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9" r:id="rId1"/>
  </p:sldMasterIdLst>
  <p:notesMasterIdLst>
    <p:notesMasterId r:id="rId48"/>
  </p:notesMasterIdLst>
  <p:sldIdLst>
    <p:sldId id="274" r:id="rId2"/>
    <p:sldId id="308" r:id="rId3"/>
    <p:sldId id="354" r:id="rId4"/>
    <p:sldId id="315" r:id="rId5"/>
    <p:sldId id="342" r:id="rId6"/>
    <p:sldId id="320" r:id="rId7"/>
    <p:sldId id="361" r:id="rId8"/>
    <p:sldId id="355" r:id="rId9"/>
    <p:sldId id="365" r:id="rId10"/>
    <p:sldId id="353" r:id="rId11"/>
    <p:sldId id="310" r:id="rId12"/>
    <p:sldId id="346" r:id="rId13"/>
    <p:sldId id="347" r:id="rId14"/>
    <p:sldId id="383" r:id="rId15"/>
    <p:sldId id="384" r:id="rId16"/>
    <p:sldId id="356" r:id="rId17"/>
    <p:sldId id="326" r:id="rId18"/>
    <p:sldId id="345" r:id="rId19"/>
    <p:sldId id="302" r:id="rId20"/>
    <p:sldId id="334" r:id="rId21"/>
    <p:sldId id="293" r:id="rId22"/>
    <p:sldId id="317" r:id="rId23"/>
    <p:sldId id="277" r:id="rId24"/>
    <p:sldId id="381" r:id="rId25"/>
    <p:sldId id="382" r:id="rId26"/>
    <p:sldId id="385" r:id="rId27"/>
    <p:sldId id="327" r:id="rId28"/>
    <p:sldId id="332" r:id="rId29"/>
    <p:sldId id="331" r:id="rId30"/>
    <p:sldId id="263" r:id="rId31"/>
    <p:sldId id="386" r:id="rId32"/>
    <p:sldId id="328" r:id="rId33"/>
    <p:sldId id="360" r:id="rId34"/>
    <p:sldId id="387" r:id="rId35"/>
    <p:sldId id="329" r:id="rId36"/>
    <p:sldId id="337" r:id="rId37"/>
    <p:sldId id="339" r:id="rId38"/>
    <p:sldId id="362" r:id="rId39"/>
    <p:sldId id="366" r:id="rId40"/>
    <p:sldId id="364" r:id="rId41"/>
    <p:sldId id="363" r:id="rId42"/>
    <p:sldId id="374" r:id="rId43"/>
    <p:sldId id="371" r:id="rId44"/>
    <p:sldId id="370" r:id="rId45"/>
    <p:sldId id="372" r:id="rId46"/>
    <p:sldId id="344" r:id="rId47"/>
  </p:sldIdLst>
  <p:sldSz cx="9144000" cy="5143500" type="screen16x9"/>
  <p:notesSz cx="6858000" cy="9144000"/>
  <p:defaultTextStyle>
    <a:defPPr>
      <a:defRPr lang="en-US"/>
    </a:defPPr>
    <a:lvl1pPr marL="0" algn="l" defTabSz="914355" rtl="0" eaLnBrk="1" latinLnBrk="0" hangingPunct="1">
      <a:defRPr sz="1800" kern="1200">
        <a:solidFill>
          <a:schemeClr val="tx1"/>
        </a:solidFill>
        <a:latin typeface="+mn-lt"/>
        <a:ea typeface="+mn-ea"/>
        <a:cs typeface="+mn-cs"/>
      </a:defRPr>
    </a:lvl1pPr>
    <a:lvl2pPr marL="457178" algn="l" defTabSz="914355" rtl="0" eaLnBrk="1" latinLnBrk="0" hangingPunct="1">
      <a:defRPr sz="1800" kern="1200">
        <a:solidFill>
          <a:schemeClr val="tx1"/>
        </a:solidFill>
        <a:latin typeface="+mn-lt"/>
        <a:ea typeface="+mn-ea"/>
        <a:cs typeface="+mn-cs"/>
      </a:defRPr>
    </a:lvl2pPr>
    <a:lvl3pPr marL="914355" algn="l" defTabSz="914355" rtl="0" eaLnBrk="1" latinLnBrk="0" hangingPunct="1">
      <a:defRPr sz="1800" kern="1200">
        <a:solidFill>
          <a:schemeClr val="tx1"/>
        </a:solidFill>
        <a:latin typeface="+mn-lt"/>
        <a:ea typeface="+mn-ea"/>
        <a:cs typeface="+mn-cs"/>
      </a:defRPr>
    </a:lvl3pPr>
    <a:lvl4pPr marL="1371532" algn="l" defTabSz="914355" rtl="0" eaLnBrk="1" latinLnBrk="0" hangingPunct="1">
      <a:defRPr sz="1800" kern="1200">
        <a:solidFill>
          <a:schemeClr val="tx1"/>
        </a:solidFill>
        <a:latin typeface="+mn-lt"/>
        <a:ea typeface="+mn-ea"/>
        <a:cs typeface="+mn-cs"/>
      </a:defRPr>
    </a:lvl4pPr>
    <a:lvl5pPr marL="1828709" algn="l" defTabSz="914355" rtl="0" eaLnBrk="1" latinLnBrk="0" hangingPunct="1">
      <a:defRPr sz="1800" kern="1200">
        <a:solidFill>
          <a:schemeClr val="tx1"/>
        </a:solidFill>
        <a:latin typeface="+mn-lt"/>
        <a:ea typeface="+mn-ea"/>
        <a:cs typeface="+mn-cs"/>
      </a:defRPr>
    </a:lvl5pPr>
    <a:lvl6pPr marL="2285886" algn="l" defTabSz="914355" rtl="0" eaLnBrk="1" latinLnBrk="0" hangingPunct="1">
      <a:defRPr sz="1800" kern="1200">
        <a:solidFill>
          <a:schemeClr val="tx1"/>
        </a:solidFill>
        <a:latin typeface="+mn-lt"/>
        <a:ea typeface="+mn-ea"/>
        <a:cs typeface="+mn-cs"/>
      </a:defRPr>
    </a:lvl6pPr>
    <a:lvl7pPr marL="2743064" algn="l" defTabSz="914355" rtl="0" eaLnBrk="1" latinLnBrk="0" hangingPunct="1">
      <a:defRPr sz="1800" kern="1200">
        <a:solidFill>
          <a:schemeClr val="tx1"/>
        </a:solidFill>
        <a:latin typeface="+mn-lt"/>
        <a:ea typeface="+mn-ea"/>
        <a:cs typeface="+mn-cs"/>
      </a:defRPr>
    </a:lvl7pPr>
    <a:lvl8pPr marL="3200240" algn="l" defTabSz="914355" rtl="0" eaLnBrk="1" latinLnBrk="0" hangingPunct="1">
      <a:defRPr sz="1800" kern="1200">
        <a:solidFill>
          <a:schemeClr val="tx1"/>
        </a:solidFill>
        <a:latin typeface="+mn-lt"/>
        <a:ea typeface="+mn-ea"/>
        <a:cs typeface="+mn-cs"/>
      </a:defRPr>
    </a:lvl8pPr>
    <a:lvl9pPr marL="3657418" algn="l" defTabSz="914355"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43"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ADB44"/>
    <a:srgbClr val="F6F6F6"/>
    <a:srgbClr val="FFC000"/>
    <a:srgbClr val="66CCFF"/>
    <a:srgbClr val="231F2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827" autoAdjust="0"/>
    <p:restoredTop sz="96357" autoAdjust="0"/>
  </p:normalViewPr>
  <p:slideViewPr>
    <p:cSldViewPr snapToGrid="0">
      <p:cViewPr varScale="1">
        <p:scale>
          <a:sx n="89" d="100"/>
          <a:sy n="89" d="100"/>
        </p:scale>
        <p:origin x="724" y="48"/>
      </p:cViewPr>
      <p:guideLst>
        <p:guide orient="horz" pos="1643"/>
        <p:guide pos="2880"/>
      </p:guideLst>
    </p:cSldViewPr>
  </p:slideViewPr>
  <p:outlineViewPr>
    <p:cViewPr>
      <p:scale>
        <a:sx n="33" d="100"/>
        <a:sy n="33" d="100"/>
      </p:scale>
      <p:origin x="0" y="-360"/>
    </p:cViewPr>
  </p:outlineViewPr>
  <p:notesTextViewPr>
    <p:cViewPr>
      <p:scale>
        <a:sx n="3" d="2"/>
        <a:sy n="3" d="2"/>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DF1066-6638-40F8-A3B8-8DC4BEE7BB67}" type="datetimeFigureOut">
              <a:rPr lang="en-GB" smtClean="0"/>
              <a:t>24/01/2020</a:t>
            </a:fld>
            <a:endParaRPr lang="en-GB"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E1A39A-7FBC-4051-A0F6-0CC5A08515D3}" type="slidenum">
              <a:rPr lang="en-GB" smtClean="0"/>
              <a:t>‹#›</a:t>
            </a:fld>
            <a:endParaRPr lang="en-GB" dirty="0"/>
          </a:p>
        </p:txBody>
      </p:sp>
    </p:spTree>
    <p:extLst>
      <p:ext uri="{BB962C8B-B14F-4D97-AF65-F5344CB8AC3E}">
        <p14:creationId xmlns:p14="http://schemas.microsoft.com/office/powerpoint/2010/main" val="3555498628"/>
      </p:ext>
    </p:extLst>
  </p:cSld>
  <p:clrMap bg1="lt1" tx1="dk1" bg2="lt2" tx2="dk2" accent1="accent1" accent2="accent2" accent3="accent3" accent4="accent4" accent5="accent5" accent6="accent6" hlink="hlink" folHlink="folHlink"/>
  <p:notesStyle>
    <a:lvl1pPr marL="0" algn="l" defTabSz="914355" rtl="0" eaLnBrk="1" latinLnBrk="0" hangingPunct="1">
      <a:defRPr sz="1200" kern="1200">
        <a:solidFill>
          <a:schemeClr val="tx1"/>
        </a:solidFill>
        <a:latin typeface="+mn-lt"/>
        <a:ea typeface="+mn-ea"/>
        <a:cs typeface="+mn-cs"/>
      </a:defRPr>
    </a:lvl1pPr>
    <a:lvl2pPr marL="457178" algn="l" defTabSz="914355" rtl="0" eaLnBrk="1" latinLnBrk="0" hangingPunct="1">
      <a:defRPr sz="1200" kern="1200">
        <a:solidFill>
          <a:schemeClr val="tx1"/>
        </a:solidFill>
        <a:latin typeface="+mn-lt"/>
        <a:ea typeface="+mn-ea"/>
        <a:cs typeface="+mn-cs"/>
      </a:defRPr>
    </a:lvl2pPr>
    <a:lvl3pPr marL="914355" algn="l" defTabSz="914355" rtl="0" eaLnBrk="1" latinLnBrk="0" hangingPunct="1">
      <a:defRPr sz="1200" kern="1200">
        <a:solidFill>
          <a:schemeClr val="tx1"/>
        </a:solidFill>
        <a:latin typeface="+mn-lt"/>
        <a:ea typeface="+mn-ea"/>
        <a:cs typeface="+mn-cs"/>
      </a:defRPr>
    </a:lvl3pPr>
    <a:lvl4pPr marL="1371532" algn="l" defTabSz="914355" rtl="0" eaLnBrk="1" latinLnBrk="0" hangingPunct="1">
      <a:defRPr sz="1200" kern="1200">
        <a:solidFill>
          <a:schemeClr val="tx1"/>
        </a:solidFill>
        <a:latin typeface="+mn-lt"/>
        <a:ea typeface="+mn-ea"/>
        <a:cs typeface="+mn-cs"/>
      </a:defRPr>
    </a:lvl4pPr>
    <a:lvl5pPr marL="1828709" algn="l" defTabSz="914355" rtl="0" eaLnBrk="1" latinLnBrk="0" hangingPunct="1">
      <a:defRPr sz="1200" kern="1200">
        <a:solidFill>
          <a:schemeClr val="tx1"/>
        </a:solidFill>
        <a:latin typeface="+mn-lt"/>
        <a:ea typeface="+mn-ea"/>
        <a:cs typeface="+mn-cs"/>
      </a:defRPr>
    </a:lvl5pPr>
    <a:lvl6pPr marL="2285886" algn="l" defTabSz="914355" rtl="0" eaLnBrk="1" latinLnBrk="0" hangingPunct="1">
      <a:defRPr sz="1200" kern="1200">
        <a:solidFill>
          <a:schemeClr val="tx1"/>
        </a:solidFill>
        <a:latin typeface="+mn-lt"/>
        <a:ea typeface="+mn-ea"/>
        <a:cs typeface="+mn-cs"/>
      </a:defRPr>
    </a:lvl6pPr>
    <a:lvl7pPr marL="2743064" algn="l" defTabSz="914355" rtl="0" eaLnBrk="1" latinLnBrk="0" hangingPunct="1">
      <a:defRPr sz="1200" kern="1200">
        <a:solidFill>
          <a:schemeClr val="tx1"/>
        </a:solidFill>
        <a:latin typeface="+mn-lt"/>
        <a:ea typeface="+mn-ea"/>
        <a:cs typeface="+mn-cs"/>
      </a:defRPr>
    </a:lvl7pPr>
    <a:lvl8pPr marL="3200240" algn="l" defTabSz="914355" rtl="0" eaLnBrk="1" latinLnBrk="0" hangingPunct="1">
      <a:defRPr sz="1200" kern="1200">
        <a:solidFill>
          <a:schemeClr val="tx1"/>
        </a:solidFill>
        <a:latin typeface="+mn-lt"/>
        <a:ea typeface="+mn-ea"/>
        <a:cs typeface="+mn-cs"/>
      </a:defRPr>
    </a:lvl8pPr>
    <a:lvl9pPr marL="3657418" algn="l" defTabSz="91435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A Very warm Welcome to the 2018 consumer conference.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joining us as we share our new innovative and class leading technologies with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Carl Jeffries and I am the vice president of outdoor power equipment for Europe Middle East and Africa.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 going to spend a little time with you talking about cordless and our 36V system.</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2915059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our are strategy is simple: we position RYOBI as the premium consumer brand offering</a:t>
            </a:r>
          </a:p>
          <a:p>
            <a:r>
              <a:rPr lang="en-GB" sz="1200" kern="1200" dirty="0">
                <a:solidFill>
                  <a:schemeClr val="tx1"/>
                </a:solidFill>
                <a:effectLst/>
                <a:latin typeface="+mn-lt"/>
                <a:ea typeface="+mn-ea"/>
                <a:cs typeface="+mn-cs"/>
              </a:rPr>
              <a:t>excellent value for money with class leading innovation and technology - making the task of maintaining and improving your garden easy simple and fun!</a:t>
            </a:r>
          </a:p>
          <a:p>
            <a:r>
              <a:rPr lang="en-GB" sz="1200" kern="1200" dirty="0">
                <a:solidFill>
                  <a:schemeClr val="tx1"/>
                </a:solidFill>
                <a:effectLst/>
                <a:latin typeface="+mn-lt"/>
                <a:ea typeface="+mn-ea"/>
                <a:cs typeface="+mn-cs"/>
              </a:rPr>
              <a:t>We are laser FOCUSED on converting traditional petrol &amp; AC users to CORDLESS.</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3001987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A Very warm Welcome to the 2018 consumer conference.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joining us as we share our new innovative and class leading technologies with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Carl Jeffries and I am the vice president of outdoor power equipment for Europe Middle East and Africa.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 going to spend a little time with you talking about cordless and our 36V system.</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2244648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Year after year we see the same general trend across Cordless is in a state of extreme growth.</a:t>
            </a:r>
          </a:p>
          <a:p>
            <a:pPr marL="0" marR="0" lvl="0" indent="0" algn="l" defTabSz="914355"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Petrol is biggest category by volume –8m units, or 44.2% of all units sold. Cordless is 20%. However,  petrol (and I must add AC or Corded products) has been in decline.</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4</a:t>
            </a:fld>
            <a:endParaRPr lang="en-GB" dirty="0"/>
          </a:p>
        </p:txBody>
      </p:sp>
    </p:spTree>
    <p:extLst>
      <p:ext uri="{BB962C8B-B14F-4D97-AF65-F5344CB8AC3E}">
        <p14:creationId xmlns:p14="http://schemas.microsoft.com/office/powerpoint/2010/main" val="1792410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Markets such as France, Germany, Italy, UK and the Scandinavian countries see this trend annually  across Petrol and AC products, with the growth of cordless consistently strong across all European markets.</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5</a:t>
            </a:fld>
            <a:endParaRPr lang="en-GB" dirty="0"/>
          </a:p>
        </p:txBody>
      </p:sp>
    </p:spTree>
    <p:extLst>
      <p:ext uri="{BB962C8B-B14F-4D97-AF65-F5344CB8AC3E}">
        <p14:creationId xmlns:p14="http://schemas.microsoft.com/office/powerpoint/2010/main" val="2248901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market trend of cordless growth has been fuelled by the innovations </a:t>
            </a:r>
            <a:r>
              <a:rPr lang="en-GB" sz="1200" kern="1200" dirty="0" err="1">
                <a:solidFill>
                  <a:schemeClr val="tx1"/>
                </a:solidFill>
                <a:effectLst/>
                <a:latin typeface="+mn-lt"/>
                <a:ea typeface="+mn-ea"/>
                <a:cs typeface="+mn-cs"/>
              </a:rPr>
              <a:t>TTi</a:t>
            </a:r>
            <a:r>
              <a:rPr lang="en-GB" sz="1200" kern="1200" dirty="0">
                <a:solidFill>
                  <a:schemeClr val="tx1"/>
                </a:solidFill>
                <a:effectLst/>
                <a:latin typeface="+mn-lt"/>
                <a:ea typeface="+mn-ea"/>
                <a:cs typeface="+mn-cs"/>
              </a:rPr>
              <a:t> has launching year after year, with our DC sales more than tripling in the past 5 years.</a:t>
            </a:r>
          </a:p>
          <a:p>
            <a:r>
              <a:rPr lang="en-GB" sz="1200" kern="1200" dirty="0">
                <a:solidFill>
                  <a:schemeClr val="tx1"/>
                </a:solidFill>
                <a:effectLst/>
                <a:latin typeface="+mn-lt"/>
                <a:ea typeface="+mn-ea"/>
                <a:cs typeface="+mn-cs"/>
              </a:rPr>
              <a:t>We want to continue to work with you – our key retail partners and accelerate this growth!</a:t>
            </a:r>
            <a:endParaRPr lang="en-GB" dirty="0"/>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6</a:t>
            </a:fld>
            <a:endParaRPr lang="en-GB" dirty="0"/>
          </a:p>
        </p:txBody>
      </p:sp>
    </p:spTree>
    <p:extLst>
      <p:ext uri="{BB962C8B-B14F-4D97-AF65-F5344CB8AC3E}">
        <p14:creationId xmlns:p14="http://schemas.microsoft.com/office/powerpoint/2010/main" val="1612969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market trend of cordless growth has been fuelled by the innovations </a:t>
            </a:r>
            <a:r>
              <a:rPr lang="en-GB" sz="1200" kern="1200" dirty="0" err="1">
                <a:solidFill>
                  <a:schemeClr val="tx1"/>
                </a:solidFill>
                <a:effectLst/>
                <a:latin typeface="+mn-lt"/>
                <a:ea typeface="+mn-ea"/>
                <a:cs typeface="+mn-cs"/>
              </a:rPr>
              <a:t>TTi</a:t>
            </a:r>
            <a:r>
              <a:rPr lang="en-GB" sz="1200" kern="1200" dirty="0">
                <a:solidFill>
                  <a:schemeClr val="tx1"/>
                </a:solidFill>
                <a:effectLst/>
                <a:latin typeface="+mn-lt"/>
                <a:ea typeface="+mn-ea"/>
                <a:cs typeface="+mn-cs"/>
              </a:rPr>
              <a:t> has launching year after year, with our DC sales more than tripling in the past 5 years.</a:t>
            </a:r>
          </a:p>
          <a:p>
            <a:r>
              <a:rPr lang="en-GB" sz="1200" kern="1200" dirty="0">
                <a:solidFill>
                  <a:schemeClr val="tx1"/>
                </a:solidFill>
                <a:effectLst/>
                <a:latin typeface="+mn-lt"/>
                <a:ea typeface="+mn-ea"/>
                <a:cs typeface="+mn-cs"/>
              </a:rPr>
              <a:t>We want to continue to work with you – our key retail partners and accelerate this growth!</a:t>
            </a:r>
            <a:endParaRPr lang="en-GB" dirty="0"/>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7</a:t>
            </a:fld>
            <a:endParaRPr lang="en-GB" dirty="0"/>
          </a:p>
        </p:txBody>
      </p:sp>
    </p:spTree>
    <p:extLst>
      <p:ext uri="{BB962C8B-B14F-4D97-AF65-F5344CB8AC3E}">
        <p14:creationId xmlns:p14="http://schemas.microsoft.com/office/powerpoint/2010/main" val="2828950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A Very warm Welcome to the 2018 consumer conference.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joining us as we share our new innovative and class leading technologies with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Carl Jeffries and I am the vice president of outdoor power equipment for Europe Middle East and Africa.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 going to spend a little time with you talking about cordless and our 36V system.</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2973776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A Very warm Welcome to the 2018 consumer conference.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joining us as we share our new innovative and class leading technologies with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Carl Jeffries and I am the vice president of outdoor power equipment for Europe Middle East and Africa.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 going to spend a little time with you talking about cordless and our 36V system.</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1188160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A Very warm Welcome to the 2018 consumer conference.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joining us as we share our new innovative and class leading technologies with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Carl Jeffries and I am the vice president of outdoor power equipment for Europe Middle East and Africa.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 going to spend a little time with you talking about cordless and our 36V system.</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1660715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have two very specific battery platforms that cover all Gardeners and more importantly garden sizes. Our 18 V platform is ideal for small to medium large gardens which means up to approximately 600square meters – a perfect conversion from AC to Cordless.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36V program is ideal for the large garden – with advancements in our technology, we now mow and maintain gardens that are in excess of 1000 </a:t>
            </a:r>
            <a:r>
              <a:rPr lang="en-GB" sz="1200" kern="1200" dirty="0" err="1">
                <a:solidFill>
                  <a:schemeClr val="tx1"/>
                </a:solidFill>
                <a:effectLst/>
                <a:latin typeface="+mn-lt"/>
                <a:ea typeface="+mn-ea"/>
                <a:cs typeface="+mn-cs"/>
              </a:rPr>
              <a:t>sq</a:t>
            </a:r>
            <a:r>
              <a:rPr lang="en-GB" sz="1200" kern="1200" dirty="0">
                <a:solidFill>
                  <a:schemeClr val="tx1"/>
                </a:solidFill>
                <a:effectLst/>
                <a:latin typeface="+mn-lt"/>
                <a:ea typeface="+mn-ea"/>
                <a:cs typeface="+mn-cs"/>
              </a:rPr>
              <a:t> meters! Using 1 battery. </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11</a:t>
            </a:fld>
            <a:endParaRPr lang="en-GB" dirty="0"/>
          </a:p>
        </p:txBody>
      </p:sp>
    </p:spTree>
    <p:extLst>
      <p:ext uri="{BB962C8B-B14F-4D97-AF65-F5344CB8AC3E}">
        <p14:creationId xmlns:p14="http://schemas.microsoft.com/office/powerpoint/2010/main" val="3858544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have two very specific battery platforms that cover all Gardeners and more importantly garden sizes. Our 18 V platform is ideal for small to medium large gardens which means up to approximately 600square meters – a perfect conversion from AC to Cordless.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36V program is ideal for the large garden – with advancements in our technology, we now mow and maintain gardens that are in excess of 1000 </a:t>
            </a:r>
            <a:r>
              <a:rPr lang="en-GB" sz="1200" kern="1200" dirty="0" err="1">
                <a:solidFill>
                  <a:schemeClr val="tx1"/>
                </a:solidFill>
                <a:effectLst/>
                <a:latin typeface="+mn-lt"/>
                <a:ea typeface="+mn-ea"/>
                <a:cs typeface="+mn-cs"/>
              </a:rPr>
              <a:t>sq</a:t>
            </a:r>
            <a:r>
              <a:rPr lang="en-GB" sz="1200" kern="1200" dirty="0">
                <a:solidFill>
                  <a:schemeClr val="tx1"/>
                </a:solidFill>
                <a:effectLst/>
                <a:latin typeface="+mn-lt"/>
                <a:ea typeface="+mn-ea"/>
                <a:cs typeface="+mn-cs"/>
              </a:rPr>
              <a:t> meters! Using 1 battery. </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12</a:t>
            </a:fld>
            <a:endParaRPr lang="en-GB" dirty="0"/>
          </a:p>
        </p:txBody>
      </p:sp>
    </p:spTree>
    <p:extLst>
      <p:ext uri="{BB962C8B-B14F-4D97-AF65-F5344CB8AC3E}">
        <p14:creationId xmlns:p14="http://schemas.microsoft.com/office/powerpoint/2010/main" val="23839340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have two very specific battery platforms that cover all Gardeners and more importantly garden sizes. Our 18 V platform is ideal for small to medium large gardens which means up to approximately 600square meters – a perfect conversion from AC to Cordless.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36V program is ideal for the large garden – with advancements in our technology, we now mow and maintain gardens that are in excess of 1000 </a:t>
            </a:r>
            <a:r>
              <a:rPr lang="en-GB" sz="1200" kern="1200" dirty="0" err="1">
                <a:solidFill>
                  <a:schemeClr val="tx1"/>
                </a:solidFill>
                <a:effectLst/>
                <a:latin typeface="+mn-lt"/>
                <a:ea typeface="+mn-ea"/>
                <a:cs typeface="+mn-cs"/>
              </a:rPr>
              <a:t>sq</a:t>
            </a:r>
            <a:r>
              <a:rPr lang="en-GB" sz="1200" kern="1200" dirty="0">
                <a:solidFill>
                  <a:schemeClr val="tx1"/>
                </a:solidFill>
                <a:effectLst/>
                <a:latin typeface="+mn-lt"/>
                <a:ea typeface="+mn-ea"/>
                <a:cs typeface="+mn-cs"/>
              </a:rPr>
              <a:t> meters! Using 1 battery. </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13</a:t>
            </a:fld>
            <a:endParaRPr lang="en-GB" dirty="0"/>
          </a:p>
        </p:txBody>
      </p:sp>
    </p:spTree>
    <p:extLst>
      <p:ext uri="{BB962C8B-B14F-4D97-AF65-F5344CB8AC3E}">
        <p14:creationId xmlns:p14="http://schemas.microsoft.com/office/powerpoint/2010/main" val="2864964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A Very warm Welcome to the 2018 consumer conference.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joining us as we share our new innovative and class leading technologies with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Carl Jeffries and I am the vice president of outdoor power equipment for Europe Middle East and Africa.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 going to spend a little time with you talking about cordless and our 36V system.</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283364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market trend of cordless growth has been fuelled by the innovations </a:t>
            </a:r>
            <a:r>
              <a:rPr lang="en-GB" sz="1200" kern="1200" dirty="0" err="1">
                <a:solidFill>
                  <a:schemeClr val="tx1"/>
                </a:solidFill>
                <a:effectLst/>
                <a:latin typeface="+mn-lt"/>
                <a:ea typeface="+mn-ea"/>
                <a:cs typeface="+mn-cs"/>
              </a:rPr>
              <a:t>TTi</a:t>
            </a:r>
            <a:r>
              <a:rPr lang="en-GB" sz="1200" kern="1200" dirty="0">
                <a:solidFill>
                  <a:schemeClr val="tx1"/>
                </a:solidFill>
                <a:effectLst/>
                <a:latin typeface="+mn-lt"/>
                <a:ea typeface="+mn-ea"/>
                <a:cs typeface="+mn-cs"/>
              </a:rPr>
              <a:t> has launching year after year, with our DC sales more than tripling in the past 5 years.</a:t>
            </a:r>
          </a:p>
          <a:p>
            <a:r>
              <a:rPr lang="en-GB" sz="1200" kern="1200" dirty="0">
                <a:solidFill>
                  <a:schemeClr val="tx1"/>
                </a:solidFill>
                <a:effectLst/>
                <a:latin typeface="+mn-lt"/>
                <a:ea typeface="+mn-ea"/>
                <a:cs typeface="+mn-cs"/>
              </a:rPr>
              <a:t>We want to continue to work with you – our key retail partners and accelerate this growth!</a:t>
            </a:r>
            <a:endParaRPr lang="en-GB" dirty="0"/>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15</a:t>
            </a:fld>
            <a:endParaRPr lang="en-GB" dirty="0"/>
          </a:p>
        </p:txBody>
      </p:sp>
    </p:spTree>
    <p:extLst>
      <p:ext uri="{BB962C8B-B14F-4D97-AF65-F5344CB8AC3E}">
        <p14:creationId xmlns:p14="http://schemas.microsoft.com/office/powerpoint/2010/main" val="39396571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A Very warm Welcome to the 2018 consumer conference.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joining us as we share our new innovative and class leading technologies with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Carl Jeffries and I am the vice president of outdoor power equipment for Europe Middle East and Africa.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 going to spend a little time with you talking about cordless and our 36V system.</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11264331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the 36V category, we have 4 key pillars that drive our focus and determination and technology development within the outdoor powered garden category:</a:t>
            </a:r>
          </a:p>
          <a:p>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Petrol PERFORMANCE</a:t>
            </a:r>
          </a:p>
          <a:p>
            <a:pPr lvl="0"/>
            <a:r>
              <a:rPr lang="en-GB" sz="1200" kern="1200" dirty="0">
                <a:solidFill>
                  <a:schemeClr val="tx1"/>
                </a:solidFill>
                <a:effectLst/>
                <a:latin typeface="+mn-lt"/>
                <a:ea typeface="+mn-ea"/>
                <a:cs typeface="+mn-cs"/>
              </a:rPr>
              <a:t>Our Cordless technology is also kinder to the ENVIRONMENT</a:t>
            </a:r>
          </a:p>
          <a:p>
            <a:pPr lvl="0"/>
            <a:r>
              <a:rPr lang="en-GB" sz="1200" kern="1200" dirty="0">
                <a:solidFill>
                  <a:schemeClr val="tx1"/>
                </a:solidFill>
                <a:effectLst/>
                <a:latin typeface="+mn-lt"/>
                <a:ea typeface="+mn-ea"/>
                <a:cs typeface="+mn-cs"/>
              </a:rPr>
              <a:t>The third pillar is about SAVING</a:t>
            </a:r>
          </a:p>
          <a:p>
            <a:pPr lvl="0"/>
            <a:r>
              <a:rPr lang="en-GB" sz="1200" kern="1200" dirty="0">
                <a:solidFill>
                  <a:schemeClr val="tx1"/>
                </a:solidFill>
                <a:effectLst/>
                <a:latin typeface="+mn-lt"/>
                <a:ea typeface="+mn-ea"/>
                <a:cs typeface="+mn-cs"/>
              </a:rPr>
              <a:t>The BATTERY itself is the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pillar – or should it be the 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17</a:t>
            </a:fld>
            <a:endParaRPr lang="en-GB" dirty="0"/>
          </a:p>
        </p:txBody>
      </p:sp>
    </p:spTree>
    <p:extLst>
      <p:ext uri="{BB962C8B-B14F-4D97-AF65-F5344CB8AC3E}">
        <p14:creationId xmlns:p14="http://schemas.microsoft.com/office/powerpoint/2010/main" val="405731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Cordless technology is our Strategic Bedrock within </a:t>
            </a:r>
            <a:r>
              <a:rPr lang="en-GB" sz="1200" kern="1200" dirty="0" err="1">
                <a:solidFill>
                  <a:schemeClr val="tx1"/>
                </a:solidFill>
                <a:effectLst/>
                <a:latin typeface="+mn-lt"/>
                <a:ea typeface="+mn-ea"/>
                <a:cs typeface="+mn-cs"/>
              </a:rPr>
              <a:t>TTi</a:t>
            </a:r>
            <a:r>
              <a:rPr lang="en-GB" sz="1200" kern="1200" dirty="0">
                <a:solidFill>
                  <a:schemeClr val="tx1"/>
                </a:solidFill>
                <a:effectLst/>
                <a:latin typeface="+mn-lt"/>
                <a:ea typeface="+mn-ea"/>
                <a:cs typeface="+mn-cs"/>
              </a:rPr>
              <a:t> and the and its accelerating our conversion of corded and petrol products to CORDLESS. </a:t>
            </a:r>
          </a:p>
          <a:p>
            <a:endParaRPr lang="en-GB" dirty="0"/>
          </a:p>
        </p:txBody>
      </p:sp>
      <p:sp>
        <p:nvSpPr>
          <p:cNvPr id="4" name="Slide Number Placeholder 3"/>
          <p:cNvSpPr>
            <a:spLocks noGrp="1"/>
          </p:cNvSpPr>
          <p:nvPr>
            <p:ph type="sldNum" sz="quarter" idx="10"/>
          </p:nvPr>
        </p:nvSpPr>
        <p:spPr/>
        <p:txBody>
          <a:bodyPr/>
          <a:lstStyle/>
          <a:p>
            <a:pPr marL="0" marR="0" lvl="0" indent="0" algn="r" defTabSz="914355" rtl="0" eaLnBrk="1" fontAlgn="auto" latinLnBrk="0" hangingPunct="1">
              <a:lnSpc>
                <a:spcPct val="100000"/>
              </a:lnSpc>
              <a:spcBef>
                <a:spcPts val="0"/>
              </a:spcBef>
              <a:spcAft>
                <a:spcPts val="0"/>
              </a:spcAft>
              <a:buClrTx/>
              <a:buSzTx/>
              <a:buFontTx/>
              <a:buNone/>
              <a:tabLst/>
              <a:defRPr/>
            </a:pPr>
            <a:fld id="{AAE1A39A-7FBC-4051-A0F6-0CC5A08515D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355"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19132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compared with other brands you can see that we pack more technology and intelligence into our PCBA’s.</a:t>
            </a:r>
          </a:p>
          <a:p>
            <a:endParaRPr lang="en-GB" dirty="0"/>
          </a:p>
          <a:p>
            <a:r>
              <a:rPr lang="en-GB" dirty="0"/>
              <a:t>This is to enable THE best user experience.</a:t>
            </a:r>
          </a:p>
          <a:p>
            <a:r>
              <a:rPr lang="en-GB" dirty="0"/>
              <a:t>Delivering OPTIMUM: Power, performance and run time.</a:t>
            </a:r>
          </a:p>
        </p:txBody>
      </p:sp>
      <p:sp>
        <p:nvSpPr>
          <p:cNvPr id="4" name="Slide Number Placeholder 3"/>
          <p:cNvSpPr>
            <a:spLocks noGrp="1"/>
          </p:cNvSpPr>
          <p:nvPr>
            <p:ph type="sldNum" sz="quarter" idx="10"/>
          </p:nvPr>
        </p:nvSpPr>
        <p:spPr/>
        <p:txBody>
          <a:bodyPr/>
          <a:lstStyle/>
          <a:p>
            <a:fld id="{AAE1A39A-7FBC-4051-A0F6-0CC5A08515D3}" type="slidenum">
              <a:rPr lang="en-GB" smtClean="0"/>
              <a:t>19</a:t>
            </a:fld>
            <a:endParaRPr lang="en-GB" dirty="0"/>
          </a:p>
        </p:txBody>
      </p:sp>
    </p:spTree>
    <p:extLst>
      <p:ext uri="{BB962C8B-B14F-4D97-AF65-F5344CB8AC3E}">
        <p14:creationId xmlns:p14="http://schemas.microsoft.com/office/powerpoint/2010/main" val="30417324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kern="1200" dirty="0">
                <a:solidFill>
                  <a:schemeClr val="tx1"/>
                </a:solidFill>
                <a:effectLst/>
                <a:latin typeface="+mn-lt"/>
                <a:ea typeface="+mn-ea"/>
                <a:cs typeface="+mn-cs"/>
              </a:rPr>
              <a:t>Max Power Technology:</a:t>
            </a:r>
          </a:p>
          <a:p>
            <a:pPr lvl="1"/>
            <a:r>
              <a:rPr lang="en-GB" sz="1200" kern="1200" dirty="0">
                <a:solidFill>
                  <a:schemeClr val="tx1"/>
                </a:solidFill>
                <a:effectLst/>
                <a:latin typeface="+mn-lt"/>
                <a:ea typeface="+mn-ea"/>
                <a:cs typeface="+mn-cs"/>
              </a:rPr>
              <a:t>	Battery &amp; Tool communicate</a:t>
            </a:r>
          </a:p>
          <a:p>
            <a:pPr lvl="2"/>
            <a:r>
              <a:rPr lang="en-GB" sz="1200" kern="1200" dirty="0">
                <a:solidFill>
                  <a:schemeClr val="tx1"/>
                </a:solidFill>
                <a:effectLst/>
                <a:latin typeface="+mn-lt"/>
                <a:ea typeface="+mn-ea"/>
                <a:cs typeface="+mn-cs"/>
              </a:rPr>
              <a:t>Standard power output for everyday use</a:t>
            </a:r>
          </a:p>
          <a:p>
            <a:pPr lvl="2"/>
            <a:r>
              <a:rPr lang="en-GB" sz="1200" kern="1200" dirty="0">
                <a:solidFill>
                  <a:schemeClr val="tx1"/>
                </a:solidFill>
                <a:effectLst/>
                <a:latin typeface="+mn-lt"/>
                <a:ea typeface="+mn-ea"/>
                <a:cs typeface="+mn-cs"/>
              </a:rPr>
              <a:t>Abnormal load conditions – long patch of thick grass:</a:t>
            </a:r>
          </a:p>
          <a:p>
            <a:pPr lvl="2"/>
            <a:r>
              <a:rPr lang="en-GB" sz="1200" kern="1200" dirty="0">
                <a:solidFill>
                  <a:schemeClr val="tx1"/>
                </a:solidFill>
                <a:effectLst/>
                <a:latin typeface="+mn-lt"/>
                <a:ea typeface="+mn-ea"/>
                <a:cs typeface="+mn-cs"/>
              </a:rPr>
              <a:t>Max power output doubles the power capability of the pack</a:t>
            </a:r>
          </a:p>
          <a:p>
            <a:pPr lvl="3"/>
            <a:r>
              <a:rPr lang="en-GB" sz="1200" kern="1200" dirty="0">
                <a:solidFill>
                  <a:schemeClr val="tx1"/>
                </a:solidFill>
                <a:effectLst/>
                <a:latin typeface="+mn-lt"/>
                <a:ea typeface="+mn-ea"/>
                <a:cs typeface="+mn-cs"/>
              </a:rPr>
              <a:t>.</a:t>
            </a:r>
          </a:p>
          <a:p>
            <a:endParaRPr lang="en-GB" dirty="0"/>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20</a:t>
            </a:fld>
            <a:endParaRPr lang="en-GB" dirty="0"/>
          </a:p>
        </p:txBody>
      </p:sp>
    </p:spTree>
    <p:extLst>
      <p:ext uri="{BB962C8B-B14F-4D97-AF65-F5344CB8AC3E}">
        <p14:creationId xmlns:p14="http://schemas.microsoft.com/office/powerpoint/2010/main" val="26223979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coverage performance data is with 1 5.0Ah battery – we sell units with 2.</a:t>
            </a:r>
          </a:p>
          <a:p>
            <a:pPr marL="0" marR="0" lvl="0" indent="0" algn="l" defTabSz="914355"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new 9ah packs stretch the runtime boundaries – perfect for our new 53CM cordless mower, 21m/s chainsaw in our range.</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BD8809D-0BC3-F04E-ACD2-0618CA783FA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9089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have largest range of batteries on the market today, and our 36V range continues to grow. </a:t>
            </a:r>
          </a:p>
          <a:p>
            <a:r>
              <a:rPr lang="en-GB" sz="1200" kern="1200" dirty="0">
                <a:solidFill>
                  <a:schemeClr val="tx1"/>
                </a:solidFill>
                <a:effectLst/>
                <a:latin typeface="+mn-lt"/>
                <a:ea typeface="+mn-ea"/>
                <a:cs typeface="+mn-cs"/>
              </a:rPr>
              <a:t>Giving greater runtimes to our products  allowing us to truly COMPETE with Petrol. </a:t>
            </a:r>
          </a:p>
          <a:p>
            <a:r>
              <a:rPr lang="en-GB" sz="1200" kern="1200" dirty="0">
                <a:solidFill>
                  <a:schemeClr val="tx1"/>
                </a:solidFill>
                <a:effectLst/>
                <a:latin typeface="+mn-lt"/>
                <a:ea typeface="+mn-ea"/>
                <a:cs typeface="+mn-cs"/>
              </a:rPr>
              <a:t>Range 54Whr to over 320 </a:t>
            </a:r>
            <a:r>
              <a:rPr lang="en-GB" sz="1200" kern="1200" dirty="0" err="1">
                <a:solidFill>
                  <a:schemeClr val="tx1"/>
                </a:solidFill>
                <a:effectLst/>
                <a:latin typeface="+mn-lt"/>
                <a:ea typeface="+mn-ea"/>
                <a:cs typeface="+mn-cs"/>
              </a:rPr>
              <a:t>whrs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This is 1 of the most important factor customers need when it comes to buying cordless outdoor products as run time is super important. </a:t>
            </a:r>
            <a:r>
              <a:rPr lang="en-GB" sz="1200" kern="1200" dirty="0" err="1">
                <a:solidFill>
                  <a:schemeClr val="tx1"/>
                </a:solidFill>
                <a:effectLst/>
                <a:latin typeface="+mn-lt"/>
                <a:ea typeface="+mn-ea"/>
                <a:cs typeface="+mn-cs"/>
              </a:rPr>
              <a:t>Wh</a:t>
            </a:r>
            <a:r>
              <a:rPr lang="en-GB" sz="1200" kern="1200" dirty="0">
                <a:solidFill>
                  <a:schemeClr val="tx1"/>
                </a:solidFill>
                <a:effectLst/>
                <a:latin typeface="+mn-lt"/>
                <a:ea typeface="+mn-ea"/>
                <a:cs typeface="+mn-cs"/>
              </a:rPr>
              <a:t> = fuel tank.</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22</a:t>
            </a:fld>
            <a:endParaRPr lang="en-GB" dirty="0"/>
          </a:p>
        </p:txBody>
      </p:sp>
    </p:spTree>
    <p:extLst>
      <p:ext uri="{BB962C8B-B14F-4D97-AF65-F5344CB8AC3E}">
        <p14:creationId xmlns:p14="http://schemas.microsoft.com/office/powerpoint/2010/main" val="12116212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4C98019-F093-487F-B6C0-7BA9494F8005}"/>
              </a:ext>
            </a:extLst>
          </p:cNvPr>
          <p:cNvSpPr>
            <a:spLocks noGrp="1" noRot="1" noChangeAspect="1" noChangeArrowheads="1" noTextEdit="1"/>
          </p:cNvSpPr>
          <p:nvPr>
            <p:ph type="sldImg"/>
          </p:nvPr>
        </p:nvSpPr>
        <p:spPr bwMode="auto">
          <a:xfrm>
            <a:off x="381000" y="685800"/>
            <a:ext cx="6096000" cy="3429000"/>
          </a:xfrm>
          <a:solidFill>
            <a:srgbClr val="FFFFFF"/>
          </a:solidFill>
          <a:ln>
            <a:solidFill>
              <a:srgbClr val="000000"/>
            </a:solidFill>
            <a:miter lim="800000"/>
            <a:headEnd/>
            <a:tailEnd/>
          </a:ln>
        </p:spPr>
      </p:sp>
      <p:sp>
        <p:nvSpPr>
          <p:cNvPr id="29699" name="Rectangle 3">
            <a:extLst>
              <a:ext uri="{FF2B5EF4-FFF2-40B4-BE49-F238E27FC236}">
                <a16:creationId xmlns:a16="http://schemas.microsoft.com/office/drawing/2014/main" id="{A060D433-7406-4785-9F0F-8D5F4DA98ECE}"/>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Our 36V line up today has a complete range of products to enable you to maintain your large garden, from a:</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46cm diameter brushless mower with power assist.</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21m/s brushless chainsaw and </a:t>
            </a:r>
            <a:r>
              <a:rPr lang="en-GB" sz="1200" kern="1200" dirty="0" err="1">
                <a:solidFill>
                  <a:schemeClr val="tx1"/>
                </a:solidFill>
                <a:effectLst/>
                <a:latin typeface="+mn-lt"/>
                <a:ea typeface="+mn-ea"/>
                <a:cs typeface="+mn-cs"/>
              </a:rPr>
              <a:t>brushcutters</a:t>
            </a:r>
            <a:r>
              <a:rPr lang="en-GB" sz="1200" kern="1200" dirty="0">
                <a:solidFill>
                  <a:schemeClr val="tx1"/>
                </a:solidFill>
                <a:effectLst/>
                <a:latin typeface="+mn-lt"/>
                <a:ea typeface="+mn-ea"/>
                <a:cs typeface="+mn-cs"/>
              </a:rPr>
              <a:t>.</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To a unique 130 bar pressure washer.</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34854850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4C98019-F093-487F-B6C0-7BA9494F8005}"/>
              </a:ext>
            </a:extLst>
          </p:cNvPr>
          <p:cNvSpPr>
            <a:spLocks noGrp="1" noRot="1" noChangeAspect="1" noChangeArrowheads="1" noTextEdit="1"/>
          </p:cNvSpPr>
          <p:nvPr>
            <p:ph type="sldImg"/>
          </p:nvPr>
        </p:nvSpPr>
        <p:spPr bwMode="auto">
          <a:xfrm>
            <a:off x="381000" y="685800"/>
            <a:ext cx="6096000" cy="3429000"/>
          </a:xfrm>
          <a:solidFill>
            <a:srgbClr val="FFFFFF"/>
          </a:solidFill>
          <a:ln>
            <a:solidFill>
              <a:srgbClr val="000000"/>
            </a:solidFill>
            <a:miter lim="800000"/>
            <a:headEnd/>
            <a:tailEnd/>
          </a:ln>
        </p:spPr>
      </p:sp>
      <p:sp>
        <p:nvSpPr>
          <p:cNvPr id="29699" name="Rectangle 3">
            <a:extLst>
              <a:ext uri="{FF2B5EF4-FFF2-40B4-BE49-F238E27FC236}">
                <a16:creationId xmlns:a16="http://schemas.microsoft.com/office/drawing/2014/main" id="{A060D433-7406-4785-9F0F-8D5F4DA98ECE}"/>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Our 36V line up today has a complete range of products to enable you to maintain your large garden, from a:</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46cm diameter brushless mower with power assist.</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21m/s brushless chainsaw and </a:t>
            </a:r>
            <a:r>
              <a:rPr lang="en-GB" sz="1200" kern="1200" dirty="0" err="1">
                <a:solidFill>
                  <a:schemeClr val="tx1"/>
                </a:solidFill>
                <a:effectLst/>
                <a:latin typeface="+mn-lt"/>
                <a:ea typeface="+mn-ea"/>
                <a:cs typeface="+mn-cs"/>
              </a:rPr>
              <a:t>brushcutters</a:t>
            </a:r>
            <a:r>
              <a:rPr lang="en-GB" sz="1200" kern="1200" dirty="0">
                <a:solidFill>
                  <a:schemeClr val="tx1"/>
                </a:solidFill>
                <a:effectLst/>
                <a:latin typeface="+mn-lt"/>
                <a:ea typeface="+mn-ea"/>
                <a:cs typeface="+mn-cs"/>
              </a:rPr>
              <a:t>.</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To a unique 130 bar pressure washer.</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28067798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4C98019-F093-487F-B6C0-7BA9494F8005}"/>
              </a:ext>
            </a:extLst>
          </p:cNvPr>
          <p:cNvSpPr>
            <a:spLocks noGrp="1" noRot="1" noChangeAspect="1" noChangeArrowheads="1" noTextEdit="1"/>
          </p:cNvSpPr>
          <p:nvPr>
            <p:ph type="sldImg"/>
          </p:nvPr>
        </p:nvSpPr>
        <p:spPr bwMode="auto">
          <a:xfrm>
            <a:off x="381000" y="685800"/>
            <a:ext cx="6096000" cy="3429000"/>
          </a:xfrm>
          <a:solidFill>
            <a:srgbClr val="FFFFFF"/>
          </a:solidFill>
          <a:ln>
            <a:solidFill>
              <a:srgbClr val="000000"/>
            </a:solidFill>
            <a:miter lim="800000"/>
            <a:headEnd/>
            <a:tailEnd/>
          </a:ln>
        </p:spPr>
      </p:sp>
      <p:sp>
        <p:nvSpPr>
          <p:cNvPr id="29699" name="Rectangle 3">
            <a:extLst>
              <a:ext uri="{FF2B5EF4-FFF2-40B4-BE49-F238E27FC236}">
                <a16:creationId xmlns:a16="http://schemas.microsoft.com/office/drawing/2014/main" id="{A060D433-7406-4785-9F0F-8D5F4DA98ECE}"/>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Our 36V line up today has a complete range of products to enable you to maintain your large garden, from a:</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46cm diameter brushless mower with power assist.</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21m/s brushless chainsaw and </a:t>
            </a:r>
            <a:r>
              <a:rPr lang="en-GB" sz="1200" kern="1200" dirty="0" err="1">
                <a:solidFill>
                  <a:schemeClr val="tx1"/>
                </a:solidFill>
                <a:effectLst/>
                <a:latin typeface="+mn-lt"/>
                <a:ea typeface="+mn-ea"/>
                <a:cs typeface="+mn-cs"/>
              </a:rPr>
              <a:t>brushcutters</a:t>
            </a:r>
            <a:r>
              <a:rPr lang="en-GB" sz="1200" kern="1200" dirty="0">
                <a:solidFill>
                  <a:schemeClr val="tx1"/>
                </a:solidFill>
                <a:effectLst/>
                <a:latin typeface="+mn-lt"/>
                <a:ea typeface="+mn-ea"/>
                <a:cs typeface="+mn-cs"/>
              </a:rPr>
              <a:t>.</a:t>
            </a:r>
          </a:p>
          <a:p>
            <a:pPr marL="0" marR="0" lvl="0" indent="0" algn="l" defTabSz="914355"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To a unique 130 bar pressure washer.</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10134958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the 36V category, we have 4 key pillars that drive our focus and determination and technology development within the outdoor powered garden category:</a:t>
            </a:r>
          </a:p>
          <a:p>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Petrol PERFORMANCE</a:t>
            </a:r>
          </a:p>
          <a:p>
            <a:pPr lvl="0"/>
            <a:r>
              <a:rPr lang="en-GB" sz="1200" kern="1200" dirty="0">
                <a:solidFill>
                  <a:schemeClr val="tx1"/>
                </a:solidFill>
                <a:effectLst/>
                <a:latin typeface="+mn-lt"/>
                <a:ea typeface="+mn-ea"/>
                <a:cs typeface="+mn-cs"/>
              </a:rPr>
              <a:t>Our Cordless technology is also kinder to the ENVIRONMENT</a:t>
            </a:r>
          </a:p>
          <a:p>
            <a:pPr lvl="0"/>
            <a:r>
              <a:rPr lang="en-GB" sz="1200" kern="1200" dirty="0">
                <a:solidFill>
                  <a:schemeClr val="tx1"/>
                </a:solidFill>
                <a:effectLst/>
                <a:latin typeface="+mn-lt"/>
                <a:ea typeface="+mn-ea"/>
                <a:cs typeface="+mn-cs"/>
              </a:rPr>
              <a:t>The third pillar is about SAVING</a:t>
            </a:r>
          </a:p>
          <a:p>
            <a:pPr lvl="0"/>
            <a:r>
              <a:rPr lang="en-GB" sz="1200" kern="1200" dirty="0">
                <a:solidFill>
                  <a:schemeClr val="tx1"/>
                </a:solidFill>
                <a:effectLst/>
                <a:latin typeface="+mn-lt"/>
                <a:ea typeface="+mn-ea"/>
                <a:cs typeface="+mn-cs"/>
              </a:rPr>
              <a:t>The BATTERY itself is the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pillar – or should it be the 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26</a:t>
            </a:fld>
            <a:endParaRPr lang="en-GB" dirty="0"/>
          </a:p>
        </p:txBody>
      </p:sp>
    </p:spTree>
    <p:extLst>
      <p:ext uri="{BB962C8B-B14F-4D97-AF65-F5344CB8AC3E}">
        <p14:creationId xmlns:p14="http://schemas.microsoft.com/office/powerpoint/2010/main" val="19093009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BRUSHLESS motors with our battery technology are delivering more: POWER and RUN TIME than ever before – We are truly on PAR with PETROL.</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27</a:t>
            </a:fld>
            <a:endParaRPr lang="en-GB" dirty="0"/>
          </a:p>
        </p:txBody>
      </p:sp>
    </p:spTree>
    <p:extLst>
      <p:ext uri="{BB962C8B-B14F-4D97-AF65-F5344CB8AC3E}">
        <p14:creationId xmlns:p14="http://schemas.microsoft.com/office/powerpoint/2010/main" val="1763701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28</a:t>
            </a:fld>
            <a:endParaRPr lang="en-GB" dirty="0"/>
          </a:p>
        </p:txBody>
      </p:sp>
    </p:spTree>
    <p:extLst>
      <p:ext uri="{BB962C8B-B14F-4D97-AF65-F5344CB8AC3E}">
        <p14:creationId xmlns:p14="http://schemas.microsoft.com/office/powerpoint/2010/main" val="20746606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Step back a little: Not all the same.</a:t>
            </a:r>
          </a:p>
          <a:p>
            <a:r>
              <a:rPr lang="en-GB" sz="1200" kern="1200" dirty="0">
                <a:solidFill>
                  <a:schemeClr val="tx1"/>
                </a:solidFill>
                <a:effectLst/>
                <a:latin typeface="+mn-lt"/>
                <a:ea typeface="+mn-ea"/>
                <a:cs typeface="+mn-cs"/>
              </a:rPr>
              <a:t>A BL DC motor = DC motor inside out. Without a set of brushes and the commutator instead you use a PCBA to charge up the electromagnets as the shaft turns.</a:t>
            </a:r>
          </a:p>
          <a:p>
            <a:r>
              <a:rPr lang="en-GB" sz="1200" kern="1200" dirty="0">
                <a:solidFill>
                  <a:schemeClr val="tx1"/>
                </a:solidFill>
                <a:effectLst/>
                <a:latin typeface="+mn-lt"/>
                <a:ea typeface="+mn-ea"/>
                <a:cs typeface="+mn-cs"/>
              </a:rPr>
              <a:t>Brushless motors =less friction of a traditional motor =10-20% more efficient = more of the power generated by the motor is being turned into rotational force rather than lost as heat.</a:t>
            </a: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Electromagnets on the outside=they are very easy to cool &amp; there is room to make them larger same volume or smaller for same power as traditional motor.</a:t>
            </a:r>
          </a:p>
          <a:p>
            <a:pPr lvl="0"/>
            <a:r>
              <a:rPr lang="en-GB" sz="1200" kern="1200" dirty="0">
                <a:solidFill>
                  <a:schemeClr val="tx1"/>
                </a:solidFill>
                <a:effectLst/>
                <a:latin typeface="+mn-lt"/>
                <a:ea typeface="+mn-ea"/>
                <a:cs typeface="+mn-cs"/>
              </a:rPr>
              <a:t>Cooler running motors and no brushes =last longer.</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29</a:t>
            </a:fld>
            <a:endParaRPr lang="en-GB" dirty="0"/>
          </a:p>
        </p:txBody>
      </p:sp>
    </p:spTree>
    <p:extLst>
      <p:ext uri="{BB962C8B-B14F-4D97-AF65-F5344CB8AC3E}">
        <p14:creationId xmlns:p14="http://schemas.microsoft.com/office/powerpoint/2010/main" val="2278121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30</a:t>
            </a:fld>
            <a:endParaRPr lang="en-GB" dirty="0"/>
          </a:p>
        </p:txBody>
      </p:sp>
    </p:spTree>
    <p:extLst>
      <p:ext uri="{BB962C8B-B14F-4D97-AF65-F5344CB8AC3E}">
        <p14:creationId xmlns:p14="http://schemas.microsoft.com/office/powerpoint/2010/main" val="926100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the 36V category, we have 4 key pillars that drive our focus and determination and technology development within the outdoor powered garden category:</a:t>
            </a:r>
          </a:p>
          <a:p>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Petrol PERFORMANCE</a:t>
            </a:r>
          </a:p>
          <a:p>
            <a:pPr lvl="0"/>
            <a:r>
              <a:rPr lang="en-GB" sz="1200" kern="1200" dirty="0">
                <a:solidFill>
                  <a:schemeClr val="tx1"/>
                </a:solidFill>
                <a:effectLst/>
                <a:latin typeface="+mn-lt"/>
                <a:ea typeface="+mn-ea"/>
                <a:cs typeface="+mn-cs"/>
              </a:rPr>
              <a:t>Our Cordless technology is also kinder to the ENVIRONMENT</a:t>
            </a:r>
          </a:p>
          <a:p>
            <a:pPr lvl="0"/>
            <a:r>
              <a:rPr lang="en-GB" sz="1200" kern="1200" dirty="0">
                <a:solidFill>
                  <a:schemeClr val="tx1"/>
                </a:solidFill>
                <a:effectLst/>
                <a:latin typeface="+mn-lt"/>
                <a:ea typeface="+mn-ea"/>
                <a:cs typeface="+mn-cs"/>
              </a:rPr>
              <a:t>The third pillar is about SAVING</a:t>
            </a:r>
          </a:p>
          <a:p>
            <a:pPr lvl="0"/>
            <a:r>
              <a:rPr lang="en-GB" sz="1200" kern="1200" dirty="0">
                <a:solidFill>
                  <a:schemeClr val="tx1"/>
                </a:solidFill>
                <a:effectLst/>
                <a:latin typeface="+mn-lt"/>
                <a:ea typeface="+mn-ea"/>
                <a:cs typeface="+mn-cs"/>
              </a:rPr>
              <a:t>The BATTERY itself is the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pillar – or should it be the 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31</a:t>
            </a:fld>
            <a:endParaRPr lang="en-GB" dirty="0"/>
          </a:p>
        </p:txBody>
      </p:sp>
    </p:spTree>
    <p:extLst>
      <p:ext uri="{BB962C8B-B14F-4D97-AF65-F5344CB8AC3E}">
        <p14:creationId xmlns:p14="http://schemas.microsoft.com/office/powerpoint/2010/main" val="12626216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Environmentally friendlier than PETROL.</a:t>
            </a:r>
          </a:p>
        </p:txBody>
      </p:sp>
      <p:sp>
        <p:nvSpPr>
          <p:cNvPr id="4" name="Slide Number Placeholder 3"/>
          <p:cNvSpPr>
            <a:spLocks noGrp="1"/>
          </p:cNvSpPr>
          <p:nvPr>
            <p:ph type="sldNum" sz="quarter" idx="10"/>
          </p:nvPr>
        </p:nvSpPr>
        <p:spPr/>
        <p:txBody>
          <a:bodyPr/>
          <a:lstStyle/>
          <a:p>
            <a:pPr marL="0" marR="0" lvl="0" indent="0" algn="r" defTabSz="914355" rtl="0" eaLnBrk="1" fontAlgn="auto" latinLnBrk="0" hangingPunct="1">
              <a:lnSpc>
                <a:spcPct val="100000"/>
              </a:lnSpc>
              <a:spcBef>
                <a:spcPts val="0"/>
              </a:spcBef>
              <a:spcAft>
                <a:spcPts val="0"/>
              </a:spcAft>
              <a:buClrTx/>
              <a:buSzTx/>
              <a:buFontTx/>
              <a:buNone/>
              <a:tabLst/>
              <a:defRPr/>
            </a:pPr>
            <a:fld id="{AAE1A39A-7FBC-4051-A0F6-0CC5A08515D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355"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493560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Cordless has many benefits other than the comparable performance to alternative power sources – we also have the environmental benefits -  both local and global – that cordless products </a:t>
            </a:r>
            <a:r>
              <a:rPr lang="en-GB" sz="1200" kern="1200" dirty="0" err="1">
                <a:solidFill>
                  <a:schemeClr val="tx1"/>
                </a:solidFill>
                <a:effectLst/>
                <a:latin typeface="+mn-lt"/>
                <a:ea typeface="+mn-ea"/>
                <a:cs typeface="+mn-cs"/>
              </a:rPr>
              <a:t>deliver:No</a:t>
            </a:r>
            <a:r>
              <a:rPr lang="en-GB" sz="1200" kern="1200" dirty="0">
                <a:solidFill>
                  <a:schemeClr val="tx1"/>
                </a:solidFill>
                <a:effectLst/>
                <a:latin typeface="+mn-lt"/>
                <a:ea typeface="+mn-ea"/>
                <a:cs typeface="+mn-cs"/>
              </a:rPr>
              <a:t> emissions, Less noise, No spilling and storage issues of fuel and oil.</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NO compromise!!</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33</a:t>
            </a:fld>
            <a:endParaRPr lang="en-GB" dirty="0"/>
          </a:p>
        </p:txBody>
      </p:sp>
    </p:spTree>
    <p:extLst>
      <p:ext uri="{BB962C8B-B14F-4D97-AF65-F5344CB8AC3E}">
        <p14:creationId xmlns:p14="http://schemas.microsoft.com/office/powerpoint/2010/main" val="4361689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the 36V category, we have 4 key pillars that drive our focus and determination and technology development within the outdoor powered garden category:</a:t>
            </a:r>
          </a:p>
          <a:p>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Petrol PERFORMANCE</a:t>
            </a:r>
          </a:p>
          <a:p>
            <a:pPr lvl="0"/>
            <a:r>
              <a:rPr lang="en-GB" sz="1200" kern="1200" dirty="0">
                <a:solidFill>
                  <a:schemeClr val="tx1"/>
                </a:solidFill>
                <a:effectLst/>
                <a:latin typeface="+mn-lt"/>
                <a:ea typeface="+mn-ea"/>
                <a:cs typeface="+mn-cs"/>
              </a:rPr>
              <a:t>Our Cordless technology is also kinder to the ENVIRONMENT</a:t>
            </a:r>
          </a:p>
          <a:p>
            <a:pPr lvl="0"/>
            <a:r>
              <a:rPr lang="en-GB" sz="1200" kern="1200" dirty="0">
                <a:solidFill>
                  <a:schemeClr val="tx1"/>
                </a:solidFill>
                <a:effectLst/>
                <a:latin typeface="+mn-lt"/>
                <a:ea typeface="+mn-ea"/>
                <a:cs typeface="+mn-cs"/>
              </a:rPr>
              <a:t>The third pillar is about SAVING</a:t>
            </a:r>
          </a:p>
          <a:p>
            <a:pPr lvl="0"/>
            <a:r>
              <a:rPr lang="en-GB" sz="1200" kern="1200" dirty="0">
                <a:solidFill>
                  <a:schemeClr val="tx1"/>
                </a:solidFill>
                <a:effectLst/>
                <a:latin typeface="+mn-lt"/>
                <a:ea typeface="+mn-ea"/>
                <a:cs typeface="+mn-cs"/>
              </a:rPr>
              <a:t>The BATTERY itself is the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pillar – or should it be the 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34</a:t>
            </a:fld>
            <a:endParaRPr lang="en-GB" dirty="0"/>
          </a:p>
        </p:txBody>
      </p:sp>
    </p:spTree>
    <p:extLst>
      <p:ext uri="{BB962C8B-B14F-4D97-AF65-F5344CB8AC3E}">
        <p14:creationId xmlns:p14="http://schemas.microsoft.com/office/powerpoint/2010/main" val="17684398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SAVE</a:t>
            </a:r>
          </a:p>
          <a:p>
            <a:endParaRPr lang="en-GB" dirty="0"/>
          </a:p>
        </p:txBody>
      </p:sp>
      <p:sp>
        <p:nvSpPr>
          <p:cNvPr id="4" name="Slide Number Placeholder 3"/>
          <p:cNvSpPr>
            <a:spLocks noGrp="1"/>
          </p:cNvSpPr>
          <p:nvPr>
            <p:ph type="sldNum" sz="quarter" idx="10"/>
          </p:nvPr>
        </p:nvSpPr>
        <p:spPr/>
        <p:txBody>
          <a:bodyPr/>
          <a:lstStyle/>
          <a:p>
            <a:pPr marL="0" marR="0" lvl="0" indent="0" algn="r" defTabSz="914355" rtl="0" eaLnBrk="1" fontAlgn="auto" latinLnBrk="0" hangingPunct="1">
              <a:lnSpc>
                <a:spcPct val="100000"/>
              </a:lnSpc>
              <a:spcBef>
                <a:spcPts val="0"/>
              </a:spcBef>
              <a:spcAft>
                <a:spcPts val="0"/>
              </a:spcAft>
              <a:buClrTx/>
              <a:buSzTx/>
              <a:buFontTx/>
              <a:buNone/>
              <a:tabLst/>
              <a:defRPr/>
            </a:pPr>
            <a:fld id="{AAE1A39A-7FBC-4051-A0F6-0CC5A08515D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355"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878406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355" rtl="0" eaLnBrk="1" fontAlgn="auto" latinLnBrk="0" hangingPunct="1">
              <a:lnSpc>
                <a:spcPct val="100000"/>
              </a:lnSpc>
              <a:spcBef>
                <a:spcPts val="0"/>
              </a:spcBef>
              <a:spcAft>
                <a:spcPts val="0"/>
              </a:spcAft>
              <a:buClrTx/>
              <a:buSzTx/>
              <a:buFontTx/>
              <a:buNone/>
              <a:tabLst/>
              <a:defRPr/>
            </a:pPr>
            <a:fld id="{AAE1A39A-7FBC-4051-A0F6-0CC5A08515D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355"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963908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Cordless has many benefits other than the comparable performance to alternative power sources – we also have the environmental benefits -  both local and global – that cordless products </a:t>
            </a:r>
            <a:r>
              <a:rPr lang="en-GB" sz="1200" kern="1200" dirty="0" err="1">
                <a:solidFill>
                  <a:schemeClr val="tx1"/>
                </a:solidFill>
                <a:effectLst/>
                <a:latin typeface="+mn-lt"/>
                <a:ea typeface="+mn-ea"/>
                <a:cs typeface="+mn-cs"/>
              </a:rPr>
              <a:t>deliver:No</a:t>
            </a:r>
            <a:r>
              <a:rPr lang="en-GB" sz="1200" kern="1200" dirty="0">
                <a:solidFill>
                  <a:schemeClr val="tx1"/>
                </a:solidFill>
                <a:effectLst/>
                <a:latin typeface="+mn-lt"/>
                <a:ea typeface="+mn-ea"/>
                <a:cs typeface="+mn-cs"/>
              </a:rPr>
              <a:t> emissions, Less noise, No spilling and storage issues of fuel and oil.</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NO compromise!!</a:t>
            </a:r>
          </a:p>
          <a:p>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37</a:t>
            </a:fld>
            <a:endParaRPr lang="en-GB" dirty="0"/>
          </a:p>
        </p:txBody>
      </p:sp>
    </p:spTree>
    <p:extLst>
      <p:ext uri="{BB962C8B-B14F-4D97-AF65-F5344CB8AC3E}">
        <p14:creationId xmlns:p14="http://schemas.microsoft.com/office/powerpoint/2010/main" val="6751137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r>
              <a:rPr lang="en-GB" sz="1200" kern="1200" dirty="0">
                <a:solidFill>
                  <a:schemeClr val="tx1"/>
                </a:solidFill>
                <a:effectLst/>
                <a:latin typeface="+mn-lt"/>
                <a:ea typeface="+mn-ea"/>
                <a:cs typeface="+mn-cs"/>
              </a:rPr>
              <a:t>A Very warm Welcome to the 2018 consumer conference.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joining us as we share our new innovative and class leading technologies with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Carl Jeffries and I am the vice president of outdoor power equipment for Europe Middle East and Africa.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 going to spend a little time with you talking about cordless and our 36V system.</a:t>
            </a:r>
          </a:p>
          <a:p>
            <a:pPr>
              <a:spcBef>
                <a:spcPct val="0"/>
              </a:spcBef>
            </a:pPr>
            <a:endParaRPr lang="en-GB" altLang="en-US" dirty="0">
              <a:ea typeface="ヒラギノ角ゴ Pro W3"/>
            </a:endParaRPr>
          </a:p>
        </p:txBody>
      </p:sp>
    </p:spTree>
    <p:extLst>
      <p:ext uri="{BB962C8B-B14F-4D97-AF65-F5344CB8AC3E}">
        <p14:creationId xmlns:p14="http://schemas.microsoft.com/office/powerpoint/2010/main" val="38048486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Step back a little: Not all the same.</a:t>
            </a:r>
          </a:p>
          <a:p>
            <a:r>
              <a:rPr lang="en-GB" sz="1200" kern="1200" dirty="0">
                <a:solidFill>
                  <a:schemeClr val="tx1"/>
                </a:solidFill>
                <a:effectLst/>
                <a:latin typeface="+mn-lt"/>
                <a:ea typeface="+mn-ea"/>
                <a:cs typeface="+mn-cs"/>
              </a:rPr>
              <a:t>A BL DC motor = DC motor inside out. Without a set of brushes and the commutator instead you use a PCBA to charge up the electromagnets as the shaft turns.</a:t>
            </a:r>
          </a:p>
          <a:p>
            <a:r>
              <a:rPr lang="en-GB" sz="1200" kern="1200" dirty="0">
                <a:solidFill>
                  <a:schemeClr val="tx1"/>
                </a:solidFill>
                <a:effectLst/>
                <a:latin typeface="+mn-lt"/>
                <a:ea typeface="+mn-ea"/>
                <a:cs typeface="+mn-cs"/>
              </a:rPr>
              <a:t>Brushless motors =less friction of a traditional motor =10-20% more efficient = more of the power generated by the motor is being turned into rotational force rather than lost as heat.</a:t>
            </a: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Electromagnets on the outside=they are very easy to cool &amp; there is room to make them larger same volume or smaller for same power as traditional motor.</a:t>
            </a:r>
          </a:p>
          <a:p>
            <a:pPr lvl="0"/>
            <a:r>
              <a:rPr lang="en-GB" sz="1200" kern="1200" dirty="0">
                <a:solidFill>
                  <a:schemeClr val="tx1"/>
                </a:solidFill>
                <a:effectLst/>
                <a:latin typeface="+mn-lt"/>
                <a:ea typeface="+mn-ea"/>
                <a:cs typeface="+mn-cs"/>
              </a:rPr>
              <a:t>Cooler running motors and no brushes =last longer.</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39</a:t>
            </a:fld>
            <a:endParaRPr lang="en-GB" dirty="0"/>
          </a:p>
        </p:txBody>
      </p:sp>
    </p:spTree>
    <p:extLst>
      <p:ext uri="{BB962C8B-B14F-4D97-AF65-F5344CB8AC3E}">
        <p14:creationId xmlns:p14="http://schemas.microsoft.com/office/powerpoint/2010/main" val="17364305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Step back a little: Not all the same.</a:t>
            </a:r>
          </a:p>
          <a:p>
            <a:r>
              <a:rPr lang="en-GB" sz="1200" kern="1200" dirty="0">
                <a:solidFill>
                  <a:schemeClr val="tx1"/>
                </a:solidFill>
                <a:effectLst/>
                <a:latin typeface="+mn-lt"/>
                <a:ea typeface="+mn-ea"/>
                <a:cs typeface="+mn-cs"/>
              </a:rPr>
              <a:t>A BL DC motor = DC motor inside out. Without a set of brushes and the commutator instead you use a PCBA to charge up the electromagnets as the shaft turns.</a:t>
            </a:r>
          </a:p>
          <a:p>
            <a:r>
              <a:rPr lang="en-GB" sz="1200" kern="1200" dirty="0">
                <a:solidFill>
                  <a:schemeClr val="tx1"/>
                </a:solidFill>
                <a:effectLst/>
                <a:latin typeface="+mn-lt"/>
                <a:ea typeface="+mn-ea"/>
                <a:cs typeface="+mn-cs"/>
              </a:rPr>
              <a:t>Brushless motors =less friction of a traditional motor =10-20% more efficient = more of the power generated by the motor is being turned into rotational force rather than lost as heat.</a:t>
            </a: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Electromagnets on the outside=they are very easy to cool &amp; there is room to make them larger same volume or smaller for same power as traditional motor.</a:t>
            </a:r>
          </a:p>
          <a:p>
            <a:pPr lvl="0"/>
            <a:r>
              <a:rPr lang="en-GB" sz="1200" kern="1200" dirty="0">
                <a:solidFill>
                  <a:schemeClr val="tx1"/>
                </a:solidFill>
                <a:effectLst/>
                <a:latin typeface="+mn-lt"/>
                <a:ea typeface="+mn-ea"/>
                <a:cs typeface="+mn-cs"/>
              </a:rPr>
              <a:t>Cooler running motors and no brushes =last longer.</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40</a:t>
            </a:fld>
            <a:endParaRPr lang="en-GB" dirty="0"/>
          </a:p>
        </p:txBody>
      </p:sp>
    </p:spTree>
    <p:extLst>
      <p:ext uri="{BB962C8B-B14F-4D97-AF65-F5344CB8AC3E}">
        <p14:creationId xmlns:p14="http://schemas.microsoft.com/office/powerpoint/2010/main" val="401038425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Step back a little: Not all the same.</a:t>
            </a:r>
          </a:p>
          <a:p>
            <a:r>
              <a:rPr lang="en-GB" sz="1200" kern="1200" dirty="0">
                <a:solidFill>
                  <a:schemeClr val="tx1"/>
                </a:solidFill>
                <a:effectLst/>
                <a:latin typeface="+mn-lt"/>
                <a:ea typeface="+mn-ea"/>
                <a:cs typeface="+mn-cs"/>
              </a:rPr>
              <a:t>A BL DC motor = DC motor inside out. Without a set of brushes and the commutator instead you use a PCBA to charge up the electromagnets as the shaft turns.</a:t>
            </a:r>
          </a:p>
          <a:p>
            <a:r>
              <a:rPr lang="en-GB" sz="1200" kern="1200" dirty="0">
                <a:solidFill>
                  <a:schemeClr val="tx1"/>
                </a:solidFill>
                <a:effectLst/>
                <a:latin typeface="+mn-lt"/>
                <a:ea typeface="+mn-ea"/>
                <a:cs typeface="+mn-cs"/>
              </a:rPr>
              <a:t>Brushless motors =less friction of a traditional motor =10-20% more efficient = more of the power generated by the motor is being turned into rotational force rather than lost as heat.</a:t>
            </a: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Electromagnets on the outside=they are very easy to cool &amp; there is room to make them larger same volume or smaller for same power as traditional motor.</a:t>
            </a:r>
          </a:p>
          <a:p>
            <a:pPr lvl="0"/>
            <a:r>
              <a:rPr lang="en-GB" sz="1200" kern="1200" dirty="0">
                <a:solidFill>
                  <a:schemeClr val="tx1"/>
                </a:solidFill>
                <a:effectLst/>
                <a:latin typeface="+mn-lt"/>
                <a:ea typeface="+mn-ea"/>
                <a:cs typeface="+mn-cs"/>
              </a:rPr>
              <a:t>Cooler running motors and no brushes =last longer.</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41</a:t>
            </a:fld>
            <a:endParaRPr lang="en-GB" dirty="0"/>
          </a:p>
        </p:txBody>
      </p:sp>
    </p:spTree>
    <p:extLst>
      <p:ext uri="{BB962C8B-B14F-4D97-AF65-F5344CB8AC3E}">
        <p14:creationId xmlns:p14="http://schemas.microsoft.com/office/powerpoint/2010/main" val="16218110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Step back a little: Not all the same.</a:t>
            </a:r>
          </a:p>
          <a:p>
            <a:r>
              <a:rPr lang="en-GB" sz="1200" kern="1200" dirty="0">
                <a:solidFill>
                  <a:schemeClr val="tx1"/>
                </a:solidFill>
                <a:effectLst/>
                <a:latin typeface="+mn-lt"/>
                <a:ea typeface="+mn-ea"/>
                <a:cs typeface="+mn-cs"/>
              </a:rPr>
              <a:t>A BL DC motor = DC motor inside out. Without a set of brushes and the commutator instead you use a PCBA to charge up the electromagnets as the shaft turns.</a:t>
            </a:r>
          </a:p>
          <a:p>
            <a:r>
              <a:rPr lang="en-GB" sz="1200" kern="1200" dirty="0">
                <a:solidFill>
                  <a:schemeClr val="tx1"/>
                </a:solidFill>
                <a:effectLst/>
                <a:latin typeface="+mn-lt"/>
                <a:ea typeface="+mn-ea"/>
                <a:cs typeface="+mn-cs"/>
              </a:rPr>
              <a:t>Brushless motors =less friction of a traditional motor =10-20% more efficient = more of the power generated by the motor is being turned into rotational force rather than lost as heat.</a:t>
            </a: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Electromagnets on the outside=they are very easy to cool &amp; there is room to make them larger same volume or smaller for same power as traditional motor.</a:t>
            </a:r>
          </a:p>
          <a:p>
            <a:pPr lvl="0"/>
            <a:r>
              <a:rPr lang="en-GB" sz="1200" kern="1200" dirty="0">
                <a:solidFill>
                  <a:schemeClr val="tx1"/>
                </a:solidFill>
                <a:effectLst/>
                <a:latin typeface="+mn-lt"/>
                <a:ea typeface="+mn-ea"/>
                <a:cs typeface="+mn-cs"/>
              </a:rPr>
              <a:t>Cooler running motors and no brushes =last longer.</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42</a:t>
            </a:fld>
            <a:endParaRPr lang="en-GB" dirty="0"/>
          </a:p>
        </p:txBody>
      </p:sp>
    </p:spTree>
    <p:extLst>
      <p:ext uri="{BB962C8B-B14F-4D97-AF65-F5344CB8AC3E}">
        <p14:creationId xmlns:p14="http://schemas.microsoft.com/office/powerpoint/2010/main" val="28971575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Step back a little: Not all the same.</a:t>
            </a:r>
          </a:p>
          <a:p>
            <a:r>
              <a:rPr lang="en-GB" sz="1200" kern="1200" dirty="0">
                <a:solidFill>
                  <a:schemeClr val="tx1"/>
                </a:solidFill>
                <a:effectLst/>
                <a:latin typeface="+mn-lt"/>
                <a:ea typeface="+mn-ea"/>
                <a:cs typeface="+mn-cs"/>
              </a:rPr>
              <a:t>A BL DC motor = DC motor inside out. Without a set of brushes and the commutator instead you use a PCBA to charge up the electromagnets as the shaft turns.</a:t>
            </a:r>
          </a:p>
          <a:p>
            <a:r>
              <a:rPr lang="en-GB" sz="1200" kern="1200" dirty="0">
                <a:solidFill>
                  <a:schemeClr val="tx1"/>
                </a:solidFill>
                <a:effectLst/>
                <a:latin typeface="+mn-lt"/>
                <a:ea typeface="+mn-ea"/>
                <a:cs typeface="+mn-cs"/>
              </a:rPr>
              <a:t>Brushless motors =less friction of a traditional motor =10-20% more efficient = more of the power generated by the motor is being turned into rotational force rather than lost as heat.</a:t>
            </a: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Electromagnets on the outside=they are very easy to cool &amp; there is room to make them larger same volume or smaller for same power as traditional motor.</a:t>
            </a:r>
          </a:p>
          <a:p>
            <a:pPr lvl="0"/>
            <a:r>
              <a:rPr lang="en-GB" sz="1200" kern="1200" dirty="0">
                <a:solidFill>
                  <a:schemeClr val="tx1"/>
                </a:solidFill>
                <a:effectLst/>
                <a:latin typeface="+mn-lt"/>
                <a:ea typeface="+mn-ea"/>
                <a:cs typeface="+mn-cs"/>
              </a:rPr>
              <a:t>Cooler running motors and no brushes =last longer.</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43</a:t>
            </a:fld>
            <a:endParaRPr lang="en-GB" dirty="0"/>
          </a:p>
        </p:txBody>
      </p:sp>
    </p:spTree>
    <p:extLst>
      <p:ext uri="{BB962C8B-B14F-4D97-AF65-F5344CB8AC3E}">
        <p14:creationId xmlns:p14="http://schemas.microsoft.com/office/powerpoint/2010/main" val="423374547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Step back a little: Not all the same.</a:t>
            </a:r>
          </a:p>
          <a:p>
            <a:r>
              <a:rPr lang="en-GB" sz="1200" kern="1200" dirty="0">
                <a:solidFill>
                  <a:schemeClr val="tx1"/>
                </a:solidFill>
                <a:effectLst/>
                <a:latin typeface="+mn-lt"/>
                <a:ea typeface="+mn-ea"/>
                <a:cs typeface="+mn-cs"/>
              </a:rPr>
              <a:t>A BL DC motor = DC motor inside out. Without a set of brushes and the commutator instead you use a PCBA to charge up the electromagnets as the shaft turns.</a:t>
            </a:r>
          </a:p>
          <a:p>
            <a:r>
              <a:rPr lang="en-GB" sz="1200" kern="1200" dirty="0">
                <a:solidFill>
                  <a:schemeClr val="tx1"/>
                </a:solidFill>
                <a:effectLst/>
                <a:latin typeface="+mn-lt"/>
                <a:ea typeface="+mn-ea"/>
                <a:cs typeface="+mn-cs"/>
              </a:rPr>
              <a:t>Brushless motors =less friction of a traditional motor =10-20% more efficient = more of the power generated by the motor is being turned into rotational force rather than lost as heat.</a:t>
            </a: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Electromagnets on the outside=they are very easy to cool &amp; there is room to make them larger same volume or smaller for same power as traditional motor.</a:t>
            </a:r>
          </a:p>
          <a:p>
            <a:pPr lvl="0"/>
            <a:r>
              <a:rPr lang="en-GB" sz="1200" kern="1200" dirty="0">
                <a:solidFill>
                  <a:schemeClr val="tx1"/>
                </a:solidFill>
                <a:effectLst/>
                <a:latin typeface="+mn-lt"/>
                <a:ea typeface="+mn-ea"/>
                <a:cs typeface="+mn-cs"/>
              </a:rPr>
              <a:t>Cooler running motors and no brushes =last longer.</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44</a:t>
            </a:fld>
            <a:endParaRPr lang="en-GB" dirty="0"/>
          </a:p>
        </p:txBody>
      </p:sp>
    </p:spTree>
    <p:extLst>
      <p:ext uri="{BB962C8B-B14F-4D97-AF65-F5344CB8AC3E}">
        <p14:creationId xmlns:p14="http://schemas.microsoft.com/office/powerpoint/2010/main" val="22722429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Step back a little: Not all the same.</a:t>
            </a:r>
          </a:p>
          <a:p>
            <a:r>
              <a:rPr lang="en-GB" sz="1200" kern="1200" dirty="0">
                <a:solidFill>
                  <a:schemeClr val="tx1"/>
                </a:solidFill>
                <a:effectLst/>
                <a:latin typeface="+mn-lt"/>
                <a:ea typeface="+mn-ea"/>
                <a:cs typeface="+mn-cs"/>
              </a:rPr>
              <a:t>A BL DC motor = DC motor inside out. Without a set of brushes and the commutator instead you use a PCBA to charge up the electromagnets as the shaft turns.</a:t>
            </a:r>
          </a:p>
          <a:p>
            <a:r>
              <a:rPr lang="en-GB" sz="1200" kern="1200" dirty="0">
                <a:solidFill>
                  <a:schemeClr val="tx1"/>
                </a:solidFill>
                <a:effectLst/>
                <a:latin typeface="+mn-lt"/>
                <a:ea typeface="+mn-ea"/>
                <a:cs typeface="+mn-cs"/>
              </a:rPr>
              <a:t>Brushless motors =less friction of a traditional motor =10-20% more efficient = more of the power generated by the motor is being turned into rotational force rather than lost as heat.</a:t>
            </a:r>
          </a:p>
          <a:p>
            <a:pPr marL="0" marR="0" lvl="0" indent="0" algn="l" defTabSz="9143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Electromagnets on the outside=they are very easy to cool &amp; there is room to make them larger same volume or smaller for same power as traditional motor.</a:t>
            </a:r>
          </a:p>
          <a:p>
            <a:pPr lvl="0"/>
            <a:r>
              <a:rPr lang="en-GB" sz="1200" kern="1200" dirty="0">
                <a:solidFill>
                  <a:schemeClr val="tx1"/>
                </a:solidFill>
                <a:effectLst/>
                <a:latin typeface="+mn-lt"/>
                <a:ea typeface="+mn-ea"/>
                <a:cs typeface="+mn-cs"/>
              </a:rPr>
              <a:t>Cooler running motors and no brushes =last longer.</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AAE1A39A-7FBC-4051-A0F6-0CC5A08515D3}" type="slidenum">
              <a:rPr lang="en-GB" smtClean="0"/>
              <a:t>45</a:t>
            </a:fld>
            <a:endParaRPr lang="en-GB" dirty="0"/>
          </a:p>
        </p:txBody>
      </p:sp>
    </p:spTree>
    <p:extLst>
      <p:ext uri="{BB962C8B-B14F-4D97-AF65-F5344CB8AC3E}">
        <p14:creationId xmlns:p14="http://schemas.microsoft.com/office/powerpoint/2010/main" val="357794191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6ADD030-8393-4947-ADE3-8C991A772B1F}"/>
              </a:ext>
            </a:extLst>
          </p:cNvPr>
          <p:cNvSpPr>
            <a:spLocks noGrp="1" noRot="1" noChangeAspect="1" noChangeArrowheads="1" noTextEdit="1"/>
          </p:cNvSpPr>
          <p:nvPr>
            <p:ph type="sldImg"/>
          </p:nvPr>
        </p:nvSpPr>
        <p:spPr bwMode="auto">
          <a:xfrm>
            <a:off x="71438" y="747713"/>
            <a:ext cx="6654800" cy="3744912"/>
          </a:xfrm>
          <a:solidFill>
            <a:srgbClr val="FFFFFF"/>
          </a:solidFill>
          <a:ln>
            <a:solidFill>
              <a:srgbClr val="000000"/>
            </a:solidFill>
            <a:miter lim="800000"/>
            <a:headEnd/>
            <a:tailEnd/>
          </a:ln>
        </p:spPr>
      </p:sp>
      <p:sp>
        <p:nvSpPr>
          <p:cNvPr id="22531" name="Rectangle 3">
            <a:extLst>
              <a:ext uri="{FF2B5EF4-FFF2-40B4-BE49-F238E27FC236}">
                <a16:creationId xmlns:a16="http://schemas.microsoft.com/office/drawing/2014/main" id="{7E6B8311-57F8-4B1A-BD46-A4F4BA79E1F3}"/>
              </a:ext>
            </a:extLst>
          </p:cNvPr>
          <p:cNvSpPr>
            <a:spLocks noGrp="1" noChangeArrowheads="1"/>
          </p:cNvSpPr>
          <p:nvPr>
            <p:ph type="body" idx="1"/>
          </p:nvPr>
        </p:nvSpPr>
        <p:spPr bwMode="auto">
          <a:solidFill>
            <a:srgbClr val="FFFFFF"/>
          </a:solidFill>
          <a:ln>
            <a:solidFill>
              <a:srgbClr val="000000"/>
            </a:solidFill>
            <a:miter lim="800000"/>
            <a:headEnd/>
            <a:tailEnd/>
          </a:ln>
        </p:spPr>
        <p:txBody>
          <a:bodyPr/>
          <a:lstStyle/>
          <a:p>
            <a:pPr>
              <a:spcBef>
                <a:spcPct val="0"/>
              </a:spcBef>
            </a:pPr>
            <a:endParaRPr lang="en-GB" altLang="en-US" dirty="0">
              <a:ea typeface="ヒラギノ角ゴ Pro W3"/>
            </a:endParaRPr>
          </a:p>
        </p:txBody>
      </p:sp>
    </p:spTree>
    <p:extLst>
      <p:ext uri="{BB962C8B-B14F-4D97-AF65-F5344CB8AC3E}">
        <p14:creationId xmlns:p14="http://schemas.microsoft.com/office/powerpoint/2010/main" val="100847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945E620-D3FD-42FD-A45C-0666C51AA20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9360" t="5829" b="83872"/>
          <a:stretch/>
        </p:blipFill>
        <p:spPr>
          <a:xfrm>
            <a:off x="7791450" y="195263"/>
            <a:ext cx="1352569" cy="504825"/>
          </a:xfrm>
          <a:prstGeom prst="rect">
            <a:avLst/>
          </a:prstGeom>
        </p:spPr>
      </p:pic>
      <p:pic>
        <p:nvPicPr>
          <p:cNvPr id="4" name="Picture 3">
            <a:extLst>
              <a:ext uri="{FF2B5EF4-FFF2-40B4-BE49-F238E27FC236}">
                <a16:creationId xmlns:a16="http://schemas.microsoft.com/office/drawing/2014/main" id="{4F3996BE-B705-4AF6-8612-43AEFFFFEE0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9360" t="90114" b="5951"/>
          <a:stretch/>
        </p:blipFill>
        <p:spPr>
          <a:xfrm>
            <a:off x="7791431" y="4718844"/>
            <a:ext cx="1352569" cy="192881"/>
          </a:xfrm>
          <a:prstGeom prst="rect">
            <a:avLst/>
          </a:prstGeom>
        </p:spPr>
      </p:pic>
    </p:spTree>
    <p:extLst>
      <p:ext uri="{BB962C8B-B14F-4D97-AF65-F5344CB8AC3E}">
        <p14:creationId xmlns:p14="http://schemas.microsoft.com/office/powerpoint/2010/main" val="2302723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Green/Gradient Cover Slide">
    <p:spTree>
      <p:nvGrpSpPr>
        <p:cNvPr id="1" name=""/>
        <p:cNvGrpSpPr/>
        <p:nvPr/>
      </p:nvGrpSpPr>
      <p:grpSpPr>
        <a:xfrm>
          <a:off x="0" y="0"/>
          <a:ext cx="0" cy="0"/>
          <a:chOff x="0" y="0"/>
          <a:chExt cx="0" cy="0"/>
        </a:xfrm>
      </p:grpSpPr>
      <p:pic>
        <p:nvPicPr>
          <p:cNvPr id="2" name="Picture 1" descr="RyobiBackground2.jpg"/>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a:ext>
            </a:extLst>
          </a:blip>
          <a:stretch>
            <a:fillRect/>
          </a:stretch>
        </p:blipFill>
        <p:spPr>
          <a:xfrm>
            <a:off x="0" y="0"/>
            <a:ext cx="9144000" cy="5143500"/>
          </a:xfrm>
          <a:prstGeom prst="rect">
            <a:avLst/>
          </a:prstGeom>
        </p:spPr>
      </p:pic>
      <p:pic>
        <p:nvPicPr>
          <p:cNvPr id="5" name="Picture 4">
            <a:extLst>
              <a:ext uri="{FF2B5EF4-FFF2-40B4-BE49-F238E27FC236}">
                <a16:creationId xmlns:a16="http://schemas.microsoft.com/office/drawing/2014/main" id="{C5F8D961-59B5-4AB8-BDE5-AE4AD72DE98A}"/>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l="79360" t="5829" b="83872"/>
          <a:stretch/>
        </p:blipFill>
        <p:spPr>
          <a:xfrm>
            <a:off x="7791450" y="195263"/>
            <a:ext cx="1352569" cy="504825"/>
          </a:xfrm>
          <a:prstGeom prst="rect">
            <a:avLst/>
          </a:prstGeom>
        </p:spPr>
      </p:pic>
      <p:pic>
        <p:nvPicPr>
          <p:cNvPr id="6" name="Picture 5">
            <a:extLst>
              <a:ext uri="{FF2B5EF4-FFF2-40B4-BE49-F238E27FC236}">
                <a16:creationId xmlns:a16="http://schemas.microsoft.com/office/drawing/2014/main" id="{513647B5-7656-43C0-8ED2-42A98A11BDED}"/>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l="79360" t="90114" b="5951"/>
          <a:stretch/>
        </p:blipFill>
        <p:spPr>
          <a:xfrm>
            <a:off x="7791431" y="4718844"/>
            <a:ext cx="1352569" cy="192881"/>
          </a:xfrm>
          <a:prstGeom prst="rect">
            <a:avLst/>
          </a:prstGeom>
        </p:spPr>
      </p:pic>
    </p:spTree>
    <p:extLst>
      <p:ext uri="{BB962C8B-B14F-4D97-AF65-F5344CB8AC3E}">
        <p14:creationId xmlns:p14="http://schemas.microsoft.com/office/powerpoint/2010/main" val="1045794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Green/Gradient Cover Slide">
    <p:spTree>
      <p:nvGrpSpPr>
        <p:cNvPr id="1" name=""/>
        <p:cNvGrpSpPr/>
        <p:nvPr/>
      </p:nvGrpSpPr>
      <p:grpSpPr>
        <a:xfrm>
          <a:off x="0" y="0"/>
          <a:ext cx="0" cy="0"/>
          <a:chOff x="0" y="0"/>
          <a:chExt cx="0" cy="0"/>
        </a:xfrm>
      </p:grpSpPr>
      <p:pic>
        <p:nvPicPr>
          <p:cNvPr id="7" name="Picture 6" descr="RyobiBackground2.jpg">
            <a:extLst>
              <a:ext uri="{FF2B5EF4-FFF2-40B4-BE49-F238E27FC236}">
                <a16:creationId xmlns:a16="http://schemas.microsoft.com/office/drawing/2014/main" id="{4380AD7F-0937-4FDD-AB13-21961310872E}"/>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a:ext>
            </a:extLst>
          </a:blip>
          <a:stretch>
            <a:fillRect/>
          </a:stretch>
        </p:blipFill>
        <p:spPr>
          <a:xfrm>
            <a:off x="0" y="0"/>
            <a:ext cx="9144000" cy="5143500"/>
          </a:xfrm>
          <a:prstGeom prst="rect">
            <a:avLst/>
          </a:prstGeom>
        </p:spPr>
      </p:pic>
    </p:spTree>
    <p:extLst>
      <p:ext uri="{BB962C8B-B14F-4D97-AF65-F5344CB8AC3E}">
        <p14:creationId xmlns:p14="http://schemas.microsoft.com/office/powerpoint/2010/main" val="1524201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5082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116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00615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Title Placeholder 6">
            <a:extLst>
              <a:ext uri="{FF2B5EF4-FFF2-40B4-BE49-F238E27FC236}">
                <a16:creationId xmlns:a16="http://schemas.microsoft.com/office/drawing/2014/main" id="{A9BDB821-3248-4879-9E1B-9C7BCB521B10}"/>
              </a:ext>
            </a:extLst>
          </p:cNvPr>
          <p:cNvSpPr>
            <a:spLocks noGrp="1"/>
          </p:cNvSpPr>
          <p:nvPr>
            <p:ph type="title"/>
          </p:nvPr>
        </p:nvSpPr>
        <p:spPr>
          <a:xfrm>
            <a:off x="228600" y="209550"/>
            <a:ext cx="5867400" cy="468312"/>
          </a:xfrm>
          <a:prstGeom prst="rect">
            <a:avLst/>
          </a:prstGeom>
        </p:spPr>
        <p:txBody>
          <a:bodyPr vert="horz" lIns="91440" tIns="45720" rIns="91440" bIns="45720" rtlCol="0" anchor="t">
            <a:normAutofit/>
          </a:bodyPr>
          <a:lstStyle/>
          <a:p>
            <a:r>
              <a:rPr lang="en-US" dirty="0"/>
              <a:t>Click to edit Master title style</a:t>
            </a:r>
            <a:endParaRPr lang="en-GB" dirty="0"/>
          </a:p>
        </p:txBody>
      </p:sp>
    </p:spTree>
    <p:extLst>
      <p:ext uri="{BB962C8B-B14F-4D97-AF65-F5344CB8AC3E}">
        <p14:creationId xmlns:p14="http://schemas.microsoft.com/office/powerpoint/2010/main" val="705038592"/>
      </p:ext>
    </p:extLst>
  </p:cSld>
  <p:clrMap bg1="lt1" tx1="dk1" bg2="lt2" tx2="dk2" accent1="accent1" accent2="accent2" accent3="accent3" accent4="accent4" accent5="accent5" accent6="accent6" hlink="hlink" folHlink="folHlink"/>
  <p:sldLayoutIdLst>
    <p:sldLayoutId id="2147483754" r:id="rId1"/>
    <p:sldLayoutId id="2147483751" r:id="rId2"/>
    <p:sldLayoutId id="2147483755" r:id="rId3"/>
    <p:sldLayoutId id="2147483753" r:id="rId4"/>
    <p:sldLayoutId id="2147483750" r:id="rId5"/>
    <p:sldLayoutId id="2147483752" r:id="rId6"/>
  </p:sldLayoutIdLst>
  <p:txStyles>
    <p:titleStyle>
      <a:lvl1pPr algn="l" defTabSz="914400" rtl="0" eaLnBrk="1" latinLnBrk="0" hangingPunct="1">
        <a:lnSpc>
          <a:spcPct val="90000"/>
        </a:lnSpc>
        <a:spcBef>
          <a:spcPct val="0"/>
        </a:spcBef>
        <a:buNone/>
        <a:defRPr sz="2800" b="1"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2880" userDrawn="1">
          <p15:clr>
            <a:srgbClr val="F26B43"/>
          </p15:clr>
        </p15:guide>
        <p15:guide id="3" pos="5624" userDrawn="1">
          <p15:clr>
            <a:srgbClr val="F26B43"/>
          </p15:clr>
        </p15:guide>
        <p15:guide id="4" pos="136" userDrawn="1">
          <p15:clr>
            <a:srgbClr val="F26B43"/>
          </p15:clr>
        </p15:guide>
        <p15:guide id="5" orient="horz" pos="123" userDrawn="1">
          <p15:clr>
            <a:srgbClr val="F26B43"/>
          </p15:clr>
        </p15:guide>
        <p15:guide id="6" orient="horz" pos="3094" userDrawn="1">
          <p15:clr>
            <a:srgbClr val="F26B43"/>
          </p15:clr>
        </p15:guide>
        <p15:guide id="7" pos="3840" userDrawn="1">
          <p15:clr>
            <a:srgbClr val="F26B43"/>
          </p15:clr>
        </p15:guide>
        <p15:guide id="8" pos="1920" userDrawn="1">
          <p15:clr>
            <a:srgbClr val="F26B43"/>
          </p15:clr>
        </p15:guide>
        <p15:guide id="9" orient="horz" pos="4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png"/><Relationship Id="rId7"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0.jp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0.jpg"/><Relationship Id="rId5" Type="http://schemas.openxmlformats.org/officeDocument/2006/relationships/image" Target="../media/image12.jpeg"/><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13.png"/><Relationship Id="rId5" Type="http://schemas.openxmlformats.org/officeDocument/2006/relationships/image" Target="../media/image1.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10.jp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19.jpg"/><Relationship Id="rId5" Type="http://schemas.openxmlformats.org/officeDocument/2006/relationships/image" Target="../media/image18.png"/><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1.png"/><Relationship Id="rId7"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0.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5.png"/><Relationship Id="rId7"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image" Target="../media/image1.png"/><Relationship Id="rId11" Type="http://schemas.openxmlformats.org/officeDocument/2006/relationships/image" Target="../media/image30.png"/><Relationship Id="rId5" Type="http://schemas.openxmlformats.org/officeDocument/2006/relationships/image" Target="../media/image27.png"/><Relationship Id="rId10" Type="http://schemas.microsoft.com/office/2007/relationships/hdphoto" Target="../media/hdphoto1.wdp"/><Relationship Id="rId4" Type="http://schemas.openxmlformats.org/officeDocument/2006/relationships/image" Target="../media/image26.png"/><Relationship Id="rId9" Type="http://schemas.openxmlformats.org/officeDocument/2006/relationships/image" Target="../media/image2.png"/></Relationships>
</file>

<file path=ppt/slides/_rels/slide2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1.png"/><Relationship Id="rId7"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34.png"/><Relationship Id="rId5" Type="http://schemas.openxmlformats.org/officeDocument/2006/relationships/image" Target="../media/image33.jpeg"/><Relationship Id="rId4" Type="http://schemas.openxmlformats.org/officeDocument/2006/relationships/image" Target="../media/image32.emf"/><Relationship Id="rId9"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image" Target="../media/image19.jpg"/><Relationship Id="rId5" Type="http://schemas.openxmlformats.org/officeDocument/2006/relationships/image" Target="../media/image1.png"/><Relationship Id="rId4" Type="http://schemas.openxmlformats.org/officeDocument/2006/relationships/image" Target="../media/image38.jpg"/></Relationships>
</file>

<file path=ppt/slides/_rels/slide22.xml.rels><?xml version="1.0" encoding="UTF-8" standalone="yes"?>
<Relationships xmlns="http://schemas.openxmlformats.org/package/2006/relationships"><Relationship Id="rId8" Type="http://schemas.openxmlformats.org/officeDocument/2006/relationships/image" Target="../media/image42.jpg"/><Relationship Id="rId13" Type="http://schemas.openxmlformats.org/officeDocument/2006/relationships/image" Target="../media/image2.png"/><Relationship Id="rId3" Type="http://schemas.openxmlformats.org/officeDocument/2006/relationships/image" Target="../media/image18.png"/><Relationship Id="rId7" Type="http://schemas.openxmlformats.org/officeDocument/2006/relationships/image" Target="../media/image41.jpg"/><Relationship Id="rId12" Type="http://schemas.openxmlformats.org/officeDocument/2006/relationships/image" Target="../media/image45.jp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40.jpg"/><Relationship Id="rId11" Type="http://schemas.openxmlformats.org/officeDocument/2006/relationships/image" Target="../media/image10.jpg"/><Relationship Id="rId5" Type="http://schemas.openxmlformats.org/officeDocument/2006/relationships/image" Target="../media/image39.jpg"/><Relationship Id="rId15" Type="http://schemas.openxmlformats.org/officeDocument/2006/relationships/image" Target="../media/image1.png"/><Relationship Id="rId10" Type="http://schemas.openxmlformats.org/officeDocument/2006/relationships/image" Target="../media/image44.jpg"/><Relationship Id="rId4" Type="http://schemas.openxmlformats.org/officeDocument/2006/relationships/image" Target="../media/image19.jpg"/><Relationship Id="rId9" Type="http://schemas.openxmlformats.org/officeDocument/2006/relationships/image" Target="../media/image43.png"/><Relationship Id="rId14" Type="http://schemas.microsoft.com/office/2007/relationships/hdphoto" Target="../media/hdphoto1.wdp"/></Relationships>
</file>

<file path=ppt/slides/_rels/slide23.xml.rels><?xml version="1.0" encoding="UTF-8" standalone="yes"?>
<Relationships xmlns="http://schemas.openxmlformats.org/package/2006/relationships"><Relationship Id="rId13" Type="http://schemas.openxmlformats.org/officeDocument/2006/relationships/image" Target="../media/image56.png"/><Relationship Id="rId18" Type="http://schemas.openxmlformats.org/officeDocument/2006/relationships/image" Target="../media/image61.jpeg"/><Relationship Id="rId26" Type="http://schemas.openxmlformats.org/officeDocument/2006/relationships/image" Target="../media/image66.png"/><Relationship Id="rId3" Type="http://schemas.openxmlformats.org/officeDocument/2006/relationships/image" Target="../media/image46.png"/><Relationship Id="rId21" Type="http://schemas.openxmlformats.org/officeDocument/2006/relationships/image" Target="../media/image63.png"/><Relationship Id="rId34" Type="http://schemas.openxmlformats.org/officeDocument/2006/relationships/image" Target="../media/image73.png"/><Relationship Id="rId7" Type="http://schemas.openxmlformats.org/officeDocument/2006/relationships/image" Target="../media/image50.png"/><Relationship Id="rId12" Type="http://schemas.openxmlformats.org/officeDocument/2006/relationships/image" Target="../media/image55.png"/><Relationship Id="rId17" Type="http://schemas.openxmlformats.org/officeDocument/2006/relationships/image" Target="../media/image60.png"/><Relationship Id="rId25" Type="http://schemas.openxmlformats.org/officeDocument/2006/relationships/image" Target="../media/image65.png"/><Relationship Id="rId33" Type="http://schemas.openxmlformats.org/officeDocument/2006/relationships/image" Target="../media/image72.png"/><Relationship Id="rId2" Type="http://schemas.openxmlformats.org/officeDocument/2006/relationships/notesSlide" Target="../notesSlides/notesSlide23.xml"/><Relationship Id="rId16" Type="http://schemas.openxmlformats.org/officeDocument/2006/relationships/image" Target="../media/image59.png"/><Relationship Id="rId20" Type="http://schemas.openxmlformats.org/officeDocument/2006/relationships/image" Target="../media/image1.png"/><Relationship Id="rId29" Type="http://schemas.openxmlformats.org/officeDocument/2006/relationships/image" Target="../media/image68.png"/><Relationship Id="rId1" Type="http://schemas.openxmlformats.org/officeDocument/2006/relationships/slideLayout" Target="../slideLayouts/slideLayout3.xml"/><Relationship Id="rId6" Type="http://schemas.openxmlformats.org/officeDocument/2006/relationships/image" Target="../media/image49.png"/><Relationship Id="rId11" Type="http://schemas.openxmlformats.org/officeDocument/2006/relationships/image" Target="../media/image54.png"/><Relationship Id="rId24" Type="http://schemas.microsoft.com/office/2007/relationships/hdphoto" Target="../media/hdphoto3.wdp"/><Relationship Id="rId32" Type="http://schemas.openxmlformats.org/officeDocument/2006/relationships/image" Target="../media/image71.png"/><Relationship Id="rId5" Type="http://schemas.openxmlformats.org/officeDocument/2006/relationships/image" Target="../media/image48.png"/><Relationship Id="rId15" Type="http://schemas.openxmlformats.org/officeDocument/2006/relationships/image" Target="../media/image58.jpeg"/><Relationship Id="rId23" Type="http://schemas.openxmlformats.org/officeDocument/2006/relationships/image" Target="../media/image64.png"/><Relationship Id="rId28" Type="http://schemas.openxmlformats.org/officeDocument/2006/relationships/image" Target="../media/image67.png"/><Relationship Id="rId10" Type="http://schemas.openxmlformats.org/officeDocument/2006/relationships/image" Target="../media/image53.jpeg"/><Relationship Id="rId19" Type="http://schemas.openxmlformats.org/officeDocument/2006/relationships/image" Target="../media/image62.png"/><Relationship Id="rId31" Type="http://schemas.openxmlformats.org/officeDocument/2006/relationships/image" Target="../media/image70.png"/><Relationship Id="rId4" Type="http://schemas.openxmlformats.org/officeDocument/2006/relationships/image" Target="../media/image47.png"/><Relationship Id="rId9" Type="http://schemas.openxmlformats.org/officeDocument/2006/relationships/image" Target="../media/image52.png"/><Relationship Id="rId14" Type="http://schemas.openxmlformats.org/officeDocument/2006/relationships/image" Target="../media/image57.jpeg"/><Relationship Id="rId22" Type="http://schemas.microsoft.com/office/2007/relationships/hdphoto" Target="../media/hdphoto2.wdp"/><Relationship Id="rId27" Type="http://schemas.openxmlformats.org/officeDocument/2006/relationships/image" Target="../media/image41.jpg"/><Relationship Id="rId30" Type="http://schemas.openxmlformats.org/officeDocument/2006/relationships/image" Target="../media/image69.png"/><Relationship Id="rId8" Type="http://schemas.openxmlformats.org/officeDocument/2006/relationships/image" Target="../media/image51.jpeg"/></Relationships>
</file>

<file path=ppt/slides/_rels/slide24.xml.rels><?xml version="1.0" encoding="UTF-8" standalone="yes"?>
<Relationships xmlns="http://schemas.openxmlformats.org/package/2006/relationships"><Relationship Id="rId8" Type="http://schemas.openxmlformats.org/officeDocument/2006/relationships/image" Target="../media/image55.png"/><Relationship Id="rId13" Type="http://schemas.openxmlformats.org/officeDocument/2006/relationships/image" Target="../media/image60.png"/><Relationship Id="rId18" Type="http://schemas.openxmlformats.org/officeDocument/2006/relationships/image" Target="../media/image76.jpeg"/><Relationship Id="rId3" Type="http://schemas.openxmlformats.org/officeDocument/2006/relationships/image" Target="../media/image74.jpeg"/><Relationship Id="rId7" Type="http://schemas.openxmlformats.org/officeDocument/2006/relationships/image" Target="../media/image54.png"/><Relationship Id="rId12" Type="http://schemas.openxmlformats.org/officeDocument/2006/relationships/image" Target="../media/image59.png"/><Relationship Id="rId17" Type="http://schemas.openxmlformats.org/officeDocument/2006/relationships/image" Target="../media/image75.jpeg"/><Relationship Id="rId2" Type="http://schemas.openxmlformats.org/officeDocument/2006/relationships/notesSlide" Target="../notesSlides/notesSlide24.xml"/><Relationship Id="rId16" Type="http://schemas.openxmlformats.org/officeDocument/2006/relationships/image" Target="../media/image1.png"/><Relationship Id="rId20" Type="http://schemas.openxmlformats.org/officeDocument/2006/relationships/image" Target="../media/image77.png"/><Relationship Id="rId1" Type="http://schemas.openxmlformats.org/officeDocument/2006/relationships/slideLayout" Target="../slideLayouts/slideLayout3.xml"/><Relationship Id="rId6" Type="http://schemas.openxmlformats.org/officeDocument/2006/relationships/image" Target="../media/image53.jpeg"/><Relationship Id="rId11" Type="http://schemas.openxmlformats.org/officeDocument/2006/relationships/image" Target="../media/image58.jpeg"/><Relationship Id="rId5" Type="http://schemas.openxmlformats.org/officeDocument/2006/relationships/image" Target="../media/image52.png"/><Relationship Id="rId15" Type="http://schemas.openxmlformats.org/officeDocument/2006/relationships/image" Target="../media/image62.png"/><Relationship Id="rId10" Type="http://schemas.openxmlformats.org/officeDocument/2006/relationships/image" Target="../media/image57.jpeg"/><Relationship Id="rId19" Type="http://schemas.openxmlformats.org/officeDocument/2006/relationships/image" Target="../media/image41.jpg"/><Relationship Id="rId4" Type="http://schemas.openxmlformats.org/officeDocument/2006/relationships/image" Target="../media/image51.jpeg"/><Relationship Id="rId9" Type="http://schemas.openxmlformats.org/officeDocument/2006/relationships/image" Target="../media/image56.png"/><Relationship Id="rId14" Type="http://schemas.openxmlformats.org/officeDocument/2006/relationships/image" Target="../media/image61.jpeg"/></Relationships>
</file>

<file path=ppt/slides/_rels/slide25.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61.jpeg"/><Relationship Id="rId18" Type="http://schemas.openxmlformats.org/officeDocument/2006/relationships/image" Target="../media/image42.jpg"/><Relationship Id="rId3" Type="http://schemas.openxmlformats.org/officeDocument/2006/relationships/image" Target="../media/image51.jpeg"/><Relationship Id="rId21" Type="http://schemas.openxmlformats.org/officeDocument/2006/relationships/image" Target="../media/image77.png"/><Relationship Id="rId7" Type="http://schemas.openxmlformats.org/officeDocument/2006/relationships/image" Target="../media/image55.png"/><Relationship Id="rId12" Type="http://schemas.openxmlformats.org/officeDocument/2006/relationships/image" Target="../media/image60.png"/><Relationship Id="rId17" Type="http://schemas.openxmlformats.org/officeDocument/2006/relationships/image" Target="../media/image44.jpg"/><Relationship Id="rId2" Type="http://schemas.openxmlformats.org/officeDocument/2006/relationships/notesSlide" Target="../notesSlides/notesSlide25.xml"/><Relationship Id="rId16" Type="http://schemas.openxmlformats.org/officeDocument/2006/relationships/image" Target="../media/image74.jpeg"/><Relationship Id="rId20" Type="http://schemas.openxmlformats.org/officeDocument/2006/relationships/image" Target="../media/image41.jpg"/><Relationship Id="rId1" Type="http://schemas.openxmlformats.org/officeDocument/2006/relationships/slideLayout" Target="../slideLayouts/slideLayout3.xml"/><Relationship Id="rId6" Type="http://schemas.openxmlformats.org/officeDocument/2006/relationships/image" Target="../media/image54.png"/><Relationship Id="rId11" Type="http://schemas.openxmlformats.org/officeDocument/2006/relationships/image" Target="../media/image59.png"/><Relationship Id="rId5" Type="http://schemas.openxmlformats.org/officeDocument/2006/relationships/image" Target="../media/image53.jpeg"/><Relationship Id="rId15" Type="http://schemas.openxmlformats.org/officeDocument/2006/relationships/image" Target="../media/image1.png"/><Relationship Id="rId10" Type="http://schemas.openxmlformats.org/officeDocument/2006/relationships/image" Target="../media/image58.jpeg"/><Relationship Id="rId19" Type="http://schemas.openxmlformats.org/officeDocument/2006/relationships/image" Target="../media/image19.jpg"/><Relationship Id="rId4" Type="http://schemas.openxmlformats.org/officeDocument/2006/relationships/image" Target="../media/image52.png"/><Relationship Id="rId9" Type="http://schemas.openxmlformats.org/officeDocument/2006/relationships/image" Target="../media/image57.jpeg"/><Relationship Id="rId14" Type="http://schemas.openxmlformats.org/officeDocument/2006/relationships/image" Target="../media/image62.png"/></Relationships>
</file>

<file path=ppt/slides/_rels/slide2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1.png"/><Relationship Id="rId7"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1.png"/><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8.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3.xml"/><Relationship Id="rId5" Type="http://schemas.openxmlformats.org/officeDocument/2006/relationships/image" Target="../media/image80.png"/><Relationship Id="rId4" Type="http://schemas.openxmlformats.org/officeDocument/2006/relationships/image" Target="../media/image79.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1.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1.png"/><Relationship Id="rId7"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0.png"/><Relationship Id="rId4" Type="http://schemas.openxmlformats.org/officeDocument/2006/relationships/image" Target="../media/image23.png"/></Relationships>
</file>

<file path=ppt/slides/_rels/slide33.xml.rels><?xml version="1.0" encoding="UTF-8" standalone="yes"?>
<Relationships xmlns="http://schemas.openxmlformats.org/package/2006/relationships"><Relationship Id="rId3" Type="http://schemas.openxmlformats.org/officeDocument/2006/relationships/image" Target="../media/image82.jpeg"/><Relationship Id="rId7"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image" Target="../media/image85.png"/><Relationship Id="rId5" Type="http://schemas.openxmlformats.org/officeDocument/2006/relationships/image" Target="../media/image84.jpeg"/><Relationship Id="rId4" Type="http://schemas.openxmlformats.org/officeDocument/2006/relationships/image" Target="../media/image83.jpeg"/></Relationships>
</file>

<file path=ppt/slides/_rels/slide3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1.png"/><Relationship Id="rId7" Type="http://schemas.openxmlformats.org/officeDocument/2006/relationships/image" Target="../media/image1.png"/><Relationship Id="rId2" Type="http://schemas.openxmlformats.org/officeDocument/2006/relationships/notesSlide" Target="../notesSlides/notesSlide35.xml"/><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0.png"/><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86.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image" Target="../media/image87.jpeg"/><Relationship Id="rId7" Type="http://schemas.openxmlformats.org/officeDocument/2006/relationships/image" Target="../media/image1.png"/><Relationship Id="rId2" Type="http://schemas.openxmlformats.org/officeDocument/2006/relationships/notesSlide" Target="../notesSlides/notesSlide37.xml"/><Relationship Id="rId1" Type="http://schemas.openxmlformats.org/officeDocument/2006/relationships/slideLayout" Target="../slideLayouts/slideLayout5.xml"/><Relationship Id="rId6" Type="http://schemas.openxmlformats.org/officeDocument/2006/relationships/image" Target="../media/image90.jpeg"/><Relationship Id="rId5" Type="http://schemas.openxmlformats.org/officeDocument/2006/relationships/image" Target="../media/image89.jpeg"/><Relationship Id="rId4" Type="http://schemas.openxmlformats.org/officeDocument/2006/relationships/image" Target="../media/image88.jpe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image" Target="../media/image94.jpeg"/><Relationship Id="rId3" Type="http://schemas.openxmlformats.org/officeDocument/2006/relationships/image" Target="../media/image1.png"/><Relationship Id="rId7" Type="http://schemas.openxmlformats.org/officeDocument/2006/relationships/image" Target="../media/image93.jpeg"/><Relationship Id="rId2" Type="http://schemas.openxmlformats.org/officeDocument/2006/relationships/notesSlide" Target="../notesSlides/notesSlide40.xml"/><Relationship Id="rId1" Type="http://schemas.openxmlformats.org/officeDocument/2006/relationships/slideLayout" Target="../slideLayouts/slideLayout3.xml"/><Relationship Id="rId6" Type="http://schemas.openxmlformats.org/officeDocument/2006/relationships/image" Target="../media/image92.jpeg"/><Relationship Id="rId5" Type="http://schemas.microsoft.com/office/2007/relationships/hdphoto" Target="../media/hdphoto4.wdp"/><Relationship Id="rId4" Type="http://schemas.openxmlformats.org/officeDocument/2006/relationships/image" Target="../media/image91.png"/></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3.xml"/><Relationship Id="rId4" Type="http://schemas.openxmlformats.org/officeDocument/2006/relationships/image" Target="../media/image95.emf"/></Relationships>
</file>

<file path=ppt/slides/_rels/slide42.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65.png"/><Relationship Id="rId18" Type="http://schemas.openxmlformats.org/officeDocument/2006/relationships/image" Target="../media/image69.png"/><Relationship Id="rId3" Type="http://schemas.openxmlformats.org/officeDocument/2006/relationships/image" Target="../media/image1.png"/><Relationship Id="rId21" Type="http://schemas.openxmlformats.org/officeDocument/2006/relationships/image" Target="../media/image72.png"/><Relationship Id="rId7" Type="http://schemas.openxmlformats.org/officeDocument/2006/relationships/image" Target="../media/image49.png"/><Relationship Id="rId12" Type="http://schemas.microsoft.com/office/2007/relationships/hdphoto" Target="../media/hdphoto3.wdp"/><Relationship Id="rId17" Type="http://schemas.openxmlformats.org/officeDocument/2006/relationships/image" Target="../media/image68.png"/><Relationship Id="rId2" Type="http://schemas.openxmlformats.org/officeDocument/2006/relationships/notesSlide" Target="../notesSlides/notesSlide42.xml"/><Relationship Id="rId16" Type="http://schemas.openxmlformats.org/officeDocument/2006/relationships/image" Target="../media/image67.png"/><Relationship Id="rId20" Type="http://schemas.openxmlformats.org/officeDocument/2006/relationships/image" Target="../media/image71.png"/><Relationship Id="rId1" Type="http://schemas.openxmlformats.org/officeDocument/2006/relationships/slideLayout" Target="../slideLayouts/slideLayout3.xml"/><Relationship Id="rId6" Type="http://schemas.openxmlformats.org/officeDocument/2006/relationships/image" Target="../media/image48.png"/><Relationship Id="rId11" Type="http://schemas.openxmlformats.org/officeDocument/2006/relationships/image" Target="../media/image64.png"/><Relationship Id="rId5" Type="http://schemas.openxmlformats.org/officeDocument/2006/relationships/image" Target="../media/image47.png"/><Relationship Id="rId15" Type="http://schemas.openxmlformats.org/officeDocument/2006/relationships/image" Target="../media/image41.jpg"/><Relationship Id="rId10" Type="http://schemas.microsoft.com/office/2007/relationships/hdphoto" Target="../media/hdphoto2.wdp"/><Relationship Id="rId19" Type="http://schemas.openxmlformats.org/officeDocument/2006/relationships/image" Target="../media/image70.png"/><Relationship Id="rId4" Type="http://schemas.openxmlformats.org/officeDocument/2006/relationships/image" Target="../media/image46.png"/><Relationship Id="rId9" Type="http://schemas.openxmlformats.org/officeDocument/2006/relationships/image" Target="../media/image63.png"/><Relationship Id="rId14" Type="http://schemas.openxmlformats.org/officeDocument/2006/relationships/image" Target="../media/image66.png"/></Relationships>
</file>

<file path=ppt/slides/_rels/slide43.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3.xml"/><Relationship Id="rId1" Type="http://schemas.openxmlformats.org/officeDocument/2006/relationships/slideLayout" Target="../slideLayouts/slideLayout3.xml"/><Relationship Id="rId6" Type="http://schemas.openxmlformats.org/officeDocument/2006/relationships/image" Target="../media/image1.png"/><Relationship Id="rId5" Type="http://schemas.openxmlformats.org/officeDocument/2006/relationships/image" Target="../media/image97.png"/><Relationship Id="rId4" Type="http://schemas.openxmlformats.org/officeDocument/2006/relationships/image" Target="../media/image24.png"/></Relationships>
</file>

<file path=ppt/slides/_rels/slide4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4.xml"/><Relationship Id="rId1" Type="http://schemas.openxmlformats.org/officeDocument/2006/relationships/slideLayout" Target="../slideLayouts/slideLayout3.xml"/><Relationship Id="rId6" Type="http://schemas.openxmlformats.org/officeDocument/2006/relationships/image" Target="../media/image1.png"/><Relationship Id="rId5" Type="http://schemas.openxmlformats.org/officeDocument/2006/relationships/image" Target="../media/image97.png"/><Relationship Id="rId4" Type="http://schemas.openxmlformats.org/officeDocument/2006/relationships/image" Target="../media/image24.png"/></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6.xml"/><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AB0E09-A881-49C4-8AA6-F43E4A6B629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7153654" y="270594"/>
            <a:ext cx="1990346" cy="742865"/>
          </a:xfrm>
          <a:prstGeom prst="rect">
            <a:avLst/>
          </a:prstGeom>
        </p:spPr>
      </p:pic>
      <p:grpSp>
        <p:nvGrpSpPr>
          <p:cNvPr id="4" name="Group 4">
            <a:extLst>
              <a:ext uri="{FF2B5EF4-FFF2-40B4-BE49-F238E27FC236}">
                <a16:creationId xmlns:a16="http://schemas.microsoft.com/office/drawing/2014/main" id="{150042D5-14EE-4FE1-B3E8-DE3035311008}"/>
              </a:ext>
            </a:extLst>
          </p:cNvPr>
          <p:cNvGrpSpPr>
            <a:grpSpLocks noChangeAspect="1"/>
          </p:cNvGrpSpPr>
          <p:nvPr/>
        </p:nvGrpSpPr>
        <p:grpSpPr bwMode="auto">
          <a:xfrm>
            <a:off x="391379" y="3093721"/>
            <a:ext cx="2003494" cy="584197"/>
            <a:chOff x="2344" y="1464"/>
            <a:chExt cx="1070" cy="312"/>
          </a:xfrm>
        </p:grpSpPr>
        <p:sp>
          <p:nvSpPr>
            <p:cNvPr id="5" name="Freeform 5">
              <a:extLst>
                <a:ext uri="{FF2B5EF4-FFF2-40B4-BE49-F238E27FC236}">
                  <a16:creationId xmlns:a16="http://schemas.microsoft.com/office/drawing/2014/main" id="{D1B9DE08-04A8-4993-B776-2E93D7CE425B}"/>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E57D85A7-E079-48FC-9CAF-6AE1D22CBB60}"/>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5BD8A702-3AC1-44A4-976B-D465384A862A}"/>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1EB5593D-F483-4A38-B3A0-FE1DF2989E6D}"/>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DAF01786-9CA0-418B-A042-753A7343E487}"/>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2366A7CE-0ADC-4723-BA72-41C38F965D68}"/>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6FAB976F-0EEE-4572-B4C3-4B211539D40E}"/>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36526AB0-1D9F-45D1-B624-55673449D582}"/>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25C6BB8B-00CD-4BDA-8452-8B6FDE4D280F}"/>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4C7F7CD8-02AA-48C4-A65E-40286D6551F8}"/>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5265ABFD-96B2-40E6-8697-BBD61ECCE846}"/>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1802FA78-7CAB-48DB-AFE4-EC3DEC662B6C}"/>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D027EBB-97C3-41C3-80B6-56EB72E3B4C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4E6DDDBA-D20C-44E1-BBB8-4E0FADD67CEE}"/>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3D3051E9-DC17-4AA9-8BA4-3F0ED373A2AC}"/>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C1D3F5D5-F13F-4BC7-955C-9C2065F4923D}"/>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764FB429-00F3-4B7E-B021-49436C5E032C}"/>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5106CDD6-9C95-42A8-961A-43B86FD697D7}"/>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6365D249-831B-463B-895F-6365B46F31A1}"/>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99A22A1B-A500-46E0-BC72-DEC79D7C7063}"/>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27" name="Text Placeholder 5">
            <a:extLst>
              <a:ext uri="{FF2B5EF4-FFF2-40B4-BE49-F238E27FC236}">
                <a16:creationId xmlns:a16="http://schemas.microsoft.com/office/drawing/2014/main" id="{9B2847D6-67E3-484F-8D12-5296ED3FF93F}"/>
              </a:ext>
            </a:extLst>
          </p:cNvPr>
          <p:cNvSpPr txBox="1">
            <a:spLocks/>
          </p:cNvSpPr>
          <p:nvPr/>
        </p:nvSpPr>
        <p:spPr>
          <a:xfrm>
            <a:off x="613748" y="2342581"/>
            <a:ext cx="10776302" cy="860551"/>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ru-RU" b="1" dirty="0">
                <a:solidFill>
                  <a:srgbClr val="4D4D4C"/>
                </a:solidFill>
                <a:latin typeface="Arial" panose="020B0604020202020204" pitchFamily="34" charset="0"/>
                <a:ea typeface="Helvetica Neue" charset="0"/>
                <a:cs typeface="Arial" panose="020B0604020202020204" pitchFamily="34" charset="0"/>
              </a:rPr>
              <a:t>Аккумуляторы и зарядные устройства</a:t>
            </a:r>
          </a:p>
        </p:txBody>
      </p:sp>
    </p:spTree>
    <p:extLst>
      <p:ext uri="{BB962C8B-B14F-4D97-AF65-F5344CB8AC3E}">
        <p14:creationId xmlns:p14="http://schemas.microsoft.com/office/powerpoint/2010/main" val="3299851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831F5C91-81E6-4A21-9447-F2676ECCFEE2}"/>
              </a:ext>
            </a:extLst>
          </p:cNvPr>
          <p:cNvGrpSpPr/>
          <p:nvPr/>
        </p:nvGrpSpPr>
        <p:grpSpPr>
          <a:xfrm>
            <a:off x="2605332" y="1421250"/>
            <a:ext cx="6107907" cy="396000"/>
            <a:chOff x="2081690" y="1535550"/>
            <a:chExt cx="6107907" cy="396000"/>
          </a:xfrm>
        </p:grpSpPr>
        <p:sp>
          <p:nvSpPr>
            <p:cNvPr id="18" name="TextBox 17">
              <a:extLst>
                <a:ext uri="{FF2B5EF4-FFF2-40B4-BE49-F238E27FC236}">
                  <a16:creationId xmlns:a16="http://schemas.microsoft.com/office/drawing/2014/main" id="{0AF7E2ED-5A4A-4BCF-9DF8-7422DDB41E45}"/>
                </a:ext>
              </a:extLst>
            </p:cNvPr>
            <p:cNvSpPr txBox="1">
              <a:spLocks noChangeArrowheads="1"/>
            </p:cNvSpPr>
            <p:nvPr/>
          </p:nvSpPr>
          <p:spPr bwMode="auto">
            <a:xfrm>
              <a:off x="2081690" y="1535550"/>
              <a:ext cx="6107907" cy="3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defTabSz="455613">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defTabSz="455613">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defTabSz="455613">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eaLnBrk="1" hangingPunct="1">
                <a:spcBef>
                  <a:spcPct val="0"/>
                </a:spcBef>
                <a:buClr>
                  <a:srgbClr val="D3D715"/>
                </a:buClr>
                <a:buFontTx/>
                <a:buNone/>
              </a:pPr>
              <a:r>
                <a:rPr lang="ru-RU" altLang="en-US" sz="1400" dirty="0">
                  <a:solidFill>
                    <a:schemeClr val="tx2"/>
                  </a:solidFill>
                  <a:latin typeface="Arial" panose="020B0604020202020204" pitchFamily="34" charset="0"/>
                  <a:cs typeface="Arial" panose="020B0604020202020204" pitchFamily="34" charset="0"/>
                </a:rPr>
                <a:t>Наша </a:t>
              </a:r>
              <a:r>
                <a:rPr lang="ru-RU" altLang="en-US" sz="1400" b="1" dirty="0">
                  <a:solidFill>
                    <a:schemeClr val="tx2"/>
                  </a:solidFill>
                  <a:latin typeface="Arial" panose="020B0604020202020204" pitchFamily="34" charset="0"/>
                  <a:cs typeface="Arial" panose="020B0604020202020204" pitchFamily="34" charset="0"/>
                </a:rPr>
                <a:t>стратегия</a:t>
              </a:r>
              <a:r>
                <a:rPr lang="ru-RU" altLang="en-US" sz="1400" dirty="0">
                  <a:solidFill>
                    <a:schemeClr val="tx2"/>
                  </a:solidFill>
                  <a:latin typeface="Arial" panose="020B0604020202020204" pitchFamily="34" charset="0"/>
                  <a:cs typeface="Arial" panose="020B0604020202020204" pitchFamily="34" charset="0"/>
                </a:rPr>
                <a:t> это позиционирование</a:t>
              </a:r>
              <a:endParaRPr lang="en-GB" altLang="en-US" sz="1400" b="1" dirty="0">
                <a:solidFill>
                  <a:schemeClr val="tx2"/>
                </a:solidFill>
                <a:latin typeface="Arial" panose="020B0604020202020204" pitchFamily="34" charset="0"/>
                <a:cs typeface="Arial" panose="020B0604020202020204" pitchFamily="34" charset="0"/>
              </a:endParaRPr>
            </a:p>
          </p:txBody>
        </p:sp>
        <p:pic>
          <p:nvPicPr>
            <p:cNvPr id="44" name="Picture 43">
              <a:extLst>
                <a:ext uri="{FF2B5EF4-FFF2-40B4-BE49-F238E27FC236}">
                  <a16:creationId xmlns:a16="http://schemas.microsoft.com/office/drawing/2014/main" id="{4D672E8C-C562-4A84-A790-B5C8B5F0E19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5510253" y="1614983"/>
              <a:ext cx="771630" cy="288000"/>
            </a:xfrm>
            <a:prstGeom prst="rect">
              <a:avLst/>
            </a:prstGeom>
          </p:spPr>
        </p:pic>
      </p:grpSp>
      <p:sp>
        <p:nvSpPr>
          <p:cNvPr id="21506" name="Rectangle 29">
            <a:extLst>
              <a:ext uri="{FF2B5EF4-FFF2-40B4-BE49-F238E27FC236}">
                <a16:creationId xmlns:a16="http://schemas.microsoft.com/office/drawing/2014/main" id="{99E26F8C-8D6F-4963-82B8-E87DD2A46AF3}"/>
              </a:ext>
            </a:extLst>
          </p:cNvPr>
          <p:cNvSpPr>
            <a:spLocks noChangeArrowheads="1"/>
          </p:cNvSpPr>
          <p:nvPr/>
        </p:nvSpPr>
        <p:spPr bwMode="auto">
          <a:xfrm>
            <a:off x="1905033" y="195263"/>
            <a:ext cx="5568093"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eaLnBrk="1" hangingPunct="1">
              <a:spcBef>
                <a:spcPct val="0"/>
              </a:spcBef>
              <a:buFontTx/>
              <a:buNone/>
            </a:pPr>
            <a:r>
              <a:rPr lang="ru-RU" altLang="en-US" sz="2000" b="1" dirty="0">
                <a:solidFill>
                  <a:schemeClr val="tx2"/>
                </a:solidFill>
                <a:latin typeface="Arial" panose="020B0604020202020204" pitchFamily="34" charset="0"/>
                <a:cs typeface="Arial" panose="020B0604020202020204" pitchFamily="34" charset="0"/>
              </a:rPr>
              <a:t>Наша стратегия для газона и сада</a:t>
            </a:r>
            <a:endParaRPr lang="en-US" altLang="en-US" sz="2000" b="1" dirty="0">
              <a:solidFill>
                <a:schemeClr val="tx2"/>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C8F381D0-2EC6-445B-B766-5BBEF8AC1429}"/>
              </a:ext>
            </a:extLst>
          </p:cNvPr>
          <p:cNvSpPr txBox="1">
            <a:spLocks noChangeArrowheads="1"/>
          </p:cNvSpPr>
          <p:nvPr/>
        </p:nvSpPr>
        <p:spPr bwMode="auto">
          <a:xfrm>
            <a:off x="3174290" y="2545200"/>
            <a:ext cx="6107907" cy="3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defTabSz="455613">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defTabSz="455613">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defTabSz="455613">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eaLnBrk="1" hangingPunct="1">
              <a:spcBef>
                <a:spcPct val="0"/>
              </a:spcBef>
              <a:buClr>
                <a:srgbClr val="D3D715"/>
              </a:buClr>
              <a:buFontTx/>
              <a:buNone/>
            </a:pPr>
            <a:r>
              <a:rPr lang="ru-RU" altLang="en-US" sz="1400" dirty="0">
                <a:solidFill>
                  <a:schemeClr val="tx2"/>
                </a:solidFill>
                <a:latin typeface="Arial" panose="020B0604020202020204" pitchFamily="34" charset="0"/>
                <a:cs typeface="Arial" panose="020B0604020202020204" pitchFamily="34" charset="0"/>
              </a:rPr>
              <a:t>благодаря </a:t>
            </a:r>
            <a:r>
              <a:rPr lang="ru-RU" altLang="en-US" sz="1400" b="1" dirty="0">
                <a:solidFill>
                  <a:schemeClr val="tx2"/>
                </a:solidFill>
                <a:latin typeface="Arial" panose="020B0604020202020204" pitchFamily="34" charset="0"/>
                <a:cs typeface="Arial" panose="020B0604020202020204" pitchFamily="34" charset="0"/>
              </a:rPr>
              <a:t>превосходному качеству</a:t>
            </a:r>
            <a:endParaRPr lang="en-GB" altLang="en-US" sz="1400" b="1" dirty="0">
              <a:solidFill>
                <a:schemeClr val="tx2"/>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098DFADB-8999-4D9E-BC1B-05805CA6169A}"/>
              </a:ext>
            </a:extLst>
          </p:cNvPr>
          <p:cNvSpPr txBox="1">
            <a:spLocks noChangeArrowheads="1"/>
          </p:cNvSpPr>
          <p:nvPr/>
        </p:nvSpPr>
        <p:spPr bwMode="auto">
          <a:xfrm>
            <a:off x="2869490" y="2021325"/>
            <a:ext cx="6107907" cy="3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defTabSz="455613">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defTabSz="455613">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defTabSz="455613">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eaLnBrk="1" hangingPunct="1">
              <a:spcBef>
                <a:spcPct val="0"/>
              </a:spcBef>
              <a:buClr>
                <a:srgbClr val="D3D715"/>
              </a:buClr>
              <a:buFontTx/>
              <a:buNone/>
            </a:pPr>
            <a:r>
              <a:rPr lang="ru-RU" altLang="en-US" sz="1400" dirty="0">
                <a:solidFill>
                  <a:schemeClr val="tx2"/>
                </a:solidFill>
                <a:latin typeface="Arial" panose="020B0604020202020204" pitchFamily="34" charset="0"/>
                <a:cs typeface="Arial" panose="020B0604020202020204" pitchFamily="34" charset="0"/>
              </a:rPr>
              <a:t>как </a:t>
            </a:r>
            <a:r>
              <a:rPr lang="ru-RU" altLang="en-US" sz="1400" b="1" dirty="0">
                <a:solidFill>
                  <a:schemeClr val="tx2"/>
                </a:solidFill>
                <a:latin typeface="Arial" panose="020B0604020202020204" pitchFamily="34" charset="0"/>
                <a:cs typeface="Arial" panose="020B0604020202020204" pitchFamily="34" charset="0"/>
              </a:rPr>
              <a:t>премиум-бренд</a:t>
            </a:r>
            <a:endParaRPr lang="en-GB" altLang="en-US" sz="1400" b="1" dirty="0">
              <a:solidFill>
                <a:schemeClr val="tx2"/>
              </a:solidFill>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D989697C-274B-4491-B7FE-A9DC23E53F5C}"/>
              </a:ext>
            </a:extLst>
          </p:cNvPr>
          <p:cNvSpPr txBox="1">
            <a:spLocks noChangeArrowheads="1"/>
          </p:cNvSpPr>
          <p:nvPr/>
        </p:nvSpPr>
        <p:spPr bwMode="auto">
          <a:xfrm>
            <a:off x="3486710" y="3107175"/>
            <a:ext cx="6107907" cy="3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defTabSz="455613">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defTabSz="455613">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defTabSz="455613">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Clr>
                <a:srgbClr val="D3D715"/>
              </a:buClr>
              <a:buNone/>
            </a:pPr>
            <a:r>
              <a:rPr lang="ru-RU" altLang="en-US" sz="1400" dirty="0">
                <a:solidFill>
                  <a:schemeClr val="tx2"/>
                </a:solidFill>
                <a:latin typeface="Arial" panose="020B0604020202020204" pitchFamily="34" charset="0"/>
                <a:cs typeface="Arial" panose="020B0604020202020204" pitchFamily="34" charset="0"/>
              </a:rPr>
              <a:t>с </a:t>
            </a:r>
            <a:r>
              <a:rPr lang="ru-RU" altLang="en-US" sz="1400" b="1" dirty="0">
                <a:solidFill>
                  <a:schemeClr val="tx2"/>
                </a:solidFill>
                <a:latin typeface="Arial" panose="020B0604020202020204" pitchFamily="34" charset="0"/>
                <a:cs typeface="Arial" panose="020B0604020202020204" pitchFamily="34" charset="0"/>
              </a:rPr>
              <a:t>лучшими в своем классе </a:t>
            </a:r>
            <a:r>
              <a:rPr lang="ru-RU" altLang="en-US" sz="1400" dirty="0">
                <a:solidFill>
                  <a:schemeClr val="tx2"/>
                </a:solidFill>
                <a:latin typeface="Arial" panose="020B0604020202020204" pitchFamily="34" charset="0"/>
                <a:cs typeface="Arial" panose="020B0604020202020204" pitchFamily="34" charset="0"/>
              </a:rPr>
              <a:t>преимуществами </a:t>
            </a:r>
            <a:endParaRPr lang="en-GB" altLang="en-US" sz="1400" dirty="0">
              <a:solidFill>
                <a:schemeClr val="tx2"/>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F0AEC1FA-1D98-4792-A96F-8CD998D35CBE}"/>
              </a:ext>
            </a:extLst>
          </p:cNvPr>
          <p:cNvSpPr txBox="1">
            <a:spLocks noChangeArrowheads="1"/>
          </p:cNvSpPr>
          <p:nvPr/>
        </p:nvSpPr>
        <p:spPr bwMode="auto">
          <a:xfrm>
            <a:off x="3783890" y="3680460"/>
            <a:ext cx="5360110" cy="3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defTabSz="455613">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defTabSz="455613">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defTabSz="455613">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defTabSz="455613">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eaLnBrk="1" hangingPunct="1">
              <a:spcBef>
                <a:spcPct val="0"/>
              </a:spcBef>
              <a:buClr>
                <a:srgbClr val="D3D715"/>
              </a:buClr>
              <a:buFontTx/>
              <a:buNone/>
            </a:pPr>
            <a:r>
              <a:rPr lang="ru-RU" altLang="en-US" sz="1400" dirty="0">
                <a:solidFill>
                  <a:schemeClr val="tx2"/>
                </a:solidFill>
                <a:latin typeface="Arial" panose="020B0604020202020204" pitchFamily="34" charset="0"/>
                <a:cs typeface="Arial" panose="020B0604020202020204" pitchFamily="34" charset="0"/>
              </a:rPr>
              <a:t>Основанными на </a:t>
            </a:r>
            <a:r>
              <a:rPr lang="ru-RU" altLang="en-US" sz="1400" b="1" dirty="0">
                <a:solidFill>
                  <a:schemeClr val="tx2"/>
                </a:solidFill>
                <a:latin typeface="Arial" panose="020B0604020202020204" pitchFamily="34" charset="0"/>
                <a:cs typeface="Arial" panose="020B0604020202020204" pitchFamily="34" charset="0"/>
              </a:rPr>
              <a:t>аккумуляторных</a:t>
            </a:r>
            <a:r>
              <a:rPr lang="ru-RU" altLang="en-US" sz="1400" dirty="0">
                <a:solidFill>
                  <a:schemeClr val="tx2"/>
                </a:solidFill>
                <a:latin typeface="Arial" panose="020B0604020202020204" pitchFamily="34" charset="0"/>
                <a:cs typeface="Arial" panose="020B0604020202020204" pitchFamily="34" charset="0"/>
              </a:rPr>
              <a:t> технологиях</a:t>
            </a:r>
            <a:endParaRPr lang="en-GB" altLang="en-US" sz="1400" b="1" dirty="0">
              <a:solidFill>
                <a:schemeClr val="tx2"/>
              </a:solidFill>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80B9CA21-E4C0-4FDB-A139-1615345994A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pic>
        <p:nvPicPr>
          <p:cNvPr id="53" name="Picture 52">
            <a:extLst>
              <a:ext uri="{FF2B5EF4-FFF2-40B4-BE49-F238E27FC236}">
                <a16:creationId xmlns:a16="http://schemas.microsoft.com/office/drawing/2014/main" id="{75AE965F-F198-49B3-94BC-FEA5AF2A68F5}"/>
              </a:ext>
            </a:extLst>
          </p:cNvPr>
          <p:cNvPicPr>
            <a:picLocks noChangeAspect="1"/>
          </p:cNvPicPr>
          <p:nvPr/>
        </p:nvPicPr>
        <p:blipFill>
          <a:blip r:embed="rId4">
            <a:extLst>
              <a:ext uri="{28A0092B-C50C-407E-A947-70E740481C1C}">
                <a14:useLocalDpi xmlns:a14="http://schemas.microsoft.com/office/drawing/2010/main" val="0"/>
              </a:ext>
            </a:extLst>
          </a:blip>
          <a:srcRect l="51033"/>
          <a:stretch>
            <a:fillRect/>
          </a:stretch>
        </p:blipFill>
        <p:spPr>
          <a:xfrm>
            <a:off x="-10469" y="1378"/>
            <a:ext cx="4477519" cy="5142124"/>
          </a:xfrm>
          <a:custGeom>
            <a:avLst/>
            <a:gdLst>
              <a:gd name="connsiteX0" fmla="*/ 0 w 4477519"/>
              <a:gd name="connsiteY0" fmla="*/ 0 h 5142124"/>
              <a:gd name="connsiteX1" fmla="*/ 1511584 w 4477519"/>
              <a:gd name="connsiteY1" fmla="*/ 0 h 5142124"/>
              <a:gd name="connsiteX2" fmla="*/ 4477519 w 4477519"/>
              <a:gd name="connsiteY2" fmla="*/ 5142124 h 5142124"/>
              <a:gd name="connsiteX3" fmla="*/ 0 w 4477519"/>
              <a:gd name="connsiteY3" fmla="*/ 5142124 h 5142124"/>
            </a:gdLst>
            <a:ahLst/>
            <a:cxnLst>
              <a:cxn ang="0">
                <a:pos x="connsiteX0" y="connsiteY0"/>
              </a:cxn>
              <a:cxn ang="0">
                <a:pos x="connsiteX1" y="connsiteY1"/>
              </a:cxn>
              <a:cxn ang="0">
                <a:pos x="connsiteX2" y="connsiteY2"/>
              </a:cxn>
              <a:cxn ang="0">
                <a:pos x="connsiteX3" y="connsiteY3"/>
              </a:cxn>
            </a:cxnLst>
            <a:rect l="l" t="t" r="r" b="b"/>
            <a:pathLst>
              <a:path w="4477519" h="5142124">
                <a:moveTo>
                  <a:pt x="0" y="0"/>
                </a:moveTo>
                <a:lnTo>
                  <a:pt x="1511584" y="0"/>
                </a:lnTo>
                <a:lnTo>
                  <a:pt x="4477519" y="5142124"/>
                </a:lnTo>
                <a:lnTo>
                  <a:pt x="0" y="5142124"/>
                </a:lnTo>
                <a:close/>
              </a:path>
            </a:pathLst>
          </a:custGeom>
        </p:spPr>
      </p:pic>
      <p:pic>
        <p:nvPicPr>
          <p:cNvPr id="54" name="Picture 53">
            <a:extLst>
              <a:ext uri="{FF2B5EF4-FFF2-40B4-BE49-F238E27FC236}">
                <a16:creationId xmlns:a16="http://schemas.microsoft.com/office/drawing/2014/main" id="{015EE897-9674-46F1-B38E-B4CA1B386CFD}"/>
              </a:ext>
            </a:extLst>
          </p:cNvPr>
          <p:cNvPicPr>
            <a:picLocks noChangeAspect="1"/>
          </p:cNvPicPr>
          <p:nvPr/>
        </p:nvPicPr>
        <p:blipFill>
          <a:blip r:embed="rId5">
            <a:extLst>
              <a:ext uri="{28A0092B-C50C-407E-A947-70E740481C1C}">
                <a14:useLocalDpi xmlns:a14="http://schemas.microsoft.com/office/drawing/2010/main" val="0"/>
              </a:ext>
            </a:extLst>
          </a:blip>
          <a:srcRect l="42043" r="8982"/>
          <a:stretch>
            <a:fillRect/>
          </a:stretch>
        </p:blipFill>
        <p:spPr>
          <a:xfrm>
            <a:off x="-11264" y="2756"/>
            <a:ext cx="4478314" cy="5142124"/>
          </a:xfrm>
          <a:custGeom>
            <a:avLst/>
            <a:gdLst>
              <a:gd name="connsiteX0" fmla="*/ 0 w 4478314"/>
              <a:gd name="connsiteY0" fmla="*/ 0 h 5142124"/>
              <a:gd name="connsiteX1" fmla="*/ 1512379 w 4478314"/>
              <a:gd name="connsiteY1" fmla="*/ 0 h 5142124"/>
              <a:gd name="connsiteX2" fmla="*/ 4478314 w 4478314"/>
              <a:gd name="connsiteY2" fmla="*/ 5142124 h 5142124"/>
              <a:gd name="connsiteX3" fmla="*/ 1511584 w 4478314"/>
              <a:gd name="connsiteY3" fmla="*/ 5142124 h 5142124"/>
              <a:gd name="connsiteX4" fmla="*/ 1511584 w 4478314"/>
              <a:gd name="connsiteY4" fmla="*/ 5142122 h 5142124"/>
              <a:gd name="connsiteX5" fmla="*/ 0 w 4478314"/>
              <a:gd name="connsiteY5" fmla="*/ 5142122 h 5142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8314" h="5142124">
                <a:moveTo>
                  <a:pt x="0" y="0"/>
                </a:moveTo>
                <a:lnTo>
                  <a:pt x="1512379" y="0"/>
                </a:lnTo>
                <a:lnTo>
                  <a:pt x="4478314" y="5142124"/>
                </a:lnTo>
                <a:lnTo>
                  <a:pt x="1511584" y="5142124"/>
                </a:lnTo>
                <a:lnTo>
                  <a:pt x="1511584" y="5142122"/>
                </a:lnTo>
                <a:lnTo>
                  <a:pt x="0" y="5142122"/>
                </a:lnTo>
                <a:close/>
              </a:path>
            </a:pathLst>
          </a:custGeom>
        </p:spPr>
      </p:pic>
      <p:pic>
        <p:nvPicPr>
          <p:cNvPr id="47" name="Picture 46">
            <a:extLst>
              <a:ext uri="{FF2B5EF4-FFF2-40B4-BE49-F238E27FC236}">
                <a16:creationId xmlns:a16="http://schemas.microsoft.com/office/drawing/2014/main" id="{D490BD08-2D74-427D-BFF3-D6762387783A}"/>
              </a:ext>
            </a:extLst>
          </p:cNvPr>
          <p:cNvPicPr>
            <a:picLocks noChangeAspect="1"/>
          </p:cNvPicPr>
          <p:nvPr/>
        </p:nvPicPr>
        <p:blipFill>
          <a:blip r:embed="rId6">
            <a:extLst>
              <a:ext uri="{28A0092B-C50C-407E-A947-70E740481C1C}">
                <a14:useLocalDpi xmlns:a14="http://schemas.microsoft.com/office/drawing/2010/main" val="0"/>
              </a:ext>
            </a:extLst>
          </a:blip>
          <a:srcRect l="38636" r="12398"/>
          <a:stretch>
            <a:fillRect/>
          </a:stretch>
        </p:blipFill>
        <p:spPr>
          <a:xfrm>
            <a:off x="-10469" y="1378"/>
            <a:ext cx="4477519" cy="5142124"/>
          </a:xfrm>
          <a:custGeom>
            <a:avLst/>
            <a:gdLst>
              <a:gd name="connsiteX0" fmla="*/ 0 w 4477519"/>
              <a:gd name="connsiteY0" fmla="*/ 0 h 5142124"/>
              <a:gd name="connsiteX1" fmla="*/ 1511584 w 4477519"/>
              <a:gd name="connsiteY1" fmla="*/ 0 h 5142124"/>
              <a:gd name="connsiteX2" fmla="*/ 4477519 w 4477519"/>
              <a:gd name="connsiteY2" fmla="*/ 5142124 h 5142124"/>
              <a:gd name="connsiteX3" fmla="*/ 0 w 4477519"/>
              <a:gd name="connsiteY3" fmla="*/ 5142124 h 5142124"/>
            </a:gdLst>
            <a:ahLst/>
            <a:cxnLst>
              <a:cxn ang="0">
                <a:pos x="connsiteX0" y="connsiteY0"/>
              </a:cxn>
              <a:cxn ang="0">
                <a:pos x="connsiteX1" y="connsiteY1"/>
              </a:cxn>
              <a:cxn ang="0">
                <a:pos x="connsiteX2" y="connsiteY2"/>
              </a:cxn>
              <a:cxn ang="0">
                <a:pos x="connsiteX3" y="connsiteY3"/>
              </a:cxn>
            </a:cxnLst>
            <a:rect l="l" t="t" r="r" b="b"/>
            <a:pathLst>
              <a:path w="4477519" h="5142124">
                <a:moveTo>
                  <a:pt x="0" y="0"/>
                </a:moveTo>
                <a:lnTo>
                  <a:pt x="1511584" y="0"/>
                </a:lnTo>
                <a:lnTo>
                  <a:pt x="4477519" y="5142124"/>
                </a:lnTo>
                <a:lnTo>
                  <a:pt x="0" y="5142124"/>
                </a:lnTo>
                <a:close/>
              </a:path>
            </a:pathLst>
          </a:custGeom>
        </p:spPr>
      </p:pic>
      <p:pic>
        <p:nvPicPr>
          <p:cNvPr id="50" name="Picture 49">
            <a:extLst>
              <a:ext uri="{FF2B5EF4-FFF2-40B4-BE49-F238E27FC236}">
                <a16:creationId xmlns:a16="http://schemas.microsoft.com/office/drawing/2014/main" id="{744C6CF7-D1C7-4677-A40B-26C45E6B79AA}"/>
              </a:ext>
            </a:extLst>
          </p:cNvPr>
          <p:cNvPicPr>
            <a:picLocks noChangeAspect="1"/>
          </p:cNvPicPr>
          <p:nvPr/>
        </p:nvPicPr>
        <p:blipFill>
          <a:blip r:embed="rId7">
            <a:extLst>
              <a:ext uri="{28A0092B-C50C-407E-A947-70E740481C1C}">
                <a14:useLocalDpi xmlns:a14="http://schemas.microsoft.com/office/drawing/2010/main" val="0"/>
              </a:ext>
            </a:extLst>
          </a:blip>
          <a:srcRect l="30473" r="20560"/>
          <a:stretch>
            <a:fillRect/>
          </a:stretch>
        </p:blipFill>
        <p:spPr>
          <a:xfrm>
            <a:off x="-10471" y="2756"/>
            <a:ext cx="4477521" cy="5142124"/>
          </a:xfrm>
          <a:custGeom>
            <a:avLst/>
            <a:gdLst>
              <a:gd name="connsiteX0" fmla="*/ 0 w 4477521"/>
              <a:gd name="connsiteY0" fmla="*/ 0 h 5142124"/>
              <a:gd name="connsiteX1" fmla="*/ 1511584 w 4477521"/>
              <a:gd name="connsiteY1" fmla="*/ 0 h 5142124"/>
              <a:gd name="connsiteX2" fmla="*/ 4477521 w 4477521"/>
              <a:gd name="connsiteY2" fmla="*/ 5142124 h 5142124"/>
              <a:gd name="connsiteX3" fmla="*/ 0 w 4477521"/>
              <a:gd name="connsiteY3" fmla="*/ 5142124 h 5142124"/>
            </a:gdLst>
            <a:ahLst/>
            <a:cxnLst>
              <a:cxn ang="0">
                <a:pos x="connsiteX0" y="connsiteY0"/>
              </a:cxn>
              <a:cxn ang="0">
                <a:pos x="connsiteX1" y="connsiteY1"/>
              </a:cxn>
              <a:cxn ang="0">
                <a:pos x="connsiteX2" y="connsiteY2"/>
              </a:cxn>
              <a:cxn ang="0">
                <a:pos x="connsiteX3" y="connsiteY3"/>
              </a:cxn>
            </a:cxnLst>
            <a:rect l="l" t="t" r="r" b="b"/>
            <a:pathLst>
              <a:path w="4477521" h="5142124">
                <a:moveTo>
                  <a:pt x="0" y="0"/>
                </a:moveTo>
                <a:lnTo>
                  <a:pt x="1511584" y="0"/>
                </a:lnTo>
                <a:lnTo>
                  <a:pt x="4477521" y="5142124"/>
                </a:lnTo>
                <a:lnTo>
                  <a:pt x="0" y="5142124"/>
                </a:lnTo>
                <a:close/>
              </a:path>
            </a:pathLst>
          </a:custGeom>
        </p:spPr>
      </p:pic>
      <p:pic>
        <p:nvPicPr>
          <p:cNvPr id="48" name="Picture 47" descr="cid:image001.jpg@01D3E946.4C01DF50">
            <a:extLst>
              <a:ext uri="{FF2B5EF4-FFF2-40B4-BE49-F238E27FC236}">
                <a16:creationId xmlns:a16="http://schemas.microsoft.com/office/drawing/2014/main" id="{62AFE244-9D24-42A5-A5BB-65AED39132E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3097" r="11602"/>
          <a:stretch>
            <a:fillRect/>
          </a:stretch>
        </p:blipFill>
        <p:spPr bwMode="auto">
          <a:xfrm>
            <a:off x="-11264" y="0"/>
            <a:ext cx="4478314" cy="5143502"/>
          </a:xfrm>
          <a:custGeom>
            <a:avLst/>
            <a:gdLst>
              <a:gd name="connsiteX0" fmla="*/ 0 w 4478314"/>
              <a:gd name="connsiteY0" fmla="*/ 0 h 5143502"/>
              <a:gd name="connsiteX1" fmla="*/ 1511584 w 4478314"/>
              <a:gd name="connsiteY1" fmla="*/ 0 h 5143502"/>
              <a:gd name="connsiteX2" fmla="*/ 4478314 w 4478314"/>
              <a:gd name="connsiteY2" fmla="*/ 5143502 h 5143502"/>
              <a:gd name="connsiteX3" fmla="*/ 1511584 w 4478314"/>
              <a:gd name="connsiteY3" fmla="*/ 5143502 h 5143502"/>
              <a:gd name="connsiteX4" fmla="*/ 1511584 w 4478314"/>
              <a:gd name="connsiteY4" fmla="*/ 5143500 h 5143502"/>
              <a:gd name="connsiteX5" fmla="*/ 0 w 4478314"/>
              <a:gd name="connsiteY5" fmla="*/ 5143500 h 514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8314" h="5143502">
                <a:moveTo>
                  <a:pt x="0" y="0"/>
                </a:moveTo>
                <a:lnTo>
                  <a:pt x="1511584" y="0"/>
                </a:lnTo>
                <a:lnTo>
                  <a:pt x="4478314" y="5143502"/>
                </a:lnTo>
                <a:lnTo>
                  <a:pt x="1511584" y="5143502"/>
                </a:lnTo>
                <a:lnTo>
                  <a:pt x="1511584" y="5143500"/>
                </a:lnTo>
                <a:lnTo>
                  <a:pt x="0" y="514350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9093963"/>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decel="100000"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0-#ppt_w/2"/>
                                          </p:val>
                                        </p:tav>
                                        <p:tav tm="100000">
                                          <p:val>
                                            <p:strVal val="#ppt_x"/>
                                          </p:val>
                                        </p:tav>
                                      </p:tavLst>
                                    </p:anim>
                                    <p:anim calcmode="lin" valueType="num">
                                      <p:cBhvr additive="base">
                                        <p:cTn id="8" dur="500" fill="hold"/>
                                        <p:tgtEl>
                                          <p:spTgt spid="43"/>
                                        </p:tgtEl>
                                        <p:attrNameLst>
                                          <p:attrName>ppt_y</p:attrName>
                                        </p:attrNameLst>
                                      </p:cBhvr>
                                      <p:tavLst>
                                        <p:tav tm="0">
                                          <p:val>
                                            <p:strVal val="#ppt_y"/>
                                          </p:val>
                                        </p:tav>
                                        <p:tav tm="100000">
                                          <p:val>
                                            <p:strVal val="#ppt_y"/>
                                          </p:val>
                                        </p:tav>
                                      </p:tavLst>
                                    </p:anim>
                                  </p:childTnLst>
                                </p:cTn>
                              </p:par>
                              <p:par>
                                <p:cTn id="9" presetID="2" presetClass="entr" presetSubtype="8" decel="100000" fill="hold" nodeType="withEffect">
                                  <p:stCondLst>
                                    <p:cond delay="0"/>
                                  </p:stCondLst>
                                  <p:childTnLst>
                                    <p:set>
                                      <p:cBhvr>
                                        <p:cTn id="10" dur="1" fill="hold">
                                          <p:stCondLst>
                                            <p:cond delay="0"/>
                                          </p:stCondLst>
                                        </p:cTn>
                                        <p:tgtEl>
                                          <p:spTgt spid="53"/>
                                        </p:tgtEl>
                                        <p:attrNameLst>
                                          <p:attrName>style.visibility</p:attrName>
                                        </p:attrNameLst>
                                      </p:cBhvr>
                                      <p:to>
                                        <p:strVal val="visible"/>
                                      </p:to>
                                    </p:set>
                                    <p:anim calcmode="lin" valueType="num">
                                      <p:cBhvr additive="base">
                                        <p:cTn id="11" dur="500" fill="hold"/>
                                        <p:tgtEl>
                                          <p:spTgt spid="53"/>
                                        </p:tgtEl>
                                        <p:attrNameLst>
                                          <p:attrName>ppt_x</p:attrName>
                                        </p:attrNameLst>
                                      </p:cBhvr>
                                      <p:tavLst>
                                        <p:tav tm="0">
                                          <p:val>
                                            <p:strVal val="0-#ppt_w/2"/>
                                          </p:val>
                                        </p:tav>
                                        <p:tav tm="100000">
                                          <p:val>
                                            <p:strVal val="#ppt_x"/>
                                          </p:val>
                                        </p:tav>
                                      </p:tavLst>
                                    </p:anim>
                                    <p:anim calcmode="lin" valueType="num">
                                      <p:cBhvr additive="base">
                                        <p:cTn id="12" dur="500" fill="hold"/>
                                        <p:tgtEl>
                                          <p:spTgt spid="53"/>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decel="10000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 calcmode="lin" valueType="num">
                                      <p:cBhvr additive="base">
                                        <p:cTn id="17" dur="500" fill="hold"/>
                                        <p:tgtEl>
                                          <p:spTgt spid="19"/>
                                        </p:tgtEl>
                                        <p:attrNameLst>
                                          <p:attrName>ppt_x</p:attrName>
                                        </p:attrNameLst>
                                      </p:cBhvr>
                                      <p:tavLst>
                                        <p:tav tm="0">
                                          <p:val>
                                            <p:strVal val="0-#ppt_w/2"/>
                                          </p:val>
                                        </p:tav>
                                        <p:tav tm="100000">
                                          <p:val>
                                            <p:strVal val="#ppt_x"/>
                                          </p:val>
                                        </p:tav>
                                      </p:tavLst>
                                    </p:anim>
                                    <p:anim calcmode="lin" valueType="num">
                                      <p:cBhvr additive="base">
                                        <p:cTn id="18" dur="500" fill="hold"/>
                                        <p:tgtEl>
                                          <p:spTgt spid="19"/>
                                        </p:tgtEl>
                                        <p:attrNameLst>
                                          <p:attrName>ppt_y</p:attrName>
                                        </p:attrNameLst>
                                      </p:cBhvr>
                                      <p:tavLst>
                                        <p:tav tm="0">
                                          <p:val>
                                            <p:strVal val="#ppt_y"/>
                                          </p:val>
                                        </p:tav>
                                        <p:tav tm="100000">
                                          <p:val>
                                            <p:strVal val="#ppt_y"/>
                                          </p:val>
                                        </p:tav>
                                      </p:tavLst>
                                    </p:anim>
                                  </p:childTnLst>
                                </p:cTn>
                              </p:par>
                              <p:par>
                                <p:cTn id="19" presetID="2" presetClass="entr" presetSubtype="8" decel="100000" fill="hold" nodeType="withEffect">
                                  <p:stCondLst>
                                    <p:cond delay="0"/>
                                  </p:stCondLst>
                                  <p:childTnLst>
                                    <p:set>
                                      <p:cBhvr>
                                        <p:cTn id="20" dur="1" fill="hold">
                                          <p:stCondLst>
                                            <p:cond delay="0"/>
                                          </p:stCondLst>
                                        </p:cTn>
                                        <p:tgtEl>
                                          <p:spTgt spid="54"/>
                                        </p:tgtEl>
                                        <p:attrNameLst>
                                          <p:attrName>style.visibility</p:attrName>
                                        </p:attrNameLst>
                                      </p:cBhvr>
                                      <p:to>
                                        <p:strVal val="visible"/>
                                      </p:to>
                                    </p:set>
                                    <p:anim calcmode="lin" valueType="num">
                                      <p:cBhvr additive="base">
                                        <p:cTn id="21" dur="500" fill="hold"/>
                                        <p:tgtEl>
                                          <p:spTgt spid="54"/>
                                        </p:tgtEl>
                                        <p:attrNameLst>
                                          <p:attrName>ppt_x</p:attrName>
                                        </p:attrNameLst>
                                      </p:cBhvr>
                                      <p:tavLst>
                                        <p:tav tm="0">
                                          <p:val>
                                            <p:strVal val="0-#ppt_w/2"/>
                                          </p:val>
                                        </p:tav>
                                        <p:tav tm="100000">
                                          <p:val>
                                            <p:strVal val="#ppt_x"/>
                                          </p:val>
                                        </p:tav>
                                      </p:tavLst>
                                    </p:anim>
                                    <p:anim calcmode="lin" valueType="num">
                                      <p:cBhvr additive="base">
                                        <p:cTn id="22" dur="500" fill="hold"/>
                                        <p:tgtEl>
                                          <p:spTgt spid="54"/>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decel="10000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0-#ppt_w/2"/>
                                          </p:val>
                                        </p:tav>
                                        <p:tav tm="100000">
                                          <p:val>
                                            <p:strVal val="#ppt_x"/>
                                          </p:val>
                                        </p:tav>
                                      </p:tavLst>
                                    </p:anim>
                                    <p:anim calcmode="lin" valueType="num">
                                      <p:cBhvr additive="base">
                                        <p:cTn id="28" dur="500" fill="hold"/>
                                        <p:tgtEl>
                                          <p:spTgt spid="17"/>
                                        </p:tgtEl>
                                        <p:attrNameLst>
                                          <p:attrName>ppt_y</p:attrName>
                                        </p:attrNameLst>
                                      </p:cBhvr>
                                      <p:tavLst>
                                        <p:tav tm="0">
                                          <p:val>
                                            <p:strVal val="#ppt_y"/>
                                          </p:val>
                                        </p:tav>
                                        <p:tav tm="100000">
                                          <p:val>
                                            <p:strVal val="#ppt_y"/>
                                          </p:val>
                                        </p:tav>
                                      </p:tavLst>
                                    </p:anim>
                                  </p:childTnLst>
                                </p:cTn>
                              </p:par>
                              <p:par>
                                <p:cTn id="29" presetID="2" presetClass="entr" presetSubtype="8" decel="100000" fill="hold" nodeType="withEffect">
                                  <p:stCondLst>
                                    <p:cond delay="0"/>
                                  </p:stCondLst>
                                  <p:childTnLst>
                                    <p:set>
                                      <p:cBhvr>
                                        <p:cTn id="30" dur="1" fill="hold">
                                          <p:stCondLst>
                                            <p:cond delay="0"/>
                                          </p:stCondLst>
                                        </p:cTn>
                                        <p:tgtEl>
                                          <p:spTgt spid="47"/>
                                        </p:tgtEl>
                                        <p:attrNameLst>
                                          <p:attrName>style.visibility</p:attrName>
                                        </p:attrNameLst>
                                      </p:cBhvr>
                                      <p:to>
                                        <p:strVal val="visible"/>
                                      </p:to>
                                    </p:set>
                                    <p:anim calcmode="lin" valueType="num">
                                      <p:cBhvr additive="base">
                                        <p:cTn id="31" dur="500" fill="hold"/>
                                        <p:tgtEl>
                                          <p:spTgt spid="47"/>
                                        </p:tgtEl>
                                        <p:attrNameLst>
                                          <p:attrName>ppt_x</p:attrName>
                                        </p:attrNameLst>
                                      </p:cBhvr>
                                      <p:tavLst>
                                        <p:tav tm="0">
                                          <p:val>
                                            <p:strVal val="0-#ppt_w/2"/>
                                          </p:val>
                                        </p:tav>
                                        <p:tav tm="100000">
                                          <p:val>
                                            <p:strVal val="#ppt_x"/>
                                          </p:val>
                                        </p:tav>
                                      </p:tavLst>
                                    </p:anim>
                                    <p:anim calcmode="lin" valueType="num">
                                      <p:cBhvr additive="base">
                                        <p:cTn id="32" dur="500" fill="hold"/>
                                        <p:tgtEl>
                                          <p:spTgt spid="47"/>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decel="100000"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0-#ppt_w/2"/>
                                          </p:val>
                                        </p:tav>
                                        <p:tav tm="100000">
                                          <p:val>
                                            <p:strVal val="#ppt_x"/>
                                          </p:val>
                                        </p:tav>
                                      </p:tavLst>
                                    </p:anim>
                                    <p:anim calcmode="lin" valueType="num">
                                      <p:cBhvr additive="base">
                                        <p:cTn id="38" dur="500" fill="hold"/>
                                        <p:tgtEl>
                                          <p:spTgt spid="20"/>
                                        </p:tgtEl>
                                        <p:attrNameLst>
                                          <p:attrName>ppt_y</p:attrName>
                                        </p:attrNameLst>
                                      </p:cBhvr>
                                      <p:tavLst>
                                        <p:tav tm="0">
                                          <p:val>
                                            <p:strVal val="#ppt_y"/>
                                          </p:val>
                                        </p:tav>
                                        <p:tav tm="100000">
                                          <p:val>
                                            <p:strVal val="#ppt_y"/>
                                          </p:val>
                                        </p:tav>
                                      </p:tavLst>
                                    </p:anim>
                                  </p:childTnLst>
                                </p:cTn>
                              </p:par>
                              <p:par>
                                <p:cTn id="39" presetID="2" presetClass="entr" presetSubtype="8" decel="100000" fill="hold" nodeType="withEffect">
                                  <p:stCondLst>
                                    <p:cond delay="0"/>
                                  </p:stCondLst>
                                  <p:childTnLst>
                                    <p:set>
                                      <p:cBhvr>
                                        <p:cTn id="40" dur="1" fill="hold">
                                          <p:stCondLst>
                                            <p:cond delay="0"/>
                                          </p:stCondLst>
                                        </p:cTn>
                                        <p:tgtEl>
                                          <p:spTgt spid="50"/>
                                        </p:tgtEl>
                                        <p:attrNameLst>
                                          <p:attrName>style.visibility</p:attrName>
                                        </p:attrNameLst>
                                      </p:cBhvr>
                                      <p:to>
                                        <p:strVal val="visible"/>
                                      </p:to>
                                    </p:set>
                                    <p:anim calcmode="lin" valueType="num">
                                      <p:cBhvr additive="base">
                                        <p:cTn id="41" dur="500" fill="hold"/>
                                        <p:tgtEl>
                                          <p:spTgt spid="50"/>
                                        </p:tgtEl>
                                        <p:attrNameLst>
                                          <p:attrName>ppt_x</p:attrName>
                                        </p:attrNameLst>
                                      </p:cBhvr>
                                      <p:tavLst>
                                        <p:tav tm="0">
                                          <p:val>
                                            <p:strVal val="0-#ppt_w/2"/>
                                          </p:val>
                                        </p:tav>
                                        <p:tav tm="100000">
                                          <p:val>
                                            <p:strVal val="#ppt_x"/>
                                          </p:val>
                                        </p:tav>
                                      </p:tavLst>
                                    </p:anim>
                                    <p:anim calcmode="lin" valueType="num">
                                      <p:cBhvr additive="base">
                                        <p:cTn id="42" dur="500" fill="hold"/>
                                        <p:tgtEl>
                                          <p:spTgt spid="50"/>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decel="100000" fill="hold" grpId="0" nodeType="clickEffect">
                                  <p:stCondLst>
                                    <p:cond delay="0"/>
                                  </p:stCondLst>
                                  <p:childTnLst>
                                    <p:set>
                                      <p:cBhvr>
                                        <p:cTn id="46" dur="1" fill="hold">
                                          <p:stCondLst>
                                            <p:cond delay="0"/>
                                          </p:stCondLst>
                                        </p:cTn>
                                        <p:tgtEl>
                                          <p:spTgt spid="21"/>
                                        </p:tgtEl>
                                        <p:attrNameLst>
                                          <p:attrName>style.visibility</p:attrName>
                                        </p:attrNameLst>
                                      </p:cBhvr>
                                      <p:to>
                                        <p:strVal val="visible"/>
                                      </p:to>
                                    </p:set>
                                    <p:anim calcmode="lin" valueType="num">
                                      <p:cBhvr additive="base">
                                        <p:cTn id="47" dur="500" fill="hold"/>
                                        <p:tgtEl>
                                          <p:spTgt spid="21"/>
                                        </p:tgtEl>
                                        <p:attrNameLst>
                                          <p:attrName>ppt_x</p:attrName>
                                        </p:attrNameLst>
                                      </p:cBhvr>
                                      <p:tavLst>
                                        <p:tav tm="0">
                                          <p:val>
                                            <p:strVal val="0-#ppt_w/2"/>
                                          </p:val>
                                        </p:tav>
                                        <p:tav tm="100000">
                                          <p:val>
                                            <p:strVal val="#ppt_x"/>
                                          </p:val>
                                        </p:tav>
                                      </p:tavLst>
                                    </p:anim>
                                    <p:anim calcmode="lin" valueType="num">
                                      <p:cBhvr additive="base">
                                        <p:cTn id="48" dur="500" fill="hold"/>
                                        <p:tgtEl>
                                          <p:spTgt spid="21"/>
                                        </p:tgtEl>
                                        <p:attrNameLst>
                                          <p:attrName>ppt_y</p:attrName>
                                        </p:attrNameLst>
                                      </p:cBhvr>
                                      <p:tavLst>
                                        <p:tav tm="0">
                                          <p:val>
                                            <p:strVal val="#ppt_y"/>
                                          </p:val>
                                        </p:tav>
                                        <p:tav tm="100000">
                                          <p:val>
                                            <p:strVal val="#ppt_y"/>
                                          </p:val>
                                        </p:tav>
                                      </p:tavLst>
                                    </p:anim>
                                  </p:childTnLst>
                                </p:cTn>
                              </p:par>
                              <p:par>
                                <p:cTn id="49" presetID="2" presetClass="entr" presetSubtype="8" decel="100000" fill="hold" nodeType="withEffect">
                                  <p:stCondLst>
                                    <p:cond delay="0"/>
                                  </p:stCondLst>
                                  <p:childTnLst>
                                    <p:set>
                                      <p:cBhvr>
                                        <p:cTn id="50" dur="1" fill="hold">
                                          <p:stCondLst>
                                            <p:cond delay="0"/>
                                          </p:stCondLst>
                                        </p:cTn>
                                        <p:tgtEl>
                                          <p:spTgt spid="48"/>
                                        </p:tgtEl>
                                        <p:attrNameLst>
                                          <p:attrName>style.visibility</p:attrName>
                                        </p:attrNameLst>
                                      </p:cBhvr>
                                      <p:to>
                                        <p:strVal val="visible"/>
                                      </p:to>
                                    </p:set>
                                    <p:anim calcmode="lin" valueType="num">
                                      <p:cBhvr additive="base">
                                        <p:cTn id="51" dur="500" fill="hold"/>
                                        <p:tgtEl>
                                          <p:spTgt spid="48"/>
                                        </p:tgtEl>
                                        <p:attrNameLst>
                                          <p:attrName>ppt_x</p:attrName>
                                        </p:attrNameLst>
                                      </p:cBhvr>
                                      <p:tavLst>
                                        <p:tav tm="0">
                                          <p:val>
                                            <p:strVal val="0-#ppt_w/2"/>
                                          </p:val>
                                        </p:tav>
                                        <p:tav tm="100000">
                                          <p:val>
                                            <p:strVal val="#ppt_x"/>
                                          </p:val>
                                        </p:tav>
                                      </p:tavLst>
                                    </p:anim>
                                    <p:anim calcmode="lin" valueType="num">
                                      <p:cBhvr additive="base">
                                        <p:cTn id="52" dur="500" fill="hold"/>
                                        <p:tgtEl>
                                          <p:spTgt spid="4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9" grpId="0"/>
      <p:bldP spid="20" grpId="0"/>
      <p:bldP spid="2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29">
            <a:extLst>
              <a:ext uri="{FF2B5EF4-FFF2-40B4-BE49-F238E27FC236}">
                <a16:creationId xmlns:a16="http://schemas.microsoft.com/office/drawing/2014/main" id="{92FF35F6-D559-42F2-977B-4071040343CD}"/>
              </a:ext>
            </a:extLst>
          </p:cNvPr>
          <p:cNvSpPr>
            <a:spLocks noChangeArrowheads="1"/>
          </p:cNvSpPr>
          <p:nvPr/>
        </p:nvSpPr>
        <p:spPr bwMode="auto">
          <a:xfrm>
            <a:off x="228848" y="3093721"/>
            <a:ext cx="6484372" cy="126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b="1" dirty="0">
                <a:solidFill>
                  <a:schemeClr val="tx2"/>
                </a:solidFill>
                <a:latin typeface="Arial" panose="020B0604020202020204" pitchFamily="34" charset="0"/>
                <a:cs typeface="Arial" panose="020B0604020202020204" pitchFamily="34" charset="0"/>
              </a:rPr>
              <a:t>Почему аккумуляторный</a:t>
            </a:r>
            <a:r>
              <a:rPr lang="en-GB" altLang="en-US" b="1" dirty="0">
                <a:solidFill>
                  <a:schemeClr val="tx2"/>
                </a:solidFill>
                <a:latin typeface="Arial" panose="020B0604020202020204" pitchFamily="34" charset="0"/>
                <a:cs typeface="Arial" panose="020B0604020202020204" pitchFamily="34" charset="0"/>
              </a:rPr>
              <a:t>?</a:t>
            </a:r>
            <a:endParaRPr lang="en-GB" altLang="en-US" sz="2400" b="1"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A7AB0E09-A881-49C4-8AA6-F43E4A6B629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7153654" y="270594"/>
            <a:ext cx="1990346" cy="742865"/>
          </a:xfrm>
          <a:prstGeom prst="rect">
            <a:avLst/>
          </a:prstGeom>
        </p:spPr>
      </p:pic>
    </p:spTree>
    <p:extLst>
      <p:ext uri="{BB962C8B-B14F-4D97-AF65-F5344CB8AC3E}">
        <p14:creationId xmlns:p14="http://schemas.microsoft.com/office/powerpoint/2010/main" val="743687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FAA2063D-C24A-44A9-931D-13294EF95426}"/>
              </a:ext>
            </a:extLst>
          </p:cNvPr>
          <p:cNvGrpSpPr/>
          <p:nvPr/>
        </p:nvGrpSpPr>
        <p:grpSpPr>
          <a:xfrm flipH="1">
            <a:off x="99435" y="-1"/>
            <a:ext cx="9044565" cy="5143502"/>
            <a:chOff x="130886" y="2352675"/>
            <a:chExt cx="5251316" cy="2790826"/>
          </a:xfrm>
          <a:solidFill>
            <a:schemeClr val="tx2"/>
          </a:solidFill>
        </p:grpSpPr>
        <p:sp>
          <p:nvSpPr>
            <p:cNvPr id="16" name="Rectangle 15">
              <a:extLst>
                <a:ext uri="{FF2B5EF4-FFF2-40B4-BE49-F238E27FC236}">
                  <a16:creationId xmlns:a16="http://schemas.microsoft.com/office/drawing/2014/main" id="{9AA94A52-D066-4D81-BE16-01323B1DB88C}"/>
                </a:ext>
              </a:extLst>
            </p:cNvPr>
            <p:cNvSpPr/>
            <p:nvPr/>
          </p:nvSpPr>
          <p:spPr>
            <a:xfrm>
              <a:off x="130886" y="2352675"/>
              <a:ext cx="2233483" cy="279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Isosceles Triangle 16">
              <a:extLst>
                <a:ext uri="{FF2B5EF4-FFF2-40B4-BE49-F238E27FC236}">
                  <a16:creationId xmlns:a16="http://schemas.microsoft.com/office/drawing/2014/main" id="{002CD1EF-46D6-499E-8B92-DFAC9B7A4D7E}"/>
                </a:ext>
              </a:extLst>
            </p:cNvPr>
            <p:cNvSpPr/>
            <p:nvPr/>
          </p:nvSpPr>
          <p:spPr>
            <a:xfrm>
              <a:off x="2364368" y="2352675"/>
              <a:ext cx="3017834" cy="2790826"/>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Rectangle 29">
            <a:extLst>
              <a:ext uri="{FF2B5EF4-FFF2-40B4-BE49-F238E27FC236}">
                <a16:creationId xmlns:a16="http://schemas.microsoft.com/office/drawing/2014/main" id="{89050EB3-9056-4545-AF1F-C6B5188572F0}"/>
              </a:ext>
            </a:extLst>
          </p:cNvPr>
          <p:cNvSpPr>
            <a:spLocks noChangeArrowheads="1"/>
          </p:cNvSpPr>
          <p:nvPr/>
        </p:nvSpPr>
        <p:spPr bwMode="auto">
          <a:xfrm>
            <a:off x="228848" y="195263"/>
            <a:ext cx="4343151"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tx2"/>
                </a:solidFill>
                <a:latin typeface="Arial" panose="020B0604020202020204" pitchFamily="34" charset="0"/>
                <a:cs typeface="Arial" panose="020B0604020202020204" pitchFamily="34" charset="0"/>
              </a:rPr>
              <a:t>Тренды продаж в Европе</a:t>
            </a:r>
            <a:endParaRPr lang="en-GB" altLang="en-US" sz="2000" b="1" dirty="0">
              <a:solidFill>
                <a:schemeClr val="tx2"/>
              </a:solidFill>
              <a:latin typeface="Arial" panose="020B0604020202020204" pitchFamily="34" charset="0"/>
              <a:cs typeface="Arial" panose="020B0604020202020204" pitchFamily="34" charset="0"/>
            </a:endParaRPr>
          </a:p>
        </p:txBody>
      </p:sp>
      <p:sp>
        <p:nvSpPr>
          <p:cNvPr id="9" name="Arrow: Up 8">
            <a:extLst>
              <a:ext uri="{FF2B5EF4-FFF2-40B4-BE49-F238E27FC236}">
                <a16:creationId xmlns:a16="http://schemas.microsoft.com/office/drawing/2014/main" id="{654EDC85-FB9B-478F-AF6A-53C7F5C64667}"/>
              </a:ext>
            </a:extLst>
          </p:cNvPr>
          <p:cNvSpPr/>
          <p:nvPr/>
        </p:nvSpPr>
        <p:spPr>
          <a:xfrm>
            <a:off x="5477603" y="1499006"/>
            <a:ext cx="470258" cy="3265185"/>
          </a:xfrm>
          <a:prstGeom prst="up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10" name="Arrow: Up 9">
            <a:extLst>
              <a:ext uri="{FF2B5EF4-FFF2-40B4-BE49-F238E27FC236}">
                <a16:creationId xmlns:a16="http://schemas.microsoft.com/office/drawing/2014/main" id="{0256950B-9470-4537-927B-41DD95944CA9}"/>
              </a:ext>
            </a:extLst>
          </p:cNvPr>
          <p:cNvSpPr/>
          <p:nvPr/>
        </p:nvSpPr>
        <p:spPr>
          <a:xfrm rot="10800000">
            <a:off x="6472834" y="589545"/>
            <a:ext cx="470258" cy="3265185"/>
          </a:xfrm>
          <a:prstGeom prst="upArrow">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20" name="Freeform: Shape 19">
            <a:extLst>
              <a:ext uri="{FF2B5EF4-FFF2-40B4-BE49-F238E27FC236}">
                <a16:creationId xmlns:a16="http://schemas.microsoft.com/office/drawing/2014/main" id="{7E4785D1-D935-4168-A147-8E7419BF71CC}"/>
              </a:ext>
            </a:extLst>
          </p:cNvPr>
          <p:cNvSpPr/>
          <p:nvPr/>
        </p:nvSpPr>
        <p:spPr>
          <a:xfrm>
            <a:off x="5220292" y="2584450"/>
            <a:ext cx="984880" cy="2559055"/>
          </a:xfrm>
          <a:custGeom>
            <a:avLst/>
            <a:gdLst>
              <a:gd name="connsiteX0" fmla="*/ 1057276 w 1057276"/>
              <a:gd name="connsiteY0" fmla="*/ 0 h 2760794"/>
              <a:gd name="connsiteX1" fmla="*/ 1057276 w 1057276"/>
              <a:gd name="connsiteY1" fmla="*/ 2760794 h 2760794"/>
              <a:gd name="connsiteX2" fmla="*/ 0 w 1057276"/>
              <a:gd name="connsiteY2" fmla="*/ 2760794 h 2760794"/>
              <a:gd name="connsiteX3" fmla="*/ 0 w 1057276"/>
              <a:gd name="connsiteY3" fmla="*/ 1057276 h 2760794"/>
            </a:gdLst>
            <a:ahLst/>
            <a:cxnLst>
              <a:cxn ang="0">
                <a:pos x="connsiteX0" y="connsiteY0"/>
              </a:cxn>
              <a:cxn ang="0">
                <a:pos x="connsiteX1" y="connsiteY1"/>
              </a:cxn>
              <a:cxn ang="0">
                <a:pos x="connsiteX2" y="connsiteY2"/>
              </a:cxn>
              <a:cxn ang="0">
                <a:pos x="connsiteX3" y="connsiteY3"/>
              </a:cxn>
            </a:cxnLst>
            <a:rect l="l" t="t" r="r" b="b"/>
            <a:pathLst>
              <a:path w="1057276" h="2760794">
                <a:moveTo>
                  <a:pt x="1057276" y="0"/>
                </a:moveTo>
                <a:lnTo>
                  <a:pt x="1057276" y="2760794"/>
                </a:lnTo>
                <a:lnTo>
                  <a:pt x="0" y="2760794"/>
                </a:lnTo>
                <a:lnTo>
                  <a:pt x="0" y="1057276"/>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21" name="Freeform: Shape 20">
            <a:extLst>
              <a:ext uri="{FF2B5EF4-FFF2-40B4-BE49-F238E27FC236}">
                <a16:creationId xmlns:a16="http://schemas.microsoft.com/office/drawing/2014/main" id="{C2254C29-661A-49A4-BE96-5B7B06F127CB}"/>
              </a:ext>
            </a:extLst>
          </p:cNvPr>
          <p:cNvSpPr/>
          <p:nvPr/>
        </p:nvSpPr>
        <p:spPr>
          <a:xfrm rot="10800000">
            <a:off x="6215522" y="-1"/>
            <a:ext cx="984880" cy="2571753"/>
          </a:xfrm>
          <a:custGeom>
            <a:avLst/>
            <a:gdLst>
              <a:gd name="connsiteX0" fmla="*/ 1057276 w 1057276"/>
              <a:gd name="connsiteY0" fmla="*/ 0 h 2760794"/>
              <a:gd name="connsiteX1" fmla="*/ 1057276 w 1057276"/>
              <a:gd name="connsiteY1" fmla="*/ 2760794 h 2760794"/>
              <a:gd name="connsiteX2" fmla="*/ 0 w 1057276"/>
              <a:gd name="connsiteY2" fmla="*/ 2760794 h 2760794"/>
              <a:gd name="connsiteX3" fmla="*/ 0 w 1057276"/>
              <a:gd name="connsiteY3" fmla="*/ 1057276 h 2760794"/>
            </a:gdLst>
            <a:ahLst/>
            <a:cxnLst>
              <a:cxn ang="0">
                <a:pos x="connsiteX0" y="connsiteY0"/>
              </a:cxn>
              <a:cxn ang="0">
                <a:pos x="connsiteX1" y="connsiteY1"/>
              </a:cxn>
              <a:cxn ang="0">
                <a:pos x="connsiteX2" y="connsiteY2"/>
              </a:cxn>
              <a:cxn ang="0">
                <a:pos x="connsiteX3" y="connsiteY3"/>
              </a:cxn>
            </a:cxnLst>
            <a:rect l="l" t="t" r="r" b="b"/>
            <a:pathLst>
              <a:path w="1057276" h="2760794">
                <a:moveTo>
                  <a:pt x="1057276" y="0"/>
                </a:moveTo>
                <a:lnTo>
                  <a:pt x="1057276" y="2760794"/>
                </a:lnTo>
                <a:lnTo>
                  <a:pt x="0" y="2760794"/>
                </a:lnTo>
                <a:lnTo>
                  <a:pt x="0" y="1057276"/>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cxnSp>
        <p:nvCxnSpPr>
          <p:cNvPr id="15" name="Straight Connector 14">
            <a:extLst>
              <a:ext uri="{FF2B5EF4-FFF2-40B4-BE49-F238E27FC236}">
                <a16:creationId xmlns:a16="http://schemas.microsoft.com/office/drawing/2014/main" id="{35F58EC7-0EC2-4BCD-AF09-0023677656FD}"/>
              </a:ext>
            </a:extLst>
          </p:cNvPr>
          <p:cNvCxnSpPr/>
          <p:nvPr/>
        </p:nvCxnSpPr>
        <p:spPr>
          <a:xfrm flipH="1">
            <a:off x="4926011" y="1499006"/>
            <a:ext cx="2355724" cy="2355724"/>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23" name="Text Placeholder 5">
            <a:extLst>
              <a:ext uri="{FF2B5EF4-FFF2-40B4-BE49-F238E27FC236}">
                <a16:creationId xmlns:a16="http://schemas.microsoft.com/office/drawing/2014/main" id="{40DE2F7E-092E-4B8C-A112-91AB3905280E}"/>
              </a:ext>
            </a:extLst>
          </p:cNvPr>
          <p:cNvSpPr txBox="1">
            <a:spLocks/>
          </p:cNvSpPr>
          <p:nvPr/>
        </p:nvSpPr>
        <p:spPr>
          <a:xfrm>
            <a:off x="6948197" y="2453412"/>
            <a:ext cx="2075013" cy="1446550"/>
          </a:xfrm>
          <a:prstGeom prst="rect">
            <a:avLst/>
          </a:prstGeom>
          <a:noFill/>
        </p:spPr>
        <p:txBody>
          <a:bodyPr wrap="square" rtlCol="0">
            <a:spAutoFit/>
          </a:bodyPr>
          <a:lstStyle>
            <a:defPPr>
              <a:defRPr lang="en-US"/>
            </a:defPPr>
            <a:lvl1pPr>
              <a:defRPr sz="2400" b="1">
                <a:solidFill>
                  <a:schemeClr val="bg1"/>
                </a:solidFill>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ru-RU" sz="1800" b="0" dirty="0">
                <a:solidFill>
                  <a:schemeClr val="bg2"/>
                </a:solidFill>
              </a:rPr>
              <a:t>Бензиновые</a:t>
            </a:r>
            <a:endParaRPr lang="en-US" sz="2000" b="0" dirty="0">
              <a:solidFill>
                <a:schemeClr val="bg2"/>
              </a:solidFill>
            </a:endParaRPr>
          </a:p>
          <a:p>
            <a:r>
              <a:rPr lang="en-US" sz="2000" dirty="0">
                <a:solidFill>
                  <a:schemeClr val="bg2"/>
                </a:solidFill>
              </a:rPr>
              <a:t>7.5</a:t>
            </a:r>
            <a:r>
              <a:rPr lang="ru-RU" sz="2000" dirty="0">
                <a:solidFill>
                  <a:schemeClr val="bg2"/>
                </a:solidFill>
              </a:rPr>
              <a:t> </a:t>
            </a:r>
            <a:r>
              <a:rPr lang="ru-RU" sz="1000" dirty="0">
                <a:solidFill>
                  <a:schemeClr val="bg2"/>
                </a:solidFill>
              </a:rPr>
              <a:t>млн продано в </a:t>
            </a:r>
            <a:r>
              <a:rPr lang="en-US" sz="1000" b="0" dirty="0">
                <a:solidFill>
                  <a:schemeClr val="bg2"/>
                </a:solidFill>
              </a:rPr>
              <a:t> </a:t>
            </a:r>
            <a:r>
              <a:rPr lang="en-US" sz="1400" b="0" dirty="0">
                <a:solidFill>
                  <a:schemeClr val="bg2"/>
                </a:solidFill>
              </a:rPr>
              <a:t>2018</a:t>
            </a:r>
          </a:p>
          <a:p>
            <a:endParaRPr lang="en-US" sz="1400" b="0" dirty="0">
              <a:solidFill>
                <a:schemeClr val="bg2"/>
              </a:solidFill>
            </a:endParaRPr>
          </a:p>
          <a:p>
            <a:r>
              <a:rPr lang="ru-RU" sz="1800" b="0" dirty="0">
                <a:solidFill>
                  <a:schemeClr val="bg2"/>
                </a:solidFill>
              </a:rPr>
              <a:t>Электрические</a:t>
            </a:r>
            <a:endParaRPr lang="en-US" sz="1800" b="0" dirty="0">
              <a:solidFill>
                <a:schemeClr val="bg2"/>
              </a:solidFill>
            </a:endParaRPr>
          </a:p>
          <a:p>
            <a:r>
              <a:rPr lang="en-US" sz="1800" dirty="0">
                <a:solidFill>
                  <a:schemeClr val="bg2"/>
                </a:solidFill>
              </a:rPr>
              <a:t>5.5</a:t>
            </a:r>
            <a:r>
              <a:rPr lang="ru-RU" sz="1800" dirty="0">
                <a:solidFill>
                  <a:schemeClr val="bg2"/>
                </a:solidFill>
              </a:rPr>
              <a:t> </a:t>
            </a:r>
            <a:r>
              <a:rPr lang="ru-RU" sz="1000" dirty="0">
                <a:solidFill>
                  <a:schemeClr val="bg2"/>
                </a:solidFill>
              </a:rPr>
              <a:t>млн продано в </a:t>
            </a:r>
            <a:r>
              <a:rPr lang="en-US" sz="1400" b="0" dirty="0">
                <a:solidFill>
                  <a:schemeClr val="bg2"/>
                </a:solidFill>
              </a:rPr>
              <a:t>2018</a:t>
            </a:r>
            <a:endParaRPr lang="en-US" sz="2000" b="0" dirty="0">
              <a:solidFill>
                <a:schemeClr val="bg2"/>
              </a:solidFill>
            </a:endParaRPr>
          </a:p>
        </p:txBody>
      </p:sp>
      <p:sp>
        <p:nvSpPr>
          <p:cNvPr id="24" name="Text Placeholder 5">
            <a:extLst>
              <a:ext uri="{FF2B5EF4-FFF2-40B4-BE49-F238E27FC236}">
                <a16:creationId xmlns:a16="http://schemas.microsoft.com/office/drawing/2014/main" id="{C100F11F-F5AD-44D2-8B25-7329B5F0EEC6}"/>
              </a:ext>
            </a:extLst>
          </p:cNvPr>
          <p:cNvSpPr txBox="1">
            <a:spLocks/>
          </p:cNvSpPr>
          <p:nvPr/>
        </p:nvSpPr>
        <p:spPr>
          <a:xfrm>
            <a:off x="2993231" y="1367794"/>
            <a:ext cx="2479823" cy="1538883"/>
          </a:xfrm>
          <a:prstGeom prst="rect">
            <a:avLst/>
          </a:prstGeom>
          <a:noFill/>
        </p:spPr>
        <p:txBody>
          <a:bodyPr wrap="square" rtlCol="0">
            <a:spAutoFit/>
          </a:bodyPr>
          <a:lstStyle>
            <a:defPPr>
              <a:defRPr lang="en-US"/>
            </a:defPPr>
            <a:lvl1pPr>
              <a:defRPr sz="2400" b="1">
                <a:solidFill>
                  <a:schemeClr val="bg1"/>
                </a:solidFill>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r"/>
            <a:r>
              <a:rPr lang="ru-RU" sz="1400" b="0" dirty="0">
                <a:solidFill>
                  <a:schemeClr val="accent1"/>
                </a:solidFill>
              </a:rPr>
              <a:t>Аккумуляторные</a:t>
            </a:r>
            <a:endParaRPr lang="en-US" sz="1400" b="0" dirty="0">
              <a:solidFill>
                <a:schemeClr val="accent1"/>
              </a:solidFill>
            </a:endParaRPr>
          </a:p>
          <a:p>
            <a:pPr algn="r"/>
            <a:r>
              <a:rPr lang="en-US" sz="2000" dirty="0">
                <a:solidFill>
                  <a:schemeClr val="accent1"/>
                </a:solidFill>
              </a:rPr>
              <a:t>+22.5% </a:t>
            </a:r>
            <a:r>
              <a:rPr lang="ru-RU" sz="2000" dirty="0">
                <a:solidFill>
                  <a:schemeClr val="accent1"/>
                </a:solidFill>
              </a:rPr>
              <a:t>в</a:t>
            </a:r>
            <a:r>
              <a:rPr lang="en-US" sz="2000" dirty="0">
                <a:solidFill>
                  <a:schemeClr val="accent1"/>
                </a:solidFill>
              </a:rPr>
              <a:t> 2018</a:t>
            </a:r>
            <a:br>
              <a:rPr lang="en-US" sz="2000" dirty="0">
                <a:solidFill>
                  <a:schemeClr val="accent1"/>
                </a:solidFill>
              </a:rPr>
            </a:br>
            <a:endParaRPr lang="en-US" sz="2000" dirty="0">
              <a:solidFill>
                <a:schemeClr val="accent1"/>
              </a:solidFill>
            </a:endParaRPr>
          </a:p>
          <a:p>
            <a:pPr algn="r"/>
            <a:r>
              <a:rPr lang="en-US" sz="2000" dirty="0">
                <a:solidFill>
                  <a:schemeClr val="accent1"/>
                </a:solidFill>
              </a:rPr>
              <a:t>3.5</a:t>
            </a:r>
            <a:r>
              <a:rPr lang="ru-RU" sz="2000" dirty="0">
                <a:solidFill>
                  <a:schemeClr val="accent1"/>
                </a:solidFill>
              </a:rPr>
              <a:t> </a:t>
            </a:r>
            <a:r>
              <a:rPr lang="ru-RU" sz="1000" dirty="0">
                <a:solidFill>
                  <a:schemeClr val="accent1"/>
                </a:solidFill>
              </a:rPr>
              <a:t>млн</a:t>
            </a:r>
            <a:r>
              <a:rPr lang="en-US" sz="1000" dirty="0">
                <a:solidFill>
                  <a:schemeClr val="accent1"/>
                </a:solidFill>
              </a:rPr>
              <a:t> </a:t>
            </a:r>
            <a:r>
              <a:rPr lang="ru-RU" sz="1000" b="0" dirty="0">
                <a:solidFill>
                  <a:schemeClr val="accent1"/>
                </a:solidFill>
              </a:rPr>
              <a:t>продано в </a:t>
            </a:r>
            <a:r>
              <a:rPr lang="en-US" sz="1400" b="0" dirty="0">
                <a:solidFill>
                  <a:schemeClr val="accent1"/>
                </a:solidFill>
              </a:rPr>
              <a:t>2018</a:t>
            </a:r>
            <a:br>
              <a:rPr lang="en-US" sz="1400" b="0" dirty="0">
                <a:solidFill>
                  <a:schemeClr val="accent1"/>
                </a:solidFill>
              </a:rPr>
            </a:br>
            <a:r>
              <a:rPr lang="en-US" sz="2000" dirty="0">
                <a:solidFill>
                  <a:schemeClr val="accent1"/>
                </a:solidFill>
              </a:rPr>
              <a:t>&lt;1</a:t>
            </a:r>
            <a:r>
              <a:rPr lang="ru-RU" sz="2000" dirty="0">
                <a:solidFill>
                  <a:schemeClr val="accent1"/>
                </a:solidFill>
              </a:rPr>
              <a:t> </a:t>
            </a:r>
            <a:r>
              <a:rPr lang="ru-RU" sz="1000" dirty="0">
                <a:solidFill>
                  <a:schemeClr val="accent1"/>
                </a:solidFill>
              </a:rPr>
              <a:t>млн</a:t>
            </a:r>
            <a:r>
              <a:rPr lang="en-US" sz="1000" dirty="0">
                <a:solidFill>
                  <a:schemeClr val="accent1"/>
                </a:solidFill>
              </a:rPr>
              <a:t> </a:t>
            </a:r>
            <a:r>
              <a:rPr lang="ru-RU" sz="1000" b="0" dirty="0">
                <a:solidFill>
                  <a:schemeClr val="accent1"/>
                </a:solidFill>
              </a:rPr>
              <a:t>продано в </a:t>
            </a:r>
            <a:r>
              <a:rPr lang="en-US" sz="1400" b="0" dirty="0">
                <a:solidFill>
                  <a:schemeClr val="accent1"/>
                </a:solidFill>
              </a:rPr>
              <a:t>2013</a:t>
            </a:r>
            <a:endParaRPr lang="en-US" sz="2000" dirty="0">
              <a:solidFill>
                <a:schemeClr val="accent1"/>
              </a:solidFill>
            </a:endParaRPr>
          </a:p>
        </p:txBody>
      </p:sp>
      <p:pic>
        <p:nvPicPr>
          <p:cNvPr id="29" name="Picture 28">
            <a:extLst>
              <a:ext uri="{FF2B5EF4-FFF2-40B4-BE49-F238E27FC236}">
                <a16:creationId xmlns:a16="http://schemas.microsoft.com/office/drawing/2014/main" id="{32D54189-0807-4B5D-BDAC-45688B1250F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13" name="Rectangle 12">
            <a:extLst>
              <a:ext uri="{FF2B5EF4-FFF2-40B4-BE49-F238E27FC236}">
                <a16:creationId xmlns:a16="http://schemas.microsoft.com/office/drawing/2014/main" id="{603188C3-16E5-4187-A3E8-05F8F8AF8596}"/>
              </a:ext>
            </a:extLst>
          </p:cNvPr>
          <p:cNvSpPr/>
          <p:nvPr/>
        </p:nvSpPr>
        <p:spPr>
          <a:xfrm>
            <a:off x="460610" y="787968"/>
            <a:ext cx="3073395" cy="1323439"/>
          </a:xfrm>
          <a:prstGeom prst="rect">
            <a:avLst/>
          </a:prstGeom>
        </p:spPr>
        <p:txBody>
          <a:bodyPr wrap="square">
            <a:spAutoFit/>
          </a:bodyPr>
          <a:lstStyle/>
          <a:p>
            <a:pPr>
              <a:spcAft>
                <a:spcPts val="0"/>
              </a:spcAft>
            </a:pPr>
            <a:r>
              <a:rPr lang="ru-RU" sz="1600" b="1" dirty="0">
                <a:solidFill>
                  <a:schemeClr val="tx2"/>
                </a:solidFill>
                <a:latin typeface="+mj-lt"/>
                <a:ea typeface="Calibri" panose="020F0502020204030204" pitchFamily="34" charset="0"/>
              </a:rPr>
              <a:t>Продажи аккумуляторных инструментов растут, в то время как продажи бензиновых инструментов падают</a:t>
            </a:r>
            <a:endParaRPr lang="en-GB" sz="1600" b="1" dirty="0">
              <a:solidFill>
                <a:schemeClr val="tx2"/>
              </a:solidFill>
              <a:latin typeface="+mj-lt"/>
              <a:ea typeface="Calibri" panose="020F0502020204030204" pitchFamily="34" charset="0"/>
            </a:endParaRPr>
          </a:p>
        </p:txBody>
      </p:sp>
      <p:pic>
        <p:nvPicPr>
          <p:cNvPr id="4" name="Picture 3">
            <a:extLst>
              <a:ext uri="{FF2B5EF4-FFF2-40B4-BE49-F238E27FC236}">
                <a16:creationId xmlns:a16="http://schemas.microsoft.com/office/drawing/2014/main" id="{26479C8E-6A64-4242-9B84-A2338D3E263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0790" y="2453145"/>
            <a:ext cx="4190420" cy="2398267"/>
          </a:xfrm>
          <a:prstGeom prst="rect">
            <a:avLst/>
          </a:prstGeom>
        </p:spPr>
      </p:pic>
    </p:spTree>
    <p:extLst>
      <p:ext uri="{BB962C8B-B14F-4D97-AF65-F5344CB8AC3E}">
        <p14:creationId xmlns:p14="http://schemas.microsoft.com/office/powerpoint/2010/main" val="2940041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1+#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par>
                                <p:cTn id="9" presetID="2" presetClass="entr" presetSubtype="8" decel="10000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0-#ppt_w/2"/>
                                          </p:val>
                                        </p:tav>
                                        <p:tav tm="100000">
                                          <p:val>
                                            <p:strVal val="#ppt_x"/>
                                          </p:val>
                                        </p:tav>
                                      </p:tavLst>
                                    </p:anim>
                                    <p:anim calcmode="lin" valueType="num">
                                      <p:cBhvr additive="base">
                                        <p:cTn id="12" dur="500" fill="hold"/>
                                        <p:tgtEl>
                                          <p:spTgt spid="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16" presetClass="entr" presetSubtype="37" fill="hold" nodeType="after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barn(outVertical)">
                                      <p:cBhvr>
                                        <p:cTn id="16" dur="500"/>
                                        <p:tgtEl>
                                          <p:spTgt spid="15"/>
                                        </p:tgtEl>
                                      </p:cBhvr>
                                    </p:animEffec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2" presetClass="entr" presetSubtype="4" decel="10000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750" fill="hold"/>
                                        <p:tgtEl>
                                          <p:spTgt spid="9"/>
                                        </p:tgtEl>
                                        <p:attrNameLst>
                                          <p:attrName>ppt_x</p:attrName>
                                        </p:attrNameLst>
                                      </p:cBhvr>
                                      <p:tavLst>
                                        <p:tav tm="0">
                                          <p:val>
                                            <p:strVal val="#ppt_x"/>
                                          </p:val>
                                        </p:tav>
                                        <p:tav tm="100000">
                                          <p:val>
                                            <p:strVal val="#ppt_x"/>
                                          </p:val>
                                        </p:tav>
                                      </p:tavLst>
                                    </p:anim>
                                    <p:anim calcmode="lin" valueType="num">
                                      <p:cBhvr additive="base">
                                        <p:cTn id="24" dur="750" fill="hold"/>
                                        <p:tgtEl>
                                          <p:spTgt spid="9"/>
                                        </p:tgtEl>
                                        <p:attrNameLst>
                                          <p:attrName>ppt_y</p:attrName>
                                        </p:attrNameLst>
                                      </p:cBhvr>
                                      <p:tavLst>
                                        <p:tav tm="0">
                                          <p:val>
                                            <p:strVal val="1+#ppt_h/2"/>
                                          </p:val>
                                        </p:tav>
                                        <p:tav tm="100000">
                                          <p:val>
                                            <p:strVal val="#ppt_y"/>
                                          </p:val>
                                        </p:tav>
                                      </p:tavLst>
                                    </p:anim>
                                  </p:childTnLst>
                                </p:cTn>
                              </p:par>
                            </p:childTnLst>
                          </p:cTn>
                        </p:par>
                        <p:par>
                          <p:cTn id="25" fill="hold">
                            <p:stCondLst>
                              <p:cond delay="1250"/>
                            </p:stCondLst>
                            <p:childTnLst>
                              <p:par>
                                <p:cTn id="26" presetID="10" presetClass="entr" presetSubtype="0" fill="hold" grpId="0" nodeType="after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1" decel="10000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750" fill="hold"/>
                                        <p:tgtEl>
                                          <p:spTgt spid="10"/>
                                        </p:tgtEl>
                                        <p:attrNameLst>
                                          <p:attrName>ppt_x</p:attrName>
                                        </p:attrNameLst>
                                      </p:cBhvr>
                                      <p:tavLst>
                                        <p:tav tm="0">
                                          <p:val>
                                            <p:strVal val="#ppt_x"/>
                                          </p:val>
                                        </p:tav>
                                        <p:tav tm="100000">
                                          <p:val>
                                            <p:strVal val="#ppt_x"/>
                                          </p:val>
                                        </p:tav>
                                      </p:tavLst>
                                    </p:anim>
                                    <p:anim calcmode="lin" valueType="num">
                                      <p:cBhvr additive="base">
                                        <p:cTn id="34" dur="750" fill="hold"/>
                                        <p:tgtEl>
                                          <p:spTgt spid="10"/>
                                        </p:tgtEl>
                                        <p:attrNameLst>
                                          <p:attrName>ppt_y</p:attrName>
                                        </p:attrNameLst>
                                      </p:cBhvr>
                                      <p:tavLst>
                                        <p:tav tm="0">
                                          <p:val>
                                            <p:strVal val="0-#ppt_h/2"/>
                                          </p:val>
                                        </p:tav>
                                        <p:tav tm="100000">
                                          <p:val>
                                            <p:strVal val="#ppt_y"/>
                                          </p:val>
                                        </p:tav>
                                      </p:tavLst>
                                    </p:anim>
                                  </p:childTnLst>
                                </p:cTn>
                              </p:par>
                            </p:childTnLst>
                          </p:cTn>
                        </p:par>
                        <p:par>
                          <p:cTn id="35" fill="hold">
                            <p:stCondLst>
                              <p:cond delay="750"/>
                            </p:stCondLst>
                            <p:childTnLst>
                              <p:par>
                                <p:cTn id="36" presetID="10" presetClass="entr" presetSubtype="0" fill="hold" grpId="0" nodeType="after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20" grpId="0" animBg="1"/>
      <p:bldP spid="21" grpId="0" animBg="1"/>
      <p:bldP spid="23" grpId="0"/>
      <p:bldP spid="2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AFE3022-5D9C-46A6-9EE5-4B30A9AC8DF4}"/>
              </a:ext>
            </a:extLst>
          </p:cNvPr>
          <p:cNvSpPr/>
          <p:nvPr/>
        </p:nvSpPr>
        <p:spPr>
          <a:xfrm>
            <a:off x="0" y="892225"/>
            <a:ext cx="9144000" cy="425704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2" name="Rectangle 29">
            <a:extLst>
              <a:ext uri="{FF2B5EF4-FFF2-40B4-BE49-F238E27FC236}">
                <a16:creationId xmlns:a16="http://schemas.microsoft.com/office/drawing/2014/main" id="{89050EB3-9056-4545-AF1F-C6B5188572F0}"/>
              </a:ext>
            </a:extLst>
          </p:cNvPr>
          <p:cNvSpPr>
            <a:spLocks noChangeArrowheads="1"/>
          </p:cNvSpPr>
          <p:nvPr/>
        </p:nvSpPr>
        <p:spPr bwMode="auto">
          <a:xfrm>
            <a:off x="228847" y="195263"/>
            <a:ext cx="5378289"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tx2"/>
                </a:solidFill>
                <a:latin typeface="Arial" panose="020B0604020202020204" pitchFamily="34" charset="0"/>
                <a:cs typeface="Arial" panose="020B0604020202020204" pitchFamily="34" charset="0"/>
              </a:rPr>
              <a:t>Тренды продаж в Европе</a:t>
            </a:r>
            <a:r>
              <a:rPr lang="en-GB" altLang="en-US" sz="2000" b="1" dirty="0">
                <a:solidFill>
                  <a:schemeClr val="tx2"/>
                </a:solidFill>
                <a:latin typeface="Arial" panose="020B0604020202020204" pitchFamily="34" charset="0"/>
                <a:cs typeface="Arial" panose="020B0604020202020204" pitchFamily="34" charset="0"/>
              </a:rPr>
              <a:t> (EGMF, 2018)</a:t>
            </a:r>
          </a:p>
        </p:txBody>
      </p:sp>
      <p:sp>
        <p:nvSpPr>
          <p:cNvPr id="83" name="Rectangle 82">
            <a:extLst>
              <a:ext uri="{FF2B5EF4-FFF2-40B4-BE49-F238E27FC236}">
                <a16:creationId xmlns:a16="http://schemas.microsoft.com/office/drawing/2014/main" id="{5ACC14C7-A852-427B-BBAB-386F751C886B}"/>
              </a:ext>
            </a:extLst>
          </p:cNvPr>
          <p:cNvSpPr/>
          <p:nvPr/>
        </p:nvSpPr>
        <p:spPr>
          <a:xfrm>
            <a:off x="453307" y="3667266"/>
            <a:ext cx="529335" cy="49273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sp>
        <p:nvSpPr>
          <p:cNvPr id="84" name="Rectangle 83">
            <a:extLst>
              <a:ext uri="{FF2B5EF4-FFF2-40B4-BE49-F238E27FC236}">
                <a16:creationId xmlns:a16="http://schemas.microsoft.com/office/drawing/2014/main" id="{BAD1570A-CC2F-4619-B190-ED85CE187375}"/>
              </a:ext>
            </a:extLst>
          </p:cNvPr>
          <p:cNvSpPr/>
          <p:nvPr/>
        </p:nvSpPr>
        <p:spPr>
          <a:xfrm>
            <a:off x="1230547" y="3660417"/>
            <a:ext cx="529335" cy="3927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sp>
        <p:nvSpPr>
          <p:cNvPr id="136" name="Rectangle 135">
            <a:extLst>
              <a:ext uri="{FF2B5EF4-FFF2-40B4-BE49-F238E27FC236}">
                <a16:creationId xmlns:a16="http://schemas.microsoft.com/office/drawing/2014/main" id="{42F4DCD4-9EDB-4619-A185-523EE7105B9D}"/>
              </a:ext>
            </a:extLst>
          </p:cNvPr>
          <p:cNvSpPr/>
          <p:nvPr/>
        </p:nvSpPr>
        <p:spPr>
          <a:xfrm>
            <a:off x="353816" y="4166557"/>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-14.7%</a:t>
            </a:r>
            <a:endParaRPr lang="en-GB" sz="1100" b="1" i="1" dirty="0">
              <a:solidFill>
                <a:schemeClr val="bg1"/>
              </a:solidFill>
              <a:latin typeface="Arial Black" panose="020B0A04020102020204" pitchFamily="34" charset="0"/>
            </a:endParaRPr>
          </a:p>
        </p:txBody>
      </p:sp>
      <p:sp>
        <p:nvSpPr>
          <p:cNvPr id="137" name="Rectangle 136">
            <a:extLst>
              <a:ext uri="{FF2B5EF4-FFF2-40B4-BE49-F238E27FC236}">
                <a16:creationId xmlns:a16="http://schemas.microsoft.com/office/drawing/2014/main" id="{A3002DC9-0D00-4F39-9D2E-5D4901B5F064}"/>
              </a:ext>
            </a:extLst>
          </p:cNvPr>
          <p:cNvSpPr/>
          <p:nvPr/>
        </p:nvSpPr>
        <p:spPr>
          <a:xfrm>
            <a:off x="1126775" y="4064546"/>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-11.0%</a:t>
            </a:r>
            <a:endParaRPr lang="en-GB" sz="1100" b="1" i="1" dirty="0">
              <a:solidFill>
                <a:schemeClr val="bg1"/>
              </a:solidFill>
              <a:latin typeface="Arial Black" panose="020B0A04020102020204" pitchFamily="34" charset="0"/>
            </a:endParaRPr>
          </a:p>
        </p:txBody>
      </p:sp>
      <p:sp>
        <p:nvSpPr>
          <p:cNvPr id="111" name="Rectangle 110">
            <a:extLst>
              <a:ext uri="{FF2B5EF4-FFF2-40B4-BE49-F238E27FC236}">
                <a16:creationId xmlns:a16="http://schemas.microsoft.com/office/drawing/2014/main" id="{3CD06145-CCA2-458F-AEAD-7D3E5CC95732}"/>
              </a:ext>
            </a:extLst>
          </p:cNvPr>
          <p:cNvSpPr/>
          <p:nvPr/>
        </p:nvSpPr>
        <p:spPr>
          <a:xfrm>
            <a:off x="2007787" y="2123276"/>
            <a:ext cx="529335" cy="15386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sp>
        <p:nvSpPr>
          <p:cNvPr id="149" name="Rectangle 148">
            <a:extLst>
              <a:ext uri="{FF2B5EF4-FFF2-40B4-BE49-F238E27FC236}">
                <a16:creationId xmlns:a16="http://schemas.microsoft.com/office/drawing/2014/main" id="{AFC0753B-9427-4C26-9419-3D4BEDA3339E}"/>
              </a:ext>
            </a:extLst>
          </p:cNvPr>
          <p:cNvSpPr/>
          <p:nvPr/>
        </p:nvSpPr>
        <p:spPr>
          <a:xfrm>
            <a:off x="1915060" y="1876225"/>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+46.3%</a:t>
            </a:r>
            <a:endParaRPr lang="en-GB" sz="1100" b="1" i="1" dirty="0">
              <a:solidFill>
                <a:schemeClr val="bg1"/>
              </a:solidFill>
              <a:latin typeface="Arial Black" panose="020B0A04020102020204" pitchFamily="34" charset="0"/>
            </a:endParaRPr>
          </a:p>
        </p:txBody>
      </p:sp>
      <p:pic>
        <p:nvPicPr>
          <p:cNvPr id="29" name="Picture 28">
            <a:extLst>
              <a:ext uri="{FF2B5EF4-FFF2-40B4-BE49-F238E27FC236}">
                <a16:creationId xmlns:a16="http://schemas.microsoft.com/office/drawing/2014/main" id="{32D54189-0807-4B5D-BDAC-45688B1250F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38" name="Rectangle 37">
            <a:extLst>
              <a:ext uri="{FF2B5EF4-FFF2-40B4-BE49-F238E27FC236}">
                <a16:creationId xmlns:a16="http://schemas.microsoft.com/office/drawing/2014/main" id="{B5FD4930-B645-4E05-BB77-AAFBCDEAD231}"/>
              </a:ext>
            </a:extLst>
          </p:cNvPr>
          <p:cNvSpPr/>
          <p:nvPr/>
        </p:nvSpPr>
        <p:spPr>
          <a:xfrm>
            <a:off x="238939" y="1056000"/>
            <a:ext cx="2298176" cy="307777"/>
          </a:xfrm>
          <a:prstGeom prst="rect">
            <a:avLst/>
          </a:prstGeom>
        </p:spPr>
        <p:txBody>
          <a:bodyPr wrap="square">
            <a:spAutoFit/>
          </a:bodyPr>
          <a:lstStyle/>
          <a:p>
            <a:pPr>
              <a:spcAft>
                <a:spcPts val="0"/>
              </a:spcAft>
            </a:pPr>
            <a:r>
              <a:rPr lang="ru-RU" sz="1400" b="1" dirty="0">
                <a:solidFill>
                  <a:schemeClr val="bg1"/>
                </a:solidFill>
                <a:latin typeface="+mj-lt"/>
                <a:ea typeface="Calibri" panose="020F0502020204030204" pitchFamily="34" charset="0"/>
              </a:rPr>
              <a:t>Колесные инструменты</a:t>
            </a:r>
            <a:endParaRPr lang="en-GB" sz="1400" b="1" dirty="0">
              <a:solidFill>
                <a:schemeClr val="bg1"/>
              </a:solidFill>
              <a:latin typeface="+mj-lt"/>
              <a:ea typeface="Calibri" panose="020F0502020204030204" pitchFamily="34" charset="0"/>
            </a:endParaRPr>
          </a:p>
        </p:txBody>
      </p:sp>
      <p:sp>
        <p:nvSpPr>
          <p:cNvPr id="41" name="TextBox 40">
            <a:extLst>
              <a:ext uri="{FF2B5EF4-FFF2-40B4-BE49-F238E27FC236}">
                <a16:creationId xmlns:a16="http://schemas.microsoft.com/office/drawing/2014/main" id="{068452C6-B52B-4865-AB5D-7914CA37F59E}"/>
              </a:ext>
            </a:extLst>
          </p:cNvPr>
          <p:cNvSpPr txBox="1"/>
          <p:nvPr/>
        </p:nvSpPr>
        <p:spPr>
          <a:xfrm>
            <a:off x="1014729" y="1607736"/>
            <a:ext cx="932670" cy="246221"/>
          </a:xfrm>
          <a:prstGeom prst="rect">
            <a:avLst/>
          </a:prstGeom>
          <a:noFill/>
        </p:spPr>
        <p:txBody>
          <a:bodyPr wrap="square" rtlCol="0">
            <a:spAutoFit/>
          </a:bodyPr>
          <a:lstStyle/>
          <a:p>
            <a:pPr algn="ctr">
              <a:spcAft>
                <a:spcPts val="0"/>
              </a:spcAft>
            </a:pPr>
            <a:r>
              <a:rPr lang="ru-RU" sz="1000" dirty="0" err="1">
                <a:solidFill>
                  <a:schemeClr val="bg1"/>
                </a:solidFill>
              </a:rPr>
              <a:t>Электро</a:t>
            </a:r>
            <a:endParaRPr lang="en-GB" sz="1000" dirty="0">
              <a:solidFill>
                <a:schemeClr val="bg1"/>
              </a:solidFill>
              <a:latin typeface="Calibri" panose="020F0502020204030204" pitchFamily="34" charset="0"/>
              <a:ea typeface="Calibri" panose="020F0502020204030204" pitchFamily="34" charset="0"/>
            </a:endParaRPr>
          </a:p>
        </p:txBody>
      </p:sp>
      <p:sp>
        <p:nvSpPr>
          <p:cNvPr id="42" name="TextBox 41">
            <a:extLst>
              <a:ext uri="{FF2B5EF4-FFF2-40B4-BE49-F238E27FC236}">
                <a16:creationId xmlns:a16="http://schemas.microsoft.com/office/drawing/2014/main" id="{E3016417-CE78-4E53-B52E-D214653A3431}"/>
              </a:ext>
            </a:extLst>
          </p:cNvPr>
          <p:cNvSpPr txBox="1"/>
          <p:nvPr/>
        </p:nvSpPr>
        <p:spPr>
          <a:xfrm>
            <a:off x="1790519" y="1607736"/>
            <a:ext cx="932670" cy="246221"/>
          </a:xfrm>
          <a:prstGeom prst="rect">
            <a:avLst/>
          </a:prstGeom>
          <a:noFill/>
        </p:spPr>
        <p:txBody>
          <a:bodyPr wrap="square" rtlCol="0">
            <a:spAutoFit/>
          </a:bodyPr>
          <a:lstStyle/>
          <a:p>
            <a:pPr algn="ctr">
              <a:spcAft>
                <a:spcPts val="0"/>
              </a:spcAft>
            </a:pPr>
            <a:r>
              <a:rPr lang="ru-RU" sz="1000" dirty="0" err="1">
                <a:solidFill>
                  <a:schemeClr val="bg1"/>
                </a:solidFill>
              </a:rPr>
              <a:t>Аккум</a:t>
            </a:r>
            <a:endParaRPr lang="en-GB" sz="1000" dirty="0">
              <a:solidFill>
                <a:schemeClr val="bg1"/>
              </a:solidFill>
              <a:latin typeface="Calibri" panose="020F0502020204030204" pitchFamily="34" charset="0"/>
              <a:ea typeface="Calibri" panose="020F0502020204030204" pitchFamily="34" charset="0"/>
            </a:endParaRPr>
          </a:p>
        </p:txBody>
      </p:sp>
      <p:sp>
        <p:nvSpPr>
          <p:cNvPr id="53" name="TextBox 52">
            <a:extLst>
              <a:ext uri="{FF2B5EF4-FFF2-40B4-BE49-F238E27FC236}">
                <a16:creationId xmlns:a16="http://schemas.microsoft.com/office/drawing/2014/main" id="{E4C1026F-4104-496E-8D33-7C61937931B5}"/>
              </a:ext>
            </a:extLst>
          </p:cNvPr>
          <p:cNvSpPr txBox="1"/>
          <p:nvPr/>
        </p:nvSpPr>
        <p:spPr>
          <a:xfrm>
            <a:off x="238939" y="1607736"/>
            <a:ext cx="932670" cy="246221"/>
          </a:xfrm>
          <a:prstGeom prst="rect">
            <a:avLst/>
          </a:prstGeom>
          <a:noFill/>
        </p:spPr>
        <p:txBody>
          <a:bodyPr wrap="square" rtlCol="0">
            <a:spAutoFit/>
          </a:bodyPr>
          <a:lstStyle/>
          <a:p>
            <a:pPr algn="ctr">
              <a:spcAft>
                <a:spcPts val="0"/>
              </a:spcAft>
            </a:pPr>
            <a:r>
              <a:rPr lang="ru-RU" sz="1000" dirty="0" err="1">
                <a:solidFill>
                  <a:schemeClr val="bg1"/>
                </a:solidFill>
              </a:rPr>
              <a:t>Бензо</a:t>
            </a:r>
            <a:endParaRPr lang="en-GB" sz="1000" dirty="0">
              <a:solidFill>
                <a:schemeClr val="bg1"/>
              </a:solidFill>
              <a:latin typeface="Calibri" panose="020F0502020204030204" pitchFamily="34" charset="0"/>
              <a:ea typeface="Calibri" panose="020F0502020204030204" pitchFamily="34" charset="0"/>
            </a:endParaRPr>
          </a:p>
        </p:txBody>
      </p:sp>
      <p:cxnSp>
        <p:nvCxnSpPr>
          <p:cNvPr id="8" name="Straight Connector 7">
            <a:extLst>
              <a:ext uri="{FF2B5EF4-FFF2-40B4-BE49-F238E27FC236}">
                <a16:creationId xmlns:a16="http://schemas.microsoft.com/office/drawing/2014/main" id="{365D2027-0D4A-4E64-BD40-F167F49A69FB}"/>
              </a:ext>
            </a:extLst>
          </p:cNvPr>
          <p:cNvCxnSpPr>
            <a:cxnSpLocks/>
          </p:cNvCxnSpPr>
          <p:nvPr/>
        </p:nvCxnSpPr>
        <p:spPr>
          <a:xfrm>
            <a:off x="1078107" y="1603471"/>
            <a:ext cx="0" cy="2815086"/>
          </a:xfrm>
          <a:prstGeom prst="line">
            <a:avLst/>
          </a:prstGeom>
          <a:ln w="9525">
            <a:solidFill>
              <a:schemeClr val="bg1">
                <a:alpha val="8000"/>
              </a:schemeClr>
            </a:solidFill>
          </a:ln>
        </p:spPr>
        <p:style>
          <a:lnRef idx="1">
            <a:schemeClr val="accent1"/>
          </a:lnRef>
          <a:fillRef idx="0">
            <a:schemeClr val="accent1"/>
          </a:fillRef>
          <a:effectRef idx="0">
            <a:schemeClr val="accent1"/>
          </a:effectRef>
          <a:fontRef idx="minor">
            <a:schemeClr val="tx1"/>
          </a:fontRef>
        </p:style>
      </p:cxnSp>
      <p:sp>
        <p:nvSpPr>
          <p:cNvPr id="89" name="Rectangle 29">
            <a:extLst>
              <a:ext uri="{FF2B5EF4-FFF2-40B4-BE49-F238E27FC236}">
                <a16:creationId xmlns:a16="http://schemas.microsoft.com/office/drawing/2014/main" id="{2935BED5-132A-40C0-AD80-63592D481CA2}"/>
              </a:ext>
            </a:extLst>
          </p:cNvPr>
          <p:cNvSpPr>
            <a:spLocks noChangeArrowheads="1"/>
          </p:cNvSpPr>
          <p:nvPr/>
        </p:nvSpPr>
        <p:spPr bwMode="auto">
          <a:xfrm>
            <a:off x="163305" y="4522847"/>
            <a:ext cx="881739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lgn="ctr">
              <a:spcBef>
                <a:spcPct val="0"/>
              </a:spcBef>
              <a:buNone/>
            </a:pPr>
            <a:r>
              <a:rPr lang="ru-RU" altLang="en-US" sz="1800" dirty="0">
                <a:solidFill>
                  <a:schemeClr val="bg1"/>
                </a:solidFill>
                <a:latin typeface="Arial" panose="020B0604020202020204" pitchFamily="34" charset="0"/>
                <a:cs typeface="Arial" panose="020B0604020202020204" pitchFamily="34" charset="0"/>
              </a:rPr>
              <a:t>Аккумуляторный инструмент наиболее </a:t>
            </a:r>
            <a:r>
              <a:rPr lang="ru-RU" altLang="en-US" sz="1800" b="1" dirty="0">
                <a:solidFill>
                  <a:schemeClr val="bg1"/>
                </a:solidFill>
                <a:latin typeface="Arial" panose="020B0604020202020204" pitchFamily="34" charset="0"/>
                <a:cs typeface="Arial" panose="020B0604020202020204" pitchFamily="34" charset="0"/>
              </a:rPr>
              <a:t>быстрорастущая </a:t>
            </a:r>
            <a:r>
              <a:rPr lang="ru-RU" altLang="en-US" sz="1800" dirty="0">
                <a:solidFill>
                  <a:schemeClr val="bg1"/>
                </a:solidFill>
                <a:latin typeface="Arial" panose="020B0604020202020204" pitchFamily="34" charset="0"/>
                <a:cs typeface="Arial" panose="020B0604020202020204" pitchFamily="34" charset="0"/>
              </a:rPr>
              <a:t>категория и сейчас составляет</a:t>
            </a:r>
            <a:r>
              <a:rPr lang="en-GB" altLang="en-US" sz="1800" dirty="0">
                <a:solidFill>
                  <a:schemeClr val="bg1"/>
                </a:solidFill>
                <a:latin typeface="Arial" panose="020B0604020202020204" pitchFamily="34" charset="0"/>
                <a:cs typeface="Arial" panose="020B0604020202020204" pitchFamily="34" charset="0"/>
              </a:rPr>
              <a:t> </a:t>
            </a:r>
            <a:r>
              <a:rPr lang="en-GB" altLang="en-US" sz="1800" b="1" dirty="0">
                <a:solidFill>
                  <a:schemeClr val="bg1"/>
                </a:solidFill>
                <a:latin typeface="Arial" panose="020B0604020202020204" pitchFamily="34" charset="0"/>
                <a:cs typeface="Arial" panose="020B0604020202020204" pitchFamily="34" charset="0"/>
              </a:rPr>
              <a:t>21.2%</a:t>
            </a:r>
            <a:r>
              <a:rPr lang="en-GB" altLang="en-US" sz="1800" dirty="0">
                <a:solidFill>
                  <a:schemeClr val="bg1"/>
                </a:solidFill>
                <a:latin typeface="Arial" panose="020B0604020202020204" pitchFamily="34" charset="0"/>
                <a:cs typeface="Arial" panose="020B0604020202020204" pitchFamily="34" charset="0"/>
              </a:rPr>
              <a:t> </a:t>
            </a:r>
            <a:r>
              <a:rPr lang="ru-RU" altLang="en-US" sz="1800" dirty="0">
                <a:solidFill>
                  <a:schemeClr val="bg1"/>
                </a:solidFill>
                <a:latin typeface="Arial" panose="020B0604020202020204" pitchFamily="34" charset="0"/>
                <a:cs typeface="Arial" panose="020B0604020202020204" pitchFamily="34" charset="0"/>
              </a:rPr>
              <a:t>рынка</a:t>
            </a:r>
            <a:endParaRPr lang="en-GB" altLang="en-US" sz="1800" dirty="0">
              <a:solidFill>
                <a:schemeClr val="bg1"/>
              </a:solidFill>
              <a:latin typeface="Arial" panose="020B0604020202020204" pitchFamily="34" charset="0"/>
              <a:cs typeface="Arial" panose="020B0604020202020204" pitchFamily="34" charset="0"/>
            </a:endParaRPr>
          </a:p>
        </p:txBody>
      </p:sp>
      <p:sp>
        <p:nvSpPr>
          <p:cNvPr id="91" name="Rectangle 90">
            <a:extLst>
              <a:ext uri="{FF2B5EF4-FFF2-40B4-BE49-F238E27FC236}">
                <a16:creationId xmlns:a16="http://schemas.microsoft.com/office/drawing/2014/main" id="{B669CBE2-C50A-4D44-9E9B-81D4EC1562B3}"/>
              </a:ext>
            </a:extLst>
          </p:cNvPr>
          <p:cNvSpPr/>
          <p:nvPr/>
        </p:nvSpPr>
        <p:spPr>
          <a:xfrm>
            <a:off x="3216569" y="1056000"/>
            <a:ext cx="2234112" cy="307777"/>
          </a:xfrm>
          <a:prstGeom prst="rect">
            <a:avLst/>
          </a:prstGeom>
        </p:spPr>
        <p:txBody>
          <a:bodyPr wrap="square">
            <a:spAutoFit/>
          </a:bodyPr>
          <a:lstStyle/>
          <a:p>
            <a:pPr>
              <a:spcAft>
                <a:spcPts val="0"/>
              </a:spcAft>
            </a:pPr>
            <a:r>
              <a:rPr lang="ru-RU" sz="1400" b="1" dirty="0">
                <a:solidFill>
                  <a:schemeClr val="bg1"/>
                </a:solidFill>
                <a:latin typeface="+mj-lt"/>
                <a:ea typeface="Calibri" panose="020F0502020204030204" pitchFamily="34" charset="0"/>
              </a:rPr>
              <a:t>Ручные инструменты</a:t>
            </a:r>
            <a:endParaRPr lang="en-GB" sz="1400" b="1" dirty="0">
              <a:solidFill>
                <a:schemeClr val="bg1"/>
              </a:solidFill>
              <a:latin typeface="+mj-lt"/>
              <a:ea typeface="Calibri" panose="020F0502020204030204" pitchFamily="34" charset="0"/>
            </a:endParaRPr>
          </a:p>
        </p:txBody>
      </p:sp>
      <p:sp>
        <p:nvSpPr>
          <p:cNvPr id="93" name="Rectangle 92">
            <a:extLst>
              <a:ext uri="{FF2B5EF4-FFF2-40B4-BE49-F238E27FC236}">
                <a16:creationId xmlns:a16="http://schemas.microsoft.com/office/drawing/2014/main" id="{4F9E2FDD-8E55-452C-918D-BD707EA32386}"/>
              </a:ext>
            </a:extLst>
          </p:cNvPr>
          <p:cNvSpPr/>
          <p:nvPr/>
        </p:nvSpPr>
        <p:spPr>
          <a:xfrm>
            <a:off x="6214289" y="1056000"/>
            <a:ext cx="1692155" cy="307777"/>
          </a:xfrm>
          <a:prstGeom prst="rect">
            <a:avLst/>
          </a:prstGeom>
        </p:spPr>
        <p:txBody>
          <a:bodyPr wrap="square">
            <a:spAutoFit/>
          </a:bodyPr>
          <a:lstStyle/>
          <a:p>
            <a:pPr>
              <a:spcAft>
                <a:spcPts val="0"/>
              </a:spcAft>
            </a:pPr>
            <a:r>
              <a:rPr lang="ru-RU" sz="1400" b="1" dirty="0">
                <a:solidFill>
                  <a:schemeClr val="bg1"/>
                </a:solidFill>
                <a:latin typeface="+mj-lt"/>
                <a:ea typeface="Calibri" panose="020F0502020204030204" pitchFamily="34" charset="0"/>
              </a:rPr>
              <a:t>Всего</a:t>
            </a:r>
            <a:endParaRPr lang="en-GB" sz="1400" b="1" dirty="0">
              <a:solidFill>
                <a:schemeClr val="bg1"/>
              </a:solidFill>
              <a:latin typeface="+mj-lt"/>
              <a:ea typeface="Calibri" panose="020F0502020204030204" pitchFamily="34" charset="0"/>
            </a:endParaRPr>
          </a:p>
        </p:txBody>
      </p:sp>
      <p:sp>
        <p:nvSpPr>
          <p:cNvPr id="94" name="Rectangle 93">
            <a:extLst>
              <a:ext uri="{FF2B5EF4-FFF2-40B4-BE49-F238E27FC236}">
                <a16:creationId xmlns:a16="http://schemas.microsoft.com/office/drawing/2014/main" id="{BF1CD376-7C1A-4B86-AE03-9CB625E10661}"/>
              </a:ext>
            </a:extLst>
          </p:cNvPr>
          <p:cNvSpPr/>
          <p:nvPr/>
        </p:nvSpPr>
        <p:spPr>
          <a:xfrm>
            <a:off x="3425107" y="3661887"/>
            <a:ext cx="529335" cy="4032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sp>
        <p:nvSpPr>
          <p:cNvPr id="102" name="Rectangle 101">
            <a:extLst>
              <a:ext uri="{FF2B5EF4-FFF2-40B4-BE49-F238E27FC236}">
                <a16:creationId xmlns:a16="http://schemas.microsoft.com/office/drawing/2014/main" id="{FD04922D-C9AA-4B8A-BA4F-94A94F874BB2}"/>
              </a:ext>
            </a:extLst>
          </p:cNvPr>
          <p:cNvSpPr/>
          <p:nvPr/>
        </p:nvSpPr>
        <p:spPr>
          <a:xfrm>
            <a:off x="3331446" y="3701951"/>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-1.6%</a:t>
            </a:r>
            <a:endParaRPr lang="en-GB" sz="1100" b="1" i="1" dirty="0">
              <a:solidFill>
                <a:schemeClr val="bg1"/>
              </a:solidFill>
              <a:latin typeface="Arial Black" panose="020B0A04020102020204" pitchFamily="34" charset="0"/>
            </a:endParaRPr>
          </a:p>
        </p:txBody>
      </p:sp>
      <p:sp>
        <p:nvSpPr>
          <p:cNvPr id="106" name="Rectangle 105">
            <a:extLst>
              <a:ext uri="{FF2B5EF4-FFF2-40B4-BE49-F238E27FC236}">
                <a16:creationId xmlns:a16="http://schemas.microsoft.com/office/drawing/2014/main" id="{4A7AF5FE-F2A8-4101-944C-075A87258AF1}"/>
              </a:ext>
            </a:extLst>
          </p:cNvPr>
          <p:cNvSpPr/>
          <p:nvPr/>
        </p:nvSpPr>
        <p:spPr>
          <a:xfrm>
            <a:off x="4985417" y="2971802"/>
            <a:ext cx="529335" cy="68654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sp>
        <p:nvSpPr>
          <p:cNvPr id="122" name="Rectangle 121">
            <a:extLst>
              <a:ext uri="{FF2B5EF4-FFF2-40B4-BE49-F238E27FC236}">
                <a16:creationId xmlns:a16="http://schemas.microsoft.com/office/drawing/2014/main" id="{ECEB791E-D600-4D29-9249-933B1522C685}"/>
              </a:ext>
            </a:extLst>
          </p:cNvPr>
          <p:cNvSpPr/>
          <p:nvPr/>
        </p:nvSpPr>
        <p:spPr>
          <a:xfrm>
            <a:off x="4892690" y="2719802"/>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+18.4%</a:t>
            </a:r>
            <a:endParaRPr lang="en-GB" sz="1100" b="1" i="1" dirty="0">
              <a:solidFill>
                <a:schemeClr val="bg1"/>
              </a:solidFill>
              <a:latin typeface="Arial Black" panose="020B0A04020102020204" pitchFamily="34" charset="0"/>
            </a:endParaRPr>
          </a:p>
        </p:txBody>
      </p:sp>
      <p:sp>
        <p:nvSpPr>
          <p:cNvPr id="132" name="TextBox 131">
            <a:extLst>
              <a:ext uri="{FF2B5EF4-FFF2-40B4-BE49-F238E27FC236}">
                <a16:creationId xmlns:a16="http://schemas.microsoft.com/office/drawing/2014/main" id="{C7110DCD-C73C-4617-AFFE-9FE8466BB87E}"/>
              </a:ext>
            </a:extLst>
          </p:cNvPr>
          <p:cNvSpPr txBox="1"/>
          <p:nvPr/>
        </p:nvSpPr>
        <p:spPr>
          <a:xfrm>
            <a:off x="3992359" y="1603471"/>
            <a:ext cx="932670" cy="246221"/>
          </a:xfrm>
          <a:prstGeom prst="rect">
            <a:avLst/>
          </a:prstGeom>
          <a:noFill/>
        </p:spPr>
        <p:txBody>
          <a:bodyPr wrap="square" rtlCol="0">
            <a:spAutoFit/>
          </a:bodyPr>
          <a:lstStyle/>
          <a:p>
            <a:pPr algn="ctr">
              <a:spcAft>
                <a:spcPts val="0"/>
              </a:spcAft>
            </a:pPr>
            <a:r>
              <a:rPr lang="ru-RU" sz="1000" dirty="0" err="1">
                <a:solidFill>
                  <a:schemeClr val="bg1"/>
                </a:solidFill>
              </a:rPr>
              <a:t>Электро</a:t>
            </a:r>
            <a:endParaRPr lang="en-GB" sz="1000" dirty="0">
              <a:solidFill>
                <a:schemeClr val="bg1"/>
              </a:solidFill>
              <a:latin typeface="Calibri" panose="020F0502020204030204" pitchFamily="34" charset="0"/>
              <a:ea typeface="Calibri" panose="020F0502020204030204" pitchFamily="34" charset="0"/>
            </a:endParaRPr>
          </a:p>
        </p:txBody>
      </p:sp>
      <p:sp>
        <p:nvSpPr>
          <p:cNvPr id="133" name="TextBox 132">
            <a:extLst>
              <a:ext uri="{FF2B5EF4-FFF2-40B4-BE49-F238E27FC236}">
                <a16:creationId xmlns:a16="http://schemas.microsoft.com/office/drawing/2014/main" id="{F674816C-A4E2-41A9-BFA2-D943E8C31F34}"/>
              </a:ext>
            </a:extLst>
          </p:cNvPr>
          <p:cNvSpPr txBox="1"/>
          <p:nvPr/>
        </p:nvSpPr>
        <p:spPr>
          <a:xfrm>
            <a:off x="4768149" y="1603471"/>
            <a:ext cx="932670" cy="246221"/>
          </a:xfrm>
          <a:prstGeom prst="rect">
            <a:avLst/>
          </a:prstGeom>
          <a:noFill/>
        </p:spPr>
        <p:txBody>
          <a:bodyPr wrap="square" rtlCol="0">
            <a:spAutoFit/>
          </a:bodyPr>
          <a:lstStyle/>
          <a:p>
            <a:pPr algn="ctr">
              <a:spcAft>
                <a:spcPts val="0"/>
              </a:spcAft>
            </a:pPr>
            <a:r>
              <a:rPr lang="ru-RU" sz="1000" dirty="0" err="1">
                <a:solidFill>
                  <a:schemeClr val="bg1"/>
                </a:solidFill>
              </a:rPr>
              <a:t>Аккум</a:t>
            </a:r>
            <a:endParaRPr lang="en-GB" sz="1000" dirty="0">
              <a:solidFill>
                <a:schemeClr val="bg1"/>
              </a:solidFill>
              <a:latin typeface="Calibri" panose="020F0502020204030204" pitchFamily="34" charset="0"/>
              <a:ea typeface="Calibri" panose="020F0502020204030204" pitchFamily="34" charset="0"/>
            </a:endParaRPr>
          </a:p>
        </p:txBody>
      </p:sp>
      <p:sp>
        <p:nvSpPr>
          <p:cNvPr id="134" name="TextBox 133">
            <a:extLst>
              <a:ext uri="{FF2B5EF4-FFF2-40B4-BE49-F238E27FC236}">
                <a16:creationId xmlns:a16="http://schemas.microsoft.com/office/drawing/2014/main" id="{D2C5DEE3-539D-46B3-8A58-3C310E0DD633}"/>
              </a:ext>
            </a:extLst>
          </p:cNvPr>
          <p:cNvSpPr txBox="1"/>
          <p:nvPr/>
        </p:nvSpPr>
        <p:spPr>
          <a:xfrm>
            <a:off x="3216569" y="1603471"/>
            <a:ext cx="932670" cy="246221"/>
          </a:xfrm>
          <a:prstGeom prst="rect">
            <a:avLst/>
          </a:prstGeom>
          <a:noFill/>
        </p:spPr>
        <p:txBody>
          <a:bodyPr wrap="square" rtlCol="0">
            <a:spAutoFit/>
          </a:bodyPr>
          <a:lstStyle/>
          <a:p>
            <a:pPr algn="ctr">
              <a:spcAft>
                <a:spcPts val="0"/>
              </a:spcAft>
            </a:pPr>
            <a:r>
              <a:rPr lang="ru-RU" sz="1000" dirty="0" err="1">
                <a:solidFill>
                  <a:schemeClr val="bg1"/>
                </a:solidFill>
              </a:rPr>
              <a:t>Бензо</a:t>
            </a:r>
            <a:endParaRPr lang="en-GB" sz="1000" dirty="0">
              <a:solidFill>
                <a:schemeClr val="bg1"/>
              </a:solidFill>
              <a:latin typeface="Calibri" panose="020F0502020204030204" pitchFamily="34" charset="0"/>
              <a:ea typeface="Calibri" panose="020F0502020204030204" pitchFamily="34" charset="0"/>
            </a:endParaRPr>
          </a:p>
        </p:txBody>
      </p:sp>
      <p:sp>
        <p:nvSpPr>
          <p:cNvPr id="141" name="Rectangle 140">
            <a:extLst>
              <a:ext uri="{FF2B5EF4-FFF2-40B4-BE49-F238E27FC236}">
                <a16:creationId xmlns:a16="http://schemas.microsoft.com/office/drawing/2014/main" id="{B1166AFA-176A-4C93-B804-22071BC43D5B}"/>
              </a:ext>
            </a:extLst>
          </p:cNvPr>
          <p:cNvSpPr/>
          <p:nvPr/>
        </p:nvSpPr>
        <p:spPr>
          <a:xfrm>
            <a:off x="6428657" y="3658345"/>
            <a:ext cx="529335" cy="17704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sp>
        <p:nvSpPr>
          <p:cNvPr id="144" name="Rectangle 143">
            <a:extLst>
              <a:ext uri="{FF2B5EF4-FFF2-40B4-BE49-F238E27FC236}">
                <a16:creationId xmlns:a16="http://schemas.microsoft.com/office/drawing/2014/main" id="{C9FBAB51-2AE9-42D1-83F6-F17DA6A0E6C4}"/>
              </a:ext>
            </a:extLst>
          </p:cNvPr>
          <p:cNvSpPr/>
          <p:nvPr/>
        </p:nvSpPr>
        <p:spPr>
          <a:xfrm>
            <a:off x="6329166" y="3844047"/>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-5.7%</a:t>
            </a:r>
            <a:endParaRPr lang="en-GB" sz="1100" b="1" i="1" dirty="0">
              <a:solidFill>
                <a:schemeClr val="bg1"/>
              </a:solidFill>
              <a:latin typeface="Arial Black" panose="020B0A04020102020204" pitchFamily="34" charset="0"/>
            </a:endParaRPr>
          </a:p>
        </p:txBody>
      </p:sp>
      <p:sp>
        <p:nvSpPr>
          <p:cNvPr id="145" name="Rectangle 144">
            <a:extLst>
              <a:ext uri="{FF2B5EF4-FFF2-40B4-BE49-F238E27FC236}">
                <a16:creationId xmlns:a16="http://schemas.microsoft.com/office/drawing/2014/main" id="{2A3E451F-AF39-4711-9F57-EC32BCE0A346}"/>
              </a:ext>
            </a:extLst>
          </p:cNvPr>
          <p:cNvSpPr/>
          <p:nvPr/>
        </p:nvSpPr>
        <p:spPr>
          <a:xfrm>
            <a:off x="7102125" y="4097083"/>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-12.7%</a:t>
            </a:r>
            <a:endParaRPr lang="en-GB" sz="1100" b="1" i="1" dirty="0">
              <a:solidFill>
                <a:schemeClr val="bg1"/>
              </a:solidFill>
              <a:latin typeface="Arial Black" panose="020B0A04020102020204" pitchFamily="34" charset="0"/>
            </a:endParaRPr>
          </a:p>
        </p:txBody>
      </p:sp>
      <p:sp>
        <p:nvSpPr>
          <p:cNvPr id="162" name="Rectangle 161">
            <a:extLst>
              <a:ext uri="{FF2B5EF4-FFF2-40B4-BE49-F238E27FC236}">
                <a16:creationId xmlns:a16="http://schemas.microsoft.com/office/drawing/2014/main" id="{D9B05222-AA37-44D5-9AB5-65ACF2A974E9}"/>
              </a:ext>
            </a:extLst>
          </p:cNvPr>
          <p:cNvSpPr/>
          <p:nvPr/>
        </p:nvSpPr>
        <p:spPr>
          <a:xfrm>
            <a:off x="7983137" y="2815691"/>
            <a:ext cx="529335" cy="8400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sp>
        <p:nvSpPr>
          <p:cNvPr id="166" name="Rectangle 165">
            <a:extLst>
              <a:ext uri="{FF2B5EF4-FFF2-40B4-BE49-F238E27FC236}">
                <a16:creationId xmlns:a16="http://schemas.microsoft.com/office/drawing/2014/main" id="{8634578A-FB3C-4CC2-B6B4-7A320F52CA60}"/>
              </a:ext>
            </a:extLst>
          </p:cNvPr>
          <p:cNvSpPr/>
          <p:nvPr/>
        </p:nvSpPr>
        <p:spPr>
          <a:xfrm>
            <a:off x="7890410" y="2549663"/>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+22.5%</a:t>
            </a:r>
            <a:endParaRPr lang="en-GB" sz="1100" b="1" i="1" dirty="0">
              <a:solidFill>
                <a:schemeClr val="bg1"/>
              </a:solidFill>
              <a:latin typeface="Arial Black" panose="020B0A04020102020204" pitchFamily="34" charset="0"/>
            </a:endParaRPr>
          </a:p>
        </p:txBody>
      </p:sp>
      <p:sp>
        <p:nvSpPr>
          <p:cNvPr id="172" name="TextBox 171">
            <a:extLst>
              <a:ext uri="{FF2B5EF4-FFF2-40B4-BE49-F238E27FC236}">
                <a16:creationId xmlns:a16="http://schemas.microsoft.com/office/drawing/2014/main" id="{C1BF873C-44C6-4468-A68A-FD75E12B20B4}"/>
              </a:ext>
            </a:extLst>
          </p:cNvPr>
          <p:cNvSpPr txBox="1"/>
          <p:nvPr/>
        </p:nvSpPr>
        <p:spPr>
          <a:xfrm>
            <a:off x="6975017" y="1603471"/>
            <a:ext cx="932670" cy="246221"/>
          </a:xfrm>
          <a:prstGeom prst="rect">
            <a:avLst/>
          </a:prstGeom>
          <a:noFill/>
        </p:spPr>
        <p:txBody>
          <a:bodyPr wrap="square" rtlCol="0">
            <a:spAutoFit/>
          </a:bodyPr>
          <a:lstStyle/>
          <a:p>
            <a:pPr algn="ctr">
              <a:spcAft>
                <a:spcPts val="0"/>
              </a:spcAft>
            </a:pPr>
            <a:r>
              <a:rPr lang="ru-RU" sz="1000" dirty="0" err="1">
                <a:solidFill>
                  <a:schemeClr val="bg1"/>
                </a:solidFill>
              </a:rPr>
              <a:t>Электро</a:t>
            </a:r>
            <a:endParaRPr lang="en-GB" sz="1000" dirty="0">
              <a:solidFill>
                <a:schemeClr val="bg1"/>
              </a:solidFill>
              <a:latin typeface="Calibri" panose="020F0502020204030204" pitchFamily="34" charset="0"/>
              <a:ea typeface="Calibri" panose="020F0502020204030204" pitchFamily="34" charset="0"/>
            </a:endParaRPr>
          </a:p>
        </p:txBody>
      </p:sp>
      <p:sp>
        <p:nvSpPr>
          <p:cNvPr id="173" name="TextBox 172">
            <a:extLst>
              <a:ext uri="{FF2B5EF4-FFF2-40B4-BE49-F238E27FC236}">
                <a16:creationId xmlns:a16="http://schemas.microsoft.com/office/drawing/2014/main" id="{039ED63B-910B-498B-8747-91AD742B6590}"/>
              </a:ext>
            </a:extLst>
          </p:cNvPr>
          <p:cNvSpPr txBox="1"/>
          <p:nvPr/>
        </p:nvSpPr>
        <p:spPr>
          <a:xfrm>
            <a:off x="7750807" y="1603471"/>
            <a:ext cx="932670" cy="246221"/>
          </a:xfrm>
          <a:prstGeom prst="rect">
            <a:avLst/>
          </a:prstGeom>
          <a:noFill/>
        </p:spPr>
        <p:txBody>
          <a:bodyPr wrap="square" rtlCol="0">
            <a:spAutoFit/>
          </a:bodyPr>
          <a:lstStyle/>
          <a:p>
            <a:pPr algn="ctr">
              <a:spcAft>
                <a:spcPts val="0"/>
              </a:spcAft>
            </a:pPr>
            <a:r>
              <a:rPr lang="ru-RU" sz="1000" dirty="0" err="1">
                <a:solidFill>
                  <a:schemeClr val="bg1"/>
                </a:solidFill>
              </a:rPr>
              <a:t>Аккум</a:t>
            </a:r>
            <a:endParaRPr lang="en-GB" sz="1000" dirty="0">
              <a:solidFill>
                <a:schemeClr val="bg1"/>
              </a:solidFill>
              <a:latin typeface="Calibri" panose="020F0502020204030204" pitchFamily="34" charset="0"/>
              <a:ea typeface="Calibri" panose="020F0502020204030204" pitchFamily="34" charset="0"/>
            </a:endParaRPr>
          </a:p>
        </p:txBody>
      </p:sp>
      <p:sp>
        <p:nvSpPr>
          <p:cNvPr id="174" name="TextBox 173">
            <a:extLst>
              <a:ext uri="{FF2B5EF4-FFF2-40B4-BE49-F238E27FC236}">
                <a16:creationId xmlns:a16="http://schemas.microsoft.com/office/drawing/2014/main" id="{812DD7B2-DC03-44F8-8914-43BB98A68DD9}"/>
              </a:ext>
            </a:extLst>
          </p:cNvPr>
          <p:cNvSpPr txBox="1"/>
          <p:nvPr/>
        </p:nvSpPr>
        <p:spPr>
          <a:xfrm>
            <a:off x="6199227" y="1603471"/>
            <a:ext cx="932670" cy="246221"/>
          </a:xfrm>
          <a:prstGeom prst="rect">
            <a:avLst/>
          </a:prstGeom>
          <a:noFill/>
        </p:spPr>
        <p:txBody>
          <a:bodyPr wrap="square" rtlCol="0">
            <a:spAutoFit/>
          </a:bodyPr>
          <a:lstStyle/>
          <a:p>
            <a:pPr algn="ctr">
              <a:spcAft>
                <a:spcPts val="0"/>
              </a:spcAft>
            </a:pPr>
            <a:r>
              <a:rPr lang="ru-RU" sz="1000" dirty="0" err="1">
                <a:solidFill>
                  <a:schemeClr val="bg1"/>
                </a:solidFill>
              </a:rPr>
              <a:t>Бензо</a:t>
            </a:r>
            <a:endParaRPr lang="en-GB" sz="1000" dirty="0">
              <a:solidFill>
                <a:schemeClr val="bg1"/>
              </a:solidFill>
              <a:latin typeface="Calibri" panose="020F0502020204030204" pitchFamily="34" charset="0"/>
              <a:ea typeface="Calibri" panose="020F0502020204030204" pitchFamily="34" charset="0"/>
            </a:endParaRPr>
          </a:p>
        </p:txBody>
      </p:sp>
      <p:cxnSp>
        <p:nvCxnSpPr>
          <p:cNvPr id="176" name="Straight Connector 175">
            <a:extLst>
              <a:ext uri="{FF2B5EF4-FFF2-40B4-BE49-F238E27FC236}">
                <a16:creationId xmlns:a16="http://schemas.microsoft.com/office/drawing/2014/main" id="{9A02B9E4-3844-4B49-A000-3E1DA69AFE5F}"/>
              </a:ext>
            </a:extLst>
          </p:cNvPr>
          <p:cNvCxnSpPr>
            <a:cxnSpLocks/>
          </p:cNvCxnSpPr>
          <p:nvPr/>
        </p:nvCxnSpPr>
        <p:spPr>
          <a:xfrm>
            <a:off x="254001" y="3664643"/>
            <a:ext cx="2390748"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4739B5BF-EB29-4270-891A-D2BE641D4892}"/>
              </a:ext>
            </a:extLst>
          </p:cNvPr>
          <p:cNvCxnSpPr>
            <a:cxnSpLocks/>
          </p:cNvCxnSpPr>
          <p:nvPr/>
        </p:nvCxnSpPr>
        <p:spPr>
          <a:xfrm>
            <a:off x="1846457" y="1603471"/>
            <a:ext cx="0" cy="2815086"/>
          </a:xfrm>
          <a:prstGeom prst="line">
            <a:avLst/>
          </a:prstGeom>
          <a:ln w="9525">
            <a:solidFill>
              <a:schemeClr val="bg1">
                <a:alpha val="8000"/>
              </a:scheme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677E9418-6602-4089-8C8C-03CAD0F0EA2B}"/>
              </a:ext>
            </a:extLst>
          </p:cNvPr>
          <p:cNvCxnSpPr>
            <a:cxnSpLocks/>
          </p:cNvCxnSpPr>
          <p:nvPr/>
        </p:nvCxnSpPr>
        <p:spPr>
          <a:xfrm>
            <a:off x="4068437" y="1603471"/>
            <a:ext cx="0" cy="2815086"/>
          </a:xfrm>
          <a:prstGeom prst="line">
            <a:avLst/>
          </a:prstGeom>
          <a:ln w="9525">
            <a:solidFill>
              <a:schemeClr val="bg1">
                <a:alpha val="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80FFEF90-1050-49C2-A6DB-524932DEFC45}"/>
              </a:ext>
            </a:extLst>
          </p:cNvPr>
          <p:cNvCxnSpPr>
            <a:cxnSpLocks/>
          </p:cNvCxnSpPr>
          <p:nvPr/>
        </p:nvCxnSpPr>
        <p:spPr>
          <a:xfrm>
            <a:off x="4836787" y="1603471"/>
            <a:ext cx="0" cy="2815086"/>
          </a:xfrm>
          <a:prstGeom prst="line">
            <a:avLst/>
          </a:prstGeom>
          <a:ln w="9525">
            <a:solidFill>
              <a:schemeClr val="bg1">
                <a:alpha val="8000"/>
              </a:scheme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1ED76BA3-2D47-4722-A37C-38D05DEEF6ED}"/>
              </a:ext>
            </a:extLst>
          </p:cNvPr>
          <p:cNvCxnSpPr>
            <a:cxnSpLocks/>
          </p:cNvCxnSpPr>
          <p:nvPr/>
        </p:nvCxnSpPr>
        <p:spPr>
          <a:xfrm>
            <a:off x="7066157" y="1603471"/>
            <a:ext cx="0" cy="2815086"/>
          </a:xfrm>
          <a:prstGeom prst="line">
            <a:avLst/>
          </a:prstGeom>
          <a:ln w="9525">
            <a:solidFill>
              <a:schemeClr val="bg1">
                <a:alpha val="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0930E68D-BCE7-4EA8-B2C0-C8316C300B35}"/>
              </a:ext>
            </a:extLst>
          </p:cNvPr>
          <p:cNvCxnSpPr>
            <a:cxnSpLocks/>
          </p:cNvCxnSpPr>
          <p:nvPr/>
        </p:nvCxnSpPr>
        <p:spPr>
          <a:xfrm>
            <a:off x="7834507" y="1603471"/>
            <a:ext cx="0" cy="2815086"/>
          </a:xfrm>
          <a:prstGeom prst="line">
            <a:avLst/>
          </a:prstGeom>
          <a:ln w="9525">
            <a:solidFill>
              <a:schemeClr val="bg1">
                <a:alpha val="8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0C9D1700-BCBC-4764-A6F3-47CEE57FC2FE}"/>
              </a:ext>
            </a:extLst>
          </p:cNvPr>
          <p:cNvCxnSpPr>
            <a:cxnSpLocks/>
          </p:cNvCxnSpPr>
          <p:nvPr/>
        </p:nvCxnSpPr>
        <p:spPr>
          <a:xfrm>
            <a:off x="3231631" y="3659263"/>
            <a:ext cx="2390748"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86" name="Rectangle 185">
            <a:extLst>
              <a:ext uri="{FF2B5EF4-FFF2-40B4-BE49-F238E27FC236}">
                <a16:creationId xmlns:a16="http://schemas.microsoft.com/office/drawing/2014/main" id="{398A7AC1-2CB2-45F5-BD4C-26AB9332992A}"/>
              </a:ext>
            </a:extLst>
          </p:cNvPr>
          <p:cNvSpPr/>
          <p:nvPr/>
        </p:nvSpPr>
        <p:spPr>
          <a:xfrm>
            <a:off x="4211987" y="3667267"/>
            <a:ext cx="529335" cy="44457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sp>
        <p:nvSpPr>
          <p:cNvPr id="187" name="Rectangle 186">
            <a:extLst>
              <a:ext uri="{FF2B5EF4-FFF2-40B4-BE49-F238E27FC236}">
                <a16:creationId xmlns:a16="http://schemas.microsoft.com/office/drawing/2014/main" id="{A5705A53-F4D1-4055-B444-53A55949559F}"/>
              </a:ext>
            </a:extLst>
          </p:cNvPr>
          <p:cNvSpPr/>
          <p:nvPr/>
        </p:nvSpPr>
        <p:spPr>
          <a:xfrm>
            <a:off x="4112496" y="4115757"/>
            <a:ext cx="714447" cy="25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a:r>
              <a:rPr lang="en-US" sz="1100" b="1" i="1" dirty="0">
                <a:solidFill>
                  <a:schemeClr val="bg1"/>
                </a:solidFill>
                <a:latin typeface="Arial Black" panose="020B0A04020102020204" pitchFamily="34" charset="0"/>
              </a:rPr>
              <a:t>-13.7%</a:t>
            </a:r>
            <a:endParaRPr lang="en-GB" sz="1100" b="1" i="1" dirty="0">
              <a:solidFill>
                <a:schemeClr val="bg1"/>
              </a:solidFill>
              <a:latin typeface="Arial Black" panose="020B0A04020102020204" pitchFamily="34" charset="0"/>
            </a:endParaRPr>
          </a:p>
        </p:txBody>
      </p:sp>
      <p:sp>
        <p:nvSpPr>
          <p:cNvPr id="191" name="Rectangle 190">
            <a:extLst>
              <a:ext uri="{FF2B5EF4-FFF2-40B4-BE49-F238E27FC236}">
                <a16:creationId xmlns:a16="http://schemas.microsoft.com/office/drawing/2014/main" id="{205387A8-C4B9-4FC9-8A53-39C838D53CB7}"/>
              </a:ext>
            </a:extLst>
          </p:cNvPr>
          <p:cNvSpPr/>
          <p:nvPr/>
        </p:nvSpPr>
        <p:spPr>
          <a:xfrm>
            <a:off x="7200727" y="3667266"/>
            <a:ext cx="529335" cy="432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endParaRPr lang="en-GB" sz="1050" b="1" i="1" dirty="0">
              <a:solidFill>
                <a:schemeClr val="bg1"/>
              </a:solidFill>
              <a:latin typeface="Arial Black" panose="020B0A04020102020204" pitchFamily="34" charset="0"/>
            </a:endParaRPr>
          </a:p>
        </p:txBody>
      </p:sp>
      <p:cxnSp>
        <p:nvCxnSpPr>
          <p:cNvPr id="192" name="Straight Connector 191">
            <a:extLst>
              <a:ext uri="{FF2B5EF4-FFF2-40B4-BE49-F238E27FC236}">
                <a16:creationId xmlns:a16="http://schemas.microsoft.com/office/drawing/2014/main" id="{DE8AB1EA-139B-4535-852D-7EFF3D0280A7}"/>
              </a:ext>
            </a:extLst>
          </p:cNvPr>
          <p:cNvCxnSpPr>
            <a:cxnSpLocks/>
          </p:cNvCxnSpPr>
          <p:nvPr/>
        </p:nvCxnSpPr>
        <p:spPr>
          <a:xfrm>
            <a:off x="6229351" y="3655722"/>
            <a:ext cx="2390748"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2981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3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2"/>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33"/>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85"/>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92"/>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7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02"/>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3"/>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36"/>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41"/>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44"/>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84"/>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137"/>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186"/>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187"/>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191"/>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14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49"/>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111"/>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122"/>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0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166"/>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162"/>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 grpId="0" animBg="1"/>
      <p:bldP spid="84" grpId="0" animBg="1"/>
      <p:bldP spid="136" grpId="0"/>
      <p:bldP spid="137" grpId="0"/>
      <p:bldP spid="111" grpId="0" animBg="1"/>
      <p:bldP spid="149" grpId="0"/>
      <p:bldP spid="38" grpId="0"/>
      <p:bldP spid="41" grpId="0"/>
      <p:bldP spid="42" grpId="0"/>
      <p:bldP spid="53" grpId="0"/>
      <p:bldP spid="89" grpId="0"/>
      <p:bldP spid="91" grpId="0"/>
      <p:bldP spid="93" grpId="0"/>
      <p:bldP spid="94" grpId="0" animBg="1"/>
      <p:bldP spid="102" grpId="0"/>
      <p:bldP spid="106" grpId="0" animBg="1"/>
      <p:bldP spid="122" grpId="0"/>
      <p:bldP spid="132" grpId="0"/>
      <p:bldP spid="133" grpId="0"/>
      <p:bldP spid="134" grpId="0"/>
      <p:bldP spid="141" grpId="0" animBg="1"/>
      <p:bldP spid="144" grpId="0"/>
      <p:bldP spid="145" grpId="0"/>
      <p:bldP spid="162" grpId="0" animBg="1"/>
      <p:bldP spid="166" grpId="0"/>
      <p:bldP spid="172" grpId="0"/>
      <p:bldP spid="173" grpId="0"/>
      <p:bldP spid="174" grpId="0"/>
      <p:bldP spid="186" grpId="0" animBg="1"/>
      <p:bldP spid="187" grpId="0"/>
      <p:bldP spid="19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5CB721-50FB-4DC9-862B-35181DFBE0AD}"/>
              </a:ext>
            </a:extLst>
          </p:cNvPr>
          <p:cNvSpPr/>
          <p:nvPr/>
        </p:nvSpPr>
        <p:spPr>
          <a:xfrm>
            <a:off x="0" y="924374"/>
            <a:ext cx="9144000" cy="42259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54A45340-766F-448D-ADD4-9C551586015E}"/>
              </a:ext>
            </a:extLst>
          </p:cNvPr>
          <p:cNvSpPr/>
          <p:nvPr/>
        </p:nvSpPr>
        <p:spPr>
          <a:xfrm>
            <a:off x="710372" y="3571876"/>
            <a:ext cx="524458" cy="72354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r>
              <a:rPr lang="en-US" sz="1100" b="1" i="1">
                <a:solidFill>
                  <a:schemeClr val="tx2"/>
                </a:solidFill>
                <a:latin typeface="Arial Black" panose="020B0A04020102020204" pitchFamily="34" charset="0"/>
              </a:rPr>
              <a:t>13%+</a:t>
            </a:r>
            <a:endParaRPr lang="en-GB" sz="1100" b="1" i="1">
              <a:solidFill>
                <a:schemeClr val="tx2"/>
              </a:solidFill>
              <a:latin typeface="Arial Black" panose="020B0A04020102020204" pitchFamily="34" charset="0"/>
            </a:endParaRPr>
          </a:p>
        </p:txBody>
      </p:sp>
      <p:sp>
        <p:nvSpPr>
          <p:cNvPr id="33" name="Rectangle 32">
            <a:extLst>
              <a:ext uri="{FF2B5EF4-FFF2-40B4-BE49-F238E27FC236}">
                <a16:creationId xmlns:a16="http://schemas.microsoft.com/office/drawing/2014/main" id="{C74C095B-9AEB-4575-9A8C-DEEBF9642AB9}"/>
              </a:ext>
            </a:extLst>
          </p:cNvPr>
          <p:cNvSpPr/>
          <p:nvPr/>
        </p:nvSpPr>
        <p:spPr>
          <a:xfrm>
            <a:off x="1413696" y="3228975"/>
            <a:ext cx="524458" cy="10664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r>
              <a:rPr lang="en-US" sz="1100" b="1" i="1">
                <a:solidFill>
                  <a:schemeClr val="tx2"/>
                </a:solidFill>
                <a:latin typeface="Arial Black" panose="020B0A04020102020204" pitchFamily="34" charset="0"/>
              </a:rPr>
              <a:t>44%+</a:t>
            </a:r>
            <a:endParaRPr lang="en-GB" sz="1100" b="1" i="1">
              <a:solidFill>
                <a:schemeClr val="tx2"/>
              </a:solidFill>
              <a:latin typeface="Arial Black" panose="020B0A04020102020204" pitchFamily="34" charset="0"/>
            </a:endParaRPr>
          </a:p>
        </p:txBody>
      </p:sp>
      <p:sp>
        <p:nvSpPr>
          <p:cNvPr id="34" name="Rectangle 33">
            <a:extLst>
              <a:ext uri="{FF2B5EF4-FFF2-40B4-BE49-F238E27FC236}">
                <a16:creationId xmlns:a16="http://schemas.microsoft.com/office/drawing/2014/main" id="{9EF85BD2-3FBF-4B5B-A9C9-7E0F7CAB0C13}"/>
              </a:ext>
            </a:extLst>
          </p:cNvPr>
          <p:cNvSpPr/>
          <p:nvPr/>
        </p:nvSpPr>
        <p:spPr>
          <a:xfrm>
            <a:off x="2117020" y="2828925"/>
            <a:ext cx="524458" cy="146649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r>
              <a:rPr lang="en-US" sz="1100" b="1" i="1">
                <a:solidFill>
                  <a:schemeClr val="tx2"/>
                </a:solidFill>
                <a:latin typeface="Arial Black" panose="020B0A04020102020204" pitchFamily="34" charset="0"/>
              </a:rPr>
              <a:t>38%+</a:t>
            </a:r>
            <a:endParaRPr lang="en-GB" sz="1100" b="1" i="1">
              <a:solidFill>
                <a:schemeClr val="tx2"/>
              </a:solidFill>
              <a:latin typeface="Arial Black" panose="020B0A04020102020204" pitchFamily="34" charset="0"/>
            </a:endParaRPr>
          </a:p>
        </p:txBody>
      </p:sp>
      <p:sp>
        <p:nvSpPr>
          <p:cNvPr id="35" name="Rectangle 34">
            <a:extLst>
              <a:ext uri="{FF2B5EF4-FFF2-40B4-BE49-F238E27FC236}">
                <a16:creationId xmlns:a16="http://schemas.microsoft.com/office/drawing/2014/main" id="{B46A8601-72A1-4CE6-803A-788CE9E7A71B}"/>
              </a:ext>
            </a:extLst>
          </p:cNvPr>
          <p:cNvSpPr/>
          <p:nvPr/>
        </p:nvSpPr>
        <p:spPr>
          <a:xfrm>
            <a:off x="2820344" y="2390775"/>
            <a:ext cx="524458" cy="19046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r>
              <a:rPr lang="en-US" sz="1100" b="1" i="1">
                <a:solidFill>
                  <a:schemeClr val="tx2"/>
                </a:solidFill>
                <a:latin typeface="Arial Black" panose="020B0A04020102020204" pitchFamily="34" charset="0"/>
              </a:rPr>
              <a:t>29%+</a:t>
            </a:r>
            <a:endParaRPr lang="en-GB" sz="1100" b="1" i="1">
              <a:solidFill>
                <a:schemeClr val="tx2"/>
              </a:solidFill>
              <a:latin typeface="Arial Black" panose="020B0A04020102020204" pitchFamily="34" charset="0"/>
            </a:endParaRPr>
          </a:p>
        </p:txBody>
      </p:sp>
      <p:sp>
        <p:nvSpPr>
          <p:cNvPr id="36" name="Rectangle 35">
            <a:extLst>
              <a:ext uri="{FF2B5EF4-FFF2-40B4-BE49-F238E27FC236}">
                <a16:creationId xmlns:a16="http://schemas.microsoft.com/office/drawing/2014/main" id="{3C99B907-A4CC-422F-A1C7-2100E7EECE31}"/>
              </a:ext>
            </a:extLst>
          </p:cNvPr>
          <p:cNvSpPr/>
          <p:nvPr/>
        </p:nvSpPr>
        <p:spPr>
          <a:xfrm>
            <a:off x="3523667" y="1890048"/>
            <a:ext cx="524458" cy="240537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lgn="ctr"/>
            <a:r>
              <a:rPr lang="en-US" sz="1100" b="1" i="1">
                <a:solidFill>
                  <a:schemeClr val="tx2"/>
                </a:solidFill>
                <a:latin typeface="Arial Black" panose="020B0A04020102020204" pitchFamily="34" charset="0"/>
              </a:rPr>
              <a:t>27%+</a:t>
            </a:r>
            <a:endParaRPr lang="en-GB" sz="1100" b="1" i="1">
              <a:solidFill>
                <a:schemeClr val="tx2"/>
              </a:solidFill>
              <a:latin typeface="Arial Black" panose="020B0A04020102020204" pitchFamily="34" charset="0"/>
            </a:endParaRPr>
          </a:p>
        </p:txBody>
      </p:sp>
      <p:sp>
        <p:nvSpPr>
          <p:cNvPr id="14" name="Rectangle 13">
            <a:extLst>
              <a:ext uri="{FF2B5EF4-FFF2-40B4-BE49-F238E27FC236}">
                <a16:creationId xmlns:a16="http://schemas.microsoft.com/office/drawing/2014/main" id="{1FE30012-41DC-4914-B50D-D5D1C030C9D8}"/>
              </a:ext>
            </a:extLst>
          </p:cNvPr>
          <p:cNvSpPr/>
          <p:nvPr/>
        </p:nvSpPr>
        <p:spPr>
          <a:xfrm>
            <a:off x="487180" y="1131574"/>
            <a:ext cx="3528290" cy="923330"/>
          </a:xfrm>
          <a:prstGeom prst="rect">
            <a:avLst/>
          </a:prstGeom>
        </p:spPr>
        <p:txBody>
          <a:bodyPr wrap="square">
            <a:spAutoFit/>
          </a:bodyPr>
          <a:lstStyle/>
          <a:p>
            <a:pPr algn="ctr"/>
            <a:r>
              <a:rPr lang="ru-RU" dirty="0">
                <a:solidFill>
                  <a:srgbClr val="F6F6F6"/>
                </a:solidFill>
                <a:latin typeface="Arial" panose="020B0604020202020204" pitchFamily="34" charset="0"/>
                <a:ea typeface="Helvetica Neue" charset="0"/>
                <a:cs typeface="Arial" panose="020B0604020202020204" pitchFamily="34" charset="0"/>
              </a:rPr>
              <a:t>Продажи</a:t>
            </a:r>
            <a:r>
              <a:rPr lang="ru-RU" b="1" dirty="0">
                <a:solidFill>
                  <a:srgbClr val="F6F6F6"/>
                </a:solidFill>
                <a:latin typeface="Arial" panose="020B0604020202020204" pitchFamily="34" charset="0"/>
                <a:ea typeface="Helvetica Neue" charset="0"/>
                <a:cs typeface="Arial" panose="020B0604020202020204" pitchFamily="34" charset="0"/>
              </a:rPr>
              <a:t> </a:t>
            </a:r>
            <a:r>
              <a:rPr lang="ru-RU" b="1" dirty="0">
                <a:solidFill>
                  <a:schemeClr val="accent1"/>
                </a:solidFill>
                <a:latin typeface="Arial" panose="020B0604020202020204" pitchFamily="34" charset="0"/>
                <a:ea typeface="Helvetica Neue" charset="0"/>
                <a:cs typeface="Arial" panose="020B0604020202020204" pitchFamily="34" charset="0"/>
              </a:rPr>
              <a:t>аккумуляторного инструмента </a:t>
            </a:r>
            <a:r>
              <a:rPr lang="en-GB" b="1" dirty="0">
                <a:solidFill>
                  <a:schemeClr val="accent1"/>
                </a:solidFill>
                <a:latin typeface="Arial" panose="020B0604020202020204" pitchFamily="34" charset="0"/>
                <a:ea typeface="Helvetica Neue" charset="0"/>
                <a:cs typeface="Arial" panose="020B0604020202020204" pitchFamily="34" charset="0"/>
              </a:rPr>
              <a:t>Ryobi </a:t>
            </a:r>
            <a:r>
              <a:rPr lang="ru-RU" dirty="0">
                <a:solidFill>
                  <a:schemeClr val="bg1"/>
                </a:solidFill>
                <a:latin typeface="Arial" panose="020B0604020202020204" pitchFamily="34" charset="0"/>
                <a:ea typeface="Helvetica Neue" charset="0"/>
                <a:cs typeface="Arial" panose="020B0604020202020204" pitchFamily="34" charset="0"/>
              </a:rPr>
              <a:t>выросли на</a:t>
            </a:r>
            <a:r>
              <a:rPr lang="en-GB" dirty="0">
                <a:solidFill>
                  <a:schemeClr val="bg1"/>
                </a:solidFill>
                <a:latin typeface="Arial" panose="020B0604020202020204" pitchFamily="34" charset="0"/>
                <a:ea typeface="Helvetica Neue" charset="0"/>
                <a:cs typeface="Arial" panose="020B0604020202020204" pitchFamily="34" charset="0"/>
              </a:rPr>
              <a:t> </a:t>
            </a:r>
            <a:r>
              <a:rPr lang="en-GB" b="1" dirty="0">
                <a:solidFill>
                  <a:schemeClr val="accent1"/>
                </a:solidFill>
                <a:latin typeface="Arial" panose="020B0604020202020204" pitchFamily="34" charset="0"/>
                <a:ea typeface="Helvetica Neue" charset="0"/>
                <a:cs typeface="Arial" panose="020B0604020202020204" pitchFamily="34" charset="0"/>
              </a:rPr>
              <a:t>300% </a:t>
            </a:r>
            <a:r>
              <a:rPr lang="ru-RU" dirty="0">
                <a:solidFill>
                  <a:schemeClr val="bg1"/>
                </a:solidFill>
                <a:latin typeface="Arial" panose="020B0604020202020204" pitchFamily="34" charset="0"/>
                <a:ea typeface="Helvetica Neue" charset="0"/>
                <a:cs typeface="Arial" panose="020B0604020202020204" pitchFamily="34" charset="0"/>
              </a:rPr>
              <a:t>за </a:t>
            </a:r>
            <a:r>
              <a:rPr lang="ru-RU" b="1" dirty="0">
                <a:solidFill>
                  <a:srgbClr val="CADB44"/>
                </a:solidFill>
                <a:latin typeface="Arial" panose="020B0604020202020204" pitchFamily="34" charset="0"/>
                <a:ea typeface="Helvetica Neue" charset="0"/>
                <a:cs typeface="Arial" panose="020B0604020202020204" pitchFamily="34" charset="0"/>
              </a:rPr>
              <a:t>5 лет</a:t>
            </a:r>
            <a:endParaRPr lang="en-GB" b="1" dirty="0">
              <a:solidFill>
                <a:srgbClr val="CADB44"/>
              </a:solidFill>
              <a:latin typeface="Arial" panose="020B0604020202020204" pitchFamily="34" charset="0"/>
              <a:ea typeface="Helvetica Neue" charset="0"/>
              <a:cs typeface="Arial" panose="020B0604020202020204" pitchFamily="34" charset="0"/>
            </a:endParaRPr>
          </a:p>
        </p:txBody>
      </p:sp>
      <p:sp>
        <p:nvSpPr>
          <p:cNvPr id="2" name="Rectangle 29">
            <a:extLst>
              <a:ext uri="{FF2B5EF4-FFF2-40B4-BE49-F238E27FC236}">
                <a16:creationId xmlns:a16="http://schemas.microsoft.com/office/drawing/2014/main" id="{89050EB3-9056-4545-AF1F-C6B5188572F0}"/>
              </a:ext>
            </a:extLst>
          </p:cNvPr>
          <p:cNvSpPr>
            <a:spLocks noChangeArrowheads="1"/>
          </p:cNvSpPr>
          <p:nvPr/>
        </p:nvSpPr>
        <p:spPr bwMode="auto">
          <a:xfrm>
            <a:off x="228848" y="195263"/>
            <a:ext cx="369891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tx2"/>
                </a:solidFill>
                <a:latin typeface="Arial" panose="020B0604020202020204" pitchFamily="34" charset="0"/>
                <a:cs typeface="Arial" panose="020B0604020202020204" pitchFamily="34" charset="0"/>
              </a:rPr>
              <a:t>Истрия</a:t>
            </a:r>
            <a:r>
              <a:rPr lang="en-GB" altLang="en-US" sz="2000" b="1" dirty="0">
                <a:solidFill>
                  <a:schemeClr val="tx2"/>
                </a:solidFill>
                <a:latin typeface="Arial" panose="020B0604020202020204" pitchFamily="34" charset="0"/>
                <a:cs typeface="Arial" panose="020B0604020202020204" pitchFamily="34" charset="0"/>
              </a:rPr>
              <a:t> Ryobi </a:t>
            </a:r>
            <a:r>
              <a:rPr lang="ru-RU" altLang="en-US" sz="2000" b="1" dirty="0">
                <a:solidFill>
                  <a:schemeClr val="tx2"/>
                </a:solidFill>
                <a:latin typeface="Arial" panose="020B0604020202020204" pitchFamily="34" charset="0"/>
                <a:cs typeface="Arial" panose="020B0604020202020204" pitchFamily="34" charset="0"/>
              </a:rPr>
              <a:t>так быстро</a:t>
            </a:r>
            <a:endParaRPr lang="en-GB" altLang="en-US" sz="2000" b="1" dirty="0">
              <a:solidFill>
                <a:schemeClr val="tx2"/>
              </a:solidFill>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E841171A-50A0-4073-A5DD-AE39BE4188B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20" name="Rectangle 19">
            <a:extLst>
              <a:ext uri="{FF2B5EF4-FFF2-40B4-BE49-F238E27FC236}">
                <a16:creationId xmlns:a16="http://schemas.microsoft.com/office/drawing/2014/main" id="{76327781-9A85-4FC6-B7F1-0BC05B2D3F96}"/>
              </a:ext>
            </a:extLst>
          </p:cNvPr>
          <p:cNvSpPr/>
          <p:nvPr/>
        </p:nvSpPr>
        <p:spPr>
          <a:xfrm flipV="1">
            <a:off x="0" y="4279106"/>
            <a:ext cx="9144000" cy="63261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a:extLst>
              <a:ext uri="{FF2B5EF4-FFF2-40B4-BE49-F238E27FC236}">
                <a16:creationId xmlns:a16="http://schemas.microsoft.com/office/drawing/2014/main" id="{2C896E6A-1D97-4DBC-A91F-1CAFC57F614C}"/>
              </a:ext>
            </a:extLst>
          </p:cNvPr>
          <p:cNvGrpSpPr/>
          <p:nvPr/>
        </p:nvGrpSpPr>
        <p:grpSpPr>
          <a:xfrm>
            <a:off x="520347" y="4366702"/>
            <a:ext cx="3613502" cy="461665"/>
            <a:chOff x="3923888" y="4233352"/>
            <a:chExt cx="3798762" cy="461665"/>
          </a:xfrm>
        </p:grpSpPr>
        <p:sp>
          <p:nvSpPr>
            <p:cNvPr id="19" name="TextBox 18">
              <a:extLst>
                <a:ext uri="{FF2B5EF4-FFF2-40B4-BE49-F238E27FC236}">
                  <a16:creationId xmlns:a16="http://schemas.microsoft.com/office/drawing/2014/main" id="{7F98C043-8E65-4EA5-8D5B-089CC2EC807B}"/>
                </a:ext>
              </a:extLst>
            </p:cNvPr>
            <p:cNvSpPr txBox="1"/>
            <p:nvPr/>
          </p:nvSpPr>
          <p:spPr>
            <a:xfrm>
              <a:off x="3923888" y="4233352"/>
              <a:ext cx="928045" cy="276999"/>
            </a:xfrm>
            <a:prstGeom prst="rect">
              <a:avLst/>
            </a:prstGeom>
            <a:noFill/>
          </p:spPr>
          <p:txBody>
            <a:bodyPr wrap="square" rtlCol="0">
              <a:spAutoFit/>
            </a:bodyPr>
            <a:lstStyle/>
            <a:p>
              <a:pPr algn="ctr"/>
              <a:r>
                <a:rPr lang="en-GB" sz="1200" dirty="0">
                  <a:solidFill>
                    <a:schemeClr val="bg1"/>
                  </a:solidFill>
                </a:rPr>
                <a:t>2015</a:t>
              </a:r>
            </a:p>
          </p:txBody>
        </p:sp>
        <p:sp>
          <p:nvSpPr>
            <p:cNvPr id="28" name="TextBox 27">
              <a:extLst>
                <a:ext uri="{FF2B5EF4-FFF2-40B4-BE49-F238E27FC236}">
                  <a16:creationId xmlns:a16="http://schemas.microsoft.com/office/drawing/2014/main" id="{04E61600-6E59-43A4-BF1D-0029C7DDAC42}"/>
                </a:ext>
              </a:extLst>
            </p:cNvPr>
            <p:cNvSpPr txBox="1"/>
            <p:nvPr/>
          </p:nvSpPr>
          <p:spPr>
            <a:xfrm>
              <a:off x="4666125" y="4233352"/>
              <a:ext cx="928045" cy="276999"/>
            </a:xfrm>
            <a:prstGeom prst="rect">
              <a:avLst/>
            </a:prstGeom>
            <a:noFill/>
          </p:spPr>
          <p:txBody>
            <a:bodyPr wrap="square" rtlCol="0">
              <a:spAutoFit/>
            </a:bodyPr>
            <a:lstStyle/>
            <a:p>
              <a:pPr algn="ctr"/>
              <a:r>
                <a:rPr lang="en-GB" sz="1200" dirty="0">
                  <a:solidFill>
                    <a:schemeClr val="bg1"/>
                  </a:solidFill>
                </a:rPr>
                <a:t>2016</a:t>
              </a:r>
            </a:p>
          </p:txBody>
        </p:sp>
        <p:sp>
          <p:nvSpPr>
            <p:cNvPr id="29" name="TextBox 28">
              <a:extLst>
                <a:ext uri="{FF2B5EF4-FFF2-40B4-BE49-F238E27FC236}">
                  <a16:creationId xmlns:a16="http://schemas.microsoft.com/office/drawing/2014/main" id="{845F3BB4-BCBB-4CF1-9F9C-1732D05D42BA}"/>
                </a:ext>
              </a:extLst>
            </p:cNvPr>
            <p:cNvSpPr txBox="1"/>
            <p:nvPr/>
          </p:nvSpPr>
          <p:spPr>
            <a:xfrm>
              <a:off x="5408361" y="4233352"/>
              <a:ext cx="928045" cy="276999"/>
            </a:xfrm>
            <a:prstGeom prst="rect">
              <a:avLst/>
            </a:prstGeom>
            <a:noFill/>
          </p:spPr>
          <p:txBody>
            <a:bodyPr wrap="square" rtlCol="0">
              <a:spAutoFit/>
            </a:bodyPr>
            <a:lstStyle/>
            <a:p>
              <a:pPr algn="ctr"/>
              <a:r>
                <a:rPr lang="en-GB" sz="1200" dirty="0">
                  <a:solidFill>
                    <a:schemeClr val="bg1"/>
                  </a:solidFill>
                </a:rPr>
                <a:t>2017</a:t>
              </a:r>
            </a:p>
          </p:txBody>
        </p:sp>
        <p:sp>
          <p:nvSpPr>
            <p:cNvPr id="30" name="TextBox 29">
              <a:extLst>
                <a:ext uri="{FF2B5EF4-FFF2-40B4-BE49-F238E27FC236}">
                  <a16:creationId xmlns:a16="http://schemas.microsoft.com/office/drawing/2014/main" id="{DAC0E5DA-3730-48D3-9FF5-ED431E2F40D1}"/>
                </a:ext>
              </a:extLst>
            </p:cNvPr>
            <p:cNvSpPr txBox="1"/>
            <p:nvPr/>
          </p:nvSpPr>
          <p:spPr>
            <a:xfrm>
              <a:off x="6150598" y="4233352"/>
              <a:ext cx="928045" cy="276999"/>
            </a:xfrm>
            <a:prstGeom prst="rect">
              <a:avLst/>
            </a:prstGeom>
            <a:noFill/>
          </p:spPr>
          <p:txBody>
            <a:bodyPr wrap="square" rtlCol="0">
              <a:spAutoFit/>
            </a:bodyPr>
            <a:lstStyle/>
            <a:p>
              <a:pPr algn="ctr"/>
              <a:r>
                <a:rPr lang="en-GB" sz="1200" dirty="0">
                  <a:solidFill>
                    <a:schemeClr val="bg1"/>
                  </a:solidFill>
                </a:rPr>
                <a:t>2018</a:t>
              </a:r>
            </a:p>
          </p:txBody>
        </p:sp>
        <p:sp>
          <p:nvSpPr>
            <p:cNvPr id="31" name="TextBox 30">
              <a:extLst>
                <a:ext uri="{FF2B5EF4-FFF2-40B4-BE49-F238E27FC236}">
                  <a16:creationId xmlns:a16="http://schemas.microsoft.com/office/drawing/2014/main" id="{93286B5A-E2D6-4940-817E-F0CC8A6E4F1C}"/>
                </a:ext>
              </a:extLst>
            </p:cNvPr>
            <p:cNvSpPr txBox="1"/>
            <p:nvPr/>
          </p:nvSpPr>
          <p:spPr>
            <a:xfrm>
              <a:off x="6991062" y="4233352"/>
              <a:ext cx="731588" cy="461665"/>
            </a:xfrm>
            <a:prstGeom prst="rect">
              <a:avLst/>
            </a:prstGeom>
            <a:noFill/>
          </p:spPr>
          <p:txBody>
            <a:bodyPr wrap="square" rtlCol="0">
              <a:spAutoFit/>
            </a:bodyPr>
            <a:lstStyle/>
            <a:p>
              <a:pPr algn="ctr"/>
              <a:r>
                <a:rPr lang="en-GB" sz="1200" dirty="0">
                  <a:solidFill>
                    <a:schemeClr val="bg1"/>
                  </a:solidFill>
                </a:rPr>
                <a:t>2019 est.</a:t>
              </a:r>
            </a:p>
          </p:txBody>
        </p:sp>
      </p:grpSp>
      <p:cxnSp>
        <p:nvCxnSpPr>
          <p:cNvPr id="5" name="Straight Connector 4">
            <a:extLst>
              <a:ext uri="{FF2B5EF4-FFF2-40B4-BE49-F238E27FC236}">
                <a16:creationId xmlns:a16="http://schemas.microsoft.com/office/drawing/2014/main" id="{1C5517D8-8B25-4F07-8797-01A95D883029}"/>
              </a:ext>
            </a:extLst>
          </p:cNvPr>
          <p:cNvCxnSpPr>
            <a:cxnSpLocks/>
          </p:cNvCxnSpPr>
          <p:nvPr/>
        </p:nvCxnSpPr>
        <p:spPr>
          <a:xfrm>
            <a:off x="632691" y="4278630"/>
            <a:ext cx="3520209"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F90ED11-7833-472B-A111-3529EE6D6AFB}"/>
              </a:ext>
            </a:extLst>
          </p:cNvPr>
          <p:cNvCxnSpPr/>
          <p:nvPr/>
        </p:nvCxnSpPr>
        <p:spPr>
          <a:xfrm>
            <a:off x="4572000" y="1095728"/>
            <a:ext cx="0" cy="381441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0388564-3270-47A3-94F8-49A5F6B653BE}"/>
              </a:ext>
            </a:extLst>
          </p:cNvPr>
          <p:cNvGrpSpPr/>
          <p:nvPr/>
        </p:nvGrpSpPr>
        <p:grpSpPr>
          <a:xfrm>
            <a:off x="5126540" y="1610842"/>
            <a:ext cx="3547560" cy="2784182"/>
            <a:chOff x="5410280" y="1456861"/>
            <a:chExt cx="3131636" cy="2457759"/>
          </a:xfrm>
        </p:grpSpPr>
        <p:grpSp>
          <p:nvGrpSpPr>
            <p:cNvPr id="8" name="Group 7">
              <a:extLst>
                <a:ext uri="{FF2B5EF4-FFF2-40B4-BE49-F238E27FC236}">
                  <a16:creationId xmlns:a16="http://schemas.microsoft.com/office/drawing/2014/main" id="{75C86B44-DE9B-4908-9078-FD5ADF822CD3}"/>
                </a:ext>
              </a:extLst>
            </p:cNvPr>
            <p:cNvGrpSpPr/>
            <p:nvPr/>
          </p:nvGrpSpPr>
          <p:grpSpPr>
            <a:xfrm>
              <a:off x="5747219" y="1456861"/>
              <a:ext cx="2457759" cy="2457759"/>
              <a:chOff x="6339409" y="-2558220"/>
              <a:chExt cx="2457759" cy="2457759"/>
            </a:xfrm>
          </p:grpSpPr>
          <p:sp>
            <p:nvSpPr>
              <p:cNvPr id="81" name="Oval 80">
                <a:extLst>
                  <a:ext uri="{FF2B5EF4-FFF2-40B4-BE49-F238E27FC236}">
                    <a16:creationId xmlns:a16="http://schemas.microsoft.com/office/drawing/2014/main" id="{341A0DA6-47D9-4398-89A3-65BA7FDF5065}"/>
                  </a:ext>
                </a:extLst>
              </p:cNvPr>
              <p:cNvSpPr/>
              <p:nvPr/>
            </p:nvSpPr>
            <p:spPr>
              <a:xfrm>
                <a:off x="6339409" y="-2558220"/>
                <a:ext cx="2457759" cy="245775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82" name="Oval 81">
                <a:extLst>
                  <a:ext uri="{FF2B5EF4-FFF2-40B4-BE49-F238E27FC236}">
                    <a16:creationId xmlns:a16="http://schemas.microsoft.com/office/drawing/2014/main" id="{FD95FDEE-048A-4A62-8E76-D5E1719D8E24}"/>
                  </a:ext>
                </a:extLst>
              </p:cNvPr>
              <p:cNvSpPr/>
              <p:nvPr/>
            </p:nvSpPr>
            <p:spPr>
              <a:xfrm>
                <a:off x="6671765" y="-2225864"/>
                <a:ext cx="1793047" cy="179304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grpSp>
        <p:grpSp>
          <p:nvGrpSpPr>
            <p:cNvPr id="6" name="Group 5">
              <a:extLst>
                <a:ext uri="{FF2B5EF4-FFF2-40B4-BE49-F238E27FC236}">
                  <a16:creationId xmlns:a16="http://schemas.microsoft.com/office/drawing/2014/main" id="{8D33C6B2-5649-493D-BFD4-46B73F6499FA}"/>
                </a:ext>
              </a:extLst>
            </p:cNvPr>
            <p:cNvGrpSpPr/>
            <p:nvPr/>
          </p:nvGrpSpPr>
          <p:grpSpPr>
            <a:xfrm>
              <a:off x="5410280" y="1928793"/>
              <a:ext cx="3131636" cy="1513894"/>
              <a:chOff x="323427" y="222129"/>
              <a:chExt cx="1785745" cy="863264"/>
            </a:xfrm>
          </p:grpSpPr>
          <p:grpSp>
            <p:nvGrpSpPr>
              <p:cNvPr id="26" name="Group 4">
                <a:extLst>
                  <a:ext uri="{FF2B5EF4-FFF2-40B4-BE49-F238E27FC236}">
                    <a16:creationId xmlns:a16="http://schemas.microsoft.com/office/drawing/2014/main" id="{368C59C9-D63D-4C51-B766-E1233FEF193F}"/>
                  </a:ext>
                </a:extLst>
              </p:cNvPr>
              <p:cNvGrpSpPr>
                <a:grpSpLocks noChangeAspect="1"/>
              </p:cNvGrpSpPr>
              <p:nvPr/>
            </p:nvGrpSpPr>
            <p:grpSpPr bwMode="auto">
              <a:xfrm>
                <a:off x="323427" y="222129"/>
                <a:ext cx="1276625" cy="372250"/>
                <a:chOff x="2344" y="1464"/>
                <a:chExt cx="1070" cy="312"/>
              </a:xfrm>
            </p:grpSpPr>
            <p:sp>
              <p:nvSpPr>
                <p:cNvPr id="27" name="Freeform 5">
                  <a:extLst>
                    <a:ext uri="{FF2B5EF4-FFF2-40B4-BE49-F238E27FC236}">
                      <a16:creationId xmlns:a16="http://schemas.microsoft.com/office/drawing/2014/main" id="{17B65604-967D-4B16-B264-B7613B41AB56}"/>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Freeform 6">
                  <a:extLst>
                    <a:ext uri="{FF2B5EF4-FFF2-40B4-BE49-F238E27FC236}">
                      <a16:creationId xmlns:a16="http://schemas.microsoft.com/office/drawing/2014/main" id="{C82AB44C-C2A8-47FE-B270-5380ECBE83E0}"/>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 name="Freeform 7">
                  <a:extLst>
                    <a:ext uri="{FF2B5EF4-FFF2-40B4-BE49-F238E27FC236}">
                      <a16:creationId xmlns:a16="http://schemas.microsoft.com/office/drawing/2014/main" id="{33EF6AF4-64A7-444E-AEB0-F3B63649A8FC}"/>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 name="Freeform 8">
                  <a:extLst>
                    <a:ext uri="{FF2B5EF4-FFF2-40B4-BE49-F238E27FC236}">
                      <a16:creationId xmlns:a16="http://schemas.microsoft.com/office/drawing/2014/main" id="{EE216C3C-153C-472E-92C8-B039835E55DB}"/>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 name="Freeform 9">
                  <a:extLst>
                    <a:ext uri="{FF2B5EF4-FFF2-40B4-BE49-F238E27FC236}">
                      <a16:creationId xmlns:a16="http://schemas.microsoft.com/office/drawing/2014/main" id="{BEC98036-187B-427A-8B88-D32552472C5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2" name="Freeform 10">
                  <a:extLst>
                    <a:ext uri="{FF2B5EF4-FFF2-40B4-BE49-F238E27FC236}">
                      <a16:creationId xmlns:a16="http://schemas.microsoft.com/office/drawing/2014/main" id="{F9F8FCE2-A15B-4DD8-97C6-B6BA7800AD6A}"/>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 name="Freeform 11">
                  <a:extLst>
                    <a:ext uri="{FF2B5EF4-FFF2-40B4-BE49-F238E27FC236}">
                      <a16:creationId xmlns:a16="http://schemas.microsoft.com/office/drawing/2014/main" id="{7F4DE5B0-0BC5-4E27-A1AA-6CF0D27C8978}"/>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 name="Freeform 12">
                  <a:extLst>
                    <a:ext uri="{FF2B5EF4-FFF2-40B4-BE49-F238E27FC236}">
                      <a16:creationId xmlns:a16="http://schemas.microsoft.com/office/drawing/2014/main" id="{891AD920-FA2B-4456-9F66-A53DAAE79B84}"/>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 name="Freeform 13">
                  <a:extLst>
                    <a:ext uri="{FF2B5EF4-FFF2-40B4-BE49-F238E27FC236}">
                      <a16:creationId xmlns:a16="http://schemas.microsoft.com/office/drawing/2014/main" id="{BC5CFA64-90D2-4F01-80E4-F29BB2087E0F}"/>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 name="Freeform 14">
                  <a:extLst>
                    <a:ext uri="{FF2B5EF4-FFF2-40B4-BE49-F238E27FC236}">
                      <a16:creationId xmlns:a16="http://schemas.microsoft.com/office/drawing/2014/main" id="{34772C96-5C82-4457-9157-A7AF9754746E}"/>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 name="Freeform 15">
                  <a:extLst>
                    <a:ext uri="{FF2B5EF4-FFF2-40B4-BE49-F238E27FC236}">
                      <a16:creationId xmlns:a16="http://schemas.microsoft.com/office/drawing/2014/main" id="{49077494-9088-47C3-86BA-C7CB8161C95C}"/>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 name="Freeform 16">
                  <a:extLst>
                    <a:ext uri="{FF2B5EF4-FFF2-40B4-BE49-F238E27FC236}">
                      <a16:creationId xmlns:a16="http://schemas.microsoft.com/office/drawing/2014/main" id="{6048726B-432A-4B1B-AD53-33C77CCE4966}"/>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 name="Freeform 17">
                  <a:extLst>
                    <a:ext uri="{FF2B5EF4-FFF2-40B4-BE49-F238E27FC236}">
                      <a16:creationId xmlns:a16="http://schemas.microsoft.com/office/drawing/2014/main" id="{3A257098-5AA1-4F58-91A8-E9B274C461A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 name="Freeform 18">
                  <a:extLst>
                    <a:ext uri="{FF2B5EF4-FFF2-40B4-BE49-F238E27FC236}">
                      <a16:creationId xmlns:a16="http://schemas.microsoft.com/office/drawing/2014/main" id="{6F39DC9D-6CFF-40FE-B968-DE9A16BD651B}"/>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dirty="0"/>
                </a:p>
              </p:txBody>
            </p:sp>
            <p:sp>
              <p:nvSpPr>
                <p:cNvPr id="51" name="Freeform 19">
                  <a:extLst>
                    <a:ext uri="{FF2B5EF4-FFF2-40B4-BE49-F238E27FC236}">
                      <a16:creationId xmlns:a16="http://schemas.microsoft.com/office/drawing/2014/main" id="{EB8B6E71-5DAD-4661-9243-48286F9C776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 name="Freeform 20">
                  <a:extLst>
                    <a:ext uri="{FF2B5EF4-FFF2-40B4-BE49-F238E27FC236}">
                      <a16:creationId xmlns:a16="http://schemas.microsoft.com/office/drawing/2014/main" id="{F132F036-014E-4253-B02F-31935D23EA86}"/>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 name="Freeform 21">
                  <a:extLst>
                    <a:ext uri="{FF2B5EF4-FFF2-40B4-BE49-F238E27FC236}">
                      <a16:creationId xmlns:a16="http://schemas.microsoft.com/office/drawing/2014/main" id="{62D1B833-0B54-4AED-98B8-82D2D337A5AE}"/>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 name="Freeform 22">
                  <a:extLst>
                    <a:ext uri="{FF2B5EF4-FFF2-40B4-BE49-F238E27FC236}">
                      <a16:creationId xmlns:a16="http://schemas.microsoft.com/office/drawing/2014/main" id="{D43206CB-8986-45F3-A48A-0B62B366266A}"/>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 name="Freeform 23">
                  <a:extLst>
                    <a:ext uri="{FF2B5EF4-FFF2-40B4-BE49-F238E27FC236}">
                      <a16:creationId xmlns:a16="http://schemas.microsoft.com/office/drawing/2014/main" id="{D0C6A004-0FDA-4FFD-84EA-6158BE0BFD09}"/>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 name="Freeform 24">
                  <a:extLst>
                    <a:ext uri="{FF2B5EF4-FFF2-40B4-BE49-F238E27FC236}">
                      <a16:creationId xmlns:a16="http://schemas.microsoft.com/office/drawing/2014/main" id="{5397F862-EA5F-43F5-9F72-07DA3806F790}"/>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4">
                <a:extLst>
                  <a:ext uri="{FF2B5EF4-FFF2-40B4-BE49-F238E27FC236}">
                    <a16:creationId xmlns:a16="http://schemas.microsoft.com/office/drawing/2014/main" id="{42B668AA-693E-4397-8F3E-2EE2005A4C3D}"/>
                  </a:ext>
                </a:extLst>
              </p:cNvPr>
              <p:cNvGrpSpPr>
                <a:grpSpLocks noChangeAspect="1"/>
              </p:cNvGrpSpPr>
              <p:nvPr/>
            </p:nvGrpSpPr>
            <p:grpSpPr bwMode="auto">
              <a:xfrm>
                <a:off x="821697" y="730305"/>
                <a:ext cx="1287475" cy="355088"/>
                <a:chOff x="-2" y="825"/>
                <a:chExt cx="5765" cy="1590"/>
              </a:xfrm>
            </p:grpSpPr>
            <p:sp>
              <p:nvSpPr>
                <p:cNvPr id="59" name="Freeform 5">
                  <a:extLst>
                    <a:ext uri="{FF2B5EF4-FFF2-40B4-BE49-F238E27FC236}">
                      <a16:creationId xmlns:a16="http://schemas.microsoft.com/office/drawing/2014/main" id="{EF3324A5-2FA5-4F6F-97A6-ECE14623D025}"/>
                    </a:ext>
                  </a:extLst>
                </p:cNvPr>
                <p:cNvSpPr>
                  <a:spLocks noEditPoints="1"/>
                </p:cNvSpPr>
                <p:nvPr/>
              </p:nvSpPr>
              <p:spPr bwMode="auto">
                <a:xfrm>
                  <a:off x="-2" y="825"/>
                  <a:ext cx="5749" cy="1590"/>
                </a:xfrm>
                <a:custGeom>
                  <a:avLst/>
                  <a:gdLst>
                    <a:gd name="T0" fmla="*/ 3025 w 6210"/>
                    <a:gd name="T1" fmla="*/ 1685 h 1713"/>
                    <a:gd name="T2" fmla="*/ 3007 w 6210"/>
                    <a:gd name="T3" fmla="*/ 984 h 1713"/>
                    <a:gd name="T4" fmla="*/ 27 w 6210"/>
                    <a:gd name="T5" fmla="*/ 897 h 1713"/>
                    <a:gd name="T6" fmla="*/ 440 w 6210"/>
                    <a:gd name="T7" fmla="*/ 230 h 1713"/>
                    <a:gd name="T8" fmla="*/ 1649 w 6210"/>
                    <a:gd name="T9" fmla="*/ 4 h 1713"/>
                    <a:gd name="T10" fmla="*/ 1754 w 6210"/>
                    <a:gd name="T11" fmla="*/ 208 h 1713"/>
                    <a:gd name="T12" fmla="*/ 3008 w 6210"/>
                    <a:gd name="T13" fmla="*/ 143 h 1713"/>
                    <a:gd name="T14" fmla="*/ 3514 w 6210"/>
                    <a:gd name="T15" fmla="*/ 3 h 1713"/>
                    <a:gd name="T16" fmla="*/ 4835 w 6210"/>
                    <a:gd name="T17" fmla="*/ 160 h 1713"/>
                    <a:gd name="T18" fmla="*/ 5534 w 6210"/>
                    <a:gd name="T19" fmla="*/ 16 h 1713"/>
                    <a:gd name="T20" fmla="*/ 6192 w 6210"/>
                    <a:gd name="T21" fmla="*/ 280 h 1713"/>
                    <a:gd name="T22" fmla="*/ 5777 w 6210"/>
                    <a:gd name="T23" fmla="*/ 986 h 1713"/>
                    <a:gd name="T24" fmla="*/ 5335 w 6210"/>
                    <a:gd name="T25" fmla="*/ 732 h 1713"/>
                    <a:gd name="T26" fmla="*/ 4360 w 6210"/>
                    <a:gd name="T27" fmla="*/ 1670 h 1713"/>
                    <a:gd name="T28" fmla="*/ 3794 w 6210"/>
                    <a:gd name="T29" fmla="*/ 1713 h 1713"/>
                    <a:gd name="T30" fmla="*/ 2656 w 6210"/>
                    <a:gd name="T31" fmla="*/ 106 h 1713"/>
                    <a:gd name="T32" fmla="*/ 2743 w 6210"/>
                    <a:gd name="T33" fmla="*/ 534 h 1713"/>
                    <a:gd name="T34" fmla="*/ 3109 w 6210"/>
                    <a:gd name="T35" fmla="*/ 756 h 1713"/>
                    <a:gd name="T36" fmla="*/ 4447 w 6210"/>
                    <a:gd name="T37" fmla="*/ 295 h 1713"/>
                    <a:gd name="T38" fmla="*/ 4336 w 6210"/>
                    <a:gd name="T39" fmla="*/ 772 h 1713"/>
                    <a:gd name="T40" fmla="*/ 4544 w 6210"/>
                    <a:gd name="T41" fmla="*/ 757 h 1713"/>
                    <a:gd name="T42" fmla="*/ 4937 w 6210"/>
                    <a:gd name="T43" fmla="*/ 413 h 1713"/>
                    <a:gd name="T44" fmla="*/ 5192 w 6210"/>
                    <a:gd name="T45" fmla="*/ 421 h 1713"/>
                    <a:gd name="T46" fmla="*/ 4577 w 6210"/>
                    <a:gd name="T47" fmla="*/ 275 h 1713"/>
                    <a:gd name="T48" fmla="*/ 4137 w 6210"/>
                    <a:gd name="T49" fmla="*/ 1009 h 1713"/>
                    <a:gd name="T50" fmla="*/ 3577 w 6210"/>
                    <a:gd name="T51" fmla="*/ 1359 h 1713"/>
                    <a:gd name="T52" fmla="*/ 4182 w 6210"/>
                    <a:gd name="T53" fmla="*/ 1270 h 1713"/>
                    <a:gd name="T54" fmla="*/ 5310 w 6210"/>
                    <a:gd name="T55" fmla="*/ 403 h 1713"/>
                    <a:gd name="T56" fmla="*/ 5480 w 6210"/>
                    <a:gd name="T57" fmla="*/ 862 h 1713"/>
                    <a:gd name="T58" fmla="*/ 6001 w 6210"/>
                    <a:gd name="T59" fmla="*/ 594 h 1713"/>
                    <a:gd name="T60" fmla="*/ 5833 w 6210"/>
                    <a:gd name="T61" fmla="*/ 125 h 1713"/>
                    <a:gd name="T62" fmla="*/ 4476 w 6210"/>
                    <a:gd name="T63" fmla="*/ 1549 h 1713"/>
                    <a:gd name="T64" fmla="*/ 4852 w 6210"/>
                    <a:gd name="T65" fmla="*/ 1000 h 1713"/>
                    <a:gd name="T66" fmla="*/ 3885 w 6210"/>
                    <a:gd name="T67" fmla="*/ 772 h 1713"/>
                    <a:gd name="T68" fmla="*/ 3984 w 6210"/>
                    <a:gd name="T69" fmla="*/ 279 h 1713"/>
                    <a:gd name="T70" fmla="*/ 3745 w 6210"/>
                    <a:gd name="T71" fmla="*/ 301 h 1713"/>
                    <a:gd name="T72" fmla="*/ 3587 w 6210"/>
                    <a:gd name="T73" fmla="*/ 784 h 1713"/>
                    <a:gd name="T74" fmla="*/ 1764 w 6210"/>
                    <a:gd name="T75" fmla="*/ 643 h 1713"/>
                    <a:gd name="T76" fmla="*/ 1281 w 6210"/>
                    <a:gd name="T77" fmla="*/ 122 h 1713"/>
                    <a:gd name="T78" fmla="*/ 2422 w 6210"/>
                    <a:gd name="T79" fmla="*/ 776 h 1713"/>
                    <a:gd name="T80" fmla="*/ 2380 w 6210"/>
                    <a:gd name="T81" fmla="*/ 425 h 1713"/>
                    <a:gd name="T82" fmla="*/ 2430 w 6210"/>
                    <a:gd name="T83" fmla="*/ 280 h 1713"/>
                    <a:gd name="T84" fmla="*/ 2222 w 6210"/>
                    <a:gd name="T85" fmla="*/ 265 h 1713"/>
                    <a:gd name="T86" fmla="*/ 2154 w 6210"/>
                    <a:gd name="T87" fmla="*/ 406 h 1713"/>
                    <a:gd name="T88" fmla="*/ 1023 w 6210"/>
                    <a:gd name="T89" fmla="*/ 772 h 1713"/>
                    <a:gd name="T90" fmla="*/ 884 w 6210"/>
                    <a:gd name="T91" fmla="*/ 316 h 1713"/>
                    <a:gd name="T92" fmla="*/ 3336 w 6210"/>
                    <a:gd name="T93" fmla="*/ 1031 h 1713"/>
                    <a:gd name="T94" fmla="*/ 3240 w 6210"/>
                    <a:gd name="T95" fmla="*/ 1253 h 1713"/>
                    <a:gd name="T96" fmla="*/ 3477 w 6210"/>
                    <a:gd name="T97" fmla="*/ 1189 h 1713"/>
                    <a:gd name="T98" fmla="*/ 494 w 6210"/>
                    <a:gd name="T99" fmla="*/ 772 h 1713"/>
                    <a:gd name="T100" fmla="*/ 3285 w 6210"/>
                    <a:gd name="T101" fmla="*/ 280 h 1713"/>
                    <a:gd name="T102" fmla="*/ 3392 w 6210"/>
                    <a:gd name="T103" fmla="*/ 645 h 1713"/>
                    <a:gd name="T104" fmla="*/ 1802 w 6210"/>
                    <a:gd name="T105" fmla="*/ 772 h 1713"/>
                    <a:gd name="T106" fmla="*/ 305 w 6210"/>
                    <a:gd name="T107" fmla="*/ 772 h 1713"/>
                    <a:gd name="T108" fmla="*/ 233 w 6210"/>
                    <a:gd name="T109" fmla="*/ 507 h 1713"/>
                    <a:gd name="T110" fmla="*/ 2098 w 6210"/>
                    <a:gd name="T111" fmla="*/ 208 h 1713"/>
                    <a:gd name="T112" fmla="*/ 1915 w 6210"/>
                    <a:gd name="T113" fmla="*/ 222 h 1713"/>
                    <a:gd name="T114" fmla="*/ 3493 w 6210"/>
                    <a:gd name="T115" fmla="*/ 106 h 1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210" h="1713">
                      <a:moveTo>
                        <a:pt x="3794" y="1713"/>
                      </a:moveTo>
                      <a:cubicBezTo>
                        <a:pt x="3778" y="1704"/>
                        <a:pt x="3760" y="1708"/>
                        <a:pt x="3744" y="1706"/>
                      </a:cubicBezTo>
                      <a:cubicBezTo>
                        <a:pt x="3650" y="1696"/>
                        <a:pt x="3586" y="1679"/>
                        <a:pt x="3510" y="1629"/>
                      </a:cubicBezTo>
                      <a:cubicBezTo>
                        <a:pt x="3503" y="1643"/>
                        <a:pt x="3502" y="1659"/>
                        <a:pt x="3499" y="1673"/>
                      </a:cubicBezTo>
                      <a:cubicBezTo>
                        <a:pt x="3497" y="1683"/>
                        <a:pt x="3494" y="1685"/>
                        <a:pt x="3485" y="1685"/>
                      </a:cubicBezTo>
                      <a:cubicBezTo>
                        <a:pt x="3331" y="1685"/>
                        <a:pt x="3178" y="1685"/>
                        <a:pt x="3025" y="1685"/>
                      </a:cubicBezTo>
                      <a:cubicBezTo>
                        <a:pt x="3007" y="1685"/>
                        <a:pt x="3014" y="1674"/>
                        <a:pt x="3015" y="1667"/>
                      </a:cubicBezTo>
                      <a:cubicBezTo>
                        <a:pt x="3035" y="1572"/>
                        <a:pt x="3055" y="1476"/>
                        <a:pt x="3076" y="1381"/>
                      </a:cubicBezTo>
                      <a:cubicBezTo>
                        <a:pt x="3076" y="1379"/>
                        <a:pt x="3077" y="1376"/>
                        <a:pt x="3077" y="1372"/>
                      </a:cubicBezTo>
                      <a:cubicBezTo>
                        <a:pt x="3021" y="1372"/>
                        <a:pt x="2966" y="1372"/>
                        <a:pt x="2910" y="1372"/>
                      </a:cubicBezTo>
                      <a:cubicBezTo>
                        <a:pt x="2937" y="1245"/>
                        <a:pt x="2964" y="1120"/>
                        <a:pt x="2990" y="995"/>
                      </a:cubicBezTo>
                      <a:cubicBezTo>
                        <a:pt x="2992" y="983"/>
                        <a:pt x="2999" y="984"/>
                        <a:pt x="3007" y="984"/>
                      </a:cubicBezTo>
                      <a:cubicBezTo>
                        <a:pt x="3047" y="984"/>
                        <a:pt x="3087" y="984"/>
                        <a:pt x="3127" y="984"/>
                      </a:cubicBezTo>
                      <a:cubicBezTo>
                        <a:pt x="3143" y="984"/>
                        <a:pt x="3160" y="983"/>
                        <a:pt x="3176" y="981"/>
                      </a:cubicBezTo>
                      <a:cubicBezTo>
                        <a:pt x="3197" y="979"/>
                        <a:pt x="3213" y="969"/>
                        <a:pt x="3223" y="951"/>
                      </a:cubicBezTo>
                      <a:cubicBezTo>
                        <a:pt x="3232" y="934"/>
                        <a:pt x="3241" y="917"/>
                        <a:pt x="3253" y="897"/>
                      </a:cubicBezTo>
                      <a:cubicBezTo>
                        <a:pt x="3242" y="897"/>
                        <a:pt x="3234" y="897"/>
                        <a:pt x="3227" y="897"/>
                      </a:cubicBezTo>
                      <a:cubicBezTo>
                        <a:pt x="2160" y="897"/>
                        <a:pt x="1094" y="897"/>
                        <a:pt x="27" y="897"/>
                      </a:cubicBezTo>
                      <a:cubicBezTo>
                        <a:pt x="0" y="897"/>
                        <a:pt x="0" y="897"/>
                        <a:pt x="5" y="870"/>
                      </a:cubicBezTo>
                      <a:cubicBezTo>
                        <a:pt x="39" y="710"/>
                        <a:pt x="73" y="550"/>
                        <a:pt x="107" y="390"/>
                      </a:cubicBezTo>
                      <a:cubicBezTo>
                        <a:pt x="109" y="376"/>
                        <a:pt x="114" y="372"/>
                        <a:pt x="128" y="372"/>
                      </a:cubicBezTo>
                      <a:cubicBezTo>
                        <a:pt x="215" y="373"/>
                        <a:pt x="303" y="372"/>
                        <a:pt x="390" y="372"/>
                      </a:cubicBezTo>
                      <a:cubicBezTo>
                        <a:pt x="405" y="373"/>
                        <a:pt x="412" y="369"/>
                        <a:pt x="415" y="353"/>
                      </a:cubicBezTo>
                      <a:cubicBezTo>
                        <a:pt x="422" y="312"/>
                        <a:pt x="433" y="271"/>
                        <a:pt x="440" y="230"/>
                      </a:cubicBezTo>
                      <a:cubicBezTo>
                        <a:pt x="443" y="215"/>
                        <a:pt x="449" y="213"/>
                        <a:pt x="462" y="213"/>
                      </a:cubicBezTo>
                      <a:cubicBezTo>
                        <a:pt x="553" y="214"/>
                        <a:pt x="645" y="213"/>
                        <a:pt x="736" y="214"/>
                      </a:cubicBezTo>
                      <a:cubicBezTo>
                        <a:pt x="752" y="214"/>
                        <a:pt x="756" y="209"/>
                        <a:pt x="759" y="195"/>
                      </a:cubicBezTo>
                      <a:cubicBezTo>
                        <a:pt x="771" y="136"/>
                        <a:pt x="784" y="78"/>
                        <a:pt x="796" y="20"/>
                      </a:cubicBezTo>
                      <a:cubicBezTo>
                        <a:pt x="798" y="7"/>
                        <a:pt x="804" y="4"/>
                        <a:pt x="816" y="4"/>
                      </a:cubicBezTo>
                      <a:cubicBezTo>
                        <a:pt x="1094" y="4"/>
                        <a:pt x="1371" y="4"/>
                        <a:pt x="1649" y="4"/>
                      </a:cubicBezTo>
                      <a:cubicBezTo>
                        <a:pt x="1666" y="4"/>
                        <a:pt x="1671" y="6"/>
                        <a:pt x="1667" y="26"/>
                      </a:cubicBezTo>
                      <a:cubicBezTo>
                        <a:pt x="1633" y="180"/>
                        <a:pt x="1601" y="336"/>
                        <a:pt x="1568" y="490"/>
                      </a:cubicBezTo>
                      <a:cubicBezTo>
                        <a:pt x="1564" y="506"/>
                        <a:pt x="1568" y="510"/>
                        <a:pt x="1583" y="509"/>
                      </a:cubicBezTo>
                      <a:cubicBezTo>
                        <a:pt x="1614" y="508"/>
                        <a:pt x="1644" y="508"/>
                        <a:pt x="1675" y="509"/>
                      </a:cubicBezTo>
                      <a:cubicBezTo>
                        <a:pt x="1687" y="510"/>
                        <a:pt x="1691" y="505"/>
                        <a:pt x="1694" y="495"/>
                      </a:cubicBezTo>
                      <a:cubicBezTo>
                        <a:pt x="1714" y="399"/>
                        <a:pt x="1734" y="304"/>
                        <a:pt x="1754" y="208"/>
                      </a:cubicBezTo>
                      <a:cubicBezTo>
                        <a:pt x="1767" y="144"/>
                        <a:pt x="1781" y="80"/>
                        <a:pt x="1794" y="16"/>
                      </a:cubicBezTo>
                      <a:cubicBezTo>
                        <a:pt x="1796" y="8"/>
                        <a:pt x="1798" y="4"/>
                        <a:pt x="1807" y="4"/>
                      </a:cubicBezTo>
                      <a:cubicBezTo>
                        <a:pt x="1816" y="4"/>
                        <a:pt x="1826" y="2"/>
                        <a:pt x="1835" y="2"/>
                      </a:cubicBezTo>
                      <a:cubicBezTo>
                        <a:pt x="2219" y="2"/>
                        <a:pt x="2603" y="2"/>
                        <a:pt x="2987" y="3"/>
                      </a:cubicBezTo>
                      <a:cubicBezTo>
                        <a:pt x="3003" y="3"/>
                        <a:pt x="3018" y="4"/>
                        <a:pt x="3037" y="5"/>
                      </a:cubicBezTo>
                      <a:cubicBezTo>
                        <a:pt x="3027" y="51"/>
                        <a:pt x="3019" y="97"/>
                        <a:pt x="3008" y="143"/>
                      </a:cubicBezTo>
                      <a:cubicBezTo>
                        <a:pt x="3004" y="159"/>
                        <a:pt x="3009" y="161"/>
                        <a:pt x="3023" y="160"/>
                      </a:cubicBezTo>
                      <a:cubicBezTo>
                        <a:pt x="3059" y="158"/>
                        <a:pt x="3096" y="159"/>
                        <a:pt x="3132" y="166"/>
                      </a:cubicBezTo>
                      <a:cubicBezTo>
                        <a:pt x="3150" y="170"/>
                        <a:pt x="3152" y="161"/>
                        <a:pt x="3154" y="149"/>
                      </a:cubicBezTo>
                      <a:cubicBezTo>
                        <a:pt x="3163" y="106"/>
                        <a:pt x="3173" y="62"/>
                        <a:pt x="3181" y="19"/>
                      </a:cubicBezTo>
                      <a:cubicBezTo>
                        <a:pt x="3183" y="6"/>
                        <a:pt x="3188" y="4"/>
                        <a:pt x="3199" y="4"/>
                      </a:cubicBezTo>
                      <a:cubicBezTo>
                        <a:pt x="3304" y="0"/>
                        <a:pt x="3409" y="3"/>
                        <a:pt x="3514" y="3"/>
                      </a:cubicBezTo>
                      <a:cubicBezTo>
                        <a:pt x="3577" y="2"/>
                        <a:pt x="3640" y="1"/>
                        <a:pt x="3702" y="4"/>
                      </a:cubicBezTo>
                      <a:cubicBezTo>
                        <a:pt x="3715" y="4"/>
                        <a:pt x="3718" y="6"/>
                        <a:pt x="3715" y="20"/>
                      </a:cubicBezTo>
                      <a:cubicBezTo>
                        <a:pt x="3705" y="62"/>
                        <a:pt x="3698" y="104"/>
                        <a:pt x="3688" y="146"/>
                      </a:cubicBezTo>
                      <a:cubicBezTo>
                        <a:pt x="3686" y="158"/>
                        <a:pt x="3688" y="161"/>
                        <a:pt x="3699" y="160"/>
                      </a:cubicBezTo>
                      <a:cubicBezTo>
                        <a:pt x="3704" y="159"/>
                        <a:pt x="3708" y="160"/>
                        <a:pt x="3713" y="160"/>
                      </a:cubicBezTo>
                      <a:cubicBezTo>
                        <a:pt x="4087" y="160"/>
                        <a:pt x="4461" y="160"/>
                        <a:pt x="4835" y="160"/>
                      </a:cubicBezTo>
                      <a:cubicBezTo>
                        <a:pt x="4967" y="160"/>
                        <a:pt x="5100" y="160"/>
                        <a:pt x="5233" y="162"/>
                      </a:cubicBezTo>
                      <a:cubicBezTo>
                        <a:pt x="5307" y="163"/>
                        <a:pt x="5361" y="196"/>
                        <a:pt x="5384" y="270"/>
                      </a:cubicBezTo>
                      <a:cubicBezTo>
                        <a:pt x="5387" y="279"/>
                        <a:pt x="5393" y="280"/>
                        <a:pt x="5401" y="280"/>
                      </a:cubicBezTo>
                      <a:cubicBezTo>
                        <a:pt x="5419" y="280"/>
                        <a:pt x="5438" y="279"/>
                        <a:pt x="5457" y="281"/>
                      </a:cubicBezTo>
                      <a:cubicBezTo>
                        <a:pt x="5472" y="282"/>
                        <a:pt x="5478" y="276"/>
                        <a:pt x="5481" y="261"/>
                      </a:cubicBezTo>
                      <a:cubicBezTo>
                        <a:pt x="5499" y="179"/>
                        <a:pt x="5517" y="98"/>
                        <a:pt x="5534" y="16"/>
                      </a:cubicBezTo>
                      <a:cubicBezTo>
                        <a:pt x="5536" y="4"/>
                        <a:pt x="5541" y="1"/>
                        <a:pt x="5552" y="1"/>
                      </a:cubicBezTo>
                      <a:cubicBezTo>
                        <a:pt x="5692" y="1"/>
                        <a:pt x="5832" y="1"/>
                        <a:pt x="5972" y="1"/>
                      </a:cubicBezTo>
                      <a:cubicBezTo>
                        <a:pt x="5984" y="1"/>
                        <a:pt x="5987" y="3"/>
                        <a:pt x="5984" y="15"/>
                      </a:cubicBezTo>
                      <a:cubicBezTo>
                        <a:pt x="5966" y="97"/>
                        <a:pt x="5948" y="178"/>
                        <a:pt x="5930" y="260"/>
                      </a:cubicBezTo>
                      <a:cubicBezTo>
                        <a:pt x="5927" y="275"/>
                        <a:pt x="5928" y="281"/>
                        <a:pt x="5946" y="281"/>
                      </a:cubicBezTo>
                      <a:cubicBezTo>
                        <a:pt x="6028" y="280"/>
                        <a:pt x="6110" y="280"/>
                        <a:pt x="6192" y="280"/>
                      </a:cubicBezTo>
                      <a:cubicBezTo>
                        <a:pt x="6206" y="280"/>
                        <a:pt x="6210" y="281"/>
                        <a:pt x="6206" y="297"/>
                      </a:cubicBezTo>
                      <a:cubicBezTo>
                        <a:pt x="6177" y="432"/>
                        <a:pt x="6149" y="567"/>
                        <a:pt x="6121" y="702"/>
                      </a:cubicBezTo>
                      <a:cubicBezTo>
                        <a:pt x="6118" y="714"/>
                        <a:pt x="6113" y="717"/>
                        <a:pt x="6101" y="717"/>
                      </a:cubicBezTo>
                      <a:cubicBezTo>
                        <a:pt x="6017" y="717"/>
                        <a:pt x="5934" y="718"/>
                        <a:pt x="5851" y="717"/>
                      </a:cubicBezTo>
                      <a:cubicBezTo>
                        <a:pt x="5836" y="716"/>
                        <a:pt x="5832" y="722"/>
                        <a:pt x="5829" y="735"/>
                      </a:cubicBezTo>
                      <a:cubicBezTo>
                        <a:pt x="5812" y="819"/>
                        <a:pt x="5794" y="902"/>
                        <a:pt x="5777" y="986"/>
                      </a:cubicBezTo>
                      <a:cubicBezTo>
                        <a:pt x="5775" y="997"/>
                        <a:pt x="5770" y="1001"/>
                        <a:pt x="5759" y="1001"/>
                      </a:cubicBezTo>
                      <a:cubicBezTo>
                        <a:pt x="5619" y="1001"/>
                        <a:pt x="5479" y="1001"/>
                        <a:pt x="5339" y="1001"/>
                      </a:cubicBezTo>
                      <a:cubicBezTo>
                        <a:pt x="5326" y="1001"/>
                        <a:pt x="5325" y="998"/>
                        <a:pt x="5327" y="986"/>
                      </a:cubicBezTo>
                      <a:cubicBezTo>
                        <a:pt x="5345" y="904"/>
                        <a:pt x="5362" y="822"/>
                        <a:pt x="5379" y="739"/>
                      </a:cubicBezTo>
                      <a:cubicBezTo>
                        <a:pt x="5381" y="732"/>
                        <a:pt x="5390" y="718"/>
                        <a:pt x="5375" y="718"/>
                      </a:cubicBezTo>
                      <a:cubicBezTo>
                        <a:pt x="5362" y="718"/>
                        <a:pt x="5340" y="705"/>
                        <a:pt x="5335" y="732"/>
                      </a:cubicBezTo>
                      <a:cubicBezTo>
                        <a:pt x="5324" y="785"/>
                        <a:pt x="5312" y="838"/>
                        <a:pt x="5302" y="891"/>
                      </a:cubicBezTo>
                      <a:cubicBezTo>
                        <a:pt x="5299" y="908"/>
                        <a:pt x="5289" y="921"/>
                        <a:pt x="5281" y="933"/>
                      </a:cubicBezTo>
                      <a:cubicBezTo>
                        <a:pt x="5119" y="1180"/>
                        <a:pt x="4956" y="1425"/>
                        <a:pt x="4794" y="1672"/>
                      </a:cubicBezTo>
                      <a:cubicBezTo>
                        <a:pt x="4787" y="1681"/>
                        <a:pt x="4781" y="1685"/>
                        <a:pt x="4770" y="1685"/>
                      </a:cubicBezTo>
                      <a:cubicBezTo>
                        <a:pt x="4640" y="1685"/>
                        <a:pt x="4510" y="1685"/>
                        <a:pt x="4380" y="1685"/>
                      </a:cubicBezTo>
                      <a:cubicBezTo>
                        <a:pt x="4368" y="1685"/>
                        <a:pt x="4363" y="1683"/>
                        <a:pt x="4360" y="1670"/>
                      </a:cubicBezTo>
                      <a:cubicBezTo>
                        <a:pt x="4354" y="1636"/>
                        <a:pt x="4345" y="1603"/>
                        <a:pt x="4337" y="1569"/>
                      </a:cubicBezTo>
                      <a:cubicBezTo>
                        <a:pt x="4334" y="1555"/>
                        <a:pt x="4329" y="1552"/>
                        <a:pt x="4319" y="1564"/>
                      </a:cubicBezTo>
                      <a:cubicBezTo>
                        <a:pt x="4244" y="1650"/>
                        <a:pt x="4144" y="1684"/>
                        <a:pt x="4037" y="1701"/>
                      </a:cubicBezTo>
                      <a:cubicBezTo>
                        <a:pt x="4006" y="1705"/>
                        <a:pt x="3975" y="1710"/>
                        <a:pt x="3944" y="1709"/>
                      </a:cubicBezTo>
                      <a:cubicBezTo>
                        <a:pt x="3941" y="1709"/>
                        <a:pt x="3938" y="1710"/>
                        <a:pt x="3938" y="1713"/>
                      </a:cubicBezTo>
                      <a:cubicBezTo>
                        <a:pt x="3890" y="1713"/>
                        <a:pt x="3842" y="1713"/>
                        <a:pt x="3794" y="1713"/>
                      </a:cubicBezTo>
                      <a:close/>
                      <a:moveTo>
                        <a:pt x="2787" y="348"/>
                      </a:moveTo>
                      <a:cubicBezTo>
                        <a:pt x="2787" y="348"/>
                        <a:pt x="2787" y="348"/>
                        <a:pt x="2787" y="348"/>
                      </a:cubicBezTo>
                      <a:cubicBezTo>
                        <a:pt x="2782" y="339"/>
                        <a:pt x="2786" y="331"/>
                        <a:pt x="2788" y="323"/>
                      </a:cubicBezTo>
                      <a:cubicBezTo>
                        <a:pt x="2802" y="255"/>
                        <a:pt x="2816" y="188"/>
                        <a:pt x="2831" y="120"/>
                      </a:cubicBezTo>
                      <a:cubicBezTo>
                        <a:pt x="2833" y="109"/>
                        <a:pt x="2832" y="106"/>
                        <a:pt x="2820" y="106"/>
                      </a:cubicBezTo>
                      <a:cubicBezTo>
                        <a:pt x="2765" y="106"/>
                        <a:pt x="2710" y="106"/>
                        <a:pt x="2656" y="106"/>
                      </a:cubicBezTo>
                      <a:cubicBezTo>
                        <a:pt x="2645" y="106"/>
                        <a:pt x="2640" y="109"/>
                        <a:pt x="2637" y="120"/>
                      </a:cubicBezTo>
                      <a:cubicBezTo>
                        <a:pt x="2593" y="332"/>
                        <a:pt x="2548" y="543"/>
                        <a:pt x="2502" y="754"/>
                      </a:cubicBezTo>
                      <a:cubicBezTo>
                        <a:pt x="2499" y="769"/>
                        <a:pt x="2504" y="773"/>
                        <a:pt x="2519" y="772"/>
                      </a:cubicBezTo>
                      <a:cubicBezTo>
                        <a:pt x="2570" y="771"/>
                        <a:pt x="2621" y="771"/>
                        <a:pt x="2673" y="772"/>
                      </a:cubicBezTo>
                      <a:cubicBezTo>
                        <a:pt x="2689" y="773"/>
                        <a:pt x="2694" y="767"/>
                        <a:pt x="2697" y="753"/>
                      </a:cubicBezTo>
                      <a:cubicBezTo>
                        <a:pt x="2712" y="680"/>
                        <a:pt x="2727" y="607"/>
                        <a:pt x="2743" y="534"/>
                      </a:cubicBezTo>
                      <a:cubicBezTo>
                        <a:pt x="2760" y="449"/>
                        <a:pt x="2825" y="403"/>
                        <a:pt x="2912" y="413"/>
                      </a:cubicBezTo>
                      <a:cubicBezTo>
                        <a:pt x="2954" y="419"/>
                        <a:pt x="2978" y="447"/>
                        <a:pt x="2970" y="489"/>
                      </a:cubicBezTo>
                      <a:cubicBezTo>
                        <a:pt x="2954" y="577"/>
                        <a:pt x="2935" y="665"/>
                        <a:pt x="2915" y="752"/>
                      </a:cubicBezTo>
                      <a:cubicBezTo>
                        <a:pt x="2912" y="770"/>
                        <a:pt x="2916" y="772"/>
                        <a:pt x="2932" y="772"/>
                      </a:cubicBezTo>
                      <a:cubicBezTo>
                        <a:pt x="2984" y="771"/>
                        <a:pt x="3036" y="771"/>
                        <a:pt x="3088" y="772"/>
                      </a:cubicBezTo>
                      <a:cubicBezTo>
                        <a:pt x="3101" y="773"/>
                        <a:pt x="3106" y="768"/>
                        <a:pt x="3109" y="756"/>
                      </a:cubicBezTo>
                      <a:cubicBezTo>
                        <a:pt x="3131" y="648"/>
                        <a:pt x="3154" y="541"/>
                        <a:pt x="3176" y="434"/>
                      </a:cubicBezTo>
                      <a:cubicBezTo>
                        <a:pt x="3192" y="356"/>
                        <a:pt x="3156" y="297"/>
                        <a:pt x="3079" y="276"/>
                      </a:cubicBezTo>
                      <a:cubicBezTo>
                        <a:pt x="3021" y="260"/>
                        <a:pt x="2963" y="263"/>
                        <a:pt x="2906" y="279"/>
                      </a:cubicBezTo>
                      <a:cubicBezTo>
                        <a:pt x="2860" y="292"/>
                        <a:pt x="2818" y="310"/>
                        <a:pt x="2787" y="348"/>
                      </a:cubicBezTo>
                      <a:close/>
                      <a:moveTo>
                        <a:pt x="4435" y="351"/>
                      </a:moveTo>
                      <a:cubicBezTo>
                        <a:pt x="4440" y="329"/>
                        <a:pt x="4442" y="312"/>
                        <a:pt x="4447" y="295"/>
                      </a:cubicBezTo>
                      <a:cubicBezTo>
                        <a:pt x="4451" y="282"/>
                        <a:pt x="4448" y="279"/>
                        <a:pt x="4435" y="279"/>
                      </a:cubicBezTo>
                      <a:cubicBezTo>
                        <a:pt x="4390" y="280"/>
                        <a:pt x="4344" y="280"/>
                        <a:pt x="4299" y="280"/>
                      </a:cubicBezTo>
                      <a:cubicBezTo>
                        <a:pt x="4263" y="280"/>
                        <a:pt x="4263" y="280"/>
                        <a:pt x="4255" y="314"/>
                      </a:cubicBezTo>
                      <a:cubicBezTo>
                        <a:pt x="4224" y="462"/>
                        <a:pt x="4193" y="610"/>
                        <a:pt x="4161" y="758"/>
                      </a:cubicBezTo>
                      <a:cubicBezTo>
                        <a:pt x="4158" y="770"/>
                        <a:pt x="4160" y="772"/>
                        <a:pt x="4172" y="772"/>
                      </a:cubicBezTo>
                      <a:cubicBezTo>
                        <a:pt x="4227" y="772"/>
                        <a:pt x="4281" y="772"/>
                        <a:pt x="4336" y="772"/>
                      </a:cubicBezTo>
                      <a:cubicBezTo>
                        <a:pt x="4349" y="772"/>
                        <a:pt x="4352" y="768"/>
                        <a:pt x="4355" y="755"/>
                      </a:cubicBezTo>
                      <a:cubicBezTo>
                        <a:pt x="4372" y="669"/>
                        <a:pt x="4391" y="583"/>
                        <a:pt x="4410" y="496"/>
                      </a:cubicBezTo>
                      <a:cubicBezTo>
                        <a:pt x="4416" y="468"/>
                        <a:pt x="4432" y="447"/>
                        <a:pt x="4456" y="432"/>
                      </a:cubicBezTo>
                      <a:cubicBezTo>
                        <a:pt x="4488" y="412"/>
                        <a:pt x="4524" y="408"/>
                        <a:pt x="4560" y="414"/>
                      </a:cubicBezTo>
                      <a:cubicBezTo>
                        <a:pt x="4594" y="420"/>
                        <a:pt x="4610" y="446"/>
                        <a:pt x="4603" y="480"/>
                      </a:cubicBezTo>
                      <a:cubicBezTo>
                        <a:pt x="4584" y="573"/>
                        <a:pt x="4564" y="665"/>
                        <a:pt x="4544" y="757"/>
                      </a:cubicBezTo>
                      <a:cubicBezTo>
                        <a:pt x="4542" y="768"/>
                        <a:pt x="4541" y="772"/>
                        <a:pt x="4555" y="772"/>
                      </a:cubicBezTo>
                      <a:cubicBezTo>
                        <a:pt x="4610" y="772"/>
                        <a:pt x="4665" y="772"/>
                        <a:pt x="4721" y="772"/>
                      </a:cubicBezTo>
                      <a:cubicBezTo>
                        <a:pt x="4732" y="772"/>
                        <a:pt x="4736" y="768"/>
                        <a:pt x="4738" y="758"/>
                      </a:cubicBezTo>
                      <a:cubicBezTo>
                        <a:pt x="4754" y="681"/>
                        <a:pt x="4771" y="605"/>
                        <a:pt x="4785" y="528"/>
                      </a:cubicBezTo>
                      <a:cubicBezTo>
                        <a:pt x="4795" y="476"/>
                        <a:pt x="4814" y="434"/>
                        <a:pt x="4870" y="418"/>
                      </a:cubicBezTo>
                      <a:cubicBezTo>
                        <a:pt x="4892" y="412"/>
                        <a:pt x="4914" y="411"/>
                        <a:pt x="4937" y="413"/>
                      </a:cubicBezTo>
                      <a:cubicBezTo>
                        <a:pt x="4974" y="417"/>
                        <a:pt x="4994" y="443"/>
                        <a:pt x="4986" y="480"/>
                      </a:cubicBezTo>
                      <a:cubicBezTo>
                        <a:pt x="4967" y="573"/>
                        <a:pt x="4948" y="666"/>
                        <a:pt x="4928" y="759"/>
                      </a:cubicBezTo>
                      <a:cubicBezTo>
                        <a:pt x="4925" y="770"/>
                        <a:pt x="4928" y="772"/>
                        <a:pt x="4938" y="772"/>
                      </a:cubicBezTo>
                      <a:cubicBezTo>
                        <a:pt x="4994" y="772"/>
                        <a:pt x="5049" y="772"/>
                        <a:pt x="5104" y="772"/>
                      </a:cubicBezTo>
                      <a:cubicBezTo>
                        <a:pt x="5115" y="772"/>
                        <a:pt x="5119" y="768"/>
                        <a:pt x="5121" y="758"/>
                      </a:cubicBezTo>
                      <a:cubicBezTo>
                        <a:pt x="5145" y="646"/>
                        <a:pt x="5169" y="533"/>
                        <a:pt x="5192" y="421"/>
                      </a:cubicBezTo>
                      <a:cubicBezTo>
                        <a:pt x="5207" y="347"/>
                        <a:pt x="5174" y="293"/>
                        <a:pt x="5103" y="274"/>
                      </a:cubicBezTo>
                      <a:cubicBezTo>
                        <a:pt x="5083" y="269"/>
                        <a:pt x="5062" y="266"/>
                        <a:pt x="5040" y="266"/>
                      </a:cubicBezTo>
                      <a:cubicBezTo>
                        <a:pt x="4959" y="264"/>
                        <a:pt x="4887" y="288"/>
                        <a:pt x="4824" y="339"/>
                      </a:cubicBezTo>
                      <a:cubicBezTo>
                        <a:pt x="4812" y="348"/>
                        <a:pt x="4808" y="348"/>
                        <a:pt x="4800" y="334"/>
                      </a:cubicBezTo>
                      <a:cubicBezTo>
                        <a:pt x="4785" y="305"/>
                        <a:pt x="4760" y="287"/>
                        <a:pt x="4729" y="277"/>
                      </a:cubicBezTo>
                      <a:cubicBezTo>
                        <a:pt x="4678" y="261"/>
                        <a:pt x="4628" y="263"/>
                        <a:pt x="4577" y="275"/>
                      </a:cubicBezTo>
                      <a:cubicBezTo>
                        <a:pt x="4525" y="288"/>
                        <a:pt x="4481" y="315"/>
                        <a:pt x="4435" y="351"/>
                      </a:cubicBezTo>
                      <a:close/>
                      <a:moveTo>
                        <a:pt x="4182" y="1270"/>
                      </a:moveTo>
                      <a:cubicBezTo>
                        <a:pt x="4186" y="1268"/>
                        <a:pt x="4190" y="1267"/>
                        <a:pt x="4193" y="1266"/>
                      </a:cubicBezTo>
                      <a:cubicBezTo>
                        <a:pt x="4254" y="1249"/>
                        <a:pt x="4289" y="1209"/>
                        <a:pt x="4300" y="1147"/>
                      </a:cubicBezTo>
                      <a:cubicBezTo>
                        <a:pt x="4308" y="1101"/>
                        <a:pt x="4290" y="1063"/>
                        <a:pt x="4249" y="1040"/>
                      </a:cubicBezTo>
                      <a:cubicBezTo>
                        <a:pt x="4214" y="1021"/>
                        <a:pt x="4176" y="1013"/>
                        <a:pt x="4137" y="1009"/>
                      </a:cubicBezTo>
                      <a:cubicBezTo>
                        <a:pt x="4055" y="999"/>
                        <a:pt x="3973" y="1000"/>
                        <a:pt x="3892" y="1005"/>
                      </a:cubicBezTo>
                      <a:cubicBezTo>
                        <a:pt x="3832" y="1009"/>
                        <a:pt x="3773" y="1018"/>
                        <a:pt x="3718" y="1045"/>
                      </a:cubicBezTo>
                      <a:cubicBezTo>
                        <a:pt x="3672" y="1069"/>
                        <a:pt x="3642" y="1105"/>
                        <a:pt x="3631" y="1156"/>
                      </a:cubicBezTo>
                      <a:cubicBezTo>
                        <a:pt x="3619" y="1211"/>
                        <a:pt x="3638" y="1248"/>
                        <a:pt x="3691" y="1266"/>
                      </a:cubicBezTo>
                      <a:cubicBezTo>
                        <a:pt x="3694" y="1267"/>
                        <a:pt x="3697" y="1269"/>
                        <a:pt x="3700" y="1271"/>
                      </a:cubicBezTo>
                      <a:cubicBezTo>
                        <a:pt x="3643" y="1282"/>
                        <a:pt x="3600" y="1312"/>
                        <a:pt x="3577" y="1359"/>
                      </a:cubicBezTo>
                      <a:cubicBezTo>
                        <a:pt x="3542" y="1429"/>
                        <a:pt x="3549" y="1513"/>
                        <a:pt x="3645" y="1549"/>
                      </a:cubicBezTo>
                      <a:cubicBezTo>
                        <a:pt x="3670" y="1558"/>
                        <a:pt x="3696" y="1565"/>
                        <a:pt x="3722" y="1569"/>
                      </a:cubicBezTo>
                      <a:cubicBezTo>
                        <a:pt x="3828" y="1585"/>
                        <a:pt x="3933" y="1584"/>
                        <a:pt x="4038" y="1568"/>
                      </a:cubicBezTo>
                      <a:cubicBezTo>
                        <a:pt x="4096" y="1560"/>
                        <a:pt x="4152" y="1544"/>
                        <a:pt x="4199" y="1507"/>
                      </a:cubicBezTo>
                      <a:cubicBezTo>
                        <a:pt x="4241" y="1474"/>
                        <a:pt x="4264" y="1429"/>
                        <a:pt x="4269" y="1376"/>
                      </a:cubicBezTo>
                      <a:cubicBezTo>
                        <a:pt x="4274" y="1326"/>
                        <a:pt x="4243" y="1289"/>
                        <a:pt x="4182" y="1270"/>
                      </a:cubicBezTo>
                      <a:close/>
                      <a:moveTo>
                        <a:pt x="5833" y="125"/>
                      </a:moveTo>
                      <a:cubicBezTo>
                        <a:pt x="5770" y="125"/>
                        <a:pt x="5709" y="125"/>
                        <a:pt x="5648" y="125"/>
                      </a:cubicBezTo>
                      <a:cubicBezTo>
                        <a:pt x="5636" y="125"/>
                        <a:pt x="5635" y="132"/>
                        <a:pt x="5633" y="140"/>
                      </a:cubicBezTo>
                      <a:cubicBezTo>
                        <a:pt x="5616" y="221"/>
                        <a:pt x="5598" y="303"/>
                        <a:pt x="5581" y="385"/>
                      </a:cubicBezTo>
                      <a:cubicBezTo>
                        <a:pt x="5578" y="399"/>
                        <a:pt x="5572" y="404"/>
                        <a:pt x="5558" y="404"/>
                      </a:cubicBezTo>
                      <a:cubicBezTo>
                        <a:pt x="5475" y="403"/>
                        <a:pt x="5392" y="404"/>
                        <a:pt x="5310" y="403"/>
                      </a:cubicBezTo>
                      <a:cubicBezTo>
                        <a:pt x="5297" y="403"/>
                        <a:pt x="5291" y="407"/>
                        <a:pt x="5289" y="420"/>
                      </a:cubicBezTo>
                      <a:cubicBezTo>
                        <a:pt x="5279" y="473"/>
                        <a:pt x="5268" y="525"/>
                        <a:pt x="5256" y="576"/>
                      </a:cubicBezTo>
                      <a:cubicBezTo>
                        <a:pt x="5252" y="593"/>
                        <a:pt x="5257" y="594"/>
                        <a:pt x="5270" y="594"/>
                      </a:cubicBezTo>
                      <a:cubicBezTo>
                        <a:pt x="5352" y="593"/>
                        <a:pt x="5434" y="594"/>
                        <a:pt x="5516" y="593"/>
                      </a:cubicBezTo>
                      <a:cubicBezTo>
                        <a:pt x="5535" y="593"/>
                        <a:pt x="5536" y="599"/>
                        <a:pt x="5533" y="614"/>
                      </a:cubicBezTo>
                      <a:cubicBezTo>
                        <a:pt x="5515" y="697"/>
                        <a:pt x="5498" y="779"/>
                        <a:pt x="5480" y="862"/>
                      </a:cubicBezTo>
                      <a:cubicBezTo>
                        <a:pt x="5477" y="876"/>
                        <a:pt x="5480" y="877"/>
                        <a:pt x="5492" y="877"/>
                      </a:cubicBezTo>
                      <a:cubicBezTo>
                        <a:pt x="5547" y="877"/>
                        <a:pt x="5601" y="876"/>
                        <a:pt x="5656" y="877"/>
                      </a:cubicBezTo>
                      <a:cubicBezTo>
                        <a:pt x="5671" y="878"/>
                        <a:pt x="5675" y="871"/>
                        <a:pt x="5677" y="859"/>
                      </a:cubicBezTo>
                      <a:cubicBezTo>
                        <a:pt x="5695" y="776"/>
                        <a:pt x="5712" y="694"/>
                        <a:pt x="5729" y="611"/>
                      </a:cubicBezTo>
                      <a:cubicBezTo>
                        <a:pt x="5732" y="598"/>
                        <a:pt x="5736" y="593"/>
                        <a:pt x="5751" y="593"/>
                      </a:cubicBezTo>
                      <a:cubicBezTo>
                        <a:pt x="5834" y="594"/>
                        <a:pt x="5917" y="593"/>
                        <a:pt x="6001" y="594"/>
                      </a:cubicBezTo>
                      <a:cubicBezTo>
                        <a:pt x="6013" y="594"/>
                        <a:pt x="6018" y="591"/>
                        <a:pt x="6021" y="578"/>
                      </a:cubicBezTo>
                      <a:cubicBezTo>
                        <a:pt x="6031" y="526"/>
                        <a:pt x="6042" y="473"/>
                        <a:pt x="6054" y="421"/>
                      </a:cubicBezTo>
                      <a:cubicBezTo>
                        <a:pt x="6058" y="405"/>
                        <a:pt x="6053" y="403"/>
                        <a:pt x="6039" y="403"/>
                      </a:cubicBezTo>
                      <a:cubicBezTo>
                        <a:pt x="5957" y="404"/>
                        <a:pt x="5874" y="403"/>
                        <a:pt x="5791" y="404"/>
                      </a:cubicBezTo>
                      <a:cubicBezTo>
                        <a:pt x="5778" y="404"/>
                        <a:pt x="5773" y="403"/>
                        <a:pt x="5777" y="387"/>
                      </a:cubicBezTo>
                      <a:cubicBezTo>
                        <a:pt x="5796" y="301"/>
                        <a:pt x="5814" y="214"/>
                        <a:pt x="5833" y="125"/>
                      </a:cubicBezTo>
                      <a:close/>
                      <a:moveTo>
                        <a:pt x="4640" y="1364"/>
                      </a:moveTo>
                      <a:cubicBezTo>
                        <a:pt x="4624" y="1243"/>
                        <a:pt x="4609" y="1129"/>
                        <a:pt x="4595" y="1015"/>
                      </a:cubicBezTo>
                      <a:cubicBezTo>
                        <a:pt x="4593" y="1003"/>
                        <a:pt x="4590" y="1000"/>
                        <a:pt x="4578" y="1000"/>
                      </a:cubicBezTo>
                      <a:cubicBezTo>
                        <a:pt x="4507" y="1001"/>
                        <a:pt x="4436" y="1001"/>
                        <a:pt x="4364" y="1000"/>
                      </a:cubicBezTo>
                      <a:cubicBezTo>
                        <a:pt x="4348" y="1000"/>
                        <a:pt x="4347" y="1005"/>
                        <a:pt x="4351" y="1018"/>
                      </a:cubicBezTo>
                      <a:cubicBezTo>
                        <a:pt x="4393" y="1195"/>
                        <a:pt x="4435" y="1372"/>
                        <a:pt x="4476" y="1549"/>
                      </a:cubicBezTo>
                      <a:cubicBezTo>
                        <a:pt x="4479" y="1563"/>
                        <a:pt x="4485" y="1566"/>
                        <a:pt x="4497" y="1565"/>
                      </a:cubicBezTo>
                      <a:cubicBezTo>
                        <a:pt x="4564" y="1565"/>
                        <a:pt x="4631" y="1565"/>
                        <a:pt x="4697" y="1566"/>
                      </a:cubicBezTo>
                      <a:cubicBezTo>
                        <a:pt x="4711" y="1566"/>
                        <a:pt x="4718" y="1561"/>
                        <a:pt x="4726" y="1550"/>
                      </a:cubicBezTo>
                      <a:cubicBezTo>
                        <a:pt x="4831" y="1390"/>
                        <a:pt x="4937" y="1230"/>
                        <a:pt x="5042" y="1070"/>
                      </a:cubicBezTo>
                      <a:cubicBezTo>
                        <a:pt x="5057" y="1048"/>
                        <a:pt x="5072" y="1025"/>
                        <a:pt x="5088" y="1000"/>
                      </a:cubicBezTo>
                      <a:cubicBezTo>
                        <a:pt x="5007" y="1000"/>
                        <a:pt x="4930" y="1001"/>
                        <a:pt x="4852" y="1000"/>
                      </a:cubicBezTo>
                      <a:cubicBezTo>
                        <a:pt x="4842" y="1000"/>
                        <a:pt x="4839" y="1006"/>
                        <a:pt x="4835" y="1013"/>
                      </a:cubicBezTo>
                      <a:cubicBezTo>
                        <a:pt x="4794" y="1086"/>
                        <a:pt x="4754" y="1159"/>
                        <a:pt x="4713" y="1232"/>
                      </a:cubicBezTo>
                      <a:cubicBezTo>
                        <a:pt x="4690" y="1275"/>
                        <a:pt x="4666" y="1317"/>
                        <a:pt x="4640" y="1364"/>
                      </a:cubicBezTo>
                      <a:close/>
                      <a:moveTo>
                        <a:pt x="3882" y="708"/>
                      </a:moveTo>
                      <a:cubicBezTo>
                        <a:pt x="3878" y="727"/>
                        <a:pt x="3877" y="742"/>
                        <a:pt x="3872" y="756"/>
                      </a:cubicBezTo>
                      <a:cubicBezTo>
                        <a:pt x="3867" y="770"/>
                        <a:pt x="3872" y="772"/>
                        <a:pt x="3885" y="772"/>
                      </a:cubicBezTo>
                      <a:cubicBezTo>
                        <a:pt x="3935" y="772"/>
                        <a:pt x="3985" y="771"/>
                        <a:pt x="4035" y="773"/>
                      </a:cubicBezTo>
                      <a:cubicBezTo>
                        <a:pt x="4054" y="773"/>
                        <a:pt x="4059" y="766"/>
                        <a:pt x="4062" y="750"/>
                      </a:cubicBezTo>
                      <a:cubicBezTo>
                        <a:pt x="4073" y="696"/>
                        <a:pt x="4084" y="642"/>
                        <a:pt x="4096" y="588"/>
                      </a:cubicBezTo>
                      <a:cubicBezTo>
                        <a:pt x="4116" y="492"/>
                        <a:pt x="4137" y="395"/>
                        <a:pt x="4158" y="298"/>
                      </a:cubicBezTo>
                      <a:cubicBezTo>
                        <a:pt x="4161" y="283"/>
                        <a:pt x="4157" y="279"/>
                        <a:pt x="4142" y="279"/>
                      </a:cubicBezTo>
                      <a:cubicBezTo>
                        <a:pt x="4089" y="280"/>
                        <a:pt x="4037" y="280"/>
                        <a:pt x="3984" y="279"/>
                      </a:cubicBezTo>
                      <a:cubicBezTo>
                        <a:pt x="3972" y="279"/>
                        <a:pt x="3967" y="282"/>
                        <a:pt x="3965" y="295"/>
                      </a:cubicBezTo>
                      <a:cubicBezTo>
                        <a:pt x="3949" y="374"/>
                        <a:pt x="3932" y="453"/>
                        <a:pt x="3914" y="531"/>
                      </a:cubicBezTo>
                      <a:cubicBezTo>
                        <a:pt x="3895" y="613"/>
                        <a:pt x="3826" y="658"/>
                        <a:pt x="3744" y="644"/>
                      </a:cubicBezTo>
                      <a:cubicBezTo>
                        <a:pt x="3710" y="638"/>
                        <a:pt x="3691" y="617"/>
                        <a:pt x="3690" y="583"/>
                      </a:cubicBezTo>
                      <a:cubicBezTo>
                        <a:pt x="3690" y="571"/>
                        <a:pt x="3690" y="560"/>
                        <a:pt x="3692" y="549"/>
                      </a:cubicBezTo>
                      <a:cubicBezTo>
                        <a:pt x="3709" y="466"/>
                        <a:pt x="3727" y="384"/>
                        <a:pt x="3745" y="301"/>
                      </a:cubicBezTo>
                      <a:cubicBezTo>
                        <a:pt x="3748" y="284"/>
                        <a:pt x="3746" y="279"/>
                        <a:pt x="3727" y="279"/>
                      </a:cubicBezTo>
                      <a:cubicBezTo>
                        <a:pt x="3675" y="281"/>
                        <a:pt x="3623" y="280"/>
                        <a:pt x="3571" y="280"/>
                      </a:cubicBezTo>
                      <a:cubicBezTo>
                        <a:pt x="3560" y="279"/>
                        <a:pt x="3555" y="282"/>
                        <a:pt x="3552" y="294"/>
                      </a:cubicBezTo>
                      <a:cubicBezTo>
                        <a:pt x="3540" y="356"/>
                        <a:pt x="3526" y="417"/>
                        <a:pt x="3513" y="479"/>
                      </a:cubicBezTo>
                      <a:cubicBezTo>
                        <a:pt x="3503" y="529"/>
                        <a:pt x="3490" y="579"/>
                        <a:pt x="3483" y="629"/>
                      </a:cubicBezTo>
                      <a:cubicBezTo>
                        <a:pt x="3473" y="710"/>
                        <a:pt x="3511" y="767"/>
                        <a:pt x="3587" y="784"/>
                      </a:cubicBezTo>
                      <a:cubicBezTo>
                        <a:pt x="3629" y="794"/>
                        <a:pt x="3672" y="794"/>
                        <a:pt x="3716" y="787"/>
                      </a:cubicBezTo>
                      <a:cubicBezTo>
                        <a:pt x="3777" y="777"/>
                        <a:pt x="3832" y="753"/>
                        <a:pt x="3882" y="708"/>
                      </a:cubicBezTo>
                      <a:close/>
                      <a:moveTo>
                        <a:pt x="1430" y="772"/>
                      </a:moveTo>
                      <a:cubicBezTo>
                        <a:pt x="1526" y="772"/>
                        <a:pt x="1622" y="772"/>
                        <a:pt x="1718" y="772"/>
                      </a:cubicBezTo>
                      <a:cubicBezTo>
                        <a:pt x="1732" y="772"/>
                        <a:pt x="1737" y="769"/>
                        <a:pt x="1740" y="755"/>
                      </a:cubicBezTo>
                      <a:cubicBezTo>
                        <a:pt x="1747" y="717"/>
                        <a:pt x="1754" y="680"/>
                        <a:pt x="1764" y="643"/>
                      </a:cubicBezTo>
                      <a:cubicBezTo>
                        <a:pt x="1768" y="625"/>
                        <a:pt x="1766" y="620"/>
                        <a:pt x="1746" y="620"/>
                      </a:cubicBezTo>
                      <a:cubicBezTo>
                        <a:pt x="1628" y="621"/>
                        <a:pt x="1510" y="620"/>
                        <a:pt x="1392" y="621"/>
                      </a:cubicBezTo>
                      <a:cubicBezTo>
                        <a:pt x="1378" y="621"/>
                        <a:pt x="1373" y="620"/>
                        <a:pt x="1376" y="603"/>
                      </a:cubicBezTo>
                      <a:cubicBezTo>
                        <a:pt x="1410" y="448"/>
                        <a:pt x="1442" y="293"/>
                        <a:pt x="1475" y="139"/>
                      </a:cubicBezTo>
                      <a:cubicBezTo>
                        <a:pt x="1479" y="123"/>
                        <a:pt x="1475" y="122"/>
                        <a:pt x="1461" y="122"/>
                      </a:cubicBezTo>
                      <a:cubicBezTo>
                        <a:pt x="1401" y="122"/>
                        <a:pt x="1341" y="123"/>
                        <a:pt x="1281" y="122"/>
                      </a:cubicBezTo>
                      <a:cubicBezTo>
                        <a:pt x="1266" y="121"/>
                        <a:pt x="1261" y="126"/>
                        <a:pt x="1258" y="140"/>
                      </a:cubicBezTo>
                      <a:cubicBezTo>
                        <a:pt x="1215" y="344"/>
                        <a:pt x="1172" y="549"/>
                        <a:pt x="1128" y="752"/>
                      </a:cubicBezTo>
                      <a:cubicBezTo>
                        <a:pt x="1124" y="770"/>
                        <a:pt x="1128" y="772"/>
                        <a:pt x="1144" y="772"/>
                      </a:cubicBezTo>
                      <a:cubicBezTo>
                        <a:pt x="1239" y="772"/>
                        <a:pt x="1335" y="772"/>
                        <a:pt x="1430" y="772"/>
                      </a:cubicBezTo>
                      <a:close/>
                      <a:moveTo>
                        <a:pt x="2307" y="782"/>
                      </a:moveTo>
                      <a:cubicBezTo>
                        <a:pt x="2345" y="782"/>
                        <a:pt x="2384" y="779"/>
                        <a:pt x="2422" y="776"/>
                      </a:cubicBezTo>
                      <a:cubicBezTo>
                        <a:pt x="2434" y="775"/>
                        <a:pt x="2439" y="769"/>
                        <a:pt x="2441" y="758"/>
                      </a:cubicBezTo>
                      <a:cubicBezTo>
                        <a:pt x="2447" y="728"/>
                        <a:pt x="2453" y="697"/>
                        <a:pt x="2461" y="667"/>
                      </a:cubicBezTo>
                      <a:cubicBezTo>
                        <a:pt x="2464" y="653"/>
                        <a:pt x="2458" y="653"/>
                        <a:pt x="2448" y="653"/>
                      </a:cubicBezTo>
                      <a:cubicBezTo>
                        <a:pt x="2422" y="654"/>
                        <a:pt x="2396" y="657"/>
                        <a:pt x="2370" y="654"/>
                      </a:cubicBezTo>
                      <a:cubicBezTo>
                        <a:pt x="2343" y="651"/>
                        <a:pt x="2335" y="642"/>
                        <a:pt x="2341" y="614"/>
                      </a:cubicBezTo>
                      <a:cubicBezTo>
                        <a:pt x="2354" y="551"/>
                        <a:pt x="2369" y="488"/>
                        <a:pt x="2380" y="425"/>
                      </a:cubicBezTo>
                      <a:cubicBezTo>
                        <a:pt x="2384" y="408"/>
                        <a:pt x="2390" y="405"/>
                        <a:pt x="2405" y="406"/>
                      </a:cubicBezTo>
                      <a:cubicBezTo>
                        <a:pt x="2436" y="407"/>
                        <a:pt x="2466" y="406"/>
                        <a:pt x="2497" y="406"/>
                      </a:cubicBezTo>
                      <a:cubicBezTo>
                        <a:pt x="2508" y="407"/>
                        <a:pt x="2513" y="404"/>
                        <a:pt x="2515" y="392"/>
                      </a:cubicBezTo>
                      <a:cubicBezTo>
                        <a:pt x="2521" y="359"/>
                        <a:pt x="2528" y="326"/>
                        <a:pt x="2536" y="294"/>
                      </a:cubicBezTo>
                      <a:cubicBezTo>
                        <a:pt x="2539" y="282"/>
                        <a:pt x="2536" y="279"/>
                        <a:pt x="2524" y="280"/>
                      </a:cubicBezTo>
                      <a:cubicBezTo>
                        <a:pt x="2493" y="280"/>
                        <a:pt x="2461" y="279"/>
                        <a:pt x="2430" y="280"/>
                      </a:cubicBezTo>
                      <a:cubicBezTo>
                        <a:pt x="2413" y="281"/>
                        <a:pt x="2412" y="274"/>
                        <a:pt x="2415" y="260"/>
                      </a:cubicBezTo>
                      <a:cubicBezTo>
                        <a:pt x="2425" y="220"/>
                        <a:pt x="2433" y="180"/>
                        <a:pt x="2442" y="140"/>
                      </a:cubicBezTo>
                      <a:cubicBezTo>
                        <a:pt x="2445" y="126"/>
                        <a:pt x="2442" y="121"/>
                        <a:pt x="2427" y="122"/>
                      </a:cubicBezTo>
                      <a:cubicBezTo>
                        <a:pt x="2374" y="123"/>
                        <a:pt x="2320" y="122"/>
                        <a:pt x="2267" y="122"/>
                      </a:cubicBezTo>
                      <a:cubicBezTo>
                        <a:pt x="2256" y="122"/>
                        <a:pt x="2251" y="124"/>
                        <a:pt x="2249" y="136"/>
                      </a:cubicBezTo>
                      <a:cubicBezTo>
                        <a:pt x="2241" y="179"/>
                        <a:pt x="2230" y="222"/>
                        <a:pt x="2222" y="265"/>
                      </a:cubicBezTo>
                      <a:cubicBezTo>
                        <a:pt x="2220" y="276"/>
                        <a:pt x="2215" y="280"/>
                        <a:pt x="2204" y="280"/>
                      </a:cubicBezTo>
                      <a:cubicBezTo>
                        <a:pt x="2179" y="279"/>
                        <a:pt x="2154" y="280"/>
                        <a:pt x="2130" y="279"/>
                      </a:cubicBezTo>
                      <a:cubicBezTo>
                        <a:pt x="2120" y="279"/>
                        <a:pt x="2117" y="283"/>
                        <a:pt x="2115" y="291"/>
                      </a:cubicBezTo>
                      <a:cubicBezTo>
                        <a:pt x="2108" y="325"/>
                        <a:pt x="2101" y="359"/>
                        <a:pt x="2093" y="393"/>
                      </a:cubicBezTo>
                      <a:cubicBezTo>
                        <a:pt x="2091" y="403"/>
                        <a:pt x="2093" y="407"/>
                        <a:pt x="2104" y="406"/>
                      </a:cubicBezTo>
                      <a:cubicBezTo>
                        <a:pt x="2121" y="406"/>
                        <a:pt x="2138" y="406"/>
                        <a:pt x="2154" y="406"/>
                      </a:cubicBezTo>
                      <a:cubicBezTo>
                        <a:pt x="2192" y="406"/>
                        <a:pt x="2191" y="406"/>
                        <a:pt x="2184" y="442"/>
                      </a:cubicBezTo>
                      <a:cubicBezTo>
                        <a:pt x="2168" y="520"/>
                        <a:pt x="2148" y="598"/>
                        <a:pt x="2136" y="676"/>
                      </a:cubicBezTo>
                      <a:cubicBezTo>
                        <a:pt x="2128" y="729"/>
                        <a:pt x="2150" y="760"/>
                        <a:pt x="2201" y="774"/>
                      </a:cubicBezTo>
                      <a:cubicBezTo>
                        <a:pt x="2236" y="783"/>
                        <a:pt x="2271" y="782"/>
                        <a:pt x="2307" y="782"/>
                      </a:cubicBezTo>
                      <a:close/>
                      <a:moveTo>
                        <a:pt x="911" y="772"/>
                      </a:moveTo>
                      <a:cubicBezTo>
                        <a:pt x="948" y="772"/>
                        <a:pt x="986" y="771"/>
                        <a:pt x="1023" y="772"/>
                      </a:cubicBezTo>
                      <a:cubicBezTo>
                        <a:pt x="1036" y="773"/>
                        <a:pt x="1040" y="768"/>
                        <a:pt x="1042" y="756"/>
                      </a:cubicBezTo>
                      <a:cubicBezTo>
                        <a:pt x="1086" y="550"/>
                        <a:pt x="1130" y="344"/>
                        <a:pt x="1175" y="138"/>
                      </a:cubicBezTo>
                      <a:cubicBezTo>
                        <a:pt x="1178" y="125"/>
                        <a:pt x="1176" y="121"/>
                        <a:pt x="1162" y="122"/>
                      </a:cubicBezTo>
                      <a:cubicBezTo>
                        <a:pt x="1089" y="122"/>
                        <a:pt x="1016" y="122"/>
                        <a:pt x="942" y="122"/>
                      </a:cubicBezTo>
                      <a:cubicBezTo>
                        <a:pt x="929" y="121"/>
                        <a:pt x="924" y="126"/>
                        <a:pt x="922" y="139"/>
                      </a:cubicBezTo>
                      <a:cubicBezTo>
                        <a:pt x="910" y="198"/>
                        <a:pt x="897" y="257"/>
                        <a:pt x="884" y="316"/>
                      </a:cubicBezTo>
                      <a:cubicBezTo>
                        <a:pt x="853" y="462"/>
                        <a:pt x="821" y="609"/>
                        <a:pt x="789" y="754"/>
                      </a:cubicBezTo>
                      <a:cubicBezTo>
                        <a:pt x="785" y="772"/>
                        <a:pt x="791" y="773"/>
                        <a:pt x="805" y="772"/>
                      </a:cubicBezTo>
                      <a:cubicBezTo>
                        <a:pt x="840" y="771"/>
                        <a:pt x="876" y="772"/>
                        <a:pt x="911" y="772"/>
                      </a:cubicBezTo>
                      <a:close/>
                      <a:moveTo>
                        <a:pt x="3513" y="1016"/>
                      </a:moveTo>
                      <a:cubicBezTo>
                        <a:pt x="3462" y="1016"/>
                        <a:pt x="3413" y="1017"/>
                        <a:pt x="3363" y="1016"/>
                      </a:cubicBezTo>
                      <a:cubicBezTo>
                        <a:pt x="3351" y="1016"/>
                        <a:pt x="3343" y="1019"/>
                        <a:pt x="3336" y="1031"/>
                      </a:cubicBezTo>
                      <a:cubicBezTo>
                        <a:pt x="3311" y="1072"/>
                        <a:pt x="3274" y="1097"/>
                        <a:pt x="3227" y="1107"/>
                      </a:cubicBezTo>
                      <a:cubicBezTo>
                        <a:pt x="3195" y="1114"/>
                        <a:pt x="3163" y="1114"/>
                        <a:pt x="3131" y="1115"/>
                      </a:cubicBezTo>
                      <a:cubicBezTo>
                        <a:pt x="3120" y="1116"/>
                        <a:pt x="3115" y="1118"/>
                        <a:pt x="3113" y="1130"/>
                      </a:cubicBezTo>
                      <a:cubicBezTo>
                        <a:pt x="3107" y="1165"/>
                        <a:pt x="3098" y="1200"/>
                        <a:pt x="3090" y="1235"/>
                      </a:cubicBezTo>
                      <a:cubicBezTo>
                        <a:pt x="3087" y="1248"/>
                        <a:pt x="3088" y="1254"/>
                        <a:pt x="3104" y="1253"/>
                      </a:cubicBezTo>
                      <a:cubicBezTo>
                        <a:pt x="3150" y="1252"/>
                        <a:pt x="3195" y="1253"/>
                        <a:pt x="3240" y="1253"/>
                      </a:cubicBezTo>
                      <a:cubicBezTo>
                        <a:pt x="3252" y="1252"/>
                        <a:pt x="3255" y="1255"/>
                        <a:pt x="3252" y="1267"/>
                      </a:cubicBezTo>
                      <a:cubicBezTo>
                        <a:pt x="3232" y="1361"/>
                        <a:pt x="3213" y="1455"/>
                        <a:pt x="3192" y="1549"/>
                      </a:cubicBezTo>
                      <a:cubicBezTo>
                        <a:pt x="3188" y="1564"/>
                        <a:pt x="3193" y="1566"/>
                        <a:pt x="3205" y="1565"/>
                      </a:cubicBezTo>
                      <a:cubicBezTo>
                        <a:pt x="3262" y="1565"/>
                        <a:pt x="3319" y="1564"/>
                        <a:pt x="3375" y="1566"/>
                      </a:cubicBezTo>
                      <a:cubicBezTo>
                        <a:pt x="3393" y="1566"/>
                        <a:pt x="3398" y="1559"/>
                        <a:pt x="3402" y="1544"/>
                      </a:cubicBezTo>
                      <a:cubicBezTo>
                        <a:pt x="3426" y="1425"/>
                        <a:pt x="3452" y="1307"/>
                        <a:pt x="3477" y="1189"/>
                      </a:cubicBezTo>
                      <a:cubicBezTo>
                        <a:pt x="3489" y="1132"/>
                        <a:pt x="3501" y="1075"/>
                        <a:pt x="3513" y="1016"/>
                      </a:cubicBezTo>
                      <a:close/>
                      <a:moveTo>
                        <a:pt x="826" y="333"/>
                      </a:moveTo>
                      <a:cubicBezTo>
                        <a:pt x="743" y="333"/>
                        <a:pt x="661" y="333"/>
                        <a:pt x="579" y="333"/>
                      </a:cubicBezTo>
                      <a:cubicBezTo>
                        <a:pt x="567" y="333"/>
                        <a:pt x="568" y="342"/>
                        <a:pt x="566" y="349"/>
                      </a:cubicBezTo>
                      <a:cubicBezTo>
                        <a:pt x="538" y="484"/>
                        <a:pt x="509" y="619"/>
                        <a:pt x="480" y="754"/>
                      </a:cubicBezTo>
                      <a:cubicBezTo>
                        <a:pt x="476" y="769"/>
                        <a:pt x="480" y="772"/>
                        <a:pt x="494" y="772"/>
                      </a:cubicBezTo>
                      <a:cubicBezTo>
                        <a:pt x="569" y="771"/>
                        <a:pt x="644" y="771"/>
                        <a:pt x="718" y="770"/>
                      </a:cubicBezTo>
                      <a:cubicBezTo>
                        <a:pt x="730" y="770"/>
                        <a:pt x="734" y="767"/>
                        <a:pt x="736" y="755"/>
                      </a:cubicBezTo>
                      <a:cubicBezTo>
                        <a:pt x="749" y="692"/>
                        <a:pt x="763" y="629"/>
                        <a:pt x="776" y="566"/>
                      </a:cubicBezTo>
                      <a:cubicBezTo>
                        <a:pt x="793" y="489"/>
                        <a:pt x="810" y="412"/>
                        <a:pt x="826" y="333"/>
                      </a:cubicBezTo>
                      <a:close/>
                      <a:moveTo>
                        <a:pt x="3470" y="280"/>
                      </a:moveTo>
                      <a:cubicBezTo>
                        <a:pt x="3407" y="280"/>
                        <a:pt x="3346" y="280"/>
                        <a:pt x="3285" y="280"/>
                      </a:cubicBezTo>
                      <a:cubicBezTo>
                        <a:pt x="3276" y="280"/>
                        <a:pt x="3275" y="286"/>
                        <a:pt x="3274" y="293"/>
                      </a:cubicBezTo>
                      <a:cubicBezTo>
                        <a:pt x="3241" y="447"/>
                        <a:pt x="3208" y="602"/>
                        <a:pt x="3175" y="756"/>
                      </a:cubicBezTo>
                      <a:cubicBezTo>
                        <a:pt x="3172" y="768"/>
                        <a:pt x="3174" y="772"/>
                        <a:pt x="3188" y="772"/>
                      </a:cubicBezTo>
                      <a:cubicBezTo>
                        <a:pt x="3242" y="771"/>
                        <a:pt x="3295" y="771"/>
                        <a:pt x="3349" y="772"/>
                      </a:cubicBezTo>
                      <a:cubicBezTo>
                        <a:pt x="3362" y="772"/>
                        <a:pt x="3367" y="768"/>
                        <a:pt x="3369" y="757"/>
                      </a:cubicBezTo>
                      <a:cubicBezTo>
                        <a:pt x="3376" y="719"/>
                        <a:pt x="3384" y="682"/>
                        <a:pt x="3392" y="645"/>
                      </a:cubicBezTo>
                      <a:cubicBezTo>
                        <a:pt x="3418" y="524"/>
                        <a:pt x="3443" y="403"/>
                        <a:pt x="3470" y="280"/>
                      </a:cubicBezTo>
                      <a:close/>
                      <a:moveTo>
                        <a:pt x="1987" y="280"/>
                      </a:moveTo>
                      <a:cubicBezTo>
                        <a:pt x="1960" y="280"/>
                        <a:pt x="1933" y="280"/>
                        <a:pt x="1907" y="279"/>
                      </a:cubicBezTo>
                      <a:cubicBezTo>
                        <a:pt x="1894" y="279"/>
                        <a:pt x="1888" y="282"/>
                        <a:pt x="1885" y="296"/>
                      </a:cubicBezTo>
                      <a:cubicBezTo>
                        <a:pt x="1854" y="449"/>
                        <a:pt x="1821" y="601"/>
                        <a:pt x="1788" y="754"/>
                      </a:cubicBezTo>
                      <a:cubicBezTo>
                        <a:pt x="1785" y="769"/>
                        <a:pt x="1787" y="772"/>
                        <a:pt x="1802" y="772"/>
                      </a:cubicBezTo>
                      <a:cubicBezTo>
                        <a:pt x="1855" y="771"/>
                        <a:pt x="1909" y="771"/>
                        <a:pt x="1962" y="772"/>
                      </a:cubicBezTo>
                      <a:cubicBezTo>
                        <a:pt x="1975" y="772"/>
                        <a:pt x="1979" y="768"/>
                        <a:pt x="1982" y="756"/>
                      </a:cubicBezTo>
                      <a:cubicBezTo>
                        <a:pt x="2014" y="602"/>
                        <a:pt x="2046" y="448"/>
                        <a:pt x="2080" y="295"/>
                      </a:cubicBezTo>
                      <a:cubicBezTo>
                        <a:pt x="2083" y="280"/>
                        <a:pt x="2078" y="279"/>
                        <a:pt x="2067" y="280"/>
                      </a:cubicBezTo>
                      <a:cubicBezTo>
                        <a:pt x="2040" y="280"/>
                        <a:pt x="2013" y="280"/>
                        <a:pt x="1987" y="280"/>
                      </a:cubicBezTo>
                      <a:close/>
                      <a:moveTo>
                        <a:pt x="305" y="772"/>
                      </a:moveTo>
                      <a:cubicBezTo>
                        <a:pt x="341" y="772"/>
                        <a:pt x="378" y="771"/>
                        <a:pt x="415" y="772"/>
                      </a:cubicBezTo>
                      <a:cubicBezTo>
                        <a:pt x="426" y="773"/>
                        <a:pt x="431" y="769"/>
                        <a:pt x="433" y="758"/>
                      </a:cubicBezTo>
                      <a:cubicBezTo>
                        <a:pt x="450" y="674"/>
                        <a:pt x="468" y="591"/>
                        <a:pt x="486" y="508"/>
                      </a:cubicBezTo>
                      <a:cubicBezTo>
                        <a:pt x="488" y="495"/>
                        <a:pt x="486" y="489"/>
                        <a:pt x="471" y="489"/>
                      </a:cubicBezTo>
                      <a:cubicBezTo>
                        <a:pt x="398" y="490"/>
                        <a:pt x="326" y="490"/>
                        <a:pt x="253" y="490"/>
                      </a:cubicBezTo>
                      <a:cubicBezTo>
                        <a:pt x="239" y="489"/>
                        <a:pt x="235" y="494"/>
                        <a:pt x="233" y="507"/>
                      </a:cubicBezTo>
                      <a:cubicBezTo>
                        <a:pt x="216" y="590"/>
                        <a:pt x="198" y="673"/>
                        <a:pt x="180" y="756"/>
                      </a:cubicBezTo>
                      <a:cubicBezTo>
                        <a:pt x="177" y="770"/>
                        <a:pt x="180" y="772"/>
                        <a:pt x="193" y="772"/>
                      </a:cubicBezTo>
                      <a:cubicBezTo>
                        <a:pt x="230" y="772"/>
                        <a:pt x="267" y="772"/>
                        <a:pt x="305" y="772"/>
                      </a:cubicBezTo>
                      <a:close/>
                      <a:moveTo>
                        <a:pt x="1997" y="222"/>
                      </a:moveTo>
                      <a:cubicBezTo>
                        <a:pt x="2025" y="222"/>
                        <a:pt x="2053" y="222"/>
                        <a:pt x="2081" y="222"/>
                      </a:cubicBezTo>
                      <a:cubicBezTo>
                        <a:pt x="2092" y="223"/>
                        <a:pt x="2096" y="219"/>
                        <a:pt x="2098" y="208"/>
                      </a:cubicBezTo>
                      <a:cubicBezTo>
                        <a:pt x="2103" y="180"/>
                        <a:pt x="2109" y="151"/>
                        <a:pt x="2116" y="123"/>
                      </a:cubicBezTo>
                      <a:cubicBezTo>
                        <a:pt x="2119" y="109"/>
                        <a:pt x="2117" y="106"/>
                        <a:pt x="2103" y="106"/>
                      </a:cubicBezTo>
                      <a:cubicBezTo>
                        <a:pt x="2049" y="106"/>
                        <a:pt x="1995" y="106"/>
                        <a:pt x="1941" y="106"/>
                      </a:cubicBezTo>
                      <a:cubicBezTo>
                        <a:pt x="1930" y="105"/>
                        <a:pt x="1925" y="109"/>
                        <a:pt x="1923" y="120"/>
                      </a:cubicBezTo>
                      <a:cubicBezTo>
                        <a:pt x="1917" y="150"/>
                        <a:pt x="1911" y="180"/>
                        <a:pt x="1904" y="209"/>
                      </a:cubicBezTo>
                      <a:cubicBezTo>
                        <a:pt x="1901" y="222"/>
                        <a:pt x="1906" y="222"/>
                        <a:pt x="1915" y="222"/>
                      </a:cubicBezTo>
                      <a:cubicBezTo>
                        <a:pt x="1943" y="222"/>
                        <a:pt x="1970" y="222"/>
                        <a:pt x="1997" y="222"/>
                      </a:cubicBezTo>
                      <a:close/>
                      <a:moveTo>
                        <a:pt x="3386" y="222"/>
                      </a:moveTo>
                      <a:cubicBezTo>
                        <a:pt x="3413" y="222"/>
                        <a:pt x="3440" y="222"/>
                        <a:pt x="3467" y="222"/>
                      </a:cubicBezTo>
                      <a:cubicBezTo>
                        <a:pt x="3478" y="223"/>
                        <a:pt x="3483" y="220"/>
                        <a:pt x="3485" y="209"/>
                      </a:cubicBezTo>
                      <a:cubicBezTo>
                        <a:pt x="3491" y="179"/>
                        <a:pt x="3497" y="148"/>
                        <a:pt x="3504" y="118"/>
                      </a:cubicBezTo>
                      <a:cubicBezTo>
                        <a:pt x="3507" y="107"/>
                        <a:pt x="3502" y="106"/>
                        <a:pt x="3493" y="106"/>
                      </a:cubicBezTo>
                      <a:cubicBezTo>
                        <a:pt x="3438" y="106"/>
                        <a:pt x="3382" y="106"/>
                        <a:pt x="3326" y="106"/>
                      </a:cubicBezTo>
                      <a:cubicBezTo>
                        <a:pt x="3314" y="106"/>
                        <a:pt x="3312" y="112"/>
                        <a:pt x="3310" y="121"/>
                      </a:cubicBezTo>
                      <a:cubicBezTo>
                        <a:pt x="3304" y="149"/>
                        <a:pt x="3300" y="177"/>
                        <a:pt x="3292" y="204"/>
                      </a:cubicBezTo>
                      <a:cubicBezTo>
                        <a:pt x="3287" y="222"/>
                        <a:pt x="3294" y="223"/>
                        <a:pt x="3308" y="222"/>
                      </a:cubicBezTo>
                      <a:cubicBezTo>
                        <a:pt x="3334" y="222"/>
                        <a:pt x="3360" y="222"/>
                        <a:pt x="3386" y="22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 name="Freeform 6">
                  <a:extLst>
                    <a:ext uri="{FF2B5EF4-FFF2-40B4-BE49-F238E27FC236}">
                      <a16:creationId xmlns:a16="http://schemas.microsoft.com/office/drawing/2014/main" id="{6AAA55E1-390E-40EE-BDD1-7C74A7E07C3C}"/>
                    </a:ext>
                  </a:extLst>
                </p:cNvPr>
                <p:cNvSpPr>
                  <a:spLocks/>
                </p:cNvSpPr>
                <p:nvPr/>
              </p:nvSpPr>
              <p:spPr bwMode="auto">
                <a:xfrm>
                  <a:off x="5647" y="913"/>
                  <a:ext cx="116" cy="107"/>
                </a:xfrm>
                <a:custGeom>
                  <a:avLst/>
                  <a:gdLst>
                    <a:gd name="T0" fmla="*/ 92 w 125"/>
                    <a:gd name="T1" fmla="*/ 46 h 115"/>
                    <a:gd name="T2" fmla="*/ 76 w 125"/>
                    <a:gd name="T3" fmla="*/ 103 h 115"/>
                    <a:gd name="T4" fmla="*/ 64 w 125"/>
                    <a:gd name="T5" fmla="*/ 114 h 115"/>
                    <a:gd name="T6" fmla="*/ 49 w 125"/>
                    <a:gd name="T7" fmla="*/ 102 h 115"/>
                    <a:gd name="T8" fmla="*/ 33 w 125"/>
                    <a:gd name="T9" fmla="*/ 49 h 115"/>
                    <a:gd name="T10" fmla="*/ 28 w 125"/>
                    <a:gd name="T11" fmla="*/ 49 h 115"/>
                    <a:gd name="T12" fmla="*/ 28 w 125"/>
                    <a:gd name="T13" fmla="*/ 101 h 115"/>
                    <a:gd name="T14" fmla="*/ 16 w 125"/>
                    <a:gd name="T15" fmla="*/ 114 h 115"/>
                    <a:gd name="T16" fmla="*/ 4 w 125"/>
                    <a:gd name="T17" fmla="*/ 102 h 115"/>
                    <a:gd name="T18" fmla="*/ 4 w 125"/>
                    <a:gd name="T19" fmla="*/ 26 h 115"/>
                    <a:gd name="T20" fmla="*/ 13 w 125"/>
                    <a:gd name="T21" fmla="*/ 10 h 115"/>
                    <a:gd name="T22" fmla="*/ 46 w 125"/>
                    <a:gd name="T23" fmla="*/ 21 h 115"/>
                    <a:gd name="T24" fmla="*/ 62 w 125"/>
                    <a:gd name="T25" fmla="*/ 74 h 115"/>
                    <a:gd name="T26" fmla="*/ 79 w 125"/>
                    <a:gd name="T27" fmla="*/ 22 h 115"/>
                    <a:gd name="T28" fmla="*/ 112 w 125"/>
                    <a:gd name="T29" fmla="*/ 10 h 115"/>
                    <a:gd name="T30" fmla="*/ 120 w 125"/>
                    <a:gd name="T31" fmla="*/ 26 h 115"/>
                    <a:gd name="T32" fmla="*/ 120 w 125"/>
                    <a:gd name="T33" fmla="*/ 102 h 115"/>
                    <a:gd name="T34" fmla="*/ 108 w 125"/>
                    <a:gd name="T35" fmla="*/ 114 h 115"/>
                    <a:gd name="T36" fmla="*/ 96 w 125"/>
                    <a:gd name="T37" fmla="*/ 102 h 115"/>
                    <a:gd name="T38" fmla="*/ 96 w 125"/>
                    <a:gd name="T39" fmla="*/ 47 h 115"/>
                    <a:gd name="T40" fmla="*/ 92 w 125"/>
                    <a:gd name="T41" fmla="*/ 46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5" h="115">
                      <a:moveTo>
                        <a:pt x="92" y="46"/>
                      </a:moveTo>
                      <a:cubicBezTo>
                        <a:pt x="86" y="65"/>
                        <a:pt x="81" y="84"/>
                        <a:pt x="76" y="103"/>
                      </a:cubicBezTo>
                      <a:cubicBezTo>
                        <a:pt x="74" y="110"/>
                        <a:pt x="73" y="114"/>
                        <a:pt x="64" y="114"/>
                      </a:cubicBezTo>
                      <a:cubicBezTo>
                        <a:pt x="54" y="115"/>
                        <a:pt x="52" y="110"/>
                        <a:pt x="49" y="102"/>
                      </a:cubicBezTo>
                      <a:cubicBezTo>
                        <a:pt x="44" y="84"/>
                        <a:pt x="42" y="65"/>
                        <a:pt x="33" y="49"/>
                      </a:cubicBezTo>
                      <a:cubicBezTo>
                        <a:pt x="31" y="49"/>
                        <a:pt x="29" y="49"/>
                        <a:pt x="28" y="49"/>
                      </a:cubicBezTo>
                      <a:cubicBezTo>
                        <a:pt x="28" y="67"/>
                        <a:pt x="27" y="84"/>
                        <a:pt x="28" y="101"/>
                      </a:cubicBezTo>
                      <a:cubicBezTo>
                        <a:pt x="28" y="110"/>
                        <a:pt x="27" y="115"/>
                        <a:pt x="16" y="114"/>
                      </a:cubicBezTo>
                      <a:cubicBezTo>
                        <a:pt x="6" y="114"/>
                        <a:pt x="4" y="111"/>
                        <a:pt x="4" y="102"/>
                      </a:cubicBezTo>
                      <a:cubicBezTo>
                        <a:pt x="4" y="76"/>
                        <a:pt x="4" y="51"/>
                        <a:pt x="4" y="26"/>
                      </a:cubicBezTo>
                      <a:cubicBezTo>
                        <a:pt x="4" y="19"/>
                        <a:pt x="0" y="8"/>
                        <a:pt x="13" y="10"/>
                      </a:cubicBezTo>
                      <a:cubicBezTo>
                        <a:pt x="24" y="12"/>
                        <a:pt x="41" y="1"/>
                        <a:pt x="46" y="21"/>
                      </a:cubicBezTo>
                      <a:cubicBezTo>
                        <a:pt x="51" y="38"/>
                        <a:pt x="54" y="55"/>
                        <a:pt x="62" y="74"/>
                      </a:cubicBezTo>
                      <a:cubicBezTo>
                        <a:pt x="73" y="56"/>
                        <a:pt x="75" y="38"/>
                        <a:pt x="79" y="22"/>
                      </a:cubicBezTo>
                      <a:cubicBezTo>
                        <a:pt x="85" y="0"/>
                        <a:pt x="101" y="12"/>
                        <a:pt x="112" y="10"/>
                      </a:cubicBezTo>
                      <a:cubicBezTo>
                        <a:pt x="125" y="8"/>
                        <a:pt x="120" y="20"/>
                        <a:pt x="120" y="26"/>
                      </a:cubicBezTo>
                      <a:cubicBezTo>
                        <a:pt x="120" y="51"/>
                        <a:pt x="120" y="76"/>
                        <a:pt x="120" y="102"/>
                      </a:cubicBezTo>
                      <a:cubicBezTo>
                        <a:pt x="121" y="111"/>
                        <a:pt x="118" y="115"/>
                        <a:pt x="108" y="114"/>
                      </a:cubicBezTo>
                      <a:cubicBezTo>
                        <a:pt x="99" y="114"/>
                        <a:pt x="96" y="111"/>
                        <a:pt x="96" y="102"/>
                      </a:cubicBezTo>
                      <a:cubicBezTo>
                        <a:pt x="97" y="84"/>
                        <a:pt x="96" y="65"/>
                        <a:pt x="96" y="47"/>
                      </a:cubicBezTo>
                      <a:cubicBezTo>
                        <a:pt x="95" y="47"/>
                        <a:pt x="93" y="47"/>
                        <a:pt x="92" y="46"/>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 name="Freeform 7">
                  <a:extLst>
                    <a:ext uri="{FF2B5EF4-FFF2-40B4-BE49-F238E27FC236}">
                      <a16:creationId xmlns:a16="http://schemas.microsoft.com/office/drawing/2014/main" id="{F01DE0C9-C8DF-4FFA-B644-C1E164808CF6}"/>
                    </a:ext>
                  </a:extLst>
                </p:cNvPr>
                <p:cNvSpPr>
                  <a:spLocks/>
                </p:cNvSpPr>
                <p:nvPr/>
              </p:nvSpPr>
              <p:spPr bwMode="auto">
                <a:xfrm>
                  <a:off x="5554" y="921"/>
                  <a:ext cx="85" cy="99"/>
                </a:xfrm>
                <a:custGeom>
                  <a:avLst/>
                  <a:gdLst>
                    <a:gd name="T0" fmla="*/ 47 w 92"/>
                    <a:gd name="T1" fmla="*/ 2 h 107"/>
                    <a:gd name="T2" fmla="*/ 79 w 92"/>
                    <a:gd name="T3" fmla="*/ 2 h 107"/>
                    <a:gd name="T4" fmla="*/ 92 w 92"/>
                    <a:gd name="T5" fmla="*/ 13 h 107"/>
                    <a:gd name="T6" fmla="*/ 79 w 92"/>
                    <a:gd name="T7" fmla="*/ 25 h 107"/>
                    <a:gd name="T8" fmla="*/ 59 w 92"/>
                    <a:gd name="T9" fmla="*/ 46 h 107"/>
                    <a:gd name="T10" fmla="*/ 59 w 92"/>
                    <a:gd name="T11" fmla="*/ 85 h 107"/>
                    <a:gd name="T12" fmla="*/ 46 w 92"/>
                    <a:gd name="T13" fmla="*/ 107 h 107"/>
                    <a:gd name="T14" fmla="*/ 33 w 92"/>
                    <a:gd name="T15" fmla="*/ 84 h 107"/>
                    <a:gd name="T16" fmla="*/ 33 w 92"/>
                    <a:gd name="T17" fmla="*/ 43 h 107"/>
                    <a:gd name="T18" fmla="*/ 16 w 92"/>
                    <a:gd name="T19" fmla="*/ 25 h 107"/>
                    <a:gd name="T20" fmla="*/ 1 w 92"/>
                    <a:gd name="T21" fmla="*/ 14 h 107"/>
                    <a:gd name="T22" fmla="*/ 17 w 92"/>
                    <a:gd name="T23" fmla="*/ 2 h 107"/>
                    <a:gd name="T24" fmla="*/ 47 w 92"/>
                    <a:gd name="T25" fmla="*/ 2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2" h="107">
                      <a:moveTo>
                        <a:pt x="47" y="2"/>
                      </a:moveTo>
                      <a:cubicBezTo>
                        <a:pt x="58" y="2"/>
                        <a:pt x="68" y="2"/>
                        <a:pt x="79" y="2"/>
                      </a:cubicBezTo>
                      <a:cubicBezTo>
                        <a:pt x="87" y="1"/>
                        <a:pt x="92" y="3"/>
                        <a:pt x="92" y="13"/>
                      </a:cubicBezTo>
                      <a:cubicBezTo>
                        <a:pt x="92" y="23"/>
                        <a:pt x="88" y="27"/>
                        <a:pt x="79" y="25"/>
                      </a:cubicBezTo>
                      <a:cubicBezTo>
                        <a:pt x="62" y="22"/>
                        <a:pt x="58" y="30"/>
                        <a:pt x="59" y="46"/>
                      </a:cubicBezTo>
                      <a:cubicBezTo>
                        <a:pt x="61" y="59"/>
                        <a:pt x="60" y="72"/>
                        <a:pt x="59" y="85"/>
                      </a:cubicBezTo>
                      <a:cubicBezTo>
                        <a:pt x="59" y="95"/>
                        <a:pt x="65" y="107"/>
                        <a:pt x="46" y="107"/>
                      </a:cubicBezTo>
                      <a:cubicBezTo>
                        <a:pt x="26" y="106"/>
                        <a:pt x="34" y="93"/>
                        <a:pt x="33" y="84"/>
                      </a:cubicBezTo>
                      <a:cubicBezTo>
                        <a:pt x="32" y="71"/>
                        <a:pt x="32" y="57"/>
                        <a:pt x="33" y="43"/>
                      </a:cubicBezTo>
                      <a:cubicBezTo>
                        <a:pt x="35" y="29"/>
                        <a:pt x="31" y="23"/>
                        <a:pt x="16" y="25"/>
                      </a:cubicBezTo>
                      <a:cubicBezTo>
                        <a:pt x="9" y="26"/>
                        <a:pt x="1" y="28"/>
                        <a:pt x="1" y="14"/>
                      </a:cubicBezTo>
                      <a:cubicBezTo>
                        <a:pt x="0" y="0"/>
                        <a:pt x="8" y="2"/>
                        <a:pt x="17" y="2"/>
                      </a:cubicBezTo>
                      <a:cubicBezTo>
                        <a:pt x="27" y="2"/>
                        <a:pt x="37" y="2"/>
                        <a:pt x="47" y="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 name="Freeform 8">
                  <a:extLst>
                    <a:ext uri="{FF2B5EF4-FFF2-40B4-BE49-F238E27FC236}">
                      <a16:creationId xmlns:a16="http://schemas.microsoft.com/office/drawing/2014/main" id="{FB75719E-DB51-45DC-9FE9-50A30F52ECBD}"/>
                    </a:ext>
                  </a:extLst>
                </p:cNvPr>
                <p:cNvSpPr>
                  <a:spLocks/>
                </p:cNvSpPr>
                <p:nvPr/>
              </p:nvSpPr>
              <p:spPr bwMode="auto">
                <a:xfrm>
                  <a:off x="3847" y="1067"/>
                  <a:ext cx="972" cy="475"/>
                </a:xfrm>
                <a:custGeom>
                  <a:avLst/>
                  <a:gdLst>
                    <a:gd name="T0" fmla="*/ 277 w 1049"/>
                    <a:gd name="T1" fmla="*/ 90 h 511"/>
                    <a:gd name="T2" fmla="*/ 419 w 1049"/>
                    <a:gd name="T3" fmla="*/ 14 h 511"/>
                    <a:gd name="T4" fmla="*/ 571 w 1049"/>
                    <a:gd name="T5" fmla="*/ 16 h 511"/>
                    <a:gd name="T6" fmla="*/ 642 w 1049"/>
                    <a:gd name="T7" fmla="*/ 73 h 511"/>
                    <a:gd name="T8" fmla="*/ 666 w 1049"/>
                    <a:gd name="T9" fmla="*/ 78 h 511"/>
                    <a:gd name="T10" fmla="*/ 882 w 1049"/>
                    <a:gd name="T11" fmla="*/ 5 h 511"/>
                    <a:gd name="T12" fmla="*/ 945 w 1049"/>
                    <a:gd name="T13" fmla="*/ 13 h 511"/>
                    <a:gd name="T14" fmla="*/ 1034 w 1049"/>
                    <a:gd name="T15" fmla="*/ 160 h 511"/>
                    <a:gd name="T16" fmla="*/ 963 w 1049"/>
                    <a:gd name="T17" fmla="*/ 497 h 511"/>
                    <a:gd name="T18" fmla="*/ 946 w 1049"/>
                    <a:gd name="T19" fmla="*/ 511 h 511"/>
                    <a:gd name="T20" fmla="*/ 780 w 1049"/>
                    <a:gd name="T21" fmla="*/ 511 h 511"/>
                    <a:gd name="T22" fmla="*/ 770 w 1049"/>
                    <a:gd name="T23" fmla="*/ 498 h 511"/>
                    <a:gd name="T24" fmla="*/ 828 w 1049"/>
                    <a:gd name="T25" fmla="*/ 219 h 511"/>
                    <a:gd name="T26" fmla="*/ 779 w 1049"/>
                    <a:gd name="T27" fmla="*/ 152 h 511"/>
                    <a:gd name="T28" fmla="*/ 712 w 1049"/>
                    <a:gd name="T29" fmla="*/ 157 h 511"/>
                    <a:gd name="T30" fmla="*/ 627 w 1049"/>
                    <a:gd name="T31" fmla="*/ 267 h 511"/>
                    <a:gd name="T32" fmla="*/ 580 w 1049"/>
                    <a:gd name="T33" fmla="*/ 497 h 511"/>
                    <a:gd name="T34" fmla="*/ 563 w 1049"/>
                    <a:gd name="T35" fmla="*/ 511 h 511"/>
                    <a:gd name="T36" fmla="*/ 397 w 1049"/>
                    <a:gd name="T37" fmla="*/ 511 h 511"/>
                    <a:gd name="T38" fmla="*/ 386 w 1049"/>
                    <a:gd name="T39" fmla="*/ 496 h 511"/>
                    <a:gd name="T40" fmla="*/ 445 w 1049"/>
                    <a:gd name="T41" fmla="*/ 219 h 511"/>
                    <a:gd name="T42" fmla="*/ 402 w 1049"/>
                    <a:gd name="T43" fmla="*/ 153 h 511"/>
                    <a:gd name="T44" fmla="*/ 298 w 1049"/>
                    <a:gd name="T45" fmla="*/ 171 h 511"/>
                    <a:gd name="T46" fmla="*/ 252 w 1049"/>
                    <a:gd name="T47" fmla="*/ 235 h 511"/>
                    <a:gd name="T48" fmla="*/ 197 w 1049"/>
                    <a:gd name="T49" fmla="*/ 494 h 511"/>
                    <a:gd name="T50" fmla="*/ 178 w 1049"/>
                    <a:gd name="T51" fmla="*/ 511 h 511"/>
                    <a:gd name="T52" fmla="*/ 14 w 1049"/>
                    <a:gd name="T53" fmla="*/ 511 h 511"/>
                    <a:gd name="T54" fmla="*/ 3 w 1049"/>
                    <a:gd name="T55" fmla="*/ 497 h 511"/>
                    <a:gd name="T56" fmla="*/ 97 w 1049"/>
                    <a:gd name="T57" fmla="*/ 53 h 511"/>
                    <a:gd name="T58" fmla="*/ 141 w 1049"/>
                    <a:gd name="T59" fmla="*/ 19 h 511"/>
                    <a:gd name="T60" fmla="*/ 277 w 1049"/>
                    <a:gd name="T61" fmla="*/ 18 h 511"/>
                    <a:gd name="T62" fmla="*/ 289 w 1049"/>
                    <a:gd name="T63" fmla="*/ 34 h 511"/>
                    <a:gd name="T64" fmla="*/ 277 w 1049"/>
                    <a:gd name="T65" fmla="*/ 90 h 5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49" h="511">
                      <a:moveTo>
                        <a:pt x="277" y="90"/>
                      </a:moveTo>
                      <a:cubicBezTo>
                        <a:pt x="323" y="54"/>
                        <a:pt x="367" y="27"/>
                        <a:pt x="419" y="14"/>
                      </a:cubicBezTo>
                      <a:cubicBezTo>
                        <a:pt x="470" y="2"/>
                        <a:pt x="520" y="0"/>
                        <a:pt x="571" y="16"/>
                      </a:cubicBezTo>
                      <a:cubicBezTo>
                        <a:pt x="602" y="26"/>
                        <a:pt x="627" y="44"/>
                        <a:pt x="642" y="73"/>
                      </a:cubicBezTo>
                      <a:cubicBezTo>
                        <a:pt x="650" y="87"/>
                        <a:pt x="654" y="87"/>
                        <a:pt x="666" y="78"/>
                      </a:cubicBezTo>
                      <a:cubicBezTo>
                        <a:pt x="729" y="27"/>
                        <a:pt x="801" y="3"/>
                        <a:pt x="882" y="5"/>
                      </a:cubicBezTo>
                      <a:cubicBezTo>
                        <a:pt x="904" y="5"/>
                        <a:pt x="925" y="8"/>
                        <a:pt x="945" y="13"/>
                      </a:cubicBezTo>
                      <a:cubicBezTo>
                        <a:pt x="1016" y="32"/>
                        <a:pt x="1049" y="86"/>
                        <a:pt x="1034" y="160"/>
                      </a:cubicBezTo>
                      <a:cubicBezTo>
                        <a:pt x="1011" y="272"/>
                        <a:pt x="987" y="385"/>
                        <a:pt x="963" y="497"/>
                      </a:cubicBezTo>
                      <a:cubicBezTo>
                        <a:pt x="961" y="507"/>
                        <a:pt x="957" y="511"/>
                        <a:pt x="946" y="511"/>
                      </a:cubicBezTo>
                      <a:cubicBezTo>
                        <a:pt x="891" y="511"/>
                        <a:pt x="836" y="511"/>
                        <a:pt x="780" y="511"/>
                      </a:cubicBezTo>
                      <a:cubicBezTo>
                        <a:pt x="770" y="511"/>
                        <a:pt x="767" y="509"/>
                        <a:pt x="770" y="498"/>
                      </a:cubicBezTo>
                      <a:cubicBezTo>
                        <a:pt x="790" y="405"/>
                        <a:pt x="809" y="312"/>
                        <a:pt x="828" y="219"/>
                      </a:cubicBezTo>
                      <a:cubicBezTo>
                        <a:pt x="836" y="182"/>
                        <a:pt x="816" y="156"/>
                        <a:pt x="779" y="152"/>
                      </a:cubicBezTo>
                      <a:cubicBezTo>
                        <a:pt x="756" y="150"/>
                        <a:pt x="734" y="151"/>
                        <a:pt x="712" y="157"/>
                      </a:cubicBezTo>
                      <a:cubicBezTo>
                        <a:pt x="656" y="173"/>
                        <a:pt x="637" y="215"/>
                        <a:pt x="627" y="267"/>
                      </a:cubicBezTo>
                      <a:cubicBezTo>
                        <a:pt x="613" y="344"/>
                        <a:pt x="596" y="420"/>
                        <a:pt x="580" y="497"/>
                      </a:cubicBezTo>
                      <a:cubicBezTo>
                        <a:pt x="578" y="507"/>
                        <a:pt x="574" y="511"/>
                        <a:pt x="563" y="511"/>
                      </a:cubicBezTo>
                      <a:cubicBezTo>
                        <a:pt x="507" y="511"/>
                        <a:pt x="452" y="511"/>
                        <a:pt x="397" y="511"/>
                      </a:cubicBezTo>
                      <a:cubicBezTo>
                        <a:pt x="383" y="511"/>
                        <a:pt x="384" y="507"/>
                        <a:pt x="386" y="496"/>
                      </a:cubicBezTo>
                      <a:cubicBezTo>
                        <a:pt x="406" y="404"/>
                        <a:pt x="426" y="312"/>
                        <a:pt x="445" y="219"/>
                      </a:cubicBezTo>
                      <a:cubicBezTo>
                        <a:pt x="452" y="185"/>
                        <a:pt x="436" y="159"/>
                        <a:pt x="402" y="153"/>
                      </a:cubicBezTo>
                      <a:cubicBezTo>
                        <a:pt x="366" y="147"/>
                        <a:pt x="330" y="151"/>
                        <a:pt x="298" y="171"/>
                      </a:cubicBezTo>
                      <a:cubicBezTo>
                        <a:pt x="274" y="186"/>
                        <a:pt x="258" y="207"/>
                        <a:pt x="252" y="235"/>
                      </a:cubicBezTo>
                      <a:cubicBezTo>
                        <a:pt x="233" y="322"/>
                        <a:pt x="214" y="408"/>
                        <a:pt x="197" y="494"/>
                      </a:cubicBezTo>
                      <a:cubicBezTo>
                        <a:pt x="194" y="507"/>
                        <a:pt x="191" y="511"/>
                        <a:pt x="178" y="511"/>
                      </a:cubicBezTo>
                      <a:cubicBezTo>
                        <a:pt x="123" y="511"/>
                        <a:pt x="69" y="511"/>
                        <a:pt x="14" y="511"/>
                      </a:cubicBezTo>
                      <a:cubicBezTo>
                        <a:pt x="2" y="511"/>
                        <a:pt x="0" y="509"/>
                        <a:pt x="3" y="497"/>
                      </a:cubicBezTo>
                      <a:cubicBezTo>
                        <a:pt x="35" y="349"/>
                        <a:pt x="66" y="201"/>
                        <a:pt x="97" y="53"/>
                      </a:cubicBezTo>
                      <a:cubicBezTo>
                        <a:pt x="105" y="19"/>
                        <a:pt x="105" y="19"/>
                        <a:pt x="141" y="19"/>
                      </a:cubicBezTo>
                      <a:cubicBezTo>
                        <a:pt x="186" y="19"/>
                        <a:pt x="232" y="19"/>
                        <a:pt x="277" y="18"/>
                      </a:cubicBezTo>
                      <a:cubicBezTo>
                        <a:pt x="290" y="18"/>
                        <a:pt x="293" y="21"/>
                        <a:pt x="289" y="34"/>
                      </a:cubicBezTo>
                      <a:cubicBezTo>
                        <a:pt x="284" y="51"/>
                        <a:pt x="282" y="68"/>
                        <a:pt x="277" y="9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3" name="Freeform 9">
                  <a:extLst>
                    <a:ext uri="{FF2B5EF4-FFF2-40B4-BE49-F238E27FC236}">
                      <a16:creationId xmlns:a16="http://schemas.microsoft.com/office/drawing/2014/main" id="{24B9070C-E536-411C-93CB-C5BE116DB4D5}"/>
                    </a:ext>
                  </a:extLst>
                </p:cNvPr>
                <p:cNvSpPr>
                  <a:spLocks noEditPoints="1"/>
                </p:cNvSpPr>
                <p:nvPr/>
              </p:nvSpPr>
              <p:spPr bwMode="auto">
                <a:xfrm>
                  <a:off x="3277" y="1752"/>
                  <a:ext cx="709" cy="544"/>
                </a:xfrm>
                <a:custGeom>
                  <a:avLst/>
                  <a:gdLst>
                    <a:gd name="T0" fmla="*/ 640 w 766"/>
                    <a:gd name="T1" fmla="*/ 271 h 586"/>
                    <a:gd name="T2" fmla="*/ 727 w 766"/>
                    <a:gd name="T3" fmla="*/ 377 h 586"/>
                    <a:gd name="T4" fmla="*/ 657 w 766"/>
                    <a:gd name="T5" fmla="*/ 508 h 586"/>
                    <a:gd name="T6" fmla="*/ 496 w 766"/>
                    <a:gd name="T7" fmla="*/ 569 h 586"/>
                    <a:gd name="T8" fmla="*/ 180 w 766"/>
                    <a:gd name="T9" fmla="*/ 570 h 586"/>
                    <a:gd name="T10" fmla="*/ 103 w 766"/>
                    <a:gd name="T11" fmla="*/ 550 h 586"/>
                    <a:gd name="T12" fmla="*/ 35 w 766"/>
                    <a:gd name="T13" fmla="*/ 360 h 586"/>
                    <a:gd name="T14" fmla="*/ 158 w 766"/>
                    <a:gd name="T15" fmla="*/ 272 h 586"/>
                    <a:gd name="T16" fmla="*/ 149 w 766"/>
                    <a:gd name="T17" fmla="*/ 267 h 586"/>
                    <a:gd name="T18" fmla="*/ 89 w 766"/>
                    <a:gd name="T19" fmla="*/ 157 h 586"/>
                    <a:gd name="T20" fmla="*/ 176 w 766"/>
                    <a:gd name="T21" fmla="*/ 46 h 586"/>
                    <a:gd name="T22" fmla="*/ 350 w 766"/>
                    <a:gd name="T23" fmla="*/ 6 h 586"/>
                    <a:gd name="T24" fmla="*/ 595 w 766"/>
                    <a:gd name="T25" fmla="*/ 10 h 586"/>
                    <a:gd name="T26" fmla="*/ 707 w 766"/>
                    <a:gd name="T27" fmla="*/ 41 h 586"/>
                    <a:gd name="T28" fmla="*/ 758 w 766"/>
                    <a:gd name="T29" fmla="*/ 148 h 586"/>
                    <a:gd name="T30" fmla="*/ 651 w 766"/>
                    <a:gd name="T31" fmla="*/ 267 h 586"/>
                    <a:gd name="T32" fmla="*/ 640 w 766"/>
                    <a:gd name="T33" fmla="*/ 271 h 586"/>
                    <a:gd name="T34" fmla="*/ 390 w 766"/>
                    <a:gd name="T35" fmla="*/ 341 h 586"/>
                    <a:gd name="T36" fmla="*/ 292 w 766"/>
                    <a:gd name="T37" fmla="*/ 351 h 586"/>
                    <a:gd name="T38" fmla="*/ 253 w 766"/>
                    <a:gd name="T39" fmla="*/ 408 h 586"/>
                    <a:gd name="T40" fmla="*/ 297 w 766"/>
                    <a:gd name="T41" fmla="*/ 442 h 586"/>
                    <a:gd name="T42" fmla="*/ 394 w 766"/>
                    <a:gd name="T43" fmla="*/ 446 h 586"/>
                    <a:gd name="T44" fmla="*/ 470 w 766"/>
                    <a:gd name="T45" fmla="*/ 426 h 586"/>
                    <a:gd name="T46" fmla="*/ 492 w 766"/>
                    <a:gd name="T47" fmla="*/ 375 h 586"/>
                    <a:gd name="T48" fmla="*/ 456 w 766"/>
                    <a:gd name="T49" fmla="*/ 345 h 586"/>
                    <a:gd name="T50" fmla="*/ 390 w 766"/>
                    <a:gd name="T51" fmla="*/ 341 h 586"/>
                    <a:gd name="T52" fmla="*/ 408 w 766"/>
                    <a:gd name="T53" fmla="*/ 225 h 586"/>
                    <a:gd name="T54" fmla="*/ 438 w 766"/>
                    <a:gd name="T55" fmla="*/ 225 h 586"/>
                    <a:gd name="T56" fmla="*/ 492 w 766"/>
                    <a:gd name="T57" fmla="*/ 216 h 586"/>
                    <a:gd name="T58" fmla="*/ 524 w 766"/>
                    <a:gd name="T59" fmla="*/ 167 h 586"/>
                    <a:gd name="T60" fmla="*/ 487 w 766"/>
                    <a:gd name="T61" fmla="*/ 140 h 586"/>
                    <a:gd name="T62" fmla="*/ 364 w 766"/>
                    <a:gd name="T63" fmla="*/ 140 h 586"/>
                    <a:gd name="T64" fmla="*/ 332 w 766"/>
                    <a:gd name="T65" fmla="*/ 151 h 586"/>
                    <a:gd name="T66" fmla="*/ 312 w 766"/>
                    <a:gd name="T67" fmla="*/ 198 h 586"/>
                    <a:gd name="T68" fmla="*/ 346 w 766"/>
                    <a:gd name="T69" fmla="*/ 222 h 586"/>
                    <a:gd name="T70" fmla="*/ 408 w 766"/>
                    <a:gd name="T71" fmla="*/ 225 h 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66" h="586">
                      <a:moveTo>
                        <a:pt x="640" y="271"/>
                      </a:moveTo>
                      <a:cubicBezTo>
                        <a:pt x="701" y="290"/>
                        <a:pt x="732" y="327"/>
                        <a:pt x="727" y="377"/>
                      </a:cubicBezTo>
                      <a:cubicBezTo>
                        <a:pt x="722" y="430"/>
                        <a:pt x="699" y="475"/>
                        <a:pt x="657" y="508"/>
                      </a:cubicBezTo>
                      <a:cubicBezTo>
                        <a:pt x="610" y="545"/>
                        <a:pt x="554" y="561"/>
                        <a:pt x="496" y="569"/>
                      </a:cubicBezTo>
                      <a:cubicBezTo>
                        <a:pt x="391" y="585"/>
                        <a:pt x="286" y="586"/>
                        <a:pt x="180" y="570"/>
                      </a:cubicBezTo>
                      <a:cubicBezTo>
                        <a:pt x="154" y="566"/>
                        <a:pt x="128" y="559"/>
                        <a:pt x="103" y="550"/>
                      </a:cubicBezTo>
                      <a:cubicBezTo>
                        <a:pt x="7" y="514"/>
                        <a:pt x="0" y="430"/>
                        <a:pt x="35" y="360"/>
                      </a:cubicBezTo>
                      <a:cubicBezTo>
                        <a:pt x="58" y="313"/>
                        <a:pt x="101" y="283"/>
                        <a:pt x="158" y="272"/>
                      </a:cubicBezTo>
                      <a:cubicBezTo>
                        <a:pt x="155" y="270"/>
                        <a:pt x="152" y="268"/>
                        <a:pt x="149" y="267"/>
                      </a:cubicBezTo>
                      <a:cubicBezTo>
                        <a:pt x="96" y="249"/>
                        <a:pt x="77" y="212"/>
                        <a:pt x="89" y="157"/>
                      </a:cubicBezTo>
                      <a:cubicBezTo>
                        <a:pt x="100" y="106"/>
                        <a:pt x="130" y="70"/>
                        <a:pt x="176" y="46"/>
                      </a:cubicBezTo>
                      <a:cubicBezTo>
                        <a:pt x="231" y="19"/>
                        <a:pt x="290" y="10"/>
                        <a:pt x="350" y="6"/>
                      </a:cubicBezTo>
                      <a:cubicBezTo>
                        <a:pt x="431" y="1"/>
                        <a:pt x="513" y="0"/>
                        <a:pt x="595" y="10"/>
                      </a:cubicBezTo>
                      <a:cubicBezTo>
                        <a:pt x="634" y="14"/>
                        <a:pt x="672" y="22"/>
                        <a:pt x="707" y="41"/>
                      </a:cubicBezTo>
                      <a:cubicBezTo>
                        <a:pt x="748" y="64"/>
                        <a:pt x="766" y="102"/>
                        <a:pt x="758" y="148"/>
                      </a:cubicBezTo>
                      <a:cubicBezTo>
                        <a:pt x="747" y="210"/>
                        <a:pt x="712" y="250"/>
                        <a:pt x="651" y="267"/>
                      </a:cubicBezTo>
                      <a:cubicBezTo>
                        <a:pt x="648" y="268"/>
                        <a:pt x="644" y="269"/>
                        <a:pt x="640" y="271"/>
                      </a:cubicBezTo>
                      <a:close/>
                      <a:moveTo>
                        <a:pt x="390" y="341"/>
                      </a:moveTo>
                      <a:cubicBezTo>
                        <a:pt x="353" y="341"/>
                        <a:pt x="322" y="339"/>
                        <a:pt x="292" y="351"/>
                      </a:cubicBezTo>
                      <a:cubicBezTo>
                        <a:pt x="268" y="359"/>
                        <a:pt x="251" y="385"/>
                        <a:pt x="253" y="408"/>
                      </a:cubicBezTo>
                      <a:cubicBezTo>
                        <a:pt x="255" y="425"/>
                        <a:pt x="269" y="436"/>
                        <a:pt x="297" y="442"/>
                      </a:cubicBezTo>
                      <a:cubicBezTo>
                        <a:pt x="329" y="449"/>
                        <a:pt x="361" y="447"/>
                        <a:pt x="394" y="446"/>
                      </a:cubicBezTo>
                      <a:cubicBezTo>
                        <a:pt x="421" y="445"/>
                        <a:pt x="447" y="441"/>
                        <a:pt x="470" y="426"/>
                      </a:cubicBezTo>
                      <a:cubicBezTo>
                        <a:pt x="489" y="414"/>
                        <a:pt x="495" y="396"/>
                        <a:pt x="492" y="375"/>
                      </a:cubicBezTo>
                      <a:cubicBezTo>
                        <a:pt x="489" y="354"/>
                        <a:pt x="472" y="350"/>
                        <a:pt x="456" y="345"/>
                      </a:cubicBezTo>
                      <a:cubicBezTo>
                        <a:pt x="432" y="339"/>
                        <a:pt x="408" y="341"/>
                        <a:pt x="390" y="341"/>
                      </a:cubicBezTo>
                      <a:close/>
                      <a:moveTo>
                        <a:pt x="408" y="225"/>
                      </a:moveTo>
                      <a:cubicBezTo>
                        <a:pt x="418" y="225"/>
                        <a:pt x="428" y="226"/>
                        <a:pt x="438" y="225"/>
                      </a:cubicBezTo>
                      <a:cubicBezTo>
                        <a:pt x="456" y="224"/>
                        <a:pt x="475" y="223"/>
                        <a:pt x="492" y="216"/>
                      </a:cubicBezTo>
                      <a:cubicBezTo>
                        <a:pt x="513" y="207"/>
                        <a:pt x="526" y="188"/>
                        <a:pt x="524" y="167"/>
                      </a:cubicBezTo>
                      <a:cubicBezTo>
                        <a:pt x="521" y="146"/>
                        <a:pt x="503" y="142"/>
                        <a:pt x="487" y="140"/>
                      </a:cubicBezTo>
                      <a:cubicBezTo>
                        <a:pt x="446" y="134"/>
                        <a:pt x="405" y="134"/>
                        <a:pt x="364" y="140"/>
                      </a:cubicBezTo>
                      <a:cubicBezTo>
                        <a:pt x="353" y="142"/>
                        <a:pt x="342" y="145"/>
                        <a:pt x="332" y="151"/>
                      </a:cubicBezTo>
                      <a:cubicBezTo>
                        <a:pt x="315" y="162"/>
                        <a:pt x="309" y="179"/>
                        <a:pt x="312" y="198"/>
                      </a:cubicBezTo>
                      <a:cubicBezTo>
                        <a:pt x="316" y="215"/>
                        <a:pt x="332" y="218"/>
                        <a:pt x="346" y="222"/>
                      </a:cubicBezTo>
                      <a:cubicBezTo>
                        <a:pt x="366" y="226"/>
                        <a:pt x="387" y="226"/>
                        <a:pt x="408" y="225"/>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4" name="Freeform 10">
                  <a:extLst>
                    <a:ext uri="{FF2B5EF4-FFF2-40B4-BE49-F238E27FC236}">
                      <a16:creationId xmlns:a16="http://schemas.microsoft.com/office/drawing/2014/main" id="{834A1C48-765D-4A7C-B334-02993B6441BD}"/>
                    </a:ext>
                  </a:extLst>
                </p:cNvPr>
                <p:cNvSpPr>
                  <a:spLocks/>
                </p:cNvSpPr>
                <p:nvPr/>
              </p:nvSpPr>
              <p:spPr bwMode="auto">
                <a:xfrm>
                  <a:off x="4860" y="941"/>
                  <a:ext cx="746" cy="699"/>
                </a:xfrm>
                <a:custGeom>
                  <a:avLst/>
                  <a:gdLst>
                    <a:gd name="T0" fmla="*/ 581 w 806"/>
                    <a:gd name="T1" fmla="*/ 0 h 753"/>
                    <a:gd name="T2" fmla="*/ 525 w 806"/>
                    <a:gd name="T3" fmla="*/ 262 h 753"/>
                    <a:gd name="T4" fmla="*/ 539 w 806"/>
                    <a:gd name="T5" fmla="*/ 279 h 753"/>
                    <a:gd name="T6" fmla="*/ 787 w 806"/>
                    <a:gd name="T7" fmla="*/ 278 h 753"/>
                    <a:gd name="T8" fmla="*/ 802 w 806"/>
                    <a:gd name="T9" fmla="*/ 296 h 753"/>
                    <a:gd name="T10" fmla="*/ 769 w 806"/>
                    <a:gd name="T11" fmla="*/ 453 h 753"/>
                    <a:gd name="T12" fmla="*/ 749 w 806"/>
                    <a:gd name="T13" fmla="*/ 469 h 753"/>
                    <a:gd name="T14" fmla="*/ 499 w 806"/>
                    <a:gd name="T15" fmla="*/ 468 h 753"/>
                    <a:gd name="T16" fmla="*/ 477 w 806"/>
                    <a:gd name="T17" fmla="*/ 486 h 753"/>
                    <a:gd name="T18" fmla="*/ 425 w 806"/>
                    <a:gd name="T19" fmla="*/ 734 h 753"/>
                    <a:gd name="T20" fmla="*/ 404 w 806"/>
                    <a:gd name="T21" fmla="*/ 752 h 753"/>
                    <a:gd name="T22" fmla="*/ 240 w 806"/>
                    <a:gd name="T23" fmla="*/ 752 h 753"/>
                    <a:gd name="T24" fmla="*/ 228 w 806"/>
                    <a:gd name="T25" fmla="*/ 737 h 753"/>
                    <a:gd name="T26" fmla="*/ 281 w 806"/>
                    <a:gd name="T27" fmla="*/ 489 h 753"/>
                    <a:gd name="T28" fmla="*/ 264 w 806"/>
                    <a:gd name="T29" fmla="*/ 468 h 753"/>
                    <a:gd name="T30" fmla="*/ 18 w 806"/>
                    <a:gd name="T31" fmla="*/ 469 h 753"/>
                    <a:gd name="T32" fmla="*/ 4 w 806"/>
                    <a:gd name="T33" fmla="*/ 451 h 753"/>
                    <a:gd name="T34" fmla="*/ 37 w 806"/>
                    <a:gd name="T35" fmla="*/ 295 h 753"/>
                    <a:gd name="T36" fmla="*/ 58 w 806"/>
                    <a:gd name="T37" fmla="*/ 278 h 753"/>
                    <a:gd name="T38" fmla="*/ 306 w 806"/>
                    <a:gd name="T39" fmla="*/ 279 h 753"/>
                    <a:gd name="T40" fmla="*/ 329 w 806"/>
                    <a:gd name="T41" fmla="*/ 260 h 753"/>
                    <a:gd name="T42" fmla="*/ 381 w 806"/>
                    <a:gd name="T43" fmla="*/ 15 h 753"/>
                    <a:gd name="T44" fmla="*/ 396 w 806"/>
                    <a:gd name="T45" fmla="*/ 0 h 753"/>
                    <a:gd name="T46" fmla="*/ 581 w 806"/>
                    <a:gd name="T47" fmla="*/ 0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06" h="753">
                      <a:moveTo>
                        <a:pt x="581" y="0"/>
                      </a:moveTo>
                      <a:cubicBezTo>
                        <a:pt x="562" y="89"/>
                        <a:pt x="544" y="176"/>
                        <a:pt x="525" y="262"/>
                      </a:cubicBezTo>
                      <a:cubicBezTo>
                        <a:pt x="521" y="278"/>
                        <a:pt x="526" y="279"/>
                        <a:pt x="539" y="279"/>
                      </a:cubicBezTo>
                      <a:cubicBezTo>
                        <a:pt x="622" y="278"/>
                        <a:pt x="705" y="279"/>
                        <a:pt x="787" y="278"/>
                      </a:cubicBezTo>
                      <a:cubicBezTo>
                        <a:pt x="801" y="278"/>
                        <a:pt x="806" y="280"/>
                        <a:pt x="802" y="296"/>
                      </a:cubicBezTo>
                      <a:cubicBezTo>
                        <a:pt x="790" y="348"/>
                        <a:pt x="779" y="401"/>
                        <a:pt x="769" y="453"/>
                      </a:cubicBezTo>
                      <a:cubicBezTo>
                        <a:pt x="766" y="466"/>
                        <a:pt x="761" y="469"/>
                        <a:pt x="749" y="469"/>
                      </a:cubicBezTo>
                      <a:cubicBezTo>
                        <a:pt x="665" y="468"/>
                        <a:pt x="582" y="469"/>
                        <a:pt x="499" y="468"/>
                      </a:cubicBezTo>
                      <a:cubicBezTo>
                        <a:pt x="484" y="468"/>
                        <a:pt x="480" y="473"/>
                        <a:pt x="477" y="486"/>
                      </a:cubicBezTo>
                      <a:cubicBezTo>
                        <a:pt x="460" y="569"/>
                        <a:pt x="443" y="651"/>
                        <a:pt x="425" y="734"/>
                      </a:cubicBezTo>
                      <a:cubicBezTo>
                        <a:pt x="423" y="746"/>
                        <a:pt x="419" y="753"/>
                        <a:pt x="404" y="752"/>
                      </a:cubicBezTo>
                      <a:cubicBezTo>
                        <a:pt x="349" y="751"/>
                        <a:pt x="295" y="752"/>
                        <a:pt x="240" y="752"/>
                      </a:cubicBezTo>
                      <a:cubicBezTo>
                        <a:pt x="228" y="752"/>
                        <a:pt x="225" y="751"/>
                        <a:pt x="228" y="737"/>
                      </a:cubicBezTo>
                      <a:cubicBezTo>
                        <a:pt x="246" y="654"/>
                        <a:pt x="263" y="572"/>
                        <a:pt x="281" y="489"/>
                      </a:cubicBezTo>
                      <a:cubicBezTo>
                        <a:pt x="284" y="474"/>
                        <a:pt x="283" y="468"/>
                        <a:pt x="264" y="468"/>
                      </a:cubicBezTo>
                      <a:cubicBezTo>
                        <a:pt x="182" y="469"/>
                        <a:pt x="100" y="468"/>
                        <a:pt x="18" y="469"/>
                      </a:cubicBezTo>
                      <a:cubicBezTo>
                        <a:pt x="5" y="469"/>
                        <a:pt x="0" y="468"/>
                        <a:pt x="4" y="451"/>
                      </a:cubicBezTo>
                      <a:cubicBezTo>
                        <a:pt x="16" y="400"/>
                        <a:pt x="27" y="348"/>
                        <a:pt x="37" y="295"/>
                      </a:cubicBezTo>
                      <a:cubicBezTo>
                        <a:pt x="39" y="282"/>
                        <a:pt x="45" y="278"/>
                        <a:pt x="58" y="278"/>
                      </a:cubicBezTo>
                      <a:cubicBezTo>
                        <a:pt x="140" y="279"/>
                        <a:pt x="223" y="278"/>
                        <a:pt x="306" y="279"/>
                      </a:cubicBezTo>
                      <a:cubicBezTo>
                        <a:pt x="320" y="279"/>
                        <a:pt x="326" y="274"/>
                        <a:pt x="329" y="260"/>
                      </a:cubicBezTo>
                      <a:cubicBezTo>
                        <a:pt x="346" y="178"/>
                        <a:pt x="364" y="96"/>
                        <a:pt x="381" y="15"/>
                      </a:cubicBezTo>
                      <a:cubicBezTo>
                        <a:pt x="383" y="7"/>
                        <a:pt x="384" y="0"/>
                        <a:pt x="396" y="0"/>
                      </a:cubicBezTo>
                      <a:cubicBezTo>
                        <a:pt x="457" y="0"/>
                        <a:pt x="518" y="0"/>
                        <a:pt x="581" y="0"/>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5" name="Freeform 11">
                  <a:extLst>
                    <a:ext uri="{FF2B5EF4-FFF2-40B4-BE49-F238E27FC236}">
                      <a16:creationId xmlns:a16="http://schemas.microsoft.com/office/drawing/2014/main" id="{1D07E13B-832B-4B06-A1CC-101225D5B7CB}"/>
                    </a:ext>
                  </a:extLst>
                </p:cNvPr>
                <p:cNvSpPr>
                  <a:spLocks/>
                </p:cNvSpPr>
                <p:nvPr/>
              </p:nvSpPr>
              <p:spPr bwMode="auto">
                <a:xfrm>
                  <a:off x="2312" y="923"/>
                  <a:ext cx="641" cy="620"/>
                </a:xfrm>
                <a:custGeom>
                  <a:avLst/>
                  <a:gdLst>
                    <a:gd name="T0" fmla="*/ 288 w 693"/>
                    <a:gd name="T1" fmla="*/ 242 h 667"/>
                    <a:gd name="T2" fmla="*/ 407 w 693"/>
                    <a:gd name="T3" fmla="*/ 173 h 667"/>
                    <a:gd name="T4" fmla="*/ 580 w 693"/>
                    <a:gd name="T5" fmla="*/ 170 h 667"/>
                    <a:gd name="T6" fmla="*/ 677 w 693"/>
                    <a:gd name="T7" fmla="*/ 328 h 667"/>
                    <a:gd name="T8" fmla="*/ 610 w 693"/>
                    <a:gd name="T9" fmla="*/ 650 h 667"/>
                    <a:gd name="T10" fmla="*/ 589 w 693"/>
                    <a:gd name="T11" fmla="*/ 666 h 667"/>
                    <a:gd name="T12" fmla="*/ 433 w 693"/>
                    <a:gd name="T13" fmla="*/ 666 h 667"/>
                    <a:gd name="T14" fmla="*/ 416 w 693"/>
                    <a:gd name="T15" fmla="*/ 646 h 667"/>
                    <a:gd name="T16" fmla="*/ 471 w 693"/>
                    <a:gd name="T17" fmla="*/ 383 h 667"/>
                    <a:gd name="T18" fmla="*/ 413 w 693"/>
                    <a:gd name="T19" fmla="*/ 307 h 667"/>
                    <a:gd name="T20" fmla="*/ 244 w 693"/>
                    <a:gd name="T21" fmla="*/ 428 h 667"/>
                    <a:gd name="T22" fmla="*/ 198 w 693"/>
                    <a:gd name="T23" fmla="*/ 647 h 667"/>
                    <a:gd name="T24" fmla="*/ 174 w 693"/>
                    <a:gd name="T25" fmla="*/ 666 h 667"/>
                    <a:gd name="T26" fmla="*/ 20 w 693"/>
                    <a:gd name="T27" fmla="*/ 666 h 667"/>
                    <a:gd name="T28" fmla="*/ 3 w 693"/>
                    <a:gd name="T29" fmla="*/ 648 h 667"/>
                    <a:gd name="T30" fmla="*/ 138 w 693"/>
                    <a:gd name="T31" fmla="*/ 14 h 667"/>
                    <a:gd name="T32" fmla="*/ 157 w 693"/>
                    <a:gd name="T33" fmla="*/ 0 h 667"/>
                    <a:gd name="T34" fmla="*/ 321 w 693"/>
                    <a:gd name="T35" fmla="*/ 0 h 667"/>
                    <a:gd name="T36" fmla="*/ 332 w 693"/>
                    <a:gd name="T37" fmla="*/ 14 h 667"/>
                    <a:gd name="T38" fmla="*/ 289 w 693"/>
                    <a:gd name="T39" fmla="*/ 217 h 667"/>
                    <a:gd name="T40" fmla="*/ 288 w 693"/>
                    <a:gd name="T41" fmla="*/ 242 h 667"/>
                    <a:gd name="T42" fmla="*/ 286 w 693"/>
                    <a:gd name="T43" fmla="*/ 239 h 667"/>
                    <a:gd name="T44" fmla="*/ 285 w 693"/>
                    <a:gd name="T45" fmla="*/ 239 h 667"/>
                    <a:gd name="T46" fmla="*/ 288 w 693"/>
                    <a:gd name="T47" fmla="*/ 242 h 6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693" h="667">
                      <a:moveTo>
                        <a:pt x="288" y="242"/>
                      </a:moveTo>
                      <a:cubicBezTo>
                        <a:pt x="319" y="204"/>
                        <a:pt x="361" y="186"/>
                        <a:pt x="407" y="173"/>
                      </a:cubicBezTo>
                      <a:cubicBezTo>
                        <a:pt x="464" y="157"/>
                        <a:pt x="522" y="154"/>
                        <a:pt x="580" y="170"/>
                      </a:cubicBezTo>
                      <a:cubicBezTo>
                        <a:pt x="657" y="191"/>
                        <a:pt x="693" y="250"/>
                        <a:pt x="677" y="328"/>
                      </a:cubicBezTo>
                      <a:cubicBezTo>
                        <a:pt x="655" y="435"/>
                        <a:pt x="632" y="542"/>
                        <a:pt x="610" y="650"/>
                      </a:cubicBezTo>
                      <a:cubicBezTo>
                        <a:pt x="607" y="662"/>
                        <a:pt x="602" y="667"/>
                        <a:pt x="589" y="666"/>
                      </a:cubicBezTo>
                      <a:cubicBezTo>
                        <a:pt x="537" y="665"/>
                        <a:pt x="485" y="665"/>
                        <a:pt x="433" y="666"/>
                      </a:cubicBezTo>
                      <a:cubicBezTo>
                        <a:pt x="417" y="666"/>
                        <a:pt x="413" y="664"/>
                        <a:pt x="416" y="646"/>
                      </a:cubicBezTo>
                      <a:cubicBezTo>
                        <a:pt x="436" y="559"/>
                        <a:pt x="455" y="471"/>
                        <a:pt x="471" y="383"/>
                      </a:cubicBezTo>
                      <a:cubicBezTo>
                        <a:pt x="479" y="341"/>
                        <a:pt x="455" y="313"/>
                        <a:pt x="413" y="307"/>
                      </a:cubicBezTo>
                      <a:cubicBezTo>
                        <a:pt x="326" y="297"/>
                        <a:pt x="261" y="343"/>
                        <a:pt x="244" y="428"/>
                      </a:cubicBezTo>
                      <a:cubicBezTo>
                        <a:pt x="228" y="501"/>
                        <a:pt x="213" y="574"/>
                        <a:pt x="198" y="647"/>
                      </a:cubicBezTo>
                      <a:cubicBezTo>
                        <a:pt x="195" y="661"/>
                        <a:pt x="190" y="667"/>
                        <a:pt x="174" y="666"/>
                      </a:cubicBezTo>
                      <a:cubicBezTo>
                        <a:pt x="122" y="665"/>
                        <a:pt x="71" y="665"/>
                        <a:pt x="20" y="666"/>
                      </a:cubicBezTo>
                      <a:cubicBezTo>
                        <a:pt x="5" y="667"/>
                        <a:pt x="0" y="663"/>
                        <a:pt x="3" y="648"/>
                      </a:cubicBezTo>
                      <a:cubicBezTo>
                        <a:pt x="49" y="437"/>
                        <a:pt x="94" y="226"/>
                        <a:pt x="138" y="14"/>
                      </a:cubicBezTo>
                      <a:cubicBezTo>
                        <a:pt x="141" y="3"/>
                        <a:pt x="146" y="0"/>
                        <a:pt x="157" y="0"/>
                      </a:cubicBezTo>
                      <a:cubicBezTo>
                        <a:pt x="211" y="0"/>
                        <a:pt x="266" y="0"/>
                        <a:pt x="321" y="0"/>
                      </a:cubicBezTo>
                      <a:cubicBezTo>
                        <a:pt x="333" y="0"/>
                        <a:pt x="334" y="3"/>
                        <a:pt x="332" y="14"/>
                      </a:cubicBezTo>
                      <a:cubicBezTo>
                        <a:pt x="317" y="82"/>
                        <a:pt x="303" y="149"/>
                        <a:pt x="289" y="217"/>
                      </a:cubicBezTo>
                      <a:cubicBezTo>
                        <a:pt x="287" y="225"/>
                        <a:pt x="283" y="233"/>
                        <a:pt x="288" y="242"/>
                      </a:cubicBezTo>
                      <a:cubicBezTo>
                        <a:pt x="287" y="241"/>
                        <a:pt x="287" y="240"/>
                        <a:pt x="286" y="239"/>
                      </a:cubicBezTo>
                      <a:cubicBezTo>
                        <a:pt x="286" y="239"/>
                        <a:pt x="285" y="239"/>
                        <a:pt x="285" y="239"/>
                      </a:cubicBezTo>
                      <a:cubicBezTo>
                        <a:pt x="286" y="240"/>
                        <a:pt x="287" y="241"/>
                        <a:pt x="288" y="242"/>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6" name="Freeform 12">
                  <a:extLst>
                    <a:ext uri="{FF2B5EF4-FFF2-40B4-BE49-F238E27FC236}">
                      <a16:creationId xmlns:a16="http://schemas.microsoft.com/office/drawing/2014/main" id="{25BD0CFC-2FBD-4700-9AD1-28DEE5E46DC5}"/>
                    </a:ext>
                  </a:extLst>
                </p:cNvPr>
                <p:cNvSpPr>
                  <a:spLocks/>
                </p:cNvSpPr>
                <p:nvPr/>
              </p:nvSpPr>
              <p:spPr bwMode="auto">
                <a:xfrm>
                  <a:off x="4022" y="1753"/>
                  <a:ext cx="686" cy="526"/>
                </a:xfrm>
                <a:custGeom>
                  <a:avLst/>
                  <a:gdLst>
                    <a:gd name="T0" fmla="*/ 293 w 741"/>
                    <a:gd name="T1" fmla="*/ 364 h 566"/>
                    <a:gd name="T2" fmla="*/ 366 w 741"/>
                    <a:gd name="T3" fmla="*/ 232 h 566"/>
                    <a:gd name="T4" fmla="*/ 488 w 741"/>
                    <a:gd name="T5" fmla="*/ 13 h 566"/>
                    <a:gd name="T6" fmla="*/ 505 w 741"/>
                    <a:gd name="T7" fmla="*/ 0 h 566"/>
                    <a:gd name="T8" fmla="*/ 741 w 741"/>
                    <a:gd name="T9" fmla="*/ 0 h 566"/>
                    <a:gd name="T10" fmla="*/ 695 w 741"/>
                    <a:gd name="T11" fmla="*/ 70 h 566"/>
                    <a:gd name="T12" fmla="*/ 379 w 741"/>
                    <a:gd name="T13" fmla="*/ 550 h 566"/>
                    <a:gd name="T14" fmla="*/ 350 w 741"/>
                    <a:gd name="T15" fmla="*/ 566 h 566"/>
                    <a:gd name="T16" fmla="*/ 150 w 741"/>
                    <a:gd name="T17" fmla="*/ 565 h 566"/>
                    <a:gd name="T18" fmla="*/ 129 w 741"/>
                    <a:gd name="T19" fmla="*/ 549 h 566"/>
                    <a:gd name="T20" fmla="*/ 4 w 741"/>
                    <a:gd name="T21" fmla="*/ 18 h 566"/>
                    <a:gd name="T22" fmla="*/ 17 w 741"/>
                    <a:gd name="T23" fmla="*/ 0 h 566"/>
                    <a:gd name="T24" fmla="*/ 231 w 741"/>
                    <a:gd name="T25" fmla="*/ 0 h 566"/>
                    <a:gd name="T26" fmla="*/ 248 w 741"/>
                    <a:gd name="T27" fmla="*/ 15 h 566"/>
                    <a:gd name="T28" fmla="*/ 293 w 741"/>
                    <a:gd name="T29" fmla="*/ 364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1" h="566">
                      <a:moveTo>
                        <a:pt x="293" y="364"/>
                      </a:moveTo>
                      <a:cubicBezTo>
                        <a:pt x="319" y="317"/>
                        <a:pt x="343" y="275"/>
                        <a:pt x="366" y="232"/>
                      </a:cubicBezTo>
                      <a:cubicBezTo>
                        <a:pt x="407" y="159"/>
                        <a:pt x="447" y="86"/>
                        <a:pt x="488" y="13"/>
                      </a:cubicBezTo>
                      <a:cubicBezTo>
                        <a:pt x="492" y="6"/>
                        <a:pt x="495" y="0"/>
                        <a:pt x="505" y="0"/>
                      </a:cubicBezTo>
                      <a:cubicBezTo>
                        <a:pt x="583" y="1"/>
                        <a:pt x="660" y="0"/>
                        <a:pt x="741" y="0"/>
                      </a:cubicBezTo>
                      <a:cubicBezTo>
                        <a:pt x="725" y="25"/>
                        <a:pt x="710" y="48"/>
                        <a:pt x="695" y="70"/>
                      </a:cubicBezTo>
                      <a:cubicBezTo>
                        <a:pt x="590" y="230"/>
                        <a:pt x="484" y="390"/>
                        <a:pt x="379" y="550"/>
                      </a:cubicBezTo>
                      <a:cubicBezTo>
                        <a:pt x="371" y="561"/>
                        <a:pt x="364" y="566"/>
                        <a:pt x="350" y="566"/>
                      </a:cubicBezTo>
                      <a:cubicBezTo>
                        <a:pt x="284" y="565"/>
                        <a:pt x="217" y="565"/>
                        <a:pt x="150" y="565"/>
                      </a:cubicBezTo>
                      <a:cubicBezTo>
                        <a:pt x="138" y="566"/>
                        <a:pt x="132" y="563"/>
                        <a:pt x="129" y="549"/>
                      </a:cubicBezTo>
                      <a:cubicBezTo>
                        <a:pt x="88" y="372"/>
                        <a:pt x="46" y="195"/>
                        <a:pt x="4" y="18"/>
                      </a:cubicBezTo>
                      <a:cubicBezTo>
                        <a:pt x="0" y="5"/>
                        <a:pt x="1" y="0"/>
                        <a:pt x="17" y="0"/>
                      </a:cubicBezTo>
                      <a:cubicBezTo>
                        <a:pt x="89" y="1"/>
                        <a:pt x="160" y="1"/>
                        <a:pt x="231" y="0"/>
                      </a:cubicBezTo>
                      <a:cubicBezTo>
                        <a:pt x="243" y="0"/>
                        <a:pt x="246" y="3"/>
                        <a:pt x="248" y="15"/>
                      </a:cubicBezTo>
                      <a:cubicBezTo>
                        <a:pt x="262" y="129"/>
                        <a:pt x="277" y="243"/>
                        <a:pt x="293" y="364"/>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7" name="Freeform 13">
                  <a:extLst>
                    <a:ext uri="{FF2B5EF4-FFF2-40B4-BE49-F238E27FC236}">
                      <a16:creationId xmlns:a16="http://schemas.microsoft.com/office/drawing/2014/main" id="{0DC6047E-95D8-4DAD-A7E2-7B2B97BE35A2}"/>
                    </a:ext>
                  </a:extLst>
                </p:cNvPr>
                <p:cNvSpPr>
                  <a:spLocks/>
                </p:cNvSpPr>
                <p:nvPr/>
              </p:nvSpPr>
              <p:spPr bwMode="auto">
                <a:xfrm>
                  <a:off x="3213" y="1084"/>
                  <a:ext cx="637" cy="478"/>
                </a:xfrm>
                <a:custGeom>
                  <a:avLst/>
                  <a:gdLst>
                    <a:gd name="T0" fmla="*/ 409 w 688"/>
                    <a:gd name="T1" fmla="*/ 429 h 515"/>
                    <a:gd name="T2" fmla="*/ 243 w 688"/>
                    <a:gd name="T3" fmla="*/ 508 h 515"/>
                    <a:gd name="T4" fmla="*/ 114 w 688"/>
                    <a:gd name="T5" fmla="*/ 505 h 515"/>
                    <a:gd name="T6" fmla="*/ 10 w 688"/>
                    <a:gd name="T7" fmla="*/ 350 h 515"/>
                    <a:gd name="T8" fmla="*/ 40 w 688"/>
                    <a:gd name="T9" fmla="*/ 200 h 515"/>
                    <a:gd name="T10" fmla="*/ 79 w 688"/>
                    <a:gd name="T11" fmla="*/ 15 h 515"/>
                    <a:gd name="T12" fmla="*/ 98 w 688"/>
                    <a:gd name="T13" fmla="*/ 1 h 515"/>
                    <a:gd name="T14" fmla="*/ 254 w 688"/>
                    <a:gd name="T15" fmla="*/ 0 h 515"/>
                    <a:gd name="T16" fmla="*/ 272 w 688"/>
                    <a:gd name="T17" fmla="*/ 22 h 515"/>
                    <a:gd name="T18" fmla="*/ 219 w 688"/>
                    <a:gd name="T19" fmla="*/ 270 h 515"/>
                    <a:gd name="T20" fmla="*/ 217 w 688"/>
                    <a:gd name="T21" fmla="*/ 304 h 515"/>
                    <a:gd name="T22" fmla="*/ 271 w 688"/>
                    <a:gd name="T23" fmla="*/ 365 h 515"/>
                    <a:gd name="T24" fmla="*/ 441 w 688"/>
                    <a:gd name="T25" fmla="*/ 252 h 515"/>
                    <a:gd name="T26" fmla="*/ 492 w 688"/>
                    <a:gd name="T27" fmla="*/ 16 h 515"/>
                    <a:gd name="T28" fmla="*/ 511 w 688"/>
                    <a:gd name="T29" fmla="*/ 0 h 515"/>
                    <a:gd name="T30" fmla="*/ 669 w 688"/>
                    <a:gd name="T31" fmla="*/ 0 h 515"/>
                    <a:gd name="T32" fmla="*/ 685 w 688"/>
                    <a:gd name="T33" fmla="*/ 19 h 515"/>
                    <a:gd name="T34" fmla="*/ 623 w 688"/>
                    <a:gd name="T35" fmla="*/ 309 h 515"/>
                    <a:gd name="T36" fmla="*/ 589 w 688"/>
                    <a:gd name="T37" fmla="*/ 471 h 515"/>
                    <a:gd name="T38" fmla="*/ 562 w 688"/>
                    <a:gd name="T39" fmla="*/ 494 h 515"/>
                    <a:gd name="T40" fmla="*/ 412 w 688"/>
                    <a:gd name="T41" fmla="*/ 493 h 515"/>
                    <a:gd name="T42" fmla="*/ 399 w 688"/>
                    <a:gd name="T43" fmla="*/ 477 h 515"/>
                    <a:gd name="T44" fmla="*/ 409 w 688"/>
                    <a:gd name="T45" fmla="*/ 42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88" h="515">
                      <a:moveTo>
                        <a:pt x="409" y="429"/>
                      </a:moveTo>
                      <a:cubicBezTo>
                        <a:pt x="359" y="474"/>
                        <a:pt x="304" y="498"/>
                        <a:pt x="243" y="508"/>
                      </a:cubicBezTo>
                      <a:cubicBezTo>
                        <a:pt x="199" y="515"/>
                        <a:pt x="156" y="515"/>
                        <a:pt x="114" y="505"/>
                      </a:cubicBezTo>
                      <a:cubicBezTo>
                        <a:pt x="38" y="488"/>
                        <a:pt x="0" y="431"/>
                        <a:pt x="10" y="350"/>
                      </a:cubicBezTo>
                      <a:cubicBezTo>
                        <a:pt x="17" y="300"/>
                        <a:pt x="30" y="250"/>
                        <a:pt x="40" y="200"/>
                      </a:cubicBezTo>
                      <a:cubicBezTo>
                        <a:pt x="53" y="138"/>
                        <a:pt x="67" y="77"/>
                        <a:pt x="79" y="15"/>
                      </a:cubicBezTo>
                      <a:cubicBezTo>
                        <a:pt x="82" y="3"/>
                        <a:pt x="87" y="0"/>
                        <a:pt x="98" y="1"/>
                      </a:cubicBezTo>
                      <a:cubicBezTo>
                        <a:pt x="150" y="1"/>
                        <a:pt x="202" y="2"/>
                        <a:pt x="254" y="0"/>
                      </a:cubicBezTo>
                      <a:cubicBezTo>
                        <a:pt x="273" y="0"/>
                        <a:pt x="275" y="5"/>
                        <a:pt x="272" y="22"/>
                      </a:cubicBezTo>
                      <a:cubicBezTo>
                        <a:pt x="254" y="105"/>
                        <a:pt x="236" y="187"/>
                        <a:pt x="219" y="270"/>
                      </a:cubicBezTo>
                      <a:cubicBezTo>
                        <a:pt x="217" y="281"/>
                        <a:pt x="217" y="292"/>
                        <a:pt x="217" y="304"/>
                      </a:cubicBezTo>
                      <a:cubicBezTo>
                        <a:pt x="218" y="338"/>
                        <a:pt x="237" y="359"/>
                        <a:pt x="271" y="365"/>
                      </a:cubicBezTo>
                      <a:cubicBezTo>
                        <a:pt x="353" y="379"/>
                        <a:pt x="422" y="334"/>
                        <a:pt x="441" y="252"/>
                      </a:cubicBezTo>
                      <a:cubicBezTo>
                        <a:pt x="459" y="174"/>
                        <a:pt x="476" y="95"/>
                        <a:pt x="492" y="16"/>
                      </a:cubicBezTo>
                      <a:cubicBezTo>
                        <a:pt x="494" y="3"/>
                        <a:pt x="499" y="0"/>
                        <a:pt x="511" y="0"/>
                      </a:cubicBezTo>
                      <a:cubicBezTo>
                        <a:pt x="564" y="1"/>
                        <a:pt x="616" y="1"/>
                        <a:pt x="669" y="0"/>
                      </a:cubicBezTo>
                      <a:cubicBezTo>
                        <a:pt x="684" y="0"/>
                        <a:pt x="688" y="4"/>
                        <a:pt x="685" y="19"/>
                      </a:cubicBezTo>
                      <a:cubicBezTo>
                        <a:pt x="664" y="116"/>
                        <a:pt x="643" y="213"/>
                        <a:pt x="623" y="309"/>
                      </a:cubicBezTo>
                      <a:cubicBezTo>
                        <a:pt x="611" y="363"/>
                        <a:pt x="600" y="417"/>
                        <a:pt x="589" y="471"/>
                      </a:cubicBezTo>
                      <a:cubicBezTo>
                        <a:pt x="586" y="487"/>
                        <a:pt x="581" y="494"/>
                        <a:pt x="562" y="494"/>
                      </a:cubicBezTo>
                      <a:cubicBezTo>
                        <a:pt x="512" y="492"/>
                        <a:pt x="462" y="493"/>
                        <a:pt x="412" y="493"/>
                      </a:cubicBezTo>
                      <a:cubicBezTo>
                        <a:pt x="399" y="493"/>
                        <a:pt x="394" y="491"/>
                        <a:pt x="399" y="477"/>
                      </a:cubicBezTo>
                      <a:cubicBezTo>
                        <a:pt x="404" y="463"/>
                        <a:pt x="405" y="448"/>
                        <a:pt x="409" y="429"/>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8" name="Freeform 14">
                  <a:extLst>
                    <a:ext uri="{FF2B5EF4-FFF2-40B4-BE49-F238E27FC236}">
                      <a16:creationId xmlns:a16="http://schemas.microsoft.com/office/drawing/2014/main" id="{EE7ED511-35A2-429A-B74E-38BB3CB00F14}"/>
                    </a:ext>
                  </a:extLst>
                </p:cNvPr>
                <p:cNvSpPr>
                  <a:spLocks/>
                </p:cNvSpPr>
                <p:nvPr/>
              </p:nvSpPr>
              <p:spPr bwMode="auto">
                <a:xfrm>
                  <a:off x="1039" y="937"/>
                  <a:ext cx="596" cy="605"/>
                </a:xfrm>
                <a:custGeom>
                  <a:avLst/>
                  <a:gdLst>
                    <a:gd name="T0" fmla="*/ 306 w 644"/>
                    <a:gd name="T1" fmla="*/ 651 h 651"/>
                    <a:gd name="T2" fmla="*/ 20 w 644"/>
                    <a:gd name="T3" fmla="*/ 651 h 651"/>
                    <a:gd name="T4" fmla="*/ 4 w 644"/>
                    <a:gd name="T5" fmla="*/ 631 h 651"/>
                    <a:gd name="T6" fmla="*/ 134 w 644"/>
                    <a:gd name="T7" fmla="*/ 19 h 651"/>
                    <a:gd name="T8" fmla="*/ 157 w 644"/>
                    <a:gd name="T9" fmla="*/ 1 h 651"/>
                    <a:gd name="T10" fmla="*/ 337 w 644"/>
                    <a:gd name="T11" fmla="*/ 1 h 651"/>
                    <a:gd name="T12" fmla="*/ 351 w 644"/>
                    <a:gd name="T13" fmla="*/ 18 h 651"/>
                    <a:gd name="T14" fmla="*/ 252 w 644"/>
                    <a:gd name="T15" fmla="*/ 482 h 651"/>
                    <a:gd name="T16" fmla="*/ 268 w 644"/>
                    <a:gd name="T17" fmla="*/ 500 h 651"/>
                    <a:gd name="T18" fmla="*/ 622 w 644"/>
                    <a:gd name="T19" fmla="*/ 499 h 651"/>
                    <a:gd name="T20" fmla="*/ 640 w 644"/>
                    <a:gd name="T21" fmla="*/ 522 h 651"/>
                    <a:gd name="T22" fmla="*/ 616 w 644"/>
                    <a:gd name="T23" fmla="*/ 634 h 651"/>
                    <a:gd name="T24" fmla="*/ 594 w 644"/>
                    <a:gd name="T25" fmla="*/ 651 h 651"/>
                    <a:gd name="T26" fmla="*/ 306 w 644"/>
                    <a:gd name="T27" fmla="*/ 651 h 6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44" h="651">
                      <a:moveTo>
                        <a:pt x="306" y="651"/>
                      </a:moveTo>
                      <a:cubicBezTo>
                        <a:pt x="211" y="651"/>
                        <a:pt x="115" y="651"/>
                        <a:pt x="20" y="651"/>
                      </a:cubicBezTo>
                      <a:cubicBezTo>
                        <a:pt x="4" y="651"/>
                        <a:pt x="0" y="649"/>
                        <a:pt x="4" y="631"/>
                      </a:cubicBezTo>
                      <a:cubicBezTo>
                        <a:pt x="48" y="428"/>
                        <a:pt x="91" y="223"/>
                        <a:pt x="134" y="19"/>
                      </a:cubicBezTo>
                      <a:cubicBezTo>
                        <a:pt x="137" y="5"/>
                        <a:pt x="142" y="0"/>
                        <a:pt x="157" y="1"/>
                      </a:cubicBezTo>
                      <a:cubicBezTo>
                        <a:pt x="217" y="2"/>
                        <a:pt x="277" y="1"/>
                        <a:pt x="337" y="1"/>
                      </a:cubicBezTo>
                      <a:cubicBezTo>
                        <a:pt x="351" y="1"/>
                        <a:pt x="355" y="2"/>
                        <a:pt x="351" y="18"/>
                      </a:cubicBezTo>
                      <a:cubicBezTo>
                        <a:pt x="318" y="172"/>
                        <a:pt x="286" y="327"/>
                        <a:pt x="252" y="482"/>
                      </a:cubicBezTo>
                      <a:cubicBezTo>
                        <a:pt x="249" y="499"/>
                        <a:pt x="254" y="500"/>
                        <a:pt x="268" y="500"/>
                      </a:cubicBezTo>
                      <a:cubicBezTo>
                        <a:pt x="386" y="499"/>
                        <a:pt x="504" y="500"/>
                        <a:pt x="622" y="499"/>
                      </a:cubicBezTo>
                      <a:cubicBezTo>
                        <a:pt x="642" y="499"/>
                        <a:pt x="644" y="504"/>
                        <a:pt x="640" y="522"/>
                      </a:cubicBezTo>
                      <a:cubicBezTo>
                        <a:pt x="630" y="559"/>
                        <a:pt x="623" y="596"/>
                        <a:pt x="616" y="634"/>
                      </a:cubicBezTo>
                      <a:cubicBezTo>
                        <a:pt x="613" y="648"/>
                        <a:pt x="608" y="651"/>
                        <a:pt x="594" y="651"/>
                      </a:cubicBezTo>
                      <a:cubicBezTo>
                        <a:pt x="498" y="651"/>
                        <a:pt x="402" y="651"/>
                        <a:pt x="306" y="65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9" name="Freeform 15">
                  <a:extLst>
                    <a:ext uri="{FF2B5EF4-FFF2-40B4-BE49-F238E27FC236}">
                      <a16:creationId xmlns:a16="http://schemas.microsoft.com/office/drawing/2014/main" id="{EB786026-065C-461C-90A1-F9A676FC314F}"/>
                    </a:ext>
                  </a:extLst>
                </p:cNvPr>
                <p:cNvSpPr>
                  <a:spLocks/>
                </p:cNvSpPr>
                <p:nvPr/>
              </p:nvSpPr>
              <p:spPr bwMode="auto">
                <a:xfrm>
                  <a:off x="1934" y="937"/>
                  <a:ext cx="415" cy="615"/>
                </a:xfrm>
                <a:custGeom>
                  <a:avLst/>
                  <a:gdLst>
                    <a:gd name="T0" fmla="*/ 216 w 448"/>
                    <a:gd name="T1" fmla="*/ 661 h 662"/>
                    <a:gd name="T2" fmla="*/ 110 w 448"/>
                    <a:gd name="T3" fmla="*/ 653 h 662"/>
                    <a:gd name="T4" fmla="*/ 45 w 448"/>
                    <a:gd name="T5" fmla="*/ 555 h 662"/>
                    <a:gd name="T6" fmla="*/ 93 w 448"/>
                    <a:gd name="T7" fmla="*/ 321 h 662"/>
                    <a:gd name="T8" fmla="*/ 63 w 448"/>
                    <a:gd name="T9" fmla="*/ 285 h 662"/>
                    <a:gd name="T10" fmla="*/ 13 w 448"/>
                    <a:gd name="T11" fmla="*/ 285 h 662"/>
                    <a:gd name="T12" fmla="*/ 2 w 448"/>
                    <a:gd name="T13" fmla="*/ 272 h 662"/>
                    <a:gd name="T14" fmla="*/ 24 w 448"/>
                    <a:gd name="T15" fmla="*/ 170 h 662"/>
                    <a:gd name="T16" fmla="*/ 39 w 448"/>
                    <a:gd name="T17" fmla="*/ 158 h 662"/>
                    <a:gd name="T18" fmla="*/ 113 w 448"/>
                    <a:gd name="T19" fmla="*/ 159 h 662"/>
                    <a:gd name="T20" fmla="*/ 131 w 448"/>
                    <a:gd name="T21" fmla="*/ 144 h 662"/>
                    <a:gd name="T22" fmla="*/ 158 w 448"/>
                    <a:gd name="T23" fmla="*/ 15 h 662"/>
                    <a:gd name="T24" fmla="*/ 176 w 448"/>
                    <a:gd name="T25" fmla="*/ 1 h 662"/>
                    <a:gd name="T26" fmla="*/ 336 w 448"/>
                    <a:gd name="T27" fmla="*/ 1 h 662"/>
                    <a:gd name="T28" fmla="*/ 351 w 448"/>
                    <a:gd name="T29" fmla="*/ 19 h 662"/>
                    <a:gd name="T30" fmla="*/ 324 w 448"/>
                    <a:gd name="T31" fmla="*/ 139 h 662"/>
                    <a:gd name="T32" fmla="*/ 339 w 448"/>
                    <a:gd name="T33" fmla="*/ 159 h 662"/>
                    <a:gd name="T34" fmla="*/ 433 w 448"/>
                    <a:gd name="T35" fmla="*/ 159 h 662"/>
                    <a:gd name="T36" fmla="*/ 445 w 448"/>
                    <a:gd name="T37" fmla="*/ 173 h 662"/>
                    <a:gd name="T38" fmla="*/ 424 w 448"/>
                    <a:gd name="T39" fmla="*/ 271 h 662"/>
                    <a:gd name="T40" fmla="*/ 406 w 448"/>
                    <a:gd name="T41" fmla="*/ 285 h 662"/>
                    <a:gd name="T42" fmla="*/ 314 w 448"/>
                    <a:gd name="T43" fmla="*/ 285 h 662"/>
                    <a:gd name="T44" fmla="*/ 289 w 448"/>
                    <a:gd name="T45" fmla="*/ 304 h 662"/>
                    <a:gd name="T46" fmla="*/ 250 w 448"/>
                    <a:gd name="T47" fmla="*/ 493 h 662"/>
                    <a:gd name="T48" fmla="*/ 279 w 448"/>
                    <a:gd name="T49" fmla="*/ 533 h 662"/>
                    <a:gd name="T50" fmla="*/ 357 w 448"/>
                    <a:gd name="T51" fmla="*/ 532 h 662"/>
                    <a:gd name="T52" fmla="*/ 370 w 448"/>
                    <a:gd name="T53" fmla="*/ 546 h 662"/>
                    <a:gd name="T54" fmla="*/ 350 w 448"/>
                    <a:gd name="T55" fmla="*/ 637 h 662"/>
                    <a:gd name="T56" fmla="*/ 331 w 448"/>
                    <a:gd name="T57" fmla="*/ 655 h 662"/>
                    <a:gd name="T58" fmla="*/ 216 w 448"/>
                    <a:gd name="T59"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48" h="662">
                      <a:moveTo>
                        <a:pt x="216" y="661"/>
                      </a:moveTo>
                      <a:cubicBezTo>
                        <a:pt x="180" y="661"/>
                        <a:pt x="145" y="662"/>
                        <a:pt x="110" y="653"/>
                      </a:cubicBezTo>
                      <a:cubicBezTo>
                        <a:pt x="59" y="639"/>
                        <a:pt x="37" y="608"/>
                        <a:pt x="45" y="555"/>
                      </a:cubicBezTo>
                      <a:cubicBezTo>
                        <a:pt x="57" y="477"/>
                        <a:pt x="77" y="399"/>
                        <a:pt x="93" y="321"/>
                      </a:cubicBezTo>
                      <a:cubicBezTo>
                        <a:pt x="100" y="285"/>
                        <a:pt x="101" y="285"/>
                        <a:pt x="63" y="285"/>
                      </a:cubicBezTo>
                      <a:cubicBezTo>
                        <a:pt x="47" y="285"/>
                        <a:pt x="30" y="285"/>
                        <a:pt x="13" y="285"/>
                      </a:cubicBezTo>
                      <a:cubicBezTo>
                        <a:pt x="2" y="286"/>
                        <a:pt x="0" y="282"/>
                        <a:pt x="2" y="272"/>
                      </a:cubicBezTo>
                      <a:cubicBezTo>
                        <a:pt x="10" y="238"/>
                        <a:pt x="17" y="204"/>
                        <a:pt x="24" y="170"/>
                      </a:cubicBezTo>
                      <a:cubicBezTo>
                        <a:pt x="26" y="162"/>
                        <a:pt x="29" y="158"/>
                        <a:pt x="39" y="158"/>
                      </a:cubicBezTo>
                      <a:cubicBezTo>
                        <a:pt x="63" y="159"/>
                        <a:pt x="88" y="158"/>
                        <a:pt x="113" y="159"/>
                      </a:cubicBezTo>
                      <a:cubicBezTo>
                        <a:pt x="124" y="159"/>
                        <a:pt x="129" y="155"/>
                        <a:pt x="131" y="144"/>
                      </a:cubicBezTo>
                      <a:cubicBezTo>
                        <a:pt x="139" y="101"/>
                        <a:pt x="150" y="58"/>
                        <a:pt x="158" y="15"/>
                      </a:cubicBezTo>
                      <a:cubicBezTo>
                        <a:pt x="160" y="3"/>
                        <a:pt x="165" y="1"/>
                        <a:pt x="176" y="1"/>
                      </a:cubicBezTo>
                      <a:cubicBezTo>
                        <a:pt x="229" y="1"/>
                        <a:pt x="283" y="2"/>
                        <a:pt x="336" y="1"/>
                      </a:cubicBezTo>
                      <a:cubicBezTo>
                        <a:pt x="351" y="0"/>
                        <a:pt x="354" y="5"/>
                        <a:pt x="351" y="19"/>
                      </a:cubicBezTo>
                      <a:cubicBezTo>
                        <a:pt x="342" y="59"/>
                        <a:pt x="334" y="99"/>
                        <a:pt x="324" y="139"/>
                      </a:cubicBezTo>
                      <a:cubicBezTo>
                        <a:pt x="321" y="153"/>
                        <a:pt x="322" y="160"/>
                        <a:pt x="339" y="159"/>
                      </a:cubicBezTo>
                      <a:cubicBezTo>
                        <a:pt x="370" y="158"/>
                        <a:pt x="402" y="159"/>
                        <a:pt x="433" y="159"/>
                      </a:cubicBezTo>
                      <a:cubicBezTo>
                        <a:pt x="445" y="158"/>
                        <a:pt x="448" y="161"/>
                        <a:pt x="445" y="173"/>
                      </a:cubicBezTo>
                      <a:cubicBezTo>
                        <a:pt x="437" y="205"/>
                        <a:pt x="430" y="238"/>
                        <a:pt x="424" y="271"/>
                      </a:cubicBezTo>
                      <a:cubicBezTo>
                        <a:pt x="422" y="283"/>
                        <a:pt x="417" y="286"/>
                        <a:pt x="406" y="285"/>
                      </a:cubicBezTo>
                      <a:cubicBezTo>
                        <a:pt x="375" y="285"/>
                        <a:pt x="345" y="286"/>
                        <a:pt x="314" y="285"/>
                      </a:cubicBezTo>
                      <a:cubicBezTo>
                        <a:pt x="299" y="284"/>
                        <a:pt x="293" y="287"/>
                        <a:pt x="289" y="304"/>
                      </a:cubicBezTo>
                      <a:cubicBezTo>
                        <a:pt x="278" y="367"/>
                        <a:pt x="263" y="430"/>
                        <a:pt x="250" y="493"/>
                      </a:cubicBezTo>
                      <a:cubicBezTo>
                        <a:pt x="244" y="521"/>
                        <a:pt x="252" y="530"/>
                        <a:pt x="279" y="533"/>
                      </a:cubicBezTo>
                      <a:cubicBezTo>
                        <a:pt x="305" y="536"/>
                        <a:pt x="331" y="533"/>
                        <a:pt x="357" y="532"/>
                      </a:cubicBezTo>
                      <a:cubicBezTo>
                        <a:pt x="367" y="532"/>
                        <a:pt x="373" y="532"/>
                        <a:pt x="370" y="546"/>
                      </a:cubicBezTo>
                      <a:cubicBezTo>
                        <a:pt x="362" y="576"/>
                        <a:pt x="356" y="607"/>
                        <a:pt x="350" y="637"/>
                      </a:cubicBezTo>
                      <a:cubicBezTo>
                        <a:pt x="348" y="648"/>
                        <a:pt x="343" y="654"/>
                        <a:pt x="331" y="655"/>
                      </a:cubicBezTo>
                      <a:cubicBezTo>
                        <a:pt x="293" y="658"/>
                        <a:pt x="254" y="661"/>
                        <a:pt x="216" y="66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0" name="Freeform 16">
                  <a:extLst>
                    <a:ext uri="{FF2B5EF4-FFF2-40B4-BE49-F238E27FC236}">
                      <a16:creationId xmlns:a16="http://schemas.microsoft.com/office/drawing/2014/main" id="{A34AE2EF-F53A-4282-92DB-13CA535D6D36}"/>
                    </a:ext>
                  </a:extLst>
                </p:cNvPr>
                <p:cNvSpPr>
                  <a:spLocks/>
                </p:cNvSpPr>
                <p:nvPr/>
              </p:nvSpPr>
              <p:spPr bwMode="auto">
                <a:xfrm>
                  <a:off x="725" y="937"/>
                  <a:ext cx="364" cy="606"/>
                </a:xfrm>
                <a:custGeom>
                  <a:avLst/>
                  <a:gdLst>
                    <a:gd name="T0" fmla="*/ 126 w 393"/>
                    <a:gd name="T1" fmla="*/ 651 h 652"/>
                    <a:gd name="T2" fmla="*/ 20 w 393"/>
                    <a:gd name="T3" fmla="*/ 651 h 652"/>
                    <a:gd name="T4" fmla="*/ 4 w 393"/>
                    <a:gd name="T5" fmla="*/ 633 h 652"/>
                    <a:gd name="T6" fmla="*/ 99 w 393"/>
                    <a:gd name="T7" fmla="*/ 195 h 652"/>
                    <a:gd name="T8" fmla="*/ 137 w 393"/>
                    <a:gd name="T9" fmla="*/ 18 h 652"/>
                    <a:gd name="T10" fmla="*/ 157 w 393"/>
                    <a:gd name="T11" fmla="*/ 1 h 652"/>
                    <a:gd name="T12" fmla="*/ 377 w 393"/>
                    <a:gd name="T13" fmla="*/ 1 h 652"/>
                    <a:gd name="T14" fmla="*/ 390 w 393"/>
                    <a:gd name="T15" fmla="*/ 17 h 652"/>
                    <a:gd name="T16" fmla="*/ 257 w 393"/>
                    <a:gd name="T17" fmla="*/ 635 h 652"/>
                    <a:gd name="T18" fmla="*/ 238 w 393"/>
                    <a:gd name="T19" fmla="*/ 651 h 652"/>
                    <a:gd name="T20" fmla="*/ 126 w 393"/>
                    <a:gd name="T21" fmla="*/ 651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3" h="652">
                      <a:moveTo>
                        <a:pt x="126" y="651"/>
                      </a:moveTo>
                      <a:cubicBezTo>
                        <a:pt x="91" y="651"/>
                        <a:pt x="55" y="650"/>
                        <a:pt x="20" y="651"/>
                      </a:cubicBezTo>
                      <a:cubicBezTo>
                        <a:pt x="6" y="652"/>
                        <a:pt x="0" y="651"/>
                        <a:pt x="4" y="633"/>
                      </a:cubicBezTo>
                      <a:cubicBezTo>
                        <a:pt x="36" y="488"/>
                        <a:pt x="68" y="341"/>
                        <a:pt x="99" y="195"/>
                      </a:cubicBezTo>
                      <a:cubicBezTo>
                        <a:pt x="112" y="136"/>
                        <a:pt x="125" y="77"/>
                        <a:pt x="137" y="18"/>
                      </a:cubicBezTo>
                      <a:cubicBezTo>
                        <a:pt x="139" y="5"/>
                        <a:pt x="144" y="0"/>
                        <a:pt x="157" y="1"/>
                      </a:cubicBezTo>
                      <a:cubicBezTo>
                        <a:pt x="231" y="1"/>
                        <a:pt x="304" y="1"/>
                        <a:pt x="377" y="1"/>
                      </a:cubicBezTo>
                      <a:cubicBezTo>
                        <a:pt x="391" y="0"/>
                        <a:pt x="393" y="4"/>
                        <a:pt x="390" y="17"/>
                      </a:cubicBezTo>
                      <a:cubicBezTo>
                        <a:pt x="345" y="223"/>
                        <a:pt x="301" y="429"/>
                        <a:pt x="257" y="635"/>
                      </a:cubicBezTo>
                      <a:cubicBezTo>
                        <a:pt x="255" y="647"/>
                        <a:pt x="251" y="652"/>
                        <a:pt x="238" y="651"/>
                      </a:cubicBezTo>
                      <a:cubicBezTo>
                        <a:pt x="201" y="650"/>
                        <a:pt x="163" y="651"/>
                        <a:pt x="126" y="651"/>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1" name="Freeform 17">
                  <a:extLst>
                    <a:ext uri="{FF2B5EF4-FFF2-40B4-BE49-F238E27FC236}">
                      <a16:creationId xmlns:a16="http://schemas.microsoft.com/office/drawing/2014/main" id="{2ACE9885-29D2-4926-A3F6-7AEB1BC2244F}"/>
                    </a:ext>
                  </a:extLst>
                </p:cNvPr>
                <p:cNvSpPr>
                  <a:spLocks/>
                </p:cNvSpPr>
                <p:nvPr/>
              </p:nvSpPr>
              <p:spPr bwMode="auto">
                <a:xfrm>
                  <a:off x="2856" y="1768"/>
                  <a:ext cx="394" cy="511"/>
                </a:xfrm>
                <a:custGeom>
                  <a:avLst/>
                  <a:gdLst>
                    <a:gd name="T0" fmla="*/ 426 w 426"/>
                    <a:gd name="T1" fmla="*/ 0 h 550"/>
                    <a:gd name="T2" fmla="*/ 390 w 426"/>
                    <a:gd name="T3" fmla="*/ 173 h 550"/>
                    <a:gd name="T4" fmla="*/ 315 w 426"/>
                    <a:gd name="T5" fmla="*/ 528 h 550"/>
                    <a:gd name="T6" fmla="*/ 288 w 426"/>
                    <a:gd name="T7" fmla="*/ 550 h 550"/>
                    <a:gd name="T8" fmla="*/ 118 w 426"/>
                    <a:gd name="T9" fmla="*/ 549 h 550"/>
                    <a:gd name="T10" fmla="*/ 105 w 426"/>
                    <a:gd name="T11" fmla="*/ 533 h 550"/>
                    <a:gd name="T12" fmla="*/ 165 w 426"/>
                    <a:gd name="T13" fmla="*/ 251 h 550"/>
                    <a:gd name="T14" fmla="*/ 153 w 426"/>
                    <a:gd name="T15" fmla="*/ 237 h 550"/>
                    <a:gd name="T16" fmla="*/ 17 w 426"/>
                    <a:gd name="T17" fmla="*/ 237 h 550"/>
                    <a:gd name="T18" fmla="*/ 3 w 426"/>
                    <a:gd name="T19" fmla="*/ 219 h 550"/>
                    <a:gd name="T20" fmla="*/ 26 w 426"/>
                    <a:gd name="T21" fmla="*/ 114 h 550"/>
                    <a:gd name="T22" fmla="*/ 44 w 426"/>
                    <a:gd name="T23" fmla="*/ 99 h 550"/>
                    <a:gd name="T24" fmla="*/ 140 w 426"/>
                    <a:gd name="T25" fmla="*/ 91 h 550"/>
                    <a:gd name="T26" fmla="*/ 249 w 426"/>
                    <a:gd name="T27" fmla="*/ 15 h 550"/>
                    <a:gd name="T28" fmla="*/ 276 w 426"/>
                    <a:gd name="T29" fmla="*/ 0 h 550"/>
                    <a:gd name="T30" fmla="*/ 426 w 426"/>
                    <a:gd name="T31" fmla="*/ 0 h 5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26" h="550">
                      <a:moveTo>
                        <a:pt x="426" y="0"/>
                      </a:moveTo>
                      <a:cubicBezTo>
                        <a:pt x="414" y="59"/>
                        <a:pt x="402" y="116"/>
                        <a:pt x="390" y="173"/>
                      </a:cubicBezTo>
                      <a:cubicBezTo>
                        <a:pt x="365" y="291"/>
                        <a:pt x="339" y="409"/>
                        <a:pt x="315" y="528"/>
                      </a:cubicBezTo>
                      <a:cubicBezTo>
                        <a:pt x="311" y="543"/>
                        <a:pt x="306" y="550"/>
                        <a:pt x="288" y="550"/>
                      </a:cubicBezTo>
                      <a:cubicBezTo>
                        <a:pt x="232" y="548"/>
                        <a:pt x="175" y="549"/>
                        <a:pt x="118" y="549"/>
                      </a:cubicBezTo>
                      <a:cubicBezTo>
                        <a:pt x="106" y="550"/>
                        <a:pt x="101" y="548"/>
                        <a:pt x="105" y="533"/>
                      </a:cubicBezTo>
                      <a:cubicBezTo>
                        <a:pt x="126" y="439"/>
                        <a:pt x="145" y="345"/>
                        <a:pt x="165" y="251"/>
                      </a:cubicBezTo>
                      <a:cubicBezTo>
                        <a:pt x="168" y="239"/>
                        <a:pt x="165" y="236"/>
                        <a:pt x="153" y="237"/>
                      </a:cubicBezTo>
                      <a:cubicBezTo>
                        <a:pt x="108" y="237"/>
                        <a:pt x="63" y="236"/>
                        <a:pt x="17" y="237"/>
                      </a:cubicBezTo>
                      <a:cubicBezTo>
                        <a:pt x="1" y="238"/>
                        <a:pt x="0" y="232"/>
                        <a:pt x="3" y="219"/>
                      </a:cubicBezTo>
                      <a:cubicBezTo>
                        <a:pt x="11" y="184"/>
                        <a:pt x="20" y="149"/>
                        <a:pt x="26" y="114"/>
                      </a:cubicBezTo>
                      <a:cubicBezTo>
                        <a:pt x="28" y="102"/>
                        <a:pt x="33" y="100"/>
                        <a:pt x="44" y="99"/>
                      </a:cubicBezTo>
                      <a:cubicBezTo>
                        <a:pt x="76" y="98"/>
                        <a:pt x="108" y="98"/>
                        <a:pt x="140" y="91"/>
                      </a:cubicBezTo>
                      <a:cubicBezTo>
                        <a:pt x="187" y="81"/>
                        <a:pt x="224" y="56"/>
                        <a:pt x="249" y="15"/>
                      </a:cubicBezTo>
                      <a:cubicBezTo>
                        <a:pt x="256" y="3"/>
                        <a:pt x="264" y="0"/>
                        <a:pt x="276" y="0"/>
                      </a:cubicBezTo>
                      <a:cubicBezTo>
                        <a:pt x="326" y="1"/>
                        <a:pt x="375" y="0"/>
                        <a:pt x="426" y="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2" name="Freeform 18">
                  <a:extLst>
                    <a:ext uri="{FF2B5EF4-FFF2-40B4-BE49-F238E27FC236}">
                      <a16:creationId xmlns:a16="http://schemas.microsoft.com/office/drawing/2014/main" id="{B82D4F26-77DF-4694-8933-EF6BE1AB0130}"/>
                    </a:ext>
                  </a:extLst>
                </p:cNvPr>
                <p:cNvSpPr>
                  <a:spLocks/>
                </p:cNvSpPr>
                <p:nvPr/>
              </p:nvSpPr>
              <p:spPr bwMode="auto">
                <a:xfrm>
                  <a:off x="439" y="1134"/>
                  <a:ext cx="324" cy="408"/>
                </a:xfrm>
                <a:custGeom>
                  <a:avLst/>
                  <a:gdLst>
                    <a:gd name="T0" fmla="*/ 350 w 350"/>
                    <a:gd name="T1" fmla="*/ 0 h 439"/>
                    <a:gd name="T2" fmla="*/ 300 w 350"/>
                    <a:gd name="T3" fmla="*/ 233 h 439"/>
                    <a:gd name="T4" fmla="*/ 260 w 350"/>
                    <a:gd name="T5" fmla="*/ 422 h 439"/>
                    <a:gd name="T6" fmla="*/ 242 w 350"/>
                    <a:gd name="T7" fmla="*/ 437 h 439"/>
                    <a:gd name="T8" fmla="*/ 18 w 350"/>
                    <a:gd name="T9" fmla="*/ 439 h 439"/>
                    <a:gd name="T10" fmla="*/ 4 w 350"/>
                    <a:gd name="T11" fmla="*/ 421 h 439"/>
                    <a:gd name="T12" fmla="*/ 90 w 350"/>
                    <a:gd name="T13" fmla="*/ 16 h 439"/>
                    <a:gd name="T14" fmla="*/ 103 w 350"/>
                    <a:gd name="T15" fmla="*/ 0 h 439"/>
                    <a:gd name="T16" fmla="*/ 350 w 350"/>
                    <a:gd name="T17" fmla="*/ 0 h 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0" h="439">
                      <a:moveTo>
                        <a:pt x="350" y="0"/>
                      </a:moveTo>
                      <a:cubicBezTo>
                        <a:pt x="334" y="79"/>
                        <a:pt x="317" y="156"/>
                        <a:pt x="300" y="233"/>
                      </a:cubicBezTo>
                      <a:cubicBezTo>
                        <a:pt x="287" y="296"/>
                        <a:pt x="273" y="359"/>
                        <a:pt x="260" y="422"/>
                      </a:cubicBezTo>
                      <a:cubicBezTo>
                        <a:pt x="258" y="434"/>
                        <a:pt x="254" y="437"/>
                        <a:pt x="242" y="437"/>
                      </a:cubicBezTo>
                      <a:cubicBezTo>
                        <a:pt x="168" y="438"/>
                        <a:pt x="93" y="438"/>
                        <a:pt x="18" y="439"/>
                      </a:cubicBezTo>
                      <a:cubicBezTo>
                        <a:pt x="4" y="439"/>
                        <a:pt x="0" y="436"/>
                        <a:pt x="4" y="421"/>
                      </a:cubicBezTo>
                      <a:cubicBezTo>
                        <a:pt x="33" y="286"/>
                        <a:pt x="62" y="151"/>
                        <a:pt x="90" y="16"/>
                      </a:cubicBezTo>
                      <a:cubicBezTo>
                        <a:pt x="92" y="9"/>
                        <a:pt x="91" y="0"/>
                        <a:pt x="103" y="0"/>
                      </a:cubicBezTo>
                      <a:cubicBezTo>
                        <a:pt x="185" y="0"/>
                        <a:pt x="267" y="0"/>
                        <a:pt x="350" y="0"/>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3" name="Freeform 19">
                  <a:extLst>
                    <a:ext uri="{FF2B5EF4-FFF2-40B4-BE49-F238E27FC236}">
                      <a16:creationId xmlns:a16="http://schemas.microsoft.com/office/drawing/2014/main" id="{5599EB1F-F6FC-4B30-9A5A-2792CEBF5472}"/>
                    </a:ext>
                  </a:extLst>
                </p:cNvPr>
                <p:cNvSpPr>
                  <a:spLocks/>
                </p:cNvSpPr>
                <p:nvPr/>
              </p:nvSpPr>
              <p:spPr bwMode="auto">
                <a:xfrm>
                  <a:off x="2935" y="1085"/>
                  <a:ext cx="276" cy="457"/>
                </a:xfrm>
                <a:custGeom>
                  <a:avLst/>
                  <a:gdLst>
                    <a:gd name="T0" fmla="*/ 298 w 298"/>
                    <a:gd name="T1" fmla="*/ 0 h 492"/>
                    <a:gd name="T2" fmla="*/ 220 w 298"/>
                    <a:gd name="T3" fmla="*/ 365 h 492"/>
                    <a:gd name="T4" fmla="*/ 197 w 298"/>
                    <a:gd name="T5" fmla="*/ 477 h 492"/>
                    <a:gd name="T6" fmla="*/ 177 w 298"/>
                    <a:gd name="T7" fmla="*/ 492 h 492"/>
                    <a:gd name="T8" fmla="*/ 16 w 298"/>
                    <a:gd name="T9" fmla="*/ 492 h 492"/>
                    <a:gd name="T10" fmla="*/ 3 w 298"/>
                    <a:gd name="T11" fmla="*/ 476 h 492"/>
                    <a:gd name="T12" fmla="*/ 102 w 298"/>
                    <a:gd name="T13" fmla="*/ 13 h 492"/>
                    <a:gd name="T14" fmla="*/ 113 w 298"/>
                    <a:gd name="T15" fmla="*/ 0 h 492"/>
                    <a:gd name="T16" fmla="*/ 298 w 298"/>
                    <a:gd name="T17" fmla="*/ 0 h 4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8" h="492">
                      <a:moveTo>
                        <a:pt x="298" y="0"/>
                      </a:moveTo>
                      <a:cubicBezTo>
                        <a:pt x="271" y="123"/>
                        <a:pt x="246" y="244"/>
                        <a:pt x="220" y="365"/>
                      </a:cubicBezTo>
                      <a:cubicBezTo>
                        <a:pt x="212" y="402"/>
                        <a:pt x="204" y="439"/>
                        <a:pt x="197" y="477"/>
                      </a:cubicBezTo>
                      <a:cubicBezTo>
                        <a:pt x="195" y="488"/>
                        <a:pt x="190" y="492"/>
                        <a:pt x="177" y="492"/>
                      </a:cubicBezTo>
                      <a:cubicBezTo>
                        <a:pt x="123" y="491"/>
                        <a:pt x="70" y="491"/>
                        <a:pt x="16" y="492"/>
                      </a:cubicBezTo>
                      <a:cubicBezTo>
                        <a:pt x="2" y="492"/>
                        <a:pt x="0" y="488"/>
                        <a:pt x="3" y="476"/>
                      </a:cubicBezTo>
                      <a:cubicBezTo>
                        <a:pt x="36" y="322"/>
                        <a:pt x="69" y="167"/>
                        <a:pt x="102" y="13"/>
                      </a:cubicBezTo>
                      <a:cubicBezTo>
                        <a:pt x="103" y="6"/>
                        <a:pt x="104" y="0"/>
                        <a:pt x="113" y="0"/>
                      </a:cubicBezTo>
                      <a:cubicBezTo>
                        <a:pt x="174" y="0"/>
                        <a:pt x="235" y="0"/>
                        <a:pt x="298" y="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4" name="Freeform 20">
                  <a:extLst>
                    <a:ext uri="{FF2B5EF4-FFF2-40B4-BE49-F238E27FC236}">
                      <a16:creationId xmlns:a16="http://schemas.microsoft.com/office/drawing/2014/main" id="{A57DD8B9-86F8-4DAA-8774-B5D605DA34DF}"/>
                    </a:ext>
                  </a:extLst>
                </p:cNvPr>
                <p:cNvSpPr>
                  <a:spLocks/>
                </p:cNvSpPr>
                <p:nvPr/>
              </p:nvSpPr>
              <p:spPr bwMode="auto">
                <a:xfrm>
                  <a:off x="1651" y="1084"/>
                  <a:ext cx="276" cy="458"/>
                </a:xfrm>
                <a:custGeom>
                  <a:avLst/>
                  <a:gdLst>
                    <a:gd name="T0" fmla="*/ 202 w 298"/>
                    <a:gd name="T1" fmla="*/ 1 h 493"/>
                    <a:gd name="T2" fmla="*/ 282 w 298"/>
                    <a:gd name="T3" fmla="*/ 1 h 493"/>
                    <a:gd name="T4" fmla="*/ 295 w 298"/>
                    <a:gd name="T5" fmla="*/ 16 h 493"/>
                    <a:gd name="T6" fmla="*/ 197 w 298"/>
                    <a:gd name="T7" fmla="*/ 477 h 493"/>
                    <a:gd name="T8" fmla="*/ 177 w 298"/>
                    <a:gd name="T9" fmla="*/ 493 h 493"/>
                    <a:gd name="T10" fmla="*/ 17 w 298"/>
                    <a:gd name="T11" fmla="*/ 493 h 493"/>
                    <a:gd name="T12" fmla="*/ 3 w 298"/>
                    <a:gd name="T13" fmla="*/ 475 h 493"/>
                    <a:gd name="T14" fmla="*/ 100 w 298"/>
                    <a:gd name="T15" fmla="*/ 17 h 493"/>
                    <a:gd name="T16" fmla="*/ 122 w 298"/>
                    <a:gd name="T17" fmla="*/ 0 h 493"/>
                    <a:gd name="T18" fmla="*/ 202 w 298"/>
                    <a:gd name="T19" fmla="*/ 1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493">
                      <a:moveTo>
                        <a:pt x="202" y="1"/>
                      </a:moveTo>
                      <a:cubicBezTo>
                        <a:pt x="228" y="1"/>
                        <a:pt x="255" y="1"/>
                        <a:pt x="282" y="1"/>
                      </a:cubicBezTo>
                      <a:cubicBezTo>
                        <a:pt x="293" y="0"/>
                        <a:pt x="298" y="1"/>
                        <a:pt x="295" y="16"/>
                      </a:cubicBezTo>
                      <a:cubicBezTo>
                        <a:pt x="261" y="169"/>
                        <a:pt x="229" y="323"/>
                        <a:pt x="197" y="477"/>
                      </a:cubicBezTo>
                      <a:cubicBezTo>
                        <a:pt x="194" y="489"/>
                        <a:pt x="190" y="493"/>
                        <a:pt x="177" y="493"/>
                      </a:cubicBezTo>
                      <a:cubicBezTo>
                        <a:pt x="124" y="492"/>
                        <a:pt x="70" y="492"/>
                        <a:pt x="17" y="493"/>
                      </a:cubicBezTo>
                      <a:cubicBezTo>
                        <a:pt x="2" y="493"/>
                        <a:pt x="0" y="490"/>
                        <a:pt x="3" y="475"/>
                      </a:cubicBezTo>
                      <a:cubicBezTo>
                        <a:pt x="36" y="322"/>
                        <a:pt x="69" y="170"/>
                        <a:pt x="100" y="17"/>
                      </a:cubicBezTo>
                      <a:cubicBezTo>
                        <a:pt x="103" y="3"/>
                        <a:pt x="109" y="0"/>
                        <a:pt x="122" y="0"/>
                      </a:cubicBezTo>
                      <a:cubicBezTo>
                        <a:pt x="148" y="1"/>
                        <a:pt x="175" y="1"/>
                        <a:pt x="202" y="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5" name="Freeform 21">
                  <a:extLst>
                    <a:ext uri="{FF2B5EF4-FFF2-40B4-BE49-F238E27FC236}">
                      <a16:creationId xmlns:a16="http://schemas.microsoft.com/office/drawing/2014/main" id="{0294404B-88E3-4503-8FC6-77054D015C07}"/>
                    </a:ext>
                  </a:extLst>
                </p:cNvPr>
                <p:cNvSpPr>
                  <a:spLocks/>
                </p:cNvSpPr>
                <p:nvPr/>
              </p:nvSpPr>
              <p:spPr bwMode="auto">
                <a:xfrm>
                  <a:off x="162" y="1279"/>
                  <a:ext cx="288" cy="264"/>
                </a:xfrm>
                <a:custGeom>
                  <a:avLst/>
                  <a:gdLst>
                    <a:gd name="T0" fmla="*/ 128 w 311"/>
                    <a:gd name="T1" fmla="*/ 283 h 284"/>
                    <a:gd name="T2" fmla="*/ 16 w 311"/>
                    <a:gd name="T3" fmla="*/ 283 h 284"/>
                    <a:gd name="T4" fmla="*/ 3 w 311"/>
                    <a:gd name="T5" fmla="*/ 267 h 284"/>
                    <a:gd name="T6" fmla="*/ 56 w 311"/>
                    <a:gd name="T7" fmla="*/ 18 h 284"/>
                    <a:gd name="T8" fmla="*/ 76 w 311"/>
                    <a:gd name="T9" fmla="*/ 1 h 284"/>
                    <a:gd name="T10" fmla="*/ 294 w 311"/>
                    <a:gd name="T11" fmla="*/ 0 h 284"/>
                    <a:gd name="T12" fmla="*/ 309 w 311"/>
                    <a:gd name="T13" fmla="*/ 19 h 284"/>
                    <a:gd name="T14" fmla="*/ 256 w 311"/>
                    <a:gd name="T15" fmla="*/ 269 h 284"/>
                    <a:gd name="T16" fmla="*/ 238 w 311"/>
                    <a:gd name="T17" fmla="*/ 283 h 284"/>
                    <a:gd name="T18" fmla="*/ 128 w 311"/>
                    <a:gd name="T19" fmla="*/ 283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1" h="284">
                      <a:moveTo>
                        <a:pt x="128" y="283"/>
                      </a:moveTo>
                      <a:cubicBezTo>
                        <a:pt x="90" y="283"/>
                        <a:pt x="53" y="283"/>
                        <a:pt x="16" y="283"/>
                      </a:cubicBezTo>
                      <a:cubicBezTo>
                        <a:pt x="3" y="283"/>
                        <a:pt x="0" y="281"/>
                        <a:pt x="3" y="267"/>
                      </a:cubicBezTo>
                      <a:cubicBezTo>
                        <a:pt x="21" y="184"/>
                        <a:pt x="39" y="101"/>
                        <a:pt x="56" y="18"/>
                      </a:cubicBezTo>
                      <a:cubicBezTo>
                        <a:pt x="58" y="5"/>
                        <a:pt x="62" y="0"/>
                        <a:pt x="76" y="1"/>
                      </a:cubicBezTo>
                      <a:cubicBezTo>
                        <a:pt x="149" y="1"/>
                        <a:pt x="221" y="1"/>
                        <a:pt x="294" y="0"/>
                      </a:cubicBezTo>
                      <a:cubicBezTo>
                        <a:pt x="309" y="0"/>
                        <a:pt x="311" y="6"/>
                        <a:pt x="309" y="19"/>
                      </a:cubicBezTo>
                      <a:cubicBezTo>
                        <a:pt x="291" y="102"/>
                        <a:pt x="273" y="185"/>
                        <a:pt x="256" y="269"/>
                      </a:cubicBezTo>
                      <a:cubicBezTo>
                        <a:pt x="254" y="280"/>
                        <a:pt x="249" y="284"/>
                        <a:pt x="238" y="283"/>
                      </a:cubicBezTo>
                      <a:cubicBezTo>
                        <a:pt x="201" y="282"/>
                        <a:pt x="164" y="283"/>
                        <a:pt x="128" y="283"/>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6" name="Freeform 22">
                  <a:extLst>
                    <a:ext uri="{FF2B5EF4-FFF2-40B4-BE49-F238E27FC236}">
                      <a16:creationId xmlns:a16="http://schemas.microsoft.com/office/drawing/2014/main" id="{09951AE2-5F2E-4000-9F43-475D176758E6}"/>
                    </a:ext>
                  </a:extLst>
                </p:cNvPr>
                <p:cNvSpPr>
                  <a:spLocks/>
                </p:cNvSpPr>
                <p:nvPr/>
              </p:nvSpPr>
              <p:spPr bwMode="auto">
                <a:xfrm>
                  <a:off x="1758" y="923"/>
                  <a:ext cx="202" cy="109"/>
                </a:xfrm>
                <a:custGeom>
                  <a:avLst/>
                  <a:gdLst>
                    <a:gd name="T0" fmla="*/ 96 w 218"/>
                    <a:gd name="T1" fmla="*/ 117 h 118"/>
                    <a:gd name="T2" fmla="*/ 14 w 218"/>
                    <a:gd name="T3" fmla="*/ 117 h 118"/>
                    <a:gd name="T4" fmla="*/ 3 w 218"/>
                    <a:gd name="T5" fmla="*/ 104 h 118"/>
                    <a:gd name="T6" fmla="*/ 22 w 218"/>
                    <a:gd name="T7" fmla="*/ 15 h 118"/>
                    <a:gd name="T8" fmla="*/ 40 w 218"/>
                    <a:gd name="T9" fmla="*/ 1 h 118"/>
                    <a:gd name="T10" fmla="*/ 202 w 218"/>
                    <a:gd name="T11" fmla="*/ 1 h 118"/>
                    <a:gd name="T12" fmla="*/ 215 w 218"/>
                    <a:gd name="T13" fmla="*/ 18 h 118"/>
                    <a:gd name="T14" fmla="*/ 197 w 218"/>
                    <a:gd name="T15" fmla="*/ 103 h 118"/>
                    <a:gd name="T16" fmla="*/ 180 w 218"/>
                    <a:gd name="T17" fmla="*/ 117 h 118"/>
                    <a:gd name="T18" fmla="*/ 96 w 218"/>
                    <a:gd name="T19" fmla="*/ 117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8" h="118">
                      <a:moveTo>
                        <a:pt x="96" y="117"/>
                      </a:moveTo>
                      <a:cubicBezTo>
                        <a:pt x="69" y="117"/>
                        <a:pt x="42" y="117"/>
                        <a:pt x="14" y="117"/>
                      </a:cubicBezTo>
                      <a:cubicBezTo>
                        <a:pt x="5" y="117"/>
                        <a:pt x="0" y="117"/>
                        <a:pt x="3" y="104"/>
                      </a:cubicBezTo>
                      <a:cubicBezTo>
                        <a:pt x="10" y="75"/>
                        <a:pt x="16" y="45"/>
                        <a:pt x="22" y="15"/>
                      </a:cubicBezTo>
                      <a:cubicBezTo>
                        <a:pt x="24" y="4"/>
                        <a:pt x="29" y="0"/>
                        <a:pt x="40" y="1"/>
                      </a:cubicBezTo>
                      <a:cubicBezTo>
                        <a:pt x="94" y="1"/>
                        <a:pt x="148" y="1"/>
                        <a:pt x="202" y="1"/>
                      </a:cubicBezTo>
                      <a:cubicBezTo>
                        <a:pt x="216" y="1"/>
                        <a:pt x="218" y="4"/>
                        <a:pt x="215" y="18"/>
                      </a:cubicBezTo>
                      <a:cubicBezTo>
                        <a:pt x="208" y="46"/>
                        <a:pt x="202" y="75"/>
                        <a:pt x="197" y="103"/>
                      </a:cubicBezTo>
                      <a:cubicBezTo>
                        <a:pt x="195" y="114"/>
                        <a:pt x="191" y="118"/>
                        <a:pt x="180" y="117"/>
                      </a:cubicBezTo>
                      <a:cubicBezTo>
                        <a:pt x="152" y="117"/>
                        <a:pt x="124" y="117"/>
                        <a:pt x="96" y="117"/>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7" name="Freeform 23">
                  <a:extLst>
                    <a:ext uri="{FF2B5EF4-FFF2-40B4-BE49-F238E27FC236}">
                      <a16:creationId xmlns:a16="http://schemas.microsoft.com/office/drawing/2014/main" id="{C31A1808-63E7-4F43-9D68-6F1C7F3869B7}"/>
                    </a:ext>
                  </a:extLst>
                </p:cNvPr>
                <p:cNvSpPr>
                  <a:spLocks/>
                </p:cNvSpPr>
                <p:nvPr/>
              </p:nvSpPr>
              <p:spPr bwMode="auto">
                <a:xfrm>
                  <a:off x="3041" y="923"/>
                  <a:ext cx="204" cy="109"/>
                </a:xfrm>
                <a:custGeom>
                  <a:avLst/>
                  <a:gdLst>
                    <a:gd name="T0" fmla="*/ 99 w 220"/>
                    <a:gd name="T1" fmla="*/ 116 h 117"/>
                    <a:gd name="T2" fmla="*/ 21 w 220"/>
                    <a:gd name="T3" fmla="*/ 116 h 117"/>
                    <a:gd name="T4" fmla="*/ 5 w 220"/>
                    <a:gd name="T5" fmla="*/ 98 h 117"/>
                    <a:gd name="T6" fmla="*/ 23 w 220"/>
                    <a:gd name="T7" fmla="*/ 15 h 117"/>
                    <a:gd name="T8" fmla="*/ 39 w 220"/>
                    <a:gd name="T9" fmla="*/ 0 h 117"/>
                    <a:gd name="T10" fmla="*/ 206 w 220"/>
                    <a:gd name="T11" fmla="*/ 0 h 117"/>
                    <a:gd name="T12" fmla="*/ 217 w 220"/>
                    <a:gd name="T13" fmla="*/ 12 h 117"/>
                    <a:gd name="T14" fmla="*/ 198 w 220"/>
                    <a:gd name="T15" fmla="*/ 103 h 117"/>
                    <a:gd name="T16" fmla="*/ 180 w 220"/>
                    <a:gd name="T17" fmla="*/ 116 h 117"/>
                    <a:gd name="T18" fmla="*/ 99 w 220"/>
                    <a:gd name="T19" fmla="*/ 11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0" h="117">
                      <a:moveTo>
                        <a:pt x="99" y="116"/>
                      </a:moveTo>
                      <a:cubicBezTo>
                        <a:pt x="73" y="116"/>
                        <a:pt x="47" y="116"/>
                        <a:pt x="21" y="116"/>
                      </a:cubicBezTo>
                      <a:cubicBezTo>
                        <a:pt x="7" y="117"/>
                        <a:pt x="0" y="116"/>
                        <a:pt x="5" y="98"/>
                      </a:cubicBezTo>
                      <a:cubicBezTo>
                        <a:pt x="13" y="71"/>
                        <a:pt x="17" y="43"/>
                        <a:pt x="23" y="15"/>
                      </a:cubicBezTo>
                      <a:cubicBezTo>
                        <a:pt x="25" y="6"/>
                        <a:pt x="27" y="0"/>
                        <a:pt x="39" y="0"/>
                      </a:cubicBezTo>
                      <a:cubicBezTo>
                        <a:pt x="95" y="0"/>
                        <a:pt x="151" y="0"/>
                        <a:pt x="206" y="0"/>
                      </a:cubicBezTo>
                      <a:cubicBezTo>
                        <a:pt x="215" y="0"/>
                        <a:pt x="220" y="1"/>
                        <a:pt x="217" y="12"/>
                      </a:cubicBezTo>
                      <a:cubicBezTo>
                        <a:pt x="210" y="42"/>
                        <a:pt x="204" y="73"/>
                        <a:pt x="198" y="103"/>
                      </a:cubicBezTo>
                      <a:cubicBezTo>
                        <a:pt x="196" y="114"/>
                        <a:pt x="191" y="117"/>
                        <a:pt x="180" y="116"/>
                      </a:cubicBezTo>
                      <a:cubicBezTo>
                        <a:pt x="153" y="116"/>
                        <a:pt x="126" y="116"/>
                        <a:pt x="99" y="116"/>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8" name="Freeform 24">
                  <a:extLst>
                    <a:ext uri="{FF2B5EF4-FFF2-40B4-BE49-F238E27FC236}">
                      <a16:creationId xmlns:a16="http://schemas.microsoft.com/office/drawing/2014/main" id="{ED014514-CC03-4C5C-8D92-47CF105C2B9A}"/>
                    </a:ext>
                  </a:extLst>
                </p:cNvPr>
                <p:cNvSpPr>
                  <a:spLocks/>
                </p:cNvSpPr>
                <p:nvPr/>
              </p:nvSpPr>
              <p:spPr bwMode="auto">
                <a:xfrm>
                  <a:off x="3510" y="2067"/>
                  <a:ext cx="225" cy="102"/>
                </a:xfrm>
                <a:custGeom>
                  <a:avLst/>
                  <a:gdLst>
                    <a:gd name="T0" fmla="*/ 139 w 244"/>
                    <a:gd name="T1" fmla="*/ 2 h 110"/>
                    <a:gd name="T2" fmla="*/ 205 w 244"/>
                    <a:gd name="T3" fmla="*/ 6 h 110"/>
                    <a:gd name="T4" fmla="*/ 241 w 244"/>
                    <a:gd name="T5" fmla="*/ 36 h 110"/>
                    <a:gd name="T6" fmla="*/ 219 w 244"/>
                    <a:gd name="T7" fmla="*/ 87 h 110"/>
                    <a:gd name="T8" fmla="*/ 143 w 244"/>
                    <a:gd name="T9" fmla="*/ 107 h 110"/>
                    <a:gd name="T10" fmla="*/ 46 w 244"/>
                    <a:gd name="T11" fmla="*/ 103 h 110"/>
                    <a:gd name="T12" fmla="*/ 2 w 244"/>
                    <a:gd name="T13" fmla="*/ 69 h 110"/>
                    <a:gd name="T14" fmla="*/ 41 w 244"/>
                    <a:gd name="T15" fmla="*/ 12 h 110"/>
                    <a:gd name="T16" fmla="*/ 139 w 244"/>
                    <a:gd name="T17" fmla="*/ 2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4" h="110">
                      <a:moveTo>
                        <a:pt x="139" y="2"/>
                      </a:moveTo>
                      <a:cubicBezTo>
                        <a:pt x="157" y="2"/>
                        <a:pt x="181" y="0"/>
                        <a:pt x="205" y="6"/>
                      </a:cubicBezTo>
                      <a:cubicBezTo>
                        <a:pt x="221" y="11"/>
                        <a:pt x="238" y="15"/>
                        <a:pt x="241" y="36"/>
                      </a:cubicBezTo>
                      <a:cubicBezTo>
                        <a:pt x="244" y="57"/>
                        <a:pt x="238" y="75"/>
                        <a:pt x="219" y="87"/>
                      </a:cubicBezTo>
                      <a:cubicBezTo>
                        <a:pt x="196" y="102"/>
                        <a:pt x="170" y="106"/>
                        <a:pt x="143" y="107"/>
                      </a:cubicBezTo>
                      <a:cubicBezTo>
                        <a:pt x="110" y="108"/>
                        <a:pt x="78" y="110"/>
                        <a:pt x="46" y="103"/>
                      </a:cubicBezTo>
                      <a:cubicBezTo>
                        <a:pt x="18" y="97"/>
                        <a:pt x="4" y="86"/>
                        <a:pt x="2" y="69"/>
                      </a:cubicBezTo>
                      <a:cubicBezTo>
                        <a:pt x="0" y="46"/>
                        <a:pt x="17" y="20"/>
                        <a:pt x="41" y="12"/>
                      </a:cubicBezTo>
                      <a:cubicBezTo>
                        <a:pt x="71" y="0"/>
                        <a:pt x="102" y="2"/>
                        <a:pt x="139" y="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9" name="Freeform 25">
                  <a:extLst>
                    <a:ext uri="{FF2B5EF4-FFF2-40B4-BE49-F238E27FC236}">
                      <a16:creationId xmlns:a16="http://schemas.microsoft.com/office/drawing/2014/main" id="{F63C3055-700C-4352-8A89-4FA6061277BA}"/>
                    </a:ext>
                  </a:extLst>
                </p:cNvPr>
                <p:cNvSpPr>
                  <a:spLocks/>
                </p:cNvSpPr>
                <p:nvPr/>
              </p:nvSpPr>
              <p:spPr bwMode="auto">
                <a:xfrm>
                  <a:off x="3563" y="1877"/>
                  <a:ext cx="201" cy="85"/>
                </a:xfrm>
                <a:custGeom>
                  <a:avLst/>
                  <a:gdLst>
                    <a:gd name="T0" fmla="*/ 99 w 217"/>
                    <a:gd name="T1" fmla="*/ 91 h 92"/>
                    <a:gd name="T2" fmla="*/ 37 w 217"/>
                    <a:gd name="T3" fmla="*/ 88 h 92"/>
                    <a:gd name="T4" fmla="*/ 3 w 217"/>
                    <a:gd name="T5" fmla="*/ 64 h 92"/>
                    <a:gd name="T6" fmla="*/ 23 w 217"/>
                    <a:gd name="T7" fmla="*/ 17 h 92"/>
                    <a:gd name="T8" fmla="*/ 55 w 217"/>
                    <a:gd name="T9" fmla="*/ 6 h 92"/>
                    <a:gd name="T10" fmla="*/ 178 w 217"/>
                    <a:gd name="T11" fmla="*/ 6 h 92"/>
                    <a:gd name="T12" fmla="*/ 215 w 217"/>
                    <a:gd name="T13" fmla="*/ 33 h 92"/>
                    <a:gd name="T14" fmla="*/ 183 w 217"/>
                    <a:gd name="T15" fmla="*/ 82 h 92"/>
                    <a:gd name="T16" fmla="*/ 129 w 217"/>
                    <a:gd name="T17" fmla="*/ 91 h 92"/>
                    <a:gd name="T18" fmla="*/ 99 w 217"/>
                    <a:gd name="T19" fmla="*/ 91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 h="92">
                      <a:moveTo>
                        <a:pt x="99" y="91"/>
                      </a:moveTo>
                      <a:cubicBezTo>
                        <a:pt x="78" y="92"/>
                        <a:pt x="57" y="92"/>
                        <a:pt x="37" y="88"/>
                      </a:cubicBezTo>
                      <a:cubicBezTo>
                        <a:pt x="23" y="84"/>
                        <a:pt x="7" y="81"/>
                        <a:pt x="3" y="64"/>
                      </a:cubicBezTo>
                      <a:cubicBezTo>
                        <a:pt x="0" y="45"/>
                        <a:pt x="6" y="28"/>
                        <a:pt x="23" y="17"/>
                      </a:cubicBezTo>
                      <a:cubicBezTo>
                        <a:pt x="33" y="11"/>
                        <a:pt x="44" y="8"/>
                        <a:pt x="55" y="6"/>
                      </a:cubicBezTo>
                      <a:cubicBezTo>
                        <a:pt x="96" y="0"/>
                        <a:pt x="137" y="0"/>
                        <a:pt x="178" y="6"/>
                      </a:cubicBezTo>
                      <a:cubicBezTo>
                        <a:pt x="194" y="8"/>
                        <a:pt x="212" y="12"/>
                        <a:pt x="215" y="33"/>
                      </a:cubicBezTo>
                      <a:cubicBezTo>
                        <a:pt x="217" y="54"/>
                        <a:pt x="204" y="73"/>
                        <a:pt x="183" y="82"/>
                      </a:cubicBezTo>
                      <a:cubicBezTo>
                        <a:pt x="166" y="89"/>
                        <a:pt x="147" y="90"/>
                        <a:pt x="129" y="91"/>
                      </a:cubicBezTo>
                      <a:cubicBezTo>
                        <a:pt x="119" y="92"/>
                        <a:pt x="109" y="91"/>
                        <a:pt x="99" y="91"/>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0" name="Freeform 26">
                  <a:extLst>
                    <a:ext uri="{FF2B5EF4-FFF2-40B4-BE49-F238E27FC236}">
                      <a16:creationId xmlns:a16="http://schemas.microsoft.com/office/drawing/2014/main" id="{A7647CFB-4155-410F-A341-03D06C722692}"/>
                    </a:ext>
                  </a:extLst>
                </p:cNvPr>
                <p:cNvSpPr>
                  <a:spLocks/>
                </p:cNvSpPr>
                <p:nvPr/>
              </p:nvSpPr>
              <p:spPr bwMode="auto">
                <a:xfrm>
                  <a:off x="2575" y="1145"/>
                  <a:ext cx="3" cy="3"/>
                </a:xfrm>
                <a:custGeom>
                  <a:avLst/>
                  <a:gdLst>
                    <a:gd name="T0" fmla="*/ 3 w 3"/>
                    <a:gd name="T1" fmla="*/ 3 h 3"/>
                    <a:gd name="T2" fmla="*/ 0 w 3"/>
                    <a:gd name="T3" fmla="*/ 0 h 3"/>
                    <a:gd name="T4" fmla="*/ 1 w 3"/>
                    <a:gd name="T5" fmla="*/ 0 h 3"/>
                    <a:gd name="T6" fmla="*/ 3 w 3"/>
                    <a:gd name="T7" fmla="*/ 3 h 3"/>
                    <a:gd name="T8" fmla="*/ 3 w 3"/>
                    <a:gd name="T9" fmla="*/ 3 h 3"/>
                  </a:gdLst>
                  <a:ahLst/>
                  <a:cxnLst>
                    <a:cxn ang="0">
                      <a:pos x="T0" y="T1"/>
                    </a:cxn>
                    <a:cxn ang="0">
                      <a:pos x="T2" y="T3"/>
                    </a:cxn>
                    <a:cxn ang="0">
                      <a:pos x="T4" y="T5"/>
                    </a:cxn>
                    <a:cxn ang="0">
                      <a:pos x="T6" y="T7"/>
                    </a:cxn>
                    <a:cxn ang="0">
                      <a:pos x="T8" y="T9"/>
                    </a:cxn>
                  </a:cxnLst>
                  <a:rect l="0" t="0" r="r" b="b"/>
                  <a:pathLst>
                    <a:path w="3" h="3">
                      <a:moveTo>
                        <a:pt x="3" y="3"/>
                      </a:moveTo>
                      <a:cubicBezTo>
                        <a:pt x="2" y="2"/>
                        <a:pt x="1" y="1"/>
                        <a:pt x="0" y="0"/>
                      </a:cubicBezTo>
                      <a:cubicBezTo>
                        <a:pt x="0" y="0"/>
                        <a:pt x="1" y="0"/>
                        <a:pt x="1" y="0"/>
                      </a:cubicBezTo>
                      <a:cubicBezTo>
                        <a:pt x="2" y="1"/>
                        <a:pt x="2" y="2"/>
                        <a:pt x="3" y="3"/>
                      </a:cubicBezTo>
                      <a:cubicBezTo>
                        <a:pt x="3" y="3"/>
                        <a:pt x="3" y="3"/>
                        <a:pt x="3" y="3"/>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grpSp>
    </p:spTree>
    <p:extLst>
      <p:ext uri="{BB962C8B-B14F-4D97-AF65-F5344CB8AC3E}">
        <p14:creationId xmlns:p14="http://schemas.microsoft.com/office/powerpoint/2010/main" val="705660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16" presetClass="entr" presetSubtype="37"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outVertical)">
                                      <p:cBhvr>
                                        <p:cTn id="11" dur="500"/>
                                        <p:tgtEl>
                                          <p:spTgt spid="5"/>
                                        </p:tgtEl>
                                      </p:cBhvr>
                                    </p:animEffect>
                                  </p:childTnLst>
                                </p:cTn>
                              </p:par>
                              <p:par>
                                <p:cTn id="12" presetID="1" presetClass="entr" presetSubtype="0" fill="hold" grpId="0" nodeType="withEffect">
                                  <p:stCondLst>
                                    <p:cond delay="500"/>
                                  </p:stCondLst>
                                  <p:childTnLst>
                                    <p:set>
                                      <p:cBhvr>
                                        <p:cTn id="13" dur="1" fill="hold">
                                          <p:stCondLst>
                                            <p:cond delay="0"/>
                                          </p:stCondLst>
                                        </p:cTn>
                                        <p:tgtEl>
                                          <p:spTgt spid="20"/>
                                        </p:tgtEl>
                                        <p:attrNameLst>
                                          <p:attrName>style.visibility</p:attrName>
                                        </p:attrNameLst>
                                      </p:cBhvr>
                                      <p:to>
                                        <p:strVal val="visible"/>
                                      </p:to>
                                    </p:set>
                                  </p:childTnLst>
                                </p:cTn>
                              </p:par>
                              <p:par>
                                <p:cTn id="14" presetID="2" presetClass="entr" presetSubtype="4" decel="100000" fill="hold" grpId="0" nodeType="withEffect">
                                  <p:stCondLst>
                                    <p:cond delay="500"/>
                                  </p:stCondLst>
                                  <p:childTnLst>
                                    <p:set>
                                      <p:cBhvr>
                                        <p:cTn id="15" dur="1" fill="hold">
                                          <p:stCondLst>
                                            <p:cond delay="0"/>
                                          </p:stCondLst>
                                        </p:cTn>
                                        <p:tgtEl>
                                          <p:spTgt spid="14"/>
                                        </p:tgtEl>
                                        <p:attrNameLst>
                                          <p:attrName>style.visibility</p:attrName>
                                        </p:attrNameLst>
                                      </p:cBhvr>
                                      <p:to>
                                        <p:strVal val="visible"/>
                                      </p:to>
                                    </p:set>
                                    <p:anim calcmode="lin" valueType="num">
                                      <p:cBhvr additive="base">
                                        <p:cTn id="16" dur="500" fill="hold"/>
                                        <p:tgtEl>
                                          <p:spTgt spid="14"/>
                                        </p:tgtEl>
                                        <p:attrNameLst>
                                          <p:attrName>ppt_x</p:attrName>
                                        </p:attrNameLst>
                                      </p:cBhvr>
                                      <p:tavLst>
                                        <p:tav tm="0">
                                          <p:val>
                                            <p:strVal val="#ppt_x"/>
                                          </p:val>
                                        </p:tav>
                                        <p:tav tm="100000">
                                          <p:val>
                                            <p:strVal val="#ppt_x"/>
                                          </p:val>
                                        </p:tav>
                                      </p:tavLst>
                                    </p:anim>
                                    <p:anim calcmode="lin" valueType="num">
                                      <p:cBhvr additive="base">
                                        <p:cTn id="17" dur="500" fill="hold"/>
                                        <p:tgtEl>
                                          <p:spTgt spid="14"/>
                                        </p:tgtEl>
                                        <p:attrNameLst>
                                          <p:attrName>ppt_y</p:attrName>
                                        </p:attrNameLst>
                                      </p:cBhvr>
                                      <p:tavLst>
                                        <p:tav tm="0">
                                          <p:val>
                                            <p:strVal val="1+#ppt_h/2"/>
                                          </p:val>
                                        </p:tav>
                                        <p:tav tm="100000">
                                          <p:val>
                                            <p:strVal val="#ppt_y"/>
                                          </p:val>
                                        </p:tav>
                                      </p:tavLst>
                                    </p:anim>
                                  </p:childTnLst>
                                </p:cTn>
                              </p:par>
                              <p:par>
                                <p:cTn id="18" presetID="2" presetClass="entr" presetSubtype="2" decel="100000" fill="hold" nodeType="withEffect">
                                  <p:stCondLst>
                                    <p:cond delay="50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1+#ppt_w/2"/>
                                          </p:val>
                                        </p:tav>
                                        <p:tav tm="100000">
                                          <p:val>
                                            <p:strVal val="#ppt_x"/>
                                          </p:val>
                                        </p:tav>
                                      </p:tavLst>
                                    </p:anim>
                                    <p:anim calcmode="lin" valueType="num">
                                      <p:cBhvr additive="base">
                                        <p:cTn id="21" dur="500" fill="hold"/>
                                        <p:tgtEl>
                                          <p:spTgt spid="9"/>
                                        </p:tgtEl>
                                        <p:attrNameLst>
                                          <p:attrName>ppt_y</p:attrName>
                                        </p:attrNameLst>
                                      </p:cBhvr>
                                      <p:tavLst>
                                        <p:tav tm="0">
                                          <p:val>
                                            <p:strVal val="#ppt_y"/>
                                          </p:val>
                                        </p:tav>
                                        <p:tav tm="100000">
                                          <p:val>
                                            <p:strVal val="#ppt_y"/>
                                          </p:val>
                                        </p:tav>
                                      </p:tavLst>
                                    </p:anim>
                                  </p:childTnLst>
                                </p:cTn>
                              </p:par>
                            </p:childTnLst>
                          </p:cTn>
                        </p:par>
                        <p:par>
                          <p:cTn id="22" fill="hold">
                            <p:stCondLst>
                              <p:cond delay="1000"/>
                            </p:stCondLst>
                            <p:childTnLst>
                              <p:par>
                                <p:cTn id="23" presetID="2" presetClass="entr" presetSubtype="4" decel="100000" fill="hold" grpId="0" nodeType="after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33"/>
                                        </p:tgtEl>
                                        <p:attrNameLst>
                                          <p:attrName>style.visibility</p:attrName>
                                        </p:attrNameLst>
                                      </p:cBhvr>
                                      <p:to>
                                        <p:strVal val="visible"/>
                                      </p:to>
                                    </p:set>
                                    <p:anim calcmode="lin" valueType="num">
                                      <p:cBhvr additive="base">
                                        <p:cTn id="29" dur="500" fill="hold"/>
                                        <p:tgtEl>
                                          <p:spTgt spid="33"/>
                                        </p:tgtEl>
                                        <p:attrNameLst>
                                          <p:attrName>ppt_x</p:attrName>
                                        </p:attrNameLst>
                                      </p:cBhvr>
                                      <p:tavLst>
                                        <p:tav tm="0">
                                          <p:val>
                                            <p:strVal val="#ppt_x"/>
                                          </p:val>
                                        </p:tav>
                                        <p:tav tm="100000">
                                          <p:val>
                                            <p:strVal val="#ppt_x"/>
                                          </p:val>
                                        </p:tav>
                                      </p:tavLst>
                                    </p:anim>
                                    <p:anim calcmode="lin" valueType="num">
                                      <p:cBhvr additive="base">
                                        <p:cTn id="30" dur="500" fill="hold"/>
                                        <p:tgtEl>
                                          <p:spTgt spid="33"/>
                                        </p:tgtEl>
                                        <p:attrNameLst>
                                          <p:attrName>ppt_y</p:attrName>
                                        </p:attrNameLst>
                                      </p:cBhvr>
                                      <p:tavLst>
                                        <p:tav tm="0">
                                          <p:val>
                                            <p:strVal val="1+#ppt_h/2"/>
                                          </p:val>
                                        </p:tav>
                                        <p:tav tm="100000">
                                          <p:val>
                                            <p:strVal val="#ppt_y"/>
                                          </p:val>
                                        </p:tav>
                                      </p:tavLst>
                                    </p:anim>
                                  </p:childTnLst>
                                </p:cTn>
                              </p:par>
                              <p:par>
                                <p:cTn id="31" presetID="2" presetClass="entr" presetSubtype="4" decel="100000" fill="hold" grpId="0" nodeType="withEffect">
                                  <p:stCondLst>
                                    <p:cond delay="0"/>
                                  </p:stCondLst>
                                  <p:childTnLst>
                                    <p:set>
                                      <p:cBhvr>
                                        <p:cTn id="32" dur="1" fill="hold">
                                          <p:stCondLst>
                                            <p:cond delay="0"/>
                                          </p:stCondLst>
                                        </p:cTn>
                                        <p:tgtEl>
                                          <p:spTgt spid="34"/>
                                        </p:tgtEl>
                                        <p:attrNameLst>
                                          <p:attrName>style.visibility</p:attrName>
                                        </p:attrNameLst>
                                      </p:cBhvr>
                                      <p:to>
                                        <p:strVal val="visible"/>
                                      </p:to>
                                    </p:set>
                                    <p:anim calcmode="lin" valueType="num">
                                      <p:cBhvr additive="base">
                                        <p:cTn id="33" dur="500" fill="hold"/>
                                        <p:tgtEl>
                                          <p:spTgt spid="34"/>
                                        </p:tgtEl>
                                        <p:attrNameLst>
                                          <p:attrName>ppt_x</p:attrName>
                                        </p:attrNameLst>
                                      </p:cBhvr>
                                      <p:tavLst>
                                        <p:tav tm="0">
                                          <p:val>
                                            <p:strVal val="#ppt_x"/>
                                          </p:val>
                                        </p:tav>
                                        <p:tav tm="100000">
                                          <p:val>
                                            <p:strVal val="#ppt_x"/>
                                          </p:val>
                                        </p:tav>
                                      </p:tavLst>
                                    </p:anim>
                                    <p:anim calcmode="lin" valueType="num">
                                      <p:cBhvr additive="base">
                                        <p:cTn id="34" dur="500" fill="hold"/>
                                        <p:tgtEl>
                                          <p:spTgt spid="34"/>
                                        </p:tgtEl>
                                        <p:attrNameLst>
                                          <p:attrName>ppt_y</p:attrName>
                                        </p:attrNameLst>
                                      </p:cBhvr>
                                      <p:tavLst>
                                        <p:tav tm="0">
                                          <p:val>
                                            <p:strVal val="1+#ppt_h/2"/>
                                          </p:val>
                                        </p:tav>
                                        <p:tav tm="100000">
                                          <p:val>
                                            <p:strVal val="#ppt_y"/>
                                          </p:val>
                                        </p:tav>
                                      </p:tavLst>
                                    </p:anim>
                                  </p:childTnLst>
                                </p:cTn>
                              </p:par>
                              <p:par>
                                <p:cTn id="35" presetID="2" presetClass="entr" presetSubtype="4" decel="100000" fill="hold" grpId="0" nodeType="withEffect">
                                  <p:stCondLst>
                                    <p:cond delay="0"/>
                                  </p:stCondLst>
                                  <p:childTnLst>
                                    <p:set>
                                      <p:cBhvr>
                                        <p:cTn id="36" dur="1" fill="hold">
                                          <p:stCondLst>
                                            <p:cond delay="0"/>
                                          </p:stCondLst>
                                        </p:cTn>
                                        <p:tgtEl>
                                          <p:spTgt spid="35"/>
                                        </p:tgtEl>
                                        <p:attrNameLst>
                                          <p:attrName>style.visibility</p:attrName>
                                        </p:attrNameLst>
                                      </p:cBhvr>
                                      <p:to>
                                        <p:strVal val="visible"/>
                                      </p:to>
                                    </p:set>
                                    <p:anim calcmode="lin" valueType="num">
                                      <p:cBhvr additive="base">
                                        <p:cTn id="37" dur="500" fill="hold"/>
                                        <p:tgtEl>
                                          <p:spTgt spid="35"/>
                                        </p:tgtEl>
                                        <p:attrNameLst>
                                          <p:attrName>ppt_x</p:attrName>
                                        </p:attrNameLst>
                                      </p:cBhvr>
                                      <p:tavLst>
                                        <p:tav tm="0">
                                          <p:val>
                                            <p:strVal val="#ppt_x"/>
                                          </p:val>
                                        </p:tav>
                                        <p:tav tm="100000">
                                          <p:val>
                                            <p:strVal val="#ppt_x"/>
                                          </p:val>
                                        </p:tav>
                                      </p:tavLst>
                                    </p:anim>
                                    <p:anim calcmode="lin" valueType="num">
                                      <p:cBhvr additive="base">
                                        <p:cTn id="38" dur="500" fill="hold"/>
                                        <p:tgtEl>
                                          <p:spTgt spid="35"/>
                                        </p:tgtEl>
                                        <p:attrNameLst>
                                          <p:attrName>ppt_y</p:attrName>
                                        </p:attrNameLst>
                                      </p:cBhvr>
                                      <p:tavLst>
                                        <p:tav tm="0">
                                          <p:val>
                                            <p:strVal val="1+#ppt_h/2"/>
                                          </p:val>
                                        </p:tav>
                                        <p:tav tm="100000">
                                          <p:val>
                                            <p:strVal val="#ppt_y"/>
                                          </p:val>
                                        </p:tav>
                                      </p:tavLst>
                                    </p:anim>
                                  </p:childTnLst>
                                </p:cTn>
                              </p:par>
                              <p:par>
                                <p:cTn id="39" presetID="2" presetClass="entr" presetSubtype="4" decel="100000" fill="hold" grpId="0" nodeType="withEffect">
                                  <p:stCondLst>
                                    <p:cond delay="0"/>
                                  </p:stCondLst>
                                  <p:childTnLst>
                                    <p:set>
                                      <p:cBhvr>
                                        <p:cTn id="40" dur="1" fill="hold">
                                          <p:stCondLst>
                                            <p:cond delay="0"/>
                                          </p:stCondLst>
                                        </p:cTn>
                                        <p:tgtEl>
                                          <p:spTgt spid="36"/>
                                        </p:tgtEl>
                                        <p:attrNameLst>
                                          <p:attrName>style.visibility</p:attrName>
                                        </p:attrNameLst>
                                      </p:cBhvr>
                                      <p:to>
                                        <p:strVal val="visible"/>
                                      </p:to>
                                    </p:set>
                                    <p:anim calcmode="lin" valueType="num">
                                      <p:cBhvr additive="base">
                                        <p:cTn id="41" dur="500" fill="hold"/>
                                        <p:tgtEl>
                                          <p:spTgt spid="36"/>
                                        </p:tgtEl>
                                        <p:attrNameLst>
                                          <p:attrName>ppt_x</p:attrName>
                                        </p:attrNameLst>
                                      </p:cBhvr>
                                      <p:tavLst>
                                        <p:tav tm="0">
                                          <p:val>
                                            <p:strVal val="#ppt_x"/>
                                          </p:val>
                                        </p:tav>
                                        <p:tav tm="100000">
                                          <p:val>
                                            <p:strVal val="#ppt_x"/>
                                          </p:val>
                                        </p:tav>
                                      </p:tavLst>
                                    </p:anim>
                                    <p:anim calcmode="lin" valueType="num">
                                      <p:cBhvr additive="base">
                                        <p:cTn id="42" dur="500" fill="hold"/>
                                        <p:tgtEl>
                                          <p:spTgt spid="36"/>
                                        </p:tgtEl>
                                        <p:attrNameLst>
                                          <p:attrName>ppt_y</p:attrName>
                                        </p:attrNameLst>
                                      </p:cBhvr>
                                      <p:tavLst>
                                        <p:tav tm="0">
                                          <p:val>
                                            <p:strVal val="1+#ppt_h/2"/>
                                          </p:val>
                                        </p:tav>
                                        <p:tav tm="100000">
                                          <p:val>
                                            <p:strVal val="#ppt_y"/>
                                          </p:val>
                                        </p:tav>
                                      </p:tavLst>
                                    </p:anim>
                                  </p:childTnLst>
                                </p:cTn>
                              </p:par>
                              <p:par>
                                <p:cTn id="43" presetID="10" presetClass="entr" presetSubtype="0" fill="hold" nodeType="withEffect">
                                  <p:stCondLst>
                                    <p:cond delay="0"/>
                                  </p:stCondLst>
                                  <p:childTnLst>
                                    <p:set>
                                      <p:cBhvr>
                                        <p:cTn id="44" dur="1" fill="hold">
                                          <p:stCondLst>
                                            <p:cond delay="0"/>
                                          </p:stCondLst>
                                        </p:cTn>
                                        <p:tgtEl>
                                          <p:spTgt spid="38"/>
                                        </p:tgtEl>
                                        <p:attrNameLst>
                                          <p:attrName>style.visibility</p:attrName>
                                        </p:attrNameLst>
                                      </p:cBhvr>
                                      <p:to>
                                        <p:strVal val="visible"/>
                                      </p:to>
                                    </p:set>
                                    <p:animEffect transition="in" filter="fade">
                                      <p:cBhvr>
                                        <p:cTn id="45" dur="500"/>
                                        <p:tgtEl>
                                          <p:spTgt spid="38"/>
                                        </p:tgtEl>
                                      </p:cBhvr>
                                    </p:animEffect>
                                  </p:childTnLst>
                                </p:cTn>
                              </p:par>
                            </p:childTnLst>
                          </p:cTn>
                        </p:par>
                        <p:par>
                          <p:cTn id="46" fill="hold">
                            <p:stCondLst>
                              <p:cond delay="1500"/>
                            </p:stCondLst>
                            <p:childTnLst>
                              <p:par>
                                <p:cTn id="47" presetID="16" presetClass="entr" presetSubtype="42" fill="hold" nodeType="after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barn(outHorizontal)">
                                      <p:cBhvr>
                                        <p:cTn id="4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6" grpId="0" animBg="1"/>
      <p:bldP spid="33" grpId="0" animBg="1"/>
      <p:bldP spid="34" grpId="0" animBg="1"/>
      <p:bldP spid="35" grpId="0" animBg="1"/>
      <p:bldP spid="36" grpId="0" animBg="1"/>
      <p:bldP spid="14" grpId="0"/>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5CB721-50FB-4DC9-862B-35181DFBE0AD}"/>
              </a:ext>
            </a:extLst>
          </p:cNvPr>
          <p:cNvSpPr/>
          <p:nvPr/>
        </p:nvSpPr>
        <p:spPr>
          <a:xfrm>
            <a:off x="0" y="924374"/>
            <a:ext cx="9144000" cy="42259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1FE30012-41DC-4914-B50D-D5D1C030C9D8}"/>
              </a:ext>
            </a:extLst>
          </p:cNvPr>
          <p:cNvSpPr/>
          <p:nvPr/>
        </p:nvSpPr>
        <p:spPr>
          <a:xfrm>
            <a:off x="529623" y="1253748"/>
            <a:ext cx="3528290" cy="3262432"/>
          </a:xfrm>
          <a:prstGeom prst="rect">
            <a:avLst/>
          </a:prstGeom>
        </p:spPr>
        <p:txBody>
          <a:bodyPr wrap="square">
            <a:spAutoFit/>
          </a:bodyPr>
          <a:lstStyle/>
          <a:p>
            <a:pPr algn="ctr"/>
            <a:r>
              <a:rPr lang="ru-RU" sz="3200" b="1" dirty="0">
                <a:solidFill>
                  <a:schemeClr val="accent1"/>
                </a:solidFill>
                <a:latin typeface="Arial" panose="020B0604020202020204" pitchFamily="34" charset="0"/>
                <a:ea typeface="Helvetica Neue" charset="0"/>
                <a:cs typeface="Arial" panose="020B0604020202020204" pitchFamily="34" charset="0"/>
              </a:rPr>
              <a:t>Почему</a:t>
            </a:r>
            <a:endParaRPr lang="en-GB" sz="2400" b="1" dirty="0">
              <a:solidFill>
                <a:schemeClr val="accent1"/>
              </a:solidFill>
              <a:latin typeface="Arial" panose="020B0604020202020204" pitchFamily="34" charset="0"/>
              <a:ea typeface="Helvetica Neue" charset="0"/>
              <a:cs typeface="Arial" panose="020B0604020202020204" pitchFamily="34" charset="0"/>
            </a:endParaRPr>
          </a:p>
          <a:p>
            <a:pPr algn="ctr"/>
            <a:r>
              <a:rPr lang="ru-RU" sz="2400" dirty="0">
                <a:solidFill>
                  <a:schemeClr val="bg1"/>
                </a:solidFill>
                <a:latin typeface="Arial" panose="020B0604020202020204" pitchFamily="34" charset="0"/>
                <a:ea typeface="Helvetica Neue" charset="0"/>
                <a:cs typeface="Arial" panose="020B0604020202020204" pitchFamily="34" charset="0"/>
              </a:rPr>
              <a:t>мы имеем 2 разных по вольтажу </a:t>
            </a:r>
          </a:p>
          <a:p>
            <a:pPr algn="ctr"/>
            <a:r>
              <a:rPr lang="ru-RU" sz="2400" b="1" dirty="0">
                <a:solidFill>
                  <a:schemeClr val="accent1"/>
                </a:solidFill>
                <a:latin typeface="Arial" panose="020B0604020202020204" pitchFamily="34" charset="0"/>
                <a:ea typeface="Helvetica Neue" charset="0"/>
                <a:cs typeface="Arial" panose="020B0604020202020204" pitchFamily="34" charset="0"/>
              </a:rPr>
              <a:t>линейки аккумуляторного инструмента</a:t>
            </a:r>
            <a:endParaRPr lang="en-GB" sz="2400" b="1" dirty="0">
              <a:solidFill>
                <a:schemeClr val="accent1"/>
              </a:solidFill>
              <a:latin typeface="Arial" panose="020B0604020202020204" pitchFamily="34" charset="0"/>
              <a:ea typeface="Helvetica Neue" charset="0"/>
              <a:cs typeface="Arial" panose="020B0604020202020204" pitchFamily="34" charset="0"/>
            </a:endParaRPr>
          </a:p>
          <a:p>
            <a:pPr algn="ctr"/>
            <a:r>
              <a:rPr lang="en-GB" sz="5400" b="1" dirty="0">
                <a:solidFill>
                  <a:schemeClr val="bg1"/>
                </a:solidFill>
                <a:latin typeface="Arial" panose="020B0604020202020204" pitchFamily="34" charset="0"/>
                <a:ea typeface="Helvetica Neue" charset="0"/>
                <a:cs typeface="Arial" panose="020B0604020202020204" pitchFamily="34" charset="0"/>
              </a:rPr>
              <a:t>?</a:t>
            </a:r>
            <a:endParaRPr lang="en-GB" sz="5400" dirty="0">
              <a:solidFill>
                <a:schemeClr val="bg1"/>
              </a:solidFill>
              <a:latin typeface="Arial" panose="020B0604020202020204" pitchFamily="34" charset="0"/>
              <a:ea typeface="Helvetica Neue" charset="0"/>
              <a:cs typeface="Arial" panose="020B0604020202020204" pitchFamily="34" charset="0"/>
            </a:endParaRPr>
          </a:p>
        </p:txBody>
      </p:sp>
      <p:pic>
        <p:nvPicPr>
          <p:cNvPr id="12" name="Picture 11">
            <a:extLst>
              <a:ext uri="{FF2B5EF4-FFF2-40B4-BE49-F238E27FC236}">
                <a16:creationId xmlns:a16="http://schemas.microsoft.com/office/drawing/2014/main" id="{E841171A-50A0-4073-A5DD-AE39BE4188B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20" name="Rectangle 19">
            <a:extLst>
              <a:ext uri="{FF2B5EF4-FFF2-40B4-BE49-F238E27FC236}">
                <a16:creationId xmlns:a16="http://schemas.microsoft.com/office/drawing/2014/main" id="{76327781-9A85-4FC6-B7F1-0BC05B2D3F96}"/>
              </a:ext>
            </a:extLst>
          </p:cNvPr>
          <p:cNvSpPr/>
          <p:nvPr/>
        </p:nvSpPr>
        <p:spPr>
          <a:xfrm flipV="1">
            <a:off x="0" y="4279106"/>
            <a:ext cx="9144000" cy="63261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5F90ED11-7833-472B-A111-3529EE6D6AFB}"/>
              </a:ext>
            </a:extLst>
          </p:cNvPr>
          <p:cNvCxnSpPr/>
          <p:nvPr/>
        </p:nvCxnSpPr>
        <p:spPr>
          <a:xfrm>
            <a:off x="4572000" y="1095728"/>
            <a:ext cx="0" cy="381441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0388564-3270-47A3-94F8-49A5F6B653BE}"/>
              </a:ext>
            </a:extLst>
          </p:cNvPr>
          <p:cNvGrpSpPr/>
          <p:nvPr/>
        </p:nvGrpSpPr>
        <p:grpSpPr>
          <a:xfrm>
            <a:off x="5126540" y="1610842"/>
            <a:ext cx="3547560" cy="2784182"/>
            <a:chOff x="5410280" y="1456861"/>
            <a:chExt cx="3131636" cy="2457759"/>
          </a:xfrm>
        </p:grpSpPr>
        <p:grpSp>
          <p:nvGrpSpPr>
            <p:cNvPr id="8" name="Group 7">
              <a:extLst>
                <a:ext uri="{FF2B5EF4-FFF2-40B4-BE49-F238E27FC236}">
                  <a16:creationId xmlns:a16="http://schemas.microsoft.com/office/drawing/2014/main" id="{75C86B44-DE9B-4908-9078-FD5ADF822CD3}"/>
                </a:ext>
              </a:extLst>
            </p:cNvPr>
            <p:cNvGrpSpPr/>
            <p:nvPr/>
          </p:nvGrpSpPr>
          <p:grpSpPr>
            <a:xfrm>
              <a:off x="5747220" y="1456861"/>
              <a:ext cx="2457759" cy="2457759"/>
              <a:chOff x="6339410" y="-2558220"/>
              <a:chExt cx="2457759" cy="2457759"/>
            </a:xfrm>
          </p:grpSpPr>
          <p:sp>
            <p:nvSpPr>
              <p:cNvPr id="81" name="Oval 80">
                <a:extLst>
                  <a:ext uri="{FF2B5EF4-FFF2-40B4-BE49-F238E27FC236}">
                    <a16:creationId xmlns:a16="http://schemas.microsoft.com/office/drawing/2014/main" id="{341A0DA6-47D9-4398-89A3-65BA7FDF5065}"/>
                  </a:ext>
                </a:extLst>
              </p:cNvPr>
              <p:cNvSpPr/>
              <p:nvPr/>
            </p:nvSpPr>
            <p:spPr>
              <a:xfrm>
                <a:off x="6339410" y="-2558220"/>
                <a:ext cx="2457759" cy="245775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82" name="Oval 81">
                <a:extLst>
                  <a:ext uri="{FF2B5EF4-FFF2-40B4-BE49-F238E27FC236}">
                    <a16:creationId xmlns:a16="http://schemas.microsoft.com/office/drawing/2014/main" id="{FD95FDEE-048A-4A62-8E76-D5E1719D8E24}"/>
                  </a:ext>
                </a:extLst>
              </p:cNvPr>
              <p:cNvSpPr/>
              <p:nvPr/>
            </p:nvSpPr>
            <p:spPr>
              <a:xfrm>
                <a:off x="6671765" y="-2225864"/>
                <a:ext cx="1793047" cy="179304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grpSp>
        <p:grpSp>
          <p:nvGrpSpPr>
            <p:cNvPr id="6" name="Group 5">
              <a:extLst>
                <a:ext uri="{FF2B5EF4-FFF2-40B4-BE49-F238E27FC236}">
                  <a16:creationId xmlns:a16="http://schemas.microsoft.com/office/drawing/2014/main" id="{8D33C6B2-5649-493D-BFD4-46B73F6499FA}"/>
                </a:ext>
              </a:extLst>
            </p:cNvPr>
            <p:cNvGrpSpPr/>
            <p:nvPr/>
          </p:nvGrpSpPr>
          <p:grpSpPr>
            <a:xfrm>
              <a:off x="5410280" y="1928793"/>
              <a:ext cx="3131636" cy="1513894"/>
              <a:chOff x="323427" y="222129"/>
              <a:chExt cx="1785745" cy="863264"/>
            </a:xfrm>
          </p:grpSpPr>
          <p:grpSp>
            <p:nvGrpSpPr>
              <p:cNvPr id="26" name="Group 4">
                <a:extLst>
                  <a:ext uri="{FF2B5EF4-FFF2-40B4-BE49-F238E27FC236}">
                    <a16:creationId xmlns:a16="http://schemas.microsoft.com/office/drawing/2014/main" id="{368C59C9-D63D-4C51-B766-E1233FEF193F}"/>
                  </a:ext>
                </a:extLst>
              </p:cNvPr>
              <p:cNvGrpSpPr>
                <a:grpSpLocks noChangeAspect="1"/>
              </p:cNvGrpSpPr>
              <p:nvPr/>
            </p:nvGrpSpPr>
            <p:grpSpPr bwMode="auto">
              <a:xfrm>
                <a:off x="323427" y="222129"/>
                <a:ext cx="1276625" cy="372250"/>
                <a:chOff x="2344" y="1464"/>
                <a:chExt cx="1070" cy="312"/>
              </a:xfrm>
            </p:grpSpPr>
            <p:sp>
              <p:nvSpPr>
                <p:cNvPr id="27" name="Freeform 5">
                  <a:extLst>
                    <a:ext uri="{FF2B5EF4-FFF2-40B4-BE49-F238E27FC236}">
                      <a16:creationId xmlns:a16="http://schemas.microsoft.com/office/drawing/2014/main" id="{17B65604-967D-4B16-B264-B7613B41AB56}"/>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Freeform 6">
                  <a:extLst>
                    <a:ext uri="{FF2B5EF4-FFF2-40B4-BE49-F238E27FC236}">
                      <a16:creationId xmlns:a16="http://schemas.microsoft.com/office/drawing/2014/main" id="{C82AB44C-C2A8-47FE-B270-5380ECBE83E0}"/>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 name="Freeform 7">
                  <a:extLst>
                    <a:ext uri="{FF2B5EF4-FFF2-40B4-BE49-F238E27FC236}">
                      <a16:creationId xmlns:a16="http://schemas.microsoft.com/office/drawing/2014/main" id="{33EF6AF4-64A7-444E-AEB0-F3B63649A8FC}"/>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 name="Freeform 8">
                  <a:extLst>
                    <a:ext uri="{FF2B5EF4-FFF2-40B4-BE49-F238E27FC236}">
                      <a16:creationId xmlns:a16="http://schemas.microsoft.com/office/drawing/2014/main" id="{EE216C3C-153C-472E-92C8-B039835E55DB}"/>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 name="Freeform 9">
                  <a:extLst>
                    <a:ext uri="{FF2B5EF4-FFF2-40B4-BE49-F238E27FC236}">
                      <a16:creationId xmlns:a16="http://schemas.microsoft.com/office/drawing/2014/main" id="{BEC98036-187B-427A-8B88-D32552472C5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2" name="Freeform 10">
                  <a:extLst>
                    <a:ext uri="{FF2B5EF4-FFF2-40B4-BE49-F238E27FC236}">
                      <a16:creationId xmlns:a16="http://schemas.microsoft.com/office/drawing/2014/main" id="{F9F8FCE2-A15B-4DD8-97C6-B6BA7800AD6A}"/>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 name="Freeform 11">
                  <a:extLst>
                    <a:ext uri="{FF2B5EF4-FFF2-40B4-BE49-F238E27FC236}">
                      <a16:creationId xmlns:a16="http://schemas.microsoft.com/office/drawing/2014/main" id="{7F4DE5B0-0BC5-4E27-A1AA-6CF0D27C8978}"/>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 name="Freeform 12">
                  <a:extLst>
                    <a:ext uri="{FF2B5EF4-FFF2-40B4-BE49-F238E27FC236}">
                      <a16:creationId xmlns:a16="http://schemas.microsoft.com/office/drawing/2014/main" id="{891AD920-FA2B-4456-9F66-A53DAAE79B84}"/>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 name="Freeform 13">
                  <a:extLst>
                    <a:ext uri="{FF2B5EF4-FFF2-40B4-BE49-F238E27FC236}">
                      <a16:creationId xmlns:a16="http://schemas.microsoft.com/office/drawing/2014/main" id="{BC5CFA64-90D2-4F01-80E4-F29BB2087E0F}"/>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 name="Freeform 14">
                  <a:extLst>
                    <a:ext uri="{FF2B5EF4-FFF2-40B4-BE49-F238E27FC236}">
                      <a16:creationId xmlns:a16="http://schemas.microsoft.com/office/drawing/2014/main" id="{34772C96-5C82-4457-9157-A7AF9754746E}"/>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 name="Freeform 15">
                  <a:extLst>
                    <a:ext uri="{FF2B5EF4-FFF2-40B4-BE49-F238E27FC236}">
                      <a16:creationId xmlns:a16="http://schemas.microsoft.com/office/drawing/2014/main" id="{49077494-9088-47C3-86BA-C7CB8161C95C}"/>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 name="Freeform 16">
                  <a:extLst>
                    <a:ext uri="{FF2B5EF4-FFF2-40B4-BE49-F238E27FC236}">
                      <a16:creationId xmlns:a16="http://schemas.microsoft.com/office/drawing/2014/main" id="{6048726B-432A-4B1B-AD53-33C77CCE4966}"/>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 name="Freeform 17">
                  <a:extLst>
                    <a:ext uri="{FF2B5EF4-FFF2-40B4-BE49-F238E27FC236}">
                      <a16:creationId xmlns:a16="http://schemas.microsoft.com/office/drawing/2014/main" id="{3A257098-5AA1-4F58-91A8-E9B274C461A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 name="Freeform 18">
                  <a:extLst>
                    <a:ext uri="{FF2B5EF4-FFF2-40B4-BE49-F238E27FC236}">
                      <a16:creationId xmlns:a16="http://schemas.microsoft.com/office/drawing/2014/main" id="{6F39DC9D-6CFF-40FE-B968-DE9A16BD651B}"/>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 name="Freeform 19">
                  <a:extLst>
                    <a:ext uri="{FF2B5EF4-FFF2-40B4-BE49-F238E27FC236}">
                      <a16:creationId xmlns:a16="http://schemas.microsoft.com/office/drawing/2014/main" id="{EB8B6E71-5DAD-4661-9243-48286F9C776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 name="Freeform 20">
                  <a:extLst>
                    <a:ext uri="{FF2B5EF4-FFF2-40B4-BE49-F238E27FC236}">
                      <a16:creationId xmlns:a16="http://schemas.microsoft.com/office/drawing/2014/main" id="{F132F036-014E-4253-B02F-31935D23EA86}"/>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 name="Freeform 21">
                  <a:extLst>
                    <a:ext uri="{FF2B5EF4-FFF2-40B4-BE49-F238E27FC236}">
                      <a16:creationId xmlns:a16="http://schemas.microsoft.com/office/drawing/2014/main" id="{62D1B833-0B54-4AED-98B8-82D2D337A5AE}"/>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 name="Freeform 22">
                  <a:extLst>
                    <a:ext uri="{FF2B5EF4-FFF2-40B4-BE49-F238E27FC236}">
                      <a16:creationId xmlns:a16="http://schemas.microsoft.com/office/drawing/2014/main" id="{D43206CB-8986-45F3-A48A-0B62B366266A}"/>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 name="Freeform 23">
                  <a:extLst>
                    <a:ext uri="{FF2B5EF4-FFF2-40B4-BE49-F238E27FC236}">
                      <a16:creationId xmlns:a16="http://schemas.microsoft.com/office/drawing/2014/main" id="{D0C6A004-0FDA-4FFD-84EA-6158BE0BFD09}"/>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 name="Freeform 24">
                  <a:extLst>
                    <a:ext uri="{FF2B5EF4-FFF2-40B4-BE49-F238E27FC236}">
                      <a16:creationId xmlns:a16="http://schemas.microsoft.com/office/drawing/2014/main" id="{5397F862-EA5F-43F5-9F72-07DA3806F790}"/>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4">
                <a:extLst>
                  <a:ext uri="{FF2B5EF4-FFF2-40B4-BE49-F238E27FC236}">
                    <a16:creationId xmlns:a16="http://schemas.microsoft.com/office/drawing/2014/main" id="{42B668AA-693E-4397-8F3E-2EE2005A4C3D}"/>
                  </a:ext>
                </a:extLst>
              </p:cNvPr>
              <p:cNvGrpSpPr>
                <a:grpSpLocks noChangeAspect="1"/>
              </p:cNvGrpSpPr>
              <p:nvPr/>
            </p:nvGrpSpPr>
            <p:grpSpPr bwMode="auto">
              <a:xfrm>
                <a:off x="821697" y="730305"/>
                <a:ext cx="1287475" cy="355088"/>
                <a:chOff x="-2" y="825"/>
                <a:chExt cx="5765" cy="1590"/>
              </a:xfrm>
            </p:grpSpPr>
            <p:sp>
              <p:nvSpPr>
                <p:cNvPr id="59" name="Freeform 5">
                  <a:extLst>
                    <a:ext uri="{FF2B5EF4-FFF2-40B4-BE49-F238E27FC236}">
                      <a16:creationId xmlns:a16="http://schemas.microsoft.com/office/drawing/2014/main" id="{EF3324A5-2FA5-4F6F-97A6-ECE14623D025}"/>
                    </a:ext>
                  </a:extLst>
                </p:cNvPr>
                <p:cNvSpPr>
                  <a:spLocks noEditPoints="1"/>
                </p:cNvSpPr>
                <p:nvPr/>
              </p:nvSpPr>
              <p:spPr bwMode="auto">
                <a:xfrm>
                  <a:off x="-2" y="825"/>
                  <a:ext cx="5749" cy="1590"/>
                </a:xfrm>
                <a:custGeom>
                  <a:avLst/>
                  <a:gdLst>
                    <a:gd name="T0" fmla="*/ 3025 w 6210"/>
                    <a:gd name="T1" fmla="*/ 1685 h 1713"/>
                    <a:gd name="T2" fmla="*/ 3007 w 6210"/>
                    <a:gd name="T3" fmla="*/ 984 h 1713"/>
                    <a:gd name="T4" fmla="*/ 27 w 6210"/>
                    <a:gd name="T5" fmla="*/ 897 h 1713"/>
                    <a:gd name="T6" fmla="*/ 440 w 6210"/>
                    <a:gd name="T7" fmla="*/ 230 h 1713"/>
                    <a:gd name="T8" fmla="*/ 1649 w 6210"/>
                    <a:gd name="T9" fmla="*/ 4 h 1713"/>
                    <a:gd name="T10" fmla="*/ 1754 w 6210"/>
                    <a:gd name="T11" fmla="*/ 208 h 1713"/>
                    <a:gd name="T12" fmla="*/ 3008 w 6210"/>
                    <a:gd name="T13" fmla="*/ 143 h 1713"/>
                    <a:gd name="T14" fmla="*/ 3514 w 6210"/>
                    <a:gd name="T15" fmla="*/ 3 h 1713"/>
                    <a:gd name="T16" fmla="*/ 4835 w 6210"/>
                    <a:gd name="T17" fmla="*/ 160 h 1713"/>
                    <a:gd name="T18" fmla="*/ 5534 w 6210"/>
                    <a:gd name="T19" fmla="*/ 16 h 1713"/>
                    <a:gd name="T20" fmla="*/ 6192 w 6210"/>
                    <a:gd name="T21" fmla="*/ 280 h 1713"/>
                    <a:gd name="T22" fmla="*/ 5777 w 6210"/>
                    <a:gd name="T23" fmla="*/ 986 h 1713"/>
                    <a:gd name="T24" fmla="*/ 5335 w 6210"/>
                    <a:gd name="T25" fmla="*/ 732 h 1713"/>
                    <a:gd name="T26" fmla="*/ 4360 w 6210"/>
                    <a:gd name="T27" fmla="*/ 1670 h 1713"/>
                    <a:gd name="T28" fmla="*/ 3794 w 6210"/>
                    <a:gd name="T29" fmla="*/ 1713 h 1713"/>
                    <a:gd name="T30" fmla="*/ 2656 w 6210"/>
                    <a:gd name="T31" fmla="*/ 106 h 1713"/>
                    <a:gd name="T32" fmla="*/ 2743 w 6210"/>
                    <a:gd name="T33" fmla="*/ 534 h 1713"/>
                    <a:gd name="T34" fmla="*/ 3109 w 6210"/>
                    <a:gd name="T35" fmla="*/ 756 h 1713"/>
                    <a:gd name="T36" fmla="*/ 4447 w 6210"/>
                    <a:gd name="T37" fmla="*/ 295 h 1713"/>
                    <a:gd name="T38" fmla="*/ 4336 w 6210"/>
                    <a:gd name="T39" fmla="*/ 772 h 1713"/>
                    <a:gd name="T40" fmla="*/ 4544 w 6210"/>
                    <a:gd name="T41" fmla="*/ 757 h 1713"/>
                    <a:gd name="T42" fmla="*/ 4937 w 6210"/>
                    <a:gd name="T43" fmla="*/ 413 h 1713"/>
                    <a:gd name="T44" fmla="*/ 5192 w 6210"/>
                    <a:gd name="T45" fmla="*/ 421 h 1713"/>
                    <a:gd name="T46" fmla="*/ 4577 w 6210"/>
                    <a:gd name="T47" fmla="*/ 275 h 1713"/>
                    <a:gd name="T48" fmla="*/ 4137 w 6210"/>
                    <a:gd name="T49" fmla="*/ 1009 h 1713"/>
                    <a:gd name="T50" fmla="*/ 3577 w 6210"/>
                    <a:gd name="T51" fmla="*/ 1359 h 1713"/>
                    <a:gd name="T52" fmla="*/ 4182 w 6210"/>
                    <a:gd name="T53" fmla="*/ 1270 h 1713"/>
                    <a:gd name="T54" fmla="*/ 5310 w 6210"/>
                    <a:gd name="T55" fmla="*/ 403 h 1713"/>
                    <a:gd name="T56" fmla="*/ 5480 w 6210"/>
                    <a:gd name="T57" fmla="*/ 862 h 1713"/>
                    <a:gd name="T58" fmla="*/ 6001 w 6210"/>
                    <a:gd name="T59" fmla="*/ 594 h 1713"/>
                    <a:gd name="T60" fmla="*/ 5833 w 6210"/>
                    <a:gd name="T61" fmla="*/ 125 h 1713"/>
                    <a:gd name="T62" fmla="*/ 4476 w 6210"/>
                    <a:gd name="T63" fmla="*/ 1549 h 1713"/>
                    <a:gd name="T64" fmla="*/ 4852 w 6210"/>
                    <a:gd name="T65" fmla="*/ 1000 h 1713"/>
                    <a:gd name="T66" fmla="*/ 3885 w 6210"/>
                    <a:gd name="T67" fmla="*/ 772 h 1713"/>
                    <a:gd name="T68" fmla="*/ 3984 w 6210"/>
                    <a:gd name="T69" fmla="*/ 279 h 1713"/>
                    <a:gd name="T70" fmla="*/ 3745 w 6210"/>
                    <a:gd name="T71" fmla="*/ 301 h 1713"/>
                    <a:gd name="T72" fmla="*/ 3587 w 6210"/>
                    <a:gd name="T73" fmla="*/ 784 h 1713"/>
                    <a:gd name="T74" fmla="*/ 1764 w 6210"/>
                    <a:gd name="T75" fmla="*/ 643 h 1713"/>
                    <a:gd name="T76" fmla="*/ 1281 w 6210"/>
                    <a:gd name="T77" fmla="*/ 122 h 1713"/>
                    <a:gd name="T78" fmla="*/ 2422 w 6210"/>
                    <a:gd name="T79" fmla="*/ 776 h 1713"/>
                    <a:gd name="T80" fmla="*/ 2380 w 6210"/>
                    <a:gd name="T81" fmla="*/ 425 h 1713"/>
                    <a:gd name="T82" fmla="*/ 2430 w 6210"/>
                    <a:gd name="T83" fmla="*/ 280 h 1713"/>
                    <a:gd name="T84" fmla="*/ 2222 w 6210"/>
                    <a:gd name="T85" fmla="*/ 265 h 1713"/>
                    <a:gd name="T86" fmla="*/ 2154 w 6210"/>
                    <a:gd name="T87" fmla="*/ 406 h 1713"/>
                    <a:gd name="T88" fmla="*/ 1023 w 6210"/>
                    <a:gd name="T89" fmla="*/ 772 h 1713"/>
                    <a:gd name="T90" fmla="*/ 884 w 6210"/>
                    <a:gd name="T91" fmla="*/ 316 h 1713"/>
                    <a:gd name="T92" fmla="*/ 3336 w 6210"/>
                    <a:gd name="T93" fmla="*/ 1031 h 1713"/>
                    <a:gd name="T94" fmla="*/ 3240 w 6210"/>
                    <a:gd name="T95" fmla="*/ 1253 h 1713"/>
                    <a:gd name="T96" fmla="*/ 3477 w 6210"/>
                    <a:gd name="T97" fmla="*/ 1189 h 1713"/>
                    <a:gd name="T98" fmla="*/ 494 w 6210"/>
                    <a:gd name="T99" fmla="*/ 772 h 1713"/>
                    <a:gd name="T100" fmla="*/ 3285 w 6210"/>
                    <a:gd name="T101" fmla="*/ 280 h 1713"/>
                    <a:gd name="T102" fmla="*/ 3392 w 6210"/>
                    <a:gd name="T103" fmla="*/ 645 h 1713"/>
                    <a:gd name="T104" fmla="*/ 1802 w 6210"/>
                    <a:gd name="T105" fmla="*/ 772 h 1713"/>
                    <a:gd name="T106" fmla="*/ 305 w 6210"/>
                    <a:gd name="T107" fmla="*/ 772 h 1713"/>
                    <a:gd name="T108" fmla="*/ 233 w 6210"/>
                    <a:gd name="T109" fmla="*/ 507 h 1713"/>
                    <a:gd name="T110" fmla="*/ 2098 w 6210"/>
                    <a:gd name="T111" fmla="*/ 208 h 1713"/>
                    <a:gd name="T112" fmla="*/ 1915 w 6210"/>
                    <a:gd name="T113" fmla="*/ 222 h 1713"/>
                    <a:gd name="T114" fmla="*/ 3493 w 6210"/>
                    <a:gd name="T115" fmla="*/ 106 h 1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210" h="1713">
                      <a:moveTo>
                        <a:pt x="3794" y="1713"/>
                      </a:moveTo>
                      <a:cubicBezTo>
                        <a:pt x="3778" y="1704"/>
                        <a:pt x="3760" y="1708"/>
                        <a:pt x="3744" y="1706"/>
                      </a:cubicBezTo>
                      <a:cubicBezTo>
                        <a:pt x="3650" y="1696"/>
                        <a:pt x="3586" y="1679"/>
                        <a:pt x="3510" y="1629"/>
                      </a:cubicBezTo>
                      <a:cubicBezTo>
                        <a:pt x="3503" y="1643"/>
                        <a:pt x="3502" y="1659"/>
                        <a:pt x="3499" y="1673"/>
                      </a:cubicBezTo>
                      <a:cubicBezTo>
                        <a:pt x="3497" y="1683"/>
                        <a:pt x="3494" y="1685"/>
                        <a:pt x="3485" y="1685"/>
                      </a:cubicBezTo>
                      <a:cubicBezTo>
                        <a:pt x="3331" y="1685"/>
                        <a:pt x="3178" y="1685"/>
                        <a:pt x="3025" y="1685"/>
                      </a:cubicBezTo>
                      <a:cubicBezTo>
                        <a:pt x="3007" y="1685"/>
                        <a:pt x="3014" y="1674"/>
                        <a:pt x="3015" y="1667"/>
                      </a:cubicBezTo>
                      <a:cubicBezTo>
                        <a:pt x="3035" y="1572"/>
                        <a:pt x="3055" y="1476"/>
                        <a:pt x="3076" y="1381"/>
                      </a:cubicBezTo>
                      <a:cubicBezTo>
                        <a:pt x="3076" y="1379"/>
                        <a:pt x="3077" y="1376"/>
                        <a:pt x="3077" y="1372"/>
                      </a:cubicBezTo>
                      <a:cubicBezTo>
                        <a:pt x="3021" y="1372"/>
                        <a:pt x="2966" y="1372"/>
                        <a:pt x="2910" y="1372"/>
                      </a:cubicBezTo>
                      <a:cubicBezTo>
                        <a:pt x="2937" y="1245"/>
                        <a:pt x="2964" y="1120"/>
                        <a:pt x="2990" y="995"/>
                      </a:cubicBezTo>
                      <a:cubicBezTo>
                        <a:pt x="2992" y="983"/>
                        <a:pt x="2999" y="984"/>
                        <a:pt x="3007" y="984"/>
                      </a:cubicBezTo>
                      <a:cubicBezTo>
                        <a:pt x="3047" y="984"/>
                        <a:pt x="3087" y="984"/>
                        <a:pt x="3127" y="984"/>
                      </a:cubicBezTo>
                      <a:cubicBezTo>
                        <a:pt x="3143" y="984"/>
                        <a:pt x="3160" y="983"/>
                        <a:pt x="3176" y="981"/>
                      </a:cubicBezTo>
                      <a:cubicBezTo>
                        <a:pt x="3197" y="979"/>
                        <a:pt x="3213" y="969"/>
                        <a:pt x="3223" y="951"/>
                      </a:cubicBezTo>
                      <a:cubicBezTo>
                        <a:pt x="3232" y="934"/>
                        <a:pt x="3241" y="917"/>
                        <a:pt x="3253" y="897"/>
                      </a:cubicBezTo>
                      <a:cubicBezTo>
                        <a:pt x="3242" y="897"/>
                        <a:pt x="3234" y="897"/>
                        <a:pt x="3227" y="897"/>
                      </a:cubicBezTo>
                      <a:cubicBezTo>
                        <a:pt x="2160" y="897"/>
                        <a:pt x="1094" y="897"/>
                        <a:pt x="27" y="897"/>
                      </a:cubicBezTo>
                      <a:cubicBezTo>
                        <a:pt x="0" y="897"/>
                        <a:pt x="0" y="897"/>
                        <a:pt x="5" y="870"/>
                      </a:cubicBezTo>
                      <a:cubicBezTo>
                        <a:pt x="39" y="710"/>
                        <a:pt x="73" y="550"/>
                        <a:pt x="107" y="390"/>
                      </a:cubicBezTo>
                      <a:cubicBezTo>
                        <a:pt x="109" y="376"/>
                        <a:pt x="114" y="372"/>
                        <a:pt x="128" y="372"/>
                      </a:cubicBezTo>
                      <a:cubicBezTo>
                        <a:pt x="215" y="373"/>
                        <a:pt x="303" y="372"/>
                        <a:pt x="390" y="372"/>
                      </a:cubicBezTo>
                      <a:cubicBezTo>
                        <a:pt x="405" y="373"/>
                        <a:pt x="412" y="369"/>
                        <a:pt x="415" y="353"/>
                      </a:cubicBezTo>
                      <a:cubicBezTo>
                        <a:pt x="422" y="312"/>
                        <a:pt x="433" y="271"/>
                        <a:pt x="440" y="230"/>
                      </a:cubicBezTo>
                      <a:cubicBezTo>
                        <a:pt x="443" y="215"/>
                        <a:pt x="449" y="213"/>
                        <a:pt x="462" y="213"/>
                      </a:cubicBezTo>
                      <a:cubicBezTo>
                        <a:pt x="553" y="214"/>
                        <a:pt x="645" y="213"/>
                        <a:pt x="736" y="214"/>
                      </a:cubicBezTo>
                      <a:cubicBezTo>
                        <a:pt x="752" y="214"/>
                        <a:pt x="756" y="209"/>
                        <a:pt x="759" y="195"/>
                      </a:cubicBezTo>
                      <a:cubicBezTo>
                        <a:pt x="771" y="136"/>
                        <a:pt x="784" y="78"/>
                        <a:pt x="796" y="20"/>
                      </a:cubicBezTo>
                      <a:cubicBezTo>
                        <a:pt x="798" y="7"/>
                        <a:pt x="804" y="4"/>
                        <a:pt x="816" y="4"/>
                      </a:cubicBezTo>
                      <a:cubicBezTo>
                        <a:pt x="1094" y="4"/>
                        <a:pt x="1371" y="4"/>
                        <a:pt x="1649" y="4"/>
                      </a:cubicBezTo>
                      <a:cubicBezTo>
                        <a:pt x="1666" y="4"/>
                        <a:pt x="1671" y="6"/>
                        <a:pt x="1667" y="26"/>
                      </a:cubicBezTo>
                      <a:cubicBezTo>
                        <a:pt x="1633" y="180"/>
                        <a:pt x="1601" y="336"/>
                        <a:pt x="1568" y="490"/>
                      </a:cubicBezTo>
                      <a:cubicBezTo>
                        <a:pt x="1564" y="506"/>
                        <a:pt x="1568" y="510"/>
                        <a:pt x="1583" y="509"/>
                      </a:cubicBezTo>
                      <a:cubicBezTo>
                        <a:pt x="1614" y="508"/>
                        <a:pt x="1644" y="508"/>
                        <a:pt x="1675" y="509"/>
                      </a:cubicBezTo>
                      <a:cubicBezTo>
                        <a:pt x="1687" y="510"/>
                        <a:pt x="1691" y="505"/>
                        <a:pt x="1694" y="495"/>
                      </a:cubicBezTo>
                      <a:cubicBezTo>
                        <a:pt x="1714" y="399"/>
                        <a:pt x="1734" y="304"/>
                        <a:pt x="1754" y="208"/>
                      </a:cubicBezTo>
                      <a:cubicBezTo>
                        <a:pt x="1767" y="144"/>
                        <a:pt x="1781" y="80"/>
                        <a:pt x="1794" y="16"/>
                      </a:cubicBezTo>
                      <a:cubicBezTo>
                        <a:pt x="1796" y="8"/>
                        <a:pt x="1798" y="4"/>
                        <a:pt x="1807" y="4"/>
                      </a:cubicBezTo>
                      <a:cubicBezTo>
                        <a:pt x="1816" y="4"/>
                        <a:pt x="1826" y="2"/>
                        <a:pt x="1835" y="2"/>
                      </a:cubicBezTo>
                      <a:cubicBezTo>
                        <a:pt x="2219" y="2"/>
                        <a:pt x="2603" y="2"/>
                        <a:pt x="2987" y="3"/>
                      </a:cubicBezTo>
                      <a:cubicBezTo>
                        <a:pt x="3003" y="3"/>
                        <a:pt x="3018" y="4"/>
                        <a:pt x="3037" y="5"/>
                      </a:cubicBezTo>
                      <a:cubicBezTo>
                        <a:pt x="3027" y="51"/>
                        <a:pt x="3019" y="97"/>
                        <a:pt x="3008" y="143"/>
                      </a:cubicBezTo>
                      <a:cubicBezTo>
                        <a:pt x="3004" y="159"/>
                        <a:pt x="3009" y="161"/>
                        <a:pt x="3023" y="160"/>
                      </a:cubicBezTo>
                      <a:cubicBezTo>
                        <a:pt x="3059" y="158"/>
                        <a:pt x="3096" y="159"/>
                        <a:pt x="3132" y="166"/>
                      </a:cubicBezTo>
                      <a:cubicBezTo>
                        <a:pt x="3150" y="170"/>
                        <a:pt x="3152" y="161"/>
                        <a:pt x="3154" y="149"/>
                      </a:cubicBezTo>
                      <a:cubicBezTo>
                        <a:pt x="3163" y="106"/>
                        <a:pt x="3173" y="62"/>
                        <a:pt x="3181" y="19"/>
                      </a:cubicBezTo>
                      <a:cubicBezTo>
                        <a:pt x="3183" y="6"/>
                        <a:pt x="3188" y="4"/>
                        <a:pt x="3199" y="4"/>
                      </a:cubicBezTo>
                      <a:cubicBezTo>
                        <a:pt x="3304" y="0"/>
                        <a:pt x="3409" y="3"/>
                        <a:pt x="3514" y="3"/>
                      </a:cubicBezTo>
                      <a:cubicBezTo>
                        <a:pt x="3577" y="2"/>
                        <a:pt x="3640" y="1"/>
                        <a:pt x="3702" y="4"/>
                      </a:cubicBezTo>
                      <a:cubicBezTo>
                        <a:pt x="3715" y="4"/>
                        <a:pt x="3718" y="6"/>
                        <a:pt x="3715" y="20"/>
                      </a:cubicBezTo>
                      <a:cubicBezTo>
                        <a:pt x="3705" y="62"/>
                        <a:pt x="3698" y="104"/>
                        <a:pt x="3688" y="146"/>
                      </a:cubicBezTo>
                      <a:cubicBezTo>
                        <a:pt x="3686" y="158"/>
                        <a:pt x="3688" y="161"/>
                        <a:pt x="3699" y="160"/>
                      </a:cubicBezTo>
                      <a:cubicBezTo>
                        <a:pt x="3704" y="159"/>
                        <a:pt x="3708" y="160"/>
                        <a:pt x="3713" y="160"/>
                      </a:cubicBezTo>
                      <a:cubicBezTo>
                        <a:pt x="4087" y="160"/>
                        <a:pt x="4461" y="160"/>
                        <a:pt x="4835" y="160"/>
                      </a:cubicBezTo>
                      <a:cubicBezTo>
                        <a:pt x="4967" y="160"/>
                        <a:pt x="5100" y="160"/>
                        <a:pt x="5233" y="162"/>
                      </a:cubicBezTo>
                      <a:cubicBezTo>
                        <a:pt x="5307" y="163"/>
                        <a:pt x="5361" y="196"/>
                        <a:pt x="5384" y="270"/>
                      </a:cubicBezTo>
                      <a:cubicBezTo>
                        <a:pt x="5387" y="279"/>
                        <a:pt x="5393" y="280"/>
                        <a:pt x="5401" y="280"/>
                      </a:cubicBezTo>
                      <a:cubicBezTo>
                        <a:pt x="5419" y="280"/>
                        <a:pt x="5438" y="279"/>
                        <a:pt x="5457" y="281"/>
                      </a:cubicBezTo>
                      <a:cubicBezTo>
                        <a:pt x="5472" y="282"/>
                        <a:pt x="5478" y="276"/>
                        <a:pt x="5481" y="261"/>
                      </a:cubicBezTo>
                      <a:cubicBezTo>
                        <a:pt x="5499" y="179"/>
                        <a:pt x="5517" y="98"/>
                        <a:pt x="5534" y="16"/>
                      </a:cubicBezTo>
                      <a:cubicBezTo>
                        <a:pt x="5536" y="4"/>
                        <a:pt x="5541" y="1"/>
                        <a:pt x="5552" y="1"/>
                      </a:cubicBezTo>
                      <a:cubicBezTo>
                        <a:pt x="5692" y="1"/>
                        <a:pt x="5832" y="1"/>
                        <a:pt x="5972" y="1"/>
                      </a:cubicBezTo>
                      <a:cubicBezTo>
                        <a:pt x="5984" y="1"/>
                        <a:pt x="5987" y="3"/>
                        <a:pt x="5984" y="15"/>
                      </a:cubicBezTo>
                      <a:cubicBezTo>
                        <a:pt x="5966" y="97"/>
                        <a:pt x="5948" y="178"/>
                        <a:pt x="5930" y="260"/>
                      </a:cubicBezTo>
                      <a:cubicBezTo>
                        <a:pt x="5927" y="275"/>
                        <a:pt x="5928" y="281"/>
                        <a:pt x="5946" y="281"/>
                      </a:cubicBezTo>
                      <a:cubicBezTo>
                        <a:pt x="6028" y="280"/>
                        <a:pt x="6110" y="280"/>
                        <a:pt x="6192" y="280"/>
                      </a:cubicBezTo>
                      <a:cubicBezTo>
                        <a:pt x="6206" y="280"/>
                        <a:pt x="6210" y="281"/>
                        <a:pt x="6206" y="297"/>
                      </a:cubicBezTo>
                      <a:cubicBezTo>
                        <a:pt x="6177" y="432"/>
                        <a:pt x="6149" y="567"/>
                        <a:pt x="6121" y="702"/>
                      </a:cubicBezTo>
                      <a:cubicBezTo>
                        <a:pt x="6118" y="714"/>
                        <a:pt x="6113" y="717"/>
                        <a:pt x="6101" y="717"/>
                      </a:cubicBezTo>
                      <a:cubicBezTo>
                        <a:pt x="6017" y="717"/>
                        <a:pt x="5934" y="718"/>
                        <a:pt x="5851" y="717"/>
                      </a:cubicBezTo>
                      <a:cubicBezTo>
                        <a:pt x="5836" y="716"/>
                        <a:pt x="5832" y="722"/>
                        <a:pt x="5829" y="735"/>
                      </a:cubicBezTo>
                      <a:cubicBezTo>
                        <a:pt x="5812" y="819"/>
                        <a:pt x="5794" y="902"/>
                        <a:pt x="5777" y="986"/>
                      </a:cubicBezTo>
                      <a:cubicBezTo>
                        <a:pt x="5775" y="997"/>
                        <a:pt x="5770" y="1001"/>
                        <a:pt x="5759" y="1001"/>
                      </a:cubicBezTo>
                      <a:cubicBezTo>
                        <a:pt x="5619" y="1001"/>
                        <a:pt x="5479" y="1001"/>
                        <a:pt x="5339" y="1001"/>
                      </a:cubicBezTo>
                      <a:cubicBezTo>
                        <a:pt x="5326" y="1001"/>
                        <a:pt x="5325" y="998"/>
                        <a:pt x="5327" y="986"/>
                      </a:cubicBezTo>
                      <a:cubicBezTo>
                        <a:pt x="5345" y="904"/>
                        <a:pt x="5362" y="822"/>
                        <a:pt x="5379" y="739"/>
                      </a:cubicBezTo>
                      <a:cubicBezTo>
                        <a:pt x="5381" y="732"/>
                        <a:pt x="5390" y="718"/>
                        <a:pt x="5375" y="718"/>
                      </a:cubicBezTo>
                      <a:cubicBezTo>
                        <a:pt x="5362" y="718"/>
                        <a:pt x="5340" y="705"/>
                        <a:pt x="5335" y="732"/>
                      </a:cubicBezTo>
                      <a:cubicBezTo>
                        <a:pt x="5324" y="785"/>
                        <a:pt x="5312" y="838"/>
                        <a:pt x="5302" y="891"/>
                      </a:cubicBezTo>
                      <a:cubicBezTo>
                        <a:pt x="5299" y="908"/>
                        <a:pt x="5289" y="921"/>
                        <a:pt x="5281" y="933"/>
                      </a:cubicBezTo>
                      <a:cubicBezTo>
                        <a:pt x="5119" y="1180"/>
                        <a:pt x="4956" y="1425"/>
                        <a:pt x="4794" y="1672"/>
                      </a:cubicBezTo>
                      <a:cubicBezTo>
                        <a:pt x="4787" y="1681"/>
                        <a:pt x="4781" y="1685"/>
                        <a:pt x="4770" y="1685"/>
                      </a:cubicBezTo>
                      <a:cubicBezTo>
                        <a:pt x="4640" y="1685"/>
                        <a:pt x="4510" y="1685"/>
                        <a:pt x="4380" y="1685"/>
                      </a:cubicBezTo>
                      <a:cubicBezTo>
                        <a:pt x="4368" y="1685"/>
                        <a:pt x="4363" y="1683"/>
                        <a:pt x="4360" y="1670"/>
                      </a:cubicBezTo>
                      <a:cubicBezTo>
                        <a:pt x="4354" y="1636"/>
                        <a:pt x="4345" y="1603"/>
                        <a:pt x="4337" y="1569"/>
                      </a:cubicBezTo>
                      <a:cubicBezTo>
                        <a:pt x="4334" y="1555"/>
                        <a:pt x="4329" y="1552"/>
                        <a:pt x="4319" y="1564"/>
                      </a:cubicBezTo>
                      <a:cubicBezTo>
                        <a:pt x="4244" y="1650"/>
                        <a:pt x="4144" y="1684"/>
                        <a:pt x="4037" y="1701"/>
                      </a:cubicBezTo>
                      <a:cubicBezTo>
                        <a:pt x="4006" y="1705"/>
                        <a:pt x="3975" y="1710"/>
                        <a:pt x="3944" y="1709"/>
                      </a:cubicBezTo>
                      <a:cubicBezTo>
                        <a:pt x="3941" y="1709"/>
                        <a:pt x="3938" y="1710"/>
                        <a:pt x="3938" y="1713"/>
                      </a:cubicBezTo>
                      <a:cubicBezTo>
                        <a:pt x="3890" y="1713"/>
                        <a:pt x="3842" y="1713"/>
                        <a:pt x="3794" y="1713"/>
                      </a:cubicBezTo>
                      <a:close/>
                      <a:moveTo>
                        <a:pt x="2787" y="348"/>
                      </a:moveTo>
                      <a:cubicBezTo>
                        <a:pt x="2787" y="348"/>
                        <a:pt x="2787" y="348"/>
                        <a:pt x="2787" y="348"/>
                      </a:cubicBezTo>
                      <a:cubicBezTo>
                        <a:pt x="2782" y="339"/>
                        <a:pt x="2786" y="331"/>
                        <a:pt x="2788" y="323"/>
                      </a:cubicBezTo>
                      <a:cubicBezTo>
                        <a:pt x="2802" y="255"/>
                        <a:pt x="2816" y="188"/>
                        <a:pt x="2831" y="120"/>
                      </a:cubicBezTo>
                      <a:cubicBezTo>
                        <a:pt x="2833" y="109"/>
                        <a:pt x="2832" y="106"/>
                        <a:pt x="2820" y="106"/>
                      </a:cubicBezTo>
                      <a:cubicBezTo>
                        <a:pt x="2765" y="106"/>
                        <a:pt x="2710" y="106"/>
                        <a:pt x="2656" y="106"/>
                      </a:cubicBezTo>
                      <a:cubicBezTo>
                        <a:pt x="2645" y="106"/>
                        <a:pt x="2640" y="109"/>
                        <a:pt x="2637" y="120"/>
                      </a:cubicBezTo>
                      <a:cubicBezTo>
                        <a:pt x="2593" y="332"/>
                        <a:pt x="2548" y="543"/>
                        <a:pt x="2502" y="754"/>
                      </a:cubicBezTo>
                      <a:cubicBezTo>
                        <a:pt x="2499" y="769"/>
                        <a:pt x="2504" y="773"/>
                        <a:pt x="2519" y="772"/>
                      </a:cubicBezTo>
                      <a:cubicBezTo>
                        <a:pt x="2570" y="771"/>
                        <a:pt x="2621" y="771"/>
                        <a:pt x="2673" y="772"/>
                      </a:cubicBezTo>
                      <a:cubicBezTo>
                        <a:pt x="2689" y="773"/>
                        <a:pt x="2694" y="767"/>
                        <a:pt x="2697" y="753"/>
                      </a:cubicBezTo>
                      <a:cubicBezTo>
                        <a:pt x="2712" y="680"/>
                        <a:pt x="2727" y="607"/>
                        <a:pt x="2743" y="534"/>
                      </a:cubicBezTo>
                      <a:cubicBezTo>
                        <a:pt x="2760" y="449"/>
                        <a:pt x="2825" y="403"/>
                        <a:pt x="2912" y="413"/>
                      </a:cubicBezTo>
                      <a:cubicBezTo>
                        <a:pt x="2954" y="419"/>
                        <a:pt x="2978" y="447"/>
                        <a:pt x="2970" y="489"/>
                      </a:cubicBezTo>
                      <a:cubicBezTo>
                        <a:pt x="2954" y="577"/>
                        <a:pt x="2935" y="665"/>
                        <a:pt x="2915" y="752"/>
                      </a:cubicBezTo>
                      <a:cubicBezTo>
                        <a:pt x="2912" y="770"/>
                        <a:pt x="2916" y="772"/>
                        <a:pt x="2932" y="772"/>
                      </a:cubicBezTo>
                      <a:cubicBezTo>
                        <a:pt x="2984" y="771"/>
                        <a:pt x="3036" y="771"/>
                        <a:pt x="3088" y="772"/>
                      </a:cubicBezTo>
                      <a:cubicBezTo>
                        <a:pt x="3101" y="773"/>
                        <a:pt x="3106" y="768"/>
                        <a:pt x="3109" y="756"/>
                      </a:cubicBezTo>
                      <a:cubicBezTo>
                        <a:pt x="3131" y="648"/>
                        <a:pt x="3154" y="541"/>
                        <a:pt x="3176" y="434"/>
                      </a:cubicBezTo>
                      <a:cubicBezTo>
                        <a:pt x="3192" y="356"/>
                        <a:pt x="3156" y="297"/>
                        <a:pt x="3079" y="276"/>
                      </a:cubicBezTo>
                      <a:cubicBezTo>
                        <a:pt x="3021" y="260"/>
                        <a:pt x="2963" y="263"/>
                        <a:pt x="2906" y="279"/>
                      </a:cubicBezTo>
                      <a:cubicBezTo>
                        <a:pt x="2860" y="292"/>
                        <a:pt x="2818" y="310"/>
                        <a:pt x="2787" y="348"/>
                      </a:cubicBezTo>
                      <a:close/>
                      <a:moveTo>
                        <a:pt x="4435" y="351"/>
                      </a:moveTo>
                      <a:cubicBezTo>
                        <a:pt x="4440" y="329"/>
                        <a:pt x="4442" y="312"/>
                        <a:pt x="4447" y="295"/>
                      </a:cubicBezTo>
                      <a:cubicBezTo>
                        <a:pt x="4451" y="282"/>
                        <a:pt x="4448" y="279"/>
                        <a:pt x="4435" y="279"/>
                      </a:cubicBezTo>
                      <a:cubicBezTo>
                        <a:pt x="4390" y="280"/>
                        <a:pt x="4344" y="280"/>
                        <a:pt x="4299" y="280"/>
                      </a:cubicBezTo>
                      <a:cubicBezTo>
                        <a:pt x="4263" y="280"/>
                        <a:pt x="4263" y="280"/>
                        <a:pt x="4255" y="314"/>
                      </a:cubicBezTo>
                      <a:cubicBezTo>
                        <a:pt x="4224" y="462"/>
                        <a:pt x="4193" y="610"/>
                        <a:pt x="4161" y="758"/>
                      </a:cubicBezTo>
                      <a:cubicBezTo>
                        <a:pt x="4158" y="770"/>
                        <a:pt x="4160" y="772"/>
                        <a:pt x="4172" y="772"/>
                      </a:cubicBezTo>
                      <a:cubicBezTo>
                        <a:pt x="4227" y="772"/>
                        <a:pt x="4281" y="772"/>
                        <a:pt x="4336" y="772"/>
                      </a:cubicBezTo>
                      <a:cubicBezTo>
                        <a:pt x="4349" y="772"/>
                        <a:pt x="4352" y="768"/>
                        <a:pt x="4355" y="755"/>
                      </a:cubicBezTo>
                      <a:cubicBezTo>
                        <a:pt x="4372" y="669"/>
                        <a:pt x="4391" y="583"/>
                        <a:pt x="4410" y="496"/>
                      </a:cubicBezTo>
                      <a:cubicBezTo>
                        <a:pt x="4416" y="468"/>
                        <a:pt x="4432" y="447"/>
                        <a:pt x="4456" y="432"/>
                      </a:cubicBezTo>
                      <a:cubicBezTo>
                        <a:pt x="4488" y="412"/>
                        <a:pt x="4524" y="408"/>
                        <a:pt x="4560" y="414"/>
                      </a:cubicBezTo>
                      <a:cubicBezTo>
                        <a:pt x="4594" y="420"/>
                        <a:pt x="4610" y="446"/>
                        <a:pt x="4603" y="480"/>
                      </a:cubicBezTo>
                      <a:cubicBezTo>
                        <a:pt x="4584" y="573"/>
                        <a:pt x="4564" y="665"/>
                        <a:pt x="4544" y="757"/>
                      </a:cubicBezTo>
                      <a:cubicBezTo>
                        <a:pt x="4542" y="768"/>
                        <a:pt x="4541" y="772"/>
                        <a:pt x="4555" y="772"/>
                      </a:cubicBezTo>
                      <a:cubicBezTo>
                        <a:pt x="4610" y="772"/>
                        <a:pt x="4665" y="772"/>
                        <a:pt x="4721" y="772"/>
                      </a:cubicBezTo>
                      <a:cubicBezTo>
                        <a:pt x="4732" y="772"/>
                        <a:pt x="4736" y="768"/>
                        <a:pt x="4738" y="758"/>
                      </a:cubicBezTo>
                      <a:cubicBezTo>
                        <a:pt x="4754" y="681"/>
                        <a:pt x="4771" y="605"/>
                        <a:pt x="4785" y="528"/>
                      </a:cubicBezTo>
                      <a:cubicBezTo>
                        <a:pt x="4795" y="476"/>
                        <a:pt x="4814" y="434"/>
                        <a:pt x="4870" y="418"/>
                      </a:cubicBezTo>
                      <a:cubicBezTo>
                        <a:pt x="4892" y="412"/>
                        <a:pt x="4914" y="411"/>
                        <a:pt x="4937" y="413"/>
                      </a:cubicBezTo>
                      <a:cubicBezTo>
                        <a:pt x="4974" y="417"/>
                        <a:pt x="4994" y="443"/>
                        <a:pt x="4986" y="480"/>
                      </a:cubicBezTo>
                      <a:cubicBezTo>
                        <a:pt x="4967" y="573"/>
                        <a:pt x="4948" y="666"/>
                        <a:pt x="4928" y="759"/>
                      </a:cubicBezTo>
                      <a:cubicBezTo>
                        <a:pt x="4925" y="770"/>
                        <a:pt x="4928" y="772"/>
                        <a:pt x="4938" y="772"/>
                      </a:cubicBezTo>
                      <a:cubicBezTo>
                        <a:pt x="4994" y="772"/>
                        <a:pt x="5049" y="772"/>
                        <a:pt x="5104" y="772"/>
                      </a:cubicBezTo>
                      <a:cubicBezTo>
                        <a:pt x="5115" y="772"/>
                        <a:pt x="5119" y="768"/>
                        <a:pt x="5121" y="758"/>
                      </a:cubicBezTo>
                      <a:cubicBezTo>
                        <a:pt x="5145" y="646"/>
                        <a:pt x="5169" y="533"/>
                        <a:pt x="5192" y="421"/>
                      </a:cubicBezTo>
                      <a:cubicBezTo>
                        <a:pt x="5207" y="347"/>
                        <a:pt x="5174" y="293"/>
                        <a:pt x="5103" y="274"/>
                      </a:cubicBezTo>
                      <a:cubicBezTo>
                        <a:pt x="5083" y="269"/>
                        <a:pt x="5062" y="266"/>
                        <a:pt x="5040" y="266"/>
                      </a:cubicBezTo>
                      <a:cubicBezTo>
                        <a:pt x="4959" y="264"/>
                        <a:pt x="4887" y="288"/>
                        <a:pt x="4824" y="339"/>
                      </a:cubicBezTo>
                      <a:cubicBezTo>
                        <a:pt x="4812" y="348"/>
                        <a:pt x="4808" y="348"/>
                        <a:pt x="4800" y="334"/>
                      </a:cubicBezTo>
                      <a:cubicBezTo>
                        <a:pt x="4785" y="305"/>
                        <a:pt x="4760" y="287"/>
                        <a:pt x="4729" y="277"/>
                      </a:cubicBezTo>
                      <a:cubicBezTo>
                        <a:pt x="4678" y="261"/>
                        <a:pt x="4628" y="263"/>
                        <a:pt x="4577" y="275"/>
                      </a:cubicBezTo>
                      <a:cubicBezTo>
                        <a:pt x="4525" y="288"/>
                        <a:pt x="4481" y="315"/>
                        <a:pt x="4435" y="351"/>
                      </a:cubicBezTo>
                      <a:close/>
                      <a:moveTo>
                        <a:pt x="4182" y="1270"/>
                      </a:moveTo>
                      <a:cubicBezTo>
                        <a:pt x="4186" y="1268"/>
                        <a:pt x="4190" y="1267"/>
                        <a:pt x="4193" y="1266"/>
                      </a:cubicBezTo>
                      <a:cubicBezTo>
                        <a:pt x="4254" y="1249"/>
                        <a:pt x="4289" y="1209"/>
                        <a:pt x="4300" y="1147"/>
                      </a:cubicBezTo>
                      <a:cubicBezTo>
                        <a:pt x="4308" y="1101"/>
                        <a:pt x="4290" y="1063"/>
                        <a:pt x="4249" y="1040"/>
                      </a:cubicBezTo>
                      <a:cubicBezTo>
                        <a:pt x="4214" y="1021"/>
                        <a:pt x="4176" y="1013"/>
                        <a:pt x="4137" y="1009"/>
                      </a:cubicBezTo>
                      <a:cubicBezTo>
                        <a:pt x="4055" y="999"/>
                        <a:pt x="3973" y="1000"/>
                        <a:pt x="3892" y="1005"/>
                      </a:cubicBezTo>
                      <a:cubicBezTo>
                        <a:pt x="3832" y="1009"/>
                        <a:pt x="3773" y="1018"/>
                        <a:pt x="3718" y="1045"/>
                      </a:cubicBezTo>
                      <a:cubicBezTo>
                        <a:pt x="3672" y="1069"/>
                        <a:pt x="3642" y="1105"/>
                        <a:pt x="3631" y="1156"/>
                      </a:cubicBezTo>
                      <a:cubicBezTo>
                        <a:pt x="3619" y="1211"/>
                        <a:pt x="3638" y="1248"/>
                        <a:pt x="3691" y="1266"/>
                      </a:cubicBezTo>
                      <a:cubicBezTo>
                        <a:pt x="3694" y="1267"/>
                        <a:pt x="3697" y="1269"/>
                        <a:pt x="3700" y="1271"/>
                      </a:cubicBezTo>
                      <a:cubicBezTo>
                        <a:pt x="3643" y="1282"/>
                        <a:pt x="3600" y="1312"/>
                        <a:pt x="3577" y="1359"/>
                      </a:cubicBezTo>
                      <a:cubicBezTo>
                        <a:pt x="3542" y="1429"/>
                        <a:pt x="3549" y="1513"/>
                        <a:pt x="3645" y="1549"/>
                      </a:cubicBezTo>
                      <a:cubicBezTo>
                        <a:pt x="3670" y="1558"/>
                        <a:pt x="3696" y="1565"/>
                        <a:pt x="3722" y="1569"/>
                      </a:cubicBezTo>
                      <a:cubicBezTo>
                        <a:pt x="3828" y="1585"/>
                        <a:pt x="3933" y="1584"/>
                        <a:pt x="4038" y="1568"/>
                      </a:cubicBezTo>
                      <a:cubicBezTo>
                        <a:pt x="4096" y="1560"/>
                        <a:pt x="4152" y="1544"/>
                        <a:pt x="4199" y="1507"/>
                      </a:cubicBezTo>
                      <a:cubicBezTo>
                        <a:pt x="4241" y="1474"/>
                        <a:pt x="4264" y="1429"/>
                        <a:pt x="4269" y="1376"/>
                      </a:cubicBezTo>
                      <a:cubicBezTo>
                        <a:pt x="4274" y="1326"/>
                        <a:pt x="4243" y="1289"/>
                        <a:pt x="4182" y="1270"/>
                      </a:cubicBezTo>
                      <a:close/>
                      <a:moveTo>
                        <a:pt x="5833" y="125"/>
                      </a:moveTo>
                      <a:cubicBezTo>
                        <a:pt x="5770" y="125"/>
                        <a:pt x="5709" y="125"/>
                        <a:pt x="5648" y="125"/>
                      </a:cubicBezTo>
                      <a:cubicBezTo>
                        <a:pt x="5636" y="125"/>
                        <a:pt x="5635" y="132"/>
                        <a:pt x="5633" y="140"/>
                      </a:cubicBezTo>
                      <a:cubicBezTo>
                        <a:pt x="5616" y="221"/>
                        <a:pt x="5598" y="303"/>
                        <a:pt x="5581" y="385"/>
                      </a:cubicBezTo>
                      <a:cubicBezTo>
                        <a:pt x="5578" y="399"/>
                        <a:pt x="5572" y="404"/>
                        <a:pt x="5558" y="404"/>
                      </a:cubicBezTo>
                      <a:cubicBezTo>
                        <a:pt x="5475" y="403"/>
                        <a:pt x="5392" y="404"/>
                        <a:pt x="5310" y="403"/>
                      </a:cubicBezTo>
                      <a:cubicBezTo>
                        <a:pt x="5297" y="403"/>
                        <a:pt x="5291" y="407"/>
                        <a:pt x="5289" y="420"/>
                      </a:cubicBezTo>
                      <a:cubicBezTo>
                        <a:pt x="5279" y="473"/>
                        <a:pt x="5268" y="525"/>
                        <a:pt x="5256" y="576"/>
                      </a:cubicBezTo>
                      <a:cubicBezTo>
                        <a:pt x="5252" y="593"/>
                        <a:pt x="5257" y="594"/>
                        <a:pt x="5270" y="594"/>
                      </a:cubicBezTo>
                      <a:cubicBezTo>
                        <a:pt x="5352" y="593"/>
                        <a:pt x="5434" y="594"/>
                        <a:pt x="5516" y="593"/>
                      </a:cubicBezTo>
                      <a:cubicBezTo>
                        <a:pt x="5535" y="593"/>
                        <a:pt x="5536" y="599"/>
                        <a:pt x="5533" y="614"/>
                      </a:cubicBezTo>
                      <a:cubicBezTo>
                        <a:pt x="5515" y="697"/>
                        <a:pt x="5498" y="779"/>
                        <a:pt x="5480" y="862"/>
                      </a:cubicBezTo>
                      <a:cubicBezTo>
                        <a:pt x="5477" y="876"/>
                        <a:pt x="5480" y="877"/>
                        <a:pt x="5492" y="877"/>
                      </a:cubicBezTo>
                      <a:cubicBezTo>
                        <a:pt x="5547" y="877"/>
                        <a:pt x="5601" y="876"/>
                        <a:pt x="5656" y="877"/>
                      </a:cubicBezTo>
                      <a:cubicBezTo>
                        <a:pt x="5671" y="878"/>
                        <a:pt x="5675" y="871"/>
                        <a:pt x="5677" y="859"/>
                      </a:cubicBezTo>
                      <a:cubicBezTo>
                        <a:pt x="5695" y="776"/>
                        <a:pt x="5712" y="694"/>
                        <a:pt x="5729" y="611"/>
                      </a:cubicBezTo>
                      <a:cubicBezTo>
                        <a:pt x="5732" y="598"/>
                        <a:pt x="5736" y="593"/>
                        <a:pt x="5751" y="593"/>
                      </a:cubicBezTo>
                      <a:cubicBezTo>
                        <a:pt x="5834" y="594"/>
                        <a:pt x="5917" y="593"/>
                        <a:pt x="6001" y="594"/>
                      </a:cubicBezTo>
                      <a:cubicBezTo>
                        <a:pt x="6013" y="594"/>
                        <a:pt x="6018" y="591"/>
                        <a:pt x="6021" y="578"/>
                      </a:cubicBezTo>
                      <a:cubicBezTo>
                        <a:pt x="6031" y="526"/>
                        <a:pt x="6042" y="473"/>
                        <a:pt x="6054" y="421"/>
                      </a:cubicBezTo>
                      <a:cubicBezTo>
                        <a:pt x="6058" y="405"/>
                        <a:pt x="6053" y="403"/>
                        <a:pt x="6039" y="403"/>
                      </a:cubicBezTo>
                      <a:cubicBezTo>
                        <a:pt x="5957" y="404"/>
                        <a:pt x="5874" y="403"/>
                        <a:pt x="5791" y="404"/>
                      </a:cubicBezTo>
                      <a:cubicBezTo>
                        <a:pt x="5778" y="404"/>
                        <a:pt x="5773" y="403"/>
                        <a:pt x="5777" y="387"/>
                      </a:cubicBezTo>
                      <a:cubicBezTo>
                        <a:pt x="5796" y="301"/>
                        <a:pt x="5814" y="214"/>
                        <a:pt x="5833" y="125"/>
                      </a:cubicBezTo>
                      <a:close/>
                      <a:moveTo>
                        <a:pt x="4640" y="1364"/>
                      </a:moveTo>
                      <a:cubicBezTo>
                        <a:pt x="4624" y="1243"/>
                        <a:pt x="4609" y="1129"/>
                        <a:pt x="4595" y="1015"/>
                      </a:cubicBezTo>
                      <a:cubicBezTo>
                        <a:pt x="4593" y="1003"/>
                        <a:pt x="4590" y="1000"/>
                        <a:pt x="4578" y="1000"/>
                      </a:cubicBezTo>
                      <a:cubicBezTo>
                        <a:pt x="4507" y="1001"/>
                        <a:pt x="4436" y="1001"/>
                        <a:pt x="4364" y="1000"/>
                      </a:cubicBezTo>
                      <a:cubicBezTo>
                        <a:pt x="4348" y="1000"/>
                        <a:pt x="4347" y="1005"/>
                        <a:pt x="4351" y="1018"/>
                      </a:cubicBezTo>
                      <a:cubicBezTo>
                        <a:pt x="4393" y="1195"/>
                        <a:pt x="4435" y="1372"/>
                        <a:pt x="4476" y="1549"/>
                      </a:cubicBezTo>
                      <a:cubicBezTo>
                        <a:pt x="4479" y="1563"/>
                        <a:pt x="4485" y="1566"/>
                        <a:pt x="4497" y="1565"/>
                      </a:cubicBezTo>
                      <a:cubicBezTo>
                        <a:pt x="4564" y="1565"/>
                        <a:pt x="4631" y="1565"/>
                        <a:pt x="4697" y="1566"/>
                      </a:cubicBezTo>
                      <a:cubicBezTo>
                        <a:pt x="4711" y="1566"/>
                        <a:pt x="4718" y="1561"/>
                        <a:pt x="4726" y="1550"/>
                      </a:cubicBezTo>
                      <a:cubicBezTo>
                        <a:pt x="4831" y="1390"/>
                        <a:pt x="4937" y="1230"/>
                        <a:pt x="5042" y="1070"/>
                      </a:cubicBezTo>
                      <a:cubicBezTo>
                        <a:pt x="5057" y="1048"/>
                        <a:pt x="5072" y="1025"/>
                        <a:pt x="5088" y="1000"/>
                      </a:cubicBezTo>
                      <a:cubicBezTo>
                        <a:pt x="5007" y="1000"/>
                        <a:pt x="4930" y="1001"/>
                        <a:pt x="4852" y="1000"/>
                      </a:cubicBezTo>
                      <a:cubicBezTo>
                        <a:pt x="4842" y="1000"/>
                        <a:pt x="4839" y="1006"/>
                        <a:pt x="4835" y="1013"/>
                      </a:cubicBezTo>
                      <a:cubicBezTo>
                        <a:pt x="4794" y="1086"/>
                        <a:pt x="4754" y="1159"/>
                        <a:pt x="4713" y="1232"/>
                      </a:cubicBezTo>
                      <a:cubicBezTo>
                        <a:pt x="4690" y="1275"/>
                        <a:pt x="4666" y="1317"/>
                        <a:pt x="4640" y="1364"/>
                      </a:cubicBezTo>
                      <a:close/>
                      <a:moveTo>
                        <a:pt x="3882" y="708"/>
                      </a:moveTo>
                      <a:cubicBezTo>
                        <a:pt x="3878" y="727"/>
                        <a:pt x="3877" y="742"/>
                        <a:pt x="3872" y="756"/>
                      </a:cubicBezTo>
                      <a:cubicBezTo>
                        <a:pt x="3867" y="770"/>
                        <a:pt x="3872" y="772"/>
                        <a:pt x="3885" y="772"/>
                      </a:cubicBezTo>
                      <a:cubicBezTo>
                        <a:pt x="3935" y="772"/>
                        <a:pt x="3985" y="771"/>
                        <a:pt x="4035" y="773"/>
                      </a:cubicBezTo>
                      <a:cubicBezTo>
                        <a:pt x="4054" y="773"/>
                        <a:pt x="4059" y="766"/>
                        <a:pt x="4062" y="750"/>
                      </a:cubicBezTo>
                      <a:cubicBezTo>
                        <a:pt x="4073" y="696"/>
                        <a:pt x="4084" y="642"/>
                        <a:pt x="4096" y="588"/>
                      </a:cubicBezTo>
                      <a:cubicBezTo>
                        <a:pt x="4116" y="492"/>
                        <a:pt x="4137" y="395"/>
                        <a:pt x="4158" y="298"/>
                      </a:cubicBezTo>
                      <a:cubicBezTo>
                        <a:pt x="4161" y="283"/>
                        <a:pt x="4157" y="279"/>
                        <a:pt x="4142" y="279"/>
                      </a:cubicBezTo>
                      <a:cubicBezTo>
                        <a:pt x="4089" y="280"/>
                        <a:pt x="4037" y="280"/>
                        <a:pt x="3984" y="279"/>
                      </a:cubicBezTo>
                      <a:cubicBezTo>
                        <a:pt x="3972" y="279"/>
                        <a:pt x="3967" y="282"/>
                        <a:pt x="3965" y="295"/>
                      </a:cubicBezTo>
                      <a:cubicBezTo>
                        <a:pt x="3949" y="374"/>
                        <a:pt x="3932" y="453"/>
                        <a:pt x="3914" y="531"/>
                      </a:cubicBezTo>
                      <a:cubicBezTo>
                        <a:pt x="3895" y="613"/>
                        <a:pt x="3826" y="658"/>
                        <a:pt x="3744" y="644"/>
                      </a:cubicBezTo>
                      <a:cubicBezTo>
                        <a:pt x="3710" y="638"/>
                        <a:pt x="3691" y="617"/>
                        <a:pt x="3690" y="583"/>
                      </a:cubicBezTo>
                      <a:cubicBezTo>
                        <a:pt x="3690" y="571"/>
                        <a:pt x="3690" y="560"/>
                        <a:pt x="3692" y="549"/>
                      </a:cubicBezTo>
                      <a:cubicBezTo>
                        <a:pt x="3709" y="466"/>
                        <a:pt x="3727" y="384"/>
                        <a:pt x="3745" y="301"/>
                      </a:cubicBezTo>
                      <a:cubicBezTo>
                        <a:pt x="3748" y="284"/>
                        <a:pt x="3746" y="279"/>
                        <a:pt x="3727" y="279"/>
                      </a:cubicBezTo>
                      <a:cubicBezTo>
                        <a:pt x="3675" y="281"/>
                        <a:pt x="3623" y="280"/>
                        <a:pt x="3571" y="280"/>
                      </a:cubicBezTo>
                      <a:cubicBezTo>
                        <a:pt x="3560" y="279"/>
                        <a:pt x="3555" y="282"/>
                        <a:pt x="3552" y="294"/>
                      </a:cubicBezTo>
                      <a:cubicBezTo>
                        <a:pt x="3540" y="356"/>
                        <a:pt x="3526" y="417"/>
                        <a:pt x="3513" y="479"/>
                      </a:cubicBezTo>
                      <a:cubicBezTo>
                        <a:pt x="3503" y="529"/>
                        <a:pt x="3490" y="579"/>
                        <a:pt x="3483" y="629"/>
                      </a:cubicBezTo>
                      <a:cubicBezTo>
                        <a:pt x="3473" y="710"/>
                        <a:pt x="3511" y="767"/>
                        <a:pt x="3587" y="784"/>
                      </a:cubicBezTo>
                      <a:cubicBezTo>
                        <a:pt x="3629" y="794"/>
                        <a:pt x="3672" y="794"/>
                        <a:pt x="3716" y="787"/>
                      </a:cubicBezTo>
                      <a:cubicBezTo>
                        <a:pt x="3777" y="777"/>
                        <a:pt x="3832" y="753"/>
                        <a:pt x="3882" y="708"/>
                      </a:cubicBezTo>
                      <a:close/>
                      <a:moveTo>
                        <a:pt x="1430" y="772"/>
                      </a:moveTo>
                      <a:cubicBezTo>
                        <a:pt x="1526" y="772"/>
                        <a:pt x="1622" y="772"/>
                        <a:pt x="1718" y="772"/>
                      </a:cubicBezTo>
                      <a:cubicBezTo>
                        <a:pt x="1732" y="772"/>
                        <a:pt x="1737" y="769"/>
                        <a:pt x="1740" y="755"/>
                      </a:cubicBezTo>
                      <a:cubicBezTo>
                        <a:pt x="1747" y="717"/>
                        <a:pt x="1754" y="680"/>
                        <a:pt x="1764" y="643"/>
                      </a:cubicBezTo>
                      <a:cubicBezTo>
                        <a:pt x="1768" y="625"/>
                        <a:pt x="1766" y="620"/>
                        <a:pt x="1746" y="620"/>
                      </a:cubicBezTo>
                      <a:cubicBezTo>
                        <a:pt x="1628" y="621"/>
                        <a:pt x="1510" y="620"/>
                        <a:pt x="1392" y="621"/>
                      </a:cubicBezTo>
                      <a:cubicBezTo>
                        <a:pt x="1378" y="621"/>
                        <a:pt x="1373" y="620"/>
                        <a:pt x="1376" y="603"/>
                      </a:cubicBezTo>
                      <a:cubicBezTo>
                        <a:pt x="1410" y="448"/>
                        <a:pt x="1442" y="293"/>
                        <a:pt x="1475" y="139"/>
                      </a:cubicBezTo>
                      <a:cubicBezTo>
                        <a:pt x="1479" y="123"/>
                        <a:pt x="1475" y="122"/>
                        <a:pt x="1461" y="122"/>
                      </a:cubicBezTo>
                      <a:cubicBezTo>
                        <a:pt x="1401" y="122"/>
                        <a:pt x="1341" y="123"/>
                        <a:pt x="1281" y="122"/>
                      </a:cubicBezTo>
                      <a:cubicBezTo>
                        <a:pt x="1266" y="121"/>
                        <a:pt x="1261" y="126"/>
                        <a:pt x="1258" y="140"/>
                      </a:cubicBezTo>
                      <a:cubicBezTo>
                        <a:pt x="1215" y="344"/>
                        <a:pt x="1172" y="549"/>
                        <a:pt x="1128" y="752"/>
                      </a:cubicBezTo>
                      <a:cubicBezTo>
                        <a:pt x="1124" y="770"/>
                        <a:pt x="1128" y="772"/>
                        <a:pt x="1144" y="772"/>
                      </a:cubicBezTo>
                      <a:cubicBezTo>
                        <a:pt x="1239" y="772"/>
                        <a:pt x="1335" y="772"/>
                        <a:pt x="1430" y="772"/>
                      </a:cubicBezTo>
                      <a:close/>
                      <a:moveTo>
                        <a:pt x="2307" y="782"/>
                      </a:moveTo>
                      <a:cubicBezTo>
                        <a:pt x="2345" y="782"/>
                        <a:pt x="2384" y="779"/>
                        <a:pt x="2422" y="776"/>
                      </a:cubicBezTo>
                      <a:cubicBezTo>
                        <a:pt x="2434" y="775"/>
                        <a:pt x="2439" y="769"/>
                        <a:pt x="2441" y="758"/>
                      </a:cubicBezTo>
                      <a:cubicBezTo>
                        <a:pt x="2447" y="728"/>
                        <a:pt x="2453" y="697"/>
                        <a:pt x="2461" y="667"/>
                      </a:cubicBezTo>
                      <a:cubicBezTo>
                        <a:pt x="2464" y="653"/>
                        <a:pt x="2458" y="653"/>
                        <a:pt x="2448" y="653"/>
                      </a:cubicBezTo>
                      <a:cubicBezTo>
                        <a:pt x="2422" y="654"/>
                        <a:pt x="2396" y="657"/>
                        <a:pt x="2370" y="654"/>
                      </a:cubicBezTo>
                      <a:cubicBezTo>
                        <a:pt x="2343" y="651"/>
                        <a:pt x="2335" y="642"/>
                        <a:pt x="2341" y="614"/>
                      </a:cubicBezTo>
                      <a:cubicBezTo>
                        <a:pt x="2354" y="551"/>
                        <a:pt x="2369" y="488"/>
                        <a:pt x="2380" y="425"/>
                      </a:cubicBezTo>
                      <a:cubicBezTo>
                        <a:pt x="2384" y="408"/>
                        <a:pt x="2390" y="405"/>
                        <a:pt x="2405" y="406"/>
                      </a:cubicBezTo>
                      <a:cubicBezTo>
                        <a:pt x="2436" y="407"/>
                        <a:pt x="2466" y="406"/>
                        <a:pt x="2497" y="406"/>
                      </a:cubicBezTo>
                      <a:cubicBezTo>
                        <a:pt x="2508" y="407"/>
                        <a:pt x="2513" y="404"/>
                        <a:pt x="2515" y="392"/>
                      </a:cubicBezTo>
                      <a:cubicBezTo>
                        <a:pt x="2521" y="359"/>
                        <a:pt x="2528" y="326"/>
                        <a:pt x="2536" y="294"/>
                      </a:cubicBezTo>
                      <a:cubicBezTo>
                        <a:pt x="2539" y="282"/>
                        <a:pt x="2536" y="279"/>
                        <a:pt x="2524" y="280"/>
                      </a:cubicBezTo>
                      <a:cubicBezTo>
                        <a:pt x="2493" y="280"/>
                        <a:pt x="2461" y="279"/>
                        <a:pt x="2430" y="280"/>
                      </a:cubicBezTo>
                      <a:cubicBezTo>
                        <a:pt x="2413" y="281"/>
                        <a:pt x="2412" y="274"/>
                        <a:pt x="2415" y="260"/>
                      </a:cubicBezTo>
                      <a:cubicBezTo>
                        <a:pt x="2425" y="220"/>
                        <a:pt x="2433" y="180"/>
                        <a:pt x="2442" y="140"/>
                      </a:cubicBezTo>
                      <a:cubicBezTo>
                        <a:pt x="2445" y="126"/>
                        <a:pt x="2442" y="121"/>
                        <a:pt x="2427" y="122"/>
                      </a:cubicBezTo>
                      <a:cubicBezTo>
                        <a:pt x="2374" y="123"/>
                        <a:pt x="2320" y="122"/>
                        <a:pt x="2267" y="122"/>
                      </a:cubicBezTo>
                      <a:cubicBezTo>
                        <a:pt x="2256" y="122"/>
                        <a:pt x="2251" y="124"/>
                        <a:pt x="2249" y="136"/>
                      </a:cubicBezTo>
                      <a:cubicBezTo>
                        <a:pt x="2241" y="179"/>
                        <a:pt x="2230" y="222"/>
                        <a:pt x="2222" y="265"/>
                      </a:cubicBezTo>
                      <a:cubicBezTo>
                        <a:pt x="2220" y="276"/>
                        <a:pt x="2215" y="280"/>
                        <a:pt x="2204" y="280"/>
                      </a:cubicBezTo>
                      <a:cubicBezTo>
                        <a:pt x="2179" y="279"/>
                        <a:pt x="2154" y="280"/>
                        <a:pt x="2130" y="279"/>
                      </a:cubicBezTo>
                      <a:cubicBezTo>
                        <a:pt x="2120" y="279"/>
                        <a:pt x="2117" y="283"/>
                        <a:pt x="2115" y="291"/>
                      </a:cubicBezTo>
                      <a:cubicBezTo>
                        <a:pt x="2108" y="325"/>
                        <a:pt x="2101" y="359"/>
                        <a:pt x="2093" y="393"/>
                      </a:cubicBezTo>
                      <a:cubicBezTo>
                        <a:pt x="2091" y="403"/>
                        <a:pt x="2093" y="407"/>
                        <a:pt x="2104" y="406"/>
                      </a:cubicBezTo>
                      <a:cubicBezTo>
                        <a:pt x="2121" y="406"/>
                        <a:pt x="2138" y="406"/>
                        <a:pt x="2154" y="406"/>
                      </a:cubicBezTo>
                      <a:cubicBezTo>
                        <a:pt x="2192" y="406"/>
                        <a:pt x="2191" y="406"/>
                        <a:pt x="2184" y="442"/>
                      </a:cubicBezTo>
                      <a:cubicBezTo>
                        <a:pt x="2168" y="520"/>
                        <a:pt x="2148" y="598"/>
                        <a:pt x="2136" y="676"/>
                      </a:cubicBezTo>
                      <a:cubicBezTo>
                        <a:pt x="2128" y="729"/>
                        <a:pt x="2150" y="760"/>
                        <a:pt x="2201" y="774"/>
                      </a:cubicBezTo>
                      <a:cubicBezTo>
                        <a:pt x="2236" y="783"/>
                        <a:pt x="2271" y="782"/>
                        <a:pt x="2307" y="782"/>
                      </a:cubicBezTo>
                      <a:close/>
                      <a:moveTo>
                        <a:pt x="911" y="772"/>
                      </a:moveTo>
                      <a:cubicBezTo>
                        <a:pt x="948" y="772"/>
                        <a:pt x="986" y="771"/>
                        <a:pt x="1023" y="772"/>
                      </a:cubicBezTo>
                      <a:cubicBezTo>
                        <a:pt x="1036" y="773"/>
                        <a:pt x="1040" y="768"/>
                        <a:pt x="1042" y="756"/>
                      </a:cubicBezTo>
                      <a:cubicBezTo>
                        <a:pt x="1086" y="550"/>
                        <a:pt x="1130" y="344"/>
                        <a:pt x="1175" y="138"/>
                      </a:cubicBezTo>
                      <a:cubicBezTo>
                        <a:pt x="1178" y="125"/>
                        <a:pt x="1176" y="121"/>
                        <a:pt x="1162" y="122"/>
                      </a:cubicBezTo>
                      <a:cubicBezTo>
                        <a:pt x="1089" y="122"/>
                        <a:pt x="1016" y="122"/>
                        <a:pt x="942" y="122"/>
                      </a:cubicBezTo>
                      <a:cubicBezTo>
                        <a:pt x="929" y="121"/>
                        <a:pt x="924" y="126"/>
                        <a:pt x="922" y="139"/>
                      </a:cubicBezTo>
                      <a:cubicBezTo>
                        <a:pt x="910" y="198"/>
                        <a:pt x="897" y="257"/>
                        <a:pt x="884" y="316"/>
                      </a:cubicBezTo>
                      <a:cubicBezTo>
                        <a:pt x="853" y="462"/>
                        <a:pt x="821" y="609"/>
                        <a:pt x="789" y="754"/>
                      </a:cubicBezTo>
                      <a:cubicBezTo>
                        <a:pt x="785" y="772"/>
                        <a:pt x="791" y="773"/>
                        <a:pt x="805" y="772"/>
                      </a:cubicBezTo>
                      <a:cubicBezTo>
                        <a:pt x="840" y="771"/>
                        <a:pt x="876" y="772"/>
                        <a:pt x="911" y="772"/>
                      </a:cubicBezTo>
                      <a:close/>
                      <a:moveTo>
                        <a:pt x="3513" y="1016"/>
                      </a:moveTo>
                      <a:cubicBezTo>
                        <a:pt x="3462" y="1016"/>
                        <a:pt x="3413" y="1017"/>
                        <a:pt x="3363" y="1016"/>
                      </a:cubicBezTo>
                      <a:cubicBezTo>
                        <a:pt x="3351" y="1016"/>
                        <a:pt x="3343" y="1019"/>
                        <a:pt x="3336" y="1031"/>
                      </a:cubicBezTo>
                      <a:cubicBezTo>
                        <a:pt x="3311" y="1072"/>
                        <a:pt x="3274" y="1097"/>
                        <a:pt x="3227" y="1107"/>
                      </a:cubicBezTo>
                      <a:cubicBezTo>
                        <a:pt x="3195" y="1114"/>
                        <a:pt x="3163" y="1114"/>
                        <a:pt x="3131" y="1115"/>
                      </a:cubicBezTo>
                      <a:cubicBezTo>
                        <a:pt x="3120" y="1116"/>
                        <a:pt x="3115" y="1118"/>
                        <a:pt x="3113" y="1130"/>
                      </a:cubicBezTo>
                      <a:cubicBezTo>
                        <a:pt x="3107" y="1165"/>
                        <a:pt x="3098" y="1200"/>
                        <a:pt x="3090" y="1235"/>
                      </a:cubicBezTo>
                      <a:cubicBezTo>
                        <a:pt x="3087" y="1248"/>
                        <a:pt x="3088" y="1254"/>
                        <a:pt x="3104" y="1253"/>
                      </a:cubicBezTo>
                      <a:cubicBezTo>
                        <a:pt x="3150" y="1252"/>
                        <a:pt x="3195" y="1253"/>
                        <a:pt x="3240" y="1253"/>
                      </a:cubicBezTo>
                      <a:cubicBezTo>
                        <a:pt x="3252" y="1252"/>
                        <a:pt x="3255" y="1255"/>
                        <a:pt x="3252" y="1267"/>
                      </a:cubicBezTo>
                      <a:cubicBezTo>
                        <a:pt x="3232" y="1361"/>
                        <a:pt x="3213" y="1455"/>
                        <a:pt x="3192" y="1549"/>
                      </a:cubicBezTo>
                      <a:cubicBezTo>
                        <a:pt x="3188" y="1564"/>
                        <a:pt x="3193" y="1566"/>
                        <a:pt x="3205" y="1565"/>
                      </a:cubicBezTo>
                      <a:cubicBezTo>
                        <a:pt x="3262" y="1565"/>
                        <a:pt x="3319" y="1564"/>
                        <a:pt x="3375" y="1566"/>
                      </a:cubicBezTo>
                      <a:cubicBezTo>
                        <a:pt x="3393" y="1566"/>
                        <a:pt x="3398" y="1559"/>
                        <a:pt x="3402" y="1544"/>
                      </a:cubicBezTo>
                      <a:cubicBezTo>
                        <a:pt x="3426" y="1425"/>
                        <a:pt x="3452" y="1307"/>
                        <a:pt x="3477" y="1189"/>
                      </a:cubicBezTo>
                      <a:cubicBezTo>
                        <a:pt x="3489" y="1132"/>
                        <a:pt x="3501" y="1075"/>
                        <a:pt x="3513" y="1016"/>
                      </a:cubicBezTo>
                      <a:close/>
                      <a:moveTo>
                        <a:pt x="826" y="333"/>
                      </a:moveTo>
                      <a:cubicBezTo>
                        <a:pt x="743" y="333"/>
                        <a:pt x="661" y="333"/>
                        <a:pt x="579" y="333"/>
                      </a:cubicBezTo>
                      <a:cubicBezTo>
                        <a:pt x="567" y="333"/>
                        <a:pt x="568" y="342"/>
                        <a:pt x="566" y="349"/>
                      </a:cubicBezTo>
                      <a:cubicBezTo>
                        <a:pt x="538" y="484"/>
                        <a:pt x="509" y="619"/>
                        <a:pt x="480" y="754"/>
                      </a:cubicBezTo>
                      <a:cubicBezTo>
                        <a:pt x="476" y="769"/>
                        <a:pt x="480" y="772"/>
                        <a:pt x="494" y="772"/>
                      </a:cubicBezTo>
                      <a:cubicBezTo>
                        <a:pt x="569" y="771"/>
                        <a:pt x="644" y="771"/>
                        <a:pt x="718" y="770"/>
                      </a:cubicBezTo>
                      <a:cubicBezTo>
                        <a:pt x="730" y="770"/>
                        <a:pt x="734" y="767"/>
                        <a:pt x="736" y="755"/>
                      </a:cubicBezTo>
                      <a:cubicBezTo>
                        <a:pt x="749" y="692"/>
                        <a:pt x="763" y="629"/>
                        <a:pt x="776" y="566"/>
                      </a:cubicBezTo>
                      <a:cubicBezTo>
                        <a:pt x="793" y="489"/>
                        <a:pt x="810" y="412"/>
                        <a:pt x="826" y="333"/>
                      </a:cubicBezTo>
                      <a:close/>
                      <a:moveTo>
                        <a:pt x="3470" y="280"/>
                      </a:moveTo>
                      <a:cubicBezTo>
                        <a:pt x="3407" y="280"/>
                        <a:pt x="3346" y="280"/>
                        <a:pt x="3285" y="280"/>
                      </a:cubicBezTo>
                      <a:cubicBezTo>
                        <a:pt x="3276" y="280"/>
                        <a:pt x="3275" y="286"/>
                        <a:pt x="3274" y="293"/>
                      </a:cubicBezTo>
                      <a:cubicBezTo>
                        <a:pt x="3241" y="447"/>
                        <a:pt x="3208" y="602"/>
                        <a:pt x="3175" y="756"/>
                      </a:cubicBezTo>
                      <a:cubicBezTo>
                        <a:pt x="3172" y="768"/>
                        <a:pt x="3174" y="772"/>
                        <a:pt x="3188" y="772"/>
                      </a:cubicBezTo>
                      <a:cubicBezTo>
                        <a:pt x="3242" y="771"/>
                        <a:pt x="3295" y="771"/>
                        <a:pt x="3349" y="772"/>
                      </a:cubicBezTo>
                      <a:cubicBezTo>
                        <a:pt x="3362" y="772"/>
                        <a:pt x="3367" y="768"/>
                        <a:pt x="3369" y="757"/>
                      </a:cubicBezTo>
                      <a:cubicBezTo>
                        <a:pt x="3376" y="719"/>
                        <a:pt x="3384" y="682"/>
                        <a:pt x="3392" y="645"/>
                      </a:cubicBezTo>
                      <a:cubicBezTo>
                        <a:pt x="3418" y="524"/>
                        <a:pt x="3443" y="403"/>
                        <a:pt x="3470" y="280"/>
                      </a:cubicBezTo>
                      <a:close/>
                      <a:moveTo>
                        <a:pt x="1987" y="280"/>
                      </a:moveTo>
                      <a:cubicBezTo>
                        <a:pt x="1960" y="280"/>
                        <a:pt x="1933" y="280"/>
                        <a:pt x="1907" y="279"/>
                      </a:cubicBezTo>
                      <a:cubicBezTo>
                        <a:pt x="1894" y="279"/>
                        <a:pt x="1888" y="282"/>
                        <a:pt x="1885" y="296"/>
                      </a:cubicBezTo>
                      <a:cubicBezTo>
                        <a:pt x="1854" y="449"/>
                        <a:pt x="1821" y="601"/>
                        <a:pt x="1788" y="754"/>
                      </a:cubicBezTo>
                      <a:cubicBezTo>
                        <a:pt x="1785" y="769"/>
                        <a:pt x="1787" y="772"/>
                        <a:pt x="1802" y="772"/>
                      </a:cubicBezTo>
                      <a:cubicBezTo>
                        <a:pt x="1855" y="771"/>
                        <a:pt x="1909" y="771"/>
                        <a:pt x="1962" y="772"/>
                      </a:cubicBezTo>
                      <a:cubicBezTo>
                        <a:pt x="1975" y="772"/>
                        <a:pt x="1979" y="768"/>
                        <a:pt x="1982" y="756"/>
                      </a:cubicBezTo>
                      <a:cubicBezTo>
                        <a:pt x="2014" y="602"/>
                        <a:pt x="2046" y="448"/>
                        <a:pt x="2080" y="295"/>
                      </a:cubicBezTo>
                      <a:cubicBezTo>
                        <a:pt x="2083" y="280"/>
                        <a:pt x="2078" y="279"/>
                        <a:pt x="2067" y="280"/>
                      </a:cubicBezTo>
                      <a:cubicBezTo>
                        <a:pt x="2040" y="280"/>
                        <a:pt x="2013" y="280"/>
                        <a:pt x="1987" y="280"/>
                      </a:cubicBezTo>
                      <a:close/>
                      <a:moveTo>
                        <a:pt x="305" y="772"/>
                      </a:moveTo>
                      <a:cubicBezTo>
                        <a:pt x="341" y="772"/>
                        <a:pt x="378" y="771"/>
                        <a:pt x="415" y="772"/>
                      </a:cubicBezTo>
                      <a:cubicBezTo>
                        <a:pt x="426" y="773"/>
                        <a:pt x="431" y="769"/>
                        <a:pt x="433" y="758"/>
                      </a:cubicBezTo>
                      <a:cubicBezTo>
                        <a:pt x="450" y="674"/>
                        <a:pt x="468" y="591"/>
                        <a:pt x="486" y="508"/>
                      </a:cubicBezTo>
                      <a:cubicBezTo>
                        <a:pt x="488" y="495"/>
                        <a:pt x="486" y="489"/>
                        <a:pt x="471" y="489"/>
                      </a:cubicBezTo>
                      <a:cubicBezTo>
                        <a:pt x="398" y="490"/>
                        <a:pt x="326" y="490"/>
                        <a:pt x="253" y="490"/>
                      </a:cubicBezTo>
                      <a:cubicBezTo>
                        <a:pt x="239" y="489"/>
                        <a:pt x="235" y="494"/>
                        <a:pt x="233" y="507"/>
                      </a:cubicBezTo>
                      <a:cubicBezTo>
                        <a:pt x="216" y="590"/>
                        <a:pt x="198" y="673"/>
                        <a:pt x="180" y="756"/>
                      </a:cubicBezTo>
                      <a:cubicBezTo>
                        <a:pt x="177" y="770"/>
                        <a:pt x="180" y="772"/>
                        <a:pt x="193" y="772"/>
                      </a:cubicBezTo>
                      <a:cubicBezTo>
                        <a:pt x="230" y="772"/>
                        <a:pt x="267" y="772"/>
                        <a:pt x="305" y="772"/>
                      </a:cubicBezTo>
                      <a:close/>
                      <a:moveTo>
                        <a:pt x="1997" y="222"/>
                      </a:moveTo>
                      <a:cubicBezTo>
                        <a:pt x="2025" y="222"/>
                        <a:pt x="2053" y="222"/>
                        <a:pt x="2081" y="222"/>
                      </a:cubicBezTo>
                      <a:cubicBezTo>
                        <a:pt x="2092" y="223"/>
                        <a:pt x="2096" y="219"/>
                        <a:pt x="2098" y="208"/>
                      </a:cubicBezTo>
                      <a:cubicBezTo>
                        <a:pt x="2103" y="180"/>
                        <a:pt x="2109" y="151"/>
                        <a:pt x="2116" y="123"/>
                      </a:cubicBezTo>
                      <a:cubicBezTo>
                        <a:pt x="2119" y="109"/>
                        <a:pt x="2117" y="106"/>
                        <a:pt x="2103" y="106"/>
                      </a:cubicBezTo>
                      <a:cubicBezTo>
                        <a:pt x="2049" y="106"/>
                        <a:pt x="1995" y="106"/>
                        <a:pt x="1941" y="106"/>
                      </a:cubicBezTo>
                      <a:cubicBezTo>
                        <a:pt x="1930" y="105"/>
                        <a:pt x="1925" y="109"/>
                        <a:pt x="1923" y="120"/>
                      </a:cubicBezTo>
                      <a:cubicBezTo>
                        <a:pt x="1917" y="150"/>
                        <a:pt x="1911" y="180"/>
                        <a:pt x="1904" y="209"/>
                      </a:cubicBezTo>
                      <a:cubicBezTo>
                        <a:pt x="1901" y="222"/>
                        <a:pt x="1906" y="222"/>
                        <a:pt x="1915" y="222"/>
                      </a:cubicBezTo>
                      <a:cubicBezTo>
                        <a:pt x="1943" y="222"/>
                        <a:pt x="1970" y="222"/>
                        <a:pt x="1997" y="222"/>
                      </a:cubicBezTo>
                      <a:close/>
                      <a:moveTo>
                        <a:pt x="3386" y="222"/>
                      </a:moveTo>
                      <a:cubicBezTo>
                        <a:pt x="3413" y="222"/>
                        <a:pt x="3440" y="222"/>
                        <a:pt x="3467" y="222"/>
                      </a:cubicBezTo>
                      <a:cubicBezTo>
                        <a:pt x="3478" y="223"/>
                        <a:pt x="3483" y="220"/>
                        <a:pt x="3485" y="209"/>
                      </a:cubicBezTo>
                      <a:cubicBezTo>
                        <a:pt x="3491" y="179"/>
                        <a:pt x="3497" y="148"/>
                        <a:pt x="3504" y="118"/>
                      </a:cubicBezTo>
                      <a:cubicBezTo>
                        <a:pt x="3507" y="107"/>
                        <a:pt x="3502" y="106"/>
                        <a:pt x="3493" y="106"/>
                      </a:cubicBezTo>
                      <a:cubicBezTo>
                        <a:pt x="3438" y="106"/>
                        <a:pt x="3382" y="106"/>
                        <a:pt x="3326" y="106"/>
                      </a:cubicBezTo>
                      <a:cubicBezTo>
                        <a:pt x="3314" y="106"/>
                        <a:pt x="3312" y="112"/>
                        <a:pt x="3310" y="121"/>
                      </a:cubicBezTo>
                      <a:cubicBezTo>
                        <a:pt x="3304" y="149"/>
                        <a:pt x="3300" y="177"/>
                        <a:pt x="3292" y="204"/>
                      </a:cubicBezTo>
                      <a:cubicBezTo>
                        <a:pt x="3287" y="222"/>
                        <a:pt x="3294" y="223"/>
                        <a:pt x="3308" y="222"/>
                      </a:cubicBezTo>
                      <a:cubicBezTo>
                        <a:pt x="3334" y="222"/>
                        <a:pt x="3360" y="222"/>
                        <a:pt x="3386" y="22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 name="Freeform 6">
                  <a:extLst>
                    <a:ext uri="{FF2B5EF4-FFF2-40B4-BE49-F238E27FC236}">
                      <a16:creationId xmlns:a16="http://schemas.microsoft.com/office/drawing/2014/main" id="{6AAA55E1-390E-40EE-BDD1-7C74A7E07C3C}"/>
                    </a:ext>
                  </a:extLst>
                </p:cNvPr>
                <p:cNvSpPr>
                  <a:spLocks/>
                </p:cNvSpPr>
                <p:nvPr/>
              </p:nvSpPr>
              <p:spPr bwMode="auto">
                <a:xfrm>
                  <a:off x="5647" y="913"/>
                  <a:ext cx="116" cy="107"/>
                </a:xfrm>
                <a:custGeom>
                  <a:avLst/>
                  <a:gdLst>
                    <a:gd name="T0" fmla="*/ 92 w 125"/>
                    <a:gd name="T1" fmla="*/ 46 h 115"/>
                    <a:gd name="T2" fmla="*/ 76 w 125"/>
                    <a:gd name="T3" fmla="*/ 103 h 115"/>
                    <a:gd name="T4" fmla="*/ 64 w 125"/>
                    <a:gd name="T5" fmla="*/ 114 h 115"/>
                    <a:gd name="T6" fmla="*/ 49 w 125"/>
                    <a:gd name="T7" fmla="*/ 102 h 115"/>
                    <a:gd name="T8" fmla="*/ 33 w 125"/>
                    <a:gd name="T9" fmla="*/ 49 h 115"/>
                    <a:gd name="T10" fmla="*/ 28 w 125"/>
                    <a:gd name="T11" fmla="*/ 49 h 115"/>
                    <a:gd name="T12" fmla="*/ 28 w 125"/>
                    <a:gd name="T13" fmla="*/ 101 h 115"/>
                    <a:gd name="T14" fmla="*/ 16 w 125"/>
                    <a:gd name="T15" fmla="*/ 114 h 115"/>
                    <a:gd name="T16" fmla="*/ 4 w 125"/>
                    <a:gd name="T17" fmla="*/ 102 h 115"/>
                    <a:gd name="T18" fmla="*/ 4 w 125"/>
                    <a:gd name="T19" fmla="*/ 26 h 115"/>
                    <a:gd name="T20" fmla="*/ 13 w 125"/>
                    <a:gd name="T21" fmla="*/ 10 h 115"/>
                    <a:gd name="T22" fmla="*/ 46 w 125"/>
                    <a:gd name="T23" fmla="*/ 21 h 115"/>
                    <a:gd name="T24" fmla="*/ 62 w 125"/>
                    <a:gd name="T25" fmla="*/ 74 h 115"/>
                    <a:gd name="T26" fmla="*/ 79 w 125"/>
                    <a:gd name="T27" fmla="*/ 22 h 115"/>
                    <a:gd name="T28" fmla="*/ 112 w 125"/>
                    <a:gd name="T29" fmla="*/ 10 h 115"/>
                    <a:gd name="T30" fmla="*/ 120 w 125"/>
                    <a:gd name="T31" fmla="*/ 26 h 115"/>
                    <a:gd name="T32" fmla="*/ 120 w 125"/>
                    <a:gd name="T33" fmla="*/ 102 h 115"/>
                    <a:gd name="T34" fmla="*/ 108 w 125"/>
                    <a:gd name="T35" fmla="*/ 114 h 115"/>
                    <a:gd name="T36" fmla="*/ 96 w 125"/>
                    <a:gd name="T37" fmla="*/ 102 h 115"/>
                    <a:gd name="T38" fmla="*/ 96 w 125"/>
                    <a:gd name="T39" fmla="*/ 47 h 115"/>
                    <a:gd name="T40" fmla="*/ 92 w 125"/>
                    <a:gd name="T41" fmla="*/ 46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5" h="115">
                      <a:moveTo>
                        <a:pt x="92" y="46"/>
                      </a:moveTo>
                      <a:cubicBezTo>
                        <a:pt x="86" y="65"/>
                        <a:pt x="81" y="84"/>
                        <a:pt x="76" y="103"/>
                      </a:cubicBezTo>
                      <a:cubicBezTo>
                        <a:pt x="74" y="110"/>
                        <a:pt x="73" y="114"/>
                        <a:pt x="64" y="114"/>
                      </a:cubicBezTo>
                      <a:cubicBezTo>
                        <a:pt x="54" y="115"/>
                        <a:pt x="52" y="110"/>
                        <a:pt x="49" y="102"/>
                      </a:cubicBezTo>
                      <a:cubicBezTo>
                        <a:pt x="44" y="84"/>
                        <a:pt x="42" y="65"/>
                        <a:pt x="33" y="49"/>
                      </a:cubicBezTo>
                      <a:cubicBezTo>
                        <a:pt x="31" y="49"/>
                        <a:pt x="29" y="49"/>
                        <a:pt x="28" y="49"/>
                      </a:cubicBezTo>
                      <a:cubicBezTo>
                        <a:pt x="28" y="67"/>
                        <a:pt x="27" y="84"/>
                        <a:pt x="28" y="101"/>
                      </a:cubicBezTo>
                      <a:cubicBezTo>
                        <a:pt x="28" y="110"/>
                        <a:pt x="27" y="115"/>
                        <a:pt x="16" y="114"/>
                      </a:cubicBezTo>
                      <a:cubicBezTo>
                        <a:pt x="6" y="114"/>
                        <a:pt x="4" y="111"/>
                        <a:pt x="4" y="102"/>
                      </a:cubicBezTo>
                      <a:cubicBezTo>
                        <a:pt x="4" y="76"/>
                        <a:pt x="4" y="51"/>
                        <a:pt x="4" y="26"/>
                      </a:cubicBezTo>
                      <a:cubicBezTo>
                        <a:pt x="4" y="19"/>
                        <a:pt x="0" y="8"/>
                        <a:pt x="13" y="10"/>
                      </a:cubicBezTo>
                      <a:cubicBezTo>
                        <a:pt x="24" y="12"/>
                        <a:pt x="41" y="1"/>
                        <a:pt x="46" y="21"/>
                      </a:cubicBezTo>
                      <a:cubicBezTo>
                        <a:pt x="51" y="38"/>
                        <a:pt x="54" y="55"/>
                        <a:pt x="62" y="74"/>
                      </a:cubicBezTo>
                      <a:cubicBezTo>
                        <a:pt x="73" y="56"/>
                        <a:pt x="75" y="38"/>
                        <a:pt x="79" y="22"/>
                      </a:cubicBezTo>
                      <a:cubicBezTo>
                        <a:pt x="85" y="0"/>
                        <a:pt x="101" y="12"/>
                        <a:pt x="112" y="10"/>
                      </a:cubicBezTo>
                      <a:cubicBezTo>
                        <a:pt x="125" y="8"/>
                        <a:pt x="120" y="20"/>
                        <a:pt x="120" y="26"/>
                      </a:cubicBezTo>
                      <a:cubicBezTo>
                        <a:pt x="120" y="51"/>
                        <a:pt x="120" y="76"/>
                        <a:pt x="120" y="102"/>
                      </a:cubicBezTo>
                      <a:cubicBezTo>
                        <a:pt x="121" y="111"/>
                        <a:pt x="118" y="115"/>
                        <a:pt x="108" y="114"/>
                      </a:cubicBezTo>
                      <a:cubicBezTo>
                        <a:pt x="99" y="114"/>
                        <a:pt x="96" y="111"/>
                        <a:pt x="96" y="102"/>
                      </a:cubicBezTo>
                      <a:cubicBezTo>
                        <a:pt x="97" y="84"/>
                        <a:pt x="96" y="65"/>
                        <a:pt x="96" y="47"/>
                      </a:cubicBezTo>
                      <a:cubicBezTo>
                        <a:pt x="95" y="47"/>
                        <a:pt x="93" y="47"/>
                        <a:pt x="92" y="46"/>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 name="Freeform 7">
                  <a:extLst>
                    <a:ext uri="{FF2B5EF4-FFF2-40B4-BE49-F238E27FC236}">
                      <a16:creationId xmlns:a16="http://schemas.microsoft.com/office/drawing/2014/main" id="{F01DE0C9-C8DF-4FFA-B644-C1E164808CF6}"/>
                    </a:ext>
                  </a:extLst>
                </p:cNvPr>
                <p:cNvSpPr>
                  <a:spLocks/>
                </p:cNvSpPr>
                <p:nvPr/>
              </p:nvSpPr>
              <p:spPr bwMode="auto">
                <a:xfrm>
                  <a:off x="5554" y="921"/>
                  <a:ext cx="85" cy="99"/>
                </a:xfrm>
                <a:custGeom>
                  <a:avLst/>
                  <a:gdLst>
                    <a:gd name="T0" fmla="*/ 47 w 92"/>
                    <a:gd name="T1" fmla="*/ 2 h 107"/>
                    <a:gd name="T2" fmla="*/ 79 w 92"/>
                    <a:gd name="T3" fmla="*/ 2 h 107"/>
                    <a:gd name="T4" fmla="*/ 92 w 92"/>
                    <a:gd name="T5" fmla="*/ 13 h 107"/>
                    <a:gd name="T6" fmla="*/ 79 w 92"/>
                    <a:gd name="T7" fmla="*/ 25 h 107"/>
                    <a:gd name="T8" fmla="*/ 59 w 92"/>
                    <a:gd name="T9" fmla="*/ 46 h 107"/>
                    <a:gd name="T10" fmla="*/ 59 w 92"/>
                    <a:gd name="T11" fmla="*/ 85 h 107"/>
                    <a:gd name="T12" fmla="*/ 46 w 92"/>
                    <a:gd name="T13" fmla="*/ 107 h 107"/>
                    <a:gd name="T14" fmla="*/ 33 w 92"/>
                    <a:gd name="T15" fmla="*/ 84 h 107"/>
                    <a:gd name="T16" fmla="*/ 33 w 92"/>
                    <a:gd name="T17" fmla="*/ 43 h 107"/>
                    <a:gd name="T18" fmla="*/ 16 w 92"/>
                    <a:gd name="T19" fmla="*/ 25 h 107"/>
                    <a:gd name="T20" fmla="*/ 1 w 92"/>
                    <a:gd name="T21" fmla="*/ 14 h 107"/>
                    <a:gd name="T22" fmla="*/ 17 w 92"/>
                    <a:gd name="T23" fmla="*/ 2 h 107"/>
                    <a:gd name="T24" fmla="*/ 47 w 92"/>
                    <a:gd name="T25" fmla="*/ 2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2" h="107">
                      <a:moveTo>
                        <a:pt x="47" y="2"/>
                      </a:moveTo>
                      <a:cubicBezTo>
                        <a:pt x="58" y="2"/>
                        <a:pt x="68" y="2"/>
                        <a:pt x="79" y="2"/>
                      </a:cubicBezTo>
                      <a:cubicBezTo>
                        <a:pt x="87" y="1"/>
                        <a:pt x="92" y="3"/>
                        <a:pt x="92" y="13"/>
                      </a:cubicBezTo>
                      <a:cubicBezTo>
                        <a:pt x="92" y="23"/>
                        <a:pt x="88" y="27"/>
                        <a:pt x="79" y="25"/>
                      </a:cubicBezTo>
                      <a:cubicBezTo>
                        <a:pt x="62" y="22"/>
                        <a:pt x="58" y="30"/>
                        <a:pt x="59" y="46"/>
                      </a:cubicBezTo>
                      <a:cubicBezTo>
                        <a:pt x="61" y="59"/>
                        <a:pt x="60" y="72"/>
                        <a:pt x="59" y="85"/>
                      </a:cubicBezTo>
                      <a:cubicBezTo>
                        <a:pt x="59" y="95"/>
                        <a:pt x="65" y="107"/>
                        <a:pt x="46" y="107"/>
                      </a:cubicBezTo>
                      <a:cubicBezTo>
                        <a:pt x="26" y="106"/>
                        <a:pt x="34" y="93"/>
                        <a:pt x="33" y="84"/>
                      </a:cubicBezTo>
                      <a:cubicBezTo>
                        <a:pt x="32" y="71"/>
                        <a:pt x="32" y="57"/>
                        <a:pt x="33" y="43"/>
                      </a:cubicBezTo>
                      <a:cubicBezTo>
                        <a:pt x="35" y="29"/>
                        <a:pt x="31" y="23"/>
                        <a:pt x="16" y="25"/>
                      </a:cubicBezTo>
                      <a:cubicBezTo>
                        <a:pt x="9" y="26"/>
                        <a:pt x="1" y="28"/>
                        <a:pt x="1" y="14"/>
                      </a:cubicBezTo>
                      <a:cubicBezTo>
                        <a:pt x="0" y="0"/>
                        <a:pt x="8" y="2"/>
                        <a:pt x="17" y="2"/>
                      </a:cubicBezTo>
                      <a:cubicBezTo>
                        <a:pt x="27" y="2"/>
                        <a:pt x="37" y="2"/>
                        <a:pt x="47" y="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 name="Freeform 8">
                  <a:extLst>
                    <a:ext uri="{FF2B5EF4-FFF2-40B4-BE49-F238E27FC236}">
                      <a16:creationId xmlns:a16="http://schemas.microsoft.com/office/drawing/2014/main" id="{FB75719E-DB51-45DC-9FE9-50A30F52ECBD}"/>
                    </a:ext>
                  </a:extLst>
                </p:cNvPr>
                <p:cNvSpPr>
                  <a:spLocks/>
                </p:cNvSpPr>
                <p:nvPr/>
              </p:nvSpPr>
              <p:spPr bwMode="auto">
                <a:xfrm>
                  <a:off x="3847" y="1067"/>
                  <a:ext cx="972" cy="475"/>
                </a:xfrm>
                <a:custGeom>
                  <a:avLst/>
                  <a:gdLst>
                    <a:gd name="T0" fmla="*/ 277 w 1049"/>
                    <a:gd name="T1" fmla="*/ 90 h 511"/>
                    <a:gd name="T2" fmla="*/ 419 w 1049"/>
                    <a:gd name="T3" fmla="*/ 14 h 511"/>
                    <a:gd name="T4" fmla="*/ 571 w 1049"/>
                    <a:gd name="T5" fmla="*/ 16 h 511"/>
                    <a:gd name="T6" fmla="*/ 642 w 1049"/>
                    <a:gd name="T7" fmla="*/ 73 h 511"/>
                    <a:gd name="T8" fmla="*/ 666 w 1049"/>
                    <a:gd name="T9" fmla="*/ 78 h 511"/>
                    <a:gd name="T10" fmla="*/ 882 w 1049"/>
                    <a:gd name="T11" fmla="*/ 5 h 511"/>
                    <a:gd name="T12" fmla="*/ 945 w 1049"/>
                    <a:gd name="T13" fmla="*/ 13 h 511"/>
                    <a:gd name="T14" fmla="*/ 1034 w 1049"/>
                    <a:gd name="T15" fmla="*/ 160 h 511"/>
                    <a:gd name="T16" fmla="*/ 963 w 1049"/>
                    <a:gd name="T17" fmla="*/ 497 h 511"/>
                    <a:gd name="T18" fmla="*/ 946 w 1049"/>
                    <a:gd name="T19" fmla="*/ 511 h 511"/>
                    <a:gd name="T20" fmla="*/ 780 w 1049"/>
                    <a:gd name="T21" fmla="*/ 511 h 511"/>
                    <a:gd name="T22" fmla="*/ 770 w 1049"/>
                    <a:gd name="T23" fmla="*/ 498 h 511"/>
                    <a:gd name="T24" fmla="*/ 828 w 1049"/>
                    <a:gd name="T25" fmla="*/ 219 h 511"/>
                    <a:gd name="T26" fmla="*/ 779 w 1049"/>
                    <a:gd name="T27" fmla="*/ 152 h 511"/>
                    <a:gd name="T28" fmla="*/ 712 w 1049"/>
                    <a:gd name="T29" fmla="*/ 157 h 511"/>
                    <a:gd name="T30" fmla="*/ 627 w 1049"/>
                    <a:gd name="T31" fmla="*/ 267 h 511"/>
                    <a:gd name="T32" fmla="*/ 580 w 1049"/>
                    <a:gd name="T33" fmla="*/ 497 h 511"/>
                    <a:gd name="T34" fmla="*/ 563 w 1049"/>
                    <a:gd name="T35" fmla="*/ 511 h 511"/>
                    <a:gd name="T36" fmla="*/ 397 w 1049"/>
                    <a:gd name="T37" fmla="*/ 511 h 511"/>
                    <a:gd name="T38" fmla="*/ 386 w 1049"/>
                    <a:gd name="T39" fmla="*/ 496 h 511"/>
                    <a:gd name="T40" fmla="*/ 445 w 1049"/>
                    <a:gd name="T41" fmla="*/ 219 h 511"/>
                    <a:gd name="T42" fmla="*/ 402 w 1049"/>
                    <a:gd name="T43" fmla="*/ 153 h 511"/>
                    <a:gd name="T44" fmla="*/ 298 w 1049"/>
                    <a:gd name="T45" fmla="*/ 171 h 511"/>
                    <a:gd name="T46" fmla="*/ 252 w 1049"/>
                    <a:gd name="T47" fmla="*/ 235 h 511"/>
                    <a:gd name="T48" fmla="*/ 197 w 1049"/>
                    <a:gd name="T49" fmla="*/ 494 h 511"/>
                    <a:gd name="T50" fmla="*/ 178 w 1049"/>
                    <a:gd name="T51" fmla="*/ 511 h 511"/>
                    <a:gd name="T52" fmla="*/ 14 w 1049"/>
                    <a:gd name="T53" fmla="*/ 511 h 511"/>
                    <a:gd name="T54" fmla="*/ 3 w 1049"/>
                    <a:gd name="T55" fmla="*/ 497 h 511"/>
                    <a:gd name="T56" fmla="*/ 97 w 1049"/>
                    <a:gd name="T57" fmla="*/ 53 h 511"/>
                    <a:gd name="T58" fmla="*/ 141 w 1049"/>
                    <a:gd name="T59" fmla="*/ 19 h 511"/>
                    <a:gd name="T60" fmla="*/ 277 w 1049"/>
                    <a:gd name="T61" fmla="*/ 18 h 511"/>
                    <a:gd name="T62" fmla="*/ 289 w 1049"/>
                    <a:gd name="T63" fmla="*/ 34 h 511"/>
                    <a:gd name="T64" fmla="*/ 277 w 1049"/>
                    <a:gd name="T65" fmla="*/ 90 h 5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49" h="511">
                      <a:moveTo>
                        <a:pt x="277" y="90"/>
                      </a:moveTo>
                      <a:cubicBezTo>
                        <a:pt x="323" y="54"/>
                        <a:pt x="367" y="27"/>
                        <a:pt x="419" y="14"/>
                      </a:cubicBezTo>
                      <a:cubicBezTo>
                        <a:pt x="470" y="2"/>
                        <a:pt x="520" y="0"/>
                        <a:pt x="571" y="16"/>
                      </a:cubicBezTo>
                      <a:cubicBezTo>
                        <a:pt x="602" y="26"/>
                        <a:pt x="627" y="44"/>
                        <a:pt x="642" y="73"/>
                      </a:cubicBezTo>
                      <a:cubicBezTo>
                        <a:pt x="650" y="87"/>
                        <a:pt x="654" y="87"/>
                        <a:pt x="666" y="78"/>
                      </a:cubicBezTo>
                      <a:cubicBezTo>
                        <a:pt x="729" y="27"/>
                        <a:pt x="801" y="3"/>
                        <a:pt x="882" y="5"/>
                      </a:cubicBezTo>
                      <a:cubicBezTo>
                        <a:pt x="904" y="5"/>
                        <a:pt x="925" y="8"/>
                        <a:pt x="945" y="13"/>
                      </a:cubicBezTo>
                      <a:cubicBezTo>
                        <a:pt x="1016" y="32"/>
                        <a:pt x="1049" y="86"/>
                        <a:pt x="1034" y="160"/>
                      </a:cubicBezTo>
                      <a:cubicBezTo>
                        <a:pt x="1011" y="272"/>
                        <a:pt x="987" y="385"/>
                        <a:pt x="963" y="497"/>
                      </a:cubicBezTo>
                      <a:cubicBezTo>
                        <a:pt x="961" y="507"/>
                        <a:pt x="957" y="511"/>
                        <a:pt x="946" y="511"/>
                      </a:cubicBezTo>
                      <a:cubicBezTo>
                        <a:pt x="891" y="511"/>
                        <a:pt x="836" y="511"/>
                        <a:pt x="780" y="511"/>
                      </a:cubicBezTo>
                      <a:cubicBezTo>
                        <a:pt x="770" y="511"/>
                        <a:pt x="767" y="509"/>
                        <a:pt x="770" y="498"/>
                      </a:cubicBezTo>
                      <a:cubicBezTo>
                        <a:pt x="790" y="405"/>
                        <a:pt x="809" y="312"/>
                        <a:pt x="828" y="219"/>
                      </a:cubicBezTo>
                      <a:cubicBezTo>
                        <a:pt x="836" y="182"/>
                        <a:pt x="816" y="156"/>
                        <a:pt x="779" y="152"/>
                      </a:cubicBezTo>
                      <a:cubicBezTo>
                        <a:pt x="756" y="150"/>
                        <a:pt x="734" y="151"/>
                        <a:pt x="712" y="157"/>
                      </a:cubicBezTo>
                      <a:cubicBezTo>
                        <a:pt x="656" y="173"/>
                        <a:pt x="637" y="215"/>
                        <a:pt x="627" y="267"/>
                      </a:cubicBezTo>
                      <a:cubicBezTo>
                        <a:pt x="613" y="344"/>
                        <a:pt x="596" y="420"/>
                        <a:pt x="580" y="497"/>
                      </a:cubicBezTo>
                      <a:cubicBezTo>
                        <a:pt x="578" y="507"/>
                        <a:pt x="574" y="511"/>
                        <a:pt x="563" y="511"/>
                      </a:cubicBezTo>
                      <a:cubicBezTo>
                        <a:pt x="507" y="511"/>
                        <a:pt x="452" y="511"/>
                        <a:pt x="397" y="511"/>
                      </a:cubicBezTo>
                      <a:cubicBezTo>
                        <a:pt x="383" y="511"/>
                        <a:pt x="384" y="507"/>
                        <a:pt x="386" y="496"/>
                      </a:cubicBezTo>
                      <a:cubicBezTo>
                        <a:pt x="406" y="404"/>
                        <a:pt x="426" y="312"/>
                        <a:pt x="445" y="219"/>
                      </a:cubicBezTo>
                      <a:cubicBezTo>
                        <a:pt x="452" y="185"/>
                        <a:pt x="436" y="159"/>
                        <a:pt x="402" y="153"/>
                      </a:cubicBezTo>
                      <a:cubicBezTo>
                        <a:pt x="366" y="147"/>
                        <a:pt x="330" y="151"/>
                        <a:pt x="298" y="171"/>
                      </a:cubicBezTo>
                      <a:cubicBezTo>
                        <a:pt x="274" y="186"/>
                        <a:pt x="258" y="207"/>
                        <a:pt x="252" y="235"/>
                      </a:cubicBezTo>
                      <a:cubicBezTo>
                        <a:pt x="233" y="322"/>
                        <a:pt x="214" y="408"/>
                        <a:pt x="197" y="494"/>
                      </a:cubicBezTo>
                      <a:cubicBezTo>
                        <a:pt x="194" y="507"/>
                        <a:pt x="191" y="511"/>
                        <a:pt x="178" y="511"/>
                      </a:cubicBezTo>
                      <a:cubicBezTo>
                        <a:pt x="123" y="511"/>
                        <a:pt x="69" y="511"/>
                        <a:pt x="14" y="511"/>
                      </a:cubicBezTo>
                      <a:cubicBezTo>
                        <a:pt x="2" y="511"/>
                        <a:pt x="0" y="509"/>
                        <a:pt x="3" y="497"/>
                      </a:cubicBezTo>
                      <a:cubicBezTo>
                        <a:pt x="35" y="349"/>
                        <a:pt x="66" y="201"/>
                        <a:pt x="97" y="53"/>
                      </a:cubicBezTo>
                      <a:cubicBezTo>
                        <a:pt x="105" y="19"/>
                        <a:pt x="105" y="19"/>
                        <a:pt x="141" y="19"/>
                      </a:cubicBezTo>
                      <a:cubicBezTo>
                        <a:pt x="186" y="19"/>
                        <a:pt x="232" y="19"/>
                        <a:pt x="277" y="18"/>
                      </a:cubicBezTo>
                      <a:cubicBezTo>
                        <a:pt x="290" y="18"/>
                        <a:pt x="293" y="21"/>
                        <a:pt x="289" y="34"/>
                      </a:cubicBezTo>
                      <a:cubicBezTo>
                        <a:pt x="284" y="51"/>
                        <a:pt x="282" y="68"/>
                        <a:pt x="277" y="9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3" name="Freeform 9">
                  <a:extLst>
                    <a:ext uri="{FF2B5EF4-FFF2-40B4-BE49-F238E27FC236}">
                      <a16:creationId xmlns:a16="http://schemas.microsoft.com/office/drawing/2014/main" id="{24B9070C-E536-411C-93CB-C5BE116DB4D5}"/>
                    </a:ext>
                  </a:extLst>
                </p:cNvPr>
                <p:cNvSpPr>
                  <a:spLocks noEditPoints="1"/>
                </p:cNvSpPr>
                <p:nvPr/>
              </p:nvSpPr>
              <p:spPr bwMode="auto">
                <a:xfrm>
                  <a:off x="3277" y="1752"/>
                  <a:ext cx="709" cy="544"/>
                </a:xfrm>
                <a:custGeom>
                  <a:avLst/>
                  <a:gdLst>
                    <a:gd name="T0" fmla="*/ 640 w 766"/>
                    <a:gd name="T1" fmla="*/ 271 h 586"/>
                    <a:gd name="T2" fmla="*/ 727 w 766"/>
                    <a:gd name="T3" fmla="*/ 377 h 586"/>
                    <a:gd name="T4" fmla="*/ 657 w 766"/>
                    <a:gd name="T5" fmla="*/ 508 h 586"/>
                    <a:gd name="T6" fmla="*/ 496 w 766"/>
                    <a:gd name="T7" fmla="*/ 569 h 586"/>
                    <a:gd name="T8" fmla="*/ 180 w 766"/>
                    <a:gd name="T9" fmla="*/ 570 h 586"/>
                    <a:gd name="T10" fmla="*/ 103 w 766"/>
                    <a:gd name="T11" fmla="*/ 550 h 586"/>
                    <a:gd name="T12" fmla="*/ 35 w 766"/>
                    <a:gd name="T13" fmla="*/ 360 h 586"/>
                    <a:gd name="T14" fmla="*/ 158 w 766"/>
                    <a:gd name="T15" fmla="*/ 272 h 586"/>
                    <a:gd name="T16" fmla="*/ 149 w 766"/>
                    <a:gd name="T17" fmla="*/ 267 h 586"/>
                    <a:gd name="T18" fmla="*/ 89 w 766"/>
                    <a:gd name="T19" fmla="*/ 157 h 586"/>
                    <a:gd name="T20" fmla="*/ 176 w 766"/>
                    <a:gd name="T21" fmla="*/ 46 h 586"/>
                    <a:gd name="T22" fmla="*/ 350 w 766"/>
                    <a:gd name="T23" fmla="*/ 6 h 586"/>
                    <a:gd name="T24" fmla="*/ 595 w 766"/>
                    <a:gd name="T25" fmla="*/ 10 h 586"/>
                    <a:gd name="T26" fmla="*/ 707 w 766"/>
                    <a:gd name="T27" fmla="*/ 41 h 586"/>
                    <a:gd name="T28" fmla="*/ 758 w 766"/>
                    <a:gd name="T29" fmla="*/ 148 h 586"/>
                    <a:gd name="T30" fmla="*/ 651 w 766"/>
                    <a:gd name="T31" fmla="*/ 267 h 586"/>
                    <a:gd name="T32" fmla="*/ 640 w 766"/>
                    <a:gd name="T33" fmla="*/ 271 h 586"/>
                    <a:gd name="T34" fmla="*/ 390 w 766"/>
                    <a:gd name="T35" fmla="*/ 341 h 586"/>
                    <a:gd name="T36" fmla="*/ 292 w 766"/>
                    <a:gd name="T37" fmla="*/ 351 h 586"/>
                    <a:gd name="T38" fmla="*/ 253 w 766"/>
                    <a:gd name="T39" fmla="*/ 408 h 586"/>
                    <a:gd name="T40" fmla="*/ 297 w 766"/>
                    <a:gd name="T41" fmla="*/ 442 h 586"/>
                    <a:gd name="T42" fmla="*/ 394 w 766"/>
                    <a:gd name="T43" fmla="*/ 446 h 586"/>
                    <a:gd name="T44" fmla="*/ 470 w 766"/>
                    <a:gd name="T45" fmla="*/ 426 h 586"/>
                    <a:gd name="T46" fmla="*/ 492 w 766"/>
                    <a:gd name="T47" fmla="*/ 375 h 586"/>
                    <a:gd name="T48" fmla="*/ 456 w 766"/>
                    <a:gd name="T49" fmla="*/ 345 h 586"/>
                    <a:gd name="T50" fmla="*/ 390 w 766"/>
                    <a:gd name="T51" fmla="*/ 341 h 586"/>
                    <a:gd name="T52" fmla="*/ 408 w 766"/>
                    <a:gd name="T53" fmla="*/ 225 h 586"/>
                    <a:gd name="T54" fmla="*/ 438 w 766"/>
                    <a:gd name="T55" fmla="*/ 225 h 586"/>
                    <a:gd name="T56" fmla="*/ 492 w 766"/>
                    <a:gd name="T57" fmla="*/ 216 h 586"/>
                    <a:gd name="T58" fmla="*/ 524 w 766"/>
                    <a:gd name="T59" fmla="*/ 167 h 586"/>
                    <a:gd name="T60" fmla="*/ 487 w 766"/>
                    <a:gd name="T61" fmla="*/ 140 h 586"/>
                    <a:gd name="T62" fmla="*/ 364 w 766"/>
                    <a:gd name="T63" fmla="*/ 140 h 586"/>
                    <a:gd name="T64" fmla="*/ 332 w 766"/>
                    <a:gd name="T65" fmla="*/ 151 h 586"/>
                    <a:gd name="T66" fmla="*/ 312 w 766"/>
                    <a:gd name="T67" fmla="*/ 198 h 586"/>
                    <a:gd name="T68" fmla="*/ 346 w 766"/>
                    <a:gd name="T69" fmla="*/ 222 h 586"/>
                    <a:gd name="T70" fmla="*/ 408 w 766"/>
                    <a:gd name="T71" fmla="*/ 225 h 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66" h="586">
                      <a:moveTo>
                        <a:pt x="640" y="271"/>
                      </a:moveTo>
                      <a:cubicBezTo>
                        <a:pt x="701" y="290"/>
                        <a:pt x="732" y="327"/>
                        <a:pt x="727" y="377"/>
                      </a:cubicBezTo>
                      <a:cubicBezTo>
                        <a:pt x="722" y="430"/>
                        <a:pt x="699" y="475"/>
                        <a:pt x="657" y="508"/>
                      </a:cubicBezTo>
                      <a:cubicBezTo>
                        <a:pt x="610" y="545"/>
                        <a:pt x="554" y="561"/>
                        <a:pt x="496" y="569"/>
                      </a:cubicBezTo>
                      <a:cubicBezTo>
                        <a:pt x="391" y="585"/>
                        <a:pt x="286" y="586"/>
                        <a:pt x="180" y="570"/>
                      </a:cubicBezTo>
                      <a:cubicBezTo>
                        <a:pt x="154" y="566"/>
                        <a:pt x="128" y="559"/>
                        <a:pt x="103" y="550"/>
                      </a:cubicBezTo>
                      <a:cubicBezTo>
                        <a:pt x="7" y="514"/>
                        <a:pt x="0" y="430"/>
                        <a:pt x="35" y="360"/>
                      </a:cubicBezTo>
                      <a:cubicBezTo>
                        <a:pt x="58" y="313"/>
                        <a:pt x="101" y="283"/>
                        <a:pt x="158" y="272"/>
                      </a:cubicBezTo>
                      <a:cubicBezTo>
                        <a:pt x="155" y="270"/>
                        <a:pt x="152" y="268"/>
                        <a:pt x="149" y="267"/>
                      </a:cubicBezTo>
                      <a:cubicBezTo>
                        <a:pt x="96" y="249"/>
                        <a:pt x="77" y="212"/>
                        <a:pt x="89" y="157"/>
                      </a:cubicBezTo>
                      <a:cubicBezTo>
                        <a:pt x="100" y="106"/>
                        <a:pt x="130" y="70"/>
                        <a:pt x="176" y="46"/>
                      </a:cubicBezTo>
                      <a:cubicBezTo>
                        <a:pt x="231" y="19"/>
                        <a:pt x="290" y="10"/>
                        <a:pt x="350" y="6"/>
                      </a:cubicBezTo>
                      <a:cubicBezTo>
                        <a:pt x="431" y="1"/>
                        <a:pt x="513" y="0"/>
                        <a:pt x="595" y="10"/>
                      </a:cubicBezTo>
                      <a:cubicBezTo>
                        <a:pt x="634" y="14"/>
                        <a:pt x="672" y="22"/>
                        <a:pt x="707" y="41"/>
                      </a:cubicBezTo>
                      <a:cubicBezTo>
                        <a:pt x="748" y="64"/>
                        <a:pt x="766" y="102"/>
                        <a:pt x="758" y="148"/>
                      </a:cubicBezTo>
                      <a:cubicBezTo>
                        <a:pt x="747" y="210"/>
                        <a:pt x="712" y="250"/>
                        <a:pt x="651" y="267"/>
                      </a:cubicBezTo>
                      <a:cubicBezTo>
                        <a:pt x="648" y="268"/>
                        <a:pt x="644" y="269"/>
                        <a:pt x="640" y="271"/>
                      </a:cubicBezTo>
                      <a:close/>
                      <a:moveTo>
                        <a:pt x="390" y="341"/>
                      </a:moveTo>
                      <a:cubicBezTo>
                        <a:pt x="353" y="341"/>
                        <a:pt x="322" y="339"/>
                        <a:pt x="292" y="351"/>
                      </a:cubicBezTo>
                      <a:cubicBezTo>
                        <a:pt x="268" y="359"/>
                        <a:pt x="251" y="385"/>
                        <a:pt x="253" y="408"/>
                      </a:cubicBezTo>
                      <a:cubicBezTo>
                        <a:pt x="255" y="425"/>
                        <a:pt x="269" y="436"/>
                        <a:pt x="297" y="442"/>
                      </a:cubicBezTo>
                      <a:cubicBezTo>
                        <a:pt x="329" y="449"/>
                        <a:pt x="361" y="447"/>
                        <a:pt x="394" y="446"/>
                      </a:cubicBezTo>
                      <a:cubicBezTo>
                        <a:pt x="421" y="445"/>
                        <a:pt x="447" y="441"/>
                        <a:pt x="470" y="426"/>
                      </a:cubicBezTo>
                      <a:cubicBezTo>
                        <a:pt x="489" y="414"/>
                        <a:pt x="495" y="396"/>
                        <a:pt x="492" y="375"/>
                      </a:cubicBezTo>
                      <a:cubicBezTo>
                        <a:pt x="489" y="354"/>
                        <a:pt x="472" y="350"/>
                        <a:pt x="456" y="345"/>
                      </a:cubicBezTo>
                      <a:cubicBezTo>
                        <a:pt x="432" y="339"/>
                        <a:pt x="408" y="341"/>
                        <a:pt x="390" y="341"/>
                      </a:cubicBezTo>
                      <a:close/>
                      <a:moveTo>
                        <a:pt x="408" y="225"/>
                      </a:moveTo>
                      <a:cubicBezTo>
                        <a:pt x="418" y="225"/>
                        <a:pt x="428" y="226"/>
                        <a:pt x="438" y="225"/>
                      </a:cubicBezTo>
                      <a:cubicBezTo>
                        <a:pt x="456" y="224"/>
                        <a:pt x="475" y="223"/>
                        <a:pt x="492" y="216"/>
                      </a:cubicBezTo>
                      <a:cubicBezTo>
                        <a:pt x="513" y="207"/>
                        <a:pt x="526" y="188"/>
                        <a:pt x="524" y="167"/>
                      </a:cubicBezTo>
                      <a:cubicBezTo>
                        <a:pt x="521" y="146"/>
                        <a:pt x="503" y="142"/>
                        <a:pt x="487" y="140"/>
                      </a:cubicBezTo>
                      <a:cubicBezTo>
                        <a:pt x="446" y="134"/>
                        <a:pt x="405" y="134"/>
                        <a:pt x="364" y="140"/>
                      </a:cubicBezTo>
                      <a:cubicBezTo>
                        <a:pt x="353" y="142"/>
                        <a:pt x="342" y="145"/>
                        <a:pt x="332" y="151"/>
                      </a:cubicBezTo>
                      <a:cubicBezTo>
                        <a:pt x="315" y="162"/>
                        <a:pt x="309" y="179"/>
                        <a:pt x="312" y="198"/>
                      </a:cubicBezTo>
                      <a:cubicBezTo>
                        <a:pt x="316" y="215"/>
                        <a:pt x="332" y="218"/>
                        <a:pt x="346" y="222"/>
                      </a:cubicBezTo>
                      <a:cubicBezTo>
                        <a:pt x="366" y="226"/>
                        <a:pt x="387" y="226"/>
                        <a:pt x="408" y="225"/>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4" name="Freeform 10">
                  <a:extLst>
                    <a:ext uri="{FF2B5EF4-FFF2-40B4-BE49-F238E27FC236}">
                      <a16:creationId xmlns:a16="http://schemas.microsoft.com/office/drawing/2014/main" id="{834A1C48-765D-4A7C-B334-02993B6441BD}"/>
                    </a:ext>
                  </a:extLst>
                </p:cNvPr>
                <p:cNvSpPr>
                  <a:spLocks/>
                </p:cNvSpPr>
                <p:nvPr/>
              </p:nvSpPr>
              <p:spPr bwMode="auto">
                <a:xfrm>
                  <a:off x="4860" y="941"/>
                  <a:ext cx="746" cy="699"/>
                </a:xfrm>
                <a:custGeom>
                  <a:avLst/>
                  <a:gdLst>
                    <a:gd name="T0" fmla="*/ 581 w 806"/>
                    <a:gd name="T1" fmla="*/ 0 h 753"/>
                    <a:gd name="T2" fmla="*/ 525 w 806"/>
                    <a:gd name="T3" fmla="*/ 262 h 753"/>
                    <a:gd name="T4" fmla="*/ 539 w 806"/>
                    <a:gd name="T5" fmla="*/ 279 h 753"/>
                    <a:gd name="T6" fmla="*/ 787 w 806"/>
                    <a:gd name="T7" fmla="*/ 278 h 753"/>
                    <a:gd name="T8" fmla="*/ 802 w 806"/>
                    <a:gd name="T9" fmla="*/ 296 h 753"/>
                    <a:gd name="T10" fmla="*/ 769 w 806"/>
                    <a:gd name="T11" fmla="*/ 453 h 753"/>
                    <a:gd name="T12" fmla="*/ 749 w 806"/>
                    <a:gd name="T13" fmla="*/ 469 h 753"/>
                    <a:gd name="T14" fmla="*/ 499 w 806"/>
                    <a:gd name="T15" fmla="*/ 468 h 753"/>
                    <a:gd name="T16" fmla="*/ 477 w 806"/>
                    <a:gd name="T17" fmla="*/ 486 h 753"/>
                    <a:gd name="T18" fmla="*/ 425 w 806"/>
                    <a:gd name="T19" fmla="*/ 734 h 753"/>
                    <a:gd name="T20" fmla="*/ 404 w 806"/>
                    <a:gd name="T21" fmla="*/ 752 h 753"/>
                    <a:gd name="T22" fmla="*/ 240 w 806"/>
                    <a:gd name="T23" fmla="*/ 752 h 753"/>
                    <a:gd name="T24" fmla="*/ 228 w 806"/>
                    <a:gd name="T25" fmla="*/ 737 h 753"/>
                    <a:gd name="T26" fmla="*/ 281 w 806"/>
                    <a:gd name="T27" fmla="*/ 489 h 753"/>
                    <a:gd name="T28" fmla="*/ 264 w 806"/>
                    <a:gd name="T29" fmla="*/ 468 h 753"/>
                    <a:gd name="T30" fmla="*/ 18 w 806"/>
                    <a:gd name="T31" fmla="*/ 469 h 753"/>
                    <a:gd name="T32" fmla="*/ 4 w 806"/>
                    <a:gd name="T33" fmla="*/ 451 h 753"/>
                    <a:gd name="T34" fmla="*/ 37 w 806"/>
                    <a:gd name="T35" fmla="*/ 295 h 753"/>
                    <a:gd name="T36" fmla="*/ 58 w 806"/>
                    <a:gd name="T37" fmla="*/ 278 h 753"/>
                    <a:gd name="T38" fmla="*/ 306 w 806"/>
                    <a:gd name="T39" fmla="*/ 279 h 753"/>
                    <a:gd name="T40" fmla="*/ 329 w 806"/>
                    <a:gd name="T41" fmla="*/ 260 h 753"/>
                    <a:gd name="T42" fmla="*/ 381 w 806"/>
                    <a:gd name="T43" fmla="*/ 15 h 753"/>
                    <a:gd name="T44" fmla="*/ 396 w 806"/>
                    <a:gd name="T45" fmla="*/ 0 h 753"/>
                    <a:gd name="T46" fmla="*/ 581 w 806"/>
                    <a:gd name="T47" fmla="*/ 0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06" h="753">
                      <a:moveTo>
                        <a:pt x="581" y="0"/>
                      </a:moveTo>
                      <a:cubicBezTo>
                        <a:pt x="562" y="89"/>
                        <a:pt x="544" y="176"/>
                        <a:pt x="525" y="262"/>
                      </a:cubicBezTo>
                      <a:cubicBezTo>
                        <a:pt x="521" y="278"/>
                        <a:pt x="526" y="279"/>
                        <a:pt x="539" y="279"/>
                      </a:cubicBezTo>
                      <a:cubicBezTo>
                        <a:pt x="622" y="278"/>
                        <a:pt x="705" y="279"/>
                        <a:pt x="787" y="278"/>
                      </a:cubicBezTo>
                      <a:cubicBezTo>
                        <a:pt x="801" y="278"/>
                        <a:pt x="806" y="280"/>
                        <a:pt x="802" y="296"/>
                      </a:cubicBezTo>
                      <a:cubicBezTo>
                        <a:pt x="790" y="348"/>
                        <a:pt x="779" y="401"/>
                        <a:pt x="769" y="453"/>
                      </a:cubicBezTo>
                      <a:cubicBezTo>
                        <a:pt x="766" y="466"/>
                        <a:pt x="761" y="469"/>
                        <a:pt x="749" y="469"/>
                      </a:cubicBezTo>
                      <a:cubicBezTo>
                        <a:pt x="665" y="468"/>
                        <a:pt x="582" y="469"/>
                        <a:pt x="499" y="468"/>
                      </a:cubicBezTo>
                      <a:cubicBezTo>
                        <a:pt x="484" y="468"/>
                        <a:pt x="480" y="473"/>
                        <a:pt x="477" y="486"/>
                      </a:cubicBezTo>
                      <a:cubicBezTo>
                        <a:pt x="460" y="569"/>
                        <a:pt x="443" y="651"/>
                        <a:pt x="425" y="734"/>
                      </a:cubicBezTo>
                      <a:cubicBezTo>
                        <a:pt x="423" y="746"/>
                        <a:pt x="419" y="753"/>
                        <a:pt x="404" y="752"/>
                      </a:cubicBezTo>
                      <a:cubicBezTo>
                        <a:pt x="349" y="751"/>
                        <a:pt x="295" y="752"/>
                        <a:pt x="240" y="752"/>
                      </a:cubicBezTo>
                      <a:cubicBezTo>
                        <a:pt x="228" y="752"/>
                        <a:pt x="225" y="751"/>
                        <a:pt x="228" y="737"/>
                      </a:cubicBezTo>
                      <a:cubicBezTo>
                        <a:pt x="246" y="654"/>
                        <a:pt x="263" y="572"/>
                        <a:pt x="281" y="489"/>
                      </a:cubicBezTo>
                      <a:cubicBezTo>
                        <a:pt x="284" y="474"/>
                        <a:pt x="283" y="468"/>
                        <a:pt x="264" y="468"/>
                      </a:cubicBezTo>
                      <a:cubicBezTo>
                        <a:pt x="182" y="469"/>
                        <a:pt x="100" y="468"/>
                        <a:pt x="18" y="469"/>
                      </a:cubicBezTo>
                      <a:cubicBezTo>
                        <a:pt x="5" y="469"/>
                        <a:pt x="0" y="468"/>
                        <a:pt x="4" y="451"/>
                      </a:cubicBezTo>
                      <a:cubicBezTo>
                        <a:pt x="16" y="400"/>
                        <a:pt x="27" y="348"/>
                        <a:pt x="37" y="295"/>
                      </a:cubicBezTo>
                      <a:cubicBezTo>
                        <a:pt x="39" y="282"/>
                        <a:pt x="45" y="278"/>
                        <a:pt x="58" y="278"/>
                      </a:cubicBezTo>
                      <a:cubicBezTo>
                        <a:pt x="140" y="279"/>
                        <a:pt x="223" y="278"/>
                        <a:pt x="306" y="279"/>
                      </a:cubicBezTo>
                      <a:cubicBezTo>
                        <a:pt x="320" y="279"/>
                        <a:pt x="326" y="274"/>
                        <a:pt x="329" y="260"/>
                      </a:cubicBezTo>
                      <a:cubicBezTo>
                        <a:pt x="346" y="178"/>
                        <a:pt x="364" y="96"/>
                        <a:pt x="381" y="15"/>
                      </a:cubicBezTo>
                      <a:cubicBezTo>
                        <a:pt x="383" y="7"/>
                        <a:pt x="384" y="0"/>
                        <a:pt x="396" y="0"/>
                      </a:cubicBezTo>
                      <a:cubicBezTo>
                        <a:pt x="457" y="0"/>
                        <a:pt x="518" y="0"/>
                        <a:pt x="581" y="0"/>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5" name="Freeform 11">
                  <a:extLst>
                    <a:ext uri="{FF2B5EF4-FFF2-40B4-BE49-F238E27FC236}">
                      <a16:creationId xmlns:a16="http://schemas.microsoft.com/office/drawing/2014/main" id="{1D07E13B-832B-4B06-A1CC-101225D5B7CB}"/>
                    </a:ext>
                  </a:extLst>
                </p:cNvPr>
                <p:cNvSpPr>
                  <a:spLocks/>
                </p:cNvSpPr>
                <p:nvPr/>
              </p:nvSpPr>
              <p:spPr bwMode="auto">
                <a:xfrm>
                  <a:off x="2312" y="923"/>
                  <a:ext cx="641" cy="620"/>
                </a:xfrm>
                <a:custGeom>
                  <a:avLst/>
                  <a:gdLst>
                    <a:gd name="T0" fmla="*/ 288 w 693"/>
                    <a:gd name="T1" fmla="*/ 242 h 667"/>
                    <a:gd name="T2" fmla="*/ 407 w 693"/>
                    <a:gd name="T3" fmla="*/ 173 h 667"/>
                    <a:gd name="T4" fmla="*/ 580 w 693"/>
                    <a:gd name="T5" fmla="*/ 170 h 667"/>
                    <a:gd name="T6" fmla="*/ 677 w 693"/>
                    <a:gd name="T7" fmla="*/ 328 h 667"/>
                    <a:gd name="T8" fmla="*/ 610 w 693"/>
                    <a:gd name="T9" fmla="*/ 650 h 667"/>
                    <a:gd name="T10" fmla="*/ 589 w 693"/>
                    <a:gd name="T11" fmla="*/ 666 h 667"/>
                    <a:gd name="T12" fmla="*/ 433 w 693"/>
                    <a:gd name="T13" fmla="*/ 666 h 667"/>
                    <a:gd name="T14" fmla="*/ 416 w 693"/>
                    <a:gd name="T15" fmla="*/ 646 h 667"/>
                    <a:gd name="T16" fmla="*/ 471 w 693"/>
                    <a:gd name="T17" fmla="*/ 383 h 667"/>
                    <a:gd name="T18" fmla="*/ 413 w 693"/>
                    <a:gd name="T19" fmla="*/ 307 h 667"/>
                    <a:gd name="T20" fmla="*/ 244 w 693"/>
                    <a:gd name="T21" fmla="*/ 428 h 667"/>
                    <a:gd name="T22" fmla="*/ 198 w 693"/>
                    <a:gd name="T23" fmla="*/ 647 h 667"/>
                    <a:gd name="T24" fmla="*/ 174 w 693"/>
                    <a:gd name="T25" fmla="*/ 666 h 667"/>
                    <a:gd name="T26" fmla="*/ 20 w 693"/>
                    <a:gd name="T27" fmla="*/ 666 h 667"/>
                    <a:gd name="T28" fmla="*/ 3 w 693"/>
                    <a:gd name="T29" fmla="*/ 648 h 667"/>
                    <a:gd name="T30" fmla="*/ 138 w 693"/>
                    <a:gd name="T31" fmla="*/ 14 h 667"/>
                    <a:gd name="T32" fmla="*/ 157 w 693"/>
                    <a:gd name="T33" fmla="*/ 0 h 667"/>
                    <a:gd name="T34" fmla="*/ 321 w 693"/>
                    <a:gd name="T35" fmla="*/ 0 h 667"/>
                    <a:gd name="T36" fmla="*/ 332 w 693"/>
                    <a:gd name="T37" fmla="*/ 14 h 667"/>
                    <a:gd name="T38" fmla="*/ 289 w 693"/>
                    <a:gd name="T39" fmla="*/ 217 h 667"/>
                    <a:gd name="T40" fmla="*/ 288 w 693"/>
                    <a:gd name="T41" fmla="*/ 242 h 667"/>
                    <a:gd name="T42" fmla="*/ 286 w 693"/>
                    <a:gd name="T43" fmla="*/ 239 h 667"/>
                    <a:gd name="T44" fmla="*/ 285 w 693"/>
                    <a:gd name="T45" fmla="*/ 239 h 667"/>
                    <a:gd name="T46" fmla="*/ 288 w 693"/>
                    <a:gd name="T47" fmla="*/ 242 h 6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693" h="667">
                      <a:moveTo>
                        <a:pt x="288" y="242"/>
                      </a:moveTo>
                      <a:cubicBezTo>
                        <a:pt x="319" y="204"/>
                        <a:pt x="361" y="186"/>
                        <a:pt x="407" y="173"/>
                      </a:cubicBezTo>
                      <a:cubicBezTo>
                        <a:pt x="464" y="157"/>
                        <a:pt x="522" y="154"/>
                        <a:pt x="580" y="170"/>
                      </a:cubicBezTo>
                      <a:cubicBezTo>
                        <a:pt x="657" y="191"/>
                        <a:pt x="693" y="250"/>
                        <a:pt x="677" y="328"/>
                      </a:cubicBezTo>
                      <a:cubicBezTo>
                        <a:pt x="655" y="435"/>
                        <a:pt x="632" y="542"/>
                        <a:pt x="610" y="650"/>
                      </a:cubicBezTo>
                      <a:cubicBezTo>
                        <a:pt x="607" y="662"/>
                        <a:pt x="602" y="667"/>
                        <a:pt x="589" y="666"/>
                      </a:cubicBezTo>
                      <a:cubicBezTo>
                        <a:pt x="537" y="665"/>
                        <a:pt x="485" y="665"/>
                        <a:pt x="433" y="666"/>
                      </a:cubicBezTo>
                      <a:cubicBezTo>
                        <a:pt x="417" y="666"/>
                        <a:pt x="413" y="664"/>
                        <a:pt x="416" y="646"/>
                      </a:cubicBezTo>
                      <a:cubicBezTo>
                        <a:pt x="436" y="559"/>
                        <a:pt x="455" y="471"/>
                        <a:pt x="471" y="383"/>
                      </a:cubicBezTo>
                      <a:cubicBezTo>
                        <a:pt x="479" y="341"/>
                        <a:pt x="455" y="313"/>
                        <a:pt x="413" y="307"/>
                      </a:cubicBezTo>
                      <a:cubicBezTo>
                        <a:pt x="326" y="297"/>
                        <a:pt x="261" y="343"/>
                        <a:pt x="244" y="428"/>
                      </a:cubicBezTo>
                      <a:cubicBezTo>
                        <a:pt x="228" y="501"/>
                        <a:pt x="213" y="574"/>
                        <a:pt x="198" y="647"/>
                      </a:cubicBezTo>
                      <a:cubicBezTo>
                        <a:pt x="195" y="661"/>
                        <a:pt x="190" y="667"/>
                        <a:pt x="174" y="666"/>
                      </a:cubicBezTo>
                      <a:cubicBezTo>
                        <a:pt x="122" y="665"/>
                        <a:pt x="71" y="665"/>
                        <a:pt x="20" y="666"/>
                      </a:cubicBezTo>
                      <a:cubicBezTo>
                        <a:pt x="5" y="667"/>
                        <a:pt x="0" y="663"/>
                        <a:pt x="3" y="648"/>
                      </a:cubicBezTo>
                      <a:cubicBezTo>
                        <a:pt x="49" y="437"/>
                        <a:pt x="94" y="226"/>
                        <a:pt x="138" y="14"/>
                      </a:cubicBezTo>
                      <a:cubicBezTo>
                        <a:pt x="141" y="3"/>
                        <a:pt x="146" y="0"/>
                        <a:pt x="157" y="0"/>
                      </a:cubicBezTo>
                      <a:cubicBezTo>
                        <a:pt x="211" y="0"/>
                        <a:pt x="266" y="0"/>
                        <a:pt x="321" y="0"/>
                      </a:cubicBezTo>
                      <a:cubicBezTo>
                        <a:pt x="333" y="0"/>
                        <a:pt x="334" y="3"/>
                        <a:pt x="332" y="14"/>
                      </a:cubicBezTo>
                      <a:cubicBezTo>
                        <a:pt x="317" y="82"/>
                        <a:pt x="303" y="149"/>
                        <a:pt x="289" y="217"/>
                      </a:cubicBezTo>
                      <a:cubicBezTo>
                        <a:pt x="287" y="225"/>
                        <a:pt x="283" y="233"/>
                        <a:pt x="288" y="242"/>
                      </a:cubicBezTo>
                      <a:cubicBezTo>
                        <a:pt x="287" y="241"/>
                        <a:pt x="287" y="240"/>
                        <a:pt x="286" y="239"/>
                      </a:cubicBezTo>
                      <a:cubicBezTo>
                        <a:pt x="286" y="239"/>
                        <a:pt x="285" y="239"/>
                        <a:pt x="285" y="239"/>
                      </a:cubicBezTo>
                      <a:cubicBezTo>
                        <a:pt x="286" y="240"/>
                        <a:pt x="287" y="241"/>
                        <a:pt x="288" y="242"/>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6" name="Freeform 12">
                  <a:extLst>
                    <a:ext uri="{FF2B5EF4-FFF2-40B4-BE49-F238E27FC236}">
                      <a16:creationId xmlns:a16="http://schemas.microsoft.com/office/drawing/2014/main" id="{25BD0CFC-2FBD-4700-9AD1-28DEE5E46DC5}"/>
                    </a:ext>
                  </a:extLst>
                </p:cNvPr>
                <p:cNvSpPr>
                  <a:spLocks/>
                </p:cNvSpPr>
                <p:nvPr/>
              </p:nvSpPr>
              <p:spPr bwMode="auto">
                <a:xfrm>
                  <a:off x="4022" y="1753"/>
                  <a:ext cx="686" cy="526"/>
                </a:xfrm>
                <a:custGeom>
                  <a:avLst/>
                  <a:gdLst>
                    <a:gd name="T0" fmla="*/ 293 w 741"/>
                    <a:gd name="T1" fmla="*/ 364 h 566"/>
                    <a:gd name="T2" fmla="*/ 366 w 741"/>
                    <a:gd name="T3" fmla="*/ 232 h 566"/>
                    <a:gd name="T4" fmla="*/ 488 w 741"/>
                    <a:gd name="T5" fmla="*/ 13 h 566"/>
                    <a:gd name="T6" fmla="*/ 505 w 741"/>
                    <a:gd name="T7" fmla="*/ 0 h 566"/>
                    <a:gd name="T8" fmla="*/ 741 w 741"/>
                    <a:gd name="T9" fmla="*/ 0 h 566"/>
                    <a:gd name="T10" fmla="*/ 695 w 741"/>
                    <a:gd name="T11" fmla="*/ 70 h 566"/>
                    <a:gd name="T12" fmla="*/ 379 w 741"/>
                    <a:gd name="T13" fmla="*/ 550 h 566"/>
                    <a:gd name="T14" fmla="*/ 350 w 741"/>
                    <a:gd name="T15" fmla="*/ 566 h 566"/>
                    <a:gd name="T16" fmla="*/ 150 w 741"/>
                    <a:gd name="T17" fmla="*/ 565 h 566"/>
                    <a:gd name="T18" fmla="*/ 129 w 741"/>
                    <a:gd name="T19" fmla="*/ 549 h 566"/>
                    <a:gd name="T20" fmla="*/ 4 w 741"/>
                    <a:gd name="T21" fmla="*/ 18 h 566"/>
                    <a:gd name="T22" fmla="*/ 17 w 741"/>
                    <a:gd name="T23" fmla="*/ 0 h 566"/>
                    <a:gd name="T24" fmla="*/ 231 w 741"/>
                    <a:gd name="T25" fmla="*/ 0 h 566"/>
                    <a:gd name="T26" fmla="*/ 248 w 741"/>
                    <a:gd name="T27" fmla="*/ 15 h 566"/>
                    <a:gd name="T28" fmla="*/ 293 w 741"/>
                    <a:gd name="T29" fmla="*/ 364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1" h="566">
                      <a:moveTo>
                        <a:pt x="293" y="364"/>
                      </a:moveTo>
                      <a:cubicBezTo>
                        <a:pt x="319" y="317"/>
                        <a:pt x="343" y="275"/>
                        <a:pt x="366" y="232"/>
                      </a:cubicBezTo>
                      <a:cubicBezTo>
                        <a:pt x="407" y="159"/>
                        <a:pt x="447" y="86"/>
                        <a:pt x="488" y="13"/>
                      </a:cubicBezTo>
                      <a:cubicBezTo>
                        <a:pt x="492" y="6"/>
                        <a:pt x="495" y="0"/>
                        <a:pt x="505" y="0"/>
                      </a:cubicBezTo>
                      <a:cubicBezTo>
                        <a:pt x="583" y="1"/>
                        <a:pt x="660" y="0"/>
                        <a:pt x="741" y="0"/>
                      </a:cubicBezTo>
                      <a:cubicBezTo>
                        <a:pt x="725" y="25"/>
                        <a:pt x="710" y="48"/>
                        <a:pt x="695" y="70"/>
                      </a:cubicBezTo>
                      <a:cubicBezTo>
                        <a:pt x="590" y="230"/>
                        <a:pt x="484" y="390"/>
                        <a:pt x="379" y="550"/>
                      </a:cubicBezTo>
                      <a:cubicBezTo>
                        <a:pt x="371" y="561"/>
                        <a:pt x="364" y="566"/>
                        <a:pt x="350" y="566"/>
                      </a:cubicBezTo>
                      <a:cubicBezTo>
                        <a:pt x="284" y="565"/>
                        <a:pt x="217" y="565"/>
                        <a:pt x="150" y="565"/>
                      </a:cubicBezTo>
                      <a:cubicBezTo>
                        <a:pt x="138" y="566"/>
                        <a:pt x="132" y="563"/>
                        <a:pt x="129" y="549"/>
                      </a:cubicBezTo>
                      <a:cubicBezTo>
                        <a:pt x="88" y="372"/>
                        <a:pt x="46" y="195"/>
                        <a:pt x="4" y="18"/>
                      </a:cubicBezTo>
                      <a:cubicBezTo>
                        <a:pt x="0" y="5"/>
                        <a:pt x="1" y="0"/>
                        <a:pt x="17" y="0"/>
                      </a:cubicBezTo>
                      <a:cubicBezTo>
                        <a:pt x="89" y="1"/>
                        <a:pt x="160" y="1"/>
                        <a:pt x="231" y="0"/>
                      </a:cubicBezTo>
                      <a:cubicBezTo>
                        <a:pt x="243" y="0"/>
                        <a:pt x="246" y="3"/>
                        <a:pt x="248" y="15"/>
                      </a:cubicBezTo>
                      <a:cubicBezTo>
                        <a:pt x="262" y="129"/>
                        <a:pt x="277" y="243"/>
                        <a:pt x="293" y="364"/>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7" name="Freeform 13">
                  <a:extLst>
                    <a:ext uri="{FF2B5EF4-FFF2-40B4-BE49-F238E27FC236}">
                      <a16:creationId xmlns:a16="http://schemas.microsoft.com/office/drawing/2014/main" id="{0DC6047E-95D8-4DAD-A7E2-7B2B97BE35A2}"/>
                    </a:ext>
                  </a:extLst>
                </p:cNvPr>
                <p:cNvSpPr>
                  <a:spLocks/>
                </p:cNvSpPr>
                <p:nvPr/>
              </p:nvSpPr>
              <p:spPr bwMode="auto">
                <a:xfrm>
                  <a:off x="3213" y="1084"/>
                  <a:ext cx="637" cy="478"/>
                </a:xfrm>
                <a:custGeom>
                  <a:avLst/>
                  <a:gdLst>
                    <a:gd name="T0" fmla="*/ 409 w 688"/>
                    <a:gd name="T1" fmla="*/ 429 h 515"/>
                    <a:gd name="T2" fmla="*/ 243 w 688"/>
                    <a:gd name="T3" fmla="*/ 508 h 515"/>
                    <a:gd name="T4" fmla="*/ 114 w 688"/>
                    <a:gd name="T5" fmla="*/ 505 h 515"/>
                    <a:gd name="T6" fmla="*/ 10 w 688"/>
                    <a:gd name="T7" fmla="*/ 350 h 515"/>
                    <a:gd name="T8" fmla="*/ 40 w 688"/>
                    <a:gd name="T9" fmla="*/ 200 h 515"/>
                    <a:gd name="T10" fmla="*/ 79 w 688"/>
                    <a:gd name="T11" fmla="*/ 15 h 515"/>
                    <a:gd name="T12" fmla="*/ 98 w 688"/>
                    <a:gd name="T13" fmla="*/ 1 h 515"/>
                    <a:gd name="T14" fmla="*/ 254 w 688"/>
                    <a:gd name="T15" fmla="*/ 0 h 515"/>
                    <a:gd name="T16" fmla="*/ 272 w 688"/>
                    <a:gd name="T17" fmla="*/ 22 h 515"/>
                    <a:gd name="T18" fmla="*/ 219 w 688"/>
                    <a:gd name="T19" fmla="*/ 270 h 515"/>
                    <a:gd name="T20" fmla="*/ 217 w 688"/>
                    <a:gd name="T21" fmla="*/ 304 h 515"/>
                    <a:gd name="T22" fmla="*/ 271 w 688"/>
                    <a:gd name="T23" fmla="*/ 365 h 515"/>
                    <a:gd name="T24" fmla="*/ 441 w 688"/>
                    <a:gd name="T25" fmla="*/ 252 h 515"/>
                    <a:gd name="T26" fmla="*/ 492 w 688"/>
                    <a:gd name="T27" fmla="*/ 16 h 515"/>
                    <a:gd name="T28" fmla="*/ 511 w 688"/>
                    <a:gd name="T29" fmla="*/ 0 h 515"/>
                    <a:gd name="T30" fmla="*/ 669 w 688"/>
                    <a:gd name="T31" fmla="*/ 0 h 515"/>
                    <a:gd name="T32" fmla="*/ 685 w 688"/>
                    <a:gd name="T33" fmla="*/ 19 h 515"/>
                    <a:gd name="T34" fmla="*/ 623 w 688"/>
                    <a:gd name="T35" fmla="*/ 309 h 515"/>
                    <a:gd name="T36" fmla="*/ 589 w 688"/>
                    <a:gd name="T37" fmla="*/ 471 h 515"/>
                    <a:gd name="T38" fmla="*/ 562 w 688"/>
                    <a:gd name="T39" fmla="*/ 494 h 515"/>
                    <a:gd name="T40" fmla="*/ 412 w 688"/>
                    <a:gd name="T41" fmla="*/ 493 h 515"/>
                    <a:gd name="T42" fmla="*/ 399 w 688"/>
                    <a:gd name="T43" fmla="*/ 477 h 515"/>
                    <a:gd name="T44" fmla="*/ 409 w 688"/>
                    <a:gd name="T45" fmla="*/ 42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88" h="515">
                      <a:moveTo>
                        <a:pt x="409" y="429"/>
                      </a:moveTo>
                      <a:cubicBezTo>
                        <a:pt x="359" y="474"/>
                        <a:pt x="304" y="498"/>
                        <a:pt x="243" y="508"/>
                      </a:cubicBezTo>
                      <a:cubicBezTo>
                        <a:pt x="199" y="515"/>
                        <a:pt x="156" y="515"/>
                        <a:pt x="114" y="505"/>
                      </a:cubicBezTo>
                      <a:cubicBezTo>
                        <a:pt x="38" y="488"/>
                        <a:pt x="0" y="431"/>
                        <a:pt x="10" y="350"/>
                      </a:cubicBezTo>
                      <a:cubicBezTo>
                        <a:pt x="17" y="300"/>
                        <a:pt x="30" y="250"/>
                        <a:pt x="40" y="200"/>
                      </a:cubicBezTo>
                      <a:cubicBezTo>
                        <a:pt x="53" y="138"/>
                        <a:pt x="67" y="77"/>
                        <a:pt x="79" y="15"/>
                      </a:cubicBezTo>
                      <a:cubicBezTo>
                        <a:pt x="82" y="3"/>
                        <a:pt x="87" y="0"/>
                        <a:pt x="98" y="1"/>
                      </a:cubicBezTo>
                      <a:cubicBezTo>
                        <a:pt x="150" y="1"/>
                        <a:pt x="202" y="2"/>
                        <a:pt x="254" y="0"/>
                      </a:cubicBezTo>
                      <a:cubicBezTo>
                        <a:pt x="273" y="0"/>
                        <a:pt x="275" y="5"/>
                        <a:pt x="272" y="22"/>
                      </a:cubicBezTo>
                      <a:cubicBezTo>
                        <a:pt x="254" y="105"/>
                        <a:pt x="236" y="187"/>
                        <a:pt x="219" y="270"/>
                      </a:cubicBezTo>
                      <a:cubicBezTo>
                        <a:pt x="217" y="281"/>
                        <a:pt x="217" y="292"/>
                        <a:pt x="217" y="304"/>
                      </a:cubicBezTo>
                      <a:cubicBezTo>
                        <a:pt x="218" y="338"/>
                        <a:pt x="237" y="359"/>
                        <a:pt x="271" y="365"/>
                      </a:cubicBezTo>
                      <a:cubicBezTo>
                        <a:pt x="353" y="379"/>
                        <a:pt x="422" y="334"/>
                        <a:pt x="441" y="252"/>
                      </a:cubicBezTo>
                      <a:cubicBezTo>
                        <a:pt x="459" y="174"/>
                        <a:pt x="476" y="95"/>
                        <a:pt x="492" y="16"/>
                      </a:cubicBezTo>
                      <a:cubicBezTo>
                        <a:pt x="494" y="3"/>
                        <a:pt x="499" y="0"/>
                        <a:pt x="511" y="0"/>
                      </a:cubicBezTo>
                      <a:cubicBezTo>
                        <a:pt x="564" y="1"/>
                        <a:pt x="616" y="1"/>
                        <a:pt x="669" y="0"/>
                      </a:cubicBezTo>
                      <a:cubicBezTo>
                        <a:pt x="684" y="0"/>
                        <a:pt x="688" y="4"/>
                        <a:pt x="685" y="19"/>
                      </a:cubicBezTo>
                      <a:cubicBezTo>
                        <a:pt x="664" y="116"/>
                        <a:pt x="643" y="213"/>
                        <a:pt x="623" y="309"/>
                      </a:cubicBezTo>
                      <a:cubicBezTo>
                        <a:pt x="611" y="363"/>
                        <a:pt x="600" y="417"/>
                        <a:pt x="589" y="471"/>
                      </a:cubicBezTo>
                      <a:cubicBezTo>
                        <a:pt x="586" y="487"/>
                        <a:pt x="581" y="494"/>
                        <a:pt x="562" y="494"/>
                      </a:cubicBezTo>
                      <a:cubicBezTo>
                        <a:pt x="512" y="492"/>
                        <a:pt x="462" y="493"/>
                        <a:pt x="412" y="493"/>
                      </a:cubicBezTo>
                      <a:cubicBezTo>
                        <a:pt x="399" y="493"/>
                        <a:pt x="394" y="491"/>
                        <a:pt x="399" y="477"/>
                      </a:cubicBezTo>
                      <a:cubicBezTo>
                        <a:pt x="404" y="463"/>
                        <a:pt x="405" y="448"/>
                        <a:pt x="409" y="429"/>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8" name="Freeform 14">
                  <a:extLst>
                    <a:ext uri="{FF2B5EF4-FFF2-40B4-BE49-F238E27FC236}">
                      <a16:creationId xmlns:a16="http://schemas.microsoft.com/office/drawing/2014/main" id="{EE7ED511-35A2-429A-B74E-38BB3CB00F14}"/>
                    </a:ext>
                  </a:extLst>
                </p:cNvPr>
                <p:cNvSpPr>
                  <a:spLocks/>
                </p:cNvSpPr>
                <p:nvPr/>
              </p:nvSpPr>
              <p:spPr bwMode="auto">
                <a:xfrm>
                  <a:off x="1039" y="937"/>
                  <a:ext cx="596" cy="605"/>
                </a:xfrm>
                <a:custGeom>
                  <a:avLst/>
                  <a:gdLst>
                    <a:gd name="T0" fmla="*/ 306 w 644"/>
                    <a:gd name="T1" fmla="*/ 651 h 651"/>
                    <a:gd name="T2" fmla="*/ 20 w 644"/>
                    <a:gd name="T3" fmla="*/ 651 h 651"/>
                    <a:gd name="T4" fmla="*/ 4 w 644"/>
                    <a:gd name="T5" fmla="*/ 631 h 651"/>
                    <a:gd name="T6" fmla="*/ 134 w 644"/>
                    <a:gd name="T7" fmla="*/ 19 h 651"/>
                    <a:gd name="T8" fmla="*/ 157 w 644"/>
                    <a:gd name="T9" fmla="*/ 1 h 651"/>
                    <a:gd name="T10" fmla="*/ 337 w 644"/>
                    <a:gd name="T11" fmla="*/ 1 h 651"/>
                    <a:gd name="T12" fmla="*/ 351 w 644"/>
                    <a:gd name="T13" fmla="*/ 18 h 651"/>
                    <a:gd name="T14" fmla="*/ 252 w 644"/>
                    <a:gd name="T15" fmla="*/ 482 h 651"/>
                    <a:gd name="T16" fmla="*/ 268 w 644"/>
                    <a:gd name="T17" fmla="*/ 500 h 651"/>
                    <a:gd name="T18" fmla="*/ 622 w 644"/>
                    <a:gd name="T19" fmla="*/ 499 h 651"/>
                    <a:gd name="T20" fmla="*/ 640 w 644"/>
                    <a:gd name="T21" fmla="*/ 522 h 651"/>
                    <a:gd name="T22" fmla="*/ 616 w 644"/>
                    <a:gd name="T23" fmla="*/ 634 h 651"/>
                    <a:gd name="T24" fmla="*/ 594 w 644"/>
                    <a:gd name="T25" fmla="*/ 651 h 651"/>
                    <a:gd name="T26" fmla="*/ 306 w 644"/>
                    <a:gd name="T27" fmla="*/ 651 h 6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44" h="651">
                      <a:moveTo>
                        <a:pt x="306" y="651"/>
                      </a:moveTo>
                      <a:cubicBezTo>
                        <a:pt x="211" y="651"/>
                        <a:pt x="115" y="651"/>
                        <a:pt x="20" y="651"/>
                      </a:cubicBezTo>
                      <a:cubicBezTo>
                        <a:pt x="4" y="651"/>
                        <a:pt x="0" y="649"/>
                        <a:pt x="4" y="631"/>
                      </a:cubicBezTo>
                      <a:cubicBezTo>
                        <a:pt x="48" y="428"/>
                        <a:pt x="91" y="223"/>
                        <a:pt x="134" y="19"/>
                      </a:cubicBezTo>
                      <a:cubicBezTo>
                        <a:pt x="137" y="5"/>
                        <a:pt x="142" y="0"/>
                        <a:pt x="157" y="1"/>
                      </a:cubicBezTo>
                      <a:cubicBezTo>
                        <a:pt x="217" y="2"/>
                        <a:pt x="277" y="1"/>
                        <a:pt x="337" y="1"/>
                      </a:cubicBezTo>
                      <a:cubicBezTo>
                        <a:pt x="351" y="1"/>
                        <a:pt x="355" y="2"/>
                        <a:pt x="351" y="18"/>
                      </a:cubicBezTo>
                      <a:cubicBezTo>
                        <a:pt x="318" y="172"/>
                        <a:pt x="286" y="327"/>
                        <a:pt x="252" y="482"/>
                      </a:cubicBezTo>
                      <a:cubicBezTo>
                        <a:pt x="249" y="499"/>
                        <a:pt x="254" y="500"/>
                        <a:pt x="268" y="500"/>
                      </a:cubicBezTo>
                      <a:cubicBezTo>
                        <a:pt x="386" y="499"/>
                        <a:pt x="504" y="500"/>
                        <a:pt x="622" y="499"/>
                      </a:cubicBezTo>
                      <a:cubicBezTo>
                        <a:pt x="642" y="499"/>
                        <a:pt x="644" y="504"/>
                        <a:pt x="640" y="522"/>
                      </a:cubicBezTo>
                      <a:cubicBezTo>
                        <a:pt x="630" y="559"/>
                        <a:pt x="623" y="596"/>
                        <a:pt x="616" y="634"/>
                      </a:cubicBezTo>
                      <a:cubicBezTo>
                        <a:pt x="613" y="648"/>
                        <a:pt x="608" y="651"/>
                        <a:pt x="594" y="651"/>
                      </a:cubicBezTo>
                      <a:cubicBezTo>
                        <a:pt x="498" y="651"/>
                        <a:pt x="402" y="651"/>
                        <a:pt x="306" y="65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9" name="Freeform 15">
                  <a:extLst>
                    <a:ext uri="{FF2B5EF4-FFF2-40B4-BE49-F238E27FC236}">
                      <a16:creationId xmlns:a16="http://schemas.microsoft.com/office/drawing/2014/main" id="{EB786026-065C-461C-90A1-F9A676FC314F}"/>
                    </a:ext>
                  </a:extLst>
                </p:cNvPr>
                <p:cNvSpPr>
                  <a:spLocks/>
                </p:cNvSpPr>
                <p:nvPr/>
              </p:nvSpPr>
              <p:spPr bwMode="auto">
                <a:xfrm>
                  <a:off x="1934" y="937"/>
                  <a:ext cx="415" cy="615"/>
                </a:xfrm>
                <a:custGeom>
                  <a:avLst/>
                  <a:gdLst>
                    <a:gd name="T0" fmla="*/ 216 w 448"/>
                    <a:gd name="T1" fmla="*/ 661 h 662"/>
                    <a:gd name="T2" fmla="*/ 110 w 448"/>
                    <a:gd name="T3" fmla="*/ 653 h 662"/>
                    <a:gd name="T4" fmla="*/ 45 w 448"/>
                    <a:gd name="T5" fmla="*/ 555 h 662"/>
                    <a:gd name="T6" fmla="*/ 93 w 448"/>
                    <a:gd name="T7" fmla="*/ 321 h 662"/>
                    <a:gd name="T8" fmla="*/ 63 w 448"/>
                    <a:gd name="T9" fmla="*/ 285 h 662"/>
                    <a:gd name="T10" fmla="*/ 13 w 448"/>
                    <a:gd name="T11" fmla="*/ 285 h 662"/>
                    <a:gd name="T12" fmla="*/ 2 w 448"/>
                    <a:gd name="T13" fmla="*/ 272 h 662"/>
                    <a:gd name="T14" fmla="*/ 24 w 448"/>
                    <a:gd name="T15" fmla="*/ 170 h 662"/>
                    <a:gd name="T16" fmla="*/ 39 w 448"/>
                    <a:gd name="T17" fmla="*/ 158 h 662"/>
                    <a:gd name="T18" fmla="*/ 113 w 448"/>
                    <a:gd name="T19" fmla="*/ 159 h 662"/>
                    <a:gd name="T20" fmla="*/ 131 w 448"/>
                    <a:gd name="T21" fmla="*/ 144 h 662"/>
                    <a:gd name="T22" fmla="*/ 158 w 448"/>
                    <a:gd name="T23" fmla="*/ 15 h 662"/>
                    <a:gd name="T24" fmla="*/ 176 w 448"/>
                    <a:gd name="T25" fmla="*/ 1 h 662"/>
                    <a:gd name="T26" fmla="*/ 336 w 448"/>
                    <a:gd name="T27" fmla="*/ 1 h 662"/>
                    <a:gd name="T28" fmla="*/ 351 w 448"/>
                    <a:gd name="T29" fmla="*/ 19 h 662"/>
                    <a:gd name="T30" fmla="*/ 324 w 448"/>
                    <a:gd name="T31" fmla="*/ 139 h 662"/>
                    <a:gd name="T32" fmla="*/ 339 w 448"/>
                    <a:gd name="T33" fmla="*/ 159 h 662"/>
                    <a:gd name="T34" fmla="*/ 433 w 448"/>
                    <a:gd name="T35" fmla="*/ 159 h 662"/>
                    <a:gd name="T36" fmla="*/ 445 w 448"/>
                    <a:gd name="T37" fmla="*/ 173 h 662"/>
                    <a:gd name="T38" fmla="*/ 424 w 448"/>
                    <a:gd name="T39" fmla="*/ 271 h 662"/>
                    <a:gd name="T40" fmla="*/ 406 w 448"/>
                    <a:gd name="T41" fmla="*/ 285 h 662"/>
                    <a:gd name="T42" fmla="*/ 314 w 448"/>
                    <a:gd name="T43" fmla="*/ 285 h 662"/>
                    <a:gd name="T44" fmla="*/ 289 w 448"/>
                    <a:gd name="T45" fmla="*/ 304 h 662"/>
                    <a:gd name="T46" fmla="*/ 250 w 448"/>
                    <a:gd name="T47" fmla="*/ 493 h 662"/>
                    <a:gd name="T48" fmla="*/ 279 w 448"/>
                    <a:gd name="T49" fmla="*/ 533 h 662"/>
                    <a:gd name="T50" fmla="*/ 357 w 448"/>
                    <a:gd name="T51" fmla="*/ 532 h 662"/>
                    <a:gd name="T52" fmla="*/ 370 w 448"/>
                    <a:gd name="T53" fmla="*/ 546 h 662"/>
                    <a:gd name="T54" fmla="*/ 350 w 448"/>
                    <a:gd name="T55" fmla="*/ 637 h 662"/>
                    <a:gd name="T56" fmla="*/ 331 w 448"/>
                    <a:gd name="T57" fmla="*/ 655 h 662"/>
                    <a:gd name="T58" fmla="*/ 216 w 448"/>
                    <a:gd name="T59"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48" h="662">
                      <a:moveTo>
                        <a:pt x="216" y="661"/>
                      </a:moveTo>
                      <a:cubicBezTo>
                        <a:pt x="180" y="661"/>
                        <a:pt x="145" y="662"/>
                        <a:pt x="110" y="653"/>
                      </a:cubicBezTo>
                      <a:cubicBezTo>
                        <a:pt x="59" y="639"/>
                        <a:pt x="37" y="608"/>
                        <a:pt x="45" y="555"/>
                      </a:cubicBezTo>
                      <a:cubicBezTo>
                        <a:pt x="57" y="477"/>
                        <a:pt x="77" y="399"/>
                        <a:pt x="93" y="321"/>
                      </a:cubicBezTo>
                      <a:cubicBezTo>
                        <a:pt x="100" y="285"/>
                        <a:pt x="101" y="285"/>
                        <a:pt x="63" y="285"/>
                      </a:cubicBezTo>
                      <a:cubicBezTo>
                        <a:pt x="47" y="285"/>
                        <a:pt x="30" y="285"/>
                        <a:pt x="13" y="285"/>
                      </a:cubicBezTo>
                      <a:cubicBezTo>
                        <a:pt x="2" y="286"/>
                        <a:pt x="0" y="282"/>
                        <a:pt x="2" y="272"/>
                      </a:cubicBezTo>
                      <a:cubicBezTo>
                        <a:pt x="10" y="238"/>
                        <a:pt x="17" y="204"/>
                        <a:pt x="24" y="170"/>
                      </a:cubicBezTo>
                      <a:cubicBezTo>
                        <a:pt x="26" y="162"/>
                        <a:pt x="29" y="158"/>
                        <a:pt x="39" y="158"/>
                      </a:cubicBezTo>
                      <a:cubicBezTo>
                        <a:pt x="63" y="159"/>
                        <a:pt x="88" y="158"/>
                        <a:pt x="113" y="159"/>
                      </a:cubicBezTo>
                      <a:cubicBezTo>
                        <a:pt x="124" y="159"/>
                        <a:pt x="129" y="155"/>
                        <a:pt x="131" y="144"/>
                      </a:cubicBezTo>
                      <a:cubicBezTo>
                        <a:pt x="139" y="101"/>
                        <a:pt x="150" y="58"/>
                        <a:pt x="158" y="15"/>
                      </a:cubicBezTo>
                      <a:cubicBezTo>
                        <a:pt x="160" y="3"/>
                        <a:pt x="165" y="1"/>
                        <a:pt x="176" y="1"/>
                      </a:cubicBezTo>
                      <a:cubicBezTo>
                        <a:pt x="229" y="1"/>
                        <a:pt x="283" y="2"/>
                        <a:pt x="336" y="1"/>
                      </a:cubicBezTo>
                      <a:cubicBezTo>
                        <a:pt x="351" y="0"/>
                        <a:pt x="354" y="5"/>
                        <a:pt x="351" y="19"/>
                      </a:cubicBezTo>
                      <a:cubicBezTo>
                        <a:pt x="342" y="59"/>
                        <a:pt x="334" y="99"/>
                        <a:pt x="324" y="139"/>
                      </a:cubicBezTo>
                      <a:cubicBezTo>
                        <a:pt x="321" y="153"/>
                        <a:pt x="322" y="160"/>
                        <a:pt x="339" y="159"/>
                      </a:cubicBezTo>
                      <a:cubicBezTo>
                        <a:pt x="370" y="158"/>
                        <a:pt x="402" y="159"/>
                        <a:pt x="433" y="159"/>
                      </a:cubicBezTo>
                      <a:cubicBezTo>
                        <a:pt x="445" y="158"/>
                        <a:pt x="448" y="161"/>
                        <a:pt x="445" y="173"/>
                      </a:cubicBezTo>
                      <a:cubicBezTo>
                        <a:pt x="437" y="205"/>
                        <a:pt x="430" y="238"/>
                        <a:pt x="424" y="271"/>
                      </a:cubicBezTo>
                      <a:cubicBezTo>
                        <a:pt x="422" y="283"/>
                        <a:pt x="417" y="286"/>
                        <a:pt x="406" y="285"/>
                      </a:cubicBezTo>
                      <a:cubicBezTo>
                        <a:pt x="375" y="285"/>
                        <a:pt x="345" y="286"/>
                        <a:pt x="314" y="285"/>
                      </a:cubicBezTo>
                      <a:cubicBezTo>
                        <a:pt x="299" y="284"/>
                        <a:pt x="293" y="287"/>
                        <a:pt x="289" y="304"/>
                      </a:cubicBezTo>
                      <a:cubicBezTo>
                        <a:pt x="278" y="367"/>
                        <a:pt x="263" y="430"/>
                        <a:pt x="250" y="493"/>
                      </a:cubicBezTo>
                      <a:cubicBezTo>
                        <a:pt x="244" y="521"/>
                        <a:pt x="252" y="530"/>
                        <a:pt x="279" y="533"/>
                      </a:cubicBezTo>
                      <a:cubicBezTo>
                        <a:pt x="305" y="536"/>
                        <a:pt x="331" y="533"/>
                        <a:pt x="357" y="532"/>
                      </a:cubicBezTo>
                      <a:cubicBezTo>
                        <a:pt x="367" y="532"/>
                        <a:pt x="373" y="532"/>
                        <a:pt x="370" y="546"/>
                      </a:cubicBezTo>
                      <a:cubicBezTo>
                        <a:pt x="362" y="576"/>
                        <a:pt x="356" y="607"/>
                        <a:pt x="350" y="637"/>
                      </a:cubicBezTo>
                      <a:cubicBezTo>
                        <a:pt x="348" y="648"/>
                        <a:pt x="343" y="654"/>
                        <a:pt x="331" y="655"/>
                      </a:cubicBezTo>
                      <a:cubicBezTo>
                        <a:pt x="293" y="658"/>
                        <a:pt x="254" y="661"/>
                        <a:pt x="216" y="66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0" name="Freeform 16">
                  <a:extLst>
                    <a:ext uri="{FF2B5EF4-FFF2-40B4-BE49-F238E27FC236}">
                      <a16:creationId xmlns:a16="http://schemas.microsoft.com/office/drawing/2014/main" id="{A34AE2EF-F53A-4282-92DB-13CA535D6D36}"/>
                    </a:ext>
                  </a:extLst>
                </p:cNvPr>
                <p:cNvSpPr>
                  <a:spLocks/>
                </p:cNvSpPr>
                <p:nvPr/>
              </p:nvSpPr>
              <p:spPr bwMode="auto">
                <a:xfrm>
                  <a:off x="725" y="937"/>
                  <a:ext cx="364" cy="606"/>
                </a:xfrm>
                <a:custGeom>
                  <a:avLst/>
                  <a:gdLst>
                    <a:gd name="T0" fmla="*/ 126 w 393"/>
                    <a:gd name="T1" fmla="*/ 651 h 652"/>
                    <a:gd name="T2" fmla="*/ 20 w 393"/>
                    <a:gd name="T3" fmla="*/ 651 h 652"/>
                    <a:gd name="T4" fmla="*/ 4 w 393"/>
                    <a:gd name="T5" fmla="*/ 633 h 652"/>
                    <a:gd name="T6" fmla="*/ 99 w 393"/>
                    <a:gd name="T7" fmla="*/ 195 h 652"/>
                    <a:gd name="T8" fmla="*/ 137 w 393"/>
                    <a:gd name="T9" fmla="*/ 18 h 652"/>
                    <a:gd name="T10" fmla="*/ 157 w 393"/>
                    <a:gd name="T11" fmla="*/ 1 h 652"/>
                    <a:gd name="T12" fmla="*/ 377 w 393"/>
                    <a:gd name="T13" fmla="*/ 1 h 652"/>
                    <a:gd name="T14" fmla="*/ 390 w 393"/>
                    <a:gd name="T15" fmla="*/ 17 h 652"/>
                    <a:gd name="T16" fmla="*/ 257 w 393"/>
                    <a:gd name="T17" fmla="*/ 635 h 652"/>
                    <a:gd name="T18" fmla="*/ 238 w 393"/>
                    <a:gd name="T19" fmla="*/ 651 h 652"/>
                    <a:gd name="T20" fmla="*/ 126 w 393"/>
                    <a:gd name="T21" fmla="*/ 651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3" h="652">
                      <a:moveTo>
                        <a:pt x="126" y="651"/>
                      </a:moveTo>
                      <a:cubicBezTo>
                        <a:pt x="91" y="651"/>
                        <a:pt x="55" y="650"/>
                        <a:pt x="20" y="651"/>
                      </a:cubicBezTo>
                      <a:cubicBezTo>
                        <a:pt x="6" y="652"/>
                        <a:pt x="0" y="651"/>
                        <a:pt x="4" y="633"/>
                      </a:cubicBezTo>
                      <a:cubicBezTo>
                        <a:pt x="36" y="488"/>
                        <a:pt x="68" y="341"/>
                        <a:pt x="99" y="195"/>
                      </a:cubicBezTo>
                      <a:cubicBezTo>
                        <a:pt x="112" y="136"/>
                        <a:pt x="125" y="77"/>
                        <a:pt x="137" y="18"/>
                      </a:cubicBezTo>
                      <a:cubicBezTo>
                        <a:pt x="139" y="5"/>
                        <a:pt x="144" y="0"/>
                        <a:pt x="157" y="1"/>
                      </a:cubicBezTo>
                      <a:cubicBezTo>
                        <a:pt x="231" y="1"/>
                        <a:pt x="304" y="1"/>
                        <a:pt x="377" y="1"/>
                      </a:cubicBezTo>
                      <a:cubicBezTo>
                        <a:pt x="391" y="0"/>
                        <a:pt x="393" y="4"/>
                        <a:pt x="390" y="17"/>
                      </a:cubicBezTo>
                      <a:cubicBezTo>
                        <a:pt x="345" y="223"/>
                        <a:pt x="301" y="429"/>
                        <a:pt x="257" y="635"/>
                      </a:cubicBezTo>
                      <a:cubicBezTo>
                        <a:pt x="255" y="647"/>
                        <a:pt x="251" y="652"/>
                        <a:pt x="238" y="651"/>
                      </a:cubicBezTo>
                      <a:cubicBezTo>
                        <a:pt x="201" y="650"/>
                        <a:pt x="163" y="651"/>
                        <a:pt x="126" y="651"/>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1" name="Freeform 17">
                  <a:extLst>
                    <a:ext uri="{FF2B5EF4-FFF2-40B4-BE49-F238E27FC236}">
                      <a16:creationId xmlns:a16="http://schemas.microsoft.com/office/drawing/2014/main" id="{2ACE9885-29D2-4926-A3F6-7AEB1BC2244F}"/>
                    </a:ext>
                  </a:extLst>
                </p:cNvPr>
                <p:cNvSpPr>
                  <a:spLocks/>
                </p:cNvSpPr>
                <p:nvPr/>
              </p:nvSpPr>
              <p:spPr bwMode="auto">
                <a:xfrm>
                  <a:off x="2856" y="1768"/>
                  <a:ext cx="394" cy="511"/>
                </a:xfrm>
                <a:custGeom>
                  <a:avLst/>
                  <a:gdLst>
                    <a:gd name="T0" fmla="*/ 426 w 426"/>
                    <a:gd name="T1" fmla="*/ 0 h 550"/>
                    <a:gd name="T2" fmla="*/ 390 w 426"/>
                    <a:gd name="T3" fmla="*/ 173 h 550"/>
                    <a:gd name="T4" fmla="*/ 315 w 426"/>
                    <a:gd name="T5" fmla="*/ 528 h 550"/>
                    <a:gd name="T6" fmla="*/ 288 w 426"/>
                    <a:gd name="T7" fmla="*/ 550 h 550"/>
                    <a:gd name="T8" fmla="*/ 118 w 426"/>
                    <a:gd name="T9" fmla="*/ 549 h 550"/>
                    <a:gd name="T10" fmla="*/ 105 w 426"/>
                    <a:gd name="T11" fmla="*/ 533 h 550"/>
                    <a:gd name="T12" fmla="*/ 165 w 426"/>
                    <a:gd name="T13" fmla="*/ 251 h 550"/>
                    <a:gd name="T14" fmla="*/ 153 w 426"/>
                    <a:gd name="T15" fmla="*/ 237 h 550"/>
                    <a:gd name="T16" fmla="*/ 17 w 426"/>
                    <a:gd name="T17" fmla="*/ 237 h 550"/>
                    <a:gd name="T18" fmla="*/ 3 w 426"/>
                    <a:gd name="T19" fmla="*/ 219 h 550"/>
                    <a:gd name="T20" fmla="*/ 26 w 426"/>
                    <a:gd name="T21" fmla="*/ 114 h 550"/>
                    <a:gd name="T22" fmla="*/ 44 w 426"/>
                    <a:gd name="T23" fmla="*/ 99 h 550"/>
                    <a:gd name="T24" fmla="*/ 140 w 426"/>
                    <a:gd name="T25" fmla="*/ 91 h 550"/>
                    <a:gd name="T26" fmla="*/ 249 w 426"/>
                    <a:gd name="T27" fmla="*/ 15 h 550"/>
                    <a:gd name="T28" fmla="*/ 276 w 426"/>
                    <a:gd name="T29" fmla="*/ 0 h 550"/>
                    <a:gd name="T30" fmla="*/ 426 w 426"/>
                    <a:gd name="T31" fmla="*/ 0 h 5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26" h="550">
                      <a:moveTo>
                        <a:pt x="426" y="0"/>
                      </a:moveTo>
                      <a:cubicBezTo>
                        <a:pt x="414" y="59"/>
                        <a:pt x="402" y="116"/>
                        <a:pt x="390" y="173"/>
                      </a:cubicBezTo>
                      <a:cubicBezTo>
                        <a:pt x="365" y="291"/>
                        <a:pt x="339" y="409"/>
                        <a:pt x="315" y="528"/>
                      </a:cubicBezTo>
                      <a:cubicBezTo>
                        <a:pt x="311" y="543"/>
                        <a:pt x="306" y="550"/>
                        <a:pt x="288" y="550"/>
                      </a:cubicBezTo>
                      <a:cubicBezTo>
                        <a:pt x="232" y="548"/>
                        <a:pt x="175" y="549"/>
                        <a:pt x="118" y="549"/>
                      </a:cubicBezTo>
                      <a:cubicBezTo>
                        <a:pt x="106" y="550"/>
                        <a:pt x="101" y="548"/>
                        <a:pt x="105" y="533"/>
                      </a:cubicBezTo>
                      <a:cubicBezTo>
                        <a:pt x="126" y="439"/>
                        <a:pt x="145" y="345"/>
                        <a:pt x="165" y="251"/>
                      </a:cubicBezTo>
                      <a:cubicBezTo>
                        <a:pt x="168" y="239"/>
                        <a:pt x="165" y="236"/>
                        <a:pt x="153" y="237"/>
                      </a:cubicBezTo>
                      <a:cubicBezTo>
                        <a:pt x="108" y="237"/>
                        <a:pt x="63" y="236"/>
                        <a:pt x="17" y="237"/>
                      </a:cubicBezTo>
                      <a:cubicBezTo>
                        <a:pt x="1" y="238"/>
                        <a:pt x="0" y="232"/>
                        <a:pt x="3" y="219"/>
                      </a:cubicBezTo>
                      <a:cubicBezTo>
                        <a:pt x="11" y="184"/>
                        <a:pt x="20" y="149"/>
                        <a:pt x="26" y="114"/>
                      </a:cubicBezTo>
                      <a:cubicBezTo>
                        <a:pt x="28" y="102"/>
                        <a:pt x="33" y="100"/>
                        <a:pt x="44" y="99"/>
                      </a:cubicBezTo>
                      <a:cubicBezTo>
                        <a:pt x="76" y="98"/>
                        <a:pt x="108" y="98"/>
                        <a:pt x="140" y="91"/>
                      </a:cubicBezTo>
                      <a:cubicBezTo>
                        <a:pt x="187" y="81"/>
                        <a:pt x="224" y="56"/>
                        <a:pt x="249" y="15"/>
                      </a:cubicBezTo>
                      <a:cubicBezTo>
                        <a:pt x="256" y="3"/>
                        <a:pt x="264" y="0"/>
                        <a:pt x="276" y="0"/>
                      </a:cubicBezTo>
                      <a:cubicBezTo>
                        <a:pt x="326" y="1"/>
                        <a:pt x="375" y="0"/>
                        <a:pt x="426" y="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2" name="Freeform 18">
                  <a:extLst>
                    <a:ext uri="{FF2B5EF4-FFF2-40B4-BE49-F238E27FC236}">
                      <a16:creationId xmlns:a16="http://schemas.microsoft.com/office/drawing/2014/main" id="{B82D4F26-77DF-4694-8933-EF6BE1AB0130}"/>
                    </a:ext>
                  </a:extLst>
                </p:cNvPr>
                <p:cNvSpPr>
                  <a:spLocks/>
                </p:cNvSpPr>
                <p:nvPr/>
              </p:nvSpPr>
              <p:spPr bwMode="auto">
                <a:xfrm>
                  <a:off x="439" y="1134"/>
                  <a:ext cx="324" cy="408"/>
                </a:xfrm>
                <a:custGeom>
                  <a:avLst/>
                  <a:gdLst>
                    <a:gd name="T0" fmla="*/ 350 w 350"/>
                    <a:gd name="T1" fmla="*/ 0 h 439"/>
                    <a:gd name="T2" fmla="*/ 300 w 350"/>
                    <a:gd name="T3" fmla="*/ 233 h 439"/>
                    <a:gd name="T4" fmla="*/ 260 w 350"/>
                    <a:gd name="T5" fmla="*/ 422 h 439"/>
                    <a:gd name="T6" fmla="*/ 242 w 350"/>
                    <a:gd name="T7" fmla="*/ 437 h 439"/>
                    <a:gd name="T8" fmla="*/ 18 w 350"/>
                    <a:gd name="T9" fmla="*/ 439 h 439"/>
                    <a:gd name="T10" fmla="*/ 4 w 350"/>
                    <a:gd name="T11" fmla="*/ 421 h 439"/>
                    <a:gd name="T12" fmla="*/ 90 w 350"/>
                    <a:gd name="T13" fmla="*/ 16 h 439"/>
                    <a:gd name="T14" fmla="*/ 103 w 350"/>
                    <a:gd name="T15" fmla="*/ 0 h 439"/>
                    <a:gd name="T16" fmla="*/ 350 w 350"/>
                    <a:gd name="T17" fmla="*/ 0 h 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0" h="439">
                      <a:moveTo>
                        <a:pt x="350" y="0"/>
                      </a:moveTo>
                      <a:cubicBezTo>
                        <a:pt x="334" y="79"/>
                        <a:pt x="317" y="156"/>
                        <a:pt x="300" y="233"/>
                      </a:cubicBezTo>
                      <a:cubicBezTo>
                        <a:pt x="287" y="296"/>
                        <a:pt x="273" y="359"/>
                        <a:pt x="260" y="422"/>
                      </a:cubicBezTo>
                      <a:cubicBezTo>
                        <a:pt x="258" y="434"/>
                        <a:pt x="254" y="437"/>
                        <a:pt x="242" y="437"/>
                      </a:cubicBezTo>
                      <a:cubicBezTo>
                        <a:pt x="168" y="438"/>
                        <a:pt x="93" y="438"/>
                        <a:pt x="18" y="439"/>
                      </a:cubicBezTo>
                      <a:cubicBezTo>
                        <a:pt x="4" y="439"/>
                        <a:pt x="0" y="436"/>
                        <a:pt x="4" y="421"/>
                      </a:cubicBezTo>
                      <a:cubicBezTo>
                        <a:pt x="33" y="286"/>
                        <a:pt x="62" y="151"/>
                        <a:pt x="90" y="16"/>
                      </a:cubicBezTo>
                      <a:cubicBezTo>
                        <a:pt x="92" y="9"/>
                        <a:pt x="91" y="0"/>
                        <a:pt x="103" y="0"/>
                      </a:cubicBezTo>
                      <a:cubicBezTo>
                        <a:pt x="185" y="0"/>
                        <a:pt x="267" y="0"/>
                        <a:pt x="350" y="0"/>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3" name="Freeform 19">
                  <a:extLst>
                    <a:ext uri="{FF2B5EF4-FFF2-40B4-BE49-F238E27FC236}">
                      <a16:creationId xmlns:a16="http://schemas.microsoft.com/office/drawing/2014/main" id="{5599EB1F-F6FC-4B30-9A5A-2792CEBF5472}"/>
                    </a:ext>
                  </a:extLst>
                </p:cNvPr>
                <p:cNvSpPr>
                  <a:spLocks/>
                </p:cNvSpPr>
                <p:nvPr/>
              </p:nvSpPr>
              <p:spPr bwMode="auto">
                <a:xfrm>
                  <a:off x="2935" y="1085"/>
                  <a:ext cx="276" cy="457"/>
                </a:xfrm>
                <a:custGeom>
                  <a:avLst/>
                  <a:gdLst>
                    <a:gd name="T0" fmla="*/ 298 w 298"/>
                    <a:gd name="T1" fmla="*/ 0 h 492"/>
                    <a:gd name="T2" fmla="*/ 220 w 298"/>
                    <a:gd name="T3" fmla="*/ 365 h 492"/>
                    <a:gd name="T4" fmla="*/ 197 w 298"/>
                    <a:gd name="T5" fmla="*/ 477 h 492"/>
                    <a:gd name="T6" fmla="*/ 177 w 298"/>
                    <a:gd name="T7" fmla="*/ 492 h 492"/>
                    <a:gd name="T8" fmla="*/ 16 w 298"/>
                    <a:gd name="T9" fmla="*/ 492 h 492"/>
                    <a:gd name="T10" fmla="*/ 3 w 298"/>
                    <a:gd name="T11" fmla="*/ 476 h 492"/>
                    <a:gd name="T12" fmla="*/ 102 w 298"/>
                    <a:gd name="T13" fmla="*/ 13 h 492"/>
                    <a:gd name="T14" fmla="*/ 113 w 298"/>
                    <a:gd name="T15" fmla="*/ 0 h 492"/>
                    <a:gd name="T16" fmla="*/ 298 w 298"/>
                    <a:gd name="T17" fmla="*/ 0 h 4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8" h="492">
                      <a:moveTo>
                        <a:pt x="298" y="0"/>
                      </a:moveTo>
                      <a:cubicBezTo>
                        <a:pt x="271" y="123"/>
                        <a:pt x="246" y="244"/>
                        <a:pt x="220" y="365"/>
                      </a:cubicBezTo>
                      <a:cubicBezTo>
                        <a:pt x="212" y="402"/>
                        <a:pt x="204" y="439"/>
                        <a:pt x="197" y="477"/>
                      </a:cubicBezTo>
                      <a:cubicBezTo>
                        <a:pt x="195" y="488"/>
                        <a:pt x="190" y="492"/>
                        <a:pt x="177" y="492"/>
                      </a:cubicBezTo>
                      <a:cubicBezTo>
                        <a:pt x="123" y="491"/>
                        <a:pt x="70" y="491"/>
                        <a:pt x="16" y="492"/>
                      </a:cubicBezTo>
                      <a:cubicBezTo>
                        <a:pt x="2" y="492"/>
                        <a:pt x="0" y="488"/>
                        <a:pt x="3" y="476"/>
                      </a:cubicBezTo>
                      <a:cubicBezTo>
                        <a:pt x="36" y="322"/>
                        <a:pt x="69" y="167"/>
                        <a:pt x="102" y="13"/>
                      </a:cubicBezTo>
                      <a:cubicBezTo>
                        <a:pt x="103" y="6"/>
                        <a:pt x="104" y="0"/>
                        <a:pt x="113" y="0"/>
                      </a:cubicBezTo>
                      <a:cubicBezTo>
                        <a:pt x="174" y="0"/>
                        <a:pt x="235" y="0"/>
                        <a:pt x="298" y="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4" name="Freeform 20">
                  <a:extLst>
                    <a:ext uri="{FF2B5EF4-FFF2-40B4-BE49-F238E27FC236}">
                      <a16:creationId xmlns:a16="http://schemas.microsoft.com/office/drawing/2014/main" id="{A57DD8B9-86F8-4DAA-8774-B5D605DA34DF}"/>
                    </a:ext>
                  </a:extLst>
                </p:cNvPr>
                <p:cNvSpPr>
                  <a:spLocks/>
                </p:cNvSpPr>
                <p:nvPr/>
              </p:nvSpPr>
              <p:spPr bwMode="auto">
                <a:xfrm>
                  <a:off x="1651" y="1084"/>
                  <a:ext cx="276" cy="458"/>
                </a:xfrm>
                <a:custGeom>
                  <a:avLst/>
                  <a:gdLst>
                    <a:gd name="T0" fmla="*/ 202 w 298"/>
                    <a:gd name="T1" fmla="*/ 1 h 493"/>
                    <a:gd name="T2" fmla="*/ 282 w 298"/>
                    <a:gd name="T3" fmla="*/ 1 h 493"/>
                    <a:gd name="T4" fmla="*/ 295 w 298"/>
                    <a:gd name="T5" fmla="*/ 16 h 493"/>
                    <a:gd name="T6" fmla="*/ 197 w 298"/>
                    <a:gd name="T7" fmla="*/ 477 h 493"/>
                    <a:gd name="T8" fmla="*/ 177 w 298"/>
                    <a:gd name="T9" fmla="*/ 493 h 493"/>
                    <a:gd name="T10" fmla="*/ 17 w 298"/>
                    <a:gd name="T11" fmla="*/ 493 h 493"/>
                    <a:gd name="T12" fmla="*/ 3 w 298"/>
                    <a:gd name="T13" fmla="*/ 475 h 493"/>
                    <a:gd name="T14" fmla="*/ 100 w 298"/>
                    <a:gd name="T15" fmla="*/ 17 h 493"/>
                    <a:gd name="T16" fmla="*/ 122 w 298"/>
                    <a:gd name="T17" fmla="*/ 0 h 493"/>
                    <a:gd name="T18" fmla="*/ 202 w 298"/>
                    <a:gd name="T19" fmla="*/ 1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493">
                      <a:moveTo>
                        <a:pt x="202" y="1"/>
                      </a:moveTo>
                      <a:cubicBezTo>
                        <a:pt x="228" y="1"/>
                        <a:pt x="255" y="1"/>
                        <a:pt x="282" y="1"/>
                      </a:cubicBezTo>
                      <a:cubicBezTo>
                        <a:pt x="293" y="0"/>
                        <a:pt x="298" y="1"/>
                        <a:pt x="295" y="16"/>
                      </a:cubicBezTo>
                      <a:cubicBezTo>
                        <a:pt x="261" y="169"/>
                        <a:pt x="229" y="323"/>
                        <a:pt x="197" y="477"/>
                      </a:cubicBezTo>
                      <a:cubicBezTo>
                        <a:pt x="194" y="489"/>
                        <a:pt x="190" y="493"/>
                        <a:pt x="177" y="493"/>
                      </a:cubicBezTo>
                      <a:cubicBezTo>
                        <a:pt x="124" y="492"/>
                        <a:pt x="70" y="492"/>
                        <a:pt x="17" y="493"/>
                      </a:cubicBezTo>
                      <a:cubicBezTo>
                        <a:pt x="2" y="493"/>
                        <a:pt x="0" y="490"/>
                        <a:pt x="3" y="475"/>
                      </a:cubicBezTo>
                      <a:cubicBezTo>
                        <a:pt x="36" y="322"/>
                        <a:pt x="69" y="170"/>
                        <a:pt x="100" y="17"/>
                      </a:cubicBezTo>
                      <a:cubicBezTo>
                        <a:pt x="103" y="3"/>
                        <a:pt x="109" y="0"/>
                        <a:pt x="122" y="0"/>
                      </a:cubicBezTo>
                      <a:cubicBezTo>
                        <a:pt x="148" y="1"/>
                        <a:pt x="175" y="1"/>
                        <a:pt x="202" y="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5" name="Freeform 21">
                  <a:extLst>
                    <a:ext uri="{FF2B5EF4-FFF2-40B4-BE49-F238E27FC236}">
                      <a16:creationId xmlns:a16="http://schemas.microsoft.com/office/drawing/2014/main" id="{0294404B-88E3-4503-8FC6-77054D015C07}"/>
                    </a:ext>
                  </a:extLst>
                </p:cNvPr>
                <p:cNvSpPr>
                  <a:spLocks/>
                </p:cNvSpPr>
                <p:nvPr/>
              </p:nvSpPr>
              <p:spPr bwMode="auto">
                <a:xfrm>
                  <a:off x="162" y="1279"/>
                  <a:ext cx="288" cy="264"/>
                </a:xfrm>
                <a:custGeom>
                  <a:avLst/>
                  <a:gdLst>
                    <a:gd name="T0" fmla="*/ 128 w 311"/>
                    <a:gd name="T1" fmla="*/ 283 h 284"/>
                    <a:gd name="T2" fmla="*/ 16 w 311"/>
                    <a:gd name="T3" fmla="*/ 283 h 284"/>
                    <a:gd name="T4" fmla="*/ 3 w 311"/>
                    <a:gd name="T5" fmla="*/ 267 h 284"/>
                    <a:gd name="T6" fmla="*/ 56 w 311"/>
                    <a:gd name="T7" fmla="*/ 18 h 284"/>
                    <a:gd name="T8" fmla="*/ 76 w 311"/>
                    <a:gd name="T9" fmla="*/ 1 h 284"/>
                    <a:gd name="T10" fmla="*/ 294 w 311"/>
                    <a:gd name="T11" fmla="*/ 0 h 284"/>
                    <a:gd name="T12" fmla="*/ 309 w 311"/>
                    <a:gd name="T13" fmla="*/ 19 h 284"/>
                    <a:gd name="T14" fmla="*/ 256 w 311"/>
                    <a:gd name="T15" fmla="*/ 269 h 284"/>
                    <a:gd name="T16" fmla="*/ 238 w 311"/>
                    <a:gd name="T17" fmla="*/ 283 h 284"/>
                    <a:gd name="T18" fmla="*/ 128 w 311"/>
                    <a:gd name="T19" fmla="*/ 283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1" h="284">
                      <a:moveTo>
                        <a:pt x="128" y="283"/>
                      </a:moveTo>
                      <a:cubicBezTo>
                        <a:pt x="90" y="283"/>
                        <a:pt x="53" y="283"/>
                        <a:pt x="16" y="283"/>
                      </a:cubicBezTo>
                      <a:cubicBezTo>
                        <a:pt x="3" y="283"/>
                        <a:pt x="0" y="281"/>
                        <a:pt x="3" y="267"/>
                      </a:cubicBezTo>
                      <a:cubicBezTo>
                        <a:pt x="21" y="184"/>
                        <a:pt x="39" y="101"/>
                        <a:pt x="56" y="18"/>
                      </a:cubicBezTo>
                      <a:cubicBezTo>
                        <a:pt x="58" y="5"/>
                        <a:pt x="62" y="0"/>
                        <a:pt x="76" y="1"/>
                      </a:cubicBezTo>
                      <a:cubicBezTo>
                        <a:pt x="149" y="1"/>
                        <a:pt x="221" y="1"/>
                        <a:pt x="294" y="0"/>
                      </a:cubicBezTo>
                      <a:cubicBezTo>
                        <a:pt x="309" y="0"/>
                        <a:pt x="311" y="6"/>
                        <a:pt x="309" y="19"/>
                      </a:cubicBezTo>
                      <a:cubicBezTo>
                        <a:pt x="291" y="102"/>
                        <a:pt x="273" y="185"/>
                        <a:pt x="256" y="269"/>
                      </a:cubicBezTo>
                      <a:cubicBezTo>
                        <a:pt x="254" y="280"/>
                        <a:pt x="249" y="284"/>
                        <a:pt x="238" y="283"/>
                      </a:cubicBezTo>
                      <a:cubicBezTo>
                        <a:pt x="201" y="282"/>
                        <a:pt x="164" y="283"/>
                        <a:pt x="128" y="283"/>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6" name="Freeform 22">
                  <a:extLst>
                    <a:ext uri="{FF2B5EF4-FFF2-40B4-BE49-F238E27FC236}">
                      <a16:creationId xmlns:a16="http://schemas.microsoft.com/office/drawing/2014/main" id="{09951AE2-5F2E-4000-9F43-475D176758E6}"/>
                    </a:ext>
                  </a:extLst>
                </p:cNvPr>
                <p:cNvSpPr>
                  <a:spLocks/>
                </p:cNvSpPr>
                <p:nvPr/>
              </p:nvSpPr>
              <p:spPr bwMode="auto">
                <a:xfrm>
                  <a:off x="1758" y="923"/>
                  <a:ext cx="202" cy="109"/>
                </a:xfrm>
                <a:custGeom>
                  <a:avLst/>
                  <a:gdLst>
                    <a:gd name="T0" fmla="*/ 96 w 218"/>
                    <a:gd name="T1" fmla="*/ 117 h 118"/>
                    <a:gd name="T2" fmla="*/ 14 w 218"/>
                    <a:gd name="T3" fmla="*/ 117 h 118"/>
                    <a:gd name="T4" fmla="*/ 3 w 218"/>
                    <a:gd name="T5" fmla="*/ 104 h 118"/>
                    <a:gd name="T6" fmla="*/ 22 w 218"/>
                    <a:gd name="T7" fmla="*/ 15 h 118"/>
                    <a:gd name="T8" fmla="*/ 40 w 218"/>
                    <a:gd name="T9" fmla="*/ 1 h 118"/>
                    <a:gd name="T10" fmla="*/ 202 w 218"/>
                    <a:gd name="T11" fmla="*/ 1 h 118"/>
                    <a:gd name="T12" fmla="*/ 215 w 218"/>
                    <a:gd name="T13" fmla="*/ 18 h 118"/>
                    <a:gd name="T14" fmla="*/ 197 w 218"/>
                    <a:gd name="T15" fmla="*/ 103 h 118"/>
                    <a:gd name="T16" fmla="*/ 180 w 218"/>
                    <a:gd name="T17" fmla="*/ 117 h 118"/>
                    <a:gd name="T18" fmla="*/ 96 w 218"/>
                    <a:gd name="T19" fmla="*/ 117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8" h="118">
                      <a:moveTo>
                        <a:pt x="96" y="117"/>
                      </a:moveTo>
                      <a:cubicBezTo>
                        <a:pt x="69" y="117"/>
                        <a:pt x="42" y="117"/>
                        <a:pt x="14" y="117"/>
                      </a:cubicBezTo>
                      <a:cubicBezTo>
                        <a:pt x="5" y="117"/>
                        <a:pt x="0" y="117"/>
                        <a:pt x="3" y="104"/>
                      </a:cubicBezTo>
                      <a:cubicBezTo>
                        <a:pt x="10" y="75"/>
                        <a:pt x="16" y="45"/>
                        <a:pt x="22" y="15"/>
                      </a:cubicBezTo>
                      <a:cubicBezTo>
                        <a:pt x="24" y="4"/>
                        <a:pt x="29" y="0"/>
                        <a:pt x="40" y="1"/>
                      </a:cubicBezTo>
                      <a:cubicBezTo>
                        <a:pt x="94" y="1"/>
                        <a:pt x="148" y="1"/>
                        <a:pt x="202" y="1"/>
                      </a:cubicBezTo>
                      <a:cubicBezTo>
                        <a:pt x="216" y="1"/>
                        <a:pt x="218" y="4"/>
                        <a:pt x="215" y="18"/>
                      </a:cubicBezTo>
                      <a:cubicBezTo>
                        <a:pt x="208" y="46"/>
                        <a:pt x="202" y="75"/>
                        <a:pt x="197" y="103"/>
                      </a:cubicBezTo>
                      <a:cubicBezTo>
                        <a:pt x="195" y="114"/>
                        <a:pt x="191" y="118"/>
                        <a:pt x="180" y="117"/>
                      </a:cubicBezTo>
                      <a:cubicBezTo>
                        <a:pt x="152" y="117"/>
                        <a:pt x="124" y="117"/>
                        <a:pt x="96" y="117"/>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7" name="Freeform 23">
                  <a:extLst>
                    <a:ext uri="{FF2B5EF4-FFF2-40B4-BE49-F238E27FC236}">
                      <a16:creationId xmlns:a16="http://schemas.microsoft.com/office/drawing/2014/main" id="{C31A1808-63E7-4F43-9D68-6F1C7F3869B7}"/>
                    </a:ext>
                  </a:extLst>
                </p:cNvPr>
                <p:cNvSpPr>
                  <a:spLocks/>
                </p:cNvSpPr>
                <p:nvPr/>
              </p:nvSpPr>
              <p:spPr bwMode="auto">
                <a:xfrm>
                  <a:off x="3041" y="923"/>
                  <a:ext cx="204" cy="109"/>
                </a:xfrm>
                <a:custGeom>
                  <a:avLst/>
                  <a:gdLst>
                    <a:gd name="T0" fmla="*/ 99 w 220"/>
                    <a:gd name="T1" fmla="*/ 116 h 117"/>
                    <a:gd name="T2" fmla="*/ 21 w 220"/>
                    <a:gd name="T3" fmla="*/ 116 h 117"/>
                    <a:gd name="T4" fmla="*/ 5 w 220"/>
                    <a:gd name="T5" fmla="*/ 98 h 117"/>
                    <a:gd name="T6" fmla="*/ 23 w 220"/>
                    <a:gd name="T7" fmla="*/ 15 h 117"/>
                    <a:gd name="T8" fmla="*/ 39 w 220"/>
                    <a:gd name="T9" fmla="*/ 0 h 117"/>
                    <a:gd name="T10" fmla="*/ 206 w 220"/>
                    <a:gd name="T11" fmla="*/ 0 h 117"/>
                    <a:gd name="T12" fmla="*/ 217 w 220"/>
                    <a:gd name="T13" fmla="*/ 12 h 117"/>
                    <a:gd name="T14" fmla="*/ 198 w 220"/>
                    <a:gd name="T15" fmla="*/ 103 h 117"/>
                    <a:gd name="T16" fmla="*/ 180 w 220"/>
                    <a:gd name="T17" fmla="*/ 116 h 117"/>
                    <a:gd name="T18" fmla="*/ 99 w 220"/>
                    <a:gd name="T19" fmla="*/ 11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0" h="117">
                      <a:moveTo>
                        <a:pt x="99" y="116"/>
                      </a:moveTo>
                      <a:cubicBezTo>
                        <a:pt x="73" y="116"/>
                        <a:pt x="47" y="116"/>
                        <a:pt x="21" y="116"/>
                      </a:cubicBezTo>
                      <a:cubicBezTo>
                        <a:pt x="7" y="117"/>
                        <a:pt x="0" y="116"/>
                        <a:pt x="5" y="98"/>
                      </a:cubicBezTo>
                      <a:cubicBezTo>
                        <a:pt x="13" y="71"/>
                        <a:pt x="17" y="43"/>
                        <a:pt x="23" y="15"/>
                      </a:cubicBezTo>
                      <a:cubicBezTo>
                        <a:pt x="25" y="6"/>
                        <a:pt x="27" y="0"/>
                        <a:pt x="39" y="0"/>
                      </a:cubicBezTo>
                      <a:cubicBezTo>
                        <a:pt x="95" y="0"/>
                        <a:pt x="151" y="0"/>
                        <a:pt x="206" y="0"/>
                      </a:cubicBezTo>
                      <a:cubicBezTo>
                        <a:pt x="215" y="0"/>
                        <a:pt x="220" y="1"/>
                        <a:pt x="217" y="12"/>
                      </a:cubicBezTo>
                      <a:cubicBezTo>
                        <a:pt x="210" y="42"/>
                        <a:pt x="204" y="73"/>
                        <a:pt x="198" y="103"/>
                      </a:cubicBezTo>
                      <a:cubicBezTo>
                        <a:pt x="196" y="114"/>
                        <a:pt x="191" y="117"/>
                        <a:pt x="180" y="116"/>
                      </a:cubicBezTo>
                      <a:cubicBezTo>
                        <a:pt x="153" y="116"/>
                        <a:pt x="126" y="116"/>
                        <a:pt x="99" y="116"/>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8" name="Freeform 24">
                  <a:extLst>
                    <a:ext uri="{FF2B5EF4-FFF2-40B4-BE49-F238E27FC236}">
                      <a16:creationId xmlns:a16="http://schemas.microsoft.com/office/drawing/2014/main" id="{ED014514-CC03-4C5C-8D92-47CF105C2B9A}"/>
                    </a:ext>
                  </a:extLst>
                </p:cNvPr>
                <p:cNvSpPr>
                  <a:spLocks/>
                </p:cNvSpPr>
                <p:nvPr/>
              </p:nvSpPr>
              <p:spPr bwMode="auto">
                <a:xfrm>
                  <a:off x="3510" y="2067"/>
                  <a:ext cx="225" cy="102"/>
                </a:xfrm>
                <a:custGeom>
                  <a:avLst/>
                  <a:gdLst>
                    <a:gd name="T0" fmla="*/ 139 w 244"/>
                    <a:gd name="T1" fmla="*/ 2 h 110"/>
                    <a:gd name="T2" fmla="*/ 205 w 244"/>
                    <a:gd name="T3" fmla="*/ 6 h 110"/>
                    <a:gd name="T4" fmla="*/ 241 w 244"/>
                    <a:gd name="T5" fmla="*/ 36 h 110"/>
                    <a:gd name="T6" fmla="*/ 219 w 244"/>
                    <a:gd name="T7" fmla="*/ 87 h 110"/>
                    <a:gd name="T8" fmla="*/ 143 w 244"/>
                    <a:gd name="T9" fmla="*/ 107 h 110"/>
                    <a:gd name="T10" fmla="*/ 46 w 244"/>
                    <a:gd name="T11" fmla="*/ 103 h 110"/>
                    <a:gd name="T12" fmla="*/ 2 w 244"/>
                    <a:gd name="T13" fmla="*/ 69 h 110"/>
                    <a:gd name="T14" fmla="*/ 41 w 244"/>
                    <a:gd name="T15" fmla="*/ 12 h 110"/>
                    <a:gd name="T16" fmla="*/ 139 w 244"/>
                    <a:gd name="T17" fmla="*/ 2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4" h="110">
                      <a:moveTo>
                        <a:pt x="139" y="2"/>
                      </a:moveTo>
                      <a:cubicBezTo>
                        <a:pt x="157" y="2"/>
                        <a:pt x="181" y="0"/>
                        <a:pt x="205" y="6"/>
                      </a:cubicBezTo>
                      <a:cubicBezTo>
                        <a:pt x="221" y="11"/>
                        <a:pt x="238" y="15"/>
                        <a:pt x="241" y="36"/>
                      </a:cubicBezTo>
                      <a:cubicBezTo>
                        <a:pt x="244" y="57"/>
                        <a:pt x="238" y="75"/>
                        <a:pt x="219" y="87"/>
                      </a:cubicBezTo>
                      <a:cubicBezTo>
                        <a:pt x="196" y="102"/>
                        <a:pt x="170" y="106"/>
                        <a:pt x="143" y="107"/>
                      </a:cubicBezTo>
                      <a:cubicBezTo>
                        <a:pt x="110" y="108"/>
                        <a:pt x="78" y="110"/>
                        <a:pt x="46" y="103"/>
                      </a:cubicBezTo>
                      <a:cubicBezTo>
                        <a:pt x="18" y="97"/>
                        <a:pt x="4" y="86"/>
                        <a:pt x="2" y="69"/>
                      </a:cubicBezTo>
                      <a:cubicBezTo>
                        <a:pt x="0" y="46"/>
                        <a:pt x="17" y="20"/>
                        <a:pt x="41" y="12"/>
                      </a:cubicBezTo>
                      <a:cubicBezTo>
                        <a:pt x="71" y="0"/>
                        <a:pt x="102" y="2"/>
                        <a:pt x="139" y="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9" name="Freeform 25">
                  <a:extLst>
                    <a:ext uri="{FF2B5EF4-FFF2-40B4-BE49-F238E27FC236}">
                      <a16:creationId xmlns:a16="http://schemas.microsoft.com/office/drawing/2014/main" id="{F63C3055-700C-4352-8A89-4FA6061277BA}"/>
                    </a:ext>
                  </a:extLst>
                </p:cNvPr>
                <p:cNvSpPr>
                  <a:spLocks/>
                </p:cNvSpPr>
                <p:nvPr/>
              </p:nvSpPr>
              <p:spPr bwMode="auto">
                <a:xfrm>
                  <a:off x="3563" y="1877"/>
                  <a:ext cx="201" cy="85"/>
                </a:xfrm>
                <a:custGeom>
                  <a:avLst/>
                  <a:gdLst>
                    <a:gd name="T0" fmla="*/ 99 w 217"/>
                    <a:gd name="T1" fmla="*/ 91 h 92"/>
                    <a:gd name="T2" fmla="*/ 37 w 217"/>
                    <a:gd name="T3" fmla="*/ 88 h 92"/>
                    <a:gd name="T4" fmla="*/ 3 w 217"/>
                    <a:gd name="T5" fmla="*/ 64 h 92"/>
                    <a:gd name="T6" fmla="*/ 23 w 217"/>
                    <a:gd name="T7" fmla="*/ 17 h 92"/>
                    <a:gd name="T8" fmla="*/ 55 w 217"/>
                    <a:gd name="T9" fmla="*/ 6 h 92"/>
                    <a:gd name="T10" fmla="*/ 178 w 217"/>
                    <a:gd name="T11" fmla="*/ 6 h 92"/>
                    <a:gd name="T12" fmla="*/ 215 w 217"/>
                    <a:gd name="T13" fmla="*/ 33 h 92"/>
                    <a:gd name="T14" fmla="*/ 183 w 217"/>
                    <a:gd name="T15" fmla="*/ 82 h 92"/>
                    <a:gd name="T16" fmla="*/ 129 w 217"/>
                    <a:gd name="T17" fmla="*/ 91 h 92"/>
                    <a:gd name="T18" fmla="*/ 99 w 217"/>
                    <a:gd name="T19" fmla="*/ 91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 h="92">
                      <a:moveTo>
                        <a:pt x="99" y="91"/>
                      </a:moveTo>
                      <a:cubicBezTo>
                        <a:pt x="78" y="92"/>
                        <a:pt x="57" y="92"/>
                        <a:pt x="37" y="88"/>
                      </a:cubicBezTo>
                      <a:cubicBezTo>
                        <a:pt x="23" y="84"/>
                        <a:pt x="7" y="81"/>
                        <a:pt x="3" y="64"/>
                      </a:cubicBezTo>
                      <a:cubicBezTo>
                        <a:pt x="0" y="45"/>
                        <a:pt x="6" y="28"/>
                        <a:pt x="23" y="17"/>
                      </a:cubicBezTo>
                      <a:cubicBezTo>
                        <a:pt x="33" y="11"/>
                        <a:pt x="44" y="8"/>
                        <a:pt x="55" y="6"/>
                      </a:cubicBezTo>
                      <a:cubicBezTo>
                        <a:pt x="96" y="0"/>
                        <a:pt x="137" y="0"/>
                        <a:pt x="178" y="6"/>
                      </a:cubicBezTo>
                      <a:cubicBezTo>
                        <a:pt x="194" y="8"/>
                        <a:pt x="212" y="12"/>
                        <a:pt x="215" y="33"/>
                      </a:cubicBezTo>
                      <a:cubicBezTo>
                        <a:pt x="217" y="54"/>
                        <a:pt x="204" y="73"/>
                        <a:pt x="183" y="82"/>
                      </a:cubicBezTo>
                      <a:cubicBezTo>
                        <a:pt x="166" y="89"/>
                        <a:pt x="147" y="90"/>
                        <a:pt x="129" y="91"/>
                      </a:cubicBezTo>
                      <a:cubicBezTo>
                        <a:pt x="119" y="92"/>
                        <a:pt x="109" y="91"/>
                        <a:pt x="99" y="91"/>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0" name="Freeform 26">
                  <a:extLst>
                    <a:ext uri="{FF2B5EF4-FFF2-40B4-BE49-F238E27FC236}">
                      <a16:creationId xmlns:a16="http://schemas.microsoft.com/office/drawing/2014/main" id="{A7647CFB-4155-410F-A341-03D06C722692}"/>
                    </a:ext>
                  </a:extLst>
                </p:cNvPr>
                <p:cNvSpPr>
                  <a:spLocks/>
                </p:cNvSpPr>
                <p:nvPr/>
              </p:nvSpPr>
              <p:spPr bwMode="auto">
                <a:xfrm>
                  <a:off x="2575" y="1145"/>
                  <a:ext cx="3" cy="3"/>
                </a:xfrm>
                <a:custGeom>
                  <a:avLst/>
                  <a:gdLst>
                    <a:gd name="T0" fmla="*/ 3 w 3"/>
                    <a:gd name="T1" fmla="*/ 3 h 3"/>
                    <a:gd name="T2" fmla="*/ 0 w 3"/>
                    <a:gd name="T3" fmla="*/ 0 h 3"/>
                    <a:gd name="T4" fmla="*/ 1 w 3"/>
                    <a:gd name="T5" fmla="*/ 0 h 3"/>
                    <a:gd name="T6" fmla="*/ 3 w 3"/>
                    <a:gd name="T7" fmla="*/ 3 h 3"/>
                    <a:gd name="T8" fmla="*/ 3 w 3"/>
                    <a:gd name="T9" fmla="*/ 3 h 3"/>
                  </a:gdLst>
                  <a:ahLst/>
                  <a:cxnLst>
                    <a:cxn ang="0">
                      <a:pos x="T0" y="T1"/>
                    </a:cxn>
                    <a:cxn ang="0">
                      <a:pos x="T2" y="T3"/>
                    </a:cxn>
                    <a:cxn ang="0">
                      <a:pos x="T4" y="T5"/>
                    </a:cxn>
                    <a:cxn ang="0">
                      <a:pos x="T6" y="T7"/>
                    </a:cxn>
                    <a:cxn ang="0">
                      <a:pos x="T8" y="T9"/>
                    </a:cxn>
                  </a:cxnLst>
                  <a:rect l="0" t="0" r="r" b="b"/>
                  <a:pathLst>
                    <a:path w="3" h="3">
                      <a:moveTo>
                        <a:pt x="3" y="3"/>
                      </a:moveTo>
                      <a:cubicBezTo>
                        <a:pt x="2" y="2"/>
                        <a:pt x="1" y="1"/>
                        <a:pt x="0" y="0"/>
                      </a:cubicBezTo>
                      <a:cubicBezTo>
                        <a:pt x="0" y="0"/>
                        <a:pt x="1" y="0"/>
                        <a:pt x="1" y="0"/>
                      </a:cubicBezTo>
                      <a:cubicBezTo>
                        <a:pt x="2" y="1"/>
                        <a:pt x="2" y="2"/>
                        <a:pt x="3" y="3"/>
                      </a:cubicBezTo>
                      <a:cubicBezTo>
                        <a:pt x="3" y="3"/>
                        <a:pt x="3" y="3"/>
                        <a:pt x="3" y="3"/>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grpSp>
      <p:sp>
        <p:nvSpPr>
          <p:cNvPr id="83" name="Rectangle 29">
            <a:extLst>
              <a:ext uri="{FF2B5EF4-FFF2-40B4-BE49-F238E27FC236}">
                <a16:creationId xmlns:a16="http://schemas.microsoft.com/office/drawing/2014/main" id="{6198B276-E4D8-464A-916B-75D18BF0CCAC}"/>
              </a:ext>
            </a:extLst>
          </p:cNvPr>
          <p:cNvSpPr>
            <a:spLocks noChangeArrowheads="1"/>
          </p:cNvSpPr>
          <p:nvPr/>
        </p:nvSpPr>
        <p:spPr bwMode="auto">
          <a:xfrm>
            <a:off x="228848" y="195263"/>
            <a:ext cx="369891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tx2"/>
                </a:solidFill>
                <a:latin typeface="Arial" panose="020B0604020202020204" pitchFamily="34" charset="0"/>
                <a:cs typeface="Arial" panose="020B0604020202020204" pitchFamily="34" charset="0"/>
              </a:rPr>
              <a:t>Истрия</a:t>
            </a:r>
            <a:r>
              <a:rPr lang="en-GB" altLang="en-US" sz="2000" b="1" dirty="0">
                <a:solidFill>
                  <a:schemeClr val="tx2"/>
                </a:solidFill>
                <a:latin typeface="Arial" panose="020B0604020202020204" pitchFamily="34" charset="0"/>
                <a:cs typeface="Arial" panose="020B0604020202020204" pitchFamily="34" charset="0"/>
              </a:rPr>
              <a:t> Ryobi </a:t>
            </a:r>
            <a:r>
              <a:rPr lang="ru-RU" altLang="en-US" sz="2000" b="1" dirty="0">
                <a:solidFill>
                  <a:schemeClr val="tx2"/>
                </a:solidFill>
                <a:latin typeface="Arial" panose="020B0604020202020204" pitchFamily="34" charset="0"/>
                <a:cs typeface="Arial" panose="020B0604020202020204" pitchFamily="34" charset="0"/>
              </a:rPr>
              <a:t>так быстро</a:t>
            </a:r>
            <a:endParaRPr lang="en-GB" altLang="en-US" sz="2000" b="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6884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29">
            <a:extLst>
              <a:ext uri="{FF2B5EF4-FFF2-40B4-BE49-F238E27FC236}">
                <a16:creationId xmlns:a16="http://schemas.microsoft.com/office/drawing/2014/main" id="{92FF35F6-D559-42F2-977B-4071040343CD}"/>
              </a:ext>
            </a:extLst>
          </p:cNvPr>
          <p:cNvSpPr>
            <a:spLocks noChangeArrowheads="1"/>
          </p:cNvSpPr>
          <p:nvPr/>
        </p:nvSpPr>
        <p:spPr bwMode="auto">
          <a:xfrm>
            <a:off x="228848" y="3093721"/>
            <a:ext cx="6484372" cy="126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b="1" dirty="0">
                <a:solidFill>
                  <a:schemeClr val="tx2"/>
                </a:solidFill>
                <a:latin typeface="Arial" panose="020B0604020202020204" pitchFamily="34" charset="0"/>
                <a:cs typeface="Arial" panose="020B0604020202020204" pitchFamily="34" charset="0"/>
              </a:rPr>
              <a:t>18</a:t>
            </a:r>
            <a:r>
              <a:rPr lang="ru-RU" altLang="en-US" b="1" dirty="0">
                <a:solidFill>
                  <a:schemeClr val="tx2"/>
                </a:solidFill>
                <a:latin typeface="Arial" panose="020B0604020202020204" pitchFamily="34" charset="0"/>
                <a:cs typeface="Arial" panose="020B0604020202020204" pitchFamily="34" charset="0"/>
              </a:rPr>
              <a:t> В</a:t>
            </a:r>
            <a:r>
              <a:rPr lang="en-GB" altLang="en-US" b="1" dirty="0">
                <a:solidFill>
                  <a:schemeClr val="tx2"/>
                </a:solidFill>
                <a:latin typeface="Arial" panose="020B0604020202020204" pitchFamily="34" charset="0"/>
                <a:cs typeface="Arial" panose="020B0604020202020204" pitchFamily="34" charset="0"/>
              </a:rPr>
              <a:t> </a:t>
            </a:r>
            <a:r>
              <a:rPr lang="ru-RU" altLang="en-US" b="1" dirty="0">
                <a:solidFill>
                  <a:schemeClr val="tx2"/>
                </a:solidFill>
                <a:latin typeface="Arial" panose="020B0604020202020204" pitchFamily="34" charset="0"/>
                <a:cs typeface="Arial" panose="020B0604020202020204" pitchFamily="34" charset="0"/>
              </a:rPr>
              <a:t>или</a:t>
            </a:r>
            <a:r>
              <a:rPr lang="en-GB" altLang="en-US" b="1" dirty="0">
                <a:solidFill>
                  <a:schemeClr val="tx2"/>
                </a:solidFill>
                <a:latin typeface="Arial" panose="020B0604020202020204" pitchFamily="34" charset="0"/>
                <a:cs typeface="Arial" panose="020B0604020202020204" pitchFamily="34" charset="0"/>
              </a:rPr>
              <a:t> 36</a:t>
            </a:r>
            <a:r>
              <a:rPr lang="ru-RU" altLang="en-US" b="1" dirty="0">
                <a:solidFill>
                  <a:schemeClr val="tx2"/>
                </a:solidFill>
                <a:latin typeface="Arial" panose="020B0604020202020204" pitchFamily="34" charset="0"/>
                <a:cs typeface="Arial" panose="020B0604020202020204" pitchFamily="34" charset="0"/>
              </a:rPr>
              <a:t> В</a:t>
            </a:r>
            <a:r>
              <a:rPr lang="en-GB" altLang="en-US" b="1" dirty="0">
                <a:solidFill>
                  <a:schemeClr val="tx2"/>
                </a:solidFill>
                <a:latin typeface="Arial" panose="020B0604020202020204" pitchFamily="34" charset="0"/>
                <a:cs typeface="Arial" panose="020B0604020202020204" pitchFamily="34" charset="0"/>
              </a:rPr>
              <a:t>?</a:t>
            </a:r>
            <a:endParaRPr lang="en-GB" altLang="en-US" sz="2400" b="1"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A7AB0E09-A881-49C4-8AA6-F43E4A6B629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7153654" y="270594"/>
            <a:ext cx="1990346" cy="742865"/>
          </a:xfrm>
          <a:prstGeom prst="rect">
            <a:avLst/>
          </a:prstGeom>
        </p:spPr>
      </p:pic>
    </p:spTree>
    <p:extLst>
      <p:ext uri="{BB962C8B-B14F-4D97-AF65-F5344CB8AC3E}">
        <p14:creationId xmlns:p14="http://schemas.microsoft.com/office/powerpoint/2010/main" val="2688511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AB0E09-A881-49C4-8AA6-F43E4A6B629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7153654" y="270594"/>
            <a:ext cx="1990346" cy="742865"/>
          </a:xfrm>
          <a:prstGeom prst="rect">
            <a:avLst/>
          </a:prstGeom>
        </p:spPr>
      </p:pic>
      <p:pic>
        <p:nvPicPr>
          <p:cNvPr id="4" name="Picture 3">
            <a:extLst>
              <a:ext uri="{FF2B5EF4-FFF2-40B4-BE49-F238E27FC236}">
                <a16:creationId xmlns:a16="http://schemas.microsoft.com/office/drawing/2014/main" id="{F9D7C958-1B06-4BC1-8E6F-78493EFCE01D}"/>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41102" y="203056"/>
            <a:ext cx="5612552" cy="4440649"/>
          </a:xfrm>
          <a:prstGeom prst="rect">
            <a:avLst/>
          </a:prstGeom>
        </p:spPr>
      </p:pic>
      <p:sp>
        <p:nvSpPr>
          <p:cNvPr id="2" name="Oval 1">
            <a:extLst>
              <a:ext uri="{FF2B5EF4-FFF2-40B4-BE49-F238E27FC236}">
                <a16:creationId xmlns:a16="http://schemas.microsoft.com/office/drawing/2014/main" id="{ADC9ECEB-E470-4D2F-B8D6-A8283F365B44}"/>
              </a:ext>
            </a:extLst>
          </p:cNvPr>
          <p:cNvSpPr/>
          <p:nvPr/>
        </p:nvSpPr>
        <p:spPr>
          <a:xfrm>
            <a:off x="5133975" y="2262187"/>
            <a:ext cx="847725" cy="847725"/>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E00EBF67-0148-4CF2-94C1-11F0B65B8AAB}"/>
              </a:ext>
            </a:extLst>
          </p:cNvPr>
          <p:cNvSpPr/>
          <p:nvPr/>
        </p:nvSpPr>
        <p:spPr>
          <a:xfrm>
            <a:off x="5719951" y="1999517"/>
            <a:ext cx="847725" cy="847725"/>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Down 2">
            <a:extLst>
              <a:ext uri="{FF2B5EF4-FFF2-40B4-BE49-F238E27FC236}">
                <a16:creationId xmlns:a16="http://schemas.microsoft.com/office/drawing/2014/main" id="{428964AB-BF81-4DFB-B3E3-85CED1098899}"/>
              </a:ext>
            </a:extLst>
          </p:cNvPr>
          <p:cNvSpPr/>
          <p:nvPr/>
        </p:nvSpPr>
        <p:spPr>
          <a:xfrm rot="5400000">
            <a:off x="6926950" y="1945172"/>
            <a:ext cx="473737" cy="956413"/>
          </a:xfrm>
          <a:prstGeom prst="downArrow">
            <a:avLst>
              <a:gd name="adj1" fmla="val 50000"/>
              <a:gd name="adj2" fmla="val 8768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1213FCDB-E3EC-46D0-A422-73D675AD0C39}"/>
              </a:ext>
            </a:extLst>
          </p:cNvPr>
          <p:cNvSpPr/>
          <p:nvPr/>
        </p:nvSpPr>
        <p:spPr>
          <a:xfrm rot="16200000">
            <a:off x="4359932" y="2207842"/>
            <a:ext cx="473737" cy="956413"/>
          </a:xfrm>
          <a:prstGeom prst="downArrow">
            <a:avLst>
              <a:gd name="adj1" fmla="val 50000"/>
              <a:gd name="adj2" fmla="val 8768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65638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3"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15" name="Picture 114">
            <a:extLst>
              <a:ext uri="{FF2B5EF4-FFF2-40B4-BE49-F238E27FC236}">
                <a16:creationId xmlns:a16="http://schemas.microsoft.com/office/drawing/2014/main" id="{273211D0-B309-42AE-92E5-1959B28E89B9}"/>
              </a:ext>
            </a:extLst>
          </p:cNvPr>
          <p:cNvPicPr>
            <a:picLocks noChangeAspect="1"/>
          </p:cNvPicPr>
          <p:nvPr/>
        </p:nvPicPr>
        <p:blipFill>
          <a:blip r:embed="rId4">
            <a:grayscl/>
          </a:blip>
          <a:srcRect l="10970" t="13238" r="13542" b="1821"/>
          <a:stretch>
            <a:fillRect/>
          </a:stretch>
        </p:blipFill>
        <p:spPr>
          <a:xfrm>
            <a:off x="4566563" y="-2"/>
            <a:ext cx="4571023" cy="5143501"/>
          </a:xfrm>
          <a:custGeom>
            <a:avLst/>
            <a:gdLst>
              <a:gd name="connsiteX0" fmla="*/ 0 w 4571023"/>
              <a:gd name="connsiteY0" fmla="*/ 0 h 5143501"/>
              <a:gd name="connsiteX1" fmla="*/ 4571023 w 4571023"/>
              <a:gd name="connsiteY1" fmla="*/ 0 h 5143501"/>
              <a:gd name="connsiteX2" fmla="*/ 4571023 w 4571023"/>
              <a:gd name="connsiteY2" fmla="*/ 5143501 h 5143501"/>
              <a:gd name="connsiteX3" fmla="*/ 2228850 w 4571023"/>
              <a:gd name="connsiteY3" fmla="*/ 5137151 h 5143501"/>
            </a:gdLst>
            <a:ahLst/>
            <a:cxnLst>
              <a:cxn ang="0">
                <a:pos x="connsiteX0" y="connsiteY0"/>
              </a:cxn>
              <a:cxn ang="0">
                <a:pos x="connsiteX1" y="connsiteY1"/>
              </a:cxn>
              <a:cxn ang="0">
                <a:pos x="connsiteX2" y="connsiteY2"/>
              </a:cxn>
              <a:cxn ang="0">
                <a:pos x="connsiteX3" y="connsiteY3"/>
              </a:cxn>
            </a:cxnLst>
            <a:rect l="l" t="t" r="r" b="b"/>
            <a:pathLst>
              <a:path w="4571023" h="5143501">
                <a:moveTo>
                  <a:pt x="0" y="0"/>
                </a:moveTo>
                <a:lnTo>
                  <a:pt x="4571023" y="0"/>
                </a:lnTo>
                <a:lnTo>
                  <a:pt x="4571023" y="5143501"/>
                </a:lnTo>
                <a:lnTo>
                  <a:pt x="2228850" y="5137151"/>
                </a:lnTo>
                <a:close/>
              </a:path>
            </a:pathLst>
          </a:custGeom>
        </p:spPr>
      </p:pic>
      <p:pic>
        <p:nvPicPr>
          <p:cNvPr id="113" name="Picture 112" descr="Image result for engine">
            <a:extLst>
              <a:ext uri="{FF2B5EF4-FFF2-40B4-BE49-F238E27FC236}">
                <a16:creationId xmlns:a16="http://schemas.microsoft.com/office/drawing/2014/main" id="{20C5E8AA-0780-42E9-A786-0E6DF755C83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463" t="5146" r="6020"/>
          <a:stretch/>
        </p:blipFill>
        <p:spPr bwMode="auto">
          <a:xfrm>
            <a:off x="0" y="1"/>
            <a:ext cx="4570902" cy="5143499"/>
          </a:xfrm>
          <a:custGeom>
            <a:avLst/>
            <a:gdLst>
              <a:gd name="connsiteX0" fmla="*/ 0 w 4570902"/>
              <a:gd name="connsiteY0" fmla="*/ 0 h 5143499"/>
              <a:gd name="connsiteX1" fmla="*/ 2396027 w 4570902"/>
              <a:gd name="connsiteY1" fmla="*/ 3175 h 5143499"/>
              <a:gd name="connsiteX2" fmla="*/ 4570902 w 4570902"/>
              <a:gd name="connsiteY2" fmla="*/ 5143499 h 5143499"/>
              <a:gd name="connsiteX3" fmla="*/ 0 w 4570902"/>
              <a:gd name="connsiteY3" fmla="*/ 5143499 h 5143499"/>
            </a:gdLst>
            <a:ahLst/>
            <a:cxnLst>
              <a:cxn ang="0">
                <a:pos x="connsiteX0" y="connsiteY0"/>
              </a:cxn>
              <a:cxn ang="0">
                <a:pos x="connsiteX1" y="connsiteY1"/>
              </a:cxn>
              <a:cxn ang="0">
                <a:pos x="connsiteX2" y="connsiteY2"/>
              </a:cxn>
              <a:cxn ang="0">
                <a:pos x="connsiteX3" y="connsiteY3"/>
              </a:cxn>
            </a:cxnLst>
            <a:rect l="l" t="t" r="r" b="b"/>
            <a:pathLst>
              <a:path w="4570902" h="5143499">
                <a:moveTo>
                  <a:pt x="0" y="0"/>
                </a:moveTo>
                <a:lnTo>
                  <a:pt x="2396027" y="3175"/>
                </a:lnTo>
                <a:lnTo>
                  <a:pt x="4570902" y="5143499"/>
                </a:lnTo>
                <a:lnTo>
                  <a:pt x="0" y="5143499"/>
                </a:lnTo>
                <a:close/>
              </a:path>
            </a:pathLst>
          </a:custGeom>
          <a:noFill/>
          <a:extLst>
            <a:ext uri="{909E8E84-426E-40DD-AFC4-6F175D3DCCD1}">
              <a14:hiddenFill xmlns:a14="http://schemas.microsoft.com/office/drawing/2010/main">
                <a:solidFill>
                  <a:srgbClr val="FFFFFF"/>
                </a:solidFill>
              </a14:hiddenFill>
            </a:ext>
          </a:extLst>
        </p:spPr>
      </p:pic>
      <p:cxnSp>
        <p:nvCxnSpPr>
          <p:cNvPr id="114" name="Straight Connector 113">
            <a:extLst>
              <a:ext uri="{FF2B5EF4-FFF2-40B4-BE49-F238E27FC236}">
                <a16:creationId xmlns:a16="http://schemas.microsoft.com/office/drawing/2014/main" id="{DFBD3535-9E7E-46B4-B705-D2725E779569}"/>
              </a:ext>
            </a:extLst>
          </p:cNvPr>
          <p:cNvCxnSpPr>
            <a:cxnSpLocks/>
            <a:stCxn id="113" idx="1"/>
            <a:endCxn id="113" idx="2"/>
          </p:cNvCxnSpPr>
          <p:nvPr/>
        </p:nvCxnSpPr>
        <p:spPr>
          <a:xfrm>
            <a:off x="2396027" y="3176"/>
            <a:ext cx="2174875" cy="5140324"/>
          </a:xfrm>
          <a:prstGeom prst="line">
            <a:avLst/>
          </a:prstGeom>
          <a:ln w="76200" cap="rnd">
            <a:solidFill>
              <a:schemeClr val="bg1"/>
            </a:solidFill>
          </a:ln>
        </p:spPr>
        <p:style>
          <a:lnRef idx="1">
            <a:schemeClr val="accent1"/>
          </a:lnRef>
          <a:fillRef idx="0">
            <a:schemeClr val="accent1"/>
          </a:fillRef>
          <a:effectRef idx="0">
            <a:schemeClr val="accent1"/>
          </a:effectRef>
          <a:fontRef idx="minor">
            <a:schemeClr val="tx1"/>
          </a:fontRef>
        </p:style>
      </p:cxnSp>
      <p:grpSp>
        <p:nvGrpSpPr>
          <p:cNvPr id="54" name="Group 53">
            <a:extLst>
              <a:ext uri="{FF2B5EF4-FFF2-40B4-BE49-F238E27FC236}">
                <a16:creationId xmlns:a16="http://schemas.microsoft.com/office/drawing/2014/main" id="{CC6CEAB0-0482-4EFE-A708-8EC1C6853E24}"/>
              </a:ext>
            </a:extLst>
          </p:cNvPr>
          <p:cNvGrpSpPr/>
          <p:nvPr/>
        </p:nvGrpSpPr>
        <p:grpSpPr>
          <a:xfrm>
            <a:off x="0" y="278215"/>
            <a:ext cx="2101650" cy="693380"/>
            <a:chOff x="0" y="1686690"/>
            <a:chExt cx="2101650" cy="693380"/>
          </a:xfrm>
        </p:grpSpPr>
        <p:grpSp>
          <p:nvGrpSpPr>
            <p:cNvPr id="55" name="Group 54">
              <a:extLst>
                <a:ext uri="{FF2B5EF4-FFF2-40B4-BE49-F238E27FC236}">
                  <a16:creationId xmlns:a16="http://schemas.microsoft.com/office/drawing/2014/main" id="{341F714F-AB4F-44C7-9725-9CF9768FB89E}"/>
                </a:ext>
              </a:extLst>
            </p:cNvPr>
            <p:cNvGrpSpPr/>
            <p:nvPr/>
          </p:nvGrpSpPr>
          <p:grpSpPr>
            <a:xfrm rot="10800000" flipH="1">
              <a:off x="0" y="1686690"/>
              <a:ext cx="2101650" cy="693380"/>
              <a:chOff x="2173146" y="2352675"/>
              <a:chExt cx="673593" cy="222233"/>
            </a:xfrm>
            <a:solidFill>
              <a:schemeClr val="tx2">
                <a:alpha val="96000"/>
              </a:schemeClr>
            </a:solidFill>
          </p:grpSpPr>
          <p:sp>
            <p:nvSpPr>
              <p:cNvPr id="59" name="Rectangle 58">
                <a:extLst>
                  <a:ext uri="{FF2B5EF4-FFF2-40B4-BE49-F238E27FC236}">
                    <a16:creationId xmlns:a16="http://schemas.microsoft.com/office/drawing/2014/main" id="{633D40B7-9E5E-4404-9364-7693086FAB28}"/>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Isosceles Triangle 59">
                <a:extLst>
                  <a:ext uri="{FF2B5EF4-FFF2-40B4-BE49-F238E27FC236}">
                    <a16:creationId xmlns:a16="http://schemas.microsoft.com/office/drawing/2014/main" id="{24E870F0-AFBE-4F0A-9370-BB7A6B3240A1}"/>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56" name="Rectangle 55">
              <a:extLst>
                <a:ext uri="{FF2B5EF4-FFF2-40B4-BE49-F238E27FC236}">
                  <a16:creationId xmlns:a16="http://schemas.microsoft.com/office/drawing/2014/main" id="{18E80810-736E-4F0B-9F34-4C26E6133681}"/>
                </a:ext>
              </a:extLst>
            </p:cNvPr>
            <p:cNvSpPr/>
            <p:nvPr/>
          </p:nvSpPr>
          <p:spPr>
            <a:xfrm>
              <a:off x="532922" y="1740994"/>
              <a:ext cx="1524361" cy="584775"/>
            </a:xfrm>
            <a:prstGeom prst="rect">
              <a:avLst/>
            </a:prstGeom>
          </p:spPr>
          <p:txBody>
            <a:bodyPr wrap="square" anchor="ctr">
              <a:spAutoFit/>
            </a:bodyPr>
            <a:lstStyle/>
            <a:p>
              <a:r>
                <a:rPr lang="ru-RU" sz="1600" b="1" dirty="0">
                  <a:solidFill>
                    <a:schemeClr val="accent1"/>
                  </a:solidFill>
                  <a:latin typeface="Arial" panose="020B0604020202020204" pitchFamily="34" charset="0"/>
                  <a:ea typeface="Helvetica Neue" charset="0"/>
                  <a:cs typeface="Arial" panose="020B0604020202020204" pitchFamily="34" charset="0"/>
                </a:rPr>
                <a:t>Напряжение</a:t>
              </a:r>
              <a:endParaRPr lang="en-US" sz="1600" b="1" dirty="0">
                <a:solidFill>
                  <a:schemeClr val="accent1"/>
                </a:solidFill>
                <a:latin typeface="Arial" panose="020B0604020202020204" pitchFamily="34" charset="0"/>
                <a:ea typeface="Helvetica Neue" charset="0"/>
                <a:cs typeface="Arial" panose="020B0604020202020204" pitchFamily="34" charset="0"/>
              </a:endParaRPr>
            </a:p>
            <a:p>
              <a:r>
                <a:rPr lang="en-US" sz="1600" b="1" dirty="0">
                  <a:solidFill>
                    <a:schemeClr val="bg1"/>
                  </a:solidFill>
                  <a:latin typeface="Arial" panose="020B0604020202020204" pitchFamily="34" charset="0"/>
                  <a:ea typeface="Helvetica Neue" charset="0"/>
                  <a:cs typeface="Arial" panose="020B0604020202020204" pitchFamily="34" charset="0"/>
                </a:rPr>
                <a:t>= </a:t>
              </a:r>
              <a:r>
                <a:rPr lang="ru-RU" sz="1600" b="1" dirty="0">
                  <a:solidFill>
                    <a:schemeClr val="bg1"/>
                  </a:solidFill>
                  <a:latin typeface="Arial" panose="020B0604020202020204" pitchFamily="34" charset="0"/>
                  <a:ea typeface="Helvetica Neue" charset="0"/>
                  <a:cs typeface="Arial" panose="020B0604020202020204" pitchFamily="34" charset="0"/>
                </a:rPr>
                <a:t>мощность</a:t>
              </a:r>
              <a:endParaRPr lang="en-US" sz="1600" dirty="0">
                <a:solidFill>
                  <a:schemeClr val="bg1"/>
                </a:solidFill>
                <a:latin typeface="Arial" panose="020B0604020202020204" pitchFamily="34" charset="0"/>
                <a:ea typeface="Helvetica Neue" charset="0"/>
                <a:cs typeface="Arial" panose="020B0604020202020204" pitchFamily="34" charset="0"/>
              </a:endParaRPr>
            </a:p>
          </p:txBody>
        </p:sp>
      </p:grpSp>
      <p:grpSp>
        <p:nvGrpSpPr>
          <p:cNvPr id="61" name="Group 60">
            <a:extLst>
              <a:ext uri="{FF2B5EF4-FFF2-40B4-BE49-F238E27FC236}">
                <a16:creationId xmlns:a16="http://schemas.microsoft.com/office/drawing/2014/main" id="{40019E76-3FFA-4650-ACC3-1DBAD37E08E6}"/>
              </a:ext>
            </a:extLst>
          </p:cNvPr>
          <p:cNvGrpSpPr/>
          <p:nvPr/>
        </p:nvGrpSpPr>
        <p:grpSpPr>
          <a:xfrm>
            <a:off x="7042350" y="278215"/>
            <a:ext cx="2101651" cy="693380"/>
            <a:chOff x="7042350" y="1686690"/>
            <a:chExt cx="2101651" cy="693380"/>
          </a:xfrm>
        </p:grpSpPr>
        <p:grpSp>
          <p:nvGrpSpPr>
            <p:cNvPr id="62" name="Group 61">
              <a:extLst>
                <a:ext uri="{FF2B5EF4-FFF2-40B4-BE49-F238E27FC236}">
                  <a16:creationId xmlns:a16="http://schemas.microsoft.com/office/drawing/2014/main" id="{0E9D92B4-DDBC-4849-B2D1-84B95C9C5061}"/>
                </a:ext>
              </a:extLst>
            </p:cNvPr>
            <p:cNvGrpSpPr/>
            <p:nvPr/>
          </p:nvGrpSpPr>
          <p:grpSpPr>
            <a:xfrm flipH="1">
              <a:off x="7042350" y="1686690"/>
              <a:ext cx="2101650" cy="693380"/>
              <a:chOff x="2173146" y="2352675"/>
              <a:chExt cx="673593" cy="222233"/>
            </a:xfrm>
            <a:solidFill>
              <a:schemeClr val="tx2">
                <a:alpha val="96000"/>
              </a:schemeClr>
            </a:solidFill>
          </p:grpSpPr>
          <p:sp>
            <p:nvSpPr>
              <p:cNvPr id="64" name="Rectangle 63">
                <a:extLst>
                  <a:ext uri="{FF2B5EF4-FFF2-40B4-BE49-F238E27FC236}">
                    <a16:creationId xmlns:a16="http://schemas.microsoft.com/office/drawing/2014/main" id="{AA509A7A-732C-46F6-90B0-524D0246AE66}"/>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Isosceles Triangle 64">
                <a:extLst>
                  <a:ext uri="{FF2B5EF4-FFF2-40B4-BE49-F238E27FC236}">
                    <a16:creationId xmlns:a16="http://schemas.microsoft.com/office/drawing/2014/main" id="{1FBBDEC0-BBDE-4A87-B7BC-3617A9BC74E5}"/>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3" name="Rectangle 62">
              <a:extLst>
                <a:ext uri="{FF2B5EF4-FFF2-40B4-BE49-F238E27FC236}">
                  <a16:creationId xmlns:a16="http://schemas.microsoft.com/office/drawing/2014/main" id="{3F6D643A-FD92-445D-AAE9-09B3EE2B2AAB}"/>
                </a:ext>
              </a:extLst>
            </p:cNvPr>
            <p:cNvSpPr/>
            <p:nvPr/>
          </p:nvSpPr>
          <p:spPr>
            <a:xfrm>
              <a:off x="7218445" y="1740994"/>
              <a:ext cx="1925556" cy="584775"/>
            </a:xfrm>
            <a:prstGeom prst="rect">
              <a:avLst/>
            </a:prstGeom>
          </p:spPr>
          <p:txBody>
            <a:bodyPr wrap="square" anchor="ctr">
              <a:spAutoFit/>
            </a:bodyPr>
            <a:lstStyle/>
            <a:p>
              <a:pPr marL="85725"/>
              <a:r>
                <a:rPr lang="ru-RU" sz="1600" b="1" dirty="0" err="1">
                  <a:solidFill>
                    <a:schemeClr val="accent1"/>
                  </a:solidFill>
                  <a:latin typeface="Arial" panose="020B0604020202020204" pitchFamily="34" charset="0"/>
                  <a:cs typeface="Arial" panose="020B0604020202020204" pitchFamily="34" charset="0"/>
                </a:rPr>
                <a:t>Ач</a:t>
              </a:r>
              <a:endParaRPr lang="en-US" sz="1600" b="1" dirty="0">
                <a:solidFill>
                  <a:schemeClr val="accent1"/>
                </a:solidFill>
                <a:latin typeface="Arial" panose="020B0604020202020204" pitchFamily="34" charset="0"/>
                <a:cs typeface="Arial" panose="020B0604020202020204" pitchFamily="34" charset="0"/>
              </a:endParaRPr>
            </a:p>
            <a:p>
              <a:pPr marL="85725"/>
              <a:r>
                <a:rPr lang="en-US" sz="1600" b="1" dirty="0">
                  <a:solidFill>
                    <a:schemeClr val="bg1"/>
                  </a:solidFill>
                  <a:latin typeface="Arial" panose="020B0604020202020204" pitchFamily="34" charset="0"/>
                  <a:cs typeface="Arial" panose="020B0604020202020204" pitchFamily="34" charset="0"/>
                </a:rPr>
                <a:t>= </a:t>
              </a:r>
              <a:r>
                <a:rPr lang="ru-RU" sz="1600" b="1" dirty="0">
                  <a:solidFill>
                    <a:schemeClr val="bg1"/>
                  </a:solidFill>
                  <a:latin typeface="Arial" panose="020B0604020202020204" pitchFamily="34" charset="0"/>
                  <a:cs typeface="Arial" panose="020B0604020202020204" pitchFamily="34" charset="0"/>
                </a:rPr>
                <a:t>ресурс</a:t>
              </a:r>
              <a:endParaRPr lang="en-US" sz="1600" b="1" dirty="0">
                <a:solidFill>
                  <a:schemeClr val="bg1"/>
                </a:solidFill>
                <a:latin typeface="Arial" panose="020B0604020202020204" pitchFamily="34" charset="0"/>
                <a:cs typeface="Arial" panose="020B0604020202020204" pitchFamily="34" charset="0"/>
              </a:endParaRPr>
            </a:p>
          </p:txBody>
        </p:sp>
      </p:grpSp>
      <p:sp>
        <p:nvSpPr>
          <p:cNvPr id="66" name="TextBox 65">
            <a:extLst>
              <a:ext uri="{FF2B5EF4-FFF2-40B4-BE49-F238E27FC236}">
                <a16:creationId xmlns:a16="http://schemas.microsoft.com/office/drawing/2014/main" id="{A4D4830C-0E1A-429D-AD88-42AEC03AFECA}"/>
              </a:ext>
            </a:extLst>
          </p:cNvPr>
          <p:cNvSpPr txBox="1"/>
          <p:nvPr/>
        </p:nvSpPr>
        <p:spPr>
          <a:xfrm>
            <a:off x="4248458" y="1987454"/>
            <a:ext cx="612668" cy="1200329"/>
          </a:xfrm>
          <a:prstGeom prst="rect">
            <a:avLst/>
          </a:prstGeom>
          <a:noFill/>
        </p:spPr>
        <p:txBody>
          <a:bodyPr wrap="none" rtlCol="0">
            <a:spAutoFit/>
          </a:bodyPr>
          <a:lstStyle/>
          <a:p>
            <a:r>
              <a:rPr lang="en-GB" sz="7200" b="1" dirty="0">
                <a:solidFill>
                  <a:schemeClr val="bg1"/>
                </a:solidFill>
                <a:latin typeface="Calibri" panose="020F0502020204030204" pitchFamily="34" charset="0"/>
                <a:cs typeface="Calibri" panose="020F0502020204030204" pitchFamily="34" charset="0"/>
              </a:rPr>
              <a:t>?</a:t>
            </a:r>
          </a:p>
        </p:txBody>
      </p:sp>
      <p:pic>
        <p:nvPicPr>
          <p:cNvPr id="67" name="Picture 66">
            <a:extLst>
              <a:ext uri="{FF2B5EF4-FFF2-40B4-BE49-F238E27FC236}">
                <a16:creationId xmlns:a16="http://schemas.microsoft.com/office/drawing/2014/main" id="{F96A8F07-9F53-40C5-907C-BFC6CBCE5BD6}"/>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902923" y="2898632"/>
            <a:ext cx="1942569" cy="1536960"/>
          </a:xfrm>
          <a:prstGeom prst="rect">
            <a:avLst/>
          </a:prstGeom>
        </p:spPr>
      </p:pic>
      <p:pic>
        <p:nvPicPr>
          <p:cNvPr id="89" name="Picture 88">
            <a:extLst>
              <a:ext uri="{FF2B5EF4-FFF2-40B4-BE49-F238E27FC236}">
                <a16:creationId xmlns:a16="http://schemas.microsoft.com/office/drawing/2014/main" id="{2E5EC88B-B12D-46D0-983B-317068BAC0EF}"/>
              </a:ext>
            </a:extLst>
          </p:cNvPr>
          <p:cNvPicPr>
            <a:picLocks noChangeAspect="1"/>
          </p:cNvPicPr>
          <p:nvPr/>
        </p:nvPicPr>
        <p:blipFill>
          <a:blip r:embed="rId7"/>
          <a:stretch>
            <a:fillRect/>
          </a:stretch>
        </p:blipFill>
        <p:spPr>
          <a:xfrm>
            <a:off x="2912576" y="102440"/>
            <a:ext cx="2060772" cy="2060772"/>
          </a:xfrm>
          <a:prstGeom prst="rect">
            <a:avLst/>
          </a:prstGeom>
        </p:spPr>
      </p:pic>
      <p:cxnSp>
        <p:nvCxnSpPr>
          <p:cNvPr id="116" name="Straight Connector 115">
            <a:extLst>
              <a:ext uri="{FF2B5EF4-FFF2-40B4-BE49-F238E27FC236}">
                <a16:creationId xmlns:a16="http://schemas.microsoft.com/office/drawing/2014/main" id="{5476C2CE-E4C1-4807-97C5-929B0AB568F7}"/>
              </a:ext>
            </a:extLst>
          </p:cNvPr>
          <p:cNvCxnSpPr>
            <a:cxnSpLocks/>
          </p:cNvCxnSpPr>
          <p:nvPr/>
        </p:nvCxnSpPr>
        <p:spPr>
          <a:xfrm>
            <a:off x="4590587" y="3176"/>
            <a:ext cx="2174875" cy="5140324"/>
          </a:xfrm>
          <a:prstGeom prst="line">
            <a:avLst/>
          </a:prstGeom>
          <a:ln w="76200" cap="rnd">
            <a:solidFill>
              <a:schemeClr val="bg1"/>
            </a:solidFill>
          </a:ln>
        </p:spPr>
        <p:style>
          <a:lnRef idx="1">
            <a:schemeClr val="accent1"/>
          </a:lnRef>
          <a:fillRef idx="0">
            <a:schemeClr val="accent1"/>
          </a:fillRef>
          <a:effectRef idx="0">
            <a:schemeClr val="accent1"/>
          </a:effectRef>
          <a:fontRef idx="minor">
            <a:schemeClr val="tx1"/>
          </a:fontRef>
        </p:style>
      </p:cxnSp>
      <p:grpSp>
        <p:nvGrpSpPr>
          <p:cNvPr id="90" name="Group 4">
            <a:extLst>
              <a:ext uri="{FF2B5EF4-FFF2-40B4-BE49-F238E27FC236}">
                <a16:creationId xmlns:a16="http://schemas.microsoft.com/office/drawing/2014/main" id="{80964945-505E-470F-AEAE-F4CE940D35A1}"/>
              </a:ext>
            </a:extLst>
          </p:cNvPr>
          <p:cNvGrpSpPr>
            <a:grpSpLocks noChangeAspect="1"/>
          </p:cNvGrpSpPr>
          <p:nvPr/>
        </p:nvGrpSpPr>
        <p:grpSpPr bwMode="auto">
          <a:xfrm>
            <a:off x="4040448" y="1739582"/>
            <a:ext cx="1305605" cy="360088"/>
            <a:chOff x="-2" y="825"/>
            <a:chExt cx="5765" cy="1590"/>
          </a:xfrm>
        </p:grpSpPr>
        <p:sp>
          <p:nvSpPr>
            <p:cNvPr id="91" name="Freeform 5">
              <a:extLst>
                <a:ext uri="{FF2B5EF4-FFF2-40B4-BE49-F238E27FC236}">
                  <a16:creationId xmlns:a16="http://schemas.microsoft.com/office/drawing/2014/main" id="{7BDB8373-A222-4DEB-9E68-218320468E39}"/>
                </a:ext>
              </a:extLst>
            </p:cNvPr>
            <p:cNvSpPr>
              <a:spLocks noEditPoints="1"/>
            </p:cNvSpPr>
            <p:nvPr/>
          </p:nvSpPr>
          <p:spPr bwMode="auto">
            <a:xfrm>
              <a:off x="-2" y="825"/>
              <a:ext cx="5749" cy="1590"/>
            </a:xfrm>
            <a:custGeom>
              <a:avLst/>
              <a:gdLst>
                <a:gd name="T0" fmla="*/ 3025 w 6210"/>
                <a:gd name="T1" fmla="*/ 1685 h 1713"/>
                <a:gd name="T2" fmla="*/ 3007 w 6210"/>
                <a:gd name="T3" fmla="*/ 984 h 1713"/>
                <a:gd name="T4" fmla="*/ 27 w 6210"/>
                <a:gd name="T5" fmla="*/ 897 h 1713"/>
                <a:gd name="T6" fmla="*/ 440 w 6210"/>
                <a:gd name="T7" fmla="*/ 230 h 1713"/>
                <a:gd name="T8" fmla="*/ 1649 w 6210"/>
                <a:gd name="T9" fmla="*/ 4 h 1713"/>
                <a:gd name="T10" fmla="*/ 1754 w 6210"/>
                <a:gd name="T11" fmla="*/ 208 h 1713"/>
                <a:gd name="T12" fmla="*/ 3008 w 6210"/>
                <a:gd name="T13" fmla="*/ 143 h 1713"/>
                <a:gd name="T14" fmla="*/ 3514 w 6210"/>
                <a:gd name="T15" fmla="*/ 3 h 1713"/>
                <a:gd name="T16" fmla="*/ 4835 w 6210"/>
                <a:gd name="T17" fmla="*/ 160 h 1713"/>
                <a:gd name="T18" fmla="*/ 5534 w 6210"/>
                <a:gd name="T19" fmla="*/ 16 h 1713"/>
                <a:gd name="T20" fmla="*/ 6192 w 6210"/>
                <a:gd name="T21" fmla="*/ 280 h 1713"/>
                <a:gd name="T22" fmla="*/ 5777 w 6210"/>
                <a:gd name="T23" fmla="*/ 986 h 1713"/>
                <a:gd name="T24" fmla="*/ 5335 w 6210"/>
                <a:gd name="T25" fmla="*/ 732 h 1713"/>
                <a:gd name="T26" fmla="*/ 4360 w 6210"/>
                <a:gd name="T27" fmla="*/ 1670 h 1713"/>
                <a:gd name="T28" fmla="*/ 3794 w 6210"/>
                <a:gd name="T29" fmla="*/ 1713 h 1713"/>
                <a:gd name="T30" fmla="*/ 2656 w 6210"/>
                <a:gd name="T31" fmla="*/ 106 h 1713"/>
                <a:gd name="T32" fmla="*/ 2743 w 6210"/>
                <a:gd name="T33" fmla="*/ 534 h 1713"/>
                <a:gd name="T34" fmla="*/ 3109 w 6210"/>
                <a:gd name="T35" fmla="*/ 756 h 1713"/>
                <a:gd name="T36" fmla="*/ 4447 w 6210"/>
                <a:gd name="T37" fmla="*/ 295 h 1713"/>
                <a:gd name="T38" fmla="*/ 4336 w 6210"/>
                <a:gd name="T39" fmla="*/ 772 h 1713"/>
                <a:gd name="T40" fmla="*/ 4544 w 6210"/>
                <a:gd name="T41" fmla="*/ 757 h 1713"/>
                <a:gd name="T42" fmla="*/ 4937 w 6210"/>
                <a:gd name="T43" fmla="*/ 413 h 1713"/>
                <a:gd name="T44" fmla="*/ 5192 w 6210"/>
                <a:gd name="T45" fmla="*/ 421 h 1713"/>
                <a:gd name="T46" fmla="*/ 4577 w 6210"/>
                <a:gd name="T47" fmla="*/ 275 h 1713"/>
                <a:gd name="T48" fmla="*/ 4137 w 6210"/>
                <a:gd name="T49" fmla="*/ 1009 h 1713"/>
                <a:gd name="T50" fmla="*/ 3577 w 6210"/>
                <a:gd name="T51" fmla="*/ 1359 h 1713"/>
                <a:gd name="T52" fmla="*/ 4182 w 6210"/>
                <a:gd name="T53" fmla="*/ 1270 h 1713"/>
                <a:gd name="T54" fmla="*/ 5310 w 6210"/>
                <a:gd name="T55" fmla="*/ 403 h 1713"/>
                <a:gd name="T56" fmla="*/ 5480 w 6210"/>
                <a:gd name="T57" fmla="*/ 862 h 1713"/>
                <a:gd name="T58" fmla="*/ 6001 w 6210"/>
                <a:gd name="T59" fmla="*/ 594 h 1713"/>
                <a:gd name="T60" fmla="*/ 5833 w 6210"/>
                <a:gd name="T61" fmla="*/ 125 h 1713"/>
                <a:gd name="T62" fmla="*/ 4476 w 6210"/>
                <a:gd name="T63" fmla="*/ 1549 h 1713"/>
                <a:gd name="T64" fmla="*/ 4852 w 6210"/>
                <a:gd name="T65" fmla="*/ 1000 h 1713"/>
                <a:gd name="T66" fmla="*/ 3885 w 6210"/>
                <a:gd name="T67" fmla="*/ 772 h 1713"/>
                <a:gd name="T68" fmla="*/ 3984 w 6210"/>
                <a:gd name="T69" fmla="*/ 279 h 1713"/>
                <a:gd name="T70" fmla="*/ 3745 w 6210"/>
                <a:gd name="T71" fmla="*/ 301 h 1713"/>
                <a:gd name="T72" fmla="*/ 3587 w 6210"/>
                <a:gd name="T73" fmla="*/ 784 h 1713"/>
                <a:gd name="T74" fmla="*/ 1764 w 6210"/>
                <a:gd name="T75" fmla="*/ 643 h 1713"/>
                <a:gd name="T76" fmla="*/ 1281 w 6210"/>
                <a:gd name="T77" fmla="*/ 122 h 1713"/>
                <a:gd name="T78" fmla="*/ 2422 w 6210"/>
                <a:gd name="T79" fmla="*/ 776 h 1713"/>
                <a:gd name="T80" fmla="*/ 2380 w 6210"/>
                <a:gd name="T81" fmla="*/ 425 h 1713"/>
                <a:gd name="T82" fmla="*/ 2430 w 6210"/>
                <a:gd name="T83" fmla="*/ 280 h 1713"/>
                <a:gd name="T84" fmla="*/ 2222 w 6210"/>
                <a:gd name="T85" fmla="*/ 265 h 1713"/>
                <a:gd name="T86" fmla="*/ 2154 w 6210"/>
                <a:gd name="T87" fmla="*/ 406 h 1713"/>
                <a:gd name="T88" fmla="*/ 1023 w 6210"/>
                <a:gd name="T89" fmla="*/ 772 h 1713"/>
                <a:gd name="T90" fmla="*/ 884 w 6210"/>
                <a:gd name="T91" fmla="*/ 316 h 1713"/>
                <a:gd name="T92" fmla="*/ 3336 w 6210"/>
                <a:gd name="T93" fmla="*/ 1031 h 1713"/>
                <a:gd name="T94" fmla="*/ 3240 w 6210"/>
                <a:gd name="T95" fmla="*/ 1253 h 1713"/>
                <a:gd name="T96" fmla="*/ 3477 w 6210"/>
                <a:gd name="T97" fmla="*/ 1189 h 1713"/>
                <a:gd name="T98" fmla="*/ 494 w 6210"/>
                <a:gd name="T99" fmla="*/ 772 h 1713"/>
                <a:gd name="T100" fmla="*/ 3285 w 6210"/>
                <a:gd name="T101" fmla="*/ 280 h 1713"/>
                <a:gd name="T102" fmla="*/ 3392 w 6210"/>
                <a:gd name="T103" fmla="*/ 645 h 1713"/>
                <a:gd name="T104" fmla="*/ 1802 w 6210"/>
                <a:gd name="T105" fmla="*/ 772 h 1713"/>
                <a:gd name="T106" fmla="*/ 305 w 6210"/>
                <a:gd name="T107" fmla="*/ 772 h 1713"/>
                <a:gd name="T108" fmla="*/ 233 w 6210"/>
                <a:gd name="T109" fmla="*/ 507 h 1713"/>
                <a:gd name="T110" fmla="*/ 2098 w 6210"/>
                <a:gd name="T111" fmla="*/ 208 h 1713"/>
                <a:gd name="T112" fmla="*/ 1915 w 6210"/>
                <a:gd name="T113" fmla="*/ 222 h 1713"/>
                <a:gd name="T114" fmla="*/ 3493 w 6210"/>
                <a:gd name="T115" fmla="*/ 106 h 1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210" h="1713">
                  <a:moveTo>
                    <a:pt x="3794" y="1713"/>
                  </a:moveTo>
                  <a:cubicBezTo>
                    <a:pt x="3778" y="1704"/>
                    <a:pt x="3760" y="1708"/>
                    <a:pt x="3744" y="1706"/>
                  </a:cubicBezTo>
                  <a:cubicBezTo>
                    <a:pt x="3650" y="1696"/>
                    <a:pt x="3586" y="1679"/>
                    <a:pt x="3510" y="1629"/>
                  </a:cubicBezTo>
                  <a:cubicBezTo>
                    <a:pt x="3503" y="1643"/>
                    <a:pt x="3502" y="1659"/>
                    <a:pt x="3499" y="1673"/>
                  </a:cubicBezTo>
                  <a:cubicBezTo>
                    <a:pt x="3497" y="1683"/>
                    <a:pt x="3494" y="1685"/>
                    <a:pt x="3485" y="1685"/>
                  </a:cubicBezTo>
                  <a:cubicBezTo>
                    <a:pt x="3331" y="1685"/>
                    <a:pt x="3178" y="1685"/>
                    <a:pt x="3025" y="1685"/>
                  </a:cubicBezTo>
                  <a:cubicBezTo>
                    <a:pt x="3007" y="1685"/>
                    <a:pt x="3014" y="1674"/>
                    <a:pt x="3015" y="1667"/>
                  </a:cubicBezTo>
                  <a:cubicBezTo>
                    <a:pt x="3035" y="1572"/>
                    <a:pt x="3055" y="1476"/>
                    <a:pt x="3076" y="1381"/>
                  </a:cubicBezTo>
                  <a:cubicBezTo>
                    <a:pt x="3076" y="1379"/>
                    <a:pt x="3077" y="1376"/>
                    <a:pt x="3077" y="1372"/>
                  </a:cubicBezTo>
                  <a:cubicBezTo>
                    <a:pt x="3021" y="1372"/>
                    <a:pt x="2966" y="1372"/>
                    <a:pt x="2910" y="1372"/>
                  </a:cubicBezTo>
                  <a:cubicBezTo>
                    <a:pt x="2937" y="1245"/>
                    <a:pt x="2964" y="1120"/>
                    <a:pt x="2990" y="995"/>
                  </a:cubicBezTo>
                  <a:cubicBezTo>
                    <a:pt x="2992" y="983"/>
                    <a:pt x="2999" y="984"/>
                    <a:pt x="3007" y="984"/>
                  </a:cubicBezTo>
                  <a:cubicBezTo>
                    <a:pt x="3047" y="984"/>
                    <a:pt x="3087" y="984"/>
                    <a:pt x="3127" y="984"/>
                  </a:cubicBezTo>
                  <a:cubicBezTo>
                    <a:pt x="3143" y="984"/>
                    <a:pt x="3160" y="983"/>
                    <a:pt x="3176" y="981"/>
                  </a:cubicBezTo>
                  <a:cubicBezTo>
                    <a:pt x="3197" y="979"/>
                    <a:pt x="3213" y="969"/>
                    <a:pt x="3223" y="951"/>
                  </a:cubicBezTo>
                  <a:cubicBezTo>
                    <a:pt x="3232" y="934"/>
                    <a:pt x="3241" y="917"/>
                    <a:pt x="3253" y="897"/>
                  </a:cubicBezTo>
                  <a:cubicBezTo>
                    <a:pt x="3242" y="897"/>
                    <a:pt x="3234" y="897"/>
                    <a:pt x="3227" y="897"/>
                  </a:cubicBezTo>
                  <a:cubicBezTo>
                    <a:pt x="2160" y="897"/>
                    <a:pt x="1094" y="897"/>
                    <a:pt x="27" y="897"/>
                  </a:cubicBezTo>
                  <a:cubicBezTo>
                    <a:pt x="0" y="897"/>
                    <a:pt x="0" y="897"/>
                    <a:pt x="5" y="870"/>
                  </a:cubicBezTo>
                  <a:cubicBezTo>
                    <a:pt x="39" y="710"/>
                    <a:pt x="73" y="550"/>
                    <a:pt x="107" y="390"/>
                  </a:cubicBezTo>
                  <a:cubicBezTo>
                    <a:pt x="109" y="376"/>
                    <a:pt x="114" y="372"/>
                    <a:pt x="128" y="372"/>
                  </a:cubicBezTo>
                  <a:cubicBezTo>
                    <a:pt x="215" y="373"/>
                    <a:pt x="303" y="372"/>
                    <a:pt x="390" y="372"/>
                  </a:cubicBezTo>
                  <a:cubicBezTo>
                    <a:pt x="405" y="373"/>
                    <a:pt x="412" y="369"/>
                    <a:pt x="415" y="353"/>
                  </a:cubicBezTo>
                  <a:cubicBezTo>
                    <a:pt x="422" y="312"/>
                    <a:pt x="433" y="271"/>
                    <a:pt x="440" y="230"/>
                  </a:cubicBezTo>
                  <a:cubicBezTo>
                    <a:pt x="443" y="215"/>
                    <a:pt x="449" y="213"/>
                    <a:pt x="462" y="213"/>
                  </a:cubicBezTo>
                  <a:cubicBezTo>
                    <a:pt x="553" y="214"/>
                    <a:pt x="645" y="213"/>
                    <a:pt x="736" y="214"/>
                  </a:cubicBezTo>
                  <a:cubicBezTo>
                    <a:pt x="752" y="214"/>
                    <a:pt x="756" y="209"/>
                    <a:pt x="759" y="195"/>
                  </a:cubicBezTo>
                  <a:cubicBezTo>
                    <a:pt x="771" y="136"/>
                    <a:pt x="784" y="78"/>
                    <a:pt x="796" y="20"/>
                  </a:cubicBezTo>
                  <a:cubicBezTo>
                    <a:pt x="798" y="7"/>
                    <a:pt x="804" y="4"/>
                    <a:pt x="816" y="4"/>
                  </a:cubicBezTo>
                  <a:cubicBezTo>
                    <a:pt x="1094" y="4"/>
                    <a:pt x="1371" y="4"/>
                    <a:pt x="1649" y="4"/>
                  </a:cubicBezTo>
                  <a:cubicBezTo>
                    <a:pt x="1666" y="4"/>
                    <a:pt x="1671" y="6"/>
                    <a:pt x="1667" y="26"/>
                  </a:cubicBezTo>
                  <a:cubicBezTo>
                    <a:pt x="1633" y="180"/>
                    <a:pt x="1601" y="336"/>
                    <a:pt x="1568" y="490"/>
                  </a:cubicBezTo>
                  <a:cubicBezTo>
                    <a:pt x="1564" y="506"/>
                    <a:pt x="1568" y="510"/>
                    <a:pt x="1583" y="509"/>
                  </a:cubicBezTo>
                  <a:cubicBezTo>
                    <a:pt x="1614" y="508"/>
                    <a:pt x="1644" y="508"/>
                    <a:pt x="1675" y="509"/>
                  </a:cubicBezTo>
                  <a:cubicBezTo>
                    <a:pt x="1687" y="510"/>
                    <a:pt x="1691" y="505"/>
                    <a:pt x="1694" y="495"/>
                  </a:cubicBezTo>
                  <a:cubicBezTo>
                    <a:pt x="1714" y="399"/>
                    <a:pt x="1734" y="304"/>
                    <a:pt x="1754" y="208"/>
                  </a:cubicBezTo>
                  <a:cubicBezTo>
                    <a:pt x="1767" y="144"/>
                    <a:pt x="1781" y="80"/>
                    <a:pt x="1794" y="16"/>
                  </a:cubicBezTo>
                  <a:cubicBezTo>
                    <a:pt x="1796" y="8"/>
                    <a:pt x="1798" y="4"/>
                    <a:pt x="1807" y="4"/>
                  </a:cubicBezTo>
                  <a:cubicBezTo>
                    <a:pt x="1816" y="4"/>
                    <a:pt x="1826" y="2"/>
                    <a:pt x="1835" y="2"/>
                  </a:cubicBezTo>
                  <a:cubicBezTo>
                    <a:pt x="2219" y="2"/>
                    <a:pt x="2603" y="2"/>
                    <a:pt x="2987" y="3"/>
                  </a:cubicBezTo>
                  <a:cubicBezTo>
                    <a:pt x="3003" y="3"/>
                    <a:pt x="3018" y="4"/>
                    <a:pt x="3037" y="5"/>
                  </a:cubicBezTo>
                  <a:cubicBezTo>
                    <a:pt x="3027" y="51"/>
                    <a:pt x="3019" y="97"/>
                    <a:pt x="3008" y="143"/>
                  </a:cubicBezTo>
                  <a:cubicBezTo>
                    <a:pt x="3004" y="159"/>
                    <a:pt x="3009" y="161"/>
                    <a:pt x="3023" y="160"/>
                  </a:cubicBezTo>
                  <a:cubicBezTo>
                    <a:pt x="3059" y="158"/>
                    <a:pt x="3096" y="159"/>
                    <a:pt x="3132" y="166"/>
                  </a:cubicBezTo>
                  <a:cubicBezTo>
                    <a:pt x="3150" y="170"/>
                    <a:pt x="3152" y="161"/>
                    <a:pt x="3154" y="149"/>
                  </a:cubicBezTo>
                  <a:cubicBezTo>
                    <a:pt x="3163" y="106"/>
                    <a:pt x="3173" y="62"/>
                    <a:pt x="3181" y="19"/>
                  </a:cubicBezTo>
                  <a:cubicBezTo>
                    <a:pt x="3183" y="6"/>
                    <a:pt x="3188" y="4"/>
                    <a:pt x="3199" y="4"/>
                  </a:cubicBezTo>
                  <a:cubicBezTo>
                    <a:pt x="3304" y="0"/>
                    <a:pt x="3409" y="3"/>
                    <a:pt x="3514" y="3"/>
                  </a:cubicBezTo>
                  <a:cubicBezTo>
                    <a:pt x="3577" y="2"/>
                    <a:pt x="3640" y="1"/>
                    <a:pt x="3702" y="4"/>
                  </a:cubicBezTo>
                  <a:cubicBezTo>
                    <a:pt x="3715" y="4"/>
                    <a:pt x="3718" y="6"/>
                    <a:pt x="3715" y="20"/>
                  </a:cubicBezTo>
                  <a:cubicBezTo>
                    <a:pt x="3705" y="62"/>
                    <a:pt x="3698" y="104"/>
                    <a:pt x="3688" y="146"/>
                  </a:cubicBezTo>
                  <a:cubicBezTo>
                    <a:pt x="3686" y="158"/>
                    <a:pt x="3688" y="161"/>
                    <a:pt x="3699" y="160"/>
                  </a:cubicBezTo>
                  <a:cubicBezTo>
                    <a:pt x="3704" y="159"/>
                    <a:pt x="3708" y="160"/>
                    <a:pt x="3713" y="160"/>
                  </a:cubicBezTo>
                  <a:cubicBezTo>
                    <a:pt x="4087" y="160"/>
                    <a:pt x="4461" y="160"/>
                    <a:pt x="4835" y="160"/>
                  </a:cubicBezTo>
                  <a:cubicBezTo>
                    <a:pt x="4967" y="160"/>
                    <a:pt x="5100" y="160"/>
                    <a:pt x="5233" y="162"/>
                  </a:cubicBezTo>
                  <a:cubicBezTo>
                    <a:pt x="5307" y="163"/>
                    <a:pt x="5361" y="196"/>
                    <a:pt x="5384" y="270"/>
                  </a:cubicBezTo>
                  <a:cubicBezTo>
                    <a:pt x="5387" y="279"/>
                    <a:pt x="5393" y="280"/>
                    <a:pt x="5401" y="280"/>
                  </a:cubicBezTo>
                  <a:cubicBezTo>
                    <a:pt x="5419" y="280"/>
                    <a:pt x="5438" y="279"/>
                    <a:pt x="5457" y="281"/>
                  </a:cubicBezTo>
                  <a:cubicBezTo>
                    <a:pt x="5472" y="282"/>
                    <a:pt x="5478" y="276"/>
                    <a:pt x="5481" y="261"/>
                  </a:cubicBezTo>
                  <a:cubicBezTo>
                    <a:pt x="5499" y="179"/>
                    <a:pt x="5517" y="98"/>
                    <a:pt x="5534" y="16"/>
                  </a:cubicBezTo>
                  <a:cubicBezTo>
                    <a:pt x="5536" y="4"/>
                    <a:pt x="5541" y="1"/>
                    <a:pt x="5552" y="1"/>
                  </a:cubicBezTo>
                  <a:cubicBezTo>
                    <a:pt x="5692" y="1"/>
                    <a:pt x="5832" y="1"/>
                    <a:pt x="5972" y="1"/>
                  </a:cubicBezTo>
                  <a:cubicBezTo>
                    <a:pt x="5984" y="1"/>
                    <a:pt x="5987" y="3"/>
                    <a:pt x="5984" y="15"/>
                  </a:cubicBezTo>
                  <a:cubicBezTo>
                    <a:pt x="5966" y="97"/>
                    <a:pt x="5948" y="178"/>
                    <a:pt x="5930" y="260"/>
                  </a:cubicBezTo>
                  <a:cubicBezTo>
                    <a:pt x="5927" y="275"/>
                    <a:pt x="5928" y="281"/>
                    <a:pt x="5946" y="281"/>
                  </a:cubicBezTo>
                  <a:cubicBezTo>
                    <a:pt x="6028" y="280"/>
                    <a:pt x="6110" y="280"/>
                    <a:pt x="6192" y="280"/>
                  </a:cubicBezTo>
                  <a:cubicBezTo>
                    <a:pt x="6206" y="280"/>
                    <a:pt x="6210" y="281"/>
                    <a:pt x="6206" y="297"/>
                  </a:cubicBezTo>
                  <a:cubicBezTo>
                    <a:pt x="6177" y="432"/>
                    <a:pt x="6149" y="567"/>
                    <a:pt x="6121" y="702"/>
                  </a:cubicBezTo>
                  <a:cubicBezTo>
                    <a:pt x="6118" y="714"/>
                    <a:pt x="6113" y="717"/>
                    <a:pt x="6101" y="717"/>
                  </a:cubicBezTo>
                  <a:cubicBezTo>
                    <a:pt x="6017" y="717"/>
                    <a:pt x="5934" y="718"/>
                    <a:pt x="5851" y="717"/>
                  </a:cubicBezTo>
                  <a:cubicBezTo>
                    <a:pt x="5836" y="716"/>
                    <a:pt x="5832" y="722"/>
                    <a:pt x="5829" y="735"/>
                  </a:cubicBezTo>
                  <a:cubicBezTo>
                    <a:pt x="5812" y="819"/>
                    <a:pt x="5794" y="902"/>
                    <a:pt x="5777" y="986"/>
                  </a:cubicBezTo>
                  <a:cubicBezTo>
                    <a:pt x="5775" y="997"/>
                    <a:pt x="5770" y="1001"/>
                    <a:pt x="5759" y="1001"/>
                  </a:cubicBezTo>
                  <a:cubicBezTo>
                    <a:pt x="5619" y="1001"/>
                    <a:pt x="5479" y="1001"/>
                    <a:pt x="5339" y="1001"/>
                  </a:cubicBezTo>
                  <a:cubicBezTo>
                    <a:pt x="5326" y="1001"/>
                    <a:pt x="5325" y="998"/>
                    <a:pt x="5327" y="986"/>
                  </a:cubicBezTo>
                  <a:cubicBezTo>
                    <a:pt x="5345" y="904"/>
                    <a:pt x="5362" y="822"/>
                    <a:pt x="5379" y="739"/>
                  </a:cubicBezTo>
                  <a:cubicBezTo>
                    <a:pt x="5381" y="732"/>
                    <a:pt x="5390" y="718"/>
                    <a:pt x="5375" y="718"/>
                  </a:cubicBezTo>
                  <a:cubicBezTo>
                    <a:pt x="5362" y="718"/>
                    <a:pt x="5340" y="705"/>
                    <a:pt x="5335" y="732"/>
                  </a:cubicBezTo>
                  <a:cubicBezTo>
                    <a:pt x="5324" y="785"/>
                    <a:pt x="5312" y="838"/>
                    <a:pt x="5302" y="891"/>
                  </a:cubicBezTo>
                  <a:cubicBezTo>
                    <a:pt x="5299" y="908"/>
                    <a:pt x="5289" y="921"/>
                    <a:pt x="5281" y="933"/>
                  </a:cubicBezTo>
                  <a:cubicBezTo>
                    <a:pt x="5119" y="1180"/>
                    <a:pt x="4956" y="1425"/>
                    <a:pt x="4794" y="1672"/>
                  </a:cubicBezTo>
                  <a:cubicBezTo>
                    <a:pt x="4787" y="1681"/>
                    <a:pt x="4781" y="1685"/>
                    <a:pt x="4770" y="1685"/>
                  </a:cubicBezTo>
                  <a:cubicBezTo>
                    <a:pt x="4640" y="1685"/>
                    <a:pt x="4510" y="1685"/>
                    <a:pt x="4380" y="1685"/>
                  </a:cubicBezTo>
                  <a:cubicBezTo>
                    <a:pt x="4368" y="1685"/>
                    <a:pt x="4363" y="1683"/>
                    <a:pt x="4360" y="1670"/>
                  </a:cubicBezTo>
                  <a:cubicBezTo>
                    <a:pt x="4354" y="1636"/>
                    <a:pt x="4345" y="1603"/>
                    <a:pt x="4337" y="1569"/>
                  </a:cubicBezTo>
                  <a:cubicBezTo>
                    <a:pt x="4334" y="1555"/>
                    <a:pt x="4329" y="1552"/>
                    <a:pt x="4319" y="1564"/>
                  </a:cubicBezTo>
                  <a:cubicBezTo>
                    <a:pt x="4244" y="1650"/>
                    <a:pt x="4144" y="1684"/>
                    <a:pt x="4037" y="1701"/>
                  </a:cubicBezTo>
                  <a:cubicBezTo>
                    <a:pt x="4006" y="1705"/>
                    <a:pt x="3975" y="1710"/>
                    <a:pt x="3944" y="1709"/>
                  </a:cubicBezTo>
                  <a:cubicBezTo>
                    <a:pt x="3941" y="1709"/>
                    <a:pt x="3938" y="1710"/>
                    <a:pt x="3938" y="1713"/>
                  </a:cubicBezTo>
                  <a:cubicBezTo>
                    <a:pt x="3890" y="1713"/>
                    <a:pt x="3842" y="1713"/>
                    <a:pt x="3794" y="1713"/>
                  </a:cubicBezTo>
                  <a:close/>
                  <a:moveTo>
                    <a:pt x="2787" y="348"/>
                  </a:moveTo>
                  <a:cubicBezTo>
                    <a:pt x="2787" y="348"/>
                    <a:pt x="2787" y="348"/>
                    <a:pt x="2787" y="348"/>
                  </a:cubicBezTo>
                  <a:cubicBezTo>
                    <a:pt x="2782" y="339"/>
                    <a:pt x="2786" y="331"/>
                    <a:pt x="2788" y="323"/>
                  </a:cubicBezTo>
                  <a:cubicBezTo>
                    <a:pt x="2802" y="255"/>
                    <a:pt x="2816" y="188"/>
                    <a:pt x="2831" y="120"/>
                  </a:cubicBezTo>
                  <a:cubicBezTo>
                    <a:pt x="2833" y="109"/>
                    <a:pt x="2832" y="106"/>
                    <a:pt x="2820" y="106"/>
                  </a:cubicBezTo>
                  <a:cubicBezTo>
                    <a:pt x="2765" y="106"/>
                    <a:pt x="2710" y="106"/>
                    <a:pt x="2656" y="106"/>
                  </a:cubicBezTo>
                  <a:cubicBezTo>
                    <a:pt x="2645" y="106"/>
                    <a:pt x="2640" y="109"/>
                    <a:pt x="2637" y="120"/>
                  </a:cubicBezTo>
                  <a:cubicBezTo>
                    <a:pt x="2593" y="332"/>
                    <a:pt x="2548" y="543"/>
                    <a:pt x="2502" y="754"/>
                  </a:cubicBezTo>
                  <a:cubicBezTo>
                    <a:pt x="2499" y="769"/>
                    <a:pt x="2504" y="773"/>
                    <a:pt x="2519" y="772"/>
                  </a:cubicBezTo>
                  <a:cubicBezTo>
                    <a:pt x="2570" y="771"/>
                    <a:pt x="2621" y="771"/>
                    <a:pt x="2673" y="772"/>
                  </a:cubicBezTo>
                  <a:cubicBezTo>
                    <a:pt x="2689" y="773"/>
                    <a:pt x="2694" y="767"/>
                    <a:pt x="2697" y="753"/>
                  </a:cubicBezTo>
                  <a:cubicBezTo>
                    <a:pt x="2712" y="680"/>
                    <a:pt x="2727" y="607"/>
                    <a:pt x="2743" y="534"/>
                  </a:cubicBezTo>
                  <a:cubicBezTo>
                    <a:pt x="2760" y="449"/>
                    <a:pt x="2825" y="403"/>
                    <a:pt x="2912" y="413"/>
                  </a:cubicBezTo>
                  <a:cubicBezTo>
                    <a:pt x="2954" y="419"/>
                    <a:pt x="2978" y="447"/>
                    <a:pt x="2970" y="489"/>
                  </a:cubicBezTo>
                  <a:cubicBezTo>
                    <a:pt x="2954" y="577"/>
                    <a:pt x="2935" y="665"/>
                    <a:pt x="2915" y="752"/>
                  </a:cubicBezTo>
                  <a:cubicBezTo>
                    <a:pt x="2912" y="770"/>
                    <a:pt x="2916" y="772"/>
                    <a:pt x="2932" y="772"/>
                  </a:cubicBezTo>
                  <a:cubicBezTo>
                    <a:pt x="2984" y="771"/>
                    <a:pt x="3036" y="771"/>
                    <a:pt x="3088" y="772"/>
                  </a:cubicBezTo>
                  <a:cubicBezTo>
                    <a:pt x="3101" y="773"/>
                    <a:pt x="3106" y="768"/>
                    <a:pt x="3109" y="756"/>
                  </a:cubicBezTo>
                  <a:cubicBezTo>
                    <a:pt x="3131" y="648"/>
                    <a:pt x="3154" y="541"/>
                    <a:pt x="3176" y="434"/>
                  </a:cubicBezTo>
                  <a:cubicBezTo>
                    <a:pt x="3192" y="356"/>
                    <a:pt x="3156" y="297"/>
                    <a:pt x="3079" y="276"/>
                  </a:cubicBezTo>
                  <a:cubicBezTo>
                    <a:pt x="3021" y="260"/>
                    <a:pt x="2963" y="263"/>
                    <a:pt x="2906" y="279"/>
                  </a:cubicBezTo>
                  <a:cubicBezTo>
                    <a:pt x="2860" y="292"/>
                    <a:pt x="2818" y="310"/>
                    <a:pt x="2787" y="348"/>
                  </a:cubicBezTo>
                  <a:close/>
                  <a:moveTo>
                    <a:pt x="4435" y="351"/>
                  </a:moveTo>
                  <a:cubicBezTo>
                    <a:pt x="4440" y="329"/>
                    <a:pt x="4442" y="312"/>
                    <a:pt x="4447" y="295"/>
                  </a:cubicBezTo>
                  <a:cubicBezTo>
                    <a:pt x="4451" y="282"/>
                    <a:pt x="4448" y="279"/>
                    <a:pt x="4435" y="279"/>
                  </a:cubicBezTo>
                  <a:cubicBezTo>
                    <a:pt x="4390" y="280"/>
                    <a:pt x="4344" y="280"/>
                    <a:pt x="4299" y="280"/>
                  </a:cubicBezTo>
                  <a:cubicBezTo>
                    <a:pt x="4263" y="280"/>
                    <a:pt x="4263" y="280"/>
                    <a:pt x="4255" y="314"/>
                  </a:cubicBezTo>
                  <a:cubicBezTo>
                    <a:pt x="4224" y="462"/>
                    <a:pt x="4193" y="610"/>
                    <a:pt x="4161" y="758"/>
                  </a:cubicBezTo>
                  <a:cubicBezTo>
                    <a:pt x="4158" y="770"/>
                    <a:pt x="4160" y="772"/>
                    <a:pt x="4172" y="772"/>
                  </a:cubicBezTo>
                  <a:cubicBezTo>
                    <a:pt x="4227" y="772"/>
                    <a:pt x="4281" y="772"/>
                    <a:pt x="4336" y="772"/>
                  </a:cubicBezTo>
                  <a:cubicBezTo>
                    <a:pt x="4349" y="772"/>
                    <a:pt x="4352" y="768"/>
                    <a:pt x="4355" y="755"/>
                  </a:cubicBezTo>
                  <a:cubicBezTo>
                    <a:pt x="4372" y="669"/>
                    <a:pt x="4391" y="583"/>
                    <a:pt x="4410" y="496"/>
                  </a:cubicBezTo>
                  <a:cubicBezTo>
                    <a:pt x="4416" y="468"/>
                    <a:pt x="4432" y="447"/>
                    <a:pt x="4456" y="432"/>
                  </a:cubicBezTo>
                  <a:cubicBezTo>
                    <a:pt x="4488" y="412"/>
                    <a:pt x="4524" y="408"/>
                    <a:pt x="4560" y="414"/>
                  </a:cubicBezTo>
                  <a:cubicBezTo>
                    <a:pt x="4594" y="420"/>
                    <a:pt x="4610" y="446"/>
                    <a:pt x="4603" y="480"/>
                  </a:cubicBezTo>
                  <a:cubicBezTo>
                    <a:pt x="4584" y="573"/>
                    <a:pt x="4564" y="665"/>
                    <a:pt x="4544" y="757"/>
                  </a:cubicBezTo>
                  <a:cubicBezTo>
                    <a:pt x="4542" y="768"/>
                    <a:pt x="4541" y="772"/>
                    <a:pt x="4555" y="772"/>
                  </a:cubicBezTo>
                  <a:cubicBezTo>
                    <a:pt x="4610" y="772"/>
                    <a:pt x="4665" y="772"/>
                    <a:pt x="4721" y="772"/>
                  </a:cubicBezTo>
                  <a:cubicBezTo>
                    <a:pt x="4732" y="772"/>
                    <a:pt x="4736" y="768"/>
                    <a:pt x="4738" y="758"/>
                  </a:cubicBezTo>
                  <a:cubicBezTo>
                    <a:pt x="4754" y="681"/>
                    <a:pt x="4771" y="605"/>
                    <a:pt x="4785" y="528"/>
                  </a:cubicBezTo>
                  <a:cubicBezTo>
                    <a:pt x="4795" y="476"/>
                    <a:pt x="4814" y="434"/>
                    <a:pt x="4870" y="418"/>
                  </a:cubicBezTo>
                  <a:cubicBezTo>
                    <a:pt x="4892" y="412"/>
                    <a:pt x="4914" y="411"/>
                    <a:pt x="4937" y="413"/>
                  </a:cubicBezTo>
                  <a:cubicBezTo>
                    <a:pt x="4974" y="417"/>
                    <a:pt x="4994" y="443"/>
                    <a:pt x="4986" y="480"/>
                  </a:cubicBezTo>
                  <a:cubicBezTo>
                    <a:pt x="4967" y="573"/>
                    <a:pt x="4948" y="666"/>
                    <a:pt x="4928" y="759"/>
                  </a:cubicBezTo>
                  <a:cubicBezTo>
                    <a:pt x="4925" y="770"/>
                    <a:pt x="4928" y="772"/>
                    <a:pt x="4938" y="772"/>
                  </a:cubicBezTo>
                  <a:cubicBezTo>
                    <a:pt x="4994" y="772"/>
                    <a:pt x="5049" y="772"/>
                    <a:pt x="5104" y="772"/>
                  </a:cubicBezTo>
                  <a:cubicBezTo>
                    <a:pt x="5115" y="772"/>
                    <a:pt x="5119" y="768"/>
                    <a:pt x="5121" y="758"/>
                  </a:cubicBezTo>
                  <a:cubicBezTo>
                    <a:pt x="5145" y="646"/>
                    <a:pt x="5169" y="533"/>
                    <a:pt x="5192" y="421"/>
                  </a:cubicBezTo>
                  <a:cubicBezTo>
                    <a:pt x="5207" y="347"/>
                    <a:pt x="5174" y="293"/>
                    <a:pt x="5103" y="274"/>
                  </a:cubicBezTo>
                  <a:cubicBezTo>
                    <a:pt x="5083" y="269"/>
                    <a:pt x="5062" y="266"/>
                    <a:pt x="5040" y="266"/>
                  </a:cubicBezTo>
                  <a:cubicBezTo>
                    <a:pt x="4959" y="264"/>
                    <a:pt x="4887" y="288"/>
                    <a:pt x="4824" y="339"/>
                  </a:cubicBezTo>
                  <a:cubicBezTo>
                    <a:pt x="4812" y="348"/>
                    <a:pt x="4808" y="348"/>
                    <a:pt x="4800" y="334"/>
                  </a:cubicBezTo>
                  <a:cubicBezTo>
                    <a:pt x="4785" y="305"/>
                    <a:pt x="4760" y="287"/>
                    <a:pt x="4729" y="277"/>
                  </a:cubicBezTo>
                  <a:cubicBezTo>
                    <a:pt x="4678" y="261"/>
                    <a:pt x="4628" y="263"/>
                    <a:pt x="4577" y="275"/>
                  </a:cubicBezTo>
                  <a:cubicBezTo>
                    <a:pt x="4525" y="288"/>
                    <a:pt x="4481" y="315"/>
                    <a:pt x="4435" y="351"/>
                  </a:cubicBezTo>
                  <a:close/>
                  <a:moveTo>
                    <a:pt x="4182" y="1270"/>
                  </a:moveTo>
                  <a:cubicBezTo>
                    <a:pt x="4186" y="1268"/>
                    <a:pt x="4190" y="1267"/>
                    <a:pt x="4193" y="1266"/>
                  </a:cubicBezTo>
                  <a:cubicBezTo>
                    <a:pt x="4254" y="1249"/>
                    <a:pt x="4289" y="1209"/>
                    <a:pt x="4300" y="1147"/>
                  </a:cubicBezTo>
                  <a:cubicBezTo>
                    <a:pt x="4308" y="1101"/>
                    <a:pt x="4290" y="1063"/>
                    <a:pt x="4249" y="1040"/>
                  </a:cubicBezTo>
                  <a:cubicBezTo>
                    <a:pt x="4214" y="1021"/>
                    <a:pt x="4176" y="1013"/>
                    <a:pt x="4137" y="1009"/>
                  </a:cubicBezTo>
                  <a:cubicBezTo>
                    <a:pt x="4055" y="999"/>
                    <a:pt x="3973" y="1000"/>
                    <a:pt x="3892" y="1005"/>
                  </a:cubicBezTo>
                  <a:cubicBezTo>
                    <a:pt x="3832" y="1009"/>
                    <a:pt x="3773" y="1018"/>
                    <a:pt x="3718" y="1045"/>
                  </a:cubicBezTo>
                  <a:cubicBezTo>
                    <a:pt x="3672" y="1069"/>
                    <a:pt x="3642" y="1105"/>
                    <a:pt x="3631" y="1156"/>
                  </a:cubicBezTo>
                  <a:cubicBezTo>
                    <a:pt x="3619" y="1211"/>
                    <a:pt x="3638" y="1248"/>
                    <a:pt x="3691" y="1266"/>
                  </a:cubicBezTo>
                  <a:cubicBezTo>
                    <a:pt x="3694" y="1267"/>
                    <a:pt x="3697" y="1269"/>
                    <a:pt x="3700" y="1271"/>
                  </a:cubicBezTo>
                  <a:cubicBezTo>
                    <a:pt x="3643" y="1282"/>
                    <a:pt x="3600" y="1312"/>
                    <a:pt x="3577" y="1359"/>
                  </a:cubicBezTo>
                  <a:cubicBezTo>
                    <a:pt x="3542" y="1429"/>
                    <a:pt x="3549" y="1513"/>
                    <a:pt x="3645" y="1549"/>
                  </a:cubicBezTo>
                  <a:cubicBezTo>
                    <a:pt x="3670" y="1558"/>
                    <a:pt x="3696" y="1565"/>
                    <a:pt x="3722" y="1569"/>
                  </a:cubicBezTo>
                  <a:cubicBezTo>
                    <a:pt x="3828" y="1585"/>
                    <a:pt x="3933" y="1584"/>
                    <a:pt x="4038" y="1568"/>
                  </a:cubicBezTo>
                  <a:cubicBezTo>
                    <a:pt x="4096" y="1560"/>
                    <a:pt x="4152" y="1544"/>
                    <a:pt x="4199" y="1507"/>
                  </a:cubicBezTo>
                  <a:cubicBezTo>
                    <a:pt x="4241" y="1474"/>
                    <a:pt x="4264" y="1429"/>
                    <a:pt x="4269" y="1376"/>
                  </a:cubicBezTo>
                  <a:cubicBezTo>
                    <a:pt x="4274" y="1326"/>
                    <a:pt x="4243" y="1289"/>
                    <a:pt x="4182" y="1270"/>
                  </a:cubicBezTo>
                  <a:close/>
                  <a:moveTo>
                    <a:pt x="5833" y="125"/>
                  </a:moveTo>
                  <a:cubicBezTo>
                    <a:pt x="5770" y="125"/>
                    <a:pt x="5709" y="125"/>
                    <a:pt x="5648" y="125"/>
                  </a:cubicBezTo>
                  <a:cubicBezTo>
                    <a:pt x="5636" y="125"/>
                    <a:pt x="5635" y="132"/>
                    <a:pt x="5633" y="140"/>
                  </a:cubicBezTo>
                  <a:cubicBezTo>
                    <a:pt x="5616" y="221"/>
                    <a:pt x="5598" y="303"/>
                    <a:pt x="5581" y="385"/>
                  </a:cubicBezTo>
                  <a:cubicBezTo>
                    <a:pt x="5578" y="399"/>
                    <a:pt x="5572" y="404"/>
                    <a:pt x="5558" y="404"/>
                  </a:cubicBezTo>
                  <a:cubicBezTo>
                    <a:pt x="5475" y="403"/>
                    <a:pt x="5392" y="404"/>
                    <a:pt x="5310" y="403"/>
                  </a:cubicBezTo>
                  <a:cubicBezTo>
                    <a:pt x="5297" y="403"/>
                    <a:pt x="5291" y="407"/>
                    <a:pt x="5289" y="420"/>
                  </a:cubicBezTo>
                  <a:cubicBezTo>
                    <a:pt x="5279" y="473"/>
                    <a:pt x="5268" y="525"/>
                    <a:pt x="5256" y="576"/>
                  </a:cubicBezTo>
                  <a:cubicBezTo>
                    <a:pt x="5252" y="593"/>
                    <a:pt x="5257" y="594"/>
                    <a:pt x="5270" y="594"/>
                  </a:cubicBezTo>
                  <a:cubicBezTo>
                    <a:pt x="5352" y="593"/>
                    <a:pt x="5434" y="594"/>
                    <a:pt x="5516" y="593"/>
                  </a:cubicBezTo>
                  <a:cubicBezTo>
                    <a:pt x="5535" y="593"/>
                    <a:pt x="5536" y="599"/>
                    <a:pt x="5533" y="614"/>
                  </a:cubicBezTo>
                  <a:cubicBezTo>
                    <a:pt x="5515" y="697"/>
                    <a:pt x="5498" y="779"/>
                    <a:pt x="5480" y="862"/>
                  </a:cubicBezTo>
                  <a:cubicBezTo>
                    <a:pt x="5477" y="876"/>
                    <a:pt x="5480" y="877"/>
                    <a:pt x="5492" y="877"/>
                  </a:cubicBezTo>
                  <a:cubicBezTo>
                    <a:pt x="5547" y="877"/>
                    <a:pt x="5601" y="876"/>
                    <a:pt x="5656" y="877"/>
                  </a:cubicBezTo>
                  <a:cubicBezTo>
                    <a:pt x="5671" y="878"/>
                    <a:pt x="5675" y="871"/>
                    <a:pt x="5677" y="859"/>
                  </a:cubicBezTo>
                  <a:cubicBezTo>
                    <a:pt x="5695" y="776"/>
                    <a:pt x="5712" y="694"/>
                    <a:pt x="5729" y="611"/>
                  </a:cubicBezTo>
                  <a:cubicBezTo>
                    <a:pt x="5732" y="598"/>
                    <a:pt x="5736" y="593"/>
                    <a:pt x="5751" y="593"/>
                  </a:cubicBezTo>
                  <a:cubicBezTo>
                    <a:pt x="5834" y="594"/>
                    <a:pt x="5917" y="593"/>
                    <a:pt x="6001" y="594"/>
                  </a:cubicBezTo>
                  <a:cubicBezTo>
                    <a:pt x="6013" y="594"/>
                    <a:pt x="6018" y="591"/>
                    <a:pt x="6021" y="578"/>
                  </a:cubicBezTo>
                  <a:cubicBezTo>
                    <a:pt x="6031" y="526"/>
                    <a:pt x="6042" y="473"/>
                    <a:pt x="6054" y="421"/>
                  </a:cubicBezTo>
                  <a:cubicBezTo>
                    <a:pt x="6058" y="405"/>
                    <a:pt x="6053" y="403"/>
                    <a:pt x="6039" y="403"/>
                  </a:cubicBezTo>
                  <a:cubicBezTo>
                    <a:pt x="5957" y="404"/>
                    <a:pt x="5874" y="403"/>
                    <a:pt x="5791" y="404"/>
                  </a:cubicBezTo>
                  <a:cubicBezTo>
                    <a:pt x="5778" y="404"/>
                    <a:pt x="5773" y="403"/>
                    <a:pt x="5777" y="387"/>
                  </a:cubicBezTo>
                  <a:cubicBezTo>
                    <a:pt x="5796" y="301"/>
                    <a:pt x="5814" y="214"/>
                    <a:pt x="5833" y="125"/>
                  </a:cubicBezTo>
                  <a:close/>
                  <a:moveTo>
                    <a:pt x="4640" y="1364"/>
                  </a:moveTo>
                  <a:cubicBezTo>
                    <a:pt x="4624" y="1243"/>
                    <a:pt x="4609" y="1129"/>
                    <a:pt x="4595" y="1015"/>
                  </a:cubicBezTo>
                  <a:cubicBezTo>
                    <a:pt x="4593" y="1003"/>
                    <a:pt x="4590" y="1000"/>
                    <a:pt x="4578" y="1000"/>
                  </a:cubicBezTo>
                  <a:cubicBezTo>
                    <a:pt x="4507" y="1001"/>
                    <a:pt x="4436" y="1001"/>
                    <a:pt x="4364" y="1000"/>
                  </a:cubicBezTo>
                  <a:cubicBezTo>
                    <a:pt x="4348" y="1000"/>
                    <a:pt x="4347" y="1005"/>
                    <a:pt x="4351" y="1018"/>
                  </a:cubicBezTo>
                  <a:cubicBezTo>
                    <a:pt x="4393" y="1195"/>
                    <a:pt x="4435" y="1372"/>
                    <a:pt x="4476" y="1549"/>
                  </a:cubicBezTo>
                  <a:cubicBezTo>
                    <a:pt x="4479" y="1563"/>
                    <a:pt x="4485" y="1566"/>
                    <a:pt x="4497" y="1565"/>
                  </a:cubicBezTo>
                  <a:cubicBezTo>
                    <a:pt x="4564" y="1565"/>
                    <a:pt x="4631" y="1565"/>
                    <a:pt x="4697" y="1566"/>
                  </a:cubicBezTo>
                  <a:cubicBezTo>
                    <a:pt x="4711" y="1566"/>
                    <a:pt x="4718" y="1561"/>
                    <a:pt x="4726" y="1550"/>
                  </a:cubicBezTo>
                  <a:cubicBezTo>
                    <a:pt x="4831" y="1390"/>
                    <a:pt x="4937" y="1230"/>
                    <a:pt x="5042" y="1070"/>
                  </a:cubicBezTo>
                  <a:cubicBezTo>
                    <a:pt x="5057" y="1048"/>
                    <a:pt x="5072" y="1025"/>
                    <a:pt x="5088" y="1000"/>
                  </a:cubicBezTo>
                  <a:cubicBezTo>
                    <a:pt x="5007" y="1000"/>
                    <a:pt x="4930" y="1001"/>
                    <a:pt x="4852" y="1000"/>
                  </a:cubicBezTo>
                  <a:cubicBezTo>
                    <a:pt x="4842" y="1000"/>
                    <a:pt x="4839" y="1006"/>
                    <a:pt x="4835" y="1013"/>
                  </a:cubicBezTo>
                  <a:cubicBezTo>
                    <a:pt x="4794" y="1086"/>
                    <a:pt x="4754" y="1159"/>
                    <a:pt x="4713" y="1232"/>
                  </a:cubicBezTo>
                  <a:cubicBezTo>
                    <a:pt x="4690" y="1275"/>
                    <a:pt x="4666" y="1317"/>
                    <a:pt x="4640" y="1364"/>
                  </a:cubicBezTo>
                  <a:close/>
                  <a:moveTo>
                    <a:pt x="3882" y="708"/>
                  </a:moveTo>
                  <a:cubicBezTo>
                    <a:pt x="3878" y="727"/>
                    <a:pt x="3877" y="742"/>
                    <a:pt x="3872" y="756"/>
                  </a:cubicBezTo>
                  <a:cubicBezTo>
                    <a:pt x="3867" y="770"/>
                    <a:pt x="3872" y="772"/>
                    <a:pt x="3885" y="772"/>
                  </a:cubicBezTo>
                  <a:cubicBezTo>
                    <a:pt x="3935" y="772"/>
                    <a:pt x="3985" y="771"/>
                    <a:pt x="4035" y="773"/>
                  </a:cubicBezTo>
                  <a:cubicBezTo>
                    <a:pt x="4054" y="773"/>
                    <a:pt x="4059" y="766"/>
                    <a:pt x="4062" y="750"/>
                  </a:cubicBezTo>
                  <a:cubicBezTo>
                    <a:pt x="4073" y="696"/>
                    <a:pt x="4084" y="642"/>
                    <a:pt x="4096" y="588"/>
                  </a:cubicBezTo>
                  <a:cubicBezTo>
                    <a:pt x="4116" y="492"/>
                    <a:pt x="4137" y="395"/>
                    <a:pt x="4158" y="298"/>
                  </a:cubicBezTo>
                  <a:cubicBezTo>
                    <a:pt x="4161" y="283"/>
                    <a:pt x="4157" y="279"/>
                    <a:pt x="4142" y="279"/>
                  </a:cubicBezTo>
                  <a:cubicBezTo>
                    <a:pt x="4089" y="280"/>
                    <a:pt x="4037" y="280"/>
                    <a:pt x="3984" y="279"/>
                  </a:cubicBezTo>
                  <a:cubicBezTo>
                    <a:pt x="3972" y="279"/>
                    <a:pt x="3967" y="282"/>
                    <a:pt x="3965" y="295"/>
                  </a:cubicBezTo>
                  <a:cubicBezTo>
                    <a:pt x="3949" y="374"/>
                    <a:pt x="3932" y="453"/>
                    <a:pt x="3914" y="531"/>
                  </a:cubicBezTo>
                  <a:cubicBezTo>
                    <a:pt x="3895" y="613"/>
                    <a:pt x="3826" y="658"/>
                    <a:pt x="3744" y="644"/>
                  </a:cubicBezTo>
                  <a:cubicBezTo>
                    <a:pt x="3710" y="638"/>
                    <a:pt x="3691" y="617"/>
                    <a:pt x="3690" y="583"/>
                  </a:cubicBezTo>
                  <a:cubicBezTo>
                    <a:pt x="3690" y="571"/>
                    <a:pt x="3690" y="560"/>
                    <a:pt x="3692" y="549"/>
                  </a:cubicBezTo>
                  <a:cubicBezTo>
                    <a:pt x="3709" y="466"/>
                    <a:pt x="3727" y="384"/>
                    <a:pt x="3745" y="301"/>
                  </a:cubicBezTo>
                  <a:cubicBezTo>
                    <a:pt x="3748" y="284"/>
                    <a:pt x="3746" y="279"/>
                    <a:pt x="3727" y="279"/>
                  </a:cubicBezTo>
                  <a:cubicBezTo>
                    <a:pt x="3675" y="281"/>
                    <a:pt x="3623" y="280"/>
                    <a:pt x="3571" y="280"/>
                  </a:cubicBezTo>
                  <a:cubicBezTo>
                    <a:pt x="3560" y="279"/>
                    <a:pt x="3555" y="282"/>
                    <a:pt x="3552" y="294"/>
                  </a:cubicBezTo>
                  <a:cubicBezTo>
                    <a:pt x="3540" y="356"/>
                    <a:pt x="3526" y="417"/>
                    <a:pt x="3513" y="479"/>
                  </a:cubicBezTo>
                  <a:cubicBezTo>
                    <a:pt x="3503" y="529"/>
                    <a:pt x="3490" y="579"/>
                    <a:pt x="3483" y="629"/>
                  </a:cubicBezTo>
                  <a:cubicBezTo>
                    <a:pt x="3473" y="710"/>
                    <a:pt x="3511" y="767"/>
                    <a:pt x="3587" y="784"/>
                  </a:cubicBezTo>
                  <a:cubicBezTo>
                    <a:pt x="3629" y="794"/>
                    <a:pt x="3672" y="794"/>
                    <a:pt x="3716" y="787"/>
                  </a:cubicBezTo>
                  <a:cubicBezTo>
                    <a:pt x="3777" y="777"/>
                    <a:pt x="3832" y="753"/>
                    <a:pt x="3882" y="708"/>
                  </a:cubicBezTo>
                  <a:close/>
                  <a:moveTo>
                    <a:pt x="1430" y="772"/>
                  </a:moveTo>
                  <a:cubicBezTo>
                    <a:pt x="1526" y="772"/>
                    <a:pt x="1622" y="772"/>
                    <a:pt x="1718" y="772"/>
                  </a:cubicBezTo>
                  <a:cubicBezTo>
                    <a:pt x="1732" y="772"/>
                    <a:pt x="1737" y="769"/>
                    <a:pt x="1740" y="755"/>
                  </a:cubicBezTo>
                  <a:cubicBezTo>
                    <a:pt x="1747" y="717"/>
                    <a:pt x="1754" y="680"/>
                    <a:pt x="1764" y="643"/>
                  </a:cubicBezTo>
                  <a:cubicBezTo>
                    <a:pt x="1768" y="625"/>
                    <a:pt x="1766" y="620"/>
                    <a:pt x="1746" y="620"/>
                  </a:cubicBezTo>
                  <a:cubicBezTo>
                    <a:pt x="1628" y="621"/>
                    <a:pt x="1510" y="620"/>
                    <a:pt x="1392" y="621"/>
                  </a:cubicBezTo>
                  <a:cubicBezTo>
                    <a:pt x="1378" y="621"/>
                    <a:pt x="1373" y="620"/>
                    <a:pt x="1376" y="603"/>
                  </a:cubicBezTo>
                  <a:cubicBezTo>
                    <a:pt x="1410" y="448"/>
                    <a:pt x="1442" y="293"/>
                    <a:pt x="1475" y="139"/>
                  </a:cubicBezTo>
                  <a:cubicBezTo>
                    <a:pt x="1479" y="123"/>
                    <a:pt x="1475" y="122"/>
                    <a:pt x="1461" y="122"/>
                  </a:cubicBezTo>
                  <a:cubicBezTo>
                    <a:pt x="1401" y="122"/>
                    <a:pt x="1341" y="123"/>
                    <a:pt x="1281" y="122"/>
                  </a:cubicBezTo>
                  <a:cubicBezTo>
                    <a:pt x="1266" y="121"/>
                    <a:pt x="1261" y="126"/>
                    <a:pt x="1258" y="140"/>
                  </a:cubicBezTo>
                  <a:cubicBezTo>
                    <a:pt x="1215" y="344"/>
                    <a:pt x="1172" y="549"/>
                    <a:pt x="1128" y="752"/>
                  </a:cubicBezTo>
                  <a:cubicBezTo>
                    <a:pt x="1124" y="770"/>
                    <a:pt x="1128" y="772"/>
                    <a:pt x="1144" y="772"/>
                  </a:cubicBezTo>
                  <a:cubicBezTo>
                    <a:pt x="1239" y="772"/>
                    <a:pt x="1335" y="772"/>
                    <a:pt x="1430" y="772"/>
                  </a:cubicBezTo>
                  <a:close/>
                  <a:moveTo>
                    <a:pt x="2307" y="782"/>
                  </a:moveTo>
                  <a:cubicBezTo>
                    <a:pt x="2345" y="782"/>
                    <a:pt x="2384" y="779"/>
                    <a:pt x="2422" y="776"/>
                  </a:cubicBezTo>
                  <a:cubicBezTo>
                    <a:pt x="2434" y="775"/>
                    <a:pt x="2439" y="769"/>
                    <a:pt x="2441" y="758"/>
                  </a:cubicBezTo>
                  <a:cubicBezTo>
                    <a:pt x="2447" y="728"/>
                    <a:pt x="2453" y="697"/>
                    <a:pt x="2461" y="667"/>
                  </a:cubicBezTo>
                  <a:cubicBezTo>
                    <a:pt x="2464" y="653"/>
                    <a:pt x="2458" y="653"/>
                    <a:pt x="2448" y="653"/>
                  </a:cubicBezTo>
                  <a:cubicBezTo>
                    <a:pt x="2422" y="654"/>
                    <a:pt x="2396" y="657"/>
                    <a:pt x="2370" y="654"/>
                  </a:cubicBezTo>
                  <a:cubicBezTo>
                    <a:pt x="2343" y="651"/>
                    <a:pt x="2335" y="642"/>
                    <a:pt x="2341" y="614"/>
                  </a:cubicBezTo>
                  <a:cubicBezTo>
                    <a:pt x="2354" y="551"/>
                    <a:pt x="2369" y="488"/>
                    <a:pt x="2380" y="425"/>
                  </a:cubicBezTo>
                  <a:cubicBezTo>
                    <a:pt x="2384" y="408"/>
                    <a:pt x="2390" y="405"/>
                    <a:pt x="2405" y="406"/>
                  </a:cubicBezTo>
                  <a:cubicBezTo>
                    <a:pt x="2436" y="407"/>
                    <a:pt x="2466" y="406"/>
                    <a:pt x="2497" y="406"/>
                  </a:cubicBezTo>
                  <a:cubicBezTo>
                    <a:pt x="2508" y="407"/>
                    <a:pt x="2513" y="404"/>
                    <a:pt x="2515" y="392"/>
                  </a:cubicBezTo>
                  <a:cubicBezTo>
                    <a:pt x="2521" y="359"/>
                    <a:pt x="2528" y="326"/>
                    <a:pt x="2536" y="294"/>
                  </a:cubicBezTo>
                  <a:cubicBezTo>
                    <a:pt x="2539" y="282"/>
                    <a:pt x="2536" y="279"/>
                    <a:pt x="2524" y="280"/>
                  </a:cubicBezTo>
                  <a:cubicBezTo>
                    <a:pt x="2493" y="280"/>
                    <a:pt x="2461" y="279"/>
                    <a:pt x="2430" y="280"/>
                  </a:cubicBezTo>
                  <a:cubicBezTo>
                    <a:pt x="2413" y="281"/>
                    <a:pt x="2412" y="274"/>
                    <a:pt x="2415" y="260"/>
                  </a:cubicBezTo>
                  <a:cubicBezTo>
                    <a:pt x="2425" y="220"/>
                    <a:pt x="2433" y="180"/>
                    <a:pt x="2442" y="140"/>
                  </a:cubicBezTo>
                  <a:cubicBezTo>
                    <a:pt x="2445" y="126"/>
                    <a:pt x="2442" y="121"/>
                    <a:pt x="2427" y="122"/>
                  </a:cubicBezTo>
                  <a:cubicBezTo>
                    <a:pt x="2374" y="123"/>
                    <a:pt x="2320" y="122"/>
                    <a:pt x="2267" y="122"/>
                  </a:cubicBezTo>
                  <a:cubicBezTo>
                    <a:pt x="2256" y="122"/>
                    <a:pt x="2251" y="124"/>
                    <a:pt x="2249" y="136"/>
                  </a:cubicBezTo>
                  <a:cubicBezTo>
                    <a:pt x="2241" y="179"/>
                    <a:pt x="2230" y="222"/>
                    <a:pt x="2222" y="265"/>
                  </a:cubicBezTo>
                  <a:cubicBezTo>
                    <a:pt x="2220" y="276"/>
                    <a:pt x="2215" y="280"/>
                    <a:pt x="2204" y="280"/>
                  </a:cubicBezTo>
                  <a:cubicBezTo>
                    <a:pt x="2179" y="279"/>
                    <a:pt x="2154" y="280"/>
                    <a:pt x="2130" y="279"/>
                  </a:cubicBezTo>
                  <a:cubicBezTo>
                    <a:pt x="2120" y="279"/>
                    <a:pt x="2117" y="283"/>
                    <a:pt x="2115" y="291"/>
                  </a:cubicBezTo>
                  <a:cubicBezTo>
                    <a:pt x="2108" y="325"/>
                    <a:pt x="2101" y="359"/>
                    <a:pt x="2093" y="393"/>
                  </a:cubicBezTo>
                  <a:cubicBezTo>
                    <a:pt x="2091" y="403"/>
                    <a:pt x="2093" y="407"/>
                    <a:pt x="2104" y="406"/>
                  </a:cubicBezTo>
                  <a:cubicBezTo>
                    <a:pt x="2121" y="406"/>
                    <a:pt x="2138" y="406"/>
                    <a:pt x="2154" y="406"/>
                  </a:cubicBezTo>
                  <a:cubicBezTo>
                    <a:pt x="2192" y="406"/>
                    <a:pt x="2191" y="406"/>
                    <a:pt x="2184" y="442"/>
                  </a:cubicBezTo>
                  <a:cubicBezTo>
                    <a:pt x="2168" y="520"/>
                    <a:pt x="2148" y="598"/>
                    <a:pt x="2136" y="676"/>
                  </a:cubicBezTo>
                  <a:cubicBezTo>
                    <a:pt x="2128" y="729"/>
                    <a:pt x="2150" y="760"/>
                    <a:pt x="2201" y="774"/>
                  </a:cubicBezTo>
                  <a:cubicBezTo>
                    <a:pt x="2236" y="783"/>
                    <a:pt x="2271" y="782"/>
                    <a:pt x="2307" y="782"/>
                  </a:cubicBezTo>
                  <a:close/>
                  <a:moveTo>
                    <a:pt x="911" y="772"/>
                  </a:moveTo>
                  <a:cubicBezTo>
                    <a:pt x="948" y="772"/>
                    <a:pt x="986" y="771"/>
                    <a:pt x="1023" y="772"/>
                  </a:cubicBezTo>
                  <a:cubicBezTo>
                    <a:pt x="1036" y="773"/>
                    <a:pt x="1040" y="768"/>
                    <a:pt x="1042" y="756"/>
                  </a:cubicBezTo>
                  <a:cubicBezTo>
                    <a:pt x="1086" y="550"/>
                    <a:pt x="1130" y="344"/>
                    <a:pt x="1175" y="138"/>
                  </a:cubicBezTo>
                  <a:cubicBezTo>
                    <a:pt x="1178" y="125"/>
                    <a:pt x="1176" y="121"/>
                    <a:pt x="1162" y="122"/>
                  </a:cubicBezTo>
                  <a:cubicBezTo>
                    <a:pt x="1089" y="122"/>
                    <a:pt x="1016" y="122"/>
                    <a:pt x="942" y="122"/>
                  </a:cubicBezTo>
                  <a:cubicBezTo>
                    <a:pt x="929" y="121"/>
                    <a:pt x="924" y="126"/>
                    <a:pt x="922" y="139"/>
                  </a:cubicBezTo>
                  <a:cubicBezTo>
                    <a:pt x="910" y="198"/>
                    <a:pt x="897" y="257"/>
                    <a:pt x="884" y="316"/>
                  </a:cubicBezTo>
                  <a:cubicBezTo>
                    <a:pt x="853" y="462"/>
                    <a:pt x="821" y="609"/>
                    <a:pt x="789" y="754"/>
                  </a:cubicBezTo>
                  <a:cubicBezTo>
                    <a:pt x="785" y="772"/>
                    <a:pt x="791" y="773"/>
                    <a:pt x="805" y="772"/>
                  </a:cubicBezTo>
                  <a:cubicBezTo>
                    <a:pt x="840" y="771"/>
                    <a:pt x="876" y="772"/>
                    <a:pt x="911" y="772"/>
                  </a:cubicBezTo>
                  <a:close/>
                  <a:moveTo>
                    <a:pt x="3513" y="1016"/>
                  </a:moveTo>
                  <a:cubicBezTo>
                    <a:pt x="3462" y="1016"/>
                    <a:pt x="3413" y="1017"/>
                    <a:pt x="3363" y="1016"/>
                  </a:cubicBezTo>
                  <a:cubicBezTo>
                    <a:pt x="3351" y="1016"/>
                    <a:pt x="3343" y="1019"/>
                    <a:pt x="3336" y="1031"/>
                  </a:cubicBezTo>
                  <a:cubicBezTo>
                    <a:pt x="3311" y="1072"/>
                    <a:pt x="3274" y="1097"/>
                    <a:pt x="3227" y="1107"/>
                  </a:cubicBezTo>
                  <a:cubicBezTo>
                    <a:pt x="3195" y="1114"/>
                    <a:pt x="3163" y="1114"/>
                    <a:pt x="3131" y="1115"/>
                  </a:cubicBezTo>
                  <a:cubicBezTo>
                    <a:pt x="3120" y="1116"/>
                    <a:pt x="3115" y="1118"/>
                    <a:pt x="3113" y="1130"/>
                  </a:cubicBezTo>
                  <a:cubicBezTo>
                    <a:pt x="3107" y="1165"/>
                    <a:pt x="3098" y="1200"/>
                    <a:pt x="3090" y="1235"/>
                  </a:cubicBezTo>
                  <a:cubicBezTo>
                    <a:pt x="3087" y="1248"/>
                    <a:pt x="3088" y="1254"/>
                    <a:pt x="3104" y="1253"/>
                  </a:cubicBezTo>
                  <a:cubicBezTo>
                    <a:pt x="3150" y="1252"/>
                    <a:pt x="3195" y="1253"/>
                    <a:pt x="3240" y="1253"/>
                  </a:cubicBezTo>
                  <a:cubicBezTo>
                    <a:pt x="3252" y="1252"/>
                    <a:pt x="3255" y="1255"/>
                    <a:pt x="3252" y="1267"/>
                  </a:cubicBezTo>
                  <a:cubicBezTo>
                    <a:pt x="3232" y="1361"/>
                    <a:pt x="3213" y="1455"/>
                    <a:pt x="3192" y="1549"/>
                  </a:cubicBezTo>
                  <a:cubicBezTo>
                    <a:pt x="3188" y="1564"/>
                    <a:pt x="3193" y="1566"/>
                    <a:pt x="3205" y="1565"/>
                  </a:cubicBezTo>
                  <a:cubicBezTo>
                    <a:pt x="3262" y="1565"/>
                    <a:pt x="3319" y="1564"/>
                    <a:pt x="3375" y="1566"/>
                  </a:cubicBezTo>
                  <a:cubicBezTo>
                    <a:pt x="3393" y="1566"/>
                    <a:pt x="3398" y="1559"/>
                    <a:pt x="3402" y="1544"/>
                  </a:cubicBezTo>
                  <a:cubicBezTo>
                    <a:pt x="3426" y="1425"/>
                    <a:pt x="3452" y="1307"/>
                    <a:pt x="3477" y="1189"/>
                  </a:cubicBezTo>
                  <a:cubicBezTo>
                    <a:pt x="3489" y="1132"/>
                    <a:pt x="3501" y="1075"/>
                    <a:pt x="3513" y="1016"/>
                  </a:cubicBezTo>
                  <a:close/>
                  <a:moveTo>
                    <a:pt x="826" y="333"/>
                  </a:moveTo>
                  <a:cubicBezTo>
                    <a:pt x="743" y="333"/>
                    <a:pt x="661" y="333"/>
                    <a:pt x="579" y="333"/>
                  </a:cubicBezTo>
                  <a:cubicBezTo>
                    <a:pt x="567" y="333"/>
                    <a:pt x="568" y="342"/>
                    <a:pt x="566" y="349"/>
                  </a:cubicBezTo>
                  <a:cubicBezTo>
                    <a:pt x="538" y="484"/>
                    <a:pt x="509" y="619"/>
                    <a:pt x="480" y="754"/>
                  </a:cubicBezTo>
                  <a:cubicBezTo>
                    <a:pt x="476" y="769"/>
                    <a:pt x="480" y="772"/>
                    <a:pt x="494" y="772"/>
                  </a:cubicBezTo>
                  <a:cubicBezTo>
                    <a:pt x="569" y="771"/>
                    <a:pt x="644" y="771"/>
                    <a:pt x="718" y="770"/>
                  </a:cubicBezTo>
                  <a:cubicBezTo>
                    <a:pt x="730" y="770"/>
                    <a:pt x="734" y="767"/>
                    <a:pt x="736" y="755"/>
                  </a:cubicBezTo>
                  <a:cubicBezTo>
                    <a:pt x="749" y="692"/>
                    <a:pt x="763" y="629"/>
                    <a:pt x="776" y="566"/>
                  </a:cubicBezTo>
                  <a:cubicBezTo>
                    <a:pt x="793" y="489"/>
                    <a:pt x="810" y="412"/>
                    <a:pt x="826" y="333"/>
                  </a:cubicBezTo>
                  <a:close/>
                  <a:moveTo>
                    <a:pt x="3470" y="280"/>
                  </a:moveTo>
                  <a:cubicBezTo>
                    <a:pt x="3407" y="280"/>
                    <a:pt x="3346" y="280"/>
                    <a:pt x="3285" y="280"/>
                  </a:cubicBezTo>
                  <a:cubicBezTo>
                    <a:pt x="3276" y="280"/>
                    <a:pt x="3275" y="286"/>
                    <a:pt x="3274" y="293"/>
                  </a:cubicBezTo>
                  <a:cubicBezTo>
                    <a:pt x="3241" y="447"/>
                    <a:pt x="3208" y="602"/>
                    <a:pt x="3175" y="756"/>
                  </a:cubicBezTo>
                  <a:cubicBezTo>
                    <a:pt x="3172" y="768"/>
                    <a:pt x="3174" y="772"/>
                    <a:pt x="3188" y="772"/>
                  </a:cubicBezTo>
                  <a:cubicBezTo>
                    <a:pt x="3242" y="771"/>
                    <a:pt x="3295" y="771"/>
                    <a:pt x="3349" y="772"/>
                  </a:cubicBezTo>
                  <a:cubicBezTo>
                    <a:pt x="3362" y="772"/>
                    <a:pt x="3367" y="768"/>
                    <a:pt x="3369" y="757"/>
                  </a:cubicBezTo>
                  <a:cubicBezTo>
                    <a:pt x="3376" y="719"/>
                    <a:pt x="3384" y="682"/>
                    <a:pt x="3392" y="645"/>
                  </a:cubicBezTo>
                  <a:cubicBezTo>
                    <a:pt x="3418" y="524"/>
                    <a:pt x="3443" y="403"/>
                    <a:pt x="3470" y="280"/>
                  </a:cubicBezTo>
                  <a:close/>
                  <a:moveTo>
                    <a:pt x="1987" y="280"/>
                  </a:moveTo>
                  <a:cubicBezTo>
                    <a:pt x="1960" y="280"/>
                    <a:pt x="1933" y="280"/>
                    <a:pt x="1907" y="279"/>
                  </a:cubicBezTo>
                  <a:cubicBezTo>
                    <a:pt x="1894" y="279"/>
                    <a:pt x="1888" y="282"/>
                    <a:pt x="1885" y="296"/>
                  </a:cubicBezTo>
                  <a:cubicBezTo>
                    <a:pt x="1854" y="449"/>
                    <a:pt x="1821" y="601"/>
                    <a:pt x="1788" y="754"/>
                  </a:cubicBezTo>
                  <a:cubicBezTo>
                    <a:pt x="1785" y="769"/>
                    <a:pt x="1787" y="772"/>
                    <a:pt x="1802" y="772"/>
                  </a:cubicBezTo>
                  <a:cubicBezTo>
                    <a:pt x="1855" y="771"/>
                    <a:pt x="1909" y="771"/>
                    <a:pt x="1962" y="772"/>
                  </a:cubicBezTo>
                  <a:cubicBezTo>
                    <a:pt x="1975" y="772"/>
                    <a:pt x="1979" y="768"/>
                    <a:pt x="1982" y="756"/>
                  </a:cubicBezTo>
                  <a:cubicBezTo>
                    <a:pt x="2014" y="602"/>
                    <a:pt x="2046" y="448"/>
                    <a:pt x="2080" y="295"/>
                  </a:cubicBezTo>
                  <a:cubicBezTo>
                    <a:pt x="2083" y="280"/>
                    <a:pt x="2078" y="279"/>
                    <a:pt x="2067" y="280"/>
                  </a:cubicBezTo>
                  <a:cubicBezTo>
                    <a:pt x="2040" y="280"/>
                    <a:pt x="2013" y="280"/>
                    <a:pt x="1987" y="280"/>
                  </a:cubicBezTo>
                  <a:close/>
                  <a:moveTo>
                    <a:pt x="305" y="772"/>
                  </a:moveTo>
                  <a:cubicBezTo>
                    <a:pt x="341" y="772"/>
                    <a:pt x="378" y="771"/>
                    <a:pt x="415" y="772"/>
                  </a:cubicBezTo>
                  <a:cubicBezTo>
                    <a:pt x="426" y="773"/>
                    <a:pt x="431" y="769"/>
                    <a:pt x="433" y="758"/>
                  </a:cubicBezTo>
                  <a:cubicBezTo>
                    <a:pt x="450" y="674"/>
                    <a:pt x="468" y="591"/>
                    <a:pt x="486" y="508"/>
                  </a:cubicBezTo>
                  <a:cubicBezTo>
                    <a:pt x="488" y="495"/>
                    <a:pt x="486" y="489"/>
                    <a:pt x="471" y="489"/>
                  </a:cubicBezTo>
                  <a:cubicBezTo>
                    <a:pt x="398" y="490"/>
                    <a:pt x="326" y="490"/>
                    <a:pt x="253" y="490"/>
                  </a:cubicBezTo>
                  <a:cubicBezTo>
                    <a:pt x="239" y="489"/>
                    <a:pt x="235" y="494"/>
                    <a:pt x="233" y="507"/>
                  </a:cubicBezTo>
                  <a:cubicBezTo>
                    <a:pt x="216" y="590"/>
                    <a:pt x="198" y="673"/>
                    <a:pt x="180" y="756"/>
                  </a:cubicBezTo>
                  <a:cubicBezTo>
                    <a:pt x="177" y="770"/>
                    <a:pt x="180" y="772"/>
                    <a:pt x="193" y="772"/>
                  </a:cubicBezTo>
                  <a:cubicBezTo>
                    <a:pt x="230" y="772"/>
                    <a:pt x="267" y="772"/>
                    <a:pt x="305" y="772"/>
                  </a:cubicBezTo>
                  <a:close/>
                  <a:moveTo>
                    <a:pt x="1997" y="222"/>
                  </a:moveTo>
                  <a:cubicBezTo>
                    <a:pt x="2025" y="222"/>
                    <a:pt x="2053" y="222"/>
                    <a:pt x="2081" y="222"/>
                  </a:cubicBezTo>
                  <a:cubicBezTo>
                    <a:pt x="2092" y="223"/>
                    <a:pt x="2096" y="219"/>
                    <a:pt x="2098" y="208"/>
                  </a:cubicBezTo>
                  <a:cubicBezTo>
                    <a:pt x="2103" y="180"/>
                    <a:pt x="2109" y="151"/>
                    <a:pt x="2116" y="123"/>
                  </a:cubicBezTo>
                  <a:cubicBezTo>
                    <a:pt x="2119" y="109"/>
                    <a:pt x="2117" y="106"/>
                    <a:pt x="2103" y="106"/>
                  </a:cubicBezTo>
                  <a:cubicBezTo>
                    <a:pt x="2049" y="106"/>
                    <a:pt x="1995" y="106"/>
                    <a:pt x="1941" y="106"/>
                  </a:cubicBezTo>
                  <a:cubicBezTo>
                    <a:pt x="1930" y="105"/>
                    <a:pt x="1925" y="109"/>
                    <a:pt x="1923" y="120"/>
                  </a:cubicBezTo>
                  <a:cubicBezTo>
                    <a:pt x="1917" y="150"/>
                    <a:pt x="1911" y="180"/>
                    <a:pt x="1904" y="209"/>
                  </a:cubicBezTo>
                  <a:cubicBezTo>
                    <a:pt x="1901" y="222"/>
                    <a:pt x="1906" y="222"/>
                    <a:pt x="1915" y="222"/>
                  </a:cubicBezTo>
                  <a:cubicBezTo>
                    <a:pt x="1943" y="222"/>
                    <a:pt x="1970" y="222"/>
                    <a:pt x="1997" y="222"/>
                  </a:cubicBezTo>
                  <a:close/>
                  <a:moveTo>
                    <a:pt x="3386" y="222"/>
                  </a:moveTo>
                  <a:cubicBezTo>
                    <a:pt x="3413" y="222"/>
                    <a:pt x="3440" y="222"/>
                    <a:pt x="3467" y="222"/>
                  </a:cubicBezTo>
                  <a:cubicBezTo>
                    <a:pt x="3478" y="223"/>
                    <a:pt x="3483" y="220"/>
                    <a:pt x="3485" y="209"/>
                  </a:cubicBezTo>
                  <a:cubicBezTo>
                    <a:pt x="3491" y="179"/>
                    <a:pt x="3497" y="148"/>
                    <a:pt x="3504" y="118"/>
                  </a:cubicBezTo>
                  <a:cubicBezTo>
                    <a:pt x="3507" y="107"/>
                    <a:pt x="3502" y="106"/>
                    <a:pt x="3493" y="106"/>
                  </a:cubicBezTo>
                  <a:cubicBezTo>
                    <a:pt x="3438" y="106"/>
                    <a:pt x="3382" y="106"/>
                    <a:pt x="3326" y="106"/>
                  </a:cubicBezTo>
                  <a:cubicBezTo>
                    <a:pt x="3314" y="106"/>
                    <a:pt x="3312" y="112"/>
                    <a:pt x="3310" y="121"/>
                  </a:cubicBezTo>
                  <a:cubicBezTo>
                    <a:pt x="3304" y="149"/>
                    <a:pt x="3300" y="177"/>
                    <a:pt x="3292" y="204"/>
                  </a:cubicBezTo>
                  <a:cubicBezTo>
                    <a:pt x="3287" y="222"/>
                    <a:pt x="3294" y="223"/>
                    <a:pt x="3308" y="222"/>
                  </a:cubicBezTo>
                  <a:cubicBezTo>
                    <a:pt x="3334" y="222"/>
                    <a:pt x="3360" y="222"/>
                    <a:pt x="3386" y="22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2" name="Freeform 6">
              <a:extLst>
                <a:ext uri="{FF2B5EF4-FFF2-40B4-BE49-F238E27FC236}">
                  <a16:creationId xmlns:a16="http://schemas.microsoft.com/office/drawing/2014/main" id="{5AC7B009-461D-479D-8083-62CF6E7AA8D1}"/>
                </a:ext>
              </a:extLst>
            </p:cNvPr>
            <p:cNvSpPr>
              <a:spLocks/>
            </p:cNvSpPr>
            <p:nvPr/>
          </p:nvSpPr>
          <p:spPr bwMode="auto">
            <a:xfrm>
              <a:off x="5647" y="913"/>
              <a:ext cx="116" cy="107"/>
            </a:xfrm>
            <a:custGeom>
              <a:avLst/>
              <a:gdLst>
                <a:gd name="T0" fmla="*/ 92 w 125"/>
                <a:gd name="T1" fmla="*/ 46 h 115"/>
                <a:gd name="T2" fmla="*/ 76 w 125"/>
                <a:gd name="T3" fmla="*/ 103 h 115"/>
                <a:gd name="T4" fmla="*/ 64 w 125"/>
                <a:gd name="T5" fmla="*/ 114 h 115"/>
                <a:gd name="T6" fmla="*/ 49 w 125"/>
                <a:gd name="T7" fmla="*/ 102 h 115"/>
                <a:gd name="T8" fmla="*/ 33 w 125"/>
                <a:gd name="T9" fmla="*/ 49 h 115"/>
                <a:gd name="T10" fmla="*/ 28 w 125"/>
                <a:gd name="T11" fmla="*/ 49 h 115"/>
                <a:gd name="T12" fmla="*/ 28 w 125"/>
                <a:gd name="T13" fmla="*/ 101 h 115"/>
                <a:gd name="T14" fmla="*/ 16 w 125"/>
                <a:gd name="T15" fmla="*/ 114 h 115"/>
                <a:gd name="T16" fmla="*/ 4 w 125"/>
                <a:gd name="T17" fmla="*/ 102 h 115"/>
                <a:gd name="T18" fmla="*/ 4 w 125"/>
                <a:gd name="T19" fmla="*/ 26 h 115"/>
                <a:gd name="T20" fmla="*/ 13 w 125"/>
                <a:gd name="T21" fmla="*/ 10 h 115"/>
                <a:gd name="T22" fmla="*/ 46 w 125"/>
                <a:gd name="T23" fmla="*/ 21 h 115"/>
                <a:gd name="T24" fmla="*/ 62 w 125"/>
                <a:gd name="T25" fmla="*/ 74 h 115"/>
                <a:gd name="T26" fmla="*/ 79 w 125"/>
                <a:gd name="T27" fmla="*/ 22 h 115"/>
                <a:gd name="T28" fmla="*/ 112 w 125"/>
                <a:gd name="T29" fmla="*/ 10 h 115"/>
                <a:gd name="T30" fmla="*/ 120 w 125"/>
                <a:gd name="T31" fmla="*/ 26 h 115"/>
                <a:gd name="T32" fmla="*/ 120 w 125"/>
                <a:gd name="T33" fmla="*/ 102 h 115"/>
                <a:gd name="T34" fmla="*/ 108 w 125"/>
                <a:gd name="T35" fmla="*/ 114 h 115"/>
                <a:gd name="T36" fmla="*/ 96 w 125"/>
                <a:gd name="T37" fmla="*/ 102 h 115"/>
                <a:gd name="T38" fmla="*/ 96 w 125"/>
                <a:gd name="T39" fmla="*/ 47 h 115"/>
                <a:gd name="T40" fmla="*/ 92 w 125"/>
                <a:gd name="T41" fmla="*/ 46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5" h="115">
                  <a:moveTo>
                    <a:pt x="92" y="46"/>
                  </a:moveTo>
                  <a:cubicBezTo>
                    <a:pt x="86" y="65"/>
                    <a:pt x="81" y="84"/>
                    <a:pt x="76" y="103"/>
                  </a:cubicBezTo>
                  <a:cubicBezTo>
                    <a:pt x="74" y="110"/>
                    <a:pt x="73" y="114"/>
                    <a:pt x="64" y="114"/>
                  </a:cubicBezTo>
                  <a:cubicBezTo>
                    <a:pt x="54" y="115"/>
                    <a:pt x="52" y="110"/>
                    <a:pt x="49" y="102"/>
                  </a:cubicBezTo>
                  <a:cubicBezTo>
                    <a:pt x="44" y="84"/>
                    <a:pt x="42" y="65"/>
                    <a:pt x="33" y="49"/>
                  </a:cubicBezTo>
                  <a:cubicBezTo>
                    <a:pt x="31" y="49"/>
                    <a:pt x="29" y="49"/>
                    <a:pt x="28" y="49"/>
                  </a:cubicBezTo>
                  <a:cubicBezTo>
                    <a:pt x="28" y="67"/>
                    <a:pt x="27" y="84"/>
                    <a:pt x="28" y="101"/>
                  </a:cubicBezTo>
                  <a:cubicBezTo>
                    <a:pt x="28" y="110"/>
                    <a:pt x="27" y="115"/>
                    <a:pt x="16" y="114"/>
                  </a:cubicBezTo>
                  <a:cubicBezTo>
                    <a:pt x="6" y="114"/>
                    <a:pt x="4" y="111"/>
                    <a:pt x="4" y="102"/>
                  </a:cubicBezTo>
                  <a:cubicBezTo>
                    <a:pt x="4" y="76"/>
                    <a:pt x="4" y="51"/>
                    <a:pt x="4" y="26"/>
                  </a:cubicBezTo>
                  <a:cubicBezTo>
                    <a:pt x="4" y="19"/>
                    <a:pt x="0" y="8"/>
                    <a:pt x="13" y="10"/>
                  </a:cubicBezTo>
                  <a:cubicBezTo>
                    <a:pt x="24" y="12"/>
                    <a:pt x="41" y="1"/>
                    <a:pt x="46" y="21"/>
                  </a:cubicBezTo>
                  <a:cubicBezTo>
                    <a:pt x="51" y="38"/>
                    <a:pt x="54" y="55"/>
                    <a:pt x="62" y="74"/>
                  </a:cubicBezTo>
                  <a:cubicBezTo>
                    <a:pt x="73" y="56"/>
                    <a:pt x="75" y="38"/>
                    <a:pt x="79" y="22"/>
                  </a:cubicBezTo>
                  <a:cubicBezTo>
                    <a:pt x="85" y="0"/>
                    <a:pt x="101" y="12"/>
                    <a:pt x="112" y="10"/>
                  </a:cubicBezTo>
                  <a:cubicBezTo>
                    <a:pt x="125" y="8"/>
                    <a:pt x="120" y="20"/>
                    <a:pt x="120" y="26"/>
                  </a:cubicBezTo>
                  <a:cubicBezTo>
                    <a:pt x="120" y="51"/>
                    <a:pt x="120" y="76"/>
                    <a:pt x="120" y="102"/>
                  </a:cubicBezTo>
                  <a:cubicBezTo>
                    <a:pt x="121" y="111"/>
                    <a:pt x="118" y="115"/>
                    <a:pt x="108" y="114"/>
                  </a:cubicBezTo>
                  <a:cubicBezTo>
                    <a:pt x="99" y="114"/>
                    <a:pt x="96" y="111"/>
                    <a:pt x="96" y="102"/>
                  </a:cubicBezTo>
                  <a:cubicBezTo>
                    <a:pt x="97" y="84"/>
                    <a:pt x="96" y="65"/>
                    <a:pt x="96" y="47"/>
                  </a:cubicBezTo>
                  <a:cubicBezTo>
                    <a:pt x="95" y="47"/>
                    <a:pt x="93" y="47"/>
                    <a:pt x="92" y="46"/>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3" name="Freeform 7">
              <a:extLst>
                <a:ext uri="{FF2B5EF4-FFF2-40B4-BE49-F238E27FC236}">
                  <a16:creationId xmlns:a16="http://schemas.microsoft.com/office/drawing/2014/main" id="{DEB01967-F5D4-40D9-97D0-C12255090D21}"/>
                </a:ext>
              </a:extLst>
            </p:cNvPr>
            <p:cNvSpPr>
              <a:spLocks/>
            </p:cNvSpPr>
            <p:nvPr/>
          </p:nvSpPr>
          <p:spPr bwMode="auto">
            <a:xfrm>
              <a:off x="5554" y="921"/>
              <a:ext cx="85" cy="99"/>
            </a:xfrm>
            <a:custGeom>
              <a:avLst/>
              <a:gdLst>
                <a:gd name="T0" fmla="*/ 47 w 92"/>
                <a:gd name="T1" fmla="*/ 2 h 107"/>
                <a:gd name="T2" fmla="*/ 79 w 92"/>
                <a:gd name="T3" fmla="*/ 2 h 107"/>
                <a:gd name="T4" fmla="*/ 92 w 92"/>
                <a:gd name="T5" fmla="*/ 13 h 107"/>
                <a:gd name="T6" fmla="*/ 79 w 92"/>
                <a:gd name="T7" fmla="*/ 25 h 107"/>
                <a:gd name="T8" fmla="*/ 59 w 92"/>
                <a:gd name="T9" fmla="*/ 46 h 107"/>
                <a:gd name="T10" fmla="*/ 59 w 92"/>
                <a:gd name="T11" fmla="*/ 85 h 107"/>
                <a:gd name="T12" fmla="*/ 46 w 92"/>
                <a:gd name="T13" fmla="*/ 107 h 107"/>
                <a:gd name="T14" fmla="*/ 33 w 92"/>
                <a:gd name="T15" fmla="*/ 84 h 107"/>
                <a:gd name="T16" fmla="*/ 33 w 92"/>
                <a:gd name="T17" fmla="*/ 43 h 107"/>
                <a:gd name="T18" fmla="*/ 16 w 92"/>
                <a:gd name="T19" fmla="*/ 25 h 107"/>
                <a:gd name="T20" fmla="*/ 1 w 92"/>
                <a:gd name="T21" fmla="*/ 14 h 107"/>
                <a:gd name="T22" fmla="*/ 17 w 92"/>
                <a:gd name="T23" fmla="*/ 2 h 107"/>
                <a:gd name="T24" fmla="*/ 47 w 92"/>
                <a:gd name="T25" fmla="*/ 2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2" h="107">
                  <a:moveTo>
                    <a:pt x="47" y="2"/>
                  </a:moveTo>
                  <a:cubicBezTo>
                    <a:pt x="58" y="2"/>
                    <a:pt x="68" y="2"/>
                    <a:pt x="79" y="2"/>
                  </a:cubicBezTo>
                  <a:cubicBezTo>
                    <a:pt x="87" y="1"/>
                    <a:pt x="92" y="3"/>
                    <a:pt x="92" y="13"/>
                  </a:cubicBezTo>
                  <a:cubicBezTo>
                    <a:pt x="92" y="23"/>
                    <a:pt x="88" y="27"/>
                    <a:pt x="79" y="25"/>
                  </a:cubicBezTo>
                  <a:cubicBezTo>
                    <a:pt x="62" y="22"/>
                    <a:pt x="58" y="30"/>
                    <a:pt x="59" y="46"/>
                  </a:cubicBezTo>
                  <a:cubicBezTo>
                    <a:pt x="61" y="59"/>
                    <a:pt x="60" y="72"/>
                    <a:pt x="59" y="85"/>
                  </a:cubicBezTo>
                  <a:cubicBezTo>
                    <a:pt x="59" y="95"/>
                    <a:pt x="65" y="107"/>
                    <a:pt x="46" y="107"/>
                  </a:cubicBezTo>
                  <a:cubicBezTo>
                    <a:pt x="26" y="106"/>
                    <a:pt x="34" y="93"/>
                    <a:pt x="33" y="84"/>
                  </a:cubicBezTo>
                  <a:cubicBezTo>
                    <a:pt x="32" y="71"/>
                    <a:pt x="32" y="57"/>
                    <a:pt x="33" y="43"/>
                  </a:cubicBezTo>
                  <a:cubicBezTo>
                    <a:pt x="35" y="29"/>
                    <a:pt x="31" y="23"/>
                    <a:pt x="16" y="25"/>
                  </a:cubicBezTo>
                  <a:cubicBezTo>
                    <a:pt x="9" y="26"/>
                    <a:pt x="1" y="28"/>
                    <a:pt x="1" y="14"/>
                  </a:cubicBezTo>
                  <a:cubicBezTo>
                    <a:pt x="0" y="0"/>
                    <a:pt x="8" y="2"/>
                    <a:pt x="17" y="2"/>
                  </a:cubicBezTo>
                  <a:cubicBezTo>
                    <a:pt x="27" y="2"/>
                    <a:pt x="37" y="2"/>
                    <a:pt x="47" y="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4" name="Freeform 8">
              <a:extLst>
                <a:ext uri="{FF2B5EF4-FFF2-40B4-BE49-F238E27FC236}">
                  <a16:creationId xmlns:a16="http://schemas.microsoft.com/office/drawing/2014/main" id="{B0DEDAE7-EC9E-4482-8346-99A4A3D7426B}"/>
                </a:ext>
              </a:extLst>
            </p:cNvPr>
            <p:cNvSpPr>
              <a:spLocks/>
            </p:cNvSpPr>
            <p:nvPr/>
          </p:nvSpPr>
          <p:spPr bwMode="auto">
            <a:xfrm>
              <a:off x="3847" y="1067"/>
              <a:ext cx="972" cy="475"/>
            </a:xfrm>
            <a:custGeom>
              <a:avLst/>
              <a:gdLst>
                <a:gd name="T0" fmla="*/ 277 w 1049"/>
                <a:gd name="T1" fmla="*/ 90 h 511"/>
                <a:gd name="T2" fmla="*/ 419 w 1049"/>
                <a:gd name="T3" fmla="*/ 14 h 511"/>
                <a:gd name="T4" fmla="*/ 571 w 1049"/>
                <a:gd name="T5" fmla="*/ 16 h 511"/>
                <a:gd name="T6" fmla="*/ 642 w 1049"/>
                <a:gd name="T7" fmla="*/ 73 h 511"/>
                <a:gd name="T8" fmla="*/ 666 w 1049"/>
                <a:gd name="T9" fmla="*/ 78 h 511"/>
                <a:gd name="T10" fmla="*/ 882 w 1049"/>
                <a:gd name="T11" fmla="*/ 5 h 511"/>
                <a:gd name="T12" fmla="*/ 945 w 1049"/>
                <a:gd name="T13" fmla="*/ 13 h 511"/>
                <a:gd name="T14" fmla="*/ 1034 w 1049"/>
                <a:gd name="T15" fmla="*/ 160 h 511"/>
                <a:gd name="T16" fmla="*/ 963 w 1049"/>
                <a:gd name="T17" fmla="*/ 497 h 511"/>
                <a:gd name="T18" fmla="*/ 946 w 1049"/>
                <a:gd name="T19" fmla="*/ 511 h 511"/>
                <a:gd name="T20" fmla="*/ 780 w 1049"/>
                <a:gd name="T21" fmla="*/ 511 h 511"/>
                <a:gd name="T22" fmla="*/ 770 w 1049"/>
                <a:gd name="T23" fmla="*/ 498 h 511"/>
                <a:gd name="T24" fmla="*/ 828 w 1049"/>
                <a:gd name="T25" fmla="*/ 219 h 511"/>
                <a:gd name="T26" fmla="*/ 779 w 1049"/>
                <a:gd name="T27" fmla="*/ 152 h 511"/>
                <a:gd name="T28" fmla="*/ 712 w 1049"/>
                <a:gd name="T29" fmla="*/ 157 h 511"/>
                <a:gd name="T30" fmla="*/ 627 w 1049"/>
                <a:gd name="T31" fmla="*/ 267 h 511"/>
                <a:gd name="T32" fmla="*/ 580 w 1049"/>
                <a:gd name="T33" fmla="*/ 497 h 511"/>
                <a:gd name="T34" fmla="*/ 563 w 1049"/>
                <a:gd name="T35" fmla="*/ 511 h 511"/>
                <a:gd name="T36" fmla="*/ 397 w 1049"/>
                <a:gd name="T37" fmla="*/ 511 h 511"/>
                <a:gd name="T38" fmla="*/ 386 w 1049"/>
                <a:gd name="T39" fmla="*/ 496 h 511"/>
                <a:gd name="T40" fmla="*/ 445 w 1049"/>
                <a:gd name="T41" fmla="*/ 219 h 511"/>
                <a:gd name="T42" fmla="*/ 402 w 1049"/>
                <a:gd name="T43" fmla="*/ 153 h 511"/>
                <a:gd name="T44" fmla="*/ 298 w 1049"/>
                <a:gd name="T45" fmla="*/ 171 h 511"/>
                <a:gd name="T46" fmla="*/ 252 w 1049"/>
                <a:gd name="T47" fmla="*/ 235 h 511"/>
                <a:gd name="T48" fmla="*/ 197 w 1049"/>
                <a:gd name="T49" fmla="*/ 494 h 511"/>
                <a:gd name="T50" fmla="*/ 178 w 1049"/>
                <a:gd name="T51" fmla="*/ 511 h 511"/>
                <a:gd name="T52" fmla="*/ 14 w 1049"/>
                <a:gd name="T53" fmla="*/ 511 h 511"/>
                <a:gd name="T54" fmla="*/ 3 w 1049"/>
                <a:gd name="T55" fmla="*/ 497 h 511"/>
                <a:gd name="T56" fmla="*/ 97 w 1049"/>
                <a:gd name="T57" fmla="*/ 53 h 511"/>
                <a:gd name="T58" fmla="*/ 141 w 1049"/>
                <a:gd name="T59" fmla="*/ 19 h 511"/>
                <a:gd name="T60" fmla="*/ 277 w 1049"/>
                <a:gd name="T61" fmla="*/ 18 h 511"/>
                <a:gd name="T62" fmla="*/ 289 w 1049"/>
                <a:gd name="T63" fmla="*/ 34 h 511"/>
                <a:gd name="T64" fmla="*/ 277 w 1049"/>
                <a:gd name="T65" fmla="*/ 90 h 5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49" h="511">
                  <a:moveTo>
                    <a:pt x="277" y="90"/>
                  </a:moveTo>
                  <a:cubicBezTo>
                    <a:pt x="323" y="54"/>
                    <a:pt x="367" y="27"/>
                    <a:pt x="419" y="14"/>
                  </a:cubicBezTo>
                  <a:cubicBezTo>
                    <a:pt x="470" y="2"/>
                    <a:pt x="520" y="0"/>
                    <a:pt x="571" y="16"/>
                  </a:cubicBezTo>
                  <a:cubicBezTo>
                    <a:pt x="602" y="26"/>
                    <a:pt x="627" y="44"/>
                    <a:pt x="642" y="73"/>
                  </a:cubicBezTo>
                  <a:cubicBezTo>
                    <a:pt x="650" y="87"/>
                    <a:pt x="654" y="87"/>
                    <a:pt x="666" y="78"/>
                  </a:cubicBezTo>
                  <a:cubicBezTo>
                    <a:pt x="729" y="27"/>
                    <a:pt x="801" y="3"/>
                    <a:pt x="882" y="5"/>
                  </a:cubicBezTo>
                  <a:cubicBezTo>
                    <a:pt x="904" y="5"/>
                    <a:pt x="925" y="8"/>
                    <a:pt x="945" y="13"/>
                  </a:cubicBezTo>
                  <a:cubicBezTo>
                    <a:pt x="1016" y="32"/>
                    <a:pt x="1049" y="86"/>
                    <a:pt x="1034" y="160"/>
                  </a:cubicBezTo>
                  <a:cubicBezTo>
                    <a:pt x="1011" y="272"/>
                    <a:pt x="987" y="385"/>
                    <a:pt x="963" y="497"/>
                  </a:cubicBezTo>
                  <a:cubicBezTo>
                    <a:pt x="961" y="507"/>
                    <a:pt x="957" y="511"/>
                    <a:pt x="946" y="511"/>
                  </a:cubicBezTo>
                  <a:cubicBezTo>
                    <a:pt x="891" y="511"/>
                    <a:pt x="836" y="511"/>
                    <a:pt x="780" y="511"/>
                  </a:cubicBezTo>
                  <a:cubicBezTo>
                    <a:pt x="770" y="511"/>
                    <a:pt x="767" y="509"/>
                    <a:pt x="770" y="498"/>
                  </a:cubicBezTo>
                  <a:cubicBezTo>
                    <a:pt x="790" y="405"/>
                    <a:pt x="809" y="312"/>
                    <a:pt x="828" y="219"/>
                  </a:cubicBezTo>
                  <a:cubicBezTo>
                    <a:pt x="836" y="182"/>
                    <a:pt x="816" y="156"/>
                    <a:pt x="779" y="152"/>
                  </a:cubicBezTo>
                  <a:cubicBezTo>
                    <a:pt x="756" y="150"/>
                    <a:pt x="734" y="151"/>
                    <a:pt x="712" y="157"/>
                  </a:cubicBezTo>
                  <a:cubicBezTo>
                    <a:pt x="656" y="173"/>
                    <a:pt x="637" y="215"/>
                    <a:pt x="627" y="267"/>
                  </a:cubicBezTo>
                  <a:cubicBezTo>
                    <a:pt x="613" y="344"/>
                    <a:pt x="596" y="420"/>
                    <a:pt x="580" y="497"/>
                  </a:cubicBezTo>
                  <a:cubicBezTo>
                    <a:pt x="578" y="507"/>
                    <a:pt x="574" y="511"/>
                    <a:pt x="563" y="511"/>
                  </a:cubicBezTo>
                  <a:cubicBezTo>
                    <a:pt x="507" y="511"/>
                    <a:pt x="452" y="511"/>
                    <a:pt x="397" y="511"/>
                  </a:cubicBezTo>
                  <a:cubicBezTo>
                    <a:pt x="383" y="511"/>
                    <a:pt x="384" y="507"/>
                    <a:pt x="386" y="496"/>
                  </a:cubicBezTo>
                  <a:cubicBezTo>
                    <a:pt x="406" y="404"/>
                    <a:pt x="426" y="312"/>
                    <a:pt x="445" y="219"/>
                  </a:cubicBezTo>
                  <a:cubicBezTo>
                    <a:pt x="452" y="185"/>
                    <a:pt x="436" y="159"/>
                    <a:pt x="402" y="153"/>
                  </a:cubicBezTo>
                  <a:cubicBezTo>
                    <a:pt x="366" y="147"/>
                    <a:pt x="330" y="151"/>
                    <a:pt x="298" y="171"/>
                  </a:cubicBezTo>
                  <a:cubicBezTo>
                    <a:pt x="274" y="186"/>
                    <a:pt x="258" y="207"/>
                    <a:pt x="252" y="235"/>
                  </a:cubicBezTo>
                  <a:cubicBezTo>
                    <a:pt x="233" y="322"/>
                    <a:pt x="214" y="408"/>
                    <a:pt x="197" y="494"/>
                  </a:cubicBezTo>
                  <a:cubicBezTo>
                    <a:pt x="194" y="507"/>
                    <a:pt x="191" y="511"/>
                    <a:pt x="178" y="511"/>
                  </a:cubicBezTo>
                  <a:cubicBezTo>
                    <a:pt x="123" y="511"/>
                    <a:pt x="69" y="511"/>
                    <a:pt x="14" y="511"/>
                  </a:cubicBezTo>
                  <a:cubicBezTo>
                    <a:pt x="2" y="511"/>
                    <a:pt x="0" y="509"/>
                    <a:pt x="3" y="497"/>
                  </a:cubicBezTo>
                  <a:cubicBezTo>
                    <a:pt x="35" y="349"/>
                    <a:pt x="66" y="201"/>
                    <a:pt x="97" y="53"/>
                  </a:cubicBezTo>
                  <a:cubicBezTo>
                    <a:pt x="105" y="19"/>
                    <a:pt x="105" y="19"/>
                    <a:pt x="141" y="19"/>
                  </a:cubicBezTo>
                  <a:cubicBezTo>
                    <a:pt x="186" y="19"/>
                    <a:pt x="232" y="19"/>
                    <a:pt x="277" y="18"/>
                  </a:cubicBezTo>
                  <a:cubicBezTo>
                    <a:pt x="290" y="18"/>
                    <a:pt x="293" y="21"/>
                    <a:pt x="289" y="34"/>
                  </a:cubicBezTo>
                  <a:cubicBezTo>
                    <a:pt x="284" y="51"/>
                    <a:pt x="282" y="68"/>
                    <a:pt x="277" y="9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5" name="Freeform 9">
              <a:extLst>
                <a:ext uri="{FF2B5EF4-FFF2-40B4-BE49-F238E27FC236}">
                  <a16:creationId xmlns:a16="http://schemas.microsoft.com/office/drawing/2014/main" id="{C874270A-FB69-40AD-BB4D-A429A0E4BEAA}"/>
                </a:ext>
              </a:extLst>
            </p:cNvPr>
            <p:cNvSpPr>
              <a:spLocks noEditPoints="1"/>
            </p:cNvSpPr>
            <p:nvPr/>
          </p:nvSpPr>
          <p:spPr bwMode="auto">
            <a:xfrm>
              <a:off x="3277" y="1752"/>
              <a:ext cx="709" cy="544"/>
            </a:xfrm>
            <a:custGeom>
              <a:avLst/>
              <a:gdLst>
                <a:gd name="T0" fmla="*/ 640 w 766"/>
                <a:gd name="T1" fmla="*/ 271 h 586"/>
                <a:gd name="T2" fmla="*/ 727 w 766"/>
                <a:gd name="T3" fmla="*/ 377 h 586"/>
                <a:gd name="T4" fmla="*/ 657 w 766"/>
                <a:gd name="T5" fmla="*/ 508 h 586"/>
                <a:gd name="T6" fmla="*/ 496 w 766"/>
                <a:gd name="T7" fmla="*/ 569 h 586"/>
                <a:gd name="T8" fmla="*/ 180 w 766"/>
                <a:gd name="T9" fmla="*/ 570 h 586"/>
                <a:gd name="T10" fmla="*/ 103 w 766"/>
                <a:gd name="T11" fmla="*/ 550 h 586"/>
                <a:gd name="T12" fmla="*/ 35 w 766"/>
                <a:gd name="T13" fmla="*/ 360 h 586"/>
                <a:gd name="T14" fmla="*/ 158 w 766"/>
                <a:gd name="T15" fmla="*/ 272 h 586"/>
                <a:gd name="T16" fmla="*/ 149 w 766"/>
                <a:gd name="T17" fmla="*/ 267 h 586"/>
                <a:gd name="T18" fmla="*/ 89 w 766"/>
                <a:gd name="T19" fmla="*/ 157 h 586"/>
                <a:gd name="T20" fmla="*/ 176 w 766"/>
                <a:gd name="T21" fmla="*/ 46 h 586"/>
                <a:gd name="T22" fmla="*/ 350 w 766"/>
                <a:gd name="T23" fmla="*/ 6 h 586"/>
                <a:gd name="T24" fmla="*/ 595 w 766"/>
                <a:gd name="T25" fmla="*/ 10 h 586"/>
                <a:gd name="T26" fmla="*/ 707 w 766"/>
                <a:gd name="T27" fmla="*/ 41 h 586"/>
                <a:gd name="T28" fmla="*/ 758 w 766"/>
                <a:gd name="T29" fmla="*/ 148 h 586"/>
                <a:gd name="T30" fmla="*/ 651 w 766"/>
                <a:gd name="T31" fmla="*/ 267 h 586"/>
                <a:gd name="T32" fmla="*/ 640 w 766"/>
                <a:gd name="T33" fmla="*/ 271 h 586"/>
                <a:gd name="T34" fmla="*/ 390 w 766"/>
                <a:gd name="T35" fmla="*/ 341 h 586"/>
                <a:gd name="T36" fmla="*/ 292 w 766"/>
                <a:gd name="T37" fmla="*/ 351 h 586"/>
                <a:gd name="T38" fmla="*/ 253 w 766"/>
                <a:gd name="T39" fmla="*/ 408 h 586"/>
                <a:gd name="T40" fmla="*/ 297 w 766"/>
                <a:gd name="T41" fmla="*/ 442 h 586"/>
                <a:gd name="T42" fmla="*/ 394 w 766"/>
                <a:gd name="T43" fmla="*/ 446 h 586"/>
                <a:gd name="T44" fmla="*/ 470 w 766"/>
                <a:gd name="T45" fmla="*/ 426 h 586"/>
                <a:gd name="T46" fmla="*/ 492 w 766"/>
                <a:gd name="T47" fmla="*/ 375 h 586"/>
                <a:gd name="T48" fmla="*/ 456 w 766"/>
                <a:gd name="T49" fmla="*/ 345 h 586"/>
                <a:gd name="T50" fmla="*/ 390 w 766"/>
                <a:gd name="T51" fmla="*/ 341 h 586"/>
                <a:gd name="T52" fmla="*/ 408 w 766"/>
                <a:gd name="T53" fmla="*/ 225 h 586"/>
                <a:gd name="T54" fmla="*/ 438 w 766"/>
                <a:gd name="T55" fmla="*/ 225 h 586"/>
                <a:gd name="T56" fmla="*/ 492 w 766"/>
                <a:gd name="T57" fmla="*/ 216 h 586"/>
                <a:gd name="T58" fmla="*/ 524 w 766"/>
                <a:gd name="T59" fmla="*/ 167 h 586"/>
                <a:gd name="T60" fmla="*/ 487 w 766"/>
                <a:gd name="T61" fmla="*/ 140 h 586"/>
                <a:gd name="T62" fmla="*/ 364 w 766"/>
                <a:gd name="T63" fmla="*/ 140 h 586"/>
                <a:gd name="T64" fmla="*/ 332 w 766"/>
                <a:gd name="T65" fmla="*/ 151 h 586"/>
                <a:gd name="T66" fmla="*/ 312 w 766"/>
                <a:gd name="T67" fmla="*/ 198 h 586"/>
                <a:gd name="T68" fmla="*/ 346 w 766"/>
                <a:gd name="T69" fmla="*/ 222 h 586"/>
                <a:gd name="T70" fmla="*/ 408 w 766"/>
                <a:gd name="T71" fmla="*/ 225 h 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66" h="586">
                  <a:moveTo>
                    <a:pt x="640" y="271"/>
                  </a:moveTo>
                  <a:cubicBezTo>
                    <a:pt x="701" y="290"/>
                    <a:pt x="732" y="327"/>
                    <a:pt x="727" y="377"/>
                  </a:cubicBezTo>
                  <a:cubicBezTo>
                    <a:pt x="722" y="430"/>
                    <a:pt x="699" y="475"/>
                    <a:pt x="657" y="508"/>
                  </a:cubicBezTo>
                  <a:cubicBezTo>
                    <a:pt x="610" y="545"/>
                    <a:pt x="554" y="561"/>
                    <a:pt x="496" y="569"/>
                  </a:cubicBezTo>
                  <a:cubicBezTo>
                    <a:pt x="391" y="585"/>
                    <a:pt x="286" y="586"/>
                    <a:pt x="180" y="570"/>
                  </a:cubicBezTo>
                  <a:cubicBezTo>
                    <a:pt x="154" y="566"/>
                    <a:pt x="128" y="559"/>
                    <a:pt x="103" y="550"/>
                  </a:cubicBezTo>
                  <a:cubicBezTo>
                    <a:pt x="7" y="514"/>
                    <a:pt x="0" y="430"/>
                    <a:pt x="35" y="360"/>
                  </a:cubicBezTo>
                  <a:cubicBezTo>
                    <a:pt x="58" y="313"/>
                    <a:pt x="101" y="283"/>
                    <a:pt x="158" y="272"/>
                  </a:cubicBezTo>
                  <a:cubicBezTo>
                    <a:pt x="155" y="270"/>
                    <a:pt x="152" y="268"/>
                    <a:pt x="149" y="267"/>
                  </a:cubicBezTo>
                  <a:cubicBezTo>
                    <a:pt x="96" y="249"/>
                    <a:pt x="77" y="212"/>
                    <a:pt x="89" y="157"/>
                  </a:cubicBezTo>
                  <a:cubicBezTo>
                    <a:pt x="100" y="106"/>
                    <a:pt x="130" y="70"/>
                    <a:pt x="176" y="46"/>
                  </a:cubicBezTo>
                  <a:cubicBezTo>
                    <a:pt x="231" y="19"/>
                    <a:pt x="290" y="10"/>
                    <a:pt x="350" y="6"/>
                  </a:cubicBezTo>
                  <a:cubicBezTo>
                    <a:pt x="431" y="1"/>
                    <a:pt x="513" y="0"/>
                    <a:pt x="595" y="10"/>
                  </a:cubicBezTo>
                  <a:cubicBezTo>
                    <a:pt x="634" y="14"/>
                    <a:pt x="672" y="22"/>
                    <a:pt x="707" y="41"/>
                  </a:cubicBezTo>
                  <a:cubicBezTo>
                    <a:pt x="748" y="64"/>
                    <a:pt x="766" y="102"/>
                    <a:pt x="758" y="148"/>
                  </a:cubicBezTo>
                  <a:cubicBezTo>
                    <a:pt x="747" y="210"/>
                    <a:pt x="712" y="250"/>
                    <a:pt x="651" y="267"/>
                  </a:cubicBezTo>
                  <a:cubicBezTo>
                    <a:pt x="648" y="268"/>
                    <a:pt x="644" y="269"/>
                    <a:pt x="640" y="271"/>
                  </a:cubicBezTo>
                  <a:close/>
                  <a:moveTo>
                    <a:pt x="390" y="341"/>
                  </a:moveTo>
                  <a:cubicBezTo>
                    <a:pt x="353" y="341"/>
                    <a:pt x="322" y="339"/>
                    <a:pt x="292" y="351"/>
                  </a:cubicBezTo>
                  <a:cubicBezTo>
                    <a:pt x="268" y="359"/>
                    <a:pt x="251" y="385"/>
                    <a:pt x="253" y="408"/>
                  </a:cubicBezTo>
                  <a:cubicBezTo>
                    <a:pt x="255" y="425"/>
                    <a:pt x="269" y="436"/>
                    <a:pt x="297" y="442"/>
                  </a:cubicBezTo>
                  <a:cubicBezTo>
                    <a:pt x="329" y="449"/>
                    <a:pt x="361" y="447"/>
                    <a:pt x="394" y="446"/>
                  </a:cubicBezTo>
                  <a:cubicBezTo>
                    <a:pt x="421" y="445"/>
                    <a:pt x="447" y="441"/>
                    <a:pt x="470" y="426"/>
                  </a:cubicBezTo>
                  <a:cubicBezTo>
                    <a:pt x="489" y="414"/>
                    <a:pt x="495" y="396"/>
                    <a:pt x="492" y="375"/>
                  </a:cubicBezTo>
                  <a:cubicBezTo>
                    <a:pt x="489" y="354"/>
                    <a:pt x="472" y="350"/>
                    <a:pt x="456" y="345"/>
                  </a:cubicBezTo>
                  <a:cubicBezTo>
                    <a:pt x="432" y="339"/>
                    <a:pt x="408" y="341"/>
                    <a:pt x="390" y="341"/>
                  </a:cubicBezTo>
                  <a:close/>
                  <a:moveTo>
                    <a:pt x="408" y="225"/>
                  </a:moveTo>
                  <a:cubicBezTo>
                    <a:pt x="418" y="225"/>
                    <a:pt x="428" y="226"/>
                    <a:pt x="438" y="225"/>
                  </a:cubicBezTo>
                  <a:cubicBezTo>
                    <a:pt x="456" y="224"/>
                    <a:pt x="475" y="223"/>
                    <a:pt x="492" y="216"/>
                  </a:cubicBezTo>
                  <a:cubicBezTo>
                    <a:pt x="513" y="207"/>
                    <a:pt x="526" y="188"/>
                    <a:pt x="524" y="167"/>
                  </a:cubicBezTo>
                  <a:cubicBezTo>
                    <a:pt x="521" y="146"/>
                    <a:pt x="503" y="142"/>
                    <a:pt x="487" y="140"/>
                  </a:cubicBezTo>
                  <a:cubicBezTo>
                    <a:pt x="446" y="134"/>
                    <a:pt x="405" y="134"/>
                    <a:pt x="364" y="140"/>
                  </a:cubicBezTo>
                  <a:cubicBezTo>
                    <a:pt x="353" y="142"/>
                    <a:pt x="342" y="145"/>
                    <a:pt x="332" y="151"/>
                  </a:cubicBezTo>
                  <a:cubicBezTo>
                    <a:pt x="315" y="162"/>
                    <a:pt x="309" y="179"/>
                    <a:pt x="312" y="198"/>
                  </a:cubicBezTo>
                  <a:cubicBezTo>
                    <a:pt x="316" y="215"/>
                    <a:pt x="332" y="218"/>
                    <a:pt x="346" y="222"/>
                  </a:cubicBezTo>
                  <a:cubicBezTo>
                    <a:pt x="366" y="226"/>
                    <a:pt x="387" y="226"/>
                    <a:pt x="408" y="225"/>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6" name="Freeform 10">
              <a:extLst>
                <a:ext uri="{FF2B5EF4-FFF2-40B4-BE49-F238E27FC236}">
                  <a16:creationId xmlns:a16="http://schemas.microsoft.com/office/drawing/2014/main" id="{2165840A-2CB8-4A79-8212-B864916C8722}"/>
                </a:ext>
              </a:extLst>
            </p:cNvPr>
            <p:cNvSpPr>
              <a:spLocks/>
            </p:cNvSpPr>
            <p:nvPr/>
          </p:nvSpPr>
          <p:spPr bwMode="auto">
            <a:xfrm>
              <a:off x="4860" y="941"/>
              <a:ext cx="746" cy="699"/>
            </a:xfrm>
            <a:custGeom>
              <a:avLst/>
              <a:gdLst>
                <a:gd name="T0" fmla="*/ 581 w 806"/>
                <a:gd name="T1" fmla="*/ 0 h 753"/>
                <a:gd name="T2" fmla="*/ 525 w 806"/>
                <a:gd name="T3" fmla="*/ 262 h 753"/>
                <a:gd name="T4" fmla="*/ 539 w 806"/>
                <a:gd name="T5" fmla="*/ 279 h 753"/>
                <a:gd name="T6" fmla="*/ 787 w 806"/>
                <a:gd name="T7" fmla="*/ 278 h 753"/>
                <a:gd name="T8" fmla="*/ 802 w 806"/>
                <a:gd name="T9" fmla="*/ 296 h 753"/>
                <a:gd name="T10" fmla="*/ 769 w 806"/>
                <a:gd name="T11" fmla="*/ 453 h 753"/>
                <a:gd name="T12" fmla="*/ 749 w 806"/>
                <a:gd name="T13" fmla="*/ 469 h 753"/>
                <a:gd name="T14" fmla="*/ 499 w 806"/>
                <a:gd name="T15" fmla="*/ 468 h 753"/>
                <a:gd name="T16" fmla="*/ 477 w 806"/>
                <a:gd name="T17" fmla="*/ 486 h 753"/>
                <a:gd name="T18" fmla="*/ 425 w 806"/>
                <a:gd name="T19" fmla="*/ 734 h 753"/>
                <a:gd name="T20" fmla="*/ 404 w 806"/>
                <a:gd name="T21" fmla="*/ 752 h 753"/>
                <a:gd name="T22" fmla="*/ 240 w 806"/>
                <a:gd name="T23" fmla="*/ 752 h 753"/>
                <a:gd name="T24" fmla="*/ 228 w 806"/>
                <a:gd name="T25" fmla="*/ 737 h 753"/>
                <a:gd name="T26" fmla="*/ 281 w 806"/>
                <a:gd name="T27" fmla="*/ 489 h 753"/>
                <a:gd name="T28" fmla="*/ 264 w 806"/>
                <a:gd name="T29" fmla="*/ 468 h 753"/>
                <a:gd name="T30" fmla="*/ 18 w 806"/>
                <a:gd name="T31" fmla="*/ 469 h 753"/>
                <a:gd name="T32" fmla="*/ 4 w 806"/>
                <a:gd name="T33" fmla="*/ 451 h 753"/>
                <a:gd name="T34" fmla="*/ 37 w 806"/>
                <a:gd name="T35" fmla="*/ 295 h 753"/>
                <a:gd name="T36" fmla="*/ 58 w 806"/>
                <a:gd name="T37" fmla="*/ 278 h 753"/>
                <a:gd name="T38" fmla="*/ 306 w 806"/>
                <a:gd name="T39" fmla="*/ 279 h 753"/>
                <a:gd name="T40" fmla="*/ 329 w 806"/>
                <a:gd name="T41" fmla="*/ 260 h 753"/>
                <a:gd name="T42" fmla="*/ 381 w 806"/>
                <a:gd name="T43" fmla="*/ 15 h 753"/>
                <a:gd name="T44" fmla="*/ 396 w 806"/>
                <a:gd name="T45" fmla="*/ 0 h 753"/>
                <a:gd name="T46" fmla="*/ 581 w 806"/>
                <a:gd name="T47" fmla="*/ 0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06" h="753">
                  <a:moveTo>
                    <a:pt x="581" y="0"/>
                  </a:moveTo>
                  <a:cubicBezTo>
                    <a:pt x="562" y="89"/>
                    <a:pt x="544" y="176"/>
                    <a:pt x="525" y="262"/>
                  </a:cubicBezTo>
                  <a:cubicBezTo>
                    <a:pt x="521" y="278"/>
                    <a:pt x="526" y="279"/>
                    <a:pt x="539" y="279"/>
                  </a:cubicBezTo>
                  <a:cubicBezTo>
                    <a:pt x="622" y="278"/>
                    <a:pt x="705" y="279"/>
                    <a:pt x="787" y="278"/>
                  </a:cubicBezTo>
                  <a:cubicBezTo>
                    <a:pt x="801" y="278"/>
                    <a:pt x="806" y="280"/>
                    <a:pt x="802" y="296"/>
                  </a:cubicBezTo>
                  <a:cubicBezTo>
                    <a:pt x="790" y="348"/>
                    <a:pt x="779" y="401"/>
                    <a:pt x="769" y="453"/>
                  </a:cubicBezTo>
                  <a:cubicBezTo>
                    <a:pt x="766" y="466"/>
                    <a:pt x="761" y="469"/>
                    <a:pt x="749" y="469"/>
                  </a:cubicBezTo>
                  <a:cubicBezTo>
                    <a:pt x="665" y="468"/>
                    <a:pt x="582" y="469"/>
                    <a:pt x="499" y="468"/>
                  </a:cubicBezTo>
                  <a:cubicBezTo>
                    <a:pt x="484" y="468"/>
                    <a:pt x="480" y="473"/>
                    <a:pt x="477" y="486"/>
                  </a:cubicBezTo>
                  <a:cubicBezTo>
                    <a:pt x="460" y="569"/>
                    <a:pt x="443" y="651"/>
                    <a:pt x="425" y="734"/>
                  </a:cubicBezTo>
                  <a:cubicBezTo>
                    <a:pt x="423" y="746"/>
                    <a:pt x="419" y="753"/>
                    <a:pt x="404" y="752"/>
                  </a:cubicBezTo>
                  <a:cubicBezTo>
                    <a:pt x="349" y="751"/>
                    <a:pt x="295" y="752"/>
                    <a:pt x="240" y="752"/>
                  </a:cubicBezTo>
                  <a:cubicBezTo>
                    <a:pt x="228" y="752"/>
                    <a:pt x="225" y="751"/>
                    <a:pt x="228" y="737"/>
                  </a:cubicBezTo>
                  <a:cubicBezTo>
                    <a:pt x="246" y="654"/>
                    <a:pt x="263" y="572"/>
                    <a:pt x="281" y="489"/>
                  </a:cubicBezTo>
                  <a:cubicBezTo>
                    <a:pt x="284" y="474"/>
                    <a:pt x="283" y="468"/>
                    <a:pt x="264" y="468"/>
                  </a:cubicBezTo>
                  <a:cubicBezTo>
                    <a:pt x="182" y="469"/>
                    <a:pt x="100" y="468"/>
                    <a:pt x="18" y="469"/>
                  </a:cubicBezTo>
                  <a:cubicBezTo>
                    <a:pt x="5" y="469"/>
                    <a:pt x="0" y="468"/>
                    <a:pt x="4" y="451"/>
                  </a:cubicBezTo>
                  <a:cubicBezTo>
                    <a:pt x="16" y="400"/>
                    <a:pt x="27" y="348"/>
                    <a:pt x="37" y="295"/>
                  </a:cubicBezTo>
                  <a:cubicBezTo>
                    <a:pt x="39" y="282"/>
                    <a:pt x="45" y="278"/>
                    <a:pt x="58" y="278"/>
                  </a:cubicBezTo>
                  <a:cubicBezTo>
                    <a:pt x="140" y="279"/>
                    <a:pt x="223" y="278"/>
                    <a:pt x="306" y="279"/>
                  </a:cubicBezTo>
                  <a:cubicBezTo>
                    <a:pt x="320" y="279"/>
                    <a:pt x="326" y="274"/>
                    <a:pt x="329" y="260"/>
                  </a:cubicBezTo>
                  <a:cubicBezTo>
                    <a:pt x="346" y="178"/>
                    <a:pt x="364" y="96"/>
                    <a:pt x="381" y="15"/>
                  </a:cubicBezTo>
                  <a:cubicBezTo>
                    <a:pt x="383" y="7"/>
                    <a:pt x="384" y="0"/>
                    <a:pt x="396" y="0"/>
                  </a:cubicBezTo>
                  <a:cubicBezTo>
                    <a:pt x="457" y="0"/>
                    <a:pt x="518" y="0"/>
                    <a:pt x="581" y="0"/>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Freeform 11">
              <a:extLst>
                <a:ext uri="{FF2B5EF4-FFF2-40B4-BE49-F238E27FC236}">
                  <a16:creationId xmlns:a16="http://schemas.microsoft.com/office/drawing/2014/main" id="{97A1832E-44C1-4ECB-BAB1-C97E5A388A6C}"/>
                </a:ext>
              </a:extLst>
            </p:cNvPr>
            <p:cNvSpPr>
              <a:spLocks/>
            </p:cNvSpPr>
            <p:nvPr/>
          </p:nvSpPr>
          <p:spPr bwMode="auto">
            <a:xfrm>
              <a:off x="2312" y="923"/>
              <a:ext cx="641" cy="620"/>
            </a:xfrm>
            <a:custGeom>
              <a:avLst/>
              <a:gdLst>
                <a:gd name="T0" fmla="*/ 288 w 693"/>
                <a:gd name="T1" fmla="*/ 242 h 667"/>
                <a:gd name="T2" fmla="*/ 407 w 693"/>
                <a:gd name="T3" fmla="*/ 173 h 667"/>
                <a:gd name="T4" fmla="*/ 580 w 693"/>
                <a:gd name="T5" fmla="*/ 170 h 667"/>
                <a:gd name="T6" fmla="*/ 677 w 693"/>
                <a:gd name="T7" fmla="*/ 328 h 667"/>
                <a:gd name="T8" fmla="*/ 610 w 693"/>
                <a:gd name="T9" fmla="*/ 650 h 667"/>
                <a:gd name="T10" fmla="*/ 589 w 693"/>
                <a:gd name="T11" fmla="*/ 666 h 667"/>
                <a:gd name="T12" fmla="*/ 433 w 693"/>
                <a:gd name="T13" fmla="*/ 666 h 667"/>
                <a:gd name="T14" fmla="*/ 416 w 693"/>
                <a:gd name="T15" fmla="*/ 646 h 667"/>
                <a:gd name="T16" fmla="*/ 471 w 693"/>
                <a:gd name="T17" fmla="*/ 383 h 667"/>
                <a:gd name="T18" fmla="*/ 413 w 693"/>
                <a:gd name="T19" fmla="*/ 307 h 667"/>
                <a:gd name="T20" fmla="*/ 244 w 693"/>
                <a:gd name="T21" fmla="*/ 428 h 667"/>
                <a:gd name="T22" fmla="*/ 198 w 693"/>
                <a:gd name="T23" fmla="*/ 647 h 667"/>
                <a:gd name="T24" fmla="*/ 174 w 693"/>
                <a:gd name="T25" fmla="*/ 666 h 667"/>
                <a:gd name="T26" fmla="*/ 20 w 693"/>
                <a:gd name="T27" fmla="*/ 666 h 667"/>
                <a:gd name="T28" fmla="*/ 3 w 693"/>
                <a:gd name="T29" fmla="*/ 648 h 667"/>
                <a:gd name="T30" fmla="*/ 138 w 693"/>
                <a:gd name="T31" fmla="*/ 14 h 667"/>
                <a:gd name="T32" fmla="*/ 157 w 693"/>
                <a:gd name="T33" fmla="*/ 0 h 667"/>
                <a:gd name="T34" fmla="*/ 321 w 693"/>
                <a:gd name="T35" fmla="*/ 0 h 667"/>
                <a:gd name="T36" fmla="*/ 332 w 693"/>
                <a:gd name="T37" fmla="*/ 14 h 667"/>
                <a:gd name="T38" fmla="*/ 289 w 693"/>
                <a:gd name="T39" fmla="*/ 217 h 667"/>
                <a:gd name="T40" fmla="*/ 288 w 693"/>
                <a:gd name="T41" fmla="*/ 242 h 667"/>
                <a:gd name="T42" fmla="*/ 286 w 693"/>
                <a:gd name="T43" fmla="*/ 239 h 667"/>
                <a:gd name="T44" fmla="*/ 285 w 693"/>
                <a:gd name="T45" fmla="*/ 239 h 667"/>
                <a:gd name="T46" fmla="*/ 288 w 693"/>
                <a:gd name="T47" fmla="*/ 242 h 6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693" h="667">
                  <a:moveTo>
                    <a:pt x="288" y="242"/>
                  </a:moveTo>
                  <a:cubicBezTo>
                    <a:pt x="319" y="204"/>
                    <a:pt x="361" y="186"/>
                    <a:pt x="407" y="173"/>
                  </a:cubicBezTo>
                  <a:cubicBezTo>
                    <a:pt x="464" y="157"/>
                    <a:pt x="522" y="154"/>
                    <a:pt x="580" y="170"/>
                  </a:cubicBezTo>
                  <a:cubicBezTo>
                    <a:pt x="657" y="191"/>
                    <a:pt x="693" y="250"/>
                    <a:pt x="677" y="328"/>
                  </a:cubicBezTo>
                  <a:cubicBezTo>
                    <a:pt x="655" y="435"/>
                    <a:pt x="632" y="542"/>
                    <a:pt x="610" y="650"/>
                  </a:cubicBezTo>
                  <a:cubicBezTo>
                    <a:pt x="607" y="662"/>
                    <a:pt x="602" y="667"/>
                    <a:pt x="589" y="666"/>
                  </a:cubicBezTo>
                  <a:cubicBezTo>
                    <a:pt x="537" y="665"/>
                    <a:pt x="485" y="665"/>
                    <a:pt x="433" y="666"/>
                  </a:cubicBezTo>
                  <a:cubicBezTo>
                    <a:pt x="417" y="666"/>
                    <a:pt x="413" y="664"/>
                    <a:pt x="416" y="646"/>
                  </a:cubicBezTo>
                  <a:cubicBezTo>
                    <a:pt x="436" y="559"/>
                    <a:pt x="455" y="471"/>
                    <a:pt x="471" y="383"/>
                  </a:cubicBezTo>
                  <a:cubicBezTo>
                    <a:pt x="479" y="341"/>
                    <a:pt x="455" y="313"/>
                    <a:pt x="413" y="307"/>
                  </a:cubicBezTo>
                  <a:cubicBezTo>
                    <a:pt x="326" y="297"/>
                    <a:pt x="261" y="343"/>
                    <a:pt x="244" y="428"/>
                  </a:cubicBezTo>
                  <a:cubicBezTo>
                    <a:pt x="228" y="501"/>
                    <a:pt x="213" y="574"/>
                    <a:pt x="198" y="647"/>
                  </a:cubicBezTo>
                  <a:cubicBezTo>
                    <a:pt x="195" y="661"/>
                    <a:pt x="190" y="667"/>
                    <a:pt x="174" y="666"/>
                  </a:cubicBezTo>
                  <a:cubicBezTo>
                    <a:pt x="122" y="665"/>
                    <a:pt x="71" y="665"/>
                    <a:pt x="20" y="666"/>
                  </a:cubicBezTo>
                  <a:cubicBezTo>
                    <a:pt x="5" y="667"/>
                    <a:pt x="0" y="663"/>
                    <a:pt x="3" y="648"/>
                  </a:cubicBezTo>
                  <a:cubicBezTo>
                    <a:pt x="49" y="437"/>
                    <a:pt x="94" y="226"/>
                    <a:pt x="138" y="14"/>
                  </a:cubicBezTo>
                  <a:cubicBezTo>
                    <a:pt x="141" y="3"/>
                    <a:pt x="146" y="0"/>
                    <a:pt x="157" y="0"/>
                  </a:cubicBezTo>
                  <a:cubicBezTo>
                    <a:pt x="211" y="0"/>
                    <a:pt x="266" y="0"/>
                    <a:pt x="321" y="0"/>
                  </a:cubicBezTo>
                  <a:cubicBezTo>
                    <a:pt x="333" y="0"/>
                    <a:pt x="334" y="3"/>
                    <a:pt x="332" y="14"/>
                  </a:cubicBezTo>
                  <a:cubicBezTo>
                    <a:pt x="317" y="82"/>
                    <a:pt x="303" y="149"/>
                    <a:pt x="289" y="217"/>
                  </a:cubicBezTo>
                  <a:cubicBezTo>
                    <a:pt x="287" y="225"/>
                    <a:pt x="283" y="233"/>
                    <a:pt x="288" y="242"/>
                  </a:cubicBezTo>
                  <a:cubicBezTo>
                    <a:pt x="287" y="241"/>
                    <a:pt x="287" y="240"/>
                    <a:pt x="286" y="239"/>
                  </a:cubicBezTo>
                  <a:cubicBezTo>
                    <a:pt x="286" y="239"/>
                    <a:pt x="285" y="239"/>
                    <a:pt x="285" y="239"/>
                  </a:cubicBezTo>
                  <a:cubicBezTo>
                    <a:pt x="286" y="240"/>
                    <a:pt x="287" y="241"/>
                    <a:pt x="288" y="242"/>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8" name="Freeform 12">
              <a:extLst>
                <a:ext uri="{FF2B5EF4-FFF2-40B4-BE49-F238E27FC236}">
                  <a16:creationId xmlns:a16="http://schemas.microsoft.com/office/drawing/2014/main" id="{E5841D8D-43D4-4936-B6AB-EC80A61D5E7D}"/>
                </a:ext>
              </a:extLst>
            </p:cNvPr>
            <p:cNvSpPr>
              <a:spLocks/>
            </p:cNvSpPr>
            <p:nvPr/>
          </p:nvSpPr>
          <p:spPr bwMode="auto">
            <a:xfrm>
              <a:off x="4022" y="1753"/>
              <a:ext cx="686" cy="526"/>
            </a:xfrm>
            <a:custGeom>
              <a:avLst/>
              <a:gdLst>
                <a:gd name="T0" fmla="*/ 293 w 741"/>
                <a:gd name="T1" fmla="*/ 364 h 566"/>
                <a:gd name="T2" fmla="*/ 366 w 741"/>
                <a:gd name="T3" fmla="*/ 232 h 566"/>
                <a:gd name="T4" fmla="*/ 488 w 741"/>
                <a:gd name="T5" fmla="*/ 13 h 566"/>
                <a:gd name="T6" fmla="*/ 505 w 741"/>
                <a:gd name="T7" fmla="*/ 0 h 566"/>
                <a:gd name="T8" fmla="*/ 741 w 741"/>
                <a:gd name="T9" fmla="*/ 0 h 566"/>
                <a:gd name="T10" fmla="*/ 695 w 741"/>
                <a:gd name="T11" fmla="*/ 70 h 566"/>
                <a:gd name="T12" fmla="*/ 379 w 741"/>
                <a:gd name="T13" fmla="*/ 550 h 566"/>
                <a:gd name="T14" fmla="*/ 350 w 741"/>
                <a:gd name="T15" fmla="*/ 566 h 566"/>
                <a:gd name="T16" fmla="*/ 150 w 741"/>
                <a:gd name="T17" fmla="*/ 565 h 566"/>
                <a:gd name="T18" fmla="*/ 129 w 741"/>
                <a:gd name="T19" fmla="*/ 549 h 566"/>
                <a:gd name="T20" fmla="*/ 4 w 741"/>
                <a:gd name="T21" fmla="*/ 18 h 566"/>
                <a:gd name="T22" fmla="*/ 17 w 741"/>
                <a:gd name="T23" fmla="*/ 0 h 566"/>
                <a:gd name="T24" fmla="*/ 231 w 741"/>
                <a:gd name="T25" fmla="*/ 0 h 566"/>
                <a:gd name="T26" fmla="*/ 248 w 741"/>
                <a:gd name="T27" fmla="*/ 15 h 566"/>
                <a:gd name="T28" fmla="*/ 293 w 741"/>
                <a:gd name="T29" fmla="*/ 364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1" h="566">
                  <a:moveTo>
                    <a:pt x="293" y="364"/>
                  </a:moveTo>
                  <a:cubicBezTo>
                    <a:pt x="319" y="317"/>
                    <a:pt x="343" y="275"/>
                    <a:pt x="366" y="232"/>
                  </a:cubicBezTo>
                  <a:cubicBezTo>
                    <a:pt x="407" y="159"/>
                    <a:pt x="447" y="86"/>
                    <a:pt x="488" y="13"/>
                  </a:cubicBezTo>
                  <a:cubicBezTo>
                    <a:pt x="492" y="6"/>
                    <a:pt x="495" y="0"/>
                    <a:pt x="505" y="0"/>
                  </a:cubicBezTo>
                  <a:cubicBezTo>
                    <a:pt x="583" y="1"/>
                    <a:pt x="660" y="0"/>
                    <a:pt x="741" y="0"/>
                  </a:cubicBezTo>
                  <a:cubicBezTo>
                    <a:pt x="725" y="25"/>
                    <a:pt x="710" y="48"/>
                    <a:pt x="695" y="70"/>
                  </a:cubicBezTo>
                  <a:cubicBezTo>
                    <a:pt x="590" y="230"/>
                    <a:pt x="484" y="390"/>
                    <a:pt x="379" y="550"/>
                  </a:cubicBezTo>
                  <a:cubicBezTo>
                    <a:pt x="371" y="561"/>
                    <a:pt x="364" y="566"/>
                    <a:pt x="350" y="566"/>
                  </a:cubicBezTo>
                  <a:cubicBezTo>
                    <a:pt x="284" y="565"/>
                    <a:pt x="217" y="565"/>
                    <a:pt x="150" y="565"/>
                  </a:cubicBezTo>
                  <a:cubicBezTo>
                    <a:pt x="138" y="566"/>
                    <a:pt x="132" y="563"/>
                    <a:pt x="129" y="549"/>
                  </a:cubicBezTo>
                  <a:cubicBezTo>
                    <a:pt x="88" y="372"/>
                    <a:pt x="46" y="195"/>
                    <a:pt x="4" y="18"/>
                  </a:cubicBezTo>
                  <a:cubicBezTo>
                    <a:pt x="0" y="5"/>
                    <a:pt x="1" y="0"/>
                    <a:pt x="17" y="0"/>
                  </a:cubicBezTo>
                  <a:cubicBezTo>
                    <a:pt x="89" y="1"/>
                    <a:pt x="160" y="1"/>
                    <a:pt x="231" y="0"/>
                  </a:cubicBezTo>
                  <a:cubicBezTo>
                    <a:pt x="243" y="0"/>
                    <a:pt x="246" y="3"/>
                    <a:pt x="248" y="15"/>
                  </a:cubicBezTo>
                  <a:cubicBezTo>
                    <a:pt x="262" y="129"/>
                    <a:pt x="277" y="243"/>
                    <a:pt x="293" y="364"/>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Freeform 13">
              <a:extLst>
                <a:ext uri="{FF2B5EF4-FFF2-40B4-BE49-F238E27FC236}">
                  <a16:creationId xmlns:a16="http://schemas.microsoft.com/office/drawing/2014/main" id="{892891F2-F5DE-4E5C-9454-106478DE426B}"/>
                </a:ext>
              </a:extLst>
            </p:cNvPr>
            <p:cNvSpPr>
              <a:spLocks/>
            </p:cNvSpPr>
            <p:nvPr/>
          </p:nvSpPr>
          <p:spPr bwMode="auto">
            <a:xfrm>
              <a:off x="3213" y="1084"/>
              <a:ext cx="637" cy="478"/>
            </a:xfrm>
            <a:custGeom>
              <a:avLst/>
              <a:gdLst>
                <a:gd name="T0" fmla="*/ 409 w 688"/>
                <a:gd name="T1" fmla="*/ 429 h 515"/>
                <a:gd name="T2" fmla="*/ 243 w 688"/>
                <a:gd name="T3" fmla="*/ 508 h 515"/>
                <a:gd name="T4" fmla="*/ 114 w 688"/>
                <a:gd name="T5" fmla="*/ 505 h 515"/>
                <a:gd name="T6" fmla="*/ 10 w 688"/>
                <a:gd name="T7" fmla="*/ 350 h 515"/>
                <a:gd name="T8" fmla="*/ 40 w 688"/>
                <a:gd name="T9" fmla="*/ 200 h 515"/>
                <a:gd name="T10" fmla="*/ 79 w 688"/>
                <a:gd name="T11" fmla="*/ 15 h 515"/>
                <a:gd name="T12" fmla="*/ 98 w 688"/>
                <a:gd name="T13" fmla="*/ 1 h 515"/>
                <a:gd name="T14" fmla="*/ 254 w 688"/>
                <a:gd name="T15" fmla="*/ 0 h 515"/>
                <a:gd name="T16" fmla="*/ 272 w 688"/>
                <a:gd name="T17" fmla="*/ 22 h 515"/>
                <a:gd name="T18" fmla="*/ 219 w 688"/>
                <a:gd name="T19" fmla="*/ 270 h 515"/>
                <a:gd name="T20" fmla="*/ 217 w 688"/>
                <a:gd name="T21" fmla="*/ 304 h 515"/>
                <a:gd name="T22" fmla="*/ 271 w 688"/>
                <a:gd name="T23" fmla="*/ 365 h 515"/>
                <a:gd name="T24" fmla="*/ 441 w 688"/>
                <a:gd name="T25" fmla="*/ 252 h 515"/>
                <a:gd name="T26" fmla="*/ 492 w 688"/>
                <a:gd name="T27" fmla="*/ 16 h 515"/>
                <a:gd name="T28" fmla="*/ 511 w 688"/>
                <a:gd name="T29" fmla="*/ 0 h 515"/>
                <a:gd name="T30" fmla="*/ 669 w 688"/>
                <a:gd name="T31" fmla="*/ 0 h 515"/>
                <a:gd name="T32" fmla="*/ 685 w 688"/>
                <a:gd name="T33" fmla="*/ 19 h 515"/>
                <a:gd name="T34" fmla="*/ 623 w 688"/>
                <a:gd name="T35" fmla="*/ 309 h 515"/>
                <a:gd name="T36" fmla="*/ 589 w 688"/>
                <a:gd name="T37" fmla="*/ 471 h 515"/>
                <a:gd name="T38" fmla="*/ 562 w 688"/>
                <a:gd name="T39" fmla="*/ 494 h 515"/>
                <a:gd name="T40" fmla="*/ 412 w 688"/>
                <a:gd name="T41" fmla="*/ 493 h 515"/>
                <a:gd name="T42" fmla="*/ 399 w 688"/>
                <a:gd name="T43" fmla="*/ 477 h 515"/>
                <a:gd name="T44" fmla="*/ 409 w 688"/>
                <a:gd name="T45" fmla="*/ 42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88" h="515">
                  <a:moveTo>
                    <a:pt x="409" y="429"/>
                  </a:moveTo>
                  <a:cubicBezTo>
                    <a:pt x="359" y="474"/>
                    <a:pt x="304" y="498"/>
                    <a:pt x="243" y="508"/>
                  </a:cubicBezTo>
                  <a:cubicBezTo>
                    <a:pt x="199" y="515"/>
                    <a:pt x="156" y="515"/>
                    <a:pt x="114" y="505"/>
                  </a:cubicBezTo>
                  <a:cubicBezTo>
                    <a:pt x="38" y="488"/>
                    <a:pt x="0" y="431"/>
                    <a:pt x="10" y="350"/>
                  </a:cubicBezTo>
                  <a:cubicBezTo>
                    <a:pt x="17" y="300"/>
                    <a:pt x="30" y="250"/>
                    <a:pt x="40" y="200"/>
                  </a:cubicBezTo>
                  <a:cubicBezTo>
                    <a:pt x="53" y="138"/>
                    <a:pt x="67" y="77"/>
                    <a:pt x="79" y="15"/>
                  </a:cubicBezTo>
                  <a:cubicBezTo>
                    <a:pt x="82" y="3"/>
                    <a:pt x="87" y="0"/>
                    <a:pt x="98" y="1"/>
                  </a:cubicBezTo>
                  <a:cubicBezTo>
                    <a:pt x="150" y="1"/>
                    <a:pt x="202" y="2"/>
                    <a:pt x="254" y="0"/>
                  </a:cubicBezTo>
                  <a:cubicBezTo>
                    <a:pt x="273" y="0"/>
                    <a:pt x="275" y="5"/>
                    <a:pt x="272" y="22"/>
                  </a:cubicBezTo>
                  <a:cubicBezTo>
                    <a:pt x="254" y="105"/>
                    <a:pt x="236" y="187"/>
                    <a:pt x="219" y="270"/>
                  </a:cubicBezTo>
                  <a:cubicBezTo>
                    <a:pt x="217" y="281"/>
                    <a:pt x="217" y="292"/>
                    <a:pt x="217" y="304"/>
                  </a:cubicBezTo>
                  <a:cubicBezTo>
                    <a:pt x="218" y="338"/>
                    <a:pt x="237" y="359"/>
                    <a:pt x="271" y="365"/>
                  </a:cubicBezTo>
                  <a:cubicBezTo>
                    <a:pt x="353" y="379"/>
                    <a:pt x="422" y="334"/>
                    <a:pt x="441" y="252"/>
                  </a:cubicBezTo>
                  <a:cubicBezTo>
                    <a:pt x="459" y="174"/>
                    <a:pt x="476" y="95"/>
                    <a:pt x="492" y="16"/>
                  </a:cubicBezTo>
                  <a:cubicBezTo>
                    <a:pt x="494" y="3"/>
                    <a:pt x="499" y="0"/>
                    <a:pt x="511" y="0"/>
                  </a:cubicBezTo>
                  <a:cubicBezTo>
                    <a:pt x="564" y="1"/>
                    <a:pt x="616" y="1"/>
                    <a:pt x="669" y="0"/>
                  </a:cubicBezTo>
                  <a:cubicBezTo>
                    <a:pt x="684" y="0"/>
                    <a:pt x="688" y="4"/>
                    <a:pt x="685" y="19"/>
                  </a:cubicBezTo>
                  <a:cubicBezTo>
                    <a:pt x="664" y="116"/>
                    <a:pt x="643" y="213"/>
                    <a:pt x="623" y="309"/>
                  </a:cubicBezTo>
                  <a:cubicBezTo>
                    <a:pt x="611" y="363"/>
                    <a:pt x="600" y="417"/>
                    <a:pt x="589" y="471"/>
                  </a:cubicBezTo>
                  <a:cubicBezTo>
                    <a:pt x="586" y="487"/>
                    <a:pt x="581" y="494"/>
                    <a:pt x="562" y="494"/>
                  </a:cubicBezTo>
                  <a:cubicBezTo>
                    <a:pt x="512" y="492"/>
                    <a:pt x="462" y="493"/>
                    <a:pt x="412" y="493"/>
                  </a:cubicBezTo>
                  <a:cubicBezTo>
                    <a:pt x="399" y="493"/>
                    <a:pt x="394" y="491"/>
                    <a:pt x="399" y="477"/>
                  </a:cubicBezTo>
                  <a:cubicBezTo>
                    <a:pt x="404" y="463"/>
                    <a:pt x="405" y="448"/>
                    <a:pt x="409" y="429"/>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0" name="Freeform 14">
              <a:extLst>
                <a:ext uri="{FF2B5EF4-FFF2-40B4-BE49-F238E27FC236}">
                  <a16:creationId xmlns:a16="http://schemas.microsoft.com/office/drawing/2014/main" id="{E8D90766-09ED-4394-B92F-927D35030482}"/>
                </a:ext>
              </a:extLst>
            </p:cNvPr>
            <p:cNvSpPr>
              <a:spLocks/>
            </p:cNvSpPr>
            <p:nvPr/>
          </p:nvSpPr>
          <p:spPr bwMode="auto">
            <a:xfrm>
              <a:off x="1039" y="937"/>
              <a:ext cx="596" cy="605"/>
            </a:xfrm>
            <a:custGeom>
              <a:avLst/>
              <a:gdLst>
                <a:gd name="T0" fmla="*/ 306 w 644"/>
                <a:gd name="T1" fmla="*/ 651 h 651"/>
                <a:gd name="T2" fmla="*/ 20 w 644"/>
                <a:gd name="T3" fmla="*/ 651 h 651"/>
                <a:gd name="T4" fmla="*/ 4 w 644"/>
                <a:gd name="T5" fmla="*/ 631 h 651"/>
                <a:gd name="T6" fmla="*/ 134 w 644"/>
                <a:gd name="T7" fmla="*/ 19 h 651"/>
                <a:gd name="T8" fmla="*/ 157 w 644"/>
                <a:gd name="T9" fmla="*/ 1 h 651"/>
                <a:gd name="T10" fmla="*/ 337 w 644"/>
                <a:gd name="T11" fmla="*/ 1 h 651"/>
                <a:gd name="T12" fmla="*/ 351 w 644"/>
                <a:gd name="T13" fmla="*/ 18 h 651"/>
                <a:gd name="T14" fmla="*/ 252 w 644"/>
                <a:gd name="T15" fmla="*/ 482 h 651"/>
                <a:gd name="T16" fmla="*/ 268 w 644"/>
                <a:gd name="T17" fmla="*/ 500 h 651"/>
                <a:gd name="T18" fmla="*/ 622 w 644"/>
                <a:gd name="T19" fmla="*/ 499 h 651"/>
                <a:gd name="T20" fmla="*/ 640 w 644"/>
                <a:gd name="T21" fmla="*/ 522 h 651"/>
                <a:gd name="T22" fmla="*/ 616 w 644"/>
                <a:gd name="T23" fmla="*/ 634 h 651"/>
                <a:gd name="T24" fmla="*/ 594 w 644"/>
                <a:gd name="T25" fmla="*/ 651 h 651"/>
                <a:gd name="T26" fmla="*/ 306 w 644"/>
                <a:gd name="T27" fmla="*/ 651 h 6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44" h="651">
                  <a:moveTo>
                    <a:pt x="306" y="651"/>
                  </a:moveTo>
                  <a:cubicBezTo>
                    <a:pt x="211" y="651"/>
                    <a:pt x="115" y="651"/>
                    <a:pt x="20" y="651"/>
                  </a:cubicBezTo>
                  <a:cubicBezTo>
                    <a:pt x="4" y="651"/>
                    <a:pt x="0" y="649"/>
                    <a:pt x="4" y="631"/>
                  </a:cubicBezTo>
                  <a:cubicBezTo>
                    <a:pt x="48" y="428"/>
                    <a:pt x="91" y="223"/>
                    <a:pt x="134" y="19"/>
                  </a:cubicBezTo>
                  <a:cubicBezTo>
                    <a:pt x="137" y="5"/>
                    <a:pt x="142" y="0"/>
                    <a:pt x="157" y="1"/>
                  </a:cubicBezTo>
                  <a:cubicBezTo>
                    <a:pt x="217" y="2"/>
                    <a:pt x="277" y="1"/>
                    <a:pt x="337" y="1"/>
                  </a:cubicBezTo>
                  <a:cubicBezTo>
                    <a:pt x="351" y="1"/>
                    <a:pt x="355" y="2"/>
                    <a:pt x="351" y="18"/>
                  </a:cubicBezTo>
                  <a:cubicBezTo>
                    <a:pt x="318" y="172"/>
                    <a:pt x="286" y="327"/>
                    <a:pt x="252" y="482"/>
                  </a:cubicBezTo>
                  <a:cubicBezTo>
                    <a:pt x="249" y="499"/>
                    <a:pt x="254" y="500"/>
                    <a:pt x="268" y="500"/>
                  </a:cubicBezTo>
                  <a:cubicBezTo>
                    <a:pt x="386" y="499"/>
                    <a:pt x="504" y="500"/>
                    <a:pt x="622" y="499"/>
                  </a:cubicBezTo>
                  <a:cubicBezTo>
                    <a:pt x="642" y="499"/>
                    <a:pt x="644" y="504"/>
                    <a:pt x="640" y="522"/>
                  </a:cubicBezTo>
                  <a:cubicBezTo>
                    <a:pt x="630" y="559"/>
                    <a:pt x="623" y="596"/>
                    <a:pt x="616" y="634"/>
                  </a:cubicBezTo>
                  <a:cubicBezTo>
                    <a:pt x="613" y="648"/>
                    <a:pt x="608" y="651"/>
                    <a:pt x="594" y="651"/>
                  </a:cubicBezTo>
                  <a:cubicBezTo>
                    <a:pt x="498" y="651"/>
                    <a:pt x="402" y="651"/>
                    <a:pt x="306" y="65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1" name="Freeform 15">
              <a:extLst>
                <a:ext uri="{FF2B5EF4-FFF2-40B4-BE49-F238E27FC236}">
                  <a16:creationId xmlns:a16="http://schemas.microsoft.com/office/drawing/2014/main" id="{08CA8386-AFBF-4FD9-9783-F99854D6C293}"/>
                </a:ext>
              </a:extLst>
            </p:cNvPr>
            <p:cNvSpPr>
              <a:spLocks/>
            </p:cNvSpPr>
            <p:nvPr/>
          </p:nvSpPr>
          <p:spPr bwMode="auto">
            <a:xfrm>
              <a:off x="1934" y="937"/>
              <a:ext cx="415" cy="615"/>
            </a:xfrm>
            <a:custGeom>
              <a:avLst/>
              <a:gdLst>
                <a:gd name="T0" fmla="*/ 216 w 448"/>
                <a:gd name="T1" fmla="*/ 661 h 662"/>
                <a:gd name="T2" fmla="*/ 110 w 448"/>
                <a:gd name="T3" fmla="*/ 653 h 662"/>
                <a:gd name="T4" fmla="*/ 45 w 448"/>
                <a:gd name="T5" fmla="*/ 555 h 662"/>
                <a:gd name="T6" fmla="*/ 93 w 448"/>
                <a:gd name="T7" fmla="*/ 321 h 662"/>
                <a:gd name="T8" fmla="*/ 63 w 448"/>
                <a:gd name="T9" fmla="*/ 285 h 662"/>
                <a:gd name="T10" fmla="*/ 13 w 448"/>
                <a:gd name="T11" fmla="*/ 285 h 662"/>
                <a:gd name="T12" fmla="*/ 2 w 448"/>
                <a:gd name="T13" fmla="*/ 272 h 662"/>
                <a:gd name="T14" fmla="*/ 24 w 448"/>
                <a:gd name="T15" fmla="*/ 170 h 662"/>
                <a:gd name="T16" fmla="*/ 39 w 448"/>
                <a:gd name="T17" fmla="*/ 158 h 662"/>
                <a:gd name="T18" fmla="*/ 113 w 448"/>
                <a:gd name="T19" fmla="*/ 159 h 662"/>
                <a:gd name="T20" fmla="*/ 131 w 448"/>
                <a:gd name="T21" fmla="*/ 144 h 662"/>
                <a:gd name="T22" fmla="*/ 158 w 448"/>
                <a:gd name="T23" fmla="*/ 15 h 662"/>
                <a:gd name="T24" fmla="*/ 176 w 448"/>
                <a:gd name="T25" fmla="*/ 1 h 662"/>
                <a:gd name="T26" fmla="*/ 336 w 448"/>
                <a:gd name="T27" fmla="*/ 1 h 662"/>
                <a:gd name="T28" fmla="*/ 351 w 448"/>
                <a:gd name="T29" fmla="*/ 19 h 662"/>
                <a:gd name="T30" fmla="*/ 324 w 448"/>
                <a:gd name="T31" fmla="*/ 139 h 662"/>
                <a:gd name="T32" fmla="*/ 339 w 448"/>
                <a:gd name="T33" fmla="*/ 159 h 662"/>
                <a:gd name="T34" fmla="*/ 433 w 448"/>
                <a:gd name="T35" fmla="*/ 159 h 662"/>
                <a:gd name="T36" fmla="*/ 445 w 448"/>
                <a:gd name="T37" fmla="*/ 173 h 662"/>
                <a:gd name="T38" fmla="*/ 424 w 448"/>
                <a:gd name="T39" fmla="*/ 271 h 662"/>
                <a:gd name="T40" fmla="*/ 406 w 448"/>
                <a:gd name="T41" fmla="*/ 285 h 662"/>
                <a:gd name="T42" fmla="*/ 314 w 448"/>
                <a:gd name="T43" fmla="*/ 285 h 662"/>
                <a:gd name="T44" fmla="*/ 289 w 448"/>
                <a:gd name="T45" fmla="*/ 304 h 662"/>
                <a:gd name="T46" fmla="*/ 250 w 448"/>
                <a:gd name="T47" fmla="*/ 493 h 662"/>
                <a:gd name="T48" fmla="*/ 279 w 448"/>
                <a:gd name="T49" fmla="*/ 533 h 662"/>
                <a:gd name="T50" fmla="*/ 357 w 448"/>
                <a:gd name="T51" fmla="*/ 532 h 662"/>
                <a:gd name="T52" fmla="*/ 370 w 448"/>
                <a:gd name="T53" fmla="*/ 546 h 662"/>
                <a:gd name="T54" fmla="*/ 350 w 448"/>
                <a:gd name="T55" fmla="*/ 637 h 662"/>
                <a:gd name="T56" fmla="*/ 331 w 448"/>
                <a:gd name="T57" fmla="*/ 655 h 662"/>
                <a:gd name="T58" fmla="*/ 216 w 448"/>
                <a:gd name="T59"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48" h="662">
                  <a:moveTo>
                    <a:pt x="216" y="661"/>
                  </a:moveTo>
                  <a:cubicBezTo>
                    <a:pt x="180" y="661"/>
                    <a:pt x="145" y="662"/>
                    <a:pt x="110" y="653"/>
                  </a:cubicBezTo>
                  <a:cubicBezTo>
                    <a:pt x="59" y="639"/>
                    <a:pt x="37" y="608"/>
                    <a:pt x="45" y="555"/>
                  </a:cubicBezTo>
                  <a:cubicBezTo>
                    <a:pt x="57" y="477"/>
                    <a:pt x="77" y="399"/>
                    <a:pt x="93" y="321"/>
                  </a:cubicBezTo>
                  <a:cubicBezTo>
                    <a:pt x="100" y="285"/>
                    <a:pt x="101" y="285"/>
                    <a:pt x="63" y="285"/>
                  </a:cubicBezTo>
                  <a:cubicBezTo>
                    <a:pt x="47" y="285"/>
                    <a:pt x="30" y="285"/>
                    <a:pt x="13" y="285"/>
                  </a:cubicBezTo>
                  <a:cubicBezTo>
                    <a:pt x="2" y="286"/>
                    <a:pt x="0" y="282"/>
                    <a:pt x="2" y="272"/>
                  </a:cubicBezTo>
                  <a:cubicBezTo>
                    <a:pt x="10" y="238"/>
                    <a:pt x="17" y="204"/>
                    <a:pt x="24" y="170"/>
                  </a:cubicBezTo>
                  <a:cubicBezTo>
                    <a:pt x="26" y="162"/>
                    <a:pt x="29" y="158"/>
                    <a:pt x="39" y="158"/>
                  </a:cubicBezTo>
                  <a:cubicBezTo>
                    <a:pt x="63" y="159"/>
                    <a:pt x="88" y="158"/>
                    <a:pt x="113" y="159"/>
                  </a:cubicBezTo>
                  <a:cubicBezTo>
                    <a:pt x="124" y="159"/>
                    <a:pt x="129" y="155"/>
                    <a:pt x="131" y="144"/>
                  </a:cubicBezTo>
                  <a:cubicBezTo>
                    <a:pt x="139" y="101"/>
                    <a:pt x="150" y="58"/>
                    <a:pt x="158" y="15"/>
                  </a:cubicBezTo>
                  <a:cubicBezTo>
                    <a:pt x="160" y="3"/>
                    <a:pt x="165" y="1"/>
                    <a:pt x="176" y="1"/>
                  </a:cubicBezTo>
                  <a:cubicBezTo>
                    <a:pt x="229" y="1"/>
                    <a:pt x="283" y="2"/>
                    <a:pt x="336" y="1"/>
                  </a:cubicBezTo>
                  <a:cubicBezTo>
                    <a:pt x="351" y="0"/>
                    <a:pt x="354" y="5"/>
                    <a:pt x="351" y="19"/>
                  </a:cubicBezTo>
                  <a:cubicBezTo>
                    <a:pt x="342" y="59"/>
                    <a:pt x="334" y="99"/>
                    <a:pt x="324" y="139"/>
                  </a:cubicBezTo>
                  <a:cubicBezTo>
                    <a:pt x="321" y="153"/>
                    <a:pt x="322" y="160"/>
                    <a:pt x="339" y="159"/>
                  </a:cubicBezTo>
                  <a:cubicBezTo>
                    <a:pt x="370" y="158"/>
                    <a:pt x="402" y="159"/>
                    <a:pt x="433" y="159"/>
                  </a:cubicBezTo>
                  <a:cubicBezTo>
                    <a:pt x="445" y="158"/>
                    <a:pt x="448" y="161"/>
                    <a:pt x="445" y="173"/>
                  </a:cubicBezTo>
                  <a:cubicBezTo>
                    <a:pt x="437" y="205"/>
                    <a:pt x="430" y="238"/>
                    <a:pt x="424" y="271"/>
                  </a:cubicBezTo>
                  <a:cubicBezTo>
                    <a:pt x="422" y="283"/>
                    <a:pt x="417" y="286"/>
                    <a:pt x="406" y="285"/>
                  </a:cubicBezTo>
                  <a:cubicBezTo>
                    <a:pt x="375" y="285"/>
                    <a:pt x="345" y="286"/>
                    <a:pt x="314" y="285"/>
                  </a:cubicBezTo>
                  <a:cubicBezTo>
                    <a:pt x="299" y="284"/>
                    <a:pt x="293" y="287"/>
                    <a:pt x="289" y="304"/>
                  </a:cubicBezTo>
                  <a:cubicBezTo>
                    <a:pt x="278" y="367"/>
                    <a:pt x="263" y="430"/>
                    <a:pt x="250" y="493"/>
                  </a:cubicBezTo>
                  <a:cubicBezTo>
                    <a:pt x="244" y="521"/>
                    <a:pt x="252" y="530"/>
                    <a:pt x="279" y="533"/>
                  </a:cubicBezTo>
                  <a:cubicBezTo>
                    <a:pt x="305" y="536"/>
                    <a:pt x="331" y="533"/>
                    <a:pt x="357" y="532"/>
                  </a:cubicBezTo>
                  <a:cubicBezTo>
                    <a:pt x="367" y="532"/>
                    <a:pt x="373" y="532"/>
                    <a:pt x="370" y="546"/>
                  </a:cubicBezTo>
                  <a:cubicBezTo>
                    <a:pt x="362" y="576"/>
                    <a:pt x="356" y="607"/>
                    <a:pt x="350" y="637"/>
                  </a:cubicBezTo>
                  <a:cubicBezTo>
                    <a:pt x="348" y="648"/>
                    <a:pt x="343" y="654"/>
                    <a:pt x="331" y="655"/>
                  </a:cubicBezTo>
                  <a:cubicBezTo>
                    <a:pt x="293" y="658"/>
                    <a:pt x="254" y="661"/>
                    <a:pt x="216" y="66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2" name="Freeform 16">
              <a:extLst>
                <a:ext uri="{FF2B5EF4-FFF2-40B4-BE49-F238E27FC236}">
                  <a16:creationId xmlns:a16="http://schemas.microsoft.com/office/drawing/2014/main" id="{F6B9C244-8357-422C-BC79-CDD0158A3CA7}"/>
                </a:ext>
              </a:extLst>
            </p:cNvPr>
            <p:cNvSpPr>
              <a:spLocks/>
            </p:cNvSpPr>
            <p:nvPr/>
          </p:nvSpPr>
          <p:spPr bwMode="auto">
            <a:xfrm>
              <a:off x="725" y="937"/>
              <a:ext cx="364" cy="606"/>
            </a:xfrm>
            <a:custGeom>
              <a:avLst/>
              <a:gdLst>
                <a:gd name="T0" fmla="*/ 126 w 393"/>
                <a:gd name="T1" fmla="*/ 651 h 652"/>
                <a:gd name="T2" fmla="*/ 20 w 393"/>
                <a:gd name="T3" fmla="*/ 651 h 652"/>
                <a:gd name="T4" fmla="*/ 4 w 393"/>
                <a:gd name="T5" fmla="*/ 633 h 652"/>
                <a:gd name="T6" fmla="*/ 99 w 393"/>
                <a:gd name="T7" fmla="*/ 195 h 652"/>
                <a:gd name="T8" fmla="*/ 137 w 393"/>
                <a:gd name="T9" fmla="*/ 18 h 652"/>
                <a:gd name="T10" fmla="*/ 157 w 393"/>
                <a:gd name="T11" fmla="*/ 1 h 652"/>
                <a:gd name="T12" fmla="*/ 377 w 393"/>
                <a:gd name="T13" fmla="*/ 1 h 652"/>
                <a:gd name="T14" fmla="*/ 390 w 393"/>
                <a:gd name="T15" fmla="*/ 17 h 652"/>
                <a:gd name="T16" fmla="*/ 257 w 393"/>
                <a:gd name="T17" fmla="*/ 635 h 652"/>
                <a:gd name="T18" fmla="*/ 238 w 393"/>
                <a:gd name="T19" fmla="*/ 651 h 652"/>
                <a:gd name="T20" fmla="*/ 126 w 393"/>
                <a:gd name="T21" fmla="*/ 651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3" h="652">
                  <a:moveTo>
                    <a:pt x="126" y="651"/>
                  </a:moveTo>
                  <a:cubicBezTo>
                    <a:pt x="91" y="651"/>
                    <a:pt x="55" y="650"/>
                    <a:pt x="20" y="651"/>
                  </a:cubicBezTo>
                  <a:cubicBezTo>
                    <a:pt x="6" y="652"/>
                    <a:pt x="0" y="651"/>
                    <a:pt x="4" y="633"/>
                  </a:cubicBezTo>
                  <a:cubicBezTo>
                    <a:pt x="36" y="488"/>
                    <a:pt x="68" y="341"/>
                    <a:pt x="99" y="195"/>
                  </a:cubicBezTo>
                  <a:cubicBezTo>
                    <a:pt x="112" y="136"/>
                    <a:pt x="125" y="77"/>
                    <a:pt x="137" y="18"/>
                  </a:cubicBezTo>
                  <a:cubicBezTo>
                    <a:pt x="139" y="5"/>
                    <a:pt x="144" y="0"/>
                    <a:pt x="157" y="1"/>
                  </a:cubicBezTo>
                  <a:cubicBezTo>
                    <a:pt x="231" y="1"/>
                    <a:pt x="304" y="1"/>
                    <a:pt x="377" y="1"/>
                  </a:cubicBezTo>
                  <a:cubicBezTo>
                    <a:pt x="391" y="0"/>
                    <a:pt x="393" y="4"/>
                    <a:pt x="390" y="17"/>
                  </a:cubicBezTo>
                  <a:cubicBezTo>
                    <a:pt x="345" y="223"/>
                    <a:pt x="301" y="429"/>
                    <a:pt x="257" y="635"/>
                  </a:cubicBezTo>
                  <a:cubicBezTo>
                    <a:pt x="255" y="647"/>
                    <a:pt x="251" y="652"/>
                    <a:pt x="238" y="651"/>
                  </a:cubicBezTo>
                  <a:cubicBezTo>
                    <a:pt x="201" y="650"/>
                    <a:pt x="163" y="651"/>
                    <a:pt x="126" y="651"/>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3" name="Freeform 17">
              <a:extLst>
                <a:ext uri="{FF2B5EF4-FFF2-40B4-BE49-F238E27FC236}">
                  <a16:creationId xmlns:a16="http://schemas.microsoft.com/office/drawing/2014/main" id="{2028A4DA-7152-4520-A605-3C7F56F1D1F9}"/>
                </a:ext>
              </a:extLst>
            </p:cNvPr>
            <p:cNvSpPr>
              <a:spLocks/>
            </p:cNvSpPr>
            <p:nvPr/>
          </p:nvSpPr>
          <p:spPr bwMode="auto">
            <a:xfrm>
              <a:off x="2856" y="1768"/>
              <a:ext cx="394" cy="511"/>
            </a:xfrm>
            <a:custGeom>
              <a:avLst/>
              <a:gdLst>
                <a:gd name="T0" fmla="*/ 426 w 426"/>
                <a:gd name="T1" fmla="*/ 0 h 550"/>
                <a:gd name="T2" fmla="*/ 390 w 426"/>
                <a:gd name="T3" fmla="*/ 173 h 550"/>
                <a:gd name="T4" fmla="*/ 315 w 426"/>
                <a:gd name="T5" fmla="*/ 528 h 550"/>
                <a:gd name="T6" fmla="*/ 288 w 426"/>
                <a:gd name="T7" fmla="*/ 550 h 550"/>
                <a:gd name="T8" fmla="*/ 118 w 426"/>
                <a:gd name="T9" fmla="*/ 549 h 550"/>
                <a:gd name="T10" fmla="*/ 105 w 426"/>
                <a:gd name="T11" fmla="*/ 533 h 550"/>
                <a:gd name="T12" fmla="*/ 165 w 426"/>
                <a:gd name="T13" fmla="*/ 251 h 550"/>
                <a:gd name="T14" fmla="*/ 153 w 426"/>
                <a:gd name="T15" fmla="*/ 237 h 550"/>
                <a:gd name="T16" fmla="*/ 17 w 426"/>
                <a:gd name="T17" fmla="*/ 237 h 550"/>
                <a:gd name="T18" fmla="*/ 3 w 426"/>
                <a:gd name="T19" fmla="*/ 219 h 550"/>
                <a:gd name="T20" fmla="*/ 26 w 426"/>
                <a:gd name="T21" fmla="*/ 114 h 550"/>
                <a:gd name="T22" fmla="*/ 44 w 426"/>
                <a:gd name="T23" fmla="*/ 99 h 550"/>
                <a:gd name="T24" fmla="*/ 140 w 426"/>
                <a:gd name="T25" fmla="*/ 91 h 550"/>
                <a:gd name="T26" fmla="*/ 249 w 426"/>
                <a:gd name="T27" fmla="*/ 15 h 550"/>
                <a:gd name="T28" fmla="*/ 276 w 426"/>
                <a:gd name="T29" fmla="*/ 0 h 550"/>
                <a:gd name="T30" fmla="*/ 426 w 426"/>
                <a:gd name="T31" fmla="*/ 0 h 5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26" h="550">
                  <a:moveTo>
                    <a:pt x="426" y="0"/>
                  </a:moveTo>
                  <a:cubicBezTo>
                    <a:pt x="414" y="59"/>
                    <a:pt x="402" y="116"/>
                    <a:pt x="390" y="173"/>
                  </a:cubicBezTo>
                  <a:cubicBezTo>
                    <a:pt x="365" y="291"/>
                    <a:pt x="339" y="409"/>
                    <a:pt x="315" y="528"/>
                  </a:cubicBezTo>
                  <a:cubicBezTo>
                    <a:pt x="311" y="543"/>
                    <a:pt x="306" y="550"/>
                    <a:pt x="288" y="550"/>
                  </a:cubicBezTo>
                  <a:cubicBezTo>
                    <a:pt x="232" y="548"/>
                    <a:pt x="175" y="549"/>
                    <a:pt x="118" y="549"/>
                  </a:cubicBezTo>
                  <a:cubicBezTo>
                    <a:pt x="106" y="550"/>
                    <a:pt x="101" y="548"/>
                    <a:pt x="105" y="533"/>
                  </a:cubicBezTo>
                  <a:cubicBezTo>
                    <a:pt x="126" y="439"/>
                    <a:pt x="145" y="345"/>
                    <a:pt x="165" y="251"/>
                  </a:cubicBezTo>
                  <a:cubicBezTo>
                    <a:pt x="168" y="239"/>
                    <a:pt x="165" y="236"/>
                    <a:pt x="153" y="237"/>
                  </a:cubicBezTo>
                  <a:cubicBezTo>
                    <a:pt x="108" y="237"/>
                    <a:pt x="63" y="236"/>
                    <a:pt x="17" y="237"/>
                  </a:cubicBezTo>
                  <a:cubicBezTo>
                    <a:pt x="1" y="238"/>
                    <a:pt x="0" y="232"/>
                    <a:pt x="3" y="219"/>
                  </a:cubicBezTo>
                  <a:cubicBezTo>
                    <a:pt x="11" y="184"/>
                    <a:pt x="20" y="149"/>
                    <a:pt x="26" y="114"/>
                  </a:cubicBezTo>
                  <a:cubicBezTo>
                    <a:pt x="28" y="102"/>
                    <a:pt x="33" y="100"/>
                    <a:pt x="44" y="99"/>
                  </a:cubicBezTo>
                  <a:cubicBezTo>
                    <a:pt x="76" y="98"/>
                    <a:pt x="108" y="98"/>
                    <a:pt x="140" y="91"/>
                  </a:cubicBezTo>
                  <a:cubicBezTo>
                    <a:pt x="187" y="81"/>
                    <a:pt x="224" y="56"/>
                    <a:pt x="249" y="15"/>
                  </a:cubicBezTo>
                  <a:cubicBezTo>
                    <a:pt x="256" y="3"/>
                    <a:pt x="264" y="0"/>
                    <a:pt x="276" y="0"/>
                  </a:cubicBezTo>
                  <a:cubicBezTo>
                    <a:pt x="326" y="1"/>
                    <a:pt x="375" y="0"/>
                    <a:pt x="426" y="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Freeform 18">
              <a:extLst>
                <a:ext uri="{FF2B5EF4-FFF2-40B4-BE49-F238E27FC236}">
                  <a16:creationId xmlns:a16="http://schemas.microsoft.com/office/drawing/2014/main" id="{8BA56FD2-059A-4BD3-A955-C8E6AEDE667F}"/>
                </a:ext>
              </a:extLst>
            </p:cNvPr>
            <p:cNvSpPr>
              <a:spLocks/>
            </p:cNvSpPr>
            <p:nvPr/>
          </p:nvSpPr>
          <p:spPr bwMode="auto">
            <a:xfrm>
              <a:off x="439" y="1134"/>
              <a:ext cx="324" cy="408"/>
            </a:xfrm>
            <a:custGeom>
              <a:avLst/>
              <a:gdLst>
                <a:gd name="T0" fmla="*/ 350 w 350"/>
                <a:gd name="T1" fmla="*/ 0 h 439"/>
                <a:gd name="T2" fmla="*/ 300 w 350"/>
                <a:gd name="T3" fmla="*/ 233 h 439"/>
                <a:gd name="T4" fmla="*/ 260 w 350"/>
                <a:gd name="T5" fmla="*/ 422 h 439"/>
                <a:gd name="T6" fmla="*/ 242 w 350"/>
                <a:gd name="T7" fmla="*/ 437 h 439"/>
                <a:gd name="T8" fmla="*/ 18 w 350"/>
                <a:gd name="T9" fmla="*/ 439 h 439"/>
                <a:gd name="T10" fmla="*/ 4 w 350"/>
                <a:gd name="T11" fmla="*/ 421 h 439"/>
                <a:gd name="T12" fmla="*/ 90 w 350"/>
                <a:gd name="T13" fmla="*/ 16 h 439"/>
                <a:gd name="T14" fmla="*/ 103 w 350"/>
                <a:gd name="T15" fmla="*/ 0 h 439"/>
                <a:gd name="T16" fmla="*/ 350 w 350"/>
                <a:gd name="T17" fmla="*/ 0 h 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0" h="439">
                  <a:moveTo>
                    <a:pt x="350" y="0"/>
                  </a:moveTo>
                  <a:cubicBezTo>
                    <a:pt x="334" y="79"/>
                    <a:pt x="317" y="156"/>
                    <a:pt x="300" y="233"/>
                  </a:cubicBezTo>
                  <a:cubicBezTo>
                    <a:pt x="287" y="296"/>
                    <a:pt x="273" y="359"/>
                    <a:pt x="260" y="422"/>
                  </a:cubicBezTo>
                  <a:cubicBezTo>
                    <a:pt x="258" y="434"/>
                    <a:pt x="254" y="437"/>
                    <a:pt x="242" y="437"/>
                  </a:cubicBezTo>
                  <a:cubicBezTo>
                    <a:pt x="168" y="438"/>
                    <a:pt x="93" y="438"/>
                    <a:pt x="18" y="439"/>
                  </a:cubicBezTo>
                  <a:cubicBezTo>
                    <a:pt x="4" y="439"/>
                    <a:pt x="0" y="436"/>
                    <a:pt x="4" y="421"/>
                  </a:cubicBezTo>
                  <a:cubicBezTo>
                    <a:pt x="33" y="286"/>
                    <a:pt x="62" y="151"/>
                    <a:pt x="90" y="16"/>
                  </a:cubicBezTo>
                  <a:cubicBezTo>
                    <a:pt x="92" y="9"/>
                    <a:pt x="91" y="0"/>
                    <a:pt x="103" y="0"/>
                  </a:cubicBezTo>
                  <a:cubicBezTo>
                    <a:pt x="185" y="0"/>
                    <a:pt x="267" y="0"/>
                    <a:pt x="350" y="0"/>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5" name="Freeform 19">
              <a:extLst>
                <a:ext uri="{FF2B5EF4-FFF2-40B4-BE49-F238E27FC236}">
                  <a16:creationId xmlns:a16="http://schemas.microsoft.com/office/drawing/2014/main" id="{705EC75B-858D-4E86-B29A-7F3109914A10}"/>
                </a:ext>
              </a:extLst>
            </p:cNvPr>
            <p:cNvSpPr>
              <a:spLocks/>
            </p:cNvSpPr>
            <p:nvPr/>
          </p:nvSpPr>
          <p:spPr bwMode="auto">
            <a:xfrm>
              <a:off x="2935" y="1085"/>
              <a:ext cx="276" cy="457"/>
            </a:xfrm>
            <a:custGeom>
              <a:avLst/>
              <a:gdLst>
                <a:gd name="T0" fmla="*/ 298 w 298"/>
                <a:gd name="T1" fmla="*/ 0 h 492"/>
                <a:gd name="T2" fmla="*/ 220 w 298"/>
                <a:gd name="T3" fmla="*/ 365 h 492"/>
                <a:gd name="T4" fmla="*/ 197 w 298"/>
                <a:gd name="T5" fmla="*/ 477 h 492"/>
                <a:gd name="T6" fmla="*/ 177 w 298"/>
                <a:gd name="T7" fmla="*/ 492 h 492"/>
                <a:gd name="T8" fmla="*/ 16 w 298"/>
                <a:gd name="T9" fmla="*/ 492 h 492"/>
                <a:gd name="T10" fmla="*/ 3 w 298"/>
                <a:gd name="T11" fmla="*/ 476 h 492"/>
                <a:gd name="T12" fmla="*/ 102 w 298"/>
                <a:gd name="T13" fmla="*/ 13 h 492"/>
                <a:gd name="T14" fmla="*/ 113 w 298"/>
                <a:gd name="T15" fmla="*/ 0 h 492"/>
                <a:gd name="T16" fmla="*/ 298 w 298"/>
                <a:gd name="T17" fmla="*/ 0 h 4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8" h="492">
                  <a:moveTo>
                    <a:pt x="298" y="0"/>
                  </a:moveTo>
                  <a:cubicBezTo>
                    <a:pt x="271" y="123"/>
                    <a:pt x="246" y="244"/>
                    <a:pt x="220" y="365"/>
                  </a:cubicBezTo>
                  <a:cubicBezTo>
                    <a:pt x="212" y="402"/>
                    <a:pt x="204" y="439"/>
                    <a:pt x="197" y="477"/>
                  </a:cubicBezTo>
                  <a:cubicBezTo>
                    <a:pt x="195" y="488"/>
                    <a:pt x="190" y="492"/>
                    <a:pt x="177" y="492"/>
                  </a:cubicBezTo>
                  <a:cubicBezTo>
                    <a:pt x="123" y="491"/>
                    <a:pt x="70" y="491"/>
                    <a:pt x="16" y="492"/>
                  </a:cubicBezTo>
                  <a:cubicBezTo>
                    <a:pt x="2" y="492"/>
                    <a:pt x="0" y="488"/>
                    <a:pt x="3" y="476"/>
                  </a:cubicBezTo>
                  <a:cubicBezTo>
                    <a:pt x="36" y="322"/>
                    <a:pt x="69" y="167"/>
                    <a:pt x="102" y="13"/>
                  </a:cubicBezTo>
                  <a:cubicBezTo>
                    <a:pt x="103" y="6"/>
                    <a:pt x="104" y="0"/>
                    <a:pt x="113" y="0"/>
                  </a:cubicBezTo>
                  <a:cubicBezTo>
                    <a:pt x="174" y="0"/>
                    <a:pt x="235" y="0"/>
                    <a:pt x="298" y="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Freeform 20">
              <a:extLst>
                <a:ext uri="{FF2B5EF4-FFF2-40B4-BE49-F238E27FC236}">
                  <a16:creationId xmlns:a16="http://schemas.microsoft.com/office/drawing/2014/main" id="{361E8590-19D6-4225-9D15-E42AE8FB876E}"/>
                </a:ext>
              </a:extLst>
            </p:cNvPr>
            <p:cNvSpPr>
              <a:spLocks/>
            </p:cNvSpPr>
            <p:nvPr/>
          </p:nvSpPr>
          <p:spPr bwMode="auto">
            <a:xfrm>
              <a:off x="1651" y="1084"/>
              <a:ext cx="276" cy="458"/>
            </a:xfrm>
            <a:custGeom>
              <a:avLst/>
              <a:gdLst>
                <a:gd name="T0" fmla="*/ 202 w 298"/>
                <a:gd name="T1" fmla="*/ 1 h 493"/>
                <a:gd name="T2" fmla="*/ 282 w 298"/>
                <a:gd name="T3" fmla="*/ 1 h 493"/>
                <a:gd name="T4" fmla="*/ 295 w 298"/>
                <a:gd name="T5" fmla="*/ 16 h 493"/>
                <a:gd name="T6" fmla="*/ 197 w 298"/>
                <a:gd name="T7" fmla="*/ 477 h 493"/>
                <a:gd name="T8" fmla="*/ 177 w 298"/>
                <a:gd name="T9" fmla="*/ 493 h 493"/>
                <a:gd name="T10" fmla="*/ 17 w 298"/>
                <a:gd name="T11" fmla="*/ 493 h 493"/>
                <a:gd name="T12" fmla="*/ 3 w 298"/>
                <a:gd name="T13" fmla="*/ 475 h 493"/>
                <a:gd name="T14" fmla="*/ 100 w 298"/>
                <a:gd name="T15" fmla="*/ 17 h 493"/>
                <a:gd name="T16" fmla="*/ 122 w 298"/>
                <a:gd name="T17" fmla="*/ 0 h 493"/>
                <a:gd name="T18" fmla="*/ 202 w 298"/>
                <a:gd name="T19" fmla="*/ 1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493">
                  <a:moveTo>
                    <a:pt x="202" y="1"/>
                  </a:moveTo>
                  <a:cubicBezTo>
                    <a:pt x="228" y="1"/>
                    <a:pt x="255" y="1"/>
                    <a:pt x="282" y="1"/>
                  </a:cubicBezTo>
                  <a:cubicBezTo>
                    <a:pt x="293" y="0"/>
                    <a:pt x="298" y="1"/>
                    <a:pt x="295" y="16"/>
                  </a:cubicBezTo>
                  <a:cubicBezTo>
                    <a:pt x="261" y="169"/>
                    <a:pt x="229" y="323"/>
                    <a:pt x="197" y="477"/>
                  </a:cubicBezTo>
                  <a:cubicBezTo>
                    <a:pt x="194" y="489"/>
                    <a:pt x="190" y="493"/>
                    <a:pt x="177" y="493"/>
                  </a:cubicBezTo>
                  <a:cubicBezTo>
                    <a:pt x="124" y="492"/>
                    <a:pt x="70" y="492"/>
                    <a:pt x="17" y="493"/>
                  </a:cubicBezTo>
                  <a:cubicBezTo>
                    <a:pt x="2" y="493"/>
                    <a:pt x="0" y="490"/>
                    <a:pt x="3" y="475"/>
                  </a:cubicBezTo>
                  <a:cubicBezTo>
                    <a:pt x="36" y="322"/>
                    <a:pt x="69" y="170"/>
                    <a:pt x="100" y="17"/>
                  </a:cubicBezTo>
                  <a:cubicBezTo>
                    <a:pt x="103" y="3"/>
                    <a:pt x="109" y="0"/>
                    <a:pt x="122" y="0"/>
                  </a:cubicBezTo>
                  <a:cubicBezTo>
                    <a:pt x="148" y="1"/>
                    <a:pt x="175" y="1"/>
                    <a:pt x="202" y="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 name="Freeform 21">
              <a:extLst>
                <a:ext uri="{FF2B5EF4-FFF2-40B4-BE49-F238E27FC236}">
                  <a16:creationId xmlns:a16="http://schemas.microsoft.com/office/drawing/2014/main" id="{E22BC92D-0BE6-43CE-B014-39304DC64C28}"/>
                </a:ext>
              </a:extLst>
            </p:cNvPr>
            <p:cNvSpPr>
              <a:spLocks/>
            </p:cNvSpPr>
            <p:nvPr/>
          </p:nvSpPr>
          <p:spPr bwMode="auto">
            <a:xfrm>
              <a:off x="162" y="1279"/>
              <a:ext cx="288" cy="264"/>
            </a:xfrm>
            <a:custGeom>
              <a:avLst/>
              <a:gdLst>
                <a:gd name="T0" fmla="*/ 128 w 311"/>
                <a:gd name="T1" fmla="*/ 283 h 284"/>
                <a:gd name="T2" fmla="*/ 16 w 311"/>
                <a:gd name="T3" fmla="*/ 283 h 284"/>
                <a:gd name="T4" fmla="*/ 3 w 311"/>
                <a:gd name="T5" fmla="*/ 267 h 284"/>
                <a:gd name="T6" fmla="*/ 56 w 311"/>
                <a:gd name="T7" fmla="*/ 18 h 284"/>
                <a:gd name="T8" fmla="*/ 76 w 311"/>
                <a:gd name="T9" fmla="*/ 1 h 284"/>
                <a:gd name="T10" fmla="*/ 294 w 311"/>
                <a:gd name="T11" fmla="*/ 0 h 284"/>
                <a:gd name="T12" fmla="*/ 309 w 311"/>
                <a:gd name="T13" fmla="*/ 19 h 284"/>
                <a:gd name="T14" fmla="*/ 256 w 311"/>
                <a:gd name="T15" fmla="*/ 269 h 284"/>
                <a:gd name="T16" fmla="*/ 238 w 311"/>
                <a:gd name="T17" fmla="*/ 283 h 284"/>
                <a:gd name="T18" fmla="*/ 128 w 311"/>
                <a:gd name="T19" fmla="*/ 283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1" h="284">
                  <a:moveTo>
                    <a:pt x="128" y="283"/>
                  </a:moveTo>
                  <a:cubicBezTo>
                    <a:pt x="90" y="283"/>
                    <a:pt x="53" y="283"/>
                    <a:pt x="16" y="283"/>
                  </a:cubicBezTo>
                  <a:cubicBezTo>
                    <a:pt x="3" y="283"/>
                    <a:pt x="0" y="281"/>
                    <a:pt x="3" y="267"/>
                  </a:cubicBezTo>
                  <a:cubicBezTo>
                    <a:pt x="21" y="184"/>
                    <a:pt x="39" y="101"/>
                    <a:pt x="56" y="18"/>
                  </a:cubicBezTo>
                  <a:cubicBezTo>
                    <a:pt x="58" y="5"/>
                    <a:pt x="62" y="0"/>
                    <a:pt x="76" y="1"/>
                  </a:cubicBezTo>
                  <a:cubicBezTo>
                    <a:pt x="149" y="1"/>
                    <a:pt x="221" y="1"/>
                    <a:pt x="294" y="0"/>
                  </a:cubicBezTo>
                  <a:cubicBezTo>
                    <a:pt x="309" y="0"/>
                    <a:pt x="311" y="6"/>
                    <a:pt x="309" y="19"/>
                  </a:cubicBezTo>
                  <a:cubicBezTo>
                    <a:pt x="291" y="102"/>
                    <a:pt x="273" y="185"/>
                    <a:pt x="256" y="269"/>
                  </a:cubicBezTo>
                  <a:cubicBezTo>
                    <a:pt x="254" y="280"/>
                    <a:pt x="249" y="284"/>
                    <a:pt x="238" y="283"/>
                  </a:cubicBezTo>
                  <a:cubicBezTo>
                    <a:pt x="201" y="282"/>
                    <a:pt x="164" y="283"/>
                    <a:pt x="128" y="283"/>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8" name="Freeform 22">
              <a:extLst>
                <a:ext uri="{FF2B5EF4-FFF2-40B4-BE49-F238E27FC236}">
                  <a16:creationId xmlns:a16="http://schemas.microsoft.com/office/drawing/2014/main" id="{B9A317AB-CA3E-406A-A7CC-EBB7F131CE46}"/>
                </a:ext>
              </a:extLst>
            </p:cNvPr>
            <p:cNvSpPr>
              <a:spLocks/>
            </p:cNvSpPr>
            <p:nvPr/>
          </p:nvSpPr>
          <p:spPr bwMode="auto">
            <a:xfrm>
              <a:off x="1758" y="923"/>
              <a:ext cx="202" cy="109"/>
            </a:xfrm>
            <a:custGeom>
              <a:avLst/>
              <a:gdLst>
                <a:gd name="T0" fmla="*/ 96 w 218"/>
                <a:gd name="T1" fmla="*/ 117 h 118"/>
                <a:gd name="T2" fmla="*/ 14 w 218"/>
                <a:gd name="T3" fmla="*/ 117 h 118"/>
                <a:gd name="T4" fmla="*/ 3 w 218"/>
                <a:gd name="T5" fmla="*/ 104 h 118"/>
                <a:gd name="T6" fmla="*/ 22 w 218"/>
                <a:gd name="T7" fmla="*/ 15 h 118"/>
                <a:gd name="T8" fmla="*/ 40 w 218"/>
                <a:gd name="T9" fmla="*/ 1 h 118"/>
                <a:gd name="T10" fmla="*/ 202 w 218"/>
                <a:gd name="T11" fmla="*/ 1 h 118"/>
                <a:gd name="T12" fmla="*/ 215 w 218"/>
                <a:gd name="T13" fmla="*/ 18 h 118"/>
                <a:gd name="T14" fmla="*/ 197 w 218"/>
                <a:gd name="T15" fmla="*/ 103 h 118"/>
                <a:gd name="T16" fmla="*/ 180 w 218"/>
                <a:gd name="T17" fmla="*/ 117 h 118"/>
                <a:gd name="T18" fmla="*/ 96 w 218"/>
                <a:gd name="T19" fmla="*/ 117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8" h="118">
                  <a:moveTo>
                    <a:pt x="96" y="117"/>
                  </a:moveTo>
                  <a:cubicBezTo>
                    <a:pt x="69" y="117"/>
                    <a:pt x="42" y="117"/>
                    <a:pt x="14" y="117"/>
                  </a:cubicBezTo>
                  <a:cubicBezTo>
                    <a:pt x="5" y="117"/>
                    <a:pt x="0" y="117"/>
                    <a:pt x="3" y="104"/>
                  </a:cubicBezTo>
                  <a:cubicBezTo>
                    <a:pt x="10" y="75"/>
                    <a:pt x="16" y="45"/>
                    <a:pt x="22" y="15"/>
                  </a:cubicBezTo>
                  <a:cubicBezTo>
                    <a:pt x="24" y="4"/>
                    <a:pt x="29" y="0"/>
                    <a:pt x="40" y="1"/>
                  </a:cubicBezTo>
                  <a:cubicBezTo>
                    <a:pt x="94" y="1"/>
                    <a:pt x="148" y="1"/>
                    <a:pt x="202" y="1"/>
                  </a:cubicBezTo>
                  <a:cubicBezTo>
                    <a:pt x="216" y="1"/>
                    <a:pt x="218" y="4"/>
                    <a:pt x="215" y="18"/>
                  </a:cubicBezTo>
                  <a:cubicBezTo>
                    <a:pt x="208" y="46"/>
                    <a:pt x="202" y="75"/>
                    <a:pt x="197" y="103"/>
                  </a:cubicBezTo>
                  <a:cubicBezTo>
                    <a:pt x="195" y="114"/>
                    <a:pt x="191" y="118"/>
                    <a:pt x="180" y="117"/>
                  </a:cubicBezTo>
                  <a:cubicBezTo>
                    <a:pt x="152" y="117"/>
                    <a:pt x="124" y="117"/>
                    <a:pt x="96" y="117"/>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Freeform 23">
              <a:extLst>
                <a:ext uri="{FF2B5EF4-FFF2-40B4-BE49-F238E27FC236}">
                  <a16:creationId xmlns:a16="http://schemas.microsoft.com/office/drawing/2014/main" id="{0082A84E-B392-415D-9664-2E17ECC57794}"/>
                </a:ext>
              </a:extLst>
            </p:cNvPr>
            <p:cNvSpPr>
              <a:spLocks/>
            </p:cNvSpPr>
            <p:nvPr/>
          </p:nvSpPr>
          <p:spPr bwMode="auto">
            <a:xfrm>
              <a:off x="3041" y="923"/>
              <a:ext cx="204" cy="109"/>
            </a:xfrm>
            <a:custGeom>
              <a:avLst/>
              <a:gdLst>
                <a:gd name="T0" fmla="*/ 99 w 220"/>
                <a:gd name="T1" fmla="*/ 116 h 117"/>
                <a:gd name="T2" fmla="*/ 21 w 220"/>
                <a:gd name="T3" fmla="*/ 116 h 117"/>
                <a:gd name="T4" fmla="*/ 5 w 220"/>
                <a:gd name="T5" fmla="*/ 98 h 117"/>
                <a:gd name="T6" fmla="*/ 23 w 220"/>
                <a:gd name="T7" fmla="*/ 15 h 117"/>
                <a:gd name="T8" fmla="*/ 39 w 220"/>
                <a:gd name="T9" fmla="*/ 0 h 117"/>
                <a:gd name="T10" fmla="*/ 206 w 220"/>
                <a:gd name="T11" fmla="*/ 0 h 117"/>
                <a:gd name="T12" fmla="*/ 217 w 220"/>
                <a:gd name="T13" fmla="*/ 12 h 117"/>
                <a:gd name="T14" fmla="*/ 198 w 220"/>
                <a:gd name="T15" fmla="*/ 103 h 117"/>
                <a:gd name="T16" fmla="*/ 180 w 220"/>
                <a:gd name="T17" fmla="*/ 116 h 117"/>
                <a:gd name="T18" fmla="*/ 99 w 220"/>
                <a:gd name="T19" fmla="*/ 11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0" h="117">
                  <a:moveTo>
                    <a:pt x="99" y="116"/>
                  </a:moveTo>
                  <a:cubicBezTo>
                    <a:pt x="73" y="116"/>
                    <a:pt x="47" y="116"/>
                    <a:pt x="21" y="116"/>
                  </a:cubicBezTo>
                  <a:cubicBezTo>
                    <a:pt x="7" y="117"/>
                    <a:pt x="0" y="116"/>
                    <a:pt x="5" y="98"/>
                  </a:cubicBezTo>
                  <a:cubicBezTo>
                    <a:pt x="13" y="71"/>
                    <a:pt x="17" y="43"/>
                    <a:pt x="23" y="15"/>
                  </a:cubicBezTo>
                  <a:cubicBezTo>
                    <a:pt x="25" y="6"/>
                    <a:pt x="27" y="0"/>
                    <a:pt x="39" y="0"/>
                  </a:cubicBezTo>
                  <a:cubicBezTo>
                    <a:pt x="95" y="0"/>
                    <a:pt x="151" y="0"/>
                    <a:pt x="206" y="0"/>
                  </a:cubicBezTo>
                  <a:cubicBezTo>
                    <a:pt x="215" y="0"/>
                    <a:pt x="220" y="1"/>
                    <a:pt x="217" y="12"/>
                  </a:cubicBezTo>
                  <a:cubicBezTo>
                    <a:pt x="210" y="42"/>
                    <a:pt x="204" y="73"/>
                    <a:pt x="198" y="103"/>
                  </a:cubicBezTo>
                  <a:cubicBezTo>
                    <a:pt x="196" y="114"/>
                    <a:pt x="191" y="117"/>
                    <a:pt x="180" y="116"/>
                  </a:cubicBezTo>
                  <a:cubicBezTo>
                    <a:pt x="153" y="116"/>
                    <a:pt x="126" y="116"/>
                    <a:pt x="99" y="116"/>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Freeform 24">
              <a:extLst>
                <a:ext uri="{FF2B5EF4-FFF2-40B4-BE49-F238E27FC236}">
                  <a16:creationId xmlns:a16="http://schemas.microsoft.com/office/drawing/2014/main" id="{11308DD6-41B4-4855-B734-71A59A9173AC}"/>
                </a:ext>
              </a:extLst>
            </p:cNvPr>
            <p:cNvSpPr>
              <a:spLocks/>
            </p:cNvSpPr>
            <p:nvPr/>
          </p:nvSpPr>
          <p:spPr bwMode="auto">
            <a:xfrm>
              <a:off x="3510" y="2067"/>
              <a:ext cx="225" cy="102"/>
            </a:xfrm>
            <a:custGeom>
              <a:avLst/>
              <a:gdLst>
                <a:gd name="T0" fmla="*/ 139 w 244"/>
                <a:gd name="T1" fmla="*/ 2 h 110"/>
                <a:gd name="T2" fmla="*/ 205 w 244"/>
                <a:gd name="T3" fmla="*/ 6 h 110"/>
                <a:gd name="T4" fmla="*/ 241 w 244"/>
                <a:gd name="T5" fmla="*/ 36 h 110"/>
                <a:gd name="T6" fmla="*/ 219 w 244"/>
                <a:gd name="T7" fmla="*/ 87 h 110"/>
                <a:gd name="T8" fmla="*/ 143 w 244"/>
                <a:gd name="T9" fmla="*/ 107 h 110"/>
                <a:gd name="T10" fmla="*/ 46 w 244"/>
                <a:gd name="T11" fmla="*/ 103 h 110"/>
                <a:gd name="T12" fmla="*/ 2 w 244"/>
                <a:gd name="T13" fmla="*/ 69 h 110"/>
                <a:gd name="T14" fmla="*/ 41 w 244"/>
                <a:gd name="T15" fmla="*/ 12 h 110"/>
                <a:gd name="T16" fmla="*/ 139 w 244"/>
                <a:gd name="T17" fmla="*/ 2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4" h="110">
                  <a:moveTo>
                    <a:pt x="139" y="2"/>
                  </a:moveTo>
                  <a:cubicBezTo>
                    <a:pt x="157" y="2"/>
                    <a:pt x="181" y="0"/>
                    <a:pt x="205" y="6"/>
                  </a:cubicBezTo>
                  <a:cubicBezTo>
                    <a:pt x="221" y="11"/>
                    <a:pt x="238" y="15"/>
                    <a:pt x="241" y="36"/>
                  </a:cubicBezTo>
                  <a:cubicBezTo>
                    <a:pt x="244" y="57"/>
                    <a:pt x="238" y="75"/>
                    <a:pt x="219" y="87"/>
                  </a:cubicBezTo>
                  <a:cubicBezTo>
                    <a:pt x="196" y="102"/>
                    <a:pt x="170" y="106"/>
                    <a:pt x="143" y="107"/>
                  </a:cubicBezTo>
                  <a:cubicBezTo>
                    <a:pt x="110" y="108"/>
                    <a:pt x="78" y="110"/>
                    <a:pt x="46" y="103"/>
                  </a:cubicBezTo>
                  <a:cubicBezTo>
                    <a:pt x="18" y="97"/>
                    <a:pt x="4" y="86"/>
                    <a:pt x="2" y="69"/>
                  </a:cubicBezTo>
                  <a:cubicBezTo>
                    <a:pt x="0" y="46"/>
                    <a:pt x="17" y="20"/>
                    <a:pt x="41" y="12"/>
                  </a:cubicBezTo>
                  <a:cubicBezTo>
                    <a:pt x="71" y="0"/>
                    <a:pt x="102" y="2"/>
                    <a:pt x="139" y="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Freeform 25">
              <a:extLst>
                <a:ext uri="{FF2B5EF4-FFF2-40B4-BE49-F238E27FC236}">
                  <a16:creationId xmlns:a16="http://schemas.microsoft.com/office/drawing/2014/main" id="{16A8F3E3-E5B3-46F9-90AD-FD4F71BCF8A2}"/>
                </a:ext>
              </a:extLst>
            </p:cNvPr>
            <p:cNvSpPr>
              <a:spLocks/>
            </p:cNvSpPr>
            <p:nvPr/>
          </p:nvSpPr>
          <p:spPr bwMode="auto">
            <a:xfrm>
              <a:off x="3563" y="1877"/>
              <a:ext cx="201" cy="85"/>
            </a:xfrm>
            <a:custGeom>
              <a:avLst/>
              <a:gdLst>
                <a:gd name="T0" fmla="*/ 99 w 217"/>
                <a:gd name="T1" fmla="*/ 91 h 92"/>
                <a:gd name="T2" fmla="*/ 37 w 217"/>
                <a:gd name="T3" fmla="*/ 88 h 92"/>
                <a:gd name="T4" fmla="*/ 3 w 217"/>
                <a:gd name="T5" fmla="*/ 64 h 92"/>
                <a:gd name="T6" fmla="*/ 23 w 217"/>
                <a:gd name="T7" fmla="*/ 17 h 92"/>
                <a:gd name="T8" fmla="*/ 55 w 217"/>
                <a:gd name="T9" fmla="*/ 6 h 92"/>
                <a:gd name="T10" fmla="*/ 178 w 217"/>
                <a:gd name="T11" fmla="*/ 6 h 92"/>
                <a:gd name="T12" fmla="*/ 215 w 217"/>
                <a:gd name="T13" fmla="*/ 33 h 92"/>
                <a:gd name="T14" fmla="*/ 183 w 217"/>
                <a:gd name="T15" fmla="*/ 82 h 92"/>
                <a:gd name="T16" fmla="*/ 129 w 217"/>
                <a:gd name="T17" fmla="*/ 91 h 92"/>
                <a:gd name="T18" fmla="*/ 99 w 217"/>
                <a:gd name="T19" fmla="*/ 91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 h="92">
                  <a:moveTo>
                    <a:pt x="99" y="91"/>
                  </a:moveTo>
                  <a:cubicBezTo>
                    <a:pt x="78" y="92"/>
                    <a:pt x="57" y="92"/>
                    <a:pt x="37" y="88"/>
                  </a:cubicBezTo>
                  <a:cubicBezTo>
                    <a:pt x="23" y="84"/>
                    <a:pt x="7" y="81"/>
                    <a:pt x="3" y="64"/>
                  </a:cubicBezTo>
                  <a:cubicBezTo>
                    <a:pt x="0" y="45"/>
                    <a:pt x="6" y="28"/>
                    <a:pt x="23" y="17"/>
                  </a:cubicBezTo>
                  <a:cubicBezTo>
                    <a:pt x="33" y="11"/>
                    <a:pt x="44" y="8"/>
                    <a:pt x="55" y="6"/>
                  </a:cubicBezTo>
                  <a:cubicBezTo>
                    <a:pt x="96" y="0"/>
                    <a:pt x="137" y="0"/>
                    <a:pt x="178" y="6"/>
                  </a:cubicBezTo>
                  <a:cubicBezTo>
                    <a:pt x="194" y="8"/>
                    <a:pt x="212" y="12"/>
                    <a:pt x="215" y="33"/>
                  </a:cubicBezTo>
                  <a:cubicBezTo>
                    <a:pt x="217" y="54"/>
                    <a:pt x="204" y="73"/>
                    <a:pt x="183" y="82"/>
                  </a:cubicBezTo>
                  <a:cubicBezTo>
                    <a:pt x="166" y="89"/>
                    <a:pt x="147" y="90"/>
                    <a:pt x="129" y="91"/>
                  </a:cubicBezTo>
                  <a:cubicBezTo>
                    <a:pt x="119" y="92"/>
                    <a:pt x="109" y="91"/>
                    <a:pt x="99" y="91"/>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Freeform 26">
              <a:extLst>
                <a:ext uri="{FF2B5EF4-FFF2-40B4-BE49-F238E27FC236}">
                  <a16:creationId xmlns:a16="http://schemas.microsoft.com/office/drawing/2014/main" id="{6D796A82-7EDB-476E-81F0-86FE1B2B5AF6}"/>
                </a:ext>
              </a:extLst>
            </p:cNvPr>
            <p:cNvSpPr>
              <a:spLocks/>
            </p:cNvSpPr>
            <p:nvPr/>
          </p:nvSpPr>
          <p:spPr bwMode="auto">
            <a:xfrm>
              <a:off x="2575" y="1145"/>
              <a:ext cx="3" cy="3"/>
            </a:xfrm>
            <a:custGeom>
              <a:avLst/>
              <a:gdLst>
                <a:gd name="T0" fmla="*/ 3 w 3"/>
                <a:gd name="T1" fmla="*/ 3 h 3"/>
                <a:gd name="T2" fmla="*/ 0 w 3"/>
                <a:gd name="T3" fmla="*/ 0 h 3"/>
                <a:gd name="T4" fmla="*/ 1 w 3"/>
                <a:gd name="T5" fmla="*/ 0 h 3"/>
                <a:gd name="T6" fmla="*/ 3 w 3"/>
                <a:gd name="T7" fmla="*/ 3 h 3"/>
                <a:gd name="T8" fmla="*/ 3 w 3"/>
                <a:gd name="T9" fmla="*/ 3 h 3"/>
              </a:gdLst>
              <a:ahLst/>
              <a:cxnLst>
                <a:cxn ang="0">
                  <a:pos x="T0" y="T1"/>
                </a:cxn>
                <a:cxn ang="0">
                  <a:pos x="T2" y="T3"/>
                </a:cxn>
                <a:cxn ang="0">
                  <a:pos x="T4" y="T5"/>
                </a:cxn>
                <a:cxn ang="0">
                  <a:pos x="T6" y="T7"/>
                </a:cxn>
                <a:cxn ang="0">
                  <a:pos x="T8" y="T9"/>
                </a:cxn>
              </a:cxnLst>
              <a:rect l="0" t="0" r="r" b="b"/>
              <a:pathLst>
                <a:path w="3" h="3">
                  <a:moveTo>
                    <a:pt x="3" y="3"/>
                  </a:moveTo>
                  <a:cubicBezTo>
                    <a:pt x="2" y="2"/>
                    <a:pt x="1" y="1"/>
                    <a:pt x="0" y="0"/>
                  </a:cubicBezTo>
                  <a:cubicBezTo>
                    <a:pt x="0" y="0"/>
                    <a:pt x="1" y="0"/>
                    <a:pt x="1" y="0"/>
                  </a:cubicBezTo>
                  <a:cubicBezTo>
                    <a:pt x="2" y="1"/>
                    <a:pt x="2" y="2"/>
                    <a:pt x="3" y="3"/>
                  </a:cubicBezTo>
                  <a:cubicBezTo>
                    <a:pt x="3" y="3"/>
                    <a:pt x="3" y="3"/>
                    <a:pt x="3" y="3"/>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8" name="Group 67">
            <a:extLst>
              <a:ext uri="{FF2B5EF4-FFF2-40B4-BE49-F238E27FC236}">
                <a16:creationId xmlns:a16="http://schemas.microsoft.com/office/drawing/2014/main" id="{B3221602-6F6D-4EA2-9C0D-A71FAD1F26BF}"/>
              </a:ext>
            </a:extLst>
          </p:cNvPr>
          <p:cNvGrpSpPr/>
          <p:nvPr/>
        </p:nvGrpSpPr>
        <p:grpSpPr>
          <a:xfrm>
            <a:off x="5038112" y="4011291"/>
            <a:ext cx="1296000" cy="360000"/>
            <a:chOff x="2265638" y="3300006"/>
            <a:chExt cx="1698625" cy="495300"/>
          </a:xfrm>
        </p:grpSpPr>
        <p:sp>
          <p:nvSpPr>
            <p:cNvPr id="69" name="Freeform 5">
              <a:extLst>
                <a:ext uri="{FF2B5EF4-FFF2-40B4-BE49-F238E27FC236}">
                  <a16:creationId xmlns:a16="http://schemas.microsoft.com/office/drawing/2014/main" id="{89709260-7356-49CF-88FB-3EA2421F9FD8}"/>
                </a:ext>
              </a:extLst>
            </p:cNvPr>
            <p:cNvSpPr>
              <a:spLocks/>
            </p:cNvSpPr>
            <p:nvPr/>
          </p:nvSpPr>
          <p:spPr bwMode="auto">
            <a:xfrm>
              <a:off x="2265638" y="3300006"/>
              <a:ext cx="1698625" cy="280988"/>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0" name="Freeform 6">
              <a:extLst>
                <a:ext uri="{FF2B5EF4-FFF2-40B4-BE49-F238E27FC236}">
                  <a16:creationId xmlns:a16="http://schemas.microsoft.com/office/drawing/2014/main" id="{7EB2F318-6276-46E9-8C56-2C88B826A991}"/>
                </a:ext>
              </a:extLst>
            </p:cNvPr>
            <p:cNvSpPr>
              <a:spLocks/>
            </p:cNvSpPr>
            <p:nvPr/>
          </p:nvSpPr>
          <p:spPr bwMode="auto">
            <a:xfrm>
              <a:off x="3376888" y="3554006"/>
              <a:ext cx="139700"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1" name="Freeform 7">
              <a:extLst>
                <a:ext uri="{FF2B5EF4-FFF2-40B4-BE49-F238E27FC236}">
                  <a16:creationId xmlns:a16="http://schemas.microsoft.com/office/drawing/2014/main" id="{935DD4CD-0555-41A4-8237-98F6CE1A3626}"/>
                </a:ext>
              </a:extLst>
            </p:cNvPr>
            <p:cNvSpPr>
              <a:spLocks/>
            </p:cNvSpPr>
            <p:nvPr/>
          </p:nvSpPr>
          <p:spPr bwMode="auto">
            <a:xfrm>
              <a:off x="3700738" y="3336519"/>
              <a:ext cx="220663" cy="211138"/>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2" name="Freeform 8">
              <a:extLst>
                <a:ext uri="{FF2B5EF4-FFF2-40B4-BE49-F238E27FC236}">
                  <a16:creationId xmlns:a16="http://schemas.microsoft.com/office/drawing/2014/main" id="{12DEDFA6-8321-4B55-8B24-74802509B174}"/>
                </a:ext>
              </a:extLst>
            </p:cNvPr>
            <p:cNvSpPr>
              <a:spLocks/>
            </p:cNvSpPr>
            <p:nvPr/>
          </p:nvSpPr>
          <p:spPr bwMode="auto">
            <a:xfrm>
              <a:off x="2483126" y="3336519"/>
              <a:ext cx="106363" cy="180975"/>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3" name="Freeform 9">
              <a:extLst>
                <a:ext uri="{FF2B5EF4-FFF2-40B4-BE49-F238E27FC236}">
                  <a16:creationId xmlns:a16="http://schemas.microsoft.com/office/drawing/2014/main" id="{277078D2-2419-4315-8C60-4B225E9DB262}"/>
                </a:ext>
              </a:extLst>
            </p:cNvPr>
            <p:cNvSpPr>
              <a:spLocks/>
            </p:cNvSpPr>
            <p:nvPr/>
          </p:nvSpPr>
          <p:spPr bwMode="auto">
            <a:xfrm>
              <a:off x="2576788" y="3336519"/>
              <a:ext cx="173038" cy="180975"/>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4" name="Freeform 10">
              <a:extLst>
                <a:ext uri="{FF2B5EF4-FFF2-40B4-BE49-F238E27FC236}">
                  <a16:creationId xmlns:a16="http://schemas.microsoft.com/office/drawing/2014/main" id="{18D6BB8F-B8A8-43D3-978C-FB0EB2A71802}"/>
                </a:ext>
              </a:extLst>
            </p:cNvPr>
            <p:cNvSpPr>
              <a:spLocks/>
            </p:cNvSpPr>
            <p:nvPr/>
          </p:nvSpPr>
          <p:spPr bwMode="auto">
            <a:xfrm>
              <a:off x="2786338" y="3333344"/>
              <a:ext cx="60325" cy="30163"/>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5" name="Freeform 11">
              <a:extLst>
                <a:ext uri="{FF2B5EF4-FFF2-40B4-BE49-F238E27FC236}">
                  <a16:creationId xmlns:a16="http://schemas.microsoft.com/office/drawing/2014/main" id="{8C5FB17C-9305-42A5-8578-465F56233E6C}"/>
                </a:ext>
              </a:extLst>
            </p:cNvPr>
            <p:cNvSpPr>
              <a:spLocks/>
            </p:cNvSpPr>
            <p:nvPr/>
          </p:nvSpPr>
          <p:spPr bwMode="auto">
            <a:xfrm>
              <a:off x="2398988" y="3395256"/>
              <a:ext cx="96838" cy="122238"/>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6" name="Freeform 12">
              <a:extLst>
                <a:ext uri="{FF2B5EF4-FFF2-40B4-BE49-F238E27FC236}">
                  <a16:creationId xmlns:a16="http://schemas.microsoft.com/office/drawing/2014/main" id="{CA9968F7-BE33-49A2-85FF-F8CB91A5D76C}"/>
                </a:ext>
              </a:extLst>
            </p:cNvPr>
            <p:cNvSpPr>
              <a:spLocks/>
            </p:cNvSpPr>
            <p:nvPr/>
          </p:nvSpPr>
          <p:spPr bwMode="auto">
            <a:xfrm>
              <a:off x="2756176" y="3380969"/>
              <a:ext cx="79375" cy="136525"/>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7" name="Freeform 13">
              <a:extLst>
                <a:ext uri="{FF2B5EF4-FFF2-40B4-BE49-F238E27FC236}">
                  <a16:creationId xmlns:a16="http://schemas.microsoft.com/office/drawing/2014/main" id="{AD362476-AD60-431C-A6CE-9D40B8AC5691}"/>
                </a:ext>
              </a:extLst>
            </p:cNvPr>
            <p:cNvSpPr>
              <a:spLocks/>
            </p:cNvSpPr>
            <p:nvPr/>
          </p:nvSpPr>
          <p:spPr bwMode="auto">
            <a:xfrm>
              <a:off x="2319613" y="3439706"/>
              <a:ext cx="82550" cy="77788"/>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8" name="Freeform 14">
              <a:extLst>
                <a:ext uri="{FF2B5EF4-FFF2-40B4-BE49-F238E27FC236}">
                  <a16:creationId xmlns:a16="http://schemas.microsoft.com/office/drawing/2014/main" id="{E5F5D31A-6FC6-4861-8026-486F2875B5AF}"/>
                </a:ext>
              </a:extLst>
            </p:cNvPr>
            <p:cNvSpPr>
              <a:spLocks/>
            </p:cNvSpPr>
            <p:nvPr/>
          </p:nvSpPr>
          <p:spPr bwMode="auto">
            <a:xfrm>
              <a:off x="3167338" y="3333344"/>
              <a:ext cx="55563" cy="30163"/>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9" name="Freeform 15">
              <a:extLst>
                <a:ext uri="{FF2B5EF4-FFF2-40B4-BE49-F238E27FC236}">
                  <a16:creationId xmlns:a16="http://schemas.microsoft.com/office/drawing/2014/main" id="{36DFBA2B-2DFB-43A0-808C-C6893B848421}"/>
                </a:ext>
              </a:extLst>
            </p:cNvPr>
            <p:cNvSpPr>
              <a:spLocks/>
            </p:cNvSpPr>
            <p:nvPr/>
          </p:nvSpPr>
          <p:spPr bwMode="auto">
            <a:xfrm>
              <a:off x="3210201" y="3380969"/>
              <a:ext cx="193675" cy="142875"/>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0" name="Freeform 16">
              <a:extLst>
                <a:ext uri="{FF2B5EF4-FFF2-40B4-BE49-F238E27FC236}">
                  <a16:creationId xmlns:a16="http://schemas.microsoft.com/office/drawing/2014/main" id="{E0C1F47F-7764-4F05-88B5-8F172144ADEA}"/>
                </a:ext>
              </a:extLst>
            </p:cNvPr>
            <p:cNvSpPr>
              <a:spLocks/>
            </p:cNvSpPr>
            <p:nvPr/>
          </p:nvSpPr>
          <p:spPr bwMode="auto">
            <a:xfrm>
              <a:off x="2949851" y="3333344"/>
              <a:ext cx="190500" cy="184150"/>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1" name="Freeform 17">
              <a:extLst>
                <a:ext uri="{FF2B5EF4-FFF2-40B4-BE49-F238E27FC236}">
                  <a16:creationId xmlns:a16="http://schemas.microsoft.com/office/drawing/2014/main" id="{EF749863-94AF-4046-ADAA-3FE3E7CBC9B3}"/>
                </a:ext>
              </a:extLst>
            </p:cNvPr>
            <p:cNvSpPr>
              <a:spLocks/>
            </p:cNvSpPr>
            <p:nvPr/>
          </p:nvSpPr>
          <p:spPr bwMode="auto">
            <a:xfrm>
              <a:off x="2840313" y="3336519"/>
              <a:ext cx="119063" cy="184150"/>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2" name="Freeform 18">
              <a:extLst>
                <a:ext uri="{FF2B5EF4-FFF2-40B4-BE49-F238E27FC236}">
                  <a16:creationId xmlns:a16="http://schemas.microsoft.com/office/drawing/2014/main" id="{1CCA51F9-5C6F-4B4B-A74B-B2705C7A4344}"/>
                </a:ext>
              </a:extLst>
            </p:cNvPr>
            <p:cNvSpPr>
              <a:spLocks/>
            </p:cNvSpPr>
            <p:nvPr/>
          </p:nvSpPr>
          <p:spPr bwMode="auto">
            <a:xfrm>
              <a:off x="3134001" y="3380969"/>
              <a:ext cx="79375" cy="136525"/>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3" name="Freeform 19">
              <a:extLst>
                <a:ext uri="{FF2B5EF4-FFF2-40B4-BE49-F238E27FC236}">
                  <a16:creationId xmlns:a16="http://schemas.microsoft.com/office/drawing/2014/main" id="{1DD59AA1-04F6-4BD2-A3E7-B6160619F264}"/>
                </a:ext>
              </a:extLst>
            </p:cNvPr>
            <p:cNvSpPr>
              <a:spLocks/>
            </p:cNvSpPr>
            <p:nvPr/>
          </p:nvSpPr>
          <p:spPr bwMode="auto">
            <a:xfrm>
              <a:off x="3700738" y="3336519"/>
              <a:ext cx="220663" cy="211138"/>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4" name="Freeform 20">
              <a:extLst>
                <a:ext uri="{FF2B5EF4-FFF2-40B4-BE49-F238E27FC236}">
                  <a16:creationId xmlns:a16="http://schemas.microsoft.com/office/drawing/2014/main" id="{C231D0E2-28E4-4159-B0C5-43CC3FB343F0}"/>
                </a:ext>
              </a:extLst>
            </p:cNvPr>
            <p:cNvSpPr>
              <a:spLocks/>
            </p:cNvSpPr>
            <p:nvPr/>
          </p:nvSpPr>
          <p:spPr bwMode="auto">
            <a:xfrm>
              <a:off x="2953026" y="3544481"/>
              <a:ext cx="747713" cy="250825"/>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5" name="Freeform 21">
              <a:extLst>
                <a:ext uri="{FF2B5EF4-FFF2-40B4-BE49-F238E27FC236}">
                  <a16:creationId xmlns:a16="http://schemas.microsoft.com/office/drawing/2014/main" id="{74223E63-CADB-40BC-8359-13D8689511FC}"/>
                </a:ext>
              </a:extLst>
            </p:cNvPr>
            <p:cNvSpPr>
              <a:spLocks/>
            </p:cNvSpPr>
            <p:nvPr/>
          </p:nvSpPr>
          <p:spPr bwMode="auto">
            <a:xfrm>
              <a:off x="2983188" y="3585756"/>
              <a:ext cx="223838" cy="176213"/>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6" name="Freeform 22">
              <a:extLst>
                <a:ext uri="{FF2B5EF4-FFF2-40B4-BE49-F238E27FC236}">
                  <a16:creationId xmlns:a16="http://schemas.microsoft.com/office/drawing/2014/main" id="{02F1EC4C-7871-4701-81CE-AD1055BA9361}"/>
                </a:ext>
              </a:extLst>
            </p:cNvPr>
            <p:cNvSpPr>
              <a:spLocks noEditPoints="1"/>
            </p:cNvSpPr>
            <p:nvPr/>
          </p:nvSpPr>
          <p:spPr bwMode="auto">
            <a:xfrm>
              <a:off x="3200676" y="3585756"/>
              <a:ext cx="215900" cy="176213"/>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7" name="Freeform 23">
              <a:extLst>
                <a:ext uri="{FF2B5EF4-FFF2-40B4-BE49-F238E27FC236}">
                  <a16:creationId xmlns:a16="http://schemas.microsoft.com/office/drawing/2014/main" id="{DE8B7F47-DCDE-4D74-857B-C8C0707A0DE9}"/>
                </a:ext>
              </a:extLst>
            </p:cNvPr>
            <p:cNvSpPr>
              <a:spLocks/>
            </p:cNvSpPr>
            <p:nvPr/>
          </p:nvSpPr>
          <p:spPr bwMode="auto">
            <a:xfrm>
              <a:off x="3430863" y="3585756"/>
              <a:ext cx="212725" cy="173038"/>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8" name="Freeform 24">
              <a:extLst>
                <a:ext uri="{FF2B5EF4-FFF2-40B4-BE49-F238E27FC236}">
                  <a16:creationId xmlns:a16="http://schemas.microsoft.com/office/drawing/2014/main" id="{0F8227CA-302A-45BF-88C4-F553C7D26DBD}"/>
                </a:ext>
              </a:extLst>
            </p:cNvPr>
            <p:cNvSpPr>
              <a:spLocks/>
            </p:cNvSpPr>
            <p:nvPr/>
          </p:nvSpPr>
          <p:spPr bwMode="auto">
            <a:xfrm>
              <a:off x="3403876" y="3377794"/>
              <a:ext cx="287338" cy="139700"/>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Tree>
    <p:extLst>
      <p:ext uri="{BB962C8B-B14F-4D97-AF65-F5344CB8AC3E}">
        <p14:creationId xmlns:p14="http://schemas.microsoft.com/office/powerpoint/2010/main" val="2239829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 name="Picture 126">
            <a:extLst>
              <a:ext uri="{FF2B5EF4-FFF2-40B4-BE49-F238E27FC236}">
                <a16:creationId xmlns:a16="http://schemas.microsoft.com/office/drawing/2014/main" id="{9954A505-B571-4343-9F84-AEF623DF9647}"/>
              </a:ext>
            </a:extLst>
          </p:cNvPr>
          <p:cNvPicPr>
            <a:picLocks noChangeAspect="1"/>
          </p:cNvPicPr>
          <p:nvPr/>
        </p:nvPicPr>
        <p:blipFill>
          <a:blip r:embed="rId3" cstate="print">
            <a:extLst>
              <a:ext uri="{28A0092B-C50C-407E-A947-70E740481C1C}">
                <a14:useLocalDpi xmlns:a14="http://schemas.microsoft.com/office/drawing/2010/main" val="0"/>
              </a:ext>
            </a:extLst>
          </a:blip>
          <a:srcRect l="8806" t="32"/>
          <a:stretch>
            <a:fillRect/>
          </a:stretch>
        </p:blipFill>
        <p:spPr>
          <a:xfrm>
            <a:off x="3087834" y="1415055"/>
            <a:ext cx="6059808" cy="3735610"/>
          </a:xfrm>
          <a:custGeom>
            <a:avLst/>
            <a:gdLst>
              <a:gd name="connsiteX0" fmla="*/ 2152230 w 6059808"/>
              <a:gd name="connsiteY0" fmla="*/ 0 h 3735610"/>
              <a:gd name="connsiteX1" fmla="*/ 6059808 w 6059808"/>
              <a:gd name="connsiteY1" fmla="*/ 0 h 3735610"/>
              <a:gd name="connsiteX2" fmla="*/ 6059808 w 6059808"/>
              <a:gd name="connsiteY2" fmla="*/ 3735609 h 3735610"/>
              <a:gd name="connsiteX3" fmla="*/ 2154667 w 6059808"/>
              <a:gd name="connsiteY3" fmla="*/ 3735609 h 3735610"/>
              <a:gd name="connsiteX4" fmla="*/ 2154667 w 6059808"/>
              <a:gd name="connsiteY4" fmla="*/ 3735610 h 3735610"/>
              <a:gd name="connsiteX5" fmla="*/ 2154666 w 6059808"/>
              <a:gd name="connsiteY5" fmla="*/ 3735609 h 3735610"/>
              <a:gd name="connsiteX6" fmla="*/ 2152230 w 6059808"/>
              <a:gd name="connsiteY6" fmla="*/ 3735609 h 3735610"/>
              <a:gd name="connsiteX7" fmla="*/ 2152230 w 6059808"/>
              <a:gd name="connsiteY7" fmla="*/ 3731385 h 3735610"/>
              <a:gd name="connsiteX8" fmla="*/ 0 w 6059808"/>
              <a:gd name="connsiteY8" fmla="*/ 1 h 3735610"/>
              <a:gd name="connsiteX9" fmla="*/ 2152230 w 6059808"/>
              <a:gd name="connsiteY9" fmla="*/ 1 h 3735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59808" h="3735610">
                <a:moveTo>
                  <a:pt x="2152230" y="0"/>
                </a:moveTo>
                <a:lnTo>
                  <a:pt x="6059808" y="0"/>
                </a:lnTo>
                <a:lnTo>
                  <a:pt x="6059808" y="3735609"/>
                </a:lnTo>
                <a:lnTo>
                  <a:pt x="2154667" y="3735609"/>
                </a:lnTo>
                <a:lnTo>
                  <a:pt x="2154667" y="3735610"/>
                </a:lnTo>
                <a:lnTo>
                  <a:pt x="2154666" y="3735609"/>
                </a:lnTo>
                <a:lnTo>
                  <a:pt x="2152230" y="3735609"/>
                </a:lnTo>
                <a:lnTo>
                  <a:pt x="2152230" y="3731385"/>
                </a:lnTo>
                <a:lnTo>
                  <a:pt x="0" y="1"/>
                </a:lnTo>
                <a:lnTo>
                  <a:pt x="2152230" y="1"/>
                </a:lnTo>
                <a:close/>
              </a:path>
            </a:pathLst>
          </a:custGeom>
        </p:spPr>
      </p:pic>
      <p:pic>
        <p:nvPicPr>
          <p:cNvPr id="54" name="Picture 53">
            <a:extLst>
              <a:ext uri="{FF2B5EF4-FFF2-40B4-BE49-F238E27FC236}">
                <a16:creationId xmlns:a16="http://schemas.microsoft.com/office/drawing/2014/main" id="{F440B98D-8D06-4B21-9647-2CF0FBFA14A4}"/>
              </a:ext>
            </a:extLst>
          </p:cNvPr>
          <p:cNvPicPr>
            <a:picLocks/>
          </p:cNvPicPr>
          <p:nvPr/>
        </p:nvPicPr>
        <p:blipFill>
          <a:blip r:embed="rId4" cstate="print">
            <a:extLst>
              <a:ext uri="{28A0092B-C50C-407E-A947-70E740481C1C}">
                <a14:useLocalDpi xmlns:a14="http://schemas.microsoft.com/office/drawing/2010/main" val="0"/>
              </a:ext>
            </a:extLst>
          </a:blip>
          <a:stretch>
            <a:fillRect/>
          </a:stretch>
        </p:blipFill>
        <p:spPr>
          <a:xfrm>
            <a:off x="3085200" y="1415055"/>
            <a:ext cx="6058800" cy="3736800"/>
          </a:xfrm>
          <a:custGeom>
            <a:avLst/>
            <a:gdLst>
              <a:gd name="connsiteX0" fmla="*/ 2152230 w 6059808"/>
              <a:gd name="connsiteY0" fmla="*/ 0 h 3735610"/>
              <a:gd name="connsiteX1" fmla="*/ 6059808 w 6059808"/>
              <a:gd name="connsiteY1" fmla="*/ 0 h 3735610"/>
              <a:gd name="connsiteX2" fmla="*/ 6059808 w 6059808"/>
              <a:gd name="connsiteY2" fmla="*/ 3735609 h 3735610"/>
              <a:gd name="connsiteX3" fmla="*/ 2154667 w 6059808"/>
              <a:gd name="connsiteY3" fmla="*/ 3735609 h 3735610"/>
              <a:gd name="connsiteX4" fmla="*/ 2154667 w 6059808"/>
              <a:gd name="connsiteY4" fmla="*/ 3735610 h 3735610"/>
              <a:gd name="connsiteX5" fmla="*/ 2154666 w 6059808"/>
              <a:gd name="connsiteY5" fmla="*/ 3735609 h 3735610"/>
              <a:gd name="connsiteX6" fmla="*/ 2152230 w 6059808"/>
              <a:gd name="connsiteY6" fmla="*/ 3735609 h 3735610"/>
              <a:gd name="connsiteX7" fmla="*/ 2152230 w 6059808"/>
              <a:gd name="connsiteY7" fmla="*/ 3731385 h 3735610"/>
              <a:gd name="connsiteX8" fmla="*/ 0 w 6059808"/>
              <a:gd name="connsiteY8" fmla="*/ 1 h 3735610"/>
              <a:gd name="connsiteX9" fmla="*/ 2152230 w 6059808"/>
              <a:gd name="connsiteY9" fmla="*/ 1 h 3735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59808" h="3735610">
                <a:moveTo>
                  <a:pt x="2152230" y="0"/>
                </a:moveTo>
                <a:lnTo>
                  <a:pt x="6059808" y="0"/>
                </a:lnTo>
                <a:lnTo>
                  <a:pt x="6059808" y="3735609"/>
                </a:lnTo>
                <a:lnTo>
                  <a:pt x="2154667" y="3735609"/>
                </a:lnTo>
                <a:lnTo>
                  <a:pt x="2154667" y="3735610"/>
                </a:lnTo>
                <a:lnTo>
                  <a:pt x="2154666" y="3735609"/>
                </a:lnTo>
                <a:lnTo>
                  <a:pt x="2152230" y="3735609"/>
                </a:lnTo>
                <a:lnTo>
                  <a:pt x="2152230" y="3731385"/>
                </a:lnTo>
                <a:lnTo>
                  <a:pt x="0" y="1"/>
                </a:lnTo>
                <a:lnTo>
                  <a:pt x="2152230" y="1"/>
                </a:lnTo>
                <a:close/>
              </a:path>
            </a:pathLst>
          </a:custGeom>
        </p:spPr>
      </p:pic>
      <p:sp>
        <p:nvSpPr>
          <p:cNvPr id="49" name="Rectangle 47">
            <a:extLst>
              <a:ext uri="{FF2B5EF4-FFF2-40B4-BE49-F238E27FC236}">
                <a16:creationId xmlns:a16="http://schemas.microsoft.com/office/drawing/2014/main" id="{B60928E7-47C0-4DD7-97D9-CCA005E7B36F}"/>
              </a:ext>
            </a:extLst>
          </p:cNvPr>
          <p:cNvSpPr>
            <a:spLocks noChangeArrowheads="1"/>
          </p:cNvSpPr>
          <p:nvPr/>
        </p:nvSpPr>
        <p:spPr bwMode="auto">
          <a:xfrm>
            <a:off x="2268952" y="3606721"/>
            <a:ext cx="3045938"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b="1" dirty="0">
                <a:solidFill>
                  <a:schemeClr val="tx2"/>
                </a:solidFill>
                <a:cs typeface="Calibri" panose="020F0502020204030204" pitchFamily="34" charset="0"/>
              </a:rPr>
              <a:t>Легкий</a:t>
            </a:r>
            <a:endParaRPr lang="en-US" altLang="en-US" sz="1600" b="1" dirty="0">
              <a:solidFill>
                <a:schemeClr val="tx2"/>
              </a:solidFill>
              <a:cs typeface="Calibri" panose="020F0502020204030204" pitchFamily="34" charset="0"/>
            </a:endParaRPr>
          </a:p>
        </p:txBody>
      </p:sp>
      <p:sp>
        <p:nvSpPr>
          <p:cNvPr id="50" name="Rectangle 48">
            <a:extLst>
              <a:ext uri="{FF2B5EF4-FFF2-40B4-BE49-F238E27FC236}">
                <a16:creationId xmlns:a16="http://schemas.microsoft.com/office/drawing/2014/main" id="{E8CDECF7-D0B0-41D8-B817-039A56F8585C}"/>
              </a:ext>
            </a:extLst>
          </p:cNvPr>
          <p:cNvSpPr>
            <a:spLocks noChangeArrowheads="1"/>
          </p:cNvSpPr>
          <p:nvPr/>
        </p:nvSpPr>
        <p:spPr bwMode="auto">
          <a:xfrm>
            <a:off x="2462248" y="3948236"/>
            <a:ext cx="3045938"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b="1" dirty="0">
                <a:solidFill>
                  <a:schemeClr val="tx2"/>
                </a:solidFill>
                <a:cs typeface="Calibri" panose="020F0502020204030204" pitchFamily="34" charset="0"/>
              </a:rPr>
              <a:t>Компактный</a:t>
            </a:r>
            <a:endParaRPr lang="en-US" altLang="en-US" sz="1600" b="1" dirty="0">
              <a:solidFill>
                <a:schemeClr val="tx2"/>
              </a:solidFill>
              <a:cs typeface="Calibri" panose="020F0502020204030204" pitchFamily="34" charset="0"/>
            </a:endParaRPr>
          </a:p>
        </p:txBody>
      </p:sp>
      <p:sp>
        <p:nvSpPr>
          <p:cNvPr id="51" name="Rectangle 49">
            <a:extLst>
              <a:ext uri="{FF2B5EF4-FFF2-40B4-BE49-F238E27FC236}">
                <a16:creationId xmlns:a16="http://schemas.microsoft.com/office/drawing/2014/main" id="{EBDA4C01-1634-4142-A370-A89B0348461C}"/>
              </a:ext>
            </a:extLst>
          </p:cNvPr>
          <p:cNvSpPr>
            <a:spLocks noChangeArrowheads="1"/>
          </p:cNvSpPr>
          <p:nvPr/>
        </p:nvSpPr>
        <p:spPr bwMode="auto">
          <a:xfrm>
            <a:off x="2655544" y="4289751"/>
            <a:ext cx="3045938"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b="1" dirty="0">
                <a:solidFill>
                  <a:schemeClr val="tx2"/>
                </a:solidFill>
                <a:cs typeface="Calibri" panose="020F0502020204030204" pitchFamily="34" charset="0"/>
              </a:rPr>
              <a:t>Мощный</a:t>
            </a:r>
            <a:endParaRPr lang="en-US" altLang="en-US" sz="1600" dirty="0">
              <a:solidFill>
                <a:schemeClr val="tx2"/>
              </a:solidFill>
              <a:cs typeface="Calibri" panose="020F0502020204030204" pitchFamily="34" charset="0"/>
            </a:endParaRPr>
          </a:p>
        </p:txBody>
      </p:sp>
      <p:sp>
        <p:nvSpPr>
          <p:cNvPr id="88" name="Isosceles Triangle 87">
            <a:extLst>
              <a:ext uri="{FF2B5EF4-FFF2-40B4-BE49-F238E27FC236}">
                <a16:creationId xmlns:a16="http://schemas.microsoft.com/office/drawing/2014/main" id="{5FF8449B-39E6-41A2-A65B-D3A9A3381250}"/>
              </a:ext>
            </a:extLst>
          </p:cNvPr>
          <p:cNvSpPr/>
          <p:nvPr/>
        </p:nvSpPr>
        <p:spPr>
          <a:xfrm rot="10800000" flipH="1" flipV="1">
            <a:off x="1" y="-1"/>
            <a:ext cx="2966730" cy="5143502"/>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29">
            <a:extLst>
              <a:ext uri="{FF2B5EF4-FFF2-40B4-BE49-F238E27FC236}">
                <a16:creationId xmlns:a16="http://schemas.microsoft.com/office/drawing/2014/main" id="{89050EB3-9056-4545-AF1F-C6B5188572F0}"/>
              </a:ext>
            </a:extLst>
          </p:cNvPr>
          <p:cNvSpPr>
            <a:spLocks noChangeArrowheads="1"/>
          </p:cNvSpPr>
          <p:nvPr/>
        </p:nvSpPr>
        <p:spPr bwMode="auto">
          <a:xfrm>
            <a:off x="215900" y="195263"/>
            <a:ext cx="8429336"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tx2"/>
                </a:solidFill>
                <a:latin typeface="Arial" panose="020B0604020202020204" pitchFamily="34" charset="0"/>
                <a:cs typeface="Arial" panose="020B0604020202020204" pitchFamily="34" charset="0"/>
              </a:rPr>
              <a:t>Аккумуляторный инструмент для сада любого размера</a:t>
            </a:r>
            <a:endParaRPr lang="en-GB" altLang="en-US" sz="2000" b="1" dirty="0">
              <a:solidFill>
                <a:schemeClr val="tx2"/>
              </a:solidFill>
              <a:latin typeface="Arial" panose="020B0604020202020204" pitchFamily="34" charset="0"/>
              <a:cs typeface="Arial" panose="020B0604020202020204" pitchFamily="34" charset="0"/>
            </a:endParaRPr>
          </a:p>
        </p:txBody>
      </p:sp>
      <p:pic>
        <p:nvPicPr>
          <p:cNvPr id="30" name="Picture 29">
            <a:extLst>
              <a:ext uri="{FF2B5EF4-FFF2-40B4-BE49-F238E27FC236}">
                <a16:creationId xmlns:a16="http://schemas.microsoft.com/office/drawing/2014/main" id="{113404C2-94E6-4611-B612-808739629DE6}"/>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5" name="Oval 4">
            <a:extLst>
              <a:ext uri="{FF2B5EF4-FFF2-40B4-BE49-F238E27FC236}">
                <a16:creationId xmlns:a16="http://schemas.microsoft.com/office/drawing/2014/main" id="{B7B86E37-7826-44C5-8909-707984775472}"/>
              </a:ext>
            </a:extLst>
          </p:cNvPr>
          <p:cNvSpPr/>
          <p:nvPr/>
        </p:nvSpPr>
        <p:spPr>
          <a:xfrm>
            <a:off x="344764" y="883831"/>
            <a:ext cx="2457759" cy="245775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4" name="Oval 3">
            <a:extLst>
              <a:ext uri="{FF2B5EF4-FFF2-40B4-BE49-F238E27FC236}">
                <a16:creationId xmlns:a16="http://schemas.microsoft.com/office/drawing/2014/main" id="{66538301-1BA7-4BEA-82B5-3AFC77865064}"/>
              </a:ext>
            </a:extLst>
          </p:cNvPr>
          <p:cNvSpPr/>
          <p:nvPr/>
        </p:nvSpPr>
        <p:spPr>
          <a:xfrm>
            <a:off x="677120" y="1216187"/>
            <a:ext cx="1793047" cy="179304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89" name="Oval 88">
            <a:extLst>
              <a:ext uri="{FF2B5EF4-FFF2-40B4-BE49-F238E27FC236}">
                <a16:creationId xmlns:a16="http://schemas.microsoft.com/office/drawing/2014/main" id="{B537662D-B088-4BC5-B035-E59EAA684203}"/>
              </a:ext>
            </a:extLst>
          </p:cNvPr>
          <p:cNvSpPr/>
          <p:nvPr/>
        </p:nvSpPr>
        <p:spPr>
          <a:xfrm>
            <a:off x="1912053" y="3682628"/>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Oval 89">
            <a:extLst>
              <a:ext uri="{FF2B5EF4-FFF2-40B4-BE49-F238E27FC236}">
                <a16:creationId xmlns:a16="http://schemas.microsoft.com/office/drawing/2014/main" id="{47BFB1C5-CD40-434E-B879-73A08C3FA000}"/>
              </a:ext>
            </a:extLst>
          </p:cNvPr>
          <p:cNvSpPr/>
          <p:nvPr/>
        </p:nvSpPr>
        <p:spPr>
          <a:xfrm>
            <a:off x="2113983" y="4024143"/>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 name="Oval 90">
            <a:extLst>
              <a:ext uri="{FF2B5EF4-FFF2-40B4-BE49-F238E27FC236}">
                <a16:creationId xmlns:a16="http://schemas.microsoft.com/office/drawing/2014/main" id="{9CB93B45-D6F4-4CA2-B8A8-59640527A44F}"/>
              </a:ext>
            </a:extLst>
          </p:cNvPr>
          <p:cNvSpPr/>
          <p:nvPr/>
        </p:nvSpPr>
        <p:spPr>
          <a:xfrm>
            <a:off x="2315913" y="4365658"/>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Rectangle 92">
            <a:extLst>
              <a:ext uri="{FF2B5EF4-FFF2-40B4-BE49-F238E27FC236}">
                <a16:creationId xmlns:a16="http://schemas.microsoft.com/office/drawing/2014/main" id="{FDF6B1CF-D21B-4864-8F98-689883A9E454}"/>
              </a:ext>
            </a:extLst>
          </p:cNvPr>
          <p:cNvSpPr/>
          <p:nvPr/>
        </p:nvSpPr>
        <p:spPr>
          <a:xfrm>
            <a:off x="5705124" y="1194650"/>
            <a:ext cx="34425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en-US" sz="1400" b="1" dirty="0">
                <a:solidFill>
                  <a:schemeClr val="bg1"/>
                </a:solidFill>
              </a:rPr>
              <a:t> SMALL - 200m</a:t>
            </a:r>
            <a:r>
              <a:rPr lang="en-US" sz="1400" b="1" baseline="30000" dirty="0">
                <a:solidFill>
                  <a:schemeClr val="bg1"/>
                </a:solidFill>
              </a:rPr>
              <a:t>2</a:t>
            </a:r>
            <a:r>
              <a:rPr lang="en-US" sz="1400" dirty="0">
                <a:solidFill>
                  <a:schemeClr val="bg1"/>
                </a:solidFill>
              </a:rPr>
              <a:t> MAX</a:t>
            </a:r>
            <a:endParaRPr lang="en-GB" sz="1400" dirty="0">
              <a:solidFill>
                <a:schemeClr val="bg1"/>
              </a:solidFill>
            </a:endParaRPr>
          </a:p>
        </p:txBody>
      </p:sp>
      <p:sp>
        <p:nvSpPr>
          <p:cNvPr id="94" name="Rectangle 93">
            <a:extLst>
              <a:ext uri="{FF2B5EF4-FFF2-40B4-BE49-F238E27FC236}">
                <a16:creationId xmlns:a16="http://schemas.microsoft.com/office/drawing/2014/main" id="{CCC75300-698E-43D5-8B11-6CD12F7E09FB}"/>
              </a:ext>
            </a:extLst>
          </p:cNvPr>
          <p:cNvSpPr/>
          <p:nvPr/>
        </p:nvSpPr>
        <p:spPr>
          <a:xfrm>
            <a:off x="4964906" y="1194650"/>
            <a:ext cx="4179094"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ru-RU" sz="1400" b="1" dirty="0">
                <a:solidFill>
                  <a:schemeClr val="bg1"/>
                </a:solidFill>
              </a:rPr>
              <a:t>От небольшого к среднему </a:t>
            </a:r>
            <a:r>
              <a:rPr lang="en-US" sz="1400" b="1" dirty="0">
                <a:solidFill>
                  <a:schemeClr val="bg1"/>
                </a:solidFill>
              </a:rPr>
              <a:t>(200</a:t>
            </a:r>
            <a:r>
              <a:rPr lang="ru-RU" sz="1400" b="1" dirty="0">
                <a:solidFill>
                  <a:schemeClr val="bg1"/>
                </a:solidFill>
              </a:rPr>
              <a:t> м</a:t>
            </a:r>
            <a:r>
              <a:rPr lang="en-US" sz="1400" b="1" baseline="30000" dirty="0">
                <a:solidFill>
                  <a:schemeClr val="bg1"/>
                </a:solidFill>
              </a:rPr>
              <a:t>2</a:t>
            </a:r>
            <a:r>
              <a:rPr lang="en-US" sz="1400" b="1" dirty="0">
                <a:solidFill>
                  <a:schemeClr val="bg1"/>
                </a:solidFill>
              </a:rPr>
              <a:t> – 600</a:t>
            </a:r>
            <a:r>
              <a:rPr lang="ru-RU" sz="1400" b="1" dirty="0">
                <a:solidFill>
                  <a:schemeClr val="bg1"/>
                </a:solidFill>
              </a:rPr>
              <a:t> м</a:t>
            </a:r>
            <a:r>
              <a:rPr lang="en-US" sz="1400" b="1" baseline="30000" dirty="0">
                <a:solidFill>
                  <a:schemeClr val="bg1"/>
                </a:solidFill>
              </a:rPr>
              <a:t>2</a:t>
            </a:r>
            <a:r>
              <a:rPr lang="en-US" sz="1400" b="1" dirty="0">
                <a:solidFill>
                  <a:schemeClr val="bg1"/>
                </a:solidFill>
              </a:rPr>
              <a:t>)</a:t>
            </a:r>
            <a:r>
              <a:rPr lang="en-US" sz="1400" b="1" baseline="30000" dirty="0">
                <a:solidFill>
                  <a:schemeClr val="bg1"/>
                </a:solidFill>
              </a:rPr>
              <a:t> </a:t>
            </a:r>
            <a:endParaRPr lang="en-GB" sz="1400" dirty="0">
              <a:solidFill>
                <a:schemeClr val="bg1"/>
              </a:solidFill>
            </a:endParaRPr>
          </a:p>
        </p:txBody>
      </p:sp>
      <p:pic>
        <p:nvPicPr>
          <p:cNvPr id="41" name="Picture 40">
            <a:extLst>
              <a:ext uri="{FF2B5EF4-FFF2-40B4-BE49-F238E27FC236}">
                <a16:creationId xmlns:a16="http://schemas.microsoft.com/office/drawing/2014/main" id="{23BF64E4-9367-4134-A54E-4C9A34C32CC8}"/>
              </a:ext>
            </a:extLst>
          </p:cNvPr>
          <p:cNvPicPr>
            <a:picLocks noChangeAspect="1"/>
          </p:cNvPicPr>
          <p:nvPr/>
        </p:nvPicPr>
        <p:blipFill>
          <a:blip r:embed="rId6"/>
          <a:stretch>
            <a:fillRect/>
          </a:stretch>
        </p:blipFill>
        <p:spPr>
          <a:xfrm>
            <a:off x="449003" y="858254"/>
            <a:ext cx="2184616" cy="2184616"/>
          </a:xfrm>
          <a:prstGeom prst="rect">
            <a:avLst/>
          </a:prstGeom>
        </p:spPr>
      </p:pic>
      <p:grpSp>
        <p:nvGrpSpPr>
          <p:cNvPr id="80" name="Group 4">
            <a:extLst>
              <a:ext uri="{FF2B5EF4-FFF2-40B4-BE49-F238E27FC236}">
                <a16:creationId xmlns:a16="http://schemas.microsoft.com/office/drawing/2014/main" id="{F54A6076-4B83-474F-A083-3F13FF87A47F}"/>
              </a:ext>
            </a:extLst>
          </p:cNvPr>
          <p:cNvGrpSpPr>
            <a:grpSpLocks noChangeAspect="1"/>
          </p:cNvGrpSpPr>
          <p:nvPr/>
        </p:nvGrpSpPr>
        <p:grpSpPr bwMode="auto">
          <a:xfrm>
            <a:off x="1013697" y="2732083"/>
            <a:ext cx="1858091" cy="512464"/>
            <a:chOff x="-2" y="825"/>
            <a:chExt cx="5765" cy="1590"/>
          </a:xfrm>
        </p:grpSpPr>
        <p:sp>
          <p:nvSpPr>
            <p:cNvPr id="98" name="Freeform 5">
              <a:extLst>
                <a:ext uri="{FF2B5EF4-FFF2-40B4-BE49-F238E27FC236}">
                  <a16:creationId xmlns:a16="http://schemas.microsoft.com/office/drawing/2014/main" id="{15FBA4EF-58D3-4D1A-86C6-FD10C011F10D}"/>
                </a:ext>
              </a:extLst>
            </p:cNvPr>
            <p:cNvSpPr>
              <a:spLocks noEditPoints="1"/>
            </p:cNvSpPr>
            <p:nvPr/>
          </p:nvSpPr>
          <p:spPr bwMode="auto">
            <a:xfrm>
              <a:off x="-2" y="825"/>
              <a:ext cx="5749" cy="1590"/>
            </a:xfrm>
            <a:custGeom>
              <a:avLst/>
              <a:gdLst>
                <a:gd name="T0" fmla="*/ 3025 w 6210"/>
                <a:gd name="T1" fmla="*/ 1685 h 1713"/>
                <a:gd name="T2" fmla="*/ 3007 w 6210"/>
                <a:gd name="T3" fmla="*/ 984 h 1713"/>
                <a:gd name="T4" fmla="*/ 27 w 6210"/>
                <a:gd name="T5" fmla="*/ 897 h 1713"/>
                <a:gd name="T6" fmla="*/ 440 w 6210"/>
                <a:gd name="T7" fmla="*/ 230 h 1713"/>
                <a:gd name="T8" fmla="*/ 1649 w 6210"/>
                <a:gd name="T9" fmla="*/ 4 h 1713"/>
                <a:gd name="T10" fmla="*/ 1754 w 6210"/>
                <a:gd name="T11" fmla="*/ 208 h 1713"/>
                <a:gd name="T12" fmla="*/ 3008 w 6210"/>
                <a:gd name="T13" fmla="*/ 143 h 1713"/>
                <a:gd name="T14" fmla="*/ 3514 w 6210"/>
                <a:gd name="T15" fmla="*/ 3 h 1713"/>
                <a:gd name="T16" fmla="*/ 4835 w 6210"/>
                <a:gd name="T17" fmla="*/ 160 h 1713"/>
                <a:gd name="T18" fmla="*/ 5534 w 6210"/>
                <a:gd name="T19" fmla="*/ 16 h 1713"/>
                <a:gd name="T20" fmla="*/ 6192 w 6210"/>
                <a:gd name="T21" fmla="*/ 280 h 1713"/>
                <a:gd name="T22" fmla="*/ 5777 w 6210"/>
                <a:gd name="T23" fmla="*/ 986 h 1713"/>
                <a:gd name="T24" fmla="*/ 5335 w 6210"/>
                <a:gd name="T25" fmla="*/ 732 h 1713"/>
                <a:gd name="T26" fmla="*/ 4360 w 6210"/>
                <a:gd name="T27" fmla="*/ 1670 h 1713"/>
                <a:gd name="T28" fmla="*/ 3794 w 6210"/>
                <a:gd name="T29" fmla="*/ 1713 h 1713"/>
                <a:gd name="T30" fmla="*/ 2656 w 6210"/>
                <a:gd name="T31" fmla="*/ 106 h 1713"/>
                <a:gd name="T32" fmla="*/ 2743 w 6210"/>
                <a:gd name="T33" fmla="*/ 534 h 1713"/>
                <a:gd name="T34" fmla="*/ 3109 w 6210"/>
                <a:gd name="T35" fmla="*/ 756 h 1713"/>
                <a:gd name="T36" fmla="*/ 4447 w 6210"/>
                <a:gd name="T37" fmla="*/ 295 h 1713"/>
                <a:gd name="T38" fmla="*/ 4336 w 6210"/>
                <a:gd name="T39" fmla="*/ 772 h 1713"/>
                <a:gd name="T40" fmla="*/ 4544 w 6210"/>
                <a:gd name="T41" fmla="*/ 757 h 1713"/>
                <a:gd name="T42" fmla="*/ 4937 w 6210"/>
                <a:gd name="T43" fmla="*/ 413 h 1713"/>
                <a:gd name="T44" fmla="*/ 5192 w 6210"/>
                <a:gd name="T45" fmla="*/ 421 h 1713"/>
                <a:gd name="T46" fmla="*/ 4577 w 6210"/>
                <a:gd name="T47" fmla="*/ 275 h 1713"/>
                <a:gd name="T48" fmla="*/ 4137 w 6210"/>
                <a:gd name="T49" fmla="*/ 1009 h 1713"/>
                <a:gd name="T50" fmla="*/ 3577 w 6210"/>
                <a:gd name="T51" fmla="*/ 1359 h 1713"/>
                <a:gd name="T52" fmla="*/ 4182 w 6210"/>
                <a:gd name="T53" fmla="*/ 1270 h 1713"/>
                <a:gd name="T54" fmla="*/ 5310 w 6210"/>
                <a:gd name="T55" fmla="*/ 403 h 1713"/>
                <a:gd name="T56" fmla="*/ 5480 w 6210"/>
                <a:gd name="T57" fmla="*/ 862 h 1713"/>
                <a:gd name="T58" fmla="*/ 6001 w 6210"/>
                <a:gd name="T59" fmla="*/ 594 h 1713"/>
                <a:gd name="T60" fmla="*/ 5833 w 6210"/>
                <a:gd name="T61" fmla="*/ 125 h 1713"/>
                <a:gd name="T62" fmla="*/ 4476 w 6210"/>
                <a:gd name="T63" fmla="*/ 1549 h 1713"/>
                <a:gd name="T64" fmla="*/ 4852 w 6210"/>
                <a:gd name="T65" fmla="*/ 1000 h 1713"/>
                <a:gd name="T66" fmla="*/ 3885 w 6210"/>
                <a:gd name="T67" fmla="*/ 772 h 1713"/>
                <a:gd name="T68" fmla="*/ 3984 w 6210"/>
                <a:gd name="T69" fmla="*/ 279 h 1713"/>
                <a:gd name="T70" fmla="*/ 3745 w 6210"/>
                <a:gd name="T71" fmla="*/ 301 h 1713"/>
                <a:gd name="T72" fmla="*/ 3587 w 6210"/>
                <a:gd name="T73" fmla="*/ 784 h 1713"/>
                <a:gd name="T74" fmla="*/ 1764 w 6210"/>
                <a:gd name="T75" fmla="*/ 643 h 1713"/>
                <a:gd name="T76" fmla="*/ 1281 w 6210"/>
                <a:gd name="T77" fmla="*/ 122 h 1713"/>
                <a:gd name="T78" fmla="*/ 2422 w 6210"/>
                <a:gd name="T79" fmla="*/ 776 h 1713"/>
                <a:gd name="T80" fmla="*/ 2380 w 6210"/>
                <a:gd name="T81" fmla="*/ 425 h 1713"/>
                <a:gd name="T82" fmla="*/ 2430 w 6210"/>
                <a:gd name="T83" fmla="*/ 280 h 1713"/>
                <a:gd name="T84" fmla="*/ 2222 w 6210"/>
                <a:gd name="T85" fmla="*/ 265 h 1713"/>
                <a:gd name="T86" fmla="*/ 2154 w 6210"/>
                <a:gd name="T87" fmla="*/ 406 h 1713"/>
                <a:gd name="T88" fmla="*/ 1023 w 6210"/>
                <a:gd name="T89" fmla="*/ 772 h 1713"/>
                <a:gd name="T90" fmla="*/ 884 w 6210"/>
                <a:gd name="T91" fmla="*/ 316 h 1713"/>
                <a:gd name="T92" fmla="*/ 3336 w 6210"/>
                <a:gd name="T93" fmla="*/ 1031 h 1713"/>
                <a:gd name="T94" fmla="*/ 3240 w 6210"/>
                <a:gd name="T95" fmla="*/ 1253 h 1713"/>
                <a:gd name="T96" fmla="*/ 3477 w 6210"/>
                <a:gd name="T97" fmla="*/ 1189 h 1713"/>
                <a:gd name="T98" fmla="*/ 494 w 6210"/>
                <a:gd name="T99" fmla="*/ 772 h 1713"/>
                <a:gd name="T100" fmla="*/ 3285 w 6210"/>
                <a:gd name="T101" fmla="*/ 280 h 1713"/>
                <a:gd name="T102" fmla="*/ 3392 w 6210"/>
                <a:gd name="T103" fmla="*/ 645 h 1713"/>
                <a:gd name="T104" fmla="*/ 1802 w 6210"/>
                <a:gd name="T105" fmla="*/ 772 h 1713"/>
                <a:gd name="T106" fmla="*/ 305 w 6210"/>
                <a:gd name="T107" fmla="*/ 772 h 1713"/>
                <a:gd name="T108" fmla="*/ 233 w 6210"/>
                <a:gd name="T109" fmla="*/ 507 h 1713"/>
                <a:gd name="T110" fmla="*/ 2098 w 6210"/>
                <a:gd name="T111" fmla="*/ 208 h 1713"/>
                <a:gd name="T112" fmla="*/ 1915 w 6210"/>
                <a:gd name="T113" fmla="*/ 222 h 1713"/>
                <a:gd name="T114" fmla="*/ 3493 w 6210"/>
                <a:gd name="T115" fmla="*/ 106 h 1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210" h="1713">
                  <a:moveTo>
                    <a:pt x="3794" y="1713"/>
                  </a:moveTo>
                  <a:cubicBezTo>
                    <a:pt x="3778" y="1704"/>
                    <a:pt x="3760" y="1708"/>
                    <a:pt x="3744" y="1706"/>
                  </a:cubicBezTo>
                  <a:cubicBezTo>
                    <a:pt x="3650" y="1696"/>
                    <a:pt x="3586" y="1679"/>
                    <a:pt x="3510" y="1629"/>
                  </a:cubicBezTo>
                  <a:cubicBezTo>
                    <a:pt x="3503" y="1643"/>
                    <a:pt x="3502" y="1659"/>
                    <a:pt x="3499" y="1673"/>
                  </a:cubicBezTo>
                  <a:cubicBezTo>
                    <a:pt x="3497" y="1683"/>
                    <a:pt x="3494" y="1685"/>
                    <a:pt x="3485" y="1685"/>
                  </a:cubicBezTo>
                  <a:cubicBezTo>
                    <a:pt x="3331" y="1685"/>
                    <a:pt x="3178" y="1685"/>
                    <a:pt x="3025" y="1685"/>
                  </a:cubicBezTo>
                  <a:cubicBezTo>
                    <a:pt x="3007" y="1685"/>
                    <a:pt x="3014" y="1674"/>
                    <a:pt x="3015" y="1667"/>
                  </a:cubicBezTo>
                  <a:cubicBezTo>
                    <a:pt x="3035" y="1572"/>
                    <a:pt x="3055" y="1476"/>
                    <a:pt x="3076" y="1381"/>
                  </a:cubicBezTo>
                  <a:cubicBezTo>
                    <a:pt x="3076" y="1379"/>
                    <a:pt x="3077" y="1376"/>
                    <a:pt x="3077" y="1372"/>
                  </a:cubicBezTo>
                  <a:cubicBezTo>
                    <a:pt x="3021" y="1372"/>
                    <a:pt x="2966" y="1372"/>
                    <a:pt x="2910" y="1372"/>
                  </a:cubicBezTo>
                  <a:cubicBezTo>
                    <a:pt x="2937" y="1245"/>
                    <a:pt x="2964" y="1120"/>
                    <a:pt x="2990" y="995"/>
                  </a:cubicBezTo>
                  <a:cubicBezTo>
                    <a:pt x="2992" y="983"/>
                    <a:pt x="2999" y="984"/>
                    <a:pt x="3007" y="984"/>
                  </a:cubicBezTo>
                  <a:cubicBezTo>
                    <a:pt x="3047" y="984"/>
                    <a:pt x="3087" y="984"/>
                    <a:pt x="3127" y="984"/>
                  </a:cubicBezTo>
                  <a:cubicBezTo>
                    <a:pt x="3143" y="984"/>
                    <a:pt x="3160" y="983"/>
                    <a:pt x="3176" y="981"/>
                  </a:cubicBezTo>
                  <a:cubicBezTo>
                    <a:pt x="3197" y="979"/>
                    <a:pt x="3213" y="969"/>
                    <a:pt x="3223" y="951"/>
                  </a:cubicBezTo>
                  <a:cubicBezTo>
                    <a:pt x="3232" y="934"/>
                    <a:pt x="3241" y="917"/>
                    <a:pt x="3253" y="897"/>
                  </a:cubicBezTo>
                  <a:cubicBezTo>
                    <a:pt x="3242" y="897"/>
                    <a:pt x="3234" y="897"/>
                    <a:pt x="3227" y="897"/>
                  </a:cubicBezTo>
                  <a:cubicBezTo>
                    <a:pt x="2160" y="897"/>
                    <a:pt x="1094" y="897"/>
                    <a:pt x="27" y="897"/>
                  </a:cubicBezTo>
                  <a:cubicBezTo>
                    <a:pt x="0" y="897"/>
                    <a:pt x="0" y="897"/>
                    <a:pt x="5" y="870"/>
                  </a:cubicBezTo>
                  <a:cubicBezTo>
                    <a:pt x="39" y="710"/>
                    <a:pt x="73" y="550"/>
                    <a:pt x="107" y="390"/>
                  </a:cubicBezTo>
                  <a:cubicBezTo>
                    <a:pt x="109" y="376"/>
                    <a:pt x="114" y="372"/>
                    <a:pt x="128" y="372"/>
                  </a:cubicBezTo>
                  <a:cubicBezTo>
                    <a:pt x="215" y="373"/>
                    <a:pt x="303" y="372"/>
                    <a:pt x="390" y="372"/>
                  </a:cubicBezTo>
                  <a:cubicBezTo>
                    <a:pt x="405" y="373"/>
                    <a:pt x="412" y="369"/>
                    <a:pt x="415" y="353"/>
                  </a:cubicBezTo>
                  <a:cubicBezTo>
                    <a:pt x="422" y="312"/>
                    <a:pt x="433" y="271"/>
                    <a:pt x="440" y="230"/>
                  </a:cubicBezTo>
                  <a:cubicBezTo>
                    <a:pt x="443" y="215"/>
                    <a:pt x="449" y="213"/>
                    <a:pt x="462" y="213"/>
                  </a:cubicBezTo>
                  <a:cubicBezTo>
                    <a:pt x="553" y="214"/>
                    <a:pt x="645" y="213"/>
                    <a:pt x="736" y="214"/>
                  </a:cubicBezTo>
                  <a:cubicBezTo>
                    <a:pt x="752" y="214"/>
                    <a:pt x="756" y="209"/>
                    <a:pt x="759" y="195"/>
                  </a:cubicBezTo>
                  <a:cubicBezTo>
                    <a:pt x="771" y="136"/>
                    <a:pt x="784" y="78"/>
                    <a:pt x="796" y="20"/>
                  </a:cubicBezTo>
                  <a:cubicBezTo>
                    <a:pt x="798" y="7"/>
                    <a:pt x="804" y="4"/>
                    <a:pt x="816" y="4"/>
                  </a:cubicBezTo>
                  <a:cubicBezTo>
                    <a:pt x="1094" y="4"/>
                    <a:pt x="1371" y="4"/>
                    <a:pt x="1649" y="4"/>
                  </a:cubicBezTo>
                  <a:cubicBezTo>
                    <a:pt x="1666" y="4"/>
                    <a:pt x="1671" y="6"/>
                    <a:pt x="1667" y="26"/>
                  </a:cubicBezTo>
                  <a:cubicBezTo>
                    <a:pt x="1633" y="180"/>
                    <a:pt x="1601" y="336"/>
                    <a:pt x="1568" y="490"/>
                  </a:cubicBezTo>
                  <a:cubicBezTo>
                    <a:pt x="1564" y="506"/>
                    <a:pt x="1568" y="510"/>
                    <a:pt x="1583" y="509"/>
                  </a:cubicBezTo>
                  <a:cubicBezTo>
                    <a:pt x="1614" y="508"/>
                    <a:pt x="1644" y="508"/>
                    <a:pt x="1675" y="509"/>
                  </a:cubicBezTo>
                  <a:cubicBezTo>
                    <a:pt x="1687" y="510"/>
                    <a:pt x="1691" y="505"/>
                    <a:pt x="1694" y="495"/>
                  </a:cubicBezTo>
                  <a:cubicBezTo>
                    <a:pt x="1714" y="399"/>
                    <a:pt x="1734" y="304"/>
                    <a:pt x="1754" y="208"/>
                  </a:cubicBezTo>
                  <a:cubicBezTo>
                    <a:pt x="1767" y="144"/>
                    <a:pt x="1781" y="80"/>
                    <a:pt x="1794" y="16"/>
                  </a:cubicBezTo>
                  <a:cubicBezTo>
                    <a:pt x="1796" y="8"/>
                    <a:pt x="1798" y="4"/>
                    <a:pt x="1807" y="4"/>
                  </a:cubicBezTo>
                  <a:cubicBezTo>
                    <a:pt x="1816" y="4"/>
                    <a:pt x="1826" y="2"/>
                    <a:pt x="1835" y="2"/>
                  </a:cubicBezTo>
                  <a:cubicBezTo>
                    <a:pt x="2219" y="2"/>
                    <a:pt x="2603" y="2"/>
                    <a:pt x="2987" y="3"/>
                  </a:cubicBezTo>
                  <a:cubicBezTo>
                    <a:pt x="3003" y="3"/>
                    <a:pt x="3018" y="4"/>
                    <a:pt x="3037" y="5"/>
                  </a:cubicBezTo>
                  <a:cubicBezTo>
                    <a:pt x="3027" y="51"/>
                    <a:pt x="3019" y="97"/>
                    <a:pt x="3008" y="143"/>
                  </a:cubicBezTo>
                  <a:cubicBezTo>
                    <a:pt x="3004" y="159"/>
                    <a:pt x="3009" y="161"/>
                    <a:pt x="3023" y="160"/>
                  </a:cubicBezTo>
                  <a:cubicBezTo>
                    <a:pt x="3059" y="158"/>
                    <a:pt x="3096" y="159"/>
                    <a:pt x="3132" y="166"/>
                  </a:cubicBezTo>
                  <a:cubicBezTo>
                    <a:pt x="3150" y="170"/>
                    <a:pt x="3152" y="161"/>
                    <a:pt x="3154" y="149"/>
                  </a:cubicBezTo>
                  <a:cubicBezTo>
                    <a:pt x="3163" y="106"/>
                    <a:pt x="3173" y="62"/>
                    <a:pt x="3181" y="19"/>
                  </a:cubicBezTo>
                  <a:cubicBezTo>
                    <a:pt x="3183" y="6"/>
                    <a:pt x="3188" y="4"/>
                    <a:pt x="3199" y="4"/>
                  </a:cubicBezTo>
                  <a:cubicBezTo>
                    <a:pt x="3304" y="0"/>
                    <a:pt x="3409" y="3"/>
                    <a:pt x="3514" y="3"/>
                  </a:cubicBezTo>
                  <a:cubicBezTo>
                    <a:pt x="3577" y="2"/>
                    <a:pt x="3640" y="1"/>
                    <a:pt x="3702" y="4"/>
                  </a:cubicBezTo>
                  <a:cubicBezTo>
                    <a:pt x="3715" y="4"/>
                    <a:pt x="3718" y="6"/>
                    <a:pt x="3715" y="20"/>
                  </a:cubicBezTo>
                  <a:cubicBezTo>
                    <a:pt x="3705" y="62"/>
                    <a:pt x="3698" y="104"/>
                    <a:pt x="3688" y="146"/>
                  </a:cubicBezTo>
                  <a:cubicBezTo>
                    <a:pt x="3686" y="158"/>
                    <a:pt x="3688" y="161"/>
                    <a:pt x="3699" y="160"/>
                  </a:cubicBezTo>
                  <a:cubicBezTo>
                    <a:pt x="3704" y="159"/>
                    <a:pt x="3708" y="160"/>
                    <a:pt x="3713" y="160"/>
                  </a:cubicBezTo>
                  <a:cubicBezTo>
                    <a:pt x="4087" y="160"/>
                    <a:pt x="4461" y="160"/>
                    <a:pt x="4835" y="160"/>
                  </a:cubicBezTo>
                  <a:cubicBezTo>
                    <a:pt x="4967" y="160"/>
                    <a:pt x="5100" y="160"/>
                    <a:pt x="5233" y="162"/>
                  </a:cubicBezTo>
                  <a:cubicBezTo>
                    <a:pt x="5307" y="163"/>
                    <a:pt x="5361" y="196"/>
                    <a:pt x="5384" y="270"/>
                  </a:cubicBezTo>
                  <a:cubicBezTo>
                    <a:pt x="5387" y="279"/>
                    <a:pt x="5393" y="280"/>
                    <a:pt x="5401" y="280"/>
                  </a:cubicBezTo>
                  <a:cubicBezTo>
                    <a:pt x="5419" y="280"/>
                    <a:pt x="5438" y="279"/>
                    <a:pt x="5457" y="281"/>
                  </a:cubicBezTo>
                  <a:cubicBezTo>
                    <a:pt x="5472" y="282"/>
                    <a:pt x="5478" y="276"/>
                    <a:pt x="5481" y="261"/>
                  </a:cubicBezTo>
                  <a:cubicBezTo>
                    <a:pt x="5499" y="179"/>
                    <a:pt x="5517" y="98"/>
                    <a:pt x="5534" y="16"/>
                  </a:cubicBezTo>
                  <a:cubicBezTo>
                    <a:pt x="5536" y="4"/>
                    <a:pt x="5541" y="1"/>
                    <a:pt x="5552" y="1"/>
                  </a:cubicBezTo>
                  <a:cubicBezTo>
                    <a:pt x="5692" y="1"/>
                    <a:pt x="5832" y="1"/>
                    <a:pt x="5972" y="1"/>
                  </a:cubicBezTo>
                  <a:cubicBezTo>
                    <a:pt x="5984" y="1"/>
                    <a:pt x="5987" y="3"/>
                    <a:pt x="5984" y="15"/>
                  </a:cubicBezTo>
                  <a:cubicBezTo>
                    <a:pt x="5966" y="97"/>
                    <a:pt x="5948" y="178"/>
                    <a:pt x="5930" y="260"/>
                  </a:cubicBezTo>
                  <a:cubicBezTo>
                    <a:pt x="5927" y="275"/>
                    <a:pt x="5928" y="281"/>
                    <a:pt x="5946" y="281"/>
                  </a:cubicBezTo>
                  <a:cubicBezTo>
                    <a:pt x="6028" y="280"/>
                    <a:pt x="6110" y="280"/>
                    <a:pt x="6192" y="280"/>
                  </a:cubicBezTo>
                  <a:cubicBezTo>
                    <a:pt x="6206" y="280"/>
                    <a:pt x="6210" y="281"/>
                    <a:pt x="6206" y="297"/>
                  </a:cubicBezTo>
                  <a:cubicBezTo>
                    <a:pt x="6177" y="432"/>
                    <a:pt x="6149" y="567"/>
                    <a:pt x="6121" y="702"/>
                  </a:cubicBezTo>
                  <a:cubicBezTo>
                    <a:pt x="6118" y="714"/>
                    <a:pt x="6113" y="717"/>
                    <a:pt x="6101" y="717"/>
                  </a:cubicBezTo>
                  <a:cubicBezTo>
                    <a:pt x="6017" y="717"/>
                    <a:pt x="5934" y="718"/>
                    <a:pt x="5851" y="717"/>
                  </a:cubicBezTo>
                  <a:cubicBezTo>
                    <a:pt x="5836" y="716"/>
                    <a:pt x="5832" y="722"/>
                    <a:pt x="5829" y="735"/>
                  </a:cubicBezTo>
                  <a:cubicBezTo>
                    <a:pt x="5812" y="819"/>
                    <a:pt x="5794" y="902"/>
                    <a:pt x="5777" y="986"/>
                  </a:cubicBezTo>
                  <a:cubicBezTo>
                    <a:pt x="5775" y="997"/>
                    <a:pt x="5770" y="1001"/>
                    <a:pt x="5759" y="1001"/>
                  </a:cubicBezTo>
                  <a:cubicBezTo>
                    <a:pt x="5619" y="1001"/>
                    <a:pt x="5479" y="1001"/>
                    <a:pt x="5339" y="1001"/>
                  </a:cubicBezTo>
                  <a:cubicBezTo>
                    <a:pt x="5326" y="1001"/>
                    <a:pt x="5325" y="998"/>
                    <a:pt x="5327" y="986"/>
                  </a:cubicBezTo>
                  <a:cubicBezTo>
                    <a:pt x="5345" y="904"/>
                    <a:pt x="5362" y="822"/>
                    <a:pt x="5379" y="739"/>
                  </a:cubicBezTo>
                  <a:cubicBezTo>
                    <a:pt x="5381" y="732"/>
                    <a:pt x="5390" y="718"/>
                    <a:pt x="5375" y="718"/>
                  </a:cubicBezTo>
                  <a:cubicBezTo>
                    <a:pt x="5362" y="718"/>
                    <a:pt x="5340" y="705"/>
                    <a:pt x="5335" y="732"/>
                  </a:cubicBezTo>
                  <a:cubicBezTo>
                    <a:pt x="5324" y="785"/>
                    <a:pt x="5312" y="838"/>
                    <a:pt x="5302" y="891"/>
                  </a:cubicBezTo>
                  <a:cubicBezTo>
                    <a:pt x="5299" y="908"/>
                    <a:pt x="5289" y="921"/>
                    <a:pt x="5281" y="933"/>
                  </a:cubicBezTo>
                  <a:cubicBezTo>
                    <a:pt x="5119" y="1180"/>
                    <a:pt x="4956" y="1425"/>
                    <a:pt x="4794" y="1672"/>
                  </a:cubicBezTo>
                  <a:cubicBezTo>
                    <a:pt x="4787" y="1681"/>
                    <a:pt x="4781" y="1685"/>
                    <a:pt x="4770" y="1685"/>
                  </a:cubicBezTo>
                  <a:cubicBezTo>
                    <a:pt x="4640" y="1685"/>
                    <a:pt x="4510" y="1685"/>
                    <a:pt x="4380" y="1685"/>
                  </a:cubicBezTo>
                  <a:cubicBezTo>
                    <a:pt x="4368" y="1685"/>
                    <a:pt x="4363" y="1683"/>
                    <a:pt x="4360" y="1670"/>
                  </a:cubicBezTo>
                  <a:cubicBezTo>
                    <a:pt x="4354" y="1636"/>
                    <a:pt x="4345" y="1603"/>
                    <a:pt x="4337" y="1569"/>
                  </a:cubicBezTo>
                  <a:cubicBezTo>
                    <a:pt x="4334" y="1555"/>
                    <a:pt x="4329" y="1552"/>
                    <a:pt x="4319" y="1564"/>
                  </a:cubicBezTo>
                  <a:cubicBezTo>
                    <a:pt x="4244" y="1650"/>
                    <a:pt x="4144" y="1684"/>
                    <a:pt x="4037" y="1701"/>
                  </a:cubicBezTo>
                  <a:cubicBezTo>
                    <a:pt x="4006" y="1705"/>
                    <a:pt x="3975" y="1710"/>
                    <a:pt x="3944" y="1709"/>
                  </a:cubicBezTo>
                  <a:cubicBezTo>
                    <a:pt x="3941" y="1709"/>
                    <a:pt x="3938" y="1710"/>
                    <a:pt x="3938" y="1713"/>
                  </a:cubicBezTo>
                  <a:cubicBezTo>
                    <a:pt x="3890" y="1713"/>
                    <a:pt x="3842" y="1713"/>
                    <a:pt x="3794" y="1713"/>
                  </a:cubicBezTo>
                  <a:close/>
                  <a:moveTo>
                    <a:pt x="2787" y="348"/>
                  </a:moveTo>
                  <a:cubicBezTo>
                    <a:pt x="2787" y="348"/>
                    <a:pt x="2787" y="348"/>
                    <a:pt x="2787" y="348"/>
                  </a:cubicBezTo>
                  <a:cubicBezTo>
                    <a:pt x="2782" y="339"/>
                    <a:pt x="2786" y="331"/>
                    <a:pt x="2788" y="323"/>
                  </a:cubicBezTo>
                  <a:cubicBezTo>
                    <a:pt x="2802" y="255"/>
                    <a:pt x="2816" y="188"/>
                    <a:pt x="2831" y="120"/>
                  </a:cubicBezTo>
                  <a:cubicBezTo>
                    <a:pt x="2833" y="109"/>
                    <a:pt x="2832" y="106"/>
                    <a:pt x="2820" y="106"/>
                  </a:cubicBezTo>
                  <a:cubicBezTo>
                    <a:pt x="2765" y="106"/>
                    <a:pt x="2710" y="106"/>
                    <a:pt x="2656" y="106"/>
                  </a:cubicBezTo>
                  <a:cubicBezTo>
                    <a:pt x="2645" y="106"/>
                    <a:pt x="2640" y="109"/>
                    <a:pt x="2637" y="120"/>
                  </a:cubicBezTo>
                  <a:cubicBezTo>
                    <a:pt x="2593" y="332"/>
                    <a:pt x="2548" y="543"/>
                    <a:pt x="2502" y="754"/>
                  </a:cubicBezTo>
                  <a:cubicBezTo>
                    <a:pt x="2499" y="769"/>
                    <a:pt x="2504" y="773"/>
                    <a:pt x="2519" y="772"/>
                  </a:cubicBezTo>
                  <a:cubicBezTo>
                    <a:pt x="2570" y="771"/>
                    <a:pt x="2621" y="771"/>
                    <a:pt x="2673" y="772"/>
                  </a:cubicBezTo>
                  <a:cubicBezTo>
                    <a:pt x="2689" y="773"/>
                    <a:pt x="2694" y="767"/>
                    <a:pt x="2697" y="753"/>
                  </a:cubicBezTo>
                  <a:cubicBezTo>
                    <a:pt x="2712" y="680"/>
                    <a:pt x="2727" y="607"/>
                    <a:pt x="2743" y="534"/>
                  </a:cubicBezTo>
                  <a:cubicBezTo>
                    <a:pt x="2760" y="449"/>
                    <a:pt x="2825" y="403"/>
                    <a:pt x="2912" y="413"/>
                  </a:cubicBezTo>
                  <a:cubicBezTo>
                    <a:pt x="2954" y="419"/>
                    <a:pt x="2978" y="447"/>
                    <a:pt x="2970" y="489"/>
                  </a:cubicBezTo>
                  <a:cubicBezTo>
                    <a:pt x="2954" y="577"/>
                    <a:pt x="2935" y="665"/>
                    <a:pt x="2915" y="752"/>
                  </a:cubicBezTo>
                  <a:cubicBezTo>
                    <a:pt x="2912" y="770"/>
                    <a:pt x="2916" y="772"/>
                    <a:pt x="2932" y="772"/>
                  </a:cubicBezTo>
                  <a:cubicBezTo>
                    <a:pt x="2984" y="771"/>
                    <a:pt x="3036" y="771"/>
                    <a:pt x="3088" y="772"/>
                  </a:cubicBezTo>
                  <a:cubicBezTo>
                    <a:pt x="3101" y="773"/>
                    <a:pt x="3106" y="768"/>
                    <a:pt x="3109" y="756"/>
                  </a:cubicBezTo>
                  <a:cubicBezTo>
                    <a:pt x="3131" y="648"/>
                    <a:pt x="3154" y="541"/>
                    <a:pt x="3176" y="434"/>
                  </a:cubicBezTo>
                  <a:cubicBezTo>
                    <a:pt x="3192" y="356"/>
                    <a:pt x="3156" y="297"/>
                    <a:pt x="3079" y="276"/>
                  </a:cubicBezTo>
                  <a:cubicBezTo>
                    <a:pt x="3021" y="260"/>
                    <a:pt x="2963" y="263"/>
                    <a:pt x="2906" y="279"/>
                  </a:cubicBezTo>
                  <a:cubicBezTo>
                    <a:pt x="2860" y="292"/>
                    <a:pt x="2818" y="310"/>
                    <a:pt x="2787" y="348"/>
                  </a:cubicBezTo>
                  <a:close/>
                  <a:moveTo>
                    <a:pt x="4435" y="351"/>
                  </a:moveTo>
                  <a:cubicBezTo>
                    <a:pt x="4440" y="329"/>
                    <a:pt x="4442" y="312"/>
                    <a:pt x="4447" y="295"/>
                  </a:cubicBezTo>
                  <a:cubicBezTo>
                    <a:pt x="4451" y="282"/>
                    <a:pt x="4448" y="279"/>
                    <a:pt x="4435" y="279"/>
                  </a:cubicBezTo>
                  <a:cubicBezTo>
                    <a:pt x="4390" y="280"/>
                    <a:pt x="4344" y="280"/>
                    <a:pt x="4299" y="280"/>
                  </a:cubicBezTo>
                  <a:cubicBezTo>
                    <a:pt x="4263" y="280"/>
                    <a:pt x="4263" y="280"/>
                    <a:pt x="4255" y="314"/>
                  </a:cubicBezTo>
                  <a:cubicBezTo>
                    <a:pt x="4224" y="462"/>
                    <a:pt x="4193" y="610"/>
                    <a:pt x="4161" y="758"/>
                  </a:cubicBezTo>
                  <a:cubicBezTo>
                    <a:pt x="4158" y="770"/>
                    <a:pt x="4160" y="772"/>
                    <a:pt x="4172" y="772"/>
                  </a:cubicBezTo>
                  <a:cubicBezTo>
                    <a:pt x="4227" y="772"/>
                    <a:pt x="4281" y="772"/>
                    <a:pt x="4336" y="772"/>
                  </a:cubicBezTo>
                  <a:cubicBezTo>
                    <a:pt x="4349" y="772"/>
                    <a:pt x="4352" y="768"/>
                    <a:pt x="4355" y="755"/>
                  </a:cubicBezTo>
                  <a:cubicBezTo>
                    <a:pt x="4372" y="669"/>
                    <a:pt x="4391" y="583"/>
                    <a:pt x="4410" y="496"/>
                  </a:cubicBezTo>
                  <a:cubicBezTo>
                    <a:pt x="4416" y="468"/>
                    <a:pt x="4432" y="447"/>
                    <a:pt x="4456" y="432"/>
                  </a:cubicBezTo>
                  <a:cubicBezTo>
                    <a:pt x="4488" y="412"/>
                    <a:pt x="4524" y="408"/>
                    <a:pt x="4560" y="414"/>
                  </a:cubicBezTo>
                  <a:cubicBezTo>
                    <a:pt x="4594" y="420"/>
                    <a:pt x="4610" y="446"/>
                    <a:pt x="4603" y="480"/>
                  </a:cubicBezTo>
                  <a:cubicBezTo>
                    <a:pt x="4584" y="573"/>
                    <a:pt x="4564" y="665"/>
                    <a:pt x="4544" y="757"/>
                  </a:cubicBezTo>
                  <a:cubicBezTo>
                    <a:pt x="4542" y="768"/>
                    <a:pt x="4541" y="772"/>
                    <a:pt x="4555" y="772"/>
                  </a:cubicBezTo>
                  <a:cubicBezTo>
                    <a:pt x="4610" y="772"/>
                    <a:pt x="4665" y="772"/>
                    <a:pt x="4721" y="772"/>
                  </a:cubicBezTo>
                  <a:cubicBezTo>
                    <a:pt x="4732" y="772"/>
                    <a:pt x="4736" y="768"/>
                    <a:pt x="4738" y="758"/>
                  </a:cubicBezTo>
                  <a:cubicBezTo>
                    <a:pt x="4754" y="681"/>
                    <a:pt x="4771" y="605"/>
                    <a:pt x="4785" y="528"/>
                  </a:cubicBezTo>
                  <a:cubicBezTo>
                    <a:pt x="4795" y="476"/>
                    <a:pt x="4814" y="434"/>
                    <a:pt x="4870" y="418"/>
                  </a:cubicBezTo>
                  <a:cubicBezTo>
                    <a:pt x="4892" y="412"/>
                    <a:pt x="4914" y="411"/>
                    <a:pt x="4937" y="413"/>
                  </a:cubicBezTo>
                  <a:cubicBezTo>
                    <a:pt x="4974" y="417"/>
                    <a:pt x="4994" y="443"/>
                    <a:pt x="4986" y="480"/>
                  </a:cubicBezTo>
                  <a:cubicBezTo>
                    <a:pt x="4967" y="573"/>
                    <a:pt x="4948" y="666"/>
                    <a:pt x="4928" y="759"/>
                  </a:cubicBezTo>
                  <a:cubicBezTo>
                    <a:pt x="4925" y="770"/>
                    <a:pt x="4928" y="772"/>
                    <a:pt x="4938" y="772"/>
                  </a:cubicBezTo>
                  <a:cubicBezTo>
                    <a:pt x="4994" y="772"/>
                    <a:pt x="5049" y="772"/>
                    <a:pt x="5104" y="772"/>
                  </a:cubicBezTo>
                  <a:cubicBezTo>
                    <a:pt x="5115" y="772"/>
                    <a:pt x="5119" y="768"/>
                    <a:pt x="5121" y="758"/>
                  </a:cubicBezTo>
                  <a:cubicBezTo>
                    <a:pt x="5145" y="646"/>
                    <a:pt x="5169" y="533"/>
                    <a:pt x="5192" y="421"/>
                  </a:cubicBezTo>
                  <a:cubicBezTo>
                    <a:pt x="5207" y="347"/>
                    <a:pt x="5174" y="293"/>
                    <a:pt x="5103" y="274"/>
                  </a:cubicBezTo>
                  <a:cubicBezTo>
                    <a:pt x="5083" y="269"/>
                    <a:pt x="5062" y="266"/>
                    <a:pt x="5040" y="266"/>
                  </a:cubicBezTo>
                  <a:cubicBezTo>
                    <a:pt x="4959" y="264"/>
                    <a:pt x="4887" y="288"/>
                    <a:pt x="4824" y="339"/>
                  </a:cubicBezTo>
                  <a:cubicBezTo>
                    <a:pt x="4812" y="348"/>
                    <a:pt x="4808" y="348"/>
                    <a:pt x="4800" y="334"/>
                  </a:cubicBezTo>
                  <a:cubicBezTo>
                    <a:pt x="4785" y="305"/>
                    <a:pt x="4760" y="287"/>
                    <a:pt x="4729" y="277"/>
                  </a:cubicBezTo>
                  <a:cubicBezTo>
                    <a:pt x="4678" y="261"/>
                    <a:pt x="4628" y="263"/>
                    <a:pt x="4577" y="275"/>
                  </a:cubicBezTo>
                  <a:cubicBezTo>
                    <a:pt x="4525" y="288"/>
                    <a:pt x="4481" y="315"/>
                    <a:pt x="4435" y="351"/>
                  </a:cubicBezTo>
                  <a:close/>
                  <a:moveTo>
                    <a:pt x="4182" y="1270"/>
                  </a:moveTo>
                  <a:cubicBezTo>
                    <a:pt x="4186" y="1268"/>
                    <a:pt x="4190" y="1267"/>
                    <a:pt x="4193" y="1266"/>
                  </a:cubicBezTo>
                  <a:cubicBezTo>
                    <a:pt x="4254" y="1249"/>
                    <a:pt x="4289" y="1209"/>
                    <a:pt x="4300" y="1147"/>
                  </a:cubicBezTo>
                  <a:cubicBezTo>
                    <a:pt x="4308" y="1101"/>
                    <a:pt x="4290" y="1063"/>
                    <a:pt x="4249" y="1040"/>
                  </a:cubicBezTo>
                  <a:cubicBezTo>
                    <a:pt x="4214" y="1021"/>
                    <a:pt x="4176" y="1013"/>
                    <a:pt x="4137" y="1009"/>
                  </a:cubicBezTo>
                  <a:cubicBezTo>
                    <a:pt x="4055" y="999"/>
                    <a:pt x="3973" y="1000"/>
                    <a:pt x="3892" y="1005"/>
                  </a:cubicBezTo>
                  <a:cubicBezTo>
                    <a:pt x="3832" y="1009"/>
                    <a:pt x="3773" y="1018"/>
                    <a:pt x="3718" y="1045"/>
                  </a:cubicBezTo>
                  <a:cubicBezTo>
                    <a:pt x="3672" y="1069"/>
                    <a:pt x="3642" y="1105"/>
                    <a:pt x="3631" y="1156"/>
                  </a:cubicBezTo>
                  <a:cubicBezTo>
                    <a:pt x="3619" y="1211"/>
                    <a:pt x="3638" y="1248"/>
                    <a:pt x="3691" y="1266"/>
                  </a:cubicBezTo>
                  <a:cubicBezTo>
                    <a:pt x="3694" y="1267"/>
                    <a:pt x="3697" y="1269"/>
                    <a:pt x="3700" y="1271"/>
                  </a:cubicBezTo>
                  <a:cubicBezTo>
                    <a:pt x="3643" y="1282"/>
                    <a:pt x="3600" y="1312"/>
                    <a:pt x="3577" y="1359"/>
                  </a:cubicBezTo>
                  <a:cubicBezTo>
                    <a:pt x="3542" y="1429"/>
                    <a:pt x="3549" y="1513"/>
                    <a:pt x="3645" y="1549"/>
                  </a:cubicBezTo>
                  <a:cubicBezTo>
                    <a:pt x="3670" y="1558"/>
                    <a:pt x="3696" y="1565"/>
                    <a:pt x="3722" y="1569"/>
                  </a:cubicBezTo>
                  <a:cubicBezTo>
                    <a:pt x="3828" y="1585"/>
                    <a:pt x="3933" y="1584"/>
                    <a:pt x="4038" y="1568"/>
                  </a:cubicBezTo>
                  <a:cubicBezTo>
                    <a:pt x="4096" y="1560"/>
                    <a:pt x="4152" y="1544"/>
                    <a:pt x="4199" y="1507"/>
                  </a:cubicBezTo>
                  <a:cubicBezTo>
                    <a:pt x="4241" y="1474"/>
                    <a:pt x="4264" y="1429"/>
                    <a:pt x="4269" y="1376"/>
                  </a:cubicBezTo>
                  <a:cubicBezTo>
                    <a:pt x="4274" y="1326"/>
                    <a:pt x="4243" y="1289"/>
                    <a:pt x="4182" y="1270"/>
                  </a:cubicBezTo>
                  <a:close/>
                  <a:moveTo>
                    <a:pt x="5833" y="125"/>
                  </a:moveTo>
                  <a:cubicBezTo>
                    <a:pt x="5770" y="125"/>
                    <a:pt x="5709" y="125"/>
                    <a:pt x="5648" y="125"/>
                  </a:cubicBezTo>
                  <a:cubicBezTo>
                    <a:pt x="5636" y="125"/>
                    <a:pt x="5635" y="132"/>
                    <a:pt x="5633" y="140"/>
                  </a:cubicBezTo>
                  <a:cubicBezTo>
                    <a:pt x="5616" y="221"/>
                    <a:pt x="5598" y="303"/>
                    <a:pt x="5581" y="385"/>
                  </a:cubicBezTo>
                  <a:cubicBezTo>
                    <a:pt x="5578" y="399"/>
                    <a:pt x="5572" y="404"/>
                    <a:pt x="5558" y="404"/>
                  </a:cubicBezTo>
                  <a:cubicBezTo>
                    <a:pt x="5475" y="403"/>
                    <a:pt x="5392" y="404"/>
                    <a:pt x="5310" y="403"/>
                  </a:cubicBezTo>
                  <a:cubicBezTo>
                    <a:pt x="5297" y="403"/>
                    <a:pt x="5291" y="407"/>
                    <a:pt x="5289" y="420"/>
                  </a:cubicBezTo>
                  <a:cubicBezTo>
                    <a:pt x="5279" y="473"/>
                    <a:pt x="5268" y="525"/>
                    <a:pt x="5256" y="576"/>
                  </a:cubicBezTo>
                  <a:cubicBezTo>
                    <a:pt x="5252" y="593"/>
                    <a:pt x="5257" y="594"/>
                    <a:pt x="5270" y="594"/>
                  </a:cubicBezTo>
                  <a:cubicBezTo>
                    <a:pt x="5352" y="593"/>
                    <a:pt x="5434" y="594"/>
                    <a:pt x="5516" y="593"/>
                  </a:cubicBezTo>
                  <a:cubicBezTo>
                    <a:pt x="5535" y="593"/>
                    <a:pt x="5536" y="599"/>
                    <a:pt x="5533" y="614"/>
                  </a:cubicBezTo>
                  <a:cubicBezTo>
                    <a:pt x="5515" y="697"/>
                    <a:pt x="5498" y="779"/>
                    <a:pt x="5480" y="862"/>
                  </a:cubicBezTo>
                  <a:cubicBezTo>
                    <a:pt x="5477" y="876"/>
                    <a:pt x="5480" y="877"/>
                    <a:pt x="5492" y="877"/>
                  </a:cubicBezTo>
                  <a:cubicBezTo>
                    <a:pt x="5547" y="877"/>
                    <a:pt x="5601" y="876"/>
                    <a:pt x="5656" y="877"/>
                  </a:cubicBezTo>
                  <a:cubicBezTo>
                    <a:pt x="5671" y="878"/>
                    <a:pt x="5675" y="871"/>
                    <a:pt x="5677" y="859"/>
                  </a:cubicBezTo>
                  <a:cubicBezTo>
                    <a:pt x="5695" y="776"/>
                    <a:pt x="5712" y="694"/>
                    <a:pt x="5729" y="611"/>
                  </a:cubicBezTo>
                  <a:cubicBezTo>
                    <a:pt x="5732" y="598"/>
                    <a:pt x="5736" y="593"/>
                    <a:pt x="5751" y="593"/>
                  </a:cubicBezTo>
                  <a:cubicBezTo>
                    <a:pt x="5834" y="594"/>
                    <a:pt x="5917" y="593"/>
                    <a:pt x="6001" y="594"/>
                  </a:cubicBezTo>
                  <a:cubicBezTo>
                    <a:pt x="6013" y="594"/>
                    <a:pt x="6018" y="591"/>
                    <a:pt x="6021" y="578"/>
                  </a:cubicBezTo>
                  <a:cubicBezTo>
                    <a:pt x="6031" y="526"/>
                    <a:pt x="6042" y="473"/>
                    <a:pt x="6054" y="421"/>
                  </a:cubicBezTo>
                  <a:cubicBezTo>
                    <a:pt x="6058" y="405"/>
                    <a:pt x="6053" y="403"/>
                    <a:pt x="6039" y="403"/>
                  </a:cubicBezTo>
                  <a:cubicBezTo>
                    <a:pt x="5957" y="404"/>
                    <a:pt x="5874" y="403"/>
                    <a:pt x="5791" y="404"/>
                  </a:cubicBezTo>
                  <a:cubicBezTo>
                    <a:pt x="5778" y="404"/>
                    <a:pt x="5773" y="403"/>
                    <a:pt x="5777" y="387"/>
                  </a:cubicBezTo>
                  <a:cubicBezTo>
                    <a:pt x="5796" y="301"/>
                    <a:pt x="5814" y="214"/>
                    <a:pt x="5833" y="125"/>
                  </a:cubicBezTo>
                  <a:close/>
                  <a:moveTo>
                    <a:pt x="4640" y="1364"/>
                  </a:moveTo>
                  <a:cubicBezTo>
                    <a:pt x="4624" y="1243"/>
                    <a:pt x="4609" y="1129"/>
                    <a:pt x="4595" y="1015"/>
                  </a:cubicBezTo>
                  <a:cubicBezTo>
                    <a:pt x="4593" y="1003"/>
                    <a:pt x="4590" y="1000"/>
                    <a:pt x="4578" y="1000"/>
                  </a:cubicBezTo>
                  <a:cubicBezTo>
                    <a:pt x="4507" y="1001"/>
                    <a:pt x="4436" y="1001"/>
                    <a:pt x="4364" y="1000"/>
                  </a:cubicBezTo>
                  <a:cubicBezTo>
                    <a:pt x="4348" y="1000"/>
                    <a:pt x="4347" y="1005"/>
                    <a:pt x="4351" y="1018"/>
                  </a:cubicBezTo>
                  <a:cubicBezTo>
                    <a:pt x="4393" y="1195"/>
                    <a:pt x="4435" y="1372"/>
                    <a:pt x="4476" y="1549"/>
                  </a:cubicBezTo>
                  <a:cubicBezTo>
                    <a:pt x="4479" y="1563"/>
                    <a:pt x="4485" y="1566"/>
                    <a:pt x="4497" y="1565"/>
                  </a:cubicBezTo>
                  <a:cubicBezTo>
                    <a:pt x="4564" y="1565"/>
                    <a:pt x="4631" y="1565"/>
                    <a:pt x="4697" y="1566"/>
                  </a:cubicBezTo>
                  <a:cubicBezTo>
                    <a:pt x="4711" y="1566"/>
                    <a:pt x="4718" y="1561"/>
                    <a:pt x="4726" y="1550"/>
                  </a:cubicBezTo>
                  <a:cubicBezTo>
                    <a:pt x="4831" y="1390"/>
                    <a:pt x="4937" y="1230"/>
                    <a:pt x="5042" y="1070"/>
                  </a:cubicBezTo>
                  <a:cubicBezTo>
                    <a:pt x="5057" y="1048"/>
                    <a:pt x="5072" y="1025"/>
                    <a:pt x="5088" y="1000"/>
                  </a:cubicBezTo>
                  <a:cubicBezTo>
                    <a:pt x="5007" y="1000"/>
                    <a:pt x="4930" y="1001"/>
                    <a:pt x="4852" y="1000"/>
                  </a:cubicBezTo>
                  <a:cubicBezTo>
                    <a:pt x="4842" y="1000"/>
                    <a:pt x="4839" y="1006"/>
                    <a:pt x="4835" y="1013"/>
                  </a:cubicBezTo>
                  <a:cubicBezTo>
                    <a:pt x="4794" y="1086"/>
                    <a:pt x="4754" y="1159"/>
                    <a:pt x="4713" y="1232"/>
                  </a:cubicBezTo>
                  <a:cubicBezTo>
                    <a:pt x="4690" y="1275"/>
                    <a:pt x="4666" y="1317"/>
                    <a:pt x="4640" y="1364"/>
                  </a:cubicBezTo>
                  <a:close/>
                  <a:moveTo>
                    <a:pt x="3882" y="708"/>
                  </a:moveTo>
                  <a:cubicBezTo>
                    <a:pt x="3878" y="727"/>
                    <a:pt x="3877" y="742"/>
                    <a:pt x="3872" y="756"/>
                  </a:cubicBezTo>
                  <a:cubicBezTo>
                    <a:pt x="3867" y="770"/>
                    <a:pt x="3872" y="772"/>
                    <a:pt x="3885" y="772"/>
                  </a:cubicBezTo>
                  <a:cubicBezTo>
                    <a:pt x="3935" y="772"/>
                    <a:pt x="3985" y="771"/>
                    <a:pt x="4035" y="773"/>
                  </a:cubicBezTo>
                  <a:cubicBezTo>
                    <a:pt x="4054" y="773"/>
                    <a:pt x="4059" y="766"/>
                    <a:pt x="4062" y="750"/>
                  </a:cubicBezTo>
                  <a:cubicBezTo>
                    <a:pt x="4073" y="696"/>
                    <a:pt x="4084" y="642"/>
                    <a:pt x="4096" y="588"/>
                  </a:cubicBezTo>
                  <a:cubicBezTo>
                    <a:pt x="4116" y="492"/>
                    <a:pt x="4137" y="395"/>
                    <a:pt x="4158" y="298"/>
                  </a:cubicBezTo>
                  <a:cubicBezTo>
                    <a:pt x="4161" y="283"/>
                    <a:pt x="4157" y="279"/>
                    <a:pt x="4142" y="279"/>
                  </a:cubicBezTo>
                  <a:cubicBezTo>
                    <a:pt x="4089" y="280"/>
                    <a:pt x="4037" y="280"/>
                    <a:pt x="3984" y="279"/>
                  </a:cubicBezTo>
                  <a:cubicBezTo>
                    <a:pt x="3972" y="279"/>
                    <a:pt x="3967" y="282"/>
                    <a:pt x="3965" y="295"/>
                  </a:cubicBezTo>
                  <a:cubicBezTo>
                    <a:pt x="3949" y="374"/>
                    <a:pt x="3932" y="453"/>
                    <a:pt x="3914" y="531"/>
                  </a:cubicBezTo>
                  <a:cubicBezTo>
                    <a:pt x="3895" y="613"/>
                    <a:pt x="3826" y="658"/>
                    <a:pt x="3744" y="644"/>
                  </a:cubicBezTo>
                  <a:cubicBezTo>
                    <a:pt x="3710" y="638"/>
                    <a:pt x="3691" y="617"/>
                    <a:pt x="3690" y="583"/>
                  </a:cubicBezTo>
                  <a:cubicBezTo>
                    <a:pt x="3690" y="571"/>
                    <a:pt x="3690" y="560"/>
                    <a:pt x="3692" y="549"/>
                  </a:cubicBezTo>
                  <a:cubicBezTo>
                    <a:pt x="3709" y="466"/>
                    <a:pt x="3727" y="384"/>
                    <a:pt x="3745" y="301"/>
                  </a:cubicBezTo>
                  <a:cubicBezTo>
                    <a:pt x="3748" y="284"/>
                    <a:pt x="3746" y="279"/>
                    <a:pt x="3727" y="279"/>
                  </a:cubicBezTo>
                  <a:cubicBezTo>
                    <a:pt x="3675" y="281"/>
                    <a:pt x="3623" y="280"/>
                    <a:pt x="3571" y="280"/>
                  </a:cubicBezTo>
                  <a:cubicBezTo>
                    <a:pt x="3560" y="279"/>
                    <a:pt x="3555" y="282"/>
                    <a:pt x="3552" y="294"/>
                  </a:cubicBezTo>
                  <a:cubicBezTo>
                    <a:pt x="3540" y="356"/>
                    <a:pt x="3526" y="417"/>
                    <a:pt x="3513" y="479"/>
                  </a:cubicBezTo>
                  <a:cubicBezTo>
                    <a:pt x="3503" y="529"/>
                    <a:pt x="3490" y="579"/>
                    <a:pt x="3483" y="629"/>
                  </a:cubicBezTo>
                  <a:cubicBezTo>
                    <a:pt x="3473" y="710"/>
                    <a:pt x="3511" y="767"/>
                    <a:pt x="3587" y="784"/>
                  </a:cubicBezTo>
                  <a:cubicBezTo>
                    <a:pt x="3629" y="794"/>
                    <a:pt x="3672" y="794"/>
                    <a:pt x="3716" y="787"/>
                  </a:cubicBezTo>
                  <a:cubicBezTo>
                    <a:pt x="3777" y="777"/>
                    <a:pt x="3832" y="753"/>
                    <a:pt x="3882" y="708"/>
                  </a:cubicBezTo>
                  <a:close/>
                  <a:moveTo>
                    <a:pt x="1430" y="772"/>
                  </a:moveTo>
                  <a:cubicBezTo>
                    <a:pt x="1526" y="772"/>
                    <a:pt x="1622" y="772"/>
                    <a:pt x="1718" y="772"/>
                  </a:cubicBezTo>
                  <a:cubicBezTo>
                    <a:pt x="1732" y="772"/>
                    <a:pt x="1737" y="769"/>
                    <a:pt x="1740" y="755"/>
                  </a:cubicBezTo>
                  <a:cubicBezTo>
                    <a:pt x="1747" y="717"/>
                    <a:pt x="1754" y="680"/>
                    <a:pt x="1764" y="643"/>
                  </a:cubicBezTo>
                  <a:cubicBezTo>
                    <a:pt x="1768" y="625"/>
                    <a:pt x="1766" y="620"/>
                    <a:pt x="1746" y="620"/>
                  </a:cubicBezTo>
                  <a:cubicBezTo>
                    <a:pt x="1628" y="621"/>
                    <a:pt x="1510" y="620"/>
                    <a:pt x="1392" y="621"/>
                  </a:cubicBezTo>
                  <a:cubicBezTo>
                    <a:pt x="1378" y="621"/>
                    <a:pt x="1373" y="620"/>
                    <a:pt x="1376" y="603"/>
                  </a:cubicBezTo>
                  <a:cubicBezTo>
                    <a:pt x="1410" y="448"/>
                    <a:pt x="1442" y="293"/>
                    <a:pt x="1475" y="139"/>
                  </a:cubicBezTo>
                  <a:cubicBezTo>
                    <a:pt x="1479" y="123"/>
                    <a:pt x="1475" y="122"/>
                    <a:pt x="1461" y="122"/>
                  </a:cubicBezTo>
                  <a:cubicBezTo>
                    <a:pt x="1401" y="122"/>
                    <a:pt x="1341" y="123"/>
                    <a:pt x="1281" y="122"/>
                  </a:cubicBezTo>
                  <a:cubicBezTo>
                    <a:pt x="1266" y="121"/>
                    <a:pt x="1261" y="126"/>
                    <a:pt x="1258" y="140"/>
                  </a:cubicBezTo>
                  <a:cubicBezTo>
                    <a:pt x="1215" y="344"/>
                    <a:pt x="1172" y="549"/>
                    <a:pt x="1128" y="752"/>
                  </a:cubicBezTo>
                  <a:cubicBezTo>
                    <a:pt x="1124" y="770"/>
                    <a:pt x="1128" y="772"/>
                    <a:pt x="1144" y="772"/>
                  </a:cubicBezTo>
                  <a:cubicBezTo>
                    <a:pt x="1239" y="772"/>
                    <a:pt x="1335" y="772"/>
                    <a:pt x="1430" y="772"/>
                  </a:cubicBezTo>
                  <a:close/>
                  <a:moveTo>
                    <a:pt x="2307" y="782"/>
                  </a:moveTo>
                  <a:cubicBezTo>
                    <a:pt x="2345" y="782"/>
                    <a:pt x="2384" y="779"/>
                    <a:pt x="2422" y="776"/>
                  </a:cubicBezTo>
                  <a:cubicBezTo>
                    <a:pt x="2434" y="775"/>
                    <a:pt x="2439" y="769"/>
                    <a:pt x="2441" y="758"/>
                  </a:cubicBezTo>
                  <a:cubicBezTo>
                    <a:pt x="2447" y="728"/>
                    <a:pt x="2453" y="697"/>
                    <a:pt x="2461" y="667"/>
                  </a:cubicBezTo>
                  <a:cubicBezTo>
                    <a:pt x="2464" y="653"/>
                    <a:pt x="2458" y="653"/>
                    <a:pt x="2448" y="653"/>
                  </a:cubicBezTo>
                  <a:cubicBezTo>
                    <a:pt x="2422" y="654"/>
                    <a:pt x="2396" y="657"/>
                    <a:pt x="2370" y="654"/>
                  </a:cubicBezTo>
                  <a:cubicBezTo>
                    <a:pt x="2343" y="651"/>
                    <a:pt x="2335" y="642"/>
                    <a:pt x="2341" y="614"/>
                  </a:cubicBezTo>
                  <a:cubicBezTo>
                    <a:pt x="2354" y="551"/>
                    <a:pt x="2369" y="488"/>
                    <a:pt x="2380" y="425"/>
                  </a:cubicBezTo>
                  <a:cubicBezTo>
                    <a:pt x="2384" y="408"/>
                    <a:pt x="2390" y="405"/>
                    <a:pt x="2405" y="406"/>
                  </a:cubicBezTo>
                  <a:cubicBezTo>
                    <a:pt x="2436" y="407"/>
                    <a:pt x="2466" y="406"/>
                    <a:pt x="2497" y="406"/>
                  </a:cubicBezTo>
                  <a:cubicBezTo>
                    <a:pt x="2508" y="407"/>
                    <a:pt x="2513" y="404"/>
                    <a:pt x="2515" y="392"/>
                  </a:cubicBezTo>
                  <a:cubicBezTo>
                    <a:pt x="2521" y="359"/>
                    <a:pt x="2528" y="326"/>
                    <a:pt x="2536" y="294"/>
                  </a:cubicBezTo>
                  <a:cubicBezTo>
                    <a:pt x="2539" y="282"/>
                    <a:pt x="2536" y="279"/>
                    <a:pt x="2524" y="280"/>
                  </a:cubicBezTo>
                  <a:cubicBezTo>
                    <a:pt x="2493" y="280"/>
                    <a:pt x="2461" y="279"/>
                    <a:pt x="2430" y="280"/>
                  </a:cubicBezTo>
                  <a:cubicBezTo>
                    <a:pt x="2413" y="281"/>
                    <a:pt x="2412" y="274"/>
                    <a:pt x="2415" y="260"/>
                  </a:cubicBezTo>
                  <a:cubicBezTo>
                    <a:pt x="2425" y="220"/>
                    <a:pt x="2433" y="180"/>
                    <a:pt x="2442" y="140"/>
                  </a:cubicBezTo>
                  <a:cubicBezTo>
                    <a:pt x="2445" y="126"/>
                    <a:pt x="2442" y="121"/>
                    <a:pt x="2427" y="122"/>
                  </a:cubicBezTo>
                  <a:cubicBezTo>
                    <a:pt x="2374" y="123"/>
                    <a:pt x="2320" y="122"/>
                    <a:pt x="2267" y="122"/>
                  </a:cubicBezTo>
                  <a:cubicBezTo>
                    <a:pt x="2256" y="122"/>
                    <a:pt x="2251" y="124"/>
                    <a:pt x="2249" y="136"/>
                  </a:cubicBezTo>
                  <a:cubicBezTo>
                    <a:pt x="2241" y="179"/>
                    <a:pt x="2230" y="222"/>
                    <a:pt x="2222" y="265"/>
                  </a:cubicBezTo>
                  <a:cubicBezTo>
                    <a:pt x="2220" y="276"/>
                    <a:pt x="2215" y="280"/>
                    <a:pt x="2204" y="280"/>
                  </a:cubicBezTo>
                  <a:cubicBezTo>
                    <a:pt x="2179" y="279"/>
                    <a:pt x="2154" y="280"/>
                    <a:pt x="2130" y="279"/>
                  </a:cubicBezTo>
                  <a:cubicBezTo>
                    <a:pt x="2120" y="279"/>
                    <a:pt x="2117" y="283"/>
                    <a:pt x="2115" y="291"/>
                  </a:cubicBezTo>
                  <a:cubicBezTo>
                    <a:pt x="2108" y="325"/>
                    <a:pt x="2101" y="359"/>
                    <a:pt x="2093" y="393"/>
                  </a:cubicBezTo>
                  <a:cubicBezTo>
                    <a:pt x="2091" y="403"/>
                    <a:pt x="2093" y="407"/>
                    <a:pt x="2104" y="406"/>
                  </a:cubicBezTo>
                  <a:cubicBezTo>
                    <a:pt x="2121" y="406"/>
                    <a:pt x="2138" y="406"/>
                    <a:pt x="2154" y="406"/>
                  </a:cubicBezTo>
                  <a:cubicBezTo>
                    <a:pt x="2192" y="406"/>
                    <a:pt x="2191" y="406"/>
                    <a:pt x="2184" y="442"/>
                  </a:cubicBezTo>
                  <a:cubicBezTo>
                    <a:pt x="2168" y="520"/>
                    <a:pt x="2148" y="598"/>
                    <a:pt x="2136" y="676"/>
                  </a:cubicBezTo>
                  <a:cubicBezTo>
                    <a:pt x="2128" y="729"/>
                    <a:pt x="2150" y="760"/>
                    <a:pt x="2201" y="774"/>
                  </a:cubicBezTo>
                  <a:cubicBezTo>
                    <a:pt x="2236" y="783"/>
                    <a:pt x="2271" y="782"/>
                    <a:pt x="2307" y="782"/>
                  </a:cubicBezTo>
                  <a:close/>
                  <a:moveTo>
                    <a:pt x="911" y="772"/>
                  </a:moveTo>
                  <a:cubicBezTo>
                    <a:pt x="948" y="772"/>
                    <a:pt x="986" y="771"/>
                    <a:pt x="1023" y="772"/>
                  </a:cubicBezTo>
                  <a:cubicBezTo>
                    <a:pt x="1036" y="773"/>
                    <a:pt x="1040" y="768"/>
                    <a:pt x="1042" y="756"/>
                  </a:cubicBezTo>
                  <a:cubicBezTo>
                    <a:pt x="1086" y="550"/>
                    <a:pt x="1130" y="344"/>
                    <a:pt x="1175" y="138"/>
                  </a:cubicBezTo>
                  <a:cubicBezTo>
                    <a:pt x="1178" y="125"/>
                    <a:pt x="1176" y="121"/>
                    <a:pt x="1162" y="122"/>
                  </a:cubicBezTo>
                  <a:cubicBezTo>
                    <a:pt x="1089" y="122"/>
                    <a:pt x="1016" y="122"/>
                    <a:pt x="942" y="122"/>
                  </a:cubicBezTo>
                  <a:cubicBezTo>
                    <a:pt x="929" y="121"/>
                    <a:pt x="924" y="126"/>
                    <a:pt x="922" y="139"/>
                  </a:cubicBezTo>
                  <a:cubicBezTo>
                    <a:pt x="910" y="198"/>
                    <a:pt x="897" y="257"/>
                    <a:pt x="884" y="316"/>
                  </a:cubicBezTo>
                  <a:cubicBezTo>
                    <a:pt x="853" y="462"/>
                    <a:pt x="821" y="609"/>
                    <a:pt x="789" y="754"/>
                  </a:cubicBezTo>
                  <a:cubicBezTo>
                    <a:pt x="785" y="772"/>
                    <a:pt x="791" y="773"/>
                    <a:pt x="805" y="772"/>
                  </a:cubicBezTo>
                  <a:cubicBezTo>
                    <a:pt x="840" y="771"/>
                    <a:pt x="876" y="772"/>
                    <a:pt x="911" y="772"/>
                  </a:cubicBezTo>
                  <a:close/>
                  <a:moveTo>
                    <a:pt x="3513" y="1016"/>
                  </a:moveTo>
                  <a:cubicBezTo>
                    <a:pt x="3462" y="1016"/>
                    <a:pt x="3413" y="1017"/>
                    <a:pt x="3363" y="1016"/>
                  </a:cubicBezTo>
                  <a:cubicBezTo>
                    <a:pt x="3351" y="1016"/>
                    <a:pt x="3343" y="1019"/>
                    <a:pt x="3336" y="1031"/>
                  </a:cubicBezTo>
                  <a:cubicBezTo>
                    <a:pt x="3311" y="1072"/>
                    <a:pt x="3274" y="1097"/>
                    <a:pt x="3227" y="1107"/>
                  </a:cubicBezTo>
                  <a:cubicBezTo>
                    <a:pt x="3195" y="1114"/>
                    <a:pt x="3163" y="1114"/>
                    <a:pt x="3131" y="1115"/>
                  </a:cubicBezTo>
                  <a:cubicBezTo>
                    <a:pt x="3120" y="1116"/>
                    <a:pt x="3115" y="1118"/>
                    <a:pt x="3113" y="1130"/>
                  </a:cubicBezTo>
                  <a:cubicBezTo>
                    <a:pt x="3107" y="1165"/>
                    <a:pt x="3098" y="1200"/>
                    <a:pt x="3090" y="1235"/>
                  </a:cubicBezTo>
                  <a:cubicBezTo>
                    <a:pt x="3087" y="1248"/>
                    <a:pt x="3088" y="1254"/>
                    <a:pt x="3104" y="1253"/>
                  </a:cubicBezTo>
                  <a:cubicBezTo>
                    <a:pt x="3150" y="1252"/>
                    <a:pt x="3195" y="1253"/>
                    <a:pt x="3240" y="1253"/>
                  </a:cubicBezTo>
                  <a:cubicBezTo>
                    <a:pt x="3252" y="1252"/>
                    <a:pt x="3255" y="1255"/>
                    <a:pt x="3252" y="1267"/>
                  </a:cubicBezTo>
                  <a:cubicBezTo>
                    <a:pt x="3232" y="1361"/>
                    <a:pt x="3213" y="1455"/>
                    <a:pt x="3192" y="1549"/>
                  </a:cubicBezTo>
                  <a:cubicBezTo>
                    <a:pt x="3188" y="1564"/>
                    <a:pt x="3193" y="1566"/>
                    <a:pt x="3205" y="1565"/>
                  </a:cubicBezTo>
                  <a:cubicBezTo>
                    <a:pt x="3262" y="1565"/>
                    <a:pt x="3319" y="1564"/>
                    <a:pt x="3375" y="1566"/>
                  </a:cubicBezTo>
                  <a:cubicBezTo>
                    <a:pt x="3393" y="1566"/>
                    <a:pt x="3398" y="1559"/>
                    <a:pt x="3402" y="1544"/>
                  </a:cubicBezTo>
                  <a:cubicBezTo>
                    <a:pt x="3426" y="1425"/>
                    <a:pt x="3452" y="1307"/>
                    <a:pt x="3477" y="1189"/>
                  </a:cubicBezTo>
                  <a:cubicBezTo>
                    <a:pt x="3489" y="1132"/>
                    <a:pt x="3501" y="1075"/>
                    <a:pt x="3513" y="1016"/>
                  </a:cubicBezTo>
                  <a:close/>
                  <a:moveTo>
                    <a:pt x="826" y="333"/>
                  </a:moveTo>
                  <a:cubicBezTo>
                    <a:pt x="743" y="333"/>
                    <a:pt x="661" y="333"/>
                    <a:pt x="579" y="333"/>
                  </a:cubicBezTo>
                  <a:cubicBezTo>
                    <a:pt x="567" y="333"/>
                    <a:pt x="568" y="342"/>
                    <a:pt x="566" y="349"/>
                  </a:cubicBezTo>
                  <a:cubicBezTo>
                    <a:pt x="538" y="484"/>
                    <a:pt x="509" y="619"/>
                    <a:pt x="480" y="754"/>
                  </a:cubicBezTo>
                  <a:cubicBezTo>
                    <a:pt x="476" y="769"/>
                    <a:pt x="480" y="772"/>
                    <a:pt x="494" y="772"/>
                  </a:cubicBezTo>
                  <a:cubicBezTo>
                    <a:pt x="569" y="771"/>
                    <a:pt x="644" y="771"/>
                    <a:pt x="718" y="770"/>
                  </a:cubicBezTo>
                  <a:cubicBezTo>
                    <a:pt x="730" y="770"/>
                    <a:pt x="734" y="767"/>
                    <a:pt x="736" y="755"/>
                  </a:cubicBezTo>
                  <a:cubicBezTo>
                    <a:pt x="749" y="692"/>
                    <a:pt x="763" y="629"/>
                    <a:pt x="776" y="566"/>
                  </a:cubicBezTo>
                  <a:cubicBezTo>
                    <a:pt x="793" y="489"/>
                    <a:pt x="810" y="412"/>
                    <a:pt x="826" y="333"/>
                  </a:cubicBezTo>
                  <a:close/>
                  <a:moveTo>
                    <a:pt x="3470" y="280"/>
                  </a:moveTo>
                  <a:cubicBezTo>
                    <a:pt x="3407" y="280"/>
                    <a:pt x="3346" y="280"/>
                    <a:pt x="3285" y="280"/>
                  </a:cubicBezTo>
                  <a:cubicBezTo>
                    <a:pt x="3276" y="280"/>
                    <a:pt x="3275" y="286"/>
                    <a:pt x="3274" y="293"/>
                  </a:cubicBezTo>
                  <a:cubicBezTo>
                    <a:pt x="3241" y="447"/>
                    <a:pt x="3208" y="602"/>
                    <a:pt x="3175" y="756"/>
                  </a:cubicBezTo>
                  <a:cubicBezTo>
                    <a:pt x="3172" y="768"/>
                    <a:pt x="3174" y="772"/>
                    <a:pt x="3188" y="772"/>
                  </a:cubicBezTo>
                  <a:cubicBezTo>
                    <a:pt x="3242" y="771"/>
                    <a:pt x="3295" y="771"/>
                    <a:pt x="3349" y="772"/>
                  </a:cubicBezTo>
                  <a:cubicBezTo>
                    <a:pt x="3362" y="772"/>
                    <a:pt x="3367" y="768"/>
                    <a:pt x="3369" y="757"/>
                  </a:cubicBezTo>
                  <a:cubicBezTo>
                    <a:pt x="3376" y="719"/>
                    <a:pt x="3384" y="682"/>
                    <a:pt x="3392" y="645"/>
                  </a:cubicBezTo>
                  <a:cubicBezTo>
                    <a:pt x="3418" y="524"/>
                    <a:pt x="3443" y="403"/>
                    <a:pt x="3470" y="280"/>
                  </a:cubicBezTo>
                  <a:close/>
                  <a:moveTo>
                    <a:pt x="1987" y="280"/>
                  </a:moveTo>
                  <a:cubicBezTo>
                    <a:pt x="1960" y="280"/>
                    <a:pt x="1933" y="280"/>
                    <a:pt x="1907" y="279"/>
                  </a:cubicBezTo>
                  <a:cubicBezTo>
                    <a:pt x="1894" y="279"/>
                    <a:pt x="1888" y="282"/>
                    <a:pt x="1885" y="296"/>
                  </a:cubicBezTo>
                  <a:cubicBezTo>
                    <a:pt x="1854" y="449"/>
                    <a:pt x="1821" y="601"/>
                    <a:pt x="1788" y="754"/>
                  </a:cubicBezTo>
                  <a:cubicBezTo>
                    <a:pt x="1785" y="769"/>
                    <a:pt x="1787" y="772"/>
                    <a:pt x="1802" y="772"/>
                  </a:cubicBezTo>
                  <a:cubicBezTo>
                    <a:pt x="1855" y="771"/>
                    <a:pt x="1909" y="771"/>
                    <a:pt x="1962" y="772"/>
                  </a:cubicBezTo>
                  <a:cubicBezTo>
                    <a:pt x="1975" y="772"/>
                    <a:pt x="1979" y="768"/>
                    <a:pt x="1982" y="756"/>
                  </a:cubicBezTo>
                  <a:cubicBezTo>
                    <a:pt x="2014" y="602"/>
                    <a:pt x="2046" y="448"/>
                    <a:pt x="2080" y="295"/>
                  </a:cubicBezTo>
                  <a:cubicBezTo>
                    <a:pt x="2083" y="280"/>
                    <a:pt x="2078" y="279"/>
                    <a:pt x="2067" y="280"/>
                  </a:cubicBezTo>
                  <a:cubicBezTo>
                    <a:pt x="2040" y="280"/>
                    <a:pt x="2013" y="280"/>
                    <a:pt x="1987" y="280"/>
                  </a:cubicBezTo>
                  <a:close/>
                  <a:moveTo>
                    <a:pt x="305" y="772"/>
                  </a:moveTo>
                  <a:cubicBezTo>
                    <a:pt x="341" y="772"/>
                    <a:pt x="378" y="771"/>
                    <a:pt x="415" y="772"/>
                  </a:cubicBezTo>
                  <a:cubicBezTo>
                    <a:pt x="426" y="773"/>
                    <a:pt x="431" y="769"/>
                    <a:pt x="433" y="758"/>
                  </a:cubicBezTo>
                  <a:cubicBezTo>
                    <a:pt x="450" y="674"/>
                    <a:pt x="468" y="591"/>
                    <a:pt x="486" y="508"/>
                  </a:cubicBezTo>
                  <a:cubicBezTo>
                    <a:pt x="488" y="495"/>
                    <a:pt x="486" y="489"/>
                    <a:pt x="471" y="489"/>
                  </a:cubicBezTo>
                  <a:cubicBezTo>
                    <a:pt x="398" y="490"/>
                    <a:pt x="326" y="490"/>
                    <a:pt x="253" y="490"/>
                  </a:cubicBezTo>
                  <a:cubicBezTo>
                    <a:pt x="239" y="489"/>
                    <a:pt x="235" y="494"/>
                    <a:pt x="233" y="507"/>
                  </a:cubicBezTo>
                  <a:cubicBezTo>
                    <a:pt x="216" y="590"/>
                    <a:pt x="198" y="673"/>
                    <a:pt x="180" y="756"/>
                  </a:cubicBezTo>
                  <a:cubicBezTo>
                    <a:pt x="177" y="770"/>
                    <a:pt x="180" y="772"/>
                    <a:pt x="193" y="772"/>
                  </a:cubicBezTo>
                  <a:cubicBezTo>
                    <a:pt x="230" y="772"/>
                    <a:pt x="267" y="772"/>
                    <a:pt x="305" y="772"/>
                  </a:cubicBezTo>
                  <a:close/>
                  <a:moveTo>
                    <a:pt x="1997" y="222"/>
                  </a:moveTo>
                  <a:cubicBezTo>
                    <a:pt x="2025" y="222"/>
                    <a:pt x="2053" y="222"/>
                    <a:pt x="2081" y="222"/>
                  </a:cubicBezTo>
                  <a:cubicBezTo>
                    <a:pt x="2092" y="223"/>
                    <a:pt x="2096" y="219"/>
                    <a:pt x="2098" y="208"/>
                  </a:cubicBezTo>
                  <a:cubicBezTo>
                    <a:pt x="2103" y="180"/>
                    <a:pt x="2109" y="151"/>
                    <a:pt x="2116" y="123"/>
                  </a:cubicBezTo>
                  <a:cubicBezTo>
                    <a:pt x="2119" y="109"/>
                    <a:pt x="2117" y="106"/>
                    <a:pt x="2103" y="106"/>
                  </a:cubicBezTo>
                  <a:cubicBezTo>
                    <a:pt x="2049" y="106"/>
                    <a:pt x="1995" y="106"/>
                    <a:pt x="1941" y="106"/>
                  </a:cubicBezTo>
                  <a:cubicBezTo>
                    <a:pt x="1930" y="105"/>
                    <a:pt x="1925" y="109"/>
                    <a:pt x="1923" y="120"/>
                  </a:cubicBezTo>
                  <a:cubicBezTo>
                    <a:pt x="1917" y="150"/>
                    <a:pt x="1911" y="180"/>
                    <a:pt x="1904" y="209"/>
                  </a:cubicBezTo>
                  <a:cubicBezTo>
                    <a:pt x="1901" y="222"/>
                    <a:pt x="1906" y="222"/>
                    <a:pt x="1915" y="222"/>
                  </a:cubicBezTo>
                  <a:cubicBezTo>
                    <a:pt x="1943" y="222"/>
                    <a:pt x="1970" y="222"/>
                    <a:pt x="1997" y="222"/>
                  </a:cubicBezTo>
                  <a:close/>
                  <a:moveTo>
                    <a:pt x="3386" y="222"/>
                  </a:moveTo>
                  <a:cubicBezTo>
                    <a:pt x="3413" y="222"/>
                    <a:pt x="3440" y="222"/>
                    <a:pt x="3467" y="222"/>
                  </a:cubicBezTo>
                  <a:cubicBezTo>
                    <a:pt x="3478" y="223"/>
                    <a:pt x="3483" y="220"/>
                    <a:pt x="3485" y="209"/>
                  </a:cubicBezTo>
                  <a:cubicBezTo>
                    <a:pt x="3491" y="179"/>
                    <a:pt x="3497" y="148"/>
                    <a:pt x="3504" y="118"/>
                  </a:cubicBezTo>
                  <a:cubicBezTo>
                    <a:pt x="3507" y="107"/>
                    <a:pt x="3502" y="106"/>
                    <a:pt x="3493" y="106"/>
                  </a:cubicBezTo>
                  <a:cubicBezTo>
                    <a:pt x="3438" y="106"/>
                    <a:pt x="3382" y="106"/>
                    <a:pt x="3326" y="106"/>
                  </a:cubicBezTo>
                  <a:cubicBezTo>
                    <a:pt x="3314" y="106"/>
                    <a:pt x="3312" y="112"/>
                    <a:pt x="3310" y="121"/>
                  </a:cubicBezTo>
                  <a:cubicBezTo>
                    <a:pt x="3304" y="149"/>
                    <a:pt x="3300" y="177"/>
                    <a:pt x="3292" y="204"/>
                  </a:cubicBezTo>
                  <a:cubicBezTo>
                    <a:pt x="3287" y="222"/>
                    <a:pt x="3294" y="223"/>
                    <a:pt x="3308" y="222"/>
                  </a:cubicBezTo>
                  <a:cubicBezTo>
                    <a:pt x="3334" y="222"/>
                    <a:pt x="3360" y="222"/>
                    <a:pt x="3386" y="22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Freeform 6">
              <a:extLst>
                <a:ext uri="{FF2B5EF4-FFF2-40B4-BE49-F238E27FC236}">
                  <a16:creationId xmlns:a16="http://schemas.microsoft.com/office/drawing/2014/main" id="{454B84E3-27C6-41C9-ADDD-1526D5A3515A}"/>
                </a:ext>
              </a:extLst>
            </p:cNvPr>
            <p:cNvSpPr>
              <a:spLocks/>
            </p:cNvSpPr>
            <p:nvPr/>
          </p:nvSpPr>
          <p:spPr bwMode="auto">
            <a:xfrm>
              <a:off x="5647" y="913"/>
              <a:ext cx="116" cy="107"/>
            </a:xfrm>
            <a:custGeom>
              <a:avLst/>
              <a:gdLst>
                <a:gd name="T0" fmla="*/ 92 w 125"/>
                <a:gd name="T1" fmla="*/ 46 h 115"/>
                <a:gd name="T2" fmla="*/ 76 w 125"/>
                <a:gd name="T3" fmla="*/ 103 h 115"/>
                <a:gd name="T4" fmla="*/ 64 w 125"/>
                <a:gd name="T5" fmla="*/ 114 h 115"/>
                <a:gd name="T6" fmla="*/ 49 w 125"/>
                <a:gd name="T7" fmla="*/ 102 h 115"/>
                <a:gd name="T8" fmla="*/ 33 w 125"/>
                <a:gd name="T9" fmla="*/ 49 h 115"/>
                <a:gd name="T10" fmla="*/ 28 w 125"/>
                <a:gd name="T11" fmla="*/ 49 h 115"/>
                <a:gd name="T12" fmla="*/ 28 w 125"/>
                <a:gd name="T13" fmla="*/ 101 h 115"/>
                <a:gd name="T14" fmla="*/ 16 w 125"/>
                <a:gd name="T15" fmla="*/ 114 h 115"/>
                <a:gd name="T16" fmla="*/ 4 w 125"/>
                <a:gd name="T17" fmla="*/ 102 h 115"/>
                <a:gd name="T18" fmla="*/ 4 w 125"/>
                <a:gd name="T19" fmla="*/ 26 h 115"/>
                <a:gd name="T20" fmla="*/ 13 w 125"/>
                <a:gd name="T21" fmla="*/ 10 h 115"/>
                <a:gd name="T22" fmla="*/ 46 w 125"/>
                <a:gd name="T23" fmla="*/ 21 h 115"/>
                <a:gd name="T24" fmla="*/ 62 w 125"/>
                <a:gd name="T25" fmla="*/ 74 h 115"/>
                <a:gd name="T26" fmla="*/ 79 w 125"/>
                <a:gd name="T27" fmla="*/ 22 h 115"/>
                <a:gd name="T28" fmla="*/ 112 w 125"/>
                <a:gd name="T29" fmla="*/ 10 h 115"/>
                <a:gd name="T30" fmla="*/ 120 w 125"/>
                <a:gd name="T31" fmla="*/ 26 h 115"/>
                <a:gd name="T32" fmla="*/ 120 w 125"/>
                <a:gd name="T33" fmla="*/ 102 h 115"/>
                <a:gd name="T34" fmla="*/ 108 w 125"/>
                <a:gd name="T35" fmla="*/ 114 h 115"/>
                <a:gd name="T36" fmla="*/ 96 w 125"/>
                <a:gd name="T37" fmla="*/ 102 h 115"/>
                <a:gd name="T38" fmla="*/ 96 w 125"/>
                <a:gd name="T39" fmla="*/ 47 h 115"/>
                <a:gd name="T40" fmla="*/ 92 w 125"/>
                <a:gd name="T41" fmla="*/ 46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5" h="115">
                  <a:moveTo>
                    <a:pt x="92" y="46"/>
                  </a:moveTo>
                  <a:cubicBezTo>
                    <a:pt x="86" y="65"/>
                    <a:pt x="81" y="84"/>
                    <a:pt x="76" y="103"/>
                  </a:cubicBezTo>
                  <a:cubicBezTo>
                    <a:pt x="74" y="110"/>
                    <a:pt x="73" y="114"/>
                    <a:pt x="64" y="114"/>
                  </a:cubicBezTo>
                  <a:cubicBezTo>
                    <a:pt x="54" y="115"/>
                    <a:pt x="52" y="110"/>
                    <a:pt x="49" y="102"/>
                  </a:cubicBezTo>
                  <a:cubicBezTo>
                    <a:pt x="44" y="84"/>
                    <a:pt x="42" y="65"/>
                    <a:pt x="33" y="49"/>
                  </a:cubicBezTo>
                  <a:cubicBezTo>
                    <a:pt x="31" y="49"/>
                    <a:pt x="29" y="49"/>
                    <a:pt x="28" y="49"/>
                  </a:cubicBezTo>
                  <a:cubicBezTo>
                    <a:pt x="28" y="67"/>
                    <a:pt x="27" y="84"/>
                    <a:pt x="28" y="101"/>
                  </a:cubicBezTo>
                  <a:cubicBezTo>
                    <a:pt x="28" y="110"/>
                    <a:pt x="27" y="115"/>
                    <a:pt x="16" y="114"/>
                  </a:cubicBezTo>
                  <a:cubicBezTo>
                    <a:pt x="6" y="114"/>
                    <a:pt x="4" y="111"/>
                    <a:pt x="4" y="102"/>
                  </a:cubicBezTo>
                  <a:cubicBezTo>
                    <a:pt x="4" y="76"/>
                    <a:pt x="4" y="51"/>
                    <a:pt x="4" y="26"/>
                  </a:cubicBezTo>
                  <a:cubicBezTo>
                    <a:pt x="4" y="19"/>
                    <a:pt x="0" y="8"/>
                    <a:pt x="13" y="10"/>
                  </a:cubicBezTo>
                  <a:cubicBezTo>
                    <a:pt x="24" y="12"/>
                    <a:pt x="41" y="1"/>
                    <a:pt x="46" y="21"/>
                  </a:cubicBezTo>
                  <a:cubicBezTo>
                    <a:pt x="51" y="38"/>
                    <a:pt x="54" y="55"/>
                    <a:pt x="62" y="74"/>
                  </a:cubicBezTo>
                  <a:cubicBezTo>
                    <a:pt x="73" y="56"/>
                    <a:pt x="75" y="38"/>
                    <a:pt x="79" y="22"/>
                  </a:cubicBezTo>
                  <a:cubicBezTo>
                    <a:pt x="85" y="0"/>
                    <a:pt x="101" y="12"/>
                    <a:pt x="112" y="10"/>
                  </a:cubicBezTo>
                  <a:cubicBezTo>
                    <a:pt x="125" y="8"/>
                    <a:pt x="120" y="20"/>
                    <a:pt x="120" y="26"/>
                  </a:cubicBezTo>
                  <a:cubicBezTo>
                    <a:pt x="120" y="51"/>
                    <a:pt x="120" y="76"/>
                    <a:pt x="120" y="102"/>
                  </a:cubicBezTo>
                  <a:cubicBezTo>
                    <a:pt x="121" y="111"/>
                    <a:pt x="118" y="115"/>
                    <a:pt x="108" y="114"/>
                  </a:cubicBezTo>
                  <a:cubicBezTo>
                    <a:pt x="99" y="114"/>
                    <a:pt x="96" y="111"/>
                    <a:pt x="96" y="102"/>
                  </a:cubicBezTo>
                  <a:cubicBezTo>
                    <a:pt x="97" y="84"/>
                    <a:pt x="96" y="65"/>
                    <a:pt x="96" y="47"/>
                  </a:cubicBezTo>
                  <a:cubicBezTo>
                    <a:pt x="95" y="47"/>
                    <a:pt x="93" y="47"/>
                    <a:pt x="92" y="46"/>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0" name="Freeform 7">
              <a:extLst>
                <a:ext uri="{FF2B5EF4-FFF2-40B4-BE49-F238E27FC236}">
                  <a16:creationId xmlns:a16="http://schemas.microsoft.com/office/drawing/2014/main" id="{77D51E7B-5F97-4D2A-9975-E894ED2BD4A7}"/>
                </a:ext>
              </a:extLst>
            </p:cNvPr>
            <p:cNvSpPr>
              <a:spLocks/>
            </p:cNvSpPr>
            <p:nvPr/>
          </p:nvSpPr>
          <p:spPr bwMode="auto">
            <a:xfrm>
              <a:off x="5554" y="921"/>
              <a:ext cx="85" cy="99"/>
            </a:xfrm>
            <a:custGeom>
              <a:avLst/>
              <a:gdLst>
                <a:gd name="T0" fmla="*/ 47 w 92"/>
                <a:gd name="T1" fmla="*/ 2 h 107"/>
                <a:gd name="T2" fmla="*/ 79 w 92"/>
                <a:gd name="T3" fmla="*/ 2 h 107"/>
                <a:gd name="T4" fmla="*/ 92 w 92"/>
                <a:gd name="T5" fmla="*/ 13 h 107"/>
                <a:gd name="T6" fmla="*/ 79 w 92"/>
                <a:gd name="T7" fmla="*/ 25 h 107"/>
                <a:gd name="T8" fmla="*/ 59 w 92"/>
                <a:gd name="T9" fmla="*/ 46 h 107"/>
                <a:gd name="T10" fmla="*/ 59 w 92"/>
                <a:gd name="T11" fmla="*/ 85 h 107"/>
                <a:gd name="T12" fmla="*/ 46 w 92"/>
                <a:gd name="T13" fmla="*/ 107 h 107"/>
                <a:gd name="T14" fmla="*/ 33 w 92"/>
                <a:gd name="T15" fmla="*/ 84 h 107"/>
                <a:gd name="T16" fmla="*/ 33 w 92"/>
                <a:gd name="T17" fmla="*/ 43 h 107"/>
                <a:gd name="T18" fmla="*/ 16 w 92"/>
                <a:gd name="T19" fmla="*/ 25 h 107"/>
                <a:gd name="T20" fmla="*/ 1 w 92"/>
                <a:gd name="T21" fmla="*/ 14 h 107"/>
                <a:gd name="T22" fmla="*/ 17 w 92"/>
                <a:gd name="T23" fmla="*/ 2 h 107"/>
                <a:gd name="T24" fmla="*/ 47 w 92"/>
                <a:gd name="T25" fmla="*/ 2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2" h="107">
                  <a:moveTo>
                    <a:pt x="47" y="2"/>
                  </a:moveTo>
                  <a:cubicBezTo>
                    <a:pt x="58" y="2"/>
                    <a:pt x="68" y="2"/>
                    <a:pt x="79" y="2"/>
                  </a:cubicBezTo>
                  <a:cubicBezTo>
                    <a:pt x="87" y="1"/>
                    <a:pt x="92" y="3"/>
                    <a:pt x="92" y="13"/>
                  </a:cubicBezTo>
                  <a:cubicBezTo>
                    <a:pt x="92" y="23"/>
                    <a:pt x="88" y="27"/>
                    <a:pt x="79" y="25"/>
                  </a:cubicBezTo>
                  <a:cubicBezTo>
                    <a:pt x="62" y="22"/>
                    <a:pt x="58" y="30"/>
                    <a:pt x="59" y="46"/>
                  </a:cubicBezTo>
                  <a:cubicBezTo>
                    <a:pt x="61" y="59"/>
                    <a:pt x="60" y="72"/>
                    <a:pt x="59" y="85"/>
                  </a:cubicBezTo>
                  <a:cubicBezTo>
                    <a:pt x="59" y="95"/>
                    <a:pt x="65" y="107"/>
                    <a:pt x="46" y="107"/>
                  </a:cubicBezTo>
                  <a:cubicBezTo>
                    <a:pt x="26" y="106"/>
                    <a:pt x="34" y="93"/>
                    <a:pt x="33" y="84"/>
                  </a:cubicBezTo>
                  <a:cubicBezTo>
                    <a:pt x="32" y="71"/>
                    <a:pt x="32" y="57"/>
                    <a:pt x="33" y="43"/>
                  </a:cubicBezTo>
                  <a:cubicBezTo>
                    <a:pt x="35" y="29"/>
                    <a:pt x="31" y="23"/>
                    <a:pt x="16" y="25"/>
                  </a:cubicBezTo>
                  <a:cubicBezTo>
                    <a:pt x="9" y="26"/>
                    <a:pt x="1" y="28"/>
                    <a:pt x="1" y="14"/>
                  </a:cubicBezTo>
                  <a:cubicBezTo>
                    <a:pt x="0" y="0"/>
                    <a:pt x="8" y="2"/>
                    <a:pt x="17" y="2"/>
                  </a:cubicBezTo>
                  <a:cubicBezTo>
                    <a:pt x="27" y="2"/>
                    <a:pt x="37" y="2"/>
                    <a:pt x="47" y="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1" name="Freeform 8">
              <a:extLst>
                <a:ext uri="{FF2B5EF4-FFF2-40B4-BE49-F238E27FC236}">
                  <a16:creationId xmlns:a16="http://schemas.microsoft.com/office/drawing/2014/main" id="{17155975-116D-4B2A-808B-76A9D4BC7F33}"/>
                </a:ext>
              </a:extLst>
            </p:cNvPr>
            <p:cNvSpPr>
              <a:spLocks/>
            </p:cNvSpPr>
            <p:nvPr/>
          </p:nvSpPr>
          <p:spPr bwMode="auto">
            <a:xfrm>
              <a:off x="3847" y="1067"/>
              <a:ext cx="972" cy="475"/>
            </a:xfrm>
            <a:custGeom>
              <a:avLst/>
              <a:gdLst>
                <a:gd name="T0" fmla="*/ 277 w 1049"/>
                <a:gd name="T1" fmla="*/ 90 h 511"/>
                <a:gd name="T2" fmla="*/ 419 w 1049"/>
                <a:gd name="T3" fmla="*/ 14 h 511"/>
                <a:gd name="T4" fmla="*/ 571 w 1049"/>
                <a:gd name="T5" fmla="*/ 16 h 511"/>
                <a:gd name="T6" fmla="*/ 642 w 1049"/>
                <a:gd name="T7" fmla="*/ 73 h 511"/>
                <a:gd name="T8" fmla="*/ 666 w 1049"/>
                <a:gd name="T9" fmla="*/ 78 h 511"/>
                <a:gd name="T10" fmla="*/ 882 w 1049"/>
                <a:gd name="T11" fmla="*/ 5 h 511"/>
                <a:gd name="T12" fmla="*/ 945 w 1049"/>
                <a:gd name="T13" fmla="*/ 13 h 511"/>
                <a:gd name="T14" fmla="*/ 1034 w 1049"/>
                <a:gd name="T15" fmla="*/ 160 h 511"/>
                <a:gd name="T16" fmla="*/ 963 w 1049"/>
                <a:gd name="T17" fmla="*/ 497 h 511"/>
                <a:gd name="T18" fmla="*/ 946 w 1049"/>
                <a:gd name="T19" fmla="*/ 511 h 511"/>
                <a:gd name="T20" fmla="*/ 780 w 1049"/>
                <a:gd name="T21" fmla="*/ 511 h 511"/>
                <a:gd name="T22" fmla="*/ 770 w 1049"/>
                <a:gd name="T23" fmla="*/ 498 h 511"/>
                <a:gd name="T24" fmla="*/ 828 w 1049"/>
                <a:gd name="T25" fmla="*/ 219 h 511"/>
                <a:gd name="T26" fmla="*/ 779 w 1049"/>
                <a:gd name="T27" fmla="*/ 152 h 511"/>
                <a:gd name="T28" fmla="*/ 712 w 1049"/>
                <a:gd name="T29" fmla="*/ 157 h 511"/>
                <a:gd name="T30" fmla="*/ 627 w 1049"/>
                <a:gd name="T31" fmla="*/ 267 h 511"/>
                <a:gd name="T32" fmla="*/ 580 w 1049"/>
                <a:gd name="T33" fmla="*/ 497 h 511"/>
                <a:gd name="T34" fmla="*/ 563 w 1049"/>
                <a:gd name="T35" fmla="*/ 511 h 511"/>
                <a:gd name="T36" fmla="*/ 397 w 1049"/>
                <a:gd name="T37" fmla="*/ 511 h 511"/>
                <a:gd name="T38" fmla="*/ 386 w 1049"/>
                <a:gd name="T39" fmla="*/ 496 h 511"/>
                <a:gd name="T40" fmla="*/ 445 w 1049"/>
                <a:gd name="T41" fmla="*/ 219 h 511"/>
                <a:gd name="T42" fmla="*/ 402 w 1049"/>
                <a:gd name="T43" fmla="*/ 153 h 511"/>
                <a:gd name="T44" fmla="*/ 298 w 1049"/>
                <a:gd name="T45" fmla="*/ 171 h 511"/>
                <a:gd name="T46" fmla="*/ 252 w 1049"/>
                <a:gd name="T47" fmla="*/ 235 h 511"/>
                <a:gd name="T48" fmla="*/ 197 w 1049"/>
                <a:gd name="T49" fmla="*/ 494 h 511"/>
                <a:gd name="T50" fmla="*/ 178 w 1049"/>
                <a:gd name="T51" fmla="*/ 511 h 511"/>
                <a:gd name="T52" fmla="*/ 14 w 1049"/>
                <a:gd name="T53" fmla="*/ 511 h 511"/>
                <a:gd name="T54" fmla="*/ 3 w 1049"/>
                <a:gd name="T55" fmla="*/ 497 h 511"/>
                <a:gd name="T56" fmla="*/ 97 w 1049"/>
                <a:gd name="T57" fmla="*/ 53 h 511"/>
                <a:gd name="T58" fmla="*/ 141 w 1049"/>
                <a:gd name="T59" fmla="*/ 19 h 511"/>
                <a:gd name="T60" fmla="*/ 277 w 1049"/>
                <a:gd name="T61" fmla="*/ 18 h 511"/>
                <a:gd name="T62" fmla="*/ 289 w 1049"/>
                <a:gd name="T63" fmla="*/ 34 h 511"/>
                <a:gd name="T64" fmla="*/ 277 w 1049"/>
                <a:gd name="T65" fmla="*/ 90 h 5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49" h="511">
                  <a:moveTo>
                    <a:pt x="277" y="90"/>
                  </a:moveTo>
                  <a:cubicBezTo>
                    <a:pt x="323" y="54"/>
                    <a:pt x="367" y="27"/>
                    <a:pt x="419" y="14"/>
                  </a:cubicBezTo>
                  <a:cubicBezTo>
                    <a:pt x="470" y="2"/>
                    <a:pt x="520" y="0"/>
                    <a:pt x="571" y="16"/>
                  </a:cubicBezTo>
                  <a:cubicBezTo>
                    <a:pt x="602" y="26"/>
                    <a:pt x="627" y="44"/>
                    <a:pt x="642" y="73"/>
                  </a:cubicBezTo>
                  <a:cubicBezTo>
                    <a:pt x="650" y="87"/>
                    <a:pt x="654" y="87"/>
                    <a:pt x="666" y="78"/>
                  </a:cubicBezTo>
                  <a:cubicBezTo>
                    <a:pt x="729" y="27"/>
                    <a:pt x="801" y="3"/>
                    <a:pt x="882" y="5"/>
                  </a:cubicBezTo>
                  <a:cubicBezTo>
                    <a:pt x="904" y="5"/>
                    <a:pt x="925" y="8"/>
                    <a:pt x="945" y="13"/>
                  </a:cubicBezTo>
                  <a:cubicBezTo>
                    <a:pt x="1016" y="32"/>
                    <a:pt x="1049" y="86"/>
                    <a:pt x="1034" y="160"/>
                  </a:cubicBezTo>
                  <a:cubicBezTo>
                    <a:pt x="1011" y="272"/>
                    <a:pt x="987" y="385"/>
                    <a:pt x="963" y="497"/>
                  </a:cubicBezTo>
                  <a:cubicBezTo>
                    <a:pt x="961" y="507"/>
                    <a:pt x="957" y="511"/>
                    <a:pt x="946" y="511"/>
                  </a:cubicBezTo>
                  <a:cubicBezTo>
                    <a:pt x="891" y="511"/>
                    <a:pt x="836" y="511"/>
                    <a:pt x="780" y="511"/>
                  </a:cubicBezTo>
                  <a:cubicBezTo>
                    <a:pt x="770" y="511"/>
                    <a:pt x="767" y="509"/>
                    <a:pt x="770" y="498"/>
                  </a:cubicBezTo>
                  <a:cubicBezTo>
                    <a:pt x="790" y="405"/>
                    <a:pt x="809" y="312"/>
                    <a:pt x="828" y="219"/>
                  </a:cubicBezTo>
                  <a:cubicBezTo>
                    <a:pt x="836" y="182"/>
                    <a:pt x="816" y="156"/>
                    <a:pt x="779" y="152"/>
                  </a:cubicBezTo>
                  <a:cubicBezTo>
                    <a:pt x="756" y="150"/>
                    <a:pt x="734" y="151"/>
                    <a:pt x="712" y="157"/>
                  </a:cubicBezTo>
                  <a:cubicBezTo>
                    <a:pt x="656" y="173"/>
                    <a:pt x="637" y="215"/>
                    <a:pt x="627" y="267"/>
                  </a:cubicBezTo>
                  <a:cubicBezTo>
                    <a:pt x="613" y="344"/>
                    <a:pt x="596" y="420"/>
                    <a:pt x="580" y="497"/>
                  </a:cubicBezTo>
                  <a:cubicBezTo>
                    <a:pt x="578" y="507"/>
                    <a:pt x="574" y="511"/>
                    <a:pt x="563" y="511"/>
                  </a:cubicBezTo>
                  <a:cubicBezTo>
                    <a:pt x="507" y="511"/>
                    <a:pt x="452" y="511"/>
                    <a:pt x="397" y="511"/>
                  </a:cubicBezTo>
                  <a:cubicBezTo>
                    <a:pt x="383" y="511"/>
                    <a:pt x="384" y="507"/>
                    <a:pt x="386" y="496"/>
                  </a:cubicBezTo>
                  <a:cubicBezTo>
                    <a:pt x="406" y="404"/>
                    <a:pt x="426" y="312"/>
                    <a:pt x="445" y="219"/>
                  </a:cubicBezTo>
                  <a:cubicBezTo>
                    <a:pt x="452" y="185"/>
                    <a:pt x="436" y="159"/>
                    <a:pt x="402" y="153"/>
                  </a:cubicBezTo>
                  <a:cubicBezTo>
                    <a:pt x="366" y="147"/>
                    <a:pt x="330" y="151"/>
                    <a:pt x="298" y="171"/>
                  </a:cubicBezTo>
                  <a:cubicBezTo>
                    <a:pt x="274" y="186"/>
                    <a:pt x="258" y="207"/>
                    <a:pt x="252" y="235"/>
                  </a:cubicBezTo>
                  <a:cubicBezTo>
                    <a:pt x="233" y="322"/>
                    <a:pt x="214" y="408"/>
                    <a:pt x="197" y="494"/>
                  </a:cubicBezTo>
                  <a:cubicBezTo>
                    <a:pt x="194" y="507"/>
                    <a:pt x="191" y="511"/>
                    <a:pt x="178" y="511"/>
                  </a:cubicBezTo>
                  <a:cubicBezTo>
                    <a:pt x="123" y="511"/>
                    <a:pt x="69" y="511"/>
                    <a:pt x="14" y="511"/>
                  </a:cubicBezTo>
                  <a:cubicBezTo>
                    <a:pt x="2" y="511"/>
                    <a:pt x="0" y="509"/>
                    <a:pt x="3" y="497"/>
                  </a:cubicBezTo>
                  <a:cubicBezTo>
                    <a:pt x="35" y="349"/>
                    <a:pt x="66" y="201"/>
                    <a:pt x="97" y="53"/>
                  </a:cubicBezTo>
                  <a:cubicBezTo>
                    <a:pt x="105" y="19"/>
                    <a:pt x="105" y="19"/>
                    <a:pt x="141" y="19"/>
                  </a:cubicBezTo>
                  <a:cubicBezTo>
                    <a:pt x="186" y="19"/>
                    <a:pt x="232" y="19"/>
                    <a:pt x="277" y="18"/>
                  </a:cubicBezTo>
                  <a:cubicBezTo>
                    <a:pt x="290" y="18"/>
                    <a:pt x="293" y="21"/>
                    <a:pt x="289" y="34"/>
                  </a:cubicBezTo>
                  <a:cubicBezTo>
                    <a:pt x="284" y="51"/>
                    <a:pt x="282" y="68"/>
                    <a:pt x="277" y="9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2" name="Freeform 9">
              <a:extLst>
                <a:ext uri="{FF2B5EF4-FFF2-40B4-BE49-F238E27FC236}">
                  <a16:creationId xmlns:a16="http://schemas.microsoft.com/office/drawing/2014/main" id="{4A8CC48C-EF7D-429C-BFF7-7F9977264A7D}"/>
                </a:ext>
              </a:extLst>
            </p:cNvPr>
            <p:cNvSpPr>
              <a:spLocks noEditPoints="1"/>
            </p:cNvSpPr>
            <p:nvPr/>
          </p:nvSpPr>
          <p:spPr bwMode="auto">
            <a:xfrm>
              <a:off x="3277" y="1752"/>
              <a:ext cx="709" cy="544"/>
            </a:xfrm>
            <a:custGeom>
              <a:avLst/>
              <a:gdLst>
                <a:gd name="T0" fmla="*/ 640 w 766"/>
                <a:gd name="T1" fmla="*/ 271 h 586"/>
                <a:gd name="T2" fmla="*/ 727 w 766"/>
                <a:gd name="T3" fmla="*/ 377 h 586"/>
                <a:gd name="T4" fmla="*/ 657 w 766"/>
                <a:gd name="T5" fmla="*/ 508 h 586"/>
                <a:gd name="T6" fmla="*/ 496 w 766"/>
                <a:gd name="T7" fmla="*/ 569 h 586"/>
                <a:gd name="T8" fmla="*/ 180 w 766"/>
                <a:gd name="T9" fmla="*/ 570 h 586"/>
                <a:gd name="T10" fmla="*/ 103 w 766"/>
                <a:gd name="T11" fmla="*/ 550 h 586"/>
                <a:gd name="T12" fmla="*/ 35 w 766"/>
                <a:gd name="T13" fmla="*/ 360 h 586"/>
                <a:gd name="T14" fmla="*/ 158 w 766"/>
                <a:gd name="T15" fmla="*/ 272 h 586"/>
                <a:gd name="T16" fmla="*/ 149 w 766"/>
                <a:gd name="T17" fmla="*/ 267 h 586"/>
                <a:gd name="T18" fmla="*/ 89 w 766"/>
                <a:gd name="T19" fmla="*/ 157 h 586"/>
                <a:gd name="T20" fmla="*/ 176 w 766"/>
                <a:gd name="T21" fmla="*/ 46 h 586"/>
                <a:gd name="T22" fmla="*/ 350 w 766"/>
                <a:gd name="T23" fmla="*/ 6 h 586"/>
                <a:gd name="T24" fmla="*/ 595 w 766"/>
                <a:gd name="T25" fmla="*/ 10 h 586"/>
                <a:gd name="T26" fmla="*/ 707 w 766"/>
                <a:gd name="T27" fmla="*/ 41 h 586"/>
                <a:gd name="T28" fmla="*/ 758 w 766"/>
                <a:gd name="T29" fmla="*/ 148 h 586"/>
                <a:gd name="T30" fmla="*/ 651 w 766"/>
                <a:gd name="T31" fmla="*/ 267 h 586"/>
                <a:gd name="T32" fmla="*/ 640 w 766"/>
                <a:gd name="T33" fmla="*/ 271 h 586"/>
                <a:gd name="T34" fmla="*/ 390 w 766"/>
                <a:gd name="T35" fmla="*/ 341 h 586"/>
                <a:gd name="T36" fmla="*/ 292 w 766"/>
                <a:gd name="T37" fmla="*/ 351 h 586"/>
                <a:gd name="T38" fmla="*/ 253 w 766"/>
                <a:gd name="T39" fmla="*/ 408 h 586"/>
                <a:gd name="T40" fmla="*/ 297 w 766"/>
                <a:gd name="T41" fmla="*/ 442 h 586"/>
                <a:gd name="T42" fmla="*/ 394 w 766"/>
                <a:gd name="T43" fmla="*/ 446 h 586"/>
                <a:gd name="T44" fmla="*/ 470 w 766"/>
                <a:gd name="T45" fmla="*/ 426 h 586"/>
                <a:gd name="T46" fmla="*/ 492 w 766"/>
                <a:gd name="T47" fmla="*/ 375 h 586"/>
                <a:gd name="T48" fmla="*/ 456 w 766"/>
                <a:gd name="T49" fmla="*/ 345 h 586"/>
                <a:gd name="T50" fmla="*/ 390 w 766"/>
                <a:gd name="T51" fmla="*/ 341 h 586"/>
                <a:gd name="T52" fmla="*/ 408 w 766"/>
                <a:gd name="T53" fmla="*/ 225 h 586"/>
                <a:gd name="T54" fmla="*/ 438 w 766"/>
                <a:gd name="T55" fmla="*/ 225 h 586"/>
                <a:gd name="T56" fmla="*/ 492 w 766"/>
                <a:gd name="T57" fmla="*/ 216 h 586"/>
                <a:gd name="T58" fmla="*/ 524 w 766"/>
                <a:gd name="T59" fmla="*/ 167 h 586"/>
                <a:gd name="T60" fmla="*/ 487 w 766"/>
                <a:gd name="T61" fmla="*/ 140 h 586"/>
                <a:gd name="T62" fmla="*/ 364 w 766"/>
                <a:gd name="T63" fmla="*/ 140 h 586"/>
                <a:gd name="T64" fmla="*/ 332 w 766"/>
                <a:gd name="T65" fmla="*/ 151 h 586"/>
                <a:gd name="T66" fmla="*/ 312 w 766"/>
                <a:gd name="T67" fmla="*/ 198 h 586"/>
                <a:gd name="T68" fmla="*/ 346 w 766"/>
                <a:gd name="T69" fmla="*/ 222 h 586"/>
                <a:gd name="T70" fmla="*/ 408 w 766"/>
                <a:gd name="T71" fmla="*/ 225 h 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66" h="586">
                  <a:moveTo>
                    <a:pt x="640" y="271"/>
                  </a:moveTo>
                  <a:cubicBezTo>
                    <a:pt x="701" y="290"/>
                    <a:pt x="732" y="327"/>
                    <a:pt x="727" y="377"/>
                  </a:cubicBezTo>
                  <a:cubicBezTo>
                    <a:pt x="722" y="430"/>
                    <a:pt x="699" y="475"/>
                    <a:pt x="657" y="508"/>
                  </a:cubicBezTo>
                  <a:cubicBezTo>
                    <a:pt x="610" y="545"/>
                    <a:pt x="554" y="561"/>
                    <a:pt x="496" y="569"/>
                  </a:cubicBezTo>
                  <a:cubicBezTo>
                    <a:pt x="391" y="585"/>
                    <a:pt x="286" y="586"/>
                    <a:pt x="180" y="570"/>
                  </a:cubicBezTo>
                  <a:cubicBezTo>
                    <a:pt x="154" y="566"/>
                    <a:pt x="128" y="559"/>
                    <a:pt x="103" y="550"/>
                  </a:cubicBezTo>
                  <a:cubicBezTo>
                    <a:pt x="7" y="514"/>
                    <a:pt x="0" y="430"/>
                    <a:pt x="35" y="360"/>
                  </a:cubicBezTo>
                  <a:cubicBezTo>
                    <a:pt x="58" y="313"/>
                    <a:pt x="101" y="283"/>
                    <a:pt x="158" y="272"/>
                  </a:cubicBezTo>
                  <a:cubicBezTo>
                    <a:pt x="155" y="270"/>
                    <a:pt x="152" y="268"/>
                    <a:pt x="149" y="267"/>
                  </a:cubicBezTo>
                  <a:cubicBezTo>
                    <a:pt x="96" y="249"/>
                    <a:pt x="77" y="212"/>
                    <a:pt x="89" y="157"/>
                  </a:cubicBezTo>
                  <a:cubicBezTo>
                    <a:pt x="100" y="106"/>
                    <a:pt x="130" y="70"/>
                    <a:pt x="176" y="46"/>
                  </a:cubicBezTo>
                  <a:cubicBezTo>
                    <a:pt x="231" y="19"/>
                    <a:pt x="290" y="10"/>
                    <a:pt x="350" y="6"/>
                  </a:cubicBezTo>
                  <a:cubicBezTo>
                    <a:pt x="431" y="1"/>
                    <a:pt x="513" y="0"/>
                    <a:pt x="595" y="10"/>
                  </a:cubicBezTo>
                  <a:cubicBezTo>
                    <a:pt x="634" y="14"/>
                    <a:pt x="672" y="22"/>
                    <a:pt x="707" y="41"/>
                  </a:cubicBezTo>
                  <a:cubicBezTo>
                    <a:pt x="748" y="64"/>
                    <a:pt x="766" y="102"/>
                    <a:pt x="758" y="148"/>
                  </a:cubicBezTo>
                  <a:cubicBezTo>
                    <a:pt x="747" y="210"/>
                    <a:pt x="712" y="250"/>
                    <a:pt x="651" y="267"/>
                  </a:cubicBezTo>
                  <a:cubicBezTo>
                    <a:pt x="648" y="268"/>
                    <a:pt x="644" y="269"/>
                    <a:pt x="640" y="271"/>
                  </a:cubicBezTo>
                  <a:close/>
                  <a:moveTo>
                    <a:pt x="390" y="341"/>
                  </a:moveTo>
                  <a:cubicBezTo>
                    <a:pt x="353" y="341"/>
                    <a:pt x="322" y="339"/>
                    <a:pt x="292" y="351"/>
                  </a:cubicBezTo>
                  <a:cubicBezTo>
                    <a:pt x="268" y="359"/>
                    <a:pt x="251" y="385"/>
                    <a:pt x="253" y="408"/>
                  </a:cubicBezTo>
                  <a:cubicBezTo>
                    <a:pt x="255" y="425"/>
                    <a:pt x="269" y="436"/>
                    <a:pt x="297" y="442"/>
                  </a:cubicBezTo>
                  <a:cubicBezTo>
                    <a:pt x="329" y="449"/>
                    <a:pt x="361" y="447"/>
                    <a:pt x="394" y="446"/>
                  </a:cubicBezTo>
                  <a:cubicBezTo>
                    <a:pt x="421" y="445"/>
                    <a:pt x="447" y="441"/>
                    <a:pt x="470" y="426"/>
                  </a:cubicBezTo>
                  <a:cubicBezTo>
                    <a:pt x="489" y="414"/>
                    <a:pt x="495" y="396"/>
                    <a:pt x="492" y="375"/>
                  </a:cubicBezTo>
                  <a:cubicBezTo>
                    <a:pt x="489" y="354"/>
                    <a:pt x="472" y="350"/>
                    <a:pt x="456" y="345"/>
                  </a:cubicBezTo>
                  <a:cubicBezTo>
                    <a:pt x="432" y="339"/>
                    <a:pt x="408" y="341"/>
                    <a:pt x="390" y="341"/>
                  </a:cubicBezTo>
                  <a:close/>
                  <a:moveTo>
                    <a:pt x="408" y="225"/>
                  </a:moveTo>
                  <a:cubicBezTo>
                    <a:pt x="418" y="225"/>
                    <a:pt x="428" y="226"/>
                    <a:pt x="438" y="225"/>
                  </a:cubicBezTo>
                  <a:cubicBezTo>
                    <a:pt x="456" y="224"/>
                    <a:pt x="475" y="223"/>
                    <a:pt x="492" y="216"/>
                  </a:cubicBezTo>
                  <a:cubicBezTo>
                    <a:pt x="513" y="207"/>
                    <a:pt x="526" y="188"/>
                    <a:pt x="524" y="167"/>
                  </a:cubicBezTo>
                  <a:cubicBezTo>
                    <a:pt x="521" y="146"/>
                    <a:pt x="503" y="142"/>
                    <a:pt x="487" y="140"/>
                  </a:cubicBezTo>
                  <a:cubicBezTo>
                    <a:pt x="446" y="134"/>
                    <a:pt x="405" y="134"/>
                    <a:pt x="364" y="140"/>
                  </a:cubicBezTo>
                  <a:cubicBezTo>
                    <a:pt x="353" y="142"/>
                    <a:pt x="342" y="145"/>
                    <a:pt x="332" y="151"/>
                  </a:cubicBezTo>
                  <a:cubicBezTo>
                    <a:pt x="315" y="162"/>
                    <a:pt x="309" y="179"/>
                    <a:pt x="312" y="198"/>
                  </a:cubicBezTo>
                  <a:cubicBezTo>
                    <a:pt x="316" y="215"/>
                    <a:pt x="332" y="218"/>
                    <a:pt x="346" y="222"/>
                  </a:cubicBezTo>
                  <a:cubicBezTo>
                    <a:pt x="366" y="226"/>
                    <a:pt x="387" y="226"/>
                    <a:pt x="408" y="225"/>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3" name="Freeform 10">
              <a:extLst>
                <a:ext uri="{FF2B5EF4-FFF2-40B4-BE49-F238E27FC236}">
                  <a16:creationId xmlns:a16="http://schemas.microsoft.com/office/drawing/2014/main" id="{53A3CE6D-DCD7-4123-8439-72ED10F4D478}"/>
                </a:ext>
              </a:extLst>
            </p:cNvPr>
            <p:cNvSpPr>
              <a:spLocks/>
            </p:cNvSpPr>
            <p:nvPr/>
          </p:nvSpPr>
          <p:spPr bwMode="auto">
            <a:xfrm>
              <a:off x="4860" y="941"/>
              <a:ext cx="746" cy="699"/>
            </a:xfrm>
            <a:custGeom>
              <a:avLst/>
              <a:gdLst>
                <a:gd name="T0" fmla="*/ 581 w 806"/>
                <a:gd name="T1" fmla="*/ 0 h 753"/>
                <a:gd name="T2" fmla="*/ 525 w 806"/>
                <a:gd name="T3" fmla="*/ 262 h 753"/>
                <a:gd name="T4" fmla="*/ 539 w 806"/>
                <a:gd name="T5" fmla="*/ 279 h 753"/>
                <a:gd name="T6" fmla="*/ 787 w 806"/>
                <a:gd name="T7" fmla="*/ 278 h 753"/>
                <a:gd name="T8" fmla="*/ 802 w 806"/>
                <a:gd name="T9" fmla="*/ 296 h 753"/>
                <a:gd name="T10" fmla="*/ 769 w 806"/>
                <a:gd name="T11" fmla="*/ 453 h 753"/>
                <a:gd name="T12" fmla="*/ 749 w 806"/>
                <a:gd name="T13" fmla="*/ 469 h 753"/>
                <a:gd name="T14" fmla="*/ 499 w 806"/>
                <a:gd name="T15" fmla="*/ 468 h 753"/>
                <a:gd name="T16" fmla="*/ 477 w 806"/>
                <a:gd name="T17" fmla="*/ 486 h 753"/>
                <a:gd name="T18" fmla="*/ 425 w 806"/>
                <a:gd name="T19" fmla="*/ 734 h 753"/>
                <a:gd name="T20" fmla="*/ 404 w 806"/>
                <a:gd name="T21" fmla="*/ 752 h 753"/>
                <a:gd name="T22" fmla="*/ 240 w 806"/>
                <a:gd name="T23" fmla="*/ 752 h 753"/>
                <a:gd name="T24" fmla="*/ 228 w 806"/>
                <a:gd name="T25" fmla="*/ 737 h 753"/>
                <a:gd name="T26" fmla="*/ 281 w 806"/>
                <a:gd name="T27" fmla="*/ 489 h 753"/>
                <a:gd name="T28" fmla="*/ 264 w 806"/>
                <a:gd name="T29" fmla="*/ 468 h 753"/>
                <a:gd name="T30" fmla="*/ 18 w 806"/>
                <a:gd name="T31" fmla="*/ 469 h 753"/>
                <a:gd name="T32" fmla="*/ 4 w 806"/>
                <a:gd name="T33" fmla="*/ 451 h 753"/>
                <a:gd name="T34" fmla="*/ 37 w 806"/>
                <a:gd name="T35" fmla="*/ 295 h 753"/>
                <a:gd name="T36" fmla="*/ 58 w 806"/>
                <a:gd name="T37" fmla="*/ 278 h 753"/>
                <a:gd name="T38" fmla="*/ 306 w 806"/>
                <a:gd name="T39" fmla="*/ 279 h 753"/>
                <a:gd name="T40" fmla="*/ 329 w 806"/>
                <a:gd name="T41" fmla="*/ 260 h 753"/>
                <a:gd name="T42" fmla="*/ 381 w 806"/>
                <a:gd name="T43" fmla="*/ 15 h 753"/>
                <a:gd name="T44" fmla="*/ 396 w 806"/>
                <a:gd name="T45" fmla="*/ 0 h 753"/>
                <a:gd name="T46" fmla="*/ 581 w 806"/>
                <a:gd name="T47" fmla="*/ 0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06" h="753">
                  <a:moveTo>
                    <a:pt x="581" y="0"/>
                  </a:moveTo>
                  <a:cubicBezTo>
                    <a:pt x="562" y="89"/>
                    <a:pt x="544" y="176"/>
                    <a:pt x="525" y="262"/>
                  </a:cubicBezTo>
                  <a:cubicBezTo>
                    <a:pt x="521" y="278"/>
                    <a:pt x="526" y="279"/>
                    <a:pt x="539" y="279"/>
                  </a:cubicBezTo>
                  <a:cubicBezTo>
                    <a:pt x="622" y="278"/>
                    <a:pt x="705" y="279"/>
                    <a:pt x="787" y="278"/>
                  </a:cubicBezTo>
                  <a:cubicBezTo>
                    <a:pt x="801" y="278"/>
                    <a:pt x="806" y="280"/>
                    <a:pt x="802" y="296"/>
                  </a:cubicBezTo>
                  <a:cubicBezTo>
                    <a:pt x="790" y="348"/>
                    <a:pt x="779" y="401"/>
                    <a:pt x="769" y="453"/>
                  </a:cubicBezTo>
                  <a:cubicBezTo>
                    <a:pt x="766" y="466"/>
                    <a:pt x="761" y="469"/>
                    <a:pt x="749" y="469"/>
                  </a:cubicBezTo>
                  <a:cubicBezTo>
                    <a:pt x="665" y="468"/>
                    <a:pt x="582" y="469"/>
                    <a:pt x="499" y="468"/>
                  </a:cubicBezTo>
                  <a:cubicBezTo>
                    <a:pt x="484" y="468"/>
                    <a:pt x="480" y="473"/>
                    <a:pt x="477" y="486"/>
                  </a:cubicBezTo>
                  <a:cubicBezTo>
                    <a:pt x="460" y="569"/>
                    <a:pt x="443" y="651"/>
                    <a:pt x="425" y="734"/>
                  </a:cubicBezTo>
                  <a:cubicBezTo>
                    <a:pt x="423" y="746"/>
                    <a:pt x="419" y="753"/>
                    <a:pt x="404" y="752"/>
                  </a:cubicBezTo>
                  <a:cubicBezTo>
                    <a:pt x="349" y="751"/>
                    <a:pt x="295" y="752"/>
                    <a:pt x="240" y="752"/>
                  </a:cubicBezTo>
                  <a:cubicBezTo>
                    <a:pt x="228" y="752"/>
                    <a:pt x="225" y="751"/>
                    <a:pt x="228" y="737"/>
                  </a:cubicBezTo>
                  <a:cubicBezTo>
                    <a:pt x="246" y="654"/>
                    <a:pt x="263" y="572"/>
                    <a:pt x="281" y="489"/>
                  </a:cubicBezTo>
                  <a:cubicBezTo>
                    <a:pt x="284" y="474"/>
                    <a:pt x="283" y="468"/>
                    <a:pt x="264" y="468"/>
                  </a:cubicBezTo>
                  <a:cubicBezTo>
                    <a:pt x="182" y="469"/>
                    <a:pt x="100" y="468"/>
                    <a:pt x="18" y="469"/>
                  </a:cubicBezTo>
                  <a:cubicBezTo>
                    <a:pt x="5" y="469"/>
                    <a:pt x="0" y="468"/>
                    <a:pt x="4" y="451"/>
                  </a:cubicBezTo>
                  <a:cubicBezTo>
                    <a:pt x="16" y="400"/>
                    <a:pt x="27" y="348"/>
                    <a:pt x="37" y="295"/>
                  </a:cubicBezTo>
                  <a:cubicBezTo>
                    <a:pt x="39" y="282"/>
                    <a:pt x="45" y="278"/>
                    <a:pt x="58" y="278"/>
                  </a:cubicBezTo>
                  <a:cubicBezTo>
                    <a:pt x="140" y="279"/>
                    <a:pt x="223" y="278"/>
                    <a:pt x="306" y="279"/>
                  </a:cubicBezTo>
                  <a:cubicBezTo>
                    <a:pt x="320" y="279"/>
                    <a:pt x="326" y="274"/>
                    <a:pt x="329" y="260"/>
                  </a:cubicBezTo>
                  <a:cubicBezTo>
                    <a:pt x="346" y="178"/>
                    <a:pt x="364" y="96"/>
                    <a:pt x="381" y="15"/>
                  </a:cubicBezTo>
                  <a:cubicBezTo>
                    <a:pt x="383" y="7"/>
                    <a:pt x="384" y="0"/>
                    <a:pt x="396" y="0"/>
                  </a:cubicBezTo>
                  <a:cubicBezTo>
                    <a:pt x="457" y="0"/>
                    <a:pt x="518" y="0"/>
                    <a:pt x="581" y="0"/>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Freeform 11">
              <a:extLst>
                <a:ext uri="{FF2B5EF4-FFF2-40B4-BE49-F238E27FC236}">
                  <a16:creationId xmlns:a16="http://schemas.microsoft.com/office/drawing/2014/main" id="{182D3329-BEDD-4F21-A1B7-F52CDF0882DB}"/>
                </a:ext>
              </a:extLst>
            </p:cNvPr>
            <p:cNvSpPr>
              <a:spLocks/>
            </p:cNvSpPr>
            <p:nvPr/>
          </p:nvSpPr>
          <p:spPr bwMode="auto">
            <a:xfrm>
              <a:off x="2312" y="923"/>
              <a:ext cx="641" cy="620"/>
            </a:xfrm>
            <a:custGeom>
              <a:avLst/>
              <a:gdLst>
                <a:gd name="T0" fmla="*/ 288 w 693"/>
                <a:gd name="T1" fmla="*/ 242 h 667"/>
                <a:gd name="T2" fmla="*/ 407 w 693"/>
                <a:gd name="T3" fmla="*/ 173 h 667"/>
                <a:gd name="T4" fmla="*/ 580 w 693"/>
                <a:gd name="T5" fmla="*/ 170 h 667"/>
                <a:gd name="T6" fmla="*/ 677 w 693"/>
                <a:gd name="T7" fmla="*/ 328 h 667"/>
                <a:gd name="T8" fmla="*/ 610 w 693"/>
                <a:gd name="T9" fmla="*/ 650 h 667"/>
                <a:gd name="T10" fmla="*/ 589 w 693"/>
                <a:gd name="T11" fmla="*/ 666 h 667"/>
                <a:gd name="T12" fmla="*/ 433 w 693"/>
                <a:gd name="T13" fmla="*/ 666 h 667"/>
                <a:gd name="T14" fmla="*/ 416 w 693"/>
                <a:gd name="T15" fmla="*/ 646 h 667"/>
                <a:gd name="T16" fmla="*/ 471 w 693"/>
                <a:gd name="T17" fmla="*/ 383 h 667"/>
                <a:gd name="T18" fmla="*/ 413 w 693"/>
                <a:gd name="T19" fmla="*/ 307 h 667"/>
                <a:gd name="T20" fmla="*/ 244 w 693"/>
                <a:gd name="T21" fmla="*/ 428 h 667"/>
                <a:gd name="T22" fmla="*/ 198 w 693"/>
                <a:gd name="T23" fmla="*/ 647 h 667"/>
                <a:gd name="T24" fmla="*/ 174 w 693"/>
                <a:gd name="T25" fmla="*/ 666 h 667"/>
                <a:gd name="T26" fmla="*/ 20 w 693"/>
                <a:gd name="T27" fmla="*/ 666 h 667"/>
                <a:gd name="T28" fmla="*/ 3 w 693"/>
                <a:gd name="T29" fmla="*/ 648 h 667"/>
                <a:gd name="T30" fmla="*/ 138 w 693"/>
                <a:gd name="T31" fmla="*/ 14 h 667"/>
                <a:gd name="T32" fmla="*/ 157 w 693"/>
                <a:gd name="T33" fmla="*/ 0 h 667"/>
                <a:gd name="T34" fmla="*/ 321 w 693"/>
                <a:gd name="T35" fmla="*/ 0 h 667"/>
                <a:gd name="T36" fmla="*/ 332 w 693"/>
                <a:gd name="T37" fmla="*/ 14 h 667"/>
                <a:gd name="T38" fmla="*/ 289 w 693"/>
                <a:gd name="T39" fmla="*/ 217 h 667"/>
                <a:gd name="T40" fmla="*/ 288 w 693"/>
                <a:gd name="T41" fmla="*/ 242 h 667"/>
                <a:gd name="T42" fmla="*/ 286 w 693"/>
                <a:gd name="T43" fmla="*/ 239 h 667"/>
                <a:gd name="T44" fmla="*/ 285 w 693"/>
                <a:gd name="T45" fmla="*/ 239 h 667"/>
                <a:gd name="T46" fmla="*/ 288 w 693"/>
                <a:gd name="T47" fmla="*/ 242 h 6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693" h="667">
                  <a:moveTo>
                    <a:pt x="288" y="242"/>
                  </a:moveTo>
                  <a:cubicBezTo>
                    <a:pt x="319" y="204"/>
                    <a:pt x="361" y="186"/>
                    <a:pt x="407" y="173"/>
                  </a:cubicBezTo>
                  <a:cubicBezTo>
                    <a:pt x="464" y="157"/>
                    <a:pt x="522" y="154"/>
                    <a:pt x="580" y="170"/>
                  </a:cubicBezTo>
                  <a:cubicBezTo>
                    <a:pt x="657" y="191"/>
                    <a:pt x="693" y="250"/>
                    <a:pt x="677" y="328"/>
                  </a:cubicBezTo>
                  <a:cubicBezTo>
                    <a:pt x="655" y="435"/>
                    <a:pt x="632" y="542"/>
                    <a:pt x="610" y="650"/>
                  </a:cubicBezTo>
                  <a:cubicBezTo>
                    <a:pt x="607" y="662"/>
                    <a:pt x="602" y="667"/>
                    <a:pt x="589" y="666"/>
                  </a:cubicBezTo>
                  <a:cubicBezTo>
                    <a:pt x="537" y="665"/>
                    <a:pt x="485" y="665"/>
                    <a:pt x="433" y="666"/>
                  </a:cubicBezTo>
                  <a:cubicBezTo>
                    <a:pt x="417" y="666"/>
                    <a:pt x="413" y="664"/>
                    <a:pt x="416" y="646"/>
                  </a:cubicBezTo>
                  <a:cubicBezTo>
                    <a:pt x="436" y="559"/>
                    <a:pt x="455" y="471"/>
                    <a:pt x="471" y="383"/>
                  </a:cubicBezTo>
                  <a:cubicBezTo>
                    <a:pt x="479" y="341"/>
                    <a:pt x="455" y="313"/>
                    <a:pt x="413" y="307"/>
                  </a:cubicBezTo>
                  <a:cubicBezTo>
                    <a:pt x="326" y="297"/>
                    <a:pt x="261" y="343"/>
                    <a:pt x="244" y="428"/>
                  </a:cubicBezTo>
                  <a:cubicBezTo>
                    <a:pt x="228" y="501"/>
                    <a:pt x="213" y="574"/>
                    <a:pt x="198" y="647"/>
                  </a:cubicBezTo>
                  <a:cubicBezTo>
                    <a:pt x="195" y="661"/>
                    <a:pt x="190" y="667"/>
                    <a:pt x="174" y="666"/>
                  </a:cubicBezTo>
                  <a:cubicBezTo>
                    <a:pt x="122" y="665"/>
                    <a:pt x="71" y="665"/>
                    <a:pt x="20" y="666"/>
                  </a:cubicBezTo>
                  <a:cubicBezTo>
                    <a:pt x="5" y="667"/>
                    <a:pt x="0" y="663"/>
                    <a:pt x="3" y="648"/>
                  </a:cubicBezTo>
                  <a:cubicBezTo>
                    <a:pt x="49" y="437"/>
                    <a:pt x="94" y="226"/>
                    <a:pt x="138" y="14"/>
                  </a:cubicBezTo>
                  <a:cubicBezTo>
                    <a:pt x="141" y="3"/>
                    <a:pt x="146" y="0"/>
                    <a:pt x="157" y="0"/>
                  </a:cubicBezTo>
                  <a:cubicBezTo>
                    <a:pt x="211" y="0"/>
                    <a:pt x="266" y="0"/>
                    <a:pt x="321" y="0"/>
                  </a:cubicBezTo>
                  <a:cubicBezTo>
                    <a:pt x="333" y="0"/>
                    <a:pt x="334" y="3"/>
                    <a:pt x="332" y="14"/>
                  </a:cubicBezTo>
                  <a:cubicBezTo>
                    <a:pt x="317" y="82"/>
                    <a:pt x="303" y="149"/>
                    <a:pt x="289" y="217"/>
                  </a:cubicBezTo>
                  <a:cubicBezTo>
                    <a:pt x="287" y="225"/>
                    <a:pt x="283" y="233"/>
                    <a:pt x="288" y="242"/>
                  </a:cubicBezTo>
                  <a:cubicBezTo>
                    <a:pt x="287" y="241"/>
                    <a:pt x="287" y="240"/>
                    <a:pt x="286" y="239"/>
                  </a:cubicBezTo>
                  <a:cubicBezTo>
                    <a:pt x="286" y="239"/>
                    <a:pt x="285" y="239"/>
                    <a:pt x="285" y="239"/>
                  </a:cubicBezTo>
                  <a:cubicBezTo>
                    <a:pt x="286" y="240"/>
                    <a:pt x="287" y="241"/>
                    <a:pt x="288" y="242"/>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5" name="Freeform 12">
              <a:extLst>
                <a:ext uri="{FF2B5EF4-FFF2-40B4-BE49-F238E27FC236}">
                  <a16:creationId xmlns:a16="http://schemas.microsoft.com/office/drawing/2014/main" id="{3FB7D01C-0461-4DD5-91DD-0DDDA02E9337}"/>
                </a:ext>
              </a:extLst>
            </p:cNvPr>
            <p:cNvSpPr>
              <a:spLocks/>
            </p:cNvSpPr>
            <p:nvPr/>
          </p:nvSpPr>
          <p:spPr bwMode="auto">
            <a:xfrm>
              <a:off x="4022" y="1753"/>
              <a:ext cx="686" cy="526"/>
            </a:xfrm>
            <a:custGeom>
              <a:avLst/>
              <a:gdLst>
                <a:gd name="T0" fmla="*/ 293 w 741"/>
                <a:gd name="T1" fmla="*/ 364 h 566"/>
                <a:gd name="T2" fmla="*/ 366 w 741"/>
                <a:gd name="T3" fmla="*/ 232 h 566"/>
                <a:gd name="T4" fmla="*/ 488 w 741"/>
                <a:gd name="T5" fmla="*/ 13 h 566"/>
                <a:gd name="T6" fmla="*/ 505 w 741"/>
                <a:gd name="T7" fmla="*/ 0 h 566"/>
                <a:gd name="T8" fmla="*/ 741 w 741"/>
                <a:gd name="T9" fmla="*/ 0 h 566"/>
                <a:gd name="T10" fmla="*/ 695 w 741"/>
                <a:gd name="T11" fmla="*/ 70 h 566"/>
                <a:gd name="T12" fmla="*/ 379 w 741"/>
                <a:gd name="T13" fmla="*/ 550 h 566"/>
                <a:gd name="T14" fmla="*/ 350 w 741"/>
                <a:gd name="T15" fmla="*/ 566 h 566"/>
                <a:gd name="T16" fmla="*/ 150 w 741"/>
                <a:gd name="T17" fmla="*/ 565 h 566"/>
                <a:gd name="T18" fmla="*/ 129 w 741"/>
                <a:gd name="T19" fmla="*/ 549 h 566"/>
                <a:gd name="T20" fmla="*/ 4 w 741"/>
                <a:gd name="T21" fmla="*/ 18 h 566"/>
                <a:gd name="T22" fmla="*/ 17 w 741"/>
                <a:gd name="T23" fmla="*/ 0 h 566"/>
                <a:gd name="T24" fmla="*/ 231 w 741"/>
                <a:gd name="T25" fmla="*/ 0 h 566"/>
                <a:gd name="T26" fmla="*/ 248 w 741"/>
                <a:gd name="T27" fmla="*/ 15 h 566"/>
                <a:gd name="T28" fmla="*/ 293 w 741"/>
                <a:gd name="T29" fmla="*/ 364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1" h="566">
                  <a:moveTo>
                    <a:pt x="293" y="364"/>
                  </a:moveTo>
                  <a:cubicBezTo>
                    <a:pt x="319" y="317"/>
                    <a:pt x="343" y="275"/>
                    <a:pt x="366" y="232"/>
                  </a:cubicBezTo>
                  <a:cubicBezTo>
                    <a:pt x="407" y="159"/>
                    <a:pt x="447" y="86"/>
                    <a:pt x="488" y="13"/>
                  </a:cubicBezTo>
                  <a:cubicBezTo>
                    <a:pt x="492" y="6"/>
                    <a:pt x="495" y="0"/>
                    <a:pt x="505" y="0"/>
                  </a:cubicBezTo>
                  <a:cubicBezTo>
                    <a:pt x="583" y="1"/>
                    <a:pt x="660" y="0"/>
                    <a:pt x="741" y="0"/>
                  </a:cubicBezTo>
                  <a:cubicBezTo>
                    <a:pt x="725" y="25"/>
                    <a:pt x="710" y="48"/>
                    <a:pt x="695" y="70"/>
                  </a:cubicBezTo>
                  <a:cubicBezTo>
                    <a:pt x="590" y="230"/>
                    <a:pt x="484" y="390"/>
                    <a:pt x="379" y="550"/>
                  </a:cubicBezTo>
                  <a:cubicBezTo>
                    <a:pt x="371" y="561"/>
                    <a:pt x="364" y="566"/>
                    <a:pt x="350" y="566"/>
                  </a:cubicBezTo>
                  <a:cubicBezTo>
                    <a:pt x="284" y="565"/>
                    <a:pt x="217" y="565"/>
                    <a:pt x="150" y="565"/>
                  </a:cubicBezTo>
                  <a:cubicBezTo>
                    <a:pt x="138" y="566"/>
                    <a:pt x="132" y="563"/>
                    <a:pt x="129" y="549"/>
                  </a:cubicBezTo>
                  <a:cubicBezTo>
                    <a:pt x="88" y="372"/>
                    <a:pt x="46" y="195"/>
                    <a:pt x="4" y="18"/>
                  </a:cubicBezTo>
                  <a:cubicBezTo>
                    <a:pt x="0" y="5"/>
                    <a:pt x="1" y="0"/>
                    <a:pt x="17" y="0"/>
                  </a:cubicBezTo>
                  <a:cubicBezTo>
                    <a:pt x="89" y="1"/>
                    <a:pt x="160" y="1"/>
                    <a:pt x="231" y="0"/>
                  </a:cubicBezTo>
                  <a:cubicBezTo>
                    <a:pt x="243" y="0"/>
                    <a:pt x="246" y="3"/>
                    <a:pt x="248" y="15"/>
                  </a:cubicBezTo>
                  <a:cubicBezTo>
                    <a:pt x="262" y="129"/>
                    <a:pt x="277" y="243"/>
                    <a:pt x="293" y="364"/>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Freeform 13">
              <a:extLst>
                <a:ext uri="{FF2B5EF4-FFF2-40B4-BE49-F238E27FC236}">
                  <a16:creationId xmlns:a16="http://schemas.microsoft.com/office/drawing/2014/main" id="{F8FECAA8-AEF3-42F0-81AA-0BF68E92DC8F}"/>
                </a:ext>
              </a:extLst>
            </p:cNvPr>
            <p:cNvSpPr>
              <a:spLocks/>
            </p:cNvSpPr>
            <p:nvPr/>
          </p:nvSpPr>
          <p:spPr bwMode="auto">
            <a:xfrm>
              <a:off x="3213" y="1084"/>
              <a:ext cx="637" cy="478"/>
            </a:xfrm>
            <a:custGeom>
              <a:avLst/>
              <a:gdLst>
                <a:gd name="T0" fmla="*/ 409 w 688"/>
                <a:gd name="T1" fmla="*/ 429 h 515"/>
                <a:gd name="T2" fmla="*/ 243 w 688"/>
                <a:gd name="T3" fmla="*/ 508 h 515"/>
                <a:gd name="T4" fmla="*/ 114 w 688"/>
                <a:gd name="T5" fmla="*/ 505 h 515"/>
                <a:gd name="T6" fmla="*/ 10 w 688"/>
                <a:gd name="T7" fmla="*/ 350 h 515"/>
                <a:gd name="T8" fmla="*/ 40 w 688"/>
                <a:gd name="T9" fmla="*/ 200 h 515"/>
                <a:gd name="T10" fmla="*/ 79 w 688"/>
                <a:gd name="T11" fmla="*/ 15 h 515"/>
                <a:gd name="T12" fmla="*/ 98 w 688"/>
                <a:gd name="T13" fmla="*/ 1 h 515"/>
                <a:gd name="T14" fmla="*/ 254 w 688"/>
                <a:gd name="T15" fmla="*/ 0 h 515"/>
                <a:gd name="T16" fmla="*/ 272 w 688"/>
                <a:gd name="T17" fmla="*/ 22 h 515"/>
                <a:gd name="T18" fmla="*/ 219 w 688"/>
                <a:gd name="T19" fmla="*/ 270 h 515"/>
                <a:gd name="T20" fmla="*/ 217 w 688"/>
                <a:gd name="T21" fmla="*/ 304 h 515"/>
                <a:gd name="T22" fmla="*/ 271 w 688"/>
                <a:gd name="T23" fmla="*/ 365 h 515"/>
                <a:gd name="T24" fmla="*/ 441 w 688"/>
                <a:gd name="T25" fmla="*/ 252 h 515"/>
                <a:gd name="T26" fmla="*/ 492 w 688"/>
                <a:gd name="T27" fmla="*/ 16 h 515"/>
                <a:gd name="T28" fmla="*/ 511 w 688"/>
                <a:gd name="T29" fmla="*/ 0 h 515"/>
                <a:gd name="T30" fmla="*/ 669 w 688"/>
                <a:gd name="T31" fmla="*/ 0 h 515"/>
                <a:gd name="T32" fmla="*/ 685 w 688"/>
                <a:gd name="T33" fmla="*/ 19 h 515"/>
                <a:gd name="T34" fmla="*/ 623 w 688"/>
                <a:gd name="T35" fmla="*/ 309 h 515"/>
                <a:gd name="T36" fmla="*/ 589 w 688"/>
                <a:gd name="T37" fmla="*/ 471 h 515"/>
                <a:gd name="T38" fmla="*/ 562 w 688"/>
                <a:gd name="T39" fmla="*/ 494 h 515"/>
                <a:gd name="T40" fmla="*/ 412 w 688"/>
                <a:gd name="T41" fmla="*/ 493 h 515"/>
                <a:gd name="T42" fmla="*/ 399 w 688"/>
                <a:gd name="T43" fmla="*/ 477 h 515"/>
                <a:gd name="T44" fmla="*/ 409 w 688"/>
                <a:gd name="T45" fmla="*/ 42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88" h="515">
                  <a:moveTo>
                    <a:pt x="409" y="429"/>
                  </a:moveTo>
                  <a:cubicBezTo>
                    <a:pt x="359" y="474"/>
                    <a:pt x="304" y="498"/>
                    <a:pt x="243" y="508"/>
                  </a:cubicBezTo>
                  <a:cubicBezTo>
                    <a:pt x="199" y="515"/>
                    <a:pt x="156" y="515"/>
                    <a:pt x="114" y="505"/>
                  </a:cubicBezTo>
                  <a:cubicBezTo>
                    <a:pt x="38" y="488"/>
                    <a:pt x="0" y="431"/>
                    <a:pt x="10" y="350"/>
                  </a:cubicBezTo>
                  <a:cubicBezTo>
                    <a:pt x="17" y="300"/>
                    <a:pt x="30" y="250"/>
                    <a:pt x="40" y="200"/>
                  </a:cubicBezTo>
                  <a:cubicBezTo>
                    <a:pt x="53" y="138"/>
                    <a:pt x="67" y="77"/>
                    <a:pt x="79" y="15"/>
                  </a:cubicBezTo>
                  <a:cubicBezTo>
                    <a:pt x="82" y="3"/>
                    <a:pt x="87" y="0"/>
                    <a:pt x="98" y="1"/>
                  </a:cubicBezTo>
                  <a:cubicBezTo>
                    <a:pt x="150" y="1"/>
                    <a:pt x="202" y="2"/>
                    <a:pt x="254" y="0"/>
                  </a:cubicBezTo>
                  <a:cubicBezTo>
                    <a:pt x="273" y="0"/>
                    <a:pt x="275" y="5"/>
                    <a:pt x="272" y="22"/>
                  </a:cubicBezTo>
                  <a:cubicBezTo>
                    <a:pt x="254" y="105"/>
                    <a:pt x="236" y="187"/>
                    <a:pt x="219" y="270"/>
                  </a:cubicBezTo>
                  <a:cubicBezTo>
                    <a:pt x="217" y="281"/>
                    <a:pt x="217" y="292"/>
                    <a:pt x="217" y="304"/>
                  </a:cubicBezTo>
                  <a:cubicBezTo>
                    <a:pt x="218" y="338"/>
                    <a:pt x="237" y="359"/>
                    <a:pt x="271" y="365"/>
                  </a:cubicBezTo>
                  <a:cubicBezTo>
                    <a:pt x="353" y="379"/>
                    <a:pt x="422" y="334"/>
                    <a:pt x="441" y="252"/>
                  </a:cubicBezTo>
                  <a:cubicBezTo>
                    <a:pt x="459" y="174"/>
                    <a:pt x="476" y="95"/>
                    <a:pt x="492" y="16"/>
                  </a:cubicBezTo>
                  <a:cubicBezTo>
                    <a:pt x="494" y="3"/>
                    <a:pt x="499" y="0"/>
                    <a:pt x="511" y="0"/>
                  </a:cubicBezTo>
                  <a:cubicBezTo>
                    <a:pt x="564" y="1"/>
                    <a:pt x="616" y="1"/>
                    <a:pt x="669" y="0"/>
                  </a:cubicBezTo>
                  <a:cubicBezTo>
                    <a:pt x="684" y="0"/>
                    <a:pt x="688" y="4"/>
                    <a:pt x="685" y="19"/>
                  </a:cubicBezTo>
                  <a:cubicBezTo>
                    <a:pt x="664" y="116"/>
                    <a:pt x="643" y="213"/>
                    <a:pt x="623" y="309"/>
                  </a:cubicBezTo>
                  <a:cubicBezTo>
                    <a:pt x="611" y="363"/>
                    <a:pt x="600" y="417"/>
                    <a:pt x="589" y="471"/>
                  </a:cubicBezTo>
                  <a:cubicBezTo>
                    <a:pt x="586" y="487"/>
                    <a:pt x="581" y="494"/>
                    <a:pt x="562" y="494"/>
                  </a:cubicBezTo>
                  <a:cubicBezTo>
                    <a:pt x="512" y="492"/>
                    <a:pt x="462" y="493"/>
                    <a:pt x="412" y="493"/>
                  </a:cubicBezTo>
                  <a:cubicBezTo>
                    <a:pt x="399" y="493"/>
                    <a:pt x="394" y="491"/>
                    <a:pt x="399" y="477"/>
                  </a:cubicBezTo>
                  <a:cubicBezTo>
                    <a:pt x="404" y="463"/>
                    <a:pt x="405" y="448"/>
                    <a:pt x="409" y="429"/>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 name="Freeform 14">
              <a:extLst>
                <a:ext uri="{FF2B5EF4-FFF2-40B4-BE49-F238E27FC236}">
                  <a16:creationId xmlns:a16="http://schemas.microsoft.com/office/drawing/2014/main" id="{C769DFCA-0436-4498-8B02-37EC233BED3E}"/>
                </a:ext>
              </a:extLst>
            </p:cNvPr>
            <p:cNvSpPr>
              <a:spLocks/>
            </p:cNvSpPr>
            <p:nvPr/>
          </p:nvSpPr>
          <p:spPr bwMode="auto">
            <a:xfrm>
              <a:off x="1039" y="937"/>
              <a:ext cx="596" cy="605"/>
            </a:xfrm>
            <a:custGeom>
              <a:avLst/>
              <a:gdLst>
                <a:gd name="T0" fmla="*/ 306 w 644"/>
                <a:gd name="T1" fmla="*/ 651 h 651"/>
                <a:gd name="T2" fmla="*/ 20 w 644"/>
                <a:gd name="T3" fmla="*/ 651 h 651"/>
                <a:gd name="T4" fmla="*/ 4 w 644"/>
                <a:gd name="T5" fmla="*/ 631 h 651"/>
                <a:gd name="T6" fmla="*/ 134 w 644"/>
                <a:gd name="T7" fmla="*/ 19 h 651"/>
                <a:gd name="T8" fmla="*/ 157 w 644"/>
                <a:gd name="T9" fmla="*/ 1 h 651"/>
                <a:gd name="T10" fmla="*/ 337 w 644"/>
                <a:gd name="T11" fmla="*/ 1 h 651"/>
                <a:gd name="T12" fmla="*/ 351 w 644"/>
                <a:gd name="T13" fmla="*/ 18 h 651"/>
                <a:gd name="T14" fmla="*/ 252 w 644"/>
                <a:gd name="T15" fmla="*/ 482 h 651"/>
                <a:gd name="T16" fmla="*/ 268 w 644"/>
                <a:gd name="T17" fmla="*/ 500 h 651"/>
                <a:gd name="T18" fmla="*/ 622 w 644"/>
                <a:gd name="T19" fmla="*/ 499 h 651"/>
                <a:gd name="T20" fmla="*/ 640 w 644"/>
                <a:gd name="T21" fmla="*/ 522 h 651"/>
                <a:gd name="T22" fmla="*/ 616 w 644"/>
                <a:gd name="T23" fmla="*/ 634 h 651"/>
                <a:gd name="T24" fmla="*/ 594 w 644"/>
                <a:gd name="T25" fmla="*/ 651 h 651"/>
                <a:gd name="T26" fmla="*/ 306 w 644"/>
                <a:gd name="T27" fmla="*/ 651 h 6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44" h="651">
                  <a:moveTo>
                    <a:pt x="306" y="651"/>
                  </a:moveTo>
                  <a:cubicBezTo>
                    <a:pt x="211" y="651"/>
                    <a:pt x="115" y="651"/>
                    <a:pt x="20" y="651"/>
                  </a:cubicBezTo>
                  <a:cubicBezTo>
                    <a:pt x="4" y="651"/>
                    <a:pt x="0" y="649"/>
                    <a:pt x="4" y="631"/>
                  </a:cubicBezTo>
                  <a:cubicBezTo>
                    <a:pt x="48" y="428"/>
                    <a:pt x="91" y="223"/>
                    <a:pt x="134" y="19"/>
                  </a:cubicBezTo>
                  <a:cubicBezTo>
                    <a:pt x="137" y="5"/>
                    <a:pt x="142" y="0"/>
                    <a:pt x="157" y="1"/>
                  </a:cubicBezTo>
                  <a:cubicBezTo>
                    <a:pt x="217" y="2"/>
                    <a:pt x="277" y="1"/>
                    <a:pt x="337" y="1"/>
                  </a:cubicBezTo>
                  <a:cubicBezTo>
                    <a:pt x="351" y="1"/>
                    <a:pt x="355" y="2"/>
                    <a:pt x="351" y="18"/>
                  </a:cubicBezTo>
                  <a:cubicBezTo>
                    <a:pt x="318" y="172"/>
                    <a:pt x="286" y="327"/>
                    <a:pt x="252" y="482"/>
                  </a:cubicBezTo>
                  <a:cubicBezTo>
                    <a:pt x="249" y="499"/>
                    <a:pt x="254" y="500"/>
                    <a:pt x="268" y="500"/>
                  </a:cubicBezTo>
                  <a:cubicBezTo>
                    <a:pt x="386" y="499"/>
                    <a:pt x="504" y="500"/>
                    <a:pt x="622" y="499"/>
                  </a:cubicBezTo>
                  <a:cubicBezTo>
                    <a:pt x="642" y="499"/>
                    <a:pt x="644" y="504"/>
                    <a:pt x="640" y="522"/>
                  </a:cubicBezTo>
                  <a:cubicBezTo>
                    <a:pt x="630" y="559"/>
                    <a:pt x="623" y="596"/>
                    <a:pt x="616" y="634"/>
                  </a:cubicBezTo>
                  <a:cubicBezTo>
                    <a:pt x="613" y="648"/>
                    <a:pt x="608" y="651"/>
                    <a:pt x="594" y="651"/>
                  </a:cubicBezTo>
                  <a:cubicBezTo>
                    <a:pt x="498" y="651"/>
                    <a:pt x="402" y="651"/>
                    <a:pt x="306" y="65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8" name="Freeform 15">
              <a:extLst>
                <a:ext uri="{FF2B5EF4-FFF2-40B4-BE49-F238E27FC236}">
                  <a16:creationId xmlns:a16="http://schemas.microsoft.com/office/drawing/2014/main" id="{AB0BCDAF-7A47-41ED-8502-302AAFF6E37A}"/>
                </a:ext>
              </a:extLst>
            </p:cNvPr>
            <p:cNvSpPr>
              <a:spLocks/>
            </p:cNvSpPr>
            <p:nvPr/>
          </p:nvSpPr>
          <p:spPr bwMode="auto">
            <a:xfrm>
              <a:off x="1934" y="937"/>
              <a:ext cx="415" cy="615"/>
            </a:xfrm>
            <a:custGeom>
              <a:avLst/>
              <a:gdLst>
                <a:gd name="T0" fmla="*/ 216 w 448"/>
                <a:gd name="T1" fmla="*/ 661 h 662"/>
                <a:gd name="T2" fmla="*/ 110 w 448"/>
                <a:gd name="T3" fmla="*/ 653 h 662"/>
                <a:gd name="T4" fmla="*/ 45 w 448"/>
                <a:gd name="T5" fmla="*/ 555 h 662"/>
                <a:gd name="T6" fmla="*/ 93 w 448"/>
                <a:gd name="T7" fmla="*/ 321 h 662"/>
                <a:gd name="T8" fmla="*/ 63 w 448"/>
                <a:gd name="T9" fmla="*/ 285 h 662"/>
                <a:gd name="T10" fmla="*/ 13 w 448"/>
                <a:gd name="T11" fmla="*/ 285 h 662"/>
                <a:gd name="T12" fmla="*/ 2 w 448"/>
                <a:gd name="T13" fmla="*/ 272 h 662"/>
                <a:gd name="T14" fmla="*/ 24 w 448"/>
                <a:gd name="T15" fmla="*/ 170 h 662"/>
                <a:gd name="T16" fmla="*/ 39 w 448"/>
                <a:gd name="T17" fmla="*/ 158 h 662"/>
                <a:gd name="T18" fmla="*/ 113 w 448"/>
                <a:gd name="T19" fmla="*/ 159 h 662"/>
                <a:gd name="T20" fmla="*/ 131 w 448"/>
                <a:gd name="T21" fmla="*/ 144 h 662"/>
                <a:gd name="T22" fmla="*/ 158 w 448"/>
                <a:gd name="T23" fmla="*/ 15 h 662"/>
                <a:gd name="T24" fmla="*/ 176 w 448"/>
                <a:gd name="T25" fmla="*/ 1 h 662"/>
                <a:gd name="T26" fmla="*/ 336 w 448"/>
                <a:gd name="T27" fmla="*/ 1 h 662"/>
                <a:gd name="T28" fmla="*/ 351 w 448"/>
                <a:gd name="T29" fmla="*/ 19 h 662"/>
                <a:gd name="T30" fmla="*/ 324 w 448"/>
                <a:gd name="T31" fmla="*/ 139 h 662"/>
                <a:gd name="T32" fmla="*/ 339 w 448"/>
                <a:gd name="T33" fmla="*/ 159 h 662"/>
                <a:gd name="T34" fmla="*/ 433 w 448"/>
                <a:gd name="T35" fmla="*/ 159 h 662"/>
                <a:gd name="T36" fmla="*/ 445 w 448"/>
                <a:gd name="T37" fmla="*/ 173 h 662"/>
                <a:gd name="T38" fmla="*/ 424 w 448"/>
                <a:gd name="T39" fmla="*/ 271 h 662"/>
                <a:gd name="T40" fmla="*/ 406 w 448"/>
                <a:gd name="T41" fmla="*/ 285 h 662"/>
                <a:gd name="T42" fmla="*/ 314 w 448"/>
                <a:gd name="T43" fmla="*/ 285 h 662"/>
                <a:gd name="T44" fmla="*/ 289 w 448"/>
                <a:gd name="T45" fmla="*/ 304 h 662"/>
                <a:gd name="T46" fmla="*/ 250 w 448"/>
                <a:gd name="T47" fmla="*/ 493 h 662"/>
                <a:gd name="T48" fmla="*/ 279 w 448"/>
                <a:gd name="T49" fmla="*/ 533 h 662"/>
                <a:gd name="T50" fmla="*/ 357 w 448"/>
                <a:gd name="T51" fmla="*/ 532 h 662"/>
                <a:gd name="T52" fmla="*/ 370 w 448"/>
                <a:gd name="T53" fmla="*/ 546 h 662"/>
                <a:gd name="T54" fmla="*/ 350 w 448"/>
                <a:gd name="T55" fmla="*/ 637 h 662"/>
                <a:gd name="T56" fmla="*/ 331 w 448"/>
                <a:gd name="T57" fmla="*/ 655 h 662"/>
                <a:gd name="T58" fmla="*/ 216 w 448"/>
                <a:gd name="T59"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48" h="662">
                  <a:moveTo>
                    <a:pt x="216" y="661"/>
                  </a:moveTo>
                  <a:cubicBezTo>
                    <a:pt x="180" y="661"/>
                    <a:pt x="145" y="662"/>
                    <a:pt x="110" y="653"/>
                  </a:cubicBezTo>
                  <a:cubicBezTo>
                    <a:pt x="59" y="639"/>
                    <a:pt x="37" y="608"/>
                    <a:pt x="45" y="555"/>
                  </a:cubicBezTo>
                  <a:cubicBezTo>
                    <a:pt x="57" y="477"/>
                    <a:pt x="77" y="399"/>
                    <a:pt x="93" y="321"/>
                  </a:cubicBezTo>
                  <a:cubicBezTo>
                    <a:pt x="100" y="285"/>
                    <a:pt x="101" y="285"/>
                    <a:pt x="63" y="285"/>
                  </a:cubicBezTo>
                  <a:cubicBezTo>
                    <a:pt x="47" y="285"/>
                    <a:pt x="30" y="285"/>
                    <a:pt x="13" y="285"/>
                  </a:cubicBezTo>
                  <a:cubicBezTo>
                    <a:pt x="2" y="286"/>
                    <a:pt x="0" y="282"/>
                    <a:pt x="2" y="272"/>
                  </a:cubicBezTo>
                  <a:cubicBezTo>
                    <a:pt x="10" y="238"/>
                    <a:pt x="17" y="204"/>
                    <a:pt x="24" y="170"/>
                  </a:cubicBezTo>
                  <a:cubicBezTo>
                    <a:pt x="26" y="162"/>
                    <a:pt x="29" y="158"/>
                    <a:pt x="39" y="158"/>
                  </a:cubicBezTo>
                  <a:cubicBezTo>
                    <a:pt x="63" y="159"/>
                    <a:pt x="88" y="158"/>
                    <a:pt x="113" y="159"/>
                  </a:cubicBezTo>
                  <a:cubicBezTo>
                    <a:pt x="124" y="159"/>
                    <a:pt x="129" y="155"/>
                    <a:pt x="131" y="144"/>
                  </a:cubicBezTo>
                  <a:cubicBezTo>
                    <a:pt x="139" y="101"/>
                    <a:pt x="150" y="58"/>
                    <a:pt x="158" y="15"/>
                  </a:cubicBezTo>
                  <a:cubicBezTo>
                    <a:pt x="160" y="3"/>
                    <a:pt x="165" y="1"/>
                    <a:pt x="176" y="1"/>
                  </a:cubicBezTo>
                  <a:cubicBezTo>
                    <a:pt x="229" y="1"/>
                    <a:pt x="283" y="2"/>
                    <a:pt x="336" y="1"/>
                  </a:cubicBezTo>
                  <a:cubicBezTo>
                    <a:pt x="351" y="0"/>
                    <a:pt x="354" y="5"/>
                    <a:pt x="351" y="19"/>
                  </a:cubicBezTo>
                  <a:cubicBezTo>
                    <a:pt x="342" y="59"/>
                    <a:pt x="334" y="99"/>
                    <a:pt x="324" y="139"/>
                  </a:cubicBezTo>
                  <a:cubicBezTo>
                    <a:pt x="321" y="153"/>
                    <a:pt x="322" y="160"/>
                    <a:pt x="339" y="159"/>
                  </a:cubicBezTo>
                  <a:cubicBezTo>
                    <a:pt x="370" y="158"/>
                    <a:pt x="402" y="159"/>
                    <a:pt x="433" y="159"/>
                  </a:cubicBezTo>
                  <a:cubicBezTo>
                    <a:pt x="445" y="158"/>
                    <a:pt x="448" y="161"/>
                    <a:pt x="445" y="173"/>
                  </a:cubicBezTo>
                  <a:cubicBezTo>
                    <a:pt x="437" y="205"/>
                    <a:pt x="430" y="238"/>
                    <a:pt x="424" y="271"/>
                  </a:cubicBezTo>
                  <a:cubicBezTo>
                    <a:pt x="422" y="283"/>
                    <a:pt x="417" y="286"/>
                    <a:pt x="406" y="285"/>
                  </a:cubicBezTo>
                  <a:cubicBezTo>
                    <a:pt x="375" y="285"/>
                    <a:pt x="345" y="286"/>
                    <a:pt x="314" y="285"/>
                  </a:cubicBezTo>
                  <a:cubicBezTo>
                    <a:pt x="299" y="284"/>
                    <a:pt x="293" y="287"/>
                    <a:pt x="289" y="304"/>
                  </a:cubicBezTo>
                  <a:cubicBezTo>
                    <a:pt x="278" y="367"/>
                    <a:pt x="263" y="430"/>
                    <a:pt x="250" y="493"/>
                  </a:cubicBezTo>
                  <a:cubicBezTo>
                    <a:pt x="244" y="521"/>
                    <a:pt x="252" y="530"/>
                    <a:pt x="279" y="533"/>
                  </a:cubicBezTo>
                  <a:cubicBezTo>
                    <a:pt x="305" y="536"/>
                    <a:pt x="331" y="533"/>
                    <a:pt x="357" y="532"/>
                  </a:cubicBezTo>
                  <a:cubicBezTo>
                    <a:pt x="367" y="532"/>
                    <a:pt x="373" y="532"/>
                    <a:pt x="370" y="546"/>
                  </a:cubicBezTo>
                  <a:cubicBezTo>
                    <a:pt x="362" y="576"/>
                    <a:pt x="356" y="607"/>
                    <a:pt x="350" y="637"/>
                  </a:cubicBezTo>
                  <a:cubicBezTo>
                    <a:pt x="348" y="648"/>
                    <a:pt x="343" y="654"/>
                    <a:pt x="331" y="655"/>
                  </a:cubicBezTo>
                  <a:cubicBezTo>
                    <a:pt x="293" y="658"/>
                    <a:pt x="254" y="661"/>
                    <a:pt x="216" y="66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Freeform 16">
              <a:extLst>
                <a:ext uri="{FF2B5EF4-FFF2-40B4-BE49-F238E27FC236}">
                  <a16:creationId xmlns:a16="http://schemas.microsoft.com/office/drawing/2014/main" id="{DCFAFEDE-0768-407B-BB82-CCA3A0DAE82F}"/>
                </a:ext>
              </a:extLst>
            </p:cNvPr>
            <p:cNvSpPr>
              <a:spLocks/>
            </p:cNvSpPr>
            <p:nvPr/>
          </p:nvSpPr>
          <p:spPr bwMode="auto">
            <a:xfrm>
              <a:off x="725" y="937"/>
              <a:ext cx="364" cy="606"/>
            </a:xfrm>
            <a:custGeom>
              <a:avLst/>
              <a:gdLst>
                <a:gd name="T0" fmla="*/ 126 w 393"/>
                <a:gd name="T1" fmla="*/ 651 h 652"/>
                <a:gd name="T2" fmla="*/ 20 w 393"/>
                <a:gd name="T3" fmla="*/ 651 h 652"/>
                <a:gd name="T4" fmla="*/ 4 w 393"/>
                <a:gd name="T5" fmla="*/ 633 h 652"/>
                <a:gd name="T6" fmla="*/ 99 w 393"/>
                <a:gd name="T7" fmla="*/ 195 h 652"/>
                <a:gd name="T8" fmla="*/ 137 w 393"/>
                <a:gd name="T9" fmla="*/ 18 h 652"/>
                <a:gd name="T10" fmla="*/ 157 w 393"/>
                <a:gd name="T11" fmla="*/ 1 h 652"/>
                <a:gd name="T12" fmla="*/ 377 w 393"/>
                <a:gd name="T13" fmla="*/ 1 h 652"/>
                <a:gd name="T14" fmla="*/ 390 w 393"/>
                <a:gd name="T15" fmla="*/ 17 h 652"/>
                <a:gd name="T16" fmla="*/ 257 w 393"/>
                <a:gd name="T17" fmla="*/ 635 h 652"/>
                <a:gd name="T18" fmla="*/ 238 w 393"/>
                <a:gd name="T19" fmla="*/ 651 h 652"/>
                <a:gd name="T20" fmla="*/ 126 w 393"/>
                <a:gd name="T21" fmla="*/ 651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3" h="652">
                  <a:moveTo>
                    <a:pt x="126" y="651"/>
                  </a:moveTo>
                  <a:cubicBezTo>
                    <a:pt x="91" y="651"/>
                    <a:pt x="55" y="650"/>
                    <a:pt x="20" y="651"/>
                  </a:cubicBezTo>
                  <a:cubicBezTo>
                    <a:pt x="6" y="652"/>
                    <a:pt x="0" y="651"/>
                    <a:pt x="4" y="633"/>
                  </a:cubicBezTo>
                  <a:cubicBezTo>
                    <a:pt x="36" y="488"/>
                    <a:pt x="68" y="341"/>
                    <a:pt x="99" y="195"/>
                  </a:cubicBezTo>
                  <a:cubicBezTo>
                    <a:pt x="112" y="136"/>
                    <a:pt x="125" y="77"/>
                    <a:pt x="137" y="18"/>
                  </a:cubicBezTo>
                  <a:cubicBezTo>
                    <a:pt x="139" y="5"/>
                    <a:pt x="144" y="0"/>
                    <a:pt x="157" y="1"/>
                  </a:cubicBezTo>
                  <a:cubicBezTo>
                    <a:pt x="231" y="1"/>
                    <a:pt x="304" y="1"/>
                    <a:pt x="377" y="1"/>
                  </a:cubicBezTo>
                  <a:cubicBezTo>
                    <a:pt x="391" y="0"/>
                    <a:pt x="393" y="4"/>
                    <a:pt x="390" y="17"/>
                  </a:cubicBezTo>
                  <a:cubicBezTo>
                    <a:pt x="345" y="223"/>
                    <a:pt x="301" y="429"/>
                    <a:pt x="257" y="635"/>
                  </a:cubicBezTo>
                  <a:cubicBezTo>
                    <a:pt x="255" y="647"/>
                    <a:pt x="251" y="652"/>
                    <a:pt x="238" y="651"/>
                  </a:cubicBezTo>
                  <a:cubicBezTo>
                    <a:pt x="201" y="650"/>
                    <a:pt x="163" y="651"/>
                    <a:pt x="126" y="651"/>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Freeform 17">
              <a:extLst>
                <a:ext uri="{FF2B5EF4-FFF2-40B4-BE49-F238E27FC236}">
                  <a16:creationId xmlns:a16="http://schemas.microsoft.com/office/drawing/2014/main" id="{8CCE2B2C-76B9-4773-9224-BFD9FCD8D154}"/>
                </a:ext>
              </a:extLst>
            </p:cNvPr>
            <p:cNvSpPr>
              <a:spLocks/>
            </p:cNvSpPr>
            <p:nvPr/>
          </p:nvSpPr>
          <p:spPr bwMode="auto">
            <a:xfrm>
              <a:off x="2856" y="1768"/>
              <a:ext cx="394" cy="511"/>
            </a:xfrm>
            <a:custGeom>
              <a:avLst/>
              <a:gdLst>
                <a:gd name="T0" fmla="*/ 426 w 426"/>
                <a:gd name="T1" fmla="*/ 0 h 550"/>
                <a:gd name="T2" fmla="*/ 390 w 426"/>
                <a:gd name="T3" fmla="*/ 173 h 550"/>
                <a:gd name="T4" fmla="*/ 315 w 426"/>
                <a:gd name="T5" fmla="*/ 528 h 550"/>
                <a:gd name="T6" fmla="*/ 288 w 426"/>
                <a:gd name="T7" fmla="*/ 550 h 550"/>
                <a:gd name="T8" fmla="*/ 118 w 426"/>
                <a:gd name="T9" fmla="*/ 549 h 550"/>
                <a:gd name="T10" fmla="*/ 105 w 426"/>
                <a:gd name="T11" fmla="*/ 533 h 550"/>
                <a:gd name="T12" fmla="*/ 165 w 426"/>
                <a:gd name="T13" fmla="*/ 251 h 550"/>
                <a:gd name="T14" fmla="*/ 153 w 426"/>
                <a:gd name="T15" fmla="*/ 237 h 550"/>
                <a:gd name="T16" fmla="*/ 17 w 426"/>
                <a:gd name="T17" fmla="*/ 237 h 550"/>
                <a:gd name="T18" fmla="*/ 3 w 426"/>
                <a:gd name="T19" fmla="*/ 219 h 550"/>
                <a:gd name="T20" fmla="*/ 26 w 426"/>
                <a:gd name="T21" fmla="*/ 114 h 550"/>
                <a:gd name="T22" fmla="*/ 44 w 426"/>
                <a:gd name="T23" fmla="*/ 99 h 550"/>
                <a:gd name="T24" fmla="*/ 140 w 426"/>
                <a:gd name="T25" fmla="*/ 91 h 550"/>
                <a:gd name="T26" fmla="*/ 249 w 426"/>
                <a:gd name="T27" fmla="*/ 15 h 550"/>
                <a:gd name="T28" fmla="*/ 276 w 426"/>
                <a:gd name="T29" fmla="*/ 0 h 550"/>
                <a:gd name="T30" fmla="*/ 426 w 426"/>
                <a:gd name="T31" fmla="*/ 0 h 5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26" h="550">
                  <a:moveTo>
                    <a:pt x="426" y="0"/>
                  </a:moveTo>
                  <a:cubicBezTo>
                    <a:pt x="414" y="59"/>
                    <a:pt x="402" y="116"/>
                    <a:pt x="390" y="173"/>
                  </a:cubicBezTo>
                  <a:cubicBezTo>
                    <a:pt x="365" y="291"/>
                    <a:pt x="339" y="409"/>
                    <a:pt x="315" y="528"/>
                  </a:cubicBezTo>
                  <a:cubicBezTo>
                    <a:pt x="311" y="543"/>
                    <a:pt x="306" y="550"/>
                    <a:pt x="288" y="550"/>
                  </a:cubicBezTo>
                  <a:cubicBezTo>
                    <a:pt x="232" y="548"/>
                    <a:pt x="175" y="549"/>
                    <a:pt x="118" y="549"/>
                  </a:cubicBezTo>
                  <a:cubicBezTo>
                    <a:pt x="106" y="550"/>
                    <a:pt x="101" y="548"/>
                    <a:pt x="105" y="533"/>
                  </a:cubicBezTo>
                  <a:cubicBezTo>
                    <a:pt x="126" y="439"/>
                    <a:pt x="145" y="345"/>
                    <a:pt x="165" y="251"/>
                  </a:cubicBezTo>
                  <a:cubicBezTo>
                    <a:pt x="168" y="239"/>
                    <a:pt x="165" y="236"/>
                    <a:pt x="153" y="237"/>
                  </a:cubicBezTo>
                  <a:cubicBezTo>
                    <a:pt x="108" y="237"/>
                    <a:pt x="63" y="236"/>
                    <a:pt x="17" y="237"/>
                  </a:cubicBezTo>
                  <a:cubicBezTo>
                    <a:pt x="1" y="238"/>
                    <a:pt x="0" y="232"/>
                    <a:pt x="3" y="219"/>
                  </a:cubicBezTo>
                  <a:cubicBezTo>
                    <a:pt x="11" y="184"/>
                    <a:pt x="20" y="149"/>
                    <a:pt x="26" y="114"/>
                  </a:cubicBezTo>
                  <a:cubicBezTo>
                    <a:pt x="28" y="102"/>
                    <a:pt x="33" y="100"/>
                    <a:pt x="44" y="99"/>
                  </a:cubicBezTo>
                  <a:cubicBezTo>
                    <a:pt x="76" y="98"/>
                    <a:pt x="108" y="98"/>
                    <a:pt x="140" y="91"/>
                  </a:cubicBezTo>
                  <a:cubicBezTo>
                    <a:pt x="187" y="81"/>
                    <a:pt x="224" y="56"/>
                    <a:pt x="249" y="15"/>
                  </a:cubicBezTo>
                  <a:cubicBezTo>
                    <a:pt x="256" y="3"/>
                    <a:pt x="264" y="0"/>
                    <a:pt x="276" y="0"/>
                  </a:cubicBezTo>
                  <a:cubicBezTo>
                    <a:pt x="326" y="1"/>
                    <a:pt x="375" y="0"/>
                    <a:pt x="426" y="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Freeform 18">
              <a:extLst>
                <a:ext uri="{FF2B5EF4-FFF2-40B4-BE49-F238E27FC236}">
                  <a16:creationId xmlns:a16="http://schemas.microsoft.com/office/drawing/2014/main" id="{5F9C8D3F-5D30-4C5A-A6D8-5C07B16F0E37}"/>
                </a:ext>
              </a:extLst>
            </p:cNvPr>
            <p:cNvSpPr>
              <a:spLocks/>
            </p:cNvSpPr>
            <p:nvPr/>
          </p:nvSpPr>
          <p:spPr bwMode="auto">
            <a:xfrm>
              <a:off x="439" y="1134"/>
              <a:ext cx="324" cy="408"/>
            </a:xfrm>
            <a:custGeom>
              <a:avLst/>
              <a:gdLst>
                <a:gd name="T0" fmla="*/ 350 w 350"/>
                <a:gd name="T1" fmla="*/ 0 h 439"/>
                <a:gd name="T2" fmla="*/ 300 w 350"/>
                <a:gd name="T3" fmla="*/ 233 h 439"/>
                <a:gd name="T4" fmla="*/ 260 w 350"/>
                <a:gd name="T5" fmla="*/ 422 h 439"/>
                <a:gd name="T6" fmla="*/ 242 w 350"/>
                <a:gd name="T7" fmla="*/ 437 h 439"/>
                <a:gd name="T8" fmla="*/ 18 w 350"/>
                <a:gd name="T9" fmla="*/ 439 h 439"/>
                <a:gd name="T10" fmla="*/ 4 w 350"/>
                <a:gd name="T11" fmla="*/ 421 h 439"/>
                <a:gd name="T12" fmla="*/ 90 w 350"/>
                <a:gd name="T13" fmla="*/ 16 h 439"/>
                <a:gd name="T14" fmla="*/ 103 w 350"/>
                <a:gd name="T15" fmla="*/ 0 h 439"/>
                <a:gd name="T16" fmla="*/ 350 w 350"/>
                <a:gd name="T17" fmla="*/ 0 h 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0" h="439">
                  <a:moveTo>
                    <a:pt x="350" y="0"/>
                  </a:moveTo>
                  <a:cubicBezTo>
                    <a:pt x="334" y="79"/>
                    <a:pt x="317" y="156"/>
                    <a:pt x="300" y="233"/>
                  </a:cubicBezTo>
                  <a:cubicBezTo>
                    <a:pt x="287" y="296"/>
                    <a:pt x="273" y="359"/>
                    <a:pt x="260" y="422"/>
                  </a:cubicBezTo>
                  <a:cubicBezTo>
                    <a:pt x="258" y="434"/>
                    <a:pt x="254" y="437"/>
                    <a:pt x="242" y="437"/>
                  </a:cubicBezTo>
                  <a:cubicBezTo>
                    <a:pt x="168" y="438"/>
                    <a:pt x="93" y="438"/>
                    <a:pt x="18" y="439"/>
                  </a:cubicBezTo>
                  <a:cubicBezTo>
                    <a:pt x="4" y="439"/>
                    <a:pt x="0" y="436"/>
                    <a:pt x="4" y="421"/>
                  </a:cubicBezTo>
                  <a:cubicBezTo>
                    <a:pt x="33" y="286"/>
                    <a:pt x="62" y="151"/>
                    <a:pt x="90" y="16"/>
                  </a:cubicBezTo>
                  <a:cubicBezTo>
                    <a:pt x="92" y="9"/>
                    <a:pt x="91" y="0"/>
                    <a:pt x="103" y="0"/>
                  </a:cubicBezTo>
                  <a:cubicBezTo>
                    <a:pt x="185" y="0"/>
                    <a:pt x="267" y="0"/>
                    <a:pt x="350" y="0"/>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Freeform 19">
              <a:extLst>
                <a:ext uri="{FF2B5EF4-FFF2-40B4-BE49-F238E27FC236}">
                  <a16:creationId xmlns:a16="http://schemas.microsoft.com/office/drawing/2014/main" id="{7415FB55-61AA-4C34-B876-B94C8A3EFC3A}"/>
                </a:ext>
              </a:extLst>
            </p:cNvPr>
            <p:cNvSpPr>
              <a:spLocks/>
            </p:cNvSpPr>
            <p:nvPr/>
          </p:nvSpPr>
          <p:spPr bwMode="auto">
            <a:xfrm>
              <a:off x="2935" y="1085"/>
              <a:ext cx="276" cy="457"/>
            </a:xfrm>
            <a:custGeom>
              <a:avLst/>
              <a:gdLst>
                <a:gd name="T0" fmla="*/ 298 w 298"/>
                <a:gd name="T1" fmla="*/ 0 h 492"/>
                <a:gd name="T2" fmla="*/ 220 w 298"/>
                <a:gd name="T3" fmla="*/ 365 h 492"/>
                <a:gd name="T4" fmla="*/ 197 w 298"/>
                <a:gd name="T5" fmla="*/ 477 h 492"/>
                <a:gd name="T6" fmla="*/ 177 w 298"/>
                <a:gd name="T7" fmla="*/ 492 h 492"/>
                <a:gd name="T8" fmla="*/ 16 w 298"/>
                <a:gd name="T9" fmla="*/ 492 h 492"/>
                <a:gd name="T10" fmla="*/ 3 w 298"/>
                <a:gd name="T11" fmla="*/ 476 h 492"/>
                <a:gd name="T12" fmla="*/ 102 w 298"/>
                <a:gd name="T13" fmla="*/ 13 h 492"/>
                <a:gd name="T14" fmla="*/ 113 w 298"/>
                <a:gd name="T15" fmla="*/ 0 h 492"/>
                <a:gd name="T16" fmla="*/ 298 w 298"/>
                <a:gd name="T17" fmla="*/ 0 h 4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8" h="492">
                  <a:moveTo>
                    <a:pt x="298" y="0"/>
                  </a:moveTo>
                  <a:cubicBezTo>
                    <a:pt x="271" y="123"/>
                    <a:pt x="246" y="244"/>
                    <a:pt x="220" y="365"/>
                  </a:cubicBezTo>
                  <a:cubicBezTo>
                    <a:pt x="212" y="402"/>
                    <a:pt x="204" y="439"/>
                    <a:pt x="197" y="477"/>
                  </a:cubicBezTo>
                  <a:cubicBezTo>
                    <a:pt x="195" y="488"/>
                    <a:pt x="190" y="492"/>
                    <a:pt x="177" y="492"/>
                  </a:cubicBezTo>
                  <a:cubicBezTo>
                    <a:pt x="123" y="491"/>
                    <a:pt x="70" y="491"/>
                    <a:pt x="16" y="492"/>
                  </a:cubicBezTo>
                  <a:cubicBezTo>
                    <a:pt x="2" y="492"/>
                    <a:pt x="0" y="488"/>
                    <a:pt x="3" y="476"/>
                  </a:cubicBezTo>
                  <a:cubicBezTo>
                    <a:pt x="36" y="322"/>
                    <a:pt x="69" y="167"/>
                    <a:pt x="102" y="13"/>
                  </a:cubicBezTo>
                  <a:cubicBezTo>
                    <a:pt x="103" y="6"/>
                    <a:pt x="104" y="0"/>
                    <a:pt x="113" y="0"/>
                  </a:cubicBezTo>
                  <a:cubicBezTo>
                    <a:pt x="174" y="0"/>
                    <a:pt x="235" y="0"/>
                    <a:pt x="298" y="0"/>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3" name="Freeform 20">
              <a:extLst>
                <a:ext uri="{FF2B5EF4-FFF2-40B4-BE49-F238E27FC236}">
                  <a16:creationId xmlns:a16="http://schemas.microsoft.com/office/drawing/2014/main" id="{F8587F1A-9D0C-4391-8C9A-C8214B2E7CD5}"/>
                </a:ext>
              </a:extLst>
            </p:cNvPr>
            <p:cNvSpPr>
              <a:spLocks/>
            </p:cNvSpPr>
            <p:nvPr/>
          </p:nvSpPr>
          <p:spPr bwMode="auto">
            <a:xfrm>
              <a:off x="1651" y="1084"/>
              <a:ext cx="276" cy="458"/>
            </a:xfrm>
            <a:custGeom>
              <a:avLst/>
              <a:gdLst>
                <a:gd name="T0" fmla="*/ 202 w 298"/>
                <a:gd name="T1" fmla="*/ 1 h 493"/>
                <a:gd name="T2" fmla="*/ 282 w 298"/>
                <a:gd name="T3" fmla="*/ 1 h 493"/>
                <a:gd name="T4" fmla="*/ 295 w 298"/>
                <a:gd name="T5" fmla="*/ 16 h 493"/>
                <a:gd name="T6" fmla="*/ 197 w 298"/>
                <a:gd name="T7" fmla="*/ 477 h 493"/>
                <a:gd name="T8" fmla="*/ 177 w 298"/>
                <a:gd name="T9" fmla="*/ 493 h 493"/>
                <a:gd name="T10" fmla="*/ 17 w 298"/>
                <a:gd name="T11" fmla="*/ 493 h 493"/>
                <a:gd name="T12" fmla="*/ 3 w 298"/>
                <a:gd name="T13" fmla="*/ 475 h 493"/>
                <a:gd name="T14" fmla="*/ 100 w 298"/>
                <a:gd name="T15" fmla="*/ 17 h 493"/>
                <a:gd name="T16" fmla="*/ 122 w 298"/>
                <a:gd name="T17" fmla="*/ 0 h 493"/>
                <a:gd name="T18" fmla="*/ 202 w 298"/>
                <a:gd name="T19" fmla="*/ 1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493">
                  <a:moveTo>
                    <a:pt x="202" y="1"/>
                  </a:moveTo>
                  <a:cubicBezTo>
                    <a:pt x="228" y="1"/>
                    <a:pt x="255" y="1"/>
                    <a:pt x="282" y="1"/>
                  </a:cubicBezTo>
                  <a:cubicBezTo>
                    <a:pt x="293" y="0"/>
                    <a:pt x="298" y="1"/>
                    <a:pt x="295" y="16"/>
                  </a:cubicBezTo>
                  <a:cubicBezTo>
                    <a:pt x="261" y="169"/>
                    <a:pt x="229" y="323"/>
                    <a:pt x="197" y="477"/>
                  </a:cubicBezTo>
                  <a:cubicBezTo>
                    <a:pt x="194" y="489"/>
                    <a:pt x="190" y="493"/>
                    <a:pt x="177" y="493"/>
                  </a:cubicBezTo>
                  <a:cubicBezTo>
                    <a:pt x="124" y="492"/>
                    <a:pt x="70" y="492"/>
                    <a:pt x="17" y="493"/>
                  </a:cubicBezTo>
                  <a:cubicBezTo>
                    <a:pt x="2" y="493"/>
                    <a:pt x="0" y="490"/>
                    <a:pt x="3" y="475"/>
                  </a:cubicBezTo>
                  <a:cubicBezTo>
                    <a:pt x="36" y="322"/>
                    <a:pt x="69" y="170"/>
                    <a:pt x="100" y="17"/>
                  </a:cubicBezTo>
                  <a:cubicBezTo>
                    <a:pt x="103" y="3"/>
                    <a:pt x="109" y="0"/>
                    <a:pt x="122" y="0"/>
                  </a:cubicBezTo>
                  <a:cubicBezTo>
                    <a:pt x="148" y="1"/>
                    <a:pt x="175" y="1"/>
                    <a:pt x="202" y="1"/>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4" name="Freeform 21">
              <a:extLst>
                <a:ext uri="{FF2B5EF4-FFF2-40B4-BE49-F238E27FC236}">
                  <a16:creationId xmlns:a16="http://schemas.microsoft.com/office/drawing/2014/main" id="{C4875B40-D887-476F-9908-7F172B00DADF}"/>
                </a:ext>
              </a:extLst>
            </p:cNvPr>
            <p:cNvSpPr>
              <a:spLocks/>
            </p:cNvSpPr>
            <p:nvPr/>
          </p:nvSpPr>
          <p:spPr bwMode="auto">
            <a:xfrm>
              <a:off x="162" y="1279"/>
              <a:ext cx="288" cy="264"/>
            </a:xfrm>
            <a:custGeom>
              <a:avLst/>
              <a:gdLst>
                <a:gd name="T0" fmla="*/ 128 w 311"/>
                <a:gd name="T1" fmla="*/ 283 h 284"/>
                <a:gd name="T2" fmla="*/ 16 w 311"/>
                <a:gd name="T3" fmla="*/ 283 h 284"/>
                <a:gd name="T4" fmla="*/ 3 w 311"/>
                <a:gd name="T5" fmla="*/ 267 h 284"/>
                <a:gd name="T6" fmla="*/ 56 w 311"/>
                <a:gd name="T7" fmla="*/ 18 h 284"/>
                <a:gd name="T8" fmla="*/ 76 w 311"/>
                <a:gd name="T9" fmla="*/ 1 h 284"/>
                <a:gd name="T10" fmla="*/ 294 w 311"/>
                <a:gd name="T11" fmla="*/ 0 h 284"/>
                <a:gd name="T12" fmla="*/ 309 w 311"/>
                <a:gd name="T13" fmla="*/ 19 h 284"/>
                <a:gd name="T14" fmla="*/ 256 w 311"/>
                <a:gd name="T15" fmla="*/ 269 h 284"/>
                <a:gd name="T16" fmla="*/ 238 w 311"/>
                <a:gd name="T17" fmla="*/ 283 h 284"/>
                <a:gd name="T18" fmla="*/ 128 w 311"/>
                <a:gd name="T19" fmla="*/ 283 h 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1" h="284">
                  <a:moveTo>
                    <a:pt x="128" y="283"/>
                  </a:moveTo>
                  <a:cubicBezTo>
                    <a:pt x="90" y="283"/>
                    <a:pt x="53" y="283"/>
                    <a:pt x="16" y="283"/>
                  </a:cubicBezTo>
                  <a:cubicBezTo>
                    <a:pt x="3" y="283"/>
                    <a:pt x="0" y="281"/>
                    <a:pt x="3" y="267"/>
                  </a:cubicBezTo>
                  <a:cubicBezTo>
                    <a:pt x="21" y="184"/>
                    <a:pt x="39" y="101"/>
                    <a:pt x="56" y="18"/>
                  </a:cubicBezTo>
                  <a:cubicBezTo>
                    <a:pt x="58" y="5"/>
                    <a:pt x="62" y="0"/>
                    <a:pt x="76" y="1"/>
                  </a:cubicBezTo>
                  <a:cubicBezTo>
                    <a:pt x="149" y="1"/>
                    <a:pt x="221" y="1"/>
                    <a:pt x="294" y="0"/>
                  </a:cubicBezTo>
                  <a:cubicBezTo>
                    <a:pt x="309" y="0"/>
                    <a:pt x="311" y="6"/>
                    <a:pt x="309" y="19"/>
                  </a:cubicBezTo>
                  <a:cubicBezTo>
                    <a:pt x="291" y="102"/>
                    <a:pt x="273" y="185"/>
                    <a:pt x="256" y="269"/>
                  </a:cubicBezTo>
                  <a:cubicBezTo>
                    <a:pt x="254" y="280"/>
                    <a:pt x="249" y="284"/>
                    <a:pt x="238" y="283"/>
                  </a:cubicBezTo>
                  <a:cubicBezTo>
                    <a:pt x="201" y="282"/>
                    <a:pt x="164" y="283"/>
                    <a:pt x="128" y="283"/>
                  </a:cubicBezTo>
                  <a:close/>
                </a:path>
              </a:pathLst>
            </a:custGeom>
            <a:solidFill>
              <a:srgbClr val="E8E2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5" name="Freeform 22">
              <a:extLst>
                <a:ext uri="{FF2B5EF4-FFF2-40B4-BE49-F238E27FC236}">
                  <a16:creationId xmlns:a16="http://schemas.microsoft.com/office/drawing/2014/main" id="{30D65860-ECCB-47D3-A216-6F1FA9D3EB4D}"/>
                </a:ext>
              </a:extLst>
            </p:cNvPr>
            <p:cNvSpPr>
              <a:spLocks/>
            </p:cNvSpPr>
            <p:nvPr/>
          </p:nvSpPr>
          <p:spPr bwMode="auto">
            <a:xfrm>
              <a:off x="1758" y="923"/>
              <a:ext cx="202" cy="109"/>
            </a:xfrm>
            <a:custGeom>
              <a:avLst/>
              <a:gdLst>
                <a:gd name="T0" fmla="*/ 96 w 218"/>
                <a:gd name="T1" fmla="*/ 117 h 118"/>
                <a:gd name="T2" fmla="*/ 14 w 218"/>
                <a:gd name="T3" fmla="*/ 117 h 118"/>
                <a:gd name="T4" fmla="*/ 3 w 218"/>
                <a:gd name="T5" fmla="*/ 104 h 118"/>
                <a:gd name="T6" fmla="*/ 22 w 218"/>
                <a:gd name="T7" fmla="*/ 15 h 118"/>
                <a:gd name="T8" fmla="*/ 40 w 218"/>
                <a:gd name="T9" fmla="*/ 1 h 118"/>
                <a:gd name="T10" fmla="*/ 202 w 218"/>
                <a:gd name="T11" fmla="*/ 1 h 118"/>
                <a:gd name="T12" fmla="*/ 215 w 218"/>
                <a:gd name="T13" fmla="*/ 18 h 118"/>
                <a:gd name="T14" fmla="*/ 197 w 218"/>
                <a:gd name="T15" fmla="*/ 103 h 118"/>
                <a:gd name="T16" fmla="*/ 180 w 218"/>
                <a:gd name="T17" fmla="*/ 117 h 118"/>
                <a:gd name="T18" fmla="*/ 96 w 218"/>
                <a:gd name="T19" fmla="*/ 117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8" h="118">
                  <a:moveTo>
                    <a:pt x="96" y="117"/>
                  </a:moveTo>
                  <a:cubicBezTo>
                    <a:pt x="69" y="117"/>
                    <a:pt x="42" y="117"/>
                    <a:pt x="14" y="117"/>
                  </a:cubicBezTo>
                  <a:cubicBezTo>
                    <a:pt x="5" y="117"/>
                    <a:pt x="0" y="117"/>
                    <a:pt x="3" y="104"/>
                  </a:cubicBezTo>
                  <a:cubicBezTo>
                    <a:pt x="10" y="75"/>
                    <a:pt x="16" y="45"/>
                    <a:pt x="22" y="15"/>
                  </a:cubicBezTo>
                  <a:cubicBezTo>
                    <a:pt x="24" y="4"/>
                    <a:pt x="29" y="0"/>
                    <a:pt x="40" y="1"/>
                  </a:cubicBezTo>
                  <a:cubicBezTo>
                    <a:pt x="94" y="1"/>
                    <a:pt x="148" y="1"/>
                    <a:pt x="202" y="1"/>
                  </a:cubicBezTo>
                  <a:cubicBezTo>
                    <a:pt x="216" y="1"/>
                    <a:pt x="218" y="4"/>
                    <a:pt x="215" y="18"/>
                  </a:cubicBezTo>
                  <a:cubicBezTo>
                    <a:pt x="208" y="46"/>
                    <a:pt x="202" y="75"/>
                    <a:pt x="197" y="103"/>
                  </a:cubicBezTo>
                  <a:cubicBezTo>
                    <a:pt x="195" y="114"/>
                    <a:pt x="191" y="118"/>
                    <a:pt x="180" y="117"/>
                  </a:cubicBezTo>
                  <a:cubicBezTo>
                    <a:pt x="152" y="117"/>
                    <a:pt x="124" y="117"/>
                    <a:pt x="96" y="117"/>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6" name="Freeform 23">
              <a:extLst>
                <a:ext uri="{FF2B5EF4-FFF2-40B4-BE49-F238E27FC236}">
                  <a16:creationId xmlns:a16="http://schemas.microsoft.com/office/drawing/2014/main" id="{062A3E24-E36C-497F-A740-678984189CEF}"/>
                </a:ext>
              </a:extLst>
            </p:cNvPr>
            <p:cNvSpPr>
              <a:spLocks/>
            </p:cNvSpPr>
            <p:nvPr/>
          </p:nvSpPr>
          <p:spPr bwMode="auto">
            <a:xfrm>
              <a:off x="3041" y="923"/>
              <a:ext cx="204" cy="109"/>
            </a:xfrm>
            <a:custGeom>
              <a:avLst/>
              <a:gdLst>
                <a:gd name="T0" fmla="*/ 99 w 220"/>
                <a:gd name="T1" fmla="*/ 116 h 117"/>
                <a:gd name="T2" fmla="*/ 21 w 220"/>
                <a:gd name="T3" fmla="*/ 116 h 117"/>
                <a:gd name="T4" fmla="*/ 5 w 220"/>
                <a:gd name="T5" fmla="*/ 98 h 117"/>
                <a:gd name="T6" fmla="*/ 23 w 220"/>
                <a:gd name="T7" fmla="*/ 15 h 117"/>
                <a:gd name="T8" fmla="*/ 39 w 220"/>
                <a:gd name="T9" fmla="*/ 0 h 117"/>
                <a:gd name="T10" fmla="*/ 206 w 220"/>
                <a:gd name="T11" fmla="*/ 0 h 117"/>
                <a:gd name="T12" fmla="*/ 217 w 220"/>
                <a:gd name="T13" fmla="*/ 12 h 117"/>
                <a:gd name="T14" fmla="*/ 198 w 220"/>
                <a:gd name="T15" fmla="*/ 103 h 117"/>
                <a:gd name="T16" fmla="*/ 180 w 220"/>
                <a:gd name="T17" fmla="*/ 116 h 117"/>
                <a:gd name="T18" fmla="*/ 99 w 220"/>
                <a:gd name="T19" fmla="*/ 11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0" h="117">
                  <a:moveTo>
                    <a:pt x="99" y="116"/>
                  </a:moveTo>
                  <a:cubicBezTo>
                    <a:pt x="73" y="116"/>
                    <a:pt x="47" y="116"/>
                    <a:pt x="21" y="116"/>
                  </a:cubicBezTo>
                  <a:cubicBezTo>
                    <a:pt x="7" y="117"/>
                    <a:pt x="0" y="116"/>
                    <a:pt x="5" y="98"/>
                  </a:cubicBezTo>
                  <a:cubicBezTo>
                    <a:pt x="13" y="71"/>
                    <a:pt x="17" y="43"/>
                    <a:pt x="23" y="15"/>
                  </a:cubicBezTo>
                  <a:cubicBezTo>
                    <a:pt x="25" y="6"/>
                    <a:pt x="27" y="0"/>
                    <a:pt x="39" y="0"/>
                  </a:cubicBezTo>
                  <a:cubicBezTo>
                    <a:pt x="95" y="0"/>
                    <a:pt x="151" y="0"/>
                    <a:pt x="206" y="0"/>
                  </a:cubicBezTo>
                  <a:cubicBezTo>
                    <a:pt x="215" y="0"/>
                    <a:pt x="220" y="1"/>
                    <a:pt x="217" y="12"/>
                  </a:cubicBezTo>
                  <a:cubicBezTo>
                    <a:pt x="210" y="42"/>
                    <a:pt x="204" y="73"/>
                    <a:pt x="198" y="103"/>
                  </a:cubicBezTo>
                  <a:cubicBezTo>
                    <a:pt x="196" y="114"/>
                    <a:pt x="191" y="117"/>
                    <a:pt x="180" y="116"/>
                  </a:cubicBezTo>
                  <a:cubicBezTo>
                    <a:pt x="153" y="116"/>
                    <a:pt x="126" y="116"/>
                    <a:pt x="99" y="116"/>
                  </a:cubicBez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7" name="Freeform 24">
              <a:extLst>
                <a:ext uri="{FF2B5EF4-FFF2-40B4-BE49-F238E27FC236}">
                  <a16:creationId xmlns:a16="http://schemas.microsoft.com/office/drawing/2014/main" id="{9B7ACFB9-6C64-4D17-8E44-636E1193FD4A}"/>
                </a:ext>
              </a:extLst>
            </p:cNvPr>
            <p:cNvSpPr>
              <a:spLocks/>
            </p:cNvSpPr>
            <p:nvPr/>
          </p:nvSpPr>
          <p:spPr bwMode="auto">
            <a:xfrm>
              <a:off x="3510" y="2067"/>
              <a:ext cx="225" cy="102"/>
            </a:xfrm>
            <a:custGeom>
              <a:avLst/>
              <a:gdLst>
                <a:gd name="T0" fmla="*/ 139 w 244"/>
                <a:gd name="T1" fmla="*/ 2 h 110"/>
                <a:gd name="T2" fmla="*/ 205 w 244"/>
                <a:gd name="T3" fmla="*/ 6 h 110"/>
                <a:gd name="T4" fmla="*/ 241 w 244"/>
                <a:gd name="T5" fmla="*/ 36 h 110"/>
                <a:gd name="T6" fmla="*/ 219 w 244"/>
                <a:gd name="T7" fmla="*/ 87 h 110"/>
                <a:gd name="T8" fmla="*/ 143 w 244"/>
                <a:gd name="T9" fmla="*/ 107 h 110"/>
                <a:gd name="T10" fmla="*/ 46 w 244"/>
                <a:gd name="T11" fmla="*/ 103 h 110"/>
                <a:gd name="T12" fmla="*/ 2 w 244"/>
                <a:gd name="T13" fmla="*/ 69 h 110"/>
                <a:gd name="T14" fmla="*/ 41 w 244"/>
                <a:gd name="T15" fmla="*/ 12 h 110"/>
                <a:gd name="T16" fmla="*/ 139 w 244"/>
                <a:gd name="T17" fmla="*/ 2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4" h="110">
                  <a:moveTo>
                    <a:pt x="139" y="2"/>
                  </a:moveTo>
                  <a:cubicBezTo>
                    <a:pt x="157" y="2"/>
                    <a:pt x="181" y="0"/>
                    <a:pt x="205" y="6"/>
                  </a:cubicBezTo>
                  <a:cubicBezTo>
                    <a:pt x="221" y="11"/>
                    <a:pt x="238" y="15"/>
                    <a:pt x="241" y="36"/>
                  </a:cubicBezTo>
                  <a:cubicBezTo>
                    <a:pt x="244" y="57"/>
                    <a:pt x="238" y="75"/>
                    <a:pt x="219" y="87"/>
                  </a:cubicBezTo>
                  <a:cubicBezTo>
                    <a:pt x="196" y="102"/>
                    <a:pt x="170" y="106"/>
                    <a:pt x="143" y="107"/>
                  </a:cubicBezTo>
                  <a:cubicBezTo>
                    <a:pt x="110" y="108"/>
                    <a:pt x="78" y="110"/>
                    <a:pt x="46" y="103"/>
                  </a:cubicBezTo>
                  <a:cubicBezTo>
                    <a:pt x="18" y="97"/>
                    <a:pt x="4" y="86"/>
                    <a:pt x="2" y="69"/>
                  </a:cubicBezTo>
                  <a:cubicBezTo>
                    <a:pt x="0" y="46"/>
                    <a:pt x="17" y="20"/>
                    <a:pt x="41" y="12"/>
                  </a:cubicBezTo>
                  <a:cubicBezTo>
                    <a:pt x="71" y="0"/>
                    <a:pt x="102" y="2"/>
                    <a:pt x="139" y="2"/>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8" name="Freeform 25">
              <a:extLst>
                <a:ext uri="{FF2B5EF4-FFF2-40B4-BE49-F238E27FC236}">
                  <a16:creationId xmlns:a16="http://schemas.microsoft.com/office/drawing/2014/main" id="{396F72B9-711C-4ACA-9307-589BEA132D85}"/>
                </a:ext>
              </a:extLst>
            </p:cNvPr>
            <p:cNvSpPr>
              <a:spLocks/>
            </p:cNvSpPr>
            <p:nvPr/>
          </p:nvSpPr>
          <p:spPr bwMode="auto">
            <a:xfrm>
              <a:off x="3563" y="1877"/>
              <a:ext cx="201" cy="85"/>
            </a:xfrm>
            <a:custGeom>
              <a:avLst/>
              <a:gdLst>
                <a:gd name="T0" fmla="*/ 99 w 217"/>
                <a:gd name="T1" fmla="*/ 91 h 92"/>
                <a:gd name="T2" fmla="*/ 37 w 217"/>
                <a:gd name="T3" fmla="*/ 88 h 92"/>
                <a:gd name="T4" fmla="*/ 3 w 217"/>
                <a:gd name="T5" fmla="*/ 64 h 92"/>
                <a:gd name="T6" fmla="*/ 23 w 217"/>
                <a:gd name="T7" fmla="*/ 17 h 92"/>
                <a:gd name="T8" fmla="*/ 55 w 217"/>
                <a:gd name="T9" fmla="*/ 6 h 92"/>
                <a:gd name="T10" fmla="*/ 178 w 217"/>
                <a:gd name="T11" fmla="*/ 6 h 92"/>
                <a:gd name="T12" fmla="*/ 215 w 217"/>
                <a:gd name="T13" fmla="*/ 33 h 92"/>
                <a:gd name="T14" fmla="*/ 183 w 217"/>
                <a:gd name="T15" fmla="*/ 82 h 92"/>
                <a:gd name="T16" fmla="*/ 129 w 217"/>
                <a:gd name="T17" fmla="*/ 91 h 92"/>
                <a:gd name="T18" fmla="*/ 99 w 217"/>
                <a:gd name="T19" fmla="*/ 91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 h="92">
                  <a:moveTo>
                    <a:pt x="99" y="91"/>
                  </a:moveTo>
                  <a:cubicBezTo>
                    <a:pt x="78" y="92"/>
                    <a:pt x="57" y="92"/>
                    <a:pt x="37" y="88"/>
                  </a:cubicBezTo>
                  <a:cubicBezTo>
                    <a:pt x="23" y="84"/>
                    <a:pt x="7" y="81"/>
                    <a:pt x="3" y="64"/>
                  </a:cubicBezTo>
                  <a:cubicBezTo>
                    <a:pt x="0" y="45"/>
                    <a:pt x="6" y="28"/>
                    <a:pt x="23" y="17"/>
                  </a:cubicBezTo>
                  <a:cubicBezTo>
                    <a:pt x="33" y="11"/>
                    <a:pt x="44" y="8"/>
                    <a:pt x="55" y="6"/>
                  </a:cubicBezTo>
                  <a:cubicBezTo>
                    <a:pt x="96" y="0"/>
                    <a:pt x="137" y="0"/>
                    <a:pt x="178" y="6"/>
                  </a:cubicBezTo>
                  <a:cubicBezTo>
                    <a:pt x="194" y="8"/>
                    <a:pt x="212" y="12"/>
                    <a:pt x="215" y="33"/>
                  </a:cubicBezTo>
                  <a:cubicBezTo>
                    <a:pt x="217" y="54"/>
                    <a:pt x="204" y="73"/>
                    <a:pt x="183" y="82"/>
                  </a:cubicBezTo>
                  <a:cubicBezTo>
                    <a:pt x="166" y="89"/>
                    <a:pt x="147" y="90"/>
                    <a:pt x="129" y="91"/>
                  </a:cubicBezTo>
                  <a:cubicBezTo>
                    <a:pt x="119" y="92"/>
                    <a:pt x="109" y="91"/>
                    <a:pt x="99" y="91"/>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9" name="Freeform 26">
              <a:extLst>
                <a:ext uri="{FF2B5EF4-FFF2-40B4-BE49-F238E27FC236}">
                  <a16:creationId xmlns:a16="http://schemas.microsoft.com/office/drawing/2014/main" id="{C78DDE2A-F9E4-4862-BA1A-1E968D17D042}"/>
                </a:ext>
              </a:extLst>
            </p:cNvPr>
            <p:cNvSpPr>
              <a:spLocks/>
            </p:cNvSpPr>
            <p:nvPr/>
          </p:nvSpPr>
          <p:spPr bwMode="auto">
            <a:xfrm>
              <a:off x="2575" y="1145"/>
              <a:ext cx="3" cy="3"/>
            </a:xfrm>
            <a:custGeom>
              <a:avLst/>
              <a:gdLst>
                <a:gd name="T0" fmla="*/ 3 w 3"/>
                <a:gd name="T1" fmla="*/ 3 h 3"/>
                <a:gd name="T2" fmla="*/ 0 w 3"/>
                <a:gd name="T3" fmla="*/ 0 h 3"/>
                <a:gd name="T4" fmla="*/ 1 w 3"/>
                <a:gd name="T5" fmla="*/ 0 h 3"/>
                <a:gd name="T6" fmla="*/ 3 w 3"/>
                <a:gd name="T7" fmla="*/ 3 h 3"/>
                <a:gd name="T8" fmla="*/ 3 w 3"/>
                <a:gd name="T9" fmla="*/ 3 h 3"/>
              </a:gdLst>
              <a:ahLst/>
              <a:cxnLst>
                <a:cxn ang="0">
                  <a:pos x="T0" y="T1"/>
                </a:cxn>
                <a:cxn ang="0">
                  <a:pos x="T2" y="T3"/>
                </a:cxn>
                <a:cxn ang="0">
                  <a:pos x="T4" y="T5"/>
                </a:cxn>
                <a:cxn ang="0">
                  <a:pos x="T6" y="T7"/>
                </a:cxn>
                <a:cxn ang="0">
                  <a:pos x="T8" y="T9"/>
                </a:cxn>
              </a:cxnLst>
              <a:rect l="0" t="0" r="r" b="b"/>
              <a:pathLst>
                <a:path w="3" h="3">
                  <a:moveTo>
                    <a:pt x="3" y="3"/>
                  </a:moveTo>
                  <a:cubicBezTo>
                    <a:pt x="2" y="2"/>
                    <a:pt x="1" y="1"/>
                    <a:pt x="0" y="0"/>
                  </a:cubicBezTo>
                  <a:cubicBezTo>
                    <a:pt x="0" y="0"/>
                    <a:pt x="1" y="0"/>
                    <a:pt x="1" y="0"/>
                  </a:cubicBezTo>
                  <a:cubicBezTo>
                    <a:pt x="2" y="1"/>
                    <a:pt x="2" y="2"/>
                    <a:pt x="3" y="3"/>
                  </a:cubicBezTo>
                  <a:cubicBezTo>
                    <a:pt x="3" y="3"/>
                    <a:pt x="3" y="3"/>
                    <a:pt x="3" y="3"/>
                  </a:cubicBezTo>
                  <a:close/>
                </a:path>
              </a:pathLst>
            </a:custGeom>
            <a:solidFill>
              <a:srgbClr val="1D19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Tree>
    <p:extLst>
      <p:ext uri="{BB962C8B-B14F-4D97-AF65-F5344CB8AC3E}">
        <p14:creationId xmlns:p14="http://schemas.microsoft.com/office/powerpoint/2010/main" val="839273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 name="Picture 136">
            <a:extLst>
              <a:ext uri="{FF2B5EF4-FFF2-40B4-BE49-F238E27FC236}">
                <a16:creationId xmlns:a16="http://schemas.microsoft.com/office/drawing/2014/main" id="{44245756-E15D-40DA-82C1-CB9A715CF27F}"/>
              </a:ext>
            </a:extLst>
          </p:cNvPr>
          <p:cNvPicPr>
            <a:picLocks noChangeAspect="1"/>
          </p:cNvPicPr>
          <p:nvPr/>
        </p:nvPicPr>
        <p:blipFill>
          <a:blip r:embed="rId3" cstate="print">
            <a:extLst>
              <a:ext uri="{28A0092B-C50C-407E-A947-70E740481C1C}">
                <a14:useLocalDpi xmlns:a14="http://schemas.microsoft.com/office/drawing/2010/main" val="0"/>
              </a:ext>
            </a:extLst>
          </a:blip>
          <a:srcRect l="8806" t="32"/>
          <a:stretch>
            <a:fillRect/>
          </a:stretch>
        </p:blipFill>
        <p:spPr>
          <a:xfrm>
            <a:off x="3103903" y="1403867"/>
            <a:ext cx="6059808" cy="3735610"/>
          </a:xfrm>
          <a:custGeom>
            <a:avLst/>
            <a:gdLst>
              <a:gd name="connsiteX0" fmla="*/ 2152230 w 6059808"/>
              <a:gd name="connsiteY0" fmla="*/ 0 h 3735610"/>
              <a:gd name="connsiteX1" fmla="*/ 6059808 w 6059808"/>
              <a:gd name="connsiteY1" fmla="*/ 0 h 3735610"/>
              <a:gd name="connsiteX2" fmla="*/ 6059808 w 6059808"/>
              <a:gd name="connsiteY2" fmla="*/ 3735609 h 3735610"/>
              <a:gd name="connsiteX3" fmla="*/ 2154667 w 6059808"/>
              <a:gd name="connsiteY3" fmla="*/ 3735609 h 3735610"/>
              <a:gd name="connsiteX4" fmla="*/ 2154667 w 6059808"/>
              <a:gd name="connsiteY4" fmla="*/ 3735610 h 3735610"/>
              <a:gd name="connsiteX5" fmla="*/ 2154666 w 6059808"/>
              <a:gd name="connsiteY5" fmla="*/ 3735609 h 3735610"/>
              <a:gd name="connsiteX6" fmla="*/ 2152230 w 6059808"/>
              <a:gd name="connsiteY6" fmla="*/ 3735609 h 3735610"/>
              <a:gd name="connsiteX7" fmla="*/ 2152230 w 6059808"/>
              <a:gd name="connsiteY7" fmla="*/ 3731385 h 3735610"/>
              <a:gd name="connsiteX8" fmla="*/ 0 w 6059808"/>
              <a:gd name="connsiteY8" fmla="*/ 1 h 3735610"/>
              <a:gd name="connsiteX9" fmla="*/ 2152230 w 6059808"/>
              <a:gd name="connsiteY9" fmla="*/ 1 h 3735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59808" h="3735610">
                <a:moveTo>
                  <a:pt x="2152230" y="0"/>
                </a:moveTo>
                <a:lnTo>
                  <a:pt x="6059808" y="0"/>
                </a:lnTo>
                <a:lnTo>
                  <a:pt x="6059808" y="3735609"/>
                </a:lnTo>
                <a:lnTo>
                  <a:pt x="2154667" y="3735609"/>
                </a:lnTo>
                <a:lnTo>
                  <a:pt x="2154667" y="3735610"/>
                </a:lnTo>
                <a:lnTo>
                  <a:pt x="2154666" y="3735609"/>
                </a:lnTo>
                <a:lnTo>
                  <a:pt x="2152230" y="3735609"/>
                </a:lnTo>
                <a:lnTo>
                  <a:pt x="2152230" y="3731385"/>
                </a:lnTo>
                <a:lnTo>
                  <a:pt x="0" y="1"/>
                </a:lnTo>
                <a:lnTo>
                  <a:pt x="2152230" y="1"/>
                </a:lnTo>
                <a:close/>
              </a:path>
            </a:pathLst>
          </a:custGeom>
        </p:spPr>
      </p:pic>
      <p:sp>
        <p:nvSpPr>
          <p:cNvPr id="49" name="Rectangle 47">
            <a:extLst>
              <a:ext uri="{FF2B5EF4-FFF2-40B4-BE49-F238E27FC236}">
                <a16:creationId xmlns:a16="http://schemas.microsoft.com/office/drawing/2014/main" id="{B60928E7-47C0-4DD7-97D9-CCA005E7B36F}"/>
              </a:ext>
            </a:extLst>
          </p:cNvPr>
          <p:cNvSpPr>
            <a:spLocks noChangeArrowheads="1"/>
          </p:cNvSpPr>
          <p:nvPr/>
        </p:nvSpPr>
        <p:spPr bwMode="auto">
          <a:xfrm>
            <a:off x="2268952" y="3606721"/>
            <a:ext cx="3045938"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b="1" dirty="0">
                <a:solidFill>
                  <a:schemeClr val="tx2"/>
                </a:solidFill>
                <a:cs typeface="Calibri" panose="020F0502020204030204" pitchFamily="34" charset="0"/>
              </a:rPr>
              <a:t>Очень надежный</a:t>
            </a:r>
            <a:endParaRPr lang="en-US" altLang="en-US" sz="1600" b="1" dirty="0">
              <a:solidFill>
                <a:schemeClr val="tx2"/>
              </a:solidFill>
              <a:cs typeface="Calibri" panose="020F0502020204030204" pitchFamily="34" charset="0"/>
            </a:endParaRPr>
          </a:p>
        </p:txBody>
      </p:sp>
      <p:sp>
        <p:nvSpPr>
          <p:cNvPr id="50" name="Rectangle 48">
            <a:extLst>
              <a:ext uri="{FF2B5EF4-FFF2-40B4-BE49-F238E27FC236}">
                <a16:creationId xmlns:a16="http://schemas.microsoft.com/office/drawing/2014/main" id="{E8CDECF7-D0B0-41D8-B817-039A56F8585C}"/>
              </a:ext>
            </a:extLst>
          </p:cNvPr>
          <p:cNvSpPr>
            <a:spLocks noChangeArrowheads="1"/>
          </p:cNvSpPr>
          <p:nvPr/>
        </p:nvSpPr>
        <p:spPr bwMode="auto">
          <a:xfrm>
            <a:off x="2462248" y="3948236"/>
            <a:ext cx="3045938"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b="1" dirty="0">
                <a:solidFill>
                  <a:schemeClr val="tx2"/>
                </a:solidFill>
                <a:cs typeface="Calibri" panose="020F0502020204030204" pitchFamily="34" charset="0"/>
              </a:rPr>
              <a:t>Очень мощный</a:t>
            </a:r>
            <a:endParaRPr lang="en-US" altLang="en-US" sz="1600" b="1" dirty="0">
              <a:solidFill>
                <a:schemeClr val="tx2"/>
              </a:solidFill>
              <a:cs typeface="Calibri" panose="020F0502020204030204" pitchFamily="34" charset="0"/>
            </a:endParaRPr>
          </a:p>
        </p:txBody>
      </p:sp>
      <p:sp>
        <p:nvSpPr>
          <p:cNvPr id="51" name="Rectangle 49">
            <a:extLst>
              <a:ext uri="{FF2B5EF4-FFF2-40B4-BE49-F238E27FC236}">
                <a16:creationId xmlns:a16="http://schemas.microsoft.com/office/drawing/2014/main" id="{EBDA4C01-1634-4142-A370-A89B0348461C}"/>
              </a:ext>
            </a:extLst>
          </p:cNvPr>
          <p:cNvSpPr>
            <a:spLocks noChangeArrowheads="1"/>
          </p:cNvSpPr>
          <p:nvPr/>
        </p:nvSpPr>
        <p:spPr bwMode="auto">
          <a:xfrm>
            <a:off x="2655544" y="4289751"/>
            <a:ext cx="3045938"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b="1" dirty="0">
                <a:solidFill>
                  <a:schemeClr val="tx2"/>
                </a:solidFill>
                <a:cs typeface="Calibri" panose="020F0502020204030204" pitchFamily="34" charset="0"/>
              </a:rPr>
              <a:t>Альтернатива бензиновому</a:t>
            </a:r>
            <a:endParaRPr lang="en-US" altLang="en-US" sz="1600" dirty="0">
              <a:solidFill>
                <a:schemeClr val="tx2"/>
              </a:solidFill>
              <a:cs typeface="Calibri" panose="020F0502020204030204" pitchFamily="34" charset="0"/>
            </a:endParaRPr>
          </a:p>
        </p:txBody>
      </p:sp>
      <p:sp>
        <p:nvSpPr>
          <p:cNvPr id="88" name="Isosceles Triangle 87">
            <a:extLst>
              <a:ext uri="{FF2B5EF4-FFF2-40B4-BE49-F238E27FC236}">
                <a16:creationId xmlns:a16="http://schemas.microsoft.com/office/drawing/2014/main" id="{5FF8449B-39E6-41A2-A65B-D3A9A3381250}"/>
              </a:ext>
            </a:extLst>
          </p:cNvPr>
          <p:cNvSpPr/>
          <p:nvPr/>
        </p:nvSpPr>
        <p:spPr>
          <a:xfrm rot="10800000" flipH="1" flipV="1">
            <a:off x="1" y="-1"/>
            <a:ext cx="2966730" cy="5143502"/>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 name="Picture 29">
            <a:extLst>
              <a:ext uri="{FF2B5EF4-FFF2-40B4-BE49-F238E27FC236}">
                <a16:creationId xmlns:a16="http://schemas.microsoft.com/office/drawing/2014/main" id="{113404C2-94E6-4611-B612-808739629DE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5" name="Oval 4">
            <a:extLst>
              <a:ext uri="{FF2B5EF4-FFF2-40B4-BE49-F238E27FC236}">
                <a16:creationId xmlns:a16="http://schemas.microsoft.com/office/drawing/2014/main" id="{B7B86E37-7826-44C5-8909-707984775472}"/>
              </a:ext>
            </a:extLst>
          </p:cNvPr>
          <p:cNvSpPr/>
          <p:nvPr/>
        </p:nvSpPr>
        <p:spPr>
          <a:xfrm>
            <a:off x="344764" y="883831"/>
            <a:ext cx="2457759" cy="245775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4" name="Oval 3">
            <a:extLst>
              <a:ext uri="{FF2B5EF4-FFF2-40B4-BE49-F238E27FC236}">
                <a16:creationId xmlns:a16="http://schemas.microsoft.com/office/drawing/2014/main" id="{66538301-1BA7-4BEA-82B5-3AFC77865064}"/>
              </a:ext>
            </a:extLst>
          </p:cNvPr>
          <p:cNvSpPr/>
          <p:nvPr/>
        </p:nvSpPr>
        <p:spPr>
          <a:xfrm>
            <a:off x="677120" y="1216187"/>
            <a:ext cx="1793047" cy="179304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grpSp>
        <p:nvGrpSpPr>
          <p:cNvPr id="83" name="Group 82">
            <a:extLst>
              <a:ext uri="{FF2B5EF4-FFF2-40B4-BE49-F238E27FC236}">
                <a16:creationId xmlns:a16="http://schemas.microsoft.com/office/drawing/2014/main" id="{C591FA8D-2487-4C1A-B0FE-9F9B36A498BD}"/>
              </a:ext>
            </a:extLst>
          </p:cNvPr>
          <p:cNvGrpSpPr/>
          <p:nvPr/>
        </p:nvGrpSpPr>
        <p:grpSpPr>
          <a:xfrm>
            <a:off x="1023815" y="2727960"/>
            <a:ext cx="1863442" cy="543360"/>
            <a:chOff x="2265638" y="3300006"/>
            <a:chExt cx="1698625" cy="495300"/>
          </a:xfrm>
        </p:grpSpPr>
        <p:sp>
          <p:nvSpPr>
            <p:cNvPr id="9" name="Freeform 5">
              <a:extLst>
                <a:ext uri="{FF2B5EF4-FFF2-40B4-BE49-F238E27FC236}">
                  <a16:creationId xmlns:a16="http://schemas.microsoft.com/office/drawing/2014/main" id="{97DEAA49-3245-4B95-892F-0776E6E1FFD8}"/>
                </a:ext>
              </a:extLst>
            </p:cNvPr>
            <p:cNvSpPr>
              <a:spLocks/>
            </p:cNvSpPr>
            <p:nvPr/>
          </p:nvSpPr>
          <p:spPr bwMode="auto">
            <a:xfrm>
              <a:off x="2265638" y="3300006"/>
              <a:ext cx="1698625" cy="280988"/>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6">
              <a:extLst>
                <a:ext uri="{FF2B5EF4-FFF2-40B4-BE49-F238E27FC236}">
                  <a16:creationId xmlns:a16="http://schemas.microsoft.com/office/drawing/2014/main" id="{7C0EB4CB-3122-465F-BAFC-2B4EE4D38D99}"/>
                </a:ext>
              </a:extLst>
            </p:cNvPr>
            <p:cNvSpPr>
              <a:spLocks/>
            </p:cNvSpPr>
            <p:nvPr/>
          </p:nvSpPr>
          <p:spPr bwMode="auto">
            <a:xfrm>
              <a:off x="3376888" y="3554006"/>
              <a:ext cx="139700"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7">
              <a:extLst>
                <a:ext uri="{FF2B5EF4-FFF2-40B4-BE49-F238E27FC236}">
                  <a16:creationId xmlns:a16="http://schemas.microsoft.com/office/drawing/2014/main" id="{64C97CDE-DD7E-4BBE-9B31-EE0127F7326C}"/>
                </a:ext>
              </a:extLst>
            </p:cNvPr>
            <p:cNvSpPr>
              <a:spLocks/>
            </p:cNvSpPr>
            <p:nvPr/>
          </p:nvSpPr>
          <p:spPr bwMode="auto">
            <a:xfrm>
              <a:off x="3700738" y="3336519"/>
              <a:ext cx="220663" cy="211138"/>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8">
              <a:extLst>
                <a:ext uri="{FF2B5EF4-FFF2-40B4-BE49-F238E27FC236}">
                  <a16:creationId xmlns:a16="http://schemas.microsoft.com/office/drawing/2014/main" id="{065D5494-04FD-4BA3-83C6-D284FF245CC8}"/>
                </a:ext>
              </a:extLst>
            </p:cNvPr>
            <p:cNvSpPr>
              <a:spLocks/>
            </p:cNvSpPr>
            <p:nvPr/>
          </p:nvSpPr>
          <p:spPr bwMode="auto">
            <a:xfrm>
              <a:off x="2483126" y="3336519"/>
              <a:ext cx="106363" cy="180975"/>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9">
              <a:extLst>
                <a:ext uri="{FF2B5EF4-FFF2-40B4-BE49-F238E27FC236}">
                  <a16:creationId xmlns:a16="http://schemas.microsoft.com/office/drawing/2014/main" id="{63AAB80F-94DA-4356-9A0F-891286D7C82A}"/>
                </a:ext>
              </a:extLst>
            </p:cNvPr>
            <p:cNvSpPr>
              <a:spLocks/>
            </p:cNvSpPr>
            <p:nvPr/>
          </p:nvSpPr>
          <p:spPr bwMode="auto">
            <a:xfrm>
              <a:off x="2576788" y="3336519"/>
              <a:ext cx="173038" cy="180975"/>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0">
              <a:extLst>
                <a:ext uri="{FF2B5EF4-FFF2-40B4-BE49-F238E27FC236}">
                  <a16:creationId xmlns:a16="http://schemas.microsoft.com/office/drawing/2014/main" id="{71709641-DA5C-4916-8B6B-41895A3FD6E5}"/>
                </a:ext>
              </a:extLst>
            </p:cNvPr>
            <p:cNvSpPr>
              <a:spLocks/>
            </p:cNvSpPr>
            <p:nvPr/>
          </p:nvSpPr>
          <p:spPr bwMode="auto">
            <a:xfrm>
              <a:off x="2786338" y="3333344"/>
              <a:ext cx="60325" cy="30163"/>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1">
              <a:extLst>
                <a:ext uri="{FF2B5EF4-FFF2-40B4-BE49-F238E27FC236}">
                  <a16:creationId xmlns:a16="http://schemas.microsoft.com/office/drawing/2014/main" id="{A3DD365F-5D1E-48D5-AE5A-BBF81092B8CD}"/>
                </a:ext>
              </a:extLst>
            </p:cNvPr>
            <p:cNvSpPr>
              <a:spLocks/>
            </p:cNvSpPr>
            <p:nvPr/>
          </p:nvSpPr>
          <p:spPr bwMode="auto">
            <a:xfrm>
              <a:off x="2398988" y="3395256"/>
              <a:ext cx="96838" cy="122238"/>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2">
              <a:extLst>
                <a:ext uri="{FF2B5EF4-FFF2-40B4-BE49-F238E27FC236}">
                  <a16:creationId xmlns:a16="http://schemas.microsoft.com/office/drawing/2014/main" id="{3167568C-7943-4CBE-8FD6-695524A23D82}"/>
                </a:ext>
              </a:extLst>
            </p:cNvPr>
            <p:cNvSpPr>
              <a:spLocks/>
            </p:cNvSpPr>
            <p:nvPr/>
          </p:nvSpPr>
          <p:spPr bwMode="auto">
            <a:xfrm>
              <a:off x="2756176" y="3380969"/>
              <a:ext cx="79375" cy="136525"/>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3">
              <a:extLst>
                <a:ext uri="{FF2B5EF4-FFF2-40B4-BE49-F238E27FC236}">
                  <a16:creationId xmlns:a16="http://schemas.microsoft.com/office/drawing/2014/main" id="{D67A93F1-E0F7-4EA3-B831-35B1DC027191}"/>
                </a:ext>
              </a:extLst>
            </p:cNvPr>
            <p:cNvSpPr>
              <a:spLocks/>
            </p:cNvSpPr>
            <p:nvPr/>
          </p:nvSpPr>
          <p:spPr bwMode="auto">
            <a:xfrm>
              <a:off x="2319613" y="3439706"/>
              <a:ext cx="82550" cy="77788"/>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4">
              <a:extLst>
                <a:ext uri="{FF2B5EF4-FFF2-40B4-BE49-F238E27FC236}">
                  <a16:creationId xmlns:a16="http://schemas.microsoft.com/office/drawing/2014/main" id="{BD4A9733-D656-40DD-BF31-FF3B3C966A15}"/>
                </a:ext>
              </a:extLst>
            </p:cNvPr>
            <p:cNvSpPr>
              <a:spLocks/>
            </p:cNvSpPr>
            <p:nvPr/>
          </p:nvSpPr>
          <p:spPr bwMode="auto">
            <a:xfrm>
              <a:off x="3167338" y="3333344"/>
              <a:ext cx="55563" cy="30163"/>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5">
              <a:extLst>
                <a:ext uri="{FF2B5EF4-FFF2-40B4-BE49-F238E27FC236}">
                  <a16:creationId xmlns:a16="http://schemas.microsoft.com/office/drawing/2014/main" id="{D0A431F1-EE79-491E-A930-BDFB46777F14}"/>
                </a:ext>
              </a:extLst>
            </p:cNvPr>
            <p:cNvSpPr>
              <a:spLocks/>
            </p:cNvSpPr>
            <p:nvPr/>
          </p:nvSpPr>
          <p:spPr bwMode="auto">
            <a:xfrm>
              <a:off x="3210201" y="3380969"/>
              <a:ext cx="193675" cy="142875"/>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6">
              <a:extLst>
                <a:ext uri="{FF2B5EF4-FFF2-40B4-BE49-F238E27FC236}">
                  <a16:creationId xmlns:a16="http://schemas.microsoft.com/office/drawing/2014/main" id="{108982E3-7D79-4F75-8387-05CC4AEFAC93}"/>
                </a:ext>
              </a:extLst>
            </p:cNvPr>
            <p:cNvSpPr>
              <a:spLocks/>
            </p:cNvSpPr>
            <p:nvPr/>
          </p:nvSpPr>
          <p:spPr bwMode="auto">
            <a:xfrm>
              <a:off x="2949851" y="3333344"/>
              <a:ext cx="190500" cy="184150"/>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7">
              <a:extLst>
                <a:ext uri="{FF2B5EF4-FFF2-40B4-BE49-F238E27FC236}">
                  <a16:creationId xmlns:a16="http://schemas.microsoft.com/office/drawing/2014/main" id="{5942B9C1-E9CA-4CD1-BA7F-12F97D5B7E19}"/>
                </a:ext>
              </a:extLst>
            </p:cNvPr>
            <p:cNvSpPr>
              <a:spLocks/>
            </p:cNvSpPr>
            <p:nvPr/>
          </p:nvSpPr>
          <p:spPr bwMode="auto">
            <a:xfrm>
              <a:off x="2840313" y="3336519"/>
              <a:ext cx="119063" cy="184150"/>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18">
              <a:extLst>
                <a:ext uri="{FF2B5EF4-FFF2-40B4-BE49-F238E27FC236}">
                  <a16:creationId xmlns:a16="http://schemas.microsoft.com/office/drawing/2014/main" id="{1B32B6BE-ED2A-4950-9D14-38BE46D6F486}"/>
                </a:ext>
              </a:extLst>
            </p:cNvPr>
            <p:cNvSpPr>
              <a:spLocks/>
            </p:cNvSpPr>
            <p:nvPr/>
          </p:nvSpPr>
          <p:spPr bwMode="auto">
            <a:xfrm>
              <a:off x="3134001" y="3380969"/>
              <a:ext cx="79375" cy="136525"/>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19">
              <a:extLst>
                <a:ext uri="{FF2B5EF4-FFF2-40B4-BE49-F238E27FC236}">
                  <a16:creationId xmlns:a16="http://schemas.microsoft.com/office/drawing/2014/main" id="{3778CE1B-EEED-427D-B395-73D6DC3A5072}"/>
                </a:ext>
              </a:extLst>
            </p:cNvPr>
            <p:cNvSpPr>
              <a:spLocks/>
            </p:cNvSpPr>
            <p:nvPr/>
          </p:nvSpPr>
          <p:spPr bwMode="auto">
            <a:xfrm>
              <a:off x="3700738" y="3336519"/>
              <a:ext cx="220663" cy="211138"/>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0">
              <a:extLst>
                <a:ext uri="{FF2B5EF4-FFF2-40B4-BE49-F238E27FC236}">
                  <a16:creationId xmlns:a16="http://schemas.microsoft.com/office/drawing/2014/main" id="{41F9EA3E-D2F6-40F8-BCF7-D7AEF5546E36}"/>
                </a:ext>
              </a:extLst>
            </p:cNvPr>
            <p:cNvSpPr>
              <a:spLocks/>
            </p:cNvSpPr>
            <p:nvPr/>
          </p:nvSpPr>
          <p:spPr bwMode="auto">
            <a:xfrm>
              <a:off x="2953026" y="3544481"/>
              <a:ext cx="747713" cy="250825"/>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1">
              <a:extLst>
                <a:ext uri="{FF2B5EF4-FFF2-40B4-BE49-F238E27FC236}">
                  <a16:creationId xmlns:a16="http://schemas.microsoft.com/office/drawing/2014/main" id="{E93B9742-6069-435D-9040-7DE547FFD147}"/>
                </a:ext>
              </a:extLst>
            </p:cNvPr>
            <p:cNvSpPr>
              <a:spLocks/>
            </p:cNvSpPr>
            <p:nvPr/>
          </p:nvSpPr>
          <p:spPr bwMode="auto">
            <a:xfrm>
              <a:off x="2983188" y="3585756"/>
              <a:ext cx="223838" cy="176213"/>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2">
              <a:extLst>
                <a:ext uri="{FF2B5EF4-FFF2-40B4-BE49-F238E27FC236}">
                  <a16:creationId xmlns:a16="http://schemas.microsoft.com/office/drawing/2014/main" id="{A05CC791-ED42-410C-BC4D-6D0AC78CAB73}"/>
                </a:ext>
              </a:extLst>
            </p:cNvPr>
            <p:cNvSpPr>
              <a:spLocks noEditPoints="1"/>
            </p:cNvSpPr>
            <p:nvPr/>
          </p:nvSpPr>
          <p:spPr bwMode="auto">
            <a:xfrm>
              <a:off x="3200676" y="3585756"/>
              <a:ext cx="215900" cy="176213"/>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 name="Freeform 23">
              <a:extLst>
                <a:ext uri="{FF2B5EF4-FFF2-40B4-BE49-F238E27FC236}">
                  <a16:creationId xmlns:a16="http://schemas.microsoft.com/office/drawing/2014/main" id="{17DFC400-12B6-4B42-B050-3DEAAE5CAE39}"/>
                </a:ext>
              </a:extLst>
            </p:cNvPr>
            <p:cNvSpPr>
              <a:spLocks/>
            </p:cNvSpPr>
            <p:nvPr/>
          </p:nvSpPr>
          <p:spPr bwMode="auto">
            <a:xfrm>
              <a:off x="3430863" y="3585756"/>
              <a:ext cx="212725" cy="173038"/>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Freeform 24">
              <a:extLst>
                <a:ext uri="{FF2B5EF4-FFF2-40B4-BE49-F238E27FC236}">
                  <a16:creationId xmlns:a16="http://schemas.microsoft.com/office/drawing/2014/main" id="{FAAA305A-49EB-4CE1-B2E9-29E21B7FDD7A}"/>
                </a:ext>
              </a:extLst>
            </p:cNvPr>
            <p:cNvSpPr>
              <a:spLocks/>
            </p:cNvSpPr>
            <p:nvPr/>
          </p:nvSpPr>
          <p:spPr bwMode="auto">
            <a:xfrm>
              <a:off x="3403876" y="3377794"/>
              <a:ext cx="287338" cy="139700"/>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89" name="Oval 88">
            <a:extLst>
              <a:ext uri="{FF2B5EF4-FFF2-40B4-BE49-F238E27FC236}">
                <a16:creationId xmlns:a16="http://schemas.microsoft.com/office/drawing/2014/main" id="{B537662D-B088-4BC5-B035-E59EAA684203}"/>
              </a:ext>
            </a:extLst>
          </p:cNvPr>
          <p:cNvSpPr/>
          <p:nvPr/>
        </p:nvSpPr>
        <p:spPr>
          <a:xfrm>
            <a:off x="1912053" y="3682628"/>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Oval 89">
            <a:extLst>
              <a:ext uri="{FF2B5EF4-FFF2-40B4-BE49-F238E27FC236}">
                <a16:creationId xmlns:a16="http://schemas.microsoft.com/office/drawing/2014/main" id="{47BFB1C5-CD40-434E-B879-73A08C3FA000}"/>
              </a:ext>
            </a:extLst>
          </p:cNvPr>
          <p:cNvSpPr/>
          <p:nvPr/>
        </p:nvSpPr>
        <p:spPr>
          <a:xfrm>
            <a:off x="2113983" y="4024143"/>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 name="Oval 90">
            <a:extLst>
              <a:ext uri="{FF2B5EF4-FFF2-40B4-BE49-F238E27FC236}">
                <a16:creationId xmlns:a16="http://schemas.microsoft.com/office/drawing/2014/main" id="{9CB93B45-D6F4-4CA2-B8A8-59640527A44F}"/>
              </a:ext>
            </a:extLst>
          </p:cNvPr>
          <p:cNvSpPr/>
          <p:nvPr/>
        </p:nvSpPr>
        <p:spPr>
          <a:xfrm>
            <a:off x="2315913" y="4365658"/>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Rectangle 92">
            <a:extLst>
              <a:ext uri="{FF2B5EF4-FFF2-40B4-BE49-F238E27FC236}">
                <a16:creationId xmlns:a16="http://schemas.microsoft.com/office/drawing/2014/main" id="{FDF6B1CF-D21B-4864-8F98-689883A9E454}"/>
              </a:ext>
            </a:extLst>
          </p:cNvPr>
          <p:cNvSpPr/>
          <p:nvPr/>
        </p:nvSpPr>
        <p:spPr>
          <a:xfrm>
            <a:off x="5705124" y="1194650"/>
            <a:ext cx="34425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en-US" sz="1400" b="1" dirty="0">
                <a:solidFill>
                  <a:schemeClr val="bg1"/>
                </a:solidFill>
              </a:rPr>
              <a:t> SMALL - 200m</a:t>
            </a:r>
            <a:r>
              <a:rPr lang="en-US" sz="1400" b="1" baseline="30000" dirty="0">
                <a:solidFill>
                  <a:schemeClr val="bg1"/>
                </a:solidFill>
              </a:rPr>
              <a:t>2</a:t>
            </a:r>
            <a:r>
              <a:rPr lang="en-US" sz="1400" dirty="0">
                <a:solidFill>
                  <a:schemeClr val="bg1"/>
                </a:solidFill>
              </a:rPr>
              <a:t> MAX</a:t>
            </a:r>
            <a:endParaRPr lang="en-GB" sz="1400" dirty="0">
              <a:solidFill>
                <a:schemeClr val="bg1"/>
              </a:solidFill>
            </a:endParaRPr>
          </a:p>
        </p:txBody>
      </p:sp>
      <p:sp>
        <p:nvSpPr>
          <p:cNvPr id="94" name="Rectangle 93">
            <a:extLst>
              <a:ext uri="{FF2B5EF4-FFF2-40B4-BE49-F238E27FC236}">
                <a16:creationId xmlns:a16="http://schemas.microsoft.com/office/drawing/2014/main" id="{CCC75300-698E-43D5-8B11-6CD12F7E09FB}"/>
              </a:ext>
            </a:extLst>
          </p:cNvPr>
          <p:cNvSpPr/>
          <p:nvPr/>
        </p:nvSpPr>
        <p:spPr>
          <a:xfrm>
            <a:off x="5701482" y="1194650"/>
            <a:ext cx="34425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en-US" sz="1400" b="1" dirty="0">
                <a:solidFill>
                  <a:schemeClr val="bg1"/>
                </a:solidFill>
              </a:rPr>
              <a:t>MEDIUM ~ 600m</a:t>
            </a:r>
            <a:r>
              <a:rPr lang="en-US" sz="1400" b="1" baseline="30000" dirty="0">
                <a:solidFill>
                  <a:schemeClr val="bg1"/>
                </a:solidFill>
              </a:rPr>
              <a:t>2</a:t>
            </a:r>
            <a:r>
              <a:rPr lang="en-US" sz="1400" dirty="0">
                <a:solidFill>
                  <a:schemeClr val="bg1"/>
                </a:solidFill>
              </a:rPr>
              <a:t> MAX</a:t>
            </a:r>
            <a:endParaRPr lang="en-GB" sz="1400" dirty="0">
              <a:solidFill>
                <a:schemeClr val="bg1"/>
              </a:solidFill>
            </a:endParaRPr>
          </a:p>
        </p:txBody>
      </p:sp>
      <p:sp>
        <p:nvSpPr>
          <p:cNvPr id="138" name="Rectangle 137">
            <a:extLst>
              <a:ext uri="{FF2B5EF4-FFF2-40B4-BE49-F238E27FC236}">
                <a16:creationId xmlns:a16="http://schemas.microsoft.com/office/drawing/2014/main" id="{1B5DCD58-E9FD-4AEF-978E-A8F11BF300A4}"/>
              </a:ext>
            </a:extLst>
          </p:cNvPr>
          <p:cNvSpPr/>
          <p:nvPr/>
        </p:nvSpPr>
        <p:spPr>
          <a:xfrm>
            <a:off x="5718494" y="1194650"/>
            <a:ext cx="34425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en-US" sz="1400" b="1" dirty="0">
                <a:solidFill>
                  <a:schemeClr val="bg1"/>
                </a:solidFill>
              </a:rPr>
              <a:t>MEDIUM to LARGE ~ 600m</a:t>
            </a:r>
            <a:r>
              <a:rPr lang="en-US" sz="1400" b="1" baseline="30000" dirty="0">
                <a:solidFill>
                  <a:schemeClr val="bg1"/>
                </a:solidFill>
              </a:rPr>
              <a:t>2</a:t>
            </a:r>
            <a:r>
              <a:rPr lang="en-US" sz="1400" dirty="0">
                <a:solidFill>
                  <a:schemeClr val="bg1"/>
                </a:solidFill>
              </a:rPr>
              <a:t> Plus</a:t>
            </a:r>
            <a:endParaRPr lang="en-GB" sz="1400" dirty="0">
              <a:solidFill>
                <a:schemeClr val="bg1"/>
              </a:solidFill>
            </a:endParaRPr>
          </a:p>
        </p:txBody>
      </p:sp>
      <p:sp>
        <p:nvSpPr>
          <p:cNvPr id="95" name="Rectangle 94">
            <a:extLst>
              <a:ext uri="{FF2B5EF4-FFF2-40B4-BE49-F238E27FC236}">
                <a16:creationId xmlns:a16="http://schemas.microsoft.com/office/drawing/2014/main" id="{E98324D8-C054-4C2A-9027-0C90FE8EA314}"/>
              </a:ext>
            </a:extLst>
          </p:cNvPr>
          <p:cNvSpPr/>
          <p:nvPr/>
        </p:nvSpPr>
        <p:spPr>
          <a:xfrm>
            <a:off x="4979194" y="1194650"/>
            <a:ext cx="41818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ru-RU" sz="1400" b="1" dirty="0">
                <a:solidFill>
                  <a:schemeClr val="bg1"/>
                </a:solidFill>
              </a:rPr>
              <a:t>От среднего к большому (600 м2 – 1000 м2) </a:t>
            </a:r>
          </a:p>
        </p:txBody>
      </p:sp>
      <p:pic>
        <p:nvPicPr>
          <p:cNvPr id="80" name="Picture 79">
            <a:extLst>
              <a:ext uri="{FF2B5EF4-FFF2-40B4-BE49-F238E27FC236}">
                <a16:creationId xmlns:a16="http://schemas.microsoft.com/office/drawing/2014/main" id="{F0440A2C-0285-4D1D-8FBB-4FB3D8D1817B}"/>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10648" y="1163900"/>
            <a:ext cx="2193104" cy="1735183"/>
          </a:xfrm>
          <a:prstGeom prst="rect">
            <a:avLst/>
          </a:prstGeom>
        </p:spPr>
      </p:pic>
      <p:sp>
        <p:nvSpPr>
          <p:cNvPr id="40" name="Rectangle 29">
            <a:extLst>
              <a:ext uri="{FF2B5EF4-FFF2-40B4-BE49-F238E27FC236}">
                <a16:creationId xmlns:a16="http://schemas.microsoft.com/office/drawing/2014/main" id="{4FCE29DC-6957-41CE-896F-64DC174E2543}"/>
              </a:ext>
            </a:extLst>
          </p:cNvPr>
          <p:cNvSpPr>
            <a:spLocks noChangeArrowheads="1"/>
          </p:cNvSpPr>
          <p:nvPr/>
        </p:nvSpPr>
        <p:spPr bwMode="auto">
          <a:xfrm>
            <a:off x="215900" y="195263"/>
            <a:ext cx="8429336"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tx2"/>
                </a:solidFill>
                <a:latin typeface="Arial" panose="020B0604020202020204" pitchFamily="34" charset="0"/>
                <a:cs typeface="Arial" panose="020B0604020202020204" pitchFamily="34" charset="0"/>
              </a:rPr>
              <a:t>Аккумуляторный инструмент для сада любого размера</a:t>
            </a:r>
            <a:endParaRPr lang="en-GB" altLang="en-US" sz="2000" b="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2220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 name="Picture 130">
            <a:extLst>
              <a:ext uri="{FF2B5EF4-FFF2-40B4-BE49-F238E27FC236}">
                <a16:creationId xmlns:a16="http://schemas.microsoft.com/office/drawing/2014/main" id="{D0F8D9EB-DD9C-4702-8987-A92EBB8A2278}"/>
              </a:ext>
            </a:extLst>
          </p:cNvPr>
          <p:cNvPicPr>
            <a:picLocks noChangeAspect="1"/>
          </p:cNvPicPr>
          <p:nvPr/>
        </p:nvPicPr>
        <p:blipFill>
          <a:blip r:embed="rId3" cstate="print">
            <a:extLst>
              <a:ext uri="{28A0092B-C50C-407E-A947-70E740481C1C}">
                <a14:useLocalDpi xmlns:a14="http://schemas.microsoft.com/office/drawing/2010/main" val="0"/>
              </a:ext>
            </a:extLst>
          </a:blip>
          <a:srcRect l="8806" t="32"/>
          <a:stretch>
            <a:fillRect/>
          </a:stretch>
        </p:blipFill>
        <p:spPr>
          <a:xfrm>
            <a:off x="3095684" y="1407890"/>
            <a:ext cx="6059808" cy="3735610"/>
          </a:xfrm>
          <a:custGeom>
            <a:avLst/>
            <a:gdLst>
              <a:gd name="connsiteX0" fmla="*/ 2152230 w 6059808"/>
              <a:gd name="connsiteY0" fmla="*/ 0 h 3735610"/>
              <a:gd name="connsiteX1" fmla="*/ 6059808 w 6059808"/>
              <a:gd name="connsiteY1" fmla="*/ 0 h 3735610"/>
              <a:gd name="connsiteX2" fmla="*/ 6059808 w 6059808"/>
              <a:gd name="connsiteY2" fmla="*/ 3735610 h 3735610"/>
              <a:gd name="connsiteX3" fmla="*/ 2154667 w 6059808"/>
              <a:gd name="connsiteY3" fmla="*/ 3735610 h 3735610"/>
              <a:gd name="connsiteX4" fmla="*/ 2154666 w 6059808"/>
              <a:gd name="connsiteY4" fmla="*/ 3735610 h 3735610"/>
              <a:gd name="connsiteX5" fmla="*/ 2152230 w 6059808"/>
              <a:gd name="connsiteY5" fmla="*/ 3735610 h 3735610"/>
              <a:gd name="connsiteX6" fmla="*/ 2152230 w 6059808"/>
              <a:gd name="connsiteY6" fmla="*/ 3731386 h 3735610"/>
              <a:gd name="connsiteX7" fmla="*/ 0 w 6059808"/>
              <a:gd name="connsiteY7" fmla="*/ 1 h 3735610"/>
              <a:gd name="connsiteX8" fmla="*/ 2152230 w 6059808"/>
              <a:gd name="connsiteY8" fmla="*/ 1 h 3735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59808" h="3735610">
                <a:moveTo>
                  <a:pt x="2152230" y="0"/>
                </a:moveTo>
                <a:lnTo>
                  <a:pt x="6059808" y="0"/>
                </a:lnTo>
                <a:lnTo>
                  <a:pt x="6059808" y="3735610"/>
                </a:lnTo>
                <a:lnTo>
                  <a:pt x="2154667" y="3735610"/>
                </a:lnTo>
                <a:lnTo>
                  <a:pt x="2154666" y="3735610"/>
                </a:lnTo>
                <a:lnTo>
                  <a:pt x="2152230" y="3735610"/>
                </a:lnTo>
                <a:lnTo>
                  <a:pt x="2152230" y="3731386"/>
                </a:lnTo>
                <a:lnTo>
                  <a:pt x="0" y="1"/>
                </a:lnTo>
                <a:lnTo>
                  <a:pt x="2152230" y="1"/>
                </a:lnTo>
                <a:close/>
              </a:path>
            </a:pathLst>
          </a:custGeom>
        </p:spPr>
      </p:pic>
      <p:sp>
        <p:nvSpPr>
          <p:cNvPr id="49" name="Rectangle 47">
            <a:extLst>
              <a:ext uri="{FF2B5EF4-FFF2-40B4-BE49-F238E27FC236}">
                <a16:creationId xmlns:a16="http://schemas.microsoft.com/office/drawing/2014/main" id="{B60928E7-47C0-4DD7-97D9-CCA005E7B36F}"/>
              </a:ext>
            </a:extLst>
          </p:cNvPr>
          <p:cNvSpPr>
            <a:spLocks noChangeArrowheads="1"/>
          </p:cNvSpPr>
          <p:nvPr/>
        </p:nvSpPr>
        <p:spPr bwMode="auto">
          <a:xfrm>
            <a:off x="2268952" y="3606721"/>
            <a:ext cx="3045938"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dirty="0">
                <a:solidFill>
                  <a:schemeClr val="tx2"/>
                </a:solidFill>
                <a:cs typeface="Calibri" panose="020F0502020204030204" pitchFamily="34" charset="0"/>
              </a:rPr>
              <a:t>Ещё </a:t>
            </a:r>
            <a:r>
              <a:rPr lang="ru-RU" altLang="en-US" sz="1600" b="1" dirty="0">
                <a:solidFill>
                  <a:schemeClr val="tx2"/>
                </a:solidFill>
                <a:cs typeface="Calibri" panose="020F0502020204030204" pitchFamily="34" charset="0"/>
              </a:rPr>
              <a:t>более мощный</a:t>
            </a:r>
            <a:endParaRPr lang="en-US" altLang="en-US" sz="1600" b="1" dirty="0">
              <a:solidFill>
                <a:schemeClr val="tx2"/>
              </a:solidFill>
              <a:cs typeface="Calibri" panose="020F0502020204030204" pitchFamily="34" charset="0"/>
            </a:endParaRPr>
          </a:p>
        </p:txBody>
      </p:sp>
      <p:sp>
        <p:nvSpPr>
          <p:cNvPr id="50" name="Rectangle 48">
            <a:extLst>
              <a:ext uri="{FF2B5EF4-FFF2-40B4-BE49-F238E27FC236}">
                <a16:creationId xmlns:a16="http://schemas.microsoft.com/office/drawing/2014/main" id="{E8CDECF7-D0B0-41D8-B817-039A56F8585C}"/>
              </a:ext>
            </a:extLst>
          </p:cNvPr>
          <p:cNvSpPr>
            <a:spLocks noChangeArrowheads="1"/>
          </p:cNvSpPr>
          <p:nvPr/>
        </p:nvSpPr>
        <p:spPr bwMode="auto">
          <a:xfrm>
            <a:off x="2462248" y="3948236"/>
            <a:ext cx="3045938"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dirty="0">
                <a:solidFill>
                  <a:schemeClr val="tx2"/>
                </a:solidFill>
                <a:cs typeface="Calibri" panose="020F0502020204030204" pitchFamily="34" charset="0"/>
              </a:rPr>
              <a:t>Больший </a:t>
            </a:r>
            <a:r>
              <a:rPr lang="ru-RU" altLang="en-US" sz="1600" b="1" dirty="0">
                <a:solidFill>
                  <a:schemeClr val="tx2"/>
                </a:solidFill>
                <a:cs typeface="Calibri" panose="020F0502020204030204" pitchFamily="34" charset="0"/>
              </a:rPr>
              <a:t>ресурс работы</a:t>
            </a:r>
            <a:endParaRPr lang="en-US" altLang="en-US" sz="1600" b="1" dirty="0">
              <a:solidFill>
                <a:schemeClr val="tx2"/>
              </a:solidFill>
              <a:cs typeface="Calibri" panose="020F0502020204030204" pitchFamily="34" charset="0"/>
            </a:endParaRPr>
          </a:p>
        </p:txBody>
      </p:sp>
      <p:sp>
        <p:nvSpPr>
          <p:cNvPr id="51" name="Rectangle 49">
            <a:extLst>
              <a:ext uri="{FF2B5EF4-FFF2-40B4-BE49-F238E27FC236}">
                <a16:creationId xmlns:a16="http://schemas.microsoft.com/office/drawing/2014/main" id="{EBDA4C01-1634-4142-A370-A89B0348461C}"/>
              </a:ext>
            </a:extLst>
          </p:cNvPr>
          <p:cNvSpPr>
            <a:spLocks noChangeArrowheads="1"/>
          </p:cNvSpPr>
          <p:nvPr/>
        </p:nvSpPr>
        <p:spPr bwMode="auto">
          <a:xfrm>
            <a:off x="2545053" y="4295986"/>
            <a:ext cx="3545370"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 tIns="34286" rIns="72000" bIns="34286"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defTabSz="455613">
              <a:spcBef>
                <a:spcPct val="0"/>
              </a:spcBef>
              <a:buClr>
                <a:srgbClr val="D3D715"/>
              </a:buClr>
              <a:buNone/>
            </a:pPr>
            <a:r>
              <a:rPr lang="ru-RU" altLang="en-US" sz="1600" b="1" dirty="0">
                <a:solidFill>
                  <a:schemeClr val="tx2"/>
                </a:solidFill>
                <a:cs typeface="Calibri" panose="020F0502020204030204" pitchFamily="34" charset="0"/>
              </a:rPr>
              <a:t>Максимальная производительность</a:t>
            </a:r>
            <a:endParaRPr lang="en-US" altLang="en-US" sz="1600" dirty="0">
              <a:solidFill>
                <a:schemeClr val="tx2"/>
              </a:solidFill>
              <a:cs typeface="Calibri" panose="020F0502020204030204" pitchFamily="34" charset="0"/>
            </a:endParaRPr>
          </a:p>
        </p:txBody>
      </p:sp>
      <p:sp>
        <p:nvSpPr>
          <p:cNvPr id="88" name="Isosceles Triangle 87">
            <a:extLst>
              <a:ext uri="{FF2B5EF4-FFF2-40B4-BE49-F238E27FC236}">
                <a16:creationId xmlns:a16="http://schemas.microsoft.com/office/drawing/2014/main" id="{5FF8449B-39E6-41A2-A65B-D3A9A3381250}"/>
              </a:ext>
            </a:extLst>
          </p:cNvPr>
          <p:cNvSpPr/>
          <p:nvPr/>
        </p:nvSpPr>
        <p:spPr>
          <a:xfrm rot="10800000" flipH="1" flipV="1">
            <a:off x="1" y="-1"/>
            <a:ext cx="2966730" cy="5143502"/>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 name="Picture 29">
            <a:extLst>
              <a:ext uri="{FF2B5EF4-FFF2-40B4-BE49-F238E27FC236}">
                <a16:creationId xmlns:a16="http://schemas.microsoft.com/office/drawing/2014/main" id="{113404C2-94E6-4611-B612-808739629DE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5" name="Oval 4">
            <a:extLst>
              <a:ext uri="{FF2B5EF4-FFF2-40B4-BE49-F238E27FC236}">
                <a16:creationId xmlns:a16="http://schemas.microsoft.com/office/drawing/2014/main" id="{B7B86E37-7826-44C5-8909-707984775472}"/>
              </a:ext>
            </a:extLst>
          </p:cNvPr>
          <p:cNvSpPr/>
          <p:nvPr/>
        </p:nvSpPr>
        <p:spPr>
          <a:xfrm>
            <a:off x="344764" y="883831"/>
            <a:ext cx="2457759" cy="245775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4" name="Oval 3">
            <a:extLst>
              <a:ext uri="{FF2B5EF4-FFF2-40B4-BE49-F238E27FC236}">
                <a16:creationId xmlns:a16="http://schemas.microsoft.com/office/drawing/2014/main" id="{66538301-1BA7-4BEA-82B5-3AFC77865064}"/>
              </a:ext>
            </a:extLst>
          </p:cNvPr>
          <p:cNvSpPr/>
          <p:nvPr/>
        </p:nvSpPr>
        <p:spPr>
          <a:xfrm>
            <a:off x="677120" y="1216187"/>
            <a:ext cx="1793047" cy="179304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grpSp>
        <p:nvGrpSpPr>
          <p:cNvPr id="83" name="Group 82">
            <a:extLst>
              <a:ext uri="{FF2B5EF4-FFF2-40B4-BE49-F238E27FC236}">
                <a16:creationId xmlns:a16="http://schemas.microsoft.com/office/drawing/2014/main" id="{C591FA8D-2487-4C1A-B0FE-9F9B36A498BD}"/>
              </a:ext>
            </a:extLst>
          </p:cNvPr>
          <p:cNvGrpSpPr/>
          <p:nvPr/>
        </p:nvGrpSpPr>
        <p:grpSpPr>
          <a:xfrm>
            <a:off x="1023815" y="2727960"/>
            <a:ext cx="1863442" cy="543360"/>
            <a:chOff x="2265638" y="3300006"/>
            <a:chExt cx="1698625" cy="495300"/>
          </a:xfrm>
        </p:grpSpPr>
        <p:sp>
          <p:nvSpPr>
            <p:cNvPr id="9" name="Freeform 5">
              <a:extLst>
                <a:ext uri="{FF2B5EF4-FFF2-40B4-BE49-F238E27FC236}">
                  <a16:creationId xmlns:a16="http://schemas.microsoft.com/office/drawing/2014/main" id="{97DEAA49-3245-4B95-892F-0776E6E1FFD8}"/>
                </a:ext>
              </a:extLst>
            </p:cNvPr>
            <p:cNvSpPr>
              <a:spLocks/>
            </p:cNvSpPr>
            <p:nvPr/>
          </p:nvSpPr>
          <p:spPr bwMode="auto">
            <a:xfrm>
              <a:off x="2265638" y="3300006"/>
              <a:ext cx="1698625" cy="280988"/>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6">
              <a:extLst>
                <a:ext uri="{FF2B5EF4-FFF2-40B4-BE49-F238E27FC236}">
                  <a16:creationId xmlns:a16="http://schemas.microsoft.com/office/drawing/2014/main" id="{7C0EB4CB-3122-465F-BAFC-2B4EE4D38D99}"/>
                </a:ext>
              </a:extLst>
            </p:cNvPr>
            <p:cNvSpPr>
              <a:spLocks/>
            </p:cNvSpPr>
            <p:nvPr/>
          </p:nvSpPr>
          <p:spPr bwMode="auto">
            <a:xfrm>
              <a:off x="3376888" y="3554006"/>
              <a:ext cx="139700"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7">
              <a:extLst>
                <a:ext uri="{FF2B5EF4-FFF2-40B4-BE49-F238E27FC236}">
                  <a16:creationId xmlns:a16="http://schemas.microsoft.com/office/drawing/2014/main" id="{64C97CDE-DD7E-4BBE-9B31-EE0127F7326C}"/>
                </a:ext>
              </a:extLst>
            </p:cNvPr>
            <p:cNvSpPr>
              <a:spLocks/>
            </p:cNvSpPr>
            <p:nvPr/>
          </p:nvSpPr>
          <p:spPr bwMode="auto">
            <a:xfrm>
              <a:off x="3700738" y="3336519"/>
              <a:ext cx="220663" cy="211138"/>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8">
              <a:extLst>
                <a:ext uri="{FF2B5EF4-FFF2-40B4-BE49-F238E27FC236}">
                  <a16:creationId xmlns:a16="http://schemas.microsoft.com/office/drawing/2014/main" id="{065D5494-04FD-4BA3-83C6-D284FF245CC8}"/>
                </a:ext>
              </a:extLst>
            </p:cNvPr>
            <p:cNvSpPr>
              <a:spLocks/>
            </p:cNvSpPr>
            <p:nvPr/>
          </p:nvSpPr>
          <p:spPr bwMode="auto">
            <a:xfrm>
              <a:off x="2483126" y="3336519"/>
              <a:ext cx="106363" cy="180975"/>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9">
              <a:extLst>
                <a:ext uri="{FF2B5EF4-FFF2-40B4-BE49-F238E27FC236}">
                  <a16:creationId xmlns:a16="http://schemas.microsoft.com/office/drawing/2014/main" id="{63AAB80F-94DA-4356-9A0F-891286D7C82A}"/>
                </a:ext>
              </a:extLst>
            </p:cNvPr>
            <p:cNvSpPr>
              <a:spLocks/>
            </p:cNvSpPr>
            <p:nvPr/>
          </p:nvSpPr>
          <p:spPr bwMode="auto">
            <a:xfrm>
              <a:off x="2576788" y="3336519"/>
              <a:ext cx="173038" cy="180975"/>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0">
              <a:extLst>
                <a:ext uri="{FF2B5EF4-FFF2-40B4-BE49-F238E27FC236}">
                  <a16:creationId xmlns:a16="http://schemas.microsoft.com/office/drawing/2014/main" id="{71709641-DA5C-4916-8B6B-41895A3FD6E5}"/>
                </a:ext>
              </a:extLst>
            </p:cNvPr>
            <p:cNvSpPr>
              <a:spLocks/>
            </p:cNvSpPr>
            <p:nvPr/>
          </p:nvSpPr>
          <p:spPr bwMode="auto">
            <a:xfrm>
              <a:off x="2786338" y="3333344"/>
              <a:ext cx="60325" cy="30163"/>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1">
              <a:extLst>
                <a:ext uri="{FF2B5EF4-FFF2-40B4-BE49-F238E27FC236}">
                  <a16:creationId xmlns:a16="http://schemas.microsoft.com/office/drawing/2014/main" id="{A3DD365F-5D1E-48D5-AE5A-BBF81092B8CD}"/>
                </a:ext>
              </a:extLst>
            </p:cNvPr>
            <p:cNvSpPr>
              <a:spLocks/>
            </p:cNvSpPr>
            <p:nvPr/>
          </p:nvSpPr>
          <p:spPr bwMode="auto">
            <a:xfrm>
              <a:off x="2398988" y="3395256"/>
              <a:ext cx="96838" cy="122238"/>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2">
              <a:extLst>
                <a:ext uri="{FF2B5EF4-FFF2-40B4-BE49-F238E27FC236}">
                  <a16:creationId xmlns:a16="http://schemas.microsoft.com/office/drawing/2014/main" id="{3167568C-7943-4CBE-8FD6-695524A23D82}"/>
                </a:ext>
              </a:extLst>
            </p:cNvPr>
            <p:cNvSpPr>
              <a:spLocks/>
            </p:cNvSpPr>
            <p:nvPr/>
          </p:nvSpPr>
          <p:spPr bwMode="auto">
            <a:xfrm>
              <a:off x="2756176" y="3380969"/>
              <a:ext cx="79375" cy="136525"/>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3">
              <a:extLst>
                <a:ext uri="{FF2B5EF4-FFF2-40B4-BE49-F238E27FC236}">
                  <a16:creationId xmlns:a16="http://schemas.microsoft.com/office/drawing/2014/main" id="{D67A93F1-E0F7-4EA3-B831-35B1DC027191}"/>
                </a:ext>
              </a:extLst>
            </p:cNvPr>
            <p:cNvSpPr>
              <a:spLocks/>
            </p:cNvSpPr>
            <p:nvPr/>
          </p:nvSpPr>
          <p:spPr bwMode="auto">
            <a:xfrm>
              <a:off x="2319613" y="3439706"/>
              <a:ext cx="82550" cy="77788"/>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4">
              <a:extLst>
                <a:ext uri="{FF2B5EF4-FFF2-40B4-BE49-F238E27FC236}">
                  <a16:creationId xmlns:a16="http://schemas.microsoft.com/office/drawing/2014/main" id="{BD4A9733-D656-40DD-BF31-FF3B3C966A15}"/>
                </a:ext>
              </a:extLst>
            </p:cNvPr>
            <p:cNvSpPr>
              <a:spLocks/>
            </p:cNvSpPr>
            <p:nvPr/>
          </p:nvSpPr>
          <p:spPr bwMode="auto">
            <a:xfrm>
              <a:off x="3167338" y="3333344"/>
              <a:ext cx="55563" cy="30163"/>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5">
              <a:extLst>
                <a:ext uri="{FF2B5EF4-FFF2-40B4-BE49-F238E27FC236}">
                  <a16:creationId xmlns:a16="http://schemas.microsoft.com/office/drawing/2014/main" id="{D0A431F1-EE79-491E-A930-BDFB46777F14}"/>
                </a:ext>
              </a:extLst>
            </p:cNvPr>
            <p:cNvSpPr>
              <a:spLocks/>
            </p:cNvSpPr>
            <p:nvPr/>
          </p:nvSpPr>
          <p:spPr bwMode="auto">
            <a:xfrm>
              <a:off x="3210201" y="3380969"/>
              <a:ext cx="193675" cy="142875"/>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6">
              <a:extLst>
                <a:ext uri="{FF2B5EF4-FFF2-40B4-BE49-F238E27FC236}">
                  <a16:creationId xmlns:a16="http://schemas.microsoft.com/office/drawing/2014/main" id="{108982E3-7D79-4F75-8387-05CC4AEFAC93}"/>
                </a:ext>
              </a:extLst>
            </p:cNvPr>
            <p:cNvSpPr>
              <a:spLocks/>
            </p:cNvSpPr>
            <p:nvPr/>
          </p:nvSpPr>
          <p:spPr bwMode="auto">
            <a:xfrm>
              <a:off x="2949851" y="3333344"/>
              <a:ext cx="190500" cy="184150"/>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7">
              <a:extLst>
                <a:ext uri="{FF2B5EF4-FFF2-40B4-BE49-F238E27FC236}">
                  <a16:creationId xmlns:a16="http://schemas.microsoft.com/office/drawing/2014/main" id="{5942B9C1-E9CA-4CD1-BA7F-12F97D5B7E19}"/>
                </a:ext>
              </a:extLst>
            </p:cNvPr>
            <p:cNvSpPr>
              <a:spLocks/>
            </p:cNvSpPr>
            <p:nvPr/>
          </p:nvSpPr>
          <p:spPr bwMode="auto">
            <a:xfrm>
              <a:off x="2840313" y="3336519"/>
              <a:ext cx="119063" cy="184150"/>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18">
              <a:extLst>
                <a:ext uri="{FF2B5EF4-FFF2-40B4-BE49-F238E27FC236}">
                  <a16:creationId xmlns:a16="http://schemas.microsoft.com/office/drawing/2014/main" id="{1B32B6BE-ED2A-4950-9D14-38BE46D6F486}"/>
                </a:ext>
              </a:extLst>
            </p:cNvPr>
            <p:cNvSpPr>
              <a:spLocks/>
            </p:cNvSpPr>
            <p:nvPr/>
          </p:nvSpPr>
          <p:spPr bwMode="auto">
            <a:xfrm>
              <a:off x="3134001" y="3380969"/>
              <a:ext cx="79375" cy="136525"/>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19">
              <a:extLst>
                <a:ext uri="{FF2B5EF4-FFF2-40B4-BE49-F238E27FC236}">
                  <a16:creationId xmlns:a16="http://schemas.microsoft.com/office/drawing/2014/main" id="{3778CE1B-EEED-427D-B395-73D6DC3A5072}"/>
                </a:ext>
              </a:extLst>
            </p:cNvPr>
            <p:cNvSpPr>
              <a:spLocks/>
            </p:cNvSpPr>
            <p:nvPr/>
          </p:nvSpPr>
          <p:spPr bwMode="auto">
            <a:xfrm>
              <a:off x="3700738" y="3336519"/>
              <a:ext cx="220663" cy="211138"/>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0">
              <a:extLst>
                <a:ext uri="{FF2B5EF4-FFF2-40B4-BE49-F238E27FC236}">
                  <a16:creationId xmlns:a16="http://schemas.microsoft.com/office/drawing/2014/main" id="{41F9EA3E-D2F6-40F8-BCF7-D7AEF5546E36}"/>
                </a:ext>
              </a:extLst>
            </p:cNvPr>
            <p:cNvSpPr>
              <a:spLocks/>
            </p:cNvSpPr>
            <p:nvPr/>
          </p:nvSpPr>
          <p:spPr bwMode="auto">
            <a:xfrm>
              <a:off x="2953026" y="3544481"/>
              <a:ext cx="747713" cy="250825"/>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1">
              <a:extLst>
                <a:ext uri="{FF2B5EF4-FFF2-40B4-BE49-F238E27FC236}">
                  <a16:creationId xmlns:a16="http://schemas.microsoft.com/office/drawing/2014/main" id="{E93B9742-6069-435D-9040-7DE547FFD147}"/>
                </a:ext>
              </a:extLst>
            </p:cNvPr>
            <p:cNvSpPr>
              <a:spLocks/>
            </p:cNvSpPr>
            <p:nvPr/>
          </p:nvSpPr>
          <p:spPr bwMode="auto">
            <a:xfrm>
              <a:off x="2983188" y="3585756"/>
              <a:ext cx="223838" cy="176213"/>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2">
              <a:extLst>
                <a:ext uri="{FF2B5EF4-FFF2-40B4-BE49-F238E27FC236}">
                  <a16:creationId xmlns:a16="http://schemas.microsoft.com/office/drawing/2014/main" id="{A05CC791-ED42-410C-BC4D-6D0AC78CAB73}"/>
                </a:ext>
              </a:extLst>
            </p:cNvPr>
            <p:cNvSpPr>
              <a:spLocks noEditPoints="1"/>
            </p:cNvSpPr>
            <p:nvPr/>
          </p:nvSpPr>
          <p:spPr bwMode="auto">
            <a:xfrm>
              <a:off x="3200676" y="3585756"/>
              <a:ext cx="215900" cy="176213"/>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 name="Freeform 23">
              <a:extLst>
                <a:ext uri="{FF2B5EF4-FFF2-40B4-BE49-F238E27FC236}">
                  <a16:creationId xmlns:a16="http://schemas.microsoft.com/office/drawing/2014/main" id="{17DFC400-12B6-4B42-B050-3DEAAE5CAE39}"/>
                </a:ext>
              </a:extLst>
            </p:cNvPr>
            <p:cNvSpPr>
              <a:spLocks/>
            </p:cNvSpPr>
            <p:nvPr/>
          </p:nvSpPr>
          <p:spPr bwMode="auto">
            <a:xfrm>
              <a:off x="3430863" y="3585756"/>
              <a:ext cx="212725" cy="173038"/>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Freeform 24">
              <a:extLst>
                <a:ext uri="{FF2B5EF4-FFF2-40B4-BE49-F238E27FC236}">
                  <a16:creationId xmlns:a16="http://schemas.microsoft.com/office/drawing/2014/main" id="{FAAA305A-49EB-4CE1-B2E9-29E21B7FDD7A}"/>
                </a:ext>
              </a:extLst>
            </p:cNvPr>
            <p:cNvSpPr>
              <a:spLocks/>
            </p:cNvSpPr>
            <p:nvPr/>
          </p:nvSpPr>
          <p:spPr bwMode="auto">
            <a:xfrm>
              <a:off x="3403876" y="3377794"/>
              <a:ext cx="287338" cy="139700"/>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89" name="Oval 88">
            <a:extLst>
              <a:ext uri="{FF2B5EF4-FFF2-40B4-BE49-F238E27FC236}">
                <a16:creationId xmlns:a16="http://schemas.microsoft.com/office/drawing/2014/main" id="{B537662D-B088-4BC5-B035-E59EAA684203}"/>
              </a:ext>
            </a:extLst>
          </p:cNvPr>
          <p:cNvSpPr/>
          <p:nvPr/>
        </p:nvSpPr>
        <p:spPr>
          <a:xfrm>
            <a:off x="1912053" y="3682628"/>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Oval 89">
            <a:extLst>
              <a:ext uri="{FF2B5EF4-FFF2-40B4-BE49-F238E27FC236}">
                <a16:creationId xmlns:a16="http://schemas.microsoft.com/office/drawing/2014/main" id="{47BFB1C5-CD40-434E-B879-73A08C3FA000}"/>
              </a:ext>
            </a:extLst>
          </p:cNvPr>
          <p:cNvSpPr/>
          <p:nvPr/>
        </p:nvSpPr>
        <p:spPr>
          <a:xfrm>
            <a:off x="2113983" y="4024143"/>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 name="Oval 90">
            <a:extLst>
              <a:ext uri="{FF2B5EF4-FFF2-40B4-BE49-F238E27FC236}">
                <a16:creationId xmlns:a16="http://schemas.microsoft.com/office/drawing/2014/main" id="{9CB93B45-D6F4-4CA2-B8A8-59640527A44F}"/>
              </a:ext>
            </a:extLst>
          </p:cNvPr>
          <p:cNvSpPr/>
          <p:nvPr/>
        </p:nvSpPr>
        <p:spPr>
          <a:xfrm>
            <a:off x="2315913" y="4365658"/>
            <a:ext cx="100187" cy="10018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Rectangle 92">
            <a:extLst>
              <a:ext uri="{FF2B5EF4-FFF2-40B4-BE49-F238E27FC236}">
                <a16:creationId xmlns:a16="http://schemas.microsoft.com/office/drawing/2014/main" id="{FDF6B1CF-D21B-4864-8F98-689883A9E454}"/>
              </a:ext>
            </a:extLst>
          </p:cNvPr>
          <p:cNvSpPr/>
          <p:nvPr/>
        </p:nvSpPr>
        <p:spPr>
          <a:xfrm>
            <a:off x="5705124" y="1194650"/>
            <a:ext cx="34425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en-US" sz="1400" b="1" dirty="0">
                <a:solidFill>
                  <a:schemeClr val="bg1"/>
                </a:solidFill>
              </a:rPr>
              <a:t> SMALL - 200m</a:t>
            </a:r>
            <a:r>
              <a:rPr lang="en-US" sz="1400" b="1" baseline="30000" dirty="0">
                <a:solidFill>
                  <a:schemeClr val="bg1"/>
                </a:solidFill>
              </a:rPr>
              <a:t>2</a:t>
            </a:r>
            <a:r>
              <a:rPr lang="en-US" sz="1400" dirty="0">
                <a:solidFill>
                  <a:schemeClr val="bg1"/>
                </a:solidFill>
              </a:rPr>
              <a:t> MAX</a:t>
            </a:r>
            <a:endParaRPr lang="en-GB" sz="1400" dirty="0">
              <a:solidFill>
                <a:schemeClr val="bg1"/>
              </a:solidFill>
            </a:endParaRPr>
          </a:p>
        </p:txBody>
      </p:sp>
      <p:sp>
        <p:nvSpPr>
          <p:cNvPr id="94" name="Rectangle 93">
            <a:extLst>
              <a:ext uri="{FF2B5EF4-FFF2-40B4-BE49-F238E27FC236}">
                <a16:creationId xmlns:a16="http://schemas.microsoft.com/office/drawing/2014/main" id="{CCC75300-698E-43D5-8B11-6CD12F7E09FB}"/>
              </a:ext>
            </a:extLst>
          </p:cNvPr>
          <p:cNvSpPr/>
          <p:nvPr/>
        </p:nvSpPr>
        <p:spPr>
          <a:xfrm>
            <a:off x="5701482" y="1194650"/>
            <a:ext cx="34425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en-US" sz="1400" b="1" dirty="0">
                <a:solidFill>
                  <a:schemeClr val="bg1"/>
                </a:solidFill>
              </a:rPr>
              <a:t>MEDIUM ~ 600m</a:t>
            </a:r>
            <a:r>
              <a:rPr lang="en-US" sz="1400" b="1" baseline="30000" dirty="0">
                <a:solidFill>
                  <a:schemeClr val="bg1"/>
                </a:solidFill>
              </a:rPr>
              <a:t>2</a:t>
            </a:r>
            <a:r>
              <a:rPr lang="en-US" sz="1400" dirty="0">
                <a:solidFill>
                  <a:schemeClr val="bg1"/>
                </a:solidFill>
              </a:rPr>
              <a:t> MAX</a:t>
            </a:r>
            <a:endParaRPr lang="en-GB" sz="1400" dirty="0">
              <a:solidFill>
                <a:schemeClr val="bg1"/>
              </a:solidFill>
            </a:endParaRPr>
          </a:p>
        </p:txBody>
      </p:sp>
      <p:sp>
        <p:nvSpPr>
          <p:cNvPr id="138" name="Rectangle 137">
            <a:extLst>
              <a:ext uri="{FF2B5EF4-FFF2-40B4-BE49-F238E27FC236}">
                <a16:creationId xmlns:a16="http://schemas.microsoft.com/office/drawing/2014/main" id="{1B5DCD58-E9FD-4AEF-978E-A8F11BF300A4}"/>
              </a:ext>
            </a:extLst>
          </p:cNvPr>
          <p:cNvSpPr/>
          <p:nvPr/>
        </p:nvSpPr>
        <p:spPr>
          <a:xfrm>
            <a:off x="5718494" y="1194650"/>
            <a:ext cx="34425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en-US" sz="1400" b="1" dirty="0">
                <a:solidFill>
                  <a:schemeClr val="bg1"/>
                </a:solidFill>
              </a:rPr>
              <a:t>MEDIUM to LARGE ~ 600m</a:t>
            </a:r>
            <a:r>
              <a:rPr lang="en-US" sz="1400" b="1" baseline="30000" dirty="0">
                <a:solidFill>
                  <a:schemeClr val="bg1"/>
                </a:solidFill>
              </a:rPr>
              <a:t>2</a:t>
            </a:r>
            <a:r>
              <a:rPr lang="en-US" sz="1400" dirty="0">
                <a:solidFill>
                  <a:schemeClr val="bg1"/>
                </a:solidFill>
              </a:rPr>
              <a:t> Plus</a:t>
            </a:r>
            <a:endParaRPr lang="en-GB" sz="1400" dirty="0">
              <a:solidFill>
                <a:schemeClr val="bg1"/>
              </a:solidFill>
            </a:endParaRPr>
          </a:p>
        </p:txBody>
      </p:sp>
      <p:sp>
        <p:nvSpPr>
          <p:cNvPr id="95" name="Rectangle 94">
            <a:extLst>
              <a:ext uri="{FF2B5EF4-FFF2-40B4-BE49-F238E27FC236}">
                <a16:creationId xmlns:a16="http://schemas.microsoft.com/office/drawing/2014/main" id="{E98324D8-C054-4C2A-9027-0C90FE8EA314}"/>
              </a:ext>
            </a:extLst>
          </p:cNvPr>
          <p:cNvSpPr/>
          <p:nvPr/>
        </p:nvSpPr>
        <p:spPr>
          <a:xfrm>
            <a:off x="5718494" y="1194650"/>
            <a:ext cx="3442518" cy="418435"/>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44000" rtlCol="0" anchor="ctr"/>
          <a:lstStyle/>
          <a:p>
            <a:r>
              <a:rPr lang="ru-RU" sz="1400" b="1" dirty="0">
                <a:solidFill>
                  <a:schemeClr val="bg1"/>
                </a:solidFill>
              </a:rPr>
              <a:t>Для очень большого </a:t>
            </a:r>
            <a:r>
              <a:rPr lang="en-US" sz="1400" b="1" dirty="0">
                <a:solidFill>
                  <a:schemeClr val="bg1"/>
                </a:solidFill>
              </a:rPr>
              <a:t>(&gt; 1,000</a:t>
            </a:r>
            <a:r>
              <a:rPr lang="ru-RU" sz="1400" b="1" dirty="0">
                <a:solidFill>
                  <a:schemeClr val="bg1"/>
                </a:solidFill>
              </a:rPr>
              <a:t> м</a:t>
            </a:r>
            <a:r>
              <a:rPr lang="en-US" sz="1400" b="1" baseline="30000" dirty="0">
                <a:solidFill>
                  <a:schemeClr val="bg1"/>
                </a:solidFill>
              </a:rPr>
              <a:t>2</a:t>
            </a:r>
            <a:r>
              <a:rPr lang="en-US" sz="1400" b="1" dirty="0">
                <a:solidFill>
                  <a:schemeClr val="bg1"/>
                </a:solidFill>
              </a:rPr>
              <a:t>)</a:t>
            </a:r>
            <a:endParaRPr lang="en-GB" sz="1400" dirty="0">
              <a:solidFill>
                <a:schemeClr val="bg1"/>
              </a:solidFill>
            </a:endParaRPr>
          </a:p>
        </p:txBody>
      </p:sp>
      <p:pic>
        <p:nvPicPr>
          <p:cNvPr id="163" name="Picture 162">
            <a:extLst>
              <a:ext uri="{FF2B5EF4-FFF2-40B4-BE49-F238E27FC236}">
                <a16:creationId xmlns:a16="http://schemas.microsoft.com/office/drawing/2014/main" id="{E4763B92-4479-4EA7-AD4B-A15388BCE2B2}"/>
              </a:ext>
            </a:extLst>
          </p:cNvPr>
          <p:cNvPicPr>
            <a:picLocks noChangeAspect="1"/>
          </p:cNvPicPr>
          <p:nvPr/>
        </p:nvPicPr>
        <p:blipFill>
          <a:blip r:embed="rId5"/>
          <a:stretch>
            <a:fillRect/>
          </a:stretch>
        </p:blipFill>
        <p:spPr>
          <a:xfrm>
            <a:off x="239232" y="4024143"/>
            <a:ext cx="1404651" cy="887371"/>
          </a:xfrm>
          <a:prstGeom prst="rect">
            <a:avLst/>
          </a:prstGeom>
        </p:spPr>
      </p:pic>
      <p:pic>
        <p:nvPicPr>
          <p:cNvPr id="80" name="Picture 79">
            <a:extLst>
              <a:ext uri="{FF2B5EF4-FFF2-40B4-BE49-F238E27FC236}">
                <a16:creationId xmlns:a16="http://schemas.microsoft.com/office/drawing/2014/main" id="{E02D95E4-9DC1-4643-99C7-B9FCF86D8DFB}"/>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96210" y="1043358"/>
            <a:ext cx="2331479" cy="1930159"/>
          </a:xfrm>
          <a:prstGeom prst="rect">
            <a:avLst/>
          </a:prstGeom>
        </p:spPr>
      </p:pic>
      <p:sp>
        <p:nvSpPr>
          <p:cNvPr id="42" name="Rectangle 29">
            <a:extLst>
              <a:ext uri="{FF2B5EF4-FFF2-40B4-BE49-F238E27FC236}">
                <a16:creationId xmlns:a16="http://schemas.microsoft.com/office/drawing/2014/main" id="{95F699F4-56DD-44A1-82C9-66866975ECF4}"/>
              </a:ext>
            </a:extLst>
          </p:cNvPr>
          <p:cNvSpPr>
            <a:spLocks noChangeArrowheads="1"/>
          </p:cNvSpPr>
          <p:nvPr/>
        </p:nvSpPr>
        <p:spPr bwMode="auto">
          <a:xfrm>
            <a:off x="215900" y="195263"/>
            <a:ext cx="8429336"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tx2"/>
                </a:solidFill>
                <a:latin typeface="Arial" panose="020B0604020202020204" pitchFamily="34" charset="0"/>
                <a:cs typeface="Arial" panose="020B0604020202020204" pitchFamily="34" charset="0"/>
              </a:rPr>
              <a:t>Аккумуляторный инструмент для сада любого размера</a:t>
            </a:r>
            <a:endParaRPr lang="en-GB" altLang="en-US" sz="2000" b="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315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29">
            <a:extLst>
              <a:ext uri="{FF2B5EF4-FFF2-40B4-BE49-F238E27FC236}">
                <a16:creationId xmlns:a16="http://schemas.microsoft.com/office/drawing/2014/main" id="{92FF35F6-D559-42F2-977B-4071040343CD}"/>
              </a:ext>
            </a:extLst>
          </p:cNvPr>
          <p:cNvSpPr>
            <a:spLocks noChangeArrowheads="1"/>
          </p:cNvSpPr>
          <p:nvPr/>
        </p:nvSpPr>
        <p:spPr bwMode="auto">
          <a:xfrm>
            <a:off x="228847" y="3093721"/>
            <a:ext cx="7229227" cy="126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b="1" dirty="0">
                <a:solidFill>
                  <a:schemeClr val="tx2"/>
                </a:solidFill>
                <a:latin typeface="Arial" panose="020B0604020202020204" pitchFamily="34" charset="0"/>
                <a:cs typeface="Arial" panose="020B0604020202020204" pitchFamily="34" charset="0"/>
              </a:rPr>
              <a:t>Номинальное или максимальное напряжение</a:t>
            </a:r>
            <a:r>
              <a:rPr lang="en-GB" altLang="en-US" b="1" dirty="0">
                <a:solidFill>
                  <a:schemeClr val="tx2"/>
                </a:solidFill>
                <a:latin typeface="Arial" panose="020B0604020202020204" pitchFamily="34" charset="0"/>
                <a:cs typeface="Arial" panose="020B0604020202020204" pitchFamily="34" charset="0"/>
              </a:rPr>
              <a:t>?</a:t>
            </a:r>
            <a:endParaRPr lang="en-GB" altLang="en-US" sz="2400" b="1"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A7AB0E09-A881-49C4-8AA6-F43E4A6B629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7153654" y="270594"/>
            <a:ext cx="1990346" cy="742865"/>
          </a:xfrm>
          <a:prstGeom prst="rect">
            <a:avLst/>
          </a:prstGeom>
        </p:spPr>
      </p:pic>
    </p:spTree>
    <p:extLst>
      <p:ext uri="{BB962C8B-B14F-4D97-AF65-F5344CB8AC3E}">
        <p14:creationId xmlns:p14="http://schemas.microsoft.com/office/powerpoint/2010/main" val="1449912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5CB721-50FB-4DC9-862B-35181DFBE0AD}"/>
              </a:ext>
            </a:extLst>
          </p:cNvPr>
          <p:cNvSpPr/>
          <p:nvPr/>
        </p:nvSpPr>
        <p:spPr>
          <a:xfrm>
            <a:off x="0" y="917575"/>
            <a:ext cx="9144000" cy="42259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1FE30012-41DC-4914-B50D-D5D1C030C9D8}"/>
              </a:ext>
            </a:extLst>
          </p:cNvPr>
          <p:cNvSpPr/>
          <p:nvPr/>
        </p:nvSpPr>
        <p:spPr>
          <a:xfrm>
            <a:off x="433850" y="906942"/>
            <a:ext cx="3841161" cy="2523768"/>
          </a:xfrm>
          <a:prstGeom prst="rect">
            <a:avLst/>
          </a:prstGeom>
        </p:spPr>
        <p:txBody>
          <a:bodyPr wrap="square">
            <a:spAutoFit/>
          </a:bodyPr>
          <a:lstStyle/>
          <a:p>
            <a:pPr algn="ctr"/>
            <a:r>
              <a:rPr lang="en-GB" sz="3200" b="1" dirty="0">
                <a:solidFill>
                  <a:schemeClr val="bg1"/>
                </a:solidFill>
              </a:rPr>
              <a:t>36V</a:t>
            </a:r>
            <a:endParaRPr lang="en-GB" b="1" dirty="0">
              <a:solidFill>
                <a:schemeClr val="bg1"/>
              </a:solidFill>
            </a:endParaRPr>
          </a:p>
          <a:p>
            <a:pPr algn="ctr"/>
            <a:endParaRPr lang="en-GB" b="1" dirty="0">
              <a:solidFill>
                <a:schemeClr val="bg1"/>
              </a:solidFill>
            </a:endParaRPr>
          </a:p>
          <a:p>
            <a:pPr algn="ctr"/>
            <a:r>
              <a:rPr lang="ru-RU" b="1" dirty="0">
                <a:solidFill>
                  <a:schemeClr val="bg1"/>
                </a:solidFill>
              </a:rPr>
              <a:t>Операционное</a:t>
            </a:r>
            <a:r>
              <a:rPr lang="en-GB" b="1" dirty="0">
                <a:solidFill>
                  <a:schemeClr val="bg1"/>
                </a:solidFill>
              </a:rPr>
              <a:t> / </a:t>
            </a:r>
            <a:r>
              <a:rPr lang="ru-RU" b="1" dirty="0">
                <a:solidFill>
                  <a:schemeClr val="bg1"/>
                </a:solidFill>
              </a:rPr>
              <a:t>Номинальное Напряжение</a:t>
            </a:r>
            <a:endParaRPr lang="en-GB" b="1" dirty="0">
              <a:solidFill>
                <a:schemeClr val="bg1"/>
              </a:solidFill>
            </a:endParaRPr>
          </a:p>
          <a:p>
            <a:pPr algn="ctr"/>
            <a:endParaRPr lang="en-GB" b="1" dirty="0">
              <a:solidFill>
                <a:schemeClr val="bg1"/>
              </a:solidFill>
            </a:endParaRPr>
          </a:p>
          <a:p>
            <a:pPr algn="ctr"/>
            <a:r>
              <a:rPr lang="ru-RU" dirty="0">
                <a:solidFill>
                  <a:schemeClr val="bg1"/>
                </a:solidFill>
              </a:rPr>
              <a:t>Фактическое напряжение, при котором схема рассчитана на работу +/- согласованный допуск</a:t>
            </a:r>
            <a:endParaRPr lang="en-GB" dirty="0">
              <a:solidFill>
                <a:schemeClr val="bg1"/>
              </a:solidFill>
            </a:endParaRPr>
          </a:p>
        </p:txBody>
      </p:sp>
      <p:sp>
        <p:nvSpPr>
          <p:cNvPr id="2" name="Rectangle 29">
            <a:extLst>
              <a:ext uri="{FF2B5EF4-FFF2-40B4-BE49-F238E27FC236}">
                <a16:creationId xmlns:a16="http://schemas.microsoft.com/office/drawing/2014/main" id="{89050EB3-9056-4545-AF1F-C6B5188572F0}"/>
              </a:ext>
            </a:extLst>
          </p:cNvPr>
          <p:cNvSpPr>
            <a:spLocks noChangeArrowheads="1"/>
          </p:cNvSpPr>
          <p:nvPr/>
        </p:nvSpPr>
        <p:spPr bwMode="auto">
          <a:xfrm>
            <a:off x="228848" y="195263"/>
            <a:ext cx="5620611"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tx2"/>
                </a:solidFill>
                <a:latin typeface="Arial" panose="020B0604020202020204" pitchFamily="34" charset="0"/>
                <a:cs typeface="Arial" panose="020B0604020202020204" pitchFamily="34" charset="0"/>
              </a:rPr>
              <a:t>Операционное или номинальное</a:t>
            </a:r>
            <a:r>
              <a:rPr lang="en-GB" altLang="en-US" sz="2000" b="1" dirty="0">
                <a:solidFill>
                  <a:schemeClr val="tx2"/>
                </a:solidFill>
                <a:latin typeface="Arial" panose="020B0604020202020204" pitchFamily="34" charset="0"/>
                <a:cs typeface="Arial" panose="020B0604020202020204" pitchFamily="34" charset="0"/>
              </a:rPr>
              <a:t>?</a:t>
            </a:r>
          </a:p>
        </p:txBody>
      </p:sp>
      <p:pic>
        <p:nvPicPr>
          <p:cNvPr id="12" name="Picture 11">
            <a:extLst>
              <a:ext uri="{FF2B5EF4-FFF2-40B4-BE49-F238E27FC236}">
                <a16:creationId xmlns:a16="http://schemas.microsoft.com/office/drawing/2014/main" id="{E841171A-50A0-4073-A5DD-AE39BE4188B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cxnSp>
        <p:nvCxnSpPr>
          <p:cNvPr id="10" name="Straight Connector 9">
            <a:extLst>
              <a:ext uri="{FF2B5EF4-FFF2-40B4-BE49-F238E27FC236}">
                <a16:creationId xmlns:a16="http://schemas.microsoft.com/office/drawing/2014/main" id="{5F90ED11-7833-472B-A111-3529EE6D6AFB}"/>
              </a:ext>
            </a:extLst>
          </p:cNvPr>
          <p:cNvCxnSpPr>
            <a:cxnSpLocks/>
          </p:cNvCxnSpPr>
          <p:nvPr/>
        </p:nvCxnSpPr>
        <p:spPr>
          <a:xfrm>
            <a:off x="4572000" y="1095728"/>
            <a:ext cx="0" cy="1934809"/>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83" name="Rectangle 82">
            <a:extLst>
              <a:ext uri="{FF2B5EF4-FFF2-40B4-BE49-F238E27FC236}">
                <a16:creationId xmlns:a16="http://schemas.microsoft.com/office/drawing/2014/main" id="{EF99A797-DE9F-4F25-9846-3DD74421591D}"/>
              </a:ext>
            </a:extLst>
          </p:cNvPr>
          <p:cNvSpPr/>
          <p:nvPr/>
        </p:nvSpPr>
        <p:spPr>
          <a:xfrm>
            <a:off x="4779172" y="906942"/>
            <a:ext cx="3789622" cy="2523768"/>
          </a:xfrm>
          <a:prstGeom prst="rect">
            <a:avLst/>
          </a:prstGeom>
        </p:spPr>
        <p:txBody>
          <a:bodyPr wrap="square">
            <a:spAutoFit/>
          </a:bodyPr>
          <a:lstStyle/>
          <a:p>
            <a:pPr algn="ctr"/>
            <a:r>
              <a:rPr lang="en-GB" sz="3200" b="1" dirty="0">
                <a:solidFill>
                  <a:schemeClr val="bg1"/>
                </a:solidFill>
              </a:rPr>
              <a:t>40V</a:t>
            </a:r>
            <a:endParaRPr lang="en-GB" b="1" dirty="0">
              <a:solidFill>
                <a:schemeClr val="bg1"/>
              </a:solidFill>
            </a:endParaRPr>
          </a:p>
          <a:p>
            <a:pPr algn="ctr"/>
            <a:endParaRPr lang="en-GB" b="1" dirty="0">
              <a:solidFill>
                <a:schemeClr val="bg1"/>
              </a:solidFill>
            </a:endParaRPr>
          </a:p>
          <a:p>
            <a:pPr algn="ctr"/>
            <a:r>
              <a:rPr lang="ru-RU" b="1" dirty="0">
                <a:solidFill>
                  <a:schemeClr val="bg1"/>
                </a:solidFill>
              </a:rPr>
              <a:t>Номинальное</a:t>
            </a:r>
            <a:r>
              <a:rPr lang="en-GB" b="1" dirty="0">
                <a:solidFill>
                  <a:schemeClr val="bg1"/>
                </a:solidFill>
              </a:rPr>
              <a:t> / </a:t>
            </a:r>
            <a:r>
              <a:rPr lang="ru-RU" b="1" dirty="0">
                <a:solidFill>
                  <a:schemeClr val="bg1"/>
                </a:solidFill>
              </a:rPr>
              <a:t>Максимальное Напряжение</a:t>
            </a:r>
            <a:endParaRPr lang="en-GB" b="1" dirty="0">
              <a:solidFill>
                <a:schemeClr val="bg1"/>
              </a:solidFill>
            </a:endParaRPr>
          </a:p>
          <a:p>
            <a:pPr algn="ctr"/>
            <a:endParaRPr lang="en-GB" b="1" dirty="0">
              <a:solidFill>
                <a:schemeClr val="bg1"/>
              </a:solidFill>
            </a:endParaRPr>
          </a:p>
          <a:p>
            <a:pPr algn="ctr"/>
            <a:r>
              <a:rPr lang="ru-RU" dirty="0">
                <a:solidFill>
                  <a:schemeClr val="bg1"/>
                </a:solidFill>
              </a:rPr>
              <a:t>Максимальное напряжение при котором гарантирована безопасная работа инструмента</a:t>
            </a:r>
            <a:endParaRPr lang="en-GB" dirty="0"/>
          </a:p>
        </p:txBody>
      </p:sp>
      <p:sp>
        <p:nvSpPr>
          <p:cNvPr id="84" name="Rectangle 83">
            <a:extLst>
              <a:ext uri="{FF2B5EF4-FFF2-40B4-BE49-F238E27FC236}">
                <a16:creationId xmlns:a16="http://schemas.microsoft.com/office/drawing/2014/main" id="{7F1AEA63-B419-4BE6-92C3-DB866E609F1B}"/>
              </a:ext>
            </a:extLst>
          </p:cNvPr>
          <p:cNvSpPr/>
          <p:nvPr/>
        </p:nvSpPr>
        <p:spPr>
          <a:xfrm>
            <a:off x="314090" y="3662443"/>
            <a:ext cx="7921842" cy="646331"/>
          </a:xfrm>
          <a:prstGeom prst="rect">
            <a:avLst/>
          </a:prstGeom>
        </p:spPr>
        <p:txBody>
          <a:bodyPr wrap="square">
            <a:spAutoFit/>
          </a:bodyPr>
          <a:lstStyle/>
          <a:p>
            <a:pPr algn="ctr"/>
            <a:r>
              <a:rPr lang="ru-RU" i="1" dirty="0">
                <a:solidFill>
                  <a:schemeClr val="bg1"/>
                </a:solidFill>
              </a:rPr>
              <a:t>Пример</a:t>
            </a:r>
            <a:r>
              <a:rPr lang="en-GB" i="1" dirty="0">
                <a:solidFill>
                  <a:schemeClr val="bg1"/>
                </a:solidFill>
              </a:rPr>
              <a:t>: </a:t>
            </a:r>
            <a:r>
              <a:rPr lang="ru-RU" i="1" dirty="0">
                <a:solidFill>
                  <a:schemeClr val="bg1"/>
                </a:solidFill>
              </a:rPr>
              <a:t>номинальное напряжение в сети в Великобритании </a:t>
            </a:r>
            <a:r>
              <a:rPr lang="en-GB" b="1" i="1" dirty="0">
                <a:solidFill>
                  <a:schemeClr val="bg1"/>
                </a:solidFill>
              </a:rPr>
              <a:t>230</a:t>
            </a:r>
            <a:r>
              <a:rPr lang="ru-RU" b="1" i="1" dirty="0">
                <a:solidFill>
                  <a:schemeClr val="bg1"/>
                </a:solidFill>
              </a:rPr>
              <a:t> В</a:t>
            </a:r>
            <a:r>
              <a:rPr lang="en-GB" i="1" dirty="0">
                <a:solidFill>
                  <a:schemeClr val="bg1"/>
                </a:solidFill>
              </a:rPr>
              <a:t>, </a:t>
            </a:r>
            <a:r>
              <a:rPr lang="ru-RU" i="1" dirty="0">
                <a:solidFill>
                  <a:schemeClr val="bg1"/>
                </a:solidFill>
              </a:rPr>
              <a:t>но по факту может изменяться от </a:t>
            </a:r>
            <a:r>
              <a:rPr lang="ru-RU" b="1" i="1" dirty="0">
                <a:solidFill>
                  <a:schemeClr val="bg1"/>
                </a:solidFill>
              </a:rPr>
              <a:t>216 В</a:t>
            </a:r>
            <a:r>
              <a:rPr lang="en-GB" b="1" i="1" dirty="0">
                <a:solidFill>
                  <a:schemeClr val="bg1"/>
                </a:solidFill>
              </a:rPr>
              <a:t> </a:t>
            </a:r>
            <a:r>
              <a:rPr lang="ru-RU" i="1" dirty="0">
                <a:solidFill>
                  <a:schemeClr val="bg1"/>
                </a:solidFill>
              </a:rPr>
              <a:t>до </a:t>
            </a:r>
            <a:r>
              <a:rPr lang="en-GB" b="1" i="1" dirty="0">
                <a:solidFill>
                  <a:schemeClr val="bg1"/>
                </a:solidFill>
              </a:rPr>
              <a:t>253</a:t>
            </a:r>
            <a:r>
              <a:rPr lang="ru-RU" b="1" i="1" dirty="0">
                <a:solidFill>
                  <a:schemeClr val="bg1"/>
                </a:solidFill>
              </a:rPr>
              <a:t> В</a:t>
            </a:r>
            <a:r>
              <a:rPr lang="en-GB" i="1" dirty="0">
                <a:solidFill>
                  <a:schemeClr val="bg1"/>
                </a:solidFill>
              </a:rPr>
              <a:t> </a:t>
            </a:r>
            <a:endParaRPr lang="en-GB" sz="2800" i="1" dirty="0">
              <a:solidFill>
                <a:schemeClr val="bg1"/>
              </a:solidFill>
            </a:endParaRPr>
          </a:p>
        </p:txBody>
      </p:sp>
      <p:cxnSp>
        <p:nvCxnSpPr>
          <p:cNvPr id="85" name="Straight Connector 84">
            <a:extLst>
              <a:ext uri="{FF2B5EF4-FFF2-40B4-BE49-F238E27FC236}">
                <a16:creationId xmlns:a16="http://schemas.microsoft.com/office/drawing/2014/main" id="{257C8D50-D9D3-420D-A56C-591199DE74E4}"/>
              </a:ext>
            </a:extLst>
          </p:cNvPr>
          <p:cNvCxnSpPr>
            <a:cxnSpLocks/>
          </p:cNvCxnSpPr>
          <p:nvPr/>
        </p:nvCxnSpPr>
        <p:spPr>
          <a:xfrm flipH="1">
            <a:off x="346759" y="3474048"/>
            <a:ext cx="8222035" cy="1"/>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Speech Bubble: Rectangle with Corners Rounded 12">
            <a:extLst>
              <a:ext uri="{FF2B5EF4-FFF2-40B4-BE49-F238E27FC236}">
                <a16:creationId xmlns:a16="http://schemas.microsoft.com/office/drawing/2014/main" id="{A8EA9C88-4B8F-420F-8D75-5F0CD3C4743E}"/>
              </a:ext>
            </a:extLst>
          </p:cNvPr>
          <p:cNvSpPr/>
          <p:nvPr/>
        </p:nvSpPr>
        <p:spPr>
          <a:xfrm>
            <a:off x="7199650" y="4233546"/>
            <a:ext cx="1465720" cy="263621"/>
          </a:xfrm>
          <a:prstGeom prst="wedgeRoundRectCallout">
            <a:avLst>
              <a:gd name="adj1" fmla="val -36065"/>
              <a:gd name="adj2" fmla="val -132950"/>
              <a:gd name="adj3" fmla="val 16667"/>
            </a:avLst>
          </a:prstGeom>
          <a:solidFill>
            <a:srgbClr val="CADB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sz="1400" b="1" i="1" dirty="0">
                <a:solidFill>
                  <a:schemeClr val="tx1"/>
                </a:solidFill>
              </a:rPr>
              <a:t>Номинальное</a:t>
            </a:r>
            <a:endParaRPr lang="en-GB" sz="1400" b="1" i="1" dirty="0">
              <a:solidFill>
                <a:schemeClr val="tx1"/>
              </a:solidFill>
            </a:endParaRPr>
          </a:p>
        </p:txBody>
      </p:sp>
      <p:sp>
        <p:nvSpPr>
          <p:cNvPr id="107" name="Speech Bubble: Rectangle with Corners Rounded 106">
            <a:extLst>
              <a:ext uri="{FF2B5EF4-FFF2-40B4-BE49-F238E27FC236}">
                <a16:creationId xmlns:a16="http://schemas.microsoft.com/office/drawing/2014/main" id="{58A483DC-210C-4B9D-A07C-636E09D817B0}"/>
              </a:ext>
            </a:extLst>
          </p:cNvPr>
          <p:cNvSpPr/>
          <p:nvPr/>
        </p:nvSpPr>
        <p:spPr>
          <a:xfrm>
            <a:off x="5849459" y="4658239"/>
            <a:ext cx="1580041" cy="253528"/>
          </a:xfrm>
          <a:prstGeom prst="wedgeRoundRectCallout">
            <a:avLst>
              <a:gd name="adj1" fmla="val -2339"/>
              <a:gd name="adj2" fmla="val -193842"/>
              <a:gd name="adj3" fmla="val 16667"/>
            </a:avLst>
          </a:prstGeom>
          <a:solidFill>
            <a:srgbClr val="CADB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sz="1400" b="1" i="1" dirty="0">
                <a:solidFill>
                  <a:schemeClr val="tx1"/>
                </a:solidFill>
              </a:rPr>
              <a:t>Максимальное</a:t>
            </a:r>
            <a:endParaRPr lang="en-GB" sz="1400" b="1" i="1" dirty="0">
              <a:solidFill>
                <a:schemeClr val="tx1"/>
              </a:solidFill>
            </a:endParaRPr>
          </a:p>
        </p:txBody>
      </p:sp>
      <p:sp>
        <p:nvSpPr>
          <p:cNvPr id="15" name="Rectangle 14">
            <a:extLst>
              <a:ext uri="{FF2B5EF4-FFF2-40B4-BE49-F238E27FC236}">
                <a16:creationId xmlns:a16="http://schemas.microsoft.com/office/drawing/2014/main" id="{09C890E8-5A36-42F4-96DC-41EB567C5170}"/>
              </a:ext>
            </a:extLst>
          </p:cNvPr>
          <p:cNvSpPr/>
          <p:nvPr/>
        </p:nvSpPr>
        <p:spPr>
          <a:xfrm>
            <a:off x="7063740" y="3664662"/>
            <a:ext cx="746760" cy="343772"/>
          </a:xfrm>
          <a:prstGeom prst="rect">
            <a:avLst/>
          </a:prstGeom>
          <a:noFill/>
          <a:ln>
            <a:solidFill>
              <a:srgbClr val="CADB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Rectangle 107">
            <a:extLst>
              <a:ext uri="{FF2B5EF4-FFF2-40B4-BE49-F238E27FC236}">
                <a16:creationId xmlns:a16="http://schemas.microsoft.com/office/drawing/2014/main" id="{5D8562B8-7B1C-44AC-A834-29226D4B65AC}"/>
              </a:ext>
            </a:extLst>
          </p:cNvPr>
          <p:cNvSpPr/>
          <p:nvPr/>
        </p:nvSpPr>
        <p:spPr>
          <a:xfrm>
            <a:off x="6210300" y="3967442"/>
            <a:ext cx="746760" cy="343772"/>
          </a:xfrm>
          <a:prstGeom prst="rect">
            <a:avLst/>
          </a:prstGeom>
          <a:noFill/>
          <a:ln>
            <a:solidFill>
              <a:srgbClr val="CADB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120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29">
            <a:extLst>
              <a:ext uri="{FF2B5EF4-FFF2-40B4-BE49-F238E27FC236}">
                <a16:creationId xmlns:a16="http://schemas.microsoft.com/office/drawing/2014/main" id="{92FF35F6-D559-42F2-977B-4071040343CD}"/>
              </a:ext>
            </a:extLst>
          </p:cNvPr>
          <p:cNvSpPr>
            <a:spLocks noChangeArrowheads="1"/>
          </p:cNvSpPr>
          <p:nvPr/>
        </p:nvSpPr>
        <p:spPr bwMode="auto">
          <a:xfrm>
            <a:off x="228848" y="3093721"/>
            <a:ext cx="6484372" cy="126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b="1" dirty="0">
                <a:solidFill>
                  <a:schemeClr val="tx2"/>
                </a:solidFill>
                <a:latin typeface="Arial" panose="020B0604020202020204" pitchFamily="34" charset="0"/>
                <a:cs typeface="Arial" panose="020B0604020202020204" pitchFamily="34" charset="0"/>
              </a:rPr>
              <a:t>Почему</a:t>
            </a:r>
            <a:r>
              <a:rPr lang="en-GB" altLang="en-US" b="1" dirty="0">
                <a:solidFill>
                  <a:schemeClr val="tx2"/>
                </a:solidFill>
                <a:latin typeface="Arial" panose="020B0604020202020204" pitchFamily="34" charset="0"/>
                <a:cs typeface="Arial" panose="020B0604020202020204" pitchFamily="34" charset="0"/>
              </a:rPr>
              <a:t> 36</a:t>
            </a:r>
            <a:r>
              <a:rPr lang="ru-RU" altLang="en-US" b="1" dirty="0">
                <a:solidFill>
                  <a:schemeClr val="tx2"/>
                </a:solidFill>
                <a:latin typeface="Arial" panose="020B0604020202020204" pitchFamily="34" charset="0"/>
                <a:cs typeface="Arial" panose="020B0604020202020204" pitchFamily="34" charset="0"/>
              </a:rPr>
              <a:t> В</a:t>
            </a:r>
            <a:r>
              <a:rPr lang="en-GB" altLang="en-US" b="1" dirty="0">
                <a:solidFill>
                  <a:schemeClr val="tx2"/>
                </a:solidFill>
                <a:latin typeface="Arial" panose="020B0604020202020204" pitchFamily="34" charset="0"/>
                <a:cs typeface="Arial" panose="020B0604020202020204" pitchFamily="34" charset="0"/>
              </a:rPr>
              <a:t>?</a:t>
            </a:r>
            <a:endParaRPr lang="en-GB" altLang="en-US" sz="2400" b="1"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A7AB0E09-A881-49C4-8AA6-F43E4A6B629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7153654" y="270594"/>
            <a:ext cx="1990346" cy="742865"/>
          </a:xfrm>
          <a:prstGeom prst="rect">
            <a:avLst/>
          </a:prstGeom>
        </p:spPr>
      </p:pic>
    </p:spTree>
    <p:extLst>
      <p:ext uri="{BB962C8B-B14F-4D97-AF65-F5344CB8AC3E}">
        <p14:creationId xmlns:p14="http://schemas.microsoft.com/office/powerpoint/2010/main" val="214176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8">
            <a:extLst>
              <a:ext uri="{FF2B5EF4-FFF2-40B4-BE49-F238E27FC236}">
                <a16:creationId xmlns:a16="http://schemas.microsoft.com/office/drawing/2014/main" id="{64A16AE4-F703-4AF0-AD7C-481677E5ED8A}"/>
              </a:ext>
            </a:extLst>
          </p:cNvPr>
          <p:cNvSpPr>
            <a:spLocks/>
          </p:cNvSpPr>
          <p:nvPr/>
        </p:nvSpPr>
        <p:spPr bwMode="auto">
          <a:xfrm>
            <a:off x="4457422" y="2609849"/>
            <a:ext cx="4686578" cy="2533650"/>
          </a:xfrm>
          <a:custGeom>
            <a:avLst/>
            <a:gdLst>
              <a:gd name="T0" fmla="*/ 2945 w 2945"/>
              <a:gd name="T1" fmla="*/ 1596 h 1596"/>
              <a:gd name="T2" fmla="*/ 2945 w 2945"/>
              <a:gd name="T3" fmla="*/ 0 h 1596"/>
              <a:gd name="T4" fmla="*/ 691 w 2945"/>
              <a:gd name="T5" fmla="*/ 0 h 1596"/>
              <a:gd name="T6" fmla="*/ 0 w 2945"/>
              <a:gd name="T7" fmla="*/ 1596 h 1596"/>
              <a:gd name="T8" fmla="*/ 2945 w 2945"/>
              <a:gd name="T9" fmla="*/ 1596 h 1596"/>
            </a:gdLst>
            <a:ahLst/>
            <a:cxnLst>
              <a:cxn ang="0">
                <a:pos x="T0" y="T1"/>
              </a:cxn>
              <a:cxn ang="0">
                <a:pos x="T2" y="T3"/>
              </a:cxn>
              <a:cxn ang="0">
                <a:pos x="T4" y="T5"/>
              </a:cxn>
              <a:cxn ang="0">
                <a:pos x="T6" y="T7"/>
              </a:cxn>
              <a:cxn ang="0">
                <a:pos x="T8" y="T9"/>
              </a:cxn>
            </a:cxnLst>
            <a:rect l="0" t="0" r="r" b="b"/>
            <a:pathLst>
              <a:path w="2945" h="1596">
                <a:moveTo>
                  <a:pt x="2945" y="1596"/>
                </a:moveTo>
                <a:lnTo>
                  <a:pt x="2945" y="0"/>
                </a:lnTo>
                <a:lnTo>
                  <a:pt x="691" y="0"/>
                </a:lnTo>
                <a:lnTo>
                  <a:pt x="0" y="1596"/>
                </a:lnTo>
                <a:lnTo>
                  <a:pt x="2945" y="1596"/>
                </a:lnTo>
                <a:close/>
              </a:path>
            </a:pathLst>
          </a:custGeom>
          <a:blipFill>
            <a:blip r:embed="rId3"/>
            <a:stretch>
              <a:fillRect/>
            </a:stretch>
          </a:blipFill>
          <a:ln>
            <a:noFill/>
          </a:ln>
        </p:spPr>
        <p:txBody>
          <a:bodyPr vert="horz" wrap="square" lIns="91440" tIns="45720" rIns="91440" bIns="45720" numCol="1" anchor="t" anchorCtr="0" compatLnSpc="1">
            <a:prstTxWarp prst="textNoShape">
              <a:avLst/>
            </a:prstTxWarp>
          </a:bodyPr>
          <a:lstStyle/>
          <a:p>
            <a:endParaRPr lang="en-GB" dirty="0"/>
          </a:p>
        </p:txBody>
      </p:sp>
      <p:sp>
        <p:nvSpPr>
          <p:cNvPr id="7" name="Freeform 5">
            <a:extLst>
              <a:ext uri="{FF2B5EF4-FFF2-40B4-BE49-F238E27FC236}">
                <a16:creationId xmlns:a16="http://schemas.microsoft.com/office/drawing/2014/main" id="{C8220F6C-669A-4267-BD7E-7A4F7CE4D0CF}"/>
              </a:ext>
            </a:extLst>
          </p:cNvPr>
          <p:cNvSpPr>
            <a:spLocks/>
          </p:cNvSpPr>
          <p:nvPr/>
        </p:nvSpPr>
        <p:spPr bwMode="auto">
          <a:xfrm>
            <a:off x="0" y="0"/>
            <a:ext cx="4688169" cy="2536825"/>
          </a:xfrm>
          <a:custGeom>
            <a:avLst/>
            <a:gdLst>
              <a:gd name="T0" fmla="*/ 0 w 2946"/>
              <a:gd name="T1" fmla="*/ 0 h 1598"/>
              <a:gd name="T2" fmla="*/ 0 w 2946"/>
              <a:gd name="T3" fmla="*/ 1598 h 1598"/>
              <a:gd name="T4" fmla="*/ 2256 w 2946"/>
              <a:gd name="T5" fmla="*/ 1598 h 1598"/>
              <a:gd name="T6" fmla="*/ 2946 w 2946"/>
              <a:gd name="T7" fmla="*/ 0 h 1598"/>
              <a:gd name="T8" fmla="*/ 0 w 2946"/>
              <a:gd name="T9" fmla="*/ 0 h 1598"/>
            </a:gdLst>
            <a:ahLst/>
            <a:cxnLst>
              <a:cxn ang="0">
                <a:pos x="T0" y="T1"/>
              </a:cxn>
              <a:cxn ang="0">
                <a:pos x="T2" y="T3"/>
              </a:cxn>
              <a:cxn ang="0">
                <a:pos x="T4" y="T5"/>
              </a:cxn>
              <a:cxn ang="0">
                <a:pos x="T6" y="T7"/>
              </a:cxn>
              <a:cxn ang="0">
                <a:pos x="T8" y="T9"/>
              </a:cxn>
            </a:cxnLst>
            <a:rect l="0" t="0" r="r" b="b"/>
            <a:pathLst>
              <a:path w="2946" h="1598">
                <a:moveTo>
                  <a:pt x="0" y="0"/>
                </a:moveTo>
                <a:lnTo>
                  <a:pt x="0" y="1598"/>
                </a:lnTo>
                <a:lnTo>
                  <a:pt x="2256" y="1598"/>
                </a:lnTo>
                <a:lnTo>
                  <a:pt x="2946" y="0"/>
                </a:lnTo>
                <a:lnTo>
                  <a:pt x="0" y="0"/>
                </a:lnTo>
                <a:close/>
              </a:path>
            </a:pathLst>
          </a:custGeom>
          <a:blipFill>
            <a:blip r:embed="rId4"/>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4DBA2808-1618-4FF1-B3C2-75BA19C263FA}"/>
              </a:ext>
            </a:extLst>
          </p:cNvPr>
          <p:cNvSpPr>
            <a:spLocks/>
          </p:cNvSpPr>
          <p:nvPr/>
        </p:nvSpPr>
        <p:spPr bwMode="auto">
          <a:xfrm>
            <a:off x="5587292" y="0"/>
            <a:ext cx="3556707" cy="2536825"/>
          </a:xfrm>
          <a:custGeom>
            <a:avLst/>
            <a:gdLst>
              <a:gd name="T0" fmla="*/ 2235 w 2235"/>
              <a:gd name="T1" fmla="*/ 1598 h 1598"/>
              <a:gd name="T2" fmla="*/ 2235 w 2235"/>
              <a:gd name="T3" fmla="*/ 0 h 1598"/>
              <a:gd name="T4" fmla="*/ 691 w 2235"/>
              <a:gd name="T5" fmla="*/ 0 h 1598"/>
              <a:gd name="T6" fmla="*/ 0 w 2235"/>
              <a:gd name="T7" fmla="*/ 1598 h 1598"/>
              <a:gd name="T8" fmla="*/ 2235 w 2235"/>
              <a:gd name="T9" fmla="*/ 1598 h 1598"/>
            </a:gdLst>
            <a:ahLst/>
            <a:cxnLst>
              <a:cxn ang="0">
                <a:pos x="T0" y="T1"/>
              </a:cxn>
              <a:cxn ang="0">
                <a:pos x="T2" y="T3"/>
              </a:cxn>
              <a:cxn ang="0">
                <a:pos x="T4" y="T5"/>
              </a:cxn>
              <a:cxn ang="0">
                <a:pos x="T6" y="T7"/>
              </a:cxn>
              <a:cxn ang="0">
                <a:pos x="T8" y="T9"/>
              </a:cxn>
            </a:cxnLst>
            <a:rect l="0" t="0" r="r" b="b"/>
            <a:pathLst>
              <a:path w="2235" h="1598">
                <a:moveTo>
                  <a:pt x="2235" y="1598"/>
                </a:moveTo>
                <a:lnTo>
                  <a:pt x="2235" y="0"/>
                </a:lnTo>
                <a:lnTo>
                  <a:pt x="691" y="0"/>
                </a:lnTo>
                <a:lnTo>
                  <a:pt x="0" y="1598"/>
                </a:lnTo>
                <a:lnTo>
                  <a:pt x="2235" y="1598"/>
                </a:lnTo>
                <a:close/>
              </a:path>
            </a:pathLst>
          </a:custGeom>
          <a:blipFill>
            <a:blip r:embed="rId5"/>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2F1F5D20-F40E-41A9-8DA3-46CF9B2E2887}"/>
              </a:ext>
            </a:extLst>
          </p:cNvPr>
          <p:cNvSpPr>
            <a:spLocks/>
          </p:cNvSpPr>
          <p:nvPr/>
        </p:nvSpPr>
        <p:spPr bwMode="auto">
          <a:xfrm>
            <a:off x="0" y="2609849"/>
            <a:ext cx="3556707" cy="2533650"/>
          </a:xfrm>
          <a:custGeom>
            <a:avLst/>
            <a:gdLst>
              <a:gd name="T0" fmla="*/ 0 w 2235"/>
              <a:gd name="T1" fmla="*/ 0 h 1596"/>
              <a:gd name="T2" fmla="*/ 0 w 2235"/>
              <a:gd name="T3" fmla="*/ 1596 h 1596"/>
              <a:gd name="T4" fmla="*/ 1544 w 2235"/>
              <a:gd name="T5" fmla="*/ 1596 h 1596"/>
              <a:gd name="T6" fmla="*/ 2235 w 2235"/>
              <a:gd name="T7" fmla="*/ 0 h 1596"/>
              <a:gd name="T8" fmla="*/ 0 w 2235"/>
              <a:gd name="T9" fmla="*/ 0 h 1596"/>
            </a:gdLst>
            <a:ahLst/>
            <a:cxnLst>
              <a:cxn ang="0">
                <a:pos x="T0" y="T1"/>
              </a:cxn>
              <a:cxn ang="0">
                <a:pos x="T2" y="T3"/>
              </a:cxn>
              <a:cxn ang="0">
                <a:pos x="T4" y="T5"/>
              </a:cxn>
              <a:cxn ang="0">
                <a:pos x="T6" y="T7"/>
              </a:cxn>
              <a:cxn ang="0">
                <a:pos x="T8" y="T9"/>
              </a:cxn>
            </a:cxnLst>
            <a:rect l="0" t="0" r="r" b="b"/>
            <a:pathLst>
              <a:path w="2235" h="1596">
                <a:moveTo>
                  <a:pt x="0" y="0"/>
                </a:moveTo>
                <a:lnTo>
                  <a:pt x="0" y="1596"/>
                </a:lnTo>
                <a:lnTo>
                  <a:pt x="1544" y="1596"/>
                </a:lnTo>
                <a:lnTo>
                  <a:pt x="2235" y="0"/>
                </a:lnTo>
                <a:lnTo>
                  <a:pt x="0" y="0"/>
                </a:lnTo>
                <a:close/>
              </a:path>
            </a:pathLst>
          </a:custGeom>
          <a:blipFill>
            <a:blip r:embed="rId6"/>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3933C349-739A-4307-8042-FBBF9AFF7E0C}"/>
              </a:ext>
            </a:extLst>
          </p:cNvPr>
          <p:cNvSpPr>
            <a:spLocks/>
          </p:cNvSpPr>
          <p:nvPr/>
        </p:nvSpPr>
        <p:spPr bwMode="auto">
          <a:xfrm>
            <a:off x="2530275" y="0"/>
            <a:ext cx="4083450" cy="5143499"/>
          </a:xfrm>
          <a:custGeom>
            <a:avLst/>
            <a:gdLst>
              <a:gd name="T0" fmla="*/ 2566 w 2566"/>
              <a:gd name="T1" fmla="*/ 0 h 3240"/>
              <a:gd name="T2" fmla="*/ 1402 w 2566"/>
              <a:gd name="T3" fmla="*/ 0 h 3240"/>
              <a:gd name="T4" fmla="*/ 0 w 2566"/>
              <a:gd name="T5" fmla="*/ 3240 h 3240"/>
              <a:gd name="T6" fmla="*/ 1166 w 2566"/>
              <a:gd name="T7" fmla="*/ 3240 h 3240"/>
              <a:gd name="T8" fmla="*/ 2566 w 2566"/>
              <a:gd name="T9" fmla="*/ 0 h 3240"/>
            </a:gdLst>
            <a:ahLst/>
            <a:cxnLst>
              <a:cxn ang="0">
                <a:pos x="T0" y="T1"/>
              </a:cxn>
              <a:cxn ang="0">
                <a:pos x="T2" y="T3"/>
              </a:cxn>
              <a:cxn ang="0">
                <a:pos x="T4" y="T5"/>
              </a:cxn>
              <a:cxn ang="0">
                <a:pos x="T6" y="T7"/>
              </a:cxn>
              <a:cxn ang="0">
                <a:pos x="T8" y="T9"/>
              </a:cxn>
            </a:cxnLst>
            <a:rect l="0" t="0" r="r" b="b"/>
            <a:pathLst>
              <a:path w="2566" h="3240">
                <a:moveTo>
                  <a:pt x="2566" y="0"/>
                </a:moveTo>
                <a:lnTo>
                  <a:pt x="1402" y="0"/>
                </a:lnTo>
                <a:lnTo>
                  <a:pt x="0" y="3240"/>
                </a:lnTo>
                <a:lnTo>
                  <a:pt x="1166" y="3240"/>
                </a:lnTo>
                <a:lnTo>
                  <a:pt x="2566"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62" name="Group 61">
            <a:extLst>
              <a:ext uri="{FF2B5EF4-FFF2-40B4-BE49-F238E27FC236}">
                <a16:creationId xmlns:a16="http://schemas.microsoft.com/office/drawing/2014/main" id="{58566974-E2E3-46F9-9C1B-B4E32B19F11B}"/>
              </a:ext>
            </a:extLst>
          </p:cNvPr>
          <p:cNvGrpSpPr/>
          <p:nvPr/>
        </p:nvGrpSpPr>
        <p:grpSpPr>
          <a:xfrm>
            <a:off x="0" y="1686690"/>
            <a:ext cx="2101650" cy="693380"/>
            <a:chOff x="0" y="1686690"/>
            <a:chExt cx="2101650" cy="693380"/>
          </a:xfrm>
        </p:grpSpPr>
        <p:grpSp>
          <p:nvGrpSpPr>
            <p:cNvPr id="39" name="Group 38">
              <a:extLst>
                <a:ext uri="{FF2B5EF4-FFF2-40B4-BE49-F238E27FC236}">
                  <a16:creationId xmlns:a16="http://schemas.microsoft.com/office/drawing/2014/main" id="{0F878573-F559-49CB-B070-F90D64FA5CDA}"/>
                </a:ext>
              </a:extLst>
            </p:cNvPr>
            <p:cNvGrpSpPr/>
            <p:nvPr/>
          </p:nvGrpSpPr>
          <p:grpSpPr>
            <a:xfrm rot="10800000" flipH="1">
              <a:off x="0" y="1686690"/>
              <a:ext cx="2101650" cy="693380"/>
              <a:chOff x="2173146" y="2352675"/>
              <a:chExt cx="673593" cy="222233"/>
            </a:xfrm>
            <a:solidFill>
              <a:schemeClr val="tx2">
                <a:alpha val="96000"/>
              </a:schemeClr>
            </a:solidFill>
          </p:grpSpPr>
          <p:sp>
            <p:nvSpPr>
              <p:cNvPr id="40" name="Rectangle 39">
                <a:extLst>
                  <a:ext uri="{FF2B5EF4-FFF2-40B4-BE49-F238E27FC236}">
                    <a16:creationId xmlns:a16="http://schemas.microsoft.com/office/drawing/2014/main" id="{782247B6-F90A-44C9-B3D6-A4D7FB78AF83}"/>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Isosceles Triangle 40">
                <a:extLst>
                  <a:ext uri="{FF2B5EF4-FFF2-40B4-BE49-F238E27FC236}">
                    <a16:creationId xmlns:a16="http://schemas.microsoft.com/office/drawing/2014/main" id="{31B4F3D6-02EA-44FE-8CF5-77C542D2825D}"/>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Rectangle 14">
              <a:extLst>
                <a:ext uri="{FF2B5EF4-FFF2-40B4-BE49-F238E27FC236}">
                  <a16:creationId xmlns:a16="http://schemas.microsoft.com/office/drawing/2014/main" id="{10D33D37-0EEB-4607-A13A-A491D096F2E4}"/>
                </a:ext>
              </a:extLst>
            </p:cNvPr>
            <p:cNvSpPr/>
            <p:nvPr/>
          </p:nvSpPr>
          <p:spPr>
            <a:xfrm>
              <a:off x="256648" y="1817937"/>
              <a:ext cx="1800636"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Замена бензиновым двигателям</a:t>
              </a:r>
              <a:endParaRPr lang="en-US" sz="1100" dirty="0">
                <a:solidFill>
                  <a:schemeClr val="bg1"/>
                </a:solidFill>
                <a:latin typeface="Arial" panose="020B0604020202020204" pitchFamily="34" charset="0"/>
                <a:ea typeface="Helvetica Neue" charset="0"/>
                <a:cs typeface="Arial" panose="020B0604020202020204" pitchFamily="34" charset="0"/>
              </a:endParaRPr>
            </a:p>
          </p:txBody>
        </p:sp>
      </p:grpSp>
      <p:pic>
        <p:nvPicPr>
          <p:cNvPr id="16" name="Picture 15">
            <a:extLst>
              <a:ext uri="{FF2B5EF4-FFF2-40B4-BE49-F238E27FC236}">
                <a16:creationId xmlns:a16="http://schemas.microsoft.com/office/drawing/2014/main" id="{C2BA95E3-040C-49FF-ACCC-CD9179599DA8}"/>
              </a:ext>
            </a:extLst>
          </p:cNvPr>
          <p:cNvPicPr>
            <a:picLocks noChangeAspect="1"/>
          </p:cNvPicPr>
          <p:nvPr/>
        </p:nvPicPr>
        <p:blipFill>
          <a:blip r:embed="rId7"/>
          <a:stretch>
            <a:fillRect/>
          </a:stretch>
        </p:blipFill>
        <p:spPr>
          <a:xfrm>
            <a:off x="3388680" y="1539117"/>
            <a:ext cx="2326952" cy="1838884"/>
          </a:xfrm>
          <a:prstGeom prst="rect">
            <a:avLst/>
          </a:prstGeom>
          <a:effectLst>
            <a:outerShdw blurRad="50800" dist="38100" dir="2700000" algn="tl" rotWithShape="0">
              <a:prstClr val="black">
                <a:alpha val="40000"/>
              </a:prstClr>
            </a:outerShdw>
          </a:effectLst>
        </p:spPr>
      </p:pic>
      <p:grpSp>
        <p:nvGrpSpPr>
          <p:cNvPr id="17" name="Group 4">
            <a:extLst>
              <a:ext uri="{FF2B5EF4-FFF2-40B4-BE49-F238E27FC236}">
                <a16:creationId xmlns:a16="http://schemas.microsoft.com/office/drawing/2014/main" id="{1FD574F5-9ABA-4517-8B48-7FFC57B78F1B}"/>
              </a:ext>
            </a:extLst>
          </p:cNvPr>
          <p:cNvGrpSpPr>
            <a:grpSpLocks noChangeAspect="1"/>
          </p:cNvGrpSpPr>
          <p:nvPr/>
        </p:nvGrpSpPr>
        <p:grpSpPr bwMode="auto">
          <a:xfrm>
            <a:off x="3722687" y="3125588"/>
            <a:ext cx="1698625" cy="495300"/>
            <a:chOff x="2344" y="1464"/>
            <a:chExt cx="1070" cy="312"/>
          </a:xfrm>
        </p:grpSpPr>
        <p:sp>
          <p:nvSpPr>
            <p:cNvPr id="18" name="Freeform 5">
              <a:extLst>
                <a:ext uri="{FF2B5EF4-FFF2-40B4-BE49-F238E27FC236}">
                  <a16:creationId xmlns:a16="http://schemas.microsoft.com/office/drawing/2014/main" id="{DA045780-96E6-48DB-AD18-25FA9EC65A9C}"/>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6">
              <a:extLst>
                <a:ext uri="{FF2B5EF4-FFF2-40B4-BE49-F238E27FC236}">
                  <a16:creationId xmlns:a16="http://schemas.microsoft.com/office/drawing/2014/main" id="{9AFD9AF5-3C0F-4036-A1C6-AE09F2A8F794}"/>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7">
              <a:extLst>
                <a:ext uri="{FF2B5EF4-FFF2-40B4-BE49-F238E27FC236}">
                  <a16:creationId xmlns:a16="http://schemas.microsoft.com/office/drawing/2014/main" id="{3464A3BB-1362-47D9-BDD1-468C8EFC1554}"/>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8">
              <a:extLst>
                <a:ext uri="{FF2B5EF4-FFF2-40B4-BE49-F238E27FC236}">
                  <a16:creationId xmlns:a16="http://schemas.microsoft.com/office/drawing/2014/main" id="{0A5535F9-4121-4ACD-BA79-6C00768472F2}"/>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9">
              <a:extLst>
                <a:ext uri="{FF2B5EF4-FFF2-40B4-BE49-F238E27FC236}">
                  <a16:creationId xmlns:a16="http://schemas.microsoft.com/office/drawing/2014/main" id="{251F0C8C-CF04-417C-A30F-65863EAB2579}"/>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10">
              <a:extLst>
                <a:ext uri="{FF2B5EF4-FFF2-40B4-BE49-F238E27FC236}">
                  <a16:creationId xmlns:a16="http://schemas.microsoft.com/office/drawing/2014/main" id="{96B3DC8D-71D9-4A4A-93C7-AC613A8AAE9D}"/>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11">
              <a:extLst>
                <a:ext uri="{FF2B5EF4-FFF2-40B4-BE49-F238E27FC236}">
                  <a16:creationId xmlns:a16="http://schemas.microsoft.com/office/drawing/2014/main" id="{B5240FDD-24AD-414C-9EB4-D70AFFDE81E6}"/>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12">
              <a:extLst>
                <a:ext uri="{FF2B5EF4-FFF2-40B4-BE49-F238E27FC236}">
                  <a16:creationId xmlns:a16="http://schemas.microsoft.com/office/drawing/2014/main" id="{DBB4E4D3-484E-4647-8ECD-93E72BCD0C7B}"/>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13">
              <a:extLst>
                <a:ext uri="{FF2B5EF4-FFF2-40B4-BE49-F238E27FC236}">
                  <a16:creationId xmlns:a16="http://schemas.microsoft.com/office/drawing/2014/main" id="{748E8F32-0D48-4BF2-900F-3B5DD2208CAE}"/>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 name="Freeform 14">
              <a:extLst>
                <a:ext uri="{FF2B5EF4-FFF2-40B4-BE49-F238E27FC236}">
                  <a16:creationId xmlns:a16="http://schemas.microsoft.com/office/drawing/2014/main" id="{679E8D18-F840-4D5D-9FC4-9D895583E457}"/>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Freeform 15">
              <a:extLst>
                <a:ext uri="{FF2B5EF4-FFF2-40B4-BE49-F238E27FC236}">
                  <a16:creationId xmlns:a16="http://schemas.microsoft.com/office/drawing/2014/main" id="{F02AF218-AFFB-4274-B0ED-A2D9EBBACC3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 name="Freeform 16">
              <a:extLst>
                <a:ext uri="{FF2B5EF4-FFF2-40B4-BE49-F238E27FC236}">
                  <a16:creationId xmlns:a16="http://schemas.microsoft.com/office/drawing/2014/main" id="{91B0FC12-463A-439E-B9A6-7F5A0E16746D}"/>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 name="Freeform 17">
              <a:extLst>
                <a:ext uri="{FF2B5EF4-FFF2-40B4-BE49-F238E27FC236}">
                  <a16:creationId xmlns:a16="http://schemas.microsoft.com/office/drawing/2014/main" id="{9A016D24-2967-4765-9FBF-79012CF718C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 name="Freeform 18">
              <a:extLst>
                <a:ext uri="{FF2B5EF4-FFF2-40B4-BE49-F238E27FC236}">
                  <a16:creationId xmlns:a16="http://schemas.microsoft.com/office/drawing/2014/main" id="{8D61422E-4225-4609-A881-B18A6615934D}"/>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 name="Freeform 19">
              <a:extLst>
                <a:ext uri="{FF2B5EF4-FFF2-40B4-BE49-F238E27FC236}">
                  <a16:creationId xmlns:a16="http://schemas.microsoft.com/office/drawing/2014/main" id="{92D80F43-0C0B-420D-B905-B4CB3CC6475A}"/>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Freeform 20">
              <a:extLst>
                <a:ext uri="{FF2B5EF4-FFF2-40B4-BE49-F238E27FC236}">
                  <a16:creationId xmlns:a16="http://schemas.microsoft.com/office/drawing/2014/main" id="{C44D3B8F-6C9F-4C83-B989-233AD67DB0B5}"/>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 name="Freeform 21">
              <a:extLst>
                <a:ext uri="{FF2B5EF4-FFF2-40B4-BE49-F238E27FC236}">
                  <a16:creationId xmlns:a16="http://schemas.microsoft.com/office/drawing/2014/main" id="{9F64168B-7DA1-43A3-8605-576D7808A0C5}"/>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 name="Freeform 22">
              <a:extLst>
                <a:ext uri="{FF2B5EF4-FFF2-40B4-BE49-F238E27FC236}">
                  <a16:creationId xmlns:a16="http://schemas.microsoft.com/office/drawing/2014/main" id="{3A42E701-E81B-4A71-9D1D-7112438C9601}"/>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 name="Freeform 23">
              <a:extLst>
                <a:ext uri="{FF2B5EF4-FFF2-40B4-BE49-F238E27FC236}">
                  <a16:creationId xmlns:a16="http://schemas.microsoft.com/office/drawing/2014/main" id="{6EB8C3BC-03C2-40D9-8EBB-EC83AAA8C7F2}"/>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Freeform 24">
              <a:extLst>
                <a:ext uri="{FF2B5EF4-FFF2-40B4-BE49-F238E27FC236}">
                  <a16:creationId xmlns:a16="http://schemas.microsoft.com/office/drawing/2014/main" id="{39CB9340-EDAD-42E8-8777-88C2E7D7EECC}"/>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62">
            <a:extLst>
              <a:ext uri="{FF2B5EF4-FFF2-40B4-BE49-F238E27FC236}">
                <a16:creationId xmlns:a16="http://schemas.microsoft.com/office/drawing/2014/main" id="{3E94C9FD-1C54-413E-86BA-2863DE41C653}"/>
              </a:ext>
            </a:extLst>
          </p:cNvPr>
          <p:cNvGrpSpPr/>
          <p:nvPr/>
        </p:nvGrpSpPr>
        <p:grpSpPr>
          <a:xfrm>
            <a:off x="0" y="2774036"/>
            <a:ext cx="2250993" cy="693380"/>
            <a:chOff x="0" y="4223515"/>
            <a:chExt cx="2250993" cy="693380"/>
          </a:xfrm>
        </p:grpSpPr>
        <p:grpSp>
          <p:nvGrpSpPr>
            <p:cNvPr id="47" name="Group 46">
              <a:extLst>
                <a:ext uri="{FF2B5EF4-FFF2-40B4-BE49-F238E27FC236}">
                  <a16:creationId xmlns:a16="http://schemas.microsoft.com/office/drawing/2014/main" id="{D7DFF8F6-4A26-4591-821F-E52438EE0608}"/>
                </a:ext>
              </a:extLst>
            </p:cNvPr>
            <p:cNvGrpSpPr/>
            <p:nvPr/>
          </p:nvGrpSpPr>
          <p:grpSpPr>
            <a:xfrm rot="10800000" flipH="1">
              <a:off x="0" y="4223515"/>
              <a:ext cx="2101650" cy="693380"/>
              <a:chOff x="2173146" y="2352675"/>
              <a:chExt cx="673593" cy="222233"/>
            </a:xfrm>
            <a:solidFill>
              <a:schemeClr val="tx2">
                <a:alpha val="96000"/>
              </a:schemeClr>
            </a:solidFill>
          </p:grpSpPr>
          <p:sp>
            <p:nvSpPr>
              <p:cNvPr id="48" name="Rectangle 47">
                <a:extLst>
                  <a:ext uri="{FF2B5EF4-FFF2-40B4-BE49-F238E27FC236}">
                    <a16:creationId xmlns:a16="http://schemas.microsoft.com/office/drawing/2014/main" id="{B66FB275-690B-4103-A077-F097E165D526}"/>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Isosceles Triangle 48">
                <a:extLst>
                  <a:ext uri="{FF2B5EF4-FFF2-40B4-BE49-F238E27FC236}">
                    <a16:creationId xmlns:a16="http://schemas.microsoft.com/office/drawing/2014/main" id="{D036B14A-9EB1-42DC-A695-E8C1E1B7D4BA}"/>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6E46D8A2-2419-42DF-AC52-D59F64A6142D}"/>
                </a:ext>
              </a:extLst>
            </p:cNvPr>
            <p:cNvSpPr/>
            <p:nvPr/>
          </p:nvSpPr>
          <p:spPr>
            <a:xfrm>
              <a:off x="85724" y="4354762"/>
              <a:ext cx="2165269"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Хорошее соотношение «цена-качество»</a:t>
              </a:r>
              <a:endParaRPr lang="en-US" sz="1100" b="1" dirty="0">
                <a:solidFill>
                  <a:schemeClr val="accent1"/>
                </a:solidFill>
                <a:latin typeface="Arial" panose="020B0604020202020204" pitchFamily="34" charset="0"/>
                <a:ea typeface="Helvetica Neue" charset="0"/>
                <a:cs typeface="Arial" panose="020B0604020202020204" pitchFamily="34" charset="0"/>
              </a:endParaRPr>
            </a:p>
          </p:txBody>
        </p:sp>
      </p:grpSp>
      <p:grpSp>
        <p:nvGrpSpPr>
          <p:cNvPr id="65" name="Group 64">
            <a:extLst>
              <a:ext uri="{FF2B5EF4-FFF2-40B4-BE49-F238E27FC236}">
                <a16:creationId xmlns:a16="http://schemas.microsoft.com/office/drawing/2014/main" id="{7EA306F4-29FC-4E1D-8A60-7E2287BC01F1}"/>
              </a:ext>
            </a:extLst>
          </p:cNvPr>
          <p:cNvGrpSpPr/>
          <p:nvPr/>
        </p:nvGrpSpPr>
        <p:grpSpPr>
          <a:xfrm>
            <a:off x="7042350" y="1686690"/>
            <a:ext cx="2101651" cy="693380"/>
            <a:chOff x="7042350" y="1686690"/>
            <a:chExt cx="2101651" cy="693380"/>
          </a:xfrm>
        </p:grpSpPr>
        <p:grpSp>
          <p:nvGrpSpPr>
            <p:cNvPr id="53" name="Group 52">
              <a:extLst>
                <a:ext uri="{FF2B5EF4-FFF2-40B4-BE49-F238E27FC236}">
                  <a16:creationId xmlns:a16="http://schemas.microsoft.com/office/drawing/2014/main" id="{7AAA4451-9CE2-4015-8213-F0E3399CDB1C}"/>
                </a:ext>
              </a:extLst>
            </p:cNvPr>
            <p:cNvGrpSpPr/>
            <p:nvPr/>
          </p:nvGrpSpPr>
          <p:grpSpPr>
            <a:xfrm flipH="1">
              <a:off x="7042350" y="1686690"/>
              <a:ext cx="2101650" cy="693380"/>
              <a:chOff x="2173146" y="2352675"/>
              <a:chExt cx="673593" cy="222233"/>
            </a:xfrm>
            <a:solidFill>
              <a:schemeClr val="tx2">
                <a:alpha val="96000"/>
              </a:schemeClr>
            </a:solidFill>
          </p:grpSpPr>
          <p:sp>
            <p:nvSpPr>
              <p:cNvPr id="54" name="Rectangle 53">
                <a:extLst>
                  <a:ext uri="{FF2B5EF4-FFF2-40B4-BE49-F238E27FC236}">
                    <a16:creationId xmlns:a16="http://schemas.microsoft.com/office/drawing/2014/main" id="{888F7816-F879-4085-99C3-B7B7B72DEEE4}"/>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Isosceles Triangle 54">
                <a:extLst>
                  <a:ext uri="{FF2B5EF4-FFF2-40B4-BE49-F238E27FC236}">
                    <a16:creationId xmlns:a16="http://schemas.microsoft.com/office/drawing/2014/main" id="{F95B6C7E-1099-46B6-B92C-6796F03F0E43}"/>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3" name="Rectangle 12">
              <a:extLst>
                <a:ext uri="{FF2B5EF4-FFF2-40B4-BE49-F238E27FC236}">
                  <a16:creationId xmlns:a16="http://schemas.microsoft.com/office/drawing/2014/main" id="{68F5F970-EBBD-48D1-9102-F533EEAA36CE}"/>
                </a:ext>
              </a:extLst>
            </p:cNvPr>
            <p:cNvSpPr/>
            <p:nvPr/>
          </p:nvSpPr>
          <p:spPr>
            <a:xfrm>
              <a:off x="7218445" y="1817937"/>
              <a:ext cx="1925556" cy="430887"/>
            </a:xfrm>
            <a:prstGeom prst="rect">
              <a:avLst/>
            </a:prstGeom>
          </p:spPr>
          <p:txBody>
            <a:bodyPr wrap="square" anchor="ctr">
              <a:spAutoFit/>
            </a:bodyPr>
            <a:lstStyle/>
            <a:p>
              <a:pPr marL="85725"/>
              <a:r>
                <a:rPr lang="ru-RU" sz="1100" b="1" dirty="0">
                  <a:solidFill>
                    <a:schemeClr val="accent1"/>
                  </a:solidFill>
                  <a:latin typeface="Arial" panose="020B0604020202020204" pitchFamily="34" charset="0"/>
                  <a:cs typeface="Arial" panose="020B0604020202020204" pitchFamily="34" charset="0"/>
                </a:rPr>
                <a:t>Чище, тише, меньше выбросов</a:t>
              </a:r>
              <a:endParaRPr lang="en-US" sz="1100" b="1" dirty="0">
                <a:solidFill>
                  <a:schemeClr val="accent1"/>
                </a:solidFill>
                <a:latin typeface="Arial" panose="020B0604020202020204" pitchFamily="34" charset="0"/>
                <a:cs typeface="Arial" panose="020B0604020202020204" pitchFamily="34" charset="0"/>
              </a:endParaRPr>
            </a:p>
          </p:txBody>
        </p:sp>
      </p:grpSp>
      <p:pic>
        <p:nvPicPr>
          <p:cNvPr id="56" name="Picture 55">
            <a:extLst>
              <a:ext uri="{FF2B5EF4-FFF2-40B4-BE49-F238E27FC236}">
                <a16:creationId xmlns:a16="http://schemas.microsoft.com/office/drawing/2014/main" id="{A80DAD0D-3AE3-4075-904B-B453AE37E56B}"/>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64" name="Group 63">
            <a:extLst>
              <a:ext uri="{FF2B5EF4-FFF2-40B4-BE49-F238E27FC236}">
                <a16:creationId xmlns:a16="http://schemas.microsoft.com/office/drawing/2014/main" id="{682F40C6-1B36-4B96-AF98-D64957DC50DD}"/>
              </a:ext>
            </a:extLst>
          </p:cNvPr>
          <p:cNvGrpSpPr/>
          <p:nvPr/>
        </p:nvGrpSpPr>
        <p:grpSpPr>
          <a:xfrm>
            <a:off x="7042350" y="2774036"/>
            <a:ext cx="2101650" cy="693380"/>
            <a:chOff x="7042350" y="4223515"/>
            <a:chExt cx="2101650" cy="693380"/>
          </a:xfrm>
        </p:grpSpPr>
        <p:grpSp>
          <p:nvGrpSpPr>
            <p:cNvPr id="59" name="Group 58">
              <a:extLst>
                <a:ext uri="{FF2B5EF4-FFF2-40B4-BE49-F238E27FC236}">
                  <a16:creationId xmlns:a16="http://schemas.microsoft.com/office/drawing/2014/main" id="{1E3C6C48-A894-4557-A33F-D70D525FB741}"/>
                </a:ext>
              </a:extLst>
            </p:cNvPr>
            <p:cNvGrpSpPr/>
            <p:nvPr/>
          </p:nvGrpSpPr>
          <p:grpSpPr>
            <a:xfrm flipH="1">
              <a:off x="7042350" y="4223515"/>
              <a:ext cx="2101650" cy="693380"/>
              <a:chOff x="2173146" y="2352675"/>
              <a:chExt cx="673593" cy="222233"/>
            </a:xfrm>
            <a:solidFill>
              <a:schemeClr val="tx2">
                <a:alpha val="96000"/>
              </a:schemeClr>
            </a:solidFill>
          </p:grpSpPr>
          <p:sp>
            <p:nvSpPr>
              <p:cNvPr id="60" name="Rectangle 59">
                <a:extLst>
                  <a:ext uri="{FF2B5EF4-FFF2-40B4-BE49-F238E27FC236}">
                    <a16:creationId xmlns:a16="http://schemas.microsoft.com/office/drawing/2014/main" id="{9DC3669A-A11B-45C7-A598-97C9DDCF77CA}"/>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Isosceles Triangle 60">
                <a:extLst>
                  <a:ext uri="{FF2B5EF4-FFF2-40B4-BE49-F238E27FC236}">
                    <a16:creationId xmlns:a16="http://schemas.microsoft.com/office/drawing/2014/main" id="{DB82FB99-5789-4200-8D99-B295FC4C8CD0}"/>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Rectangle 11">
              <a:extLst>
                <a:ext uri="{FF2B5EF4-FFF2-40B4-BE49-F238E27FC236}">
                  <a16:creationId xmlns:a16="http://schemas.microsoft.com/office/drawing/2014/main" id="{61C9B949-4AA4-4F21-9A10-A254ABF08692}"/>
                </a:ext>
              </a:extLst>
            </p:cNvPr>
            <p:cNvSpPr/>
            <p:nvPr/>
          </p:nvSpPr>
          <p:spPr>
            <a:xfrm>
              <a:off x="7134426" y="4354762"/>
              <a:ext cx="1923850" cy="430887"/>
            </a:xfrm>
            <a:prstGeom prst="rect">
              <a:avLst/>
            </a:prstGeom>
          </p:spPr>
          <p:txBody>
            <a:bodyPr wrap="square" anchor="ctr">
              <a:spAutoFit/>
            </a:bodyPr>
            <a:lstStyle/>
            <a:p>
              <a:pPr marL="85725"/>
              <a:r>
                <a:rPr lang="ru-RU" sz="1100" b="1" dirty="0">
                  <a:solidFill>
                    <a:srgbClr val="CADB44"/>
                  </a:solidFill>
                  <a:latin typeface="Arial" panose="020B0604020202020204" pitchFamily="34" charset="0"/>
                  <a:cs typeface="Arial" panose="020B0604020202020204" pitchFamily="34" charset="0"/>
                </a:rPr>
                <a:t>Один аккумулятор </a:t>
              </a:r>
            </a:p>
            <a:p>
              <a:pPr marL="85725"/>
              <a:r>
                <a:rPr lang="ru-RU" sz="1100" b="1" dirty="0">
                  <a:solidFill>
                    <a:srgbClr val="CADB44"/>
                  </a:solidFill>
                  <a:latin typeface="Arial" panose="020B0604020202020204" pitchFamily="34" charset="0"/>
                  <a:cs typeface="Arial" panose="020B0604020202020204" pitchFamily="34" charset="0"/>
                </a:rPr>
                <a:t>для всех инструментов</a:t>
              </a:r>
              <a:endParaRPr lang="en-US" sz="1100" b="1" dirty="0">
                <a:solidFill>
                  <a:srgbClr val="CADB44"/>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248232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3" presetClass="entr" presetSubtype="16" fill="hold" nodeType="withEffect">
                                  <p:stCondLst>
                                    <p:cond delay="200"/>
                                  </p:stCondLst>
                                  <p:childTnLst>
                                    <p:set>
                                      <p:cBhvr>
                                        <p:cTn id="10" dur="1" fill="hold">
                                          <p:stCondLst>
                                            <p:cond delay="0"/>
                                          </p:stCondLst>
                                        </p:cTn>
                                        <p:tgtEl>
                                          <p:spTgt spid="16"/>
                                        </p:tgtEl>
                                        <p:attrNameLst>
                                          <p:attrName>style.visibility</p:attrName>
                                        </p:attrNameLst>
                                      </p:cBhvr>
                                      <p:to>
                                        <p:strVal val="visible"/>
                                      </p:to>
                                    </p:set>
                                    <p:anim calcmode="lin" valueType="num">
                                      <p:cBhvr>
                                        <p:cTn id="11" dur="500" fill="hold"/>
                                        <p:tgtEl>
                                          <p:spTgt spid="16"/>
                                        </p:tgtEl>
                                        <p:attrNameLst>
                                          <p:attrName>ppt_w</p:attrName>
                                        </p:attrNameLst>
                                      </p:cBhvr>
                                      <p:tavLst>
                                        <p:tav tm="0">
                                          <p:val>
                                            <p:fltVal val="0"/>
                                          </p:val>
                                        </p:tav>
                                        <p:tav tm="100000">
                                          <p:val>
                                            <p:strVal val="#ppt_w"/>
                                          </p:val>
                                        </p:tav>
                                      </p:tavLst>
                                    </p:anim>
                                    <p:anim calcmode="lin" valueType="num">
                                      <p:cBhvr>
                                        <p:cTn id="12" dur="500" fill="hold"/>
                                        <p:tgtEl>
                                          <p:spTgt spid="16"/>
                                        </p:tgtEl>
                                        <p:attrNameLst>
                                          <p:attrName>ppt_h</p:attrName>
                                        </p:attrNameLst>
                                      </p:cBhvr>
                                      <p:tavLst>
                                        <p:tav tm="0">
                                          <p:val>
                                            <p:fltVal val="0"/>
                                          </p:val>
                                        </p:tav>
                                        <p:tav tm="100000">
                                          <p:val>
                                            <p:strVal val="#ppt_h"/>
                                          </p:val>
                                        </p:tav>
                                      </p:tavLst>
                                    </p:anim>
                                  </p:childTnLst>
                                </p:cTn>
                              </p:par>
                              <p:par>
                                <p:cTn id="13" presetID="6" presetClass="emph" presetSubtype="0" decel="100000" autoRev="1" fill="hold" nodeType="withEffect">
                                  <p:stCondLst>
                                    <p:cond delay="700"/>
                                  </p:stCondLst>
                                  <p:childTnLst>
                                    <p:animScale>
                                      <p:cBhvr>
                                        <p:cTn id="14" dur="250" fill="hold"/>
                                        <p:tgtEl>
                                          <p:spTgt spid="16"/>
                                        </p:tgtEl>
                                      </p:cBhvr>
                                      <p:by x="110000" y="110000"/>
                                    </p:animScale>
                                  </p:childTnLst>
                                </p:cTn>
                              </p:par>
                              <p:par>
                                <p:cTn id="15" presetID="23" presetClass="entr" presetSubtype="16" fill="hold" nodeType="withEffect">
                                  <p:stCondLst>
                                    <p:cond delay="700"/>
                                  </p:stCondLst>
                                  <p:childTnLst>
                                    <p:set>
                                      <p:cBhvr>
                                        <p:cTn id="16" dur="1" fill="hold">
                                          <p:stCondLst>
                                            <p:cond delay="0"/>
                                          </p:stCondLst>
                                        </p:cTn>
                                        <p:tgtEl>
                                          <p:spTgt spid="17"/>
                                        </p:tgtEl>
                                        <p:attrNameLst>
                                          <p:attrName>style.visibility</p:attrName>
                                        </p:attrNameLst>
                                      </p:cBhvr>
                                      <p:to>
                                        <p:strVal val="visible"/>
                                      </p:to>
                                    </p:set>
                                    <p:anim calcmode="lin" valueType="num">
                                      <p:cBhvr>
                                        <p:cTn id="17" dur="500" fill="hold"/>
                                        <p:tgtEl>
                                          <p:spTgt spid="17"/>
                                        </p:tgtEl>
                                        <p:attrNameLst>
                                          <p:attrName>ppt_w</p:attrName>
                                        </p:attrNameLst>
                                      </p:cBhvr>
                                      <p:tavLst>
                                        <p:tav tm="0">
                                          <p:val>
                                            <p:fltVal val="0"/>
                                          </p:val>
                                        </p:tav>
                                        <p:tav tm="100000">
                                          <p:val>
                                            <p:strVal val="#ppt_w"/>
                                          </p:val>
                                        </p:tav>
                                      </p:tavLst>
                                    </p:anim>
                                    <p:anim calcmode="lin" valueType="num">
                                      <p:cBhvr>
                                        <p:cTn id="18" dur="500" fill="hold"/>
                                        <p:tgtEl>
                                          <p:spTgt spid="17"/>
                                        </p:tgtEl>
                                        <p:attrNameLst>
                                          <p:attrName>ppt_h</p:attrName>
                                        </p:attrNameLst>
                                      </p:cBhvr>
                                      <p:tavLst>
                                        <p:tav tm="0">
                                          <p:val>
                                            <p:fltVal val="0"/>
                                          </p:val>
                                        </p:tav>
                                        <p:tav tm="100000">
                                          <p:val>
                                            <p:strVal val="#ppt_h"/>
                                          </p:val>
                                        </p:tav>
                                      </p:tavLst>
                                    </p:anim>
                                  </p:childTnLst>
                                </p:cTn>
                              </p:par>
                              <p:par>
                                <p:cTn id="19" presetID="6" presetClass="emph" presetSubtype="0" decel="100000" autoRev="1" fill="hold" nodeType="withEffect">
                                  <p:stCondLst>
                                    <p:cond delay="1200"/>
                                  </p:stCondLst>
                                  <p:childTnLst>
                                    <p:animScale>
                                      <p:cBhvr>
                                        <p:cTn id="20" dur="250" fill="hold"/>
                                        <p:tgtEl>
                                          <p:spTgt spid="17"/>
                                        </p:tgtEl>
                                      </p:cBhvr>
                                      <p:by x="110000" y="11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8" decel="1000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0-#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par>
                                <p:cTn id="27" presetID="2" presetClass="entr" presetSubtype="8" decel="100000" fill="hold" nodeType="withEffect">
                                  <p:stCondLst>
                                    <p:cond delay="500"/>
                                  </p:stCondLst>
                                  <p:childTnLst>
                                    <p:set>
                                      <p:cBhvr>
                                        <p:cTn id="28" dur="1" fill="hold">
                                          <p:stCondLst>
                                            <p:cond delay="0"/>
                                          </p:stCondLst>
                                        </p:cTn>
                                        <p:tgtEl>
                                          <p:spTgt spid="62"/>
                                        </p:tgtEl>
                                        <p:attrNameLst>
                                          <p:attrName>style.visibility</p:attrName>
                                        </p:attrNameLst>
                                      </p:cBhvr>
                                      <p:to>
                                        <p:strVal val="visible"/>
                                      </p:to>
                                    </p:set>
                                    <p:anim calcmode="lin" valueType="num">
                                      <p:cBhvr additive="base">
                                        <p:cTn id="29" dur="500" fill="hold"/>
                                        <p:tgtEl>
                                          <p:spTgt spid="62"/>
                                        </p:tgtEl>
                                        <p:attrNameLst>
                                          <p:attrName>ppt_x</p:attrName>
                                        </p:attrNameLst>
                                      </p:cBhvr>
                                      <p:tavLst>
                                        <p:tav tm="0">
                                          <p:val>
                                            <p:strVal val="0-#ppt_w/2"/>
                                          </p:val>
                                        </p:tav>
                                        <p:tav tm="100000">
                                          <p:val>
                                            <p:strVal val="#ppt_x"/>
                                          </p:val>
                                        </p:tav>
                                      </p:tavLst>
                                    </p:anim>
                                    <p:anim calcmode="lin" valueType="num">
                                      <p:cBhvr additive="base">
                                        <p:cTn id="30" dur="500" fill="hold"/>
                                        <p:tgtEl>
                                          <p:spTgt spid="62"/>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decel="10000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1+#ppt_w/2"/>
                                          </p:val>
                                        </p:tav>
                                        <p:tav tm="100000">
                                          <p:val>
                                            <p:strVal val="#ppt_x"/>
                                          </p:val>
                                        </p:tav>
                                      </p:tavLst>
                                    </p:anim>
                                    <p:anim calcmode="lin" valueType="num">
                                      <p:cBhvr additive="base">
                                        <p:cTn id="36" dur="500" fill="hold"/>
                                        <p:tgtEl>
                                          <p:spTgt spid="8"/>
                                        </p:tgtEl>
                                        <p:attrNameLst>
                                          <p:attrName>ppt_y</p:attrName>
                                        </p:attrNameLst>
                                      </p:cBhvr>
                                      <p:tavLst>
                                        <p:tav tm="0">
                                          <p:val>
                                            <p:strVal val="#ppt_y"/>
                                          </p:val>
                                        </p:tav>
                                        <p:tav tm="100000">
                                          <p:val>
                                            <p:strVal val="#ppt_y"/>
                                          </p:val>
                                        </p:tav>
                                      </p:tavLst>
                                    </p:anim>
                                  </p:childTnLst>
                                </p:cTn>
                              </p:par>
                              <p:par>
                                <p:cTn id="37" presetID="2" presetClass="entr" presetSubtype="2" decel="100000" fill="hold" nodeType="withEffect">
                                  <p:stCondLst>
                                    <p:cond delay="500"/>
                                  </p:stCondLst>
                                  <p:childTnLst>
                                    <p:set>
                                      <p:cBhvr>
                                        <p:cTn id="38" dur="1" fill="hold">
                                          <p:stCondLst>
                                            <p:cond delay="0"/>
                                          </p:stCondLst>
                                        </p:cTn>
                                        <p:tgtEl>
                                          <p:spTgt spid="65"/>
                                        </p:tgtEl>
                                        <p:attrNameLst>
                                          <p:attrName>style.visibility</p:attrName>
                                        </p:attrNameLst>
                                      </p:cBhvr>
                                      <p:to>
                                        <p:strVal val="visible"/>
                                      </p:to>
                                    </p:set>
                                    <p:anim calcmode="lin" valueType="num">
                                      <p:cBhvr additive="base">
                                        <p:cTn id="39" dur="500" fill="hold"/>
                                        <p:tgtEl>
                                          <p:spTgt spid="65"/>
                                        </p:tgtEl>
                                        <p:attrNameLst>
                                          <p:attrName>ppt_x</p:attrName>
                                        </p:attrNameLst>
                                      </p:cBhvr>
                                      <p:tavLst>
                                        <p:tav tm="0">
                                          <p:val>
                                            <p:strVal val="1+#ppt_w/2"/>
                                          </p:val>
                                        </p:tav>
                                        <p:tav tm="100000">
                                          <p:val>
                                            <p:strVal val="#ppt_x"/>
                                          </p:val>
                                        </p:tav>
                                      </p:tavLst>
                                    </p:anim>
                                    <p:anim calcmode="lin" valueType="num">
                                      <p:cBhvr additive="base">
                                        <p:cTn id="40" dur="500" fill="hold"/>
                                        <p:tgtEl>
                                          <p:spTgt spid="65"/>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decel="10000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additive="base">
                                        <p:cTn id="45" dur="500" fill="hold"/>
                                        <p:tgtEl>
                                          <p:spTgt spid="9"/>
                                        </p:tgtEl>
                                        <p:attrNameLst>
                                          <p:attrName>ppt_x</p:attrName>
                                        </p:attrNameLst>
                                      </p:cBhvr>
                                      <p:tavLst>
                                        <p:tav tm="0">
                                          <p:val>
                                            <p:strVal val="0-#ppt_w/2"/>
                                          </p:val>
                                        </p:tav>
                                        <p:tav tm="100000">
                                          <p:val>
                                            <p:strVal val="#ppt_x"/>
                                          </p:val>
                                        </p:tav>
                                      </p:tavLst>
                                    </p:anim>
                                    <p:anim calcmode="lin" valueType="num">
                                      <p:cBhvr additive="base">
                                        <p:cTn id="46" dur="500" fill="hold"/>
                                        <p:tgtEl>
                                          <p:spTgt spid="9"/>
                                        </p:tgtEl>
                                        <p:attrNameLst>
                                          <p:attrName>ppt_y</p:attrName>
                                        </p:attrNameLst>
                                      </p:cBhvr>
                                      <p:tavLst>
                                        <p:tav tm="0">
                                          <p:val>
                                            <p:strVal val="#ppt_y"/>
                                          </p:val>
                                        </p:tav>
                                        <p:tav tm="100000">
                                          <p:val>
                                            <p:strVal val="#ppt_y"/>
                                          </p:val>
                                        </p:tav>
                                      </p:tavLst>
                                    </p:anim>
                                  </p:childTnLst>
                                </p:cTn>
                              </p:par>
                              <p:par>
                                <p:cTn id="47" presetID="2" presetClass="entr" presetSubtype="8" decel="100000" fill="hold" nodeType="withEffect">
                                  <p:stCondLst>
                                    <p:cond delay="500"/>
                                  </p:stCondLst>
                                  <p:childTnLst>
                                    <p:set>
                                      <p:cBhvr>
                                        <p:cTn id="48" dur="1" fill="hold">
                                          <p:stCondLst>
                                            <p:cond delay="0"/>
                                          </p:stCondLst>
                                        </p:cTn>
                                        <p:tgtEl>
                                          <p:spTgt spid="63"/>
                                        </p:tgtEl>
                                        <p:attrNameLst>
                                          <p:attrName>style.visibility</p:attrName>
                                        </p:attrNameLst>
                                      </p:cBhvr>
                                      <p:to>
                                        <p:strVal val="visible"/>
                                      </p:to>
                                    </p:set>
                                    <p:anim calcmode="lin" valueType="num">
                                      <p:cBhvr additive="base">
                                        <p:cTn id="49" dur="500" fill="hold"/>
                                        <p:tgtEl>
                                          <p:spTgt spid="63"/>
                                        </p:tgtEl>
                                        <p:attrNameLst>
                                          <p:attrName>ppt_x</p:attrName>
                                        </p:attrNameLst>
                                      </p:cBhvr>
                                      <p:tavLst>
                                        <p:tav tm="0">
                                          <p:val>
                                            <p:strVal val="0-#ppt_w/2"/>
                                          </p:val>
                                        </p:tav>
                                        <p:tav tm="100000">
                                          <p:val>
                                            <p:strVal val="#ppt_x"/>
                                          </p:val>
                                        </p:tav>
                                      </p:tavLst>
                                    </p:anim>
                                    <p:anim calcmode="lin" valueType="num">
                                      <p:cBhvr additive="base">
                                        <p:cTn id="50" dur="500" fill="hold"/>
                                        <p:tgtEl>
                                          <p:spTgt spid="63"/>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decel="10000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1+#ppt_w/2"/>
                                          </p:val>
                                        </p:tav>
                                        <p:tav tm="100000">
                                          <p:val>
                                            <p:strVal val="#ppt_x"/>
                                          </p:val>
                                        </p:tav>
                                      </p:tavLst>
                                    </p:anim>
                                    <p:anim calcmode="lin" valueType="num">
                                      <p:cBhvr additive="base">
                                        <p:cTn id="56" dur="500" fill="hold"/>
                                        <p:tgtEl>
                                          <p:spTgt spid="10"/>
                                        </p:tgtEl>
                                        <p:attrNameLst>
                                          <p:attrName>ppt_y</p:attrName>
                                        </p:attrNameLst>
                                      </p:cBhvr>
                                      <p:tavLst>
                                        <p:tav tm="0">
                                          <p:val>
                                            <p:strVal val="#ppt_y"/>
                                          </p:val>
                                        </p:tav>
                                        <p:tav tm="100000">
                                          <p:val>
                                            <p:strVal val="#ppt_y"/>
                                          </p:val>
                                        </p:tav>
                                      </p:tavLst>
                                    </p:anim>
                                  </p:childTnLst>
                                </p:cTn>
                              </p:par>
                              <p:par>
                                <p:cTn id="57" presetID="2" presetClass="entr" presetSubtype="2" decel="100000" fill="hold" nodeType="withEffect">
                                  <p:stCondLst>
                                    <p:cond delay="500"/>
                                  </p:stCondLst>
                                  <p:childTnLst>
                                    <p:set>
                                      <p:cBhvr>
                                        <p:cTn id="58" dur="1" fill="hold">
                                          <p:stCondLst>
                                            <p:cond delay="0"/>
                                          </p:stCondLst>
                                        </p:cTn>
                                        <p:tgtEl>
                                          <p:spTgt spid="64"/>
                                        </p:tgtEl>
                                        <p:attrNameLst>
                                          <p:attrName>style.visibility</p:attrName>
                                        </p:attrNameLst>
                                      </p:cBhvr>
                                      <p:to>
                                        <p:strVal val="visible"/>
                                      </p:to>
                                    </p:set>
                                    <p:anim calcmode="lin" valueType="num">
                                      <p:cBhvr additive="base">
                                        <p:cTn id="59" dur="500" fill="hold"/>
                                        <p:tgtEl>
                                          <p:spTgt spid="64"/>
                                        </p:tgtEl>
                                        <p:attrNameLst>
                                          <p:attrName>ppt_x</p:attrName>
                                        </p:attrNameLst>
                                      </p:cBhvr>
                                      <p:tavLst>
                                        <p:tav tm="0">
                                          <p:val>
                                            <p:strVal val="1+#ppt_w/2"/>
                                          </p:val>
                                        </p:tav>
                                        <p:tav tm="100000">
                                          <p:val>
                                            <p:strVal val="#ppt_x"/>
                                          </p:val>
                                        </p:tav>
                                      </p:tavLst>
                                    </p:anim>
                                    <p:anim calcmode="lin" valueType="num">
                                      <p:cBhvr additive="base">
                                        <p:cTn id="60" dur="500" fill="hold"/>
                                        <p:tgtEl>
                                          <p:spTgt spid="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7" grpId="0" animBg="1"/>
      <p:bldP spid="8" grpId="0" animBg="1"/>
      <p:bldP spid="9"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A56A5E96-149A-4738-B2C7-73ABCCE60456}"/>
              </a:ext>
            </a:extLst>
          </p:cNvPr>
          <p:cNvGrpSpPr/>
          <p:nvPr/>
        </p:nvGrpSpPr>
        <p:grpSpPr>
          <a:xfrm>
            <a:off x="0" y="0"/>
            <a:ext cx="4688169" cy="5143499"/>
            <a:chOff x="0" y="0"/>
            <a:chExt cx="4688169" cy="5143499"/>
          </a:xfrm>
        </p:grpSpPr>
        <p:sp>
          <p:nvSpPr>
            <p:cNvPr id="58" name="Freeform 5">
              <a:extLst>
                <a:ext uri="{FF2B5EF4-FFF2-40B4-BE49-F238E27FC236}">
                  <a16:creationId xmlns:a16="http://schemas.microsoft.com/office/drawing/2014/main" id="{FFEA5272-0AB9-4F96-B322-2D0EDB878E1E}"/>
                </a:ext>
              </a:extLst>
            </p:cNvPr>
            <p:cNvSpPr>
              <a:spLocks/>
            </p:cNvSpPr>
            <p:nvPr/>
          </p:nvSpPr>
          <p:spPr bwMode="auto">
            <a:xfrm>
              <a:off x="0" y="0"/>
              <a:ext cx="4688169" cy="2536825"/>
            </a:xfrm>
            <a:custGeom>
              <a:avLst/>
              <a:gdLst>
                <a:gd name="T0" fmla="*/ 0 w 2946"/>
                <a:gd name="T1" fmla="*/ 0 h 1598"/>
                <a:gd name="T2" fmla="*/ 0 w 2946"/>
                <a:gd name="T3" fmla="*/ 1598 h 1598"/>
                <a:gd name="T4" fmla="*/ 2256 w 2946"/>
                <a:gd name="T5" fmla="*/ 1598 h 1598"/>
                <a:gd name="T6" fmla="*/ 2946 w 2946"/>
                <a:gd name="T7" fmla="*/ 0 h 1598"/>
                <a:gd name="T8" fmla="*/ 0 w 2946"/>
                <a:gd name="T9" fmla="*/ 0 h 1598"/>
              </a:gdLst>
              <a:ahLst/>
              <a:cxnLst>
                <a:cxn ang="0">
                  <a:pos x="T0" y="T1"/>
                </a:cxn>
                <a:cxn ang="0">
                  <a:pos x="T2" y="T3"/>
                </a:cxn>
                <a:cxn ang="0">
                  <a:pos x="T4" y="T5"/>
                </a:cxn>
                <a:cxn ang="0">
                  <a:pos x="T6" y="T7"/>
                </a:cxn>
                <a:cxn ang="0">
                  <a:pos x="T8" y="T9"/>
                </a:cxn>
              </a:cxnLst>
              <a:rect l="0" t="0" r="r" b="b"/>
              <a:pathLst>
                <a:path w="2946" h="1598">
                  <a:moveTo>
                    <a:pt x="0" y="0"/>
                  </a:moveTo>
                  <a:lnTo>
                    <a:pt x="0" y="1598"/>
                  </a:lnTo>
                  <a:lnTo>
                    <a:pt x="2256" y="1598"/>
                  </a:lnTo>
                  <a:lnTo>
                    <a:pt x="2946" y="0"/>
                  </a:lnTo>
                  <a:lnTo>
                    <a:pt x="0" y="0"/>
                  </a:lnTo>
                  <a:close/>
                </a:path>
              </a:pathLst>
            </a:custGeom>
            <a:blipFill>
              <a:blip r:embed="rId3"/>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66" name="Freeform 7">
              <a:extLst>
                <a:ext uri="{FF2B5EF4-FFF2-40B4-BE49-F238E27FC236}">
                  <a16:creationId xmlns:a16="http://schemas.microsoft.com/office/drawing/2014/main" id="{07377CC8-4AC8-41AF-8E6D-9A4920369656}"/>
                </a:ext>
              </a:extLst>
            </p:cNvPr>
            <p:cNvSpPr>
              <a:spLocks/>
            </p:cNvSpPr>
            <p:nvPr/>
          </p:nvSpPr>
          <p:spPr bwMode="auto">
            <a:xfrm>
              <a:off x="0" y="2609849"/>
              <a:ext cx="3556707" cy="2533650"/>
            </a:xfrm>
            <a:custGeom>
              <a:avLst/>
              <a:gdLst>
                <a:gd name="T0" fmla="*/ 0 w 2235"/>
                <a:gd name="T1" fmla="*/ 0 h 1596"/>
                <a:gd name="T2" fmla="*/ 0 w 2235"/>
                <a:gd name="T3" fmla="*/ 1596 h 1596"/>
                <a:gd name="T4" fmla="*/ 1544 w 2235"/>
                <a:gd name="T5" fmla="*/ 1596 h 1596"/>
                <a:gd name="T6" fmla="*/ 2235 w 2235"/>
                <a:gd name="T7" fmla="*/ 0 h 1596"/>
                <a:gd name="T8" fmla="*/ 0 w 2235"/>
                <a:gd name="T9" fmla="*/ 0 h 1596"/>
              </a:gdLst>
              <a:ahLst/>
              <a:cxnLst>
                <a:cxn ang="0">
                  <a:pos x="T0" y="T1"/>
                </a:cxn>
                <a:cxn ang="0">
                  <a:pos x="T2" y="T3"/>
                </a:cxn>
                <a:cxn ang="0">
                  <a:pos x="T4" y="T5"/>
                </a:cxn>
                <a:cxn ang="0">
                  <a:pos x="T6" y="T7"/>
                </a:cxn>
                <a:cxn ang="0">
                  <a:pos x="T8" y="T9"/>
                </a:cxn>
              </a:cxnLst>
              <a:rect l="0" t="0" r="r" b="b"/>
              <a:pathLst>
                <a:path w="2235" h="1596">
                  <a:moveTo>
                    <a:pt x="0" y="0"/>
                  </a:moveTo>
                  <a:lnTo>
                    <a:pt x="0" y="1596"/>
                  </a:lnTo>
                  <a:lnTo>
                    <a:pt x="1544" y="1596"/>
                  </a:lnTo>
                  <a:lnTo>
                    <a:pt x="2235" y="0"/>
                  </a:lnTo>
                  <a:lnTo>
                    <a:pt x="0" y="0"/>
                  </a:lnTo>
                  <a:close/>
                </a:path>
              </a:pathLst>
            </a:custGeom>
            <a:blipFill>
              <a:blip r:embed="rId4"/>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grpSp>
          <p:nvGrpSpPr>
            <p:cNvPr id="67" name="Group 66">
              <a:extLst>
                <a:ext uri="{FF2B5EF4-FFF2-40B4-BE49-F238E27FC236}">
                  <a16:creationId xmlns:a16="http://schemas.microsoft.com/office/drawing/2014/main" id="{6A84551F-2C47-42E2-9523-F541AFF566C7}"/>
                </a:ext>
              </a:extLst>
            </p:cNvPr>
            <p:cNvGrpSpPr/>
            <p:nvPr/>
          </p:nvGrpSpPr>
          <p:grpSpPr>
            <a:xfrm>
              <a:off x="0" y="1686690"/>
              <a:ext cx="2101650" cy="693380"/>
              <a:chOff x="0" y="1686690"/>
              <a:chExt cx="2101650" cy="693380"/>
            </a:xfrm>
          </p:grpSpPr>
          <p:grpSp>
            <p:nvGrpSpPr>
              <p:cNvPr id="73" name="Group 72">
                <a:extLst>
                  <a:ext uri="{FF2B5EF4-FFF2-40B4-BE49-F238E27FC236}">
                    <a16:creationId xmlns:a16="http://schemas.microsoft.com/office/drawing/2014/main" id="{A16B47F0-820E-4141-BC39-C1ABF52C8E12}"/>
                  </a:ext>
                </a:extLst>
              </p:cNvPr>
              <p:cNvGrpSpPr/>
              <p:nvPr/>
            </p:nvGrpSpPr>
            <p:grpSpPr>
              <a:xfrm rot="10800000" flipH="1">
                <a:off x="0" y="1686690"/>
                <a:ext cx="2101650" cy="693380"/>
                <a:chOff x="2173146" y="2352675"/>
                <a:chExt cx="673593" cy="222233"/>
              </a:xfrm>
              <a:solidFill>
                <a:schemeClr val="tx2">
                  <a:alpha val="96000"/>
                </a:schemeClr>
              </a:solidFill>
            </p:grpSpPr>
            <p:sp>
              <p:nvSpPr>
                <p:cNvPr id="75" name="Rectangle 74">
                  <a:extLst>
                    <a:ext uri="{FF2B5EF4-FFF2-40B4-BE49-F238E27FC236}">
                      <a16:creationId xmlns:a16="http://schemas.microsoft.com/office/drawing/2014/main" id="{A700AD8F-E543-4826-B8B3-179DBA09486B}"/>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Isosceles Triangle 75">
                  <a:extLst>
                    <a:ext uri="{FF2B5EF4-FFF2-40B4-BE49-F238E27FC236}">
                      <a16:creationId xmlns:a16="http://schemas.microsoft.com/office/drawing/2014/main" id="{B632B9B9-4A58-439F-A292-E4E662BB34EB}"/>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4" name="Rectangle 73">
                <a:extLst>
                  <a:ext uri="{FF2B5EF4-FFF2-40B4-BE49-F238E27FC236}">
                    <a16:creationId xmlns:a16="http://schemas.microsoft.com/office/drawing/2014/main" id="{E5604788-FB80-4B3C-8EE8-50D193594968}"/>
                  </a:ext>
                </a:extLst>
              </p:cNvPr>
              <p:cNvSpPr/>
              <p:nvPr/>
            </p:nvSpPr>
            <p:spPr>
              <a:xfrm>
                <a:off x="532922" y="1817937"/>
                <a:ext cx="1524361" cy="430887"/>
              </a:xfrm>
              <a:prstGeom prst="rect">
                <a:avLst/>
              </a:prstGeom>
            </p:spPr>
            <p:txBody>
              <a:bodyPr wrap="square" anchor="ctr">
                <a:spAutoFit/>
              </a:bodyPr>
              <a:lstStyle/>
              <a:p>
                <a:r>
                  <a:rPr lang="en-US" sz="1100" b="1" dirty="0">
                    <a:solidFill>
                      <a:schemeClr val="accent1"/>
                    </a:solidFill>
                    <a:latin typeface="Arial" panose="020B0604020202020204" pitchFamily="34" charset="0"/>
                    <a:ea typeface="Helvetica Neue" charset="0"/>
                    <a:cs typeface="Arial" panose="020B0604020202020204" pitchFamily="34" charset="0"/>
                  </a:rPr>
                  <a:t>Petrol-Beating</a:t>
                </a:r>
                <a:r>
                  <a:rPr lang="en-US" sz="1100" b="1" dirty="0">
                    <a:solidFill>
                      <a:schemeClr val="bg1"/>
                    </a:solidFill>
                    <a:latin typeface="Arial" panose="020B0604020202020204" pitchFamily="34" charset="0"/>
                    <a:ea typeface="Helvetica Neue" charset="0"/>
                    <a:cs typeface="Arial" panose="020B0604020202020204" pitchFamily="34" charset="0"/>
                  </a:rPr>
                  <a:t> </a:t>
                </a:r>
                <a:r>
                  <a:rPr lang="en-US" sz="1100" dirty="0">
                    <a:solidFill>
                      <a:schemeClr val="bg1"/>
                    </a:solidFill>
                    <a:latin typeface="Arial" panose="020B0604020202020204" pitchFamily="34" charset="0"/>
                    <a:ea typeface="Helvetica Neue" charset="0"/>
                    <a:cs typeface="Arial" panose="020B0604020202020204" pitchFamily="34" charset="0"/>
                  </a:rPr>
                  <a:t>Performance</a:t>
                </a:r>
              </a:p>
            </p:txBody>
          </p:sp>
        </p:grpSp>
        <p:grpSp>
          <p:nvGrpSpPr>
            <p:cNvPr id="68" name="Group 67">
              <a:extLst>
                <a:ext uri="{FF2B5EF4-FFF2-40B4-BE49-F238E27FC236}">
                  <a16:creationId xmlns:a16="http://schemas.microsoft.com/office/drawing/2014/main" id="{24AD7858-47FC-480A-A705-C35E79B035C2}"/>
                </a:ext>
              </a:extLst>
            </p:cNvPr>
            <p:cNvGrpSpPr/>
            <p:nvPr/>
          </p:nvGrpSpPr>
          <p:grpSpPr>
            <a:xfrm>
              <a:off x="0" y="2774036"/>
              <a:ext cx="2250993" cy="693380"/>
              <a:chOff x="0" y="4223515"/>
              <a:chExt cx="2250993" cy="693380"/>
            </a:xfrm>
          </p:grpSpPr>
          <p:grpSp>
            <p:nvGrpSpPr>
              <p:cNvPr id="69" name="Group 68">
                <a:extLst>
                  <a:ext uri="{FF2B5EF4-FFF2-40B4-BE49-F238E27FC236}">
                    <a16:creationId xmlns:a16="http://schemas.microsoft.com/office/drawing/2014/main" id="{C22FA03F-CB45-4C1E-8717-F6C919FAD680}"/>
                  </a:ext>
                </a:extLst>
              </p:cNvPr>
              <p:cNvGrpSpPr/>
              <p:nvPr/>
            </p:nvGrpSpPr>
            <p:grpSpPr>
              <a:xfrm rot="10800000" flipH="1">
                <a:off x="0" y="4223515"/>
                <a:ext cx="2101650" cy="693380"/>
                <a:chOff x="2173146" y="2352675"/>
                <a:chExt cx="673593" cy="222233"/>
              </a:xfrm>
              <a:solidFill>
                <a:schemeClr val="tx2">
                  <a:alpha val="96000"/>
                </a:schemeClr>
              </a:solidFill>
            </p:grpSpPr>
            <p:sp>
              <p:nvSpPr>
                <p:cNvPr id="71" name="Rectangle 70">
                  <a:extLst>
                    <a:ext uri="{FF2B5EF4-FFF2-40B4-BE49-F238E27FC236}">
                      <a16:creationId xmlns:a16="http://schemas.microsoft.com/office/drawing/2014/main" id="{0395F51A-0727-49EC-AF93-C7FF6AF44522}"/>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Isosceles Triangle 71">
                  <a:extLst>
                    <a:ext uri="{FF2B5EF4-FFF2-40B4-BE49-F238E27FC236}">
                      <a16:creationId xmlns:a16="http://schemas.microsoft.com/office/drawing/2014/main" id="{73C60EAC-2744-4EDE-A6A0-A1DCBA48FFFA}"/>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0" name="Rectangle 69">
                <a:extLst>
                  <a:ext uri="{FF2B5EF4-FFF2-40B4-BE49-F238E27FC236}">
                    <a16:creationId xmlns:a16="http://schemas.microsoft.com/office/drawing/2014/main" id="{4EEBA0C2-402A-48E5-BF9A-28CFE8C7215C}"/>
                  </a:ext>
                </a:extLst>
              </p:cNvPr>
              <p:cNvSpPr/>
              <p:nvPr/>
            </p:nvSpPr>
            <p:spPr>
              <a:xfrm>
                <a:off x="561600" y="4354762"/>
                <a:ext cx="1689393" cy="430887"/>
              </a:xfrm>
              <a:prstGeom prst="rect">
                <a:avLst/>
              </a:prstGeom>
            </p:spPr>
            <p:txBody>
              <a:bodyPr wrap="square" anchor="ctr">
                <a:spAutoFit/>
              </a:bodyPr>
              <a:lstStyle/>
              <a:p>
                <a:r>
                  <a:rPr lang="en-US" sz="1100" b="1" dirty="0">
                    <a:solidFill>
                      <a:schemeClr val="accent1"/>
                    </a:solidFill>
                    <a:latin typeface="Arial" panose="020B0604020202020204" pitchFamily="34" charset="0"/>
                    <a:ea typeface="Helvetica Neue" charset="0"/>
                    <a:cs typeface="Arial" panose="020B0604020202020204" pitchFamily="34" charset="0"/>
                  </a:rPr>
                  <a:t>Time </a:t>
                </a:r>
                <a:r>
                  <a:rPr lang="en-US" sz="1100" dirty="0">
                    <a:solidFill>
                      <a:schemeClr val="bg1"/>
                    </a:solidFill>
                    <a:latin typeface="Arial" panose="020B0604020202020204" pitchFamily="34" charset="0"/>
                    <a:ea typeface="Helvetica Neue" charset="0"/>
                    <a:cs typeface="Arial" panose="020B0604020202020204" pitchFamily="34" charset="0"/>
                  </a:rPr>
                  <a:t>and</a:t>
                </a:r>
                <a:br>
                  <a:rPr lang="en-US" sz="1100" dirty="0">
                    <a:solidFill>
                      <a:schemeClr val="accent1"/>
                    </a:solidFill>
                    <a:latin typeface="Arial" panose="020B0604020202020204" pitchFamily="34" charset="0"/>
                    <a:ea typeface="Helvetica Neue" charset="0"/>
                    <a:cs typeface="Arial" panose="020B0604020202020204" pitchFamily="34" charset="0"/>
                  </a:rPr>
                </a:br>
                <a:r>
                  <a:rPr lang="en-US" sz="1100" b="1" dirty="0">
                    <a:solidFill>
                      <a:schemeClr val="accent1"/>
                    </a:solidFill>
                    <a:latin typeface="Arial" panose="020B0604020202020204" pitchFamily="34" charset="0"/>
                    <a:ea typeface="Helvetica Neue" charset="0"/>
                    <a:cs typeface="Arial" panose="020B0604020202020204" pitchFamily="34" charset="0"/>
                  </a:rPr>
                  <a:t>Cost Efficient</a:t>
                </a:r>
              </a:p>
            </p:txBody>
          </p:sp>
        </p:grpSp>
      </p:grpSp>
      <p:grpSp>
        <p:nvGrpSpPr>
          <p:cNvPr id="77" name="Group 76">
            <a:extLst>
              <a:ext uri="{FF2B5EF4-FFF2-40B4-BE49-F238E27FC236}">
                <a16:creationId xmlns:a16="http://schemas.microsoft.com/office/drawing/2014/main" id="{0B6B325F-0BE0-4B84-A5BD-18932F549529}"/>
              </a:ext>
            </a:extLst>
          </p:cNvPr>
          <p:cNvGrpSpPr/>
          <p:nvPr/>
        </p:nvGrpSpPr>
        <p:grpSpPr>
          <a:xfrm>
            <a:off x="4457421" y="0"/>
            <a:ext cx="4686580" cy="5143499"/>
            <a:chOff x="4457421" y="0"/>
            <a:chExt cx="4686580" cy="5143499"/>
          </a:xfrm>
        </p:grpSpPr>
        <p:sp>
          <p:nvSpPr>
            <p:cNvPr id="78" name="Freeform 8">
              <a:extLst>
                <a:ext uri="{FF2B5EF4-FFF2-40B4-BE49-F238E27FC236}">
                  <a16:creationId xmlns:a16="http://schemas.microsoft.com/office/drawing/2014/main" id="{9C17A9B5-4500-4715-936E-A379C85E498A}"/>
                </a:ext>
              </a:extLst>
            </p:cNvPr>
            <p:cNvSpPr>
              <a:spLocks/>
            </p:cNvSpPr>
            <p:nvPr/>
          </p:nvSpPr>
          <p:spPr bwMode="auto">
            <a:xfrm>
              <a:off x="4457421" y="2609849"/>
              <a:ext cx="4686578" cy="2533650"/>
            </a:xfrm>
            <a:custGeom>
              <a:avLst/>
              <a:gdLst>
                <a:gd name="T0" fmla="*/ 2945 w 2945"/>
                <a:gd name="T1" fmla="*/ 1596 h 1596"/>
                <a:gd name="T2" fmla="*/ 2945 w 2945"/>
                <a:gd name="T3" fmla="*/ 0 h 1596"/>
                <a:gd name="T4" fmla="*/ 691 w 2945"/>
                <a:gd name="T5" fmla="*/ 0 h 1596"/>
                <a:gd name="T6" fmla="*/ 0 w 2945"/>
                <a:gd name="T7" fmla="*/ 1596 h 1596"/>
                <a:gd name="T8" fmla="*/ 2945 w 2945"/>
                <a:gd name="T9" fmla="*/ 1596 h 1596"/>
              </a:gdLst>
              <a:ahLst/>
              <a:cxnLst>
                <a:cxn ang="0">
                  <a:pos x="T0" y="T1"/>
                </a:cxn>
                <a:cxn ang="0">
                  <a:pos x="T2" y="T3"/>
                </a:cxn>
                <a:cxn ang="0">
                  <a:pos x="T4" y="T5"/>
                </a:cxn>
                <a:cxn ang="0">
                  <a:pos x="T6" y="T7"/>
                </a:cxn>
                <a:cxn ang="0">
                  <a:pos x="T8" y="T9"/>
                </a:cxn>
              </a:cxnLst>
              <a:rect l="0" t="0" r="r" b="b"/>
              <a:pathLst>
                <a:path w="2945" h="1596">
                  <a:moveTo>
                    <a:pt x="2945" y="1596"/>
                  </a:moveTo>
                  <a:lnTo>
                    <a:pt x="2945" y="0"/>
                  </a:lnTo>
                  <a:lnTo>
                    <a:pt x="691" y="0"/>
                  </a:lnTo>
                  <a:lnTo>
                    <a:pt x="0" y="1596"/>
                  </a:lnTo>
                  <a:lnTo>
                    <a:pt x="2945" y="1596"/>
                  </a:lnTo>
                  <a:close/>
                </a:path>
              </a:pathLst>
            </a:custGeom>
            <a:blipFill>
              <a:blip r:embed="rId5"/>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79" name="Freeform 6">
              <a:extLst>
                <a:ext uri="{FF2B5EF4-FFF2-40B4-BE49-F238E27FC236}">
                  <a16:creationId xmlns:a16="http://schemas.microsoft.com/office/drawing/2014/main" id="{7F6EF548-68AB-4C84-8D0D-AC7837169991}"/>
                </a:ext>
              </a:extLst>
            </p:cNvPr>
            <p:cNvSpPr>
              <a:spLocks/>
            </p:cNvSpPr>
            <p:nvPr/>
          </p:nvSpPr>
          <p:spPr bwMode="auto">
            <a:xfrm>
              <a:off x="5587292" y="0"/>
              <a:ext cx="3556707" cy="2536825"/>
            </a:xfrm>
            <a:custGeom>
              <a:avLst/>
              <a:gdLst>
                <a:gd name="T0" fmla="*/ 2235 w 2235"/>
                <a:gd name="T1" fmla="*/ 1598 h 1598"/>
                <a:gd name="T2" fmla="*/ 2235 w 2235"/>
                <a:gd name="T3" fmla="*/ 0 h 1598"/>
                <a:gd name="T4" fmla="*/ 691 w 2235"/>
                <a:gd name="T5" fmla="*/ 0 h 1598"/>
                <a:gd name="T6" fmla="*/ 0 w 2235"/>
                <a:gd name="T7" fmla="*/ 1598 h 1598"/>
                <a:gd name="T8" fmla="*/ 2235 w 2235"/>
                <a:gd name="T9" fmla="*/ 1598 h 1598"/>
              </a:gdLst>
              <a:ahLst/>
              <a:cxnLst>
                <a:cxn ang="0">
                  <a:pos x="T0" y="T1"/>
                </a:cxn>
                <a:cxn ang="0">
                  <a:pos x="T2" y="T3"/>
                </a:cxn>
                <a:cxn ang="0">
                  <a:pos x="T4" y="T5"/>
                </a:cxn>
                <a:cxn ang="0">
                  <a:pos x="T6" y="T7"/>
                </a:cxn>
                <a:cxn ang="0">
                  <a:pos x="T8" y="T9"/>
                </a:cxn>
              </a:cxnLst>
              <a:rect l="0" t="0" r="r" b="b"/>
              <a:pathLst>
                <a:path w="2235" h="1598">
                  <a:moveTo>
                    <a:pt x="2235" y="1598"/>
                  </a:moveTo>
                  <a:lnTo>
                    <a:pt x="2235" y="0"/>
                  </a:lnTo>
                  <a:lnTo>
                    <a:pt x="691" y="0"/>
                  </a:lnTo>
                  <a:lnTo>
                    <a:pt x="0" y="1598"/>
                  </a:lnTo>
                  <a:lnTo>
                    <a:pt x="2235" y="1598"/>
                  </a:lnTo>
                  <a:close/>
                </a:path>
              </a:pathLst>
            </a:custGeom>
            <a:blipFill>
              <a:blip r:embed="rId6"/>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grpSp>
          <p:nvGrpSpPr>
            <p:cNvPr id="80" name="Group 79">
              <a:extLst>
                <a:ext uri="{FF2B5EF4-FFF2-40B4-BE49-F238E27FC236}">
                  <a16:creationId xmlns:a16="http://schemas.microsoft.com/office/drawing/2014/main" id="{11F38925-8B60-4A11-8453-D949F809FF3F}"/>
                </a:ext>
              </a:extLst>
            </p:cNvPr>
            <p:cNvGrpSpPr/>
            <p:nvPr/>
          </p:nvGrpSpPr>
          <p:grpSpPr>
            <a:xfrm>
              <a:off x="7042350" y="1686690"/>
              <a:ext cx="2101651" cy="693380"/>
              <a:chOff x="7042350" y="1686690"/>
              <a:chExt cx="2101651" cy="693380"/>
            </a:xfrm>
          </p:grpSpPr>
          <p:grpSp>
            <p:nvGrpSpPr>
              <p:cNvPr id="86" name="Group 85">
                <a:extLst>
                  <a:ext uri="{FF2B5EF4-FFF2-40B4-BE49-F238E27FC236}">
                    <a16:creationId xmlns:a16="http://schemas.microsoft.com/office/drawing/2014/main" id="{628CF0BB-5FB5-4931-8C77-0181A3F91D59}"/>
                  </a:ext>
                </a:extLst>
              </p:cNvPr>
              <p:cNvGrpSpPr/>
              <p:nvPr/>
            </p:nvGrpSpPr>
            <p:grpSpPr>
              <a:xfrm flipH="1">
                <a:off x="7042350" y="1686690"/>
                <a:ext cx="2101650" cy="693380"/>
                <a:chOff x="2173146" y="2352675"/>
                <a:chExt cx="673593" cy="222233"/>
              </a:xfrm>
              <a:solidFill>
                <a:schemeClr val="tx2">
                  <a:alpha val="96000"/>
                </a:schemeClr>
              </a:solidFill>
            </p:grpSpPr>
            <p:sp>
              <p:nvSpPr>
                <p:cNvPr id="88" name="Rectangle 87">
                  <a:extLst>
                    <a:ext uri="{FF2B5EF4-FFF2-40B4-BE49-F238E27FC236}">
                      <a16:creationId xmlns:a16="http://schemas.microsoft.com/office/drawing/2014/main" id="{A29CB6AF-C5A8-45B1-89EB-692B3A072C01}"/>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Isosceles Triangle 88">
                  <a:extLst>
                    <a:ext uri="{FF2B5EF4-FFF2-40B4-BE49-F238E27FC236}">
                      <a16:creationId xmlns:a16="http://schemas.microsoft.com/office/drawing/2014/main" id="{9BA58D03-D2D8-4389-848B-F3B2CD503550}"/>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7" name="Rectangle 86">
                <a:extLst>
                  <a:ext uri="{FF2B5EF4-FFF2-40B4-BE49-F238E27FC236}">
                    <a16:creationId xmlns:a16="http://schemas.microsoft.com/office/drawing/2014/main" id="{39609311-3CF2-4B3C-B055-9A6C6303DCC5}"/>
                  </a:ext>
                </a:extLst>
              </p:cNvPr>
              <p:cNvSpPr/>
              <p:nvPr/>
            </p:nvSpPr>
            <p:spPr>
              <a:xfrm>
                <a:off x="7218445" y="1811541"/>
                <a:ext cx="1925556" cy="443678"/>
              </a:xfrm>
              <a:prstGeom prst="rect">
                <a:avLst/>
              </a:prstGeom>
            </p:spPr>
            <p:txBody>
              <a:bodyPr wrap="square" anchor="ctr">
                <a:spAutoFit/>
              </a:bodyPr>
              <a:lstStyle/>
              <a:p>
                <a:pPr marL="85725"/>
                <a:r>
                  <a:rPr lang="en-US" sz="1100" b="1" dirty="0">
                    <a:solidFill>
                      <a:schemeClr val="accent1"/>
                    </a:solidFill>
                    <a:latin typeface="Arial" panose="020B0604020202020204" pitchFamily="34" charset="0"/>
                    <a:cs typeface="Arial" panose="020B0604020202020204" pitchFamily="34" charset="0"/>
                  </a:rPr>
                  <a:t>Cleaner, Quieter,</a:t>
                </a:r>
                <a:br>
                  <a:rPr lang="en-US" sz="1100" b="1" dirty="0">
                    <a:solidFill>
                      <a:schemeClr val="accent1"/>
                    </a:solidFill>
                    <a:latin typeface="Arial" panose="020B0604020202020204" pitchFamily="34" charset="0"/>
                    <a:cs typeface="Arial" panose="020B0604020202020204" pitchFamily="34" charset="0"/>
                  </a:rPr>
                </a:br>
                <a:r>
                  <a:rPr lang="en-US" sz="1100" b="1" dirty="0">
                    <a:solidFill>
                      <a:schemeClr val="accent1"/>
                    </a:solidFill>
                    <a:latin typeface="Arial" panose="020B0604020202020204" pitchFamily="34" charset="0"/>
                    <a:cs typeface="Arial" panose="020B0604020202020204" pitchFamily="34" charset="0"/>
                  </a:rPr>
                  <a:t>Less Mess </a:t>
                </a:r>
                <a:r>
                  <a:rPr lang="en-US" sz="1100" dirty="0">
                    <a:solidFill>
                      <a:schemeClr val="bg1"/>
                    </a:solidFill>
                    <a:latin typeface="Arial" panose="020B0604020202020204" pitchFamily="34" charset="0"/>
                    <a:cs typeface="Arial" panose="020B0604020202020204" pitchFamily="34" charset="0"/>
                  </a:rPr>
                  <a:t>&amp;</a:t>
                </a:r>
                <a:r>
                  <a:rPr lang="en-US" sz="1100" b="1" dirty="0">
                    <a:solidFill>
                      <a:schemeClr val="accent1"/>
                    </a:solidFill>
                    <a:latin typeface="Arial" panose="020B0604020202020204" pitchFamily="34" charset="0"/>
                    <a:cs typeface="Arial" panose="020B0604020202020204" pitchFamily="34" charset="0"/>
                  </a:rPr>
                  <a:t> Planning</a:t>
                </a:r>
              </a:p>
            </p:txBody>
          </p:sp>
        </p:grpSp>
        <p:grpSp>
          <p:nvGrpSpPr>
            <p:cNvPr id="81" name="Group 80">
              <a:extLst>
                <a:ext uri="{FF2B5EF4-FFF2-40B4-BE49-F238E27FC236}">
                  <a16:creationId xmlns:a16="http://schemas.microsoft.com/office/drawing/2014/main" id="{1BBCDEDF-6544-4495-9448-93C7155A160F}"/>
                </a:ext>
              </a:extLst>
            </p:cNvPr>
            <p:cNvGrpSpPr/>
            <p:nvPr/>
          </p:nvGrpSpPr>
          <p:grpSpPr>
            <a:xfrm>
              <a:off x="7042350" y="2774036"/>
              <a:ext cx="2101650" cy="693380"/>
              <a:chOff x="7042350" y="4223515"/>
              <a:chExt cx="2101650" cy="693380"/>
            </a:xfrm>
          </p:grpSpPr>
          <p:grpSp>
            <p:nvGrpSpPr>
              <p:cNvPr id="82" name="Group 81">
                <a:extLst>
                  <a:ext uri="{FF2B5EF4-FFF2-40B4-BE49-F238E27FC236}">
                    <a16:creationId xmlns:a16="http://schemas.microsoft.com/office/drawing/2014/main" id="{B1338CB2-B8F7-48B4-8516-7AFA9708ADE4}"/>
                  </a:ext>
                </a:extLst>
              </p:cNvPr>
              <p:cNvGrpSpPr/>
              <p:nvPr/>
            </p:nvGrpSpPr>
            <p:grpSpPr>
              <a:xfrm flipH="1">
                <a:off x="7042350" y="4223515"/>
                <a:ext cx="2101650" cy="693380"/>
                <a:chOff x="2173146" y="2352675"/>
                <a:chExt cx="673593" cy="222233"/>
              </a:xfrm>
              <a:solidFill>
                <a:schemeClr val="tx2">
                  <a:alpha val="96000"/>
                </a:schemeClr>
              </a:solidFill>
            </p:grpSpPr>
            <p:sp>
              <p:nvSpPr>
                <p:cNvPr id="84" name="Rectangle 83">
                  <a:extLst>
                    <a:ext uri="{FF2B5EF4-FFF2-40B4-BE49-F238E27FC236}">
                      <a16:creationId xmlns:a16="http://schemas.microsoft.com/office/drawing/2014/main" id="{88232719-5FCA-40A3-B249-8E31B826DEE6}"/>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Isosceles Triangle 84">
                  <a:extLst>
                    <a:ext uri="{FF2B5EF4-FFF2-40B4-BE49-F238E27FC236}">
                      <a16:creationId xmlns:a16="http://schemas.microsoft.com/office/drawing/2014/main" id="{054AC2E2-587F-44E5-B635-BC3B5B1AD2D7}"/>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3" name="Rectangle 82">
                <a:extLst>
                  <a:ext uri="{FF2B5EF4-FFF2-40B4-BE49-F238E27FC236}">
                    <a16:creationId xmlns:a16="http://schemas.microsoft.com/office/drawing/2014/main" id="{260B6F05-AB92-4B93-9886-660F9E61AF63}"/>
                  </a:ext>
                </a:extLst>
              </p:cNvPr>
              <p:cNvSpPr/>
              <p:nvPr/>
            </p:nvSpPr>
            <p:spPr>
              <a:xfrm>
                <a:off x="7174112" y="4354762"/>
                <a:ext cx="1969887" cy="430887"/>
              </a:xfrm>
              <a:prstGeom prst="rect">
                <a:avLst/>
              </a:prstGeom>
            </p:spPr>
            <p:txBody>
              <a:bodyPr wrap="square" anchor="ctr">
                <a:spAutoFit/>
              </a:bodyPr>
              <a:lstStyle/>
              <a:p>
                <a:pPr marL="85725"/>
                <a:r>
                  <a:rPr lang="ru-RU" sz="1100" b="1" dirty="0">
                    <a:solidFill>
                      <a:srgbClr val="CADB44"/>
                    </a:solidFill>
                    <a:latin typeface="Arial" panose="020B0604020202020204" pitchFamily="34" charset="0"/>
                    <a:cs typeface="Arial" panose="020B0604020202020204" pitchFamily="34" charset="0"/>
                  </a:rPr>
                  <a:t>Один аккумулятор </a:t>
                </a:r>
              </a:p>
              <a:p>
                <a:pPr marL="85725"/>
                <a:r>
                  <a:rPr lang="ru-RU" sz="1100" b="1" dirty="0">
                    <a:solidFill>
                      <a:srgbClr val="CADB44"/>
                    </a:solidFill>
                    <a:latin typeface="Arial" panose="020B0604020202020204" pitchFamily="34" charset="0"/>
                    <a:cs typeface="Arial" panose="020B0604020202020204" pitchFamily="34" charset="0"/>
                  </a:rPr>
                  <a:t>для всех инструментов</a:t>
                </a:r>
              </a:p>
            </p:txBody>
          </p:sp>
        </p:grpSp>
      </p:grpSp>
      <p:sp>
        <p:nvSpPr>
          <p:cNvPr id="2" name="Rectangle 1">
            <a:extLst>
              <a:ext uri="{FF2B5EF4-FFF2-40B4-BE49-F238E27FC236}">
                <a16:creationId xmlns:a16="http://schemas.microsoft.com/office/drawing/2014/main" id="{F44AFAD3-2709-463D-BBAD-0A3F56B73069}"/>
              </a:ext>
            </a:extLst>
          </p:cNvPr>
          <p:cNvSpPr/>
          <p:nvPr/>
        </p:nvSpPr>
        <p:spPr>
          <a:xfrm>
            <a:off x="-1" y="0"/>
            <a:ext cx="9144000" cy="2571750"/>
          </a:xfrm>
          <a:prstGeom prst="rect">
            <a:avLst/>
          </a:prstGeom>
          <a:solidFill>
            <a:schemeClr val="bg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3" name="Rectangle 2">
            <a:extLst>
              <a:ext uri="{FF2B5EF4-FFF2-40B4-BE49-F238E27FC236}">
                <a16:creationId xmlns:a16="http://schemas.microsoft.com/office/drawing/2014/main" id="{C6DA7CF4-BF81-4F8D-96E5-9099E47AAE3D}"/>
              </a:ext>
            </a:extLst>
          </p:cNvPr>
          <p:cNvSpPr/>
          <p:nvPr/>
        </p:nvSpPr>
        <p:spPr>
          <a:xfrm>
            <a:off x="0" y="2571750"/>
            <a:ext cx="3856037" cy="2571750"/>
          </a:xfrm>
          <a:prstGeom prst="rect">
            <a:avLst/>
          </a:prstGeom>
          <a:solidFill>
            <a:schemeClr val="bg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pic>
        <p:nvPicPr>
          <p:cNvPr id="56" name="Picture 55">
            <a:extLst>
              <a:ext uri="{FF2B5EF4-FFF2-40B4-BE49-F238E27FC236}">
                <a16:creationId xmlns:a16="http://schemas.microsoft.com/office/drawing/2014/main" id="{A80DAD0D-3AE3-4075-904B-B453AE37E56B}"/>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90" name="Freeform 9">
            <a:extLst>
              <a:ext uri="{FF2B5EF4-FFF2-40B4-BE49-F238E27FC236}">
                <a16:creationId xmlns:a16="http://schemas.microsoft.com/office/drawing/2014/main" id="{A56C455F-ADC1-4FC4-BC34-9AE8C70FA90B}"/>
              </a:ext>
            </a:extLst>
          </p:cNvPr>
          <p:cNvSpPr>
            <a:spLocks/>
          </p:cNvSpPr>
          <p:nvPr/>
        </p:nvSpPr>
        <p:spPr bwMode="auto">
          <a:xfrm>
            <a:off x="2530275" y="0"/>
            <a:ext cx="4083450" cy="5143499"/>
          </a:xfrm>
          <a:custGeom>
            <a:avLst/>
            <a:gdLst>
              <a:gd name="T0" fmla="*/ 2566 w 2566"/>
              <a:gd name="T1" fmla="*/ 0 h 3240"/>
              <a:gd name="T2" fmla="*/ 1402 w 2566"/>
              <a:gd name="T3" fmla="*/ 0 h 3240"/>
              <a:gd name="T4" fmla="*/ 0 w 2566"/>
              <a:gd name="T5" fmla="*/ 3240 h 3240"/>
              <a:gd name="T6" fmla="*/ 1166 w 2566"/>
              <a:gd name="T7" fmla="*/ 3240 h 3240"/>
              <a:gd name="T8" fmla="*/ 2566 w 2566"/>
              <a:gd name="T9" fmla="*/ 0 h 3240"/>
            </a:gdLst>
            <a:ahLst/>
            <a:cxnLst>
              <a:cxn ang="0">
                <a:pos x="T0" y="T1"/>
              </a:cxn>
              <a:cxn ang="0">
                <a:pos x="T2" y="T3"/>
              </a:cxn>
              <a:cxn ang="0">
                <a:pos x="T4" y="T5"/>
              </a:cxn>
              <a:cxn ang="0">
                <a:pos x="T6" y="T7"/>
              </a:cxn>
              <a:cxn ang="0">
                <a:pos x="T8" y="T9"/>
              </a:cxn>
            </a:cxnLst>
            <a:rect l="0" t="0" r="r" b="b"/>
            <a:pathLst>
              <a:path w="2566" h="3240">
                <a:moveTo>
                  <a:pt x="2566" y="0"/>
                </a:moveTo>
                <a:lnTo>
                  <a:pt x="1402" y="0"/>
                </a:lnTo>
                <a:lnTo>
                  <a:pt x="0" y="3240"/>
                </a:lnTo>
                <a:lnTo>
                  <a:pt x="1166" y="3240"/>
                </a:lnTo>
                <a:lnTo>
                  <a:pt x="2566"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91" name="Group 90">
            <a:extLst>
              <a:ext uri="{FF2B5EF4-FFF2-40B4-BE49-F238E27FC236}">
                <a16:creationId xmlns:a16="http://schemas.microsoft.com/office/drawing/2014/main" id="{91FDEE85-CE90-4EFA-BF90-643B95BCA4D1}"/>
              </a:ext>
            </a:extLst>
          </p:cNvPr>
          <p:cNvGrpSpPr/>
          <p:nvPr/>
        </p:nvGrpSpPr>
        <p:grpSpPr>
          <a:xfrm>
            <a:off x="3366204" y="1549662"/>
            <a:ext cx="2326952" cy="2071226"/>
            <a:chOff x="3366204" y="1549662"/>
            <a:chExt cx="2326952" cy="2071226"/>
          </a:xfrm>
        </p:grpSpPr>
        <p:pic>
          <p:nvPicPr>
            <p:cNvPr id="92" name="Picture 91">
              <a:extLst>
                <a:ext uri="{FF2B5EF4-FFF2-40B4-BE49-F238E27FC236}">
                  <a16:creationId xmlns:a16="http://schemas.microsoft.com/office/drawing/2014/main" id="{982E3525-FF78-4196-86DD-2EE71083968E}"/>
                </a:ext>
              </a:extLst>
            </p:cNvPr>
            <p:cNvPicPr>
              <a:picLocks noChangeAspect="1"/>
            </p:cNvPicPr>
            <p:nvPr/>
          </p:nvPicPr>
          <p:blipFill>
            <a:blip r:embed="rId8"/>
            <a:stretch>
              <a:fillRect/>
            </a:stretch>
          </p:blipFill>
          <p:spPr>
            <a:xfrm>
              <a:off x="3366204" y="1549662"/>
              <a:ext cx="2326952" cy="1838884"/>
            </a:xfrm>
            <a:prstGeom prst="rect">
              <a:avLst/>
            </a:prstGeom>
            <a:effectLst>
              <a:outerShdw blurRad="50800" dist="38100" dir="2700000" algn="tl" rotWithShape="0">
                <a:prstClr val="black">
                  <a:alpha val="40000"/>
                </a:prstClr>
              </a:outerShdw>
            </a:effectLst>
          </p:spPr>
        </p:pic>
        <p:grpSp>
          <p:nvGrpSpPr>
            <p:cNvPr id="93" name="Group 4">
              <a:extLst>
                <a:ext uri="{FF2B5EF4-FFF2-40B4-BE49-F238E27FC236}">
                  <a16:creationId xmlns:a16="http://schemas.microsoft.com/office/drawing/2014/main" id="{AB871A83-9130-4B09-B78E-0F47AD84868E}"/>
                </a:ext>
              </a:extLst>
            </p:cNvPr>
            <p:cNvGrpSpPr>
              <a:grpSpLocks noChangeAspect="1"/>
            </p:cNvGrpSpPr>
            <p:nvPr/>
          </p:nvGrpSpPr>
          <p:grpSpPr bwMode="auto">
            <a:xfrm>
              <a:off x="3722687" y="3125588"/>
              <a:ext cx="1698625" cy="495300"/>
              <a:chOff x="2344" y="1464"/>
              <a:chExt cx="1070" cy="312"/>
            </a:xfrm>
          </p:grpSpPr>
          <p:sp>
            <p:nvSpPr>
              <p:cNvPr id="94" name="Freeform 5">
                <a:extLst>
                  <a:ext uri="{FF2B5EF4-FFF2-40B4-BE49-F238E27FC236}">
                    <a16:creationId xmlns:a16="http://schemas.microsoft.com/office/drawing/2014/main" id="{220DD96B-B993-4134-BB6F-951A563E3B6A}"/>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5" name="Freeform 6">
                <a:extLst>
                  <a:ext uri="{FF2B5EF4-FFF2-40B4-BE49-F238E27FC236}">
                    <a16:creationId xmlns:a16="http://schemas.microsoft.com/office/drawing/2014/main" id="{9D810085-68CE-41BE-96A4-821EA486710B}"/>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6" name="Freeform 7">
                <a:extLst>
                  <a:ext uri="{FF2B5EF4-FFF2-40B4-BE49-F238E27FC236}">
                    <a16:creationId xmlns:a16="http://schemas.microsoft.com/office/drawing/2014/main" id="{017542D4-F15E-4493-8C60-D85038E5C903}"/>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Freeform 8">
                <a:extLst>
                  <a:ext uri="{FF2B5EF4-FFF2-40B4-BE49-F238E27FC236}">
                    <a16:creationId xmlns:a16="http://schemas.microsoft.com/office/drawing/2014/main" id="{73AD1776-A056-4E1A-A938-2E63EA406CE5}"/>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8" name="Freeform 9">
                <a:extLst>
                  <a:ext uri="{FF2B5EF4-FFF2-40B4-BE49-F238E27FC236}">
                    <a16:creationId xmlns:a16="http://schemas.microsoft.com/office/drawing/2014/main" id="{255913D4-C012-45EC-AE54-D892D2A91EE6}"/>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Freeform 10">
                <a:extLst>
                  <a:ext uri="{FF2B5EF4-FFF2-40B4-BE49-F238E27FC236}">
                    <a16:creationId xmlns:a16="http://schemas.microsoft.com/office/drawing/2014/main" id="{5985B4E5-6150-4A33-A87A-B1A8AFBAF905}"/>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0" name="Freeform 11">
                <a:extLst>
                  <a:ext uri="{FF2B5EF4-FFF2-40B4-BE49-F238E27FC236}">
                    <a16:creationId xmlns:a16="http://schemas.microsoft.com/office/drawing/2014/main" id="{F4BA821F-599C-4C87-A228-DCD8672D36E9}"/>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1" name="Freeform 12">
                <a:extLst>
                  <a:ext uri="{FF2B5EF4-FFF2-40B4-BE49-F238E27FC236}">
                    <a16:creationId xmlns:a16="http://schemas.microsoft.com/office/drawing/2014/main" id="{516C9DCE-0716-4596-A6BE-0E8C82673165}"/>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2" name="Freeform 13">
                <a:extLst>
                  <a:ext uri="{FF2B5EF4-FFF2-40B4-BE49-F238E27FC236}">
                    <a16:creationId xmlns:a16="http://schemas.microsoft.com/office/drawing/2014/main" id="{C4CCEE45-1D3B-4FE0-9D64-576AF193A561}"/>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3" name="Freeform 14">
                <a:extLst>
                  <a:ext uri="{FF2B5EF4-FFF2-40B4-BE49-F238E27FC236}">
                    <a16:creationId xmlns:a16="http://schemas.microsoft.com/office/drawing/2014/main" id="{5A26A00F-8C7C-45E0-B00E-46DFFECDE509}"/>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Freeform 15">
                <a:extLst>
                  <a:ext uri="{FF2B5EF4-FFF2-40B4-BE49-F238E27FC236}">
                    <a16:creationId xmlns:a16="http://schemas.microsoft.com/office/drawing/2014/main" id="{4BCAED83-37A5-467D-BFAD-5FE1CD608A61}"/>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5" name="Freeform 16">
                <a:extLst>
                  <a:ext uri="{FF2B5EF4-FFF2-40B4-BE49-F238E27FC236}">
                    <a16:creationId xmlns:a16="http://schemas.microsoft.com/office/drawing/2014/main" id="{C38B70B6-44E5-4C0E-9E2E-63D4EDC45F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Freeform 17">
                <a:extLst>
                  <a:ext uri="{FF2B5EF4-FFF2-40B4-BE49-F238E27FC236}">
                    <a16:creationId xmlns:a16="http://schemas.microsoft.com/office/drawing/2014/main" id="{1B54E062-7B61-4F4C-AEFD-77C76E590FAD}"/>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 name="Freeform 18">
                <a:extLst>
                  <a:ext uri="{FF2B5EF4-FFF2-40B4-BE49-F238E27FC236}">
                    <a16:creationId xmlns:a16="http://schemas.microsoft.com/office/drawing/2014/main" id="{9BE40D4B-745E-4600-A9B7-E9C3BEC06CE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8" name="Freeform 19">
                <a:extLst>
                  <a:ext uri="{FF2B5EF4-FFF2-40B4-BE49-F238E27FC236}">
                    <a16:creationId xmlns:a16="http://schemas.microsoft.com/office/drawing/2014/main" id="{8C094CB0-4138-4786-95FB-08F6BCB118D9}"/>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Freeform 20">
                <a:extLst>
                  <a:ext uri="{FF2B5EF4-FFF2-40B4-BE49-F238E27FC236}">
                    <a16:creationId xmlns:a16="http://schemas.microsoft.com/office/drawing/2014/main" id="{7394DEC2-D61B-40E3-8B87-697793321775}"/>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Freeform 21">
                <a:extLst>
                  <a:ext uri="{FF2B5EF4-FFF2-40B4-BE49-F238E27FC236}">
                    <a16:creationId xmlns:a16="http://schemas.microsoft.com/office/drawing/2014/main" id="{4269462D-7AC4-4521-A864-63371344AAF4}"/>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Freeform 22">
                <a:extLst>
                  <a:ext uri="{FF2B5EF4-FFF2-40B4-BE49-F238E27FC236}">
                    <a16:creationId xmlns:a16="http://schemas.microsoft.com/office/drawing/2014/main" id="{457ECAB5-F77A-41A7-90A0-C5EC2ABBCD11}"/>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Freeform 23">
                <a:extLst>
                  <a:ext uri="{FF2B5EF4-FFF2-40B4-BE49-F238E27FC236}">
                    <a16:creationId xmlns:a16="http://schemas.microsoft.com/office/drawing/2014/main" id="{158210E9-5ABF-44B6-9DC0-029F6942352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3" name="Freeform 24">
                <a:extLst>
                  <a:ext uri="{FF2B5EF4-FFF2-40B4-BE49-F238E27FC236}">
                    <a16:creationId xmlns:a16="http://schemas.microsoft.com/office/drawing/2014/main" id="{5400F90C-2D57-4501-90AE-B8E18934F8E1}"/>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spTree>
    <p:extLst>
      <p:ext uri="{BB962C8B-B14F-4D97-AF65-F5344CB8AC3E}">
        <p14:creationId xmlns:p14="http://schemas.microsoft.com/office/powerpoint/2010/main" val="1203898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7B35FB78-80E5-4697-BCFD-5CDA0405D263}"/>
              </a:ext>
            </a:extLst>
          </p:cNvPr>
          <p:cNvGrpSpPr/>
          <p:nvPr/>
        </p:nvGrpSpPr>
        <p:grpSpPr>
          <a:xfrm>
            <a:off x="2614726" y="912773"/>
            <a:ext cx="6529274" cy="3018598"/>
            <a:chOff x="2614726" y="912773"/>
            <a:chExt cx="6529274" cy="3018598"/>
          </a:xfrm>
        </p:grpSpPr>
        <p:grpSp>
          <p:nvGrpSpPr>
            <p:cNvPr id="57" name="Group 56">
              <a:extLst>
                <a:ext uri="{FF2B5EF4-FFF2-40B4-BE49-F238E27FC236}">
                  <a16:creationId xmlns:a16="http://schemas.microsoft.com/office/drawing/2014/main" id="{79DBC497-F187-4DDC-B155-CFCAEA11FD16}"/>
                </a:ext>
              </a:extLst>
            </p:cNvPr>
            <p:cNvGrpSpPr/>
            <p:nvPr/>
          </p:nvGrpSpPr>
          <p:grpSpPr>
            <a:xfrm rot="10800000" flipH="1">
              <a:off x="2614726" y="912773"/>
              <a:ext cx="6529274" cy="869492"/>
              <a:chOff x="1719368" y="2352675"/>
              <a:chExt cx="2555742" cy="222233"/>
            </a:xfrm>
            <a:solidFill>
              <a:schemeClr val="bg2"/>
            </a:solidFill>
          </p:grpSpPr>
          <p:sp>
            <p:nvSpPr>
              <p:cNvPr id="58" name="Rectangle 57">
                <a:extLst>
                  <a:ext uri="{FF2B5EF4-FFF2-40B4-BE49-F238E27FC236}">
                    <a16:creationId xmlns:a16="http://schemas.microsoft.com/office/drawing/2014/main" id="{FFC13A36-8BA4-4E2F-B7BC-B231283A7B2D}"/>
                  </a:ext>
                </a:extLst>
              </p:cNvPr>
              <p:cNvSpPr/>
              <p:nvPr/>
            </p:nvSpPr>
            <p:spPr>
              <a:xfrm>
                <a:off x="1847550" y="2352675"/>
                <a:ext cx="2427560" cy="2222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Isosceles Triangle 59">
                <a:extLst>
                  <a:ext uri="{FF2B5EF4-FFF2-40B4-BE49-F238E27FC236}">
                    <a16:creationId xmlns:a16="http://schemas.microsoft.com/office/drawing/2014/main" id="{5E12FAB3-0958-4DCE-ABBE-83E48A984A13}"/>
                  </a:ext>
                </a:extLst>
              </p:cNvPr>
              <p:cNvSpPr/>
              <p:nvPr/>
            </p:nvSpPr>
            <p:spPr>
              <a:xfrm rot="10800000">
                <a:off x="1719368" y="2352675"/>
                <a:ext cx="128182" cy="222233"/>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7" name="Picture 6">
              <a:extLst>
                <a:ext uri="{FF2B5EF4-FFF2-40B4-BE49-F238E27FC236}">
                  <a16:creationId xmlns:a16="http://schemas.microsoft.com/office/drawing/2014/main" id="{0A8717FB-4312-4218-807E-E748DEE82A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818" y="1144470"/>
              <a:ext cx="818592" cy="406098"/>
            </a:xfrm>
            <a:prstGeom prst="rect">
              <a:avLst/>
            </a:prstGeom>
          </p:spPr>
        </p:pic>
        <p:pic>
          <p:nvPicPr>
            <p:cNvPr id="9" name="Picture 8">
              <a:extLst>
                <a:ext uri="{FF2B5EF4-FFF2-40B4-BE49-F238E27FC236}">
                  <a16:creationId xmlns:a16="http://schemas.microsoft.com/office/drawing/2014/main" id="{FA7AEB6D-5218-4452-95BE-C36AF29BBDB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43838" y="1060359"/>
              <a:ext cx="1021012" cy="574320"/>
            </a:xfrm>
            <a:prstGeom prst="rect">
              <a:avLst/>
            </a:prstGeom>
          </p:spPr>
        </p:pic>
        <p:pic>
          <p:nvPicPr>
            <p:cNvPr id="10" name="Picture 9">
              <a:extLst>
                <a:ext uri="{FF2B5EF4-FFF2-40B4-BE49-F238E27FC236}">
                  <a16:creationId xmlns:a16="http://schemas.microsoft.com/office/drawing/2014/main" id="{6B43DB4B-1D4F-4804-967F-A5508855D79A}"/>
                </a:ext>
              </a:extLst>
            </p:cNvPr>
            <p:cNvPicPr>
              <a:picLocks noChangeAspect="1"/>
            </p:cNvPicPr>
            <p:nvPr/>
          </p:nvPicPr>
          <p:blipFill rotWithShape="1">
            <a:blip r:embed="rId5"/>
            <a:srcRect b="4818"/>
            <a:stretch/>
          </p:blipFill>
          <p:spPr>
            <a:xfrm>
              <a:off x="4338481" y="1195279"/>
              <a:ext cx="1087838" cy="304480"/>
            </a:xfrm>
            <a:prstGeom prst="roundRect">
              <a:avLst>
                <a:gd name="adj" fmla="val 5443"/>
              </a:avLst>
            </a:prstGeom>
          </p:spPr>
        </p:pic>
        <p:pic>
          <p:nvPicPr>
            <p:cNvPr id="44" name="Picture 43">
              <a:extLst>
                <a:ext uri="{FF2B5EF4-FFF2-40B4-BE49-F238E27FC236}">
                  <a16:creationId xmlns:a16="http://schemas.microsoft.com/office/drawing/2014/main" id="{E7E4251D-6FB9-4781-82EC-7A43A81AFBF7}"/>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l="79360" t="5829" b="83872"/>
            <a:stretch/>
          </p:blipFill>
          <p:spPr>
            <a:xfrm>
              <a:off x="3052634" y="1169481"/>
              <a:ext cx="954028" cy="356076"/>
            </a:xfrm>
            <a:prstGeom prst="rect">
              <a:avLst/>
            </a:prstGeom>
          </p:spPr>
        </p:pic>
        <p:pic>
          <p:nvPicPr>
            <p:cNvPr id="65" name="Picture 64">
              <a:extLst>
                <a:ext uri="{FF2B5EF4-FFF2-40B4-BE49-F238E27FC236}">
                  <a16:creationId xmlns:a16="http://schemas.microsoft.com/office/drawing/2014/main" id="{F6F64AD1-6734-4588-B41C-96DCFC03B648}"/>
                </a:ext>
              </a:extLst>
            </p:cNvPr>
            <p:cNvPicPr>
              <a:picLocks noChangeAspect="1"/>
            </p:cNvPicPr>
            <p:nvPr/>
          </p:nvPicPr>
          <p:blipFill rotWithShape="1">
            <a:blip r:embed="rId7">
              <a:extLst>
                <a:ext uri="{28A0092B-C50C-407E-A947-70E740481C1C}">
                  <a14:useLocalDpi xmlns:a14="http://schemas.microsoft.com/office/drawing/2010/main" val="0"/>
                </a:ext>
              </a:extLst>
            </a:blip>
            <a:srcRect l="2903" r="60760"/>
            <a:stretch/>
          </p:blipFill>
          <p:spPr>
            <a:xfrm>
              <a:off x="2973071" y="1982907"/>
              <a:ext cx="1113154" cy="1948464"/>
            </a:xfrm>
            <a:prstGeom prst="rect">
              <a:avLst/>
            </a:prstGeom>
            <a:effectLst>
              <a:outerShdw blurRad="38100" dist="50800" dir="2700000" algn="tl" rotWithShape="0">
                <a:prstClr val="black">
                  <a:alpha val="20000"/>
                </a:prstClr>
              </a:outerShdw>
            </a:effectLst>
          </p:spPr>
        </p:pic>
        <p:pic>
          <p:nvPicPr>
            <p:cNvPr id="67" name="Picture 66">
              <a:extLst>
                <a:ext uri="{FF2B5EF4-FFF2-40B4-BE49-F238E27FC236}">
                  <a16:creationId xmlns:a16="http://schemas.microsoft.com/office/drawing/2014/main" id="{9DF9BC08-CE26-4901-8186-2309CEAE4E21}"/>
                </a:ext>
              </a:extLst>
            </p:cNvPr>
            <p:cNvPicPr>
              <a:picLocks noChangeAspect="1"/>
            </p:cNvPicPr>
            <p:nvPr/>
          </p:nvPicPr>
          <p:blipFill rotWithShape="1">
            <a:blip r:embed="rId7">
              <a:extLst>
                <a:ext uri="{28A0092B-C50C-407E-A947-70E740481C1C}">
                  <a14:useLocalDpi xmlns:a14="http://schemas.microsoft.com/office/drawing/2010/main" val="0"/>
                </a:ext>
              </a:extLst>
            </a:blip>
            <a:srcRect l="71792" t="5050" r="3324" b="5050"/>
            <a:stretch/>
          </p:blipFill>
          <p:spPr>
            <a:xfrm>
              <a:off x="5747824" y="2049410"/>
              <a:ext cx="814854" cy="1872436"/>
            </a:xfrm>
            <a:prstGeom prst="rect">
              <a:avLst/>
            </a:prstGeom>
            <a:effectLst>
              <a:outerShdw blurRad="38100" dist="50800" dir="2700000" algn="tl" rotWithShape="0">
                <a:prstClr val="black">
                  <a:alpha val="20000"/>
                </a:prstClr>
              </a:outerShdw>
            </a:effectLst>
          </p:spPr>
        </p:pic>
        <p:pic>
          <p:nvPicPr>
            <p:cNvPr id="93" name="Picture 92">
              <a:extLst>
                <a:ext uri="{FF2B5EF4-FFF2-40B4-BE49-F238E27FC236}">
                  <a16:creationId xmlns:a16="http://schemas.microsoft.com/office/drawing/2014/main" id="{C7BA9DBD-7356-4ED8-BE0F-537B071AB355}"/>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r="52589"/>
            <a:stretch/>
          </p:blipFill>
          <p:spPr>
            <a:xfrm>
              <a:off x="4360524" y="2095501"/>
              <a:ext cx="1125544" cy="1821026"/>
            </a:xfrm>
            <a:prstGeom prst="rect">
              <a:avLst/>
            </a:prstGeom>
            <a:effectLst>
              <a:outerShdw blurRad="38100" dist="50800" dir="2700000" algn="tl" rotWithShape="0">
                <a:prstClr val="black">
                  <a:alpha val="20000"/>
                </a:prstClr>
              </a:outerShdw>
            </a:effectLst>
          </p:spPr>
        </p:pic>
        <p:pic>
          <p:nvPicPr>
            <p:cNvPr id="94" name="Picture 93">
              <a:extLst>
                <a:ext uri="{FF2B5EF4-FFF2-40B4-BE49-F238E27FC236}">
                  <a16:creationId xmlns:a16="http://schemas.microsoft.com/office/drawing/2014/main" id="{A3391589-04C5-467C-820B-630DD3826309}"/>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47960" r="163"/>
            <a:stretch/>
          </p:blipFill>
          <p:spPr>
            <a:xfrm>
              <a:off x="6870700" y="1993901"/>
              <a:ext cx="1231568" cy="1821026"/>
            </a:xfrm>
            <a:prstGeom prst="rect">
              <a:avLst/>
            </a:prstGeom>
            <a:effectLst>
              <a:outerShdw blurRad="38100" dist="50800" dir="2700000" algn="tl" rotWithShape="0">
                <a:prstClr val="black">
                  <a:alpha val="20000"/>
                </a:prstClr>
              </a:outerShdw>
            </a:effectLst>
          </p:spPr>
        </p:pic>
      </p:grpSp>
      <p:pic>
        <p:nvPicPr>
          <p:cNvPr id="48" name="Picture 47" descr="RyobiBackground2.jpg">
            <a:extLst>
              <a:ext uri="{FF2B5EF4-FFF2-40B4-BE49-F238E27FC236}">
                <a16:creationId xmlns:a16="http://schemas.microsoft.com/office/drawing/2014/main" id="{3B9C6AA6-7DA5-42C4-A44E-2147914DF464}"/>
              </a:ext>
            </a:extLst>
          </p:cNvPr>
          <p:cNvPicPr>
            <a:picLocks noChangeAspect="1"/>
          </p:cNvPicPr>
          <p:nvPr/>
        </p:nvPicPr>
        <p:blipFill rotWithShape="1">
          <a:blip r:embed="rId9">
            <a:extLst>
              <a:ext uri="{BEBA8EAE-BF5A-486C-A8C5-ECC9F3942E4B}">
                <a14:imgProps xmlns:a14="http://schemas.microsoft.com/office/drawing/2010/main">
                  <a14:imgLayer r:embed="rId10">
                    <a14:imgEffect>
                      <a14:colorTemperature colorTemp="4700"/>
                    </a14:imgEffect>
                  </a14:imgLayer>
                </a14:imgProps>
              </a:ext>
              <a:ext uri="{28A0092B-C50C-407E-A947-70E740481C1C}">
                <a14:useLocalDpi xmlns:a14="http://schemas.microsoft.com/office/drawing/2010/main"/>
              </a:ext>
            </a:extLst>
          </a:blip>
          <a:srcRect t="95613"/>
          <a:stretch/>
        </p:blipFill>
        <p:spPr>
          <a:xfrm>
            <a:off x="0" y="4917876"/>
            <a:ext cx="9144000" cy="225624"/>
          </a:xfrm>
          <a:prstGeom prst="rect">
            <a:avLst/>
          </a:prstGeom>
        </p:spPr>
      </p:pic>
      <p:cxnSp>
        <p:nvCxnSpPr>
          <p:cNvPr id="50" name="Straight Connector 49">
            <a:extLst>
              <a:ext uri="{FF2B5EF4-FFF2-40B4-BE49-F238E27FC236}">
                <a16:creationId xmlns:a16="http://schemas.microsoft.com/office/drawing/2014/main" id="{8E1FD060-F498-4E59-A9E9-492107E2F3BF}"/>
              </a:ext>
            </a:extLst>
          </p:cNvPr>
          <p:cNvCxnSpPr/>
          <p:nvPr/>
        </p:nvCxnSpPr>
        <p:spPr>
          <a:xfrm>
            <a:off x="2286000" y="903266"/>
            <a:ext cx="0" cy="3726086"/>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5BB34315-87FC-40E6-8839-01489500F4CC}"/>
              </a:ext>
            </a:extLst>
          </p:cNvPr>
          <p:cNvGrpSpPr/>
          <p:nvPr/>
        </p:nvGrpSpPr>
        <p:grpSpPr>
          <a:xfrm>
            <a:off x="179398" y="932153"/>
            <a:ext cx="2052662" cy="3597694"/>
            <a:chOff x="179398" y="932153"/>
            <a:chExt cx="2052662" cy="3597694"/>
          </a:xfrm>
        </p:grpSpPr>
        <p:pic>
          <p:nvPicPr>
            <p:cNvPr id="8" name="Picture 7">
              <a:extLst>
                <a:ext uri="{FF2B5EF4-FFF2-40B4-BE49-F238E27FC236}">
                  <a16:creationId xmlns:a16="http://schemas.microsoft.com/office/drawing/2014/main" id="{BDB9E53F-41FF-4FB5-99B8-B9866D8687F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40107" y="932153"/>
              <a:ext cx="1620526" cy="784814"/>
            </a:xfrm>
            <a:prstGeom prst="rect">
              <a:avLst/>
            </a:prstGeom>
          </p:spPr>
        </p:pic>
        <p:grpSp>
          <p:nvGrpSpPr>
            <p:cNvPr id="55" name="Group 54">
              <a:extLst>
                <a:ext uri="{FF2B5EF4-FFF2-40B4-BE49-F238E27FC236}">
                  <a16:creationId xmlns:a16="http://schemas.microsoft.com/office/drawing/2014/main" id="{B2D2E617-A2A1-425D-A865-423D1121C0D3}"/>
                </a:ext>
              </a:extLst>
            </p:cNvPr>
            <p:cNvGrpSpPr/>
            <p:nvPr/>
          </p:nvGrpSpPr>
          <p:grpSpPr>
            <a:xfrm>
              <a:off x="179398" y="1898357"/>
              <a:ext cx="2052662" cy="2631490"/>
              <a:chOff x="179398" y="830893"/>
              <a:chExt cx="2052662" cy="2631490"/>
            </a:xfrm>
          </p:grpSpPr>
          <p:sp>
            <p:nvSpPr>
              <p:cNvPr id="52" name="TextBox 51">
                <a:extLst>
                  <a:ext uri="{FF2B5EF4-FFF2-40B4-BE49-F238E27FC236}">
                    <a16:creationId xmlns:a16="http://schemas.microsoft.com/office/drawing/2014/main" id="{8496DF91-40F2-4C37-9A34-4BBD65D7D067}"/>
                  </a:ext>
                </a:extLst>
              </p:cNvPr>
              <p:cNvSpPr txBox="1"/>
              <p:nvPr/>
            </p:nvSpPr>
            <p:spPr>
              <a:xfrm>
                <a:off x="179398" y="830893"/>
                <a:ext cx="2052662" cy="2631490"/>
              </a:xfrm>
              <a:prstGeom prst="rect">
                <a:avLst/>
              </a:prstGeom>
              <a:noFill/>
            </p:spPr>
            <p:txBody>
              <a:bodyPr wrap="square" rtlCol="0">
                <a:spAutoFit/>
              </a:bodyPr>
              <a:lstStyle/>
              <a:p>
                <a:pPr>
                  <a:spcAft>
                    <a:spcPts val="600"/>
                  </a:spcAft>
                </a:pPr>
                <a:r>
                  <a:rPr lang="ru-RU" sz="1400" b="1" dirty="0">
                    <a:solidFill>
                      <a:schemeClr val="bg1"/>
                    </a:solidFill>
                  </a:rPr>
                  <a:t>Аккумуляторы, которые думают сами</a:t>
                </a:r>
                <a:endParaRPr lang="en-US" sz="1400" b="1" dirty="0">
                  <a:solidFill>
                    <a:schemeClr val="bg1"/>
                  </a:solidFill>
                </a:endParaRPr>
              </a:p>
              <a:p>
                <a:pPr>
                  <a:spcAft>
                    <a:spcPts val="600"/>
                  </a:spcAft>
                </a:pPr>
                <a:endParaRPr lang="en-GB" sz="1400" dirty="0">
                  <a:solidFill>
                    <a:schemeClr val="bg1"/>
                  </a:solidFill>
                </a:endParaRPr>
              </a:p>
              <a:p>
                <a:pPr>
                  <a:spcAft>
                    <a:spcPts val="600"/>
                  </a:spcAft>
                </a:pPr>
                <a:r>
                  <a:rPr lang="ru-RU" sz="1100" dirty="0">
                    <a:solidFill>
                      <a:schemeClr val="bg1"/>
                    </a:solidFill>
                  </a:rPr>
                  <a:t>Наши аккумуляторы 36 В сделаны по технологии</a:t>
                </a:r>
                <a:r>
                  <a:rPr lang="en-GB" sz="1100" dirty="0">
                    <a:solidFill>
                      <a:schemeClr val="bg1"/>
                    </a:solidFill>
                  </a:rPr>
                  <a:t> </a:t>
                </a:r>
                <a:r>
                  <a:rPr lang="en-GB" sz="1100" b="1" dirty="0" err="1">
                    <a:solidFill>
                      <a:schemeClr val="bg1"/>
                    </a:solidFill>
                  </a:rPr>
                  <a:t>IntelliCell</a:t>
                </a:r>
                <a:r>
                  <a:rPr lang="ru-RU" sz="1100" b="1" dirty="0">
                    <a:solidFill>
                      <a:schemeClr val="bg1"/>
                    </a:solidFill>
                  </a:rPr>
                  <a:t>. </a:t>
                </a:r>
                <a:r>
                  <a:rPr lang="ru-RU" sz="1100" dirty="0">
                    <a:solidFill>
                      <a:schemeClr val="bg1"/>
                    </a:solidFill>
                  </a:rPr>
                  <a:t>Это означает, что они управляют своим собственным питанием, обеспечивая оптимальную производительность и время работы для любого инструмента </a:t>
                </a:r>
                <a:r>
                  <a:rPr lang="ru-RU" sz="1100" dirty="0" err="1">
                    <a:solidFill>
                      <a:schemeClr val="bg1"/>
                    </a:solidFill>
                  </a:rPr>
                  <a:t>Lithium</a:t>
                </a:r>
                <a:r>
                  <a:rPr lang="ru-RU" sz="1100" dirty="0">
                    <a:solidFill>
                      <a:schemeClr val="bg1"/>
                    </a:solidFill>
                  </a:rPr>
                  <a:t> 36v.</a:t>
                </a:r>
                <a:endParaRPr lang="en-GB" sz="1100" dirty="0">
                  <a:solidFill>
                    <a:schemeClr val="bg1"/>
                  </a:solidFill>
                </a:endParaRPr>
              </a:p>
            </p:txBody>
          </p:sp>
          <p:cxnSp>
            <p:nvCxnSpPr>
              <p:cNvPr id="54" name="Straight Connector 53">
                <a:extLst>
                  <a:ext uri="{FF2B5EF4-FFF2-40B4-BE49-F238E27FC236}">
                    <a16:creationId xmlns:a16="http://schemas.microsoft.com/office/drawing/2014/main" id="{27E39F7B-1479-4F2D-B9C0-AFB954A43820}"/>
                  </a:ext>
                </a:extLst>
              </p:cNvPr>
              <p:cNvCxnSpPr/>
              <p:nvPr/>
            </p:nvCxnSpPr>
            <p:spPr>
              <a:xfrm>
                <a:off x="274101" y="1649189"/>
                <a:ext cx="183642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grpSp>
      </p:grpSp>
      <p:pic>
        <p:nvPicPr>
          <p:cNvPr id="46" name="Picture 45" descr="RyobiBackground2.jpg">
            <a:extLst>
              <a:ext uri="{FF2B5EF4-FFF2-40B4-BE49-F238E27FC236}">
                <a16:creationId xmlns:a16="http://schemas.microsoft.com/office/drawing/2014/main" id="{ED7EEC42-4FF6-4314-8C70-852625D034A7}"/>
              </a:ext>
            </a:extLst>
          </p:cNvPr>
          <p:cNvPicPr>
            <a:picLocks noChangeAspect="1"/>
          </p:cNvPicPr>
          <p:nvPr/>
        </p:nvPicPr>
        <p:blipFill rotWithShape="1">
          <a:blip r:embed="rId9">
            <a:extLst>
              <a:ext uri="{BEBA8EAE-BF5A-486C-A8C5-ECC9F3942E4B}">
                <a14:imgProps xmlns:a14="http://schemas.microsoft.com/office/drawing/2010/main">
                  <a14:imgLayer r:embed="rId10">
                    <a14:imgEffect>
                      <a14:colorTemperature colorTemp="4700"/>
                    </a14:imgEffect>
                  </a14:imgLayer>
                </a14:imgProps>
              </a:ext>
              <a:ext uri="{28A0092B-C50C-407E-A947-70E740481C1C}">
                <a14:useLocalDpi xmlns:a14="http://schemas.microsoft.com/office/drawing/2010/main"/>
              </a:ext>
            </a:extLst>
          </a:blip>
          <a:srcRect l="77927" b="31965"/>
          <a:stretch/>
        </p:blipFill>
        <p:spPr>
          <a:xfrm>
            <a:off x="7951316" y="0"/>
            <a:ext cx="1192684" cy="2067789"/>
          </a:xfrm>
          <a:custGeom>
            <a:avLst/>
            <a:gdLst>
              <a:gd name="connsiteX0" fmla="*/ 2018398 w 2018398"/>
              <a:gd name="connsiteY0" fmla="*/ 3499352 h 3499352"/>
              <a:gd name="connsiteX1" fmla="*/ 2018398 w 2018398"/>
              <a:gd name="connsiteY1" fmla="*/ 0 h 3499352"/>
              <a:gd name="connsiteX2" fmla="*/ 0 w 2018398"/>
              <a:gd name="connsiteY2" fmla="*/ 0 h 3499352"/>
            </a:gdLst>
            <a:ahLst/>
            <a:cxnLst>
              <a:cxn ang="0">
                <a:pos x="connsiteX0" y="connsiteY0"/>
              </a:cxn>
              <a:cxn ang="0">
                <a:pos x="connsiteX1" y="connsiteY1"/>
              </a:cxn>
              <a:cxn ang="0">
                <a:pos x="connsiteX2" y="connsiteY2"/>
              </a:cxn>
            </a:cxnLst>
            <a:rect l="l" t="t" r="r" b="b"/>
            <a:pathLst>
              <a:path w="2018398" h="3499352">
                <a:moveTo>
                  <a:pt x="2018398" y="3499352"/>
                </a:moveTo>
                <a:lnTo>
                  <a:pt x="2018398" y="0"/>
                </a:lnTo>
                <a:lnTo>
                  <a:pt x="0" y="0"/>
                </a:lnTo>
                <a:close/>
              </a:path>
            </a:pathLst>
          </a:custGeom>
        </p:spPr>
      </p:pic>
      <p:grpSp>
        <p:nvGrpSpPr>
          <p:cNvPr id="45" name="Group 4">
            <a:extLst>
              <a:ext uri="{FF2B5EF4-FFF2-40B4-BE49-F238E27FC236}">
                <a16:creationId xmlns:a16="http://schemas.microsoft.com/office/drawing/2014/main" id="{FA0410E8-02F2-435D-8B96-20D8013862F8}"/>
              </a:ext>
            </a:extLst>
          </p:cNvPr>
          <p:cNvGrpSpPr>
            <a:grpSpLocks noChangeAspect="1"/>
          </p:cNvGrpSpPr>
          <p:nvPr/>
        </p:nvGrpSpPr>
        <p:grpSpPr bwMode="auto">
          <a:xfrm>
            <a:off x="323427" y="231653"/>
            <a:ext cx="1276625" cy="372250"/>
            <a:chOff x="2344" y="1464"/>
            <a:chExt cx="1070" cy="312"/>
          </a:xfrm>
        </p:grpSpPr>
        <p:sp>
          <p:nvSpPr>
            <p:cNvPr id="47" name="Freeform 5">
              <a:extLst>
                <a:ext uri="{FF2B5EF4-FFF2-40B4-BE49-F238E27FC236}">
                  <a16:creationId xmlns:a16="http://schemas.microsoft.com/office/drawing/2014/main" id="{6355A57B-2128-4668-A2D3-9D7932F8E9FC}"/>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 name="Freeform 6">
              <a:extLst>
                <a:ext uri="{FF2B5EF4-FFF2-40B4-BE49-F238E27FC236}">
                  <a16:creationId xmlns:a16="http://schemas.microsoft.com/office/drawing/2014/main" id="{BA702774-4F72-44B7-966A-7011C82A07E6}"/>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 name="Freeform 7">
              <a:extLst>
                <a:ext uri="{FF2B5EF4-FFF2-40B4-BE49-F238E27FC236}">
                  <a16:creationId xmlns:a16="http://schemas.microsoft.com/office/drawing/2014/main" id="{9172A0F6-9CD8-4898-B8AF-CC56C8FC3277}"/>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 name="Freeform 8">
              <a:extLst>
                <a:ext uri="{FF2B5EF4-FFF2-40B4-BE49-F238E27FC236}">
                  <a16:creationId xmlns:a16="http://schemas.microsoft.com/office/drawing/2014/main" id="{1D159D6F-1C2D-4B19-BB06-A6E48E532208}"/>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 name="Freeform 9">
              <a:extLst>
                <a:ext uri="{FF2B5EF4-FFF2-40B4-BE49-F238E27FC236}">
                  <a16:creationId xmlns:a16="http://schemas.microsoft.com/office/drawing/2014/main" id="{689CEA76-1CB8-4BA5-8DE0-1F23317B2145}"/>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 name="Freeform 10">
              <a:extLst>
                <a:ext uri="{FF2B5EF4-FFF2-40B4-BE49-F238E27FC236}">
                  <a16:creationId xmlns:a16="http://schemas.microsoft.com/office/drawing/2014/main" id="{50F0E3D0-BD46-4100-80BB-0EE39D65DD3F}"/>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 name="Freeform 11">
              <a:extLst>
                <a:ext uri="{FF2B5EF4-FFF2-40B4-BE49-F238E27FC236}">
                  <a16:creationId xmlns:a16="http://schemas.microsoft.com/office/drawing/2014/main" id="{62785555-C71B-4C79-8C8E-CC81142D6528}"/>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 name="Freeform 12">
              <a:extLst>
                <a:ext uri="{FF2B5EF4-FFF2-40B4-BE49-F238E27FC236}">
                  <a16:creationId xmlns:a16="http://schemas.microsoft.com/office/drawing/2014/main" id="{31C0A1EF-FB6E-4093-AE10-973905AFE544}"/>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3" name="Freeform 13">
              <a:extLst>
                <a:ext uri="{FF2B5EF4-FFF2-40B4-BE49-F238E27FC236}">
                  <a16:creationId xmlns:a16="http://schemas.microsoft.com/office/drawing/2014/main" id="{5B35B94F-2673-41DF-B93F-CB01D08B26E1}"/>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4" name="Freeform 14">
              <a:extLst>
                <a:ext uri="{FF2B5EF4-FFF2-40B4-BE49-F238E27FC236}">
                  <a16:creationId xmlns:a16="http://schemas.microsoft.com/office/drawing/2014/main" id="{5FF67DE5-C15F-42D6-AF7A-6A0AFA98FB92}"/>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8" name="Freeform 15">
              <a:extLst>
                <a:ext uri="{FF2B5EF4-FFF2-40B4-BE49-F238E27FC236}">
                  <a16:creationId xmlns:a16="http://schemas.microsoft.com/office/drawing/2014/main" id="{44F891AB-D9D8-4BB8-A43D-04D5EA40C681}"/>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9" name="Freeform 16">
              <a:extLst>
                <a:ext uri="{FF2B5EF4-FFF2-40B4-BE49-F238E27FC236}">
                  <a16:creationId xmlns:a16="http://schemas.microsoft.com/office/drawing/2014/main" id="{2F19B27B-00AD-444F-B905-DA02013A2060}"/>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0" name="Freeform 17">
              <a:extLst>
                <a:ext uri="{FF2B5EF4-FFF2-40B4-BE49-F238E27FC236}">
                  <a16:creationId xmlns:a16="http://schemas.microsoft.com/office/drawing/2014/main" id="{2BF271DD-F027-4F97-8F69-9643857819A3}"/>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1" name="Freeform 18">
              <a:extLst>
                <a:ext uri="{FF2B5EF4-FFF2-40B4-BE49-F238E27FC236}">
                  <a16:creationId xmlns:a16="http://schemas.microsoft.com/office/drawing/2014/main" id="{54363EFC-175B-4F83-A223-B357C2DAEEFE}"/>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2" name="Freeform 19">
              <a:extLst>
                <a:ext uri="{FF2B5EF4-FFF2-40B4-BE49-F238E27FC236}">
                  <a16:creationId xmlns:a16="http://schemas.microsoft.com/office/drawing/2014/main" id="{7687561B-AD39-4F3F-9FAC-3A4686E4E212}"/>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4" name="Freeform 20">
              <a:extLst>
                <a:ext uri="{FF2B5EF4-FFF2-40B4-BE49-F238E27FC236}">
                  <a16:creationId xmlns:a16="http://schemas.microsoft.com/office/drawing/2014/main" id="{8D8D5F66-0D89-4987-8392-CAF36033C5D8}"/>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5" name="Freeform 21">
              <a:extLst>
                <a:ext uri="{FF2B5EF4-FFF2-40B4-BE49-F238E27FC236}">
                  <a16:creationId xmlns:a16="http://schemas.microsoft.com/office/drawing/2014/main" id="{3A336019-5908-4342-9BA9-2FAAA6ADA937}"/>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6" name="Freeform 22">
              <a:extLst>
                <a:ext uri="{FF2B5EF4-FFF2-40B4-BE49-F238E27FC236}">
                  <a16:creationId xmlns:a16="http://schemas.microsoft.com/office/drawing/2014/main" id="{6409E3C6-D6DF-491B-A9C2-4653B40CEFC7}"/>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7" name="Freeform 23">
              <a:extLst>
                <a:ext uri="{FF2B5EF4-FFF2-40B4-BE49-F238E27FC236}">
                  <a16:creationId xmlns:a16="http://schemas.microsoft.com/office/drawing/2014/main" id="{C1573A5E-8B59-4208-83CC-74B1935F74DD}"/>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8" name="Freeform 24">
              <a:extLst>
                <a:ext uri="{FF2B5EF4-FFF2-40B4-BE49-F238E27FC236}">
                  <a16:creationId xmlns:a16="http://schemas.microsoft.com/office/drawing/2014/main" id="{8CE89271-F14A-4FDB-A04B-A345B6F6BA0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79" name="Picture 78">
            <a:extLst>
              <a:ext uri="{FF2B5EF4-FFF2-40B4-BE49-F238E27FC236}">
                <a16:creationId xmlns:a16="http://schemas.microsoft.com/office/drawing/2014/main" id="{C0F1D3B5-175A-47CE-A7CB-798020A31E43}"/>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6" name="Group 5">
            <a:extLst>
              <a:ext uri="{FF2B5EF4-FFF2-40B4-BE49-F238E27FC236}">
                <a16:creationId xmlns:a16="http://schemas.microsoft.com/office/drawing/2014/main" id="{2E0B3F37-B873-499A-AEB3-8FC7C30BD67A}"/>
              </a:ext>
            </a:extLst>
          </p:cNvPr>
          <p:cNvGrpSpPr/>
          <p:nvPr/>
        </p:nvGrpSpPr>
        <p:grpSpPr>
          <a:xfrm>
            <a:off x="2493816" y="4149681"/>
            <a:ext cx="6456220" cy="424098"/>
            <a:chOff x="2493816" y="4149681"/>
            <a:chExt cx="6456220" cy="424098"/>
          </a:xfrm>
        </p:grpSpPr>
        <p:cxnSp>
          <p:nvCxnSpPr>
            <p:cNvPr id="3" name="Straight Connector 2">
              <a:extLst>
                <a:ext uri="{FF2B5EF4-FFF2-40B4-BE49-F238E27FC236}">
                  <a16:creationId xmlns:a16="http://schemas.microsoft.com/office/drawing/2014/main" id="{289A246B-6BBE-4FF8-BFF5-42C83C9A5132}"/>
                </a:ext>
              </a:extLst>
            </p:cNvPr>
            <p:cNvCxnSpPr/>
            <p:nvPr/>
          </p:nvCxnSpPr>
          <p:spPr>
            <a:xfrm>
              <a:off x="2493818" y="4149681"/>
              <a:ext cx="6456218"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F3243F20-90B5-42AE-BD27-996BDEEDCDA1}"/>
                </a:ext>
              </a:extLst>
            </p:cNvPr>
            <p:cNvSpPr/>
            <p:nvPr/>
          </p:nvSpPr>
          <p:spPr>
            <a:xfrm>
              <a:off x="2493816" y="4227530"/>
              <a:ext cx="6456218" cy="346249"/>
            </a:xfrm>
            <a:prstGeom prst="rect">
              <a:avLst/>
            </a:prstGeom>
          </p:spPr>
          <p:txBody>
            <a:bodyPr wrap="square">
              <a:spAutoFit/>
            </a:bodyPr>
            <a:lstStyle/>
            <a:p>
              <a:pPr marL="0" lvl="1" algn="ctr">
                <a:buNone/>
                <a:defRPr/>
              </a:pPr>
              <a:r>
                <a:rPr lang="ru-RU" sz="1650" b="1" dirty="0">
                  <a:solidFill>
                    <a:schemeClr val="accent1"/>
                  </a:solidFill>
                </a:rPr>
                <a:t>Заряд</a:t>
              </a:r>
              <a:r>
                <a:rPr lang="en-GB" sz="1650" b="1" dirty="0">
                  <a:solidFill>
                    <a:schemeClr val="accent1"/>
                  </a:solidFill>
                </a:rPr>
                <a:t> / </a:t>
              </a:r>
              <a:r>
                <a:rPr lang="ru-RU" sz="1650" b="1" dirty="0">
                  <a:solidFill>
                    <a:schemeClr val="accent1"/>
                  </a:solidFill>
                </a:rPr>
                <a:t>Разряд</a:t>
              </a:r>
              <a:r>
                <a:rPr lang="en-GB" sz="1650" b="1" dirty="0">
                  <a:solidFill>
                    <a:schemeClr val="accent1"/>
                  </a:solidFill>
                </a:rPr>
                <a:t> / </a:t>
              </a:r>
              <a:r>
                <a:rPr lang="ru-RU" sz="1650" b="1" dirty="0">
                  <a:solidFill>
                    <a:schemeClr val="accent1"/>
                  </a:solidFill>
                </a:rPr>
                <a:t>Индивидуальный мониторинг ячеек</a:t>
              </a:r>
              <a:endParaRPr lang="en-GB" sz="1650" b="1" dirty="0">
                <a:solidFill>
                  <a:schemeClr val="accent1"/>
                </a:solidFill>
              </a:endParaRPr>
            </a:p>
          </p:txBody>
        </p:sp>
      </p:grpSp>
    </p:spTree>
    <p:extLst>
      <p:ext uri="{BB962C8B-B14F-4D97-AF65-F5344CB8AC3E}">
        <p14:creationId xmlns:p14="http://schemas.microsoft.com/office/powerpoint/2010/main" val="2741576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decel="100000" fill="hold" nodeType="after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1+#ppt_w/2"/>
                                          </p:val>
                                        </p:tav>
                                        <p:tav tm="100000">
                                          <p:val>
                                            <p:strVal val="#ppt_x"/>
                                          </p:val>
                                        </p:tav>
                                      </p:tavLst>
                                    </p:anim>
                                    <p:anim calcmode="lin" valueType="num">
                                      <p:cBhvr additive="base">
                                        <p:cTn id="13" dur="500" fill="hold"/>
                                        <p:tgtEl>
                                          <p:spTgt spid="13"/>
                                        </p:tgtEl>
                                        <p:attrNameLst>
                                          <p:attrName>ppt_y</p:attrName>
                                        </p:attrNameLst>
                                      </p:cBhvr>
                                      <p:tavLst>
                                        <p:tav tm="0">
                                          <p:val>
                                            <p:strVal val="#ppt_y"/>
                                          </p:val>
                                        </p:tav>
                                        <p:tav tm="100000">
                                          <p:val>
                                            <p:strVal val="#ppt_y"/>
                                          </p:val>
                                        </p:tav>
                                      </p:tavLst>
                                    </p:anim>
                                  </p:childTnLst>
                                </p:cTn>
                              </p:par>
                              <p:par>
                                <p:cTn id="14" presetID="16" presetClass="entr" presetSubtype="42" fill="hold" nodeType="withEffect">
                                  <p:stCondLst>
                                    <p:cond delay="0"/>
                                  </p:stCondLst>
                                  <p:childTnLst>
                                    <p:set>
                                      <p:cBhvr>
                                        <p:cTn id="15" dur="1" fill="hold">
                                          <p:stCondLst>
                                            <p:cond delay="0"/>
                                          </p:stCondLst>
                                        </p:cTn>
                                        <p:tgtEl>
                                          <p:spTgt spid="50"/>
                                        </p:tgtEl>
                                        <p:attrNameLst>
                                          <p:attrName>style.visibility</p:attrName>
                                        </p:attrNameLst>
                                      </p:cBhvr>
                                      <p:to>
                                        <p:strVal val="visible"/>
                                      </p:to>
                                    </p:set>
                                    <p:animEffect transition="in" filter="barn(outHorizontal)">
                                      <p:cBhvr>
                                        <p:cTn id="16" dur="500"/>
                                        <p:tgtEl>
                                          <p:spTgt spid="50"/>
                                        </p:tgtEl>
                                      </p:cBhvr>
                                    </p:animEffect>
                                  </p:childTnLst>
                                </p:cTn>
                              </p:par>
                            </p:childTnLst>
                          </p:cTn>
                        </p:par>
                        <p:par>
                          <p:cTn id="17" fill="hold">
                            <p:stCondLst>
                              <p:cond delay="1000"/>
                            </p:stCondLst>
                            <p:childTnLst>
                              <p:par>
                                <p:cTn id="18" presetID="2" presetClass="entr" presetSubtype="4" decel="100000" fill="hold"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8AFE5A33-C95F-4E05-B3A5-526314E2F71C}"/>
              </a:ext>
            </a:extLst>
          </p:cNvPr>
          <p:cNvGrpSpPr/>
          <p:nvPr/>
        </p:nvGrpSpPr>
        <p:grpSpPr>
          <a:xfrm>
            <a:off x="396104" y="2632463"/>
            <a:ext cx="3806407" cy="641031"/>
            <a:chOff x="159042" y="2761836"/>
            <a:chExt cx="2646235" cy="641031"/>
          </a:xfrm>
        </p:grpSpPr>
        <p:pic>
          <p:nvPicPr>
            <p:cNvPr id="27" name="Picture 26">
              <a:extLst>
                <a:ext uri="{FF2B5EF4-FFF2-40B4-BE49-F238E27FC236}">
                  <a16:creationId xmlns:a16="http://schemas.microsoft.com/office/drawing/2014/main" id="{126B5BC3-C5CF-4E64-B373-3689C6D20CC3}"/>
                </a:ext>
              </a:extLst>
            </p:cNvPr>
            <p:cNvPicPr>
              <a:picLocks noChangeAspect="1"/>
            </p:cNvPicPr>
            <p:nvPr/>
          </p:nvPicPr>
          <p:blipFill rotWithShape="1">
            <a:blip r:embed="rId3"/>
            <a:srcRect l="15555" t="36729" r="76701" b="49406"/>
            <a:stretch/>
          </p:blipFill>
          <p:spPr>
            <a:xfrm>
              <a:off x="159042" y="2761836"/>
              <a:ext cx="449637" cy="641031"/>
            </a:xfrm>
            <a:prstGeom prst="ellipse">
              <a:avLst/>
            </a:prstGeom>
            <a:ln w="28575">
              <a:solidFill>
                <a:schemeClr val="tx2"/>
              </a:solidFill>
            </a:ln>
          </p:spPr>
        </p:pic>
        <p:sp>
          <p:nvSpPr>
            <p:cNvPr id="62" name="Rectangle 61">
              <a:extLst>
                <a:ext uri="{FF2B5EF4-FFF2-40B4-BE49-F238E27FC236}">
                  <a16:creationId xmlns:a16="http://schemas.microsoft.com/office/drawing/2014/main" id="{590BC7F7-5484-4AC4-A490-C11E186E911E}"/>
                </a:ext>
              </a:extLst>
            </p:cNvPr>
            <p:cNvSpPr/>
            <p:nvPr/>
          </p:nvSpPr>
          <p:spPr>
            <a:xfrm>
              <a:off x="689135" y="2789964"/>
              <a:ext cx="2116142" cy="584775"/>
            </a:xfrm>
            <a:prstGeom prst="rect">
              <a:avLst/>
            </a:prstGeom>
          </p:spPr>
          <p:txBody>
            <a:bodyPr wrap="square">
              <a:spAutoFit/>
            </a:bodyPr>
            <a:lstStyle/>
            <a:p>
              <a:r>
                <a:rPr lang="ru-RU" sz="1600" b="1" dirty="0">
                  <a:solidFill>
                    <a:schemeClr val="tx2"/>
                  </a:solidFill>
                </a:rPr>
                <a:t>Аккумуляторные ячейки большой мощности</a:t>
              </a:r>
              <a:endParaRPr lang="en-GB" sz="1600" dirty="0">
                <a:solidFill>
                  <a:schemeClr val="tx2"/>
                </a:solidFill>
              </a:endParaRPr>
            </a:p>
          </p:txBody>
        </p:sp>
      </p:grpSp>
      <p:grpSp>
        <p:nvGrpSpPr>
          <p:cNvPr id="68" name="Group 67">
            <a:extLst>
              <a:ext uri="{FF2B5EF4-FFF2-40B4-BE49-F238E27FC236}">
                <a16:creationId xmlns:a16="http://schemas.microsoft.com/office/drawing/2014/main" id="{B7C8A54E-5EA9-4A43-B66F-A18721854017}"/>
              </a:ext>
            </a:extLst>
          </p:cNvPr>
          <p:cNvGrpSpPr/>
          <p:nvPr/>
        </p:nvGrpSpPr>
        <p:grpSpPr>
          <a:xfrm>
            <a:off x="396103" y="3401125"/>
            <a:ext cx="3876171" cy="641031"/>
            <a:chOff x="159041" y="3371436"/>
            <a:chExt cx="3876171" cy="641031"/>
          </a:xfrm>
        </p:grpSpPr>
        <p:sp>
          <p:nvSpPr>
            <p:cNvPr id="63" name="Rectangle 62">
              <a:extLst>
                <a:ext uri="{FF2B5EF4-FFF2-40B4-BE49-F238E27FC236}">
                  <a16:creationId xmlns:a16="http://schemas.microsoft.com/office/drawing/2014/main" id="{7C67B0EC-3695-43A6-8EED-378D29C86AF1}"/>
                </a:ext>
              </a:extLst>
            </p:cNvPr>
            <p:cNvSpPr/>
            <p:nvPr/>
          </p:nvSpPr>
          <p:spPr>
            <a:xfrm>
              <a:off x="884958" y="3399564"/>
              <a:ext cx="3150254" cy="584775"/>
            </a:xfrm>
            <a:prstGeom prst="rect">
              <a:avLst/>
            </a:prstGeom>
          </p:spPr>
          <p:txBody>
            <a:bodyPr wrap="square">
              <a:spAutoFit/>
            </a:bodyPr>
            <a:lstStyle/>
            <a:p>
              <a:r>
                <a:rPr lang="ru-RU" sz="1600" b="1" dirty="0">
                  <a:solidFill>
                    <a:schemeClr val="tx2"/>
                  </a:solidFill>
                </a:rPr>
                <a:t>Улучшенная электропроводимость</a:t>
              </a:r>
              <a:endParaRPr lang="en-GB" sz="1600" dirty="0">
                <a:solidFill>
                  <a:schemeClr val="tx2"/>
                </a:solidFill>
              </a:endParaRPr>
            </a:p>
          </p:txBody>
        </p:sp>
        <p:pic>
          <p:nvPicPr>
            <p:cNvPr id="65" name="Picture 64">
              <a:extLst>
                <a:ext uri="{FF2B5EF4-FFF2-40B4-BE49-F238E27FC236}">
                  <a16:creationId xmlns:a16="http://schemas.microsoft.com/office/drawing/2014/main" id="{155D4111-70B3-4F87-8E79-5081F8E37C06}"/>
                </a:ext>
              </a:extLst>
            </p:cNvPr>
            <p:cNvPicPr>
              <a:picLocks noChangeAspect="1"/>
            </p:cNvPicPr>
            <p:nvPr/>
          </p:nvPicPr>
          <p:blipFill rotWithShape="1">
            <a:blip r:embed="rId3"/>
            <a:srcRect l="15555" t="52798" r="76701" b="33337"/>
            <a:stretch/>
          </p:blipFill>
          <p:spPr>
            <a:xfrm>
              <a:off x="159041" y="3371436"/>
              <a:ext cx="641032" cy="641031"/>
            </a:xfrm>
            <a:prstGeom prst="ellipse">
              <a:avLst/>
            </a:prstGeom>
            <a:ln w="28575">
              <a:solidFill>
                <a:schemeClr val="tx2"/>
              </a:solidFill>
            </a:ln>
          </p:spPr>
        </p:pic>
      </p:grpSp>
      <p:grpSp>
        <p:nvGrpSpPr>
          <p:cNvPr id="57" name="Group 56">
            <a:extLst>
              <a:ext uri="{FF2B5EF4-FFF2-40B4-BE49-F238E27FC236}">
                <a16:creationId xmlns:a16="http://schemas.microsoft.com/office/drawing/2014/main" id="{4E52A1A9-6AE9-4A83-A74A-EABEDEE33E0E}"/>
              </a:ext>
            </a:extLst>
          </p:cNvPr>
          <p:cNvGrpSpPr/>
          <p:nvPr/>
        </p:nvGrpSpPr>
        <p:grpSpPr>
          <a:xfrm>
            <a:off x="309593" y="771675"/>
            <a:ext cx="6940956" cy="1531591"/>
            <a:chOff x="309593" y="771675"/>
            <a:chExt cx="6940956" cy="1531591"/>
          </a:xfrm>
        </p:grpSpPr>
        <p:sp>
          <p:nvSpPr>
            <p:cNvPr id="56" name="Rectangle 55">
              <a:extLst>
                <a:ext uri="{FF2B5EF4-FFF2-40B4-BE49-F238E27FC236}">
                  <a16:creationId xmlns:a16="http://schemas.microsoft.com/office/drawing/2014/main" id="{B992C4AA-1C14-46D0-B6B8-56AC5A3BA837}"/>
                </a:ext>
              </a:extLst>
            </p:cNvPr>
            <p:cNvSpPr/>
            <p:nvPr/>
          </p:nvSpPr>
          <p:spPr>
            <a:xfrm>
              <a:off x="5162549" y="1713574"/>
              <a:ext cx="2088000" cy="25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3" name="Group 52">
              <a:extLst>
                <a:ext uri="{FF2B5EF4-FFF2-40B4-BE49-F238E27FC236}">
                  <a16:creationId xmlns:a16="http://schemas.microsoft.com/office/drawing/2014/main" id="{8BD8A9F7-0531-4D90-A479-F2E8F83B12E5}"/>
                </a:ext>
              </a:extLst>
            </p:cNvPr>
            <p:cNvGrpSpPr/>
            <p:nvPr/>
          </p:nvGrpSpPr>
          <p:grpSpPr>
            <a:xfrm>
              <a:off x="309593" y="771675"/>
              <a:ext cx="5032603" cy="1531591"/>
              <a:chOff x="1109754" y="1479831"/>
              <a:chExt cx="5032603" cy="1531591"/>
            </a:xfrm>
          </p:grpSpPr>
          <p:grpSp>
            <p:nvGrpSpPr>
              <p:cNvPr id="34" name="Group 33">
                <a:extLst>
                  <a:ext uri="{FF2B5EF4-FFF2-40B4-BE49-F238E27FC236}">
                    <a16:creationId xmlns:a16="http://schemas.microsoft.com/office/drawing/2014/main" id="{6BA3A13E-84DF-4BF1-B3CE-505B12101893}"/>
                  </a:ext>
                </a:extLst>
              </p:cNvPr>
              <p:cNvGrpSpPr/>
              <p:nvPr/>
            </p:nvGrpSpPr>
            <p:grpSpPr>
              <a:xfrm>
                <a:off x="2351660" y="1940886"/>
                <a:ext cx="3755671" cy="503863"/>
                <a:chOff x="3403043" y="-601859"/>
                <a:chExt cx="1931513" cy="259133"/>
              </a:xfrm>
            </p:grpSpPr>
            <p:pic>
              <p:nvPicPr>
                <p:cNvPr id="35" name="Picture 34">
                  <a:extLst>
                    <a:ext uri="{FF2B5EF4-FFF2-40B4-BE49-F238E27FC236}">
                      <a16:creationId xmlns:a16="http://schemas.microsoft.com/office/drawing/2014/main" id="{3B509E16-241E-427D-99DB-3F373E94E684}"/>
                    </a:ext>
                  </a:extLst>
                </p:cNvPr>
                <p:cNvPicPr>
                  <a:picLocks noChangeAspect="1"/>
                </p:cNvPicPr>
                <p:nvPr/>
              </p:nvPicPr>
              <p:blipFill>
                <a:blip r:embed="rId4"/>
                <a:stretch>
                  <a:fillRect/>
                </a:stretch>
              </p:blipFill>
              <p:spPr>
                <a:xfrm>
                  <a:off x="3403043" y="-601859"/>
                  <a:ext cx="1931513" cy="259133"/>
                </a:xfrm>
                <a:prstGeom prst="rect">
                  <a:avLst/>
                </a:prstGeom>
              </p:spPr>
            </p:pic>
            <p:sp>
              <p:nvSpPr>
                <p:cNvPr id="36" name="Isosceles Triangle 35">
                  <a:extLst>
                    <a:ext uri="{FF2B5EF4-FFF2-40B4-BE49-F238E27FC236}">
                      <a16:creationId xmlns:a16="http://schemas.microsoft.com/office/drawing/2014/main" id="{13A38664-AE3B-4BBD-B6B6-0345C78E3984}"/>
                    </a:ext>
                  </a:extLst>
                </p:cNvPr>
                <p:cNvSpPr/>
                <p:nvPr/>
              </p:nvSpPr>
              <p:spPr>
                <a:xfrm rot="1953949">
                  <a:off x="3845731" y="-515356"/>
                  <a:ext cx="93953" cy="80994"/>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Isosceles Triangle 36">
                  <a:extLst>
                    <a:ext uri="{FF2B5EF4-FFF2-40B4-BE49-F238E27FC236}">
                      <a16:creationId xmlns:a16="http://schemas.microsoft.com/office/drawing/2014/main" id="{CB1E9A1C-25B6-4E04-A0EF-D95515E06B20}"/>
                    </a:ext>
                  </a:extLst>
                </p:cNvPr>
                <p:cNvSpPr/>
                <p:nvPr/>
              </p:nvSpPr>
              <p:spPr>
                <a:xfrm rot="1953949">
                  <a:off x="4817282" y="-515356"/>
                  <a:ext cx="93953" cy="80994"/>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5" name="Group 44">
                <a:extLst>
                  <a:ext uri="{FF2B5EF4-FFF2-40B4-BE49-F238E27FC236}">
                    <a16:creationId xmlns:a16="http://schemas.microsoft.com/office/drawing/2014/main" id="{7416B9B2-9AAE-477E-9C21-3588B583150B}"/>
                  </a:ext>
                </a:extLst>
              </p:cNvPr>
              <p:cNvGrpSpPr/>
              <p:nvPr/>
            </p:nvGrpSpPr>
            <p:grpSpPr>
              <a:xfrm>
                <a:off x="3394212" y="2088813"/>
                <a:ext cx="1505734" cy="559244"/>
                <a:chOff x="2699159" y="892438"/>
                <a:chExt cx="1866887" cy="693380"/>
              </a:xfrm>
            </p:grpSpPr>
            <p:grpSp>
              <p:nvGrpSpPr>
                <p:cNvPr id="43" name="Group 42">
                  <a:extLst>
                    <a:ext uri="{FF2B5EF4-FFF2-40B4-BE49-F238E27FC236}">
                      <a16:creationId xmlns:a16="http://schemas.microsoft.com/office/drawing/2014/main" id="{45E2485B-30AE-4369-BF84-3B8DB95D0FE9}"/>
                    </a:ext>
                  </a:extLst>
                </p:cNvPr>
                <p:cNvGrpSpPr/>
                <p:nvPr/>
              </p:nvGrpSpPr>
              <p:grpSpPr>
                <a:xfrm>
                  <a:off x="2699159" y="892438"/>
                  <a:ext cx="1866887" cy="693380"/>
                  <a:chOff x="7042350" y="2774036"/>
                  <a:chExt cx="1866887" cy="693380"/>
                </a:xfrm>
                <a:solidFill>
                  <a:srgbClr val="231F20"/>
                </a:solidFill>
              </p:grpSpPr>
              <p:sp>
                <p:nvSpPr>
                  <p:cNvPr id="41" name="Rectangle 40">
                    <a:extLst>
                      <a:ext uri="{FF2B5EF4-FFF2-40B4-BE49-F238E27FC236}">
                        <a16:creationId xmlns:a16="http://schemas.microsoft.com/office/drawing/2014/main" id="{135F9F46-FB25-4A5B-9A76-C950C1197E44}"/>
                      </a:ext>
                    </a:extLst>
                  </p:cNvPr>
                  <p:cNvSpPr/>
                  <p:nvPr/>
                </p:nvSpPr>
                <p:spPr>
                  <a:xfrm flipH="1">
                    <a:off x="7343364" y="2774036"/>
                    <a:ext cx="1264856" cy="6933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Isosceles Triangle 41">
                    <a:extLst>
                      <a:ext uri="{FF2B5EF4-FFF2-40B4-BE49-F238E27FC236}">
                        <a16:creationId xmlns:a16="http://schemas.microsoft.com/office/drawing/2014/main" id="{C84E94E6-7D95-4C3C-A1AB-EF790B4FEF4B}"/>
                      </a:ext>
                    </a:extLst>
                  </p:cNvPr>
                  <p:cNvSpPr/>
                  <p:nvPr/>
                </p:nvSpPr>
                <p:spPr>
                  <a:xfrm flipH="1">
                    <a:off x="7042350" y="2774036"/>
                    <a:ext cx="301017" cy="693380"/>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Isosceles Triangle 43">
                    <a:extLst>
                      <a:ext uri="{FF2B5EF4-FFF2-40B4-BE49-F238E27FC236}">
                        <a16:creationId xmlns:a16="http://schemas.microsoft.com/office/drawing/2014/main" id="{7CE51CDF-D2D9-4D3E-BFD3-F3527A6BF756}"/>
                      </a:ext>
                    </a:extLst>
                  </p:cNvPr>
                  <p:cNvSpPr/>
                  <p:nvPr/>
                </p:nvSpPr>
                <p:spPr>
                  <a:xfrm rot="10800000" flipH="1">
                    <a:off x="8608220" y="2774036"/>
                    <a:ext cx="301017" cy="693380"/>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40" name="Picture 39">
                  <a:extLst>
                    <a:ext uri="{FF2B5EF4-FFF2-40B4-BE49-F238E27FC236}">
                      <a16:creationId xmlns:a16="http://schemas.microsoft.com/office/drawing/2014/main" id="{20B9F7C3-7FE0-4DCE-97F6-B9950233FB1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48245" t="10080" r="22528" b="67703"/>
                <a:stretch/>
              </p:blipFill>
              <p:spPr>
                <a:xfrm>
                  <a:off x="3021855" y="955210"/>
                  <a:ext cx="1221495" cy="567836"/>
                </a:xfrm>
                <a:prstGeom prst="rect">
                  <a:avLst/>
                </a:prstGeom>
              </p:spPr>
            </p:pic>
          </p:grpSp>
          <p:pic>
            <p:nvPicPr>
              <p:cNvPr id="38" name="Picture 37">
                <a:extLst>
                  <a:ext uri="{FF2B5EF4-FFF2-40B4-BE49-F238E27FC236}">
                    <a16:creationId xmlns:a16="http://schemas.microsoft.com/office/drawing/2014/main" id="{CC254B36-0F21-4CF4-B075-B5CA3322E5A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09754" y="1635388"/>
                <a:ext cx="1474324" cy="1376034"/>
              </a:xfrm>
              <a:prstGeom prst="rect">
                <a:avLst/>
              </a:prstGeom>
              <a:effectLst>
                <a:outerShdw blurRad="50800" dist="38100" dir="2700000" algn="tl" rotWithShape="0">
                  <a:prstClr val="black">
                    <a:alpha val="40000"/>
                  </a:prstClr>
                </a:outerShdw>
              </a:effectLst>
            </p:spPr>
          </p:pic>
          <p:sp>
            <p:nvSpPr>
              <p:cNvPr id="50" name="Rectangle 29">
                <a:extLst>
                  <a:ext uri="{FF2B5EF4-FFF2-40B4-BE49-F238E27FC236}">
                    <a16:creationId xmlns:a16="http://schemas.microsoft.com/office/drawing/2014/main" id="{888E54C9-C0DA-4CDA-8C88-3FE6943927A2}"/>
                  </a:ext>
                </a:extLst>
              </p:cNvPr>
              <p:cNvSpPr>
                <a:spLocks noChangeArrowheads="1"/>
              </p:cNvSpPr>
              <p:nvPr/>
            </p:nvSpPr>
            <p:spPr bwMode="auto">
              <a:xfrm>
                <a:off x="2364954" y="2416968"/>
                <a:ext cx="880906"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lgn="ctr">
                  <a:spcBef>
                    <a:spcPct val="0"/>
                  </a:spcBef>
                  <a:buNone/>
                </a:pPr>
                <a:r>
                  <a:rPr lang="en-GB" altLang="en-US" sz="2000" b="1" dirty="0">
                    <a:solidFill>
                      <a:schemeClr val="bg1"/>
                    </a:solidFill>
                    <a:latin typeface="Arial" panose="020B0604020202020204" pitchFamily="34" charset="0"/>
                    <a:cs typeface="Arial" panose="020B0604020202020204" pitchFamily="34" charset="0"/>
                  </a:rPr>
                  <a:t>23A</a:t>
                </a:r>
              </a:p>
            </p:txBody>
          </p:sp>
          <p:sp>
            <p:nvSpPr>
              <p:cNvPr id="51" name="Rectangle 29">
                <a:extLst>
                  <a:ext uri="{FF2B5EF4-FFF2-40B4-BE49-F238E27FC236}">
                    <a16:creationId xmlns:a16="http://schemas.microsoft.com/office/drawing/2014/main" id="{3BDBA25F-CFD2-4BA9-93FE-D443BDDB29EC}"/>
                  </a:ext>
                </a:extLst>
              </p:cNvPr>
              <p:cNvSpPr>
                <a:spLocks noChangeArrowheads="1"/>
              </p:cNvSpPr>
              <p:nvPr/>
            </p:nvSpPr>
            <p:spPr bwMode="auto">
              <a:xfrm>
                <a:off x="3268196" y="1479831"/>
                <a:ext cx="1956576"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lgn="ctr">
                  <a:spcBef>
                    <a:spcPct val="0"/>
                  </a:spcBef>
                  <a:buNone/>
                </a:pPr>
                <a:r>
                  <a:rPr lang="ru-RU" altLang="en-US" sz="1400" dirty="0">
                    <a:solidFill>
                      <a:schemeClr val="bg1"/>
                    </a:solidFill>
                    <a:latin typeface="Arial" panose="020B0604020202020204" pitchFamily="34" charset="0"/>
                    <a:cs typeface="Arial" panose="020B0604020202020204" pitchFamily="34" charset="0"/>
                  </a:rPr>
                  <a:t>До </a:t>
                </a:r>
                <a:r>
                  <a:rPr lang="en-GB" altLang="en-US" sz="2000" b="1" dirty="0">
                    <a:solidFill>
                      <a:schemeClr val="bg1"/>
                    </a:solidFill>
                    <a:latin typeface="Arial" panose="020B0604020202020204" pitchFamily="34" charset="0"/>
                    <a:cs typeface="Arial" panose="020B0604020202020204" pitchFamily="34" charset="0"/>
                  </a:rPr>
                  <a:t>55A</a:t>
                </a:r>
              </a:p>
            </p:txBody>
          </p:sp>
          <p:sp>
            <p:nvSpPr>
              <p:cNvPr id="52" name="Rectangle 29">
                <a:extLst>
                  <a:ext uri="{FF2B5EF4-FFF2-40B4-BE49-F238E27FC236}">
                    <a16:creationId xmlns:a16="http://schemas.microsoft.com/office/drawing/2014/main" id="{BF9ABEBB-6FAE-4946-97DC-55C3DE648193}"/>
                  </a:ext>
                </a:extLst>
              </p:cNvPr>
              <p:cNvSpPr>
                <a:spLocks noChangeArrowheads="1"/>
              </p:cNvSpPr>
              <p:nvPr/>
            </p:nvSpPr>
            <p:spPr bwMode="auto">
              <a:xfrm>
                <a:off x="5261451" y="2432208"/>
                <a:ext cx="880906"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lgn="ctr">
                  <a:spcBef>
                    <a:spcPct val="0"/>
                  </a:spcBef>
                  <a:buNone/>
                </a:pPr>
                <a:r>
                  <a:rPr lang="en-GB" altLang="en-US" sz="2000" b="1" dirty="0">
                    <a:solidFill>
                      <a:schemeClr val="bg1"/>
                    </a:solidFill>
                    <a:latin typeface="Arial" panose="020B0604020202020204" pitchFamily="34" charset="0"/>
                    <a:cs typeface="Arial" panose="020B0604020202020204" pitchFamily="34" charset="0"/>
                  </a:rPr>
                  <a:t>23A</a:t>
                </a:r>
              </a:p>
            </p:txBody>
          </p:sp>
        </p:grpSp>
      </p:grpSp>
      <p:grpSp>
        <p:nvGrpSpPr>
          <p:cNvPr id="47" name="Group 46">
            <a:extLst>
              <a:ext uri="{FF2B5EF4-FFF2-40B4-BE49-F238E27FC236}">
                <a16:creationId xmlns:a16="http://schemas.microsoft.com/office/drawing/2014/main" id="{512338F7-2962-400F-9642-21E69E2AF4B4}"/>
              </a:ext>
            </a:extLst>
          </p:cNvPr>
          <p:cNvGrpSpPr/>
          <p:nvPr/>
        </p:nvGrpSpPr>
        <p:grpSpPr>
          <a:xfrm flipH="1">
            <a:off x="5224772" y="-1"/>
            <a:ext cx="3919228" cy="5143502"/>
            <a:chOff x="1847550" y="2352675"/>
            <a:chExt cx="2126543" cy="2790826"/>
          </a:xfrm>
          <a:solidFill>
            <a:schemeClr val="tx2"/>
          </a:solidFill>
        </p:grpSpPr>
        <p:sp>
          <p:nvSpPr>
            <p:cNvPr id="48" name="Rectangle 47">
              <a:extLst>
                <a:ext uri="{FF2B5EF4-FFF2-40B4-BE49-F238E27FC236}">
                  <a16:creationId xmlns:a16="http://schemas.microsoft.com/office/drawing/2014/main" id="{8F31C3B2-2AC9-42EA-94AB-6B1F063EC84F}"/>
                </a:ext>
              </a:extLst>
            </p:cNvPr>
            <p:cNvSpPr/>
            <p:nvPr/>
          </p:nvSpPr>
          <p:spPr>
            <a:xfrm>
              <a:off x="1847550" y="2352675"/>
              <a:ext cx="516818" cy="279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Isosceles Triangle 48">
              <a:extLst>
                <a:ext uri="{FF2B5EF4-FFF2-40B4-BE49-F238E27FC236}">
                  <a16:creationId xmlns:a16="http://schemas.microsoft.com/office/drawing/2014/main" id="{9B24EDDB-C7D9-41EC-9E3B-76F8E15B0A3F}"/>
                </a:ext>
              </a:extLst>
            </p:cNvPr>
            <p:cNvSpPr/>
            <p:nvPr/>
          </p:nvSpPr>
          <p:spPr>
            <a:xfrm>
              <a:off x="2364368" y="2352675"/>
              <a:ext cx="1609725" cy="2790826"/>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28" name="Picture 27">
            <a:extLst>
              <a:ext uri="{FF2B5EF4-FFF2-40B4-BE49-F238E27FC236}">
                <a16:creationId xmlns:a16="http://schemas.microsoft.com/office/drawing/2014/main" id="{FFDF3CA1-B350-4643-8A94-B6FC203A9930}"/>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46" name="Rectangle 29">
            <a:extLst>
              <a:ext uri="{FF2B5EF4-FFF2-40B4-BE49-F238E27FC236}">
                <a16:creationId xmlns:a16="http://schemas.microsoft.com/office/drawing/2014/main" id="{52209E1C-AF5F-47C6-9547-6A02C2193A2A}"/>
              </a:ext>
            </a:extLst>
          </p:cNvPr>
          <p:cNvSpPr>
            <a:spLocks noChangeArrowheads="1"/>
          </p:cNvSpPr>
          <p:nvPr/>
        </p:nvSpPr>
        <p:spPr bwMode="auto">
          <a:xfrm>
            <a:off x="228848" y="195263"/>
            <a:ext cx="8052440" cy="695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solidFill>
                  <a:schemeClr val="tx2"/>
                </a:solidFill>
                <a:latin typeface="Arial" panose="020B0604020202020204" pitchFamily="34" charset="0"/>
                <a:cs typeface="Arial" panose="020B0604020202020204" pitchFamily="34" charset="0"/>
              </a:rPr>
              <a:t>                  </a:t>
            </a:r>
            <a:r>
              <a:rPr lang="ru-RU" altLang="en-US" sz="2000" b="1" dirty="0">
                <a:solidFill>
                  <a:schemeClr val="tx2"/>
                </a:solidFill>
                <a:latin typeface="Arial" panose="020B0604020202020204" pitchFamily="34" charset="0"/>
                <a:cs typeface="Arial" panose="020B0604020202020204" pitchFamily="34" charset="0"/>
              </a:rPr>
              <a:t>Лидирующие в своем классе аккумуляторные технологии</a:t>
            </a:r>
            <a:endParaRPr lang="en-GB" altLang="en-US" sz="2000" b="1" dirty="0">
              <a:solidFill>
                <a:schemeClr val="tx2"/>
              </a:solidFill>
              <a:latin typeface="Arial" panose="020B0604020202020204" pitchFamily="34" charset="0"/>
              <a:cs typeface="Arial" panose="020B0604020202020204" pitchFamily="34" charset="0"/>
            </a:endParaRPr>
          </a:p>
        </p:txBody>
      </p:sp>
      <p:pic>
        <p:nvPicPr>
          <p:cNvPr id="55" name="Picture 54">
            <a:extLst>
              <a:ext uri="{FF2B5EF4-FFF2-40B4-BE49-F238E27FC236}">
                <a16:creationId xmlns:a16="http://schemas.microsoft.com/office/drawing/2014/main" id="{4D1B1D3B-401E-4574-9015-1578A90E201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508500" y="2569455"/>
            <a:ext cx="4099192" cy="2160052"/>
          </a:xfrm>
          <a:prstGeom prst="rect">
            <a:avLst/>
          </a:prstGeom>
          <a:effectLst>
            <a:outerShdw blurRad="50800" dist="38100" dir="2700000" algn="tl" rotWithShape="0">
              <a:prstClr val="black">
                <a:alpha val="40000"/>
              </a:prstClr>
            </a:outerShdw>
          </a:effectLst>
        </p:spPr>
      </p:pic>
      <p:cxnSp>
        <p:nvCxnSpPr>
          <p:cNvPr id="71" name="Straight Connector 70">
            <a:extLst>
              <a:ext uri="{FF2B5EF4-FFF2-40B4-BE49-F238E27FC236}">
                <a16:creationId xmlns:a16="http://schemas.microsoft.com/office/drawing/2014/main" id="{1DB7CF05-C24F-46A8-B820-4F5AD80AAD01}"/>
              </a:ext>
            </a:extLst>
          </p:cNvPr>
          <p:cNvCxnSpPr>
            <a:cxnSpLocks/>
          </p:cNvCxnSpPr>
          <p:nvPr/>
        </p:nvCxnSpPr>
        <p:spPr>
          <a:xfrm>
            <a:off x="1197979" y="3328591"/>
            <a:ext cx="2802521"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9F7E139-3317-455D-8941-545D147F4273}"/>
              </a:ext>
            </a:extLst>
          </p:cNvPr>
          <p:cNvCxnSpPr>
            <a:cxnSpLocks/>
          </p:cNvCxnSpPr>
          <p:nvPr/>
        </p:nvCxnSpPr>
        <p:spPr>
          <a:xfrm>
            <a:off x="1197979" y="4109641"/>
            <a:ext cx="2802521"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C847CBCD-D160-489F-AF1F-BCE1CA4192A5}"/>
              </a:ext>
            </a:extLst>
          </p:cNvPr>
          <p:cNvGrpSpPr/>
          <p:nvPr/>
        </p:nvGrpSpPr>
        <p:grpSpPr>
          <a:xfrm>
            <a:off x="395688" y="4144570"/>
            <a:ext cx="2394294" cy="662283"/>
            <a:chOff x="395688" y="5532836"/>
            <a:chExt cx="2394294" cy="662283"/>
          </a:xfrm>
        </p:grpSpPr>
        <p:sp>
          <p:nvSpPr>
            <p:cNvPr id="59" name="Rectangle 58">
              <a:extLst>
                <a:ext uri="{FF2B5EF4-FFF2-40B4-BE49-F238E27FC236}">
                  <a16:creationId xmlns:a16="http://schemas.microsoft.com/office/drawing/2014/main" id="{570D4A22-8253-49FD-9B47-192C04DDD4BD}"/>
                </a:ext>
              </a:extLst>
            </p:cNvPr>
            <p:cNvSpPr/>
            <p:nvPr/>
          </p:nvSpPr>
          <p:spPr>
            <a:xfrm>
              <a:off x="1122020" y="5582216"/>
              <a:ext cx="1667962" cy="584775"/>
            </a:xfrm>
            <a:prstGeom prst="rect">
              <a:avLst/>
            </a:prstGeom>
          </p:spPr>
          <p:txBody>
            <a:bodyPr wrap="square">
              <a:spAutoFit/>
            </a:bodyPr>
            <a:lstStyle/>
            <a:p>
              <a:r>
                <a:rPr lang="ru-RU" sz="1600" b="1" dirty="0">
                  <a:solidFill>
                    <a:schemeClr val="tx2"/>
                  </a:solidFill>
                </a:rPr>
                <a:t>Технология </a:t>
              </a:r>
              <a:r>
                <a:rPr lang="en-GB" sz="1600" b="1" dirty="0" err="1">
                  <a:solidFill>
                    <a:schemeClr val="tx2"/>
                  </a:solidFill>
                </a:rPr>
                <a:t>Intellicell</a:t>
              </a:r>
              <a:endParaRPr lang="en-GB" sz="1600" dirty="0">
                <a:solidFill>
                  <a:schemeClr val="tx2"/>
                </a:solidFill>
              </a:endParaRPr>
            </a:p>
          </p:txBody>
        </p:sp>
        <p:pic>
          <p:nvPicPr>
            <p:cNvPr id="70" name="Picture 69">
              <a:extLst>
                <a:ext uri="{FF2B5EF4-FFF2-40B4-BE49-F238E27FC236}">
                  <a16:creationId xmlns:a16="http://schemas.microsoft.com/office/drawing/2014/main" id="{B6D51253-8A1F-43CC-A4F2-356779EA72B1}"/>
                </a:ext>
              </a:extLst>
            </p:cNvPr>
            <p:cNvPicPr>
              <a:picLocks noChangeAspect="1"/>
            </p:cNvPicPr>
            <p:nvPr/>
          </p:nvPicPr>
          <p:blipFill>
            <a:blip r:embed="rId9"/>
            <a:stretch>
              <a:fillRect/>
            </a:stretch>
          </p:blipFill>
          <p:spPr>
            <a:xfrm>
              <a:off x="395688" y="5532836"/>
              <a:ext cx="647299" cy="662283"/>
            </a:xfrm>
            <a:prstGeom prst="ellipse">
              <a:avLst/>
            </a:prstGeom>
            <a:ln w="28575">
              <a:solidFill>
                <a:schemeClr val="tx2"/>
              </a:solidFill>
            </a:ln>
          </p:spPr>
        </p:pic>
      </p:grpSp>
    </p:spTree>
    <p:extLst>
      <p:ext uri="{BB962C8B-B14F-4D97-AF65-F5344CB8AC3E}">
        <p14:creationId xmlns:p14="http://schemas.microsoft.com/office/powerpoint/2010/main" val="797378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nodeType="withEffect">
                                  <p:stCondLst>
                                    <p:cond delay="0"/>
                                  </p:stCondLst>
                                  <p:childTnLst>
                                    <p:set>
                                      <p:cBhvr>
                                        <p:cTn id="6" dur="1" fill="hold">
                                          <p:stCondLst>
                                            <p:cond delay="0"/>
                                          </p:stCondLst>
                                        </p:cTn>
                                        <p:tgtEl>
                                          <p:spTgt spid="47"/>
                                        </p:tgtEl>
                                        <p:attrNameLst>
                                          <p:attrName>style.visibility</p:attrName>
                                        </p:attrNameLst>
                                      </p:cBhvr>
                                      <p:to>
                                        <p:strVal val="visible"/>
                                      </p:to>
                                    </p:set>
                                    <p:anim calcmode="lin" valueType="num">
                                      <p:cBhvr additive="base">
                                        <p:cTn id="7" dur="500" fill="hold"/>
                                        <p:tgtEl>
                                          <p:spTgt spid="47"/>
                                        </p:tgtEl>
                                        <p:attrNameLst>
                                          <p:attrName>ppt_x</p:attrName>
                                        </p:attrNameLst>
                                      </p:cBhvr>
                                      <p:tavLst>
                                        <p:tav tm="0">
                                          <p:val>
                                            <p:strVal val="1+#ppt_w/2"/>
                                          </p:val>
                                        </p:tav>
                                        <p:tav tm="100000">
                                          <p:val>
                                            <p:strVal val="#ppt_x"/>
                                          </p:val>
                                        </p:tav>
                                      </p:tavLst>
                                    </p:anim>
                                    <p:anim calcmode="lin" valueType="num">
                                      <p:cBhvr additive="base">
                                        <p:cTn id="8" dur="500" fill="hold"/>
                                        <p:tgtEl>
                                          <p:spTgt spid="47"/>
                                        </p:tgtEl>
                                        <p:attrNameLst>
                                          <p:attrName>ppt_y</p:attrName>
                                        </p:attrNameLst>
                                      </p:cBhvr>
                                      <p:tavLst>
                                        <p:tav tm="0">
                                          <p:val>
                                            <p:strVal val="#ppt_y"/>
                                          </p:val>
                                        </p:tav>
                                        <p:tav tm="100000">
                                          <p:val>
                                            <p:strVal val="#ppt_y"/>
                                          </p:val>
                                        </p:tav>
                                      </p:tavLst>
                                    </p:anim>
                                  </p:childTnLst>
                                </p:cTn>
                              </p:par>
                              <p:par>
                                <p:cTn id="9" presetID="2" presetClass="entr" presetSubtype="2" decel="100000" fill="hold" nodeType="withEffect">
                                  <p:stCondLst>
                                    <p:cond delay="200"/>
                                  </p:stCondLst>
                                  <p:childTnLst>
                                    <p:set>
                                      <p:cBhvr>
                                        <p:cTn id="10" dur="1" fill="hold">
                                          <p:stCondLst>
                                            <p:cond delay="0"/>
                                          </p:stCondLst>
                                        </p:cTn>
                                        <p:tgtEl>
                                          <p:spTgt spid="57"/>
                                        </p:tgtEl>
                                        <p:attrNameLst>
                                          <p:attrName>style.visibility</p:attrName>
                                        </p:attrNameLst>
                                      </p:cBhvr>
                                      <p:to>
                                        <p:strVal val="visible"/>
                                      </p:to>
                                    </p:set>
                                    <p:anim calcmode="lin" valueType="num">
                                      <p:cBhvr additive="base">
                                        <p:cTn id="11" dur="500" fill="hold"/>
                                        <p:tgtEl>
                                          <p:spTgt spid="57"/>
                                        </p:tgtEl>
                                        <p:attrNameLst>
                                          <p:attrName>ppt_x</p:attrName>
                                        </p:attrNameLst>
                                      </p:cBhvr>
                                      <p:tavLst>
                                        <p:tav tm="0">
                                          <p:val>
                                            <p:strVal val="1+#ppt_w/2"/>
                                          </p:val>
                                        </p:tav>
                                        <p:tav tm="100000">
                                          <p:val>
                                            <p:strVal val="#ppt_x"/>
                                          </p:val>
                                        </p:tav>
                                      </p:tavLst>
                                    </p:anim>
                                    <p:anim calcmode="lin" valueType="num">
                                      <p:cBhvr additive="base">
                                        <p:cTn id="12" dur="500" fill="hold"/>
                                        <p:tgtEl>
                                          <p:spTgt spid="57"/>
                                        </p:tgtEl>
                                        <p:attrNameLst>
                                          <p:attrName>ppt_y</p:attrName>
                                        </p:attrNameLst>
                                      </p:cBhvr>
                                      <p:tavLst>
                                        <p:tav tm="0">
                                          <p:val>
                                            <p:strVal val="#ppt_y"/>
                                          </p:val>
                                        </p:tav>
                                        <p:tav tm="100000">
                                          <p:val>
                                            <p:strVal val="#ppt_y"/>
                                          </p:val>
                                        </p:tav>
                                      </p:tavLst>
                                    </p:anim>
                                  </p:childTnLst>
                                </p:cTn>
                              </p:par>
                              <p:par>
                                <p:cTn id="13" presetID="23" presetClass="entr" presetSubtype="16" fill="hold" nodeType="withEffect">
                                  <p:stCondLst>
                                    <p:cond delay="200"/>
                                  </p:stCondLst>
                                  <p:childTnLst>
                                    <p:set>
                                      <p:cBhvr>
                                        <p:cTn id="14" dur="1" fill="hold">
                                          <p:stCondLst>
                                            <p:cond delay="0"/>
                                          </p:stCondLst>
                                        </p:cTn>
                                        <p:tgtEl>
                                          <p:spTgt spid="55"/>
                                        </p:tgtEl>
                                        <p:attrNameLst>
                                          <p:attrName>style.visibility</p:attrName>
                                        </p:attrNameLst>
                                      </p:cBhvr>
                                      <p:to>
                                        <p:strVal val="visible"/>
                                      </p:to>
                                    </p:set>
                                    <p:anim calcmode="lin" valueType="num">
                                      <p:cBhvr>
                                        <p:cTn id="15" dur="500" fill="hold"/>
                                        <p:tgtEl>
                                          <p:spTgt spid="55"/>
                                        </p:tgtEl>
                                        <p:attrNameLst>
                                          <p:attrName>ppt_w</p:attrName>
                                        </p:attrNameLst>
                                      </p:cBhvr>
                                      <p:tavLst>
                                        <p:tav tm="0">
                                          <p:val>
                                            <p:fltVal val="0"/>
                                          </p:val>
                                        </p:tav>
                                        <p:tav tm="100000">
                                          <p:val>
                                            <p:strVal val="#ppt_w"/>
                                          </p:val>
                                        </p:tav>
                                      </p:tavLst>
                                    </p:anim>
                                    <p:anim calcmode="lin" valueType="num">
                                      <p:cBhvr>
                                        <p:cTn id="16" dur="500" fill="hold"/>
                                        <p:tgtEl>
                                          <p:spTgt spid="55"/>
                                        </p:tgtEl>
                                        <p:attrNameLst>
                                          <p:attrName>ppt_h</p:attrName>
                                        </p:attrNameLst>
                                      </p:cBhvr>
                                      <p:tavLst>
                                        <p:tav tm="0">
                                          <p:val>
                                            <p:fltVal val="0"/>
                                          </p:val>
                                        </p:tav>
                                        <p:tav tm="100000">
                                          <p:val>
                                            <p:strVal val="#ppt_h"/>
                                          </p:val>
                                        </p:tav>
                                      </p:tavLst>
                                    </p:anim>
                                  </p:childTnLst>
                                </p:cTn>
                              </p:par>
                              <p:par>
                                <p:cTn id="17" presetID="6" presetClass="emph" presetSubtype="0" decel="100000" autoRev="1" fill="hold" nodeType="withEffect">
                                  <p:stCondLst>
                                    <p:cond delay="700"/>
                                  </p:stCondLst>
                                  <p:childTnLst>
                                    <p:animScale>
                                      <p:cBhvr>
                                        <p:cTn id="18" dur="250" fill="hold"/>
                                        <p:tgtEl>
                                          <p:spTgt spid="55"/>
                                        </p:tgtEl>
                                      </p:cBhvr>
                                      <p:by x="110000" y="110000"/>
                                    </p:animScale>
                                  </p:childTnLst>
                                </p:cTn>
                              </p:par>
                            </p:childTnLst>
                          </p:cTn>
                        </p:par>
                        <p:par>
                          <p:cTn id="19" fill="hold">
                            <p:stCondLst>
                              <p:cond delay="1200"/>
                            </p:stCondLst>
                            <p:childTnLst>
                              <p:par>
                                <p:cTn id="20" presetID="2" presetClass="entr" presetSubtype="2" decel="100000" fill="hold" nodeType="afterEffect">
                                  <p:stCondLst>
                                    <p:cond delay="1500"/>
                                  </p:stCondLst>
                                  <p:childTnLst>
                                    <p:set>
                                      <p:cBhvr>
                                        <p:cTn id="21" dur="1" fill="hold">
                                          <p:stCondLst>
                                            <p:cond delay="0"/>
                                          </p:stCondLst>
                                        </p:cTn>
                                        <p:tgtEl>
                                          <p:spTgt spid="69"/>
                                        </p:tgtEl>
                                        <p:attrNameLst>
                                          <p:attrName>style.visibility</p:attrName>
                                        </p:attrNameLst>
                                      </p:cBhvr>
                                      <p:to>
                                        <p:strVal val="visible"/>
                                      </p:to>
                                    </p:set>
                                    <p:anim calcmode="lin" valueType="num">
                                      <p:cBhvr additive="base">
                                        <p:cTn id="22" dur="500" fill="hold"/>
                                        <p:tgtEl>
                                          <p:spTgt spid="69"/>
                                        </p:tgtEl>
                                        <p:attrNameLst>
                                          <p:attrName>ppt_x</p:attrName>
                                        </p:attrNameLst>
                                      </p:cBhvr>
                                      <p:tavLst>
                                        <p:tav tm="0">
                                          <p:val>
                                            <p:strVal val="1+#ppt_w/2"/>
                                          </p:val>
                                        </p:tav>
                                        <p:tav tm="100000">
                                          <p:val>
                                            <p:strVal val="#ppt_x"/>
                                          </p:val>
                                        </p:tav>
                                      </p:tavLst>
                                    </p:anim>
                                    <p:anim calcmode="lin" valueType="num">
                                      <p:cBhvr additive="base">
                                        <p:cTn id="23" dur="500" fill="hold"/>
                                        <p:tgtEl>
                                          <p:spTgt spid="69"/>
                                        </p:tgtEl>
                                        <p:attrNameLst>
                                          <p:attrName>ppt_y</p:attrName>
                                        </p:attrNameLst>
                                      </p:cBhvr>
                                      <p:tavLst>
                                        <p:tav tm="0">
                                          <p:val>
                                            <p:strVal val="#ppt_y"/>
                                          </p:val>
                                        </p:tav>
                                        <p:tav tm="100000">
                                          <p:val>
                                            <p:strVal val="#ppt_y"/>
                                          </p:val>
                                        </p:tav>
                                      </p:tavLst>
                                    </p:anim>
                                  </p:childTnLst>
                                </p:cTn>
                              </p:par>
                            </p:childTnLst>
                          </p:cTn>
                        </p:par>
                        <p:par>
                          <p:cTn id="24" fill="hold">
                            <p:stCondLst>
                              <p:cond delay="3200"/>
                            </p:stCondLst>
                            <p:childTnLst>
                              <p:par>
                                <p:cTn id="25" presetID="2" presetClass="entr" presetSubtype="2" decel="100000" fill="hold" nodeType="afterEffect">
                                  <p:stCondLst>
                                    <p:cond delay="0"/>
                                  </p:stCondLst>
                                  <p:childTnLst>
                                    <p:set>
                                      <p:cBhvr>
                                        <p:cTn id="26" dur="1" fill="hold">
                                          <p:stCondLst>
                                            <p:cond delay="0"/>
                                          </p:stCondLst>
                                        </p:cTn>
                                        <p:tgtEl>
                                          <p:spTgt spid="68"/>
                                        </p:tgtEl>
                                        <p:attrNameLst>
                                          <p:attrName>style.visibility</p:attrName>
                                        </p:attrNameLst>
                                      </p:cBhvr>
                                      <p:to>
                                        <p:strVal val="visible"/>
                                      </p:to>
                                    </p:set>
                                    <p:anim calcmode="lin" valueType="num">
                                      <p:cBhvr additive="base">
                                        <p:cTn id="27" dur="500" fill="hold"/>
                                        <p:tgtEl>
                                          <p:spTgt spid="68"/>
                                        </p:tgtEl>
                                        <p:attrNameLst>
                                          <p:attrName>ppt_x</p:attrName>
                                        </p:attrNameLst>
                                      </p:cBhvr>
                                      <p:tavLst>
                                        <p:tav tm="0">
                                          <p:val>
                                            <p:strVal val="1+#ppt_w/2"/>
                                          </p:val>
                                        </p:tav>
                                        <p:tav tm="100000">
                                          <p:val>
                                            <p:strVal val="#ppt_x"/>
                                          </p:val>
                                        </p:tav>
                                      </p:tavLst>
                                    </p:anim>
                                    <p:anim calcmode="lin" valueType="num">
                                      <p:cBhvr additive="base">
                                        <p:cTn id="28" dur="500" fill="hold"/>
                                        <p:tgtEl>
                                          <p:spTgt spid="68"/>
                                        </p:tgtEl>
                                        <p:attrNameLst>
                                          <p:attrName>ppt_y</p:attrName>
                                        </p:attrNameLst>
                                      </p:cBhvr>
                                      <p:tavLst>
                                        <p:tav tm="0">
                                          <p:val>
                                            <p:strVal val="#ppt_y"/>
                                          </p:val>
                                        </p:tav>
                                        <p:tav tm="100000">
                                          <p:val>
                                            <p:strVal val="#ppt_y"/>
                                          </p:val>
                                        </p:tav>
                                      </p:tavLst>
                                    </p:anim>
                                  </p:childTnLst>
                                </p:cTn>
                              </p:par>
                            </p:childTnLst>
                          </p:cTn>
                        </p:par>
                        <p:par>
                          <p:cTn id="29" fill="hold">
                            <p:stCondLst>
                              <p:cond delay="3700"/>
                            </p:stCondLst>
                            <p:childTnLst>
                              <p:par>
                                <p:cTn id="30" presetID="22" presetClass="entr" presetSubtype="8" fill="hold" nodeType="afterEffect">
                                  <p:stCondLst>
                                    <p:cond delay="0"/>
                                  </p:stCondLst>
                                  <p:childTnLst>
                                    <p:set>
                                      <p:cBhvr>
                                        <p:cTn id="31" dur="1" fill="hold">
                                          <p:stCondLst>
                                            <p:cond delay="0"/>
                                          </p:stCondLst>
                                        </p:cTn>
                                        <p:tgtEl>
                                          <p:spTgt spid="71"/>
                                        </p:tgtEl>
                                        <p:attrNameLst>
                                          <p:attrName>style.visibility</p:attrName>
                                        </p:attrNameLst>
                                      </p:cBhvr>
                                      <p:to>
                                        <p:strVal val="visible"/>
                                      </p:to>
                                    </p:set>
                                    <p:animEffect transition="in" filter="wipe(left)">
                                      <p:cBhvr>
                                        <p:cTn id="32" dur="500"/>
                                        <p:tgtEl>
                                          <p:spTgt spid="71"/>
                                        </p:tgtEl>
                                      </p:cBhvr>
                                    </p:animEffect>
                                  </p:childTnLst>
                                </p:cTn>
                              </p:par>
                            </p:childTnLst>
                          </p:cTn>
                        </p:par>
                        <p:par>
                          <p:cTn id="33" fill="hold">
                            <p:stCondLst>
                              <p:cond delay="4200"/>
                            </p:stCondLst>
                            <p:childTnLst>
                              <p:par>
                                <p:cTn id="34" presetID="2" presetClass="entr" presetSubtype="2" decel="100000" fill="hold" nodeType="afterEffect">
                                  <p:stCondLst>
                                    <p:cond delay="0"/>
                                  </p:stCondLst>
                                  <p:childTnLst>
                                    <p:set>
                                      <p:cBhvr>
                                        <p:cTn id="35" dur="1" fill="hold">
                                          <p:stCondLst>
                                            <p:cond delay="0"/>
                                          </p:stCondLst>
                                        </p:cTn>
                                        <p:tgtEl>
                                          <p:spTgt spid="4"/>
                                        </p:tgtEl>
                                        <p:attrNameLst>
                                          <p:attrName>style.visibility</p:attrName>
                                        </p:attrNameLst>
                                      </p:cBhvr>
                                      <p:to>
                                        <p:strVal val="visible"/>
                                      </p:to>
                                    </p:set>
                                    <p:anim calcmode="lin" valueType="num">
                                      <p:cBhvr additive="base">
                                        <p:cTn id="36" dur="500" fill="hold"/>
                                        <p:tgtEl>
                                          <p:spTgt spid="4"/>
                                        </p:tgtEl>
                                        <p:attrNameLst>
                                          <p:attrName>ppt_x</p:attrName>
                                        </p:attrNameLst>
                                      </p:cBhvr>
                                      <p:tavLst>
                                        <p:tav tm="0">
                                          <p:val>
                                            <p:strVal val="1+#ppt_w/2"/>
                                          </p:val>
                                        </p:tav>
                                        <p:tav tm="100000">
                                          <p:val>
                                            <p:strVal val="#ppt_x"/>
                                          </p:val>
                                        </p:tav>
                                      </p:tavLst>
                                    </p:anim>
                                    <p:anim calcmode="lin" valueType="num">
                                      <p:cBhvr additive="base">
                                        <p:cTn id="37" dur="500" fill="hold"/>
                                        <p:tgtEl>
                                          <p:spTgt spid="4"/>
                                        </p:tgtEl>
                                        <p:attrNameLst>
                                          <p:attrName>ppt_y</p:attrName>
                                        </p:attrNameLst>
                                      </p:cBhvr>
                                      <p:tavLst>
                                        <p:tav tm="0">
                                          <p:val>
                                            <p:strVal val="#ppt_y"/>
                                          </p:val>
                                        </p:tav>
                                        <p:tav tm="100000">
                                          <p:val>
                                            <p:strVal val="#ppt_y"/>
                                          </p:val>
                                        </p:tav>
                                      </p:tavLst>
                                    </p:anim>
                                  </p:childTnLst>
                                </p:cTn>
                              </p:par>
                            </p:childTnLst>
                          </p:cTn>
                        </p:par>
                        <p:par>
                          <p:cTn id="38" fill="hold">
                            <p:stCondLst>
                              <p:cond delay="4700"/>
                            </p:stCondLst>
                            <p:childTnLst>
                              <p:par>
                                <p:cTn id="39" presetID="22" presetClass="entr" presetSubtype="8" fill="hold" nodeType="afterEffect">
                                  <p:stCondLst>
                                    <p:cond delay="0"/>
                                  </p:stCondLst>
                                  <p:childTnLst>
                                    <p:set>
                                      <p:cBhvr>
                                        <p:cTn id="40" dur="1" fill="hold">
                                          <p:stCondLst>
                                            <p:cond delay="0"/>
                                          </p:stCondLst>
                                        </p:cTn>
                                        <p:tgtEl>
                                          <p:spTgt spid="73"/>
                                        </p:tgtEl>
                                        <p:attrNameLst>
                                          <p:attrName>style.visibility</p:attrName>
                                        </p:attrNameLst>
                                      </p:cBhvr>
                                      <p:to>
                                        <p:strVal val="visible"/>
                                      </p:to>
                                    </p:set>
                                    <p:animEffect transition="in" filter="wipe(left)">
                                      <p:cBhvr>
                                        <p:cTn id="41" dur="500"/>
                                        <p:tgtEl>
                                          <p:spTgt spid="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316E26-F050-46F4-98F1-AC7A671054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9144000" cy="5142124"/>
          </a:xfrm>
          <a:prstGeom prst="rect">
            <a:avLst/>
          </a:prstGeom>
        </p:spPr>
      </p:pic>
      <p:sp>
        <p:nvSpPr>
          <p:cNvPr id="61" name="Freeform: Shape 60">
            <a:extLst>
              <a:ext uri="{FF2B5EF4-FFF2-40B4-BE49-F238E27FC236}">
                <a16:creationId xmlns:a16="http://schemas.microsoft.com/office/drawing/2014/main" id="{2EFCBA0B-0015-400E-B162-A6D7693A5C12}"/>
              </a:ext>
            </a:extLst>
          </p:cNvPr>
          <p:cNvSpPr/>
          <p:nvPr/>
        </p:nvSpPr>
        <p:spPr>
          <a:xfrm>
            <a:off x="-4763" y="2865832"/>
            <a:ext cx="9148763" cy="2276979"/>
          </a:xfrm>
          <a:custGeom>
            <a:avLst/>
            <a:gdLst>
              <a:gd name="connsiteX0" fmla="*/ 6629401 w 9148763"/>
              <a:gd name="connsiteY0" fmla="*/ 0 h 2276979"/>
              <a:gd name="connsiteX1" fmla="*/ 7815263 w 9148763"/>
              <a:gd name="connsiteY1" fmla="*/ 23813 h 2276979"/>
              <a:gd name="connsiteX2" fmla="*/ 8505902 w 9148763"/>
              <a:gd name="connsiteY2" fmla="*/ 41869 h 2276979"/>
              <a:gd name="connsiteX3" fmla="*/ 8510588 w 9148763"/>
              <a:gd name="connsiteY3" fmla="*/ 38100 h 2276979"/>
              <a:gd name="connsiteX4" fmla="*/ 9148763 w 9148763"/>
              <a:gd name="connsiteY4" fmla="*/ 66675 h 2276979"/>
              <a:gd name="connsiteX5" fmla="*/ 9148763 w 9148763"/>
              <a:gd name="connsiteY5" fmla="*/ 323850 h 2276979"/>
              <a:gd name="connsiteX6" fmla="*/ 9148761 w 9148763"/>
              <a:gd name="connsiteY6" fmla="*/ 323850 h 2276979"/>
              <a:gd name="connsiteX7" fmla="*/ 9148761 w 9148763"/>
              <a:gd name="connsiteY7" fmla="*/ 2276979 h 2276979"/>
              <a:gd name="connsiteX8" fmla="*/ 4763 w 9148763"/>
              <a:gd name="connsiteY8" fmla="*/ 2276979 h 2276979"/>
              <a:gd name="connsiteX9" fmla="*/ 4763 w 9148763"/>
              <a:gd name="connsiteY9" fmla="*/ 361908 h 2276979"/>
              <a:gd name="connsiteX10" fmla="*/ 0 w 9148763"/>
              <a:gd name="connsiteY10" fmla="*/ 361950 h 2276979"/>
              <a:gd name="connsiteX11" fmla="*/ 0 w 9148763"/>
              <a:gd name="connsiteY11" fmla="*/ 66675 h 2276979"/>
              <a:gd name="connsiteX12" fmla="*/ 638177 w 9148763"/>
              <a:gd name="connsiteY12" fmla="*/ 47625 h 2276979"/>
              <a:gd name="connsiteX13" fmla="*/ 666751 w 9148763"/>
              <a:gd name="connsiteY13" fmla="*/ 104775 h 2276979"/>
              <a:gd name="connsiteX14" fmla="*/ 757238 w 9148763"/>
              <a:gd name="connsiteY14" fmla="*/ 119063 h 2276979"/>
              <a:gd name="connsiteX15" fmla="*/ 852488 w 9148763"/>
              <a:gd name="connsiteY15" fmla="*/ 114300 h 2276979"/>
              <a:gd name="connsiteX16" fmla="*/ 919163 w 9148763"/>
              <a:gd name="connsiteY16" fmla="*/ 128588 h 2276979"/>
              <a:gd name="connsiteX17" fmla="*/ 1004888 w 9148763"/>
              <a:gd name="connsiteY17" fmla="*/ 80963 h 2276979"/>
              <a:gd name="connsiteX18" fmla="*/ 1052514 w 9148763"/>
              <a:gd name="connsiteY18" fmla="*/ 38100 h 2276979"/>
              <a:gd name="connsiteX19" fmla="*/ 1081088 w 9148763"/>
              <a:gd name="connsiteY19" fmla="*/ 66675 h 2276979"/>
              <a:gd name="connsiteX20" fmla="*/ 1104901 w 9148763"/>
              <a:gd name="connsiteY20" fmla="*/ 152400 h 2276979"/>
              <a:gd name="connsiteX21" fmla="*/ 1123951 w 9148763"/>
              <a:gd name="connsiteY21" fmla="*/ 161925 h 2276979"/>
              <a:gd name="connsiteX22" fmla="*/ 3724277 w 9148763"/>
              <a:gd name="connsiteY22" fmla="*/ 90488 h 2276979"/>
              <a:gd name="connsiteX23" fmla="*/ 3724277 w 9148763"/>
              <a:gd name="connsiteY23" fmla="*/ 95624 h 227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148763" h="2276979">
                <a:moveTo>
                  <a:pt x="6629401" y="0"/>
                </a:moveTo>
                <a:lnTo>
                  <a:pt x="7815263" y="23813"/>
                </a:lnTo>
                <a:lnTo>
                  <a:pt x="8505902" y="41869"/>
                </a:lnTo>
                <a:lnTo>
                  <a:pt x="8510588" y="38100"/>
                </a:lnTo>
                <a:lnTo>
                  <a:pt x="9148763" y="66675"/>
                </a:lnTo>
                <a:lnTo>
                  <a:pt x="9148763" y="323850"/>
                </a:lnTo>
                <a:lnTo>
                  <a:pt x="9148761" y="323850"/>
                </a:lnTo>
                <a:lnTo>
                  <a:pt x="9148761" y="2276979"/>
                </a:lnTo>
                <a:lnTo>
                  <a:pt x="4763" y="2276979"/>
                </a:lnTo>
                <a:lnTo>
                  <a:pt x="4763" y="361908"/>
                </a:lnTo>
                <a:lnTo>
                  <a:pt x="0" y="361950"/>
                </a:lnTo>
                <a:lnTo>
                  <a:pt x="0" y="66675"/>
                </a:lnTo>
                <a:lnTo>
                  <a:pt x="638177" y="47625"/>
                </a:lnTo>
                <a:lnTo>
                  <a:pt x="666751" y="104775"/>
                </a:lnTo>
                <a:lnTo>
                  <a:pt x="757238" y="119063"/>
                </a:lnTo>
                <a:lnTo>
                  <a:pt x="852488" y="114300"/>
                </a:lnTo>
                <a:lnTo>
                  <a:pt x="919163" y="128588"/>
                </a:lnTo>
                <a:lnTo>
                  <a:pt x="1004888" y="80963"/>
                </a:lnTo>
                <a:lnTo>
                  <a:pt x="1052514" y="38100"/>
                </a:lnTo>
                <a:lnTo>
                  <a:pt x="1081088" y="66675"/>
                </a:lnTo>
                <a:lnTo>
                  <a:pt x="1104901" y="152400"/>
                </a:lnTo>
                <a:lnTo>
                  <a:pt x="1123951" y="161925"/>
                </a:lnTo>
                <a:lnTo>
                  <a:pt x="3724277" y="90488"/>
                </a:lnTo>
                <a:lnTo>
                  <a:pt x="3724277" y="95624"/>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pic>
        <p:nvPicPr>
          <p:cNvPr id="7" name="Picture 6">
            <a:extLst>
              <a:ext uri="{FF2B5EF4-FFF2-40B4-BE49-F238E27FC236}">
                <a16:creationId xmlns:a16="http://schemas.microsoft.com/office/drawing/2014/main" id="{5ED02F72-369F-4C0B-BDF7-23BFFA9ACF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688"/>
            <a:ext cx="9143998" cy="5142123"/>
          </a:xfrm>
          <a:prstGeom prst="rect">
            <a:avLst/>
          </a:prstGeom>
        </p:spPr>
      </p:pic>
      <p:grpSp>
        <p:nvGrpSpPr>
          <p:cNvPr id="9" name="Group 8">
            <a:extLst>
              <a:ext uri="{FF2B5EF4-FFF2-40B4-BE49-F238E27FC236}">
                <a16:creationId xmlns:a16="http://schemas.microsoft.com/office/drawing/2014/main" id="{B7EABE3C-EEF9-4552-9D60-F009E43BFBC9}"/>
              </a:ext>
            </a:extLst>
          </p:cNvPr>
          <p:cNvGrpSpPr/>
          <p:nvPr/>
        </p:nvGrpSpPr>
        <p:grpSpPr>
          <a:xfrm>
            <a:off x="0" y="1447801"/>
            <a:ext cx="9144000" cy="3695011"/>
            <a:chOff x="53999" y="1447801"/>
            <a:chExt cx="9144000" cy="3695011"/>
          </a:xfrm>
        </p:grpSpPr>
        <p:sp>
          <p:nvSpPr>
            <p:cNvPr id="59" name="Freeform: Shape 58">
              <a:extLst>
                <a:ext uri="{FF2B5EF4-FFF2-40B4-BE49-F238E27FC236}">
                  <a16:creationId xmlns:a16="http://schemas.microsoft.com/office/drawing/2014/main" id="{42E0C106-E862-459C-9D48-79E15A78C6EF}"/>
                </a:ext>
              </a:extLst>
            </p:cNvPr>
            <p:cNvSpPr/>
            <p:nvPr/>
          </p:nvSpPr>
          <p:spPr>
            <a:xfrm>
              <a:off x="6455434" y="1514475"/>
              <a:ext cx="2742565" cy="3628336"/>
            </a:xfrm>
            <a:custGeom>
              <a:avLst/>
              <a:gdLst>
                <a:gd name="connsiteX0" fmla="*/ 0 w 2742565"/>
                <a:gd name="connsiteY0" fmla="*/ 0 h 3628336"/>
                <a:gd name="connsiteX1" fmla="*/ 129540 w 2742565"/>
                <a:gd name="connsiteY1" fmla="*/ 0 h 3628336"/>
                <a:gd name="connsiteX2" fmla="*/ 208915 w 2742565"/>
                <a:gd name="connsiteY2" fmla="*/ 15875 h 3628336"/>
                <a:gd name="connsiteX3" fmla="*/ 208915 w 2742565"/>
                <a:gd name="connsiteY3" fmla="*/ 20666 h 3628336"/>
                <a:gd name="connsiteX4" fmla="*/ 375368 w 2742565"/>
                <a:gd name="connsiteY4" fmla="*/ 76200 h 3628336"/>
                <a:gd name="connsiteX5" fmla="*/ 803605 w 2742565"/>
                <a:gd name="connsiteY5" fmla="*/ 150019 h 3628336"/>
                <a:gd name="connsiteX6" fmla="*/ 1120024 w 2742565"/>
                <a:gd name="connsiteY6" fmla="*/ 188119 h 3628336"/>
                <a:gd name="connsiteX7" fmla="*/ 1319867 w 2742565"/>
                <a:gd name="connsiteY7" fmla="*/ 214313 h 3628336"/>
                <a:gd name="connsiteX8" fmla="*/ 1802823 w 2742565"/>
                <a:gd name="connsiteY8" fmla="*/ 245269 h 3628336"/>
                <a:gd name="connsiteX9" fmla="*/ 1959843 w 2742565"/>
                <a:gd name="connsiteY9" fmla="*/ 223838 h 3628336"/>
                <a:gd name="connsiteX10" fmla="*/ 2050249 w 2742565"/>
                <a:gd name="connsiteY10" fmla="*/ 223838 h 3628336"/>
                <a:gd name="connsiteX11" fmla="*/ 2742564 w 2742565"/>
                <a:gd name="connsiteY11" fmla="*/ 230981 h 3628336"/>
                <a:gd name="connsiteX12" fmla="*/ 2742564 w 2742565"/>
                <a:gd name="connsiteY12" fmla="*/ 441325 h 3628336"/>
                <a:gd name="connsiteX13" fmla="*/ 2742565 w 2742565"/>
                <a:gd name="connsiteY13" fmla="*/ 441325 h 3628336"/>
                <a:gd name="connsiteX14" fmla="*/ 2742565 w 2742565"/>
                <a:gd name="connsiteY14" fmla="*/ 3628336 h 3628336"/>
                <a:gd name="connsiteX15" fmla="*/ 0 w 2742565"/>
                <a:gd name="connsiteY15" fmla="*/ 3628336 h 3628336"/>
                <a:gd name="connsiteX16" fmla="*/ 0 w 2742565"/>
                <a:gd name="connsiteY16" fmla="*/ 0 h 362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42565" h="3628336">
                  <a:moveTo>
                    <a:pt x="0" y="0"/>
                  </a:moveTo>
                  <a:lnTo>
                    <a:pt x="129540" y="0"/>
                  </a:lnTo>
                  <a:lnTo>
                    <a:pt x="208915" y="15875"/>
                  </a:lnTo>
                  <a:lnTo>
                    <a:pt x="208915" y="20666"/>
                  </a:lnTo>
                  <a:lnTo>
                    <a:pt x="375368" y="76200"/>
                  </a:lnTo>
                  <a:lnTo>
                    <a:pt x="803605" y="150019"/>
                  </a:lnTo>
                  <a:lnTo>
                    <a:pt x="1120024" y="188119"/>
                  </a:lnTo>
                  <a:lnTo>
                    <a:pt x="1319867" y="214313"/>
                  </a:lnTo>
                  <a:lnTo>
                    <a:pt x="1802823" y="245269"/>
                  </a:lnTo>
                  <a:lnTo>
                    <a:pt x="1959843" y="223838"/>
                  </a:lnTo>
                  <a:lnTo>
                    <a:pt x="2050249" y="223838"/>
                  </a:lnTo>
                  <a:lnTo>
                    <a:pt x="2742564" y="230981"/>
                  </a:lnTo>
                  <a:lnTo>
                    <a:pt x="2742564" y="441325"/>
                  </a:lnTo>
                  <a:lnTo>
                    <a:pt x="2742565" y="441325"/>
                  </a:lnTo>
                  <a:lnTo>
                    <a:pt x="2742565" y="3628336"/>
                  </a:lnTo>
                  <a:lnTo>
                    <a:pt x="0" y="3628336"/>
                  </a:lnTo>
                  <a:lnTo>
                    <a:pt x="0" y="0"/>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57" name="Freeform: Shape 56">
              <a:extLst>
                <a:ext uri="{FF2B5EF4-FFF2-40B4-BE49-F238E27FC236}">
                  <a16:creationId xmlns:a16="http://schemas.microsoft.com/office/drawing/2014/main" id="{4103863A-4713-41C5-AFC9-73FF555B53F9}"/>
                </a:ext>
              </a:extLst>
            </p:cNvPr>
            <p:cNvSpPr/>
            <p:nvPr/>
          </p:nvSpPr>
          <p:spPr>
            <a:xfrm>
              <a:off x="53999" y="1447801"/>
              <a:ext cx="6401435" cy="3695011"/>
            </a:xfrm>
            <a:custGeom>
              <a:avLst/>
              <a:gdLst>
                <a:gd name="connsiteX0" fmla="*/ 3486150 w 6401435"/>
                <a:gd name="connsiteY0" fmla="*/ 0 h 3695011"/>
                <a:gd name="connsiteX1" fmla="*/ 3552825 w 6401435"/>
                <a:gd name="connsiteY1" fmla="*/ 9525 h 3695011"/>
                <a:gd name="connsiteX2" fmla="*/ 3943350 w 6401435"/>
                <a:gd name="connsiteY2" fmla="*/ 34925 h 3695011"/>
                <a:gd name="connsiteX3" fmla="*/ 4340225 w 6401435"/>
                <a:gd name="connsiteY3" fmla="*/ 41275 h 3695011"/>
                <a:gd name="connsiteX4" fmla="*/ 5092700 w 6401435"/>
                <a:gd name="connsiteY4" fmla="*/ 66675 h 3695011"/>
                <a:gd name="connsiteX5" fmla="*/ 5943600 w 6401435"/>
                <a:gd name="connsiteY5" fmla="*/ 69850 h 3695011"/>
                <a:gd name="connsiteX6" fmla="*/ 6302375 w 6401435"/>
                <a:gd name="connsiteY6" fmla="*/ 66675 h 3695011"/>
                <a:gd name="connsiteX7" fmla="*/ 6401435 w 6401435"/>
                <a:gd name="connsiteY7" fmla="*/ 66675 h 3695011"/>
                <a:gd name="connsiteX8" fmla="*/ 6401435 w 6401435"/>
                <a:gd name="connsiteY8" fmla="*/ 3695011 h 3695011"/>
                <a:gd name="connsiteX9" fmla="*/ 0 w 6401435"/>
                <a:gd name="connsiteY9" fmla="*/ 3695011 h 3695011"/>
                <a:gd name="connsiteX10" fmla="*/ 0 w 6401435"/>
                <a:gd name="connsiteY10" fmla="*/ 508000 h 3695011"/>
                <a:gd name="connsiteX11" fmla="*/ 336550 w 6401435"/>
                <a:gd name="connsiteY11" fmla="*/ 508000 h 3695011"/>
                <a:gd name="connsiteX12" fmla="*/ 0 w 6401435"/>
                <a:gd name="connsiteY12" fmla="*/ 504825 h 3695011"/>
                <a:gd name="connsiteX13" fmla="*/ 298450 w 6401435"/>
                <a:gd name="connsiteY13" fmla="*/ 482600 h 3695011"/>
                <a:gd name="connsiteX14" fmla="*/ 682625 w 6401435"/>
                <a:gd name="connsiteY14" fmla="*/ 454025 h 3695011"/>
                <a:gd name="connsiteX15" fmla="*/ 946150 w 6401435"/>
                <a:gd name="connsiteY15" fmla="*/ 444500 h 3695011"/>
                <a:gd name="connsiteX16" fmla="*/ 1006475 w 6401435"/>
                <a:gd name="connsiteY16" fmla="*/ 422275 h 3695011"/>
                <a:gd name="connsiteX17" fmla="*/ 1196975 w 6401435"/>
                <a:gd name="connsiteY17" fmla="*/ 415925 h 3695011"/>
                <a:gd name="connsiteX18" fmla="*/ 1381125 w 6401435"/>
                <a:gd name="connsiteY18" fmla="*/ 393700 h 3695011"/>
                <a:gd name="connsiteX19" fmla="*/ 1460500 w 6401435"/>
                <a:gd name="connsiteY19" fmla="*/ 393700 h 3695011"/>
                <a:gd name="connsiteX20" fmla="*/ 1654175 w 6401435"/>
                <a:gd name="connsiteY20" fmla="*/ 368300 h 3695011"/>
                <a:gd name="connsiteX21" fmla="*/ 1993900 w 6401435"/>
                <a:gd name="connsiteY21" fmla="*/ 307975 h 3695011"/>
                <a:gd name="connsiteX22" fmla="*/ 2508250 w 6401435"/>
                <a:gd name="connsiteY22" fmla="*/ 304800 h 3695011"/>
                <a:gd name="connsiteX23" fmla="*/ 2593975 w 6401435"/>
                <a:gd name="connsiteY23" fmla="*/ 304800 h 3695011"/>
                <a:gd name="connsiteX24" fmla="*/ 2860675 w 6401435"/>
                <a:gd name="connsiteY24" fmla="*/ 231775 h 3695011"/>
                <a:gd name="connsiteX25" fmla="*/ 3028950 w 6401435"/>
                <a:gd name="connsiteY25" fmla="*/ 165100 h 3695011"/>
                <a:gd name="connsiteX26" fmla="*/ 3092450 w 6401435"/>
                <a:gd name="connsiteY26" fmla="*/ 133350 h 3695011"/>
                <a:gd name="connsiteX27" fmla="*/ 3241675 w 6401435"/>
                <a:gd name="connsiteY27" fmla="*/ 98425 h 3695011"/>
                <a:gd name="connsiteX28" fmla="*/ 3270250 w 6401435"/>
                <a:gd name="connsiteY28" fmla="*/ 98425 h 3695011"/>
                <a:gd name="connsiteX29" fmla="*/ 3416300 w 6401435"/>
                <a:gd name="connsiteY29" fmla="*/ 22225 h 3695011"/>
                <a:gd name="connsiteX30" fmla="*/ 3486150 w 6401435"/>
                <a:gd name="connsiteY30" fmla="*/ 0 h 369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401435" h="3695011">
                  <a:moveTo>
                    <a:pt x="3486150" y="0"/>
                  </a:moveTo>
                  <a:lnTo>
                    <a:pt x="3552825" y="9525"/>
                  </a:lnTo>
                  <a:lnTo>
                    <a:pt x="3943350" y="34925"/>
                  </a:lnTo>
                  <a:lnTo>
                    <a:pt x="4340225" y="41275"/>
                  </a:lnTo>
                  <a:lnTo>
                    <a:pt x="5092700" y="66675"/>
                  </a:lnTo>
                  <a:lnTo>
                    <a:pt x="5943600" y="69850"/>
                  </a:lnTo>
                  <a:lnTo>
                    <a:pt x="6302375" y="66675"/>
                  </a:lnTo>
                  <a:lnTo>
                    <a:pt x="6401435" y="66675"/>
                  </a:lnTo>
                  <a:lnTo>
                    <a:pt x="6401435" y="3695011"/>
                  </a:lnTo>
                  <a:lnTo>
                    <a:pt x="0" y="3695011"/>
                  </a:lnTo>
                  <a:lnTo>
                    <a:pt x="0" y="508000"/>
                  </a:lnTo>
                  <a:lnTo>
                    <a:pt x="336550" y="508000"/>
                  </a:lnTo>
                  <a:lnTo>
                    <a:pt x="0" y="504825"/>
                  </a:lnTo>
                  <a:lnTo>
                    <a:pt x="298450" y="482600"/>
                  </a:lnTo>
                  <a:lnTo>
                    <a:pt x="682625" y="454025"/>
                  </a:lnTo>
                  <a:lnTo>
                    <a:pt x="946150" y="444500"/>
                  </a:lnTo>
                  <a:lnTo>
                    <a:pt x="1006475" y="422275"/>
                  </a:lnTo>
                  <a:lnTo>
                    <a:pt x="1196975" y="415925"/>
                  </a:lnTo>
                  <a:lnTo>
                    <a:pt x="1381125" y="393700"/>
                  </a:lnTo>
                  <a:lnTo>
                    <a:pt x="1460500" y="393700"/>
                  </a:lnTo>
                  <a:lnTo>
                    <a:pt x="1654175" y="368300"/>
                  </a:lnTo>
                  <a:lnTo>
                    <a:pt x="1993900" y="307975"/>
                  </a:lnTo>
                  <a:lnTo>
                    <a:pt x="2508250" y="304800"/>
                  </a:lnTo>
                  <a:lnTo>
                    <a:pt x="2593975" y="304800"/>
                  </a:lnTo>
                  <a:lnTo>
                    <a:pt x="2860675" y="231775"/>
                  </a:lnTo>
                  <a:lnTo>
                    <a:pt x="3028950" y="165100"/>
                  </a:lnTo>
                  <a:lnTo>
                    <a:pt x="3092450" y="133350"/>
                  </a:lnTo>
                  <a:lnTo>
                    <a:pt x="3241675" y="98425"/>
                  </a:lnTo>
                  <a:lnTo>
                    <a:pt x="3270250" y="98425"/>
                  </a:lnTo>
                  <a:lnTo>
                    <a:pt x="3416300" y="22225"/>
                  </a:lnTo>
                  <a:lnTo>
                    <a:pt x="3486150" y="0"/>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grpSp>
      <p:grpSp>
        <p:nvGrpSpPr>
          <p:cNvPr id="12" name="Group 4">
            <a:extLst>
              <a:ext uri="{FF2B5EF4-FFF2-40B4-BE49-F238E27FC236}">
                <a16:creationId xmlns:a16="http://schemas.microsoft.com/office/drawing/2014/main" id="{56087D17-C694-48B9-80B6-DBA3911DE382}"/>
              </a:ext>
            </a:extLst>
          </p:cNvPr>
          <p:cNvGrpSpPr>
            <a:grpSpLocks noChangeAspect="1"/>
          </p:cNvGrpSpPr>
          <p:nvPr/>
        </p:nvGrpSpPr>
        <p:grpSpPr bwMode="auto">
          <a:xfrm>
            <a:off x="323427" y="231653"/>
            <a:ext cx="1276625" cy="372250"/>
            <a:chOff x="2344" y="1464"/>
            <a:chExt cx="1070" cy="312"/>
          </a:xfrm>
        </p:grpSpPr>
        <p:sp>
          <p:nvSpPr>
            <p:cNvPr id="13" name="Freeform 5">
              <a:extLst>
                <a:ext uri="{FF2B5EF4-FFF2-40B4-BE49-F238E27FC236}">
                  <a16:creationId xmlns:a16="http://schemas.microsoft.com/office/drawing/2014/main" id="{FCBD1ADC-15CB-4349-8B47-E9738792DA33}"/>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6">
              <a:extLst>
                <a:ext uri="{FF2B5EF4-FFF2-40B4-BE49-F238E27FC236}">
                  <a16:creationId xmlns:a16="http://schemas.microsoft.com/office/drawing/2014/main" id="{05EDD853-F032-4103-A448-DE2F30008654}"/>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7">
              <a:extLst>
                <a:ext uri="{FF2B5EF4-FFF2-40B4-BE49-F238E27FC236}">
                  <a16:creationId xmlns:a16="http://schemas.microsoft.com/office/drawing/2014/main" id="{8AC46FF2-CAF7-4086-97FC-C28FAF59F4A5}"/>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8">
              <a:extLst>
                <a:ext uri="{FF2B5EF4-FFF2-40B4-BE49-F238E27FC236}">
                  <a16:creationId xmlns:a16="http://schemas.microsoft.com/office/drawing/2014/main" id="{09F5BB29-855B-4267-997E-4B6FFC512B1A}"/>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9">
              <a:extLst>
                <a:ext uri="{FF2B5EF4-FFF2-40B4-BE49-F238E27FC236}">
                  <a16:creationId xmlns:a16="http://schemas.microsoft.com/office/drawing/2014/main" id="{5BD7D882-8C3E-4BC2-932C-DFBCD3DD0159}"/>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0">
              <a:extLst>
                <a:ext uri="{FF2B5EF4-FFF2-40B4-BE49-F238E27FC236}">
                  <a16:creationId xmlns:a16="http://schemas.microsoft.com/office/drawing/2014/main" id="{953BF279-65BE-47F2-92BE-8DDCB11DC1AE}"/>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1">
              <a:extLst>
                <a:ext uri="{FF2B5EF4-FFF2-40B4-BE49-F238E27FC236}">
                  <a16:creationId xmlns:a16="http://schemas.microsoft.com/office/drawing/2014/main" id="{0C9D8327-5E6F-4C6A-A39C-E8E7995D60A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2">
              <a:extLst>
                <a:ext uri="{FF2B5EF4-FFF2-40B4-BE49-F238E27FC236}">
                  <a16:creationId xmlns:a16="http://schemas.microsoft.com/office/drawing/2014/main" id="{3610E8BF-85D1-4162-82A5-9FDD1EE4525B}"/>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3">
              <a:extLst>
                <a:ext uri="{FF2B5EF4-FFF2-40B4-BE49-F238E27FC236}">
                  <a16:creationId xmlns:a16="http://schemas.microsoft.com/office/drawing/2014/main" id="{2DC62AAA-70F3-4713-AFA5-CB31ABAE6DCF}"/>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14">
              <a:extLst>
                <a:ext uri="{FF2B5EF4-FFF2-40B4-BE49-F238E27FC236}">
                  <a16:creationId xmlns:a16="http://schemas.microsoft.com/office/drawing/2014/main" id="{1BDF1226-C274-4DB8-8D73-281A4AF5E775}"/>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15">
              <a:extLst>
                <a:ext uri="{FF2B5EF4-FFF2-40B4-BE49-F238E27FC236}">
                  <a16:creationId xmlns:a16="http://schemas.microsoft.com/office/drawing/2014/main" id="{502ED722-9302-473F-A346-59D6399D1C03}"/>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16">
              <a:extLst>
                <a:ext uri="{FF2B5EF4-FFF2-40B4-BE49-F238E27FC236}">
                  <a16:creationId xmlns:a16="http://schemas.microsoft.com/office/drawing/2014/main" id="{FDD84BAA-5535-45B7-A266-538B600C2F55}"/>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17">
              <a:extLst>
                <a:ext uri="{FF2B5EF4-FFF2-40B4-BE49-F238E27FC236}">
                  <a16:creationId xmlns:a16="http://schemas.microsoft.com/office/drawing/2014/main" id="{2CA1750D-8228-4AF4-9CF3-6130AD97F9EB}"/>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18">
              <a:extLst>
                <a:ext uri="{FF2B5EF4-FFF2-40B4-BE49-F238E27FC236}">
                  <a16:creationId xmlns:a16="http://schemas.microsoft.com/office/drawing/2014/main" id="{89852BC9-9E78-467D-B7F6-8C22297BFF3C}"/>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 name="Freeform 19">
              <a:extLst>
                <a:ext uri="{FF2B5EF4-FFF2-40B4-BE49-F238E27FC236}">
                  <a16:creationId xmlns:a16="http://schemas.microsoft.com/office/drawing/2014/main" id="{CB6BA9C3-876A-4D29-8EE8-205047EA9D48}"/>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Freeform 20">
              <a:extLst>
                <a:ext uri="{FF2B5EF4-FFF2-40B4-BE49-F238E27FC236}">
                  <a16:creationId xmlns:a16="http://schemas.microsoft.com/office/drawing/2014/main" id="{62B76029-CBB6-444E-A863-F69DE55B0671}"/>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 name="Freeform 21">
              <a:extLst>
                <a:ext uri="{FF2B5EF4-FFF2-40B4-BE49-F238E27FC236}">
                  <a16:creationId xmlns:a16="http://schemas.microsoft.com/office/drawing/2014/main" id="{B67023CD-64C5-4B8C-9F40-6B3FDF19B17A}"/>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 name="Freeform 22">
              <a:extLst>
                <a:ext uri="{FF2B5EF4-FFF2-40B4-BE49-F238E27FC236}">
                  <a16:creationId xmlns:a16="http://schemas.microsoft.com/office/drawing/2014/main" id="{FEC6D3B2-0C7B-4B41-8B32-2B749EB6E586}"/>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 name="Freeform 23">
              <a:extLst>
                <a:ext uri="{FF2B5EF4-FFF2-40B4-BE49-F238E27FC236}">
                  <a16:creationId xmlns:a16="http://schemas.microsoft.com/office/drawing/2014/main" id="{C72CC25A-D723-4609-919C-14CFFA1E835C}"/>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 name="Freeform 24">
              <a:extLst>
                <a:ext uri="{FF2B5EF4-FFF2-40B4-BE49-F238E27FC236}">
                  <a16:creationId xmlns:a16="http://schemas.microsoft.com/office/drawing/2014/main" id="{DBD652C2-AEC4-41EF-96A6-C6C7DA5538A4}"/>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33" name="Picture 32">
            <a:extLst>
              <a:ext uri="{FF2B5EF4-FFF2-40B4-BE49-F238E27FC236}">
                <a16:creationId xmlns:a16="http://schemas.microsoft.com/office/drawing/2014/main" id="{FBCB84B9-DA15-4E49-BCC8-57B0A8E599BA}"/>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34" name="Group 33">
            <a:extLst>
              <a:ext uri="{FF2B5EF4-FFF2-40B4-BE49-F238E27FC236}">
                <a16:creationId xmlns:a16="http://schemas.microsoft.com/office/drawing/2014/main" id="{AE4EE7BF-EC71-43AA-B872-C40D36D426B4}"/>
              </a:ext>
            </a:extLst>
          </p:cNvPr>
          <p:cNvGrpSpPr/>
          <p:nvPr/>
        </p:nvGrpSpPr>
        <p:grpSpPr>
          <a:xfrm>
            <a:off x="1" y="3274248"/>
            <a:ext cx="4353232" cy="2005465"/>
            <a:chOff x="1" y="1433217"/>
            <a:chExt cx="2605536" cy="1200329"/>
          </a:xfrm>
        </p:grpSpPr>
        <p:grpSp>
          <p:nvGrpSpPr>
            <p:cNvPr id="35" name="Group 34">
              <a:extLst>
                <a:ext uri="{FF2B5EF4-FFF2-40B4-BE49-F238E27FC236}">
                  <a16:creationId xmlns:a16="http://schemas.microsoft.com/office/drawing/2014/main" id="{0D21B4EE-19F8-479C-A913-86734529A3F9}"/>
                </a:ext>
              </a:extLst>
            </p:cNvPr>
            <p:cNvGrpSpPr/>
            <p:nvPr/>
          </p:nvGrpSpPr>
          <p:grpSpPr>
            <a:xfrm rot="10800000" flipH="1">
              <a:off x="1" y="1686690"/>
              <a:ext cx="2588528" cy="693380"/>
              <a:chOff x="2173147" y="2352675"/>
              <a:chExt cx="829641" cy="222233"/>
            </a:xfrm>
            <a:solidFill>
              <a:schemeClr val="tx2">
                <a:alpha val="96000"/>
              </a:schemeClr>
            </a:solidFill>
          </p:grpSpPr>
          <p:sp>
            <p:nvSpPr>
              <p:cNvPr id="37" name="Rectangle 36">
                <a:extLst>
                  <a:ext uri="{FF2B5EF4-FFF2-40B4-BE49-F238E27FC236}">
                    <a16:creationId xmlns:a16="http://schemas.microsoft.com/office/drawing/2014/main" id="{22BA5E81-18E4-4256-B48C-EA417E226F8C}"/>
                  </a:ext>
                </a:extLst>
              </p:cNvPr>
              <p:cNvSpPr/>
              <p:nvPr/>
            </p:nvSpPr>
            <p:spPr>
              <a:xfrm>
                <a:off x="2173147" y="2352675"/>
                <a:ext cx="733165"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sp>
            <p:nvSpPr>
              <p:cNvPr id="38" name="Isosceles Triangle 37">
                <a:extLst>
                  <a:ext uri="{FF2B5EF4-FFF2-40B4-BE49-F238E27FC236}">
                    <a16:creationId xmlns:a16="http://schemas.microsoft.com/office/drawing/2014/main" id="{51133297-9DA6-4301-A4C7-CE58CB16072F}"/>
                  </a:ext>
                </a:extLst>
              </p:cNvPr>
              <p:cNvSpPr/>
              <p:nvPr/>
            </p:nvSpPr>
            <p:spPr>
              <a:xfrm>
                <a:off x="2906310"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grpSp>
        <p:sp>
          <p:nvSpPr>
            <p:cNvPr id="36" name="Rectangle 35">
              <a:extLst>
                <a:ext uri="{FF2B5EF4-FFF2-40B4-BE49-F238E27FC236}">
                  <a16:creationId xmlns:a16="http://schemas.microsoft.com/office/drawing/2014/main" id="{1C482E01-E651-4C9B-86EA-C580D72CE3F7}"/>
                </a:ext>
              </a:extLst>
            </p:cNvPr>
            <p:cNvSpPr/>
            <p:nvPr/>
          </p:nvSpPr>
          <p:spPr>
            <a:xfrm>
              <a:off x="781021" y="1433217"/>
              <a:ext cx="1824516" cy="1200329"/>
            </a:xfrm>
            <a:prstGeom prst="rect">
              <a:avLst/>
            </a:prstGeom>
          </p:spPr>
          <p:txBody>
            <a:bodyPr wrap="square" anchor="ctr">
              <a:spAutoFit/>
            </a:bodyPr>
            <a:lstStyle/>
            <a:p>
              <a:r>
                <a:rPr lang="en-US" b="1" dirty="0">
                  <a:solidFill>
                    <a:schemeClr val="bg1"/>
                  </a:solidFill>
                  <a:latin typeface="Arial" panose="020B0604020202020204" pitchFamily="34" charset="0"/>
                  <a:ea typeface="Helvetica Neue" charset="0"/>
                  <a:cs typeface="Arial" panose="020B0604020202020204" pitchFamily="34" charset="0"/>
                </a:rPr>
                <a:t>Today we are getting </a:t>
              </a:r>
              <a:r>
                <a:rPr lang="en-US" b="1" dirty="0">
                  <a:solidFill>
                    <a:schemeClr val="accent1"/>
                  </a:solidFill>
                  <a:latin typeface="Arial" panose="020B0604020202020204" pitchFamily="34" charset="0"/>
                  <a:ea typeface="Helvetica Neue" charset="0"/>
                  <a:cs typeface="Arial" panose="020B0604020202020204" pitchFamily="34" charset="0"/>
                </a:rPr>
                <a:t>excellent coverage</a:t>
              </a:r>
            </a:p>
          </p:txBody>
        </p:sp>
      </p:grpSp>
      <p:grpSp>
        <p:nvGrpSpPr>
          <p:cNvPr id="50" name="Group 49">
            <a:extLst>
              <a:ext uri="{FF2B5EF4-FFF2-40B4-BE49-F238E27FC236}">
                <a16:creationId xmlns:a16="http://schemas.microsoft.com/office/drawing/2014/main" id="{FCE88F53-7D95-4EA4-911F-F24F853DBBB1}"/>
              </a:ext>
            </a:extLst>
          </p:cNvPr>
          <p:cNvGrpSpPr/>
          <p:nvPr/>
        </p:nvGrpSpPr>
        <p:grpSpPr>
          <a:xfrm>
            <a:off x="1" y="3676820"/>
            <a:ext cx="4353232" cy="1200329"/>
            <a:chOff x="1" y="1674166"/>
            <a:chExt cx="2605536" cy="718432"/>
          </a:xfrm>
        </p:grpSpPr>
        <p:grpSp>
          <p:nvGrpSpPr>
            <p:cNvPr id="51" name="Group 50">
              <a:extLst>
                <a:ext uri="{FF2B5EF4-FFF2-40B4-BE49-F238E27FC236}">
                  <a16:creationId xmlns:a16="http://schemas.microsoft.com/office/drawing/2014/main" id="{4C8D6C88-7501-4DB0-9B6E-8872F24FD91B}"/>
                </a:ext>
              </a:extLst>
            </p:cNvPr>
            <p:cNvGrpSpPr/>
            <p:nvPr/>
          </p:nvGrpSpPr>
          <p:grpSpPr>
            <a:xfrm rot="10800000" flipH="1">
              <a:off x="1" y="1686690"/>
              <a:ext cx="2588528" cy="693380"/>
              <a:chOff x="2173147" y="2352675"/>
              <a:chExt cx="829641" cy="222233"/>
            </a:xfrm>
            <a:solidFill>
              <a:schemeClr val="tx2">
                <a:alpha val="96000"/>
              </a:schemeClr>
            </a:solidFill>
          </p:grpSpPr>
          <p:sp>
            <p:nvSpPr>
              <p:cNvPr id="53" name="Rectangle 52">
                <a:extLst>
                  <a:ext uri="{FF2B5EF4-FFF2-40B4-BE49-F238E27FC236}">
                    <a16:creationId xmlns:a16="http://schemas.microsoft.com/office/drawing/2014/main" id="{8BCF24DD-D6CF-40F7-8BAB-944C777BCF4B}"/>
                  </a:ext>
                </a:extLst>
              </p:cNvPr>
              <p:cNvSpPr/>
              <p:nvPr/>
            </p:nvSpPr>
            <p:spPr>
              <a:xfrm>
                <a:off x="2173147" y="2352675"/>
                <a:ext cx="733165" cy="22223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sp>
            <p:nvSpPr>
              <p:cNvPr id="54" name="Isosceles Triangle 53">
                <a:extLst>
                  <a:ext uri="{FF2B5EF4-FFF2-40B4-BE49-F238E27FC236}">
                    <a16:creationId xmlns:a16="http://schemas.microsoft.com/office/drawing/2014/main" id="{69BD9C8C-2F1B-4786-9AB5-63E14B9916D8}"/>
                  </a:ext>
                </a:extLst>
              </p:cNvPr>
              <p:cNvSpPr/>
              <p:nvPr/>
            </p:nvSpPr>
            <p:spPr>
              <a:xfrm>
                <a:off x="2906310" y="2352675"/>
                <a:ext cx="96478" cy="222233"/>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grpSp>
        <p:sp>
          <p:nvSpPr>
            <p:cNvPr id="52" name="Rectangle 51">
              <a:extLst>
                <a:ext uri="{FF2B5EF4-FFF2-40B4-BE49-F238E27FC236}">
                  <a16:creationId xmlns:a16="http://schemas.microsoft.com/office/drawing/2014/main" id="{BB85F53A-FA12-48D8-97E2-7D15E8DC0F29}"/>
                </a:ext>
              </a:extLst>
            </p:cNvPr>
            <p:cNvSpPr/>
            <p:nvPr/>
          </p:nvSpPr>
          <p:spPr>
            <a:xfrm>
              <a:off x="318019" y="1674166"/>
              <a:ext cx="2287518" cy="718432"/>
            </a:xfrm>
            <a:prstGeom prst="rect">
              <a:avLst/>
            </a:prstGeom>
          </p:spPr>
          <p:txBody>
            <a:bodyPr wrap="square" anchor="ctr">
              <a:spAutoFit/>
            </a:bodyPr>
            <a:lstStyle/>
            <a:p>
              <a:r>
                <a:rPr lang="ru-RU" b="1" dirty="0">
                  <a:solidFill>
                    <a:schemeClr val="bg1"/>
                  </a:solidFill>
                  <a:latin typeface="Arial" panose="020B0604020202020204" pitchFamily="34" charset="0"/>
                  <a:ea typeface="Helvetica Neue" charset="0"/>
                  <a:cs typeface="Arial" panose="020B0604020202020204" pitchFamily="34" charset="0"/>
                </a:rPr>
                <a:t>Завтра мы превзойдем ожидания с новыми аккумуляторами</a:t>
              </a:r>
              <a:br>
                <a:rPr lang="en-US" b="1" dirty="0">
                  <a:solidFill>
                    <a:schemeClr val="bg1"/>
                  </a:solidFill>
                  <a:latin typeface="Arial" panose="020B0604020202020204" pitchFamily="34" charset="0"/>
                  <a:ea typeface="Helvetica Neue" charset="0"/>
                  <a:cs typeface="Arial" panose="020B0604020202020204" pitchFamily="34" charset="0"/>
                </a:rPr>
              </a:br>
              <a:r>
                <a:rPr lang="en-US" b="1" dirty="0">
                  <a:solidFill>
                    <a:schemeClr val="accent1"/>
                  </a:solidFill>
                  <a:latin typeface="Arial" panose="020B0604020202020204" pitchFamily="34" charset="0"/>
                  <a:ea typeface="Helvetica Neue" charset="0"/>
                  <a:cs typeface="Arial" panose="020B0604020202020204" pitchFamily="34" charset="0"/>
                </a:rPr>
                <a:t>High Energy</a:t>
              </a:r>
              <a:endParaRPr lang="en-US" b="1" dirty="0">
                <a:solidFill>
                  <a:schemeClr val="bg1"/>
                </a:solidFill>
                <a:latin typeface="Arial" panose="020B0604020202020204" pitchFamily="34" charset="0"/>
                <a:ea typeface="Helvetica Neue" charset="0"/>
                <a:cs typeface="Arial" panose="020B0604020202020204" pitchFamily="34" charset="0"/>
              </a:endParaRPr>
            </a:p>
          </p:txBody>
        </p:sp>
      </p:grpSp>
      <p:grpSp>
        <p:nvGrpSpPr>
          <p:cNvPr id="62" name="Group 61">
            <a:extLst>
              <a:ext uri="{FF2B5EF4-FFF2-40B4-BE49-F238E27FC236}">
                <a16:creationId xmlns:a16="http://schemas.microsoft.com/office/drawing/2014/main" id="{124188B4-95E9-45BD-B6E3-849302114EF2}"/>
              </a:ext>
            </a:extLst>
          </p:cNvPr>
          <p:cNvGrpSpPr/>
          <p:nvPr/>
        </p:nvGrpSpPr>
        <p:grpSpPr>
          <a:xfrm>
            <a:off x="7004195" y="919811"/>
            <a:ext cx="2438074" cy="581620"/>
            <a:chOff x="-301017" y="1686690"/>
            <a:chExt cx="2906554" cy="693380"/>
          </a:xfrm>
        </p:grpSpPr>
        <p:grpSp>
          <p:nvGrpSpPr>
            <p:cNvPr id="63" name="Group 62">
              <a:extLst>
                <a:ext uri="{FF2B5EF4-FFF2-40B4-BE49-F238E27FC236}">
                  <a16:creationId xmlns:a16="http://schemas.microsoft.com/office/drawing/2014/main" id="{E3975680-6CFD-4627-B9E6-A08AA078250B}"/>
                </a:ext>
              </a:extLst>
            </p:cNvPr>
            <p:cNvGrpSpPr/>
            <p:nvPr/>
          </p:nvGrpSpPr>
          <p:grpSpPr>
            <a:xfrm rot="10800000" flipH="1">
              <a:off x="-301017" y="1686690"/>
              <a:ext cx="2588534" cy="693380"/>
              <a:chOff x="2076669" y="2352675"/>
              <a:chExt cx="829643" cy="222233"/>
            </a:xfrm>
            <a:solidFill>
              <a:schemeClr val="tx2">
                <a:alpha val="96000"/>
              </a:schemeClr>
            </a:solidFill>
          </p:grpSpPr>
          <p:sp>
            <p:nvSpPr>
              <p:cNvPr id="65" name="Rectangle 64">
                <a:extLst>
                  <a:ext uri="{FF2B5EF4-FFF2-40B4-BE49-F238E27FC236}">
                    <a16:creationId xmlns:a16="http://schemas.microsoft.com/office/drawing/2014/main" id="{2293780A-EFF0-47E6-B415-8C1196B93BF0}"/>
                  </a:ext>
                </a:extLst>
              </p:cNvPr>
              <p:cNvSpPr/>
              <p:nvPr/>
            </p:nvSpPr>
            <p:spPr>
              <a:xfrm>
                <a:off x="2173147" y="2352675"/>
                <a:ext cx="733165" cy="22223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sp>
            <p:nvSpPr>
              <p:cNvPr id="66" name="Isosceles Triangle 65">
                <a:extLst>
                  <a:ext uri="{FF2B5EF4-FFF2-40B4-BE49-F238E27FC236}">
                    <a16:creationId xmlns:a16="http://schemas.microsoft.com/office/drawing/2014/main" id="{4BEBADE4-DE78-41F9-96C1-CCCE7525091D}"/>
                  </a:ext>
                </a:extLst>
              </p:cNvPr>
              <p:cNvSpPr/>
              <p:nvPr/>
            </p:nvSpPr>
            <p:spPr>
              <a:xfrm rot="10800000">
                <a:off x="2076669" y="2352675"/>
                <a:ext cx="96478" cy="222233"/>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grpSp>
        <p:sp>
          <p:nvSpPr>
            <p:cNvPr id="64" name="Rectangle 63">
              <a:extLst>
                <a:ext uri="{FF2B5EF4-FFF2-40B4-BE49-F238E27FC236}">
                  <a16:creationId xmlns:a16="http://schemas.microsoft.com/office/drawing/2014/main" id="{D0865AD5-E991-462E-A687-40A1424CCAF4}"/>
                </a:ext>
              </a:extLst>
            </p:cNvPr>
            <p:cNvSpPr/>
            <p:nvPr/>
          </p:nvSpPr>
          <p:spPr>
            <a:xfrm>
              <a:off x="318018" y="1813232"/>
              <a:ext cx="2287519" cy="440300"/>
            </a:xfrm>
            <a:prstGeom prst="rect">
              <a:avLst/>
            </a:prstGeom>
          </p:spPr>
          <p:txBody>
            <a:bodyPr wrap="square" anchor="ctr">
              <a:spAutoFit/>
            </a:bodyPr>
            <a:lstStyle/>
            <a:p>
              <a:r>
                <a:rPr lang="en-US" b="1" dirty="0">
                  <a:solidFill>
                    <a:schemeClr val="bg1"/>
                  </a:solidFill>
                  <a:latin typeface="Arial" panose="020B0604020202020204" pitchFamily="34" charset="0"/>
                  <a:ea typeface="Helvetica Neue" charset="0"/>
                  <a:cs typeface="Arial" panose="020B0604020202020204" pitchFamily="34" charset="0"/>
                </a:rPr>
                <a:t>600m</a:t>
              </a:r>
              <a:r>
                <a:rPr lang="en-US" b="1" baseline="30000" dirty="0">
                  <a:solidFill>
                    <a:schemeClr val="bg1"/>
                  </a:solidFill>
                  <a:latin typeface="Arial" panose="020B0604020202020204" pitchFamily="34" charset="0"/>
                  <a:ea typeface="Helvetica Neue" charset="0"/>
                  <a:cs typeface="Arial" panose="020B0604020202020204" pitchFamily="34" charset="0"/>
                </a:rPr>
                <a:t>2 ++</a:t>
              </a:r>
            </a:p>
          </p:txBody>
        </p:sp>
      </p:grpSp>
      <p:grpSp>
        <p:nvGrpSpPr>
          <p:cNvPr id="49" name="Group 48">
            <a:extLst>
              <a:ext uri="{FF2B5EF4-FFF2-40B4-BE49-F238E27FC236}">
                <a16:creationId xmlns:a16="http://schemas.microsoft.com/office/drawing/2014/main" id="{79E189D3-DB44-4A09-88BA-DDE9FEF671BF}"/>
              </a:ext>
            </a:extLst>
          </p:cNvPr>
          <p:cNvGrpSpPr/>
          <p:nvPr/>
        </p:nvGrpSpPr>
        <p:grpSpPr>
          <a:xfrm>
            <a:off x="7014828" y="919811"/>
            <a:ext cx="2438073" cy="581620"/>
            <a:chOff x="-301017" y="1686690"/>
            <a:chExt cx="2906555" cy="693380"/>
          </a:xfrm>
        </p:grpSpPr>
        <p:grpSp>
          <p:nvGrpSpPr>
            <p:cNvPr id="55" name="Group 54">
              <a:extLst>
                <a:ext uri="{FF2B5EF4-FFF2-40B4-BE49-F238E27FC236}">
                  <a16:creationId xmlns:a16="http://schemas.microsoft.com/office/drawing/2014/main" id="{5CFC8FB7-6735-495B-96BF-92903F6DBCEC}"/>
                </a:ext>
              </a:extLst>
            </p:cNvPr>
            <p:cNvGrpSpPr/>
            <p:nvPr/>
          </p:nvGrpSpPr>
          <p:grpSpPr>
            <a:xfrm rot="10800000" flipH="1">
              <a:off x="-301017" y="1686690"/>
              <a:ext cx="2588534" cy="693380"/>
              <a:chOff x="2076669" y="2352675"/>
              <a:chExt cx="829643" cy="222233"/>
            </a:xfrm>
            <a:solidFill>
              <a:schemeClr val="tx2">
                <a:alpha val="96000"/>
              </a:schemeClr>
            </a:solidFill>
          </p:grpSpPr>
          <p:sp>
            <p:nvSpPr>
              <p:cNvPr id="58" name="Rectangle 57">
                <a:extLst>
                  <a:ext uri="{FF2B5EF4-FFF2-40B4-BE49-F238E27FC236}">
                    <a16:creationId xmlns:a16="http://schemas.microsoft.com/office/drawing/2014/main" id="{71C08EA5-D0F4-4158-AF7F-B9256A21BE2D}"/>
                  </a:ext>
                </a:extLst>
              </p:cNvPr>
              <p:cNvSpPr/>
              <p:nvPr/>
            </p:nvSpPr>
            <p:spPr>
              <a:xfrm>
                <a:off x="2173147" y="2352675"/>
                <a:ext cx="733165" cy="22223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sp>
            <p:nvSpPr>
              <p:cNvPr id="60" name="Isosceles Triangle 59">
                <a:extLst>
                  <a:ext uri="{FF2B5EF4-FFF2-40B4-BE49-F238E27FC236}">
                    <a16:creationId xmlns:a16="http://schemas.microsoft.com/office/drawing/2014/main" id="{43EB6B50-7D1E-4ABC-81F0-3EC07E025D0F}"/>
                  </a:ext>
                </a:extLst>
              </p:cNvPr>
              <p:cNvSpPr/>
              <p:nvPr/>
            </p:nvSpPr>
            <p:spPr>
              <a:xfrm rot="10800000">
                <a:off x="2076669" y="2352675"/>
                <a:ext cx="96478" cy="222233"/>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grpSp>
        <p:sp>
          <p:nvSpPr>
            <p:cNvPr id="56" name="Rectangle 55">
              <a:extLst>
                <a:ext uri="{FF2B5EF4-FFF2-40B4-BE49-F238E27FC236}">
                  <a16:creationId xmlns:a16="http://schemas.microsoft.com/office/drawing/2014/main" id="{6A7532F7-0A80-434A-BEAD-25007277C126}"/>
                </a:ext>
              </a:extLst>
            </p:cNvPr>
            <p:cNvSpPr/>
            <p:nvPr/>
          </p:nvSpPr>
          <p:spPr>
            <a:xfrm>
              <a:off x="318019" y="1813232"/>
              <a:ext cx="2287519" cy="440300"/>
            </a:xfrm>
            <a:prstGeom prst="rect">
              <a:avLst/>
            </a:prstGeom>
          </p:spPr>
          <p:txBody>
            <a:bodyPr wrap="square" anchor="ctr">
              <a:spAutoFit/>
            </a:bodyPr>
            <a:lstStyle/>
            <a:p>
              <a:r>
                <a:rPr lang="en-US" b="1" dirty="0">
                  <a:solidFill>
                    <a:schemeClr val="accent1"/>
                  </a:solidFill>
                  <a:latin typeface="Arial" panose="020B0604020202020204" pitchFamily="34" charset="0"/>
                  <a:ea typeface="Helvetica Neue" charset="0"/>
                  <a:cs typeface="Arial" panose="020B0604020202020204" pitchFamily="34" charset="0"/>
                </a:rPr>
                <a:t>1000</a:t>
              </a:r>
              <a:r>
                <a:rPr lang="ru-RU" b="1" dirty="0">
                  <a:solidFill>
                    <a:schemeClr val="accent1"/>
                  </a:solidFill>
                  <a:latin typeface="Arial" panose="020B0604020202020204" pitchFamily="34" charset="0"/>
                  <a:ea typeface="Helvetica Neue" charset="0"/>
                  <a:cs typeface="Arial" panose="020B0604020202020204" pitchFamily="34" charset="0"/>
                </a:rPr>
                <a:t> м</a:t>
              </a:r>
              <a:r>
                <a:rPr lang="en-US" b="1" baseline="30000" dirty="0">
                  <a:solidFill>
                    <a:schemeClr val="accent1"/>
                  </a:solidFill>
                  <a:latin typeface="Arial" panose="020B0604020202020204" pitchFamily="34" charset="0"/>
                  <a:ea typeface="Helvetica Neue" charset="0"/>
                  <a:cs typeface="Arial" panose="020B0604020202020204" pitchFamily="34" charset="0"/>
                </a:rPr>
                <a:t>2</a:t>
              </a:r>
            </a:p>
          </p:txBody>
        </p:sp>
      </p:grpSp>
      <p:grpSp>
        <p:nvGrpSpPr>
          <p:cNvPr id="2" name="Group 1">
            <a:extLst>
              <a:ext uri="{FF2B5EF4-FFF2-40B4-BE49-F238E27FC236}">
                <a16:creationId xmlns:a16="http://schemas.microsoft.com/office/drawing/2014/main" id="{272B1FE8-0C3D-4E9B-96F9-499DC936C1B1}"/>
              </a:ext>
            </a:extLst>
          </p:cNvPr>
          <p:cNvGrpSpPr/>
          <p:nvPr/>
        </p:nvGrpSpPr>
        <p:grpSpPr>
          <a:xfrm>
            <a:off x="6447008" y="2485610"/>
            <a:ext cx="2784183" cy="2784182"/>
            <a:chOff x="4893737" y="2411013"/>
            <a:chExt cx="2784183" cy="2784182"/>
          </a:xfrm>
        </p:grpSpPr>
        <p:sp>
          <p:nvSpPr>
            <p:cNvPr id="68" name="Oval 67">
              <a:extLst>
                <a:ext uri="{FF2B5EF4-FFF2-40B4-BE49-F238E27FC236}">
                  <a16:creationId xmlns:a16="http://schemas.microsoft.com/office/drawing/2014/main" id="{9711665B-4BDB-4152-96E5-29A085D561AD}"/>
                </a:ext>
              </a:extLst>
            </p:cNvPr>
            <p:cNvSpPr/>
            <p:nvPr/>
          </p:nvSpPr>
          <p:spPr>
            <a:xfrm>
              <a:off x="4893737" y="2411013"/>
              <a:ext cx="2784183" cy="278418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69" name="Oval 68">
              <a:extLst>
                <a:ext uri="{FF2B5EF4-FFF2-40B4-BE49-F238E27FC236}">
                  <a16:creationId xmlns:a16="http://schemas.microsoft.com/office/drawing/2014/main" id="{2E7FB321-8860-44E7-8381-4C63F4976445}"/>
                </a:ext>
              </a:extLst>
            </p:cNvPr>
            <p:cNvSpPr/>
            <p:nvPr/>
          </p:nvSpPr>
          <p:spPr>
            <a:xfrm>
              <a:off x="5270233" y="2787510"/>
              <a:ext cx="2031188" cy="203118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pic>
          <p:nvPicPr>
            <p:cNvPr id="67" name="Picture 66">
              <a:extLst>
                <a:ext uri="{FF2B5EF4-FFF2-40B4-BE49-F238E27FC236}">
                  <a16:creationId xmlns:a16="http://schemas.microsoft.com/office/drawing/2014/main" id="{3DCD8950-AAB5-43DD-882A-F1CBA1B0A48D}"/>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001260" y="2787510"/>
              <a:ext cx="2569133" cy="2126905"/>
            </a:xfrm>
            <a:prstGeom prst="rect">
              <a:avLst/>
            </a:prstGeom>
          </p:spPr>
        </p:pic>
      </p:grpSp>
    </p:spTree>
    <p:extLst>
      <p:ext uri="{BB962C8B-B14F-4D97-AF65-F5344CB8AC3E}">
        <p14:creationId xmlns:p14="http://schemas.microsoft.com/office/powerpoint/2010/main" val="3785646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with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fill="hold"/>
                                        <p:tgtEl>
                                          <p:spTgt spid="34"/>
                                        </p:tgtEl>
                                        <p:attrNameLst>
                                          <p:attrName>ppt_x</p:attrName>
                                        </p:attrNameLst>
                                      </p:cBhvr>
                                      <p:tavLst>
                                        <p:tav tm="0">
                                          <p:val>
                                            <p:strVal val="0-#ppt_w/2"/>
                                          </p:val>
                                        </p:tav>
                                        <p:tav tm="100000">
                                          <p:val>
                                            <p:strVal val="#ppt_x"/>
                                          </p:val>
                                        </p:tav>
                                      </p:tavLst>
                                    </p:anim>
                                    <p:anim calcmode="lin" valueType="num">
                                      <p:cBhvr additive="base">
                                        <p:cTn id="8" dur="500" fill="hold"/>
                                        <p:tgtEl>
                                          <p:spTgt spid="34"/>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61"/>
                                        </p:tgtEl>
                                        <p:attrNameLst>
                                          <p:attrName>style.visibility</p:attrName>
                                        </p:attrNameLst>
                                      </p:cBhvr>
                                      <p:to>
                                        <p:strVal val="visible"/>
                                      </p:to>
                                    </p:set>
                                    <p:animEffect transition="in" filter="wipe(left)">
                                      <p:cBhvr>
                                        <p:cTn id="12" dur="1500"/>
                                        <p:tgtEl>
                                          <p:spTgt spid="61"/>
                                        </p:tgtEl>
                                      </p:cBhvr>
                                    </p:animEffect>
                                  </p:childTnLst>
                                </p:cTn>
                              </p:par>
                              <p:par>
                                <p:cTn id="13" presetID="2" presetClass="entr" presetSubtype="2" decel="100000" fill="hold" nodeType="withEffect">
                                  <p:stCondLst>
                                    <p:cond delay="0"/>
                                  </p:stCondLst>
                                  <p:childTnLst>
                                    <p:set>
                                      <p:cBhvr>
                                        <p:cTn id="14" dur="1" fill="hold">
                                          <p:stCondLst>
                                            <p:cond delay="0"/>
                                          </p:stCondLst>
                                        </p:cTn>
                                        <p:tgtEl>
                                          <p:spTgt spid="62"/>
                                        </p:tgtEl>
                                        <p:attrNameLst>
                                          <p:attrName>style.visibility</p:attrName>
                                        </p:attrNameLst>
                                      </p:cBhvr>
                                      <p:to>
                                        <p:strVal val="visible"/>
                                      </p:to>
                                    </p:set>
                                    <p:anim calcmode="lin" valueType="num">
                                      <p:cBhvr additive="base">
                                        <p:cTn id="15" dur="500" fill="hold"/>
                                        <p:tgtEl>
                                          <p:spTgt spid="62"/>
                                        </p:tgtEl>
                                        <p:attrNameLst>
                                          <p:attrName>ppt_x</p:attrName>
                                        </p:attrNameLst>
                                      </p:cBhvr>
                                      <p:tavLst>
                                        <p:tav tm="0">
                                          <p:val>
                                            <p:strVal val="1+#ppt_w/2"/>
                                          </p:val>
                                        </p:tav>
                                        <p:tav tm="100000">
                                          <p:val>
                                            <p:strVal val="#ppt_x"/>
                                          </p:val>
                                        </p:tav>
                                      </p:tavLst>
                                    </p:anim>
                                    <p:anim calcmode="lin" valueType="num">
                                      <p:cBhvr additive="base">
                                        <p:cTn id="16" dur="500" fill="hold"/>
                                        <p:tgtEl>
                                          <p:spTgt spid="62"/>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decel="100000" fill="hold" nodeType="clickEffect">
                                  <p:stCondLst>
                                    <p:cond delay="0"/>
                                  </p:stCondLst>
                                  <p:childTnLst>
                                    <p:set>
                                      <p:cBhvr>
                                        <p:cTn id="20" dur="1" fill="hold">
                                          <p:stCondLst>
                                            <p:cond delay="0"/>
                                          </p:stCondLst>
                                        </p:cTn>
                                        <p:tgtEl>
                                          <p:spTgt spid="50"/>
                                        </p:tgtEl>
                                        <p:attrNameLst>
                                          <p:attrName>style.visibility</p:attrName>
                                        </p:attrNameLst>
                                      </p:cBhvr>
                                      <p:to>
                                        <p:strVal val="visible"/>
                                      </p:to>
                                    </p:set>
                                    <p:anim calcmode="lin" valueType="num">
                                      <p:cBhvr additive="base">
                                        <p:cTn id="21" dur="500" fill="hold"/>
                                        <p:tgtEl>
                                          <p:spTgt spid="50"/>
                                        </p:tgtEl>
                                        <p:attrNameLst>
                                          <p:attrName>ppt_x</p:attrName>
                                        </p:attrNameLst>
                                      </p:cBhvr>
                                      <p:tavLst>
                                        <p:tav tm="0">
                                          <p:val>
                                            <p:strVal val="0-#ppt_w/2"/>
                                          </p:val>
                                        </p:tav>
                                        <p:tav tm="100000">
                                          <p:val>
                                            <p:strVal val="#ppt_x"/>
                                          </p:val>
                                        </p:tav>
                                      </p:tavLst>
                                    </p:anim>
                                    <p:anim calcmode="lin" valueType="num">
                                      <p:cBhvr additive="base">
                                        <p:cTn id="22" dur="500" fill="hold"/>
                                        <p:tgtEl>
                                          <p:spTgt spid="50"/>
                                        </p:tgtEl>
                                        <p:attrNameLst>
                                          <p:attrName>ppt_y</p:attrName>
                                        </p:attrNameLst>
                                      </p:cBhvr>
                                      <p:tavLst>
                                        <p:tav tm="0">
                                          <p:val>
                                            <p:strVal val="#ppt_y"/>
                                          </p:val>
                                        </p:tav>
                                        <p:tav tm="100000">
                                          <p:val>
                                            <p:strVal val="#ppt_y"/>
                                          </p:val>
                                        </p:tav>
                                      </p:tavLst>
                                    </p:anim>
                                  </p:childTnLst>
                                </p:cTn>
                              </p:par>
                              <p:par>
                                <p:cTn id="23" presetID="10"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1500"/>
                                        <p:tgtEl>
                                          <p:spTgt spid="9"/>
                                        </p:tgtEl>
                                      </p:cBhvr>
                                    </p:animEffect>
                                  </p:childTnLst>
                                </p:cTn>
                              </p:par>
                              <p:par>
                                <p:cTn id="30" presetID="2" presetClass="entr" presetSubtype="2" decel="100000" fill="hold" nodeType="withEffect">
                                  <p:stCondLst>
                                    <p:cond delay="0"/>
                                  </p:stCondLst>
                                  <p:childTnLst>
                                    <p:set>
                                      <p:cBhvr>
                                        <p:cTn id="31" dur="1" fill="hold">
                                          <p:stCondLst>
                                            <p:cond delay="0"/>
                                          </p:stCondLst>
                                        </p:cTn>
                                        <p:tgtEl>
                                          <p:spTgt spid="49"/>
                                        </p:tgtEl>
                                        <p:attrNameLst>
                                          <p:attrName>style.visibility</p:attrName>
                                        </p:attrNameLst>
                                      </p:cBhvr>
                                      <p:to>
                                        <p:strVal val="visible"/>
                                      </p:to>
                                    </p:set>
                                    <p:anim calcmode="lin" valueType="num">
                                      <p:cBhvr additive="base">
                                        <p:cTn id="32" dur="500" fill="hold"/>
                                        <p:tgtEl>
                                          <p:spTgt spid="49"/>
                                        </p:tgtEl>
                                        <p:attrNameLst>
                                          <p:attrName>ppt_x</p:attrName>
                                        </p:attrNameLst>
                                      </p:cBhvr>
                                      <p:tavLst>
                                        <p:tav tm="0">
                                          <p:val>
                                            <p:strVal val="1+#ppt_w/2"/>
                                          </p:val>
                                        </p:tav>
                                        <p:tav tm="100000">
                                          <p:val>
                                            <p:strVal val="#ppt_x"/>
                                          </p:val>
                                        </p:tav>
                                      </p:tavLst>
                                    </p:anim>
                                    <p:anim calcmode="lin" valueType="num">
                                      <p:cBhvr additive="base">
                                        <p:cTn id="33" dur="500" fill="hold"/>
                                        <p:tgtEl>
                                          <p:spTgt spid="49"/>
                                        </p:tgtEl>
                                        <p:attrNameLst>
                                          <p:attrName>ppt_y</p:attrName>
                                        </p:attrNameLst>
                                      </p:cBhvr>
                                      <p:tavLst>
                                        <p:tav tm="0">
                                          <p:val>
                                            <p:strVal val="#ppt_y"/>
                                          </p:val>
                                        </p:tav>
                                        <p:tav tm="100000">
                                          <p:val>
                                            <p:strVal val="#ppt_y"/>
                                          </p:val>
                                        </p:tav>
                                      </p:tavLst>
                                    </p:anim>
                                  </p:childTnLst>
                                </p:cTn>
                              </p:par>
                              <p:par>
                                <p:cTn id="34" presetID="1" presetClass="entr" presetSubtype="0" fill="hold" nodeType="withEffect">
                                  <p:stCondLst>
                                    <p:cond delay="0"/>
                                  </p:stCondLst>
                                  <p:childTnLst>
                                    <p:set>
                                      <p:cBhvr>
                                        <p:cTn id="35"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43CD0986-65A3-4B80-965D-54429966BF71}"/>
              </a:ext>
            </a:extLst>
          </p:cNvPr>
          <p:cNvGrpSpPr/>
          <p:nvPr/>
        </p:nvGrpSpPr>
        <p:grpSpPr>
          <a:xfrm>
            <a:off x="0" y="576391"/>
            <a:ext cx="7797658" cy="1198821"/>
            <a:chOff x="0" y="576391"/>
            <a:chExt cx="7797658" cy="1198821"/>
          </a:xfrm>
        </p:grpSpPr>
        <p:grpSp>
          <p:nvGrpSpPr>
            <p:cNvPr id="41" name="Group 40">
              <a:extLst>
                <a:ext uri="{FF2B5EF4-FFF2-40B4-BE49-F238E27FC236}">
                  <a16:creationId xmlns:a16="http://schemas.microsoft.com/office/drawing/2014/main" id="{8C637473-50C2-4108-B68F-42B6FE935210}"/>
                </a:ext>
              </a:extLst>
            </p:cNvPr>
            <p:cNvGrpSpPr/>
            <p:nvPr/>
          </p:nvGrpSpPr>
          <p:grpSpPr>
            <a:xfrm rot="10800000" flipH="1" flipV="1">
              <a:off x="0" y="576394"/>
              <a:ext cx="7797658" cy="1155149"/>
              <a:chOff x="1922640" y="2352675"/>
              <a:chExt cx="1500149" cy="222233"/>
            </a:xfrm>
            <a:solidFill>
              <a:schemeClr val="tx2"/>
            </a:solidFill>
          </p:grpSpPr>
          <p:sp>
            <p:nvSpPr>
              <p:cNvPr id="42" name="Rectangle 41">
                <a:extLst>
                  <a:ext uri="{FF2B5EF4-FFF2-40B4-BE49-F238E27FC236}">
                    <a16:creationId xmlns:a16="http://schemas.microsoft.com/office/drawing/2014/main" id="{30E60321-97EF-4604-9E57-8F8C061FFBA6}"/>
                  </a:ext>
                </a:extLst>
              </p:cNvPr>
              <p:cNvSpPr/>
              <p:nvPr/>
            </p:nvSpPr>
            <p:spPr>
              <a:xfrm>
                <a:off x="1922640" y="2352675"/>
                <a:ext cx="1371966" cy="2222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Isosceles Triangle 42">
                <a:extLst>
                  <a:ext uri="{FF2B5EF4-FFF2-40B4-BE49-F238E27FC236}">
                    <a16:creationId xmlns:a16="http://schemas.microsoft.com/office/drawing/2014/main" id="{0B26791E-F625-4F29-960B-0AB86DB72C33}"/>
                  </a:ext>
                </a:extLst>
              </p:cNvPr>
              <p:cNvSpPr/>
              <p:nvPr/>
            </p:nvSpPr>
            <p:spPr>
              <a:xfrm>
                <a:off x="3294607" y="2352675"/>
                <a:ext cx="128182" cy="222233"/>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5" name="TextBox 64">
              <a:extLst>
                <a:ext uri="{FF2B5EF4-FFF2-40B4-BE49-F238E27FC236}">
                  <a16:creationId xmlns:a16="http://schemas.microsoft.com/office/drawing/2014/main" id="{F737C34E-F9E5-45DB-A79D-C74258EFC934}"/>
                </a:ext>
              </a:extLst>
            </p:cNvPr>
            <p:cNvSpPr txBox="1"/>
            <p:nvPr/>
          </p:nvSpPr>
          <p:spPr bwMode="auto">
            <a:xfrm rot="16200000">
              <a:off x="-52236" y="923135"/>
              <a:ext cx="1155154" cy="4616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defPPr>
                <a:defRPr lang="en-US"/>
              </a:defPPr>
              <a:lvl1pPr>
                <a:defRPr sz="1600">
                  <a:solidFill>
                    <a:schemeClr val="bg2"/>
                  </a:solidFill>
                </a:defRPr>
              </a:lvl1pPr>
            </a:lstStyle>
            <a:p>
              <a:pPr algn="ctr"/>
              <a:r>
                <a:rPr lang="ru-RU" sz="1200" dirty="0"/>
                <a:t>Самый лучший</a:t>
              </a:r>
              <a:endParaRPr lang="en-GB" sz="1200" dirty="0"/>
            </a:p>
          </p:txBody>
        </p:sp>
        <p:sp>
          <p:nvSpPr>
            <p:cNvPr id="72" name="TextBox 71">
              <a:extLst>
                <a:ext uri="{FF2B5EF4-FFF2-40B4-BE49-F238E27FC236}">
                  <a16:creationId xmlns:a16="http://schemas.microsoft.com/office/drawing/2014/main" id="{CF179D24-3E2A-450B-9FE0-B0CC8985FD7D}"/>
                </a:ext>
              </a:extLst>
            </p:cNvPr>
            <p:cNvSpPr txBox="1"/>
            <p:nvPr/>
          </p:nvSpPr>
          <p:spPr>
            <a:xfrm>
              <a:off x="4788695" y="1419241"/>
              <a:ext cx="714616" cy="253916"/>
            </a:xfrm>
            <a:prstGeom prst="rect">
              <a:avLst/>
            </a:prstGeom>
            <a:noFill/>
            <a:ln>
              <a:noFill/>
            </a:ln>
          </p:spPr>
          <p:txBody>
            <a:bodyPr wrap="square" rtlCol="0">
              <a:spAutoFit/>
            </a:bodyPr>
            <a:lstStyle/>
            <a:p>
              <a:pPr algn="ctr" defTabSz="685800">
                <a:defRPr/>
              </a:pPr>
              <a:r>
                <a:rPr lang="en-GB" sz="1050" b="1" dirty="0">
                  <a:solidFill>
                    <a:schemeClr val="bg2"/>
                  </a:solidFill>
                  <a:latin typeface="Arial" panose="020B0604020202020204" pitchFamily="34" charset="0"/>
                  <a:cs typeface="Arial" panose="020B0604020202020204" pitchFamily="34" charset="0"/>
                </a:rPr>
                <a:t>9.0</a:t>
              </a:r>
              <a:r>
                <a:rPr lang="en-GB" sz="1050" dirty="0">
                  <a:solidFill>
                    <a:schemeClr val="bg2"/>
                  </a:solidFill>
                  <a:latin typeface="Arial" panose="020B0604020202020204" pitchFamily="34" charset="0"/>
                  <a:cs typeface="Arial" panose="020B0604020202020204" pitchFamily="34" charset="0"/>
                </a:rPr>
                <a:t>Ah</a:t>
              </a:r>
            </a:p>
          </p:txBody>
        </p:sp>
        <p:sp>
          <p:nvSpPr>
            <p:cNvPr id="31" name="TextBox 30">
              <a:extLst>
                <a:ext uri="{FF2B5EF4-FFF2-40B4-BE49-F238E27FC236}">
                  <a16:creationId xmlns:a16="http://schemas.microsoft.com/office/drawing/2014/main" id="{DCFFA4FD-00F8-4880-9E3A-8A94AFE4ABD9}"/>
                </a:ext>
              </a:extLst>
            </p:cNvPr>
            <p:cNvSpPr txBox="1"/>
            <p:nvPr/>
          </p:nvSpPr>
          <p:spPr>
            <a:xfrm>
              <a:off x="3207100" y="1419241"/>
              <a:ext cx="714616" cy="253916"/>
            </a:xfrm>
            <a:prstGeom prst="rect">
              <a:avLst/>
            </a:prstGeom>
            <a:noFill/>
            <a:ln>
              <a:noFill/>
            </a:ln>
          </p:spPr>
          <p:txBody>
            <a:bodyPr wrap="square" rtlCol="0">
              <a:spAutoFit/>
            </a:bodyPr>
            <a:lstStyle/>
            <a:p>
              <a:pPr algn="ctr" defTabSz="685800">
                <a:defRPr/>
              </a:pPr>
              <a:r>
                <a:rPr lang="en-GB" sz="1050" b="1" dirty="0">
                  <a:solidFill>
                    <a:schemeClr val="bg2"/>
                  </a:solidFill>
                  <a:latin typeface="Arial" panose="020B0604020202020204" pitchFamily="34" charset="0"/>
                  <a:cs typeface="Arial" panose="020B0604020202020204" pitchFamily="34" charset="0"/>
                </a:rPr>
                <a:t>6.0</a:t>
              </a:r>
              <a:r>
                <a:rPr lang="en-GB" sz="1050" dirty="0">
                  <a:solidFill>
                    <a:schemeClr val="bg2"/>
                  </a:solidFill>
                  <a:latin typeface="Arial" panose="020B0604020202020204" pitchFamily="34" charset="0"/>
                  <a:cs typeface="Arial" panose="020B0604020202020204" pitchFamily="34" charset="0"/>
                </a:rPr>
                <a:t>Ah</a:t>
              </a:r>
            </a:p>
          </p:txBody>
        </p:sp>
        <p:cxnSp>
          <p:nvCxnSpPr>
            <p:cNvPr id="23" name="Straight Connector 22">
              <a:extLst>
                <a:ext uri="{FF2B5EF4-FFF2-40B4-BE49-F238E27FC236}">
                  <a16:creationId xmlns:a16="http://schemas.microsoft.com/office/drawing/2014/main" id="{0BA848F7-85D8-44D6-8AA7-9D862A9DF871}"/>
                </a:ext>
              </a:extLst>
            </p:cNvPr>
            <p:cNvCxnSpPr/>
            <p:nvPr/>
          </p:nvCxnSpPr>
          <p:spPr>
            <a:xfrm>
              <a:off x="2242559" y="699031"/>
              <a:ext cx="0" cy="909874"/>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E73DE7CC-DB46-4BAB-99B0-C6C10212F346}"/>
                </a:ext>
              </a:extLst>
            </p:cNvPr>
            <p:cNvPicPr>
              <a:picLocks noChangeAspect="1"/>
            </p:cNvPicPr>
            <p:nvPr/>
          </p:nvPicPr>
          <p:blipFill>
            <a:blip r:embed="rId3"/>
            <a:stretch>
              <a:fillRect/>
            </a:stretch>
          </p:blipFill>
          <p:spPr>
            <a:xfrm>
              <a:off x="986291" y="850548"/>
              <a:ext cx="1002460" cy="633292"/>
            </a:xfrm>
            <a:prstGeom prst="rect">
              <a:avLst/>
            </a:prstGeom>
          </p:spPr>
        </p:pic>
        <p:sp>
          <p:nvSpPr>
            <p:cNvPr id="147" name="TextBox 146">
              <a:extLst>
                <a:ext uri="{FF2B5EF4-FFF2-40B4-BE49-F238E27FC236}">
                  <a16:creationId xmlns:a16="http://schemas.microsoft.com/office/drawing/2014/main" id="{7EAE7443-E0C1-4631-8484-269F83AD4F92}"/>
                </a:ext>
              </a:extLst>
            </p:cNvPr>
            <p:cNvSpPr txBox="1"/>
            <p:nvPr/>
          </p:nvSpPr>
          <p:spPr>
            <a:xfrm>
              <a:off x="6384940" y="1414611"/>
              <a:ext cx="714616" cy="253916"/>
            </a:xfrm>
            <a:prstGeom prst="rect">
              <a:avLst/>
            </a:prstGeom>
            <a:noFill/>
            <a:ln>
              <a:noFill/>
            </a:ln>
          </p:spPr>
          <p:txBody>
            <a:bodyPr wrap="square" rtlCol="0">
              <a:spAutoFit/>
            </a:bodyPr>
            <a:lstStyle/>
            <a:p>
              <a:pPr algn="ctr" defTabSz="685800">
                <a:defRPr/>
              </a:pPr>
              <a:r>
                <a:rPr lang="en-GB" sz="1050" b="1" dirty="0">
                  <a:solidFill>
                    <a:schemeClr val="bg2"/>
                  </a:solidFill>
                  <a:latin typeface="Arial" panose="020B0604020202020204" pitchFamily="34" charset="0"/>
                  <a:cs typeface="Arial" panose="020B0604020202020204" pitchFamily="34" charset="0"/>
                </a:rPr>
                <a:t>12.0</a:t>
              </a:r>
              <a:r>
                <a:rPr lang="en-GB" sz="1050" dirty="0">
                  <a:solidFill>
                    <a:schemeClr val="bg2"/>
                  </a:solidFill>
                  <a:latin typeface="Arial" panose="020B0604020202020204" pitchFamily="34" charset="0"/>
                  <a:cs typeface="Arial" panose="020B0604020202020204" pitchFamily="34" charset="0"/>
                </a:rPr>
                <a:t>Ah</a:t>
              </a:r>
            </a:p>
          </p:txBody>
        </p:sp>
        <p:sp>
          <p:nvSpPr>
            <p:cNvPr id="10" name="Rectangle 9">
              <a:extLst>
                <a:ext uri="{FF2B5EF4-FFF2-40B4-BE49-F238E27FC236}">
                  <a16:creationId xmlns:a16="http://schemas.microsoft.com/office/drawing/2014/main" id="{3D9BAC3D-DD35-4A6C-8FCF-5981BCD1A218}"/>
                </a:ext>
              </a:extLst>
            </p:cNvPr>
            <p:cNvSpPr/>
            <p:nvPr/>
          </p:nvSpPr>
          <p:spPr>
            <a:xfrm>
              <a:off x="5853113" y="1262063"/>
              <a:ext cx="192881" cy="228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5" name="Rectangle 174">
              <a:extLst>
                <a:ext uri="{FF2B5EF4-FFF2-40B4-BE49-F238E27FC236}">
                  <a16:creationId xmlns:a16="http://schemas.microsoft.com/office/drawing/2014/main" id="{9E7BE68F-1CDF-479C-9EFC-F961793DF590}"/>
                </a:ext>
              </a:extLst>
            </p:cNvPr>
            <p:cNvSpPr/>
            <p:nvPr/>
          </p:nvSpPr>
          <p:spPr>
            <a:xfrm>
              <a:off x="4324350" y="1262063"/>
              <a:ext cx="192881" cy="228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8" name="Rectangle 197">
              <a:extLst>
                <a:ext uri="{FF2B5EF4-FFF2-40B4-BE49-F238E27FC236}">
                  <a16:creationId xmlns:a16="http://schemas.microsoft.com/office/drawing/2014/main" id="{BD67A9B3-29B1-47AC-909A-BF5898EA2E40}"/>
                </a:ext>
              </a:extLst>
            </p:cNvPr>
            <p:cNvSpPr/>
            <p:nvPr/>
          </p:nvSpPr>
          <p:spPr>
            <a:xfrm>
              <a:off x="2748306" y="1262063"/>
              <a:ext cx="192881" cy="228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3" name="Picture 142">
              <a:extLst>
                <a:ext uri="{FF2B5EF4-FFF2-40B4-BE49-F238E27FC236}">
                  <a16:creationId xmlns:a16="http://schemas.microsoft.com/office/drawing/2014/main" id="{3CCE75F3-8686-45C6-9A27-D44385B5301C}"/>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516675" y="610179"/>
              <a:ext cx="1407267" cy="1165033"/>
            </a:xfrm>
            <a:prstGeom prst="rect">
              <a:avLst/>
            </a:prstGeom>
          </p:spPr>
        </p:pic>
        <p:pic>
          <p:nvPicPr>
            <p:cNvPr id="144" name="Picture 143">
              <a:extLst>
                <a:ext uri="{FF2B5EF4-FFF2-40B4-BE49-F238E27FC236}">
                  <a16:creationId xmlns:a16="http://schemas.microsoft.com/office/drawing/2014/main" id="{4E6F64D1-3D17-453F-89B4-F8B17D7D9AA7}"/>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087560" y="615118"/>
              <a:ext cx="1395335" cy="1155155"/>
            </a:xfrm>
            <a:prstGeom prst="rect">
              <a:avLst/>
            </a:prstGeom>
          </p:spPr>
        </p:pic>
        <p:pic>
          <p:nvPicPr>
            <p:cNvPr id="145" name="Picture 144">
              <a:extLst>
                <a:ext uri="{FF2B5EF4-FFF2-40B4-BE49-F238E27FC236}">
                  <a16:creationId xmlns:a16="http://schemas.microsoft.com/office/drawing/2014/main" id="{33FFE2D0-6CC5-44C2-90F2-68EC7804A128}"/>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646513" y="615118"/>
              <a:ext cx="1395335" cy="1155155"/>
            </a:xfrm>
            <a:prstGeom prst="rect">
              <a:avLst/>
            </a:prstGeom>
          </p:spPr>
        </p:pic>
        <p:pic>
          <p:nvPicPr>
            <p:cNvPr id="199" name="Picture 198">
              <a:extLst>
                <a:ext uri="{FF2B5EF4-FFF2-40B4-BE49-F238E27FC236}">
                  <a16:creationId xmlns:a16="http://schemas.microsoft.com/office/drawing/2014/main" id="{46354C79-799A-4285-A33C-91F566285289}"/>
                </a:ext>
              </a:extLst>
            </p:cNvPr>
            <p:cNvPicPr>
              <a:picLocks noChangeAspect="1"/>
            </p:cNvPicPr>
            <p:nvPr/>
          </p:nvPicPr>
          <p:blipFill>
            <a:blip r:embed="rId7"/>
            <a:srcRect l="3518" t="3753" r="3150" b="4202"/>
            <a:stretch>
              <a:fillRect/>
            </a:stretch>
          </p:blipFill>
          <p:spPr>
            <a:xfrm>
              <a:off x="2523908" y="693197"/>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201" name="Picture 200">
              <a:extLst>
                <a:ext uri="{FF2B5EF4-FFF2-40B4-BE49-F238E27FC236}">
                  <a16:creationId xmlns:a16="http://schemas.microsoft.com/office/drawing/2014/main" id="{35012B35-B329-4B70-BEE7-1DDE4223EA31}"/>
                </a:ext>
              </a:extLst>
            </p:cNvPr>
            <p:cNvPicPr>
              <a:picLocks noChangeAspect="1"/>
            </p:cNvPicPr>
            <p:nvPr/>
          </p:nvPicPr>
          <p:blipFill>
            <a:blip r:embed="rId7"/>
            <a:srcRect l="3518" t="3753" r="3150" b="4202"/>
            <a:stretch>
              <a:fillRect/>
            </a:stretch>
          </p:blipFill>
          <p:spPr>
            <a:xfrm>
              <a:off x="4111408" y="693197"/>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203" name="Picture 202">
              <a:extLst>
                <a:ext uri="{FF2B5EF4-FFF2-40B4-BE49-F238E27FC236}">
                  <a16:creationId xmlns:a16="http://schemas.microsoft.com/office/drawing/2014/main" id="{3FE6B91C-D046-4BC3-8037-4B6D4174C061}"/>
                </a:ext>
              </a:extLst>
            </p:cNvPr>
            <p:cNvPicPr>
              <a:picLocks noChangeAspect="1"/>
            </p:cNvPicPr>
            <p:nvPr/>
          </p:nvPicPr>
          <p:blipFill>
            <a:blip r:embed="rId7"/>
            <a:srcRect l="3518" t="3753" r="3150" b="4202"/>
            <a:stretch>
              <a:fillRect/>
            </a:stretch>
          </p:blipFill>
          <p:spPr>
            <a:xfrm>
              <a:off x="5622708" y="693197"/>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grpSp>
      <p:grpSp>
        <p:nvGrpSpPr>
          <p:cNvPr id="22" name="Group 21">
            <a:extLst>
              <a:ext uri="{FF2B5EF4-FFF2-40B4-BE49-F238E27FC236}">
                <a16:creationId xmlns:a16="http://schemas.microsoft.com/office/drawing/2014/main" id="{DF32AC45-2D44-4C0C-9CF7-9CFCEFC43622}"/>
              </a:ext>
            </a:extLst>
          </p:cNvPr>
          <p:cNvGrpSpPr/>
          <p:nvPr/>
        </p:nvGrpSpPr>
        <p:grpSpPr>
          <a:xfrm>
            <a:off x="-2368" y="3325297"/>
            <a:ext cx="4655732" cy="1266395"/>
            <a:chOff x="-2368" y="3325297"/>
            <a:chExt cx="4655732" cy="1266395"/>
          </a:xfrm>
        </p:grpSpPr>
        <p:sp>
          <p:nvSpPr>
            <p:cNvPr id="49" name="Rectangle 48">
              <a:extLst>
                <a:ext uri="{FF2B5EF4-FFF2-40B4-BE49-F238E27FC236}">
                  <a16:creationId xmlns:a16="http://schemas.microsoft.com/office/drawing/2014/main" id="{DF37AE08-5AC4-428D-A5F3-442BF948F6C6}"/>
                </a:ext>
              </a:extLst>
            </p:cNvPr>
            <p:cNvSpPr/>
            <p:nvPr/>
          </p:nvSpPr>
          <p:spPr>
            <a:xfrm rot="10800000" flipH="1" flipV="1">
              <a:off x="-2368" y="3436543"/>
              <a:ext cx="3989452" cy="11551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Isosceles Triangle 49">
              <a:extLst>
                <a:ext uri="{FF2B5EF4-FFF2-40B4-BE49-F238E27FC236}">
                  <a16:creationId xmlns:a16="http://schemas.microsoft.com/office/drawing/2014/main" id="{67AF761E-5A5E-44FB-8DB7-1F6344029214}"/>
                </a:ext>
              </a:extLst>
            </p:cNvPr>
            <p:cNvSpPr/>
            <p:nvPr/>
          </p:nvSpPr>
          <p:spPr>
            <a:xfrm rot="10800000" flipH="1" flipV="1">
              <a:off x="3987084" y="3436543"/>
              <a:ext cx="666280" cy="1155149"/>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TextBox 62">
              <a:extLst>
                <a:ext uri="{FF2B5EF4-FFF2-40B4-BE49-F238E27FC236}">
                  <a16:creationId xmlns:a16="http://schemas.microsoft.com/office/drawing/2014/main" id="{FB6AEF26-828F-43DA-8DC9-95377D2650CD}"/>
                </a:ext>
              </a:extLst>
            </p:cNvPr>
            <p:cNvSpPr txBox="1"/>
            <p:nvPr/>
          </p:nvSpPr>
          <p:spPr bwMode="auto">
            <a:xfrm rot="16200000">
              <a:off x="-52234" y="3851032"/>
              <a:ext cx="1155148" cy="2769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defPPr>
                <a:defRPr lang="en-US"/>
              </a:defPPr>
              <a:lvl1pPr>
                <a:defRPr sz="1600">
                  <a:solidFill>
                    <a:schemeClr val="bg2"/>
                  </a:solidFill>
                </a:defRPr>
              </a:lvl1pPr>
            </a:lstStyle>
            <a:p>
              <a:pPr algn="ctr"/>
              <a:r>
                <a:rPr lang="ru-RU" sz="1200" dirty="0"/>
                <a:t>Хороший</a:t>
              </a:r>
              <a:endParaRPr lang="en-GB" sz="1200" dirty="0"/>
            </a:p>
          </p:txBody>
        </p:sp>
        <p:sp>
          <p:nvSpPr>
            <p:cNvPr id="79" name="TextBox 78">
              <a:extLst>
                <a:ext uri="{FF2B5EF4-FFF2-40B4-BE49-F238E27FC236}">
                  <a16:creationId xmlns:a16="http://schemas.microsoft.com/office/drawing/2014/main" id="{D0EE7ECD-44C4-47D3-AA7A-7B2887A12B85}"/>
                </a:ext>
              </a:extLst>
            </p:cNvPr>
            <p:cNvSpPr txBox="1"/>
            <p:nvPr/>
          </p:nvSpPr>
          <p:spPr>
            <a:xfrm>
              <a:off x="3405220" y="4260151"/>
              <a:ext cx="714616" cy="253916"/>
            </a:xfrm>
            <a:prstGeom prst="rect">
              <a:avLst/>
            </a:prstGeom>
            <a:noFill/>
            <a:ln>
              <a:noFill/>
            </a:ln>
          </p:spPr>
          <p:txBody>
            <a:bodyPr wrap="square" rtlCol="0">
              <a:spAutoFit/>
            </a:bodyPr>
            <a:lstStyle/>
            <a:p>
              <a:pPr algn="ctr" defTabSz="685800">
                <a:defRPr/>
              </a:pPr>
              <a:r>
                <a:rPr lang="en-GB" sz="1050" b="1" dirty="0">
                  <a:solidFill>
                    <a:schemeClr val="bg2"/>
                  </a:solidFill>
                  <a:latin typeface="Arial" panose="020B0604020202020204" pitchFamily="34" charset="0"/>
                  <a:cs typeface="Arial" panose="020B0604020202020204" pitchFamily="34" charset="0"/>
                </a:rPr>
                <a:t>2.0</a:t>
              </a:r>
              <a:r>
                <a:rPr lang="en-GB" sz="1050" dirty="0">
                  <a:solidFill>
                    <a:schemeClr val="bg2"/>
                  </a:solidFill>
                  <a:latin typeface="Arial" panose="020B0604020202020204" pitchFamily="34" charset="0"/>
                  <a:cs typeface="Arial" panose="020B0604020202020204" pitchFamily="34" charset="0"/>
                </a:rPr>
                <a:t>Ah</a:t>
              </a:r>
            </a:p>
          </p:txBody>
        </p:sp>
        <p:grpSp>
          <p:nvGrpSpPr>
            <p:cNvPr id="202" name="Group 4">
              <a:extLst>
                <a:ext uri="{FF2B5EF4-FFF2-40B4-BE49-F238E27FC236}">
                  <a16:creationId xmlns:a16="http://schemas.microsoft.com/office/drawing/2014/main" id="{31219F90-A752-42B9-9F27-BD647042743B}"/>
                </a:ext>
              </a:extLst>
            </p:cNvPr>
            <p:cNvGrpSpPr>
              <a:grpSpLocks noChangeAspect="1"/>
            </p:cNvGrpSpPr>
            <p:nvPr/>
          </p:nvGrpSpPr>
          <p:grpSpPr bwMode="auto">
            <a:xfrm>
              <a:off x="1026430" y="3851982"/>
              <a:ext cx="943455" cy="275101"/>
              <a:chOff x="2344" y="1464"/>
              <a:chExt cx="1070" cy="312"/>
            </a:xfrm>
          </p:grpSpPr>
          <p:sp>
            <p:nvSpPr>
              <p:cNvPr id="204" name="Freeform 5">
                <a:extLst>
                  <a:ext uri="{FF2B5EF4-FFF2-40B4-BE49-F238E27FC236}">
                    <a16:creationId xmlns:a16="http://schemas.microsoft.com/office/drawing/2014/main" id="{5AC720AB-571C-49EE-91CA-20F7F57E6FE4}"/>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5" name="Freeform 6">
                <a:extLst>
                  <a:ext uri="{FF2B5EF4-FFF2-40B4-BE49-F238E27FC236}">
                    <a16:creationId xmlns:a16="http://schemas.microsoft.com/office/drawing/2014/main" id="{FDA2BA22-3B13-45D1-9E31-3C0E2648BAC6}"/>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6" name="Freeform 7">
                <a:extLst>
                  <a:ext uri="{FF2B5EF4-FFF2-40B4-BE49-F238E27FC236}">
                    <a16:creationId xmlns:a16="http://schemas.microsoft.com/office/drawing/2014/main" id="{7250C2A5-1C49-479D-A09B-C806A27237A5}"/>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7" name="Freeform 8">
                <a:extLst>
                  <a:ext uri="{FF2B5EF4-FFF2-40B4-BE49-F238E27FC236}">
                    <a16:creationId xmlns:a16="http://schemas.microsoft.com/office/drawing/2014/main" id="{EC907965-481B-4051-8DB7-A97DB056D399}"/>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8" name="Freeform 9">
                <a:extLst>
                  <a:ext uri="{FF2B5EF4-FFF2-40B4-BE49-F238E27FC236}">
                    <a16:creationId xmlns:a16="http://schemas.microsoft.com/office/drawing/2014/main" id="{FA59D5E9-B2D8-433B-9972-D52055D7D215}"/>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9" name="Freeform 10">
                <a:extLst>
                  <a:ext uri="{FF2B5EF4-FFF2-40B4-BE49-F238E27FC236}">
                    <a16:creationId xmlns:a16="http://schemas.microsoft.com/office/drawing/2014/main" id="{4C532315-FA72-4D8F-AE95-1405D320A6D9}"/>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0" name="Freeform 11">
                <a:extLst>
                  <a:ext uri="{FF2B5EF4-FFF2-40B4-BE49-F238E27FC236}">
                    <a16:creationId xmlns:a16="http://schemas.microsoft.com/office/drawing/2014/main" id="{80D465A8-28F7-4579-B283-B506329E15F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1" name="Freeform 12">
                <a:extLst>
                  <a:ext uri="{FF2B5EF4-FFF2-40B4-BE49-F238E27FC236}">
                    <a16:creationId xmlns:a16="http://schemas.microsoft.com/office/drawing/2014/main" id="{B9AD17C1-6313-4DE8-BB08-B0AC603B2596}"/>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2" name="Freeform 13">
                <a:extLst>
                  <a:ext uri="{FF2B5EF4-FFF2-40B4-BE49-F238E27FC236}">
                    <a16:creationId xmlns:a16="http://schemas.microsoft.com/office/drawing/2014/main" id="{E73165F4-260D-4D84-A3C1-429228F67FCD}"/>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3" name="Freeform 14">
                <a:extLst>
                  <a:ext uri="{FF2B5EF4-FFF2-40B4-BE49-F238E27FC236}">
                    <a16:creationId xmlns:a16="http://schemas.microsoft.com/office/drawing/2014/main" id="{ABBF99D6-D7B2-4FD4-B067-18832C0F9920}"/>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4" name="Freeform 15">
                <a:extLst>
                  <a:ext uri="{FF2B5EF4-FFF2-40B4-BE49-F238E27FC236}">
                    <a16:creationId xmlns:a16="http://schemas.microsoft.com/office/drawing/2014/main" id="{DAD6CD16-0FB4-4635-ACD3-CEFC66BE587B}"/>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5" name="Freeform 16">
                <a:extLst>
                  <a:ext uri="{FF2B5EF4-FFF2-40B4-BE49-F238E27FC236}">
                    <a16:creationId xmlns:a16="http://schemas.microsoft.com/office/drawing/2014/main" id="{C803135F-388F-40B3-B3CA-08711AD76FB3}"/>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6" name="Freeform 17">
                <a:extLst>
                  <a:ext uri="{FF2B5EF4-FFF2-40B4-BE49-F238E27FC236}">
                    <a16:creationId xmlns:a16="http://schemas.microsoft.com/office/drawing/2014/main" id="{AE0CB868-8901-4B4E-8E3B-9B7FD621F59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7" name="Freeform 18">
                <a:extLst>
                  <a:ext uri="{FF2B5EF4-FFF2-40B4-BE49-F238E27FC236}">
                    <a16:creationId xmlns:a16="http://schemas.microsoft.com/office/drawing/2014/main" id="{306BBF47-6D8D-429F-B64E-737B4861209A}"/>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8" name="Freeform 19">
                <a:extLst>
                  <a:ext uri="{FF2B5EF4-FFF2-40B4-BE49-F238E27FC236}">
                    <a16:creationId xmlns:a16="http://schemas.microsoft.com/office/drawing/2014/main" id="{171B11AB-1678-4E9E-B553-49816C20DB30}"/>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9" name="Freeform 20">
                <a:extLst>
                  <a:ext uri="{FF2B5EF4-FFF2-40B4-BE49-F238E27FC236}">
                    <a16:creationId xmlns:a16="http://schemas.microsoft.com/office/drawing/2014/main" id="{1756C270-FA0B-4823-B11F-BC223C71DAA3}"/>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0" name="Freeform 21">
                <a:extLst>
                  <a:ext uri="{FF2B5EF4-FFF2-40B4-BE49-F238E27FC236}">
                    <a16:creationId xmlns:a16="http://schemas.microsoft.com/office/drawing/2014/main" id="{C3DB077E-B127-4536-9822-2C017E317D7B}"/>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1" name="Freeform 22">
                <a:extLst>
                  <a:ext uri="{FF2B5EF4-FFF2-40B4-BE49-F238E27FC236}">
                    <a16:creationId xmlns:a16="http://schemas.microsoft.com/office/drawing/2014/main" id="{E3739481-4783-46E4-A5C5-BC077DC2179C}"/>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2" name="Freeform 23">
                <a:extLst>
                  <a:ext uri="{FF2B5EF4-FFF2-40B4-BE49-F238E27FC236}">
                    <a16:creationId xmlns:a16="http://schemas.microsoft.com/office/drawing/2014/main" id="{7FCC80B6-D236-4EE4-A9D6-664A92C545E8}"/>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3" name="Freeform 24">
                <a:extLst>
                  <a:ext uri="{FF2B5EF4-FFF2-40B4-BE49-F238E27FC236}">
                    <a16:creationId xmlns:a16="http://schemas.microsoft.com/office/drawing/2014/main" id="{0590DB23-7AB7-41C7-99D5-42CE31DCF2DB}"/>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cxnSp>
          <p:nvCxnSpPr>
            <p:cNvPr id="200" name="Straight Connector 199">
              <a:extLst>
                <a:ext uri="{FF2B5EF4-FFF2-40B4-BE49-F238E27FC236}">
                  <a16:creationId xmlns:a16="http://schemas.microsoft.com/office/drawing/2014/main" id="{C7014199-05A4-49C4-AB09-17BC0BE90E88}"/>
                </a:ext>
              </a:extLst>
            </p:cNvPr>
            <p:cNvCxnSpPr/>
            <p:nvPr/>
          </p:nvCxnSpPr>
          <p:spPr>
            <a:xfrm>
              <a:off x="2242559" y="3534595"/>
              <a:ext cx="0" cy="909874"/>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pic>
          <p:nvPicPr>
            <p:cNvPr id="171" name="Picture 170">
              <a:extLst>
                <a:ext uri="{FF2B5EF4-FFF2-40B4-BE49-F238E27FC236}">
                  <a16:creationId xmlns:a16="http://schemas.microsoft.com/office/drawing/2014/main" id="{7F9E8B1F-77C6-4A1A-A676-6F5281006A6A}"/>
                </a:ext>
              </a:extLst>
            </p:cNvPr>
            <p:cNvPicPr>
              <a:picLocks noChangeAspect="1"/>
            </p:cNvPicPr>
            <p:nvPr/>
          </p:nvPicPr>
          <p:blipFill>
            <a:blip r:embed="rId8">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2493066" y="3325297"/>
              <a:ext cx="1492191" cy="1180621"/>
            </a:xfrm>
            <a:prstGeom prst="rect">
              <a:avLst/>
            </a:prstGeom>
          </p:spPr>
        </p:pic>
        <p:pic>
          <p:nvPicPr>
            <p:cNvPr id="226" name="Picture 225">
              <a:extLst>
                <a:ext uri="{FF2B5EF4-FFF2-40B4-BE49-F238E27FC236}">
                  <a16:creationId xmlns:a16="http://schemas.microsoft.com/office/drawing/2014/main" id="{7D3885EB-A566-45D5-AC77-14C16CEFF096}"/>
                </a:ext>
              </a:extLst>
            </p:cNvPr>
            <p:cNvPicPr>
              <a:picLocks noChangeAspect="1"/>
            </p:cNvPicPr>
            <p:nvPr/>
          </p:nvPicPr>
          <p:blipFill>
            <a:blip r:embed="rId7"/>
            <a:srcRect l="3518" t="3753" r="3150" b="4202"/>
            <a:stretch>
              <a:fillRect/>
            </a:stretch>
          </p:blipFill>
          <p:spPr>
            <a:xfrm>
              <a:off x="2523908" y="3531647"/>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grpSp>
      <p:grpSp>
        <p:nvGrpSpPr>
          <p:cNvPr id="20" name="Group 19">
            <a:extLst>
              <a:ext uri="{FF2B5EF4-FFF2-40B4-BE49-F238E27FC236}">
                <a16:creationId xmlns:a16="http://schemas.microsoft.com/office/drawing/2014/main" id="{E2A7EF8B-770B-4F92-BA70-A5C636159649}"/>
              </a:ext>
            </a:extLst>
          </p:cNvPr>
          <p:cNvGrpSpPr/>
          <p:nvPr/>
        </p:nvGrpSpPr>
        <p:grpSpPr>
          <a:xfrm>
            <a:off x="2" y="1994175"/>
            <a:ext cx="7803656" cy="1155152"/>
            <a:chOff x="2" y="1994175"/>
            <a:chExt cx="7803656" cy="1155152"/>
          </a:xfrm>
        </p:grpSpPr>
        <p:grpSp>
          <p:nvGrpSpPr>
            <p:cNvPr id="45" name="Group 44">
              <a:extLst>
                <a:ext uri="{FF2B5EF4-FFF2-40B4-BE49-F238E27FC236}">
                  <a16:creationId xmlns:a16="http://schemas.microsoft.com/office/drawing/2014/main" id="{663E00E7-D1A5-4567-9AC4-5B1D4F873370}"/>
                </a:ext>
              </a:extLst>
            </p:cNvPr>
            <p:cNvGrpSpPr/>
            <p:nvPr/>
          </p:nvGrpSpPr>
          <p:grpSpPr>
            <a:xfrm rot="10800000" flipH="1" flipV="1">
              <a:off x="2" y="1994176"/>
              <a:ext cx="7803656" cy="1155149"/>
              <a:chOff x="1609830" y="2352675"/>
              <a:chExt cx="1501303" cy="222233"/>
            </a:xfrm>
            <a:solidFill>
              <a:schemeClr val="tx2"/>
            </a:solidFill>
          </p:grpSpPr>
          <p:sp>
            <p:nvSpPr>
              <p:cNvPr id="46" name="Rectangle 45">
                <a:extLst>
                  <a:ext uri="{FF2B5EF4-FFF2-40B4-BE49-F238E27FC236}">
                    <a16:creationId xmlns:a16="http://schemas.microsoft.com/office/drawing/2014/main" id="{07EAB645-8EA7-4F95-B94A-0E75EC78ADEB}"/>
                  </a:ext>
                </a:extLst>
              </p:cNvPr>
              <p:cNvSpPr/>
              <p:nvPr/>
            </p:nvSpPr>
            <p:spPr>
              <a:xfrm>
                <a:off x="1609830" y="2352675"/>
                <a:ext cx="1373121" cy="2222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Isosceles Triangle 46">
                <a:extLst>
                  <a:ext uri="{FF2B5EF4-FFF2-40B4-BE49-F238E27FC236}">
                    <a16:creationId xmlns:a16="http://schemas.microsoft.com/office/drawing/2014/main" id="{43EA2F54-0EB8-4898-8416-6BB38FDEEF78}"/>
                  </a:ext>
                </a:extLst>
              </p:cNvPr>
              <p:cNvSpPr/>
              <p:nvPr/>
            </p:nvSpPr>
            <p:spPr>
              <a:xfrm>
                <a:off x="2982951" y="2352675"/>
                <a:ext cx="128182" cy="222233"/>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9" name="TextBox 38">
              <a:extLst>
                <a:ext uri="{FF2B5EF4-FFF2-40B4-BE49-F238E27FC236}">
                  <a16:creationId xmlns:a16="http://schemas.microsoft.com/office/drawing/2014/main" id="{BA0B6ABD-3E90-437F-9557-587B2904FDF0}"/>
                </a:ext>
              </a:extLst>
            </p:cNvPr>
            <p:cNvSpPr txBox="1"/>
            <p:nvPr/>
          </p:nvSpPr>
          <p:spPr>
            <a:xfrm>
              <a:off x="4788695" y="2840545"/>
              <a:ext cx="714616" cy="253916"/>
            </a:xfrm>
            <a:prstGeom prst="rect">
              <a:avLst/>
            </a:prstGeom>
            <a:noFill/>
            <a:ln>
              <a:noFill/>
            </a:ln>
          </p:spPr>
          <p:txBody>
            <a:bodyPr wrap="square" rtlCol="0">
              <a:spAutoFit/>
            </a:bodyPr>
            <a:lstStyle/>
            <a:p>
              <a:pPr algn="ctr" defTabSz="685800">
                <a:defRPr/>
              </a:pPr>
              <a:r>
                <a:rPr lang="en-GB" sz="1050" b="1" dirty="0">
                  <a:solidFill>
                    <a:schemeClr val="bg2"/>
                  </a:solidFill>
                  <a:latin typeface="Arial" panose="020B0604020202020204" pitchFamily="34" charset="0"/>
                  <a:cs typeface="Arial" panose="020B0604020202020204" pitchFamily="34" charset="0"/>
                </a:rPr>
                <a:t>4.0</a:t>
              </a:r>
              <a:r>
                <a:rPr lang="en-GB" sz="1050" dirty="0">
                  <a:solidFill>
                    <a:schemeClr val="bg2"/>
                  </a:solidFill>
                  <a:latin typeface="Arial" panose="020B0604020202020204" pitchFamily="34" charset="0"/>
                  <a:cs typeface="Arial" panose="020B0604020202020204" pitchFamily="34" charset="0"/>
                </a:rPr>
                <a:t>Ah</a:t>
              </a:r>
            </a:p>
          </p:txBody>
        </p:sp>
        <p:sp>
          <p:nvSpPr>
            <p:cNvPr id="60" name="TextBox 59">
              <a:extLst>
                <a:ext uri="{FF2B5EF4-FFF2-40B4-BE49-F238E27FC236}">
                  <a16:creationId xmlns:a16="http://schemas.microsoft.com/office/drawing/2014/main" id="{96AA94FC-886D-4E56-BD28-C3B539FE9E62}"/>
                </a:ext>
              </a:extLst>
            </p:cNvPr>
            <p:cNvSpPr txBox="1"/>
            <p:nvPr/>
          </p:nvSpPr>
          <p:spPr>
            <a:xfrm>
              <a:off x="6395614" y="2840545"/>
              <a:ext cx="714616" cy="253916"/>
            </a:xfrm>
            <a:prstGeom prst="rect">
              <a:avLst/>
            </a:prstGeom>
            <a:noFill/>
            <a:ln>
              <a:noFill/>
            </a:ln>
          </p:spPr>
          <p:txBody>
            <a:bodyPr wrap="square" rtlCol="0">
              <a:spAutoFit/>
            </a:bodyPr>
            <a:lstStyle/>
            <a:p>
              <a:pPr algn="ctr" defTabSz="685800">
                <a:defRPr/>
              </a:pPr>
              <a:r>
                <a:rPr lang="en-GB" sz="1050" b="1" dirty="0">
                  <a:solidFill>
                    <a:schemeClr val="bg2"/>
                  </a:solidFill>
                  <a:latin typeface="Arial" panose="020B0604020202020204" pitchFamily="34" charset="0"/>
                  <a:cs typeface="Arial" panose="020B0604020202020204" pitchFamily="34" charset="0"/>
                </a:rPr>
                <a:t>5.0</a:t>
              </a:r>
              <a:r>
                <a:rPr lang="en-GB" sz="1050" dirty="0">
                  <a:solidFill>
                    <a:schemeClr val="bg2"/>
                  </a:solidFill>
                  <a:latin typeface="Arial" panose="020B0604020202020204" pitchFamily="34" charset="0"/>
                  <a:cs typeface="Arial" panose="020B0604020202020204" pitchFamily="34" charset="0"/>
                </a:rPr>
                <a:t>Ah</a:t>
              </a:r>
            </a:p>
          </p:txBody>
        </p:sp>
        <p:sp>
          <p:nvSpPr>
            <p:cNvPr id="64" name="TextBox 63">
              <a:extLst>
                <a:ext uri="{FF2B5EF4-FFF2-40B4-BE49-F238E27FC236}">
                  <a16:creationId xmlns:a16="http://schemas.microsoft.com/office/drawing/2014/main" id="{F390D441-5FA8-4130-8812-DD569A9BB1BE}"/>
                </a:ext>
              </a:extLst>
            </p:cNvPr>
            <p:cNvSpPr txBox="1"/>
            <p:nvPr/>
          </p:nvSpPr>
          <p:spPr bwMode="auto">
            <a:xfrm rot="16200000">
              <a:off x="-52236" y="2433251"/>
              <a:ext cx="1155152" cy="2769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defPPr>
                <a:defRPr lang="en-US"/>
              </a:defPPr>
              <a:lvl1pPr>
                <a:defRPr sz="1600">
                  <a:solidFill>
                    <a:schemeClr val="bg2"/>
                  </a:solidFill>
                </a:defRPr>
              </a:lvl1pPr>
            </a:lstStyle>
            <a:p>
              <a:pPr algn="ctr"/>
              <a:r>
                <a:rPr lang="ru-RU" sz="1200" dirty="0"/>
                <a:t>Лучше</a:t>
              </a:r>
              <a:endParaRPr lang="en-GB" sz="1200" dirty="0"/>
            </a:p>
          </p:txBody>
        </p:sp>
        <p:sp>
          <p:nvSpPr>
            <p:cNvPr id="74" name="TextBox 73">
              <a:extLst>
                <a:ext uri="{FF2B5EF4-FFF2-40B4-BE49-F238E27FC236}">
                  <a16:creationId xmlns:a16="http://schemas.microsoft.com/office/drawing/2014/main" id="{3F60D811-2511-4D45-9485-2DFEF2B9565E}"/>
                </a:ext>
              </a:extLst>
            </p:cNvPr>
            <p:cNvSpPr txBox="1"/>
            <p:nvPr/>
          </p:nvSpPr>
          <p:spPr>
            <a:xfrm>
              <a:off x="3207100" y="2840545"/>
              <a:ext cx="714616" cy="253916"/>
            </a:xfrm>
            <a:prstGeom prst="rect">
              <a:avLst/>
            </a:prstGeom>
            <a:noFill/>
            <a:ln>
              <a:noFill/>
            </a:ln>
          </p:spPr>
          <p:txBody>
            <a:bodyPr wrap="square" rtlCol="0">
              <a:spAutoFit/>
            </a:bodyPr>
            <a:lstStyle/>
            <a:p>
              <a:pPr algn="ctr" defTabSz="685800">
                <a:defRPr/>
              </a:pPr>
              <a:r>
                <a:rPr lang="en-GB" sz="1050" b="1" dirty="0">
                  <a:solidFill>
                    <a:schemeClr val="bg2"/>
                  </a:solidFill>
                  <a:latin typeface="Arial" panose="020B0604020202020204" pitchFamily="34" charset="0"/>
                  <a:cs typeface="Arial" panose="020B0604020202020204" pitchFamily="34" charset="0"/>
                </a:rPr>
                <a:t>2.6</a:t>
              </a:r>
              <a:r>
                <a:rPr lang="en-GB" sz="1050" dirty="0">
                  <a:solidFill>
                    <a:schemeClr val="bg2"/>
                  </a:solidFill>
                  <a:latin typeface="Arial" panose="020B0604020202020204" pitchFamily="34" charset="0"/>
                  <a:cs typeface="Arial" panose="020B0604020202020204" pitchFamily="34" charset="0"/>
                </a:rPr>
                <a:t>Ah</a:t>
              </a:r>
            </a:p>
          </p:txBody>
        </p:sp>
        <p:grpSp>
          <p:nvGrpSpPr>
            <p:cNvPr id="173" name="Group 172">
              <a:extLst>
                <a:ext uri="{FF2B5EF4-FFF2-40B4-BE49-F238E27FC236}">
                  <a16:creationId xmlns:a16="http://schemas.microsoft.com/office/drawing/2014/main" id="{C0CAFBB1-4DE6-4A9C-BE06-E5DE1E7DD940}"/>
                </a:ext>
              </a:extLst>
            </p:cNvPr>
            <p:cNvGrpSpPr/>
            <p:nvPr/>
          </p:nvGrpSpPr>
          <p:grpSpPr>
            <a:xfrm>
              <a:off x="1026430" y="2209998"/>
              <a:ext cx="943455" cy="723507"/>
              <a:chOff x="1193402" y="2208779"/>
              <a:chExt cx="943455" cy="723507"/>
            </a:xfrm>
          </p:grpSpPr>
          <p:grpSp>
            <p:nvGrpSpPr>
              <p:cNvPr id="176" name="Group 4">
                <a:extLst>
                  <a:ext uri="{FF2B5EF4-FFF2-40B4-BE49-F238E27FC236}">
                    <a16:creationId xmlns:a16="http://schemas.microsoft.com/office/drawing/2014/main" id="{5F0DCAAC-C8AB-418B-8F6E-57D66272E880}"/>
                  </a:ext>
                </a:extLst>
              </p:cNvPr>
              <p:cNvGrpSpPr>
                <a:grpSpLocks noChangeAspect="1"/>
              </p:cNvGrpSpPr>
              <p:nvPr/>
            </p:nvGrpSpPr>
            <p:grpSpPr bwMode="auto">
              <a:xfrm>
                <a:off x="1193402" y="2208779"/>
                <a:ext cx="943455" cy="275101"/>
                <a:chOff x="2344" y="1464"/>
                <a:chExt cx="1070" cy="312"/>
              </a:xfrm>
            </p:grpSpPr>
            <p:sp>
              <p:nvSpPr>
                <p:cNvPr id="178" name="Freeform 5">
                  <a:extLst>
                    <a:ext uri="{FF2B5EF4-FFF2-40B4-BE49-F238E27FC236}">
                      <a16:creationId xmlns:a16="http://schemas.microsoft.com/office/drawing/2014/main" id="{F5ACAEE6-EDCC-497E-9B4B-4FC35148CF6B}"/>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9" name="Freeform 6">
                  <a:extLst>
                    <a:ext uri="{FF2B5EF4-FFF2-40B4-BE49-F238E27FC236}">
                      <a16:creationId xmlns:a16="http://schemas.microsoft.com/office/drawing/2014/main" id="{4120753D-F2CF-4092-B3F3-3F829A5FB810}"/>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0" name="Freeform 7">
                  <a:extLst>
                    <a:ext uri="{FF2B5EF4-FFF2-40B4-BE49-F238E27FC236}">
                      <a16:creationId xmlns:a16="http://schemas.microsoft.com/office/drawing/2014/main" id="{2B430C5E-57B7-4FDA-A468-FCBF9BB905BC}"/>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1" name="Freeform 8">
                  <a:extLst>
                    <a:ext uri="{FF2B5EF4-FFF2-40B4-BE49-F238E27FC236}">
                      <a16:creationId xmlns:a16="http://schemas.microsoft.com/office/drawing/2014/main" id="{D3577669-88D8-4148-B606-3F6C213337BA}"/>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2" name="Freeform 9">
                  <a:extLst>
                    <a:ext uri="{FF2B5EF4-FFF2-40B4-BE49-F238E27FC236}">
                      <a16:creationId xmlns:a16="http://schemas.microsoft.com/office/drawing/2014/main" id="{91F251D5-9DA2-489B-AAD6-B3B9C50F544A}"/>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Freeform 10">
                  <a:extLst>
                    <a:ext uri="{FF2B5EF4-FFF2-40B4-BE49-F238E27FC236}">
                      <a16:creationId xmlns:a16="http://schemas.microsoft.com/office/drawing/2014/main" id="{E5984FA6-2A8A-453D-97DA-9E10EB1E13DE}"/>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4" name="Freeform 11">
                  <a:extLst>
                    <a:ext uri="{FF2B5EF4-FFF2-40B4-BE49-F238E27FC236}">
                      <a16:creationId xmlns:a16="http://schemas.microsoft.com/office/drawing/2014/main" id="{943082EA-B7C5-46C8-ADFA-BFCE9D9D6B33}"/>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5" name="Freeform 12">
                  <a:extLst>
                    <a:ext uri="{FF2B5EF4-FFF2-40B4-BE49-F238E27FC236}">
                      <a16:creationId xmlns:a16="http://schemas.microsoft.com/office/drawing/2014/main" id="{7D4BC4C6-529C-40EC-87AD-835BF0177DD7}"/>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6" name="Freeform 13">
                  <a:extLst>
                    <a:ext uri="{FF2B5EF4-FFF2-40B4-BE49-F238E27FC236}">
                      <a16:creationId xmlns:a16="http://schemas.microsoft.com/office/drawing/2014/main" id="{80B27102-D854-43AA-814E-CC9E6F0FB522}"/>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7" name="Freeform 14">
                  <a:extLst>
                    <a:ext uri="{FF2B5EF4-FFF2-40B4-BE49-F238E27FC236}">
                      <a16:creationId xmlns:a16="http://schemas.microsoft.com/office/drawing/2014/main" id="{60435B6C-D278-42BB-AA0C-AB44DBE0773E}"/>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8" name="Freeform 15">
                  <a:extLst>
                    <a:ext uri="{FF2B5EF4-FFF2-40B4-BE49-F238E27FC236}">
                      <a16:creationId xmlns:a16="http://schemas.microsoft.com/office/drawing/2014/main" id="{041E25FE-3970-46A6-85CC-DD49E46A66F8}"/>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9" name="Freeform 16">
                  <a:extLst>
                    <a:ext uri="{FF2B5EF4-FFF2-40B4-BE49-F238E27FC236}">
                      <a16:creationId xmlns:a16="http://schemas.microsoft.com/office/drawing/2014/main" id="{06D41873-F8F8-4E37-871A-FEB5D525B251}"/>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0" name="Freeform 17">
                  <a:extLst>
                    <a:ext uri="{FF2B5EF4-FFF2-40B4-BE49-F238E27FC236}">
                      <a16:creationId xmlns:a16="http://schemas.microsoft.com/office/drawing/2014/main" id="{AC518FBD-B989-49ED-9B9D-C634406725C8}"/>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1" name="Freeform 18">
                  <a:extLst>
                    <a:ext uri="{FF2B5EF4-FFF2-40B4-BE49-F238E27FC236}">
                      <a16:creationId xmlns:a16="http://schemas.microsoft.com/office/drawing/2014/main" id="{80D3F9BD-411B-4AF4-B420-932328EBCD5A}"/>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2" name="Freeform 19">
                  <a:extLst>
                    <a:ext uri="{FF2B5EF4-FFF2-40B4-BE49-F238E27FC236}">
                      <a16:creationId xmlns:a16="http://schemas.microsoft.com/office/drawing/2014/main" id="{C6C9C353-10DF-4741-89CD-A69F9E0B3487}"/>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3" name="Freeform 20">
                  <a:extLst>
                    <a:ext uri="{FF2B5EF4-FFF2-40B4-BE49-F238E27FC236}">
                      <a16:creationId xmlns:a16="http://schemas.microsoft.com/office/drawing/2014/main" id="{2AF2F0FB-CC42-4608-9411-9FA709C6D3A6}"/>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4" name="Freeform 21">
                  <a:extLst>
                    <a:ext uri="{FF2B5EF4-FFF2-40B4-BE49-F238E27FC236}">
                      <a16:creationId xmlns:a16="http://schemas.microsoft.com/office/drawing/2014/main" id="{983FB45E-B22D-4CBB-9FFF-2F08B1F1088D}"/>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5" name="Freeform 22">
                  <a:extLst>
                    <a:ext uri="{FF2B5EF4-FFF2-40B4-BE49-F238E27FC236}">
                      <a16:creationId xmlns:a16="http://schemas.microsoft.com/office/drawing/2014/main" id="{457725DB-516B-41C9-95C0-6610D7B55A25}"/>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6" name="Freeform 23">
                  <a:extLst>
                    <a:ext uri="{FF2B5EF4-FFF2-40B4-BE49-F238E27FC236}">
                      <a16:creationId xmlns:a16="http://schemas.microsoft.com/office/drawing/2014/main" id="{D96AC2D0-DB42-421B-BBD5-B9F2646E8F9A}"/>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7" name="Freeform 24">
                  <a:extLst>
                    <a:ext uri="{FF2B5EF4-FFF2-40B4-BE49-F238E27FC236}">
                      <a16:creationId xmlns:a16="http://schemas.microsoft.com/office/drawing/2014/main" id="{FCD09614-AEF0-45F2-AE78-1B5E495271E0}"/>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177" name="Picture 176">
                <a:extLst>
                  <a:ext uri="{FF2B5EF4-FFF2-40B4-BE49-F238E27FC236}">
                    <a16:creationId xmlns:a16="http://schemas.microsoft.com/office/drawing/2014/main" id="{B664B987-8532-4416-89CD-3019A979FB92}"/>
                  </a:ext>
                </a:extLst>
              </p:cNvPr>
              <p:cNvPicPr>
                <a:picLocks noChangeAspect="1"/>
              </p:cNvPicPr>
              <p:nvPr/>
            </p:nvPicPr>
            <p:blipFill rotWithShape="1">
              <a:blip r:embed="rId9"/>
              <a:srcRect l="-1396" t="-3120" r="-1396" b="-3120"/>
              <a:stretch/>
            </p:blipFill>
            <p:spPr>
              <a:xfrm>
                <a:off x="1322229" y="2622768"/>
                <a:ext cx="685800" cy="309518"/>
              </a:xfrm>
              <a:prstGeom prst="rect">
                <a:avLst/>
              </a:prstGeom>
              <a:solidFill>
                <a:srgbClr val="231F20"/>
              </a:solidFill>
            </p:spPr>
          </p:pic>
        </p:grpSp>
        <p:cxnSp>
          <p:nvCxnSpPr>
            <p:cNvPr id="174" name="Straight Connector 173">
              <a:extLst>
                <a:ext uri="{FF2B5EF4-FFF2-40B4-BE49-F238E27FC236}">
                  <a16:creationId xmlns:a16="http://schemas.microsoft.com/office/drawing/2014/main" id="{1E48E879-81CD-4618-A6D2-31F59D71093E}"/>
                </a:ext>
              </a:extLst>
            </p:cNvPr>
            <p:cNvCxnSpPr/>
            <p:nvPr/>
          </p:nvCxnSpPr>
          <p:spPr>
            <a:xfrm>
              <a:off x="2242559" y="2116814"/>
              <a:ext cx="0" cy="909874"/>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pic>
          <p:nvPicPr>
            <p:cNvPr id="140" name="Picture 139">
              <a:extLst>
                <a:ext uri="{FF2B5EF4-FFF2-40B4-BE49-F238E27FC236}">
                  <a16:creationId xmlns:a16="http://schemas.microsoft.com/office/drawing/2014/main" id="{56F5D096-CA5A-42DB-9067-0FDE4A9B7A2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170295" y="2019398"/>
              <a:ext cx="1352532" cy="1070123"/>
            </a:xfrm>
            <a:prstGeom prst="rect">
              <a:avLst/>
            </a:prstGeom>
          </p:spPr>
        </p:pic>
        <p:pic>
          <p:nvPicPr>
            <p:cNvPr id="141" name="Picture 140">
              <a:extLst>
                <a:ext uri="{FF2B5EF4-FFF2-40B4-BE49-F238E27FC236}">
                  <a16:creationId xmlns:a16="http://schemas.microsoft.com/office/drawing/2014/main" id="{896AEB95-97E6-48AB-B4D6-27BABA9AFBFA}"/>
                </a:ext>
              </a:extLst>
            </p:cNvPr>
            <p:cNvPicPr>
              <a:picLocks noChangeAspect="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27548" y="2019398"/>
              <a:ext cx="1352532" cy="1070123"/>
            </a:xfrm>
            <a:prstGeom prst="rect">
              <a:avLst/>
            </a:prstGeom>
          </p:spPr>
        </p:pic>
        <p:pic>
          <p:nvPicPr>
            <p:cNvPr id="142" name="Picture 141">
              <a:extLst>
                <a:ext uri="{FF2B5EF4-FFF2-40B4-BE49-F238E27FC236}">
                  <a16:creationId xmlns:a16="http://schemas.microsoft.com/office/drawing/2014/main" id="{EC6CD3BD-C9EF-4A83-9A3B-866EB059E1FF}"/>
                </a:ext>
              </a:extLst>
            </p:cNvPr>
            <p:cNvPicPr>
              <a:picLocks noChangeAspect="1"/>
            </p:cNvPicPr>
            <p:nvPr/>
          </p:nvPicPr>
          <p:blipFill rotWithShape="1">
            <a:blip r:embed="rId12">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2567037" y="2019398"/>
              <a:ext cx="1352532" cy="1070123"/>
            </a:xfrm>
            <a:prstGeom prst="rect">
              <a:avLst/>
            </a:prstGeom>
          </p:spPr>
        </p:pic>
      </p:grpSp>
      <p:pic>
        <p:nvPicPr>
          <p:cNvPr id="35" name="Picture 34" descr="RyobiBackground2.jpg">
            <a:extLst>
              <a:ext uri="{FF2B5EF4-FFF2-40B4-BE49-F238E27FC236}">
                <a16:creationId xmlns:a16="http://schemas.microsoft.com/office/drawing/2014/main" id="{9E870A19-9891-4B9E-BD41-F0FC4CFC650B}"/>
              </a:ext>
            </a:extLst>
          </p:cNvPr>
          <p:cNvPicPr>
            <a:picLocks noChangeAspect="1"/>
          </p:cNvPicPr>
          <p:nvPr/>
        </p:nvPicPr>
        <p:blipFill rotWithShape="1">
          <a:blip r:embed="rId13">
            <a:extLst>
              <a:ext uri="{BEBA8EAE-BF5A-486C-A8C5-ECC9F3942E4B}">
                <a14:imgProps xmlns:a14="http://schemas.microsoft.com/office/drawing/2010/main">
                  <a14:imgLayer r:embed="rId14">
                    <a14:imgEffect>
                      <a14:colorTemperature colorTemp="4700"/>
                    </a14:imgEffect>
                  </a14:imgLayer>
                </a14:imgProps>
              </a:ext>
              <a:ext uri="{28A0092B-C50C-407E-A947-70E740481C1C}">
                <a14:useLocalDpi xmlns:a14="http://schemas.microsoft.com/office/drawing/2010/main"/>
              </a:ext>
            </a:extLst>
          </a:blip>
          <a:srcRect r="96712"/>
          <a:stretch/>
        </p:blipFill>
        <p:spPr>
          <a:xfrm>
            <a:off x="0" y="0"/>
            <a:ext cx="300648" cy="5143500"/>
          </a:xfrm>
          <a:prstGeom prst="rect">
            <a:avLst/>
          </a:prstGeom>
        </p:spPr>
      </p:pic>
      <p:cxnSp>
        <p:nvCxnSpPr>
          <p:cNvPr id="3" name="Straight Connector 2">
            <a:extLst>
              <a:ext uri="{FF2B5EF4-FFF2-40B4-BE49-F238E27FC236}">
                <a16:creationId xmlns:a16="http://schemas.microsoft.com/office/drawing/2014/main" id="{A4A71BDE-F03C-4934-90D1-1D8249F45E8B}"/>
              </a:ext>
            </a:extLst>
          </p:cNvPr>
          <p:cNvCxnSpPr/>
          <p:nvPr/>
        </p:nvCxnSpPr>
        <p:spPr>
          <a:xfrm>
            <a:off x="300648" y="365865"/>
            <a:ext cx="0" cy="4411771"/>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85" name="TextBox 84">
            <a:extLst>
              <a:ext uri="{FF2B5EF4-FFF2-40B4-BE49-F238E27FC236}">
                <a16:creationId xmlns:a16="http://schemas.microsoft.com/office/drawing/2014/main" id="{BB7516BE-87F9-4899-B355-E4DCD726F4E1}"/>
              </a:ext>
            </a:extLst>
          </p:cNvPr>
          <p:cNvSpPr txBox="1"/>
          <p:nvPr/>
        </p:nvSpPr>
        <p:spPr>
          <a:xfrm>
            <a:off x="3143252" y="4527992"/>
            <a:ext cx="5766308" cy="461665"/>
          </a:xfrm>
          <a:prstGeom prst="rect">
            <a:avLst/>
          </a:prstGeom>
          <a:noFill/>
        </p:spPr>
        <p:txBody>
          <a:bodyPr wrap="square" rtlCol="0">
            <a:spAutoFit/>
          </a:bodyPr>
          <a:lstStyle/>
          <a:p>
            <a:pPr algn="r" defTabSz="342900">
              <a:defRPr/>
            </a:pPr>
            <a:r>
              <a:rPr lang="en-US" sz="2400" b="1" i="1" dirty="0">
                <a:solidFill>
                  <a:schemeClr val="tx2"/>
                </a:solidFill>
                <a:latin typeface="Arial Black" charset="0"/>
                <a:ea typeface="Arial Black" charset="0"/>
                <a:cs typeface="Arial Black" charset="0"/>
              </a:rPr>
              <a:t>7 </a:t>
            </a:r>
            <a:r>
              <a:rPr lang="ru-RU" sz="2400" b="1" i="1" dirty="0">
                <a:solidFill>
                  <a:schemeClr val="tx2"/>
                </a:solidFill>
                <a:latin typeface="Arial Black" charset="0"/>
                <a:ea typeface="Arial Black" charset="0"/>
                <a:cs typeface="Arial Black" charset="0"/>
              </a:rPr>
              <a:t>уникальных аккумуляторов</a:t>
            </a:r>
            <a:endParaRPr lang="en-US" sz="2400" b="1" i="1" dirty="0">
              <a:solidFill>
                <a:schemeClr val="tx2"/>
              </a:solidFill>
              <a:latin typeface="Arial Black" charset="0"/>
              <a:ea typeface="Arial Black" charset="0"/>
              <a:cs typeface="Arial Black" charset="0"/>
            </a:endParaRPr>
          </a:p>
        </p:txBody>
      </p:sp>
      <p:cxnSp>
        <p:nvCxnSpPr>
          <p:cNvPr id="33" name="Straight Connector 32">
            <a:extLst>
              <a:ext uri="{FF2B5EF4-FFF2-40B4-BE49-F238E27FC236}">
                <a16:creationId xmlns:a16="http://schemas.microsoft.com/office/drawing/2014/main" id="{3B9E2DF3-0EFA-4C9A-BE94-99971D070B5A}"/>
              </a:ext>
            </a:extLst>
          </p:cNvPr>
          <p:cNvCxnSpPr>
            <a:cxnSpLocks/>
          </p:cNvCxnSpPr>
          <p:nvPr/>
        </p:nvCxnSpPr>
        <p:spPr>
          <a:xfrm>
            <a:off x="5800821" y="4489892"/>
            <a:ext cx="3108745"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pic>
        <p:nvPicPr>
          <p:cNvPr id="132" name="Picture 131">
            <a:extLst>
              <a:ext uri="{FF2B5EF4-FFF2-40B4-BE49-F238E27FC236}">
                <a16:creationId xmlns:a16="http://schemas.microsoft.com/office/drawing/2014/main" id="{7B47D398-4309-4FA2-BB04-38C7233478F1}"/>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cxnSp>
        <p:nvCxnSpPr>
          <p:cNvPr id="138" name="Straight Connector 137">
            <a:extLst>
              <a:ext uri="{FF2B5EF4-FFF2-40B4-BE49-F238E27FC236}">
                <a16:creationId xmlns:a16="http://schemas.microsoft.com/office/drawing/2014/main" id="{F7BA7573-A4F0-46FB-81DD-53DC026E9735}"/>
              </a:ext>
            </a:extLst>
          </p:cNvPr>
          <p:cNvCxnSpPr>
            <a:cxnSpLocks/>
          </p:cNvCxnSpPr>
          <p:nvPr/>
        </p:nvCxnSpPr>
        <p:spPr>
          <a:xfrm>
            <a:off x="5800821" y="5018212"/>
            <a:ext cx="3108745"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283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0-#ppt_w/2"/>
                                          </p:val>
                                        </p:tav>
                                        <p:tav tm="100000">
                                          <p:val>
                                            <p:strVal val="#ppt_x"/>
                                          </p:val>
                                        </p:tav>
                                      </p:tavLst>
                                    </p:anim>
                                    <p:anim calcmode="lin" valueType="num">
                                      <p:cBhvr additive="base">
                                        <p:cTn id="14"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0-#ppt_w/2"/>
                                          </p:val>
                                        </p:tav>
                                        <p:tav tm="100000">
                                          <p:val>
                                            <p:strVal val="#ppt_x"/>
                                          </p:val>
                                        </p:tav>
                                      </p:tavLst>
                                    </p:anim>
                                    <p:anim calcmode="lin" valueType="num">
                                      <p:cBhvr additive="base">
                                        <p:cTn id="20" dur="5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28BFB-A57B-4F19-BAF4-AB0BE1923842}"/>
              </a:ext>
            </a:extLst>
          </p:cNvPr>
          <p:cNvSpPr/>
          <p:nvPr/>
        </p:nvSpPr>
        <p:spPr>
          <a:xfrm>
            <a:off x="0" y="671593"/>
            <a:ext cx="9144000" cy="44577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33B68C16-337B-4223-B3B1-98FA5543E977}"/>
              </a:ext>
            </a:extLst>
          </p:cNvPr>
          <p:cNvPicPr>
            <a:picLocks noChangeAspect="1"/>
          </p:cNvPicPr>
          <p:nvPr/>
        </p:nvPicPr>
        <p:blipFill>
          <a:blip r:embed="rId3"/>
          <a:stretch>
            <a:fillRect/>
          </a:stretch>
        </p:blipFill>
        <p:spPr>
          <a:xfrm>
            <a:off x="1473339" y="3125196"/>
            <a:ext cx="1332211" cy="679193"/>
          </a:xfrm>
          <a:prstGeom prst="rect">
            <a:avLst/>
          </a:prstGeom>
        </p:spPr>
      </p:pic>
      <p:pic>
        <p:nvPicPr>
          <p:cNvPr id="393" name="Picture 392" descr="A picture containing lawn mower, transport&#10;&#10;Description automatically generated">
            <a:extLst>
              <a:ext uri="{FF2B5EF4-FFF2-40B4-BE49-F238E27FC236}">
                <a16:creationId xmlns:a16="http://schemas.microsoft.com/office/drawing/2014/main" id="{09F1D83C-9C54-4AE2-BAB0-F9F2ACB0E3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38264" y="1108936"/>
            <a:ext cx="1311397" cy="1016243"/>
          </a:xfrm>
          <a:prstGeom prst="rect">
            <a:avLst/>
          </a:prstGeom>
        </p:spPr>
      </p:pic>
      <p:sp>
        <p:nvSpPr>
          <p:cNvPr id="271" name="TextBox 270">
            <a:extLst>
              <a:ext uri="{FF2B5EF4-FFF2-40B4-BE49-F238E27FC236}">
                <a16:creationId xmlns:a16="http://schemas.microsoft.com/office/drawing/2014/main" id="{FFA6F57E-B95E-4F53-92CF-C1B1D4BD1A30}"/>
              </a:ext>
            </a:extLst>
          </p:cNvPr>
          <p:cNvSpPr txBox="1"/>
          <p:nvPr/>
        </p:nvSpPr>
        <p:spPr>
          <a:xfrm>
            <a:off x="323417" y="872933"/>
            <a:ext cx="5912269" cy="180000"/>
          </a:xfrm>
          <a:prstGeom prst="rect">
            <a:avLst/>
          </a:prstGeom>
          <a:noFill/>
        </p:spPr>
        <p:txBody>
          <a:bodyPr lIns="72000" tIns="36000" rIns="72000" bIns="36000" anchor="b">
            <a:noAutofit/>
          </a:bodyPr>
          <a:lstStyle/>
          <a:p>
            <a:pPr algn="ctr" defTabSz="514338">
              <a:defRPr/>
            </a:pPr>
            <a:r>
              <a:rPr lang="ru-RU" sz="900" b="1" dirty="0">
                <a:solidFill>
                  <a:prstClr val="white"/>
                </a:solidFill>
                <a:latin typeface="Arial"/>
              </a:rPr>
              <a:t>Газонокосилки</a:t>
            </a:r>
            <a:endParaRPr lang="en-GB" sz="900" b="1" dirty="0">
              <a:solidFill>
                <a:prstClr val="white"/>
              </a:solidFill>
              <a:latin typeface="Arial"/>
            </a:endParaRPr>
          </a:p>
        </p:txBody>
      </p:sp>
      <p:sp>
        <p:nvSpPr>
          <p:cNvPr id="272" name="TextBox 271">
            <a:extLst>
              <a:ext uri="{FF2B5EF4-FFF2-40B4-BE49-F238E27FC236}">
                <a16:creationId xmlns:a16="http://schemas.microsoft.com/office/drawing/2014/main" id="{E55D0FFF-87C2-49C6-A914-E80B101D441F}"/>
              </a:ext>
            </a:extLst>
          </p:cNvPr>
          <p:cNvSpPr txBox="1"/>
          <p:nvPr/>
        </p:nvSpPr>
        <p:spPr>
          <a:xfrm>
            <a:off x="6114186" y="872933"/>
            <a:ext cx="2525923" cy="180000"/>
          </a:xfrm>
          <a:prstGeom prst="rect">
            <a:avLst/>
          </a:prstGeom>
          <a:noFill/>
        </p:spPr>
        <p:txBody>
          <a:bodyPr lIns="72000" tIns="36000" rIns="72000" bIns="36000" anchor="b">
            <a:noAutofit/>
          </a:bodyPr>
          <a:lstStyle/>
          <a:p>
            <a:pPr algn="ctr" defTabSz="514338">
              <a:defRPr/>
            </a:pPr>
            <a:r>
              <a:rPr lang="ru-RU" sz="900" b="1" dirty="0">
                <a:solidFill>
                  <a:prstClr val="white"/>
                </a:solidFill>
                <a:latin typeface="Arial"/>
              </a:rPr>
              <a:t>Триммеры</a:t>
            </a:r>
            <a:endParaRPr lang="en-GB" sz="900" b="1" dirty="0">
              <a:solidFill>
                <a:prstClr val="white"/>
              </a:solidFill>
              <a:latin typeface="Arial"/>
            </a:endParaRPr>
          </a:p>
        </p:txBody>
      </p:sp>
      <p:sp>
        <p:nvSpPr>
          <p:cNvPr id="275" name="TextBox 274">
            <a:extLst>
              <a:ext uri="{FF2B5EF4-FFF2-40B4-BE49-F238E27FC236}">
                <a16:creationId xmlns:a16="http://schemas.microsoft.com/office/drawing/2014/main" id="{46ED6CFE-A7BB-4202-8CF0-BD406968FFF5}"/>
              </a:ext>
            </a:extLst>
          </p:cNvPr>
          <p:cNvSpPr txBox="1"/>
          <p:nvPr/>
        </p:nvSpPr>
        <p:spPr>
          <a:xfrm>
            <a:off x="5342859" y="2836465"/>
            <a:ext cx="3315399" cy="180000"/>
          </a:xfrm>
          <a:prstGeom prst="rect">
            <a:avLst/>
          </a:prstGeom>
          <a:noFill/>
        </p:spPr>
        <p:txBody>
          <a:bodyPr lIns="72000" tIns="36000" rIns="72000" bIns="36000" anchor="b">
            <a:noAutofit/>
          </a:bodyPr>
          <a:lstStyle/>
          <a:p>
            <a:pPr algn="ctr" defTabSz="514338">
              <a:defRPr/>
            </a:pPr>
            <a:r>
              <a:rPr lang="ru-RU" sz="900" b="1" dirty="0">
                <a:solidFill>
                  <a:prstClr val="white"/>
                </a:solidFill>
                <a:latin typeface="Arial"/>
              </a:rPr>
              <a:t>Пылесосы и воздуходувки</a:t>
            </a:r>
            <a:endParaRPr lang="en-GB" sz="900" b="1" dirty="0">
              <a:solidFill>
                <a:prstClr val="white"/>
              </a:solidFill>
              <a:latin typeface="Arial"/>
            </a:endParaRPr>
          </a:p>
        </p:txBody>
      </p:sp>
      <p:sp>
        <p:nvSpPr>
          <p:cNvPr id="304" name="TextBox 303">
            <a:extLst>
              <a:ext uri="{FF2B5EF4-FFF2-40B4-BE49-F238E27FC236}">
                <a16:creationId xmlns:a16="http://schemas.microsoft.com/office/drawing/2014/main" id="{16626CB8-9104-49D0-9C66-F76FB37249A0}"/>
              </a:ext>
            </a:extLst>
          </p:cNvPr>
          <p:cNvSpPr txBox="1"/>
          <p:nvPr/>
        </p:nvSpPr>
        <p:spPr>
          <a:xfrm>
            <a:off x="4197254" y="2642600"/>
            <a:ext cx="826970" cy="373865"/>
          </a:xfrm>
          <a:prstGeom prst="rect">
            <a:avLst/>
          </a:prstGeom>
          <a:noFill/>
        </p:spPr>
        <p:txBody>
          <a:bodyPr lIns="72000" tIns="36000" rIns="72000" bIns="36000" anchor="b">
            <a:noAutofit/>
          </a:bodyPr>
          <a:lstStyle/>
          <a:p>
            <a:pPr algn="ctr" defTabSz="514338">
              <a:defRPr/>
            </a:pPr>
            <a:r>
              <a:rPr lang="ru-RU" sz="900" b="1" dirty="0">
                <a:solidFill>
                  <a:prstClr val="white"/>
                </a:solidFill>
                <a:latin typeface="Arial"/>
              </a:rPr>
              <a:t>Мойка высокого давления</a:t>
            </a:r>
            <a:endParaRPr lang="en-GB" sz="900" b="1" dirty="0">
              <a:solidFill>
                <a:prstClr val="white"/>
              </a:solidFill>
              <a:latin typeface="Arial"/>
            </a:endParaRPr>
          </a:p>
        </p:txBody>
      </p:sp>
      <p:sp>
        <p:nvSpPr>
          <p:cNvPr id="305" name="TextBox 304">
            <a:extLst>
              <a:ext uri="{FF2B5EF4-FFF2-40B4-BE49-F238E27FC236}">
                <a16:creationId xmlns:a16="http://schemas.microsoft.com/office/drawing/2014/main" id="{FD7FB228-E71E-4D10-8A7F-24F78E7E7FA0}"/>
              </a:ext>
            </a:extLst>
          </p:cNvPr>
          <p:cNvSpPr txBox="1"/>
          <p:nvPr/>
        </p:nvSpPr>
        <p:spPr>
          <a:xfrm>
            <a:off x="2906281" y="2652213"/>
            <a:ext cx="1107910" cy="364252"/>
          </a:xfrm>
          <a:prstGeom prst="rect">
            <a:avLst/>
          </a:prstGeom>
          <a:noFill/>
        </p:spPr>
        <p:txBody>
          <a:bodyPr lIns="72000" tIns="36000" rIns="72000" bIns="36000" anchor="b">
            <a:noAutofit/>
          </a:bodyPr>
          <a:lstStyle/>
          <a:p>
            <a:pPr algn="ctr" defTabSz="514338">
              <a:defRPr/>
            </a:pPr>
            <a:r>
              <a:rPr lang="ru-RU" sz="900" b="1" dirty="0">
                <a:solidFill>
                  <a:prstClr val="white"/>
                </a:solidFill>
                <a:latin typeface="Arial"/>
              </a:rPr>
              <a:t>Снегоуборщик</a:t>
            </a:r>
            <a:endParaRPr lang="en-GB" sz="900" b="1" dirty="0">
              <a:solidFill>
                <a:prstClr val="white"/>
              </a:solidFill>
              <a:latin typeface="Arial"/>
            </a:endParaRPr>
          </a:p>
        </p:txBody>
      </p:sp>
      <p:sp>
        <p:nvSpPr>
          <p:cNvPr id="307" name="TextBox 306">
            <a:extLst>
              <a:ext uri="{FF2B5EF4-FFF2-40B4-BE49-F238E27FC236}">
                <a16:creationId xmlns:a16="http://schemas.microsoft.com/office/drawing/2014/main" id="{4F9181FA-5A05-4B8D-933D-75E9756EB8F1}"/>
              </a:ext>
            </a:extLst>
          </p:cNvPr>
          <p:cNvSpPr txBox="1"/>
          <p:nvPr/>
        </p:nvSpPr>
        <p:spPr>
          <a:xfrm>
            <a:off x="1518681" y="2671368"/>
            <a:ext cx="1235664" cy="347307"/>
          </a:xfrm>
          <a:prstGeom prst="rect">
            <a:avLst/>
          </a:prstGeom>
          <a:noFill/>
        </p:spPr>
        <p:txBody>
          <a:bodyPr lIns="72000" tIns="36000" rIns="72000" bIns="36000" anchor="b">
            <a:noAutofit/>
          </a:bodyPr>
          <a:lstStyle/>
          <a:p>
            <a:pPr algn="ctr" defTabSz="514338">
              <a:defRPr/>
            </a:pPr>
            <a:r>
              <a:rPr lang="ru-RU" sz="900" b="1" dirty="0">
                <a:solidFill>
                  <a:prstClr val="white"/>
                </a:solidFill>
                <a:latin typeface="Arial"/>
              </a:rPr>
              <a:t>Кусторезы</a:t>
            </a:r>
            <a:endParaRPr lang="en-GB" sz="900" b="1" dirty="0">
              <a:solidFill>
                <a:prstClr val="white"/>
              </a:solidFill>
              <a:latin typeface="Arial"/>
            </a:endParaRPr>
          </a:p>
        </p:txBody>
      </p:sp>
      <p:sp>
        <p:nvSpPr>
          <p:cNvPr id="309" name="TextBox 308">
            <a:extLst>
              <a:ext uri="{FF2B5EF4-FFF2-40B4-BE49-F238E27FC236}">
                <a16:creationId xmlns:a16="http://schemas.microsoft.com/office/drawing/2014/main" id="{3869A41B-3F0A-41B0-B928-18625033DB3C}"/>
              </a:ext>
            </a:extLst>
          </p:cNvPr>
          <p:cNvSpPr txBox="1"/>
          <p:nvPr/>
        </p:nvSpPr>
        <p:spPr>
          <a:xfrm>
            <a:off x="226464" y="2836465"/>
            <a:ext cx="1111712" cy="180000"/>
          </a:xfrm>
          <a:prstGeom prst="rect">
            <a:avLst/>
          </a:prstGeom>
          <a:noFill/>
        </p:spPr>
        <p:txBody>
          <a:bodyPr lIns="72000" tIns="36000" rIns="72000" bIns="36000" anchor="b">
            <a:noAutofit/>
          </a:bodyPr>
          <a:lstStyle/>
          <a:p>
            <a:pPr algn="ctr" defTabSz="514338">
              <a:defRPr/>
            </a:pPr>
            <a:r>
              <a:rPr lang="ru-RU" sz="900" b="1" dirty="0">
                <a:solidFill>
                  <a:prstClr val="white"/>
                </a:solidFill>
                <a:latin typeface="Arial"/>
              </a:rPr>
              <a:t>Цепная пила</a:t>
            </a:r>
            <a:endParaRPr lang="en-GB" sz="900" b="1" dirty="0">
              <a:solidFill>
                <a:prstClr val="white"/>
              </a:solidFill>
              <a:latin typeface="Arial"/>
            </a:endParaRPr>
          </a:p>
        </p:txBody>
      </p:sp>
      <p:pic>
        <p:nvPicPr>
          <p:cNvPr id="37" name="Picture 36">
            <a:extLst>
              <a:ext uri="{FF2B5EF4-FFF2-40B4-BE49-F238E27FC236}">
                <a16:creationId xmlns:a16="http://schemas.microsoft.com/office/drawing/2014/main" id="{AEC15FA5-F333-4790-A9C5-D976929BC891}"/>
              </a:ext>
            </a:extLst>
          </p:cNvPr>
          <p:cNvPicPr>
            <a:picLocks noChangeAspect="1"/>
          </p:cNvPicPr>
          <p:nvPr/>
        </p:nvPicPr>
        <p:blipFill>
          <a:blip r:embed="rId5"/>
          <a:stretch>
            <a:fillRect/>
          </a:stretch>
        </p:blipFill>
        <p:spPr>
          <a:xfrm>
            <a:off x="2968787" y="3128943"/>
            <a:ext cx="1070170" cy="961462"/>
          </a:xfrm>
          <a:prstGeom prst="rect">
            <a:avLst/>
          </a:prstGeom>
        </p:spPr>
      </p:pic>
      <p:pic>
        <p:nvPicPr>
          <p:cNvPr id="24" name="Picture 23">
            <a:extLst>
              <a:ext uri="{FF2B5EF4-FFF2-40B4-BE49-F238E27FC236}">
                <a16:creationId xmlns:a16="http://schemas.microsoft.com/office/drawing/2014/main" id="{A1C83A38-9C52-4092-80E7-9C14229B6EA6}"/>
              </a:ext>
            </a:extLst>
          </p:cNvPr>
          <p:cNvPicPr>
            <a:picLocks noChangeAspect="1"/>
          </p:cNvPicPr>
          <p:nvPr/>
        </p:nvPicPr>
        <p:blipFill>
          <a:blip r:embed="rId6"/>
          <a:stretch>
            <a:fillRect/>
          </a:stretch>
        </p:blipFill>
        <p:spPr>
          <a:xfrm>
            <a:off x="6807106" y="1143879"/>
            <a:ext cx="1326573" cy="1326573"/>
          </a:xfrm>
          <a:prstGeom prst="rect">
            <a:avLst/>
          </a:prstGeom>
        </p:spPr>
      </p:pic>
      <p:pic>
        <p:nvPicPr>
          <p:cNvPr id="390" name="Picture 389">
            <a:extLst>
              <a:ext uri="{FF2B5EF4-FFF2-40B4-BE49-F238E27FC236}">
                <a16:creationId xmlns:a16="http://schemas.microsoft.com/office/drawing/2014/main" id="{39BAE2A9-5123-48D5-BB52-5199F31A79E1}"/>
              </a:ext>
            </a:extLst>
          </p:cNvPr>
          <p:cNvPicPr>
            <a:picLocks noChangeAspect="1"/>
          </p:cNvPicPr>
          <p:nvPr/>
        </p:nvPicPr>
        <p:blipFill>
          <a:blip r:embed="rId7"/>
          <a:stretch>
            <a:fillRect/>
          </a:stretch>
        </p:blipFill>
        <p:spPr>
          <a:xfrm>
            <a:off x="5992537" y="1182206"/>
            <a:ext cx="1326573" cy="1326573"/>
          </a:xfrm>
          <a:prstGeom prst="rect">
            <a:avLst/>
          </a:prstGeom>
        </p:spPr>
      </p:pic>
      <p:grpSp>
        <p:nvGrpSpPr>
          <p:cNvPr id="28688" name="Group 28687" hidden="1">
            <a:extLst>
              <a:ext uri="{FF2B5EF4-FFF2-40B4-BE49-F238E27FC236}">
                <a16:creationId xmlns:a16="http://schemas.microsoft.com/office/drawing/2014/main" id="{69DFB30A-A914-4AC0-BC9D-F0199C262CB3}"/>
              </a:ext>
            </a:extLst>
          </p:cNvPr>
          <p:cNvGrpSpPr/>
          <p:nvPr/>
        </p:nvGrpSpPr>
        <p:grpSpPr>
          <a:xfrm>
            <a:off x="215900" y="685800"/>
            <a:ext cx="5664200" cy="4610100"/>
            <a:chOff x="215900" y="685800"/>
            <a:chExt cx="5664200" cy="4610100"/>
          </a:xfrm>
        </p:grpSpPr>
        <p:cxnSp>
          <p:nvCxnSpPr>
            <p:cNvPr id="21" name="Straight Connector 20">
              <a:extLst>
                <a:ext uri="{FF2B5EF4-FFF2-40B4-BE49-F238E27FC236}">
                  <a16:creationId xmlns:a16="http://schemas.microsoft.com/office/drawing/2014/main" id="{865194C6-02E8-4EDD-8000-F419C2FD35D8}"/>
                </a:ext>
              </a:extLst>
            </p:cNvPr>
            <p:cNvCxnSpPr/>
            <p:nvPr/>
          </p:nvCxnSpPr>
          <p:spPr>
            <a:xfrm>
              <a:off x="215900"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80354B4-DC9A-49F7-8598-EBB339748B02}"/>
                </a:ext>
              </a:extLst>
            </p:cNvPr>
            <p:cNvCxnSpPr/>
            <p:nvPr/>
          </p:nvCxnSpPr>
          <p:spPr>
            <a:xfrm>
              <a:off x="1159934"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C1CDABB-7798-4EDA-8EA8-0911FAA070B5}"/>
                </a:ext>
              </a:extLst>
            </p:cNvPr>
            <p:cNvCxnSpPr/>
            <p:nvPr/>
          </p:nvCxnSpPr>
          <p:spPr>
            <a:xfrm>
              <a:off x="2103967"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E7B306E-4CC8-472F-9136-92E3BBED3EE4}"/>
                </a:ext>
              </a:extLst>
            </p:cNvPr>
            <p:cNvCxnSpPr/>
            <p:nvPr/>
          </p:nvCxnSpPr>
          <p:spPr>
            <a:xfrm>
              <a:off x="3048001"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1FEC600-4A0D-4D39-A277-E47298ACDF94}"/>
                </a:ext>
              </a:extLst>
            </p:cNvPr>
            <p:cNvCxnSpPr/>
            <p:nvPr/>
          </p:nvCxnSpPr>
          <p:spPr>
            <a:xfrm>
              <a:off x="3992035"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BC814B8-26EE-4CD6-920B-302B6BDA99F4}"/>
                </a:ext>
              </a:extLst>
            </p:cNvPr>
            <p:cNvCxnSpPr/>
            <p:nvPr/>
          </p:nvCxnSpPr>
          <p:spPr>
            <a:xfrm>
              <a:off x="4936068"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DBE9BF4-AC89-4E5C-A32D-A44303924F52}"/>
                </a:ext>
              </a:extLst>
            </p:cNvPr>
            <p:cNvCxnSpPr/>
            <p:nvPr/>
          </p:nvCxnSpPr>
          <p:spPr>
            <a:xfrm>
              <a:off x="5880100"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8674" name="Group 28673" hidden="1">
            <a:extLst>
              <a:ext uri="{FF2B5EF4-FFF2-40B4-BE49-F238E27FC236}">
                <a16:creationId xmlns:a16="http://schemas.microsoft.com/office/drawing/2014/main" id="{22AEB26D-8090-4947-84ED-E82AB9846016}"/>
              </a:ext>
            </a:extLst>
          </p:cNvPr>
          <p:cNvGrpSpPr/>
          <p:nvPr/>
        </p:nvGrpSpPr>
        <p:grpSpPr>
          <a:xfrm>
            <a:off x="147890" y="968065"/>
            <a:ext cx="7836176" cy="3806424"/>
            <a:chOff x="147890" y="968065"/>
            <a:chExt cx="7836176" cy="3806424"/>
          </a:xfrm>
        </p:grpSpPr>
        <p:cxnSp>
          <p:nvCxnSpPr>
            <p:cNvPr id="146" name="Straight Connector 145">
              <a:extLst>
                <a:ext uri="{FF2B5EF4-FFF2-40B4-BE49-F238E27FC236}">
                  <a16:creationId xmlns:a16="http://schemas.microsoft.com/office/drawing/2014/main" id="{F99DAEEE-FD5E-43D8-8EB3-91A26E360E5F}"/>
                </a:ext>
              </a:extLst>
            </p:cNvPr>
            <p:cNvCxnSpPr/>
            <p:nvPr/>
          </p:nvCxnSpPr>
          <p:spPr>
            <a:xfrm>
              <a:off x="147890" y="968065"/>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CE4D45C8-8A10-4C8A-B5A8-3127D5AC48D3}"/>
                </a:ext>
              </a:extLst>
            </p:cNvPr>
            <p:cNvCxnSpPr/>
            <p:nvPr/>
          </p:nvCxnSpPr>
          <p:spPr>
            <a:xfrm>
              <a:off x="147890" y="19677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DFB3C1BA-07EE-4908-8CDE-968FAB8BE2CA}"/>
                </a:ext>
              </a:extLst>
            </p:cNvPr>
            <p:cNvCxnSpPr/>
            <p:nvPr/>
          </p:nvCxnSpPr>
          <p:spPr>
            <a:xfrm>
              <a:off x="147890" y="22852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B392B6D0-DFBE-4706-ADCE-3DF7BED325B0}"/>
                </a:ext>
              </a:extLst>
            </p:cNvPr>
            <p:cNvCxnSpPr/>
            <p:nvPr/>
          </p:nvCxnSpPr>
          <p:spPr>
            <a:xfrm>
              <a:off x="147890" y="23741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7C0F63E5-9CD8-4B40-96C7-07113A7EB3E5}"/>
                </a:ext>
              </a:extLst>
            </p:cNvPr>
            <p:cNvCxnSpPr/>
            <p:nvPr/>
          </p:nvCxnSpPr>
          <p:spPr>
            <a:xfrm>
              <a:off x="147890" y="25519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A1DA00C5-A4D7-4527-9998-407B2D0A35EF}"/>
                </a:ext>
              </a:extLst>
            </p:cNvPr>
            <p:cNvCxnSpPr/>
            <p:nvPr/>
          </p:nvCxnSpPr>
          <p:spPr>
            <a:xfrm>
              <a:off x="147890" y="1065720"/>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6EC1410-535B-431F-AB08-F277BC86EC7B}"/>
                </a:ext>
              </a:extLst>
            </p:cNvPr>
            <p:cNvCxnSpPr/>
            <p:nvPr/>
          </p:nvCxnSpPr>
          <p:spPr>
            <a:xfrm>
              <a:off x="147890" y="3190565"/>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87A9575-8A48-4596-BBE0-F61A846663CE}"/>
                </a:ext>
              </a:extLst>
            </p:cNvPr>
            <p:cNvCxnSpPr/>
            <p:nvPr/>
          </p:nvCxnSpPr>
          <p:spPr>
            <a:xfrm>
              <a:off x="147890" y="41902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9E44CA83-896B-47CB-AEEC-B736B66BCC6B}"/>
                </a:ext>
              </a:extLst>
            </p:cNvPr>
            <p:cNvCxnSpPr/>
            <p:nvPr/>
          </p:nvCxnSpPr>
          <p:spPr>
            <a:xfrm>
              <a:off x="147890" y="45077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01FA05F-BC79-4ECD-A539-EC0CA1D19DBF}"/>
                </a:ext>
              </a:extLst>
            </p:cNvPr>
            <p:cNvCxnSpPr/>
            <p:nvPr/>
          </p:nvCxnSpPr>
          <p:spPr>
            <a:xfrm>
              <a:off x="147890" y="45966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774820EF-1465-4683-A893-2D495F9F0873}"/>
                </a:ext>
              </a:extLst>
            </p:cNvPr>
            <p:cNvCxnSpPr/>
            <p:nvPr/>
          </p:nvCxnSpPr>
          <p:spPr>
            <a:xfrm>
              <a:off x="147890" y="47744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9255BBEA-3E7A-45CD-9D88-704AE8EAAFFB}"/>
                </a:ext>
              </a:extLst>
            </p:cNvPr>
            <p:cNvCxnSpPr/>
            <p:nvPr/>
          </p:nvCxnSpPr>
          <p:spPr>
            <a:xfrm>
              <a:off x="147890" y="3288220"/>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6" name="Rectangle 29">
            <a:extLst>
              <a:ext uri="{FF2B5EF4-FFF2-40B4-BE49-F238E27FC236}">
                <a16:creationId xmlns:a16="http://schemas.microsoft.com/office/drawing/2014/main" id="{FA8FBEC2-78D6-4CE5-B99E-5C3EC5D59FE3}"/>
              </a:ext>
            </a:extLst>
          </p:cNvPr>
          <p:cNvSpPr>
            <a:spLocks noChangeArrowheads="1"/>
          </p:cNvSpPr>
          <p:nvPr/>
        </p:nvSpPr>
        <p:spPr bwMode="auto">
          <a:xfrm>
            <a:off x="347744" y="122623"/>
            <a:ext cx="6006849"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solidFill>
                  <a:schemeClr val="tx2"/>
                </a:solidFill>
                <a:latin typeface="Arial" panose="020B0604020202020204" pitchFamily="34" charset="0"/>
                <a:cs typeface="Arial" panose="020B0604020202020204" pitchFamily="34" charset="0"/>
              </a:rPr>
              <a:t>                  </a:t>
            </a:r>
            <a:r>
              <a:rPr lang="ru-RU" altLang="en-US" sz="2000" b="1" dirty="0">
                <a:solidFill>
                  <a:schemeClr val="tx2"/>
                </a:solidFill>
                <a:latin typeface="Arial" panose="020B0604020202020204" pitchFamily="34" charset="0"/>
                <a:cs typeface="Arial" panose="020B0604020202020204" pitchFamily="34" charset="0"/>
              </a:rPr>
              <a:t>Модельный ряд </a:t>
            </a:r>
            <a:r>
              <a:rPr lang="en-GB" altLang="en-US" sz="2000" b="1" dirty="0">
                <a:solidFill>
                  <a:schemeClr val="tx2"/>
                </a:solidFill>
                <a:latin typeface="Arial" panose="020B0604020202020204" pitchFamily="34" charset="0"/>
                <a:cs typeface="Arial" panose="020B0604020202020204" pitchFamily="34" charset="0"/>
              </a:rPr>
              <a:t>2020 </a:t>
            </a:r>
          </a:p>
        </p:txBody>
      </p:sp>
      <p:grpSp>
        <p:nvGrpSpPr>
          <p:cNvPr id="28724" name="Group 28723" hidden="1">
            <a:extLst>
              <a:ext uri="{FF2B5EF4-FFF2-40B4-BE49-F238E27FC236}">
                <a16:creationId xmlns:a16="http://schemas.microsoft.com/office/drawing/2014/main" id="{8A7C9EEF-826C-4F45-A950-0D31BA969C70}"/>
              </a:ext>
            </a:extLst>
          </p:cNvPr>
          <p:cNvGrpSpPr/>
          <p:nvPr/>
        </p:nvGrpSpPr>
        <p:grpSpPr>
          <a:xfrm>
            <a:off x="269713" y="1206850"/>
            <a:ext cx="5530729" cy="3063717"/>
            <a:chOff x="269713" y="1206850"/>
            <a:chExt cx="5530729" cy="3063717"/>
          </a:xfrm>
        </p:grpSpPr>
        <p:pic>
          <p:nvPicPr>
            <p:cNvPr id="28676" name="Picture 2" descr="C:\Users\kim.perlick\AppData\Local\Microsoft\Windows\Temporary Internet Files\Content.Outlook\NC1T97U2\36v_46cm_new_11 (2).jpg">
              <a:extLst>
                <a:ext uri="{FF2B5EF4-FFF2-40B4-BE49-F238E27FC236}">
                  <a16:creationId xmlns:a16="http://schemas.microsoft.com/office/drawing/2014/main" id="{07B304F5-DC20-469D-8965-4B49EAC11038}"/>
                </a:ext>
              </a:extLst>
            </p:cNvPr>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124261" y="1319226"/>
              <a:ext cx="851297" cy="779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2">
              <a:extLst>
                <a:ext uri="{FF2B5EF4-FFF2-40B4-BE49-F238E27FC236}">
                  <a16:creationId xmlns:a16="http://schemas.microsoft.com/office/drawing/2014/main" id="{2BE70A29-2501-495E-B914-0AC716588E8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44716" y="1333612"/>
              <a:ext cx="831056" cy="812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8" name="Picture 2" descr="C:\Users\kim.perlick\AppData\Local\Microsoft\Windows\Temporary Internet Files\Content.Outlook\NC1T97U2\36v_40cm_new_no_power_assist.jpg">
              <a:extLst>
                <a:ext uri="{FF2B5EF4-FFF2-40B4-BE49-F238E27FC236}">
                  <a16:creationId xmlns:a16="http://schemas.microsoft.com/office/drawing/2014/main" id="{930E6D16-0028-422C-87FA-8D2991C8C909}"/>
                </a:ext>
              </a:extLst>
            </p:cNvPr>
            <p:cNvPicPr>
              <a:picLocks noChangeAspect="1" noChangeArrowheads="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83911" y="1345773"/>
              <a:ext cx="854870" cy="834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3" name="Picture 2">
              <a:extLst>
                <a:ext uri="{FF2B5EF4-FFF2-40B4-BE49-F238E27FC236}">
                  <a16:creationId xmlns:a16="http://schemas.microsoft.com/office/drawing/2014/main" id="{61C4B0E5-5206-42C5-AA2B-81FD0C863CEE}"/>
                </a:ext>
              </a:extLst>
            </p:cNvPr>
            <p:cNvPicPr>
              <a:picLocks noChangeAspect="1" noChangeArrowheads="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1656295">
              <a:off x="4154168" y="1272996"/>
              <a:ext cx="464344" cy="835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4" name="Picture 3">
              <a:extLst>
                <a:ext uri="{FF2B5EF4-FFF2-40B4-BE49-F238E27FC236}">
                  <a16:creationId xmlns:a16="http://schemas.microsoft.com/office/drawing/2014/main" id="{C4CA2581-764F-47C4-B7EA-992D2EF62D4A}"/>
                </a:ext>
              </a:extLst>
            </p:cNvPr>
            <p:cNvPicPr>
              <a:picLocks noChangeAspect="1" noChangeArrowheads="1"/>
            </p:cNvPicPr>
            <p:nvPr/>
          </p:nvPicPr>
          <p:blipFill>
            <a:blip r:embed="rId1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177085">
              <a:off x="5210469" y="1206850"/>
              <a:ext cx="378619" cy="89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5" name="Picture 4">
              <a:extLst>
                <a:ext uri="{FF2B5EF4-FFF2-40B4-BE49-F238E27FC236}">
                  <a16:creationId xmlns:a16="http://schemas.microsoft.com/office/drawing/2014/main" id="{BA5FFD15-1CB5-4025-BBA2-DD149C8BF14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rot="2700000">
              <a:off x="3384779" y="1291401"/>
              <a:ext cx="278606" cy="835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9" name="Picture 5" descr="C:\Users\kim.perlick\Downloads\RHT36C60R15--Hero_2.jpg">
              <a:extLst>
                <a:ext uri="{FF2B5EF4-FFF2-40B4-BE49-F238E27FC236}">
                  <a16:creationId xmlns:a16="http://schemas.microsoft.com/office/drawing/2014/main" id="{358F2C46-88F0-4EE3-9FEC-6894A321E3B8}"/>
                </a:ext>
              </a:extLst>
            </p:cNvPr>
            <p:cNvPicPr>
              <a:picLocks noChangeAspect="1" noChangeArrowheads="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0941182">
              <a:off x="269713" y="3687113"/>
              <a:ext cx="797719" cy="372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4" name="Picture 2" descr="C:\Users\kim.perlick\Downloads\RBV36B--Hero_1 (1).jpg">
              <a:extLst>
                <a:ext uri="{FF2B5EF4-FFF2-40B4-BE49-F238E27FC236}">
                  <a16:creationId xmlns:a16="http://schemas.microsoft.com/office/drawing/2014/main" id="{90227D8E-0CE0-424C-A924-0145C4F688AD}"/>
                </a:ext>
              </a:extLst>
            </p:cNvPr>
            <p:cNvPicPr>
              <a:picLocks noChangeAspect="1" noChangeArrowheads="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77720" y="3554796"/>
              <a:ext cx="822722" cy="703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8" name="Picture 2">
              <a:extLst>
                <a:ext uri="{FF2B5EF4-FFF2-40B4-BE49-F238E27FC236}">
                  <a16:creationId xmlns:a16="http://schemas.microsoft.com/office/drawing/2014/main" id="{B057681A-E144-4392-A359-EE68ABF7F875}"/>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263218" y="3536153"/>
              <a:ext cx="622858" cy="734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1" name="Picture 2">
              <a:extLst>
                <a:ext uri="{FF2B5EF4-FFF2-40B4-BE49-F238E27FC236}">
                  <a16:creationId xmlns:a16="http://schemas.microsoft.com/office/drawing/2014/main" id="{47F6C540-130B-4593-9977-FF1DAFD75763}"/>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rot="21288058" flipH="1">
              <a:off x="1224959" y="3665191"/>
              <a:ext cx="795182" cy="5170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6" name="Picture 2" descr="C:\Users\kim.perlick\Downloads\RBL36JB--Hero_1 (1).jpg">
              <a:extLst>
                <a:ext uri="{FF2B5EF4-FFF2-40B4-BE49-F238E27FC236}">
                  <a16:creationId xmlns:a16="http://schemas.microsoft.com/office/drawing/2014/main" id="{92F7AECE-3DAE-43A4-AC11-3752798E17FF}"/>
                </a:ext>
              </a:extLst>
            </p:cNvPr>
            <p:cNvPicPr>
              <a:picLocks noChangeAspect="1" noChangeArrowheads="1"/>
            </p:cNvPicPr>
            <p:nvPr/>
          </p:nvPicPr>
          <p:blipFill>
            <a:blip r:embed="rId1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0830384">
              <a:off x="4087546" y="3605070"/>
              <a:ext cx="767954" cy="577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9" name="Picture 2" descr="Q:\ID\100_Project_folders\04_LAWNGARDEN\2016\EMEA\EMM_meeting\updated_images\updated_images\PressureWasher\36V\36V_PP_front.png">
              <a:extLst>
                <a:ext uri="{FF2B5EF4-FFF2-40B4-BE49-F238E27FC236}">
                  <a16:creationId xmlns:a16="http://schemas.microsoft.com/office/drawing/2014/main" id="{FD6BF687-8BA0-40B5-BFF7-6E5C4D280952}"/>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3200826" y="3516436"/>
              <a:ext cx="632118" cy="700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41" name="Picture 140">
            <a:extLst>
              <a:ext uri="{FF2B5EF4-FFF2-40B4-BE49-F238E27FC236}">
                <a16:creationId xmlns:a16="http://schemas.microsoft.com/office/drawing/2014/main" id="{6EEB05AF-16D0-4C76-892C-BF0906AF99B7}"/>
              </a:ext>
            </a:extLst>
          </p:cNvPr>
          <p:cNvPicPr>
            <a:picLocks noChangeAspect="1"/>
          </p:cNvPicPr>
          <p:nvPr/>
        </p:nvPicPr>
        <p:blipFill rotWithShape="1">
          <a:blip r:embed="rId20"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180" name="Group 4">
            <a:extLst>
              <a:ext uri="{FF2B5EF4-FFF2-40B4-BE49-F238E27FC236}">
                <a16:creationId xmlns:a16="http://schemas.microsoft.com/office/drawing/2014/main" id="{0C69B507-F126-406C-9796-B28719024A56}"/>
              </a:ext>
            </a:extLst>
          </p:cNvPr>
          <p:cNvGrpSpPr>
            <a:grpSpLocks noChangeAspect="1"/>
          </p:cNvGrpSpPr>
          <p:nvPr/>
        </p:nvGrpSpPr>
        <p:grpSpPr bwMode="auto">
          <a:xfrm>
            <a:off x="323427" y="231653"/>
            <a:ext cx="1276625" cy="372250"/>
            <a:chOff x="2344" y="1464"/>
            <a:chExt cx="1070" cy="312"/>
          </a:xfrm>
        </p:grpSpPr>
        <p:sp>
          <p:nvSpPr>
            <p:cNvPr id="182" name="Freeform 5">
              <a:extLst>
                <a:ext uri="{FF2B5EF4-FFF2-40B4-BE49-F238E27FC236}">
                  <a16:creationId xmlns:a16="http://schemas.microsoft.com/office/drawing/2014/main" id="{7DFE8C8D-47CE-4B90-991A-B17BDF1E19F8}"/>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Freeform 6">
              <a:extLst>
                <a:ext uri="{FF2B5EF4-FFF2-40B4-BE49-F238E27FC236}">
                  <a16:creationId xmlns:a16="http://schemas.microsoft.com/office/drawing/2014/main" id="{4E3859BD-7A40-46CE-BEDD-2542565418C6}"/>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4" name="Freeform 7">
              <a:extLst>
                <a:ext uri="{FF2B5EF4-FFF2-40B4-BE49-F238E27FC236}">
                  <a16:creationId xmlns:a16="http://schemas.microsoft.com/office/drawing/2014/main" id="{9D9BBECE-AC4C-409E-883B-996293B38B23}"/>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5" name="Freeform 8">
              <a:extLst>
                <a:ext uri="{FF2B5EF4-FFF2-40B4-BE49-F238E27FC236}">
                  <a16:creationId xmlns:a16="http://schemas.microsoft.com/office/drawing/2014/main" id="{DB8C8D49-C47C-4220-B0A9-87785F54C605}"/>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6" name="Freeform 9">
              <a:extLst>
                <a:ext uri="{FF2B5EF4-FFF2-40B4-BE49-F238E27FC236}">
                  <a16:creationId xmlns:a16="http://schemas.microsoft.com/office/drawing/2014/main" id="{A7C43077-BC80-4082-952F-46FAEC1584EA}"/>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8" name="Freeform 10">
              <a:extLst>
                <a:ext uri="{FF2B5EF4-FFF2-40B4-BE49-F238E27FC236}">
                  <a16:creationId xmlns:a16="http://schemas.microsoft.com/office/drawing/2014/main" id="{9A3C93B7-8352-4067-97ED-D65C8A688FD3}"/>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9" name="Freeform 11">
              <a:extLst>
                <a:ext uri="{FF2B5EF4-FFF2-40B4-BE49-F238E27FC236}">
                  <a16:creationId xmlns:a16="http://schemas.microsoft.com/office/drawing/2014/main" id="{EFBDE668-9325-44A8-B68A-A58DF2B8E29D}"/>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2" name="Freeform 12">
              <a:extLst>
                <a:ext uri="{FF2B5EF4-FFF2-40B4-BE49-F238E27FC236}">
                  <a16:creationId xmlns:a16="http://schemas.microsoft.com/office/drawing/2014/main" id="{602D6CB0-E50A-4E49-96D1-A61EF06F3AE4}"/>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3" name="Freeform 13">
              <a:extLst>
                <a:ext uri="{FF2B5EF4-FFF2-40B4-BE49-F238E27FC236}">
                  <a16:creationId xmlns:a16="http://schemas.microsoft.com/office/drawing/2014/main" id="{52B5EADC-206D-48F3-B737-D197A49F9508}"/>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4" name="Freeform 14">
              <a:extLst>
                <a:ext uri="{FF2B5EF4-FFF2-40B4-BE49-F238E27FC236}">
                  <a16:creationId xmlns:a16="http://schemas.microsoft.com/office/drawing/2014/main" id="{8FDB1CE9-BDC9-4BF1-B0F1-9EDB330D3372}"/>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1" name="Freeform 15">
              <a:extLst>
                <a:ext uri="{FF2B5EF4-FFF2-40B4-BE49-F238E27FC236}">
                  <a16:creationId xmlns:a16="http://schemas.microsoft.com/office/drawing/2014/main" id="{DDF2000B-5A21-4E0E-AE28-FD9EE3DBE737}"/>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2" name="Freeform 16">
              <a:extLst>
                <a:ext uri="{FF2B5EF4-FFF2-40B4-BE49-F238E27FC236}">
                  <a16:creationId xmlns:a16="http://schemas.microsoft.com/office/drawing/2014/main" id="{9B1D1A17-A806-4EB6-9B88-AD9C5230B5B3}"/>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6" name="Freeform 17">
              <a:extLst>
                <a:ext uri="{FF2B5EF4-FFF2-40B4-BE49-F238E27FC236}">
                  <a16:creationId xmlns:a16="http://schemas.microsoft.com/office/drawing/2014/main" id="{6B00CB01-3201-4DA2-9FBE-503698EEC36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7" name="Freeform 18">
              <a:extLst>
                <a:ext uri="{FF2B5EF4-FFF2-40B4-BE49-F238E27FC236}">
                  <a16:creationId xmlns:a16="http://schemas.microsoft.com/office/drawing/2014/main" id="{353126B3-363B-40AE-B78E-67CE3B183EB7}"/>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2" name="Freeform 19">
              <a:extLst>
                <a:ext uri="{FF2B5EF4-FFF2-40B4-BE49-F238E27FC236}">
                  <a16:creationId xmlns:a16="http://schemas.microsoft.com/office/drawing/2014/main" id="{4D14B03E-274B-4593-96FB-F25DB293A8E7}"/>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3" name="Freeform 20">
              <a:extLst>
                <a:ext uri="{FF2B5EF4-FFF2-40B4-BE49-F238E27FC236}">
                  <a16:creationId xmlns:a16="http://schemas.microsoft.com/office/drawing/2014/main" id="{E796E6A8-FAE4-4180-A445-668C55A7D0C0}"/>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4" name="Freeform 21">
              <a:extLst>
                <a:ext uri="{FF2B5EF4-FFF2-40B4-BE49-F238E27FC236}">
                  <a16:creationId xmlns:a16="http://schemas.microsoft.com/office/drawing/2014/main" id="{A6C33588-B67B-4C9C-909B-09817058A1F2}"/>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5" name="Freeform 22">
              <a:extLst>
                <a:ext uri="{FF2B5EF4-FFF2-40B4-BE49-F238E27FC236}">
                  <a16:creationId xmlns:a16="http://schemas.microsoft.com/office/drawing/2014/main" id="{0DB7892E-A43F-4F3E-A93F-CBC72F91CFFC}"/>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6" name="Freeform 23">
              <a:extLst>
                <a:ext uri="{FF2B5EF4-FFF2-40B4-BE49-F238E27FC236}">
                  <a16:creationId xmlns:a16="http://schemas.microsoft.com/office/drawing/2014/main" id="{CB0C6F1C-9A54-449E-AAED-94D305B10BDB}"/>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7" name="Freeform 24">
              <a:extLst>
                <a:ext uri="{FF2B5EF4-FFF2-40B4-BE49-F238E27FC236}">
                  <a16:creationId xmlns:a16="http://schemas.microsoft.com/office/drawing/2014/main" id="{2AE87BB8-CFBE-4E92-ACEE-C2F1A545374D}"/>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163" name="TextBox 162">
            <a:extLst>
              <a:ext uri="{FF2B5EF4-FFF2-40B4-BE49-F238E27FC236}">
                <a16:creationId xmlns:a16="http://schemas.microsoft.com/office/drawing/2014/main" id="{703AF39A-A43F-4572-A141-BC1A85DE55FE}"/>
              </a:ext>
            </a:extLst>
          </p:cNvPr>
          <p:cNvSpPr txBox="1"/>
          <p:nvPr/>
        </p:nvSpPr>
        <p:spPr>
          <a:xfrm>
            <a:off x="255717" y="2104684"/>
            <a:ext cx="824724"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40</a:t>
            </a:r>
            <a:r>
              <a:rPr lang="ru-RU" sz="900" b="1" dirty="0">
                <a:solidFill>
                  <a:prstClr val="white"/>
                </a:solidFill>
                <a:latin typeface="Arial"/>
              </a:rPr>
              <a:t> см</a:t>
            </a:r>
            <a:endParaRPr lang="en-GB" sz="900" b="1" dirty="0">
              <a:solidFill>
                <a:prstClr val="white"/>
              </a:solidFill>
              <a:latin typeface="Arial"/>
            </a:endParaRPr>
          </a:p>
          <a:p>
            <a:pPr algn="ctr" defTabSz="514338">
              <a:defRPr/>
            </a:pPr>
            <a:r>
              <a:rPr lang="ru-RU" sz="700" dirty="0">
                <a:solidFill>
                  <a:prstClr val="white"/>
                </a:solidFill>
                <a:latin typeface="Arial"/>
              </a:rPr>
              <a:t>Несамоходная</a:t>
            </a:r>
            <a:endParaRPr lang="en-GB" sz="900" dirty="0">
              <a:solidFill>
                <a:prstClr val="white"/>
              </a:solidFill>
              <a:latin typeface="Arial"/>
            </a:endParaRPr>
          </a:p>
        </p:txBody>
      </p:sp>
      <p:sp>
        <p:nvSpPr>
          <p:cNvPr id="170" name="TextBox 169">
            <a:extLst>
              <a:ext uri="{FF2B5EF4-FFF2-40B4-BE49-F238E27FC236}">
                <a16:creationId xmlns:a16="http://schemas.microsoft.com/office/drawing/2014/main" id="{E26D0EEE-22FB-4370-AA71-DDFC8B0CC644}"/>
              </a:ext>
            </a:extLst>
          </p:cNvPr>
          <p:cNvSpPr txBox="1"/>
          <p:nvPr/>
        </p:nvSpPr>
        <p:spPr>
          <a:xfrm>
            <a:off x="1303959" y="2104684"/>
            <a:ext cx="661683"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40</a:t>
            </a:r>
            <a:r>
              <a:rPr lang="ru-RU" sz="900" b="1" dirty="0">
                <a:solidFill>
                  <a:prstClr val="white"/>
                </a:solidFill>
                <a:latin typeface="Arial"/>
              </a:rPr>
              <a:t> см</a:t>
            </a:r>
            <a:endParaRPr lang="en-GB" sz="900" b="1" dirty="0">
              <a:solidFill>
                <a:prstClr val="white"/>
              </a:solidFill>
              <a:latin typeface="Arial"/>
            </a:endParaRPr>
          </a:p>
          <a:p>
            <a:pPr algn="ctr" defTabSz="514338">
              <a:defRPr/>
            </a:pPr>
            <a:r>
              <a:rPr lang="en-GB" sz="700" dirty="0">
                <a:solidFill>
                  <a:prstClr val="white"/>
                </a:solidFill>
                <a:latin typeface="Arial"/>
              </a:rPr>
              <a:t>Power assist</a:t>
            </a:r>
          </a:p>
        </p:txBody>
      </p:sp>
      <p:sp>
        <p:nvSpPr>
          <p:cNvPr id="172" name="TextBox 171">
            <a:extLst>
              <a:ext uri="{FF2B5EF4-FFF2-40B4-BE49-F238E27FC236}">
                <a16:creationId xmlns:a16="http://schemas.microsoft.com/office/drawing/2014/main" id="{D8D170E1-3BCE-4C43-86A7-59753F733D84}"/>
              </a:ext>
            </a:extLst>
          </p:cNvPr>
          <p:cNvSpPr txBox="1"/>
          <p:nvPr/>
        </p:nvSpPr>
        <p:spPr>
          <a:xfrm>
            <a:off x="3118982" y="2104684"/>
            <a:ext cx="682344" cy="323068"/>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46</a:t>
            </a:r>
            <a:r>
              <a:rPr lang="ru-RU" sz="900" b="1" dirty="0">
                <a:solidFill>
                  <a:prstClr val="white"/>
                </a:solidFill>
                <a:latin typeface="Arial"/>
              </a:rPr>
              <a:t> см</a:t>
            </a:r>
            <a:endParaRPr lang="en-GB" sz="900" b="1" dirty="0">
              <a:solidFill>
                <a:prstClr val="white"/>
              </a:solidFill>
              <a:latin typeface="Arial"/>
            </a:endParaRPr>
          </a:p>
          <a:p>
            <a:pPr algn="ctr" defTabSz="514338">
              <a:defRPr/>
            </a:pPr>
            <a:r>
              <a:rPr lang="en-GB" sz="700" dirty="0">
                <a:solidFill>
                  <a:prstClr val="white"/>
                </a:solidFill>
                <a:latin typeface="Arial"/>
              </a:rPr>
              <a:t>Power assist</a:t>
            </a:r>
          </a:p>
        </p:txBody>
      </p:sp>
      <p:sp>
        <p:nvSpPr>
          <p:cNvPr id="176" name="TextBox 175">
            <a:extLst>
              <a:ext uri="{FF2B5EF4-FFF2-40B4-BE49-F238E27FC236}">
                <a16:creationId xmlns:a16="http://schemas.microsoft.com/office/drawing/2014/main" id="{FD73E399-4776-477C-9A1E-379042C49A1F}"/>
              </a:ext>
            </a:extLst>
          </p:cNvPr>
          <p:cNvSpPr txBox="1"/>
          <p:nvPr/>
        </p:nvSpPr>
        <p:spPr>
          <a:xfrm>
            <a:off x="1526240" y="3643183"/>
            <a:ext cx="1247387" cy="397277"/>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60</a:t>
            </a:r>
            <a:r>
              <a:rPr lang="ru-RU" sz="900" b="1" dirty="0">
                <a:solidFill>
                  <a:prstClr val="white"/>
                </a:solidFill>
                <a:latin typeface="Arial"/>
              </a:rPr>
              <a:t> см, </a:t>
            </a:r>
            <a:r>
              <a:rPr lang="en-GB" sz="900" b="1" dirty="0">
                <a:solidFill>
                  <a:prstClr val="white"/>
                </a:solidFill>
                <a:latin typeface="Arial"/>
              </a:rPr>
              <a:t>1</a:t>
            </a:r>
            <a:r>
              <a:rPr lang="ru-RU" sz="900" b="1" dirty="0">
                <a:solidFill>
                  <a:prstClr val="white"/>
                </a:solidFill>
                <a:latin typeface="Arial"/>
              </a:rPr>
              <a:t> скорость</a:t>
            </a:r>
            <a:endParaRPr lang="en-GB" sz="900" b="1" dirty="0">
              <a:solidFill>
                <a:prstClr val="white"/>
              </a:solidFill>
              <a:latin typeface="Arial"/>
            </a:endParaRPr>
          </a:p>
          <a:p>
            <a:pPr algn="ctr" defTabSz="514338">
              <a:defRPr/>
            </a:pPr>
            <a:r>
              <a:rPr lang="en-GB" sz="700" dirty="0">
                <a:solidFill>
                  <a:prstClr val="white"/>
                </a:solidFill>
                <a:latin typeface="Arial"/>
              </a:rPr>
              <a:t>26</a:t>
            </a:r>
            <a:r>
              <a:rPr lang="ru-RU" sz="700" dirty="0">
                <a:solidFill>
                  <a:prstClr val="white"/>
                </a:solidFill>
                <a:latin typeface="Arial"/>
              </a:rPr>
              <a:t> мм шаг среза</a:t>
            </a:r>
            <a:endParaRPr lang="en-GB" sz="700" dirty="0">
              <a:solidFill>
                <a:prstClr val="white"/>
              </a:solidFill>
              <a:latin typeface="Arial"/>
            </a:endParaRPr>
          </a:p>
        </p:txBody>
      </p:sp>
      <p:sp>
        <p:nvSpPr>
          <p:cNvPr id="177" name="TextBox 176">
            <a:extLst>
              <a:ext uri="{FF2B5EF4-FFF2-40B4-BE49-F238E27FC236}">
                <a16:creationId xmlns:a16="http://schemas.microsoft.com/office/drawing/2014/main" id="{72FC1239-83D1-4895-BE28-E3ACFF1E8B0B}"/>
              </a:ext>
            </a:extLst>
          </p:cNvPr>
          <p:cNvSpPr txBox="1"/>
          <p:nvPr/>
        </p:nvSpPr>
        <p:spPr>
          <a:xfrm>
            <a:off x="6201520" y="3958794"/>
            <a:ext cx="1396908" cy="351356"/>
          </a:xfrm>
          <a:prstGeom prst="rect">
            <a:avLst/>
          </a:prstGeom>
          <a:noFill/>
        </p:spPr>
        <p:txBody>
          <a:bodyPr lIns="72000" tIns="36000" rIns="72000" bIns="36000">
            <a:noAutofit/>
          </a:bodyPr>
          <a:lstStyle/>
          <a:p>
            <a:pPr algn="ctr" defTabSz="514338">
              <a:defRPr/>
            </a:pPr>
            <a:r>
              <a:rPr lang="ru-RU" sz="900" b="1" dirty="0">
                <a:solidFill>
                  <a:prstClr val="white"/>
                </a:solidFill>
                <a:latin typeface="Arial"/>
              </a:rPr>
              <a:t>Скорость </a:t>
            </a:r>
            <a:r>
              <a:rPr lang="en-GB" sz="900" b="1" dirty="0">
                <a:solidFill>
                  <a:prstClr val="white"/>
                </a:solidFill>
                <a:latin typeface="Arial"/>
              </a:rPr>
              <a:t>238</a:t>
            </a:r>
            <a:r>
              <a:rPr lang="ru-RU" sz="900" b="1" dirty="0">
                <a:solidFill>
                  <a:prstClr val="white"/>
                </a:solidFill>
                <a:latin typeface="Arial"/>
              </a:rPr>
              <a:t> км</a:t>
            </a:r>
            <a:r>
              <a:rPr lang="en-GB" sz="900" b="1" dirty="0">
                <a:solidFill>
                  <a:prstClr val="white"/>
                </a:solidFill>
                <a:latin typeface="Arial"/>
              </a:rPr>
              <a:t>/</a:t>
            </a:r>
            <a:r>
              <a:rPr lang="ru-RU" sz="900" b="1" dirty="0">
                <a:solidFill>
                  <a:prstClr val="white"/>
                </a:solidFill>
                <a:latin typeface="Arial"/>
              </a:rPr>
              <a:t>ч</a:t>
            </a:r>
            <a:endParaRPr lang="en-GB" sz="900" b="1" dirty="0">
              <a:solidFill>
                <a:prstClr val="white"/>
              </a:solidFill>
              <a:latin typeface="Arial"/>
            </a:endParaRPr>
          </a:p>
          <a:p>
            <a:pPr algn="ctr" defTabSz="514338">
              <a:defRPr/>
            </a:pPr>
            <a:r>
              <a:rPr lang="ru-RU" sz="700" dirty="0">
                <a:solidFill>
                  <a:prstClr val="white"/>
                </a:solidFill>
                <a:latin typeface="Arial"/>
              </a:rPr>
              <a:t>Производительность </a:t>
            </a:r>
            <a:r>
              <a:rPr lang="en-GB" sz="700" dirty="0">
                <a:solidFill>
                  <a:prstClr val="white"/>
                </a:solidFill>
                <a:latin typeface="Arial"/>
              </a:rPr>
              <a:t>5</a:t>
            </a:r>
            <a:r>
              <a:rPr lang="ru-RU" sz="700" dirty="0">
                <a:solidFill>
                  <a:prstClr val="white"/>
                </a:solidFill>
                <a:latin typeface="Arial"/>
              </a:rPr>
              <a:t> м</a:t>
            </a:r>
            <a:r>
              <a:rPr lang="en-GB" sz="700" baseline="30000" dirty="0">
                <a:solidFill>
                  <a:prstClr val="white"/>
                </a:solidFill>
                <a:latin typeface="Arial"/>
              </a:rPr>
              <a:t>3</a:t>
            </a:r>
            <a:r>
              <a:rPr lang="en-GB" sz="700" dirty="0">
                <a:solidFill>
                  <a:prstClr val="white"/>
                </a:solidFill>
                <a:latin typeface="Arial"/>
              </a:rPr>
              <a:t>/</a:t>
            </a:r>
            <a:r>
              <a:rPr lang="ru-RU" sz="700" dirty="0">
                <a:solidFill>
                  <a:prstClr val="white"/>
                </a:solidFill>
                <a:latin typeface="Arial"/>
              </a:rPr>
              <a:t>мин</a:t>
            </a:r>
            <a:r>
              <a:rPr lang="en-GB" sz="700" dirty="0">
                <a:solidFill>
                  <a:prstClr val="white"/>
                </a:solidFill>
                <a:latin typeface="Arial"/>
              </a:rPr>
              <a:t> </a:t>
            </a:r>
          </a:p>
        </p:txBody>
      </p:sp>
      <p:sp>
        <p:nvSpPr>
          <p:cNvPr id="178" name="TextBox 177">
            <a:extLst>
              <a:ext uri="{FF2B5EF4-FFF2-40B4-BE49-F238E27FC236}">
                <a16:creationId xmlns:a16="http://schemas.microsoft.com/office/drawing/2014/main" id="{E61C20BF-0610-4DF6-A402-1C834B2ED787}"/>
              </a:ext>
            </a:extLst>
          </p:cNvPr>
          <p:cNvSpPr txBox="1"/>
          <p:nvPr/>
        </p:nvSpPr>
        <p:spPr>
          <a:xfrm>
            <a:off x="3124091" y="4094440"/>
            <a:ext cx="831517"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51</a:t>
            </a:r>
            <a:r>
              <a:rPr lang="ru-RU" sz="900" b="1" dirty="0">
                <a:solidFill>
                  <a:prstClr val="white"/>
                </a:solidFill>
                <a:latin typeface="Arial"/>
              </a:rPr>
              <a:t> см</a:t>
            </a:r>
            <a:endParaRPr lang="en-GB" sz="900" b="1" dirty="0">
              <a:solidFill>
                <a:prstClr val="white"/>
              </a:solidFill>
              <a:latin typeface="Arial"/>
            </a:endParaRPr>
          </a:p>
          <a:p>
            <a:pPr algn="ctr" defTabSz="514338">
              <a:defRPr/>
            </a:pPr>
            <a:r>
              <a:rPr lang="en-GB" sz="700" dirty="0">
                <a:solidFill>
                  <a:prstClr val="white"/>
                </a:solidFill>
                <a:latin typeface="Arial"/>
              </a:rPr>
              <a:t>25</a:t>
            </a:r>
            <a:r>
              <a:rPr lang="ru-RU" sz="700" dirty="0">
                <a:solidFill>
                  <a:prstClr val="white"/>
                </a:solidFill>
                <a:latin typeface="Arial"/>
              </a:rPr>
              <a:t> см глубина</a:t>
            </a:r>
            <a:endParaRPr lang="en-GB" sz="700" dirty="0">
              <a:solidFill>
                <a:prstClr val="white"/>
              </a:solidFill>
              <a:latin typeface="Arial"/>
            </a:endParaRPr>
          </a:p>
        </p:txBody>
      </p:sp>
      <p:grpSp>
        <p:nvGrpSpPr>
          <p:cNvPr id="238" name="Graphic 4">
            <a:extLst>
              <a:ext uri="{FF2B5EF4-FFF2-40B4-BE49-F238E27FC236}">
                <a16:creationId xmlns:a16="http://schemas.microsoft.com/office/drawing/2014/main" id="{CB6EBF3F-6785-48C4-A4F7-2D2CF8B17BCB}"/>
              </a:ext>
            </a:extLst>
          </p:cNvPr>
          <p:cNvGrpSpPr/>
          <p:nvPr/>
        </p:nvGrpSpPr>
        <p:grpSpPr>
          <a:xfrm>
            <a:off x="3201863" y="2426120"/>
            <a:ext cx="541567" cy="63003"/>
            <a:chOff x="2443162" y="2324100"/>
            <a:chExt cx="4257675" cy="495300"/>
          </a:xfrm>
          <a:solidFill>
            <a:schemeClr val="accent1"/>
          </a:solidFill>
        </p:grpSpPr>
        <p:sp>
          <p:nvSpPr>
            <p:cNvPr id="239" name="Freeform: Shape 238">
              <a:extLst>
                <a:ext uri="{FF2B5EF4-FFF2-40B4-BE49-F238E27FC236}">
                  <a16:creationId xmlns:a16="http://schemas.microsoft.com/office/drawing/2014/main" id="{C5337860-CA5E-447F-8FF7-24476AAEFFBB}"/>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dirty="0">
                <a:solidFill>
                  <a:prstClr val="black"/>
                </a:solidFill>
                <a:latin typeface="Arial"/>
              </a:endParaRPr>
            </a:p>
          </p:txBody>
        </p:sp>
        <p:sp>
          <p:nvSpPr>
            <p:cNvPr id="240" name="Freeform: Shape 239">
              <a:extLst>
                <a:ext uri="{FF2B5EF4-FFF2-40B4-BE49-F238E27FC236}">
                  <a16:creationId xmlns:a16="http://schemas.microsoft.com/office/drawing/2014/main" id="{733BC60B-547F-4EF0-B0DD-A7B318D2DD6E}"/>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41" name="Freeform: Shape 240">
              <a:extLst>
                <a:ext uri="{FF2B5EF4-FFF2-40B4-BE49-F238E27FC236}">
                  <a16:creationId xmlns:a16="http://schemas.microsoft.com/office/drawing/2014/main" id="{1693E6CC-3843-41E6-9BBC-23931ACB81EE}"/>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42" name="Freeform: Shape 241">
              <a:extLst>
                <a:ext uri="{FF2B5EF4-FFF2-40B4-BE49-F238E27FC236}">
                  <a16:creationId xmlns:a16="http://schemas.microsoft.com/office/drawing/2014/main" id="{EC60EA25-D142-4D91-94E6-B962D68A846A}"/>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43" name="Freeform: Shape 242">
              <a:extLst>
                <a:ext uri="{FF2B5EF4-FFF2-40B4-BE49-F238E27FC236}">
                  <a16:creationId xmlns:a16="http://schemas.microsoft.com/office/drawing/2014/main" id="{BAE70281-7300-48CF-A495-032D5F03B175}"/>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44" name="Freeform: Shape 243">
              <a:extLst>
                <a:ext uri="{FF2B5EF4-FFF2-40B4-BE49-F238E27FC236}">
                  <a16:creationId xmlns:a16="http://schemas.microsoft.com/office/drawing/2014/main" id="{E858FC22-C108-4AD8-8CF0-CC26E21C9BBC}"/>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45" name="Freeform: Shape 244">
              <a:extLst>
                <a:ext uri="{FF2B5EF4-FFF2-40B4-BE49-F238E27FC236}">
                  <a16:creationId xmlns:a16="http://schemas.microsoft.com/office/drawing/2014/main" id="{A8B85B10-4485-4B84-A092-5CACF73802A5}"/>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46" name="Freeform: Shape 245">
              <a:extLst>
                <a:ext uri="{FF2B5EF4-FFF2-40B4-BE49-F238E27FC236}">
                  <a16:creationId xmlns:a16="http://schemas.microsoft.com/office/drawing/2014/main" id="{F5645EE7-A65E-4956-9776-284446E29B03}"/>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47" name="Freeform: Shape 246">
              <a:extLst>
                <a:ext uri="{FF2B5EF4-FFF2-40B4-BE49-F238E27FC236}">
                  <a16:creationId xmlns:a16="http://schemas.microsoft.com/office/drawing/2014/main" id="{C61B7E22-A807-43BA-8F83-8836CAF0298B}"/>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48" name="Freeform: Shape 247">
              <a:extLst>
                <a:ext uri="{FF2B5EF4-FFF2-40B4-BE49-F238E27FC236}">
                  <a16:creationId xmlns:a16="http://schemas.microsoft.com/office/drawing/2014/main" id="{DCAE26EE-F9E2-45BA-AB94-798529589B09}"/>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grpSp>
        <p:nvGrpSpPr>
          <p:cNvPr id="249" name="Graphic 4">
            <a:extLst>
              <a:ext uri="{FF2B5EF4-FFF2-40B4-BE49-F238E27FC236}">
                <a16:creationId xmlns:a16="http://schemas.microsoft.com/office/drawing/2014/main" id="{81F2E67A-D4D1-4DFC-B21F-CBCC9A61409B}"/>
              </a:ext>
            </a:extLst>
          </p:cNvPr>
          <p:cNvGrpSpPr/>
          <p:nvPr/>
        </p:nvGrpSpPr>
        <p:grpSpPr>
          <a:xfrm>
            <a:off x="3269054" y="4414591"/>
            <a:ext cx="541567" cy="63003"/>
            <a:chOff x="2443162" y="2324100"/>
            <a:chExt cx="4257675" cy="495300"/>
          </a:xfrm>
          <a:solidFill>
            <a:schemeClr val="accent1"/>
          </a:solidFill>
        </p:grpSpPr>
        <p:sp>
          <p:nvSpPr>
            <p:cNvPr id="250" name="Freeform: Shape 249">
              <a:extLst>
                <a:ext uri="{FF2B5EF4-FFF2-40B4-BE49-F238E27FC236}">
                  <a16:creationId xmlns:a16="http://schemas.microsoft.com/office/drawing/2014/main" id="{1CC272AE-8908-4EB4-A948-19D177C58508}"/>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1" name="Freeform: Shape 250">
              <a:extLst>
                <a:ext uri="{FF2B5EF4-FFF2-40B4-BE49-F238E27FC236}">
                  <a16:creationId xmlns:a16="http://schemas.microsoft.com/office/drawing/2014/main" id="{D3601FFC-03B8-4B79-9FF4-149E4EDB80D5}"/>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2" name="Freeform: Shape 251">
              <a:extLst>
                <a:ext uri="{FF2B5EF4-FFF2-40B4-BE49-F238E27FC236}">
                  <a16:creationId xmlns:a16="http://schemas.microsoft.com/office/drawing/2014/main" id="{74C066F4-AA01-40BE-BBB9-1A6FC2D56E1D}"/>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3" name="Freeform: Shape 252">
              <a:extLst>
                <a:ext uri="{FF2B5EF4-FFF2-40B4-BE49-F238E27FC236}">
                  <a16:creationId xmlns:a16="http://schemas.microsoft.com/office/drawing/2014/main" id="{9637FA4B-70F3-44B4-8004-B07AE550646B}"/>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4" name="Freeform: Shape 253">
              <a:extLst>
                <a:ext uri="{FF2B5EF4-FFF2-40B4-BE49-F238E27FC236}">
                  <a16:creationId xmlns:a16="http://schemas.microsoft.com/office/drawing/2014/main" id="{42723AAF-8038-4327-87BC-DFC5D5FCEB54}"/>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5" name="Freeform: Shape 254">
              <a:extLst>
                <a:ext uri="{FF2B5EF4-FFF2-40B4-BE49-F238E27FC236}">
                  <a16:creationId xmlns:a16="http://schemas.microsoft.com/office/drawing/2014/main" id="{B881375B-5C55-4EB3-97E8-CA55B3AA7903}"/>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6" name="Freeform: Shape 255">
              <a:extLst>
                <a:ext uri="{FF2B5EF4-FFF2-40B4-BE49-F238E27FC236}">
                  <a16:creationId xmlns:a16="http://schemas.microsoft.com/office/drawing/2014/main" id="{40CE01AC-5B00-4DDE-AE8D-3CC9F9647B3C}"/>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7" name="Freeform: Shape 256">
              <a:extLst>
                <a:ext uri="{FF2B5EF4-FFF2-40B4-BE49-F238E27FC236}">
                  <a16:creationId xmlns:a16="http://schemas.microsoft.com/office/drawing/2014/main" id="{F16C7272-2E54-4F4B-89A7-E922BDFAED31}"/>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8" name="Freeform: Shape 257">
              <a:extLst>
                <a:ext uri="{FF2B5EF4-FFF2-40B4-BE49-F238E27FC236}">
                  <a16:creationId xmlns:a16="http://schemas.microsoft.com/office/drawing/2014/main" id="{715067B2-1127-4E46-BBCD-E44D2865DF4C}"/>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59" name="Freeform: Shape 258">
              <a:extLst>
                <a:ext uri="{FF2B5EF4-FFF2-40B4-BE49-F238E27FC236}">
                  <a16:creationId xmlns:a16="http://schemas.microsoft.com/office/drawing/2014/main" id="{D032BDBE-9BAB-406F-9D06-16C03F1CFED3}"/>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grpSp>
        <p:nvGrpSpPr>
          <p:cNvPr id="260" name="Graphic 4">
            <a:extLst>
              <a:ext uri="{FF2B5EF4-FFF2-40B4-BE49-F238E27FC236}">
                <a16:creationId xmlns:a16="http://schemas.microsoft.com/office/drawing/2014/main" id="{5182E1FB-8090-4412-8FB9-D99BBA350D0D}"/>
              </a:ext>
            </a:extLst>
          </p:cNvPr>
          <p:cNvGrpSpPr/>
          <p:nvPr/>
        </p:nvGrpSpPr>
        <p:grpSpPr>
          <a:xfrm>
            <a:off x="6612407" y="4327575"/>
            <a:ext cx="541567" cy="63003"/>
            <a:chOff x="2443162" y="2324100"/>
            <a:chExt cx="4257675" cy="495300"/>
          </a:xfrm>
          <a:solidFill>
            <a:schemeClr val="accent1"/>
          </a:solidFill>
        </p:grpSpPr>
        <p:sp>
          <p:nvSpPr>
            <p:cNvPr id="261" name="Freeform: Shape 260">
              <a:extLst>
                <a:ext uri="{FF2B5EF4-FFF2-40B4-BE49-F238E27FC236}">
                  <a16:creationId xmlns:a16="http://schemas.microsoft.com/office/drawing/2014/main" id="{161E568C-68F5-4DFB-8009-44F89186CDC6}"/>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62" name="Freeform: Shape 261">
              <a:extLst>
                <a:ext uri="{FF2B5EF4-FFF2-40B4-BE49-F238E27FC236}">
                  <a16:creationId xmlns:a16="http://schemas.microsoft.com/office/drawing/2014/main" id="{BB3623CC-AA40-4526-A3D0-61D7DC28D904}"/>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63" name="Freeform: Shape 262">
              <a:extLst>
                <a:ext uri="{FF2B5EF4-FFF2-40B4-BE49-F238E27FC236}">
                  <a16:creationId xmlns:a16="http://schemas.microsoft.com/office/drawing/2014/main" id="{BDEEC0A6-64D6-4F48-867E-F7D9F3D50150}"/>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64" name="Freeform: Shape 263">
              <a:extLst>
                <a:ext uri="{FF2B5EF4-FFF2-40B4-BE49-F238E27FC236}">
                  <a16:creationId xmlns:a16="http://schemas.microsoft.com/office/drawing/2014/main" id="{1566517E-9D80-471D-848F-4C1CF13923B9}"/>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65" name="Freeform: Shape 264">
              <a:extLst>
                <a:ext uri="{FF2B5EF4-FFF2-40B4-BE49-F238E27FC236}">
                  <a16:creationId xmlns:a16="http://schemas.microsoft.com/office/drawing/2014/main" id="{E6E95B0E-8EC6-426C-BED0-2CC1A7AC8366}"/>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66" name="Freeform: Shape 265">
              <a:extLst>
                <a:ext uri="{FF2B5EF4-FFF2-40B4-BE49-F238E27FC236}">
                  <a16:creationId xmlns:a16="http://schemas.microsoft.com/office/drawing/2014/main" id="{E1AEC061-0E22-4823-BD5C-822074E0965F}"/>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67" name="Freeform: Shape 266">
              <a:extLst>
                <a:ext uri="{FF2B5EF4-FFF2-40B4-BE49-F238E27FC236}">
                  <a16:creationId xmlns:a16="http://schemas.microsoft.com/office/drawing/2014/main" id="{1D3C7D16-20FA-4FC0-BFBF-3A23E590A16D}"/>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68" name="Freeform: Shape 267">
              <a:extLst>
                <a:ext uri="{FF2B5EF4-FFF2-40B4-BE49-F238E27FC236}">
                  <a16:creationId xmlns:a16="http://schemas.microsoft.com/office/drawing/2014/main" id="{B518FA72-502D-4992-B9FB-C4CEDCDBAA18}"/>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69" name="Freeform: Shape 268">
              <a:extLst>
                <a:ext uri="{FF2B5EF4-FFF2-40B4-BE49-F238E27FC236}">
                  <a16:creationId xmlns:a16="http://schemas.microsoft.com/office/drawing/2014/main" id="{45E9CDF3-C6B8-4E53-8986-4FD026809CC5}"/>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70" name="Freeform: Shape 269">
              <a:extLst>
                <a:ext uri="{FF2B5EF4-FFF2-40B4-BE49-F238E27FC236}">
                  <a16:creationId xmlns:a16="http://schemas.microsoft.com/office/drawing/2014/main" id="{8BA4BF70-7BE6-4533-B20B-87BF25C1B839}"/>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cxnSp>
        <p:nvCxnSpPr>
          <p:cNvPr id="273" name="Straight Connector 272">
            <a:extLst>
              <a:ext uri="{FF2B5EF4-FFF2-40B4-BE49-F238E27FC236}">
                <a16:creationId xmlns:a16="http://schemas.microsoft.com/office/drawing/2014/main" id="{5DD50D33-5E69-420C-A7C6-3C201130AD07}"/>
              </a:ext>
            </a:extLst>
          </p:cNvPr>
          <p:cNvCxnSpPr>
            <a:cxnSpLocks/>
          </p:cNvCxnSpPr>
          <p:nvPr/>
        </p:nvCxnSpPr>
        <p:spPr>
          <a:xfrm>
            <a:off x="216124" y="1060867"/>
            <a:ext cx="5663976"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D15714B6-E003-4B77-A3EE-F613FACB8945}"/>
              </a:ext>
            </a:extLst>
          </p:cNvPr>
          <p:cNvCxnSpPr>
            <a:cxnSpLocks/>
          </p:cNvCxnSpPr>
          <p:nvPr/>
        </p:nvCxnSpPr>
        <p:spPr>
          <a:xfrm>
            <a:off x="6140450" y="1060867"/>
            <a:ext cx="2510531"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E9EEA77A-4837-4003-A418-76BDFC2D69B3}"/>
              </a:ext>
            </a:extLst>
          </p:cNvPr>
          <p:cNvCxnSpPr>
            <a:cxnSpLocks/>
          </p:cNvCxnSpPr>
          <p:nvPr/>
        </p:nvCxnSpPr>
        <p:spPr>
          <a:xfrm>
            <a:off x="5324529" y="3017459"/>
            <a:ext cx="3333729" cy="4953"/>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0BF2DF0B-5627-4C68-94CD-F7D45AF0F0D6}"/>
              </a:ext>
            </a:extLst>
          </p:cNvPr>
          <p:cNvCxnSpPr>
            <a:cxnSpLocks/>
          </p:cNvCxnSpPr>
          <p:nvPr/>
        </p:nvCxnSpPr>
        <p:spPr>
          <a:xfrm>
            <a:off x="3043292" y="3019935"/>
            <a:ext cx="870585"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278" name="TextBox 277">
            <a:extLst>
              <a:ext uri="{FF2B5EF4-FFF2-40B4-BE49-F238E27FC236}">
                <a16:creationId xmlns:a16="http://schemas.microsoft.com/office/drawing/2014/main" id="{6515C432-2290-417C-8A58-DBB3A95B6130}"/>
              </a:ext>
            </a:extLst>
          </p:cNvPr>
          <p:cNvSpPr txBox="1"/>
          <p:nvPr/>
        </p:nvSpPr>
        <p:spPr>
          <a:xfrm>
            <a:off x="214256" y="3565063"/>
            <a:ext cx="1162505" cy="335231"/>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35</a:t>
            </a:r>
            <a:r>
              <a:rPr lang="ru-RU" sz="900" b="1" dirty="0">
                <a:solidFill>
                  <a:prstClr val="white"/>
                </a:solidFill>
                <a:latin typeface="Arial"/>
              </a:rPr>
              <a:t> см</a:t>
            </a:r>
          </a:p>
          <a:p>
            <a:pPr algn="ctr" defTabSz="514338">
              <a:defRPr/>
            </a:pPr>
            <a:r>
              <a:rPr lang="en-GB" sz="700" dirty="0">
                <a:solidFill>
                  <a:prstClr val="white"/>
                </a:solidFill>
                <a:latin typeface="Arial"/>
              </a:rPr>
              <a:t>21</a:t>
            </a:r>
            <a:r>
              <a:rPr lang="ru-RU" sz="700" dirty="0">
                <a:solidFill>
                  <a:prstClr val="white"/>
                </a:solidFill>
                <a:latin typeface="Arial"/>
              </a:rPr>
              <a:t> м</a:t>
            </a:r>
            <a:r>
              <a:rPr lang="en-GB" sz="700" dirty="0">
                <a:solidFill>
                  <a:prstClr val="white"/>
                </a:solidFill>
                <a:latin typeface="Arial"/>
              </a:rPr>
              <a:t>/</a:t>
            </a:r>
            <a:r>
              <a:rPr lang="ru-RU" sz="700" dirty="0">
                <a:solidFill>
                  <a:prstClr val="white"/>
                </a:solidFill>
                <a:latin typeface="Arial"/>
              </a:rPr>
              <a:t>с</a:t>
            </a:r>
            <a:r>
              <a:rPr lang="en-GB" sz="700" dirty="0">
                <a:solidFill>
                  <a:prstClr val="white"/>
                </a:solidFill>
                <a:latin typeface="Arial"/>
              </a:rPr>
              <a:t> </a:t>
            </a:r>
            <a:r>
              <a:rPr lang="ru-RU" sz="700" dirty="0">
                <a:solidFill>
                  <a:prstClr val="white"/>
                </a:solidFill>
                <a:latin typeface="Arial"/>
              </a:rPr>
              <a:t>скорость пильной цепи</a:t>
            </a:r>
            <a:endParaRPr lang="en-GB" sz="700" dirty="0">
              <a:solidFill>
                <a:prstClr val="white"/>
              </a:solidFill>
              <a:latin typeface="Arial"/>
            </a:endParaRPr>
          </a:p>
        </p:txBody>
      </p:sp>
      <p:sp>
        <p:nvSpPr>
          <p:cNvPr id="279" name="TextBox 278">
            <a:extLst>
              <a:ext uri="{FF2B5EF4-FFF2-40B4-BE49-F238E27FC236}">
                <a16:creationId xmlns:a16="http://schemas.microsoft.com/office/drawing/2014/main" id="{FC9E1583-0ED2-4401-96E6-BA20316E2FE2}"/>
              </a:ext>
            </a:extLst>
          </p:cNvPr>
          <p:cNvSpPr txBox="1"/>
          <p:nvPr/>
        </p:nvSpPr>
        <p:spPr>
          <a:xfrm>
            <a:off x="4924745" y="3865303"/>
            <a:ext cx="1507808" cy="455922"/>
          </a:xfrm>
          <a:prstGeom prst="rect">
            <a:avLst/>
          </a:prstGeom>
          <a:noFill/>
        </p:spPr>
        <p:txBody>
          <a:bodyPr lIns="72000" tIns="36000" rIns="72000" bIns="36000">
            <a:noAutofit/>
          </a:bodyPr>
          <a:lstStyle/>
          <a:p>
            <a:pPr algn="ctr" defTabSz="514338">
              <a:defRPr/>
            </a:pPr>
            <a:r>
              <a:rPr lang="ru-RU" sz="900" b="1" dirty="0">
                <a:solidFill>
                  <a:prstClr val="white"/>
                </a:solidFill>
                <a:latin typeface="Arial"/>
              </a:rPr>
              <a:t>Скорость </a:t>
            </a:r>
            <a:r>
              <a:rPr lang="en-GB" sz="900" b="1" dirty="0">
                <a:solidFill>
                  <a:prstClr val="white"/>
                </a:solidFill>
                <a:latin typeface="Arial"/>
              </a:rPr>
              <a:t>175</a:t>
            </a:r>
            <a:r>
              <a:rPr lang="ru-RU" sz="900" b="1" dirty="0">
                <a:solidFill>
                  <a:prstClr val="white"/>
                </a:solidFill>
                <a:latin typeface="Arial"/>
              </a:rPr>
              <a:t> км</a:t>
            </a:r>
            <a:r>
              <a:rPr lang="en-GB" sz="900" b="1" dirty="0">
                <a:solidFill>
                  <a:prstClr val="white"/>
                </a:solidFill>
                <a:latin typeface="Arial"/>
              </a:rPr>
              <a:t>/</a:t>
            </a:r>
            <a:r>
              <a:rPr lang="ru-RU" sz="900" b="1" dirty="0">
                <a:solidFill>
                  <a:prstClr val="white"/>
                </a:solidFill>
                <a:latin typeface="Arial"/>
              </a:rPr>
              <a:t>ч</a:t>
            </a:r>
            <a:endParaRPr lang="en-GB" sz="900" b="1" dirty="0">
              <a:solidFill>
                <a:prstClr val="white"/>
              </a:solidFill>
              <a:latin typeface="Arial"/>
            </a:endParaRPr>
          </a:p>
          <a:p>
            <a:pPr algn="ctr" defTabSz="514338">
              <a:defRPr/>
            </a:pPr>
            <a:r>
              <a:rPr lang="ru-RU" sz="700" dirty="0">
                <a:solidFill>
                  <a:prstClr val="white"/>
                </a:solidFill>
                <a:latin typeface="Arial"/>
              </a:rPr>
              <a:t>Производительность </a:t>
            </a:r>
            <a:r>
              <a:rPr lang="en-GB" sz="700" dirty="0">
                <a:solidFill>
                  <a:prstClr val="white"/>
                </a:solidFill>
                <a:latin typeface="Arial"/>
              </a:rPr>
              <a:t>14</a:t>
            </a:r>
            <a:r>
              <a:rPr lang="ru-RU" sz="700" dirty="0">
                <a:solidFill>
                  <a:prstClr val="white"/>
                </a:solidFill>
                <a:latin typeface="Arial"/>
              </a:rPr>
              <a:t> м</a:t>
            </a:r>
            <a:r>
              <a:rPr lang="en-GB" sz="700" baseline="30000" dirty="0">
                <a:solidFill>
                  <a:prstClr val="white"/>
                </a:solidFill>
                <a:latin typeface="Arial"/>
              </a:rPr>
              <a:t>3</a:t>
            </a:r>
            <a:r>
              <a:rPr lang="en-GB" sz="700" dirty="0">
                <a:solidFill>
                  <a:prstClr val="white"/>
                </a:solidFill>
                <a:latin typeface="Arial"/>
              </a:rPr>
              <a:t>/</a:t>
            </a:r>
            <a:r>
              <a:rPr lang="ru-RU" sz="700" dirty="0">
                <a:solidFill>
                  <a:prstClr val="white"/>
                </a:solidFill>
                <a:latin typeface="Arial"/>
              </a:rPr>
              <a:t>мин</a:t>
            </a:r>
            <a:endParaRPr lang="en-GB" sz="700" dirty="0">
              <a:solidFill>
                <a:prstClr val="white"/>
              </a:solidFill>
              <a:latin typeface="Arial"/>
            </a:endParaRPr>
          </a:p>
        </p:txBody>
      </p:sp>
      <p:grpSp>
        <p:nvGrpSpPr>
          <p:cNvPr id="280" name="Graphic 4">
            <a:extLst>
              <a:ext uri="{FF2B5EF4-FFF2-40B4-BE49-F238E27FC236}">
                <a16:creationId xmlns:a16="http://schemas.microsoft.com/office/drawing/2014/main" id="{6B44A0D7-81D6-47B2-ACB5-EA60A5727B09}"/>
              </a:ext>
            </a:extLst>
          </p:cNvPr>
          <p:cNvGrpSpPr/>
          <p:nvPr/>
        </p:nvGrpSpPr>
        <p:grpSpPr>
          <a:xfrm>
            <a:off x="506114" y="3997677"/>
            <a:ext cx="541567" cy="63003"/>
            <a:chOff x="2443162" y="2324100"/>
            <a:chExt cx="4257675" cy="495300"/>
          </a:xfrm>
          <a:solidFill>
            <a:schemeClr val="accent1"/>
          </a:solidFill>
        </p:grpSpPr>
        <p:sp>
          <p:nvSpPr>
            <p:cNvPr id="281" name="Freeform: Shape 280">
              <a:extLst>
                <a:ext uri="{FF2B5EF4-FFF2-40B4-BE49-F238E27FC236}">
                  <a16:creationId xmlns:a16="http://schemas.microsoft.com/office/drawing/2014/main" id="{130FB199-90FA-49BD-B5B6-4717BCD9BE39}"/>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82" name="Freeform: Shape 281">
              <a:extLst>
                <a:ext uri="{FF2B5EF4-FFF2-40B4-BE49-F238E27FC236}">
                  <a16:creationId xmlns:a16="http://schemas.microsoft.com/office/drawing/2014/main" id="{304A10B1-39C5-4753-83E6-1319AB96C7CB}"/>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83" name="Freeform: Shape 282">
              <a:extLst>
                <a:ext uri="{FF2B5EF4-FFF2-40B4-BE49-F238E27FC236}">
                  <a16:creationId xmlns:a16="http://schemas.microsoft.com/office/drawing/2014/main" id="{1AFDB7CF-E606-4446-8334-A7D94D9F4371}"/>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84" name="Freeform: Shape 283">
              <a:extLst>
                <a:ext uri="{FF2B5EF4-FFF2-40B4-BE49-F238E27FC236}">
                  <a16:creationId xmlns:a16="http://schemas.microsoft.com/office/drawing/2014/main" id="{BCA01583-94BC-4577-9D05-AF49F0302118}"/>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85" name="Freeform: Shape 284">
              <a:extLst>
                <a:ext uri="{FF2B5EF4-FFF2-40B4-BE49-F238E27FC236}">
                  <a16:creationId xmlns:a16="http://schemas.microsoft.com/office/drawing/2014/main" id="{CC2877CC-9BD8-4308-8E02-FFB713F7AD92}"/>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86" name="Freeform: Shape 285">
              <a:extLst>
                <a:ext uri="{FF2B5EF4-FFF2-40B4-BE49-F238E27FC236}">
                  <a16:creationId xmlns:a16="http://schemas.microsoft.com/office/drawing/2014/main" id="{E18AE3A3-3474-4FC6-9835-7C9ADE0559C9}"/>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87" name="Freeform: Shape 286">
              <a:extLst>
                <a:ext uri="{FF2B5EF4-FFF2-40B4-BE49-F238E27FC236}">
                  <a16:creationId xmlns:a16="http://schemas.microsoft.com/office/drawing/2014/main" id="{3A042051-296F-4D62-864A-C6CEFAD06724}"/>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88" name="Freeform: Shape 287">
              <a:extLst>
                <a:ext uri="{FF2B5EF4-FFF2-40B4-BE49-F238E27FC236}">
                  <a16:creationId xmlns:a16="http://schemas.microsoft.com/office/drawing/2014/main" id="{07B6E875-53EE-45C7-9656-880EFCEF3B7C}"/>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89" name="Freeform: Shape 288">
              <a:extLst>
                <a:ext uri="{FF2B5EF4-FFF2-40B4-BE49-F238E27FC236}">
                  <a16:creationId xmlns:a16="http://schemas.microsoft.com/office/drawing/2014/main" id="{6590EB92-BE6F-4540-A2CD-FD4653B30067}"/>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90" name="Freeform: Shape 289">
              <a:extLst>
                <a:ext uri="{FF2B5EF4-FFF2-40B4-BE49-F238E27FC236}">
                  <a16:creationId xmlns:a16="http://schemas.microsoft.com/office/drawing/2014/main" id="{91BB2ABF-5101-493C-A595-C1329945CE84}"/>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sp>
        <p:nvSpPr>
          <p:cNvPr id="291" name="TextBox 290">
            <a:extLst>
              <a:ext uri="{FF2B5EF4-FFF2-40B4-BE49-F238E27FC236}">
                <a16:creationId xmlns:a16="http://schemas.microsoft.com/office/drawing/2014/main" id="{91A5345C-79DE-422F-B13D-B327277A5E9C}"/>
              </a:ext>
            </a:extLst>
          </p:cNvPr>
          <p:cNvSpPr txBox="1"/>
          <p:nvPr/>
        </p:nvSpPr>
        <p:spPr>
          <a:xfrm>
            <a:off x="3811530" y="3993200"/>
            <a:ext cx="1392799" cy="323771"/>
          </a:xfrm>
          <a:prstGeom prst="rect">
            <a:avLst/>
          </a:prstGeom>
          <a:noFill/>
        </p:spPr>
        <p:txBody>
          <a:bodyPr lIns="72000" tIns="36000" rIns="72000" bIns="36000">
            <a:noAutofit/>
          </a:bodyPr>
          <a:lstStyle/>
          <a:p>
            <a:pPr algn="ctr" defTabSz="514338">
              <a:defRPr/>
            </a:pPr>
            <a:r>
              <a:rPr lang="ru-RU" sz="900" b="1" dirty="0">
                <a:solidFill>
                  <a:prstClr val="white"/>
                </a:solidFill>
                <a:latin typeface="Arial"/>
              </a:rPr>
              <a:t>Давление </a:t>
            </a:r>
            <a:r>
              <a:rPr lang="en-GB" sz="900" b="1" dirty="0">
                <a:solidFill>
                  <a:prstClr val="white"/>
                </a:solidFill>
                <a:latin typeface="Arial"/>
              </a:rPr>
              <a:t>120bar</a:t>
            </a:r>
          </a:p>
          <a:p>
            <a:pPr algn="ctr" defTabSz="514338">
              <a:defRPr/>
            </a:pPr>
            <a:r>
              <a:rPr lang="ru-RU" sz="700" dirty="0">
                <a:solidFill>
                  <a:prstClr val="white"/>
                </a:solidFill>
                <a:latin typeface="Arial"/>
              </a:rPr>
              <a:t>Производительность </a:t>
            </a:r>
            <a:r>
              <a:rPr lang="en-GB" sz="700" dirty="0">
                <a:solidFill>
                  <a:prstClr val="white"/>
                </a:solidFill>
                <a:latin typeface="Arial"/>
              </a:rPr>
              <a:t>32</a:t>
            </a:r>
            <a:r>
              <a:rPr lang="ru-RU" sz="700" dirty="0">
                <a:solidFill>
                  <a:prstClr val="white"/>
                </a:solidFill>
                <a:latin typeface="Arial"/>
              </a:rPr>
              <a:t>0 л</a:t>
            </a:r>
            <a:r>
              <a:rPr lang="en-GB" sz="700" dirty="0">
                <a:solidFill>
                  <a:prstClr val="white"/>
                </a:solidFill>
                <a:latin typeface="Arial"/>
              </a:rPr>
              <a:t>/</a:t>
            </a:r>
            <a:r>
              <a:rPr lang="ru-RU" sz="700" dirty="0">
                <a:solidFill>
                  <a:prstClr val="white"/>
                </a:solidFill>
                <a:latin typeface="Arial"/>
              </a:rPr>
              <a:t>ч</a:t>
            </a:r>
            <a:r>
              <a:rPr lang="en-GB" sz="700" dirty="0">
                <a:solidFill>
                  <a:prstClr val="white"/>
                </a:solidFill>
                <a:latin typeface="Arial"/>
              </a:rPr>
              <a:t> </a:t>
            </a:r>
          </a:p>
        </p:txBody>
      </p:sp>
      <p:grpSp>
        <p:nvGrpSpPr>
          <p:cNvPr id="292" name="Graphic 4">
            <a:extLst>
              <a:ext uri="{FF2B5EF4-FFF2-40B4-BE49-F238E27FC236}">
                <a16:creationId xmlns:a16="http://schemas.microsoft.com/office/drawing/2014/main" id="{5D33536A-38FA-4DF2-BD90-67D453179D0C}"/>
              </a:ext>
            </a:extLst>
          </p:cNvPr>
          <p:cNvGrpSpPr/>
          <p:nvPr/>
        </p:nvGrpSpPr>
        <p:grpSpPr>
          <a:xfrm>
            <a:off x="4399057" y="4414591"/>
            <a:ext cx="541567" cy="63003"/>
            <a:chOff x="2443162" y="2324100"/>
            <a:chExt cx="4257675" cy="495300"/>
          </a:xfrm>
          <a:solidFill>
            <a:schemeClr val="accent1"/>
          </a:solidFill>
        </p:grpSpPr>
        <p:sp>
          <p:nvSpPr>
            <p:cNvPr id="293" name="Freeform: Shape 292">
              <a:extLst>
                <a:ext uri="{FF2B5EF4-FFF2-40B4-BE49-F238E27FC236}">
                  <a16:creationId xmlns:a16="http://schemas.microsoft.com/office/drawing/2014/main" id="{8FD39A37-07DD-4C14-908C-32EC9E849912}"/>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94" name="Freeform: Shape 293">
              <a:extLst>
                <a:ext uri="{FF2B5EF4-FFF2-40B4-BE49-F238E27FC236}">
                  <a16:creationId xmlns:a16="http://schemas.microsoft.com/office/drawing/2014/main" id="{E4FBDAAB-6A0A-4470-AA5F-7E366C6777C1}"/>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95" name="Freeform: Shape 294">
              <a:extLst>
                <a:ext uri="{FF2B5EF4-FFF2-40B4-BE49-F238E27FC236}">
                  <a16:creationId xmlns:a16="http://schemas.microsoft.com/office/drawing/2014/main" id="{6A93CD75-007A-4ABD-A9F4-EB4B78B749C6}"/>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96" name="Freeform: Shape 295">
              <a:extLst>
                <a:ext uri="{FF2B5EF4-FFF2-40B4-BE49-F238E27FC236}">
                  <a16:creationId xmlns:a16="http://schemas.microsoft.com/office/drawing/2014/main" id="{B9A6FD03-D88F-4648-B5D7-BB2CB6765976}"/>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97" name="Freeform: Shape 296">
              <a:extLst>
                <a:ext uri="{FF2B5EF4-FFF2-40B4-BE49-F238E27FC236}">
                  <a16:creationId xmlns:a16="http://schemas.microsoft.com/office/drawing/2014/main" id="{2772CEAC-F024-432C-AB95-A554E45D3A93}"/>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98" name="Freeform: Shape 297">
              <a:extLst>
                <a:ext uri="{FF2B5EF4-FFF2-40B4-BE49-F238E27FC236}">
                  <a16:creationId xmlns:a16="http://schemas.microsoft.com/office/drawing/2014/main" id="{7BAC7F4F-D8A0-432E-9956-A380E1756D83}"/>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99" name="Freeform: Shape 298">
              <a:extLst>
                <a:ext uri="{FF2B5EF4-FFF2-40B4-BE49-F238E27FC236}">
                  <a16:creationId xmlns:a16="http://schemas.microsoft.com/office/drawing/2014/main" id="{54DC0C1C-B569-4CFE-8EFC-F9C78A72936B}"/>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00" name="Freeform: Shape 299">
              <a:extLst>
                <a:ext uri="{FF2B5EF4-FFF2-40B4-BE49-F238E27FC236}">
                  <a16:creationId xmlns:a16="http://schemas.microsoft.com/office/drawing/2014/main" id="{47CB9EB3-33A6-4653-86F9-827EC9CEAF20}"/>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01" name="Freeform: Shape 300">
              <a:extLst>
                <a:ext uri="{FF2B5EF4-FFF2-40B4-BE49-F238E27FC236}">
                  <a16:creationId xmlns:a16="http://schemas.microsoft.com/office/drawing/2014/main" id="{A03A2A75-8624-4F1D-97D0-FBADB52D3424}"/>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02" name="Freeform: Shape 301">
              <a:extLst>
                <a:ext uri="{FF2B5EF4-FFF2-40B4-BE49-F238E27FC236}">
                  <a16:creationId xmlns:a16="http://schemas.microsoft.com/office/drawing/2014/main" id="{63FF1801-CA76-4691-90EE-1BF863FE789B}"/>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cxnSp>
        <p:nvCxnSpPr>
          <p:cNvPr id="303" name="Straight Connector 302">
            <a:extLst>
              <a:ext uri="{FF2B5EF4-FFF2-40B4-BE49-F238E27FC236}">
                <a16:creationId xmlns:a16="http://schemas.microsoft.com/office/drawing/2014/main" id="{DA124691-3073-40DB-BAA4-DC2D3284D182}"/>
              </a:ext>
            </a:extLst>
          </p:cNvPr>
          <p:cNvCxnSpPr>
            <a:cxnSpLocks/>
          </p:cNvCxnSpPr>
          <p:nvPr/>
        </p:nvCxnSpPr>
        <p:spPr>
          <a:xfrm>
            <a:off x="4202496" y="3019935"/>
            <a:ext cx="870585"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22B45C9D-633A-4CCC-B56D-0D4DF0AD01DA}"/>
              </a:ext>
            </a:extLst>
          </p:cNvPr>
          <p:cNvCxnSpPr>
            <a:cxnSpLocks/>
          </p:cNvCxnSpPr>
          <p:nvPr/>
        </p:nvCxnSpPr>
        <p:spPr>
          <a:xfrm>
            <a:off x="1524139" y="3019935"/>
            <a:ext cx="1225497"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25DEDB9F-94E0-4372-9CF1-F385BACE10BA}"/>
              </a:ext>
            </a:extLst>
          </p:cNvPr>
          <p:cNvCxnSpPr>
            <a:cxnSpLocks/>
          </p:cNvCxnSpPr>
          <p:nvPr/>
        </p:nvCxnSpPr>
        <p:spPr>
          <a:xfrm>
            <a:off x="218262" y="3019935"/>
            <a:ext cx="1134559"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320" name="TextBox 319">
            <a:extLst>
              <a:ext uri="{FF2B5EF4-FFF2-40B4-BE49-F238E27FC236}">
                <a16:creationId xmlns:a16="http://schemas.microsoft.com/office/drawing/2014/main" id="{BBC43AE4-3D87-48D7-88CC-0903E8B217D7}"/>
              </a:ext>
            </a:extLst>
          </p:cNvPr>
          <p:cNvSpPr txBox="1"/>
          <p:nvPr/>
        </p:nvSpPr>
        <p:spPr>
          <a:xfrm>
            <a:off x="4969019" y="2109354"/>
            <a:ext cx="784399"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51</a:t>
            </a:r>
            <a:r>
              <a:rPr lang="ru-RU" sz="900" b="1" dirty="0">
                <a:solidFill>
                  <a:prstClr val="white"/>
                </a:solidFill>
                <a:latin typeface="Arial"/>
              </a:rPr>
              <a:t> см</a:t>
            </a:r>
            <a:endParaRPr lang="en-GB" sz="900" b="1" dirty="0">
              <a:solidFill>
                <a:prstClr val="white"/>
              </a:solidFill>
              <a:latin typeface="Arial"/>
            </a:endParaRPr>
          </a:p>
          <a:p>
            <a:pPr algn="ctr" defTabSz="514338">
              <a:defRPr/>
            </a:pPr>
            <a:r>
              <a:rPr lang="ru-RU" sz="700" dirty="0">
                <a:solidFill>
                  <a:prstClr val="white"/>
                </a:solidFill>
                <a:latin typeface="Arial"/>
              </a:rPr>
              <a:t>Самоходная</a:t>
            </a:r>
            <a:endParaRPr lang="en-GB" sz="700" dirty="0">
              <a:solidFill>
                <a:prstClr val="white"/>
              </a:solidFill>
              <a:latin typeface="Arial"/>
            </a:endParaRPr>
          </a:p>
        </p:txBody>
      </p:sp>
      <p:grpSp>
        <p:nvGrpSpPr>
          <p:cNvPr id="321" name="Graphic 4">
            <a:extLst>
              <a:ext uri="{FF2B5EF4-FFF2-40B4-BE49-F238E27FC236}">
                <a16:creationId xmlns:a16="http://schemas.microsoft.com/office/drawing/2014/main" id="{E9944273-08AB-4E33-98F1-D6B08909358E}"/>
              </a:ext>
            </a:extLst>
          </p:cNvPr>
          <p:cNvGrpSpPr/>
          <p:nvPr/>
        </p:nvGrpSpPr>
        <p:grpSpPr>
          <a:xfrm>
            <a:off x="5103539" y="2426120"/>
            <a:ext cx="541567" cy="63003"/>
            <a:chOff x="2443162" y="2324100"/>
            <a:chExt cx="4257675" cy="495300"/>
          </a:xfrm>
          <a:solidFill>
            <a:schemeClr val="accent1"/>
          </a:solidFill>
        </p:grpSpPr>
        <p:sp>
          <p:nvSpPr>
            <p:cNvPr id="322" name="Freeform: Shape 321">
              <a:extLst>
                <a:ext uri="{FF2B5EF4-FFF2-40B4-BE49-F238E27FC236}">
                  <a16:creationId xmlns:a16="http://schemas.microsoft.com/office/drawing/2014/main" id="{D8DC25C9-3DC0-4945-ABA1-412908BBE8DC}"/>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23" name="Freeform: Shape 322">
              <a:extLst>
                <a:ext uri="{FF2B5EF4-FFF2-40B4-BE49-F238E27FC236}">
                  <a16:creationId xmlns:a16="http://schemas.microsoft.com/office/drawing/2014/main" id="{BFE4F767-072B-45AF-8224-DD1499DFBDE2}"/>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24" name="Freeform: Shape 323">
              <a:extLst>
                <a:ext uri="{FF2B5EF4-FFF2-40B4-BE49-F238E27FC236}">
                  <a16:creationId xmlns:a16="http://schemas.microsoft.com/office/drawing/2014/main" id="{21DBB085-6B08-4223-BC73-3F2FCE64CF46}"/>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25" name="Freeform: Shape 324">
              <a:extLst>
                <a:ext uri="{FF2B5EF4-FFF2-40B4-BE49-F238E27FC236}">
                  <a16:creationId xmlns:a16="http://schemas.microsoft.com/office/drawing/2014/main" id="{BC1F022C-FD38-4BD3-AE96-57A82ADE2CF6}"/>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26" name="Freeform: Shape 325">
              <a:extLst>
                <a:ext uri="{FF2B5EF4-FFF2-40B4-BE49-F238E27FC236}">
                  <a16:creationId xmlns:a16="http://schemas.microsoft.com/office/drawing/2014/main" id="{B342A235-7C2A-40C4-AF68-2DAA7C106B30}"/>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27" name="Freeform: Shape 326">
              <a:extLst>
                <a:ext uri="{FF2B5EF4-FFF2-40B4-BE49-F238E27FC236}">
                  <a16:creationId xmlns:a16="http://schemas.microsoft.com/office/drawing/2014/main" id="{DF2598B5-0001-49CB-BE37-AFEB16AC3F7D}"/>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28" name="Freeform: Shape 327">
              <a:extLst>
                <a:ext uri="{FF2B5EF4-FFF2-40B4-BE49-F238E27FC236}">
                  <a16:creationId xmlns:a16="http://schemas.microsoft.com/office/drawing/2014/main" id="{C080BB69-FB4A-43CF-A5C7-DB9E3D99D622}"/>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29" name="Freeform: Shape 328">
              <a:extLst>
                <a:ext uri="{FF2B5EF4-FFF2-40B4-BE49-F238E27FC236}">
                  <a16:creationId xmlns:a16="http://schemas.microsoft.com/office/drawing/2014/main" id="{45E827A1-D400-40E3-B1CA-FFB15DF0D7A9}"/>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30" name="Freeform: Shape 329">
              <a:extLst>
                <a:ext uri="{FF2B5EF4-FFF2-40B4-BE49-F238E27FC236}">
                  <a16:creationId xmlns:a16="http://schemas.microsoft.com/office/drawing/2014/main" id="{F0A83AB6-0C22-4193-8C9B-7D3E002B6446}"/>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31" name="Freeform: Shape 330">
              <a:extLst>
                <a:ext uri="{FF2B5EF4-FFF2-40B4-BE49-F238E27FC236}">
                  <a16:creationId xmlns:a16="http://schemas.microsoft.com/office/drawing/2014/main" id="{F76438B0-193D-4CB3-AE85-D8CB111CFC86}"/>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pic>
        <p:nvPicPr>
          <p:cNvPr id="332" name="Picture 331">
            <a:extLst>
              <a:ext uri="{FF2B5EF4-FFF2-40B4-BE49-F238E27FC236}">
                <a16:creationId xmlns:a16="http://schemas.microsoft.com/office/drawing/2014/main" id="{51B38654-AB73-4B8C-BDEF-1839D7FE60EF}"/>
              </a:ext>
            </a:extLst>
          </p:cNvPr>
          <p:cNvPicPr>
            <a:picLocks noChangeAspect="1"/>
          </p:cNvPicPr>
          <p:nvPr/>
        </p:nvPicPr>
        <p:blipFill>
          <a:blip r:embed="rId21">
            <a:extLst>
              <a:ext uri="{BEBA8EAE-BF5A-486C-A8C5-ECC9F3942E4B}">
                <a14:imgProps xmlns:a14="http://schemas.microsoft.com/office/drawing/2010/main">
                  <a14:imgLayer r:embed="rId22">
                    <a14:imgEffect>
                      <a14:backgroundRemoval t="2778" b="96199" l="2231" r="96063">
                        <a14:foregroundMark x1="37139" y1="5409" x2="29659" y2="9357"/>
                        <a14:foregroundMark x1="29659" y1="9357" x2="29528" y2="9357"/>
                        <a14:foregroundMark x1="32677" y1="5263" x2="37139" y2="4532"/>
                        <a14:foregroundMark x1="87795" y1="28216" x2="85827" y2="51170"/>
                        <a14:foregroundMark x1="96325" y1="67544" x2="85958" y2="68713"/>
                        <a14:foregroundMark x1="9318" y1="57164" x2="6430" y2="75292"/>
                        <a14:foregroundMark x1="15617" y1="90789" x2="52100" y2="91959"/>
                        <a14:foregroundMark x1="52100" y1="91959" x2="52100" y2="91813"/>
                        <a14:foregroundMark x1="14567" y1="96345" x2="22966" y2="96784"/>
                        <a14:foregroundMark x1="22966" y1="96784" x2="32677" y2="96345"/>
                        <a14:foregroundMark x1="32677" y1="96345" x2="32940" y2="96345"/>
                        <a14:foregroundMark x1="2625" y1="73392" x2="2362" y2="77485"/>
                        <a14:foregroundMark x1="59055" y1="3655" x2="66010" y2="2778"/>
                      </a14:backgroundRemoval>
                    </a14:imgEffect>
                  </a14:imgLayer>
                </a14:imgProps>
              </a:ext>
            </a:extLst>
          </a:blip>
          <a:stretch>
            <a:fillRect/>
          </a:stretch>
        </p:blipFill>
        <p:spPr>
          <a:xfrm>
            <a:off x="7641146" y="3190685"/>
            <a:ext cx="940162" cy="843925"/>
          </a:xfrm>
          <a:prstGeom prst="rect">
            <a:avLst/>
          </a:prstGeom>
        </p:spPr>
      </p:pic>
      <p:pic>
        <p:nvPicPr>
          <p:cNvPr id="333" name="Picture 332">
            <a:extLst>
              <a:ext uri="{FF2B5EF4-FFF2-40B4-BE49-F238E27FC236}">
                <a16:creationId xmlns:a16="http://schemas.microsoft.com/office/drawing/2014/main" id="{59471470-4F2B-4782-AA1E-4FD768188510}"/>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2371" b="97071" l="1545" r="95455">
                        <a14:foregroundMark x1="5909" y1="74477" x2="8636" y2="91632"/>
                        <a14:foregroundMark x1="1909" y1="78522" x2="1909" y2="78522"/>
                        <a14:foregroundMark x1="44727" y1="63598" x2="54727" y2="58577"/>
                        <a14:foregroundMark x1="54727" y1="58577" x2="57455" y2="55649"/>
                        <a14:foregroundMark x1="69182" y1="50070" x2="75455" y2="47280"/>
                        <a14:foregroundMark x1="75455" y1="47280" x2="75909" y2="46722"/>
                        <a14:foregroundMark x1="76364" y1="7252" x2="82909" y2="6695"/>
                        <a14:foregroundMark x1="82909" y1="6695" x2="85545" y2="7252"/>
                        <a14:foregroundMark x1="79545" y1="20642" x2="84182" y2="17992"/>
                        <a14:foregroundMark x1="95636" y1="16736" x2="94727" y2="25941"/>
                        <a14:foregroundMark x1="78545" y1="2510" x2="80636" y2="2650"/>
                        <a14:foregroundMark x1="8273" y1="96792" x2="9182" y2="97071"/>
                        <a14:foregroundMark x1="7182" y1="95816" x2="9455" y2="96653"/>
                      </a14:backgroundRemoval>
                    </a14:imgEffect>
                  </a14:imgLayer>
                </a14:imgProps>
              </a:ext>
            </a:extLst>
          </a:blip>
          <a:stretch>
            <a:fillRect/>
          </a:stretch>
        </p:blipFill>
        <p:spPr>
          <a:xfrm>
            <a:off x="5324529" y="3236501"/>
            <a:ext cx="1080755" cy="704456"/>
          </a:xfrm>
          <a:prstGeom prst="rect">
            <a:avLst/>
          </a:prstGeom>
        </p:spPr>
      </p:pic>
      <p:grpSp>
        <p:nvGrpSpPr>
          <p:cNvPr id="344" name="Graphic 4">
            <a:extLst>
              <a:ext uri="{FF2B5EF4-FFF2-40B4-BE49-F238E27FC236}">
                <a16:creationId xmlns:a16="http://schemas.microsoft.com/office/drawing/2014/main" id="{2E140B1B-4479-4B33-8D2C-37F75653A733}"/>
              </a:ext>
            </a:extLst>
          </p:cNvPr>
          <p:cNvGrpSpPr/>
          <p:nvPr/>
        </p:nvGrpSpPr>
        <p:grpSpPr>
          <a:xfrm>
            <a:off x="7244258" y="2592507"/>
            <a:ext cx="541567" cy="63003"/>
            <a:chOff x="2443162" y="2324100"/>
            <a:chExt cx="4257675" cy="495300"/>
          </a:xfrm>
          <a:solidFill>
            <a:schemeClr val="accent1"/>
          </a:solidFill>
        </p:grpSpPr>
        <p:sp>
          <p:nvSpPr>
            <p:cNvPr id="345" name="Freeform: Shape 344">
              <a:extLst>
                <a:ext uri="{FF2B5EF4-FFF2-40B4-BE49-F238E27FC236}">
                  <a16:creationId xmlns:a16="http://schemas.microsoft.com/office/drawing/2014/main" id="{064B185C-DE78-4F73-86A5-279CB6B38559}"/>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46" name="Freeform: Shape 345">
              <a:extLst>
                <a:ext uri="{FF2B5EF4-FFF2-40B4-BE49-F238E27FC236}">
                  <a16:creationId xmlns:a16="http://schemas.microsoft.com/office/drawing/2014/main" id="{701F9451-4150-405F-BC56-0BEFC08D2866}"/>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47" name="Freeform: Shape 346">
              <a:extLst>
                <a:ext uri="{FF2B5EF4-FFF2-40B4-BE49-F238E27FC236}">
                  <a16:creationId xmlns:a16="http://schemas.microsoft.com/office/drawing/2014/main" id="{A310D190-7F08-44D7-B737-221A79B3638E}"/>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48" name="Freeform: Shape 347">
              <a:extLst>
                <a:ext uri="{FF2B5EF4-FFF2-40B4-BE49-F238E27FC236}">
                  <a16:creationId xmlns:a16="http://schemas.microsoft.com/office/drawing/2014/main" id="{64B7985B-B6D5-4B58-84BA-56EEAD81D601}"/>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49" name="Freeform: Shape 348">
              <a:extLst>
                <a:ext uri="{FF2B5EF4-FFF2-40B4-BE49-F238E27FC236}">
                  <a16:creationId xmlns:a16="http://schemas.microsoft.com/office/drawing/2014/main" id="{5AA940BE-3CEB-4504-A2F4-065C136CDA7D}"/>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50" name="Freeform: Shape 349">
              <a:extLst>
                <a:ext uri="{FF2B5EF4-FFF2-40B4-BE49-F238E27FC236}">
                  <a16:creationId xmlns:a16="http://schemas.microsoft.com/office/drawing/2014/main" id="{3141D1C5-9DBB-4AE1-A944-906FF99ACBD2}"/>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51" name="Freeform: Shape 350">
              <a:extLst>
                <a:ext uri="{FF2B5EF4-FFF2-40B4-BE49-F238E27FC236}">
                  <a16:creationId xmlns:a16="http://schemas.microsoft.com/office/drawing/2014/main" id="{366DE87E-5E64-4A43-93B5-6E0CB91158A0}"/>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52" name="Freeform: Shape 351">
              <a:extLst>
                <a:ext uri="{FF2B5EF4-FFF2-40B4-BE49-F238E27FC236}">
                  <a16:creationId xmlns:a16="http://schemas.microsoft.com/office/drawing/2014/main" id="{E651FB1F-F09F-439B-8BA6-F80899CC4143}"/>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53" name="Freeform: Shape 352">
              <a:extLst>
                <a:ext uri="{FF2B5EF4-FFF2-40B4-BE49-F238E27FC236}">
                  <a16:creationId xmlns:a16="http://schemas.microsoft.com/office/drawing/2014/main" id="{7DE2FAC4-2E76-488F-B727-C763886C112C}"/>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54" name="Freeform: Shape 353">
              <a:extLst>
                <a:ext uri="{FF2B5EF4-FFF2-40B4-BE49-F238E27FC236}">
                  <a16:creationId xmlns:a16="http://schemas.microsoft.com/office/drawing/2014/main" id="{C7F0ABF2-045D-44F8-B798-6600DA735A49}"/>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pic>
        <p:nvPicPr>
          <p:cNvPr id="356" name="Picture 355">
            <a:extLst>
              <a:ext uri="{FF2B5EF4-FFF2-40B4-BE49-F238E27FC236}">
                <a16:creationId xmlns:a16="http://schemas.microsoft.com/office/drawing/2014/main" id="{A5265DED-8DCB-4557-87E3-71E80E61A7D0}"/>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3937599" y="1162876"/>
            <a:ext cx="1103808" cy="961927"/>
          </a:xfrm>
          <a:prstGeom prst="rect">
            <a:avLst/>
          </a:prstGeom>
        </p:spPr>
      </p:pic>
      <p:sp>
        <p:nvSpPr>
          <p:cNvPr id="359" name="TextBox 358">
            <a:extLst>
              <a:ext uri="{FF2B5EF4-FFF2-40B4-BE49-F238E27FC236}">
                <a16:creationId xmlns:a16="http://schemas.microsoft.com/office/drawing/2014/main" id="{AA3F7D42-B582-41AE-B216-A804AFEB4ABF}"/>
              </a:ext>
            </a:extLst>
          </p:cNvPr>
          <p:cNvSpPr txBox="1"/>
          <p:nvPr/>
        </p:nvSpPr>
        <p:spPr>
          <a:xfrm>
            <a:off x="3856331" y="2091646"/>
            <a:ext cx="1046787"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51</a:t>
            </a:r>
            <a:r>
              <a:rPr lang="ru-RU" sz="900" b="1" dirty="0">
                <a:solidFill>
                  <a:prstClr val="white"/>
                </a:solidFill>
                <a:latin typeface="Arial"/>
              </a:rPr>
              <a:t> см</a:t>
            </a:r>
            <a:endParaRPr lang="en-GB" sz="900" b="1" dirty="0">
              <a:solidFill>
                <a:prstClr val="white"/>
              </a:solidFill>
              <a:latin typeface="Arial"/>
            </a:endParaRPr>
          </a:p>
          <a:p>
            <a:pPr algn="ctr" defTabSz="514338">
              <a:defRPr/>
            </a:pPr>
            <a:r>
              <a:rPr lang="ru-RU" sz="700" dirty="0">
                <a:solidFill>
                  <a:prstClr val="white"/>
                </a:solidFill>
                <a:latin typeface="Arial"/>
              </a:rPr>
              <a:t>Мульчирующая</a:t>
            </a:r>
            <a:endParaRPr lang="en-GB" sz="700" dirty="0">
              <a:solidFill>
                <a:prstClr val="white"/>
              </a:solidFill>
              <a:latin typeface="Arial"/>
            </a:endParaRPr>
          </a:p>
        </p:txBody>
      </p:sp>
      <p:grpSp>
        <p:nvGrpSpPr>
          <p:cNvPr id="360" name="Graphic 4">
            <a:extLst>
              <a:ext uri="{FF2B5EF4-FFF2-40B4-BE49-F238E27FC236}">
                <a16:creationId xmlns:a16="http://schemas.microsoft.com/office/drawing/2014/main" id="{2DAE2964-9B82-4467-B8D7-9A3865064B8C}"/>
              </a:ext>
            </a:extLst>
          </p:cNvPr>
          <p:cNvGrpSpPr/>
          <p:nvPr/>
        </p:nvGrpSpPr>
        <p:grpSpPr>
          <a:xfrm>
            <a:off x="4123304" y="2426120"/>
            <a:ext cx="541567" cy="63003"/>
            <a:chOff x="2443162" y="2324100"/>
            <a:chExt cx="4257675" cy="495300"/>
          </a:xfrm>
          <a:solidFill>
            <a:schemeClr val="accent1"/>
          </a:solidFill>
        </p:grpSpPr>
        <p:sp>
          <p:nvSpPr>
            <p:cNvPr id="361" name="Freeform: Shape 360">
              <a:extLst>
                <a:ext uri="{FF2B5EF4-FFF2-40B4-BE49-F238E27FC236}">
                  <a16:creationId xmlns:a16="http://schemas.microsoft.com/office/drawing/2014/main" id="{30ED715C-5A4A-4826-8E9E-D75A43ADAECA}"/>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62" name="Freeform: Shape 361">
              <a:extLst>
                <a:ext uri="{FF2B5EF4-FFF2-40B4-BE49-F238E27FC236}">
                  <a16:creationId xmlns:a16="http://schemas.microsoft.com/office/drawing/2014/main" id="{37E8E887-851E-497A-B135-E0FCAE946DFF}"/>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63" name="Freeform: Shape 362">
              <a:extLst>
                <a:ext uri="{FF2B5EF4-FFF2-40B4-BE49-F238E27FC236}">
                  <a16:creationId xmlns:a16="http://schemas.microsoft.com/office/drawing/2014/main" id="{F6EB4CF5-D769-48A0-B1BF-217DC1EE6F3F}"/>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64" name="Freeform: Shape 363">
              <a:extLst>
                <a:ext uri="{FF2B5EF4-FFF2-40B4-BE49-F238E27FC236}">
                  <a16:creationId xmlns:a16="http://schemas.microsoft.com/office/drawing/2014/main" id="{6B6731A5-2FB1-4B0A-9005-EAF2FB4312F5}"/>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65" name="Freeform: Shape 364">
              <a:extLst>
                <a:ext uri="{FF2B5EF4-FFF2-40B4-BE49-F238E27FC236}">
                  <a16:creationId xmlns:a16="http://schemas.microsoft.com/office/drawing/2014/main" id="{7AC06229-F779-422F-8534-72A5CD61A022}"/>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66" name="Freeform: Shape 365">
              <a:extLst>
                <a:ext uri="{FF2B5EF4-FFF2-40B4-BE49-F238E27FC236}">
                  <a16:creationId xmlns:a16="http://schemas.microsoft.com/office/drawing/2014/main" id="{CEE135E2-6E86-4420-9189-D4C0B4FB82E8}"/>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67" name="Freeform: Shape 366">
              <a:extLst>
                <a:ext uri="{FF2B5EF4-FFF2-40B4-BE49-F238E27FC236}">
                  <a16:creationId xmlns:a16="http://schemas.microsoft.com/office/drawing/2014/main" id="{E9709B18-7E94-4FAB-9DA6-09FC2088DB28}"/>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68" name="Freeform: Shape 367">
              <a:extLst>
                <a:ext uri="{FF2B5EF4-FFF2-40B4-BE49-F238E27FC236}">
                  <a16:creationId xmlns:a16="http://schemas.microsoft.com/office/drawing/2014/main" id="{9903650D-1153-40A2-BFEC-CB60EC1899CF}"/>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69" name="Freeform: Shape 368">
              <a:extLst>
                <a:ext uri="{FF2B5EF4-FFF2-40B4-BE49-F238E27FC236}">
                  <a16:creationId xmlns:a16="http://schemas.microsoft.com/office/drawing/2014/main" id="{D938466F-FF76-4C22-B2B6-97478C003DA0}"/>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370" name="Freeform: Shape 369">
              <a:extLst>
                <a:ext uri="{FF2B5EF4-FFF2-40B4-BE49-F238E27FC236}">
                  <a16:creationId xmlns:a16="http://schemas.microsoft.com/office/drawing/2014/main" id="{52344C07-8CB6-4814-A435-7005B46E596E}"/>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pic>
        <p:nvPicPr>
          <p:cNvPr id="372" name="Picture 371">
            <a:extLst>
              <a:ext uri="{FF2B5EF4-FFF2-40B4-BE49-F238E27FC236}">
                <a16:creationId xmlns:a16="http://schemas.microsoft.com/office/drawing/2014/main" id="{B5B7AFB3-E94D-4B7B-A9BC-E2193889A216}"/>
              </a:ext>
            </a:extLst>
          </p:cNvPr>
          <p:cNvPicPr>
            <a:picLocks noChangeAspect="1"/>
          </p:cNvPicPr>
          <p:nvPr/>
        </p:nvPicPr>
        <p:blipFill>
          <a:blip r:embed="rId26" cstate="screen">
            <a:extLst>
              <a:ext uri="{28A0092B-C50C-407E-A947-70E740481C1C}">
                <a14:useLocalDpi xmlns:a14="http://schemas.microsoft.com/office/drawing/2010/main"/>
              </a:ext>
            </a:extLst>
          </a:blip>
          <a:stretch>
            <a:fillRect/>
          </a:stretch>
        </p:blipFill>
        <p:spPr>
          <a:xfrm>
            <a:off x="152471" y="3153132"/>
            <a:ext cx="1149864" cy="479014"/>
          </a:xfrm>
          <a:prstGeom prst="rect">
            <a:avLst/>
          </a:prstGeom>
        </p:spPr>
      </p:pic>
      <p:sp>
        <p:nvSpPr>
          <p:cNvPr id="214" name="TextBox 213">
            <a:extLst>
              <a:ext uri="{FF2B5EF4-FFF2-40B4-BE49-F238E27FC236}">
                <a16:creationId xmlns:a16="http://schemas.microsoft.com/office/drawing/2014/main" id="{B9DE834F-A8AB-48C9-8739-CB807C3F6343}"/>
              </a:ext>
            </a:extLst>
          </p:cNvPr>
          <p:cNvSpPr txBox="1"/>
          <p:nvPr/>
        </p:nvSpPr>
        <p:spPr>
          <a:xfrm>
            <a:off x="2006174" y="2104684"/>
            <a:ext cx="973311"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46</a:t>
            </a:r>
            <a:r>
              <a:rPr lang="ru-RU" sz="900" b="1" dirty="0">
                <a:solidFill>
                  <a:prstClr val="white"/>
                </a:solidFill>
                <a:latin typeface="Arial"/>
              </a:rPr>
              <a:t> см</a:t>
            </a:r>
            <a:endParaRPr lang="en-GB" sz="900" b="1" dirty="0">
              <a:solidFill>
                <a:prstClr val="white"/>
              </a:solidFill>
              <a:latin typeface="Arial"/>
            </a:endParaRPr>
          </a:p>
          <a:p>
            <a:pPr algn="ctr" defTabSz="514338">
              <a:defRPr/>
            </a:pPr>
            <a:r>
              <a:rPr lang="ru-RU" sz="700" dirty="0">
                <a:solidFill>
                  <a:prstClr val="white"/>
                </a:solidFill>
                <a:latin typeface="Arial"/>
              </a:rPr>
              <a:t>Несамоходная</a:t>
            </a:r>
            <a:endParaRPr lang="en-GB" sz="900" dirty="0">
              <a:solidFill>
                <a:prstClr val="white"/>
              </a:solidFill>
              <a:latin typeface="Arial"/>
            </a:endParaRPr>
          </a:p>
        </p:txBody>
      </p:sp>
      <p:grpSp>
        <p:nvGrpSpPr>
          <p:cNvPr id="215" name="Graphic 4">
            <a:extLst>
              <a:ext uri="{FF2B5EF4-FFF2-40B4-BE49-F238E27FC236}">
                <a16:creationId xmlns:a16="http://schemas.microsoft.com/office/drawing/2014/main" id="{3E1FAA27-BA8D-4C67-A417-4AFF77E07F6A}"/>
              </a:ext>
            </a:extLst>
          </p:cNvPr>
          <p:cNvGrpSpPr/>
          <p:nvPr/>
        </p:nvGrpSpPr>
        <p:grpSpPr>
          <a:xfrm>
            <a:off x="2232348" y="2426120"/>
            <a:ext cx="541567" cy="63003"/>
            <a:chOff x="2443162" y="2324100"/>
            <a:chExt cx="4257675" cy="495300"/>
          </a:xfrm>
          <a:solidFill>
            <a:schemeClr val="accent1"/>
          </a:solidFill>
        </p:grpSpPr>
        <p:sp>
          <p:nvSpPr>
            <p:cNvPr id="216" name="Freeform: Shape 215">
              <a:extLst>
                <a:ext uri="{FF2B5EF4-FFF2-40B4-BE49-F238E27FC236}">
                  <a16:creationId xmlns:a16="http://schemas.microsoft.com/office/drawing/2014/main" id="{8E066BD1-CB3D-4264-A8DF-7F46E316CBC9}"/>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17" name="Freeform: Shape 216">
              <a:extLst>
                <a:ext uri="{FF2B5EF4-FFF2-40B4-BE49-F238E27FC236}">
                  <a16:creationId xmlns:a16="http://schemas.microsoft.com/office/drawing/2014/main" id="{591D5EC0-7283-4450-9719-FF65DF4D14DB}"/>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18" name="Freeform: Shape 217">
              <a:extLst>
                <a:ext uri="{FF2B5EF4-FFF2-40B4-BE49-F238E27FC236}">
                  <a16:creationId xmlns:a16="http://schemas.microsoft.com/office/drawing/2014/main" id="{3B939898-E7DB-4C77-B6BF-19B8566ED83E}"/>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19" name="Freeform: Shape 218">
              <a:extLst>
                <a:ext uri="{FF2B5EF4-FFF2-40B4-BE49-F238E27FC236}">
                  <a16:creationId xmlns:a16="http://schemas.microsoft.com/office/drawing/2014/main" id="{5FDF7736-E61A-4914-BA25-8B28C27F92BD}"/>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20" name="Freeform: Shape 219">
              <a:extLst>
                <a:ext uri="{FF2B5EF4-FFF2-40B4-BE49-F238E27FC236}">
                  <a16:creationId xmlns:a16="http://schemas.microsoft.com/office/drawing/2014/main" id="{19F42504-ED92-49BB-B8CD-AF2C796037DB}"/>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23" name="Freeform: Shape 222">
              <a:extLst>
                <a:ext uri="{FF2B5EF4-FFF2-40B4-BE49-F238E27FC236}">
                  <a16:creationId xmlns:a16="http://schemas.microsoft.com/office/drawing/2014/main" id="{3BA19A01-B1D1-4343-B4BA-C11099482557}"/>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24" name="Freeform: Shape 223">
              <a:extLst>
                <a:ext uri="{FF2B5EF4-FFF2-40B4-BE49-F238E27FC236}">
                  <a16:creationId xmlns:a16="http://schemas.microsoft.com/office/drawing/2014/main" id="{16677439-76D3-4F03-A548-844E9E2F188D}"/>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25" name="Freeform: Shape 224">
              <a:extLst>
                <a:ext uri="{FF2B5EF4-FFF2-40B4-BE49-F238E27FC236}">
                  <a16:creationId xmlns:a16="http://schemas.microsoft.com/office/drawing/2014/main" id="{5BFCD434-37B7-453B-A24E-1DD865140E93}"/>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28" name="Freeform: Shape 227">
              <a:extLst>
                <a:ext uri="{FF2B5EF4-FFF2-40B4-BE49-F238E27FC236}">
                  <a16:creationId xmlns:a16="http://schemas.microsoft.com/office/drawing/2014/main" id="{3F231AAE-62F0-4D39-8B3D-8C9BFEF7C83B}"/>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229" name="Freeform: Shape 228">
              <a:extLst>
                <a:ext uri="{FF2B5EF4-FFF2-40B4-BE49-F238E27FC236}">
                  <a16:creationId xmlns:a16="http://schemas.microsoft.com/office/drawing/2014/main" id="{09D0563C-6357-4AD3-A99D-80EF021DB662}"/>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pic>
        <p:nvPicPr>
          <p:cNvPr id="231" name="Picture 230">
            <a:extLst>
              <a:ext uri="{FF2B5EF4-FFF2-40B4-BE49-F238E27FC236}">
                <a16:creationId xmlns:a16="http://schemas.microsoft.com/office/drawing/2014/main" id="{4C8CF41B-BEA5-4FEC-8F60-BCF891F9567C}"/>
              </a:ext>
            </a:extLst>
          </p:cNvPr>
          <p:cNvPicPr>
            <a:picLocks noChangeAspect="1"/>
          </p:cNvPicPr>
          <p:nvPr/>
        </p:nvPicPr>
        <p:blipFill>
          <a:blip r:embed="rId27"/>
          <a:srcRect l="3518" t="3753" r="3150" b="4202"/>
          <a:stretch>
            <a:fillRect/>
          </a:stretch>
        </p:blipFill>
        <p:spPr>
          <a:xfrm>
            <a:off x="4504014" y="118384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317" name="Picture 316">
            <a:extLst>
              <a:ext uri="{FF2B5EF4-FFF2-40B4-BE49-F238E27FC236}">
                <a16:creationId xmlns:a16="http://schemas.microsoft.com/office/drawing/2014/main" id="{DCF92E62-2A68-4EB4-9919-59E9E740E161}"/>
              </a:ext>
            </a:extLst>
          </p:cNvPr>
          <p:cNvPicPr>
            <a:picLocks noChangeAspect="1"/>
          </p:cNvPicPr>
          <p:nvPr/>
        </p:nvPicPr>
        <p:blipFill>
          <a:blip r:embed="rId27"/>
          <a:srcRect l="3518" t="3753" r="3150" b="4202"/>
          <a:stretch>
            <a:fillRect/>
          </a:stretch>
        </p:blipFill>
        <p:spPr>
          <a:xfrm>
            <a:off x="5317707" y="118384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318" name="Picture 317">
            <a:extLst>
              <a:ext uri="{FF2B5EF4-FFF2-40B4-BE49-F238E27FC236}">
                <a16:creationId xmlns:a16="http://schemas.microsoft.com/office/drawing/2014/main" id="{6E615617-9C82-4587-AFBF-E90C97B51E4B}"/>
              </a:ext>
            </a:extLst>
          </p:cNvPr>
          <p:cNvPicPr>
            <a:picLocks noChangeAspect="1"/>
          </p:cNvPicPr>
          <p:nvPr/>
        </p:nvPicPr>
        <p:blipFill>
          <a:blip r:embed="rId27"/>
          <a:srcRect l="3518" t="3753" r="3150" b="4202"/>
          <a:stretch>
            <a:fillRect/>
          </a:stretch>
        </p:blipFill>
        <p:spPr>
          <a:xfrm>
            <a:off x="6669320" y="118384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334" name="Picture 333">
            <a:extLst>
              <a:ext uri="{FF2B5EF4-FFF2-40B4-BE49-F238E27FC236}">
                <a16:creationId xmlns:a16="http://schemas.microsoft.com/office/drawing/2014/main" id="{6F4B0696-4C02-4F1C-804E-7416351BA02A}"/>
              </a:ext>
            </a:extLst>
          </p:cNvPr>
          <p:cNvPicPr>
            <a:picLocks noChangeAspect="1"/>
          </p:cNvPicPr>
          <p:nvPr/>
        </p:nvPicPr>
        <p:blipFill>
          <a:blip r:embed="rId27"/>
          <a:srcRect l="3518" t="3753" r="3150" b="4202"/>
          <a:stretch>
            <a:fillRect/>
          </a:stretch>
        </p:blipFill>
        <p:spPr>
          <a:xfrm>
            <a:off x="7611540" y="118384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6" name="Picture 5">
            <a:extLst>
              <a:ext uri="{FF2B5EF4-FFF2-40B4-BE49-F238E27FC236}">
                <a16:creationId xmlns:a16="http://schemas.microsoft.com/office/drawing/2014/main" id="{41F81DB0-426F-484F-889F-69FD9A86D77B}"/>
              </a:ext>
            </a:extLst>
          </p:cNvPr>
          <p:cNvPicPr>
            <a:picLocks noChangeAspect="1"/>
          </p:cNvPicPr>
          <p:nvPr/>
        </p:nvPicPr>
        <p:blipFill>
          <a:blip r:embed="rId28"/>
          <a:stretch>
            <a:fillRect/>
          </a:stretch>
        </p:blipFill>
        <p:spPr>
          <a:xfrm>
            <a:off x="7208684" y="2443683"/>
            <a:ext cx="612716" cy="106381"/>
          </a:xfrm>
          <a:prstGeom prst="rect">
            <a:avLst/>
          </a:prstGeom>
        </p:spPr>
      </p:pic>
      <p:pic>
        <p:nvPicPr>
          <p:cNvPr id="335" name="Picture 334">
            <a:extLst>
              <a:ext uri="{FF2B5EF4-FFF2-40B4-BE49-F238E27FC236}">
                <a16:creationId xmlns:a16="http://schemas.microsoft.com/office/drawing/2014/main" id="{071DA030-8ACD-417D-A875-3D24EECD49B6}"/>
              </a:ext>
            </a:extLst>
          </p:cNvPr>
          <p:cNvPicPr>
            <a:picLocks noChangeAspect="1"/>
          </p:cNvPicPr>
          <p:nvPr/>
        </p:nvPicPr>
        <p:blipFill>
          <a:blip r:embed="rId27"/>
          <a:srcRect l="3518" t="3753" r="3150" b="4202"/>
          <a:stretch>
            <a:fillRect/>
          </a:stretch>
        </p:blipFill>
        <p:spPr>
          <a:xfrm>
            <a:off x="2098743" y="3185101"/>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384" name="Picture 383">
            <a:extLst>
              <a:ext uri="{FF2B5EF4-FFF2-40B4-BE49-F238E27FC236}">
                <a16:creationId xmlns:a16="http://schemas.microsoft.com/office/drawing/2014/main" id="{45F5C738-120B-421B-9AC3-82450AE0C31F}"/>
              </a:ext>
            </a:extLst>
          </p:cNvPr>
          <p:cNvPicPr>
            <a:picLocks noChangeAspect="1"/>
          </p:cNvPicPr>
          <p:nvPr/>
        </p:nvPicPr>
        <p:blipFill>
          <a:blip r:embed="rId27"/>
          <a:srcRect l="3518" t="3753" r="3150" b="4202"/>
          <a:stretch>
            <a:fillRect/>
          </a:stretch>
        </p:blipFill>
        <p:spPr>
          <a:xfrm>
            <a:off x="492442" y="3185101"/>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385" name="Picture 384">
            <a:extLst>
              <a:ext uri="{FF2B5EF4-FFF2-40B4-BE49-F238E27FC236}">
                <a16:creationId xmlns:a16="http://schemas.microsoft.com/office/drawing/2014/main" id="{6D93C889-015E-45AB-A2B3-7C039E6D0FEA}"/>
              </a:ext>
            </a:extLst>
          </p:cNvPr>
          <p:cNvPicPr>
            <a:picLocks noChangeAspect="1"/>
          </p:cNvPicPr>
          <p:nvPr/>
        </p:nvPicPr>
        <p:blipFill>
          <a:blip r:embed="rId27"/>
          <a:srcRect l="3518" t="3753" r="3150" b="4202"/>
          <a:stretch>
            <a:fillRect/>
          </a:stretch>
        </p:blipFill>
        <p:spPr>
          <a:xfrm>
            <a:off x="3361175" y="3185101"/>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386" name="Picture 385">
            <a:extLst>
              <a:ext uri="{FF2B5EF4-FFF2-40B4-BE49-F238E27FC236}">
                <a16:creationId xmlns:a16="http://schemas.microsoft.com/office/drawing/2014/main" id="{D42D63B5-AA93-494B-82A3-D6CE85B51BE5}"/>
              </a:ext>
            </a:extLst>
          </p:cNvPr>
          <p:cNvPicPr>
            <a:picLocks noChangeAspect="1"/>
          </p:cNvPicPr>
          <p:nvPr/>
        </p:nvPicPr>
        <p:blipFill>
          <a:blip r:embed="rId27"/>
          <a:srcRect l="3518" t="3753" r="3150" b="4202"/>
          <a:stretch>
            <a:fillRect/>
          </a:stretch>
        </p:blipFill>
        <p:spPr>
          <a:xfrm>
            <a:off x="5831430" y="3185101"/>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387" name="Picture 386">
            <a:extLst>
              <a:ext uri="{FF2B5EF4-FFF2-40B4-BE49-F238E27FC236}">
                <a16:creationId xmlns:a16="http://schemas.microsoft.com/office/drawing/2014/main" id="{DB5B8520-EA9E-469A-B69B-177FE14AB7B1}"/>
              </a:ext>
            </a:extLst>
          </p:cNvPr>
          <p:cNvPicPr>
            <a:picLocks noChangeAspect="1"/>
          </p:cNvPicPr>
          <p:nvPr/>
        </p:nvPicPr>
        <p:blipFill>
          <a:blip r:embed="rId27"/>
          <a:srcRect l="3518" t="3753" r="3150" b="4202"/>
          <a:stretch>
            <a:fillRect/>
          </a:stretch>
        </p:blipFill>
        <p:spPr>
          <a:xfrm>
            <a:off x="7641146" y="3185101"/>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sp>
        <p:nvSpPr>
          <p:cNvPr id="388" name="TextBox 387">
            <a:extLst>
              <a:ext uri="{FF2B5EF4-FFF2-40B4-BE49-F238E27FC236}">
                <a16:creationId xmlns:a16="http://schemas.microsoft.com/office/drawing/2014/main" id="{78DB1CE7-95B2-4C6F-BE5D-02F4B0678C21}"/>
              </a:ext>
            </a:extLst>
          </p:cNvPr>
          <p:cNvSpPr txBox="1"/>
          <p:nvPr/>
        </p:nvSpPr>
        <p:spPr>
          <a:xfrm>
            <a:off x="7329664" y="4094440"/>
            <a:ext cx="1766390" cy="351356"/>
          </a:xfrm>
          <a:prstGeom prst="rect">
            <a:avLst/>
          </a:prstGeom>
          <a:noFill/>
        </p:spPr>
        <p:txBody>
          <a:bodyPr lIns="72000" tIns="36000" rIns="72000" bIns="36000">
            <a:noAutofit/>
          </a:bodyPr>
          <a:lstStyle/>
          <a:p>
            <a:pPr algn="ctr" defTabSz="514338">
              <a:defRPr/>
            </a:pPr>
            <a:r>
              <a:rPr lang="ru-RU" sz="900" b="1" dirty="0">
                <a:solidFill>
                  <a:prstClr val="white"/>
                </a:solidFill>
                <a:latin typeface="Arial"/>
              </a:rPr>
              <a:t>Скорость </a:t>
            </a:r>
            <a:r>
              <a:rPr lang="en-GB" sz="900" b="1" dirty="0">
                <a:solidFill>
                  <a:prstClr val="white"/>
                </a:solidFill>
                <a:latin typeface="Arial"/>
              </a:rPr>
              <a:t>240</a:t>
            </a:r>
            <a:r>
              <a:rPr lang="ru-RU" sz="900" b="1" dirty="0">
                <a:solidFill>
                  <a:prstClr val="white"/>
                </a:solidFill>
                <a:latin typeface="Arial"/>
              </a:rPr>
              <a:t> км</a:t>
            </a:r>
            <a:r>
              <a:rPr lang="en-GB" sz="900" b="1" dirty="0">
                <a:solidFill>
                  <a:prstClr val="white"/>
                </a:solidFill>
                <a:latin typeface="Arial"/>
              </a:rPr>
              <a:t>/</a:t>
            </a:r>
            <a:r>
              <a:rPr lang="ru-RU" sz="900" b="1" dirty="0">
                <a:solidFill>
                  <a:prstClr val="white"/>
                </a:solidFill>
                <a:latin typeface="Arial"/>
              </a:rPr>
              <a:t>ч</a:t>
            </a:r>
            <a:r>
              <a:rPr lang="en-GB" sz="900" b="1" dirty="0">
                <a:solidFill>
                  <a:prstClr val="white"/>
                </a:solidFill>
                <a:latin typeface="Arial"/>
              </a:rPr>
              <a:t> </a:t>
            </a:r>
            <a:r>
              <a:rPr lang="ru-RU" sz="800" dirty="0">
                <a:solidFill>
                  <a:prstClr val="white"/>
                </a:solidFill>
                <a:latin typeface="Arial"/>
              </a:rPr>
              <a:t>Производительность 17,7 м</a:t>
            </a:r>
            <a:r>
              <a:rPr lang="en-GB" sz="800" baseline="30000" dirty="0">
                <a:solidFill>
                  <a:prstClr val="white"/>
                </a:solidFill>
                <a:latin typeface="Arial"/>
              </a:rPr>
              <a:t>3</a:t>
            </a:r>
            <a:r>
              <a:rPr lang="en-GB" sz="800" dirty="0">
                <a:solidFill>
                  <a:prstClr val="white"/>
                </a:solidFill>
                <a:latin typeface="Arial"/>
              </a:rPr>
              <a:t>/</a:t>
            </a:r>
            <a:r>
              <a:rPr lang="ru-RU" sz="800" dirty="0">
                <a:solidFill>
                  <a:prstClr val="white"/>
                </a:solidFill>
                <a:latin typeface="Arial"/>
              </a:rPr>
              <a:t>мин</a:t>
            </a:r>
            <a:endParaRPr lang="en-GB" sz="800" dirty="0">
              <a:solidFill>
                <a:prstClr val="white"/>
              </a:solidFill>
              <a:latin typeface="Arial"/>
            </a:endParaRPr>
          </a:p>
        </p:txBody>
      </p:sp>
      <p:pic>
        <p:nvPicPr>
          <p:cNvPr id="28" name="Picture 27">
            <a:extLst>
              <a:ext uri="{FF2B5EF4-FFF2-40B4-BE49-F238E27FC236}">
                <a16:creationId xmlns:a16="http://schemas.microsoft.com/office/drawing/2014/main" id="{7D1FB91A-D165-47D9-8ADF-2499990F45C2}"/>
              </a:ext>
            </a:extLst>
          </p:cNvPr>
          <p:cNvPicPr>
            <a:picLocks noChangeAspect="1"/>
          </p:cNvPicPr>
          <p:nvPr/>
        </p:nvPicPr>
        <p:blipFill>
          <a:blip r:embed="rId29"/>
          <a:stretch>
            <a:fillRect/>
          </a:stretch>
        </p:blipFill>
        <p:spPr>
          <a:xfrm>
            <a:off x="2053984" y="1098160"/>
            <a:ext cx="1044000" cy="1044000"/>
          </a:xfrm>
          <a:prstGeom prst="rect">
            <a:avLst/>
          </a:prstGeom>
        </p:spPr>
      </p:pic>
      <p:pic>
        <p:nvPicPr>
          <p:cNvPr id="30" name="Picture 29">
            <a:extLst>
              <a:ext uri="{FF2B5EF4-FFF2-40B4-BE49-F238E27FC236}">
                <a16:creationId xmlns:a16="http://schemas.microsoft.com/office/drawing/2014/main" id="{4CB3EE2A-5ECC-4F2A-BDC3-E3AEC58CFBA5}"/>
              </a:ext>
            </a:extLst>
          </p:cNvPr>
          <p:cNvPicPr>
            <a:picLocks noChangeAspect="1"/>
          </p:cNvPicPr>
          <p:nvPr/>
        </p:nvPicPr>
        <p:blipFill>
          <a:blip r:embed="rId30"/>
          <a:stretch>
            <a:fillRect/>
          </a:stretch>
        </p:blipFill>
        <p:spPr>
          <a:xfrm>
            <a:off x="205308" y="1099114"/>
            <a:ext cx="1044000" cy="1044000"/>
          </a:xfrm>
          <a:prstGeom prst="rect">
            <a:avLst/>
          </a:prstGeom>
        </p:spPr>
      </p:pic>
      <p:pic>
        <p:nvPicPr>
          <p:cNvPr id="391" name="Picture 390">
            <a:extLst>
              <a:ext uri="{FF2B5EF4-FFF2-40B4-BE49-F238E27FC236}">
                <a16:creationId xmlns:a16="http://schemas.microsoft.com/office/drawing/2014/main" id="{8BB995BF-BD82-4FB0-A12B-B4D5A5FFC089}"/>
              </a:ext>
            </a:extLst>
          </p:cNvPr>
          <p:cNvPicPr>
            <a:picLocks noChangeAspect="1"/>
          </p:cNvPicPr>
          <p:nvPr/>
        </p:nvPicPr>
        <p:blipFill>
          <a:blip r:embed="rId30"/>
          <a:stretch>
            <a:fillRect/>
          </a:stretch>
        </p:blipFill>
        <p:spPr>
          <a:xfrm>
            <a:off x="1146371" y="1099114"/>
            <a:ext cx="1044000" cy="1044000"/>
          </a:xfrm>
          <a:prstGeom prst="rect">
            <a:avLst/>
          </a:prstGeom>
        </p:spPr>
      </p:pic>
      <p:pic>
        <p:nvPicPr>
          <p:cNvPr id="392" name="Picture 391">
            <a:extLst>
              <a:ext uri="{FF2B5EF4-FFF2-40B4-BE49-F238E27FC236}">
                <a16:creationId xmlns:a16="http://schemas.microsoft.com/office/drawing/2014/main" id="{512276A0-35AE-4538-B9B4-4F28C631AD6B}"/>
              </a:ext>
            </a:extLst>
          </p:cNvPr>
          <p:cNvPicPr>
            <a:picLocks noChangeAspect="1"/>
          </p:cNvPicPr>
          <p:nvPr/>
        </p:nvPicPr>
        <p:blipFill>
          <a:blip r:embed="rId29"/>
          <a:stretch>
            <a:fillRect/>
          </a:stretch>
        </p:blipFill>
        <p:spPr>
          <a:xfrm>
            <a:off x="2994873" y="1098160"/>
            <a:ext cx="1044000" cy="1044000"/>
          </a:xfrm>
          <a:prstGeom prst="rect">
            <a:avLst/>
          </a:prstGeom>
        </p:spPr>
      </p:pic>
      <p:pic>
        <p:nvPicPr>
          <p:cNvPr id="395" name="Picture 394">
            <a:extLst>
              <a:ext uri="{FF2B5EF4-FFF2-40B4-BE49-F238E27FC236}">
                <a16:creationId xmlns:a16="http://schemas.microsoft.com/office/drawing/2014/main" id="{C2667B86-FC0E-4E91-81DC-EFD8139930D6}"/>
              </a:ext>
            </a:extLst>
          </p:cNvPr>
          <p:cNvPicPr>
            <a:picLocks noChangeAspect="1"/>
          </p:cNvPicPr>
          <p:nvPr/>
        </p:nvPicPr>
        <p:blipFill>
          <a:blip r:embed="rId31"/>
          <a:stretch>
            <a:fillRect/>
          </a:stretch>
        </p:blipFill>
        <p:spPr>
          <a:xfrm>
            <a:off x="6404876" y="3017958"/>
            <a:ext cx="1134895" cy="984578"/>
          </a:xfrm>
          <a:prstGeom prst="rect">
            <a:avLst/>
          </a:prstGeom>
        </p:spPr>
      </p:pic>
      <p:pic>
        <p:nvPicPr>
          <p:cNvPr id="397" name="Picture 396">
            <a:extLst>
              <a:ext uri="{FF2B5EF4-FFF2-40B4-BE49-F238E27FC236}">
                <a16:creationId xmlns:a16="http://schemas.microsoft.com/office/drawing/2014/main" id="{AE0B82AE-A751-4149-9D10-50F796B0B8C0}"/>
              </a:ext>
            </a:extLst>
          </p:cNvPr>
          <p:cNvPicPr>
            <a:picLocks noChangeAspect="1"/>
          </p:cNvPicPr>
          <p:nvPr/>
        </p:nvPicPr>
        <p:blipFill rotWithShape="1">
          <a:blip r:embed="rId32"/>
          <a:srcRect l="14140" t="3633" r="16190" b="2865"/>
          <a:stretch/>
        </p:blipFill>
        <p:spPr>
          <a:xfrm>
            <a:off x="4322328" y="3163405"/>
            <a:ext cx="670599" cy="900000"/>
          </a:xfrm>
          <a:prstGeom prst="rect">
            <a:avLst/>
          </a:prstGeom>
        </p:spPr>
      </p:pic>
      <p:sp>
        <p:nvSpPr>
          <p:cNvPr id="213" name="TextBox 212">
            <a:extLst>
              <a:ext uri="{FF2B5EF4-FFF2-40B4-BE49-F238E27FC236}">
                <a16:creationId xmlns:a16="http://schemas.microsoft.com/office/drawing/2014/main" id="{4A39315C-C772-43C2-B295-B75164631FB7}"/>
              </a:ext>
            </a:extLst>
          </p:cNvPr>
          <p:cNvSpPr txBox="1"/>
          <p:nvPr/>
        </p:nvSpPr>
        <p:spPr>
          <a:xfrm>
            <a:off x="1510172" y="4431043"/>
            <a:ext cx="1465386" cy="397277"/>
          </a:xfrm>
          <a:prstGeom prst="rect">
            <a:avLst/>
          </a:prstGeom>
          <a:noFill/>
        </p:spPr>
        <p:txBody>
          <a:bodyPr lIns="72000" tIns="36000" rIns="72000" bIns="36000">
            <a:noAutofit/>
          </a:bodyPr>
          <a:lstStyle/>
          <a:p>
            <a:pPr algn="ctr" defTabSz="514338">
              <a:defRPr/>
            </a:pPr>
            <a:r>
              <a:rPr lang="ru-RU" sz="900" b="1" dirty="0">
                <a:solidFill>
                  <a:prstClr val="white"/>
                </a:solidFill>
              </a:rPr>
              <a:t>60 см, 2 скорости</a:t>
            </a:r>
          </a:p>
          <a:p>
            <a:pPr algn="ctr" defTabSz="514338">
              <a:defRPr/>
            </a:pPr>
            <a:r>
              <a:rPr lang="ru-RU" sz="900" b="1" dirty="0">
                <a:solidFill>
                  <a:prstClr val="white"/>
                </a:solidFill>
              </a:rPr>
              <a:t>26 мм шаг среза</a:t>
            </a:r>
            <a:endParaRPr lang="en-GB" sz="700" dirty="0">
              <a:solidFill>
                <a:prstClr val="white"/>
              </a:solidFill>
              <a:latin typeface="Arial"/>
            </a:endParaRPr>
          </a:p>
        </p:txBody>
      </p:sp>
      <p:pic>
        <p:nvPicPr>
          <p:cNvPr id="11" name="Picture 10">
            <a:extLst>
              <a:ext uri="{FF2B5EF4-FFF2-40B4-BE49-F238E27FC236}">
                <a16:creationId xmlns:a16="http://schemas.microsoft.com/office/drawing/2014/main" id="{5BC6C9BB-29E2-4077-8B7A-998C150FFF2A}"/>
              </a:ext>
            </a:extLst>
          </p:cNvPr>
          <p:cNvPicPr>
            <a:picLocks noChangeAspect="1"/>
          </p:cNvPicPr>
          <p:nvPr/>
        </p:nvPicPr>
        <p:blipFill>
          <a:blip r:embed="rId33"/>
          <a:stretch>
            <a:fillRect/>
          </a:stretch>
        </p:blipFill>
        <p:spPr>
          <a:xfrm>
            <a:off x="1473339" y="3940957"/>
            <a:ext cx="1332211" cy="625495"/>
          </a:xfrm>
          <a:prstGeom prst="rect">
            <a:avLst/>
          </a:prstGeom>
        </p:spPr>
      </p:pic>
      <p:sp>
        <p:nvSpPr>
          <p:cNvPr id="310" name="TextBox 309">
            <a:extLst>
              <a:ext uri="{FF2B5EF4-FFF2-40B4-BE49-F238E27FC236}">
                <a16:creationId xmlns:a16="http://schemas.microsoft.com/office/drawing/2014/main" id="{BD053B33-3B0C-4391-846A-9758C9991DFE}"/>
              </a:ext>
            </a:extLst>
          </p:cNvPr>
          <p:cNvSpPr txBox="1"/>
          <p:nvPr/>
        </p:nvSpPr>
        <p:spPr>
          <a:xfrm>
            <a:off x="5161636" y="4610542"/>
            <a:ext cx="3822701" cy="400110"/>
          </a:xfrm>
          <a:prstGeom prst="rect">
            <a:avLst/>
          </a:prstGeom>
          <a:noFill/>
        </p:spPr>
        <p:txBody>
          <a:bodyPr wrap="square" rtlCol="0">
            <a:spAutoFit/>
          </a:bodyPr>
          <a:lstStyle/>
          <a:p>
            <a:pPr algn="r" defTabSz="342900">
              <a:defRPr/>
            </a:pPr>
            <a:r>
              <a:rPr lang="en-US" sz="2000" b="1" i="1" dirty="0">
                <a:solidFill>
                  <a:schemeClr val="bg1"/>
                </a:solidFill>
                <a:latin typeface="Arial Black" charset="0"/>
                <a:ea typeface="Arial Black" charset="0"/>
                <a:cs typeface="Arial Black" charset="0"/>
              </a:rPr>
              <a:t>9 </a:t>
            </a:r>
            <a:r>
              <a:rPr lang="ru-RU" sz="2000" b="1" i="1" dirty="0">
                <a:solidFill>
                  <a:schemeClr val="bg1"/>
                </a:solidFill>
                <a:latin typeface="Arial Black" charset="0"/>
                <a:ea typeface="Arial Black" charset="0"/>
                <a:cs typeface="Arial Black" charset="0"/>
              </a:rPr>
              <a:t>новинок в </a:t>
            </a:r>
            <a:r>
              <a:rPr lang="en-US" sz="2000" b="1" i="1" dirty="0">
                <a:solidFill>
                  <a:schemeClr val="bg1"/>
                </a:solidFill>
                <a:latin typeface="Arial Black" charset="0"/>
                <a:ea typeface="Arial Black" charset="0"/>
                <a:cs typeface="Arial Black" charset="0"/>
              </a:rPr>
              <a:t>2020</a:t>
            </a:r>
          </a:p>
        </p:txBody>
      </p:sp>
      <p:cxnSp>
        <p:nvCxnSpPr>
          <p:cNvPr id="311" name="Straight Connector 310">
            <a:extLst>
              <a:ext uri="{FF2B5EF4-FFF2-40B4-BE49-F238E27FC236}">
                <a16:creationId xmlns:a16="http://schemas.microsoft.com/office/drawing/2014/main" id="{F31D8B5A-4F57-4ED2-A1EC-35230FE7B86B}"/>
              </a:ext>
            </a:extLst>
          </p:cNvPr>
          <p:cNvCxnSpPr>
            <a:cxnSpLocks/>
          </p:cNvCxnSpPr>
          <p:nvPr/>
        </p:nvCxnSpPr>
        <p:spPr>
          <a:xfrm>
            <a:off x="5800821" y="4604192"/>
            <a:ext cx="3108745"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724036F2-998A-4763-AC9C-3425042E3496}"/>
              </a:ext>
            </a:extLst>
          </p:cNvPr>
          <p:cNvCxnSpPr>
            <a:cxnSpLocks/>
          </p:cNvCxnSpPr>
          <p:nvPr/>
        </p:nvCxnSpPr>
        <p:spPr>
          <a:xfrm>
            <a:off x="5800821" y="5018212"/>
            <a:ext cx="3108745"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pic>
        <p:nvPicPr>
          <p:cNvPr id="230" name="Picture 229">
            <a:extLst>
              <a:ext uri="{FF2B5EF4-FFF2-40B4-BE49-F238E27FC236}">
                <a16:creationId xmlns:a16="http://schemas.microsoft.com/office/drawing/2014/main" id="{94F8C4D6-0706-4C54-B3AD-F9C57D131E99}"/>
              </a:ext>
            </a:extLst>
          </p:cNvPr>
          <p:cNvPicPr>
            <a:picLocks noChangeAspect="1"/>
          </p:cNvPicPr>
          <p:nvPr/>
        </p:nvPicPr>
        <p:blipFill>
          <a:blip r:embed="rId34">
            <a:extLst>
              <a:ext uri="{28A0092B-C50C-407E-A947-70E740481C1C}">
                <a14:useLocalDpi xmlns:a14="http://schemas.microsoft.com/office/drawing/2010/main" val="0"/>
              </a:ext>
            </a:extLst>
          </a:blip>
          <a:stretch>
            <a:fillRect/>
          </a:stretch>
        </p:blipFill>
        <p:spPr>
          <a:xfrm rot="508210">
            <a:off x="7605964" y="1106785"/>
            <a:ext cx="1542075" cy="1542075"/>
          </a:xfrm>
          <a:prstGeom prst="rect">
            <a:avLst/>
          </a:prstGeom>
        </p:spPr>
      </p:pic>
      <p:sp>
        <p:nvSpPr>
          <p:cNvPr id="313" name="TextBox 312">
            <a:extLst>
              <a:ext uri="{FF2B5EF4-FFF2-40B4-BE49-F238E27FC236}">
                <a16:creationId xmlns:a16="http://schemas.microsoft.com/office/drawing/2014/main" id="{3097E0DC-041A-4823-A78D-7757039A71DA}"/>
              </a:ext>
            </a:extLst>
          </p:cNvPr>
          <p:cNvSpPr txBox="1"/>
          <p:nvPr/>
        </p:nvSpPr>
        <p:spPr>
          <a:xfrm>
            <a:off x="8248061" y="2246204"/>
            <a:ext cx="476900" cy="227455"/>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30</a:t>
            </a:r>
            <a:r>
              <a:rPr lang="ru-RU" sz="900" b="1" dirty="0">
                <a:solidFill>
                  <a:prstClr val="white"/>
                </a:solidFill>
                <a:latin typeface="Arial"/>
              </a:rPr>
              <a:t> см</a:t>
            </a:r>
            <a:endParaRPr lang="en-GB" sz="900" b="1" dirty="0">
              <a:solidFill>
                <a:prstClr val="white"/>
              </a:solidFill>
              <a:latin typeface="Arial"/>
            </a:endParaRPr>
          </a:p>
        </p:txBody>
      </p:sp>
      <p:sp>
        <p:nvSpPr>
          <p:cNvPr id="314" name="TextBox 313">
            <a:extLst>
              <a:ext uri="{FF2B5EF4-FFF2-40B4-BE49-F238E27FC236}">
                <a16:creationId xmlns:a16="http://schemas.microsoft.com/office/drawing/2014/main" id="{9E416DE9-CB95-4AF0-B043-C75431BB17DA}"/>
              </a:ext>
            </a:extLst>
          </p:cNvPr>
          <p:cNvSpPr txBox="1"/>
          <p:nvPr/>
        </p:nvSpPr>
        <p:spPr>
          <a:xfrm>
            <a:off x="7320428" y="2246204"/>
            <a:ext cx="476900" cy="227455"/>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33</a:t>
            </a:r>
            <a:r>
              <a:rPr lang="ru-RU" sz="900" b="1" dirty="0">
                <a:solidFill>
                  <a:prstClr val="white"/>
                </a:solidFill>
                <a:latin typeface="Arial"/>
              </a:rPr>
              <a:t> см</a:t>
            </a:r>
            <a:endParaRPr lang="en-GB" sz="900" b="1" dirty="0">
              <a:solidFill>
                <a:prstClr val="white"/>
              </a:solidFill>
              <a:latin typeface="Arial"/>
            </a:endParaRPr>
          </a:p>
        </p:txBody>
      </p:sp>
      <p:sp>
        <p:nvSpPr>
          <p:cNvPr id="315" name="TextBox 314">
            <a:extLst>
              <a:ext uri="{FF2B5EF4-FFF2-40B4-BE49-F238E27FC236}">
                <a16:creationId xmlns:a16="http://schemas.microsoft.com/office/drawing/2014/main" id="{B071BDAE-EC18-4CDF-9C48-18ABB0CB334C}"/>
              </a:ext>
            </a:extLst>
          </p:cNvPr>
          <p:cNvSpPr txBox="1"/>
          <p:nvPr/>
        </p:nvSpPr>
        <p:spPr>
          <a:xfrm>
            <a:off x="6462444" y="2246204"/>
            <a:ext cx="476900" cy="227455"/>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33</a:t>
            </a:r>
            <a:r>
              <a:rPr lang="ru-RU" sz="900" b="1" dirty="0">
                <a:solidFill>
                  <a:prstClr val="white"/>
                </a:solidFill>
                <a:latin typeface="Arial"/>
              </a:rPr>
              <a:t> см</a:t>
            </a:r>
            <a:endParaRPr lang="en-GB" sz="900" b="1" dirty="0">
              <a:solidFill>
                <a:prstClr val="white"/>
              </a:solidFill>
              <a:latin typeface="Arial"/>
            </a:endParaRPr>
          </a:p>
        </p:txBody>
      </p:sp>
    </p:spTree>
    <p:extLst>
      <p:ext uri="{BB962C8B-B14F-4D97-AF65-F5344CB8AC3E}">
        <p14:creationId xmlns:p14="http://schemas.microsoft.com/office/powerpoint/2010/main" val="1780448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2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5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5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6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1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3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17"/>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0"/>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91"/>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92"/>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72"/>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90"/>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74"/>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44"/>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18"/>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334"/>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6"/>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09"/>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278"/>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280"/>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308"/>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372"/>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384"/>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nodeType="clickEffect">
                                  <p:stCondLst>
                                    <p:cond delay="0"/>
                                  </p:stCondLst>
                                  <p:childTnLst>
                                    <p:set>
                                      <p:cBhvr>
                                        <p:cTn id="80" dur="1" fill="hold">
                                          <p:stCondLst>
                                            <p:cond delay="0"/>
                                          </p:stCondLst>
                                        </p:cTn>
                                        <p:tgtEl>
                                          <p:spTgt spid="13"/>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307"/>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176"/>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306"/>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335"/>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213"/>
                                        </p:tgtEl>
                                        <p:attrNameLst>
                                          <p:attrName>style.visibility</p:attrName>
                                        </p:attrNameLst>
                                      </p:cBhvr>
                                      <p:to>
                                        <p:strVal val="visible"/>
                                      </p:to>
                                    </p:set>
                                  </p:childTnLst>
                                </p:cTn>
                              </p:par>
                              <p:par>
                                <p:cTn id="91" presetID="1" presetClass="entr" presetSubtype="0" fill="hold" nodeType="withEffect">
                                  <p:stCondLst>
                                    <p:cond delay="0"/>
                                  </p:stCondLst>
                                  <p:childTnLst>
                                    <p:set>
                                      <p:cBhvr>
                                        <p:cTn id="92" dur="1" fill="hold">
                                          <p:stCondLst>
                                            <p:cond delay="0"/>
                                          </p:stCondLst>
                                        </p:cTn>
                                        <p:tgtEl>
                                          <p:spTgt spid="11"/>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305"/>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37"/>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178"/>
                                        </p:tgtEl>
                                        <p:attrNameLst>
                                          <p:attrName>style.visibility</p:attrName>
                                        </p:attrNameLst>
                                      </p:cBhvr>
                                      <p:to>
                                        <p:strVal val="visible"/>
                                      </p:to>
                                    </p:set>
                                  </p:childTnLst>
                                </p:cTn>
                              </p:par>
                              <p:par>
                                <p:cTn id="101" presetID="1" presetClass="entr" presetSubtype="0" fill="hold" nodeType="withEffect">
                                  <p:stCondLst>
                                    <p:cond delay="0"/>
                                  </p:stCondLst>
                                  <p:childTnLst>
                                    <p:set>
                                      <p:cBhvr>
                                        <p:cTn id="102" dur="1" fill="hold">
                                          <p:stCondLst>
                                            <p:cond delay="0"/>
                                          </p:stCondLst>
                                        </p:cTn>
                                        <p:tgtEl>
                                          <p:spTgt spid="249"/>
                                        </p:tgtEl>
                                        <p:attrNameLst>
                                          <p:attrName>style.visibility</p:attrName>
                                        </p:attrNameLst>
                                      </p:cBhvr>
                                      <p:to>
                                        <p:strVal val="visible"/>
                                      </p:to>
                                    </p:set>
                                  </p:childTnLst>
                                </p:cTn>
                              </p:par>
                              <p:par>
                                <p:cTn id="103" presetID="1" presetClass="entr" presetSubtype="0" fill="hold" nodeType="withEffect">
                                  <p:stCondLst>
                                    <p:cond delay="0"/>
                                  </p:stCondLst>
                                  <p:childTnLst>
                                    <p:set>
                                      <p:cBhvr>
                                        <p:cTn id="104" dur="1" fill="hold">
                                          <p:stCondLst>
                                            <p:cond delay="0"/>
                                          </p:stCondLst>
                                        </p:cTn>
                                        <p:tgtEl>
                                          <p:spTgt spid="277"/>
                                        </p:tgtEl>
                                        <p:attrNameLst>
                                          <p:attrName>style.visibility</p:attrName>
                                        </p:attrNameLst>
                                      </p:cBhvr>
                                      <p:to>
                                        <p:strVal val="visible"/>
                                      </p:to>
                                    </p:set>
                                  </p:childTnLst>
                                </p:cTn>
                              </p:par>
                              <p:par>
                                <p:cTn id="105" presetID="1" presetClass="entr" presetSubtype="0" fill="hold" nodeType="withEffect">
                                  <p:stCondLst>
                                    <p:cond delay="0"/>
                                  </p:stCondLst>
                                  <p:childTnLst>
                                    <p:set>
                                      <p:cBhvr>
                                        <p:cTn id="106" dur="1" fill="hold">
                                          <p:stCondLst>
                                            <p:cond delay="0"/>
                                          </p:stCondLst>
                                        </p:cTn>
                                        <p:tgtEl>
                                          <p:spTgt spid="385"/>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grpId="0" nodeType="clickEffect">
                                  <p:stCondLst>
                                    <p:cond delay="0"/>
                                  </p:stCondLst>
                                  <p:childTnLst>
                                    <p:set>
                                      <p:cBhvr>
                                        <p:cTn id="110" dur="1" fill="hold">
                                          <p:stCondLst>
                                            <p:cond delay="0"/>
                                          </p:stCondLst>
                                        </p:cTn>
                                        <p:tgtEl>
                                          <p:spTgt spid="304"/>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291"/>
                                        </p:tgtEl>
                                        <p:attrNameLst>
                                          <p:attrName>style.visibility</p:attrName>
                                        </p:attrNameLst>
                                      </p:cBhvr>
                                      <p:to>
                                        <p:strVal val="visible"/>
                                      </p:to>
                                    </p:set>
                                  </p:childTnLst>
                                </p:cTn>
                              </p:par>
                              <p:par>
                                <p:cTn id="113" presetID="1" presetClass="entr" presetSubtype="0" fill="hold" nodeType="withEffect">
                                  <p:stCondLst>
                                    <p:cond delay="0"/>
                                  </p:stCondLst>
                                  <p:childTnLst>
                                    <p:set>
                                      <p:cBhvr>
                                        <p:cTn id="114" dur="1" fill="hold">
                                          <p:stCondLst>
                                            <p:cond delay="0"/>
                                          </p:stCondLst>
                                        </p:cTn>
                                        <p:tgtEl>
                                          <p:spTgt spid="292"/>
                                        </p:tgtEl>
                                        <p:attrNameLst>
                                          <p:attrName>style.visibility</p:attrName>
                                        </p:attrNameLst>
                                      </p:cBhvr>
                                      <p:to>
                                        <p:strVal val="visible"/>
                                      </p:to>
                                    </p:set>
                                  </p:childTnLst>
                                </p:cTn>
                              </p:par>
                              <p:par>
                                <p:cTn id="115" presetID="1" presetClass="entr" presetSubtype="0" fill="hold" nodeType="withEffect">
                                  <p:stCondLst>
                                    <p:cond delay="0"/>
                                  </p:stCondLst>
                                  <p:childTnLst>
                                    <p:set>
                                      <p:cBhvr>
                                        <p:cTn id="116" dur="1" fill="hold">
                                          <p:stCondLst>
                                            <p:cond delay="0"/>
                                          </p:stCondLst>
                                        </p:cTn>
                                        <p:tgtEl>
                                          <p:spTgt spid="303"/>
                                        </p:tgtEl>
                                        <p:attrNameLst>
                                          <p:attrName>style.visibility</p:attrName>
                                        </p:attrNameLst>
                                      </p:cBhvr>
                                      <p:to>
                                        <p:strVal val="visible"/>
                                      </p:to>
                                    </p:set>
                                  </p:childTnLst>
                                </p:cTn>
                              </p:par>
                              <p:par>
                                <p:cTn id="117" presetID="1" presetClass="entr" presetSubtype="0" fill="hold" nodeType="withEffect">
                                  <p:stCondLst>
                                    <p:cond delay="0"/>
                                  </p:stCondLst>
                                  <p:childTnLst>
                                    <p:set>
                                      <p:cBhvr>
                                        <p:cTn id="118" dur="1" fill="hold">
                                          <p:stCondLst>
                                            <p:cond delay="0"/>
                                          </p:stCondLst>
                                        </p:cTn>
                                        <p:tgtEl>
                                          <p:spTgt spid="397"/>
                                        </p:tgtEl>
                                        <p:attrNameLst>
                                          <p:attrName>style.visibility</p:attrName>
                                        </p:attrNameLst>
                                      </p:cBhvr>
                                      <p:to>
                                        <p:strVal val="visible"/>
                                      </p:to>
                                    </p:set>
                                  </p:childTnLst>
                                </p:cTn>
                              </p:par>
                            </p:childTnLst>
                          </p:cTn>
                        </p:par>
                      </p:childTnLst>
                    </p:cTn>
                  </p:par>
                  <p:par>
                    <p:cTn id="119" fill="hold">
                      <p:stCondLst>
                        <p:cond delay="indefinite"/>
                      </p:stCondLst>
                      <p:childTnLst>
                        <p:par>
                          <p:cTn id="120" fill="hold">
                            <p:stCondLst>
                              <p:cond delay="0"/>
                            </p:stCondLst>
                            <p:childTnLst>
                              <p:par>
                                <p:cTn id="121" presetID="1" presetClass="entr" presetSubtype="0" fill="hold" grpId="0" nodeType="clickEffect">
                                  <p:stCondLst>
                                    <p:cond delay="0"/>
                                  </p:stCondLst>
                                  <p:childTnLst>
                                    <p:set>
                                      <p:cBhvr>
                                        <p:cTn id="122" dur="1" fill="hold">
                                          <p:stCondLst>
                                            <p:cond delay="0"/>
                                          </p:stCondLst>
                                        </p:cTn>
                                        <p:tgtEl>
                                          <p:spTgt spid="275"/>
                                        </p:tgtEl>
                                        <p:attrNameLst>
                                          <p:attrName>style.visibility</p:attrName>
                                        </p:attrNameLst>
                                      </p:cBhvr>
                                      <p:to>
                                        <p:strVal val="visible"/>
                                      </p:to>
                                    </p:set>
                                  </p:childTnLst>
                                </p:cTn>
                              </p:par>
                              <p:par>
                                <p:cTn id="123" presetID="1" presetClass="entr" presetSubtype="0" fill="hold" grpId="0" nodeType="withEffect">
                                  <p:stCondLst>
                                    <p:cond delay="0"/>
                                  </p:stCondLst>
                                  <p:childTnLst>
                                    <p:set>
                                      <p:cBhvr>
                                        <p:cTn id="124" dur="1" fill="hold">
                                          <p:stCondLst>
                                            <p:cond delay="0"/>
                                          </p:stCondLst>
                                        </p:cTn>
                                        <p:tgtEl>
                                          <p:spTgt spid="177"/>
                                        </p:tgtEl>
                                        <p:attrNameLst>
                                          <p:attrName>style.visibility</p:attrName>
                                        </p:attrNameLst>
                                      </p:cBhvr>
                                      <p:to>
                                        <p:strVal val="visible"/>
                                      </p:to>
                                    </p:set>
                                  </p:childTnLst>
                                </p:cTn>
                              </p:par>
                              <p:par>
                                <p:cTn id="125" presetID="1" presetClass="entr" presetSubtype="0" fill="hold" nodeType="withEffect">
                                  <p:stCondLst>
                                    <p:cond delay="0"/>
                                  </p:stCondLst>
                                  <p:childTnLst>
                                    <p:set>
                                      <p:cBhvr>
                                        <p:cTn id="126" dur="1" fill="hold">
                                          <p:stCondLst>
                                            <p:cond delay="0"/>
                                          </p:stCondLst>
                                        </p:cTn>
                                        <p:tgtEl>
                                          <p:spTgt spid="260"/>
                                        </p:tgtEl>
                                        <p:attrNameLst>
                                          <p:attrName>style.visibility</p:attrName>
                                        </p:attrNameLst>
                                      </p:cBhvr>
                                      <p:to>
                                        <p:strVal val="visible"/>
                                      </p:to>
                                    </p:set>
                                  </p:childTnLst>
                                </p:cTn>
                              </p:par>
                              <p:par>
                                <p:cTn id="127" presetID="1" presetClass="entr" presetSubtype="0" fill="hold" nodeType="withEffect">
                                  <p:stCondLst>
                                    <p:cond delay="0"/>
                                  </p:stCondLst>
                                  <p:childTnLst>
                                    <p:set>
                                      <p:cBhvr>
                                        <p:cTn id="128" dur="1" fill="hold">
                                          <p:stCondLst>
                                            <p:cond delay="0"/>
                                          </p:stCondLst>
                                        </p:cTn>
                                        <p:tgtEl>
                                          <p:spTgt spid="276"/>
                                        </p:tgtEl>
                                        <p:attrNameLst>
                                          <p:attrName>style.visibility</p:attrName>
                                        </p:attrNameLst>
                                      </p:cBhvr>
                                      <p:to>
                                        <p:strVal val="visible"/>
                                      </p:to>
                                    </p:set>
                                  </p:childTnLst>
                                </p:cTn>
                              </p:par>
                              <p:par>
                                <p:cTn id="129" presetID="1" presetClass="entr" presetSubtype="0" fill="hold" grpId="0" nodeType="withEffect">
                                  <p:stCondLst>
                                    <p:cond delay="0"/>
                                  </p:stCondLst>
                                  <p:childTnLst>
                                    <p:set>
                                      <p:cBhvr>
                                        <p:cTn id="130" dur="1" fill="hold">
                                          <p:stCondLst>
                                            <p:cond delay="0"/>
                                          </p:stCondLst>
                                        </p:cTn>
                                        <p:tgtEl>
                                          <p:spTgt spid="279"/>
                                        </p:tgtEl>
                                        <p:attrNameLst>
                                          <p:attrName>style.visibility</p:attrName>
                                        </p:attrNameLst>
                                      </p:cBhvr>
                                      <p:to>
                                        <p:strVal val="visible"/>
                                      </p:to>
                                    </p:set>
                                  </p:childTnLst>
                                </p:cTn>
                              </p:par>
                              <p:par>
                                <p:cTn id="131" presetID="1" presetClass="entr" presetSubtype="0" fill="hold" nodeType="withEffect">
                                  <p:stCondLst>
                                    <p:cond delay="0"/>
                                  </p:stCondLst>
                                  <p:childTnLst>
                                    <p:set>
                                      <p:cBhvr>
                                        <p:cTn id="132" dur="1" fill="hold">
                                          <p:stCondLst>
                                            <p:cond delay="0"/>
                                          </p:stCondLst>
                                        </p:cTn>
                                        <p:tgtEl>
                                          <p:spTgt spid="332"/>
                                        </p:tgtEl>
                                        <p:attrNameLst>
                                          <p:attrName>style.visibility</p:attrName>
                                        </p:attrNameLst>
                                      </p:cBhvr>
                                      <p:to>
                                        <p:strVal val="visible"/>
                                      </p:to>
                                    </p:set>
                                  </p:childTnLst>
                                </p:cTn>
                              </p:par>
                              <p:par>
                                <p:cTn id="133" presetID="1" presetClass="entr" presetSubtype="0" fill="hold" nodeType="withEffect">
                                  <p:stCondLst>
                                    <p:cond delay="0"/>
                                  </p:stCondLst>
                                  <p:childTnLst>
                                    <p:set>
                                      <p:cBhvr>
                                        <p:cTn id="134" dur="1" fill="hold">
                                          <p:stCondLst>
                                            <p:cond delay="0"/>
                                          </p:stCondLst>
                                        </p:cTn>
                                        <p:tgtEl>
                                          <p:spTgt spid="333"/>
                                        </p:tgtEl>
                                        <p:attrNameLst>
                                          <p:attrName>style.visibility</p:attrName>
                                        </p:attrNameLst>
                                      </p:cBhvr>
                                      <p:to>
                                        <p:strVal val="visible"/>
                                      </p:to>
                                    </p:set>
                                  </p:childTnLst>
                                </p:cTn>
                              </p:par>
                              <p:par>
                                <p:cTn id="135" presetID="1" presetClass="entr" presetSubtype="0" fill="hold" nodeType="withEffect">
                                  <p:stCondLst>
                                    <p:cond delay="0"/>
                                  </p:stCondLst>
                                  <p:childTnLst>
                                    <p:set>
                                      <p:cBhvr>
                                        <p:cTn id="136" dur="1" fill="hold">
                                          <p:stCondLst>
                                            <p:cond delay="0"/>
                                          </p:stCondLst>
                                        </p:cTn>
                                        <p:tgtEl>
                                          <p:spTgt spid="386"/>
                                        </p:tgtEl>
                                        <p:attrNameLst>
                                          <p:attrName>style.visibility</p:attrName>
                                        </p:attrNameLst>
                                      </p:cBhvr>
                                      <p:to>
                                        <p:strVal val="visible"/>
                                      </p:to>
                                    </p:set>
                                  </p:childTnLst>
                                </p:cTn>
                              </p:par>
                              <p:par>
                                <p:cTn id="137" presetID="1" presetClass="entr" presetSubtype="0" fill="hold" nodeType="withEffect">
                                  <p:stCondLst>
                                    <p:cond delay="0"/>
                                  </p:stCondLst>
                                  <p:childTnLst>
                                    <p:set>
                                      <p:cBhvr>
                                        <p:cTn id="138" dur="1" fill="hold">
                                          <p:stCondLst>
                                            <p:cond delay="0"/>
                                          </p:stCondLst>
                                        </p:cTn>
                                        <p:tgtEl>
                                          <p:spTgt spid="387"/>
                                        </p:tgtEl>
                                        <p:attrNameLst>
                                          <p:attrName>style.visibility</p:attrName>
                                        </p:attrNameLst>
                                      </p:cBhvr>
                                      <p:to>
                                        <p:strVal val="visible"/>
                                      </p:to>
                                    </p:set>
                                  </p:childTnLst>
                                </p:cTn>
                              </p:par>
                              <p:par>
                                <p:cTn id="139" presetID="1" presetClass="entr" presetSubtype="0" fill="hold" grpId="0" nodeType="withEffect">
                                  <p:stCondLst>
                                    <p:cond delay="0"/>
                                  </p:stCondLst>
                                  <p:childTnLst>
                                    <p:set>
                                      <p:cBhvr>
                                        <p:cTn id="140" dur="1" fill="hold">
                                          <p:stCondLst>
                                            <p:cond delay="0"/>
                                          </p:stCondLst>
                                        </p:cTn>
                                        <p:tgtEl>
                                          <p:spTgt spid="388"/>
                                        </p:tgtEl>
                                        <p:attrNameLst>
                                          <p:attrName>style.visibility</p:attrName>
                                        </p:attrNameLst>
                                      </p:cBhvr>
                                      <p:to>
                                        <p:strVal val="visible"/>
                                      </p:to>
                                    </p:set>
                                  </p:childTnLst>
                                </p:cTn>
                              </p:par>
                              <p:par>
                                <p:cTn id="141" presetID="1" presetClass="entr" presetSubtype="0" fill="hold" nodeType="withEffect">
                                  <p:stCondLst>
                                    <p:cond delay="0"/>
                                  </p:stCondLst>
                                  <p:childTnLst>
                                    <p:set>
                                      <p:cBhvr>
                                        <p:cTn id="142" dur="1" fill="hold">
                                          <p:stCondLst>
                                            <p:cond delay="0"/>
                                          </p:stCondLst>
                                        </p:cTn>
                                        <p:tgtEl>
                                          <p:spTgt spid="395"/>
                                        </p:tgtEl>
                                        <p:attrNameLst>
                                          <p:attrName>style.visibility</p:attrName>
                                        </p:attrNameLst>
                                      </p:cBhvr>
                                      <p:to>
                                        <p:strVal val="visible"/>
                                      </p:to>
                                    </p:set>
                                  </p:childTnLst>
                                </p:cTn>
                              </p:par>
                              <p:par>
                                <p:cTn id="143" presetID="1" presetClass="entr" presetSubtype="0" fill="hold" grpId="0" nodeType="withEffect">
                                  <p:stCondLst>
                                    <p:cond delay="0"/>
                                  </p:stCondLst>
                                  <p:childTnLst>
                                    <p:set>
                                      <p:cBhvr>
                                        <p:cTn id="144" dur="1" fill="hold">
                                          <p:stCondLst>
                                            <p:cond delay="0"/>
                                          </p:stCondLst>
                                        </p:cTn>
                                        <p:tgtEl>
                                          <p:spTgt spid="313"/>
                                        </p:tgtEl>
                                        <p:attrNameLst>
                                          <p:attrName>style.visibility</p:attrName>
                                        </p:attrNameLst>
                                      </p:cBhvr>
                                      <p:to>
                                        <p:strVal val="visible"/>
                                      </p:to>
                                    </p:set>
                                  </p:childTnLst>
                                </p:cTn>
                              </p:par>
                              <p:par>
                                <p:cTn id="145" presetID="1" presetClass="entr" presetSubtype="0" fill="hold" grpId="0" nodeType="withEffect">
                                  <p:stCondLst>
                                    <p:cond delay="0"/>
                                  </p:stCondLst>
                                  <p:childTnLst>
                                    <p:set>
                                      <p:cBhvr>
                                        <p:cTn id="146" dur="1" fill="hold">
                                          <p:stCondLst>
                                            <p:cond delay="0"/>
                                          </p:stCondLst>
                                        </p:cTn>
                                        <p:tgtEl>
                                          <p:spTgt spid="314"/>
                                        </p:tgtEl>
                                        <p:attrNameLst>
                                          <p:attrName>style.visibility</p:attrName>
                                        </p:attrNameLst>
                                      </p:cBhvr>
                                      <p:to>
                                        <p:strVal val="visible"/>
                                      </p:to>
                                    </p:set>
                                  </p:childTnLst>
                                </p:cTn>
                              </p:par>
                              <p:par>
                                <p:cTn id="147" presetID="1" presetClass="entr" presetSubtype="0" fill="hold" grpId="0" nodeType="withEffect">
                                  <p:stCondLst>
                                    <p:cond delay="0"/>
                                  </p:stCondLst>
                                  <p:childTnLst>
                                    <p:set>
                                      <p:cBhvr>
                                        <p:cTn id="148" dur="1" fill="hold">
                                          <p:stCondLst>
                                            <p:cond delay="0"/>
                                          </p:stCondLst>
                                        </p:cTn>
                                        <p:tgtEl>
                                          <p:spTgt spid="3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1" grpId="0"/>
      <p:bldP spid="272" grpId="0"/>
      <p:bldP spid="275" grpId="0"/>
      <p:bldP spid="304" grpId="0"/>
      <p:bldP spid="305" grpId="0"/>
      <p:bldP spid="307" grpId="0"/>
      <p:bldP spid="309" grpId="0"/>
      <p:bldP spid="163" grpId="0"/>
      <p:bldP spid="170" grpId="0"/>
      <p:bldP spid="172" grpId="0"/>
      <p:bldP spid="176" grpId="0"/>
      <p:bldP spid="177" grpId="0"/>
      <p:bldP spid="178" grpId="0"/>
      <p:bldP spid="278" grpId="0"/>
      <p:bldP spid="279" grpId="0"/>
      <p:bldP spid="291" grpId="0"/>
      <p:bldP spid="320" grpId="0"/>
      <p:bldP spid="359" grpId="0"/>
      <p:bldP spid="214" grpId="0"/>
      <p:bldP spid="388" grpId="0"/>
      <p:bldP spid="213" grpId="0"/>
      <p:bldP spid="313" grpId="0"/>
      <p:bldP spid="314" grpId="0"/>
      <p:bldP spid="31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28BFB-A57B-4F19-BAF4-AB0BE1923842}"/>
              </a:ext>
            </a:extLst>
          </p:cNvPr>
          <p:cNvSpPr/>
          <p:nvPr/>
        </p:nvSpPr>
        <p:spPr>
          <a:xfrm>
            <a:off x="0" y="685800"/>
            <a:ext cx="9144000" cy="44577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37" name="Picture 336">
            <a:extLst>
              <a:ext uri="{FF2B5EF4-FFF2-40B4-BE49-F238E27FC236}">
                <a16:creationId xmlns:a16="http://schemas.microsoft.com/office/drawing/2014/main" id="{EE25762D-15AF-4CE8-A354-FF37B0CFA683}"/>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809097" y="1065710"/>
            <a:ext cx="2143187" cy="1434318"/>
          </a:xfrm>
          <a:prstGeom prst="rect">
            <a:avLst/>
          </a:prstGeom>
        </p:spPr>
      </p:pic>
      <p:grpSp>
        <p:nvGrpSpPr>
          <p:cNvPr id="28688" name="Group 28687" hidden="1">
            <a:extLst>
              <a:ext uri="{FF2B5EF4-FFF2-40B4-BE49-F238E27FC236}">
                <a16:creationId xmlns:a16="http://schemas.microsoft.com/office/drawing/2014/main" id="{69DFB30A-A914-4AC0-BC9D-F0199C262CB3}"/>
              </a:ext>
            </a:extLst>
          </p:cNvPr>
          <p:cNvGrpSpPr/>
          <p:nvPr/>
        </p:nvGrpSpPr>
        <p:grpSpPr>
          <a:xfrm>
            <a:off x="215900" y="685800"/>
            <a:ext cx="5664200" cy="4610100"/>
            <a:chOff x="215900" y="685800"/>
            <a:chExt cx="5664200" cy="4610100"/>
          </a:xfrm>
        </p:grpSpPr>
        <p:cxnSp>
          <p:nvCxnSpPr>
            <p:cNvPr id="21" name="Straight Connector 20">
              <a:extLst>
                <a:ext uri="{FF2B5EF4-FFF2-40B4-BE49-F238E27FC236}">
                  <a16:creationId xmlns:a16="http://schemas.microsoft.com/office/drawing/2014/main" id="{865194C6-02E8-4EDD-8000-F419C2FD35D8}"/>
                </a:ext>
              </a:extLst>
            </p:cNvPr>
            <p:cNvCxnSpPr/>
            <p:nvPr/>
          </p:nvCxnSpPr>
          <p:spPr>
            <a:xfrm>
              <a:off x="215900"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80354B4-DC9A-49F7-8598-EBB339748B02}"/>
                </a:ext>
              </a:extLst>
            </p:cNvPr>
            <p:cNvCxnSpPr/>
            <p:nvPr/>
          </p:nvCxnSpPr>
          <p:spPr>
            <a:xfrm>
              <a:off x="1159934"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C1CDABB-7798-4EDA-8EA8-0911FAA070B5}"/>
                </a:ext>
              </a:extLst>
            </p:cNvPr>
            <p:cNvCxnSpPr/>
            <p:nvPr/>
          </p:nvCxnSpPr>
          <p:spPr>
            <a:xfrm>
              <a:off x="2103967"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E7B306E-4CC8-472F-9136-92E3BBED3EE4}"/>
                </a:ext>
              </a:extLst>
            </p:cNvPr>
            <p:cNvCxnSpPr/>
            <p:nvPr/>
          </p:nvCxnSpPr>
          <p:spPr>
            <a:xfrm>
              <a:off x="3048001"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1FEC600-4A0D-4D39-A277-E47298ACDF94}"/>
                </a:ext>
              </a:extLst>
            </p:cNvPr>
            <p:cNvCxnSpPr/>
            <p:nvPr/>
          </p:nvCxnSpPr>
          <p:spPr>
            <a:xfrm>
              <a:off x="3992035"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BC814B8-26EE-4CD6-920B-302B6BDA99F4}"/>
                </a:ext>
              </a:extLst>
            </p:cNvPr>
            <p:cNvCxnSpPr/>
            <p:nvPr/>
          </p:nvCxnSpPr>
          <p:spPr>
            <a:xfrm>
              <a:off x="4936068"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DBE9BF4-AC89-4E5C-A32D-A44303924F52}"/>
                </a:ext>
              </a:extLst>
            </p:cNvPr>
            <p:cNvCxnSpPr/>
            <p:nvPr/>
          </p:nvCxnSpPr>
          <p:spPr>
            <a:xfrm>
              <a:off x="5880100"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8674" name="Group 28673" hidden="1">
            <a:extLst>
              <a:ext uri="{FF2B5EF4-FFF2-40B4-BE49-F238E27FC236}">
                <a16:creationId xmlns:a16="http://schemas.microsoft.com/office/drawing/2014/main" id="{22AEB26D-8090-4947-84ED-E82AB9846016}"/>
              </a:ext>
            </a:extLst>
          </p:cNvPr>
          <p:cNvGrpSpPr/>
          <p:nvPr/>
        </p:nvGrpSpPr>
        <p:grpSpPr>
          <a:xfrm>
            <a:off x="147890" y="968065"/>
            <a:ext cx="7836176" cy="3806424"/>
            <a:chOff x="147890" y="968065"/>
            <a:chExt cx="7836176" cy="3806424"/>
          </a:xfrm>
        </p:grpSpPr>
        <p:cxnSp>
          <p:nvCxnSpPr>
            <p:cNvPr id="146" name="Straight Connector 145">
              <a:extLst>
                <a:ext uri="{FF2B5EF4-FFF2-40B4-BE49-F238E27FC236}">
                  <a16:creationId xmlns:a16="http://schemas.microsoft.com/office/drawing/2014/main" id="{F99DAEEE-FD5E-43D8-8EB3-91A26E360E5F}"/>
                </a:ext>
              </a:extLst>
            </p:cNvPr>
            <p:cNvCxnSpPr/>
            <p:nvPr/>
          </p:nvCxnSpPr>
          <p:spPr>
            <a:xfrm>
              <a:off x="147890" y="968065"/>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CE4D45C8-8A10-4C8A-B5A8-3127D5AC48D3}"/>
                </a:ext>
              </a:extLst>
            </p:cNvPr>
            <p:cNvCxnSpPr/>
            <p:nvPr/>
          </p:nvCxnSpPr>
          <p:spPr>
            <a:xfrm>
              <a:off x="147890" y="19677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DFB3C1BA-07EE-4908-8CDE-968FAB8BE2CA}"/>
                </a:ext>
              </a:extLst>
            </p:cNvPr>
            <p:cNvCxnSpPr/>
            <p:nvPr/>
          </p:nvCxnSpPr>
          <p:spPr>
            <a:xfrm>
              <a:off x="147890" y="22852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B392B6D0-DFBE-4706-ADCE-3DF7BED325B0}"/>
                </a:ext>
              </a:extLst>
            </p:cNvPr>
            <p:cNvCxnSpPr/>
            <p:nvPr/>
          </p:nvCxnSpPr>
          <p:spPr>
            <a:xfrm>
              <a:off x="147890" y="23741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7C0F63E5-9CD8-4B40-96C7-07113A7EB3E5}"/>
                </a:ext>
              </a:extLst>
            </p:cNvPr>
            <p:cNvCxnSpPr/>
            <p:nvPr/>
          </p:nvCxnSpPr>
          <p:spPr>
            <a:xfrm>
              <a:off x="147890" y="25519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A1DA00C5-A4D7-4527-9998-407B2D0A35EF}"/>
                </a:ext>
              </a:extLst>
            </p:cNvPr>
            <p:cNvCxnSpPr/>
            <p:nvPr/>
          </p:nvCxnSpPr>
          <p:spPr>
            <a:xfrm>
              <a:off x="147890" y="1065720"/>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6EC1410-535B-431F-AB08-F277BC86EC7B}"/>
                </a:ext>
              </a:extLst>
            </p:cNvPr>
            <p:cNvCxnSpPr/>
            <p:nvPr/>
          </p:nvCxnSpPr>
          <p:spPr>
            <a:xfrm>
              <a:off x="147890" y="3190565"/>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87A9575-8A48-4596-BBE0-F61A846663CE}"/>
                </a:ext>
              </a:extLst>
            </p:cNvPr>
            <p:cNvCxnSpPr/>
            <p:nvPr/>
          </p:nvCxnSpPr>
          <p:spPr>
            <a:xfrm>
              <a:off x="147890" y="41902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9E44CA83-896B-47CB-AEEC-B736B66BCC6B}"/>
                </a:ext>
              </a:extLst>
            </p:cNvPr>
            <p:cNvCxnSpPr/>
            <p:nvPr/>
          </p:nvCxnSpPr>
          <p:spPr>
            <a:xfrm>
              <a:off x="147890" y="45077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01FA05F-BC79-4ECD-A539-EC0CA1D19DBF}"/>
                </a:ext>
              </a:extLst>
            </p:cNvPr>
            <p:cNvCxnSpPr/>
            <p:nvPr/>
          </p:nvCxnSpPr>
          <p:spPr>
            <a:xfrm>
              <a:off x="147890" y="45966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774820EF-1465-4683-A893-2D495F9F0873}"/>
                </a:ext>
              </a:extLst>
            </p:cNvPr>
            <p:cNvCxnSpPr/>
            <p:nvPr/>
          </p:nvCxnSpPr>
          <p:spPr>
            <a:xfrm>
              <a:off x="147890" y="47744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9255BBEA-3E7A-45CD-9D88-704AE8EAAFFB}"/>
                </a:ext>
              </a:extLst>
            </p:cNvPr>
            <p:cNvCxnSpPr/>
            <p:nvPr/>
          </p:nvCxnSpPr>
          <p:spPr>
            <a:xfrm>
              <a:off x="147890" y="3288220"/>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grpSp>
      <p:grpSp>
        <p:nvGrpSpPr>
          <p:cNvPr id="28724" name="Group 28723" hidden="1">
            <a:extLst>
              <a:ext uri="{FF2B5EF4-FFF2-40B4-BE49-F238E27FC236}">
                <a16:creationId xmlns:a16="http://schemas.microsoft.com/office/drawing/2014/main" id="{8A7C9EEF-826C-4F45-A950-0D31BA969C70}"/>
              </a:ext>
            </a:extLst>
          </p:cNvPr>
          <p:cNvGrpSpPr/>
          <p:nvPr/>
        </p:nvGrpSpPr>
        <p:grpSpPr>
          <a:xfrm>
            <a:off x="269713" y="1206850"/>
            <a:ext cx="5530729" cy="3063717"/>
            <a:chOff x="269713" y="1206850"/>
            <a:chExt cx="5530729" cy="3063717"/>
          </a:xfrm>
        </p:grpSpPr>
        <p:pic>
          <p:nvPicPr>
            <p:cNvPr id="28676" name="Picture 2" descr="C:\Users\kim.perlick\AppData\Local\Microsoft\Windows\Temporary Internet Files\Content.Outlook\NC1T97U2\36v_46cm_new_11 (2).jpg">
              <a:extLst>
                <a:ext uri="{FF2B5EF4-FFF2-40B4-BE49-F238E27FC236}">
                  <a16:creationId xmlns:a16="http://schemas.microsoft.com/office/drawing/2014/main" id="{07B304F5-DC20-469D-8965-4B49EAC11038}"/>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124261" y="1319226"/>
              <a:ext cx="851297" cy="779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2">
              <a:extLst>
                <a:ext uri="{FF2B5EF4-FFF2-40B4-BE49-F238E27FC236}">
                  <a16:creationId xmlns:a16="http://schemas.microsoft.com/office/drawing/2014/main" id="{2BE70A29-2501-495E-B914-0AC716588E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4716" y="1333612"/>
              <a:ext cx="831056" cy="812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8" name="Picture 2" descr="C:\Users\kim.perlick\AppData\Local\Microsoft\Windows\Temporary Internet Files\Content.Outlook\NC1T97U2\36v_40cm_new_no_power_assist.jpg">
              <a:extLst>
                <a:ext uri="{FF2B5EF4-FFF2-40B4-BE49-F238E27FC236}">
                  <a16:creationId xmlns:a16="http://schemas.microsoft.com/office/drawing/2014/main" id="{930E6D16-0028-422C-87FA-8D2991C8C909}"/>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83911" y="1345773"/>
              <a:ext cx="854870" cy="834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3" name="Picture 2">
              <a:extLst>
                <a:ext uri="{FF2B5EF4-FFF2-40B4-BE49-F238E27FC236}">
                  <a16:creationId xmlns:a16="http://schemas.microsoft.com/office/drawing/2014/main" id="{61C4B0E5-5206-42C5-AA2B-81FD0C863CEE}"/>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1656295">
              <a:off x="4154168" y="1272996"/>
              <a:ext cx="464344" cy="835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4" name="Picture 3">
              <a:extLst>
                <a:ext uri="{FF2B5EF4-FFF2-40B4-BE49-F238E27FC236}">
                  <a16:creationId xmlns:a16="http://schemas.microsoft.com/office/drawing/2014/main" id="{C4CA2581-764F-47C4-B7EA-992D2EF62D4A}"/>
                </a:ext>
              </a:extLst>
            </p:cNvPr>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177085">
              <a:off x="5210469" y="1206850"/>
              <a:ext cx="378619" cy="89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5" name="Picture 4">
              <a:extLst>
                <a:ext uri="{FF2B5EF4-FFF2-40B4-BE49-F238E27FC236}">
                  <a16:creationId xmlns:a16="http://schemas.microsoft.com/office/drawing/2014/main" id="{BA5FFD15-1CB5-4025-BBA2-DD149C8BF14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2700000">
              <a:off x="3384779" y="1291401"/>
              <a:ext cx="278606" cy="835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9" name="Picture 5" descr="C:\Users\kim.perlick\Downloads\RHT36C60R15--Hero_2.jpg">
              <a:extLst>
                <a:ext uri="{FF2B5EF4-FFF2-40B4-BE49-F238E27FC236}">
                  <a16:creationId xmlns:a16="http://schemas.microsoft.com/office/drawing/2014/main" id="{358F2C46-88F0-4EE3-9FEC-6894A321E3B8}"/>
                </a:ext>
              </a:extLst>
            </p:cNvPr>
            <p:cNvPicPr>
              <a:picLocks noChangeAspect="1" noChangeArrowheads="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0941182">
              <a:off x="269713" y="3687113"/>
              <a:ext cx="797719" cy="372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4" name="Picture 2" descr="C:\Users\kim.perlick\Downloads\RBV36B--Hero_1 (1).jpg">
              <a:extLst>
                <a:ext uri="{FF2B5EF4-FFF2-40B4-BE49-F238E27FC236}">
                  <a16:creationId xmlns:a16="http://schemas.microsoft.com/office/drawing/2014/main" id="{90227D8E-0CE0-424C-A924-0145C4F688AD}"/>
                </a:ext>
              </a:extLst>
            </p:cNvPr>
            <p:cNvPicPr>
              <a:picLocks noChangeAspect="1" noChangeArrowheads="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77720" y="3554796"/>
              <a:ext cx="822722" cy="703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8" name="Picture 2">
              <a:extLst>
                <a:ext uri="{FF2B5EF4-FFF2-40B4-BE49-F238E27FC236}">
                  <a16:creationId xmlns:a16="http://schemas.microsoft.com/office/drawing/2014/main" id="{B057681A-E144-4392-A359-EE68ABF7F87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263218" y="3536153"/>
              <a:ext cx="622858" cy="734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1" name="Picture 2">
              <a:extLst>
                <a:ext uri="{FF2B5EF4-FFF2-40B4-BE49-F238E27FC236}">
                  <a16:creationId xmlns:a16="http://schemas.microsoft.com/office/drawing/2014/main" id="{47F6C540-130B-4593-9977-FF1DAFD7576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rot="21288058" flipH="1">
              <a:off x="1224959" y="3665191"/>
              <a:ext cx="795182" cy="5170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6" name="Picture 2" descr="C:\Users\kim.perlick\Downloads\RBL36JB--Hero_1 (1).jpg">
              <a:extLst>
                <a:ext uri="{FF2B5EF4-FFF2-40B4-BE49-F238E27FC236}">
                  <a16:creationId xmlns:a16="http://schemas.microsoft.com/office/drawing/2014/main" id="{92F7AECE-3DAE-43A4-AC11-3752798E17FF}"/>
                </a:ext>
              </a:extLst>
            </p:cNvPr>
            <p:cNvPicPr>
              <a:picLocks noChangeAspect="1" noChangeArrowheads="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0830384">
              <a:off x="4087546" y="3605070"/>
              <a:ext cx="767954" cy="577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9" name="Picture 2" descr="Q:\ID\100_Project_folders\04_LAWNGARDEN\2016\EMEA\EMM_meeting\updated_images\updated_images\PressureWasher\36V\36V_PP_front.png">
              <a:extLst>
                <a:ext uri="{FF2B5EF4-FFF2-40B4-BE49-F238E27FC236}">
                  <a16:creationId xmlns:a16="http://schemas.microsoft.com/office/drawing/2014/main" id="{FD6BF687-8BA0-40B5-BFF7-6E5C4D28095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200826" y="3516436"/>
              <a:ext cx="632118" cy="700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41" name="Picture 140">
            <a:extLst>
              <a:ext uri="{FF2B5EF4-FFF2-40B4-BE49-F238E27FC236}">
                <a16:creationId xmlns:a16="http://schemas.microsoft.com/office/drawing/2014/main" id="{6EEB05AF-16D0-4C76-892C-BF0906AF99B7}"/>
              </a:ext>
            </a:extLst>
          </p:cNvPr>
          <p:cNvPicPr>
            <a:picLocks noChangeAspect="1"/>
          </p:cNvPicPr>
          <p:nvPr/>
        </p:nvPicPr>
        <p:blipFill rotWithShape="1">
          <a:blip r:embed="rId16"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180" name="Group 4">
            <a:extLst>
              <a:ext uri="{FF2B5EF4-FFF2-40B4-BE49-F238E27FC236}">
                <a16:creationId xmlns:a16="http://schemas.microsoft.com/office/drawing/2014/main" id="{0C69B507-F126-406C-9796-B28719024A56}"/>
              </a:ext>
            </a:extLst>
          </p:cNvPr>
          <p:cNvGrpSpPr>
            <a:grpSpLocks noChangeAspect="1"/>
          </p:cNvGrpSpPr>
          <p:nvPr/>
        </p:nvGrpSpPr>
        <p:grpSpPr bwMode="auto">
          <a:xfrm>
            <a:off x="323427" y="231653"/>
            <a:ext cx="1276625" cy="372250"/>
            <a:chOff x="2344" y="1464"/>
            <a:chExt cx="1070" cy="312"/>
          </a:xfrm>
        </p:grpSpPr>
        <p:sp>
          <p:nvSpPr>
            <p:cNvPr id="182" name="Freeform 5">
              <a:extLst>
                <a:ext uri="{FF2B5EF4-FFF2-40B4-BE49-F238E27FC236}">
                  <a16:creationId xmlns:a16="http://schemas.microsoft.com/office/drawing/2014/main" id="{7DFE8C8D-47CE-4B90-991A-B17BDF1E19F8}"/>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Freeform 6">
              <a:extLst>
                <a:ext uri="{FF2B5EF4-FFF2-40B4-BE49-F238E27FC236}">
                  <a16:creationId xmlns:a16="http://schemas.microsoft.com/office/drawing/2014/main" id="{4E3859BD-7A40-46CE-BEDD-2542565418C6}"/>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4" name="Freeform 7">
              <a:extLst>
                <a:ext uri="{FF2B5EF4-FFF2-40B4-BE49-F238E27FC236}">
                  <a16:creationId xmlns:a16="http://schemas.microsoft.com/office/drawing/2014/main" id="{9D9BBECE-AC4C-409E-883B-996293B38B23}"/>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5" name="Freeform 8">
              <a:extLst>
                <a:ext uri="{FF2B5EF4-FFF2-40B4-BE49-F238E27FC236}">
                  <a16:creationId xmlns:a16="http://schemas.microsoft.com/office/drawing/2014/main" id="{DB8C8D49-C47C-4220-B0A9-87785F54C605}"/>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6" name="Freeform 9">
              <a:extLst>
                <a:ext uri="{FF2B5EF4-FFF2-40B4-BE49-F238E27FC236}">
                  <a16:creationId xmlns:a16="http://schemas.microsoft.com/office/drawing/2014/main" id="{A7C43077-BC80-4082-952F-46FAEC1584EA}"/>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8" name="Freeform 10">
              <a:extLst>
                <a:ext uri="{FF2B5EF4-FFF2-40B4-BE49-F238E27FC236}">
                  <a16:creationId xmlns:a16="http://schemas.microsoft.com/office/drawing/2014/main" id="{9A3C93B7-8352-4067-97ED-D65C8A688FD3}"/>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9" name="Freeform 11">
              <a:extLst>
                <a:ext uri="{FF2B5EF4-FFF2-40B4-BE49-F238E27FC236}">
                  <a16:creationId xmlns:a16="http://schemas.microsoft.com/office/drawing/2014/main" id="{EFBDE668-9325-44A8-B68A-A58DF2B8E29D}"/>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2" name="Freeform 12">
              <a:extLst>
                <a:ext uri="{FF2B5EF4-FFF2-40B4-BE49-F238E27FC236}">
                  <a16:creationId xmlns:a16="http://schemas.microsoft.com/office/drawing/2014/main" id="{602D6CB0-E50A-4E49-96D1-A61EF06F3AE4}"/>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3" name="Freeform 13">
              <a:extLst>
                <a:ext uri="{FF2B5EF4-FFF2-40B4-BE49-F238E27FC236}">
                  <a16:creationId xmlns:a16="http://schemas.microsoft.com/office/drawing/2014/main" id="{52B5EADC-206D-48F3-B737-D197A49F9508}"/>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4" name="Freeform 14">
              <a:extLst>
                <a:ext uri="{FF2B5EF4-FFF2-40B4-BE49-F238E27FC236}">
                  <a16:creationId xmlns:a16="http://schemas.microsoft.com/office/drawing/2014/main" id="{8FDB1CE9-BDC9-4BF1-B0F1-9EDB330D3372}"/>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1" name="Freeform 15">
              <a:extLst>
                <a:ext uri="{FF2B5EF4-FFF2-40B4-BE49-F238E27FC236}">
                  <a16:creationId xmlns:a16="http://schemas.microsoft.com/office/drawing/2014/main" id="{DDF2000B-5A21-4E0E-AE28-FD9EE3DBE737}"/>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2" name="Freeform 16">
              <a:extLst>
                <a:ext uri="{FF2B5EF4-FFF2-40B4-BE49-F238E27FC236}">
                  <a16:creationId xmlns:a16="http://schemas.microsoft.com/office/drawing/2014/main" id="{9B1D1A17-A806-4EB6-9B88-AD9C5230B5B3}"/>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6" name="Freeform 17">
              <a:extLst>
                <a:ext uri="{FF2B5EF4-FFF2-40B4-BE49-F238E27FC236}">
                  <a16:creationId xmlns:a16="http://schemas.microsoft.com/office/drawing/2014/main" id="{6B00CB01-3201-4DA2-9FBE-503698EEC36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7" name="Freeform 18">
              <a:extLst>
                <a:ext uri="{FF2B5EF4-FFF2-40B4-BE49-F238E27FC236}">
                  <a16:creationId xmlns:a16="http://schemas.microsoft.com/office/drawing/2014/main" id="{353126B3-363B-40AE-B78E-67CE3B183EB7}"/>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2" name="Freeform 19">
              <a:extLst>
                <a:ext uri="{FF2B5EF4-FFF2-40B4-BE49-F238E27FC236}">
                  <a16:creationId xmlns:a16="http://schemas.microsoft.com/office/drawing/2014/main" id="{4D14B03E-274B-4593-96FB-F25DB293A8E7}"/>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3" name="Freeform 20">
              <a:extLst>
                <a:ext uri="{FF2B5EF4-FFF2-40B4-BE49-F238E27FC236}">
                  <a16:creationId xmlns:a16="http://schemas.microsoft.com/office/drawing/2014/main" id="{E796E6A8-FAE4-4180-A445-668C55A7D0C0}"/>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4" name="Freeform 21">
              <a:extLst>
                <a:ext uri="{FF2B5EF4-FFF2-40B4-BE49-F238E27FC236}">
                  <a16:creationId xmlns:a16="http://schemas.microsoft.com/office/drawing/2014/main" id="{A6C33588-B67B-4C9C-909B-09817058A1F2}"/>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5" name="Freeform 22">
              <a:extLst>
                <a:ext uri="{FF2B5EF4-FFF2-40B4-BE49-F238E27FC236}">
                  <a16:creationId xmlns:a16="http://schemas.microsoft.com/office/drawing/2014/main" id="{0DB7892E-A43F-4F3E-A93F-CBC72F91CFFC}"/>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6" name="Freeform 23">
              <a:extLst>
                <a:ext uri="{FF2B5EF4-FFF2-40B4-BE49-F238E27FC236}">
                  <a16:creationId xmlns:a16="http://schemas.microsoft.com/office/drawing/2014/main" id="{CB0C6F1C-9A54-449E-AAED-94D305B10BDB}"/>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7" name="Freeform 24">
              <a:extLst>
                <a:ext uri="{FF2B5EF4-FFF2-40B4-BE49-F238E27FC236}">
                  <a16:creationId xmlns:a16="http://schemas.microsoft.com/office/drawing/2014/main" id="{2AE87BB8-CFBE-4E92-ACEE-C2F1A545374D}"/>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314" name="TextBox 313">
            <a:extLst>
              <a:ext uri="{FF2B5EF4-FFF2-40B4-BE49-F238E27FC236}">
                <a16:creationId xmlns:a16="http://schemas.microsoft.com/office/drawing/2014/main" id="{16801909-8A9E-4B98-AA58-BCF5B0D34F07}"/>
              </a:ext>
            </a:extLst>
          </p:cNvPr>
          <p:cNvSpPr txBox="1"/>
          <p:nvPr/>
        </p:nvSpPr>
        <p:spPr>
          <a:xfrm>
            <a:off x="2126555" y="2382330"/>
            <a:ext cx="1313987" cy="253916"/>
          </a:xfrm>
          <a:prstGeom prst="rect">
            <a:avLst/>
          </a:prstGeom>
          <a:noFill/>
          <a:ln>
            <a:noFill/>
          </a:ln>
        </p:spPr>
        <p:txBody>
          <a:bodyPr wrap="square" rtlCol="0">
            <a:spAutoFit/>
          </a:bodyPr>
          <a:lstStyle/>
          <a:p>
            <a:pPr algn="ctr" defTabSz="685783">
              <a:defRPr/>
            </a:pPr>
            <a:r>
              <a:rPr lang="en-GB" sz="1050" b="1" dirty="0">
                <a:solidFill>
                  <a:schemeClr val="bg1"/>
                </a:solidFill>
                <a:latin typeface="Arial" panose="020B0604020202020204" pitchFamily="34" charset="0"/>
                <a:cs typeface="Arial" panose="020B0604020202020204" pitchFamily="34" charset="0"/>
              </a:rPr>
              <a:t>1.7A </a:t>
            </a:r>
            <a:r>
              <a:rPr lang="en-GB" sz="1050" dirty="0">
                <a:solidFill>
                  <a:schemeClr val="bg1"/>
                </a:solidFill>
              </a:rPr>
              <a:t>BCL3620S</a:t>
            </a:r>
            <a:endParaRPr lang="en-GB" sz="1050" dirty="0">
              <a:solidFill>
                <a:schemeClr val="bg1"/>
              </a:solidFill>
              <a:latin typeface="Calibri" panose="020F0502020204030204" pitchFamily="34" charset="0"/>
            </a:endParaRPr>
          </a:p>
        </p:txBody>
      </p:sp>
      <p:sp>
        <p:nvSpPr>
          <p:cNvPr id="315" name="TextBox 314">
            <a:extLst>
              <a:ext uri="{FF2B5EF4-FFF2-40B4-BE49-F238E27FC236}">
                <a16:creationId xmlns:a16="http://schemas.microsoft.com/office/drawing/2014/main" id="{41B4502B-B709-47BD-A4E5-5FBF8F97110B}"/>
              </a:ext>
            </a:extLst>
          </p:cNvPr>
          <p:cNvSpPr txBox="1"/>
          <p:nvPr/>
        </p:nvSpPr>
        <p:spPr>
          <a:xfrm>
            <a:off x="5455733" y="2389947"/>
            <a:ext cx="1313987" cy="392415"/>
          </a:xfrm>
          <a:prstGeom prst="rect">
            <a:avLst/>
          </a:prstGeom>
          <a:noFill/>
          <a:ln>
            <a:noFill/>
          </a:ln>
        </p:spPr>
        <p:txBody>
          <a:bodyPr wrap="square" rtlCol="0">
            <a:spAutoFit/>
          </a:bodyPr>
          <a:lstStyle/>
          <a:p>
            <a:pPr algn="ctr" defTabSz="685783">
              <a:defRPr/>
            </a:pPr>
            <a:r>
              <a:rPr lang="en-GB" sz="1050" b="1" dirty="0">
                <a:solidFill>
                  <a:schemeClr val="bg1"/>
                </a:solidFill>
                <a:latin typeface="Arial" panose="020B0604020202020204" pitchFamily="34" charset="0"/>
                <a:cs typeface="Arial" panose="020B0604020202020204" pitchFamily="34" charset="0"/>
              </a:rPr>
              <a:t>1.7A </a:t>
            </a:r>
            <a:r>
              <a:rPr lang="en-GB" sz="1050" dirty="0">
                <a:solidFill>
                  <a:schemeClr val="bg1"/>
                </a:solidFill>
              </a:rPr>
              <a:t>RY36C17A</a:t>
            </a:r>
            <a:endParaRPr lang="en-GB" sz="1050" dirty="0">
              <a:solidFill>
                <a:schemeClr val="bg1"/>
              </a:solidFill>
              <a:latin typeface="Arial" panose="020B0604020202020204" pitchFamily="34" charset="0"/>
              <a:cs typeface="Arial" panose="020B0604020202020204" pitchFamily="34" charset="0"/>
            </a:endParaRPr>
          </a:p>
          <a:p>
            <a:pPr algn="ctr" defTabSz="685783">
              <a:defRPr/>
            </a:pPr>
            <a:r>
              <a:rPr lang="ru-RU" sz="900" dirty="0">
                <a:solidFill>
                  <a:schemeClr val="bg1"/>
                </a:solidFill>
                <a:latin typeface="Arial" panose="020B0604020202020204" pitchFamily="34" charset="0"/>
                <a:cs typeface="Arial" panose="020B0604020202020204" pitchFamily="34" charset="0"/>
              </a:rPr>
              <a:t>Выпуск 09.2020</a:t>
            </a:r>
            <a:endParaRPr lang="en-GB" sz="900" dirty="0">
              <a:solidFill>
                <a:schemeClr val="bg1"/>
              </a:solidFill>
              <a:latin typeface="Arial" panose="020B0604020202020204" pitchFamily="34" charset="0"/>
              <a:cs typeface="Arial" panose="020B0604020202020204" pitchFamily="34" charset="0"/>
            </a:endParaRPr>
          </a:p>
        </p:txBody>
      </p:sp>
      <p:cxnSp>
        <p:nvCxnSpPr>
          <p:cNvPr id="316" name="Straight Connector 315">
            <a:extLst>
              <a:ext uri="{FF2B5EF4-FFF2-40B4-BE49-F238E27FC236}">
                <a16:creationId xmlns:a16="http://schemas.microsoft.com/office/drawing/2014/main" id="{E6DC06DA-6F51-447A-82B8-A618443BFF24}"/>
              </a:ext>
            </a:extLst>
          </p:cNvPr>
          <p:cNvCxnSpPr>
            <a:cxnSpLocks/>
          </p:cNvCxnSpPr>
          <p:nvPr/>
        </p:nvCxnSpPr>
        <p:spPr>
          <a:xfrm flipH="1">
            <a:off x="1881051" y="2900333"/>
            <a:ext cx="5381898"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19" name="TextBox 318">
            <a:extLst>
              <a:ext uri="{FF2B5EF4-FFF2-40B4-BE49-F238E27FC236}">
                <a16:creationId xmlns:a16="http://schemas.microsoft.com/office/drawing/2014/main" id="{DBCC989F-5650-430E-9E76-1843AEDAD574}"/>
              </a:ext>
            </a:extLst>
          </p:cNvPr>
          <p:cNvSpPr txBox="1"/>
          <p:nvPr/>
        </p:nvSpPr>
        <p:spPr>
          <a:xfrm>
            <a:off x="2126555" y="4489146"/>
            <a:ext cx="1313987" cy="253916"/>
          </a:xfrm>
          <a:prstGeom prst="rect">
            <a:avLst/>
          </a:prstGeom>
          <a:noFill/>
          <a:ln>
            <a:noFill/>
          </a:ln>
        </p:spPr>
        <p:txBody>
          <a:bodyPr wrap="square" rtlCol="0">
            <a:spAutoFit/>
          </a:bodyPr>
          <a:lstStyle/>
          <a:p>
            <a:pPr algn="ctr" defTabSz="685783">
              <a:defRPr/>
            </a:pPr>
            <a:r>
              <a:rPr lang="en-GB" sz="1050" b="1" dirty="0">
                <a:solidFill>
                  <a:schemeClr val="bg1"/>
                </a:solidFill>
                <a:latin typeface="Arial" panose="020B0604020202020204" pitchFamily="34" charset="0"/>
                <a:cs typeface="Arial" panose="020B0604020202020204" pitchFamily="34" charset="0"/>
              </a:rPr>
              <a:t>5.0A </a:t>
            </a:r>
            <a:r>
              <a:rPr lang="en-GB" sz="1050" dirty="0">
                <a:solidFill>
                  <a:schemeClr val="bg1"/>
                </a:solidFill>
              </a:rPr>
              <a:t>BCL3650F</a:t>
            </a:r>
            <a:endParaRPr lang="en-GB" sz="1050" dirty="0">
              <a:solidFill>
                <a:schemeClr val="bg1"/>
              </a:solidFill>
              <a:latin typeface="Arial" panose="020B0604020202020204" pitchFamily="34" charset="0"/>
              <a:cs typeface="Arial" panose="020B0604020202020204" pitchFamily="34" charset="0"/>
            </a:endParaRPr>
          </a:p>
        </p:txBody>
      </p:sp>
      <p:sp>
        <p:nvSpPr>
          <p:cNvPr id="336" name="TextBox 335">
            <a:extLst>
              <a:ext uri="{FF2B5EF4-FFF2-40B4-BE49-F238E27FC236}">
                <a16:creationId xmlns:a16="http://schemas.microsoft.com/office/drawing/2014/main" id="{5F6A2FB3-DC92-40DD-A174-CA745550875B}"/>
              </a:ext>
            </a:extLst>
          </p:cNvPr>
          <p:cNvSpPr txBox="1"/>
          <p:nvPr/>
        </p:nvSpPr>
        <p:spPr>
          <a:xfrm>
            <a:off x="5416519" y="4489146"/>
            <a:ext cx="1313987" cy="392415"/>
          </a:xfrm>
          <a:prstGeom prst="rect">
            <a:avLst/>
          </a:prstGeom>
          <a:noFill/>
          <a:ln>
            <a:noFill/>
          </a:ln>
        </p:spPr>
        <p:txBody>
          <a:bodyPr wrap="square" rtlCol="0">
            <a:spAutoFit/>
          </a:bodyPr>
          <a:lstStyle/>
          <a:p>
            <a:pPr algn="ctr" defTabSz="685783">
              <a:defRPr/>
            </a:pPr>
            <a:r>
              <a:rPr lang="en-GB" sz="1050" b="1" dirty="0">
                <a:solidFill>
                  <a:schemeClr val="bg1"/>
                </a:solidFill>
                <a:latin typeface="Arial" panose="020B0604020202020204" pitchFamily="34" charset="0"/>
                <a:cs typeface="Arial" panose="020B0604020202020204" pitchFamily="34" charset="0"/>
              </a:rPr>
              <a:t>6.0Ah </a:t>
            </a:r>
            <a:r>
              <a:rPr lang="en-GB" sz="1050" dirty="0">
                <a:solidFill>
                  <a:schemeClr val="bg1"/>
                </a:solidFill>
              </a:rPr>
              <a:t>RY36C60A</a:t>
            </a:r>
            <a:endParaRPr lang="en-GB" sz="1050" dirty="0">
              <a:solidFill>
                <a:schemeClr val="bg1"/>
              </a:solidFill>
              <a:latin typeface="Arial" panose="020B0604020202020204" pitchFamily="34" charset="0"/>
              <a:cs typeface="Arial" panose="020B0604020202020204" pitchFamily="34" charset="0"/>
            </a:endParaRPr>
          </a:p>
          <a:p>
            <a:pPr algn="ctr" defTabSz="685783">
              <a:defRPr/>
            </a:pPr>
            <a:r>
              <a:rPr lang="ru-RU" sz="900" dirty="0">
                <a:solidFill>
                  <a:schemeClr val="bg1"/>
                </a:solidFill>
                <a:latin typeface="Arial" panose="020B0604020202020204" pitchFamily="34" charset="0"/>
                <a:cs typeface="Arial" panose="020B0604020202020204" pitchFamily="34" charset="0"/>
              </a:rPr>
              <a:t>Выпуск 01.</a:t>
            </a:r>
            <a:r>
              <a:rPr lang="en-GB" sz="900" dirty="0">
                <a:solidFill>
                  <a:schemeClr val="bg1"/>
                </a:solidFill>
                <a:latin typeface="Arial" panose="020B0604020202020204" pitchFamily="34" charset="0"/>
                <a:cs typeface="Arial" panose="020B0604020202020204" pitchFamily="34" charset="0"/>
              </a:rPr>
              <a:t>2020</a:t>
            </a:r>
          </a:p>
        </p:txBody>
      </p:sp>
      <p:pic>
        <p:nvPicPr>
          <p:cNvPr id="339" name="Picture 2" descr="BCL3620S 36V Lithium+ Charger">
            <a:extLst>
              <a:ext uri="{FF2B5EF4-FFF2-40B4-BE49-F238E27FC236}">
                <a16:creationId xmlns:a16="http://schemas.microsoft.com/office/drawing/2014/main" id="{5CDA22A8-51A0-4EA1-9D11-A7B16A382472}"/>
              </a:ext>
            </a:extLst>
          </p:cNvPr>
          <p:cNvPicPr>
            <a:picLocks noChangeAspect="1" noChangeArrowheads="1"/>
          </p:cNvPicPr>
          <p:nvPr/>
        </p:nvPicPr>
        <p:blipFill rotWithShape="1">
          <a:blip r:embed="rId17">
            <a:clrChange>
              <a:clrFrom>
                <a:srgbClr val="FFFFFF"/>
              </a:clrFrom>
              <a:clrTo>
                <a:srgbClr val="FFFFFF">
                  <a:alpha val="0"/>
                </a:srgbClr>
              </a:clrTo>
            </a:clrChange>
            <a:extLst>
              <a:ext uri="{28A0092B-C50C-407E-A947-70E740481C1C}">
                <a14:useLocalDpi xmlns:a14="http://schemas.microsoft.com/office/drawing/2010/main" val="0"/>
              </a:ext>
            </a:extLst>
          </a:blip>
          <a:srcRect t="16950" b="11823"/>
          <a:stretch/>
        </p:blipFill>
        <p:spPr bwMode="auto">
          <a:xfrm>
            <a:off x="2031775" y="1215138"/>
            <a:ext cx="1594154" cy="1135462"/>
          </a:xfrm>
          <a:prstGeom prst="rect">
            <a:avLst/>
          </a:prstGeom>
          <a:noFill/>
          <a:extLst>
            <a:ext uri="{909E8E84-426E-40DD-AFC4-6F175D3DCCD1}">
              <a14:hiddenFill xmlns:a14="http://schemas.microsoft.com/office/drawing/2010/main">
                <a:solidFill>
                  <a:srgbClr val="FFFFFF"/>
                </a:solidFill>
              </a14:hiddenFill>
            </a:ext>
          </a:extLst>
        </p:spPr>
      </p:pic>
      <p:pic>
        <p:nvPicPr>
          <p:cNvPr id="340" name="Picture 4" descr="BCL3650F 36V Lithium+ Fast Charger">
            <a:extLst>
              <a:ext uri="{FF2B5EF4-FFF2-40B4-BE49-F238E27FC236}">
                <a16:creationId xmlns:a16="http://schemas.microsoft.com/office/drawing/2014/main" id="{BCEDF971-2CFD-4117-B26D-F79720CD4F6F}"/>
              </a:ext>
            </a:extLst>
          </p:cNvPr>
          <p:cNvPicPr>
            <a:picLocks noChangeAspect="1" noChangeArrowheads="1"/>
          </p:cNvPicPr>
          <p:nvPr/>
        </p:nvPicPr>
        <p:blipFill rotWithShape="1">
          <a:blip r:embed="rId18">
            <a:clrChange>
              <a:clrFrom>
                <a:srgbClr val="FFFFFF"/>
              </a:clrFrom>
              <a:clrTo>
                <a:srgbClr val="FFFFFF">
                  <a:alpha val="0"/>
                </a:srgbClr>
              </a:clrTo>
            </a:clrChange>
            <a:extLst>
              <a:ext uri="{28A0092B-C50C-407E-A947-70E740481C1C}">
                <a14:useLocalDpi xmlns:a14="http://schemas.microsoft.com/office/drawing/2010/main" val="0"/>
              </a:ext>
            </a:extLst>
          </a:blip>
          <a:srcRect t="14701" b="10756"/>
          <a:stretch/>
        </p:blipFill>
        <p:spPr bwMode="auto">
          <a:xfrm>
            <a:off x="2168456" y="3405199"/>
            <a:ext cx="1427440" cy="1064075"/>
          </a:xfrm>
          <a:prstGeom prst="rect">
            <a:avLst/>
          </a:prstGeom>
          <a:noFill/>
          <a:extLst>
            <a:ext uri="{909E8E84-426E-40DD-AFC4-6F175D3DCCD1}">
              <a14:hiddenFill xmlns:a14="http://schemas.microsoft.com/office/drawing/2010/main">
                <a:solidFill>
                  <a:srgbClr val="FFFFFF"/>
                </a:solidFill>
              </a14:hiddenFill>
            </a:ext>
          </a:extLst>
        </p:spPr>
      </p:pic>
      <p:sp>
        <p:nvSpPr>
          <p:cNvPr id="341" name="Arrow: Right 340">
            <a:extLst>
              <a:ext uri="{FF2B5EF4-FFF2-40B4-BE49-F238E27FC236}">
                <a16:creationId xmlns:a16="http://schemas.microsoft.com/office/drawing/2014/main" id="{F016C61B-EB65-4F40-A67B-31AA619CDFBC}"/>
              </a:ext>
            </a:extLst>
          </p:cNvPr>
          <p:cNvSpPr/>
          <p:nvPr/>
        </p:nvSpPr>
        <p:spPr>
          <a:xfrm>
            <a:off x="4088674" y="1782869"/>
            <a:ext cx="600892" cy="378610"/>
          </a:xfrm>
          <a:prstGeom prst="rightArrow">
            <a:avLst/>
          </a:prstGeom>
          <a:solidFill>
            <a:srgbClr val="D3D8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42" name="Arrow: Right 341">
            <a:extLst>
              <a:ext uri="{FF2B5EF4-FFF2-40B4-BE49-F238E27FC236}">
                <a16:creationId xmlns:a16="http://schemas.microsoft.com/office/drawing/2014/main" id="{6562D38D-89AC-49B5-9A17-7821E40E9E99}"/>
              </a:ext>
            </a:extLst>
          </p:cNvPr>
          <p:cNvSpPr/>
          <p:nvPr/>
        </p:nvSpPr>
        <p:spPr>
          <a:xfrm>
            <a:off x="4088674" y="3735766"/>
            <a:ext cx="600892" cy="378610"/>
          </a:xfrm>
          <a:prstGeom prst="rightArrow">
            <a:avLst/>
          </a:prstGeom>
          <a:solidFill>
            <a:srgbClr val="D3D8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343" name="Picture 342">
            <a:extLst>
              <a:ext uri="{FF2B5EF4-FFF2-40B4-BE49-F238E27FC236}">
                <a16:creationId xmlns:a16="http://schemas.microsoft.com/office/drawing/2014/main" id="{E2750BC7-DFF4-48CD-B840-7F72B05F9C0C}"/>
              </a:ext>
            </a:extLst>
          </p:cNvPr>
          <p:cNvPicPr>
            <a:picLocks noChangeAspect="1"/>
          </p:cNvPicPr>
          <p:nvPr/>
        </p:nvPicPr>
        <p:blipFill>
          <a:blip r:embed="rId19"/>
          <a:srcRect l="3518" t="3753" r="3150" b="4202"/>
          <a:stretch>
            <a:fillRect/>
          </a:stretch>
        </p:blipFill>
        <p:spPr>
          <a:xfrm>
            <a:off x="6730506" y="1314032"/>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4" name="Picture 3">
            <a:extLst>
              <a:ext uri="{FF2B5EF4-FFF2-40B4-BE49-F238E27FC236}">
                <a16:creationId xmlns:a16="http://schemas.microsoft.com/office/drawing/2014/main" id="{DFCAD2C1-7E68-49BC-A48C-C4232A519C90}"/>
              </a:ext>
            </a:extLst>
          </p:cNvPr>
          <p:cNvPicPr>
            <a:picLocks noChangeAspect="1"/>
          </p:cNvPicPr>
          <p:nvPr/>
        </p:nvPicPr>
        <p:blipFill>
          <a:blip r:embed="rId20"/>
          <a:stretch>
            <a:fillRect/>
          </a:stretch>
        </p:blipFill>
        <p:spPr>
          <a:xfrm>
            <a:off x="4776977" y="3248677"/>
            <a:ext cx="2145052" cy="1152565"/>
          </a:xfrm>
          <a:prstGeom prst="rect">
            <a:avLst/>
          </a:prstGeom>
        </p:spPr>
      </p:pic>
      <p:pic>
        <p:nvPicPr>
          <p:cNvPr id="355" name="Picture 354">
            <a:extLst>
              <a:ext uri="{FF2B5EF4-FFF2-40B4-BE49-F238E27FC236}">
                <a16:creationId xmlns:a16="http://schemas.microsoft.com/office/drawing/2014/main" id="{A2F8F6F5-CED9-456F-863F-72832AB44E37}"/>
              </a:ext>
            </a:extLst>
          </p:cNvPr>
          <p:cNvPicPr>
            <a:picLocks noChangeAspect="1"/>
          </p:cNvPicPr>
          <p:nvPr/>
        </p:nvPicPr>
        <p:blipFill>
          <a:blip r:embed="rId19"/>
          <a:srcRect l="3518" t="3753" r="3150" b="4202"/>
          <a:stretch>
            <a:fillRect/>
          </a:stretch>
        </p:blipFill>
        <p:spPr>
          <a:xfrm>
            <a:off x="6705564" y="3130705"/>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sp>
        <p:nvSpPr>
          <p:cNvPr id="73" name="Rectangle 29">
            <a:extLst>
              <a:ext uri="{FF2B5EF4-FFF2-40B4-BE49-F238E27FC236}">
                <a16:creationId xmlns:a16="http://schemas.microsoft.com/office/drawing/2014/main" id="{2A16AED2-D629-421D-BE0F-B96354FFB857}"/>
              </a:ext>
            </a:extLst>
          </p:cNvPr>
          <p:cNvSpPr>
            <a:spLocks noChangeArrowheads="1"/>
          </p:cNvSpPr>
          <p:nvPr/>
        </p:nvSpPr>
        <p:spPr bwMode="auto">
          <a:xfrm>
            <a:off x="347744" y="122623"/>
            <a:ext cx="6006849"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solidFill>
                  <a:schemeClr val="tx2"/>
                </a:solidFill>
                <a:latin typeface="Arial" panose="020B0604020202020204" pitchFamily="34" charset="0"/>
                <a:cs typeface="Arial" panose="020B0604020202020204" pitchFamily="34" charset="0"/>
              </a:rPr>
              <a:t>                  </a:t>
            </a:r>
            <a:r>
              <a:rPr lang="ru-RU" altLang="en-US" sz="2000" b="1" dirty="0">
                <a:solidFill>
                  <a:schemeClr val="tx2"/>
                </a:solidFill>
                <a:latin typeface="Arial" panose="020B0604020202020204" pitchFamily="34" charset="0"/>
                <a:cs typeface="Arial" panose="020B0604020202020204" pitchFamily="34" charset="0"/>
              </a:rPr>
              <a:t>Модельный ряд </a:t>
            </a:r>
            <a:r>
              <a:rPr lang="en-GB" altLang="en-US" sz="2000" b="1" dirty="0">
                <a:solidFill>
                  <a:schemeClr val="tx2"/>
                </a:solidFill>
                <a:latin typeface="Arial" panose="020B0604020202020204" pitchFamily="34" charset="0"/>
                <a:cs typeface="Arial" panose="020B0604020202020204" pitchFamily="34" charset="0"/>
              </a:rPr>
              <a:t>2020 </a:t>
            </a:r>
          </a:p>
        </p:txBody>
      </p:sp>
    </p:spTree>
    <p:extLst>
      <p:ext uri="{BB962C8B-B14F-4D97-AF65-F5344CB8AC3E}">
        <p14:creationId xmlns:p14="http://schemas.microsoft.com/office/powerpoint/2010/main" val="1405125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3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4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4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5" grpId="0"/>
      <p:bldP spid="336" grpId="0"/>
      <p:bldP spid="341" grpId="0" animBg="1"/>
      <p:bldP spid="34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28BFB-A57B-4F19-BAF4-AB0BE1923842}"/>
              </a:ext>
            </a:extLst>
          </p:cNvPr>
          <p:cNvSpPr/>
          <p:nvPr/>
        </p:nvSpPr>
        <p:spPr>
          <a:xfrm>
            <a:off x="0" y="685800"/>
            <a:ext cx="9144000" cy="44577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8688" name="Group 28687" hidden="1">
            <a:extLst>
              <a:ext uri="{FF2B5EF4-FFF2-40B4-BE49-F238E27FC236}">
                <a16:creationId xmlns:a16="http://schemas.microsoft.com/office/drawing/2014/main" id="{69DFB30A-A914-4AC0-BC9D-F0199C262CB3}"/>
              </a:ext>
            </a:extLst>
          </p:cNvPr>
          <p:cNvGrpSpPr/>
          <p:nvPr/>
        </p:nvGrpSpPr>
        <p:grpSpPr>
          <a:xfrm>
            <a:off x="215900" y="685800"/>
            <a:ext cx="5664200" cy="4610100"/>
            <a:chOff x="215900" y="685800"/>
            <a:chExt cx="5664200" cy="4610100"/>
          </a:xfrm>
        </p:grpSpPr>
        <p:cxnSp>
          <p:nvCxnSpPr>
            <p:cNvPr id="21" name="Straight Connector 20">
              <a:extLst>
                <a:ext uri="{FF2B5EF4-FFF2-40B4-BE49-F238E27FC236}">
                  <a16:creationId xmlns:a16="http://schemas.microsoft.com/office/drawing/2014/main" id="{865194C6-02E8-4EDD-8000-F419C2FD35D8}"/>
                </a:ext>
              </a:extLst>
            </p:cNvPr>
            <p:cNvCxnSpPr/>
            <p:nvPr/>
          </p:nvCxnSpPr>
          <p:spPr>
            <a:xfrm>
              <a:off x="215900"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80354B4-DC9A-49F7-8598-EBB339748B02}"/>
                </a:ext>
              </a:extLst>
            </p:cNvPr>
            <p:cNvCxnSpPr/>
            <p:nvPr/>
          </p:nvCxnSpPr>
          <p:spPr>
            <a:xfrm>
              <a:off x="1159934"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C1CDABB-7798-4EDA-8EA8-0911FAA070B5}"/>
                </a:ext>
              </a:extLst>
            </p:cNvPr>
            <p:cNvCxnSpPr/>
            <p:nvPr/>
          </p:nvCxnSpPr>
          <p:spPr>
            <a:xfrm>
              <a:off x="2103967"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E7B306E-4CC8-472F-9136-92E3BBED3EE4}"/>
                </a:ext>
              </a:extLst>
            </p:cNvPr>
            <p:cNvCxnSpPr/>
            <p:nvPr/>
          </p:nvCxnSpPr>
          <p:spPr>
            <a:xfrm>
              <a:off x="3048001"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1FEC600-4A0D-4D39-A277-E47298ACDF94}"/>
                </a:ext>
              </a:extLst>
            </p:cNvPr>
            <p:cNvCxnSpPr/>
            <p:nvPr/>
          </p:nvCxnSpPr>
          <p:spPr>
            <a:xfrm>
              <a:off x="3992035"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BC814B8-26EE-4CD6-920B-302B6BDA99F4}"/>
                </a:ext>
              </a:extLst>
            </p:cNvPr>
            <p:cNvCxnSpPr/>
            <p:nvPr/>
          </p:nvCxnSpPr>
          <p:spPr>
            <a:xfrm>
              <a:off x="4936068"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DBE9BF4-AC89-4E5C-A32D-A44303924F52}"/>
                </a:ext>
              </a:extLst>
            </p:cNvPr>
            <p:cNvCxnSpPr/>
            <p:nvPr/>
          </p:nvCxnSpPr>
          <p:spPr>
            <a:xfrm>
              <a:off x="5880100" y="685800"/>
              <a:ext cx="0" cy="46101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8674" name="Group 28673" hidden="1">
            <a:extLst>
              <a:ext uri="{FF2B5EF4-FFF2-40B4-BE49-F238E27FC236}">
                <a16:creationId xmlns:a16="http://schemas.microsoft.com/office/drawing/2014/main" id="{22AEB26D-8090-4947-84ED-E82AB9846016}"/>
              </a:ext>
            </a:extLst>
          </p:cNvPr>
          <p:cNvGrpSpPr/>
          <p:nvPr/>
        </p:nvGrpSpPr>
        <p:grpSpPr>
          <a:xfrm>
            <a:off x="147890" y="968065"/>
            <a:ext cx="7836176" cy="3806424"/>
            <a:chOff x="147890" y="968065"/>
            <a:chExt cx="7836176" cy="3806424"/>
          </a:xfrm>
        </p:grpSpPr>
        <p:cxnSp>
          <p:nvCxnSpPr>
            <p:cNvPr id="146" name="Straight Connector 145">
              <a:extLst>
                <a:ext uri="{FF2B5EF4-FFF2-40B4-BE49-F238E27FC236}">
                  <a16:creationId xmlns:a16="http://schemas.microsoft.com/office/drawing/2014/main" id="{F99DAEEE-FD5E-43D8-8EB3-91A26E360E5F}"/>
                </a:ext>
              </a:extLst>
            </p:cNvPr>
            <p:cNvCxnSpPr/>
            <p:nvPr/>
          </p:nvCxnSpPr>
          <p:spPr>
            <a:xfrm>
              <a:off x="147890" y="968065"/>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CE4D45C8-8A10-4C8A-B5A8-3127D5AC48D3}"/>
                </a:ext>
              </a:extLst>
            </p:cNvPr>
            <p:cNvCxnSpPr/>
            <p:nvPr/>
          </p:nvCxnSpPr>
          <p:spPr>
            <a:xfrm>
              <a:off x="147890" y="19677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DFB3C1BA-07EE-4908-8CDE-968FAB8BE2CA}"/>
                </a:ext>
              </a:extLst>
            </p:cNvPr>
            <p:cNvCxnSpPr/>
            <p:nvPr/>
          </p:nvCxnSpPr>
          <p:spPr>
            <a:xfrm>
              <a:off x="147890" y="22852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B392B6D0-DFBE-4706-ADCE-3DF7BED325B0}"/>
                </a:ext>
              </a:extLst>
            </p:cNvPr>
            <p:cNvCxnSpPr/>
            <p:nvPr/>
          </p:nvCxnSpPr>
          <p:spPr>
            <a:xfrm>
              <a:off x="147890" y="23741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7C0F63E5-9CD8-4B40-96C7-07113A7EB3E5}"/>
                </a:ext>
              </a:extLst>
            </p:cNvPr>
            <p:cNvCxnSpPr/>
            <p:nvPr/>
          </p:nvCxnSpPr>
          <p:spPr>
            <a:xfrm>
              <a:off x="147890" y="25519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A1DA00C5-A4D7-4527-9998-407B2D0A35EF}"/>
                </a:ext>
              </a:extLst>
            </p:cNvPr>
            <p:cNvCxnSpPr/>
            <p:nvPr/>
          </p:nvCxnSpPr>
          <p:spPr>
            <a:xfrm>
              <a:off x="147890" y="1065720"/>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6EC1410-535B-431F-AB08-F277BC86EC7B}"/>
                </a:ext>
              </a:extLst>
            </p:cNvPr>
            <p:cNvCxnSpPr/>
            <p:nvPr/>
          </p:nvCxnSpPr>
          <p:spPr>
            <a:xfrm>
              <a:off x="147890" y="3190565"/>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87A9575-8A48-4596-BBE0-F61A846663CE}"/>
                </a:ext>
              </a:extLst>
            </p:cNvPr>
            <p:cNvCxnSpPr/>
            <p:nvPr/>
          </p:nvCxnSpPr>
          <p:spPr>
            <a:xfrm>
              <a:off x="147890" y="41902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9E44CA83-896B-47CB-AEEC-B736B66BCC6B}"/>
                </a:ext>
              </a:extLst>
            </p:cNvPr>
            <p:cNvCxnSpPr/>
            <p:nvPr/>
          </p:nvCxnSpPr>
          <p:spPr>
            <a:xfrm>
              <a:off x="147890" y="45077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01FA05F-BC79-4ECD-A539-EC0CA1D19DBF}"/>
                </a:ext>
              </a:extLst>
            </p:cNvPr>
            <p:cNvCxnSpPr/>
            <p:nvPr/>
          </p:nvCxnSpPr>
          <p:spPr>
            <a:xfrm>
              <a:off x="147890" y="45966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774820EF-1465-4683-A893-2D495F9F0873}"/>
                </a:ext>
              </a:extLst>
            </p:cNvPr>
            <p:cNvCxnSpPr/>
            <p:nvPr/>
          </p:nvCxnSpPr>
          <p:spPr>
            <a:xfrm>
              <a:off x="147890" y="4774489"/>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9255BBEA-3E7A-45CD-9D88-704AE8EAAFFB}"/>
                </a:ext>
              </a:extLst>
            </p:cNvPr>
            <p:cNvCxnSpPr/>
            <p:nvPr/>
          </p:nvCxnSpPr>
          <p:spPr>
            <a:xfrm>
              <a:off x="147890" y="3288220"/>
              <a:ext cx="7836176" cy="0"/>
            </a:xfrm>
            <a:prstGeom prst="line">
              <a:avLst/>
            </a:prstGeom>
            <a:ln w="9525">
              <a:solidFill>
                <a:schemeClr val="accent4"/>
              </a:solidFill>
            </a:ln>
          </p:spPr>
          <p:style>
            <a:lnRef idx="1">
              <a:schemeClr val="accent1"/>
            </a:lnRef>
            <a:fillRef idx="0">
              <a:schemeClr val="accent1"/>
            </a:fillRef>
            <a:effectRef idx="0">
              <a:schemeClr val="accent1"/>
            </a:effectRef>
            <a:fontRef idx="minor">
              <a:schemeClr val="tx1"/>
            </a:fontRef>
          </p:style>
        </p:cxnSp>
      </p:grpSp>
      <p:grpSp>
        <p:nvGrpSpPr>
          <p:cNvPr id="28724" name="Group 28723" hidden="1">
            <a:extLst>
              <a:ext uri="{FF2B5EF4-FFF2-40B4-BE49-F238E27FC236}">
                <a16:creationId xmlns:a16="http://schemas.microsoft.com/office/drawing/2014/main" id="{8A7C9EEF-826C-4F45-A950-0D31BA969C70}"/>
              </a:ext>
            </a:extLst>
          </p:cNvPr>
          <p:cNvGrpSpPr/>
          <p:nvPr/>
        </p:nvGrpSpPr>
        <p:grpSpPr>
          <a:xfrm>
            <a:off x="269713" y="1206850"/>
            <a:ext cx="5530729" cy="3063717"/>
            <a:chOff x="269713" y="1206850"/>
            <a:chExt cx="5530729" cy="3063717"/>
          </a:xfrm>
        </p:grpSpPr>
        <p:pic>
          <p:nvPicPr>
            <p:cNvPr id="28676" name="Picture 2" descr="C:\Users\kim.perlick\AppData\Local\Microsoft\Windows\Temporary Internet Files\Content.Outlook\NC1T97U2\36v_46cm_new_11 (2).jpg">
              <a:extLst>
                <a:ext uri="{FF2B5EF4-FFF2-40B4-BE49-F238E27FC236}">
                  <a16:creationId xmlns:a16="http://schemas.microsoft.com/office/drawing/2014/main" id="{07B304F5-DC20-469D-8965-4B49EAC11038}"/>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124261" y="1319226"/>
              <a:ext cx="851297" cy="779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2">
              <a:extLst>
                <a:ext uri="{FF2B5EF4-FFF2-40B4-BE49-F238E27FC236}">
                  <a16:creationId xmlns:a16="http://schemas.microsoft.com/office/drawing/2014/main" id="{2BE70A29-2501-495E-B914-0AC716588E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4716" y="1333612"/>
              <a:ext cx="831056" cy="812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8" name="Picture 2" descr="C:\Users\kim.perlick\AppData\Local\Microsoft\Windows\Temporary Internet Files\Content.Outlook\NC1T97U2\36v_40cm_new_no_power_assist.jpg">
              <a:extLst>
                <a:ext uri="{FF2B5EF4-FFF2-40B4-BE49-F238E27FC236}">
                  <a16:creationId xmlns:a16="http://schemas.microsoft.com/office/drawing/2014/main" id="{930E6D16-0028-422C-87FA-8D2991C8C909}"/>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83911" y="1345773"/>
              <a:ext cx="854870" cy="834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3" name="Picture 2">
              <a:extLst>
                <a:ext uri="{FF2B5EF4-FFF2-40B4-BE49-F238E27FC236}">
                  <a16:creationId xmlns:a16="http://schemas.microsoft.com/office/drawing/2014/main" id="{61C4B0E5-5206-42C5-AA2B-81FD0C863CEE}"/>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1656295">
              <a:off x="4154168" y="1272996"/>
              <a:ext cx="464344" cy="835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4" name="Picture 3">
              <a:extLst>
                <a:ext uri="{FF2B5EF4-FFF2-40B4-BE49-F238E27FC236}">
                  <a16:creationId xmlns:a16="http://schemas.microsoft.com/office/drawing/2014/main" id="{C4CA2581-764F-47C4-B7EA-992D2EF62D4A}"/>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177085">
              <a:off x="5210469" y="1206850"/>
              <a:ext cx="378619" cy="89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5" name="Picture 4">
              <a:extLst>
                <a:ext uri="{FF2B5EF4-FFF2-40B4-BE49-F238E27FC236}">
                  <a16:creationId xmlns:a16="http://schemas.microsoft.com/office/drawing/2014/main" id="{BA5FFD15-1CB5-4025-BBA2-DD149C8BF1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700000">
              <a:off x="3384779" y="1291401"/>
              <a:ext cx="278606" cy="835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89" name="Picture 5" descr="C:\Users\kim.perlick\Downloads\RHT36C60R15--Hero_2.jpg">
              <a:extLst>
                <a:ext uri="{FF2B5EF4-FFF2-40B4-BE49-F238E27FC236}">
                  <a16:creationId xmlns:a16="http://schemas.microsoft.com/office/drawing/2014/main" id="{358F2C46-88F0-4EE3-9FEC-6894A321E3B8}"/>
                </a:ext>
              </a:extLst>
            </p:cNvPr>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0941182">
              <a:off x="269713" y="3687113"/>
              <a:ext cx="797719" cy="372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4" name="Picture 2" descr="C:\Users\kim.perlick\Downloads\RBV36B--Hero_1 (1).jpg">
              <a:extLst>
                <a:ext uri="{FF2B5EF4-FFF2-40B4-BE49-F238E27FC236}">
                  <a16:creationId xmlns:a16="http://schemas.microsoft.com/office/drawing/2014/main" id="{90227D8E-0CE0-424C-A924-0145C4F688AD}"/>
                </a:ext>
              </a:extLst>
            </p:cNvPr>
            <p:cNvPicPr>
              <a:picLocks noChangeAspect="1" noChangeArrowheads="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77720" y="3554796"/>
              <a:ext cx="822722" cy="703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8" name="Picture 2">
              <a:extLst>
                <a:ext uri="{FF2B5EF4-FFF2-40B4-BE49-F238E27FC236}">
                  <a16:creationId xmlns:a16="http://schemas.microsoft.com/office/drawing/2014/main" id="{B057681A-E144-4392-A359-EE68ABF7F87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263218" y="3536153"/>
              <a:ext cx="622858" cy="734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1" name="Picture 2">
              <a:extLst>
                <a:ext uri="{FF2B5EF4-FFF2-40B4-BE49-F238E27FC236}">
                  <a16:creationId xmlns:a16="http://schemas.microsoft.com/office/drawing/2014/main" id="{47F6C540-130B-4593-9977-FF1DAFD7576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21288058" flipH="1">
              <a:off x="1224959" y="3665191"/>
              <a:ext cx="795182" cy="5170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6" name="Picture 2" descr="C:\Users\kim.perlick\Downloads\RBL36JB--Hero_1 (1).jpg">
              <a:extLst>
                <a:ext uri="{FF2B5EF4-FFF2-40B4-BE49-F238E27FC236}">
                  <a16:creationId xmlns:a16="http://schemas.microsoft.com/office/drawing/2014/main" id="{92F7AECE-3DAE-43A4-AC11-3752798E17FF}"/>
                </a:ext>
              </a:extLst>
            </p:cNvPr>
            <p:cNvPicPr>
              <a:picLocks noChangeAspect="1" noChangeArrowheads="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0830384">
              <a:off x="4087546" y="3605070"/>
              <a:ext cx="767954" cy="577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9" name="Picture 2" descr="Q:\ID\100_Project_folders\04_LAWNGARDEN\2016\EMEA\EMM_meeting\updated_images\updated_images\PressureWasher\36V\36V_PP_front.png">
              <a:extLst>
                <a:ext uri="{FF2B5EF4-FFF2-40B4-BE49-F238E27FC236}">
                  <a16:creationId xmlns:a16="http://schemas.microsoft.com/office/drawing/2014/main" id="{FD6BF687-8BA0-40B5-BFF7-6E5C4D28095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200826" y="3516436"/>
              <a:ext cx="632118" cy="700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41" name="Picture 140">
            <a:extLst>
              <a:ext uri="{FF2B5EF4-FFF2-40B4-BE49-F238E27FC236}">
                <a16:creationId xmlns:a16="http://schemas.microsoft.com/office/drawing/2014/main" id="{6EEB05AF-16D0-4C76-892C-BF0906AF99B7}"/>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180" name="Group 4">
            <a:extLst>
              <a:ext uri="{FF2B5EF4-FFF2-40B4-BE49-F238E27FC236}">
                <a16:creationId xmlns:a16="http://schemas.microsoft.com/office/drawing/2014/main" id="{0C69B507-F126-406C-9796-B28719024A56}"/>
              </a:ext>
            </a:extLst>
          </p:cNvPr>
          <p:cNvGrpSpPr>
            <a:grpSpLocks noChangeAspect="1"/>
          </p:cNvGrpSpPr>
          <p:nvPr/>
        </p:nvGrpSpPr>
        <p:grpSpPr bwMode="auto">
          <a:xfrm>
            <a:off x="323427" y="231653"/>
            <a:ext cx="1276625" cy="372250"/>
            <a:chOff x="2344" y="1464"/>
            <a:chExt cx="1070" cy="312"/>
          </a:xfrm>
        </p:grpSpPr>
        <p:sp>
          <p:nvSpPr>
            <p:cNvPr id="182" name="Freeform 5">
              <a:extLst>
                <a:ext uri="{FF2B5EF4-FFF2-40B4-BE49-F238E27FC236}">
                  <a16:creationId xmlns:a16="http://schemas.microsoft.com/office/drawing/2014/main" id="{7DFE8C8D-47CE-4B90-991A-B17BDF1E19F8}"/>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Freeform 6">
              <a:extLst>
                <a:ext uri="{FF2B5EF4-FFF2-40B4-BE49-F238E27FC236}">
                  <a16:creationId xmlns:a16="http://schemas.microsoft.com/office/drawing/2014/main" id="{4E3859BD-7A40-46CE-BEDD-2542565418C6}"/>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4" name="Freeform 7">
              <a:extLst>
                <a:ext uri="{FF2B5EF4-FFF2-40B4-BE49-F238E27FC236}">
                  <a16:creationId xmlns:a16="http://schemas.microsoft.com/office/drawing/2014/main" id="{9D9BBECE-AC4C-409E-883B-996293B38B23}"/>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5" name="Freeform 8">
              <a:extLst>
                <a:ext uri="{FF2B5EF4-FFF2-40B4-BE49-F238E27FC236}">
                  <a16:creationId xmlns:a16="http://schemas.microsoft.com/office/drawing/2014/main" id="{DB8C8D49-C47C-4220-B0A9-87785F54C605}"/>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6" name="Freeform 9">
              <a:extLst>
                <a:ext uri="{FF2B5EF4-FFF2-40B4-BE49-F238E27FC236}">
                  <a16:creationId xmlns:a16="http://schemas.microsoft.com/office/drawing/2014/main" id="{A7C43077-BC80-4082-952F-46FAEC1584EA}"/>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8" name="Freeform 10">
              <a:extLst>
                <a:ext uri="{FF2B5EF4-FFF2-40B4-BE49-F238E27FC236}">
                  <a16:creationId xmlns:a16="http://schemas.microsoft.com/office/drawing/2014/main" id="{9A3C93B7-8352-4067-97ED-D65C8A688FD3}"/>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9" name="Freeform 11">
              <a:extLst>
                <a:ext uri="{FF2B5EF4-FFF2-40B4-BE49-F238E27FC236}">
                  <a16:creationId xmlns:a16="http://schemas.microsoft.com/office/drawing/2014/main" id="{EFBDE668-9325-44A8-B68A-A58DF2B8E29D}"/>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2" name="Freeform 12">
              <a:extLst>
                <a:ext uri="{FF2B5EF4-FFF2-40B4-BE49-F238E27FC236}">
                  <a16:creationId xmlns:a16="http://schemas.microsoft.com/office/drawing/2014/main" id="{602D6CB0-E50A-4E49-96D1-A61EF06F3AE4}"/>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3" name="Freeform 13">
              <a:extLst>
                <a:ext uri="{FF2B5EF4-FFF2-40B4-BE49-F238E27FC236}">
                  <a16:creationId xmlns:a16="http://schemas.microsoft.com/office/drawing/2014/main" id="{52B5EADC-206D-48F3-B737-D197A49F9508}"/>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4" name="Freeform 14">
              <a:extLst>
                <a:ext uri="{FF2B5EF4-FFF2-40B4-BE49-F238E27FC236}">
                  <a16:creationId xmlns:a16="http://schemas.microsoft.com/office/drawing/2014/main" id="{8FDB1CE9-BDC9-4BF1-B0F1-9EDB330D3372}"/>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1" name="Freeform 15">
              <a:extLst>
                <a:ext uri="{FF2B5EF4-FFF2-40B4-BE49-F238E27FC236}">
                  <a16:creationId xmlns:a16="http://schemas.microsoft.com/office/drawing/2014/main" id="{DDF2000B-5A21-4E0E-AE28-FD9EE3DBE737}"/>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2" name="Freeform 16">
              <a:extLst>
                <a:ext uri="{FF2B5EF4-FFF2-40B4-BE49-F238E27FC236}">
                  <a16:creationId xmlns:a16="http://schemas.microsoft.com/office/drawing/2014/main" id="{9B1D1A17-A806-4EB6-9B88-AD9C5230B5B3}"/>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6" name="Freeform 17">
              <a:extLst>
                <a:ext uri="{FF2B5EF4-FFF2-40B4-BE49-F238E27FC236}">
                  <a16:creationId xmlns:a16="http://schemas.microsoft.com/office/drawing/2014/main" id="{6B00CB01-3201-4DA2-9FBE-503698EEC36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7" name="Freeform 18">
              <a:extLst>
                <a:ext uri="{FF2B5EF4-FFF2-40B4-BE49-F238E27FC236}">
                  <a16:creationId xmlns:a16="http://schemas.microsoft.com/office/drawing/2014/main" id="{353126B3-363B-40AE-B78E-67CE3B183EB7}"/>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2" name="Freeform 19">
              <a:extLst>
                <a:ext uri="{FF2B5EF4-FFF2-40B4-BE49-F238E27FC236}">
                  <a16:creationId xmlns:a16="http://schemas.microsoft.com/office/drawing/2014/main" id="{4D14B03E-274B-4593-96FB-F25DB293A8E7}"/>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3" name="Freeform 20">
              <a:extLst>
                <a:ext uri="{FF2B5EF4-FFF2-40B4-BE49-F238E27FC236}">
                  <a16:creationId xmlns:a16="http://schemas.microsoft.com/office/drawing/2014/main" id="{E796E6A8-FAE4-4180-A445-668C55A7D0C0}"/>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4" name="Freeform 21">
              <a:extLst>
                <a:ext uri="{FF2B5EF4-FFF2-40B4-BE49-F238E27FC236}">
                  <a16:creationId xmlns:a16="http://schemas.microsoft.com/office/drawing/2014/main" id="{A6C33588-B67B-4C9C-909B-09817058A1F2}"/>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5" name="Freeform 22">
              <a:extLst>
                <a:ext uri="{FF2B5EF4-FFF2-40B4-BE49-F238E27FC236}">
                  <a16:creationId xmlns:a16="http://schemas.microsoft.com/office/drawing/2014/main" id="{0DB7892E-A43F-4F3E-A93F-CBC72F91CFFC}"/>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6" name="Freeform 23">
              <a:extLst>
                <a:ext uri="{FF2B5EF4-FFF2-40B4-BE49-F238E27FC236}">
                  <a16:creationId xmlns:a16="http://schemas.microsoft.com/office/drawing/2014/main" id="{CB0C6F1C-9A54-449E-AAED-94D305B10BDB}"/>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7" name="Freeform 24">
              <a:extLst>
                <a:ext uri="{FF2B5EF4-FFF2-40B4-BE49-F238E27FC236}">
                  <a16:creationId xmlns:a16="http://schemas.microsoft.com/office/drawing/2014/main" id="{2AE87BB8-CFBE-4E92-ACEE-C2F1A545374D}"/>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82" name="Picture 81">
            <a:extLst>
              <a:ext uri="{FF2B5EF4-FFF2-40B4-BE49-F238E27FC236}">
                <a16:creationId xmlns:a16="http://schemas.microsoft.com/office/drawing/2014/main" id="{1063574E-A3A6-426E-9708-ED36D531EF4D}"/>
              </a:ext>
            </a:extLst>
          </p:cNvPr>
          <p:cNvPicPr>
            <a:picLocks noChangeAspect="1"/>
          </p:cNvPicPr>
          <p:nvPr/>
        </p:nvPicPr>
        <p:blipFill>
          <a:blip r:embed="rId1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70008" y="706888"/>
            <a:ext cx="1290282" cy="863516"/>
          </a:xfrm>
          <a:prstGeom prst="rect">
            <a:avLst/>
          </a:prstGeom>
        </p:spPr>
      </p:pic>
      <p:sp>
        <p:nvSpPr>
          <p:cNvPr id="83" name="TextBox 82">
            <a:extLst>
              <a:ext uri="{FF2B5EF4-FFF2-40B4-BE49-F238E27FC236}">
                <a16:creationId xmlns:a16="http://schemas.microsoft.com/office/drawing/2014/main" id="{A0E54F6E-239D-4862-B947-41F177C3796A}"/>
              </a:ext>
            </a:extLst>
          </p:cNvPr>
          <p:cNvSpPr txBox="1"/>
          <p:nvPr/>
        </p:nvSpPr>
        <p:spPr>
          <a:xfrm>
            <a:off x="5711854" y="1429660"/>
            <a:ext cx="1313987" cy="230832"/>
          </a:xfrm>
          <a:prstGeom prst="rect">
            <a:avLst/>
          </a:prstGeom>
          <a:noFill/>
          <a:ln>
            <a:noFill/>
          </a:ln>
        </p:spPr>
        <p:txBody>
          <a:bodyPr wrap="square" rtlCol="0">
            <a:spAutoFit/>
          </a:bodyPr>
          <a:lstStyle/>
          <a:p>
            <a:pPr algn="ctr" defTabSz="685783">
              <a:defRPr/>
            </a:pPr>
            <a:r>
              <a:rPr lang="en-GB" sz="900" b="1" dirty="0">
                <a:solidFill>
                  <a:schemeClr val="bg1"/>
                </a:solidFill>
                <a:latin typeface="Arial" panose="020B0604020202020204" pitchFamily="34" charset="0"/>
                <a:cs typeface="Arial" panose="020B0604020202020204" pitchFamily="34" charset="0"/>
              </a:rPr>
              <a:t>1.7A </a:t>
            </a:r>
            <a:r>
              <a:rPr lang="en-GB" sz="900" dirty="0">
                <a:solidFill>
                  <a:schemeClr val="bg1"/>
                </a:solidFill>
              </a:rPr>
              <a:t>RY36C17A</a:t>
            </a:r>
            <a:endParaRPr lang="en-GB" sz="900" dirty="0">
              <a:solidFill>
                <a:schemeClr val="bg1"/>
              </a:solidFill>
              <a:latin typeface="Arial" panose="020B0604020202020204" pitchFamily="34" charset="0"/>
              <a:cs typeface="Arial" panose="020B0604020202020204" pitchFamily="34" charset="0"/>
            </a:endParaRPr>
          </a:p>
        </p:txBody>
      </p:sp>
      <p:sp>
        <p:nvSpPr>
          <p:cNvPr id="85" name="TextBox 84">
            <a:extLst>
              <a:ext uri="{FF2B5EF4-FFF2-40B4-BE49-F238E27FC236}">
                <a16:creationId xmlns:a16="http://schemas.microsoft.com/office/drawing/2014/main" id="{6A16B7B7-8E35-48CD-9B0A-616008F4647B}"/>
              </a:ext>
            </a:extLst>
          </p:cNvPr>
          <p:cNvSpPr txBox="1"/>
          <p:nvPr/>
        </p:nvSpPr>
        <p:spPr>
          <a:xfrm>
            <a:off x="5747371" y="4779177"/>
            <a:ext cx="1313987" cy="230832"/>
          </a:xfrm>
          <a:prstGeom prst="rect">
            <a:avLst/>
          </a:prstGeom>
          <a:noFill/>
          <a:ln>
            <a:noFill/>
          </a:ln>
        </p:spPr>
        <p:txBody>
          <a:bodyPr wrap="square" rtlCol="0">
            <a:spAutoFit/>
          </a:bodyPr>
          <a:lstStyle/>
          <a:p>
            <a:pPr algn="ctr" defTabSz="685783">
              <a:defRPr/>
            </a:pPr>
            <a:r>
              <a:rPr lang="en-GB" sz="900" b="1" dirty="0">
                <a:solidFill>
                  <a:schemeClr val="bg1"/>
                </a:solidFill>
                <a:latin typeface="Arial" panose="020B0604020202020204" pitchFamily="34" charset="0"/>
                <a:cs typeface="Arial" panose="020B0604020202020204" pitchFamily="34" charset="0"/>
              </a:rPr>
              <a:t>6.0Ah </a:t>
            </a:r>
            <a:r>
              <a:rPr lang="en-GB" sz="900" dirty="0">
                <a:solidFill>
                  <a:schemeClr val="bg1"/>
                </a:solidFill>
              </a:rPr>
              <a:t>RY36C60A</a:t>
            </a:r>
            <a:endParaRPr lang="en-GB" sz="900" dirty="0">
              <a:solidFill>
                <a:schemeClr val="bg1"/>
              </a:solidFill>
              <a:latin typeface="Arial" panose="020B0604020202020204" pitchFamily="34" charset="0"/>
              <a:cs typeface="Arial" panose="020B0604020202020204" pitchFamily="34" charset="0"/>
            </a:endParaRPr>
          </a:p>
        </p:txBody>
      </p:sp>
      <p:sp>
        <p:nvSpPr>
          <p:cNvPr id="87" name="TextBox 86">
            <a:extLst>
              <a:ext uri="{FF2B5EF4-FFF2-40B4-BE49-F238E27FC236}">
                <a16:creationId xmlns:a16="http://schemas.microsoft.com/office/drawing/2014/main" id="{80BE350A-981D-4FDF-8A07-28CB58DAE421}"/>
              </a:ext>
            </a:extLst>
          </p:cNvPr>
          <p:cNvSpPr txBox="1"/>
          <p:nvPr/>
        </p:nvSpPr>
        <p:spPr>
          <a:xfrm>
            <a:off x="2847845" y="4746726"/>
            <a:ext cx="1261611" cy="230832"/>
          </a:xfrm>
          <a:prstGeom prst="rect">
            <a:avLst/>
          </a:prstGeom>
          <a:noFill/>
          <a:ln>
            <a:noFill/>
          </a:ln>
        </p:spPr>
        <p:txBody>
          <a:bodyPr wrap="square" rtlCol="0">
            <a:spAutoFit/>
          </a:bodyPr>
          <a:lstStyle/>
          <a:p>
            <a:pPr algn="ctr" defTabSz="685783">
              <a:defRPr/>
            </a:pPr>
            <a:r>
              <a:rPr lang="en-GB" sz="900" b="1" dirty="0">
                <a:solidFill>
                  <a:schemeClr val="bg1"/>
                </a:solidFill>
                <a:latin typeface="Arial" panose="020B0604020202020204" pitchFamily="34" charset="0"/>
                <a:cs typeface="Arial" panose="020B0604020202020204" pitchFamily="34" charset="0"/>
              </a:rPr>
              <a:t>6.0</a:t>
            </a:r>
            <a:r>
              <a:rPr lang="ru-RU" sz="900" b="1" dirty="0">
                <a:solidFill>
                  <a:schemeClr val="bg1"/>
                </a:solidFill>
                <a:latin typeface="Arial" panose="020B0604020202020204" pitchFamily="34" charset="0"/>
                <a:cs typeface="Arial" panose="020B0604020202020204" pitchFamily="34" charset="0"/>
              </a:rPr>
              <a:t> </a:t>
            </a:r>
            <a:r>
              <a:rPr lang="ru-RU" sz="900" b="1" dirty="0" err="1">
                <a:solidFill>
                  <a:schemeClr val="bg1"/>
                </a:solidFill>
                <a:latin typeface="Arial" panose="020B0604020202020204" pitchFamily="34" charset="0"/>
                <a:cs typeface="Arial" panose="020B0604020202020204" pitchFamily="34" charset="0"/>
              </a:rPr>
              <a:t>Ач</a:t>
            </a:r>
            <a:r>
              <a:rPr lang="en-GB" sz="900" b="1" dirty="0">
                <a:solidFill>
                  <a:schemeClr val="bg1"/>
                </a:solidFill>
                <a:latin typeface="Arial" panose="020B0604020202020204" pitchFamily="34" charset="0"/>
                <a:cs typeface="Arial" panose="020B0604020202020204" pitchFamily="34" charset="0"/>
              </a:rPr>
              <a:t> </a:t>
            </a:r>
            <a:r>
              <a:rPr lang="en-GB" sz="825" dirty="0">
                <a:solidFill>
                  <a:schemeClr val="bg1"/>
                </a:solidFill>
                <a:latin typeface="Arial" panose="020B0604020202020204" pitchFamily="34" charset="0"/>
                <a:cs typeface="Arial" panose="020B0604020202020204" pitchFamily="34" charset="0"/>
              </a:rPr>
              <a:t>RY36B60A</a:t>
            </a:r>
            <a:endParaRPr lang="en-GB" sz="900" dirty="0">
              <a:solidFill>
                <a:schemeClr val="bg1"/>
              </a:solidFill>
              <a:latin typeface="Arial" panose="020B0604020202020204" pitchFamily="34" charset="0"/>
              <a:cs typeface="Arial" panose="020B0604020202020204" pitchFamily="34" charset="0"/>
            </a:endParaRPr>
          </a:p>
        </p:txBody>
      </p:sp>
      <p:sp>
        <p:nvSpPr>
          <p:cNvPr id="88" name="TextBox 87">
            <a:extLst>
              <a:ext uri="{FF2B5EF4-FFF2-40B4-BE49-F238E27FC236}">
                <a16:creationId xmlns:a16="http://schemas.microsoft.com/office/drawing/2014/main" id="{6239B34C-B25D-4A6B-A84F-7D81A35B12A6}"/>
              </a:ext>
            </a:extLst>
          </p:cNvPr>
          <p:cNvSpPr txBox="1"/>
          <p:nvPr/>
        </p:nvSpPr>
        <p:spPr>
          <a:xfrm>
            <a:off x="2806737" y="1429660"/>
            <a:ext cx="1313987" cy="230832"/>
          </a:xfrm>
          <a:prstGeom prst="rect">
            <a:avLst/>
          </a:prstGeom>
          <a:noFill/>
          <a:ln>
            <a:noFill/>
          </a:ln>
        </p:spPr>
        <p:txBody>
          <a:bodyPr wrap="square" rtlCol="0">
            <a:spAutoFit/>
          </a:bodyPr>
          <a:lstStyle/>
          <a:p>
            <a:pPr algn="ctr" defTabSz="685783">
              <a:defRPr/>
            </a:pPr>
            <a:r>
              <a:rPr lang="en-GB" sz="900" b="1" dirty="0">
                <a:solidFill>
                  <a:schemeClr val="bg1"/>
                </a:solidFill>
                <a:latin typeface="Arial" panose="020B0604020202020204" pitchFamily="34" charset="0"/>
                <a:cs typeface="Arial" panose="020B0604020202020204" pitchFamily="34" charset="0"/>
              </a:rPr>
              <a:t>2.0 </a:t>
            </a:r>
            <a:r>
              <a:rPr lang="ru-RU" sz="900" b="1" dirty="0" err="1">
                <a:solidFill>
                  <a:schemeClr val="bg1"/>
                </a:solidFill>
                <a:latin typeface="Arial" panose="020B0604020202020204" pitchFamily="34" charset="0"/>
                <a:cs typeface="Arial" panose="020B0604020202020204" pitchFamily="34" charset="0"/>
              </a:rPr>
              <a:t>Ач</a:t>
            </a:r>
            <a:r>
              <a:rPr lang="en-GB" sz="900" b="1" dirty="0">
                <a:solidFill>
                  <a:schemeClr val="bg1"/>
                </a:solidFill>
                <a:latin typeface="Arial" panose="020B0604020202020204" pitchFamily="34" charset="0"/>
                <a:cs typeface="Arial" panose="020B0604020202020204" pitchFamily="34" charset="0"/>
              </a:rPr>
              <a:t> </a:t>
            </a:r>
            <a:r>
              <a:rPr lang="en-GB" sz="825" dirty="0">
                <a:solidFill>
                  <a:schemeClr val="bg1"/>
                </a:solidFill>
                <a:latin typeface="Arial" panose="020B0604020202020204" pitchFamily="34" charset="0"/>
                <a:cs typeface="Arial" panose="020B0604020202020204" pitchFamily="34" charset="0"/>
              </a:rPr>
              <a:t>BPL3620D</a:t>
            </a:r>
            <a:endParaRPr lang="en-GB" sz="900" dirty="0">
              <a:solidFill>
                <a:schemeClr val="bg1"/>
              </a:solidFill>
              <a:latin typeface="Arial" panose="020B0604020202020204" pitchFamily="34" charset="0"/>
              <a:cs typeface="Arial" panose="020B0604020202020204" pitchFamily="34" charset="0"/>
            </a:endParaRPr>
          </a:p>
        </p:txBody>
      </p:sp>
      <p:pic>
        <p:nvPicPr>
          <p:cNvPr id="89" name="Picture 88">
            <a:extLst>
              <a:ext uri="{FF2B5EF4-FFF2-40B4-BE49-F238E27FC236}">
                <a16:creationId xmlns:a16="http://schemas.microsoft.com/office/drawing/2014/main" id="{4DA78D3C-E628-4B71-A11C-EF7150B28F10}"/>
              </a:ext>
            </a:extLst>
          </p:cNvPr>
          <p:cNvPicPr>
            <a:picLocks noChangeAspect="1"/>
          </p:cNvPicPr>
          <p:nvPr/>
        </p:nvPicPr>
        <p:blipFill>
          <a:blip r:embed="rId1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952056" y="1862762"/>
            <a:ext cx="932639" cy="737903"/>
          </a:xfrm>
          <a:prstGeom prst="rect">
            <a:avLst/>
          </a:prstGeom>
        </p:spPr>
      </p:pic>
      <p:sp>
        <p:nvSpPr>
          <p:cNvPr id="90" name="Plus Sign 89">
            <a:extLst>
              <a:ext uri="{FF2B5EF4-FFF2-40B4-BE49-F238E27FC236}">
                <a16:creationId xmlns:a16="http://schemas.microsoft.com/office/drawing/2014/main" id="{FDD4FF86-007B-4374-A8AE-0EB9B3AC993D}"/>
              </a:ext>
            </a:extLst>
          </p:cNvPr>
          <p:cNvSpPr/>
          <p:nvPr/>
        </p:nvSpPr>
        <p:spPr>
          <a:xfrm>
            <a:off x="4485283" y="840898"/>
            <a:ext cx="595497" cy="595497"/>
          </a:xfrm>
          <a:prstGeom prst="mathPlus">
            <a:avLst/>
          </a:prstGeom>
          <a:solidFill>
            <a:srgbClr val="D3D81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GB" sz="1350"/>
          </a:p>
        </p:txBody>
      </p:sp>
      <p:sp>
        <p:nvSpPr>
          <p:cNvPr id="91" name="TextBox 90">
            <a:extLst>
              <a:ext uri="{FF2B5EF4-FFF2-40B4-BE49-F238E27FC236}">
                <a16:creationId xmlns:a16="http://schemas.microsoft.com/office/drawing/2014/main" id="{E0CB3A77-7FFA-40E5-99E5-A590C3C3C452}"/>
              </a:ext>
            </a:extLst>
          </p:cNvPr>
          <p:cNvSpPr txBox="1"/>
          <p:nvPr/>
        </p:nvSpPr>
        <p:spPr>
          <a:xfrm>
            <a:off x="1182503" y="4280163"/>
            <a:ext cx="1524776" cy="300082"/>
          </a:xfrm>
          <a:prstGeom prst="rect">
            <a:avLst/>
          </a:prstGeom>
          <a:noFill/>
        </p:spPr>
        <p:txBody>
          <a:bodyPr wrap="none" rtlCol="0">
            <a:spAutoFit/>
          </a:bodyPr>
          <a:lstStyle/>
          <a:p>
            <a:r>
              <a:rPr lang="en-GB" sz="1350" b="1" dirty="0">
                <a:solidFill>
                  <a:schemeClr val="bg1"/>
                </a:solidFill>
              </a:rPr>
              <a:t>RY36BC60A-160</a:t>
            </a:r>
            <a:endParaRPr lang="en-GB" sz="1350" dirty="0">
              <a:solidFill>
                <a:schemeClr val="bg1"/>
              </a:solidFill>
            </a:endParaRPr>
          </a:p>
        </p:txBody>
      </p:sp>
      <p:sp>
        <p:nvSpPr>
          <p:cNvPr id="92" name="TextBox 91">
            <a:extLst>
              <a:ext uri="{FF2B5EF4-FFF2-40B4-BE49-F238E27FC236}">
                <a16:creationId xmlns:a16="http://schemas.microsoft.com/office/drawing/2014/main" id="{AFC38C65-0AC1-4D49-952C-551E9D41827A}"/>
              </a:ext>
            </a:extLst>
          </p:cNvPr>
          <p:cNvSpPr txBox="1"/>
          <p:nvPr/>
        </p:nvSpPr>
        <p:spPr>
          <a:xfrm>
            <a:off x="1182503" y="970238"/>
            <a:ext cx="1524776" cy="300082"/>
          </a:xfrm>
          <a:prstGeom prst="rect">
            <a:avLst/>
          </a:prstGeom>
          <a:noFill/>
        </p:spPr>
        <p:txBody>
          <a:bodyPr wrap="none" rtlCol="0">
            <a:spAutoFit/>
          </a:bodyPr>
          <a:lstStyle/>
          <a:p>
            <a:r>
              <a:rPr lang="en-GB" sz="1350" b="1" dirty="0">
                <a:solidFill>
                  <a:schemeClr val="bg1"/>
                </a:solidFill>
              </a:rPr>
              <a:t>RY36BC17A-120</a:t>
            </a:r>
          </a:p>
        </p:txBody>
      </p:sp>
      <p:pic>
        <p:nvPicPr>
          <p:cNvPr id="93" name="Picture 92">
            <a:extLst>
              <a:ext uri="{FF2B5EF4-FFF2-40B4-BE49-F238E27FC236}">
                <a16:creationId xmlns:a16="http://schemas.microsoft.com/office/drawing/2014/main" id="{1DC66DD2-5C99-400F-8245-F87B75EB6BBF}"/>
              </a:ext>
            </a:extLst>
          </p:cNvPr>
          <p:cNvPicPr>
            <a:picLocks noChangeAspect="1"/>
          </p:cNvPicPr>
          <p:nvPr/>
        </p:nvPicPr>
        <p:blipFill rotWithShape="1">
          <a:blip r:embed="rId18">
            <a:clrChange>
              <a:clrFrom>
                <a:srgbClr val="FEFEFE"/>
              </a:clrFrom>
              <a:clrTo>
                <a:srgbClr val="FEFEFE">
                  <a:alpha val="0"/>
                </a:srgbClr>
              </a:clrTo>
            </a:clrChange>
            <a:extLst>
              <a:ext uri="{28A0092B-C50C-407E-A947-70E740481C1C}">
                <a14:useLocalDpi xmlns:a14="http://schemas.microsoft.com/office/drawing/2010/main" val="0"/>
              </a:ext>
            </a:extLst>
          </a:blip>
          <a:srcRect t="20317"/>
          <a:stretch/>
        </p:blipFill>
        <p:spPr>
          <a:xfrm>
            <a:off x="2955084" y="827448"/>
            <a:ext cx="987219" cy="622397"/>
          </a:xfrm>
          <a:prstGeom prst="rect">
            <a:avLst/>
          </a:prstGeom>
        </p:spPr>
      </p:pic>
      <p:cxnSp>
        <p:nvCxnSpPr>
          <p:cNvPr id="94" name="Straight Connector 93">
            <a:extLst>
              <a:ext uri="{FF2B5EF4-FFF2-40B4-BE49-F238E27FC236}">
                <a16:creationId xmlns:a16="http://schemas.microsoft.com/office/drawing/2014/main" id="{0087AD2C-2551-4620-BE6F-3810BDDC09F7}"/>
              </a:ext>
            </a:extLst>
          </p:cNvPr>
          <p:cNvCxnSpPr>
            <a:cxnSpLocks/>
          </p:cNvCxnSpPr>
          <p:nvPr/>
        </p:nvCxnSpPr>
        <p:spPr>
          <a:xfrm flipH="1">
            <a:off x="1206651" y="1790494"/>
            <a:ext cx="59969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5" name="TextBox 94">
            <a:extLst>
              <a:ext uri="{FF2B5EF4-FFF2-40B4-BE49-F238E27FC236}">
                <a16:creationId xmlns:a16="http://schemas.microsoft.com/office/drawing/2014/main" id="{70BE977A-B09B-4FFF-BF47-3F6CA102A326}"/>
              </a:ext>
            </a:extLst>
          </p:cNvPr>
          <p:cNvSpPr txBox="1"/>
          <p:nvPr/>
        </p:nvSpPr>
        <p:spPr>
          <a:xfrm>
            <a:off x="1182503" y="2093214"/>
            <a:ext cx="1524776" cy="300082"/>
          </a:xfrm>
          <a:prstGeom prst="rect">
            <a:avLst/>
          </a:prstGeom>
          <a:noFill/>
        </p:spPr>
        <p:txBody>
          <a:bodyPr wrap="none" rtlCol="0">
            <a:spAutoFit/>
          </a:bodyPr>
          <a:lstStyle/>
          <a:p>
            <a:r>
              <a:rPr lang="en-GB" sz="1350" b="1" dirty="0">
                <a:solidFill>
                  <a:schemeClr val="bg1"/>
                </a:solidFill>
              </a:rPr>
              <a:t>RY36BC17A-140</a:t>
            </a:r>
            <a:endParaRPr lang="en-GB" sz="1350" dirty="0">
              <a:solidFill>
                <a:schemeClr val="bg1"/>
              </a:solidFill>
            </a:endParaRPr>
          </a:p>
        </p:txBody>
      </p:sp>
      <p:sp>
        <p:nvSpPr>
          <p:cNvPr id="96" name="TextBox 95">
            <a:extLst>
              <a:ext uri="{FF2B5EF4-FFF2-40B4-BE49-F238E27FC236}">
                <a16:creationId xmlns:a16="http://schemas.microsoft.com/office/drawing/2014/main" id="{5BB24DD6-2383-41FF-A96F-4EF36CA74CA8}"/>
              </a:ext>
            </a:extLst>
          </p:cNvPr>
          <p:cNvSpPr txBox="1"/>
          <p:nvPr/>
        </p:nvSpPr>
        <p:spPr>
          <a:xfrm>
            <a:off x="2806737" y="2580783"/>
            <a:ext cx="1313987" cy="230832"/>
          </a:xfrm>
          <a:prstGeom prst="rect">
            <a:avLst/>
          </a:prstGeom>
          <a:noFill/>
          <a:ln>
            <a:noFill/>
          </a:ln>
        </p:spPr>
        <p:txBody>
          <a:bodyPr wrap="square" rtlCol="0">
            <a:spAutoFit/>
          </a:bodyPr>
          <a:lstStyle/>
          <a:p>
            <a:pPr algn="ctr" defTabSz="685783">
              <a:defRPr/>
            </a:pPr>
            <a:r>
              <a:rPr lang="en-GB" sz="900" b="1" dirty="0">
                <a:solidFill>
                  <a:schemeClr val="bg1"/>
                </a:solidFill>
                <a:latin typeface="Arial" panose="020B0604020202020204" pitchFamily="34" charset="0"/>
                <a:cs typeface="Arial" panose="020B0604020202020204" pitchFamily="34" charset="0"/>
              </a:rPr>
              <a:t>4.0</a:t>
            </a:r>
            <a:r>
              <a:rPr lang="ru-RU" sz="900" b="1" dirty="0">
                <a:solidFill>
                  <a:schemeClr val="bg1"/>
                </a:solidFill>
                <a:latin typeface="Arial" panose="020B0604020202020204" pitchFamily="34" charset="0"/>
                <a:cs typeface="Arial" panose="020B0604020202020204" pitchFamily="34" charset="0"/>
              </a:rPr>
              <a:t> </a:t>
            </a:r>
            <a:r>
              <a:rPr lang="ru-RU" sz="900" b="1" dirty="0" err="1">
                <a:solidFill>
                  <a:schemeClr val="bg1"/>
                </a:solidFill>
                <a:latin typeface="Arial" panose="020B0604020202020204" pitchFamily="34" charset="0"/>
                <a:cs typeface="Arial" panose="020B0604020202020204" pitchFamily="34" charset="0"/>
              </a:rPr>
              <a:t>Ач</a:t>
            </a:r>
            <a:r>
              <a:rPr lang="en-GB" sz="900" b="1" dirty="0">
                <a:solidFill>
                  <a:schemeClr val="bg1"/>
                </a:solidFill>
                <a:latin typeface="Arial" panose="020B0604020202020204" pitchFamily="34" charset="0"/>
                <a:cs typeface="Arial" panose="020B0604020202020204" pitchFamily="34" charset="0"/>
              </a:rPr>
              <a:t> </a:t>
            </a:r>
            <a:r>
              <a:rPr lang="en-GB" sz="825" dirty="0">
                <a:solidFill>
                  <a:schemeClr val="bg1"/>
                </a:solidFill>
                <a:latin typeface="Arial" panose="020B0604020202020204" pitchFamily="34" charset="0"/>
                <a:cs typeface="Arial" panose="020B0604020202020204" pitchFamily="34" charset="0"/>
              </a:rPr>
              <a:t>BPL3640D2</a:t>
            </a:r>
            <a:endParaRPr lang="en-GB" sz="900" dirty="0">
              <a:solidFill>
                <a:schemeClr val="bg1"/>
              </a:solidFill>
              <a:latin typeface="Arial" panose="020B0604020202020204" pitchFamily="34" charset="0"/>
              <a:cs typeface="Arial" panose="020B0604020202020204" pitchFamily="34" charset="0"/>
            </a:endParaRPr>
          </a:p>
        </p:txBody>
      </p:sp>
      <p:sp>
        <p:nvSpPr>
          <p:cNvPr id="97" name="Plus Sign 96">
            <a:extLst>
              <a:ext uri="{FF2B5EF4-FFF2-40B4-BE49-F238E27FC236}">
                <a16:creationId xmlns:a16="http://schemas.microsoft.com/office/drawing/2014/main" id="{05947B3F-0F3C-4AF6-BBBD-9285F1EACBE0}"/>
              </a:ext>
            </a:extLst>
          </p:cNvPr>
          <p:cNvSpPr/>
          <p:nvPr/>
        </p:nvSpPr>
        <p:spPr>
          <a:xfrm>
            <a:off x="4485283" y="1933965"/>
            <a:ext cx="595497" cy="595497"/>
          </a:xfrm>
          <a:prstGeom prst="mathPlus">
            <a:avLst/>
          </a:prstGeom>
          <a:solidFill>
            <a:srgbClr val="D3D81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GB" sz="1350"/>
          </a:p>
        </p:txBody>
      </p:sp>
      <p:sp>
        <p:nvSpPr>
          <p:cNvPr id="98" name="Plus Sign 97">
            <a:extLst>
              <a:ext uri="{FF2B5EF4-FFF2-40B4-BE49-F238E27FC236}">
                <a16:creationId xmlns:a16="http://schemas.microsoft.com/office/drawing/2014/main" id="{9AB3F937-542D-46BB-91EB-52E727407AAA}"/>
              </a:ext>
            </a:extLst>
          </p:cNvPr>
          <p:cNvSpPr/>
          <p:nvPr/>
        </p:nvSpPr>
        <p:spPr>
          <a:xfrm>
            <a:off x="4485283" y="4079294"/>
            <a:ext cx="595497" cy="595497"/>
          </a:xfrm>
          <a:prstGeom prst="mathPlus">
            <a:avLst/>
          </a:prstGeom>
          <a:solidFill>
            <a:srgbClr val="D3D81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GB" sz="1350"/>
          </a:p>
        </p:txBody>
      </p:sp>
      <p:sp>
        <p:nvSpPr>
          <p:cNvPr id="99" name="TextBox 98">
            <a:extLst>
              <a:ext uri="{FF2B5EF4-FFF2-40B4-BE49-F238E27FC236}">
                <a16:creationId xmlns:a16="http://schemas.microsoft.com/office/drawing/2014/main" id="{A0D1FFA6-5735-4799-BE74-AD9B9B4F4A2C}"/>
              </a:ext>
            </a:extLst>
          </p:cNvPr>
          <p:cNvSpPr txBox="1"/>
          <p:nvPr/>
        </p:nvSpPr>
        <p:spPr>
          <a:xfrm>
            <a:off x="5711854" y="2580783"/>
            <a:ext cx="1313987" cy="230832"/>
          </a:xfrm>
          <a:prstGeom prst="rect">
            <a:avLst/>
          </a:prstGeom>
          <a:noFill/>
          <a:ln>
            <a:noFill/>
          </a:ln>
        </p:spPr>
        <p:txBody>
          <a:bodyPr wrap="square" rtlCol="0">
            <a:spAutoFit/>
          </a:bodyPr>
          <a:lstStyle/>
          <a:p>
            <a:pPr algn="ctr" defTabSz="685783">
              <a:defRPr/>
            </a:pPr>
            <a:r>
              <a:rPr lang="en-GB" sz="900" b="1" dirty="0">
                <a:solidFill>
                  <a:schemeClr val="bg1"/>
                </a:solidFill>
                <a:latin typeface="Arial" panose="020B0604020202020204" pitchFamily="34" charset="0"/>
                <a:cs typeface="Arial" panose="020B0604020202020204" pitchFamily="34" charset="0"/>
              </a:rPr>
              <a:t>1.7A </a:t>
            </a:r>
            <a:r>
              <a:rPr lang="en-GB" sz="900" dirty="0">
                <a:solidFill>
                  <a:schemeClr val="bg1"/>
                </a:solidFill>
              </a:rPr>
              <a:t>RY36C17A</a:t>
            </a:r>
            <a:endParaRPr lang="en-GB" sz="900" dirty="0">
              <a:solidFill>
                <a:schemeClr val="bg1"/>
              </a:solidFill>
              <a:latin typeface="Arial" panose="020B0604020202020204" pitchFamily="34" charset="0"/>
              <a:cs typeface="Arial" panose="020B0604020202020204" pitchFamily="34" charset="0"/>
            </a:endParaRPr>
          </a:p>
        </p:txBody>
      </p:sp>
      <p:pic>
        <p:nvPicPr>
          <p:cNvPr id="100" name="Picture 99">
            <a:extLst>
              <a:ext uri="{FF2B5EF4-FFF2-40B4-BE49-F238E27FC236}">
                <a16:creationId xmlns:a16="http://schemas.microsoft.com/office/drawing/2014/main" id="{04904055-9316-46ED-B444-838336FDA1C7}"/>
              </a:ext>
            </a:extLst>
          </p:cNvPr>
          <p:cNvPicPr>
            <a:picLocks noChangeAspect="1"/>
          </p:cNvPicPr>
          <p:nvPr/>
        </p:nvPicPr>
        <p:blipFill>
          <a:blip r:embed="rId19">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925918" y="4003971"/>
            <a:ext cx="1012178" cy="837950"/>
          </a:xfrm>
          <a:prstGeom prst="rect">
            <a:avLst/>
          </a:prstGeom>
        </p:spPr>
      </p:pic>
      <p:pic>
        <p:nvPicPr>
          <p:cNvPr id="102" name="Picture 101">
            <a:extLst>
              <a:ext uri="{FF2B5EF4-FFF2-40B4-BE49-F238E27FC236}">
                <a16:creationId xmlns:a16="http://schemas.microsoft.com/office/drawing/2014/main" id="{23779EF2-D04F-4B0A-9C19-54D7C5EBE2D8}"/>
              </a:ext>
            </a:extLst>
          </p:cNvPr>
          <p:cNvPicPr>
            <a:picLocks noChangeAspect="1"/>
          </p:cNvPicPr>
          <p:nvPr/>
        </p:nvPicPr>
        <p:blipFill>
          <a:blip r:embed="rId1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90899" y="1886349"/>
            <a:ext cx="1290282" cy="863516"/>
          </a:xfrm>
          <a:prstGeom prst="rect">
            <a:avLst/>
          </a:prstGeom>
        </p:spPr>
      </p:pic>
      <p:pic>
        <p:nvPicPr>
          <p:cNvPr id="103" name="Picture 102">
            <a:extLst>
              <a:ext uri="{FF2B5EF4-FFF2-40B4-BE49-F238E27FC236}">
                <a16:creationId xmlns:a16="http://schemas.microsoft.com/office/drawing/2014/main" id="{21480AEB-5763-49ED-A373-EA6AB983B9EC}"/>
              </a:ext>
            </a:extLst>
          </p:cNvPr>
          <p:cNvPicPr>
            <a:picLocks noChangeAspect="1"/>
          </p:cNvPicPr>
          <p:nvPr/>
        </p:nvPicPr>
        <p:blipFill>
          <a:blip r:embed="rId1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952056" y="2958450"/>
            <a:ext cx="932639" cy="737903"/>
          </a:xfrm>
          <a:prstGeom prst="rect">
            <a:avLst/>
          </a:prstGeom>
        </p:spPr>
      </p:pic>
      <p:sp>
        <p:nvSpPr>
          <p:cNvPr id="104" name="TextBox 103">
            <a:extLst>
              <a:ext uri="{FF2B5EF4-FFF2-40B4-BE49-F238E27FC236}">
                <a16:creationId xmlns:a16="http://schemas.microsoft.com/office/drawing/2014/main" id="{92EEB84F-D7BF-44BD-8881-5C62EE07F636}"/>
              </a:ext>
            </a:extLst>
          </p:cNvPr>
          <p:cNvSpPr txBox="1"/>
          <p:nvPr/>
        </p:nvSpPr>
        <p:spPr>
          <a:xfrm>
            <a:off x="1182503" y="3143180"/>
            <a:ext cx="1524776" cy="300082"/>
          </a:xfrm>
          <a:prstGeom prst="rect">
            <a:avLst/>
          </a:prstGeom>
          <a:noFill/>
        </p:spPr>
        <p:txBody>
          <a:bodyPr wrap="none" rtlCol="0">
            <a:spAutoFit/>
          </a:bodyPr>
          <a:lstStyle/>
          <a:p>
            <a:r>
              <a:rPr lang="en-GB" sz="1350" b="1" dirty="0">
                <a:solidFill>
                  <a:schemeClr val="bg1"/>
                </a:solidFill>
              </a:rPr>
              <a:t>RY36BC17A-140</a:t>
            </a:r>
            <a:endParaRPr lang="en-GB" sz="1350" dirty="0">
              <a:solidFill>
                <a:schemeClr val="bg1"/>
              </a:solidFill>
            </a:endParaRPr>
          </a:p>
        </p:txBody>
      </p:sp>
      <p:sp>
        <p:nvSpPr>
          <p:cNvPr id="105" name="TextBox 104">
            <a:extLst>
              <a:ext uri="{FF2B5EF4-FFF2-40B4-BE49-F238E27FC236}">
                <a16:creationId xmlns:a16="http://schemas.microsoft.com/office/drawing/2014/main" id="{8D46E388-C667-4F28-9859-C67DC41801B1}"/>
              </a:ext>
            </a:extLst>
          </p:cNvPr>
          <p:cNvSpPr txBox="1"/>
          <p:nvPr/>
        </p:nvSpPr>
        <p:spPr>
          <a:xfrm>
            <a:off x="2806737" y="3654186"/>
            <a:ext cx="1313987" cy="230832"/>
          </a:xfrm>
          <a:prstGeom prst="rect">
            <a:avLst/>
          </a:prstGeom>
          <a:noFill/>
          <a:ln>
            <a:noFill/>
          </a:ln>
        </p:spPr>
        <p:txBody>
          <a:bodyPr wrap="square" rtlCol="0">
            <a:spAutoFit/>
          </a:bodyPr>
          <a:lstStyle/>
          <a:p>
            <a:pPr algn="ctr" defTabSz="685783">
              <a:defRPr/>
            </a:pPr>
            <a:r>
              <a:rPr lang="en-GB" sz="900" b="1" dirty="0">
                <a:solidFill>
                  <a:schemeClr val="bg1"/>
                </a:solidFill>
                <a:latin typeface="Arial" panose="020B0604020202020204" pitchFamily="34" charset="0"/>
                <a:cs typeface="Arial" panose="020B0604020202020204" pitchFamily="34" charset="0"/>
              </a:rPr>
              <a:t>4.0</a:t>
            </a:r>
            <a:r>
              <a:rPr lang="ru-RU" sz="900" b="1" dirty="0">
                <a:solidFill>
                  <a:schemeClr val="bg1"/>
                </a:solidFill>
                <a:latin typeface="Arial" panose="020B0604020202020204" pitchFamily="34" charset="0"/>
                <a:cs typeface="Arial" panose="020B0604020202020204" pitchFamily="34" charset="0"/>
              </a:rPr>
              <a:t> </a:t>
            </a:r>
            <a:r>
              <a:rPr lang="ru-RU" sz="900" b="1" dirty="0" err="1">
                <a:solidFill>
                  <a:schemeClr val="bg1"/>
                </a:solidFill>
                <a:latin typeface="Arial" panose="020B0604020202020204" pitchFamily="34" charset="0"/>
                <a:cs typeface="Arial" panose="020B0604020202020204" pitchFamily="34" charset="0"/>
              </a:rPr>
              <a:t>Ач</a:t>
            </a:r>
            <a:r>
              <a:rPr lang="en-GB" sz="900" b="1" dirty="0">
                <a:solidFill>
                  <a:schemeClr val="bg1"/>
                </a:solidFill>
                <a:latin typeface="Arial" panose="020B0604020202020204" pitchFamily="34" charset="0"/>
                <a:cs typeface="Arial" panose="020B0604020202020204" pitchFamily="34" charset="0"/>
              </a:rPr>
              <a:t> </a:t>
            </a:r>
            <a:r>
              <a:rPr lang="en-GB" sz="825" dirty="0">
                <a:solidFill>
                  <a:schemeClr val="bg1"/>
                </a:solidFill>
                <a:latin typeface="Arial" panose="020B0604020202020204" pitchFamily="34" charset="0"/>
                <a:cs typeface="Arial" panose="020B0604020202020204" pitchFamily="34" charset="0"/>
              </a:rPr>
              <a:t>BPL3640D2</a:t>
            </a:r>
            <a:endParaRPr lang="en-GB" sz="900" dirty="0">
              <a:solidFill>
                <a:schemeClr val="bg1"/>
              </a:solidFill>
              <a:latin typeface="Arial" panose="020B0604020202020204" pitchFamily="34" charset="0"/>
              <a:cs typeface="Arial" panose="020B0604020202020204" pitchFamily="34" charset="0"/>
            </a:endParaRPr>
          </a:p>
        </p:txBody>
      </p:sp>
      <p:sp>
        <p:nvSpPr>
          <p:cNvPr id="106" name="Plus Sign 105">
            <a:extLst>
              <a:ext uri="{FF2B5EF4-FFF2-40B4-BE49-F238E27FC236}">
                <a16:creationId xmlns:a16="http://schemas.microsoft.com/office/drawing/2014/main" id="{92F2D254-3FA4-4ED3-BF4B-076CF7DDABEA}"/>
              </a:ext>
            </a:extLst>
          </p:cNvPr>
          <p:cNvSpPr/>
          <p:nvPr/>
        </p:nvSpPr>
        <p:spPr>
          <a:xfrm>
            <a:off x="4485283" y="2983931"/>
            <a:ext cx="595497" cy="595497"/>
          </a:xfrm>
          <a:prstGeom prst="mathPlus">
            <a:avLst/>
          </a:prstGeom>
          <a:solidFill>
            <a:srgbClr val="D3D81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GB" sz="1350"/>
          </a:p>
        </p:txBody>
      </p:sp>
      <p:cxnSp>
        <p:nvCxnSpPr>
          <p:cNvPr id="107" name="Straight Connector 106">
            <a:extLst>
              <a:ext uri="{FF2B5EF4-FFF2-40B4-BE49-F238E27FC236}">
                <a16:creationId xmlns:a16="http://schemas.microsoft.com/office/drawing/2014/main" id="{144D6BF1-0C99-4878-B093-638137E6BA4D}"/>
              </a:ext>
            </a:extLst>
          </p:cNvPr>
          <p:cNvCxnSpPr>
            <a:cxnSpLocks/>
          </p:cNvCxnSpPr>
          <p:nvPr/>
        </p:nvCxnSpPr>
        <p:spPr>
          <a:xfrm flipH="1">
            <a:off x="1206651" y="2861203"/>
            <a:ext cx="59969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E23C23B6-C208-403B-A9DE-999ED46962D1}"/>
              </a:ext>
            </a:extLst>
          </p:cNvPr>
          <p:cNvCxnSpPr>
            <a:cxnSpLocks/>
          </p:cNvCxnSpPr>
          <p:nvPr/>
        </p:nvCxnSpPr>
        <p:spPr>
          <a:xfrm flipH="1">
            <a:off x="1206651" y="3931912"/>
            <a:ext cx="59969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10" name="TextBox 109">
            <a:extLst>
              <a:ext uri="{FF2B5EF4-FFF2-40B4-BE49-F238E27FC236}">
                <a16:creationId xmlns:a16="http://schemas.microsoft.com/office/drawing/2014/main" id="{F3E2BDED-6AAB-4BA6-A998-6F76EB0607B5}"/>
              </a:ext>
            </a:extLst>
          </p:cNvPr>
          <p:cNvSpPr txBox="1"/>
          <p:nvPr/>
        </p:nvSpPr>
        <p:spPr>
          <a:xfrm>
            <a:off x="5747371" y="3654186"/>
            <a:ext cx="1313987" cy="230832"/>
          </a:xfrm>
          <a:prstGeom prst="rect">
            <a:avLst/>
          </a:prstGeom>
          <a:noFill/>
          <a:ln>
            <a:noFill/>
          </a:ln>
        </p:spPr>
        <p:txBody>
          <a:bodyPr wrap="square" rtlCol="0">
            <a:spAutoFit/>
          </a:bodyPr>
          <a:lstStyle/>
          <a:p>
            <a:pPr algn="ctr" defTabSz="685783">
              <a:defRPr/>
            </a:pPr>
            <a:r>
              <a:rPr lang="en-GB" sz="900" b="1" dirty="0">
                <a:solidFill>
                  <a:schemeClr val="bg1"/>
                </a:solidFill>
                <a:latin typeface="Arial" panose="020B0604020202020204" pitchFamily="34" charset="0"/>
                <a:cs typeface="Arial" panose="020B0604020202020204" pitchFamily="34" charset="0"/>
              </a:rPr>
              <a:t>6.0Ah </a:t>
            </a:r>
            <a:r>
              <a:rPr lang="en-GB" sz="900" dirty="0">
                <a:solidFill>
                  <a:schemeClr val="bg1"/>
                </a:solidFill>
              </a:rPr>
              <a:t>RY36C60A</a:t>
            </a:r>
            <a:endParaRPr lang="en-GB" sz="900" dirty="0">
              <a:solidFill>
                <a:schemeClr val="bg1"/>
              </a:solidFill>
              <a:latin typeface="Arial" panose="020B0604020202020204" pitchFamily="34" charset="0"/>
              <a:cs typeface="Arial" panose="020B0604020202020204" pitchFamily="34" charset="0"/>
            </a:endParaRPr>
          </a:p>
        </p:txBody>
      </p:sp>
      <p:pic>
        <p:nvPicPr>
          <p:cNvPr id="111" name="Picture 110">
            <a:extLst>
              <a:ext uri="{FF2B5EF4-FFF2-40B4-BE49-F238E27FC236}">
                <a16:creationId xmlns:a16="http://schemas.microsoft.com/office/drawing/2014/main" id="{D3C4E07D-7F39-4677-914B-701F294FD694}"/>
              </a:ext>
            </a:extLst>
          </p:cNvPr>
          <p:cNvPicPr>
            <a:picLocks noChangeAspect="1"/>
          </p:cNvPicPr>
          <p:nvPr/>
        </p:nvPicPr>
        <p:blipFill>
          <a:blip r:embed="rId20"/>
          <a:srcRect l="3518" t="3753" r="3150" b="4202"/>
          <a:stretch>
            <a:fillRect/>
          </a:stretch>
        </p:blipFill>
        <p:spPr>
          <a:xfrm>
            <a:off x="6714901" y="785969"/>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12" name="Picture 111">
            <a:extLst>
              <a:ext uri="{FF2B5EF4-FFF2-40B4-BE49-F238E27FC236}">
                <a16:creationId xmlns:a16="http://schemas.microsoft.com/office/drawing/2014/main" id="{7D87751F-A172-4722-8BD0-BDCA07E836D8}"/>
              </a:ext>
            </a:extLst>
          </p:cNvPr>
          <p:cNvPicPr>
            <a:picLocks noChangeAspect="1"/>
          </p:cNvPicPr>
          <p:nvPr/>
        </p:nvPicPr>
        <p:blipFill>
          <a:blip r:embed="rId20"/>
          <a:srcRect l="3518" t="3753" r="3150" b="4202"/>
          <a:stretch>
            <a:fillRect/>
          </a:stretch>
        </p:blipFill>
        <p:spPr>
          <a:xfrm>
            <a:off x="6714901" y="1932486"/>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13" name="Picture 112">
            <a:extLst>
              <a:ext uri="{FF2B5EF4-FFF2-40B4-BE49-F238E27FC236}">
                <a16:creationId xmlns:a16="http://schemas.microsoft.com/office/drawing/2014/main" id="{E7B8C03E-9575-42A1-B566-DDE194E2A55F}"/>
              </a:ext>
            </a:extLst>
          </p:cNvPr>
          <p:cNvPicPr>
            <a:picLocks noChangeAspect="1"/>
          </p:cNvPicPr>
          <p:nvPr/>
        </p:nvPicPr>
        <p:blipFill>
          <a:blip r:embed="rId21"/>
          <a:stretch>
            <a:fillRect/>
          </a:stretch>
        </p:blipFill>
        <p:spPr>
          <a:xfrm>
            <a:off x="5654355" y="3053735"/>
            <a:ext cx="1121587" cy="602644"/>
          </a:xfrm>
          <a:prstGeom prst="rect">
            <a:avLst/>
          </a:prstGeom>
        </p:spPr>
      </p:pic>
      <p:pic>
        <p:nvPicPr>
          <p:cNvPr id="114" name="Picture 113">
            <a:extLst>
              <a:ext uri="{FF2B5EF4-FFF2-40B4-BE49-F238E27FC236}">
                <a16:creationId xmlns:a16="http://schemas.microsoft.com/office/drawing/2014/main" id="{DE8BFDB2-FD5D-45DD-A4EB-872B65D7B74B}"/>
              </a:ext>
            </a:extLst>
          </p:cNvPr>
          <p:cNvPicPr>
            <a:picLocks noChangeAspect="1"/>
          </p:cNvPicPr>
          <p:nvPr/>
        </p:nvPicPr>
        <p:blipFill>
          <a:blip r:embed="rId21"/>
          <a:stretch>
            <a:fillRect/>
          </a:stretch>
        </p:blipFill>
        <p:spPr>
          <a:xfrm>
            <a:off x="5654355" y="4172117"/>
            <a:ext cx="1121587" cy="602644"/>
          </a:xfrm>
          <a:prstGeom prst="rect">
            <a:avLst/>
          </a:prstGeom>
        </p:spPr>
      </p:pic>
      <p:pic>
        <p:nvPicPr>
          <p:cNvPr id="115" name="Picture 114">
            <a:extLst>
              <a:ext uri="{FF2B5EF4-FFF2-40B4-BE49-F238E27FC236}">
                <a16:creationId xmlns:a16="http://schemas.microsoft.com/office/drawing/2014/main" id="{5EEFDB5A-83EB-4448-A1D9-5716CFC59DF4}"/>
              </a:ext>
            </a:extLst>
          </p:cNvPr>
          <p:cNvPicPr>
            <a:picLocks noChangeAspect="1"/>
          </p:cNvPicPr>
          <p:nvPr/>
        </p:nvPicPr>
        <p:blipFill>
          <a:blip r:embed="rId20"/>
          <a:srcRect l="3518" t="3753" r="3150" b="4202"/>
          <a:stretch>
            <a:fillRect/>
          </a:stretch>
        </p:blipFill>
        <p:spPr>
          <a:xfrm>
            <a:off x="6714901" y="2981280"/>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16" name="Picture 115">
            <a:extLst>
              <a:ext uri="{FF2B5EF4-FFF2-40B4-BE49-F238E27FC236}">
                <a16:creationId xmlns:a16="http://schemas.microsoft.com/office/drawing/2014/main" id="{560EBB48-17A9-4F0E-9213-D8C381892D91}"/>
              </a:ext>
            </a:extLst>
          </p:cNvPr>
          <p:cNvPicPr>
            <a:picLocks noChangeAspect="1"/>
          </p:cNvPicPr>
          <p:nvPr/>
        </p:nvPicPr>
        <p:blipFill>
          <a:blip r:embed="rId20"/>
          <a:srcRect l="3518" t="3753" r="3150" b="4202"/>
          <a:stretch>
            <a:fillRect/>
          </a:stretch>
        </p:blipFill>
        <p:spPr>
          <a:xfrm>
            <a:off x="6714901" y="4056707"/>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17" name="Picture 116">
            <a:extLst>
              <a:ext uri="{FF2B5EF4-FFF2-40B4-BE49-F238E27FC236}">
                <a16:creationId xmlns:a16="http://schemas.microsoft.com/office/drawing/2014/main" id="{2C964FB3-DEB3-41BE-A6E7-77569F3D8B3F}"/>
              </a:ext>
            </a:extLst>
          </p:cNvPr>
          <p:cNvPicPr>
            <a:picLocks noChangeAspect="1"/>
          </p:cNvPicPr>
          <p:nvPr/>
        </p:nvPicPr>
        <p:blipFill>
          <a:blip r:embed="rId20"/>
          <a:srcRect l="3518" t="3753" r="3150" b="4202"/>
          <a:stretch>
            <a:fillRect/>
          </a:stretch>
        </p:blipFill>
        <p:spPr>
          <a:xfrm>
            <a:off x="3788821" y="4056707"/>
            <a:ext cx="334469" cy="334469"/>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sp>
        <p:nvSpPr>
          <p:cNvPr id="101" name="Rectangle 29">
            <a:extLst>
              <a:ext uri="{FF2B5EF4-FFF2-40B4-BE49-F238E27FC236}">
                <a16:creationId xmlns:a16="http://schemas.microsoft.com/office/drawing/2014/main" id="{AA127AD3-5DD9-4661-BB0E-28C1B48FF7E2}"/>
              </a:ext>
            </a:extLst>
          </p:cNvPr>
          <p:cNvSpPr>
            <a:spLocks noChangeArrowheads="1"/>
          </p:cNvSpPr>
          <p:nvPr/>
        </p:nvSpPr>
        <p:spPr bwMode="auto">
          <a:xfrm>
            <a:off x="347744" y="122623"/>
            <a:ext cx="6006849"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solidFill>
                  <a:schemeClr val="tx2"/>
                </a:solidFill>
                <a:latin typeface="Arial" panose="020B0604020202020204" pitchFamily="34" charset="0"/>
                <a:cs typeface="Arial" panose="020B0604020202020204" pitchFamily="34" charset="0"/>
              </a:rPr>
              <a:t>                  </a:t>
            </a:r>
            <a:r>
              <a:rPr lang="ru-RU" altLang="en-US" sz="2000" b="1" dirty="0">
                <a:solidFill>
                  <a:schemeClr val="tx2"/>
                </a:solidFill>
                <a:latin typeface="Arial" panose="020B0604020202020204" pitchFamily="34" charset="0"/>
                <a:cs typeface="Arial" panose="020B0604020202020204" pitchFamily="34" charset="0"/>
              </a:rPr>
              <a:t>Модельный ряд </a:t>
            </a:r>
            <a:r>
              <a:rPr lang="en-GB" altLang="en-US" sz="2000" b="1" dirty="0">
                <a:solidFill>
                  <a:schemeClr val="tx2"/>
                </a:solidFill>
                <a:latin typeface="Arial" panose="020B0604020202020204" pitchFamily="34" charset="0"/>
                <a:cs typeface="Arial" panose="020B0604020202020204" pitchFamily="34" charset="0"/>
              </a:rPr>
              <a:t>2020 </a:t>
            </a:r>
          </a:p>
        </p:txBody>
      </p:sp>
    </p:spTree>
    <p:extLst>
      <p:ext uri="{BB962C8B-B14F-4D97-AF65-F5344CB8AC3E}">
        <p14:creationId xmlns:p14="http://schemas.microsoft.com/office/powerpoint/2010/main" val="347670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7"/>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0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13"/>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1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06"/>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03"/>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0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0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87"/>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85"/>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14"/>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16"/>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98"/>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17"/>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 grpId="0"/>
      <p:bldP spid="85" grpId="0"/>
      <p:bldP spid="87" grpId="0"/>
      <p:bldP spid="88" grpId="0"/>
      <p:bldP spid="90" grpId="0" animBg="1"/>
      <p:bldP spid="91" grpId="0"/>
      <p:bldP spid="92" grpId="0"/>
      <p:bldP spid="95" grpId="0"/>
      <p:bldP spid="96" grpId="0"/>
      <p:bldP spid="97" grpId="0" animBg="1"/>
      <p:bldP spid="98" grpId="0" animBg="1"/>
      <p:bldP spid="99" grpId="0"/>
      <p:bldP spid="104" grpId="0"/>
      <p:bldP spid="105" grpId="0"/>
      <p:bldP spid="106" grpId="0" animBg="1"/>
      <p:bldP spid="1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8">
            <a:extLst>
              <a:ext uri="{FF2B5EF4-FFF2-40B4-BE49-F238E27FC236}">
                <a16:creationId xmlns:a16="http://schemas.microsoft.com/office/drawing/2014/main" id="{64A16AE4-F703-4AF0-AD7C-481677E5ED8A}"/>
              </a:ext>
            </a:extLst>
          </p:cNvPr>
          <p:cNvSpPr>
            <a:spLocks/>
          </p:cNvSpPr>
          <p:nvPr/>
        </p:nvSpPr>
        <p:spPr bwMode="auto">
          <a:xfrm>
            <a:off x="4457422" y="2609849"/>
            <a:ext cx="4686578" cy="2533650"/>
          </a:xfrm>
          <a:custGeom>
            <a:avLst/>
            <a:gdLst>
              <a:gd name="T0" fmla="*/ 2945 w 2945"/>
              <a:gd name="T1" fmla="*/ 1596 h 1596"/>
              <a:gd name="T2" fmla="*/ 2945 w 2945"/>
              <a:gd name="T3" fmla="*/ 0 h 1596"/>
              <a:gd name="T4" fmla="*/ 691 w 2945"/>
              <a:gd name="T5" fmla="*/ 0 h 1596"/>
              <a:gd name="T6" fmla="*/ 0 w 2945"/>
              <a:gd name="T7" fmla="*/ 1596 h 1596"/>
              <a:gd name="T8" fmla="*/ 2945 w 2945"/>
              <a:gd name="T9" fmla="*/ 1596 h 1596"/>
            </a:gdLst>
            <a:ahLst/>
            <a:cxnLst>
              <a:cxn ang="0">
                <a:pos x="T0" y="T1"/>
              </a:cxn>
              <a:cxn ang="0">
                <a:pos x="T2" y="T3"/>
              </a:cxn>
              <a:cxn ang="0">
                <a:pos x="T4" y="T5"/>
              </a:cxn>
              <a:cxn ang="0">
                <a:pos x="T6" y="T7"/>
              </a:cxn>
              <a:cxn ang="0">
                <a:pos x="T8" y="T9"/>
              </a:cxn>
            </a:cxnLst>
            <a:rect l="0" t="0" r="r" b="b"/>
            <a:pathLst>
              <a:path w="2945" h="1596">
                <a:moveTo>
                  <a:pt x="2945" y="1596"/>
                </a:moveTo>
                <a:lnTo>
                  <a:pt x="2945" y="0"/>
                </a:lnTo>
                <a:lnTo>
                  <a:pt x="691" y="0"/>
                </a:lnTo>
                <a:lnTo>
                  <a:pt x="0" y="1596"/>
                </a:lnTo>
                <a:lnTo>
                  <a:pt x="2945" y="1596"/>
                </a:lnTo>
                <a:close/>
              </a:path>
            </a:pathLst>
          </a:custGeom>
          <a:blipFill>
            <a:blip r:embed="rId3"/>
            <a:stretch>
              <a:fillRect/>
            </a:stretch>
          </a:blipFill>
          <a:ln>
            <a:noFill/>
          </a:ln>
        </p:spPr>
        <p:txBody>
          <a:bodyPr vert="horz" wrap="square" lIns="91440" tIns="45720" rIns="91440" bIns="45720" numCol="1" anchor="t" anchorCtr="0" compatLnSpc="1">
            <a:prstTxWarp prst="textNoShape">
              <a:avLst/>
            </a:prstTxWarp>
          </a:bodyPr>
          <a:lstStyle/>
          <a:p>
            <a:endParaRPr lang="en-GB" dirty="0"/>
          </a:p>
        </p:txBody>
      </p:sp>
      <p:sp>
        <p:nvSpPr>
          <p:cNvPr id="7" name="Freeform 5">
            <a:extLst>
              <a:ext uri="{FF2B5EF4-FFF2-40B4-BE49-F238E27FC236}">
                <a16:creationId xmlns:a16="http://schemas.microsoft.com/office/drawing/2014/main" id="{C8220F6C-669A-4267-BD7E-7A4F7CE4D0CF}"/>
              </a:ext>
            </a:extLst>
          </p:cNvPr>
          <p:cNvSpPr>
            <a:spLocks/>
          </p:cNvSpPr>
          <p:nvPr/>
        </p:nvSpPr>
        <p:spPr bwMode="auto">
          <a:xfrm>
            <a:off x="0" y="0"/>
            <a:ext cx="4688169" cy="2536825"/>
          </a:xfrm>
          <a:custGeom>
            <a:avLst/>
            <a:gdLst>
              <a:gd name="T0" fmla="*/ 0 w 2946"/>
              <a:gd name="T1" fmla="*/ 0 h 1598"/>
              <a:gd name="T2" fmla="*/ 0 w 2946"/>
              <a:gd name="T3" fmla="*/ 1598 h 1598"/>
              <a:gd name="T4" fmla="*/ 2256 w 2946"/>
              <a:gd name="T5" fmla="*/ 1598 h 1598"/>
              <a:gd name="T6" fmla="*/ 2946 w 2946"/>
              <a:gd name="T7" fmla="*/ 0 h 1598"/>
              <a:gd name="T8" fmla="*/ 0 w 2946"/>
              <a:gd name="T9" fmla="*/ 0 h 1598"/>
            </a:gdLst>
            <a:ahLst/>
            <a:cxnLst>
              <a:cxn ang="0">
                <a:pos x="T0" y="T1"/>
              </a:cxn>
              <a:cxn ang="0">
                <a:pos x="T2" y="T3"/>
              </a:cxn>
              <a:cxn ang="0">
                <a:pos x="T4" y="T5"/>
              </a:cxn>
              <a:cxn ang="0">
                <a:pos x="T6" y="T7"/>
              </a:cxn>
              <a:cxn ang="0">
                <a:pos x="T8" y="T9"/>
              </a:cxn>
            </a:cxnLst>
            <a:rect l="0" t="0" r="r" b="b"/>
            <a:pathLst>
              <a:path w="2946" h="1598">
                <a:moveTo>
                  <a:pt x="0" y="0"/>
                </a:moveTo>
                <a:lnTo>
                  <a:pt x="0" y="1598"/>
                </a:lnTo>
                <a:lnTo>
                  <a:pt x="2256" y="1598"/>
                </a:lnTo>
                <a:lnTo>
                  <a:pt x="2946" y="0"/>
                </a:lnTo>
                <a:lnTo>
                  <a:pt x="0" y="0"/>
                </a:lnTo>
                <a:close/>
              </a:path>
            </a:pathLst>
          </a:custGeom>
          <a:blipFill>
            <a:blip r:embed="rId4"/>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4DBA2808-1618-4FF1-B3C2-75BA19C263FA}"/>
              </a:ext>
            </a:extLst>
          </p:cNvPr>
          <p:cNvSpPr>
            <a:spLocks/>
          </p:cNvSpPr>
          <p:nvPr/>
        </p:nvSpPr>
        <p:spPr bwMode="auto">
          <a:xfrm>
            <a:off x="5587292" y="0"/>
            <a:ext cx="3556707" cy="2536825"/>
          </a:xfrm>
          <a:custGeom>
            <a:avLst/>
            <a:gdLst>
              <a:gd name="T0" fmla="*/ 2235 w 2235"/>
              <a:gd name="T1" fmla="*/ 1598 h 1598"/>
              <a:gd name="T2" fmla="*/ 2235 w 2235"/>
              <a:gd name="T3" fmla="*/ 0 h 1598"/>
              <a:gd name="T4" fmla="*/ 691 w 2235"/>
              <a:gd name="T5" fmla="*/ 0 h 1598"/>
              <a:gd name="T6" fmla="*/ 0 w 2235"/>
              <a:gd name="T7" fmla="*/ 1598 h 1598"/>
              <a:gd name="T8" fmla="*/ 2235 w 2235"/>
              <a:gd name="T9" fmla="*/ 1598 h 1598"/>
            </a:gdLst>
            <a:ahLst/>
            <a:cxnLst>
              <a:cxn ang="0">
                <a:pos x="T0" y="T1"/>
              </a:cxn>
              <a:cxn ang="0">
                <a:pos x="T2" y="T3"/>
              </a:cxn>
              <a:cxn ang="0">
                <a:pos x="T4" y="T5"/>
              </a:cxn>
              <a:cxn ang="0">
                <a:pos x="T6" y="T7"/>
              </a:cxn>
              <a:cxn ang="0">
                <a:pos x="T8" y="T9"/>
              </a:cxn>
            </a:cxnLst>
            <a:rect l="0" t="0" r="r" b="b"/>
            <a:pathLst>
              <a:path w="2235" h="1598">
                <a:moveTo>
                  <a:pt x="2235" y="1598"/>
                </a:moveTo>
                <a:lnTo>
                  <a:pt x="2235" y="0"/>
                </a:lnTo>
                <a:lnTo>
                  <a:pt x="691" y="0"/>
                </a:lnTo>
                <a:lnTo>
                  <a:pt x="0" y="1598"/>
                </a:lnTo>
                <a:lnTo>
                  <a:pt x="2235" y="1598"/>
                </a:lnTo>
                <a:close/>
              </a:path>
            </a:pathLst>
          </a:custGeom>
          <a:blipFill>
            <a:blip r:embed="rId5"/>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2F1F5D20-F40E-41A9-8DA3-46CF9B2E2887}"/>
              </a:ext>
            </a:extLst>
          </p:cNvPr>
          <p:cNvSpPr>
            <a:spLocks/>
          </p:cNvSpPr>
          <p:nvPr/>
        </p:nvSpPr>
        <p:spPr bwMode="auto">
          <a:xfrm>
            <a:off x="0" y="2609849"/>
            <a:ext cx="3556707" cy="2533650"/>
          </a:xfrm>
          <a:custGeom>
            <a:avLst/>
            <a:gdLst>
              <a:gd name="T0" fmla="*/ 0 w 2235"/>
              <a:gd name="T1" fmla="*/ 0 h 1596"/>
              <a:gd name="T2" fmla="*/ 0 w 2235"/>
              <a:gd name="T3" fmla="*/ 1596 h 1596"/>
              <a:gd name="T4" fmla="*/ 1544 w 2235"/>
              <a:gd name="T5" fmla="*/ 1596 h 1596"/>
              <a:gd name="T6" fmla="*/ 2235 w 2235"/>
              <a:gd name="T7" fmla="*/ 0 h 1596"/>
              <a:gd name="T8" fmla="*/ 0 w 2235"/>
              <a:gd name="T9" fmla="*/ 0 h 1596"/>
            </a:gdLst>
            <a:ahLst/>
            <a:cxnLst>
              <a:cxn ang="0">
                <a:pos x="T0" y="T1"/>
              </a:cxn>
              <a:cxn ang="0">
                <a:pos x="T2" y="T3"/>
              </a:cxn>
              <a:cxn ang="0">
                <a:pos x="T4" y="T5"/>
              </a:cxn>
              <a:cxn ang="0">
                <a:pos x="T6" y="T7"/>
              </a:cxn>
              <a:cxn ang="0">
                <a:pos x="T8" y="T9"/>
              </a:cxn>
            </a:cxnLst>
            <a:rect l="0" t="0" r="r" b="b"/>
            <a:pathLst>
              <a:path w="2235" h="1596">
                <a:moveTo>
                  <a:pt x="0" y="0"/>
                </a:moveTo>
                <a:lnTo>
                  <a:pt x="0" y="1596"/>
                </a:lnTo>
                <a:lnTo>
                  <a:pt x="1544" y="1596"/>
                </a:lnTo>
                <a:lnTo>
                  <a:pt x="2235" y="0"/>
                </a:lnTo>
                <a:lnTo>
                  <a:pt x="0" y="0"/>
                </a:lnTo>
                <a:close/>
              </a:path>
            </a:pathLst>
          </a:custGeom>
          <a:blipFill>
            <a:blip r:embed="rId6"/>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3933C349-739A-4307-8042-FBBF9AFF7E0C}"/>
              </a:ext>
            </a:extLst>
          </p:cNvPr>
          <p:cNvSpPr>
            <a:spLocks/>
          </p:cNvSpPr>
          <p:nvPr/>
        </p:nvSpPr>
        <p:spPr bwMode="auto">
          <a:xfrm>
            <a:off x="2530275" y="0"/>
            <a:ext cx="4083450" cy="5143499"/>
          </a:xfrm>
          <a:custGeom>
            <a:avLst/>
            <a:gdLst>
              <a:gd name="T0" fmla="*/ 2566 w 2566"/>
              <a:gd name="T1" fmla="*/ 0 h 3240"/>
              <a:gd name="T2" fmla="*/ 1402 w 2566"/>
              <a:gd name="T3" fmla="*/ 0 h 3240"/>
              <a:gd name="T4" fmla="*/ 0 w 2566"/>
              <a:gd name="T5" fmla="*/ 3240 h 3240"/>
              <a:gd name="T6" fmla="*/ 1166 w 2566"/>
              <a:gd name="T7" fmla="*/ 3240 h 3240"/>
              <a:gd name="T8" fmla="*/ 2566 w 2566"/>
              <a:gd name="T9" fmla="*/ 0 h 3240"/>
            </a:gdLst>
            <a:ahLst/>
            <a:cxnLst>
              <a:cxn ang="0">
                <a:pos x="T0" y="T1"/>
              </a:cxn>
              <a:cxn ang="0">
                <a:pos x="T2" y="T3"/>
              </a:cxn>
              <a:cxn ang="0">
                <a:pos x="T4" y="T5"/>
              </a:cxn>
              <a:cxn ang="0">
                <a:pos x="T6" y="T7"/>
              </a:cxn>
              <a:cxn ang="0">
                <a:pos x="T8" y="T9"/>
              </a:cxn>
            </a:cxnLst>
            <a:rect l="0" t="0" r="r" b="b"/>
            <a:pathLst>
              <a:path w="2566" h="3240">
                <a:moveTo>
                  <a:pt x="2566" y="0"/>
                </a:moveTo>
                <a:lnTo>
                  <a:pt x="1402" y="0"/>
                </a:lnTo>
                <a:lnTo>
                  <a:pt x="0" y="3240"/>
                </a:lnTo>
                <a:lnTo>
                  <a:pt x="1166" y="3240"/>
                </a:lnTo>
                <a:lnTo>
                  <a:pt x="2566"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62" name="Group 61">
            <a:extLst>
              <a:ext uri="{FF2B5EF4-FFF2-40B4-BE49-F238E27FC236}">
                <a16:creationId xmlns:a16="http://schemas.microsoft.com/office/drawing/2014/main" id="{58566974-E2E3-46F9-9C1B-B4E32B19F11B}"/>
              </a:ext>
            </a:extLst>
          </p:cNvPr>
          <p:cNvGrpSpPr/>
          <p:nvPr/>
        </p:nvGrpSpPr>
        <p:grpSpPr>
          <a:xfrm>
            <a:off x="0" y="1686690"/>
            <a:ext cx="2101650" cy="693380"/>
            <a:chOff x="0" y="1686690"/>
            <a:chExt cx="2101650" cy="693380"/>
          </a:xfrm>
        </p:grpSpPr>
        <p:grpSp>
          <p:nvGrpSpPr>
            <p:cNvPr id="39" name="Group 38">
              <a:extLst>
                <a:ext uri="{FF2B5EF4-FFF2-40B4-BE49-F238E27FC236}">
                  <a16:creationId xmlns:a16="http://schemas.microsoft.com/office/drawing/2014/main" id="{0F878573-F559-49CB-B070-F90D64FA5CDA}"/>
                </a:ext>
              </a:extLst>
            </p:cNvPr>
            <p:cNvGrpSpPr/>
            <p:nvPr/>
          </p:nvGrpSpPr>
          <p:grpSpPr>
            <a:xfrm rot="10800000" flipH="1">
              <a:off x="0" y="1686690"/>
              <a:ext cx="2101650" cy="693380"/>
              <a:chOff x="2173146" y="2352675"/>
              <a:chExt cx="673593" cy="222233"/>
            </a:xfrm>
            <a:solidFill>
              <a:schemeClr val="tx2">
                <a:alpha val="96000"/>
              </a:schemeClr>
            </a:solidFill>
          </p:grpSpPr>
          <p:sp>
            <p:nvSpPr>
              <p:cNvPr id="40" name="Rectangle 39">
                <a:extLst>
                  <a:ext uri="{FF2B5EF4-FFF2-40B4-BE49-F238E27FC236}">
                    <a16:creationId xmlns:a16="http://schemas.microsoft.com/office/drawing/2014/main" id="{782247B6-F90A-44C9-B3D6-A4D7FB78AF83}"/>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Isosceles Triangle 40">
                <a:extLst>
                  <a:ext uri="{FF2B5EF4-FFF2-40B4-BE49-F238E27FC236}">
                    <a16:creationId xmlns:a16="http://schemas.microsoft.com/office/drawing/2014/main" id="{31B4F3D6-02EA-44FE-8CF5-77C542D2825D}"/>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Rectangle 14">
              <a:extLst>
                <a:ext uri="{FF2B5EF4-FFF2-40B4-BE49-F238E27FC236}">
                  <a16:creationId xmlns:a16="http://schemas.microsoft.com/office/drawing/2014/main" id="{10D33D37-0EEB-4607-A13A-A491D096F2E4}"/>
                </a:ext>
              </a:extLst>
            </p:cNvPr>
            <p:cNvSpPr/>
            <p:nvPr/>
          </p:nvSpPr>
          <p:spPr>
            <a:xfrm>
              <a:off x="256648" y="1817937"/>
              <a:ext cx="1800636"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Замена бензиновым двигателям</a:t>
              </a:r>
              <a:endParaRPr lang="en-US" sz="1100" dirty="0">
                <a:solidFill>
                  <a:schemeClr val="bg1"/>
                </a:solidFill>
                <a:latin typeface="Arial" panose="020B0604020202020204" pitchFamily="34" charset="0"/>
                <a:ea typeface="Helvetica Neue" charset="0"/>
                <a:cs typeface="Arial" panose="020B0604020202020204" pitchFamily="34" charset="0"/>
              </a:endParaRPr>
            </a:p>
          </p:txBody>
        </p:sp>
      </p:grpSp>
      <p:pic>
        <p:nvPicPr>
          <p:cNvPr id="16" name="Picture 15">
            <a:extLst>
              <a:ext uri="{FF2B5EF4-FFF2-40B4-BE49-F238E27FC236}">
                <a16:creationId xmlns:a16="http://schemas.microsoft.com/office/drawing/2014/main" id="{C2BA95E3-040C-49FF-ACCC-CD9179599DA8}"/>
              </a:ext>
            </a:extLst>
          </p:cNvPr>
          <p:cNvPicPr>
            <a:picLocks noChangeAspect="1"/>
          </p:cNvPicPr>
          <p:nvPr/>
        </p:nvPicPr>
        <p:blipFill>
          <a:blip r:embed="rId7"/>
          <a:stretch>
            <a:fillRect/>
          </a:stretch>
        </p:blipFill>
        <p:spPr>
          <a:xfrm>
            <a:off x="3388680" y="1539117"/>
            <a:ext cx="2326952" cy="1838884"/>
          </a:xfrm>
          <a:prstGeom prst="rect">
            <a:avLst/>
          </a:prstGeom>
          <a:effectLst>
            <a:outerShdw blurRad="50800" dist="38100" dir="2700000" algn="tl" rotWithShape="0">
              <a:prstClr val="black">
                <a:alpha val="40000"/>
              </a:prstClr>
            </a:outerShdw>
          </a:effectLst>
        </p:spPr>
      </p:pic>
      <p:grpSp>
        <p:nvGrpSpPr>
          <p:cNvPr id="17" name="Group 4">
            <a:extLst>
              <a:ext uri="{FF2B5EF4-FFF2-40B4-BE49-F238E27FC236}">
                <a16:creationId xmlns:a16="http://schemas.microsoft.com/office/drawing/2014/main" id="{1FD574F5-9ABA-4517-8B48-7FFC57B78F1B}"/>
              </a:ext>
            </a:extLst>
          </p:cNvPr>
          <p:cNvGrpSpPr>
            <a:grpSpLocks noChangeAspect="1"/>
          </p:cNvGrpSpPr>
          <p:nvPr/>
        </p:nvGrpSpPr>
        <p:grpSpPr bwMode="auto">
          <a:xfrm>
            <a:off x="3722687" y="3125588"/>
            <a:ext cx="1698625" cy="495300"/>
            <a:chOff x="2344" y="1464"/>
            <a:chExt cx="1070" cy="312"/>
          </a:xfrm>
        </p:grpSpPr>
        <p:sp>
          <p:nvSpPr>
            <p:cNvPr id="18" name="Freeform 5">
              <a:extLst>
                <a:ext uri="{FF2B5EF4-FFF2-40B4-BE49-F238E27FC236}">
                  <a16:creationId xmlns:a16="http://schemas.microsoft.com/office/drawing/2014/main" id="{DA045780-96E6-48DB-AD18-25FA9EC65A9C}"/>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6">
              <a:extLst>
                <a:ext uri="{FF2B5EF4-FFF2-40B4-BE49-F238E27FC236}">
                  <a16:creationId xmlns:a16="http://schemas.microsoft.com/office/drawing/2014/main" id="{9AFD9AF5-3C0F-4036-A1C6-AE09F2A8F794}"/>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7">
              <a:extLst>
                <a:ext uri="{FF2B5EF4-FFF2-40B4-BE49-F238E27FC236}">
                  <a16:creationId xmlns:a16="http://schemas.microsoft.com/office/drawing/2014/main" id="{3464A3BB-1362-47D9-BDD1-468C8EFC1554}"/>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8">
              <a:extLst>
                <a:ext uri="{FF2B5EF4-FFF2-40B4-BE49-F238E27FC236}">
                  <a16:creationId xmlns:a16="http://schemas.microsoft.com/office/drawing/2014/main" id="{0A5535F9-4121-4ACD-BA79-6C00768472F2}"/>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9">
              <a:extLst>
                <a:ext uri="{FF2B5EF4-FFF2-40B4-BE49-F238E27FC236}">
                  <a16:creationId xmlns:a16="http://schemas.microsoft.com/office/drawing/2014/main" id="{251F0C8C-CF04-417C-A30F-65863EAB2579}"/>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10">
              <a:extLst>
                <a:ext uri="{FF2B5EF4-FFF2-40B4-BE49-F238E27FC236}">
                  <a16:creationId xmlns:a16="http://schemas.microsoft.com/office/drawing/2014/main" id="{96B3DC8D-71D9-4A4A-93C7-AC613A8AAE9D}"/>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11">
              <a:extLst>
                <a:ext uri="{FF2B5EF4-FFF2-40B4-BE49-F238E27FC236}">
                  <a16:creationId xmlns:a16="http://schemas.microsoft.com/office/drawing/2014/main" id="{B5240FDD-24AD-414C-9EB4-D70AFFDE81E6}"/>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12">
              <a:extLst>
                <a:ext uri="{FF2B5EF4-FFF2-40B4-BE49-F238E27FC236}">
                  <a16:creationId xmlns:a16="http://schemas.microsoft.com/office/drawing/2014/main" id="{DBB4E4D3-484E-4647-8ECD-93E72BCD0C7B}"/>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13">
              <a:extLst>
                <a:ext uri="{FF2B5EF4-FFF2-40B4-BE49-F238E27FC236}">
                  <a16:creationId xmlns:a16="http://schemas.microsoft.com/office/drawing/2014/main" id="{748E8F32-0D48-4BF2-900F-3B5DD2208CAE}"/>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 name="Freeform 14">
              <a:extLst>
                <a:ext uri="{FF2B5EF4-FFF2-40B4-BE49-F238E27FC236}">
                  <a16:creationId xmlns:a16="http://schemas.microsoft.com/office/drawing/2014/main" id="{679E8D18-F840-4D5D-9FC4-9D895583E457}"/>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Freeform 15">
              <a:extLst>
                <a:ext uri="{FF2B5EF4-FFF2-40B4-BE49-F238E27FC236}">
                  <a16:creationId xmlns:a16="http://schemas.microsoft.com/office/drawing/2014/main" id="{F02AF218-AFFB-4274-B0ED-A2D9EBBACC3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 name="Freeform 16">
              <a:extLst>
                <a:ext uri="{FF2B5EF4-FFF2-40B4-BE49-F238E27FC236}">
                  <a16:creationId xmlns:a16="http://schemas.microsoft.com/office/drawing/2014/main" id="{91B0FC12-463A-439E-B9A6-7F5A0E16746D}"/>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 name="Freeform 17">
              <a:extLst>
                <a:ext uri="{FF2B5EF4-FFF2-40B4-BE49-F238E27FC236}">
                  <a16:creationId xmlns:a16="http://schemas.microsoft.com/office/drawing/2014/main" id="{9A016D24-2967-4765-9FBF-79012CF718C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 name="Freeform 18">
              <a:extLst>
                <a:ext uri="{FF2B5EF4-FFF2-40B4-BE49-F238E27FC236}">
                  <a16:creationId xmlns:a16="http://schemas.microsoft.com/office/drawing/2014/main" id="{8D61422E-4225-4609-A881-B18A6615934D}"/>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 name="Freeform 19">
              <a:extLst>
                <a:ext uri="{FF2B5EF4-FFF2-40B4-BE49-F238E27FC236}">
                  <a16:creationId xmlns:a16="http://schemas.microsoft.com/office/drawing/2014/main" id="{92D80F43-0C0B-420D-B905-B4CB3CC6475A}"/>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Freeform 20">
              <a:extLst>
                <a:ext uri="{FF2B5EF4-FFF2-40B4-BE49-F238E27FC236}">
                  <a16:creationId xmlns:a16="http://schemas.microsoft.com/office/drawing/2014/main" id="{C44D3B8F-6C9F-4C83-B989-233AD67DB0B5}"/>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 name="Freeform 21">
              <a:extLst>
                <a:ext uri="{FF2B5EF4-FFF2-40B4-BE49-F238E27FC236}">
                  <a16:creationId xmlns:a16="http://schemas.microsoft.com/office/drawing/2014/main" id="{9F64168B-7DA1-43A3-8605-576D7808A0C5}"/>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 name="Freeform 22">
              <a:extLst>
                <a:ext uri="{FF2B5EF4-FFF2-40B4-BE49-F238E27FC236}">
                  <a16:creationId xmlns:a16="http://schemas.microsoft.com/office/drawing/2014/main" id="{3A42E701-E81B-4A71-9D1D-7112438C9601}"/>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 name="Freeform 23">
              <a:extLst>
                <a:ext uri="{FF2B5EF4-FFF2-40B4-BE49-F238E27FC236}">
                  <a16:creationId xmlns:a16="http://schemas.microsoft.com/office/drawing/2014/main" id="{6EB8C3BC-03C2-40D9-8EBB-EC83AAA8C7F2}"/>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Freeform 24">
              <a:extLst>
                <a:ext uri="{FF2B5EF4-FFF2-40B4-BE49-F238E27FC236}">
                  <a16:creationId xmlns:a16="http://schemas.microsoft.com/office/drawing/2014/main" id="{39CB9340-EDAD-42E8-8777-88C2E7D7EECC}"/>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62">
            <a:extLst>
              <a:ext uri="{FF2B5EF4-FFF2-40B4-BE49-F238E27FC236}">
                <a16:creationId xmlns:a16="http://schemas.microsoft.com/office/drawing/2014/main" id="{3E94C9FD-1C54-413E-86BA-2863DE41C653}"/>
              </a:ext>
            </a:extLst>
          </p:cNvPr>
          <p:cNvGrpSpPr/>
          <p:nvPr/>
        </p:nvGrpSpPr>
        <p:grpSpPr>
          <a:xfrm>
            <a:off x="0" y="2774036"/>
            <a:ext cx="2250993" cy="693380"/>
            <a:chOff x="0" y="4223515"/>
            <a:chExt cx="2250993" cy="693380"/>
          </a:xfrm>
        </p:grpSpPr>
        <p:grpSp>
          <p:nvGrpSpPr>
            <p:cNvPr id="47" name="Group 46">
              <a:extLst>
                <a:ext uri="{FF2B5EF4-FFF2-40B4-BE49-F238E27FC236}">
                  <a16:creationId xmlns:a16="http://schemas.microsoft.com/office/drawing/2014/main" id="{D7DFF8F6-4A26-4591-821F-E52438EE0608}"/>
                </a:ext>
              </a:extLst>
            </p:cNvPr>
            <p:cNvGrpSpPr/>
            <p:nvPr/>
          </p:nvGrpSpPr>
          <p:grpSpPr>
            <a:xfrm rot="10800000" flipH="1">
              <a:off x="0" y="4223515"/>
              <a:ext cx="2101650" cy="693380"/>
              <a:chOff x="2173146" y="2352675"/>
              <a:chExt cx="673593" cy="222233"/>
            </a:xfrm>
            <a:solidFill>
              <a:schemeClr val="tx2">
                <a:alpha val="96000"/>
              </a:schemeClr>
            </a:solidFill>
          </p:grpSpPr>
          <p:sp>
            <p:nvSpPr>
              <p:cNvPr id="48" name="Rectangle 47">
                <a:extLst>
                  <a:ext uri="{FF2B5EF4-FFF2-40B4-BE49-F238E27FC236}">
                    <a16:creationId xmlns:a16="http://schemas.microsoft.com/office/drawing/2014/main" id="{B66FB275-690B-4103-A077-F097E165D526}"/>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Isosceles Triangle 48">
                <a:extLst>
                  <a:ext uri="{FF2B5EF4-FFF2-40B4-BE49-F238E27FC236}">
                    <a16:creationId xmlns:a16="http://schemas.microsoft.com/office/drawing/2014/main" id="{D036B14A-9EB1-42DC-A695-E8C1E1B7D4BA}"/>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6E46D8A2-2419-42DF-AC52-D59F64A6142D}"/>
                </a:ext>
              </a:extLst>
            </p:cNvPr>
            <p:cNvSpPr/>
            <p:nvPr/>
          </p:nvSpPr>
          <p:spPr>
            <a:xfrm>
              <a:off x="85724" y="4354762"/>
              <a:ext cx="2165269"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Хорошее соотношение «цена-качество»</a:t>
              </a:r>
              <a:endParaRPr lang="en-US" sz="1100" b="1" dirty="0">
                <a:solidFill>
                  <a:schemeClr val="accent1"/>
                </a:solidFill>
                <a:latin typeface="Arial" panose="020B0604020202020204" pitchFamily="34" charset="0"/>
                <a:ea typeface="Helvetica Neue" charset="0"/>
                <a:cs typeface="Arial" panose="020B0604020202020204" pitchFamily="34" charset="0"/>
              </a:endParaRPr>
            </a:p>
          </p:txBody>
        </p:sp>
      </p:grpSp>
      <p:grpSp>
        <p:nvGrpSpPr>
          <p:cNvPr id="65" name="Group 64">
            <a:extLst>
              <a:ext uri="{FF2B5EF4-FFF2-40B4-BE49-F238E27FC236}">
                <a16:creationId xmlns:a16="http://schemas.microsoft.com/office/drawing/2014/main" id="{7EA306F4-29FC-4E1D-8A60-7E2287BC01F1}"/>
              </a:ext>
            </a:extLst>
          </p:cNvPr>
          <p:cNvGrpSpPr/>
          <p:nvPr/>
        </p:nvGrpSpPr>
        <p:grpSpPr>
          <a:xfrm>
            <a:off x="7042350" y="1686690"/>
            <a:ext cx="2101651" cy="693380"/>
            <a:chOff x="7042350" y="1686690"/>
            <a:chExt cx="2101651" cy="693380"/>
          </a:xfrm>
        </p:grpSpPr>
        <p:grpSp>
          <p:nvGrpSpPr>
            <p:cNvPr id="53" name="Group 52">
              <a:extLst>
                <a:ext uri="{FF2B5EF4-FFF2-40B4-BE49-F238E27FC236}">
                  <a16:creationId xmlns:a16="http://schemas.microsoft.com/office/drawing/2014/main" id="{7AAA4451-9CE2-4015-8213-F0E3399CDB1C}"/>
                </a:ext>
              </a:extLst>
            </p:cNvPr>
            <p:cNvGrpSpPr/>
            <p:nvPr/>
          </p:nvGrpSpPr>
          <p:grpSpPr>
            <a:xfrm flipH="1">
              <a:off x="7042350" y="1686690"/>
              <a:ext cx="2101650" cy="693380"/>
              <a:chOff x="2173146" y="2352675"/>
              <a:chExt cx="673593" cy="222233"/>
            </a:xfrm>
            <a:solidFill>
              <a:schemeClr val="tx2">
                <a:alpha val="96000"/>
              </a:schemeClr>
            </a:solidFill>
          </p:grpSpPr>
          <p:sp>
            <p:nvSpPr>
              <p:cNvPr id="54" name="Rectangle 53">
                <a:extLst>
                  <a:ext uri="{FF2B5EF4-FFF2-40B4-BE49-F238E27FC236}">
                    <a16:creationId xmlns:a16="http://schemas.microsoft.com/office/drawing/2014/main" id="{888F7816-F879-4085-99C3-B7B7B72DEEE4}"/>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Isosceles Triangle 54">
                <a:extLst>
                  <a:ext uri="{FF2B5EF4-FFF2-40B4-BE49-F238E27FC236}">
                    <a16:creationId xmlns:a16="http://schemas.microsoft.com/office/drawing/2014/main" id="{F95B6C7E-1099-46B6-B92C-6796F03F0E43}"/>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3" name="Rectangle 12">
              <a:extLst>
                <a:ext uri="{FF2B5EF4-FFF2-40B4-BE49-F238E27FC236}">
                  <a16:creationId xmlns:a16="http://schemas.microsoft.com/office/drawing/2014/main" id="{68F5F970-EBBD-48D1-9102-F533EEAA36CE}"/>
                </a:ext>
              </a:extLst>
            </p:cNvPr>
            <p:cNvSpPr/>
            <p:nvPr/>
          </p:nvSpPr>
          <p:spPr>
            <a:xfrm>
              <a:off x="7218445" y="1817937"/>
              <a:ext cx="1925556" cy="430887"/>
            </a:xfrm>
            <a:prstGeom prst="rect">
              <a:avLst/>
            </a:prstGeom>
          </p:spPr>
          <p:txBody>
            <a:bodyPr wrap="square" anchor="ctr">
              <a:spAutoFit/>
            </a:bodyPr>
            <a:lstStyle/>
            <a:p>
              <a:pPr marL="85725"/>
              <a:r>
                <a:rPr lang="ru-RU" sz="1100" b="1" dirty="0">
                  <a:solidFill>
                    <a:schemeClr val="accent1"/>
                  </a:solidFill>
                  <a:latin typeface="Arial" panose="020B0604020202020204" pitchFamily="34" charset="0"/>
                  <a:cs typeface="Arial" panose="020B0604020202020204" pitchFamily="34" charset="0"/>
                </a:rPr>
                <a:t>Чище, тише, меньше выбросов</a:t>
              </a:r>
              <a:endParaRPr lang="en-US" sz="1100" b="1" dirty="0">
                <a:solidFill>
                  <a:schemeClr val="accent1"/>
                </a:solidFill>
                <a:latin typeface="Arial" panose="020B0604020202020204" pitchFamily="34" charset="0"/>
                <a:cs typeface="Arial" panose="020B0604020202020204" pitchFamily="34" charset="0"/>
              </a:endParaRPr>
            </a:p>
          </p:txBody>
        </p:sp>
      </p:grpSp>
      <p:pic>
        <p:nvPicPr>
          <p:cNvPr id="56" name="Picture 55">
            <a:extLst>
              <a:ext uri="{FF2B5EF4-FFF2-40B4-BE49-F238E27FC236}">
                <a16:creationId xmlns:a16="http://schemas.microsoft.com/office/drawing/2014/main" id="{A80DAD0D-3AE3-4075-904B-B453AE37E56B}"/>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64" name="Group 63">
            <a:extLst>
              <a:ext uri="{FF2B5EF4-FFF2-40B4-BE49-F238E27FC236}">
                <a16:creationId xmlns:a16="http://schemas.microsoft.com/office/drawing/2014/main" id="{682F40C6-1B36-4B96-AF98-D64957DC50DD}"/>
              </a:ext>
            </a:extLst>
          </p:cNvPr>
          <p:cNvGrpSpPr/>
          <p:nvPr/>
        </p:nvGrpSpPr>
        <p:grpSpPr>
          <a:xfrm>
            <a:off x="7042350" y="2774036"/>
            <a:ext cx="2101650" cy="693380"/>
            <a:chOff x="7042350" y="4223515"/>
            <a:chExt cx="2101650" cy="693380"/>
          </a:xfrm>
        </p:grpSpPr>
        <p:grpSp>
          <p:nvGrpSpPr>
            <p:cNvPr id="59" name="Group 58">
              <a:extLst>
                <a:ext uri="{FF2B5EF4-FFF2-40B4-BE49-F238E27FC236}">
                  <a16:creationId xmlns:a16="http://schemas.microsoft.com/office/drawing/2014/main" id="{1E3C6C48-A894-4557-A33F-D70D525FB741}"/>
                </a:ext>
              </a:extLst>
            </p:cNvPr>
            <p:cNvGrpSpPr/>
            <p:nvPr/>
          </p:nvGrpSpPr>
          <p:grpSpPr>
            <a:xfrm flipH="1">
              <a:off x="7042350" y="4223515"/>
              <a:ext cx="2101650" cy="693380"/>
              <a:chOff x="2173146" y="2352675"/>
              <a:chExt cx="673593" cy="222233"/>
            </a:xfrm>
            <a:solidFill>
              <a:schemeClr val="tx2">
                <a:alpha val="96000"/>
              </a:schemeClr>
            </a:solidFill>
          </p:grpSpPr>
          <p:sp>
            <p:nvSpPr>
              <p:cNvPr id="60" name="Rectangle 59">
                <a:extLst>
                  <a:ext uri="{FF2B5EF4-FFF2-40B4-BE49-F238E27FC236}">
                    <a16:creationId xmlns:a16="http://schemas.microsoft.com/office/drawing/2014/main" id="{9DC3669A-A11B-45C7-A598-97C9DDCF77CA}"/>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Isosceles Triangle 60">
                <a:extLst>
                  <a:ext uri="{FF2B5EF4-FFF2-40B4-BE49-F238E27FC236}">
                    <a16:creationId xmlns:a16="http://schemas.microsoft.com/office/drawing/2014/main" id="{DB82FB99-5789-4200-8D99-B295FC4C8CD0}"/>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Rectangle 11">
              <a:extLst>
                <a:ext uri="{FF2B5EF4-FFF2-40B4-BE49-F238E27FC236}">
                  <a16:creationId xmlns:a16="http://schemas.microsoft.com/office/drawing/2014/main" id="{61C9B949-4AA4-4F21-9A10-A254ABF08692}"/>
                </a:ext>
              </a:extLst>
            </p:cNvPr>
            <p:cNvSpPr/>
            <p:nvPr/>
          </p:nvSpPr>
          <p:spPr>
            <a:xfrm>
              <a:off x="7134426" y="4354762"/>
              <a:ext cx="1923850" cy="430887"/>
            </a:xfrm>
            <a:prstGeom prst="rect">
              <a:avLst/>
            </a:prstGeom>
          </p:spPr>
          <p:txBody>
            <a:bodyPr wrap="square" anchor="ctr">
              <a:spAutoFit/>
            </a:bodyPr>
            <a:lstStyle/>
            <a:p>
              <a:pPr marL="85725"/>
              <a:r>
                <a:rPr lang="ru-RU" sz="1100" b="1" dirty="0">
                  <a:solidFill>
                    <a:srgbClr val="CADB44"/>
                  </a:solidFill>
                  <a:latin typeface="Arial" panose="020B0604020202020204" pitchFamily="34" charset="0"/>
                  <a:cs typeface="Arial" panose="020B0604020202020204" pitchFamily="34" charset="0"/>
                </a:rPr>
                <a:t>Один аккумулятор </a:t>
              </a:r>
            </a:p>
            <a:p>
              <a:pPr marL="85725"/>
              <a:r>
                <a:rPr lang="ru-RU" sz="1100" b="1" dirty="0">
                  <a:solidFill>
                    <a:srgbClr val="CADB44"/>
                  </a:solidFill>
                  <a:latin typeface="Arial" panose="020B0604020202020204" pitchFamily="34" charset="0"/>
                  <a:cs typeface="Arial" panose="020B0604020202020204" pitchFamily="34" charset="0"/>
                </a:rPr>
                <a:t>для всех инструментов</a:t>
              </a:r>
              <a:endParaRPr lang="en-US" sz="1100" b="1" dirty="0">
                <a:solidFill>
                  <a:srgbClr val="CADB44"/>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652507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3" presetClass="entr" presetSubtype="16" fill="hold" nodeType="withEffect">
                                  <p:stCondLst>
                                    <p:cond delay="200"/>
                                  </p:stCondLst>
                                  <p:childTnLst>
                                    <p:set>
                                      <p:cBhvr>
                                        <p:cTn id="10" dur="1" fill="hold">
                                          <p:stCondLst>
                                            <p:cond delay="0"/>
                                          </p:stCondLst>
                                        </p:cTn>
                                        <p:tgtEl>
                                          <p:spTgt spid="16"/>
                                        </p:tgtEl>
                                        <p:attrNameLst>
                                          <p:attrName>style.visibility</p:attrName>
                                        </p:attrNameLst>
                                      </p:cBhvr>
                                      <p:to>
                                        <p:strVal val="visible"/>
                                      </p:to>
                                    </p:set>
                                    <p:anim calcmode="lin" valueType="num">
                                      <p:cBhvr>
                                        <p:cTn id="11" dur="500" fill="hold"/>
                                        <p:tgtEl>
                                          <p:spTgt spid="16"/>
                                        </p:tgtEl>
                                        <p:attrNameLst>
                                          <p:attrName>ppt_w</p:attrName>
                                        </p:attrNameLst>
                                      </p:cBhvr>
                                      <p:tavLst>
                                        <p:tav tm="0">
                                          <p:val>
                                            <p:fltVal val="0"/>
                                          </p:val>
                                        </p:tav>
                                        <p:tav tm="100000">
                                          <p:val>
                                            <p:strVal val="#ppt_w"/>
                                          </p:val>
                                        </p:tav>
                                      </p:tavLst>
                                    </p:anim>
                                    <p:anim calcmode="lin" valueType="num">
                                      <p:cBhvr>
                                        <p:cTn id="12" dur="500" fill="hold"/>
                                        <p:tgtEl>
                                          <p:spTgt spid="16"/>
                                        </p:tgtEl>
                                        <p:attrNameLst>
                                          <p:attrName>ppt_h</p:attrName>
                                        </p:attrNameLst>
                                      </p:cBhvr>
                                      <p:tavLst>
                                        <p:tav tm="0">
                                          <p:val>
                                            <p:fltVal val="0"/>
                                          </p:val>
                                        </p:tav>
                                        <p:tav tm="100000">
                                          <p:val>
                                            <p:strVal val="#ppt_h"/>
                                          </p:val>
                                        </p:tav>
                                      </p:tavLst>
                                    </p:anim>
                                  </p:childTnLst>
                                </p:cTn>
                              </p:par>
                              <p:par>
                                <p:cTn id="13" presetID="6" presetClass="emph" presetSubtype="0" decel="100000" autoRev="1" fill="hold" nodeType="withEffect">
                                  <p:stCondLst>
                                    <p:cond delay="700"/>
                                  </p:stCondLst>
                                  <p:childTnLst>
                                    <p:animScale>
                                      <p:cBhvr>
                                        <p:cTn id="14" dur="250" fill="hold"/>
                                        <p:tgtEl>
                                          <p:spTgt spid="16"/>
                                        </p:tgtEl>
                                      </p:cBhvr>
                                      <p:by x="110000" y="110000"/>
                                    </p:animScale>
                                  </p:childTnLst>
                                </p:cTn>
                              </p:par>
                              <p:par>
                                <p:cTn id="15" presetID="23" presetClass="entr" presetSubtype="16" fill="hold" nodeType="withEffect">
                                  <p:stCondLst>
                                    <p:cond delay="700"/>
                                  </p:stCondLst>
                                  <p:childTnLst>
                                    <p:set>
                                      <p:cBhvr>
                                        <p:cTn id="16" dur="1" fill="hold">
                                          <p:stCondLst>
                                            <p:cond delay="0"/>
                                          </p:stCondLst>
                                        </p:cTn>
                                        <p:tgtEl>
                                          <p:spTgt spid="17"/>
                                        </p:tgtEl>
                                        <p:attrNameLst>
                                          <p:attrName>style.visibility</p:attrName>
                                        </p:attrNameLst>
                                      </p:cBhvr>
                                      <p:to>
                                        <p:strVal val="visible"/>
                                      </p:to>
                                    </p:set>
                                    <p:anim calcmode="lin" valueType="num">
                                      <p:cBhvr>
                                        <p:cTn id="17" dur="500" fill="hold"/>
                                        <p:tgtEl>
                                          <p:spTgt spid="17"/>
                                        </p:tgtEl>
                                        <p:attrNameLst>
                                          <p:attrName>ppt_w</p:attrName>
                                        </p:attrNameLst>
                                      </p:cBhvr>
                                      <p:tavLst>
                                        <p:tav tm="0">
                                          <p:val>
                                            <p:fltVal val="0"/>
                                          </p:val>
                                        </p:tav>
                                        <p:tav tm="100000">
                                          <p:val>
                                            <p:strVal val="#ppt_w"/>
                                          </p:val>
                                        </p:tav>
                                      </p:tavLst>
                                    </p:anim>
                                    <p:anim calcmode="lin" valueType="num">
                                      <p:cBhvr>
                                        <p:cTn id="18" dur="500" fill="hold"/>
                                        <p:tgtEl>
                                          <p:spTgt spid="17"/>
                                        </p:tgtEl>
                                        <p:attrNameLst>
                                          <p:attrName>ppt_h</p:attrName>
                                        </p:attrNameLst>
                                      </p:cBhvr>
                                      <p:tavLst>
                                        <p:tav tm="0">
                                          <p:val>
                                            <p:fltVal val="0"/>
                                          </p:val>
                                        </p:tav>
                                        <p:tav tm="100000">
                                          <p:val>
                                            <p:strVal val="#ppt_h"/>
                                          </p:val>
                                        </p:tav>
                                      </p:tavLst>
                                    </p:anim>
                                  </p:childTnLst>
                                </p:cTn>
                              </p:par>
                              <p:par>
                                <p:cTn id="19" presetID="6" presetClass="emph" presetSubtype="0" decel="100000" autoRev="1" fill="hold" nodeType="withEffect">
                                  <p:stCondLst>
                                    <p:cond delay="1200"/>
                                  </p:stCondLst>
                                  <p:childTnLst>
                                    <p:animScale>
                                      <p:cBhvr>
                                        <p:cTn id="20" dur="250" fill="hold"/>
                                        <p:tgtEl>
                                          <p:spTgt spid="17"/>
                                        </p:tgtEl>
                                      </p:cBhvr>
                                      <p:by x="110000" y="11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8" decel="1000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0-#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par>
                                <p:cTn id="27" presetID="2" presetClass="entr" presetSubtype="8" decel="100000" fill="hold" nodeType="withEffect">
                                  <p:stCondLst>
                                    <p:cond delay="500"/>
                                  </p:stCondLst>
                                  <p:childTnLst>
                                    <p:set>
                                      <p:cBhvr>
                                        <p:cTn id="28" dur="1" fill="hold">
                                          <p:stCondLst>
                                            <p:cond delay="0"/>
                                          </p:stCondLst>
                                        </p:cTn>
                                        <p:tgtEl>
                                          <p:spTgt spid="62"/>
                                        </p:tgtEl>
                                        <p:attrNameLst>
                                          <p:attrName>style.visibility</p:attrName>
                                        </p:attrNameLst>
                                      </p:cBhvr>
                                      <p:to>
                                        <p:strVal val="visible"/>
                                      </p:to>
                                    </p:set>
                                    <p:anim calcmode="lin" valueType="num">
                                      <p:cBhvr additive="base">
                                        <p:cTn id="29" dur="500" fill="hold"/>
                                        <p:tgtEl>
                                          <p:spTgt spid="62"/>
                                        </p:tgtEl>
                                        <p:attrNameLst>
                                          <p:attrName>ppt_x</p:attrName>
                                        </p:attrNameLst>
                                      </p:cBhvr>
                                      <p:tavLst>
                                        <p:tav tm="0">
                                          <p:val>
                                            <p:strVal val="0-#ppt_w/2"/>
                                          </p:val>
                                        </p:tav>
                                        <p:tav tm="100000">
                                          <p:val>
                                            <p:strVal val="#ppt_x"/>
                                          </p:val>
                                        </p:tav>
                                      </p:tavLst>
                                    </p:anim>
                                    <p:anim calcmode="lin" valueType="num">
                                      <p:cBhvr additive="base">
                                        <p:cTn id="30" dur="500" fill="hold"/>
                                        <p:tgtEl>
                                          <p:spTgt spid="62"/>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decel="10000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1+#ppt_w/2"/>
                                          </p:val>
                                        </p:tav>
                                        <p:tav tm="100000">
                                          <p:val>
                                            <p:strVal val="#ppt_x"/>
                                          </p:val>
                                        </p:tav>
                                      </p:tavLst>
                                    </p:anim>
                                    <p:anim calcmode="lin" valueType="num">
                                      <p:cBhvr additive="base">
                                        <p:cTn id="36" dur="500" fill="hold"/>
                                        <p:tgtEl>
                                          <p:spTgt spid="8"/>
                                        </p:tgtEl>
                                        <p:attrNameLst>
                                          <p:attrName>ppt_y</p:attrName>
                                        </p:attrNameLst>
                                      </p:cBhvr>
                                      <p:tavLst>
                                        <p:tav tm="0">
                                          <p:val>
                                            <p:strVal val="#ppt_y"/>
                                          </p:val>
                                        </p:tav>
                                        <p:tav tm="100000">
                                          <p:val>
                                            <p:strVal val="#ppt_y"/>
                                          </p:val>
                                        </p:tav>
                                      </p:tavLst>
                                    </p:anim>
                                  </p:childTnLst>
                                </p:cTn>
                              </p:par>
                              <p:par>
                                <p:cTn id="37" presetID="2" presetClass="entr" presetSubtype="2" decel="100000" fill="hold" nodeType="withEffect">
                                  <p:stCondLst>
                                    <p:cond delay="500"/>
                                  </p:stCondLst>
                                  <p:childTnLst>
                                    <p:set>
                                      <p:cBhvr>
                                        <p:cTn id="38" dur="1" fill="hold">
                                          <p:stCondLst>
                                            <p:cond delay="0"/>
                                          </p:stCondLst>
                                        </p:cTn>
                                        <p:tgtEl>
                                          <p:spTgt spid="65"/>
                                        </p:tgtEl>
                                        <p:attrNameLst>
                                          <p:attrName>style.visibility</p:attrName>
                                        </p:attrNameLst>
                                      </p:cBhvr>
                                      <p:to>
                                        <p:strVal val="visible"/>
                                      </p:to>
                                    </p:set>
                                    <p:anim calcmode="lin" valueType="num">
                                      <p:cBhvr additive="base">
                                        <p:cTn id="39" dur="500" fill="hold"/>
                                        <p:tgtEl>
                                          <p:spTgt spid="65"/>
                                        </p:tgtEl>
                                        <p:attrNameLst>
                                          <p:attrName>ppt_x</p:attrName>
                                        </p:attrNameLst>
                                      </p:cBhvr>
                                      <p:tavLst>
                                        <p:tav tm="0">
                                          <p:val>
                                            <p:strVal val="1+#ppt_w/2"/>
                                          </p:val>
                                        </p:tav>
                                        <p:tav tm="100000">
                                          <p:val>
                                            <p:strVal val="#ppt_x"/>
                                          </p:val>
                                        </p:tav>
                                      </p:tavLst>
                                    </p:anim>
                                    <p:anim calcmode="lin" valueType="num">
                                      <p:cBhvr additive="base">
                                        <p:cTn id="40" dur="500" fill="hold"/>
                                        <p:tgtEl>
                                          <p:spTgt spid="65"/>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decel="10000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additive="base">
                                        <p:cTn id="45" dur="500" fill="hold"/>
                                        <p:tgtEl>
                                          <p:spTgt spid="9"/>
                                        </p:tgtEl>
                                        <p:attrNameLst>
                                          <p:attrName>ppt_x</p:attrName>
                                        </p:attrNameLst>
                                      </p:cBhvr>
                                      <p:tavLst>
                                        <p:tav tm="0">
                                          <p:val>
                                            <p:strVal val="0-#ppt_w/2"/>
                                          </p:val>
                                        </p:tav>
                                        <p:tav tm="100000">
                                          <p:val>
                                            <p:strVal val="#ppt_x"/>
                                          </p:val>
                                        </p:tav>
                                      </p:tavLst>
                                    </p:anim>
                                    <p:anim calcmode="lin" valueType="num">
                                      <p:cBhvr additive="base">
                                        <p:cTn id="46" dur="500" fill="hold"/>
                                        <p:tgtEl>
                                          <p:spTgt spid="9"/>
                                        </p:tgtEl>
                                        <p:attrNameLst>
                                          <p:attrName>ppt_y</p:attrName>
                                        </p:attrNameLst>
                                      </p:cBhvr>
                                      <p:tavLst>
                                        <p:tav tm="0">
                                          <p:val>
                                            <p:strVal val="#ppt_y"/>
                                          </p:val>
                                        </p:tav>
                                        <p:tav tm="100000">
                                          <p:val>
                                            <p:strVal val="#ppt_y"/>
                                          </p:val>
                                        </p:tav>
                                      </p:tavLst>
                                    </p:anim>
                                  </p:childTnLst>
                                </p:cTn>
                              </p:par>
                              <p:par>
                                <p:cTn id="47" presetID="2" presetClass="entr" presetSubtype="8" decel="100000" fill="hold" nodeType="withEffect">
                                  <p:stCondLst>
                                    <p:cond delay="500"/>
                                  </p:stCondLst>
                                  <p:childTnLst>
                                    <p:set>
                                      <p:cBhvr>
                                        <p:cTn id="48" dur="1" fill="hold">
                                          <p:stCondLst>
                                            <p:cond delay="0"/>
                                          </p:stCondLst>
                                        </p:cTn>
                                        <p:tgtEl>
                                          <p:spTgt spid="63"/>
                                        </p:tgtEl>
                                        <p:attrNameLst>
                                          <p:attrName>style.visibility</p:attrName>
                                        </p:attrNameLst>
                                      </p:cBhvr>
                                      <p:to>
                                        <p:strVal val="visible"/>
                                      </p:to>
                                    </p:set>
                                    <p:anim calcmode="lin" valueType="num">
                                      <p:cBhvr additive="base">
                                        <p:cTn id="49" dur="500" fill="hold"/>
                                        <p:tgtEl>
                                          <p:spTgt spid="63"/>
                                        </p:tgtEl>
                                        <p:attrNameLst>
                                          <p:attrName>ppt_x</p:attrName>
                                        </p:attrNameLst>
                                      </p:cBhvr>
                                      <p:tavLst>
                                        <p:tav tm="0">
                                          <p:val>
                                            <p:strVal val="0-#ppt_w/2"/>
                                          </p:val>
                                        </p:tav>
                                        <p:tav tm="100000">
                                          <p:val>
                                            <p:strVal val="#ppt_x"/>
                                          </p:val>
                                        </p:tav>
                                      </p:tavLst>
                                    </p:anim>
                                    <p:anim calcmode="lin" valueType="num">
                                      <p:cBhvr additive="base">
                                        <p:cTn id="50" dur="500" fill="hold"/>
                                        <p:tgtEl>
                                          <p:spTgt spid="63"/>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decel="10000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1+#ppt_w/2"/>
                                          </p:val>
                                        </p:tav>
                                        <p:tav tm="100000">
                                          <p:val>
                                            <p:strVal val="#ppt_x"/>
                                          </p:val>
                                        </p:tav>
                                      </p:tavLst>
                                    </p:anim>
                                    <p:anim calcmode="lin" valueType="num">
                                      <p:cBhvr additive="base">
                                        <p:cTn id="56" dur="500" fill="hold"/>
                                        <p:tgtEl>
                                          <p:spTgt spid="10"/>
                                        </p:tgtEl>
                                        <p:attrNameLst>
                                          <p:attrName>ppt_y</p:attrName>
                                        </p:attrNameLst>
                                      </p:cBhvr>
                                      <p:tavLst>
                                        <p:tav tm="0">
                                          <p:val>
                                            <p:strVal val="#ppt_y"/>
                                          </p:val>
                                        </p:tav>
                                        <p:tav tm="100000">
                                          <p:val>
                                            <p:strVal val="#ppt_y"/>
                                          </p:val>
                                        </p:tav>
                                      </p:tavLst>
                                    </p:anim>
                                  </p:childTnLst>
                                </p:cTn>
                              </p:par>
                              <p:par>
                                <p:cTn id="57" presetID="2" presetClass="entr" presetSubtype="2" decel="100000" fill="hold" nodeType="withEffect">
                                  <p:stCondLst>
                                    <p:cond delay="500"/>
                                  </p:stCondLst>
                                  <p:childTnLst>
                                    <p:set>
                                      <p:cBhvr>
                                        <p:cTn id="58" dur="1" fill="hold">
                                          <p:stCondLst>
                                            <p:cond delay="0"/>
                                          </p:stCondLst>
                                        </p:cTn>
                                        <p:tgtEl>
                                          <p:spTgt spid="64"/>
                                        </p:tgtEl>
                                        <p:attrNameLst>
                                          <p:attrName>style.visibility</p:attrName>
                                        </p:attrNameLst>
                                      </p:cBhvr>
                                      <p:to>
                                        <p:strVal val="visible"/>
                                      </p:to>
                                    </p:set>
                                    <p:anim calcmode="lin" valueType="num">
                                      <p:cBhvr additive="base">
                                        <p:cTn id="59" dur="500" fill="hold"/>
                                        <p:tgtEl>
                                          <p:spTgt spid="64"/>
                                        </p:tgtEl>
                                        <p:attrNameLst>
                                          <p:attrName>ppt_x</p:attrName>
                                        </p:attrNameLst>
                                      </p:cBhvr>
                                      <p:tavLst>
                                        <p:tav tm="0">
                                          <p:val>
                                            <p:strVal val="1+#ppt_w/2"/>
                                          </p:val>
                                        </p:tav>
                                        <p:tav tm="100000">
                                          <p:val>
                                            <p:strVal val="#ppt_x"/>
                                          </p:val>
                                        </p:tav>
                                      </p:tavLst>
                                    </p:anim>
                                    <p:anim calcmode="lin" valueType="num">
                                      <p:cBhvr additive="base">
                                        <p:cTn id="60" dur="500" fill="hold"/>
                                        <p:tgtEl>
                                          <p:spTgt spid="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7" grpId="0" animBg="1"/>
      <p:bldP spid="8" grpId="0" animBg="1"/>
      <p:bldP spid="9"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C2FB14FF-07B7-4A25-959C-60FBE07B280C}"/>
              </a:ext>
            </a:extLst>
          </p:cNvPr>
          <p:cNvGrpSpPr/>
          <p:nvPr/>
        </p:nvGrpSpPr>
        <p:grpSpPr>
          <a:xfrm>
            <a:off x="0" y="0"/>
            <a:ext cx="4688169" cy="5143499"/>
            <a:chOff x="0" y="0"/>
            <a:chExt cx="4688169" cy="5143499"/>
          </a:xfrm>
        </p:grpSpPr>
        <p:sp>
          <p:nvSpPr>
            <p:cNvPr id="66" name="Freeform 5">
              <a:extLst>
                <a:ext uri="{FF2B5EF4-FFF2-40B4-BE49-F238E27FC236}">
                  <a16:creationId xmlns:a16="http://schemas.microsoft.com/office/drawing/2014/main" id="{60C06678-2CEC-4352-A46D-90C3A7DD2BC8}"/>
                </a:ext>
              </a:extLst>
            </p:cNvPr>
            <p:cNvSpPr>
              <a:spLocks/>
            </p:cNvSpPr>
            <p:nvPr/>
          </p:nvSpPr>
          <p:spPr bwMode="auto">
            <a:xfrm>
              <a:off x="0" y="0"/>
              <a:ext cx="4688169" cy="2536825"/>
            </a:xfrm>
            <a:custGeom>
              <a:avLst/>
              <a:gdLst>
                <a:gd name="T0" fmla="*/ 0 w 2946"/>
                <a:gd name="T1" fmla="*/ 0 h 1598"/>
                <a:gd name="T2" fmla="*/ 0 w 2946"/>
                <a:gd name="T3" fmla="*/ 1598 h 1598"/>
                <a:gd name="T4" fmla="*/ 2256 w 2946"/>
                <a:gd name="T5" fmla="*/ 1598 h 1598"/>
                <a:gd name="T6" fmla="*/ 2946 w 2946"/>
                <a:gd name="T7" fmla="*/ 0 h 1598"/>
                <a:gd name="T8" fmla="*/ 0 w 2946"/>
                <a:gd name="T9" fmla="*/ 0 h 1598"/>
              </a:gdLst>
              <a:ahLst/>
              <a:cxnLst>
                <a:cxn ang="0">
                  <a:pos x="T0" y="T1"/>
                </a:cxn>
                <a:cxn ang="0">
                  <a:pos x="T2" y="T3"/>
                </a:cxn>
                <a:cxn ang="0">
                  <a:pos x="T4" y="T5"/>
                </a:cxn>
                <a:cxn ang="0">
                  <a:pos x="T6" y="T7"/>
                </a:cxn>
                <a:cxn ang="0">
                  <a:pos x="T8" y="T9"/>
                </a:cxn>
              </a:cxnLst>
              <a:rect l="0" t="0" r="r" b="b"/>
              <a:pathLst>
                <a:path w="2946" h="1598">
                  <a:moveTo>
                    <a:pt x="0" y="0"/>
                  </a:moveTo>
                  <a:lnTo>
                    <a:pt x="0" y="1598"/>
                  </a:lnTo>
                  <a:lnTo>
                    <a:pt x="2256" y="1598"/>
                  </a:lnTo>
                  <a:lnTo>
                    <a:pt x="2946" y="0"/>
                  </a:lnTo>
                  <a:lnTo>
                    <a:pt x="0" y="0"/>
                  </a:lnTo>
                  <a:close/>
                </a:path>
              </a:pathLst>
            </a:custGeom>
            <a:blipFill>
              <a:blip r:embed="rId3"/>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67" name="Freeform 7">
              <a:extLst>
                <a:ext uri="{FF2B5EF4-FFF2-40B4-BE49-F238E27FC236}">
                  <a16:creationId xmlns:a16="http://schemas.microsoft.com/office/drawing/2014/main" id="{DE433AB0-8625-455D-A172-F3493133855E}"/>
                </a:ext>
              </a:extLst>
            </p:cNvPr>
            <p:cNvSpPr>
              <a:spLocks/>
            </p:cNvSpPr>
            <p:nvPr/>
          </p:nvSpPr>
          <p:spPr bwMode="auto">
            <a:xfrm>
              <a:off x="0" y="2609849"/>
              <a:ext cx="3556707" cy="2533650"/>
            </a:xfrm>
            <a:custGeom>
              <a:avLst/>
              <a:gdLst>
                <a:gd name="T0" fmla="*/ 0 w 2235"/>
                <a:gd name="T1" fmla="*/ 0 h 1596"/>
                <a:gd name="T2" fmla="*/ 0 w 2235"/>
                <a:gd name="T3" fmla="*/ 1596 h 1596"/>
                <a:gd name="T4" fmla="*/ 1544 w 2235"/>
                <a:gd name="T5" fmla="*/ 1596 h 1596"/>
                <a:gd name="T6" fmla="*/ 2235 w 2235"/>
                <a:gd name="T7" fmla="*/ 0 h 1596"/>
                <a:gd name="T8" fmla="*/ 0 w 2235"/>
                <a:gd name="T9" fmla="*/ 0 h 1596"/>
              </a:gdLst>
              <a:ahLst/>
              <a:cxnLst>
                <a:cxn ang="0">
                  <a:pos x="T0" y="T1"/>
                </a:cxn>
                <a:cxn ang="0">
                  <a:pos x="T2" y="T3"/>
                </a:cxn>
                <a:cxn ang="0">
                  <a:pos x="T4" y="T5"/>
                </a:cxn>
                <a:cxn ang="0">
                  <a:pos x="T6" y="T7"/>
                </a:cxn>
                <a:cxn ang="0">
                  <a:pos x="T8" y="T9"/>
                </a:cxn>
              </a:cxnLst>
              <a:rect l="0" t="0" r="r" b="b"/>
              <a:pathLst>
                <a:path w="2235" h="1596">
                  <a:moveTo>
                    <a:pt x="0" y="0"/>
                  </a:moveTo>
                  <a:lnTo>
                    <a:pt x="0" y="1596"/>
                  </a:lnTo>
                  <a:lnTo>
                    <a:pt x="1544" y="1596"/>
                  </a:lnTo>
                  <a:lnTo>
                    <a:pt x="2235" y="0"/>
                  </a:lnTo>
                  <a:lnTo>
                    <a:pt x="0" y="0"/>
                  </a:lnTo>
                  <a:close/>
                </a:path>
              </a:pathLst>
            </a:custGeom>
            <a:blipFill>
              <a:blip r:embed="rId4"/>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grpSp>
          <p:nvGrpSpPr>
            <p:cNvPr id="68" name="Group 67">
              <a:extLst>
                <a:ext uri="{FF2B5EF4-FFF2-40B4-BE49-F238E27FC236}">
                  <a16:creationId xmlns:a16="http://schemas.microsoft.com/office/drawing/2014/main" id="{BD27E063-BB80-4F7A-8A72-9FD69702F608}"/>
                </a:ext>
              </a:extLst>
            </p:cNvPr>
            <p:cNvGrpSpPr/>
            <p:nvPr/>
          </p:nvGrpSpPr>
          <p:grpSpPr>
            <a:xfrm>
              <a:off x="0" y="1686690"/>
              <a:ext cx="2101650" cy="693380"/>
              <a:chOff x="0" y="1686690"/>
              <a:chExt cx="2101650" cy="693380"/>
            </a:xfrm>
          </p:grpSpPr>
          <p:grpSp>
            <p:nvGrpSpPr>
              <p:cNvPr id="74" name="Group 73">
                <a:extLst>
                  <a:ext uri="{FF2B5EF4-FFF2-40B4-BE49-F238E27FC236}">
                    <a16:creationId xmlns:a16="http://schemas.microsoft.com/office/drawing/2014/main" id="{95419317-4BFA-4306-B547-8140562C3DCE}"/>
                  </a:ext>
                </a:extLst>
              </p:cNvPr>
              <p:cNvGrpSpPr/>
              <p:nvPr/>
            </p:nvGrpSpPr>
            <p:grpSpPr>
              <a:xfrm rot="10800000" flipH="1">
                <a:off x="0" y="1686690"/>
                <a:ext cx="2101650" cy="693380"/>
                <a:chOff x="2173146" y="2352675"/>
                <a:chExt cx="673593" cy="222233"/>
              </a:xfrm>
              <a:solidFill>
                <a:schemeClr val="tx2">
                  <a:alpha val="96000"/>
                </a:schemeClr>
              </a:solidFill>
            </p:grpSpPr>
            <p:sp>
              <p:nvSpPr>
                <p:cNvPr id="76" name="Rectangle 75">
                  <a:extLst>
                    <a:ext uri="{FF2B5EF4-FFF2-40B4-BE49-F238E27FC236}">
                      <a16:creationId xmlns:a16="http://schemas.microsoft.com/office/drawing/2014/main" id="{4AC72EA5-8B65-484B-95CC-5E259FD3D509}"/>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Isosceles Triangle 76">
                  <a:extLst>
                    <a:ext uri="{FF2B5EF4-FFF2-40B4-BE49-F238E27FC236}">
                      <a16:creationId xmlns:a16="http://schemas.microsoft.com/office/drawing/2014/main" id="{06EDF4CE-657B-4733-AFFA-9D0CB04CE6DB}"/>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5" name="Rectangle 74">
                <a:extLst>
                  <a:ext uri="{FF2B5EF4-FFF2-40B4-BE49-F238E27FC236}">
                    <a16:creationId xmlns:a16="http://schemas.microsoft.com/office/drawing/2014/main" id="{35697B25-D8D7-47E3-ADEE-FA06021B2226}"/>
                  </a:ext>
                </a:extLst>
              </p:cNvPr>
              <p:cNvSpPr/>
              <p:nvPr/>
            </p:nvSpPr>
            <p:spPr>
              <a:xfrm>
                <a:off x="256648" y="1817937"/>
                <a:ext cx="1800636"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Замена бензиновым двигателям</a:t>
                </a:r>
              </a:p>
            </p:txBody>
          </p:sp>
        </p:grpSp>
        <p:grpSp>
          <p:nvGrpSpPr>
            <p:cNvPr id="69" name="Group 68">
              <a:extLst>
                <a:ext uri="{FF2B5EF4-FFF2-40B4-BE49-F238E27FC236}">
                  <a16:creationId xmlns:a16="http://schemas.microsoft.com/office/drawing/2014/main" id="{97371AA8-CC88-4718-9CD5-5D21A0233104}"/>
                </a:ext>
              </a:extLst>
            </p:cNvPr>
            <p:cNvGrpSpPr/>
            <p:nvPr/>
          </p:nvGrpSpPr>
          <p:grpSpPr>
            <a:xfrm>
              <a:off x="0" y="2774036"/>
              <a:ext cx="2250993" cy="693380"/>
              <a:chOff x="0" y="4223515"/>
              <a:chExt cx="2250993" cy="693380"/>
            </a:xfrm>
          </p:grpSpPr>
          <p:grpSp>
            <p:nvGrpSpPr>
              <p:cNvPr id="70" name="Group 69">
                <a:extLst>
                  <a:ext uri="{FF2B5EF4-FFF2-40B4-BE49-F238E27FC236}">
                    <a16:creationId xmlns:a16="http://schemas.microsoft.com/office/drawing/2014/main" id="{6E69E193-0775-4311-A993-FB9A4F985757}"/>
                  </a:ext>
                </a:extLst>
              </p:cNvPr>
              <p:cNvGrpSpPr/>
              <p:nvPr/>
            </p:nvGrpSpPr>
            <p:grpSpPr>
              <a:xfrm rot="10800000" flipH="1">
                <a:off x="0" y="4223515"/>
                <a:ext cx="2101650" cy="693380"/>
                <a:chOff x="2173146" y="2352675"/>
                <a:chExt cx="673593" cy="222233"/>
              </a:xfrm>
              <a:solidFill>
                <a:schemeClr val="tx2">
                  <a:alpha val="96000"/>
                </a:schemeClr>
              </a:solidFill>
            </p:grpSpPr>
            <p:sp>
              <p:nvSpPr>
                <p:cNvPr id="72" name="Rectangle 71">
                  <a:extLst>
                    <a:ext uri="{FF2B5EF4-FFF2-40B4-BE49-F238E27FC236}">
                      <a16:creationId xmlns:a16="http://schemas.microsoft.com/office/drawing/2014/main" id="{01831BBB-5F98-4396-8858-A8E252370632}"/>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Isosceles Triangle 72">
                  <a:extLst>
                    <a:ext uri="{FF2B5EF4-FFF2-40B4-BE49-F238E27FC236}">
                      <a16:creationId xmlns:a16="http://schemas.microsoft.com/office/drawing/2014/main" id="{5F4CC490-A70E-4F1E-9267-9CECD737DBA1}"/>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1" name="Rectangle 70">
                <a:extLst>
                  <a:ext uri="{FF2B5EF4-FFF2-40B4-BE49-F238E27FC236}">
                    <a16:creationId xmlns:a16="http://schemas.microsoft.com/office/drawing/2014/main" id="{561ED680-B88B-4939-875B-77234AB96281}"/>
                  </a:ext>
                </a:extLst>
              </p:cNvPr>
              <p:cNvSpPr/>
              <p:nvPr/>
            </p:nvSpPr>
            <p:spPr>
              <a:xfrm>
                <a:off x="561600" y="4354762"/>
                <a:ext cx="1689393" cy="430887"/>
              </a:xfrm>
              <a:prstGeom prst="rect">
                <a:avLst/>
              </a:prstGeom>
            </p:spPr>
            <p:txBody>
              <a:bodyPr wrap="square" anchor="ctr">
                <a:spAutoFit/>
              </a:bodyPr>
              <a:lstStyle/>
              <a:p>
                <a:r>
                  <a:rPr lang="en-US" sz="1100" b="1" dirty="0">
                    <a:solidFill>
                      <a:schemeClr val="accent1"/>
                    </a:solidFill>
                    <a:latin typeface="Arial" panose="020B0604020202020204" pitchFamily="34" charset="0"/>
                    <a:ea typeface="Helvetica Neue" charset="0"/>
                    <a:cs typeface="Arial" panose="020B0604020202020204" pitchFamily="34" charset="0"/>
                  </a:rPr>
                  <a:t>Time </a:t>
                </a:r>
                <a:r>
                  <a:rPr lang="en-US" sz="1100" dirty="0">
                    <a:solidFill>
                      <a:schemeClr val="bg1"/>
                    </a:solidFill>
                    <a:latin typeface="Arial" panose="020B0604020202020204" pitchFamily="34" charset="0"/>
                    <a:ea typeface="Helvetica Neue" charset="0"/>
                    <a:cs typeface="Arial" panose="020B0604020202020204" pitchFamily="34" charset="0"/>
                  </a:rPr>
                  <a:t>and</a:t>
                </a:r>
                <a:br>
                  <a:rPr lang="en-US" sz="1100" dirty="0">
                    <a:solidFill>
                      <a:schemeClr val="accent1"/>
                    </a:solidFill>
                    <a:latin typeface="Arial" panose="020B0604020202020204" pitchFamily="34" charset="0"/>
                    <a:ea typeface="Helvetica Neue" charset="0"/>
                    <a:cs typeface="Arial" panose="020B0604020202020204" pitchFamily="34" charset="0"/>
                  </a:rPr>
                </a:br>
                <a:r>
                  <a:rPr lang="en-US" sz="1100" b="1" dirty="0">
                    <a:solidFill>
                      <a:schemeClr val="accent1"/>
                    </a:solidFill>
                    <a:latin typeface="Arial" panose="020B0604020202020204" pitchFamily="34" charset="0"/>
                    <a:ea typeface="Helvetica Neue" charset="0"/>
                    <a:cs typeface="Arial" panose="020B0604020202020204" pitchFamily="34" charset="0"/>
                  </a:rPr>
                  <a:t>Cost Efficient</a:t>
                </a:r>
              </a:p>
            </p:txBody>
          </p:sp>
        </p:grpSp>
      </p:grpSp>
      <p:pic>
        <p:nvPicPr>
          <p:cNvPr id="78" name="Picture 77">
            <a:extLst>
              <a:ext uri="{FF2B5EF4-FFF2-40B4-BE49-F238E27FC236}">
                <a16:creationId xmlns:a16="http://schemas.microsoft.com/office/drawing/2014/main" id="{C9333C4E-9336-4CB8-BCDA-6372D28AF98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79" name="Group 78">
            <a:extLst>
              <a:ext uri="{FF2B5EF4-FFF2-40B4-BE49-F238E27FC236}">
                <a16:creationId xmlns:a16="http://schemas.microsoft.com/office/drawing/2014/main" id="{88627CD5-2475-4B28-812B-5BA3287E6E4F}"/>
              </a:ext>
            </a:extLst>
          </p:cNvPr>
          <p:cNvGrpSpPr/>
          <p:nvPr/>
        </p:nvGrpSpPr>
        <p:grpSpPr>
          <a:xfrm>
            <a:off x="4457421" y="0"/>
            <a:ext cx="4686580" cy="5143499"/>
            <a:chOff x="4457421" y="0"/>
            <a:chExt cx="4686580" cy="5143499"/>
          </a:xfrm>
        </p:grpSpPr>
        <p:sp>
          <p:nvSpPr>
            <p:cNvPr id="80" name="Freeform 8">
              <a:extLst>
                <a:ext uri="{FF2B5EF4-FFF2-40B4-BE49-F238E27FC236}">
                  <a16:creationId xmlns:a16="http://schemas.microsoft.com/office/drawing/2014/main" id="{C373E893-A4CB-4836-BC24-318F840417BF}"/>
                </a:ext>
              </a:extLst>
            </p:cNvPr>
            <p:cNvSpPr>
              <a:spLocks/>
            </p:cNvSpPr>
            <p:nvPr/>
          </p:nvSpPr>
          <p:spPr bwMode="auto">
            <a:xfrm>
              <a:off x="4457421" y="2609849"/>
              <a:ext cx="4686578" cy="2533650"/>
            </a:xfrm>
            <a:custGeom>
              <a:avLst/>
              <a:gdLst>
                <a:gd name="T0" fmla="*/ 2945 w 2945"/>
                <a:gd name="T1" fmla="*/ 1596 h 1596"/>
                <a:gd name="T2" fmla="*/ 2945 w 2945"/>
                <a:gd name="T3" fmla="*/ 0 h 1596"/>
                <a:gd name="T4" fmla="*/ 691 w 2945"/>
                <a:gd name="T5" fmla="*/ 0 h 1596"/>
                <a:gd name="T6" fmla="*/ 0 w 2945"/>
                <a:gd name="T7" fmla="*/ 1596 h 1596"/>
                <a:gd name="T8" fmla="*/ 2945 w 2945"/>
                <a:gd name="T9" fmla="*/ 1596 h 1596"/>
              </a:gdLst>
              <a:ahLst/>
              <a:cxnLst>
                <a:cxn ang="0">
                  <a:pos x="T0" y="T1"/>
                </a:cxn>
                <a:cxn ang="0">
                  <a:pos x="T2" y="T3"/>
                </a:cxn>
                <a:cxn ang="0">
                  <a:pos x="T4" y="T5"/>
                </a:cxn>
                <a:cxn ang="0">
                  <a:pos x="T6" y="T7"/>
                </a:cxn>
                <a:cxn ang="0">
                  <a:pos x="T8" y="T9"/>
                </a:cxn>
              </a:cxnLst>
              <a:rect l="0" t="0" r="r" b="b"/>
              <a:pathLst>
                <a:path w="2945" h="1596">
                  <a:moveTo>
                    <a:pt x="2945" y="1596"/>
                  </a:moveTo>
                  <a:lnTo>
                    <a:pt x="2945" y="0"/>
                  </a:lnTo>
                  <a:lnTo>
                    <a:pt x="691" y="0"/>
                  </a:lnTo>
                  <a:lnTo>
                    <a:pt x="0" y="1596"/>
                  </a:lnTo>
                  <a:lnTo>
                    <a:pt x="2945" y="1596"/>
                  </a:lnTo>
                  <a:close/>
                </a:path>
              </a:pathLst>
            </a:custGeom>
            <a:blipFill>
              <a:blip r:embed="rId6"/>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81" name="Freeform 6">
              <a:extLst>
                <a:ext uri="{FF2B5EF4-FFF2-40B4-BE49-F238E27FC236}">
                  <a16:creationId xmlns:a16="http://schemas.microsoft.com/office/drawing/2014/main" id="{444350FD-C643-426A-B23C-9803F2CE5F19}"/>
                </a:ext>
              </a:extLst>
            </p:cNvPr>
            <p:cNvSpPr>
              <a:spLocks/>
            </p:cNvSpPr>
            <p:nvPr/>
          </p:nvSpPr>
          <p:spPr bwMode="auto">
            <a:xfrm>
              <a:off x="5587292" y="0"/>
              <a:ext cx="3556707" cy="2536825"/>
            </a:xfrm>
            <a:custGeom>
              <a:avLst/>
              <a:gdLst>
                <a:gd name="T0" fmla="*/ 2235 w 2235"/>
                <a:gd name="T1" fmla="*/ 1598 h 1598"/>
                <a:gd name="T2" fmla="*/ 2235 w 2235"/>
                <a:gd name="T3" fmla="*/ 0 h 1598"/>
                <a:gd name="T4" fmla="*/ 691 w 2235"/>
                <a:gd name="T5" fmla="*/ 0 h 1598"/>
                <a:gd name="T6" fmla="*/ 0 w 2235"/>
                <a:gd name="T7" fmla="*/ 1598 h 1598"/>
                <a:gd name="T8" fmla="*/ 2235 w 2235"/>
                <a:gd name="T9" fmla="*/ 1598 h 1598"/>
              </a:gdLst>
              <a:ahLst/>
              <a:cxnLst>
                <a:cxn ang="0">
                  <a:pos x="T0" y="T1"/>
                </a:cxn>
                <a:cxn ang="0">
                  <a:pos x="T2" y="T3"/>
                </a:cxn>
                <a:cxn ang="0">
                  <a:pos x="T4" y="T5"/>
                </a:cxn>
                <a:cxn ang="0">
                  <a:pos x="T6" y="T7"/>
                </a:cxn>
                <a:cxn ang="0">
                  <a:pos x="T8" y="T9"/>
                </a:cxn>
              </a:cxnLst>
              <a:rect l="0" t="0" r="r" b="b"/>
              <a:pathLst>
                <a:path w="2235" h="1598">
                  <a:moveTo>
                    <a:pt x="2235" y="1598"/>
                  </a:moveTo>
                  <a:lnTo>
                    <a:pt x="2235" y="0"/>
                  </a:lnTo>
                  <a:lnTo>
                    <a:pt x="691" y="0"/>
                  </a:lnTo>
                  <a:lnTo>
                    <a:pt x="0" y="1598"/>
                  </a:lnTo>
                  <a:lnTo>
                    <a:pt x="2235" y="1598"/>
                  </a:lnTo>
                  <a:close/>
                </a:path>
              </a:pathLst>
            </a:custGeom>
            <a:blipFill>
              <a:blip r:embed="rId7"/>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grpSp>
          <p:nvGrpSpPr>
            <p:cNvPr id="82" name="Group 81">
              <a:extLst>
                <a:ext uri="{FF2B5EF4-FFF2-40B4-BE49-F238E27FC236}">
                  <a16:creationId xmlns:a16="http://schemas.microsoft.com/office/drawing/2014/main" id="{687A8745-CD25-4657-8830-CEE1D95E06D6}"/>
                </a:ext>
              </a:extLst>
            </p:cNvPr>
            <p:cNvGrpSpPr/>
            <p:nvPr/>
          </p:nvGrpSpPr>
          <p:grpSpPr>
            <a:xfrm>
              <a:off x="7042350" y="1686690"/>
              <a:ext cx="2101651" cy="693380"/>
              <a:chOff x="7042350" y="1686690"/>
              <a:chExt cx="2101651" cy="693380"/>
            </a:xfrm>
          </p:grpSpPr>
          <p:grpSp>
            <p:nvGrpSpPr>
              <p:cNvPr id="88" name="Group 87">
                <a:extLst>
                  <a:ext uri="{FF2B5EF4-FFF2-40B4-BE49-F238E27FC236}">
                    <a16:creationId xmlns:a16="http://schemas.microsoft.com/office/drawing/2014/main" id="{742D9D29-D727-4FDA-8DE6-61599569D553}"/>
                  </a:ext>
                </a:extLst>
              </p:cNvPr>
              <p:cNvGrpSpPr/>
              <p:nvPr/>
            </p:nvGrpSpPr>
            <p:grpSpPr>
              <a:xfrm flipH="1">
                <a:off x="7042350" y="1686690"/>
                <a:ext cx="2101650" cy="693380"/>
                <a:chOff x="2173146" y="2352675"/>
                <a:chExt cx="673593" cy="222233"/>
              </a:xfrm>
              <a:solidFill>
                <a:schemeClr val="tx2">
                  <a:alpha val="96000"/>
                </a:schemeClr>
              </a:solidFill>
            </p:grpSpPr>
            <p:sp>
              <p:nvSpPr>
                <p:cNvPr id="90" name="Rectangle 89">
                  <a:extLst>
                    <a:ext uri="{FF2B5EF4-FFF2-40B4-BE49-F238E27FC236}">
                      <a16:creationId xmlns:a16="http://schemas.microsoft.com/office/drawing/2014/main" id="{E8EAF95D-2DAE-445D-B024-FB9639323BB0}"/>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 name="Isosceles Triangle 90">
                  <a:extLst>
                    <a:ext uri="{FF2B5EF4-FFF2-40B4-BE49-F238E27FC236}">
                      <a16:creationId xmlns:a16="http://schemas.microsoft.com/office/drawing/2014/main" id="{9D1C91B3-1A80-4752-A930-F4CC8D7CA2A2}"/>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9" name="Rectangle 88">
                <a:extLst>
                  <a:ext uri="{FF2B5EF4-FFF2-40B4-BE49-F238E27FC236}">
                    <a16:creationId xmlns:a16="http://schemas.microsoft.com/office/drawing/2014/main" id="{70DC930E-5507-4B1A-955C-A46BB07CF331}"/>
                  </a:ext>
                </a:extLst>
              </p:cNvPr>
              <p:cNvSpPr/>
              <p:nvPr/>
            </p:nvSpPr>
            <p:spPr>
              <a:xfrm>
                <a:off x="7218445" y="1811541"/>
                <a:ext cx="1925556" cy="443678"/>
              </a:xfrm>
              <a:prstGeom prst="rect">
                <a:avLst/>
              </a:prstGeom>
            </p:spPr>
            <p:txBody>
              <a:bodyPr wrap="square" anchor="ctr">
                <a:spAutoFit/>
              </a:bodyPr>
              <a:lstStyle/>
              <a:p>
                <a:pPr marL="85725"/>
                <a:r>
                  <a:rPr lang="en-US" sz="1100" b="1" dirty="0">
                    <a:solidFill>
                      <a:schemeClr val="accent1"/>
                    </a:solidFill>
                    <a:latin typeface="Arial" panose="020B0604020202020204" pitchFamily="34" charset="0"/>
                    <a:cs typeface="Arial" panose="020B0604020202020204" pitchFamily="34" charset="0"/>
                  </a:rPr>
                  <a:t>Cleaner, Quieter,</a:t>
                </a:r>
                <a:br>
                  <a:rPr lang="en-US" sz="1100" b="1" dirty="0">
                    <a:solidFill>
                      <a:schemeClr val="accent1"/>
                    </a:solidFill>
                    <a:latin typeface="Arial" panose="020B0604020202020204" pitchFamily="34" charset="0"/>
                    <a:cs typeface="Arial" panose="020B0604020202020204" pitchFamily="34" charset="0"/>
                  </a:rPr>
                </a:br>
                <a:r>
                  <a:rPr lang="en-US" sz="1100" b="1" dirty="0">
                    <a:solidFill>
                      <a:schemeClr val="accent1"/>
                    </a:solidFill>
                    <a:latin typeface="Arial" panose="020B0604020202020204" pitchFamily="34" charset="0"/>
                    <a:cs typeface="Arial" panose="020B0604020202020204" pitchFamily="34" charset="0"/>
                  </a:rPr>
                  <a:t>Less Mess </a:t>
                </a:r>
                <a:r>
                  <a:rPr lang="en-US" sz="1100" dirty="0">
                    <a:solidFill>
                      <a:schemeClr val="bg1"/>
                    </a:solidFill>
                    <a:latin typeface="Arial" panose="020B0604020202020204" pitchFamily="34" charset="0"/>
                    <a:cs typeface="Arial" panose="020B0604020202020204" pitchFamily="34" charset="0"/>
                  </a:rPr>
                  <a:t>&amp;</a:t>
                </a:r>
                <a:r>
                  <a:rPr lang="en-US" sz="1100" b="1" dirty="0">
                    <a:solidFill>
                      <a:schemeClr val="accent1"/>
                    </a:solidFill>
                    <a:latin typeface="Arial" panose="020B0604020202020204" pitchFamily="34" charset="0"/>
                    <a:cs typeface="Arial" panose="020B0604020202020204" pitchFamily="34" charset="0"/>
                  </a:rPr>
                  <a:t> Planning</a:t>
                </a:r>
              </a:p>
            </p:txBody>
          </p:sp>
        </p:grpSp>
        <p:grpSp>
          <p:nvGrpSpPr>
            <p:cNvPr id="83" name="Group 82">
              <a:extLst>
                <a:ext uri="{FF2B5EF4-FFF2-40B4-BE49-F238E27FC236}">
                  <a16:creationId xmlns:a16="http://schemas.microsoft.com/office/drawing/2014/main" id="{9B2D84C1-D98F-4C09-A5EA-D3CE6A67DDA9}"/>
                </a:ext>
              </a:extLst>
            </p:cNvPr>
            <p:cNvGrpSpPr/>
            <p:nvPr/>
          </p:nvGrpSpPr>
          <p:grpSpPr>
            <a:xfrm>
              <a:off x="7042350" y="2774036"/>
              <a:ext cx="2101650" cy="693380"/>
              <a:chOff x="7042350" y="4223515"/>
              <a:chExt cx="2101650" cy="693380"/>
            </a:xfrm>
          </p:grpSpPr>
          <p:grpSp>
            <p:nvGrpSpPr>
              <p:cNvPr id="84" name="Group 83">
                <a:extLst>
                  <a:ext uri="{FF2B5EF4-FFF2-40B4-BE49-F238E27FC236}">
                    <a16:creationId xmlns:a16="http://schemas.microsoft.com/office/drawing/2014/main" id="{7EE63CF4-2014-4F50-ABEA-62DF914E6EEF}"/>
                  </a:ext>
                </a:extLst>
              </p:cNvPr>
              <p:cNvGrpSpPr/>
              <p:nvPr/>
            </p:nvGrpSpPr>
            <p:grpSpPr>
              <a:xfrm flipH="1">
                <a:off x="7042350" y="4223515"/>
                <a:ext cx="2101650" cy="693380"/>
                <a:chOff x="2173146" y="2352675"/>
                <a:chExt cx="673593" cy="222233"/>
              </a:xfrm>
              <a:solidFill>
                <a:schemeClr val="tx2">
                  <a:alpha val="96000"/>
                </a:schemeClr>
              </a:solidFill>
            </p:grpSpPr>
            <p:sp>
              <p:nvSpPr>
                <p:cNvPr id="86" name="Rectangle 85">
                  <a:extLst>
                    <a:ext uri="{FF2B5EF4-FFF2-40B4-BE49-F238E27FC236}">
                      <a16:creationId xmlns:a16="http://schemas.microsoft.com/office/drawing/2014/main" id="{A0A8994B-A5E3-4DD1-9AE9-E9D7ECC2FD0C}"/>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Isosceles Triangle 86">
                  <a:extLst>
                    <a:ext uri="{FF2B5EF4-FFF2-40B4-BE49-F238E27FC236}">
                      <a16:creationId xmlns:a16="http://schemas.microsoft.com/office/drawing/2014/main" id="{E3010E80-F7B3-4836-BE60-D9AEAEE440C0}"/>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5" name="Rectangle 84">
                <a:extLst>
                  <a:ext uri="{FF2B5EF4-FFF2-40B4-BE49-F238E27FC236}">
                    <a16:creationId xmlns:a16="http://schemas.microsoft.com/office/drawing/2014/main" id="{FC12B24D-0B7D-4E89-93B7-6123BE6A17C6}"/>
                  </a:ext>
                </a:extLst>
              </p:cNvPr>
              <p:cNvSpPr/>
              <p:nvPr/>
            </p:nvSpPr>
            <p:spPr>
              <a:xfrm>
                <a:off x="7218445" y="4354762"/>
                <a:ext cx="1082593" cy="430887"/>
              </a:xfrm>
              <a:prstGeom prst="rect">
                <a:avLst/>
              </a:prstGeom>
            </p:spPr>
            <p:txBody>
              <a:bodyPr wrap="square" anchor="ctr">
                <a:spAutoFit/>
              </a:bodyPr>
              <a:lstStyle/>
              <a:p>
                <a:pPr marL="85725"/>
                <a:r>
                  <a:rPr lang="en-US" sz="1100" dirty="0">
                    <a:solidFill>
                      <a:schemeClr val="bg1"/>
                    </a:solidFill>
                    <a:latin typeface="Arial" panose="020B0604020202020204" pitchFamily="34" charset="0"/>
                    <a:cs typeface="Arial" panose="020B0604020202020204" pitchFamily="34" charset="0"/>
                  </a:rPr>
                  <a:t>One Battery</a:t>
                </a:r>
                <a:r>
                  <a:rPr lang="en-US" sz="1100" b="1" dirty="0">
                    <a:solidFill>
                      <a:schemeClr val="bg1"/>
                    </a:solidFill>
                    <a:latin typeface="Arial" panose="020B0604020202020204" pitchFamily="34" charset="0"/>
                    <a:cs typeface="Arial" panose="020B0604020202020204" pitchFamily="34" charset="0"/>
                  </a:rPr>
                  <a:t> </a:t>
                </a:r>
                <a:r>
                  <a:rPr lang="en-US" sz="1100" b="1" dirty="0">
                    <a:solidFill>
                      <a:schemeClr val="accent1"/>
                    </a:solidFill>
                    <a:latin typeface="Arial" panose="020B0604020202020204" pitchFamily="34" charset="0"/>
                    <a:cs typeface="Arial" panose="020B0604020202020204" pitchFamily="34" charset="0"/>
                  </a:rPr>
                  <a:t>Fits All</a:t>
                </a:r>
              </a:p>
            </p:txBody>
          </p:sp>
        </p:grpSp>
      </p:grpSp>
      <p:sp>
        <p:nvSpPr>
          <p:cNvPr id="2" name="Rectangle 1">
            <a:extLst>
              <a:ext uri="{FF2B5EF4-FFF2-40B4-BE49-F238E27FC236}">
                <a16:creationId xmlns:a16="http://schemas.microsoft.com/office/drawing/2014/main" id="{F44AFAD3-2709-463D-BBAD-0A3F56B73069}"/>
              </a:ext>
            </a:extLst>
          </p:cNvPr>
          <p:cNvSpPr/>
          <p:nvPr/>
        </p:nvSpPr>
        <p:spPr>
          <a:xfrm>
            <a:off x="-1" y="2571750"/>
            <a:ext cx="9144000" cy="2571750"/>
          </a:xfrm>
          <a:prstGeom prst="rect">
            <a:avLst/>
          </a:prstGeom>
          <a:solidFill>
            <a:schemeClr val="bg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C6DA7CF4-BF81-4F8D-96E5-9099E47AAE3D}"/>
              </a:ext>
            </a:extLst>
          </p:cNvPr>
          <p:cNvSpPr/>
          <p:nvPr/>
        </p:nvSpPr>
        <p:spPr>
          <a:xfrm>
            <a:off x="5587292" y="0"/>
            <a:ext cx="3556708" cy="2571750"/>
          </a:xfrm>
          <a:prstGeom prst="rect">
            <a:avLst/>
          </a:prstGeom>
          <a:solidFill>
            <a:schemeClr val="bg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pic>
        <p:nvPicPr>
          <p:cNvPr id="56" name="Picture 55">
            <a:extLst>
              <a:ext uri="{FF2B5EF4-FFF2-40B4-BE49-F238E27FC236}">
                <a16:creationId xmlns:a16="http://schemas.microsoft.com/office/drawing/2014/main" id="{A80DAD0D-3AE3-4075-904B-B453AE37E56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57" name="Freeform 9">
            <a:extLst>
              <a:ext uri="{FF2B5EF4-FFF2-40B4-BE49-F238E27FC236}">
                <a16:creationId xmlns:a16="http://schemas.microsoft.com/office/drawing/2014/main" id="{F0659546-B84D-4A71-B7B4-855D0E42C933}"/>
              </a:ext>
            </a:extLst>
          </p:cNvPr>
          <p:cNvSpPr>
            <a:spLocks/>
          </p:cNvSpPr>
          <p:nvPr/>
        </p:nvSpPr>
        <p:spPr bwMode="auto">
          <a:xfrm>
            <a:off x="2530275" y="0"/>
            <a:ext cx="4083450" cy="5143499"/>
          </a:xfrm>
          <a:custGeom>
            <a:avLst/>
            <a:gdLst>
              <a:gd name="T0" fmla="*/ 2566 w 2566"/>
              <a:gd name="T1" fmla="*/ 0 h 3240"/>
              <a:gd name="T2" fmla="*/ 1402 w 2566"/>
              <a:gd name="T3" fmla="*/ 0 h 3240"/>
              <a:gd name="T4" fmla="*/ 0 w 2566"/>
              <a:gd name="T5" fmla="*/ 3240 h 3240"/>
              <a:gd name="T6" fmla="*/ 1166 w 2566"/>
              <a:gd name="T7" fmla="*/ 3240 h 3240"/>
              <a:gd name="T8" fmla="*/ 2566 w 2566"/>
              <a:gd name="T9" fmla="*/ 0 h 3240"/>
            </a:gdLst>
            <a:ahLst/>
            <a:cxnLst>
              <a:cxn ang="0">
                <a:pos x="T0" y="T1"/>
              </a:cxn>
              <a:cxn ang="0">
                <a:pos x="T2" y="T3"/>
              </a:cxn>
              <a:cxn ang="0">
                <a:pos x="T4" y="T5"/>
              </a:cxn>
              <a:cxn ang="0">
                <a:pos x="T6" y="T7"/>
              </a:cxn>
              <a:cxn ang="0">
                <a:pos x="T8" y="T9"/>
              </a:cxn>
            </a:cxnLst>
            <a:rect l="0" t="0" r="r" b="b"/>
            <a:pathLst>
              <a:path w="2566" h="3240">
                <a:moveTo>
                  <a:pt x="2566" y="0"/>
                </a:moveTo>
                <a:lnTo>
                  <a:pt x="1402" y="0"/>
                </a:lnTo>
                <a:lnTo>
                  <a:pt x="0" y="3240"/>
                </a:lnTo>
                <a:lnTo>
                  <a:pt x="1166" y="3240"/>
                </a:lnTo>
                <a:lnTo>
                  <a:pt x="2566"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92" name="Group 91">
            <a:extLst>
              <a:ext uri="{FF2B5EF4-FFF2-40B4-BE49-F238E27FC236}">
                <a16:creationId xmlns:a16="http://schemas.microsoft.com/office/drawing/2014/main" id="{7CEB8600-8C03-4EF3-BCC2-9771222170B6}"/>
              </a:ext>
            </a:extLst>
          </p:cNvPr>
          <p:cNvGrpSpPr/>
          <p:nvPr/>
        </p:nvGrpSpPr>
        <p:grpSpPr>
          <a:xfrm>
            <a:off x="3379360" y="1536506"/>
            <a:ext cx="2326952" cy="2071226"/>
            <a:chOff x="3366204" y="1549662"/>
            <a:chExt cx="2326952" cy="2071226"/>
          </a:xfrm>
        </p:grpSpPr>
        <p:pic>
          <p:nvPicPr>
            <p:cNvPr id="93" name="Picture 92">
              <a:extLst>
                <a:ext uri="{FF2B5EF4-FFF2-40B4-BE49-F238E27FC236}">
                  <a16:creationId xmlns:a16="http://schemas.microsoft.com/office/drawing/2014/main" id="{EE508813-1B60-4054-AB8A-614DF9274848}"/>
                </a:ext>
              </a:extLst>
            </p:cNvPr>
            <p:cNvPicPr>
              <a:picLocks noChangeAspect="1"/>
            </p:cNvPicPr>
            <p:nvPr/>
          </p:nvPicPr>
          <p:blipFill>
            <a:blip r:embed="rId8"/>
            <a:stretch>
              <a:fillRect/>
            </a:stretch>
          </p:blipFill>
          <p:spPr>
            <a:xfrm>
              <a:off x="3366204" y="1549662"/>
              <a:ext cx="2326952" cy="1838884"/>
            </a:xfrm>
            <a:prstGeom prst="rect">
              <a:avLst/>
            </a:prstGeom>
            <a:effectLst>
              <a:outerShdw blurRad="50800" dist="38100" dir="2700000" algn="tl" rotWithShape="0">
                <a:prstClr val="black">
                  <a:alpha val="40000"/>
                </a:prstClr>
              </a:outerShdw>
            </a:effectLst>
          </p:spPr>
        </p:pic>
        <p:grpSp>
          <p:nvGrpSpPr>
            <p:cNvPr id="94" name="Group 4">
              <a:extLst>
                <a:ext uri="{FF2B5EF4-FFF2-40B4-BE49-F238E27FC236}">
                  <a16:creationId xmlns:a16="http://schemas.microsoft.com/office/drawing/2014/main" id="{64B16B38-ADE8-4788-9A73-34C8D9C5C8AC}"/>
                </a:ext>
              </a:extLst>
            </p:cNvPr>
            <p:cNvGrpSpPr>
              <a:grpSpLocks noChangeAspect="1"/>
            </p:cNvGrpSpPr>
            <p:nvPr/>
          </p:nvGrpSpPr>
          <p:grpSpPr bwMode="auto">
            <a:xfrm>
              <a:off x="3722687" y="3125588"/>
              <a:ext cx="1698625" cy="495300"/>
              <a:chOff x="2344" y="1464"/>
              <a:chExt cx="1070" cy="312"/>
            </a:xfrm>
          </p:grpSpPr>
          <p:sp>
            <p:nvSpPr>
              <p:cNvPr id="95" name="Freeform 5">
                <a:extLst>
                  <a:ext uri="{FF2B5EF4-FFF2-40B4-BE49-F238E27FC236}">
                    <a16:creationId xmlns:a16="http://schemas.microsoft.com/office/drawing/2014/main" id="{79F988F5-078A-40E1-8C5C-AEBBB21D1FE4}"/>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6" name="Freeform 6">
                <a:extLst>
                  <a:ext uri="{FF2B5EF4-FFF2-40B4-BE49-F238E27FC236}">
                    <a16:creationId xmlns:a16="http://schemas.microsoft.com/office/drawing/2014/main" id="{EBDDDBC9-DEE4-41EE-B3D3-F207ABED5AE0}"/>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Freeform 7">
                <a:extLst>
                  <a:ext uri="{FF2B5EF4-FFF2-40B4-BE49-F238E27FC236}">
                    <a16:creationId xmlns:a16="http://schemas.microsoft.com/office/drawing/2014/main" id="{53A30AF6-A800-468F-AC66-AB3191106BE8}"/>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8" name="Freeform 8">
                <a:extLst>
                  <a:ext uri="{FF2B5EF4-FFF2-40B4-BE49-F238E27FC236}">
                    <a16:creationId xmlns:a16="http://schemas.microsoft.com/office/drawing/2014/main" id="{E96212C3-A78E-437E-B694-9460F271B99E}"/>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Freeform 9">
                <a:extLst>
                  <a:ext uri="{FF2B5EF4-FFF2-40B4-BE49-F238E27FC236}">
                    <a16:creationId xmlns:a16="http://schemas.microsoft.com/office/drawing/2014/main" id="{3DD7BC48-EEA6-497F-BBFC-391B00048418}"/>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0" name="Freeform 10">
                <a:extLst>
                  <a:ext uri="{FF2B5EF4-FFF2-40B4-BE49-F238E27FC236}">
                    <a16:creationId xmlns:a16="http://schemas.microsoft.com/office/drawing/2014/main" id="{1021F61F-1EFC-46B8-ABCF-D3AE4350A4E8}"/>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1" name="Freeform 11">
                <a:extLst>
                  <a:ext uri="{FF2B5EF4-FFF2-40B4-BE49-F238E27FC236}">
                    <a16:creationId xmlns:a16="http://schemas.microsoft.com/office/drawing/2014/main" id="{100AF2D1-E5F1-498C-BA68-67C0C3933BDA}"/>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2" name="Freeform 12">
                <a:extLst>
                  <a:ext uri="{FF2B5EF4-FFF2-40B4-BE49-F238E27FC236}">
                    <a16:creationId xmlns:a16="http://schemas.microsoft.com/office/drawing/2014/main" id="{4FD40B37-C06B-48DF-984F-29B6A236CE2B}"/>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3" name="Freeform 13">
                <a:extLst>
                  <a:ext uri="{FF2B5EF4-FFF2-40B4-BE49-F238E27FC236}">
                    <a16:creationId xmlns:a16="http://schemas.microsoft.com/office/drawing/2014/main" id="{1E8A757F-0C9D-4D06-9435-78384A0C05E8}"/>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Freeform 14">
                <a:extLst>
                  <a:ext uri="{FF2B5EF4-FFF2-40B4-BE49-F238E27FC236}">
                    <a16:creationId xmlns:a16="http://schemas.microsoft.com/office/drawing/2014/main" id="{FA6DB1E8-3F50-4F72-A234-E589FA405BC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5" name="Freeform 15">
                <a:extLst>
                  <a:ext uri="{FF2B5EF4-FFF2-40B4-BE49-F238E27FC236}">
                    <a16:creationId xmlns:a16="http://schemas.microsoft.com/office/drawing/2014/main" id="{B60B1CA6-224A-4674-9DA9-822EDAEEF75C}"/>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Freeform 16">
                <a:extLst>
                  <a:ext uri="{FF2B5EF4-FFF2-40B4-BE49-F238E27FC236}">
                    <a16:creationId xmlns:a16="http://schemas.microsoft.com/office/drawing/2014/main" id="{94F55D17-36CD-4241-805D-7D016394E74E}"/>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 name="Freeform 17">
                <a:extLst>
                  <a:ext uri="{FF2B5EF4-FFF2-40B4-BE49-F238E27FC236}">
                    <a16:creationId xmlns:a16="http://schemas.microsoft.com/office/drawing/2014/main" id="{BE39861E-FEA9-4E9E-BFA2-E3CC6DB33B00}"/>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8" name="Freeform 18">
                <a:extLst>
                  <a:ext uri="{FF2B5EF4-FFF2-40B4-BE49-F238E27FC236}">
                    <a16:creationId xmlns:a16="http://schemas.microsoft.com/office/drawing/2014/main" id="{F25C1783-B121-4B35-8315-23D7B9906B4C}"/>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Freeform 19">
                <a:extLst>
                  <a:ext uri="{FF2B5EF4-FFF2-40B4-BE49-F238E27FC236}">
                    <a16:creationId xmlns:a16="http://schemas.microsoft.com/office/drawing/2014/main" id="{31DA75B0-F4AD-464E-B7E4-614E6D755D5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Freeform 20">
                <a:extLst>
                  <a:ext uri="{FF2B5EF4-FFF2-40B4-BE49-F238E27FC236}">
                    <a16:creationId xmlns:a16="http://schemas.microsoft.com/office/drawing/2014/main" id="{FE2109AB-29B6-47A7-A616-9182BB8A28BB}"/>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Freeform 21">
                <a:extLst>
                  <a:ext uri="{FF2B5EF4-FFF2-40B4-BE49-F238E27FC236}">
                    <a16:creationId xmlns:a16="http://schemas.microsoft.com/office/drawing/2014/main" id="{AA85D8B5-5BEE-48FD-B268-C74415C8A9CF}"/>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Freeform 22">
                <a:extLst>
                  <a:ext uri="{FF2B5EF4-FFF2-40B4-BE49-F238E27FC236}">
                    <a16:creationId xmlns:a16="http://schemas.microsoft.com/office/drawing/2014/main" id="{172C967D-B6E7-4754-9AAC-07EE9FF43E1A}"/>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3" name="Freeform 23">
                <a:extLst>
                  <a:ext uri="{FF2B5EF4-FFF2-40B4-BE49-F238E27FC236}">
                    <a16:creationId xmlns:a16="http://schemas.microsoft.com/office/drawing/2014/main" id="{D6B02977-1EEC-41E0-AE16-8833781DC8B3}"/>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4" name="Freeform 24">
                <a:extLst>
                  <a:ext uri="{FF2B5EF4-FFF2-40B4-BE49-F238E27FC236}">
                    <a16:creationId xmlns:a16="http://schemas.microsoft.com/office/drawing/2014/main" id="{DB15EEDF-76E7-427C-9930-5472B014D2B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spTree>
    <p:extLst>
      <p:ext uri="{BB962C8B-B14F-4D97-AF65-F5344CB8AC3E}">
        <p14:creationId xmlns:p14="http://schemas.microsoft.com/office/powerpoint/2010/main" val="2961444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2019_Brushless_36V_Video_SD_720">
            <a:hlinkClick r:id="" action="ppaction://media"/>
            <a:extLst>
              <a:ext uri="{FF2B5EF4-FFF2-40B4-BE49-F238E27FC236}">
                <a16:creationId xmlns:a16="http://schemas.microsoft.com/office/drawing/2014/main" id="{C7841D20-AC78-47E2-897E-53D95D10456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3546"/>
            <a:ext cx="9144000" cy="5143500"/>
          </a:xfrm>
          <a:prstGeom prst="rect">
            <a:avLst/>
          </a:prstGeom>
        </p:spPr>
      </p:pic>
    </p:spTree>
    <p:extLst>
      <p:ext uri="{BB962C8B-B14F-4D97-AF65-F5344CB8AC3E}">
        <p14:creationId xmlns:p14="http://schemas.microsoft.com/office/powerpoint/2010/main" val="2148373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BEEE973-11C6-4819-96BC-F113875BCFF1}"/>
              </a:ext>
            </a:extLst>
          </p:cNvPr>
          <p:cNvSpPr/>
          <p:nvPr/>
        </p:nvSpPr>
        <p:spPr>
          <a:xfrm>
            <a:off x="0" y="1037873"/>
            <a:ext cx="9144000" cy="4105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7" name="Group 56">
            <a:extLst>
              <a:ext uri="{FF2B5EF4-FFF2-40B4-BE49-F238E27FC236}">
                <a16:creationId xmlns:a16="http://schemas.microsoft.com/office/drawing/2014/main" id="{9181A56A-28DA-4B73-B99E-2CE7DA9FBB0D}"/>
              </a:ext>
            </a:extLst>
          </p:cNvPr>
          <p:cNvGrpSpPr/>
          <p:nvPr/>
        </p:nvGrpSpPr>
        <p:grpSpPr>
          <a:xfrm>
            <a:off x="6177270" y="-2"/>
            <a:ext cx="2966730" cy="5143502"/>
            <a:chOff x="6177270" y="-2"/>
            <a:chExt cx="2966730" cy="5143502"/>
          </a:xfrm>
        </p:grpSpPr>
        <p:sp>
          <p:nvSpPr>
            <p:cNvPr id="35" name="Isosceles Triangle 34">
              <a:extLst>
                <a:ext uri="{FF2B5EF4-FFF2-40B4-BE49-F238E27FC236}">
                  <a16:creationId xmlns:a16="http://schemas.microsoft.com/office/drawing/2014/main" id="{30C822A6-5046-496C-B1FD-256B1EE8608F}"/>
                </a:ext>
              </a:extLst>
            </p:cNvPr>
            <p:cNvSpPr/>
            <p:nvPr/>
          </p:nvSpPr>
          <p:spPr>
            <a:xfrm rot="10800000" flipV="1">
              <a:off x="6177270" y="-2"/>
              <a:ext cx="2966730" cy="5143502"/>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57">
              <a:extLst>
                <a:ext uri="{FF2B5EF4-FFF2-40B4-BE49-F238E27FC236}">
                  <a16:creationId xmlns:a16="http://schemas.microsoft.com/office/drawing/2014/main" id="{BBB71490-C1F2-4F52-905F-14E8E1D618D1}"/>
                </a:ext>
              </a:extLst>
            </p:cNvPr>
            <p:cNvSpPr/>
            <p:nvPr/>
          </p:nvSpPr>
          <p:spPr>
            <a:xfrm>
              <a:off x="6617713" y="4175076"/>
              <a:ext cx="2442430" cy="830997"/>
            </a:xfrm>
            <a:prstGeom prst="rect">
              <a:avLst/>
            </a:prstGeom>
          </p:spPr>
          <p:txBody>
            <a:bodyPr wrap="square">
              <a:spAutoFit/>
            </a:bodyPr>
            <a:lstStyle/>
            <a:p>
              <a:pPr algn="r"/>
              <a:r>
                <a:rPr lang="ru-RU" sz="1600" b="1" dirty="0">
                  <a:solidFill>
                    <a:srgbClr val="FF0000"/>
                  </a:solidFill>
                </a:rPr>
                <a:t>Не все бесщеточные инструменты созданы равными</a:t>
              </a:r>
              <a:endParaRPr lang="en-GB" sz="1600" b="1" dirty="0">
                <a:solidFill>
                  <a:srgbClr val="FF0000"/>
                </a:solidFill>
              </a:endParaRPr>
            </a:p>
          </p:txBody>
        </p:sp>
      </p:grpSp>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27" name="Rectangle 29">
            <a:extLst>
              <a:ext uri="{FF2B5EF4-FFF2-40B4-BE49-F238E27FC236}">
                <a16:creationId xmlns:a16="http://schemas.microsoft.com/office/drawing/2014/main" id="{E5C1ADD4-287D-4E68-9E8F-DAB63CFE6674}"/>
              </a:ext>
            </a:extLst>
          </p:cNvPr>
          <p:cNvSpPr>
            <a:spLocks noChangeArrowheads="1"/>
          </p:cNvSpPr>
          <p:nvPr/>
        </p:nvSpPr>
        <p:spPr bwMode="auto">
          <a:xfrm>
            <a:off x="228848" y="195263"/>
            <a:ext cx="6006849"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solidFill>
                  <a:schemeClr val="tx2"/>
                </a:solidFill>
                <a:latin typeface="Arial" panose="020B0604020202020204" pitchFamily="34" charset="0"/>
                <a:cs typeface="Arial" panose="020B0604020202020204" pitchFamily="34" charset="0"/>
              </a:rPr>
              <a:t>                  </a:t>
            </a:r>
            <a:r>
              <a:rPr lang="ru-RU" altLang="en-US" sz="2000" b="1" dirty="0">
                <a:solidFill>
                  <a:schemeClr val="tx2"/>
                </a:solidFill>
                <a:latin typeface="Arial" panose="020B0604020202020204" pitchFamily="34" charset="0"/>
                <a:cs typeface="Arial" panose="020B0604020202020204" pitchFamily="34" charset="0"/>
              </a:rPr>
              <a:t>Бесщеточный двигатель</a:t>
            </a:r>
            <a:endParaRPr lang="en-GB" altLang="en-US" sz="2000" b="1" dirty="0">
              <a:solidFill>
                <a:schemeClr val="tx2"/>
              </a:solidFill>
              <a:latin typeface="Arial" panose="020B0604020202020204" pitchFamily="34" charset="0"/>
              <a:cs typeface="Arial" panose="020B0604020202020204" pitchFamily="34" charset="0"/>
            </a:endParaRPr>
          </a:p>
        </p:txBody>
      </p:sp>
      <p:pic>
        <p:nvPicPr>
          <p:cNvPr id="28" name="Picture 27">
            <a:extLst>
              <a:ext uri="{FF2B5EF4-FFF2-40B4-BE49-F238E27FC236}">
                <a16:creationId xmlns:a16="http://schemas.microsoft.com/office/drawing/2014/main" id="{FFDF3CA1-B350-4643-8A94-B6FC203A993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59" name="Group 58">
            <a:extLst>
              <a:ext uri="{FF2B5EF4-FFF2-40B4-BE49-F238E27FC236}">
                <a16:creationId xmlns:a16="http://schemas.microsoft.com/office/drawing/2014/main" id="{C5C138F9-C779-4ECE-9EA5-C602375F6C80}"/>
              </a:ext>
            </a:extLst>
          </p:cNvPr>
          <p:cNvGrpSpPr/>
          <p:nvPr/>
        </p:nvGrpSpPr>
        <p:grpSpPr>
          <a:xfrm>
            <a:off x="0" y="823446"/>
            <a:ext cx="4972423" cy="629316"/>
            <a:chOff x="0" y="823446"/>
            <a:chExt cx="4972423" cy="629316"/>
          </a:xfrm>
        </p:grpSpPr>
        <p:sp>
          <p:nvSpPr>
            <p:cNvPr id="56" name="Rectangle 55">
              <a:extLst>
                <a:ext uri="{FF2B5EF4-FFF2-40B4-BE49-F238E27FC236}">
                  <a16:creationId xmlns:a16="http://schemas.microsoft.com/office/drawing/2014/main" id="{001C41DD-F27F-426C-8CB4-EA0FC72E3830}"/>
                </a:ext>
              </a:extLst>
            </p:cNvPr>
            <p:cNvSpPr/>
            <p:nvPr/>
          </p:nvSpPr>
          <p:spPr>
            <a:xfrm>
              <a:off x="2083362" y="1029772"/>
              <a:ext cx="2889061" cy="276999"/>
            </a:xfrm>
            <a:prstGeom prst="rect">
              <a:avLst/>
            </a:prstGeom>
          </p:spPr>
          <p:txBody>
            <a:bodyPr wrap="none">
              <a:spAutoFit/>
            </a:bodyPr>
            <a:lstStyle/>
            <a:p>
              <a:r>
                <a:rPr lang="ru-RU" sz="1200" dirty="0">
                  <a:solidFill>
                    <a:schemeClr val="tx2"/>
                  </a:solidFill>
                </a:rPr>
                <a:t>Для высокой мощности и надежности</a:t>
              </a:r>
              <a:endParaRPr lang="en-GB" sz="1200" dirty="0">
                <a:solidFill>
                  <a:schemeClr val="tx2"/>
                </a:solidFill>
              </a:endParaRPr>
            </a:p>
          </p:txBody>
        </p:sp>
        <p:grpSp>
          <p:nvGrpSpPr>
            <p:cNvPr id="4" name="Group 3">
              <a:extLst>
                <a:ext uri="{FF2B5EF4-FFF2-40B4-BE49-F238E27FC236}">
                  <a16:creationId xmlns:a16="http://schemas.microsoft.com/office/drawing/2014/main" id="{85E1B950-58B1-473E-B320-9B688A771810}"/>
                </a:ext>
              </a:extLst>
            </p:cNvPr>
            <p:cNvGrpSpPr/>
            <p:nvPr/>
          </p:nvGrpSpPr>
          <p:grpSpPr>
            <a:xfrm>
              <a:off x="0" y="823446"/>
              <a:ext cx="2273300" cy="629316"/>
              <a:chOff x="0" y="780716"/>
              <a:chExt cx="2273300" cy="629316"/>
            </a:xfrm>
          </p:grpSpPr>
          <p:grpSp>
            <p:nvGrpSpPr>
              <p:cNvPr id="37" name="Group 36">
                <a:extLst>
                  <a:ext uri="{FF2B5EF4-FFF2-40B4-BE49-F238E27FC236}">
                    <a16:creationId xmlns:a16="http://schemas.microsoft.com/office/drawing/2014/main" id="{CAFF3D30-2739-45FF-9EDD-ED16198C9DBE}"/>
                  </a:ext>
                </a:extLst>
              </p:cNvPr>
              <p:cNvGrpSpPr/>
              <p:nvPr/>
            </p:nvGrpSpPr>
            <p:grpSpPr>
              <a:xfrm rot="10800000" flipV="1">
                <a:off x="0" y="780716"/>
                <a:ext cx="2273300" cy="629316"/>
                <a:chOff x="1719368" y="2352675"/>
                <a:chExt cx="802780" cy="222233"/>
              </a:xfrm>
              <a:solidFill>
                <a:schemeClr val="tx2"/>
              </a:solidFill>
            </p:grpSpPr>
            <p:sp>
              <p:nvSpPr>
                <p:cNvPr id="38" name="Rectangle 37">
                  <a:extLst>
                    <a:ext uri="{FF2B5EF4-FFF2-40B4-BE49-F238E27FC236}">
                      <a16:creationId xmlns:a16="http://schemas.microsoft.com/office/drawing/2014/main" id="{C72E63EA-4EB4-4A8F-AEA9-DA6AA3E7A291}"/>
                    </a:ext>
                  </a:extLst>
                </p:cNvPr>
                <p:cNvSpPr/>
                <p:nvPr/>
              </p:nvSpPr>
              <p:spPr>
                <a:xfrm>
                  <a:off x="1847550" y="2352675"/>
                  <a:ext cx="674598" cy="2222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Isosceles Triangle 39">
                  <a:extLst>
                    <a:ext uri="{FF2B5EF4-FFF2-40B4-BE49-F238E27FC236}">
                      <a16:creationId xmlns:a16="http://schemas.microsoft.com/office/drawing/2014/main" id="{A0D4517C-ECB2-49E5-BD12-6873FD00583C}"/>
                    </a:ext>
                  </a:extLst>
                </p:cNvPr>
                <p:cNvSpPr/>
                <p:nvPr/>
              </p:nvSpPr>
              <p:spPr>
                <a:xfrm rot="10800000">
                  <a:off x="1719368" y="2352675"/>
                  <a:ext cx="128182" cy="222233"/>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9" name="Picture 28">
                <a:extLst>
                  <a:ext uri="{FF2B5EF4-FFF2-40B4-BE49-F238E27FC236}">
                    <a16:creationId xmlns:a16="http://schemas.microsoft.com/office/drawing/2014/main" id="{AAB80346-BC9F-4FA4-AC9D-64B4247B957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2513" y="889947"/>
                <a:ext cx="1791388" cy="428153"/>
              </a:xfrm>
              <a:prstGeom prst="rect">
                <a:avLst/>
              </a:prstGeom>
            </p:spPr>
          </p:pic>
        </p:grpSp>
      </p:grpSp>
      <p:grpSp>
        <p:nvGrpSpPr>
          <p:cNvPr id="52" name="Group 51">
            <a:extLst>
              <a:ext uri="{FF2B5EF4-FFF2-40B4-BE49-F238E27FC236}">
                <a16:creationId xmlns:a16="http://schemas.microsoft.com/office/drawing/2014/main" id="{EC93FBA7-CD7F-4C89-9EA0-FBBA96151586}"/>
              </a:ext>
            </a:extLst>
          </p:cNvPr>
          <p:cNvGrpSpPr/>
          <p:nvPr/>
        </p:nvGrpSpPr>
        <p:grpSpPr>
          <a:xfrm>
            <a:off x="467267" y="1747320"/>
            <a:ext cx="6644734" cy="2897046"/>
            <a:chOff x="228848" y="2029558"/>
            <a:chExt cx="6886575" cy="3002489"/>
          </a:xfrm>
        </p:grpSpPr>
        <p:pic>
          <p:nvPicPr>
            <p:cNvPr id="3074" name="Picture 1" descr="image001">
              <a:extLst>
                <a:ext uri="{FF2B5EF4-FFF2-40B4-BE49-F238E27FC236}">
                  <a16:creationId xmlns:a16="http://schemas.microsoft.com/office/drawing/2014/main" id="{6C3CABA5-11E3-426B-822A-955467270AE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1330" t="11657" r="41330" b="56908"/>
            <a:stretch/>
          </p:blipFill>
          <p:spPr bwMode="auto">
            <a:xfrm>
              <a:off x="2935365" y="2431931"/>
              <a:ext cx="1416430" cy="743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Arrow: Pentagon 4">
              <a:extLst>
                <a:ext uri="{FF2B5EF4-FFF2-40B4-BE49-F238E27FC236}">
                  <a16:creationId xmlns:a16="http://schemas.microsoft.com/office/drawing/2014/main" id="{10291664-257E-44C6-A9EB-CC881BF86F49}"/>
                </a:ext>
              </a:extLst>
            </p:cNvPr>
            <p:cNvSpPr/>
            <p:nvPr/>
          </p:nvSpPr>
          <p:spPr>
            <a:xfrm>
              <a:off x="4336659" y="2589698"/>
              <a:ext cx="2778764" cy="4801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1400" b="1" dirty="0"/>
                <a:t>21</a:t>
              </a:r>
              <a:r>
                <a:rPr lang="en-US" sz="1400" dirty="0"/>
                <a:t>m/</a:t>
              </a:r>
              <a:r>
                <a:rPr lang="ru-RU" sz="1400" dirty="0"/>
                <a:t>с</a:t>
              </a:r>
              <a:endParaRPr lang="en-GB" sz="1400" dirty="0"/>
            </a:p>
          </p:txBody>
        </p:sp>
        <p:sp>
          <p:nvSpPr>
            <p:cNvPr id="42" name="Arrow: Pentagon 41">
              <a:extLst>
                <a:ext uri="{FF2B5EF4-FFF2-40B4-BE49-F238E27FC236}">
                  <a16:creationId xmlns:a16="http://schemas.microsoft.com/office/drawing/2014/main" id="{7AAB399B-C863-42AD-B7C8-66140E78A1DE}"/>
                </a:ext>
              </a:extLst>
            </p:cNvPr>
            <p:cNvSpPr/>
            <p:nvPr/>
          </p:nvSpPr>
          <p:spPr>
            <a:xfrm>
              <a:off x="4336659" y="3476064"/>
              <a:ext cx="2078565" cy="480115"/>
            </a:xfrm>
            <a:prstGeom prst="homePlat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1400" b="1" dirty="0"/>
                <a:t>18</a:t>
              </a:r>
              <a:r>
                <a:rPr lang="ru-RU" sz="1400" b="1" dirty="0"/>
                <a:t> м</a:t>
              </a:r>
              <a:r>
                <a:rPr lang="en-US" sz="1400" dirty="0"/>
                <a:t>/</a:t>
              </a:r>
              <a:r>
                <a:rPr lang="ru-RU" sz="1400" dirty="0"/>
                <a:t>с</a:t>
              </a:r>
              <a:endParaRPr lang="en-GB" sz="1400" dirty="0"/>
            </a:p>
          </p:txBody>
        </p:sp>
        <p:sp>
          <p:nvSpPr>
            <p:cNvPr id="43" name="Arrow: Pentagon 42">
              <a:extLst>
                <a:ext uri="{FF2B5EF4-FFF2-40B4-BE49-F238E27FC236}">
                  <a16:creationId xmlns:a16="http://schemas.microsoft.com/office/drawing/2014/main" id="{7505F732-CF5C-46A2-B7C7-9480A65D32B9}"/>
                </a:ext>
              </a:extLst>
            </p:cNvPr>
            <p:cNvSpPr/>
            <p:nvPr/>
          </p:nvSpPr>
          <p:spPr>
            <a:xfrm>
              <a:off x="4336659" y="4423984"/>
              <a:ext cx="1147530" cy="480115"/>
            </a:xfrm>
            <a:prstGeom prst="homePlat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1400" b="1" dirty="0"/>
                <a:t>8</a:t>
              </a:r>
              <a:r>
                <a:rPr lang="ru-RU" sz="1400" b="1" dirty="0"/>
                <a:t> м</a:t>
              </a:r>
              <a:r>
                <a:rPr lang="en-US" sz="1400" dirty="0"/>
                <a:t>/</a:t>
              </a:r>
              <a:r>
                <a:rPr lang="ru-RU" sz="1400" dirty="0"/>
                <a:t>с</a:t>
              </a:r>
              <a:endParaRPr lang="en-GB" sz="1400" dirty="0"/>
            </a:p>
          </p:txBody>
        </p:sp>
        <p:pic>
          <p:nvPicPr>
            <p:cNvPr id="54" name="Picture 1" descr="image001">
              <a:extLst>
                <a:ext uri="{FF2B5EF4-FFF2-40B4-BE49-F238E27FC236}">
                  <a16:creationId xmlns:a16="http://schemas.microsoft.com/office/drawing/2014/main" id="{CB027BF5-F621-44DB-8191-80D64B5D4D7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1330" t="44972" r="41330" b="31125"/>
            <a:stretch/>
          </p:blipFill>
          <p:spPr bwMode="auto">
            <a:xfrm>
              <a:off x="2960147" y="3468685"/>
              <a:ext cx="1281142" cy="51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descr="image001">
              <a:extLst>
                <a:ext uri="{FF2B5EF4-FFF2-40B4-BE49-F238E27FC236}">
                  <a16:creationId xmlns:a16="http://schemas.microsoft.com/office/drawing/2014/main" id="{8B434597-B973-485D-9442-DFF789810AC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1330" t="69418" r="41330" b="1570"/>
            <a:stretch/>
          </p:blipFill>
          <p:spPr bwMode="auto">
            <a:xfrm>
              <a:off x="3008869" y="4370901"/>
              <a:ext cx="1250370" cy="605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rrow: Pentagon 43">
              <a:extLst>
                <a:ext uri="{FF2B5EF4-FFF2-40B4-BE49-F238E27FC236}">
                  <a16:creationId xmlns:a16="http://schemas.microsoft.com/office/drawing/2014/main" id="{F5389831-9ADC-4BF0-ABCA-F59F6056FD03}"/>
                </a:ext>
              </a:extLst>
            </p:cNvPr>
            <p:cNvSpPr/>
            <p:nvPr/>
          </p:nvSpPr>
          <p:spPr>
            <a:xfrm flipH="1">
              <a:off x="228848" y="2589698"/>
              <a:ext cx="2706244" cy="4801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dirty="0"/>
                <a:t>1600</a:t>
              </a:r>
              <a:r>
                <a:rPr lang="ru-RU" sz="1400" b="1" dirty="0"/>
                <a:t> Вт</a:t>
              </a:r>
              <a:endParaRPr lang="en-GB" sz="1400" dirty="0"/>
            </a:p>
          </p:txBody>
        </p:sp>
        <p:sp>
          <p:nvSpPr>
            <p:cNvPr id="45" name="Arrow: Pentagon 44">
              <a:extLst>
                <a:ext uri="{FF2B5EF4-FFF2-40B4-BE49-F238E27FC236}">
                  <a16:creationId xmlns:a16="http://schemas.microsoft.com/office/drawing/2014/main" id="{62399338-FF1E-4394-B7AD-A349FE150FAF}"/>
                </a:ext>
              </a:extLst>
            </p:cNvPr>
            <p:cNvSpPr/>
            <p:nvPr/>
          </p:nvSpPr>
          <p:spPr>
            <a:xfrm flipH="1">
              <a:off x="844408" y="3476064"/>
              <a:ext cx="2090685" cy="480115"/>
            </a:xfrm>
            <a:prstGeom prst="homePlat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dirty="0"/>
                <a:t>1000</a:t>
              </a:r>
              <a:r>
                <a:rPr lang="ru-RU" sz="1400" b="1" dirty="0"/>
                <a:t> Вт</a:t>
              </a:r>
              <a:endParaRPr lang="en-GB" sz="1400" dirty="0"/>
            </a:p>
          </p:txBody>
        </p:sp>
        <p:sp>
          <p:nvSpPr>
            <p:cNvPr id="46" name="Arrow: Pentagon 45">
              <a:extLst>
                <a:ext uri="{FF2B5EF4-FFF2-40B4-BE49-F238E27FC236}">
                  <a16:creationId xmlns:a16="http://schemas.microsoft.com/office/drawing/2014/main" id="{77893C15-9EED-495D-A7A2-BC0E784DC196}"/>
                </a:ext>
              </a:extLst>
            </p:cNvPr>
            <p:cNvSpPr/>
            <p:nvPr/>
          </p:nvSpPr>
          <p:spPr>
            <a:xfrm flipH="1">
              <a:off x="1602894" y="4423984"/>
              <a:ext cx="1332199" cy="480115"/>
            </a:xfrm>
            <a:prstGeom prst="homePlat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dirty="0"/>
                <a:t>800</a:t>
              </a:r>
              <a:r>
                <a:rPr lang="ru-RU" sz="1400" b="1" dirty="0"/>
                <a:t> Вт</a:t>
              </a:r>
              <a:endParaRPr lang="en-GB" sz="1400" dirty="0"/>
            </a:p>
          </p:txBody>
        </p:sp>
        <p:sp>
          <p:nvSpPr>
            <p:cNvPr id="47" name="TextBox 46">
              <a:extLst>
                <a:ext uri="{FF2B5EF4-FFF2-40B4-BE49-F238E27FC236}">
                  <a16:creationId xmlns:a16="http://schemas.microsoft.com/office/drawing/2014/main" id="{D603C874-CE6C-48EF-9C84-3BD15FBB9FEE}"/>
                </a:ext>
              </a:extLst>
            </p:cNvPr>
            <p:cNvSpPr txBox="1"/>
            <p:nvPr/>
          </p:nvSpPr>
          <p:spPr>
            <a:xfrm>
              <a:off x="622300" y="2029558"/>
              <a:ext cx="2237908" cy="318979"/>
            </a:xfrm>
            <a:prstGeom prst="rect">
              <a:avLst/>
            </a:prstGeom>
            <a:noFill/>
          </p:spPr>
          <p:txBody>
            <a:bodyPr wrap="square" rtlCol="0">
              <a:spAutoFit/>
            </a:bodyPr>
            <a:lstStyle/>
            <a:p>
              <a:pPr algn="r"/>
              <a:r>
                <a:rPr lang="ru-RU" sz="1400" dirty="0">
                  <a:solidFill>
                    <a:schemeClr val="tx2"/>
                  </a:solidFill>
                </a:rPr>
                <a:t>Мощность</a:t>
              </a:r>
              <a:endParaRPr lang="en-GB" sz="1400" dirty="0">
                <a:solidFill>
                  <a:schemeClr val="tx2"/>
                </a:solidFill>
              </a:endParaRPr>
            </a:p>
          </p:txBody>
        </p:sp>
        <p:sp>
          <p:nvSpPr>
            <p:cNvPr id="49" name="TextBox 48">
              <a:extLst>
                <a:ext uri="{FF2B5EF4-FFF2-40B4-BE49-F238E27FC236}">
                  <a16:creationId xmlns:a16="http://schemas.microsoft.com/office/drawing/2014/main" id="{3BE1E2B6-1A0F-42A9-BF12-CA92C56DD91D}"/>
                </a:ext>
              </a:extLst>
            </p:cNvPr>
            <p:cNvSpPr txBox="1"/>
            <p:nvPr/>
          </p:nvSpPr>
          <p:spPr>
            <a:xfrm>
              <a:off x="4365236" y="2029558"/>
              <a:ext cx="2237908" cy="318979"/>
            </a:xfrm>
            <a:prstGeom prst="rect">
              <a:avLst/>
            </a:prstGeom>
            <a:noFill/>
          </p:spPr>
          <p:txBody>
            <a:bodyPr wrap="square" rtlCol="0">
              <a:spAutoFit/>
            </a:bodyPr>
            <a:lstStyle/>
            <a:p>
              <a:r>
                <a:rPr lang="ru-RU" sz="1400" dirty="0">
                  <a:solidFill>
                    <a:schemeClr val="tx2"/>
                  </a:solidFill>
                </a:rPr>
                <a:t>Скорость цепи</a:t>
              </a:r>
              <a:r>
                <a:rPr lang="en-US" sz="1400" dirty="0">
                  <a:solidFill>
                    <a:schemeClr val="tx2"/>
                  </a:solidFill>
                </a:rPr>
                <a:t>(</a:t>
              </a:r>
              <a:r>
                <a:rPr lang="ru-RU" sz="1400" dirty="0">
                  <a:solidFill>
                    <a:schemeClr val="tx2"/>
                  </a:solidFill>
                </a:rPr>
                <a:t>макс</a:t>
              </a:r>
              <a:r>
                <a:rPr lang="en-US" sz="1400" dirty="0">
                  <a:solidFill>
                    <a:schemeClr val="tx2"/>
                  </a:solidFill>
                </a:rPr>
                <a:t>)</a:t>
              </a:r>
              <a:endParaRPr lang="en-GB" sz="1400" dirty="0">
                <a:solidFill>
                  <a:schemeClr val="tx2"/>
                </a:solidFill>
              </a:endParaRPr>
            </a:p>
          </p:txBody>
        </p:sp>
        <p:cxnSp>
          <p:nvCxnSpPr>
            <p:cNvPr id="51" name="Straight Connector 50">
              <a:extLst>
                <a:ext uri="{FF2B5EF4-FFF2-40B4-BE49-F238E27FC236}">
                  <a16:creationId xmlns:a16="http://schemas.microsoft.com/office/drawing/2014/main" id="{2817BA78-B05B-41C0-80C8-24E624AFE1C1}"/>
                </a:ext>
              </a:extLst>
            </p:cNvPr>
            <p:cNvCxnSpPr/>
            <p:nvPr/>
          </p:nvCxnSpPr>
          <p:spPr>
            <a:xfrm>
              <a:off x="2935092" y="2459665"/>
              <a:ext cx="0" cy="2572382"/>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CBB0893-D25E-4256-B8BD-42B98F6B0699}"/>
                </a:ext>
              </a:extLst>
            </p:cNvPr>
            <p:cNvCxnSpPr/>
            <p:nvPr/>
          </p:nvCxnSpPr>
          <p:spPr>
            <a:xfrm>
              <a:off x="4336659" y="2459665"/>
              <a:ext cx="0" cy="2572382"/>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72504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withEffect">
                                  <p:stCondLst>
                                    <p:cond delay="0"/>
                                  </p:stCondLst>
                                  <p:childTnLst>
                                    <p:set>
                                      <p:cBhvr>
                                        <p:cTn id="6" dur="1" fill="hold">
                                          <p:stCondLst>
                                            <p:cond delay="0"/>
                                          </p:stCondLst>
                                        </p:cTn>
                                        <p:tgtEl>
                                          <p:spTgt spid="59"/>
                                        </p:tgtEl>
                                        <p:attrNameLst>
                                          <p:attrName>style.visibility</p:attrName>
                                        </p:attrNameLst>
                                      </p:cBhvr>
                                      <p:to>
                                        <p:strVal val="visible"/>
                                      </p:to>
                                    </p:set>
                                    <p:anim calcmode="lin" valueType="num">
                                      <p:cBhvr additive="base">
                                        <p:cTn id="7" dur="500" fill="hold"/>
                                        <p:tgtEl>
                                          <p:spTgt spid="59"/>
                                        </p:tgtEl>
                                        <p:attrNameLst>
                                          <p:attrName>ppt_x</p:attrName>
                                        </p:attrNameLst>
                                      </p:cBhvr>
                                      <p:tavLst>
                                        <p:tav tm="0">
                                          <p:val>
                                            <p:strVal val="0-#ppt_w/2"/>
                                          </p:val>
                                        </p:tav>
                                        <p:tav tm="100000">
                                          <p:val>
                                            <p:strVal val="#ppt_x"/>
                                          </p:val>
                                        </p:tav>
                                      </p:tavLst>
                                    </p:anim>
                                    <p:anim calcmode="lin" valueType="num">
                                      <p:cBhvr additive="base">
                                        <p:cTn id="8" dur="500" fill="hold"/>
                                        <p:tgtEl>
                                          <p:spTgt spid="59"/>
                                        </p:tgtEl>
                                        <p:attrNameLst>
                                          <p:attrName>ppt_y</p:attrName>
                                        </p:attrNameLst>
                                      </p:cBhvr>
                                      <p:tavLst>
                                        <p:tav tm="0">
                                          <p:val>
                                            <p:strVal val="#ppt_y"/>
                                          </p:val>
                                        </p:tav>
                                        <p:tav tm="100000">
                                          <p:val>
                                            <p:strVal val="#ppt_y"/>
                                          </p:val>
                                        </p:tav>
                                      </p:tavLst>
                                    </p:anim>
                                  </p:childTnLst>
                                </p:cTn>
                              </p:par>
                              <p:par>
                                <p:cTn id="9" presetID="2" presetClass="entr" presetSubtype="8" decel="100000" fill="hold" nodeType="withEffect">
                                  <p:stCondLst>
                                    <p:cond delay="200"/>
                                  </p:stCondLst>
                                  <p:childTnLst>
                                    <p:set>
                                      <p:cBhvr>
                                        <p:cTn id="10" dur="1" fill="hold">
                                          <p:stCondLst>
                                            <p:cond delay="0"/>
                                          </p:stCondLst>
                                        </p:cTn>
                                        <p:tgtEl>
                                          <p:spTgt spid="52"/>
                                        </p:tgtEl>
                                        <p:attrNameLst>
                                          <p:attrName>style.visibility</p:attrName>
                                        </p:attrNameLst>
                                      </p:cBhvr>
                                      <p:to>
                                        <p:strVal val="visible"/>
                                      </p:to>
                                    </p:set>
                                    <p:anim calcmode="lin" valueType="num">
                                      <p:cBhvr additive="base">
                                        <p:cTn id="11" dur="500" fill="hold"/>
                                        <p:tgtEl>
                                          <p:spTgt spid="52"/>
                                        </p:tgtEl>
                                        <p:attrNameLst>
                                          <p:attrName>ppt_x</p:attrName>
                                        </p:attrNameLst>
                                      </p:cBhvr>
                                      <p:tavLst>
                                        <p:tav tm="0">
                                          <p:val>
                                            <p:strVal val="0-#ppt_w/2"/>
                                          </p:val>
                                        </p:tav>
                                        <p:tav tm="100000">
                                          <p:val>
                                            <p:strVal val="#ppt_x"/>
                                          </p:val>
                                        </p:tav>
                                      </p:tavLst>
                                    </p:anim>
                                    <p:anim calcmode="lin" valueType="num">
                                      <p:cBhvr additive="base">
                                        <p:cTn id="12" dur="500" fill="hold"/>
                                        <p:tgtEl>
                                          <p:spTgt spid="52"/>
                                        </p:tgtEl>
                                        <p:attrNameLst>
                                          <p:attrName>ppt_y</p:attrName>
                                        </p:attrNameLst>
                                      </p:cBhvr>
                                      <p:tavLst>
                                        <p:tav tm="0">
                                          <p:val>
                                            <p:strVal val="#ppt_y"/>
                                          </p:val>
                                        </p:tav>
                                        <p:tav tm="100000">
                                          <p:val>
                                            <p:strVal val="#ppt_y"/>
                                          </p:val>
                                        </p:tav>
                                      </p:tavLst>
                                    </p:anim>
                                  </p:childTnLst>
                                </p:cTn>
                              </p:par>
                              <p:par>
                                <p:cTn id="13" presetID="2" presetClass="entr" presetSubtype="2" decel="100000" fill="hold" nodeType="withEffect">
                                  <p:stCondLst>
                                    <p:cond delay="400"/>
                                  </p:stCondLst>
                                  <p:childTnLst>
                                    <p:set>
                                      <p:cBhvr>
                                        <p:cTn id="14" dur="1" fill="hold">
                                          <p:stCondLst>
                                            <p:cond delay="0"/>
                                          </p:stCondLst>
                                        </p:cTn>
                                        <p:tgtEl>
                                          <p:spTgt spid="57"/>
                                        </p:tgtEl>
                                        <p:attrNameLst>
                                          <p:attrName>style.visibility</p:attrName>
                                        </p:attrNameLst>
                                      </p:cBhvr>
                                      <p:to>
                                        <p:strVal val="visible"/>
                                      </p:to>
                                    </p:set>
                                    <p:anim calcmode="lin" valueType="num">
                                      <p:cBhvr additive="base">
                                        <p:cTn id="15" dur="500" fill="hold"/>
                                        <p:tgtEl>
                                          <p:spTgt spid="57"/>
                                        </p:tgtEl>
                                        <p:attrNameLst>
                                          <p:attrName>ppt_x</p:attrName>
                                        </p:attrNameLst>
                                      </p:cBhvr>
                                      <p:tavLst>
                                        <p:tav tm="0">
                                          <p:val>
                                            <p:strVal val="1+#ppt_w/2"/>
                                          </p:val>
                                        </p:tav>
                                        <p:tav tm="100000">
                                          <p:val>
                                            <p:strVal val="#ppt_x"/>
                                          </p:val>
                                        </p:tav>
                                      </p:tavLst>
                                    </p:anim>
                                    <p:anim calcmode="lin" valueType="num">
                                      <p:cBhvr additive="base">
                                        <p:cTn id="16" dur="500" fill="hold"/>
                                        <p:tgtEl>
                                          <p:spTgt spid="5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G_Petrol_Final_1Apr14">
            <a:hlinkClick r:id="" action="ppaction://media"/>
            <a:extLst>
              <a:ext uri="{FF2B5EF4-FFF2-40B4-BE49-F238E27FC236}">
                <a16:creationId xmlns:a16="http://schemas.microsoft.com/office/drawing/2014/main" id="{B3ECAE13-823C-45CC-B84A-1530CACFD0D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0"/>
          </a:xfrm>
          <a:prstGeom prst="rect">
            <a:avLst/>
          </a:prstGeom>
        </p:spPr>
      </p:pic>
    </p:spTree>
    <p:extLst>
      <p:ext uri="{BB962C8B-B14F-4D97-AF65-F5344CB8AC3E}">
        <p14:creationId xmlns:p14="http://schemas.microsoft.com/office/powerpoint/2010/main" val="1183612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60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8">
            <a:extLst>
              <a:ext uri="{FF2B5EF4-FFF2-40B4-BE49-F238E27FC236}">
                <a16:creationId xmlns:a16="http://schemas.microsoft.com/office/drawing/2014/main" id="{64A16AE4-F703-4AF0-AD7C-481677E5ED8A}"/>
              </a:ext>
            </a:extLst>
          </p:cNvPr>
          <p:cNvSpPr>
            <a:spLocks/>
          </p:cNvSpPr>
          <p:nvPr/>
        </p:nvSpPr>
        <p:spPr bwMode="auto">
          <a:xfrm>
            <a:off x="4457422" y="2609849"/>
            <a:ext cx="4686578" cy="2533650"/>
          </a:xfrm>
          <a:custGeom>
            <a:avLst/>
            <a:gdLst>
              <a:gd name="T0" fmla="*/ 2945 w 2945"/>
              <a:gd name="T1" fmla="*/ 1596 h 1596"/>
              <a:gd name="T2" fmla="*/ 2945 w 2945"/>
              <a:gd name="T3" fmla="*/ 0 h 1596"/>
              <a:gd name="T4" fmla="*/ 691 w 2945"/>
              <a:gd name="T5" fmla="*/ 0 h 1596"/>
              <a:gd name="T6" fmla="*/ 0 w 2945"/>
              <a:gd name="T7" fmla="*/ 1596 h 1596"/>
              <a:gd name="T8" fmla="*/ 2945 w 2945"/>
              <a:gd name="T9" fmla="*/ 1596 h 1596"/>
            </a:gdLst>
            <a:ahLst/>
            <a:cxnLst>
              <a:cxn ang="0">
                <a:pos x="T0" y="T1"/>
              </a:cxn>
              <a:cxn ang="0">
                <a:pos x="T2" y="T3"/>
              </a:cxn>
              <a:cxn ang="0">
                <a:pos x="T4" y="T5"/>
              </a:cxn>
              <a:cxn ang="0">
                <a:pos x="T6" y="T7"/>
              </a:cxn>
              <a:cxn ang="0">
                <a:pos x="T8" y="T9"/>
              </a:cxn>
            </a:cxnLst>
            <a:rect l="0" t="0" r="r" b="b"/>
            <a:pathLst>
              <a:path w="2945" h="1596">
                <a:moveTo>
                  <a:pt x="2945" y="1596"/>
                </a:moveTo>
                <a:lnTo>
                  <a:pt x="2945" y="0"/>
                </a:lnTo>
                <a:lnTo>
                  <a:pt x="691" y="0"/>
                </a:lnTo>
                <a:lnTo>
                  <a:pt x="0" y="1596"/>
                </a:lnTo>
                <a:lnTo>
                  <a:pt x="2945" y="1596"/>
                </a:lnTo>
                <a:close/>
              </a:path>
            </a:pathLst>
          </a:custGeom>
          <a:blipFill>
            <a:blip r:embed="rId3"/>
            <a:stretch>
              <a:fillRect/>
            </a:stretch>
          </a:blipFill>
          <a:ln>
            <a:noFill/>
          </a:ln>
        </p:spPr>
        <p:txBody>
          <a:bodyPr vert="horz" wrap="square" lIns="91440" tIns="45720" rIns="91440" bIns="45720" numCol="1" anchor="t" anchorCtr="0" compatLnSpc="1">
            <a:prstTxWarp prst="textNoShape">
              <a:avLst/>
            </a:prstTxWarp>
          </a:bodyPr>
          <a:lstStyle/>
          <a:p>
            <a:endParaRPr lang="en-GB" dirty="0"/>
          </a:p>
        </p:txBody>
      </p:sp>
      <p:sp>
        <p:nvSpPr>
          <p:cNvPr id="7" name="Freeform 5">
            <a:extLst>
              <a:ext uri="{FF2B5EF4-FFF2-40B4-BE49-F238E27FC236}">
                <a16:creationId xmlns:a16="http://schemas.microsoft.com/office/drawing/2014/main" id="{C8220F6C-669A-4267-BD7E-7A4F7CE4D0CF}"/>
              </a:ext>
            </a:extLst>
          </p:cNvPr>
          <p:cNvSpPr>
            <a:spLocks/>
          </p:cNvSpPr>
          <p:nvPr/>
        </p:nvSpPr>
        <p:spPr bwMode="auto">
          <a:xfrm>
            <a:off x="0" y="0"/>
            <a:ext cx="4688169" cy="2536825"/>
          </a:xfrm>
          <a:custGeom>
            <a:avLst/>
            <a:gdLst>
              <a:gd name="T0" fmla="*/ 0 w 2946"/>
              <a:gd name="T1" fmla="*/ 0 h 1598"/>
              <a:gd name="T2" fmla="*/ 0 w 2946"/>
              <a:gd name="T3" fmla="*/ 1598 h 1598"/>
              <a:gd name="T4" fmla="*/ 2256 w 2946"/>
              <a:gd name="T5" fmla="*/ 1598 h 1598"/>
              <a:gd name="T6" fmla="*/ 2946 w 2946"/>
              <a:gd name="T7" fmla="*/ 0 h 1598"/>
              <a:gd name="T8" fmla="*/ 0 w 2946"/>
              <a:gd name="T9" fmla="*/ 0 h 1598"/>
            </a:gdLst>
            <a:ahLst/>
            <a:cxnLst>
              <a:cxn ang="0">
                <a:pos x="T0" y="T1"/>
              </a:cxn>
              <a:cxn ang="0">
                <a:pos x="T2" y="T3"/>
              </a:cxn>
              <a:cxn ang="0">
                <a:pos x="T4" y="T5"/>
              </a:cxn>
              <a:cxn ang="0">
                <a:pos x="T6" y="T7"/>
              </a:cxn>
              <a:cxn ang="0">
                <a:pos x="T8" y="T9"/>
              </a:cxn>
            </a:cxnLst>
            <a:rect l="0" t="0" r="r" b="b"/>
            <a:pathLst>
              <a:path w="2946" h="1598">
                <a:moveTo>
                  <a:pt x="0" y="0"/>
                </a:moveTo>
                <a:lnTo>
                  <a:pt x="0" y="1598"/>
                </a:lnTo>
                <a:lnTo>
                  <a:pt x="2256" y="1598"/>
                </a:lnTo>
                <a:lnTo>
                  <a:pt x="2946" y="0"/>
                </a:lnTo>
                <a:lnTo>
                  <a:pt x="0" y="0"/>
                </a:lnTo>
                <a:close/>
              </a:path>
            </a:pathLst>
          </a:custGeom>
          <a:blipFill>
            <a:blip r:embed="rId4"/>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4DBA2808-1618-4FF1-B3C2-75BA19C263FA}"/>
              </a:ext>
            </a:extLst>
          </p:cNvPr>
          <p:cNvSpPr>
            <a:spLocks/>
          </p:cNvSpPr>
          <p:nvPr/>
        </p:nvSpPr>
        <p:spPr bwMode="auto">
          <a:xfrm>
            <a:off x="5587292" y="0"/>
            <a:ext cx="3556707" cy="2536825"/>
          </a:xfrm>
          <a:custGeom>
            <a:avLst/>
            <a:gdLst>
              <a:gd name="T0" fmla="*/ 2235 w 2235"/>
              <a:gd name="T1" fmla="*/ 1598 h 1598"/>
              <a:gd name="T2" fmla="*/ 2235 w 2235"/>
              <a:gd name="T3" fmla="*/ 0 h 1598"/>
              <a:gd name="T4" fmla="*/ 691 w 2235"/>
              <a:gd name="T5" fmla="*/ 0 h 1598"/>
              <a:gd name="T6" fmla="*/ 0 w 2235"/>
              <a:gd name="T7" fmla="*/ 1598 h 1598"/>
              <a:gd name="T8" fmla="*/ 2235 w 2235"/>
              <a:gd name="T9" fmla="*/ 1598 h 1598"/>
            </a:gdLst>
            <a:ahLst/>
            <a:cxnLst>
              <a:cxn ang="0">
                <a:pos x="T0" y="T1"/>
              </a:cxn>
              <a:cxn ang="0">
                <a:pos x="T2" y="T3"/>
              </a:cxn>
              <a:cxn ang="0">
                <a:pos x="T4" y="T5"/>
              </a:cxn>
              <a:cxn ang="0">
                <a:pos x="T6" y="T7"/>
              </a:cxn>
              <a:cxn ang="0">
                <a:pos x="T8" y="T9"/>
              </a:cxn>
            </a:cxnLst>
            <a:rect l="0" t="0" r="r" b="b"/>
            <a:pathLst>
              <a:path w="2235" h="1598">
                <a:moveTo>
                  <a:pt x="2235" y="1598"/>
                </a:moveTo>
                <a:lnTo>
                  <a:pt x="2235" y="0"/>
                </a:lnTo>
                <a:lnTo>
                  <a:pt x="691" y="0"/>
                </a:lnTo>
                <a:lnTo>
                  <a:pt x="0" y="1598"/>
                </a:lnTo>
                <a:lnTo>
                  <a:pt x="2235" y="1598"/>
                </a:lnTo>
                <a:close/>
              </a:path>
            </a:pathLst>
          </a:custGeom>
          <a:blipFill>
            <a:blip r:embed="rId5"/>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2F1F5D20-F40E-41A9-8DA3-46CF9B2E2887}"/>
              </a:ext>
            </a:extLst>
          </p:cNvPr>
          <p:cNvSpPr>
            <a:spLocks/>
          </p:cNvSpPr>
          <p:nvPr/>
        </p:nvSpPr>
        <p:spPr bwMode="auto">
          <a:xfrm>
            <a:off x="0" y="2609849"/>
            <a:ext cx="3556707" cy="2533650"/>
          </a:xfrm>
          <a:custGeom>
            <a:avLst/>
            <a:gdLst>
              <a:gd name="T0" fmla="*/ 0 w 2235"/>
              <a:gd name="T1" fmla="*/ 0 h 1596"/>
              <a:gd name="T2" fmla="*/ 0 w 2235"/>
              <a:gd name="T3" fmla="*/ 1596 h 1596"/>
              <a:gd name="T4" fmla="*/ 1544 w 2235"/>
              <a:gd name="T5" fmla="*/ 1596 h 1596"/>
              <a:gd name="T6" fmla="*/ 2235 w 2235"/>
              <a:gd name="T7" fmla="*/ 0 h 1596"/>
              <a:gd name="T8" fmla="*/ 0 w 2235"/>
              <a:gd name="T9" fmla="*/ 0 h 1596"/>
            </a:gdLst>
            <a:ahLst/>
            <a:cxnLst>
              <a:cxn ang="0">
                <a:pos x="T0" y="T1"/>
              </a:cxn>
              <a:cxn ang="0">
                <a:pos x="T2" y="T3"/>
              </a:cxn>
              <a:cxn ang="0">
                <a:pos x="T4" y="T5"/>
              </a:cxn>
              <a:cxn ang="0">
                <a:pos x="T6" y="T7"/>
              </a:cxn>
              <a:cxn ang="0">
                <a:pos x="T8" y="T9"/>
              </a:cxn>
            </a:cxnLst>
            <a:rect l="0" t="0" r="r" b="b"/>
            <a:pathLst>
              <a:path w="2235" h="1596">
                <a:moveTo>
                  <a:pt x="0" y="0"/>
                </a:moveTo>
                <a:lnTo>
                  <a:pt x="0" y="1596"/>
                </a:lnTo>
                <a:lnTo>
                  <a:pt x="1544" y="1596"/>
                </a:lnTo>
                <a:lnTo>
                  <a:pt x="2235" y="0"/>
                </a:lnTo>
                <a:lnTo>
                  <a:pt x="0" y="0"/>
                </a:lnTo>
                <a:close/>
              </a:path>
            </a:pathLst>
          </a:custGeom>
          <a:blipFill>
            <a:blip r:embed="rId6"/>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3933C349-739A-4307-8042-FBBF9AFF7E0C}"/>
              </a:ext>
            </a:extLst>
          </p:cNvPr>
          <p:cNvSpPr>
            <a:spLocks/>
          </p:cNvSpPr>
          <p:nvPr/>
        </p:nvSpPr>
        <p:spPr bwMode="auto">
          <a:xfrm>
            <a:off x="2530275" y="0"/>
            <a:ext cx="4083450" cy="5143499"/>
          </a:xfrm>
          <a:custGeom>
            <a:avLst/>
            <a:gdLst>
              <a:gd name="T0" fmla="*/ 2566 w 2566"/>
              <a:gd name="T1" fmla="*/ 0 h 3240"/>
              <a:gd name="T2" fmla="*/ 1402 w 2566"/>
              <a:gd name="T3" fmla="*/ 0 h 3240"/>
              <a:gd name="T4" fmla="*/ 0 w 2566"/>
              <a:gd name="T5" fmla="*/ 3240 h 3240"/>
              <a:gd name="T6" fmla="*/ 1166 w 2566"/>
              <a:gd name="T7" fmla="*/ 3240 h 3240"/>
              <a:gd name="T8" fmla="*/ 2566 w 2566"/>
              <a:gd name="T9" fmla="*/ 0 h 3240"/>
            </a:gdLst>
            <a:ahLst/>
            <a:cxnLst>
              <a:cxn ang="0">
                <a:pos x="T0" y="T1"/>
              </a:cxn>
              <a:cxn ang="0">
                <a:pos x="T2" y="T3"/>
              </a:cxn>
              <a:cxn ang="0">
                <a:pos x="T4" y="T5"/>
              </a:cxn>
              <a:cxn ang="0">
                <a:pos x="T6" y="T7"/>
              </a:cxn>
              <a:cxn ang="0">
                <a:pos x="T8" y="T9"/>
              </a:cxn>
            </a:cxnLst>
            <a:rect l="0" t="0" r="r" b="b"/>
            <a:pathLst>
              <a:path w="2566" h="3240">
                <a:moveTo>
                  <a:pt x="2566" y="0"/>
                </a:moveTo>
                <a:lnTo>
                  <a:pt x="1402" y="0"/>
                </a:lnTo>
                <a:lnTo>
                  <a:pt x="0" y="3240"/>
                </a:lnTo>
                <a:lnTo>
                  <a:pt x="1166" y="3240"/>
                </a:lnTo>
                <a:lnTo>
                  <a:pt x="2566"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62" name="Group 61">
            <a:extLst>
              <a:ext uri="{FF2B5EF4-FFF2-40B4-BE49-F238E27FC236}">
                <a16:creationId xmlns:a16="http://schemas.microsoft.com/office/drawing/2014/main" id="{58566974-E2E3-46F9-9C1B-B4E32B19F11B}"/>
              </a:ext>
            </a:extLst>
          </p:cNvPr>
          <p:cNvGrpSpPr/>
          <p:nvPr/>
        </p:nvGrpSpPr>
        <p:grpSpPr>
          <a:xfrm>
            <a:off x="0" y="1686690"/>
            <a:ext cx="2101650" cy="693380"/>
            <a:chOff x="0" y="1686690"/>
            <a:chExt cx="2101650" cy="693380"/>
          </a:xfrm>
        </p:grpSpPr>
        <p:grpSp>
          <p:nvGrpSpPr>
            <p:cNvPr id="39" name="Group 38">
              <a:extLst>
                <a:ext uri="{FF2B5EF4-FFF2-40B4-BE49-F238E27FC236}">
                  <a16:creationId xmlns:a16="http://schemas.microsoft.com/office/drawing/2014/main" id="{0F878573-F559-49CB-B070-F90D64FA5CDA}"/>
                </a:ext>
              </a:extLst>
            </p:cNvPr>
            <p:cNvGrpSpPr/>
            <p:nvPr/>
          </p:nvGrpSpPr>
          <p:grpSpPr>
            <a:xfrm rot="10800000" flipH="1">
              <a:off x="0" y="1686690"/>
              <a:ext cx="2101650" cy="693380"/>
              <a:chOff x="2173146" y="2352675"/>
              <a:chExt cx="673593" cy="222233"/>
            </a:xfrm>
            <a:solidFill>
              <a:schemeClr val="tx2">
                <a:alpha val="96000"/>
              </a:schemeClr>
            </a:solidFill>
          </p:grpSpPr>
          <p:sp>
            <p:nvSpPr>
              <p:cNvPr id="40" name="Rectangle 39">
                <a:extLst>
                  <a:ext uri="{FF2B5EF4-FFF2-40B4-BE49-F238E27FC236}">
                    <a16:creationId xmlns:a16="http://schemas.microsoft.com/office/drawing/2014/main" id="{782247B6-F90A-44C9-B3D6-A4D7FB78AF83}"/>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Isosceles Triangle 40">
                <a:extLst>
                  <a:ext uri="{FF2B5EF4-FFF2-40B4-BE49-F238E27FC236}">
                    <a16:creationId xmlns:a16="http://schemas.microsoft.com/office/drawing/2014/main" id="{31B4F3D6-02EA-44FE-8CF5-77C542D2825D}"/>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Rectangle 14">
              <a:extLst>
                <a:ext uri="{FF2B5EF4-FFF2-40B4-BE49-F238E27FC236}">
                  <a16:creationId xmlns:a16="http://schemas.microsoft.com/office/drawing/2014/main" id="{10D33D37-0EEB-4607-A13A-A491D096F2E4}"/>
                </a:ext>
              </a:extLst>
            </p:cNvPr>
            <p:cNvSpPr/>
            <p:nvPr/>
          </p:nvSpPr>
          <p:spPr>
            <a:xfrm>
              <a:off x="256648" y="1817937"/>
              <a:ext cx="1800636"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Замена бензиновым двигателям</a:t>
              </a:r>
              <a:endParaRPr lang="en-US" sz="1100" dirty="0">
                <a:solidFill>
                  <a:schemeClr val="bg1"/>
                </a:solidFill>
                <a:latin typeface="Arial" panose="020B0604020202020204" pitchFamily="34" charset="0"/>
                <a:ea typeface="Helvetica Neue" charset="0"/>
                <a:cs typeface="Arial" panose="020B0604020202020204" pitchFamily="34" charset="0"/>
              </a:endParaRPr>
            </a:p>
          </p:txBody>
        </p:sp>
      </p:grpSp>
      <p:pic>
        <p:nvPicPr>
          <p:cNvPr id="16" name="Picture 15">
            <a:extLst>
              <a:ext uri="{FF2B5EF4-FFF2-40B4-BE49-F238E27FC236}">
                <a16:creationId xmlns:a16="http://schemas.microsoft.com/office/drawing/2014/main" id="{C2BA95E3-040C-49FF-ACCC-CD9179599DA8}"/>
              </a:ext>
            </a:extLst>
          </p:cNvPr>
          <p:cNvPicPr>
            <a:picLocks noChangeAspect="1"/>
          </p:cNvPicPr>
          <p:nvPr/>
        </p:nvPicPr>
        <p:blipFill>
          <a:blip r:embed="rId7"/>
          <a:stretch>
            <a:fillRect/>
          </a:stretch>
        </p:blipFill>
        <p:spPr>
          <a:xfrm>
            <a:off x="3388680" y="1539117"/>
            <a:ext cx="2326952" cy="1838884"/>
          </a:xfrm>
          <a:prstGeom prst="rect">
            <a:avLst/>
          </a:prstGeom>
          <a:effectLst>
            <a:outerShdw blurRad="50800" dist="38100" dir="2700000" algn="tl" rotWithShape="0">
              <a:prstClr val="black">
                <a:alpha val="40000"/>
              </a:prstClr>
            </a:outerShdw>
          </a:effectLst>
        </p:spPr>
      </p:pic>
      <p:grpSp>
        <p:nvGrpSpPr>
          <p:cNvPr id="17" name="Group 4">
            <a:extLst>
              <a:ext uri="{FF2B5EF4-FFF2-40B4-BE49-F238E27FC236}">
                <a16:creationId xmlns:a16="http://schemas.microsoft.com/office/drawing/2014/main" id="{1FD574F5-9ABA-4517-8B48-7FFC57B78F1B}"/>
              </a:ext>
            </a:extLst>
          </p:cNvPr>
          <p:cNvGrpSpPr>
            <a:grpSpLocks noChangeAspect="1"/>
          </p:cNvGrpSpPr>
          <p:nvPr/>
        </p:nvGrpSpPr>
        <p:grpSpPr bwMode="auto">
          <a:xfrm>
            <a:off x="3722687" y="3125588"/>
            <a:ext cx="1698625" cy="495300"/>
            <a:chOff x="2344" y="1464"/>
            <a:chExt cx="1070" cy="312"/>
          </a:xfrm>
        </p:grpSpPr>
        <p:sp>
          <p:nvSpPr>
            <p:cNvPr id="18" name="Freeform 5">
              <a:extLst>
                <a:ext uri="{FF2B5EF4-FFF2-40B4-BE49-F238E27FC236}">
                  <a16:creationId xmlns:a16="http://schemas.microsoft.com/office/drawing/2014/main" id="{DA045780-96E6-48DB-AD18-25FA9EC65A9C}"/>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6">
              <a:extLst>
                <a:ext uri="{FF2B5EF4-FFF2-40B4-BE49-F238E27FC236}">
                  <a16:creationId xmlns:a16="http://schemas.microsoft.com/office/drawing/2014/main" id="{9AFD9AF5-3C0F-4036-A1C6-AE09F2A8F794}"/>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7">
              <a:extLst>
                <a:ext uri="{FF2B5EF4-FFF2-40B4-BE49-F238E27FC236}">
                  <a16:creationId xmlns:a16="http://schemas.microsoft.com/office/drawing/2014/main" id="{3464A3BB-1362-47D9-BDD1-468C8EFC1554}"/>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8">
              <a:extLst>
                <a:ext uri="{FF2B5EF4-FFF2-40B4-BE49-F238E27FC236}">
                  <a16:creationId xmlns:a16="http://schemas.microsoft.com/office/drawing/2014/main" id="{0A5535F9-4121-4ACD-BA79-6C00768472F2}"/>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9">
              <a:extLst>
                <a:ext uri="{FF2B5EF4-FFF2-40B4-BE49-F238E27FC236}">
                  <a16:creationId xmlns:a16="http://schemas.microsoft.com/office/drawing/2014/main" id="{251F0C8C-CF04-417C-A30F-65863EAB2579}"/>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10">
              <a:extLst>
                <a:ext uri="{FF2B5EF4-FFF2-40B4-BE49-F238E27FC236}">
                  <a16:creationId xmlns:a16="http://schemas.microsoft.com/office/drawing/2014/main" id="{96B3DC8D-71D9-4A4A-93C7-AC613A8AAE9D}"/>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11">
              <a:extLst>
                <a:ext uri="{FF2B5EF4-FFF2-40B4-BE49-F238E27FC236}">
                  <a16:creationId xmlns:a16="http://schemas.microsoft.com/office/drawing/2014/main" id="{B5240FDD-24AD-414C-9EB4-D70AFFDE81E6}"/>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12">
              <a:extLst>
                <a:ext uri="{FF2B5EF4-FFF2-40B4-BE49-F238E27FC236}">
                  <a16:creationId xmlns:a16="http://schemas.microsoft.com/office/drawing/2014/main" id="{DBB4E4D3-484E-4647-8ECD-93E72BCD0C7B}"/>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13">
              <a:extLst>
                <a:ext uri="{FF2B5EF4-FFF2-40B4-BE49-F238E27FC236}">
                  <a16:creationId xmlns:a16="http://schemas.microsoft.com/office/drawing/2014/main" id="{748E8F32-0D48-4BF2-900F-3B5DD2208CAE}"/>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 name="Freeform 14">
              <a:extLst>
                <a:ext uri="{FF2B5EF4-FFF2-40B4-BE49-F238E27FC236}">
                  <a16:creationId xmlns:a16="http://schemas.microsoft.com/office/drawing/2014/main" id="{679E8D18-F840-4D5D-9FC4-9D895583E457}"/>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Freeform 15">
              <a:extLst>
                <a:ext uri="{FF2B5EF4-FFF2-40B4-BE49-F238E27FC236}">
                  <a16:creationId xmlns:a16="http://schemas.microsoft.com/office/drawing/2014/main" id="{F02AF218-AFFB-4274-B0ED-A2D9EBBACC3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 name="Freeform 16">
              <a:extLst>
                <a:ext uri="{FF2B5EF4-FFF2-40B4-BE49-F238E27FC236}">
                  <a16:creationId xmlns:a16="http://schemas.microsoft.com/office/drawing/2014/main" id="{91B0FC12-463A-439E-B9A6-7F5A0E16746D}"/>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 name="Freeform 17">
              <a:extLst>
                <a:ext uri="{FF2B5EF4-FFF2-40B4-BE49-F238E27FC236}">
                  <a16:creationId xmlns:a16="http://schemas.microsoft.com/office/drawing/2014/main" id="{9A016D24-2967-4765-9FBF-79012CF718C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 name="Freeform 18">
              <a:extLst>
                <a:ext uri="{FF2B5EF4-FFF2-40B4-BE49-F238E27FC236}">
                  <a16:creationId xmlns:a16="http://schemas.microsoft.com/office/drawing/2014/main" id="{8D61422E-4225-4609-A881-B18A6615934D}"/>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 name="Freeform 19">
              <a:extLst>
                <a:ext uri="{FF2B5EF4-FFF2-40B4-BE49-F238E27FC236}">
                  <a16:creationId xmlns:a16="http://schemas.microsoft.com/office/drawing/2014/main" id="{92D80F43-0C0B-420D-B905-B4CB3CC6475A}"/>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Freeform 20">
              <a:extLst>
                <a:ext uri="{FF2B5EF4-FFF2-40B4-BE49-F238E27FC236}">
                  <a16:creationId xmlns:a16="http://schemas.microsoft.com/office/drawing/2014/main" id="{C44D3B8F-6C9F-4C83-B989-233AD67DB0B5}"/>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 name="Freeform 21">
              <a:extLst>
                <a:ext uri="{FF2B5EF4-FFF2-40B4-BE49-F238E27FC236}">
                  <a16:creationId xmlns:a16="http://schemas.microsoft.com/office/drawing/2014/main" id="{9F64168B-7DA1-43A3-8605-576D7808A0C5}"/>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 name="Freeform 22">
              <a:extLst>
                <a:ext uri="{FF2B5EF4-FFF2-40B4-BE49-F238E27FC236}">
                  <a16:creationId xmlns:a16="http://schemas.microsoft.com/office/drawing/2014/main" id="{3A42E701-E81B-4A71-9D1D-7112438C9601}"/>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 name="Freeform 23">
              <a:extLst>
                <a:ext uri="{FF2B5EF4-FFF2-40B4-BE49-F238E27FC236}">
                  <a16:creationId xmlns:a16="http://schemas.microsoft.com/office/drawing/2014/main" id="{6EB8C3BC-03C2-40D9-8EBB-EC83AAA8C7F2}"/>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Freeform 24">
              <a:extLst>
                <a:ext uri="{FF2B5EF4-FFF2-40B4-BE49-F238E27FC236}">
                  <a16:creationId xmlns:a16="http://schemas.microsoft.com/office/drawing/2014/main" id="{39CB9340-EDAD-42E8-8777-88C2E7D7EECC}"/>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62">
            <a:extLst>
              <a:ext uri="{FF2B5EF4-FFF2-40B4-BE49-F238E27FC236}">
                <a16:creationId xmlns:a16="http://schemas.microsoft.com/office/drawing/2014/main" id="{3E94C9FD-1C54-413E-86BA-2863DE41C653}"/>
              </a:ext>
            </a:extLst>
          </p:cNvPr>
          <p:cNvGrpSpPr/>
          <p:nvPr/>
        </p:nvGrpSpPr>
        <p:grpSpPr>
          <a:xfrm>
            <a:off x="0" y="2774036"/>
            <a:ext cx="2250993" cy="693380"/>
            <a:chOff x="0" y="4223515"/>
            <a:chExt cx="2250993" cy="693380"/>
          </a:xfrm>
        </p:grpSpPr>
        <p:grpSp>
          <p:nvGrpSpPr>
            <p:cNvPr id="47" name="Group 46">
              <a:extLst>
                <a:ext uri="{FF2B5EF4-FFF2-40B4-BE49-F238E27FC236}">
                  <a16:creationId xmlns:a16="http://schemas.microsoft.com/office/drawing/2014/main" id="{D7DFF8F6-4A26-4591-821F-E52438EE0608}"/>
                </a:ext>
              </a:extLst>
            </p:cNvPr>
            <p:cNvGrpSpPr/>
            <p:nvPr/>
          </p:nvGrpSpPr>
          <p:grpSpPr>
            <a:xfrm rot="10800000" flipH="1">
              <a:off x="0" y="4223515"/>
              <a:ext cx="2101650" cy="693380"/>
              <a:chOff x="2173146" y="2352675"/>
              <a:chExt cx="673593" cy="222233"/>
            </a:xfrm>
            <a:solidFill>
              <a:schemeClr val="tx2">
                <a:alpha val="96000"/>
              </a:schemeClr>
            </a:solidFill>
          </p:grpSpPr>
          <p:sp>
            <p:nvSpPr>
              <p:cNvPr id="48" name="Rectangle 47">
                <a:extLst>
                  <a:ext uri="{FF2B5EF4-FFF2-40B4-BE49-F238E27FC236}">
                    <a16:creationId xmlns:a16="http://schemas.microsoft.com/office/drawing/2014/main" id="{B66FB275-690B-4103-A077-F097E165D526}"/>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Isosceles Triangle 48">
                <a:extLst>
                  <a:ext uri="{FF2B5EF4-FFF2-40B4-BE49-F238E27FC236}">
                    <a16:creationId xmlns:a16="http://schemas.microsoft.com/office/drawing/2014/main" id="{D036B14A-9EB1-42DC-A695-E8C1E1B7D4BA}"/>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6E46D8A2-2419-42DF-AC52-D59F64A6142D}"/>
                </a:ext>
              </a:extLst>
            </p:cNvPr>
            <p:cNvSpPr/>
            <p:nvPr/>
          </p:nvSpPr>
          <p:spPr>
            <a:xfrm>
              <a:off x="85724" y="4354762"/>
              <a:ext cx="2165269"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Хорошее соотношение «цена-качество»</a:t>
              </a:r>
              <a:endParaRPr lang="en-US" sz="1100" b="1" dirty="0">
                <a:solidFill>
                  <a:schemeClr val="accent1"/>
                </a:solidFill>
                <a:latin typeface="Arial" panose="020B0604020202020204" pitchFamily="34" charset="0"/>
                <a:ea typeface="Helvetica Neue" charset="0"/>
                <a:cs typeface="Arial" panose="020B0604020202020204" pitchFamily="34" charset="0"/>
              </a:endParaRPr>
            </a:p>
          </p:txBody>
        </p:sp>
      </p:grpSp>
      <p:grpSp>
        <p:nvGrpSpPr>
          <p:cNvPr id="65" name="Group 64">
            <a:extLst>
              <a:ext uri="{FF2B5EF4-FFF2-40B4-BE49-F238E27FC236}">
                <a16:creationId xmlns:a16="http://schemas.microsoft.com/office/drawing/2014/main" id="{7EA306F4-29FC-4E1D-8A60-7E2287BC01F1}"/>
              </a:ext>
            </a:extLst>
          </p:cNvPr>
          <p:cNvGrpSpPr/>
          <p:nvPr/>
        </p:nvGrpSpPr>
        <p:grpSpPr>
          <a:xfrm>
            <a:off x="7042350" y="1686690"/>
            <a:ext cx="2101651" cy="693380"/>
            <a:chOff x="7042350" y="1686690"/>
            <a:chExt cx="2101651" cy="693380"/>
          </a:xfrm>
        </p:grpSpPr>
        <p:grpSp>
          <p:nvGrpSpPr>
            <p:cNvPr id="53" name="Group 52">
              <a:extLst>
                <a:ext uri="{FF2B5EF4-FFF2-40B4-BE49-F238E27FC236}">
                  <a16:creationId xmlns:a16="http://schemas.microsoft.com/office/drawing/2014/main" id="{7AAA4451-9CE2-4015-8213-F0E3399CDB1C}"/>
                </a:ext>
              </a:extLst>
            </p:cNvPr>
            <p:cNvGrpSpPr/>
            <p:nvPr/>
          </p:nvGrpSpPr>
          <p:grpSpPr>
            <a:xfrm flipH="1">
              <a:off x="7042350" y="1686690"/>
              <a:ext cx="2101650" cy="693380"/>
              <a:chOff x="2173146" y="2352675"/>
              <a:chExt cx="673593" cy="222233"/>
            </a:xfrm>
            <a:solidFill>
              <a:schemeClr val="tx2">
                <a:alpha val="96000"/>
              </a:schemeClr>
            </a:solidFill>
          </p:grpSpPr>
          <p:sp>
            <p:nvSpPr>
              <p:cNvPr id="54" name="Rectangle 53">
                <a:extLst>
                  <a:ext uri="{FF2B5EF4-FFF2-40B4-BE49-F238E27FC236}">
                    <a16:creationId xmlns:a16="http://schemas.microsoft.com/office/drawing/2014/main" id="{888F7816-F879-4085-99C3-B7B7B72DEEE4}"/>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Isosceles Triangle 54">
                <a:extLst>
                  <a:ext uri="{FF2B5EF4-FFF2-40B4-BE49-F238E27FC236}">
                    <a16:creationId xmlns:a16="http://schemas.microsoft.com/office/drawing/2014/main" id="{F95B6C7E-1099-46B6-B92C-6796F03F0E43}"/>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3" name="Rectangle 12">
              <a:extLst>
                <a:ext uri="{FF2B5EF4-FFF2-40B4-BE49-F238E27FC236}">
                  <a16:creationId xmlns:a16="http://schemas.microsoft.com/office/drawing/2014/main" id="{68F5F970-EBBD-48D1-9102-F533EEAA36CE}"/>
                </a:ext>
              </a:extLst>
            </p:cNvPr>
            <p:cNvSpPr/>
            <p:nvPr/>
          </p:nvSpPr>
          <p:spPr>
            <a:xfrm>
              <a:off x="7218445" y="1817937"/>
              <a:ext cx="1925556" cy="430887"/>
            </a:xfrm>
            <a:prstGeom prst="rect">
              <a:avLst/>
            </a:prstGeom>
          </p:spPr>
          <p:txBody>
            <a:bodyPr wrap="square" anchor="ctr">
              <a:spAutoFit/>
            </a:bodyPr>
            <a:lstStyle/>
            <a:p>
              <a:pPr marL="85725"/>
              <a:r>
                <a:rPr lang="ru-RU" sz="1100" b="1" dirty="0">
                  <a:solidFill>
                    <a:schemeClr val="accent1"/>
                  </a:solidFill>
                  <a:latin typeface="Arial" panose="020B0604020202020204" pitchFamily="34" charset="0"/>
                  <a:cs typeface="Arial" panose="020B0604020202020204" pitchFamily="34" charset="0"/>
                </a:rPr>
                <a:t>Чище, тише, меньше выбросов</a:t>
              </a:r>
              <a:endParaRPr lang="en-US" sz="1100" b="1" dirty="0">
                <a:solidFill>
                  <a:schemeClr val="accent1"/>
                </a:solidFill>
                <a:latin typeface="Arial" panose="020B0604020202020204" pitchFamily="34" charset="0"/>
                <a:cs typeface="Arial" panose="020B0604020202020204" pitchFamily="34" charset="0"/>
              </a:endParaRPr>
            </a:p>
          </p:txBody>
        </p:sp>
      </p:grpSp>
      <p:pic>
        <p:nvPicPr>
          <p:cNvPr id="56" name="Picture 55">
            <a:extLst>
              <a:ext uri="{FF2B5EF4-FFF2-40B4-BE49-F238E27FC236}">
                <a16:creationId xmlns:a16="http://schemas.microsoft.com/office/drawing/2014/main" id="{A80DAD0D-3AE3-4075-904B-B453AE37E56B}"/>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64" name="Group 63">
            <a:extLst>
              <a:ext uri="{FF2B5EF4-FFF2-40B4-BE49-F238E27FC236}">
                <a16:creationId xmlns:a16="http://schemas.microsoft.com/office/drawing/2014/main" id="{682F40C6-1B36-4B96-AF98-D64957DC50DD}"/>
              </a:ext>
            </a:extLst>
          </p:cNvPr>
          <p:cNvGrpSpPr/>
          <p:nvPr/>
        </p:nvGrpSpPr>
        <p:grpSpPr>
          <a:xfrm>
            <a:off x="7042350" y="2774036"/>
            <a:ext cx="2101650" cy="693380"/>
            <a:chOff x="7042350" y="4223515"/>
            <a:chExt cx="2101650" cy="693380"/>
          </a:xfrm>
        </p:grpSpPr>
        <p:grpSp>
          <p:nvGrpSpPr>
            <p:cNvPr id="59" name="Group 58">
              <a:extLst>
                <a:ext uri="{FF2B5EF4-FFF2-40B4-BE49-F238E27FC236}">
                  <a16:creationId xmlns:a16="http://schemas.microsoft.com/office/drawing/2014/main" id="{1E3C6C48-A894-4557-A33F-D70D525FB741}"/>
                </a:ext>
              </a:extLst>
            </p:cNvPr>
            <p:cNvGrpSpPr/>
            <p:nvPr/>
          </p:nvGrpSpPr>
          <p:grpSpPr>
            <a:xfrm flipH="1">
              <a:off x="7042350" y="4223515"/>
              <a:ext cx="2101650" cy="693380"/>
              <a:chOff x="2173146" y="2352675"/>
              <a:chExt cx="673593" cy="222233"/>
            </a:xfrm>
            <a:solidFill>
              <a:schemeClr val="tx2">
                <a:alpha val="96000"/>
              </a:schemeClr>
            </a:solidFill>
          </p:grpSpPr>
          <p:sp>
            <p:nvSpPr>
              <p:cNvPr id="60" name="Rectangle 59">
                <a:extLst>
                  <a:ext uri="{FF2B5EF4-FFF2-40B4-BE49-F238E27FC236}">
                    <a16:creationId xmlns:a16="http://schemas.microsoft.com/office/drawing/2014/main" id="{9DC3669A-A11B-45C7-A598-97C9DDCF77CA}"/>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Isosceles Triangle 60">
                <a:extLst>
                  <a:ext uri="{FF2B5EF4-FFF2-40B4-BE49-F238E27FC236}">
                    <a16:creationId xmlns:a16="http://schemas.microsoft.com/office/drawing/2014/main" id="{DB82FB99-5789-4200-8D99-B295FC4C8CD0}"/>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Rectangle 11">
              <a:extLst>
                <a:ext uri="{FF2B5EF4-FFF2-40B4-BE49-F238E27FC236}">
                  <a16:creationId xmlns:a16="http://schemas.microsoft.com/office/drawing/2014/main" id="{61C9B949-4AA4-4F21-9A10-A254ABF08692}"/>
                </a:ext>
              </a:extLst>
            </p:cNvPr>
            <p:cNvSpPr/>
            <p:nvPr/>
          </p:nvSpPr>
          <p:spPr>
            <a:xfrm>
              <a:off x="7134426" y="4354762"/>
              <a:ext cx="1923850" cy="430887"/>
            </a:xfrm>
            <a:prstGeom prst="rect">
              <a:avLst/>
            </a:prstGeom>
          </p:spPr>
          <p:txBody>
            <a:bodyPr wrap="square" anchor="ctr">
              <a:spAutoFit/>
            </a:bodyPr>
            <a:lstStyle/>
            <a:p>
              <a:pPr marL="85725"/>
              <a:r>
                <a:rPr lang="ru-RU" sz="1100" b="1" dirty="0">
                  <a:solidFill>
                    <a:srgbClr val="CADB44"/>
                  </a:solidFill>
                  <a:latin typeface="Arial" panose="020B0604020202020204" pitchFamily="34" charset="0"/>
                  <a:cs typeface="Arial" panose="020B0604020202020204" pitchFamily="34" charset="0"/>
                </a:rPr>
                <a:t>Один аккумулятор </a:t>
              </a:r>
            </a:p>
            <a:p>
              <a:pPr marL="85725"/>
              <a:r>
                <a:rPr lang="ru-RU" sz="1100" b="1" dirty="0">
                  <a:solidFill>
                    <a:srgbClr val="CADB44"/>
                  </a:solidFill>
                  <a:latin typeface="Arial" panose="020B0604020202020204" pitchFamily="34" charset="0"/>
                  <a:cs typeface="Arial" panose="020B0604020202020204" pitchFamily="34" charset="0"/>
                </a:rPr>
                <a:t>для всех инструментов</a:t>
              </a:r>
              <a:endParaRPr lang="en-US" sz="1100" b="1" dirty="0">
                <a:solidFill>
                  <a:srgbClr val="CADB44"/>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217233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3" presetClass="entr" presetSubtype="16" fill="hold" nodeType="withEffect">
                                  <p:stCondLst>
                                    <p:cond delay="200"/>
                                  </p:stCondLst>
                                  <p:childTnLst>
                                    <p:set>
                                      <p:cBhvr>
                                        <p:cTn id="10" dur="1" fill="hold">
                                          <p:stCondLst>
                                            <p:cond delay="0"/>
                                          </p:stCondLst>
                                        </p:cTn>
                                        <p:tgtEl>
                                          <p:spTgt spid="16"/>
                                        </p:tgtEl>
                                        <p:attrNameLst>
                                          <p:attrName>style.visibility</p:attrName>
                                        </p:attrNameLst>
                                      </p:cBhvr>
                                      <p:to>
                                        <p:strVal val="visible"/>
                                      </p:to>
                                    </p:set>
                                    <p:anim calcmode="lin" valueType="num">
                                      <p:cBhvr>
                                        <p:cTn id="11" dur="500" fill="hold"/>
                                        <p:tgtEl>
                                          <p:spTgt spid="16"/>
                                        </p:tgtEl>
                                        <p:attrNameLst>
                                          <p:attrName>ppt_w</p:attrName>
                                        </p:attrNameLst>
                                      </p:cBhvr>
                                      <p:tavLst>
                                        <p:tav tm="0">
                                          <p:val>
                                            <p:fltVal val="0"/>
                                          </p:val>
                                        </p:tav>
                                        <p:tav tm="100000">
                                          <p:val>
                                            <p:strVal val="#ppt_w"/>
                                          </p:val>
                                        </p:tav>
                                      </p:tavLst>
                                    </p:anim>
                                    <p:anim calcmode="lin" valueType="num">
                                      <p:cBhvr>
                                        <p:cTn id="12" dur="500" fill="hold"/>
                                        <p:tgtEl>
                                          <p:spTgt spid="16"/>
                                        </p:tgtEl>
                                        <p:attrNameLst>
                                          <p:attrName>ppt_h</p:attrName>
                                        </p:attrNameLst>
                                      </p:cBhvr>
                                      <p:tavLst>
                                        <p:tav tm="0">
                                          <p:val>
                                            <p:fltVal val="0"/>
                                          </p:val>
                                        </p:tav>
                                        <p:tav tm="100000">
                                          <p:val>
                                            <p:strVal val="#ppt_h"/>
                                          </p:val>
                                        </p:tav>
                                      </p:tavLst>
                                    </p:anim>
                                  </p:childTnLst>
                                </p:cTn>
                              </p:par>
                              <p:par>
                                <p:cTn id="13" presetID="6" presetClass="emph" presetSubtype="0" decel="100000" autoRev="1" fill="hold" nodeType="withEffect">
                                  <p:stCondLst>
                                    <p:cond delay="700"/>
                                  </p:stCondLst>
                                  <p:childTnLst>
                                    <p:animScale>
                                      <p:cBhvr>
                                        <p:cTn id="14" dur="250" fill="hold"/>
                                        <p:tgtEl>
                                          <p:spTgt spid="16"/>
                                        </p:tgtEl>
                                      </p:cBhvr>
                                      <p:by x="110000" y="110000"/>
                                    </p:animScale>
                                  </p:childTnLst>
                                </p:cTn>
                              </p:par>
                              <p:par>
                                <p:cTn id="15" presetID="23" presetClass="entr" presetSubtype="16" fill="hold" nodeType="withEffect">
                                  <p:stCondLst>
                                    <p:cond delay="700"/>
                                  </p:stCondLst>
                                  <p:childTnLst>
                                    <p:set>
                                      <p:cBhvr>
                                        <p:cTn id="16" dur="1" fill="hold">
                                          <p:stCondLst>
                                            <p:cond delay="0"/>
                                          </p:stCondLst>
                                        </p:cTn>
                                        <p:tgtEl>
                                          <p:spTgt spid="17"/>
                                        </p:tgtEl>
                                        <p:attrNameLst>
                                          <p:attrName>style.visibility</p:attrName>
                                        </p:attrNameLst>
                                      </p:cBhvr>
                                      <p:to>
                                        <p:strVal val="visible"/>
                                      </p:to>
                                    </p:set>
                                    <p:anim calcmode="lin" valueType="num">
                                      <p:cBhvr>
                                        <p:cTn id="17" dur="500" fill="hold"/>
                                        <p:tgtEl>
                                          <p:spTgt spid="17"/>
                                        </p:tgtEl>
                                        <p:attrNameLst>
                                          <p:attrName>ppt_w</p:attrName>
                                        </p:attrNameLst>
                                      </p:cBhvr>
                                      <p:tavLst>
                                        <p:tav tm="0">
                                          <p:val>
                                            <p:fltVal val="0"/>
                                          </p:val>
                                        </p:tav>
                                        <p:tav tm="100000">
                                          <p:val>
                                            <p:strVal val="#ppt_w"/>
                                          </p:val>
                                        </p:tav>
                                      </p:tavLst>
                                    </p:anim>
                                    <p:anim calcmode="lin" valueType="num">
                                      <p:cBhvr>
                                        <p:cTn id="18" dur="500" fill="hold"/>
                                        <p:tgtEl>
                                          <p:spTgt spid="17"/>
                                        </p:tgtEl>
                                        <p:attrNameLst>
                                          <p:attrName>ppt_h</p:attrName>
                                        </p:attrNameLst>
                                      </p:cBhvr>
                                      <p:tavLst>
                                        <p:tav tm="0">
                                          <p:val>
                                            <p:fltVal val="0"/>
                                          </p:val>
                                        </p:tav>
                                        <p:tav tm="100000">
                                          <p:val>
                                            <p:strVal val="#ppt_h"/>
                                          </p:val>
                                        </p:tav>
                                      </p:tavLst>
                                    </p:anim>
                                  </p:childTnLst>
                                </p:cTn>
                              </p:par>
                              <p:par>
                                <p:cTn id="19" presetID="6" presetClass="emph" presetSubtype="0" decel="100000" autoRev="1" fill="hold" nodeType="withEffect">
                                  <p:stCondLst>
                                    <p:cond delay="1200"/>
                                  </p:stCondLst>
                                  <p:childTnLst>
                                    <p:animScale>
                                      <p:cBhvr>
                                        <p:cTn id="20" dur="250" fill="hold"/>
                                        <p:tgtEl>
                                          <p:spTgt spid="17"/>
                                        </p:tgtEl>
                                      </p:cBhvr>
                                      <p:by x="110000" y="11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8" decel="1000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0-#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par>
                                <p:cTn id="27" presetID="2" presetClass="entr" presetSubtype="8" decel="100000" fill="hold" nodeType="withEffect">
                                  <p:stCondLst>
                                    <p:cond delay="500"/>
                                  </p:stCondLst>
                                  <p:childTnLst>
                                    <p:set>
                                      <p:cBhvr>
                                        <p:cTn id="28" dur="1" fill="hold">
                                          <p:stCondLst>
                                            <p:cond delay="0"/>
                                          </p:stCondLst>
                                        </p:cTn>
                                        <p:tgtEl>
                                          <p:spTgt spid="62"/>
                                        </p:tgtEl>
                                        <p:attrNameLst>
                                          <p:attrName>style.visibility</p:attrName>
                                        </p:attrNameLst>
                                      </p:cBhvr>
                                      <p:to>
                                        <p:strVal val="visible"/>
                                      </p:to>
                                    </p:set>
                                    <p:anim calcmode="lin" valueType="num">
                                      <p:cBhvr additive="base">
                                        <p:cTn id="29" dur="500" fill="hold"/>
                                        <p:tgtEl>
                                          <p:spTgt spid="62"/>
                                        </p:tgtEl>
                                        <p:attrNameLst>
                                          <p:attrName>ppt_x</p:attrName>
                                        </p:attrNameLst>
                                      </p:cBhvr>
                                      <p:tavLst>
                                        <p:tav tm="0">
                                          <p:val>
                                            <p:strVal val="0-#ppt_w/2"/>
                                          </p:val>
                                        </p:tav>
                                        <p:tav tm="100000">
                                          <p:val>
                                            <p:strVal val="#ppt_x"/>
                                          </p:val>
                                        </p:tav>
                                      </p:tavLst>
                                    </p:anim>
                                    <p:anim calcmode="lin" valueType="num">
                                      <p:cBhvr additive="base">
                                        <p:cTn id="30" dur="500" fill="hold"/>
                                        <p:tgtEl>
                                          <p:spTgt spid="62"/>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decel="10000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1+#ppt_w/2"/>
                                          </p:val>
                                        </p:tav>
                                        <p:tav tm="100000">
                                          <p:val>
                                            <p:strVal val="#ppt_x"/>
                                          </p:val>
                                        </p:tav>
                                      </p:tavLst>
                                    </p:anim>
                                    <p:anim calcmode="lin" valueType="num">
                                      <p:cBhvr additive="base">
                                        <p:cTn id="36" dur="500" fill="hold"/>
                                        <p:tgtEl>
                                          <p:spTgt spid="8"/>
                                        </p:tgtEl>
                                        <p:attrNameLst>
                                          <p:attrName>ppt_y</p:attrName>
                                        </p:attrNameLst>
                                      </p:cBhvr>
                                      <p:tavLst>
                                        <p:tav tm="0">
                                          <p:val>
                                            <p:strVal val="#ppt_y"/>
                                          </p:val>
                                        </p:tav>
                                        <p:tav tm="100000">
                                          <p:val>
                                            <p:strVal val="#ppt_y"/>
                                          </p:val>
                                        </p:tav>
                                      </p:tavLst>
                                    </p:anim>
                                  </p:childTnLst>
                                </p:cTn>
                              </p:par>
                              <p:par>
                                <p:cTn id="37" presetID="2" presetClass="entr" presetSubtype="2" decel="100000" fill="hold" nodeType="withEffect">
                                  <p:stCondLst>
                                    <p:cond delay="500"/>
                                  </p:stCondLst>
                                  <p:childTnLst>
                                    <p:set>
                                      <p:cBhvr>
                                        <p:cTn id="38" dur="1" fill="hold">
                                          <p:stCondLst>
                                            <p:cond delay="0"/>
                                          </p:stCondLst>
                                        </p:cTn>
                                        <p:tgtEl>
                                          <p:spTgt spid="65"/>
                                        </p:tgtEl>
                                        <p:attrNameLst>
                                          <p:attrName>style.visibility</p:attrName>
                                        </p:attrNameLst>
                                      </p:cBhvr>
                                      <p:to>
                                        <p:strVal val="visible"/>
                                      </p:to>
                                    </p:set>
                                    <p:anim calcmode="lin" valueType="num">
                                      <p:cBhvr additive="base">
                                        <p:cTn id="39" dur="500" fill="hold"/>
                                        <p:tgtEl>
                                          <p:spTgt spid="65"/>
                                        </p:tgtEl>
                                        <p:attrNameLst>
                                          <p:attrName>ppt_x</p:attrName>
                                        </p:attrNameLst>
                                      </p:cBhvr>
                                      <p:tavLst>
                                        <p:tav tm="0">
                                          <p:val>
                                            <p:strVal val="1+#ppt_w/2"/>
                                          </p:val>
                                        </p:tav>
                                        <p:tav tm="100000">
                                          <p:val>
                                            <p:strVal val="#ppt_x"/>
                                          </p:val>
                                        </p:tav>
                                      </p:tavLst>
                                    </p:anim>
                                    <p:anim calcmode="lin" valueType="num">
                                      <p:cBhvr additive="base">
                                        <p:cTn id="40" dur="500" fill="hold"/>
                                        <p:tgtEl>
                                          <p:spTgt spid="65"/>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decel="10000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additive="base">
                                        <p:cTn id="45" dur="500" fill="hold"/>
                                        <p:tgtEl>
                                          <p:spTgt spid="9"/>
                                        </p:tgtEl>
                                        <p:attrNameLst>
                                          <p:attrName>ppt_x</p:attrName>
                                        </p:attrNameLst>
                                      </p:cBhvr>
                                      <p:tavLst>
                                        <p:tav tm="0">
                                          <p:val>
                                            <p:strVal val="0-#ppt_w/2"/>
                                          </p:val>
                                        </p:tav>
                                        <p:tav tm="100000">
                                          <p:val>
                                            <p:strVal val="#ppt_x"/>
                                          </p:val>
                                        </p:tav>
                                      </p:tavLst>
                                    </p:anim>
                                    <p:anim calcmode="lin" valueType="num">
                                      <p:cBhvr additive="base">
                                        <p:cTn id="46" dur="500" fill="hold"/>
                                        <p:tgtEl>
                                          <p:spTgt spid="9"/>
                                        </p:tgtEl>
                                        <p:attrNameLst>
                                          <p:attrName>ppt_y</p:attrName>
                                        </p:attrNameLst>
                                      </p:cBhvr>
                                      <p:tavLst>
                                        <p:tav tm="0">
                                          <p:val>
                                            <p:strVal val="#ppt_y"/>
                                          </p:val>
                                        </p:tav>
                                        <p:tav tm="100000">
                                          <p:val>
                                            <p:strVal val="#ppt_y"/>
                                          </p:val>
                                        </p:tav>
                                      </p:tavLst>
                                    </p:anim>
                                  </p:childTnLst>
                                </p:cTn>
                              </p:par>
                              <p:par>
                                <p:cTn id="47" presetID="2" presetClass="entr" presetSubtype="8" decel="100000" fill="hold" nodeType="withEffect">
                                  <p:stCondLst>
                                    <p:cond delay="500"/>
                                  </p:stCondLst>
                                  <p:childTnLst>
                                    <p:set>
                                      <p:cBhvr>
                                        <p:cTn id="48" dur="1" fill="hold">
                                          <p:stCondLst>
                                            <p:cond delay="0"/>
                                          </p:stCondLst>
                                        </p:cTn>
                                        <p:tgtEl>
                                          <p:spTgt spid="63"/>
                                        </p:tgtEl>
                                        <p:attrNameLst>
                                          <p:attrName>style.visibility</p:attrName>
                                        </p:attrNameLst>
                                      </p:cBhvr>
                                      <p:to>
                                        <p:strVal val="visible"/>
                                      </p:to>
                                    </p:set>
                                    <p:anim calcmode="lin" valueType="num">
                                      <p:cBhvr additive="base">
                                        <p:cTn id="49" dur="500" fill="hold"/>
                                        <p:tgtEl>
                                          <p:spTgt spid="63"/>
                                        </p:tgtEl>
                                        <p:attrNameLst>
                                          <p:attrName>ppt_x</p:attrName>
                                        </p:attrNameLst>
                                      </p:cBhvr>
                                      <p:tavLst>
                                        <p:tav tm="0">
                                          <p:val>
                                            <p:strVal val="0-#ppt_w/2"/>
                                          </p:val>
                                        </p:tav>
                                        <p:tav tm="100000">
                                          <p:val>
                                            <p:strVal val="#ppt_x"/>
                                          </p:val>
                                        </p:tav>
                                      </p:tavLst>
                                    </p:anim>
                                    <p:anim calcmode="lin" valueType="num">
                                      <p:cBhvr additive="base">
                                        <p:cTn id="50" dur="500" fill="hold"/>
                                        <p:tgtEl>
                                          <p:spTgt spid="63"/>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decel="10000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1+#ppt_w/2"/>
                                          </p:val>
                                        </p:tav>
                                        <p:tav tm="100000">
                                          <p:val>
                                            <p:strVal val="#ppt_x"/>
                                          </p:val>
                                        </p:tav>
                                      </p:tavLst>
                                    </p:anim>
                                    <p:anim calcmode="lin" valueType="num">
                                      <p:cBhvr additive="base">
                                        <p:cTn id="56" dur="500" fill="hold"/>
                                        <p:tgtEl>
                                          <p:spTgt spid="10"/>
                                        </p:tgtEl>
                                        <p:attrNameLst>
                                          <p:attrName>ppt_y</p:attrName>
                                        </p:attrNameLst>
                                      </p:cBhvr>
                                      <p:tavLst>
                                        <p:tav tm="0">
                                          <p:val>
                                            <p:strVal val="#ppt_y"/>
                                          </p:val>
                                        </p:tav>
                                        <p:tav tm="100000">
                                          <p:val>
                                            <p:strVal val="#ppt_y"/>
                                          </p:val>
                                        </p:tav>
                                      </p:tavLst>
                                    </p:anim>
                                  </p:childTnLst>
                                </p:cTn>
                              </p:par>
                              <p:par>
                                <p:cTn id="57" presetID="2" presetClass="entr" presetSubtype="2" decel="100000" fill="hold" nodeType="withEffect">
                                  <p:stCondLst>
                                    <p:cond delay="500"/>
                                  </p:stCondLst>
                                  <p:childTnLst>
                                    <p:set>
                                      <p:cBhvr>
                                        <p:cTn id="58" dur="1" fill="hold">
                                          <p:stCondLst>
                                            <p:cond delay="0"/>
                                          </p:stCondLst>
                                        </p:cTn>
                                        <p:tgtEl>
                                          <p:spTgt spid="64"/>
                                        </p:tgtEl>
                                        <p:attrNameLst>
                                          <p:attrName>style.visibility</p:attrName>
                                        </p:attrNameLst>
                                      </p:cBhvr>
                                      <p:to>
                                        <p:strVal val="visible"/>
                                      </p:to>
                                    </p:set>
                                    <p:anim calcmode="lin" valueType="num">
                                      <p:cBhvr additive="base">
                                        <p:cTn id="59" dur="500" fill="hold"/>
                                        <p:tgtEl>
                                          <p:spTgt spid="64"/>
                                        </p:tgtEl>
                                        <p:attrNameLst>
                                          <p:attrName>ppt_x</p:attrName>
                                        </p:attrNameLst>
                                      </p:cBhvr>
                                      <p:tavLst>
                                        <p:tav tm="0">
                                          <p:val>
                                            <p:strVal val="1+#ppt_w/2"/>
                                          </p:val>
                                        </p:tav>
                                        <p:tav tm="100000">
                                          <p:val>
                                            <p:strVal val="#ppt_x"/>
                                          </p:val>
                                        </p:tav>
                                      </p:tavLst>
                                    </p:anim>
                                    <p:anim calcmode="lin" valueType="num">
                                      <p:cBhvr additive="base">
                                        <p:cTn id="60" dur="500" fill="hold"/>
                                        <p:tgtEl>
                                          <p:spTgt spid="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7" grpId="0" animBg="1"/>
      <p:bldP spid="8" grpId="0" animBg="1"/>
      <p:bldP spid="9" grpId="0" animBg="1"/>
      <p:bldP spid="11"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EF5B8766-F7C7-4CE6-AC6A-1BEE205DEEFB}"/>
              </a:ext>
            </a:extLst>
          </p:cNvPr>
          <p:cNvGrpSpPr/>
          <p:nvPr/>
        </p:nvGrpSpPr>
        <p:grpSpPr>
          <a:xfrm>
            <a:off x="0" y="0"/>
            <a:ext cx="4688169" cy="5143499"/>
            <a:chOff x="0" y="0"/>
            <a:chExt cx="4688169" cy="5143499"/>
          </a:xfrm>
        </p:grpSpPr>
        <p:sp>
          <p:nvSpPr>
            <p:cNvPr id="58" name="Freeform 5">
              <a:extLst>
                <a:ext uri="{FF2B5EF4-FFF2-40B4-BE49-F238E27FC236}">
                  <a16:creationId xmlns:a16="http://schemas.microsoft.com/office/drawing/2014/main" id="{0142CA9A-D4DB-4572-82FC-4E9169176295}"/>
                </a:ext>
              </a:extLst>
            </p:cNvPr>
            <p:cNvSpPr>
              <a:spLocks/>
            </p:cNvSpPr>
            <p:nvPr/>
          </p:nvSpPr>
          <p:spPr bwMode="auto">
            <a:xfrm>
              <a:off x="0" y="0"/>
              <a:ext cx="4688169" cy="2536825"/>
            </a:xfrm>
            <a:custGeom>
              <a:avLst/>
              <a:gdLst>
                <a:gd name="T0" fmla="*/ 0 w 2946"/>
                <a:gd name="T1" fmla="*/ 0 h 1598"/>
                <a:gd name="T2" fmla="*/ 0 w 2946"/>
                <a:gd name="T3" fmla="*/ 1598 h 1598"/>
                <a:gd name="T4" fmla="*/ 2256 w 2946"/>
                <a:gd name="T5" fmla="*/ 1598 h 1598"/>
                <a:gd name="T6" fmla="*/ 2946 w 2946"/>
                <a:gd name="T7" fmla="*/ 0 h 1598"/>
                <a:gd name="T8" fmla="*/ 0 w 2946"/>
                <a:gd name="T9" fmla="*/ 0 h 1598"/>
              </a:gdLst>
              <a:ahLst/>
              <a:cxnLst>
                <a:cxn ang="0">
                  <a:pos x="T0" y="T1"/>
                </a:cxn>
                <a:cxn ang="0">
                  <a:pos x="T2" y="T3"/>
                </a:cxn>
                <a:cxn ang="0">
                  <a:pos x="T4" y="T5"/>
                </a:cxn>
                <a:cxn ang="0">
                  <a:pos x="T6" y="T7"/>
                </a:cxn>
                <a:cxn ang="0">
                  <a:pos x="T8" y="T9"/>
                </a:cxn>
              </a:cxnLst>
              <a:rect l="0" t="0" r="r" b="b"/>
              <a:pathLst>
                <a:path w="2946" h="1598">
                  <a:moveTo>
                    <a:pt x="0" y="0"/>
                  </a:moveTo>
                  <a:lnTo>
                    <a:pt x="0" y="1598"/>
                  </a:lnTo>
                  <a:lnTo>
                    <a:pt x="2256" y="1598"/>
                  </a:lnTo>
                  <a:lnTo>
                    <a:pt x="2946" y="0"/>
                  </a:lnTo>
                  <a:lnTo>
                    <a:pt x="0" y="0"/>
                  </a:lnTo>
                  <a:close/>
                </a:path>
              </a:pathLst>
            </a:custGeom>
            <a:blipFill>
              <a:blip r:embed="rId3"/>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66" name="Freeform 7">
              <a:extLst>
                <a:ext uri="{FF2B5EF4-FFF2-40B4-BE49-F238E27FC236}">
                  <a16:creationId xmlns:a16="http://schemas.microsoft.com/office/drawing/2014/main" id="{0B4C4A9C-C140-4CED-892E-F41D2545645E}"/>
                </a:ext>
              </a:extLst>
            </p:cNvPr>
            <p:cNvSpPr>
              <a:spLocks/>
            </p:cNvSpPr>
            <p:nvPr/>
          </p:nvSpPr>
          <p:spPr bwMode="auto">
            <a:xfrm>
              <a:off x="0" y="2609849"/>
              <a:ext cx="3556707" cy="2533650"/>
            </a:xfrm>
            <a:custGeom>
              <a:avLst/>
              <a:gdLst>
                <a:gd name="T0" fmla="*/ 0 w 2235"/>
                <a:gd name="T1" fmla="*/ 0 h 1596"/>
                <a:gd name="T2" fmla="*/ 0 w 2235"/>
                <a:gd name="T3" fmla="*/ 1596 h 1596"/>
                <a:gd name="T4" fmla="*/ 1544 w 2235"/>
                <a:gd name="T5" fmla="*/ 1596 h 1596"/>
                <a:gd name="T6" fmla="*/ 2235 w 2235"/>
                <a:gd name="T7" fmla="*/ 0 h 1596"/>
                <a:gd name="T8" fmla="*/ 0 w 2235"/>
                <a:gd name="T9" fmla="*/ 0 h 1596"/>
              </a:gdLst>
              <a:ahLst/>
              <a:cxnLst>
                <a:cxn ang="0">
                  <a:pos x="T0" y="T1"/>
                </a:cxn>
                <a:cxn ang="0">
                  <a:pos x="T2" y="T3"/>
                </a:cxn>
                <a:cxn ang="0">
                  <a:pos x="T4" y="T5"/>
                </a:cxn>
                <a:cxn ang="0">
                  <a:pos x="T6" y="T7"/>
                </a:cxn>
                <a:cxn ang="0">
                  <a:pos x="T8" y="T9"/>
                </a:cxn>
              </a:cxnLst>
              <a:rect l="0" t="0" r="r" b="b"/>
              <a:pathLst>
                <a:path w="2235" h="1596">
                  <a:moveTo>
                    <a:pt x="0" y="0"/>
                  </a:moveTo>
                  <a:lnTo>
                    <a:pt x="0" y="1596"/>
                  </a:lnTo>
                  <a:lnTo>
                    <a:pt x="1544" y="1596"/>
                  </a:lnTo>
                  <a:lnTo>
                    <a:pt x="2235" y="0"/>
                  </a:lnTo>
                  <a:lnTo>
                    <a:pt x="0" y="0"/>
                  </a:lnTo>
                  <a:close/>
                </a:path>
              </a:pathLst>
            </a:custGeom>
            <a:blipFill>
              <a:blip r:embed="rId4"/>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grpSp>
          <p:nvGrpSpPr>
            <p:cNvPr id="67" name="Group 66">
              <a:extLst>
                <a:ext uri="{FF2B5EF4-FFF2-40B4-BE49-F238E27FC236}">
                  <a16:creationId xmlns:a16="http://schemas.microsoft.com/office/drawing/2014/main" id="{55562BE6-58E5-4E0F-8CAB-8237860C03E5}"/>
                </a:ext>
              </a:extLst>
            </p:cNvPr>
            <p:cNvGrpSpPr/>
            <p:nvPr/>
          </p:nvGrpSpPr>
          <p:grpSpPr>
            <a:xfrm>
              <a:off x="0" y="1686690"/>
              <a:ext cx="2101650" cy="693380"/>
              <a:chOff x="0" y="1686690"/>
              <a:chExt cx="2101650" cy="693380"/>
            </a:xfrm>
          </p:grpSpPr>
          <p:grpSp>
            <p:nvGrpSpPr>
              <p:cNvPr id="73" name="Group 72">
                <a:extLst>
                  <a:ext uri="{FF2B5EF4-FFF2-40B4-BE49-F238E27FC236}">
                    <a16:creationId xmlns:a16="http://schemas.microsoft.com/office/drawing/2014/main" id="{99B1269E-E3C5-46EF-BEDD-5647CC5D3B78}"/>
                  </a:ext>
                </a:extLst>
              </p:cNvPr>
              <p:cNvGrpSpPr/>
              <p:nvPr/>
            </p:nvGrpSpPr>
            <p:grpSpPr>
              <a:xfrm rot="10800000" flipH="1">
                <a:off x="0" y="1686690"/>
                <a:ext cx="2101650" cy="693380"/>
                <a:chOff x="2173146" y="2352675"/>
                <a:chExt cx="673593" cy="222233"/>
              </a:xfrm>
              <a:solidFill>
                <a:schemeClr val="tx2">
                  <a:alpha val="96000"/>
                </a:schemeClr>
              </a:solidFill>
            </p:grpSpPr>
            <p:sp>
              <p:nvSpPr>
                <p:cNvPr id="75" name="Rectangle 74">
                  <a:extLst>
                    <a:ext uri="{FF2B5EF4-FFF2-40B4-BE49-F238E27FC236}">
                      <a16:creationId xmlns:a16="http://schemas.microsoft.com/office/drawing/2014/main" id="{583D86C0-E35F-4F77-98A0-D6394D178845}"/>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Isosceles Triangle 75">
                  <a:extLst>
                    <a:ext uri="{FF2B5EF4-FFF2-40B4-BE49-F238E27FC236}">
                      <a16:creationId xmlns:a16="http://schemas.microsoft.com/office/drawing/2014/main" id="{40DAA1B4-4F1E-4B53-8DA7-069F2C4EDF85}"/>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4" name="Rectangle 73">
                <a:extLst>
                  <a:ext uri="{FF2B5EF4-FFF2-40B4-BE49-F238E27FC236}">
                    <a16:creationId xmlns:a16="http://schemas.microsoft.com/office/drawing/2014/main" id="{E368BF62-C89B-486E-A1D1-B125BDFD79C6}"/>
                  </a:ext>
                </a:extLst>
              </p:cNvPr>
              <p:cNvSpPr/>
              <p:nvPr/>
            </p:nvSpPr>
            <p:spPr>
              <a:xfrm>
                <a:off x="532922" y="1817937"/>
                <a:ext cx="1524361" cy="430887"/>
              </a:xfrm>
              <a:prstGeom prst="rect">
                <a:avLst/>
              </a:prstGeom>
            </p:spPr>
            <p:txBody>
              <a:bodyPr wrap="square" anchor="ctr">
                <a:spAutoFit/>
              </a:bodyPr>
              <a:lstStyle/>
              <a:p>
                <a:r>
                  <a:rPr lang="en-US" sz="1100" b="1" dirty="0">
                    <a:solidFill>
                      <a:schemeClr val="accent1"/>
                    </a:solidFill>
                    <a:latin typeface="Arial" panose="020B0604020202020204" pitchFamily="34" charset="0"/>
                    <a:ea typeface="Helvetica Neue" charset="0"/>
                    <a:cs typeface="Arial" panose="020B0604020202020204" pitchFamily="34" charset="0"/>
                  </a:rPr>
                  <a:t>Petrol-Beating</a:t>
                </a:r>
                <a:r>
                  <a:rPr lang="en-US" sz="1100" b="1" dirty="0">
                    <a:solidFill>
                      <a:schemeClr val="bg1"/>
                    </a:solidFill>
                    <a:latin typeface="Arial" panose="020B0604020202020204" pitchFamily="34" charset="0"/>
                    <a:ea typeface="Helvetica Neue" charset="0"/>
                    <a:cs typeface="Arial" panose="020B0604020202020204" pitchFamily="34" charset="0"/>
                  </a:rPr>
                  <a:t> </a:t>
                </a:r>
                <a:r>
                  <a:rPr lang="en-US" sz="1100" dirty="0">
                    <a:solidFill>
                      <a:schemeClr val="bg1"/>
                    </a:solidFill>
                    <a:latin typeface="Arial" panose="020B0604020202020204" pitchFamily="34" charset="0"/>
                    <a:ea typeface="Helvetica Neue" charset="0"/>
                    <a:cs typeface="Arial" panose="020B0604020202020204" pitchFamily="34" charset="0"/>
                  </a:rPr>
                  <a:t>Performance</a:t>
                </a:r>
              </a:p>
            </p:txBody>
          </p:sp>
        </p:grpSp>
        <p:grpSp>
          <p:nvGrpSpPr>
            <p:cNvPr id="68" name="Group 67">
              <a:extLst>
                <a:ext uri="{FF2B5EF4-FFF2-40B4-BE49-F238E27FC236}">
                  <a16:creationId xmlns:a16="http://schemas.microsoft.com/office/drawing/2014/main" id="{E3F76ED5-D0B2-44A6-8DA8-2DEF419D887A}"/>
                </a:ext>
              </a:extLst>
            </p:cNvPr>
            <p:cNvGrpSpPr/>
            <p:nvPr/>
          </p:nvGrpSpPr>
          <p:grpSpPr>
            <a:xfrm>
              <a:off x="0" y="2774036"/>
              <a:ext cx="2250993" cy="693380"/>
              <a:chOff x="0" y="4223515"/>
              <a:chExt cx="2250993" cy="693380"/>
            </a:xfrm>
          </p:grpSpPr>
          <p:grpSp>
            <p:nvGrpSpPr>
              <p:cNvPr id="69" name="Group 68">
                <a:extLst>
                  <a:ext uri="{FF2B5EF4-FFF2-40B4-BE49-F238E27FC236}">
                    <a16:creationId xmlns:a16="http://schemas.microsoft.com/office/drawing/2014/main" id="{93936369-DB45-4CD1-A519-559A94A12FC0}"/>
                  </a:ext>
                </a:extLst>
              </p:cNvPr>
              <p:cNvGrpSpPr/>
              <p:nvPr/>
            </p:nvGrpSpPr>
            <p:grpSpPr>
              <a:xfrm rot="10800000" flipH="1">
                <a:off x="0" y="4223515"/>
                <a:ext cx="2101650" cy="693380"/>
                <a:chOff x="2173146" y="2352675"/>
                <a:chExt cx="673593" cy="222233"/>
              </a:xfrm>
              <a:solidFill>
                <a:schemeClr val="tx2">
                  <a:alpha val="96000"/>
                </a:schemeClr>
              </a:solidFill>
            </p:grpSpPr>
            <p:sp>
              <p:nvSpPr>
                <p:cNvPr id="71" name="Rectangle 70">
                  <a:extLst>
                    <a:ext uri="{FF2B5EF4-FFF2-40B4-BE49-F238E27FC236}">
                      <a16:creationId xmlns:a16="http://schemas.microsoft.com/office/drawing/2014/main" id="{921F347C-114A-4953-949F-680E3160E488}"/>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Isosceles Triangle 71">
                  <a:extLst>
                    <a:ext uri="{FF2B5EF4-FFF2-40B4-BE49-F238E27FC236}">
                      <a16:creationId xmlns:a16="http://schemas.microsoft.com/office/drawing/2014/main" id="{8D2D5000-3D91-4C4E-960E-D8509476B9DF}"/>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0" name="Rectangle 69">
                <a:extLst>
                  <a:ext uri="{FF2B5EF4-FFF2-40B4-BE49-F238E27FC236}">
                    <a16:creationId xmlns:a16="http://schemas.microsoft.com/office/drawing/2014/main" id="{BC7BECF6-FF87-44A0-AF7F-A37EEAF28422}"/>
                  </a:ext>
                </a:extLst>
              </p:cNvPr>
              <p:cNvSpPr/>
              <p:nvPr/>
            </p:nvSpPr>
            <p:spPr>
              <a:xfrm>
                <a:off x="561600" y="4354762"/>
                <a:ext cx="1689393" cy="430887"/>
              </a:xfrm>
              <a:prstGeom prst="rect">
                <a:avLst/>
              </a:prstGeom>
            </p:spPr>
            <p:txBody>
              <a:bodyPr wrap="square" anchor="ctr">
                <a:spAutoFit/>
              </a:bodyPr>
              <a:lstStyle/>
              <a:p>
                <a:r>
                  <a:rPr lang="en-US" sz="1100" b="1" dirty="0">
                    <a:solidFill>
                      <a:schemeClr val="accent1"/>
                    </a:solidFill>
                    <a:latin typeface="Arial" panose="020B0604020202020204" pitchFamily="34" charset="0"/>
                    <a:ea typeface="Helvetica Neue" charset="0"/>
                    <a:cs typeface="Arial" panose="020B0604020202020204" pitchFamily="34" charset="0"/>
                  </a:rPr>
                  <a:t>Time </a:t>
                </a:r>
                <a:r>
                  <a:rPr lang="en-US" sz="1100" dirty="0">
                    <a:solidFill>
                      <a:schemeClr val="bg1"/>
                    </a:solidFill>
                    <a:latin typeface="Arial" panose="020B0604020202020204" pitchFamily="34" charset="0"/>
                    <a:ea typeface="Helvetica Neue" charset="0"/>
                    <a:cs typeface="Arial" panose="020B0604020202020204" pitchFamily="34" charset="0"/>
                  </a:rPr>
                  <a:t>and</a:t>
                </a:r>
                <a:br>
                  <a:rPr lang="en-US" sz="1100" dirty="0">
                    <a:solidFill>
                      <a:schemeClr val="accent1"/>
                    </a:solidFill>
                    <a:latin typeface="Arial" panose="020B0604020202020204" pitchFamily="34" charset="0"/>
                    <a:ea typeface="Helvetica Neue" charset="0"/>
                    <a:cs typeface="Arial" panose="020B0604020202020204" pitchFamily="34" charset="0"/>
                  </a:rPr>
                </a:br>
                <a:r>
                  <a:rPr lang="en-US" sz="1100" b="1" dirty="0">
                    <a:solidFill>
                      <a:schemeClr val="accent1"/>
                    </a:solidFill>
                    <a:latin typeface="Arial" panose="020B0604020202020204" pitchFamily="34" charset="0"/>
                    <a:ea typeface="Helvetica Neue" charset="0"/>
                    <a:cs typeface="Arial" panose="020B0604020202020204" pitchFamily="34" charset="0"/>
                  </a:rPr>
                  <a:t>Cost Efficient</a:t>
                </a:r>
              </a:p>
            </p:txBody>
          </p:sp>
        </p:grpSp>
      </p:grpSp>
      <p:grpSp>
        <p:nvGrpSpPr>
          <p:cNvPr id="77" name="Group 76">
            <a:extLst>
              <a:ext uri="{FF2B5EF4-FFF2-40B4-BE49-F238E27FC236}">
                <a16:creationId xmlns:a16="http://schemas.microsoft.com/office/drawing/2014/main" id="{D6C45FB6-6E5A-4943-B7E6-AEF35BAA5D3B}"/>
              </a:ext>
            </a:extLst>
          </p:cNvPr>
          <p:cNvGrpSpPr/>
          <p:nvPr/>
        </p:nvGrpSpPr>
        <p:grpSpPr>
          <a:xfrm>
            <a:off x="4457421" y="0"/>
            <a:ext cx="4686580" cy="5143499"/>
            <a:chOff x="4457421" y="0"/>
            <a:chExt cx="4686580" cy="5143499"/>
          </a:xfrm>
        </p:grpSpPr>
        <p:sp>
          <p:nvSpPr>
            <p:cNvPr id="78" name="Freeform 8">
              <a:extLst>
                <a:ext uri="{FF2B5EF4-FFF2-40B4-BE49-F238E27FC236}">
                  <a16:creationId xmlns:a16="http://schemas.microsoft.com/office/drawing/2014/main" id="{28A1AA85-93BF-494F-BCE2-BB2416C10256}"/>
                </a:ext>
              </a:extLst>
            </p:cNvPr>
            <p:cNvSpPr>
              <a:spLocks/>
            </p:cNvSpPr>
            <p:nvPr/>
          </p:nvSpPr>
          <p:spPr bwMode="auto">
            <a:xfrm>
              <a:off x="4457421" y="2609849"/>
              <a:ext cx="4686578" cy="2533650"/>
            </a:xfrm>
            <a:custGeom>
              <a:avLst/>
              <a:gdLst>
                <a:gd name="T0" fmla="*/ 2945 w 2945"/>
                <a:gd name="T1" fmla="*/ 1596 h 1596"/>
                <a:gd name="T2" fmla="*/ 2945 w 2945"/>
                <a:gd name="T3" fmla="*/ 0 h 1596"/>
                <a:gd name="T4" fmla="*/ 691 w 2945"/>
                <a:gd name="T5" fmla="*/ 0 h 1596"/>
                <a:gd name="T6" fmla="*/ 0 w 2945"/>
                <a:gd name="T7" fmla="*/ 1596 h 1596"/>
                <a:gd name="T8" fmla="*/ 2945 w 2945"/>
                <a:gd name="T9" fmla="*/ 1596 h 1596"/>
              </a:gdLst>
              <a:ahLst/>
              <a:cxnLst>
                <a:cxn ang="0">
                  <a:pos x="T0" y="T1"/>
                </a:cxn>
                <a:cxn ang="0">
                  <a:pos x="T2" y="T3"/>
                </a:cxn>
                <a:cxn ang="0">
                  <a:pos x="T4" y="T5"/>
                </a:cxn>
                <a:cxn ang="0">
                  <a:pos x="T6" y="T7"/>
                </a:cxn>
                <a:cxn ang="0">
                  <a:pos x="T8" y="T9"/>
                </a:cxn>
              </a:cxnLst>
              <a:rect l="0" t="0" r="r" b="b"/>
              <a:pathLst>
                <a:path w="2945" h="1596">
                  <a:moveTo>
                    <a:pt x="2945" y="1596"/>
                  </a:moveTo>
                  <a:lnTo>
                    <a:pt x="2945" y="0"/>
                  </a:lnTo>
                  <a:lnTo>
                    <a:pt x="691" y="0"/>
                  </a:lnTo>
                  <a:lnTo>
                    <a:pt x="0" y="1596"/>
                  </a:lnTo>
                  <a:lnTo>
                    <a:pt x="2945" y="1596"/>
                  </a:lnTo>
                  <a:close/>
                </a:path>
              </a:pathLst>
            </a:custGeom>
            <a:blipFill>
              <a:blip r:embed="rId5"/>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79" name="Freeform 6">
              <a:extLst>
                <a:ext uri="{FF2B5EF4-FFF2-40B4-BE49-F238E27FC236}">
                  <a16:creationId xmlns:a16="http://schemas.microsoft.com/office/drawing/2014/main" id="{422275FA-78F0-4CA6-B6F5-CEA736F1F187}"/>
                </a:ext>
              </a:extLst>
            </p:cNvPr>
            <p:cNvSpPr>
              <a:spLocks/>
            </p:cNvSpPr>
            <p:nvPr/>
          </p:nvSpPr>
          <p:spPr bwMode="auto">
            <a:xfrm>
              <a:off x="5587292" y="0"/>
              <a:ext cx="3556707" cy="2536825"/>
            </a:xfrm>
            <a:custGeom>
              <a:avLst/>
              <a:gdLst>
                <a:gd name="T0" fmla="*/ 2235 w 2235"/>
                <a:gd name="T1" fmla="*/ 1598 h 1598"/>
                <a:gd name="T2" fmla="*/ 2235 w 2235"/>
                <a:gd name="T3" fmla="*/ 0 h 1598"/>
                <a:gd name="T4" fmla="*/ 691 w 2235"/>
                <a:gd name="T5" fmla="*/ 0 h 1598"/>
                <a:gd name="T6" fmla="*/ 0 w 2235"/>
                <a:gd name="T7" fmla="*/ 1598 h 1598"/>
                <a:gd name="T8" fmla="*/ 2235 w 2235"/>
                <a:gd name="T9" fmla="*/ 1598 h 1598"/>
              </a:gdLst>
              <a:ahLst/>
              <a:cxnLst>
                <a:cxn ang="0">
                  <a:pos x="T0" y="T1"/>
                </a:cxn>
                <a:cxn ang="0">
                  <a:pos x="T2" y="T3"/>
                </a:cxn>
                <a:cxn ang="0">
                  <a:pos x="T4" y="T5"/>
                </a:cxn>
                <a:cxn ang="0">
                  <a:pos x="T6" y="T7"/>
                </a:cxn>
                <a:cxn ang="0">
                  <a:pos x="T8" y="T9"/>
                </a:cxn>
              </a:cxnLst>
              <a:rect l="0" t="0" r="r" b="b"/>
              <a:pathLst>
                <a:path w="2235" h="1598">
                  <a:moveTo>
                    <a:pt x="2235" y="1598"/>
                  </a:moveTo>
                  <a:lnTo>
                    <a:pt x="2235" y="0"/>
                  </a:lnTo>
                  <a:lnTo>
                    <a:pt x="691" y="0"/>
                  </a:lnTo>
                  <a:lnTo>
                    <a:pt x="0" y="1598"/>
                  </a:lnTo>
                  <a:lnTo>
                    <a:pt x="2235" y="1598"/>
                  </a:lnTo>
                  <a:close/>
                </a:path>
              </a:pathLst>
            </a:custGeom>
            <a:blipFill>
              <a:blip r:embed="rId6"/>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grpSp>
          <p:nvGrpSpPr>
            <p:cNvPr id="80" name="Group 79">
              <a:extLst>
                <a:ext uri="{FF2B5EF4-FFF2-40B4-BE49-F238E27FC236}">
                  <a16:creationId xmlns:a16="http://schemas.microsoft.com/office/drawing/2014/main" id="{E6AA2BD0-72B9-4655-8BD7-424FE8F62581}"/>
                </a:ext>
              </a:extLst>
            </p:cNvPr>
            <p:cNvGrpSpPr/>
            <p:nvPr/>
          </p:nvGrpSpPr>
          <p:grpSpPr>
            <a:xfrm>
              <a:off x="7042350" y="1686690"/>
              <a:ext cx="2101651" cy="693380"/>
              <a:chOff x="7042350" y="1686690"/>
              <a:chExt cx="2101651" cy="693380"/>
            </a:xfrm>
          </p:grpSpPr>
          <p:grpSp>
            <p:nvGrpSpPr>
              <p:cNvPr id="86" name="Group 85">
                <a:extLst>
                  <a:ext uri="{FF2B5EF4-FFF2-40B4-BE49-F238E27FC236}">
                    <a16:creationId xmlns:a16="http://schemas.microsoft.com/office/drawing/2014/main" id="{DCE60E4E-D94C-4641-9F87-1098FD7DFDA7}"/>
                  </a:ext>
                </a:extLst>
              </p:cNvPr>
              <p:cNvGrpSpPr/>
              <p:nvPr/>
            </p:nvGrpSpPr>
            <p:grpSpPr>
              <a:xfrm flipH="1">
                <a:off x="7042350" y="1686690"/>
                <a:ext cx="2101650" cy="693380"/>
                <a:chOff x="2173146" y="2352675"/>
                <a:chExt cx="673593" cy="222233"/>
              </a:xfrm>
              <a:solidFill>
                <a:schemeClr val="tx2">
                  <a:alpha val="96000"/>
                </a:schemeClr>
              </a:solidFill>
            </p:grpSpPr>
            <p:sp>
              <p:nvSpPr>
                <p:cNvPr id="88" name="Rectangle 87">
                  <a:extLst>
                    <a:ext uri="{FF2B5EF4-FFF2-40B4-BE49-F238E27FC236}">
                      <a16:creationId xmlns:a16="http://schemas.microsoft.com/office/drawing/2014/main" id="{72D9A984-6779-4860-A809-13CE6EF47861}"/>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Isosceles Triangle 88">
                  <a:extLst>
                    <a:ext uri="{FF2B5EF4-FFF2-40B4-BE49-F238E27FC236}">
                      <a16:creationId xmlns:a16="http://schemas.microsoft.com/office/drawing/2014/main" id="{1E2B992A-ED86-492B-BBFE-ACBA30757F40}"/>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7" name="Rectangle 86">
                <a:extLst>
                  <a:ext uri="{FF2B5EF4-FFF2-40B4-BE49-F238E27FC236}">
                    <a16:creationId xmlns:a16="http://schemas.microsoft.com/office/drawing/2014/main" id="{284EFED7-CEBE-48C3-95F1-8F111F41562F}"/>
                  </a:ext>
                </a:extLst>
              </p:cNvPr>
              <p:cNvSpPr/>
              <p:nvPr/>
            </p:nvSpPr>
            <p:spPr>
              <a:xfrm>
                <a:off x="7218445" y="1811541"/>
                <a:ext cx="1925556" cy="443678"/>
              </a:xfrm>
              <a:prstGeom prst="rect">
                <a:avLst/>
              </a:prstGeom>
            </p:spPr>
            <p:txBody>
              <a:bodyPr wrap="square" anchor="ctr">
                <a:spAutoFit/>
              </a:bodyPr>
              <a:lstStyle/>
              <a:p>
                <a:pPr marL="85725"/>
                <a:r>
                  <a:rPr lang="ru-RU" sz="1100" b="1" dirty="0">
                    <a:solidFill>
                      <a:schemeClr val="accent1"/>
                    </a:solidFill>
                    <a:latin typeface="Arial" panose="020B0604020202020204" pitchFamily="34" charset="0"/>
                    <a:cs typeface="Arial" panose="020B0604020202020204" pitchFamily="34" charset="0"/>
                  </a:rPr>
                  <a:t>Чище, тише, меньше выбросов</a:t>
                </a:r>
              </a:p>
            </p:txBody>
          </p:sp>
        </p:grpSp>
        <p:grpSp>
          <p:nvGrpSpPr>
            <p:cNvPr id="81" name="Group 80">
              <a:extLst>
                <a:ext uri="{FF2B5EF4-FFF2-40B4-BE49-F238E27FC236}">
                  <a16:creationId xmlns:a16="http://schemas.microsoft.com/office/drawing/2014/main" id="{64F89F55-4468-4DC6-8FBF-DEC43012007B}"/>
                </a:ext>
              </a:extLst>
            </p:cNvPr>
            <p:cNvGrpSpPr/>
            <p:nvPr/>
          </p:nvGrpSpPr>
          <p:grpSpPr>
            <a:xfrm>
              <a:off x="7042350" y="2774036"/>
              <a:ext cx="2101650" cy="693380"/>
              <a:chOff x="7042350" y="4223515"/>
              <a:chExt cx="2101650" cy="693380"/>
            </a:xfrm>
          </p:grpSpPr>
          <p:grpSp>
            <p:nvGrpSpPr>
              <p:cNvPr id="82" name="Group 81">
                <a:extLst>
                  <a:ext uri="{FF2B5EF4-FFF2-40B4-BE49-F238E27FC236}">
                    <a16:creationId xmlns:a16="http://schemas.microsoft.com/office/drawing/2014/main" id="{F870D476-E2E0-4D98-9A9D-BD727EA98EF3}"/>
                  </a:ext>
                </a:extLst>
              </p:cNvPr>
              <p:cNvGrpSpPr/>
              <p:nvPr/>
            </p:nvGrpSpPr>
            <p:grpSpPr>
              <a:xfrm flipH="1">
                <a:off x="7042350" y="4223515"/>
                <a:ext cx="2101650" cy="693380"/>
                <a:chOff x="2173146" y="2352675"/>
                <a:chExt cx="673593" cy="222233"/>
              </a:xfrm>
              <a:solidFill>
                <a:schemeClr val="tx2">
                  <a:alpha val="96000"/>
                </a:schemeClr>
              </a:solidFill>
            </p:grpSpPr>
            <p:sp>
              <p:nvSpPr>
                <p:cNvPr id="84" name="Rectangle 83">
                  <a:extLst>
                    <a:ext uri="{FF2B5EF4-FFF2-40B4-BE49-F238E27FC236}">
                      <a16:creationId xmlns:a16="http://schemas.microsoft.com/office/drawing/2014/main" id="{D6ABAEB3-A504-4BC0-B9D4-4F461C156D00}"/>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Isosceles Triangle 84">
                  <a:extLst>
                    <a:ext uri="{FF2B5EF4-FFF2-40B4-BE49-F238E27FC236}">
                      <a16:creationId xmlns:a16="http://schemas.microsoft.com/office/drawing/2014/main" id="{E42D6D34-D3FB-4712-BDFF-F180156DA58F}"/>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3" name="Rectangle 82">
                <a:extLst>
                  <a:ext uri="{FF2B5EF4-FFF2-40B4-BE49-F238E27FC236}">
                    <a16:creationId xmlns:a16="http://schemas.microsoft.com/office/drawing/2014/main" id="{BFE48F95-4920-4D0F-952F-DE209556C160}"/>
                  </a:ext>
                </a:extLst>
              </p:cNvPr>
              <p:cNvSpPr/>
              <p:nvPr/>
            </p:nvSpPr>
            <p:spPr>
              <a:xfrm>
                <a:off x="7218445" y="4354762"/>
                <a:ext cx="1082593" cy="430887"/>
              </a:xfrm>
              <a:prstGeom prst="rect">
                <a:avLst/>
              </a:prstGeom>
            </p:spPr>
            <p:txBody>
              <a:bodyPr wrap="square" anchor="ctr">
                <a:spAutoFit/>
              </a:bodyPr>
              <a:lstStyle/>
              <a:p>
                <a:pPr marL="85725"/>
                <a:r>
                  <a:rPr lang="en-US" sz="1100" dirty="0">
                    <a:solidFill>
                      <a:schemeClr val="bg1"/>
                    </a:solidFill>
                    <a:latin typeface="Arial" panose="020B0604020202020204" pitchFamily="34" charset="0"/>
                    <a:cs typeface="Arial" panose="020B0604020202020204" pitchFamily="34" charset="0"/>
                  </a:rPr>
                  <a:t>One Battery</a:t>
                </a:r>
                <a:r>
                  <a:rPr lang="en-US" sz="1100" b="1" dirty="0">
                    <a:solidFill>
                      <a:schemeClr val="bg1"/>
                    </a:solidFill>
                    <a:latin typeface="Arial" panose="020B0604020202020204" pitchFamily="34" charset="0"/>
                    <a:cs typeface="Arial" panose="020B0604020202020204" pitchFamily="34" charset="0"/>
                  </a:rPr>
                  <a:t> </a:t>
                </a:r>
                <a:r>
                  <a:rPr lang="en-US" sz="1100" b="1" dirty="0">
                    <a:solidFill>
                      <a:schemeClr val="accent1"/>
                    </a:solidFill>
                    <a:latin typeface="Arial" panose="020B0604020202020204" pitchFamily="34" charset="0"/>
                    <a:cs typeface="Arial" panose="020B0604020202020204" pitchFamily="34" charset="0"/>
                  </a:rPr>
                  <a:t>Fits All</a:t>
                </a:r>
              </a:p>
            </p:txBody>
          </p:sp>
        </p:grpSp>
      </p:grpSp>
      <p:sp>
        <p:nvSpPr>
          <p:cNvPr id="2" name="Rectangle 1">
            <a:extLst>
              <a:ext uri="{FF2B5EF4-FFF2-40B4-BE49-F238E27FC236}">
                <a16:creationId xmlns:a16="http://schemas.microsoft.com/office/drawing/2014/main" id="{F44AFAD3-2709-463D-BBAD-0A3F56B73069}"/>
              </a:ext>
            </a:extLst>
          </p:cNvPr>
          <p:cNvSpPr/>
          <p:nvPr/>
        </p:nvSpPr>
        <p:spPr>
          <a:xfrm>
            <a:off x="-1" y="2571750"/>
            <a:ext cx="9144000" cy="2571750"/>
          </a:xfrm>
          <a:prstGeom prst="rect">
            <a:avLst/>
          </a:prstGeom>
          <a:solidFill>
            <a:schemeClr val="bg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sp>
        <p:nvSpPr>
          <p:cNvPr id="3" name="Rectangle 2">
            <a:extLst>
              <a:ext uri="{FF2B5EF4-FFF2-40B4-BE49-F238E27FC236}">
                <a16:creationId xmlns:a16="http://schemas.microsoft.com/office/drawing/2014/main" id="{C6DA7CF4-BF81-4F8D-96E5-9099E47AAE3D}"/>
              </a:ext>
            </a:extLst>
          </p:cNvPr>
          <p:cNvSpPr/>
          <p:nvPr/>
        </p:nvSpPr>
        <p:spPr>
          <a:xfrm>
            <a:off x="-1" y="0"/>
            <a:ext cx="4967451" cy="2571750"/>
          </a:xfrm>
          <a:prstGeom prst="rect">
            <a:avLst/>
          </a:prstGeom>
          <a:solidFill>
            <a:schemeClr val="bg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pic>
        <p:nvPicPr>
          <p:cNvPr id="56" name="Picture 55">
            <a:extLst>
              <a:ext uri="{FF2B5EF4-FFF2-40B4-BE49-F238E27FC236}">
                <a16:creationId xmlns:a16="http://schemas.microsoft.com/office/drawing/2014/main" id="{A80DAD0D-3AE3-4075-904B-B453AE37E56B}"/>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90" name="Freeform 9">
            <a:extLst>
              <a:ext uri="{FF2B5EF4-FFF2-40B4-BE49-F238E27FC236}">
                <a16:creationId xmlns:a16="http://schemas.microsoft.com/office/drawing/2014/main" id="{CE4F82F7-6055-4831-89F8-1AA22F7C5039}"/>
              </a:ext>
            </a:extLst>
          </p:cNvPr>
          <p:cNvSpPr>
            <a:spLocks/>
          </p:cNvSpPr>
          <p:nvPr/>
        </p:nvSpPr>
        <p:spPr bwMode="auto">
          <a:xfrm>
            <a:off x="2530275" y="0"/>
            <a:ext cx="4083450" cy="5143499"/>
          </a:xfrm>
          <a:custGeom>
            <a:avLst/>
            <a:gdLst>
              <a:gd name="T0" fmla="*/ 2566 w 2566"/>
              <a:gd name="T1" fmla="*/ 0 h 3240"/>
              <a:gd name="T2" fmla="*/ 1402 w 2566"/>
              <a:gd name="T3" fmla="*/ 0 h 3240"/>
              <a:gd name="T4" fmla="*/ 0 w 2566"/>
              <a:gd name="T5" fmla="*/ 3240 h 3240"/>
              <a:gd name="T6" fmla="*/ 1166 w 2566"/>
              <a:gd name="T7" fmla="*/ 3240 h 3240"/>
              <a:gd name="T8" fmla="*/ 2566 w 2566"/>
              <a:gd name="T9" fmla="*/ 0 h 3240"/>
            </a:gdLst>
            <a:ahLst/>
            <a:cxnLst>
              <a:cxn ang="0">
                <a:pos x="T0" y="T1"/>
              </a:cxn>
              <a:cxn ang="0">
                <a:pos x="T2" y="T3"/>
              </a:cxn>
              <a:cxn ang="0">
                <a:pos x="T4" y="T5"/>
              </a:cxn>
              <a:cxn ang="0">
                <a:pos x="T6" y="T7"/>
              </a:cxn>
              <a:cxn ang="0">
                <a:pos x="T8" y="T9"/>
              </a:cxn>
            </a:cxnLst>
            <a:rect l="0" t="0" r="r" b="b"/>
            <a:pathLst>
              <a:path w="2566" h="3240">
                <a:moveTo>
                  <a:pt x="2566" y="0"/>
                </a:moveTo>
                <a:lnTo>
                  <a:pt x="1402" y="0"/>
                </a:lnTo>
                <a:lnTo>
                  <a:pt x="0" y="3240"/>
                </a:lnTo>
                <a:lnTo>
                  <a:pt x="1166" y="3240"/>
                </a:lnTo>
                <a:lnTo>
                  <a:pt x="2566"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91" name="Group 90">
            <a:extLst>
              <a:ext uri="{FF2B5EF4-FFF2-40B4-BE49-F238E27FC236}">
                <a16:creationId xmlns:a16="http://schemas.microsoft.com/office/drawing/2014/main" id="{9896C245-AF57-4A4D-8C06-5179C6D013BB}"/>
              </a:ext>
            </a:extLst>
          </p:cNvPr>
          <p:cNvGrpSpPr/>
          <p:nvPr/>
        </p:nvGrpSpPr>
        <p:grpSpPr>
          <a:xfrm>
            <a:off x="3366204" y="1549662"/>
            <a:ext cx="2326952" cy="2071226"/>
            <a:chOff x="3366204" y="1549662"/>
            <a:chExt cx="2326952" cy="2071226"/>
          </a:xfrm>
        </p:grpSpPr>
        <p:pic>
          <p:nvPicPr>
            <p:cNvPr id="92" name="Picture 91">
              <a:extLst>
                <a:ext uri="{FF2B5EF4-FFF2-40B4-BE49-F238E27FC236}">
                  <a16:creationId xmlns:a16="http://schemas.microsoft.com/office/drawing/2014/main" id="{998C0243-708C-4FC3-9021-EC224E2B5F39}"/>
                </a:ext>
              </a:extLst>
            </p:cNvPr>
            <p:cNvPicPr>
              <a:picLocks noChangeAspect="1"/>
            </p:cNvPicPr>
            <p:nvPr/>
          </p:nvPicPr>
          <p:blipFill>
            <a:blip r:embed="rId8"/>
            <a:stretch>
              <a:fillRect/>
            </a:stretch>
          </p:blipFill>
          <p:spPr>
            <a:xfrm>
              <a:off x="3366204" y="1549662"/>
              <a:ext cx="2326952" cy="1838884"/>
            </a:xfrm>
            <a:prstGeom prst="rect">
              <a:avLst/>
            </a:prstGeom>
            <a:effectLst>
              <a:outerShdw blurRad="50800" dist="38100" dir="2700000" algn="tl" rotWithShape="0">
                <a:prstClr val="black">
                  <a:alpha val="40000"/>
                </a:prstClr>
              </a:outerShdw>
            </a:effectLst>
          </p:spPr>
        </p:pic>
        <p:grpSp>
          <p:nvGrpSpPr>
            <p:cNvPr id="93" name="Group 4">
              <a:extLst>
                <a:ext uri="{FF2B5EF4-FFF2-40B4-BE49-F238E27FC236}">
                  <a16:creationId xmlns:a16="http://schemas.microsoft.com/office/drawing/2014/main" id="{52F5885A-8C4F-4B37-A09E-6DD0165D967B}"/>
                </a:ext>
              </a:extLst>
            </p:cNvPr>
            <p:cNvGrpSpPr>
              <a:grpSpLocks noChangeAspect="1"/>
            </p:cNvGrpSpPr>
            <p:nvPr/>
          </p:nvGrpSpPr>
          <p:grpSpPr bwMode="auto">
            <a:xfrm>
              <a:off x="3722687" y="3125588"/>
              <a:ext cx="1698625" cy="495300"/>
              <a:chOff x="2344" y="1464"/>
              <a:chExt cx="1070" cy="312"/>
            </a:xfrm>
          </p:grpSpPr>
          <p:sp>
            <p:nvSpPr>
              <p:cNvPr id="94" name="Freeform 5">
                <a:extLst>
                  <a:ext uri="{FF2B5EF4-FFF2-40B4-BE49-F238E27FC236}">
                    <a16:creationId xmlns:a16="http://schemas.microsoft.com/office/drawing/2014/main" id="{558F7DD3-3FBE-41BB-A025-BF5D5E900715}"/>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5" name="Freeform 6">
                <a:extLst>
                  <a:ext uri="{FF2B5EF4-FFF2-40B4-BE49-F238E27FC236}">
                    <a16:creationId xmlns:a16="http://schemas.microsoft.com/office/drawing/2014/main" id="{8ADA55A3-608F-4F7C-9196-237C1F86A48B}"/>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6" name="Freeform 7">
                <a:extLst>
                  <a:ext uri="{FF2B5EF4-FFF2-40B4-BE49-F238E27FC236}">
                    <a16:creationId xmlns:a16="http://schemas.microsoft.com/office/drawing/2014/main" id="{E36A2695-35A2-490A-B0AE-14AAE675A1E3}"/>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Freeform 8">
                <a:extLst>
                  <a:ext uri="{FF2B5EF4-FFF2-40B4-BE49-F238E27FC236}">
                    <a16:creationId xmlns:a16="http://schemas.microsoft.com/office/drawing/2014/main" id="{11F1D40A-82F8-4251-AD6A-673CC2DEBE36}"/>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8" name="Freeform 9">
                <a:extLst>
                  <a:ext uri="{FF2B5EF4-FFF2-40B4-BE49-F238E27FC236}">
                    <a16:creationId xmlns:a16="http://schemas.microsoft.com/office/drawing/2014/main" id="{86FE52B5-B2A8-41F3-85AF-1EC1EF709D3B}"/>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Freeform 10">
                <a:extLst>
                  <a:ext uri="{FF2B5EF4-FFF2-40B4-BE49-F238E27FC236}">
                    <a16:creationId xmlns:a16="http://schemas.microsoft.com/office/drawing/2014/main" id="{20F27DA3-8729-461C-89C2-31850CEF9E52}"/>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0" name="Freeform 11">
                <a:extLst>
                  <a:ext uri="{FF2B5EF4-FFF2-40B4-BE49-F238E27FC236}">
                    <a16:creationId xmlns:a16="http://schemas.microsoft.com/office/drawing/2014/main" id="{383187ED-5572-48A9-B047-00DB6E9B6E91}"/>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1" name="Freeform 12">
                <a:extLst>
                  <a:ext uri="{FF2B5EF4-FFF2-40B4-BE49-F238E27FC236}">
                    <a16:creationId xmlns:a16="http://schemas.microsoft.com/office/drawing/2014/main" id="{0677CDDE-974E-4B8E-9678-321276024777}"/>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2" name="Freeform 13">
                <a:extLst>
                  <a:ext uri="{FF2B5EF4-FFF2-40B4-BE49-F238E27FC236}">
                    <a16:creationId xmlns:a16="http://schemas.microsoft.com/office/drawing/2014/main" id="{40F72F6D-B5C7-4242-B706-C923CE637982}"/>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3" name="Freeform 14">
                <a:extLst>
                  <a:ext uri="{FF2B5EF4-FFF2-40B4-BE49-F238E27FC236}">
                    <a16:creationId xmlns:a16="http://schemas.microsoft.com/office/drawing/2014/main" id="{DE78AE11-3712-4B9C-AF84-58FDA541ED3A}"/>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Freeform 15">
                <a:extLst>
                  <a:ext uri="{FF2B5EF4-FFF2-40B4-BE49-F238E27FC236}">
                    <a16:creationId xmlns:a16="http://schemas.microsoft.com/office/drawing/2014/main" id="{9C4D46E0-B0A4-4EE8-81CB-9BDB7F29D3F4}"/>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5" name="Freeform 16">
                <a:extLst>
                  <a:ext uri="{FF2B5EF4-FFF2-40B4-BE49-F238E27FC236}">
                    <a16:creationId xmlns:a16="http://schemas.microsoft.com/office/drawing/2014/main" id="{578413BA-F8DF-4C48-8F48-C1584A33B2D3}"/>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Freeform 17">
                <a:extLst>
                  <a:ext uri="{FF2B5EF4-FFF2-40B4-BE49-F238E27FC236}">
                    <a16:creationId xmlns:a16="http://schemas.microsoft.com/office/drawing/2014/main" id="{C97E06F8-8D2B-4861-ADF5-991AACC4BA16}"/>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 name="Freeform 18">
                <a:extLst>
                  <a:ext uri="{FF2B5EF4-FFF2-40B4-BE49-F238E27FC236}">
                    <a16:creationId xmlns:a16="http://schemas.microsoft.com/office/drawing/2014/main" id="{71498679-52DF-43C3-85A3-E4E5E6B62F1B}"/>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8" name="Freeform 19">
                <a:extLst>
                  <a:ext uri="{FF2B5EF4-FFF2-40B4-BE49-F238E27FC236}">
                    <a16:creationId xmlns:a16="http://schemas.microsoft.com/office/drawing/2014/main" id="{8B5896F0-5527-4206-BB5B-2423A6FDE7B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Freeform 20">
                <a:extLst>
                  <a:ext uri="{FF2B5EF4-FFF2-40B4-BE49-F238E27FC236}">
                    <a16:creationId xmlns:a16="http://schemas.microsoft.com/office/drawing/2014/main" id="{B4927C98-CBA5-4748-9260-91CC01A9EA6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Freeform 21">
                <a:extLst>
                  <a:ext uri="{FF2B5EF4-FFF2-40B4-BE49-F238E27FC236}">
                    <a16:creationId xmlns:a16="http://schemas.microsoft.com/office/drawing/2014/main" id="{9A0E4289-AF13-4A5D-9C55-D7B232AE0A64}"/>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Freeform 22">
                <a:extLst>
                  <a:ext uri="{FF2B5EF4-FFF2-40B4-BE49-F238E27FC236}">
                    <a16:creationId xmlns:a16="http://schemas.microsoft.com/office/drawing/2014/main" id="{1BB047EA-DBEC-441E-9E5B-64A31F44DC6E}"/>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Freeform 23">
                <a:extLst>
                  <a:ext uri="{FF2B5EF4-FFF2-40B4-BE49-F238E27FC236}">
                    <a16:creationId xmlns:a16="http://schemas.microsoft.com/office/drawing/2014/main" id="{780B026E-C2B5-4F54-96B5-EE44F5CD95DB}"/>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3" name="Freeform 24">
                <a:extLst>
                  <a:ext uri="{FF2B5EF4-FFF2-40B4-BE49-F238E27FC236}">
                    <a16:creationId xmlns:a16="http://schemas.microsoft.com/office/drawing/2014/main" id="{EA27C429-DFC5-4CE9-BBE8-3A9E1EC5A53B}"/>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spTree>
    <p:extLst>
      <p:ext uri="{BB962C8B-B14F-4D97-AF65-F5344CB8AC3E}">
        <p14:creationId xmlns:p14="http://schemas.microsoft.com/office/powerpoint/2010/main" val="133756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Why does my chainsaw smoke">
            <a:extLst>
              <a:ext uri="{FF2B5EF4-FFF2-40B4-BE49-F238E27FC236}">
                <a16:creationId xmlns:a16="http://schemas.microsoft.com/office/drawing/2014/main" id="{4B2C8925-463C-4D13-93A6-1C9CD91C42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736" r="42743"/>
          <a:stretch/>
        </p:blipFill>
        <p:spPr bwMode="auto">
          <a:xfrm>
            <a:off x="568095" y="-1"/>
            <a:ext cx="1656000" cy="449716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ear defenders">
            <a:extLst>
              <a:ext uri="{FF2B5EF4-FFF2-40B4-BE49-F238E27FC236}">
                <a16:creationId xmlns:a16="http://schemas.microsoft.com/office/drawing/2014/main" id="{08AA8E54-7020-4E7C-8A36-199DD381C4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134" r="16683" b="8299"/>
          <a:stretch/>
        </p:blipFill>
        <p:spPr bwMode="auto">
          <a:xfrm>
            <a:off x="2711526" y="-3176"/>
            <a:ext cx="1656000" cy="450034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fuel can">
            <a:extLst>
              <a:ext uri="{FF2B5EF4-FFF2-40B4-BE49-F238E27FC236}">
                <a16:creationId xmlns:a16="http://schemas.microsoft.com/office/drawing/2014/main" id="{999E5E22-B014-45A8-9946-FFCF2F7CA2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049" r="39145"/>
          <a:stretch/>
        </p:blipFill>
        <p:spPr bwMode="auto">
          <a:xfrm>
            <a:off x="4776475" y="-4847"/>
            <a:ext cx="1656000" cy="45020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92A204D-446D-4604-A485-47CEF07EF3AC}"/>
              </a:ext>
            </a:extLst>
          </p:cNvPr>
          <p:cNvPicPr>
            <a:picLocks noChangeAspect="1"/>
          </p:cNvPicPr>
          <p:nvPr/>
        </p:nvPicPr>
        <p:blipFill>
          <a:blip r:embed="rId6"/>
          <a:stretch>
            <a:fillRect/>
          </a:stretch>
        </p:blipFill>
        <p:spPr>
          <a:xfrm>
            <a:off x="6781607" y="-4848"/>
            <a:ext cx="1656000" cy="4497168"/>
          </a:xfrm>
          <a:prstGeom prst="rect">
            <a:avLst/>
          </a:prstGeom>
        </p:spPr>
      </p:pic>
      <p:sp>
        <p:nvSpPr>
          <p:cNvPr id="55" name="Rectangle 54">
            <a:extLst>
              <a:ext uri="{FF2B5EF4-FFF2-40B4-BE49-F238E27FC236}">
                <a16:creationId xmlns:a16="http://schemas.microsoft.com/office/drawing/2014/main" id="{4C68D60A-E121-4014-AF79-F00FAE12FA4B}"/>
              </a:ext>
            </a:extLst>
          </p:cNvPr>
          <p:cNvSpPr/>
          <p:nvPr/>
        </p:nvSpPr>
        <p:spPr>
          <a:xfrm>
            <a:off x="0" y="4497169"/>
            <a:ext cx="9144000" cy="646331"/>
          </a:xfrm>
          <a:prstGeom prst="rect">
            <a:avLst/>
          </a:prstGeom>
          <a:solidFill>
            <a:schemeClr val="accent1"/>
          </a:solidFill>
        </p:spPr>
        <p:txBody>
          <a:bodyPr wrap="square" anchor="ctr">
            <a:noAutofit/>
          </a:bodyPr>
          <a:lstStyle/>
          <a:p>
            <a:pPr algn="ctr"/>
            <a:r>
              <a:rPr lang="ru-RU" sz="1400" b="1" dirty="0">
                <a:solidFill>
                  <a:schemeClr val="tx2"/>
                </a:solidFill>
                <a:latin typeface="Arial" panose="020B0604020202020204" pitchFamily="34" charset="0"/>
                <a:ea typeface="Helvetica Neue" charset="0"/>
                <a:cs typeface="Arial" panose="020B0604020202020204" pitchFamily="34" charset="0"/>
              </a:rPr>
              <a:t>Никакого</a:t>
            </a:r>
            <a:r>
              <a:rPr lang="en-US" sz="1400" b="1" dirty="0">
                <a:solidFill>
                  <a:schemeClr val="tx2"/>
                </a:solidFill>
                <a:latin typeface="Arial" panose="020B0604020202020204" pitchFamily="34" charset="0"/>
                <a:ea typeface="Helvetica Neue" charset="0"/>
                <a:cs typeface="Arial" panose="020B0604020202020204" pitchFamily="34" charset="0"/>
              </a:rPr>
              <a:t> </a:t>
            </a:r>
            <a:r>
              <a:rPr lang="ru-RU" sz="1400" dirty="0">
                <a:solidFill>
                  <a:schemeClr val="tx2"/>
                </a:solidFill>
                <a:latin typeface="Arial" panose="020B0604020202020204" pitchFamily="34" charset="0"/>
                <a:ea typeface="Helvetica Neue" charset="0"/>
                <a:cs typeface="Arial" panose="020B0604020202020204" pitchFamily="34" charset="0"/>
              </a:rPr>
              <a:t>компромисса с бензином</a:t>
            </a:r>
            <a:endParaRPr lang="en-US" sz="1400" dirty="0">
              <a:solidFill>
                <a:schemeClr val="tx2"/>
              </a:solidFill>
              <a:latin typeface="Arial" panose="020B0604020202020204" pitchFamily="34" charset="0"/>
              <a:ea typeface="Helvetica Neue" charset="0"/>
              <a:cs typeface="Arial" panose="020B0604020202020204" pitchFamily="34" charset="0"/>
            </a:endParaRPr>
          </a:p>
        </p:txBody>
      </p:sp>
      <p:pic>
        <p:nvPicPr>
          <p:cNvPr id="22" name="Picture 21">
            <a:extLst>
              <a:ext uri="{FF2B5EF4-FFF2-40B4-BE49-F238E27FC236}">
                <a16:creationId xmlns:a16="http://schemas.microsoft.com/office/drawing/2014/main" id="{0818B48B-529D-41A0-8AE1-D2A31A25E2D4}"/>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79360" t="5829" b="83872"/>
          <a:stretch/>
        </p:blipFill>
        <p:spPr>
          <a:xfrm>
            <a:off x="8242968" y="278215"/>
            <a:ext cx="908068" cy="338922"/>
          </a:xfrm>
          <a:prstGeom prst="rect">
            <a:avLst/>
          </a:prstGeom>
        </p:spPr>
      </p:pic>
      <p:sp>
        <p:nvSpPr>
          <p:cNvPr id="6" name="TextBox 5">
            <a:extLst>
              <a:ext uri="{FF2B5EF4-FFF2-40B4-BE49-F238E27FC236}">
                <a16:creationId xmlns:a16="http://schemas.microsoft.com/office/drawing/2014/main" id="{86791BC4-C352-4153-96A8-960176D90C66}"/>
              </a:ext>
            </a:extLst>
          </p:cNvPr>
          <p:cNvSpPr txBox="1"/>
          <p:nvPr/>
        </p:nvSpPr>
        <p:spPr>
          <a:xfrm>
            <a:off x="568095" y="3703320"/>
            <a:ext cx="1656000" cy="601980"/>
          </a:xfrm>
          <a:prstGeom prst="rect">
            <a:avLst/>
          </a:prstGeom>
          <a:solidFill>
            <a:schemeClr val="bg1"/>
          </a:solidFill>
        </p:spPr>
        <p:txBody>
          <a:bodyPr wrap="square" lIns="72000" tIns="36000" rIns="72000" bIns="36000" anchor="ctr">
            <a:noAutofit/>
          </a:bodyPr>
          <a:lstStyle>
            <a:defPPr>
              <a:defRPr lang="en-US"/>
            </a:defPPr>
            <a:lvl1pPr algn="ctr">
              <a:defRPr sz="1400" b="1">
                <a:solidFill>
                  <a:schemeClr val="tx2"/>
                </a:solidFill>
                <a:latin typeface="Arial" panose="020B0604020202020204" pitchFamily="34" charset="0"/>
                <a:cs typeface="Arial" panose="020B0604020202020204" pitchFamily="34" charset="0"/>
              </a:defRPr>
            </a:lvl1pPr>
          </a:lstStyle>
          <a:p>
            <a:r>
              <a:rPr lang="ru-RU" dirty="0"/>
              <a:t>Нет</a:t>
            </a:r>
            <a:endParaRPr lang="en-GB" dirty="0"/>
          </a:p>
          <a:p>
            <a:r>
              <a:rPr lang="ru-RU" sz="1200" b="0" dirty="0"/>
              <a:t>Вредных выбросов</a:t>
            </a:r>
            <a:endParaRPr lang="en-GB" b="0" dirty="0"/>
          </a:p>
        </p:txBody>
      </p:sp>
      <p:sp>
        <p:nvSpPr>
          <p:cNvPr id="26" name="TextBox 25">
            <a:extLst>
              <a:ext uri="{FF2B5EF4-FFF2-40B4-BE49-F238E27FC236}">
                <a16:creationId xmlns:a16="http://schemas.microsoft.com/office/drawing/2014/main" id="{DB4555A3-E3B2-4E59-914A-3A54C585EB07}"/>
              </a:ext>
            </a:extLst>
          </p:cNvPr>
          <p:cNvSpPr txBox="1"/>
          <p:nvPr/>
        </p:nvSpPr>
        <p:spPr>
          <a:xfrm>
            <a:off x="2711526" y="3703320"/>
            <a:ext cx="1656000" cy="601980"/>
          </a:xfrm>
          <a:prstGeom prst="rect">
            <a:avLst/>
          </a:prstGeom>
          <a:solidFill>
            <a:schemeClr val="bg1"/>
          </a:solidFill>
        </p:spPr>
        <p:txBody>
          <a:bodyPr wrap="square" lIns="72000" tIns="36000" rIns="72000" bIns="36000" anchor="ctr">
            <a:noAutofit/>
          </a:bodyPr>
          <a:lstStyle>
            <a:defPPr>
              <a:defRPr lang="en-US"/>
            </a:defPPr>
            <a:lvl1pPr algn="ctr">
              <a:defRPr sz="1400" b="1">
                <a:solidFill>
                  <a:schemeClr val="tx2"/>
                </a:solidFill>
                <a:latin typeface="Arial" panose="020B0604020202020204" pitchFamily="34" charset="0"/>
                <a:cs typeface="Arial" panose="020B0604020202020204" pitchFamily="34" charset="0"/>
              </a:defRPr>
            </a:lvl1pPr>
          </a:lstStyle>
          <a:p>
            <a:r>
              <a:rPr lang="ru-RU" dirty="0"/>
              <a:t>Ниже</a:t>
            </a:r>
            <a:endParaRPr lang="en-GB" dirty="0"/>
          </a:p>
          <a:p>
            <a:r>
              <a:rPr lang="ru-RU" sz="1200" b="0" dirty="0"/>
              <a:t>Уровень шума</a:t>
            </a:r>
            <a:endParaRPr lang="en-GB" b="0" dirty="0"/>
          </a:p>
        </p:txBody>
      </p:sp>
      <p:sp>
        <p:nvSpPr>
          <p:cNvPr id="27" name="TextBox 26">
            <a:extLst>
              <a:ext uri="{FF2B5EF4-FFF2-40B4-BE49-F238E27FC236}">
                <a16:creationId xmlns:a16="http://schemas.microsoft.com/office/drawing/2014/main" id="{E45D9396-6989-49FA-9E34-385A8F8BD687}"/>
              </a:ext>
            </a:extLst>
          </p:cNvPr>
          <p:cNvSpPr txBox="1"/>
          <p:nvPr/>
        </p:nvSpPr>
        <p:spPr>
          <a:xfrm>
            <a:off x="4776475" y="3703320"/>
            <a:ext cx="1656000" cy="601980"/>
          </a:xfrm>
          <a:prstGeom prst="rect">
            <a:avLst/>
          </a:prstGeom>
          <a:solidFill>
            <a:schemeClr val="bg1"/>
          </a:solidFill>
        </p:spPr>
        <p:txBody>
          <a:bodyPr wrap="square" lIns="72000" tIns="36000" rIns="72000" bIns="36000" anchor="ctr">
            <a:noAutofit/>
          </a:bodyPr>
          <a:lstStyle>
            <a:defPPr>
              <a:defRPr lang="en-US"/>
            </a:defPPr>
            <a:lvl1pPr algn="ctr">
              <a:defRPr sz="1400" b="1">
                <a:solidFill>
                  <a:schemeClr val="tx2"/>
                </a:solidFill>
                <a:latin typeface="Arial" panose="020B0604020202020204" pitchFamily="34" charset="0"/>
                <a:cs typeface="Arial" panose="020B0604020202020204" pitchFamily="34" charset="0"/>
              </a:defRPr>
            </a:lvl1pPr>
          </a:lstStyle>
          <a:p>
            <a:r>
              <a:rPr lang="ru-RU" dirty="0"/>
              <a:t>Нет </a:t>
            </a:r>
          </a:p>
          <a:p>
            <a:r>
              <a:rPr lang="ru-RU" sz="1000" dirty="0"/>
              <a:t>необходимости смешивать топливо</a:t>
            </a:r>
            <a:endParaRPr lang="en-GB" sz="1000" b="0" dirty="0"/>
          </a:p>
        </p:txBody>
      </p:sp>
      <p:sp>
        <p:nvSpPr>
          <p:cNvPr id="28" name="TextBox 27">
            <a:extLst>
              <a:ext uri="{FF2B5EF4-FFF2-40B4-BE49-F238E27FC236}">
                <a16:creationId xmlns:a16="http://schemas.microsoft.com/office/drawing/2014/main" id="{C8B3C4CB-6C37-4039-8716-F7A7AB2AA9FC}"/>
              </a:ext>
            </a:extLst>
          </p:cNvPr>
          <p:cNvSpPr txBox="1"/>
          <p:nvPr/>
        </p:nvSpPr>
        <p:spPr>
          <a:xfrm>
            <a:off x="6781605" y="3703320"/>
            <a:ext cx="1656000" cy="601980"/>
          </a:xfrm>
          <a:prstGeom prst="rect">
            <a:avLst/>
          </a:prstGeom>
          <a:solidFill>
            <a:schemeClr val="bg1"/>
          </a:solidFill>
        </p:spPr>
        <p:txBody>
          <a:bodyPr wrap="square" lIns="72000" tIns="36000" rIns="72000" bIns="36000" anchor="ctr">
            <a:noAutofit/>
          </a:bodyPr>
          <a:lstStyle>
            <a:defPPr>
              <a:defRPr lang="en-US"/>
            </a:defPPr>
            <a:lvl1pPr algn="ctr">
              <a:defRPr sz="1400" b="1">
                <a:solidFill>
                  <a:schemeClr val="tx2"/>
                </a:solidFill>
                <a:latin typeface="Arial" panose="020B0604020202020204" pitchFamily="34" charset="0"/>
                <a:cs typeface="Arial" panose="020B0604020202020204" pitchFamily="34" charset="0"/>
              </a:defRPr>
            </a:lvl1pPr>
          </a:lstStyle>
          <a:p>
            <a:r>
              <a:rPr lang="ru-RU" dirty="0"/>
              <a:t>Нет</a:t>
            </a:r>
            <a:endParaRPr lang="en-GB" dirty="0"/>
          </a:p>
          <a:p>
            <a:r>
              <a:rPr lang="ru-RU" sz="1200" b="0" dirty="0"/>
              <a:t>Масляных пятен</a:t>
            </a:r>
            <a:endParaRPr lang="en-GB" b="0" dirty="0"/>
          </a:p>
        </p:txBody>
      </p:sp>
    </p:spTree>
    <p:extLst>
      <p:ext uri="{BB962C8B-B14F-4D97-AF65-F5344CB8AC3E}">
        <p14:creationId xmlns:p14="http://schemas.microsoft.com/office/powerpoint/2010/main" val="3542611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3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6" grpId="0" animBg="1"/>
      <p:bldP spid="27" grpId="0" animBg="1"/>
      <p:bldP spid="2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8">
            <a:extLst>
              <a:ext uri="{FF2B5EF4-FFF2-40B4-BE49-F238E27FC236}">
                <a16:creationId xmlns:a16="http://schemas.microsoft.com/office/drawing/2014/main" id="{64A16AE4-F703-4AF0-AD7C-481677E5ED8A}"/>
              </a:ext>
            </a:extLst>
          </p:cNvPr>
          <p:cNvSpPr>
            <a:spLocks/>
          </p:cNvSpPr>
          <p:nvPr/>
        </p:nvSpPr>
        <p:spPr bwMode="auto">
          <a:xfrm>
            <a:off x="4457422" y="2609849"/>
            <a:ext cx="4686578" cy="2533650"/>
          </a:xfrm>
          <a:custGeom>
            <a:avLst/>
            <a:gdLst>
              <a:gd name="T0" fmla="*/ 2945 w 2945"/>
              <a:gd name="T1" fmla="*/ 1596 h 1596"/>
              <a:gd name="T2" fmla="*/ 2945 w 2945"/>
              <a:gd name="T3" fmla="*/ 0 h 1596"/>
              <a:gd name="T4" fmla="*/ 691 w 2945"/>
              <a:gd name="T5" fmla="*/ 0 h 1596"/>
              <a:gd name="T6" fmla="*/ 0 w 2945"/>
              <a:gd name="T7" fmla="*/ 1596 h 1596"/>
              <a:gd name="T8" fmla="*/ 2945 w 2945"/>
              <a:gd name="T9" fmla="*/ 1596 h 1596"/>
            </a:gdLst>
            <a:ahLst/>
            <a:cxnLst>
              <a:cxn ang="0">
                <a:pos x="T0" y="T1"/>
              </a:cxn>
              <a:cxn ang="0">
                <a:pos x="T2" y="T3"/>
              </a:cxn>
              <a:cxn ang="0">
                <a:pos x="T4" y="T5"/>
              </a:cxn>
              <a:cxn ang="0">
                <a:pos x="T6" y="T7"/>
              </a:cxn>
              <a:cxn ang="0">
                <a:pos x="T8" y="T9"/>
              </a:cxn>
            </a:cxnLst>
            <a:rect l="0" t="0" r="r" b="b"/>
            <a:pathLst>
              <a:path w="2945" h="1596">
                <a:moveTo>
                  <a:pt x="2945" y="1596"/>
                </a:moveTo>
                <a:lnTo>
                  <a:pt x="2945" y="0"/>
                </a:lnTo>
                <a:lnTo>
                  <a:pt x="691" y="0"/>
                </a:lnTo>
                <a:lnTo>
                  <a:pt x="0" y="1596"/>
                </a:lnTo>
                <a:lnTo>
                  <a:pt x="2945" y="1596"/>
                </a:lnTo>
                <a:close/>
              </a:path>
            </a:pathLst>
          </a:custGeom>
          <a:blipFill>
            <a:blip r:embed="rId3"/>
            <a:stretch>
              <a:fillRect/>
            </a:stretch>
          </a:blipFill>
          <a:ln>
            <a:noFill/>
          </a:ln>
        </p:spPr>
        <p:txBody>
          <a:bodyPr vert="horz" wrap="square" lIns="91440" tIns="45720" rIns="91440" bIns="45720" numCol="1" anchor="t" anchorCtr="0" compatLnSpc="1">
            <a:prstTxWarp prst="textNoShape">
              <a:avLst/>
            </a:prstTxWarp>
          </a:bodyPr>
          <a:lstStyle/>
          <a:p>
            <a:endParaRPr lang="en-GB" dirty="0"/>
          </a:p>
        </p:txBody>
      </p:sp>
      <p:sp>
        <p:nvSpPr>
          <p:cNvPr id="7" name="Freeform 5">
            <a:extLst>
              <a:ext uri="{FF2B5EF4-FFF2-40B4-BE49-F238E27FC236}">
                <a16:creationId xmlns:a16="http://schemas.microsoft.com/office/drawing/2014/main" id="{C8220F6C-669A-4267-BD7E-7A4F7CE4D0CF}"/>
              </a:ext>
            </a:extLst>
          </p:cNvPr>
          <p:cNvSpPr>
            <a:spLocks/>
          </p:cNvSpPr>
          <p:nvPr/>
        </p:nvSpPr>
        <p:spPr bwMode="auto">
          <a:xfrm>
            <a:off x="0" y="0"/>
            <a:ext cx="4688169" cy="2536825"/>
          </a:xfrm>
          <a:custGeom>
            <a:avLst/>
            <a:gdLst>
              <a:gd name="T0" fmla="*/ 0 w 2946"/>
              <a:gd name="T1" fmla="*/ 0 h 1598"/>
              <a:gd name="T2" fmla="*/ 0 w 2946"/>
              <a:gd name="T3" fmla="*/ 1598 h 1598"/>
              <a:gd name="T4" fmla="*/ 2256 w 2946"/>
              <a:gd name="T5" fmla="*/ 1598 h 1598"/>
              <a:gd name="T6" fmla="*/ 2946 w 2946"/>
              <a:gd name="T7" fmla="*/ 0 h 1598"/>
              <a:gd name="T8" fmla="*/ 0 w 2946"/>
              <a:gd name="T9" fmla="*/ 0 h 1598"/>
            </a:gdLst>
            <a:ahLst/>
            <a:cxnLst>
              <a:cxn ang="0">
                <a:pos x="T0" y="T1"/>
              </a:cxn>
              <a:cxn ang="0">
                <a:pos x="T2" y="T3"/>
              </a:cxn>
              <a:cxn ang="0">
                <a:pos x="T4" y="T5"/>
              </a:cxn>
              <a:cxn ang="0">
                <a:pos x="T6" y="T7"/>
              </a:cxn>
              <a:cxn ang="0">
                <a:pos x="T8" y="T9"/>
              </a:cxn>
            </a:cxnLst>
            <a:rect l="0" t="0" r="r" b="b"/>
            <a:pathLst>
              <a:path w="2946" h="1598">
                <a:moveTo>
                  <a:pt x="0" y="0"/>
                </a:moveTo>
                <a:lnTo>
                  <a:pt x="0" y="1598"/>
                </a:lnTo>
                <a:lnTo>
                  <a:pt x="2256" y="1598"/>
                </a:lnTo>
                <a:lnTo>
                  <a:pt x="2946" y="0"/>
                </a:lnTo>
                <a:lnTo>
                  <a:pt x="0" y="0"/>
                </a:lnTo>
                <a:close/>
              </a:path>
            </a:pathLst>
          </a:custGeom>
          <a:blipFill>
            <a:blip r:embed="rId4"/>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4DBA2808-1618-4FF1-B3C2-75BA19C263FA}"/>
              </a:ext>
            </a:extLst>
          </p:cNvPr>
          <p:cNvSpPr>
            <a:spLocks/>
          </p:cNvSpPr>
          <p:nvPr/>
        </p:nvSpPr>
        <p:spPr bwMode="auto">
          <a:xfrm>
            <a:off x="5587292" y="0"/>
            <a:ext cx="3556707" cy="2536825"/>
          </a:xfrm>
          <a:custGeom>
            <a:avLst/>
            <a:gdLst>
              <a:gd name="T0" fmla="*/ 2235 w 2235"/>
              <a:gd name="T1" fmla="*/ 1598 h 1598"/>
              <a:gd name="T2" fmla="*/ 2235 w 2235"/>
              <a:gd name="T3" fmla="*/ 0 h 1598"/>
              <a:gd name="T4" fmla="*/ 691 w 2235"/>
              <a:gd name="T5" fmla="*/ 0 h 1598"/>
              <a:gd name="T6" fmla="*/ 0 w 2235"/>
              <a:gd name="T7" fmla="*/ 1598 h 1598"/>
              <a:gd name="T8" fmla="*/ 2235 w 2235"/>
              <a:gd name="T9" fmla="*/ 1598 h 1598"/>
            </a:gdLst>
            <a:ahLst/>
            <a:cxnLst>
              <a:cxn ang="0">
                <a:pos x="T0" y="T1"/>
              </a:cxn>
              <a:cxn ang="0">
                <a:pos x="T2" y="T3"/>
              </a:cxn>
              <a:cxn ang="0">
                <a:pos x="T4" y="T5"/>
              </a:cxn>
              <a:cxn ang="0">
                <a:pos x="T6" y="T7"/>
              </a:cxn>
              <a:cxn ang="0">
                <a:pos x="T8" y="T9"/>
              </a:cxn>
            </a:cxnLst>
            <a:rect l="0" t="0" r="r" b="b"/>
            <a:pathLst>
              <a:path w="2235" h="1598">
                <a:moveTo>
                  <a:pt x="2235" y="1598"/>
                </a:moveTo>
                <a:lnTo>
                  <a:pt x="2235" y="0"/>
                </a:lnTo>
                <a:lnTo>
                  <a:pt x="691" y="0"/>
                </a:lnTo>
                <a:lnTo>
                  <a:pt x="0" y="1598"/>
                </a:lnTo>
                <a:lnTo>
                  <a:pt x="2235" y="1598"/>
                </a:lnTo>
                <a:close/>
              </a:path>
            </a:pathLst>
          </a:custGeom>
          <a:blipFill>
            <a:blip r:embed="rId5"/>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2F1F5D20-F40E-41A9-8DA3-46CF9B2E2887}"/>
              </a:ext>
            </a:extLst>
          </p:cNvPr>
          <p:cNvSpPr>
            <a:spLocks/>
          </p:cNvSpPr>
          <p:nvPr/>
        </p:nvSpPr>
        <p:spPr bwMode="auto">
          <a:xfrm>
            <a:off x="0" y="2609849"/>
            <a:ext cx="3556707" cy="2533650"/>
          </a:xfrm>
          <a:custGeom>
            <a:avLst/>
            <a:gdLst>
              <a:gd name="T0" fmla="*/ 0 w 2235"/>
              <a:gd name="T1" fmla="*/ 0 h 1596"/>
              <a:gd name="T2" fmla="*/ 0 w 2235"/>
              <a:gd name="T3" fmla="*/ 1596 h 1596"/>
              <a:gd name="T4" fmla="*/ 1544 w 2235"/>
              <a:gd name="T5" fmla="*/ 1596 h 1596"/>
              <a:gd name="T6" fmla="*/ 2235 w 2235"/>
              <a:gd name="T7" fmla="*/ 0 h 1596"/>
              <a:gd name="T8" fmla="*/ 0 w 2235"/>
              <a:gd name="T9" fmla="*/ 0 h 1596"/>
            </a:gdLst>
            <a:ahLst/>
            <a:cxnLst>
              <a:cxn ang="0">
                <a:pos x="T0" y="T1"/>
              </a:cxn>
              <a:cxn ang="0">
                <a:pos x="T2" y="T3"/>
              </a:cxn>
              <a:cxn ang="0">
                <a:pos x="T4" y="T5"/>
              </a:cxn>
              <a:cxn ang="0">
                <a:pos x="T6" y="T7"/>
              </a:cxn>
              <a:cxn ang="0">
                <a:pos x="T8" y="T9"/>
              </a:cxn>
            </a:cxnLst>
            <a:rect l="0" t="0" r="r" b="b"/>
            <a:pathLst>
              <a:path w="2235" h="1596">
                <a:moveTo>
                  <a:pt x="0" y="0"/>
                </a:moveTo>
                <a:lnTo>
                  <a:pt x="0" y="1596"/>
                </a:lnTo>
                <a:lnTo>
                  <a:pt x="1544" y="1596"/>
                </a:lnTo>
                <a:lnTo>
                  <a:pt x="2235" y="0"/>
                </a:lnTo>
                <a:lnTo>
                  <a:pt x="0" y="0"/>
                </a:lnTo>
                <a:close/>
              </a:path>
            </a:pathLst>
          </a:custGeom>
          <a:blipFill>
            <a:blip r:embed="rId6"/>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3933C349-739A-4307-8042-FBBF9AFF7E0C}"/>
              </a:ext>
            </a:extLst>
          </p:cNvPr>
          <p:cNvSpPr>
            <a:spLocks/>
          </p:cNvSpPr>
          <p:nvPr/>
        </p:nvSpPr>
        <p:spPr bwMode="auto">
          <a:xfrm>
            <a:off x="2530275" y="0"/>
            <a:ext cx="4083450" cy="5143499"/>
          </a:xfrm>
          <a:custGeom>
            <a:avLst/>
            <a:gdLst>
              <a:gd name="T0" fmla="*/ 2566 w 2566"/>
              <a:gd name="T1" fmla="*/ 0 h 3240"/>
              <a:gd name="T2" fmla="*/ 1402 w 2566"/>
              <a:gd name="T3" fmla="*/ 0 h 3240"/>
              <a:gd name="T4" fmla="*/ 0 w 2566"/>
              <a:gd name="T5" fmla="*/ 3240 h 3240"/>
              <a:gd name="T6" fmla="*/ 1166 w 2566"/>
              <a:gd name="T7" fmla="*/ 3240 h 3240"/>
              <a:gd name="T8" fmla="*/ 2566 w 2566"/>
              <a:gd name="T9" fmla="*/ 0 h 3240"/>
            </a:gdLst>
            <a:ahLst/>
            <a:cxnLst>
              <a:cxn ang="0">
                <a:pos x="T0" y="T1"/>
              </a:cxn>
              <a:cxn ang="0">
                <a:pos x="T2" y="T3"/>
              </a:cxn>
              <a:cxn ang="0">
                <a:pos x="T4" y="T5"/>
              </a:cxn>
              <a:cxn ang="0">
                <a:pos x="T6" y="T7"/>
              </a:cxn>
              <a:cxn ang="0">
                <a:pos x="T8" y="T9"/>
              </a:cxn>
            </a:cxnLst>
            <a:rect l="0" t="0" r="r" b="b"/>
            <a:pathLst>
              <a:path w="2566" h="3240">
                <a:moveTo>
                  <a:pt x="2566" y="0"/>
                </a:moveTo>
                <a:lnTo>
                  <a:pt x="1402" y="0"/>
                </a:lnTo>
                <a:lnTo>
                  <a:pt x="0" y="3240"/>
                </a:lnTo>
                <a:lnTo>
                  <a:pt x="1166" y="3240"/>
                </a:lnTo>
                <a:lnTo>
                  <a:pt x="2566"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62" name="Group 61">
            <a:extLst>
              <a:ext uri="{FF2B5EF4-FFF2-40B4-BE49-F238E27FC236}">
                <a16:creationId xmlns:a16="http://schemas.microsoft.com/office/drawing/2014/main" id="{58566974-E2E3-46F9-9C1B-B4E32B19F11B}"/>
              </a:ext>
            </a:extLst>
          </p:cNvPr>
          <p:cNvGrpSpPr/>
          <p:nvPr/>
        </p:nvGrpSpPr>
        <p:grpSpPr>
          <a:xfrm>
            <a:off x="0" y="1686690"/>
            <a:ext cx="2101650" cy="693380"/>
            <a:chOff x="0" y="1686690"/>
            <a:chExt cx="2101650" cy="693380"/>
          </a:xfrm>
        </p:grpSpPr>
        <p:grpSp>
          <p:nvGrpSpPr>
            <p:cNvPr id="39" name="Group 38">
              <a:extLst>
                <a:ext uri="{FF2B5EF4-FFF2-40B4-BE49-F238E27FC236}">
                  <a16:creationId xmlns:a16="http://schemas.microsoft.com/office/drawing/2014/main" id="{0F878573-F559-49CB-B070-F90D64FA5CDA}"/>
                </a:ext>
              </a:extLst>
            </p:cNvPr>
            <p:cNvGrpSpPr/>
            <p:nvPr/>
          </p:nvGrpSpPr>
          <p:grpSpPr>
            <a:xfrm rot="10800000" flipH="1">
              <a:off x="0" y="1686690"/>
              <a:ext cx="2101650" cy="693380"/>
              <a:chOff x="2173146" y="2352675"/>
              <a:chExt cx="673593" cy="222233"/>
            </a:xfrm>
            <a:solidFill>
              <a:schemeClr val="tx2">
                <a:alpha val="96000"/>
              </a:schemeClr>
            </a:solidFill>
          </p:grpSpPr>
          <p:sp>
            <p:nvSpPr>
              <p:cNvPr id="40" name="Rectangle 39">
                <a:extLst>
                  <a:ext uri="{FF2B5EF4-FFF2-40B4-BE49-F238E27FC236}">
                    <a16:creationId xmlns:a16="http://schemas.microsoft.com/office/drawing/2014/main" id="{782247B6-F90A-44C9-B3D6-A4D7FB78AF83}"/>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Isosceles Triangle 40">
                <a:extLst>
                  <a:ext uri="{FF2B5EF4-FFF2-40B4-BE49-F238E27FC236}">
                    <a16:creationId xmlns:a16="http://schemas.microsoft.com/office/drawing/2014/main" id="{31B4F3D6-02EA-44FE-8CF5-77C542D2825D}"/>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Rectangle 14">
              <a:extLst>
                <a:ext uri="{FF2B5EF4-FFF2-40B4-BE49-F238E27FC236}">
                  <a16:creationId xmlns:a16="http://schemas.microsoft.com/office/drawing/2014/main" id="{10D33D37-0EEB-4607-A13A-A491D096F2E4}"/>
                </a:ext>
              </a:extLst>
            </p:cNvPr>
            <p:cNvSpPr/>
            <p:nvPr/>
          </p:nvSpPr>
          <p:spPr>
            <a:xfrm>
              <a:off x="256648" y="1817937"/>
              <a:ext cx="1800636"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Замена бензиновым двигателям</a:t>
              </a:r>
              <a:endParaRPr lang="en-US" sz="1100" dirty="0">
                <a:solidFill>
                  <a:schemeClr val="bg1"/>
                </a:solidFill>
                <a:latin typeface="Arial" panose="020B0604020202020204" pitchFamily="34" charset="0"/>
                <a:ea typeface="Helvetica Neue" charset="0"/>
                <a:cs typeface="Arial" panose="020B0604020202020204" pitchFamily="34" charset="0"/>
              </a:endParaRPr>
            </a:p>
          </p:txBody>
        </p:sp>
      </p:grpSp>
      <p:pic>
        <p:nvPicPr>
          <p:cNvPr id="16" name="Picture 15">
            <a:extLst>
              <a:ext uri="{FF2B5EF4-FFF2-40B4-BE49-F238E27FC236}">
                <a16:creationId xmlns:a16="http://schemas.microsoft.com/office/drawing/2014/main" id="{C2BA95E3-040C-49FF-ACCC-CD9179599DA8}"/>
              </a:ext>
            </a:extLst>
          </p:cNvPr>
          <p:cNvPicPr>
            <a:picLocks noChangeAspect="1"/>
          </p:cNvPicPr>
          <p:nvPr/>
        </p:nvPicPr>
        <p:blipFill>
          <a:blip r:embed="rId7"/>
          <a:stretch>
            <a:fillRect/>
          </a:stretch>
        </p:blipFill>
        <p:spPr>
          <a:xfrm>
            <a:off x="3388680" y="1539117"/>
            <a:ext cx="2326952" cy="1838884"/>
          </a:xfrm>
          <a:prstGeom prst="rect">
            <a:avLst/>
          </a:prstGeom>
          <a:effectLst>
            <a:outerShdw blurRad="50800" dist="38100" dir="2700000" algn="tl" rotWithShape="0">
              <a:prstClr val="black">
                <a:alpha val="40000"/>
              </a:prstClr>
            </a:outerShdw>
          </a:effectLst>
        </p:spPr>
      </p:pic>
      <p:grpSp>
        <p:nvGrpSpPr>
          <p:cNvPr id="17" name="Group 4">
            <a:extLst>
              <a:ext uri="{FF2B5EF4-FFF2-40B4-BE49-F238E27FC236}">
                <a16:creationId xmlns:a16="http://schemas.microsoft.com/office/drawing/2014/main" id="{1FD574F5-9ABA-4517-8B48-7FFC57B78F1B}"/>
              </a:ext>
            </a:extLst>
          </p:cNvPr>
          <p:cNvGrpSpPr>
            <a:grpSpLocks noChangeAspect="1"/>
          </p:cNvGrpSpPr>
          <p:nvPr/>
        </p:nvGrpSpPr>
        <p:grpSpPr bwMode="auto">
          <a:xfrm>
            <a:off x="3722687" y="3125588"/>
            <a:ext cx="1698625" cy="495300"/>
            <a:chOff x="2344" y="1464"/>
            <a:chExt cx="1070" cy="312"/>
          </a:xfrm>
        </p:grpSpPr>
        <p:sp>
          <p:nvSpPr>
            <p:cNvPr id="18" name="Freeform 5">
              <a:extLst>
                <a:ext uri="{FF2B5EF4-FFF2-40B4-BE49-F238E27FC236}">
                  <a16:creationId xmlns:a16="http://schemas.microsoft.com/office/drawing/2014/main" id="{DA045780-96E6-48DB-AD18-25FA9EC65A9C}"/>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6">
              <a:extLst>
                <a:ext uri="{FF2B5EF4-FFF2-40B4-BE49-F238E27FC236}">
                  <a16:creationId xmlns:a16="http://schemas.microsoft.com/office/drawing/2014/main" id="{9AFD9AF5-3C0F-4036-A1C6-AE09F2A8F794}"/>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7">
              <a:extLst>
                <a:ext uri="{FF2B5EF4-FFF2-40B4-BE49-F238E27FC236}">
                  <a16:creationId xmlns:a16="http://schemas.microsoft.com/office/drawing/2014/main" id="{3464A3BB-1362-47D9-BDD1-468C8EFC1554}"/>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8">
              <a:extLst>
                <a:ext uri="{FF2B5EF4-FFF2-40B4-BE49-F238E27FC236}">
                  <a16:creationId xmlns:a16="http://schemas.microsoft.com/office/drawing/2014/main" id="{0A5535F9-4121-4ACD-BA79-6C00768472F2}"/>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9">
              <a:extLst>
                <a:ext uri="{FF2B5EF4-FFF2-40B4-BE49-F238E27FC236}">
                  <a16:creationId xmlns:a16="http://schemas.microsoft.com/office/drawing/2014/main" id="{251F0C8C-CF04-417C-A30F-65863EAB2579}"/>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10">
              <a:extLst>
                <a:ext uri="{FF2B5EF4-FFF2-40B4-BE49-F238E27FC236}">
                  <a16:creationId xmlns:a16="http://schemas.microsoft.com/office/drawing/2014/main" id="{96B3DC8D-71D9-4A4A-93C7-AC613A8AAE9D}"/>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11">
              <a:extLst>
                <a:ext uri="{FF2B5EF4-FFF2-40B4-BE49-F238E27FC236}">
                  <a16:creationId xmlns:a16="http://schemas.microsoft.com/office/drawing/2014/main" id="{B5240FDD-24AD-414C-9EB4-D70AFFDE81E6}"/>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12">
              <a:extLst>
                <a:ext uri="{FF2B5EF4-FFF2-40B4-BE49-F238E27FC236}">
                  <a16:creationId xmlns:a16="http://schemas.microsoft.com/office/drawing/2014/main" id="{DBB4E4D3-484E-4647-8ECD-93E72BCD0C7B}"/>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13">
              <a:extLst>
                <a:ext uri="{FF2B5EF4-FFF2-40B4-BE49-F238E27FC236}">
                  <a16:creationId xmlns:a16="http://schemas.microsoft.com/office/drawing/2014/main" id="{748E8F32-0D48-4BF2-900F-3B5DD2208CAE}"/>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 name="Freeform 14">
              <a:extLst>
                <a:ext uri="{FF2B5EF4-FFF2-40B4-BE49-F238E27FC236}">
                  <a16:creationId xmlns:a16="http://schemas.microsoft.com/office/drawing/2014/main" id="{679E8D18-F840-4D5D-9FC4-9D895583E457}"/>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Freeform 15">
              <a:extLst>
                <a:ext uri="{FF2B5EF4-FFF2-40B4-BE49-F238E27FC236}">
                  <a16:creationId xmlns:a16="http://schemas.microsoft.com/office/drawing/2014/main" id="{F02AF218-AFFB-4274-B0ED-A2D9EBBACC3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 name="Freeform 16">
              <a:extLst>
                <a:ext uri="{FF2B5EF4-FFF2-40B4-BE49-F238E27FC236}">
                  <a16:creationId xmlns:a16="http://schemas.microsoft.com/office/drawing/2014/main" id="{91B0FC12-463A-439E-B9A6-7F5A0E16746D}"/>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 name="Freeform 17">
              <a:extLst>
                <a:ext uri="{FF2B5EF4-FFF2-40B4-BE49-F238E27FC236}">
                  <a16:creationId xmlns:a16="http://schemas.microsoft.com/office/drawing/2014/main" id="{9A016D24-2967-4765-9FBF-79012CF718CE}"/>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 name="Freeform 18">
              <a:extLst>
                <a:ext uri="{FF2B5EF4-FFF2-40B4-BE49-F238E27FC236}">
                  <a16:creationId xmlns:a16="http://schemas.microsoft.com/office/drawing/2014/main" id="{8D61422E-4225-4609-A881-B18A6615934D}"/>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 name="Freeform 19">
              <a:extLst>
                <a:ext uri="{FF2B5EF4-FFF2-40B4-BE49-F238E27FC236}">
                  <a16:creationId xmlns:a16="http://schemas.microsoft.com/office/drawing/2014/main" id="{92D80F43-0C0B-420D-B905-B4CB3CC6475A}"/>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Freeform 20">
              <a:extLst>
                <a:ext uri="{FF2B5EF4-FFF2-40B4-BE49-F238E27FC236}">
                  <a16:creationId xmlns:a16="http://schemas.microsoft.com/office/drawing/2014/main" id="{C44D3B8F-6C9F-4C83-B989-233AD67DB0B5}"/>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 name="Freeform 21">
              <a:extLst>
                <a:ext uri="{FF2B5EF4-FFF2-40B4-BE49-F238E27FC236}">
                  <a16:creationId xmlns:a16="http://schemas.microsoft.com/office/drawing/2014/main" id="{9F64168B-7DA1-43A3-8605-576D7808A0C5}"/>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 name="Freeform 22">
              <a:extLst>
                <a:ext uri="{FF2B5EF4-FFF2-40B4-BE49-F238E27FC236}">
                  <a16:creationId xmlns:a16="http://schemas.microsoft.com/office/drawing/2014/main" id="{3A42E701-E81B-4A71-9D1D-7112438C9601}"/>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 name="Freeform 23">
              <a:extLst>
                <a:ext uri="{FF2B5EF4-FFF2-40B4-BE49-F238E27FC236}">
                  <a16:creationId xmlns:a16="http://schemas.microsoft.com/office/drawing/2014/main" id="{6EB8C3BC-03C2-40D9-8EBB-EC83AAA8C7F2}"/>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Freeform 24">
              <a:extLst>
                <a:ext uri="{FF2B5EF4-FFF2-40B4-BE49-F238E27FC236}">
                  <a16:creationId xmlns:a16="http://schemas.microsoft.com/office/drawing/2014/main" id="{39CB9340-EDAD-42E8-8777-88C2E7D7EECC}"/>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62">
            <a:extLst>
              <a:ext uri="{FF2B5EF4-FFF2-40B4-BE49-F238E27FC236}">
                <a16:creationId xmlns:a16="http://schemas.microsoft.com/office/drawing/2014/main" id="{3E94C9FD-1C54-413E-86BA-2863DE41C653}"/>
              </a:ext>
            </a:extLst>
          </p:cNvPr>
          <p:cNvGrpSpPr/>
          <p:nvPr/>
        </p:nvGrpSpPr>
        <p:grpSpPr>
          <a:xfrm>
            <a:off x="0" y="2774036"/>
            <a:ext cx="2250993" cy="693380"/>
            <a:chOff x="0" y="4223515"/>
            <a:chExt cx="2250993" cy="693380"/>
          </a:xfrm>
        </p:grpSpPr>
        <p:grpSp>
          <p:nvGrpSpPr>
            <p:cNvPr id="47" name="Group 46">
              <a:extLst>
                <a:ext uri="{FF2B5EF4-FFF2-40B4-BE49-F238E27FC236}">
                  <a16:creationId xmlns:a16="http://schemas.microsoft.com/office/drawing/2014/main" id="{D7DFF8F6-4A26-4591-821F-E52438EE0608}"/>
                </a:ext>
              </a:extLst>
            </p:cNvPr>
            <p:cNvGrpSpPr/>
            <p:nvPr/>
          </p:nvGrpSpPr>
          <p:grpSpPr>
            <a:xfrm rot="10800000" flipH="1">
              <a:off x="0" y="4223515"/>
              <a:ext cx="2101650" cy="693380"/>
              <a:chOff x="2173146" y="2352675"/>
              <a:chExt cx="673593" cy="222233"/>
            </a:xfrm>
            <a:solidFill>
              <a:schemeClr val="tx2">
                <a:alpha val="96000"/>
              </a:schemeClr>
            </a:solidFill>
          </p:grpSpPr>
          <p:sp>
            <p:nvSpPr>
              <p:cNvPr id="48" name="Rectangle 47">
                <a:extLst>
                  <a:ext uri="{FF2B5EF4-FFF2-40B4-BE49-F238E27FC236}">
                    <a16:creationId xmlns:a16="http://schemas.microsoft.com/office/drawing/2014/main" id="{B66FB275-690B-4103-A077-F097E165D526}"/>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Isosceles Triangle 48">
                <a:extLst>
                  <a:ext uri="{FF2B5EF4-FFF2-40B4-BE49-F238E27FC236}">
                    <a16:creationId xmlns:a16="http://schemas.microsoft.com/office/drawing/2014/main" id="{D036B14A-9EB1-42DC-A695-E8C1E1B7D4BA}"/>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6E46D8A2-2419-42DF-AC52-D59F64A6142D}"/>
                </a:ext>
              </a:extLst>
            </p:cNvPr>
            <p:cNvSpPr/>
            <p:nvPr/>
          </p:nvSpPr>
          <p:spPr>
            <a:xfrm>
              <a:off x="85724" y="4354762"/>
              <a:ext cx="2165269"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Хорошее соотношение «цена-качество»</a:t>
              </a:r>
              <a:endParaRPr lang="en-US" sz="1100" b="1" dirty="0">
                <a:solidFill>
                  <a:schemeClr val="accent1"/>
                </a:solidFill>
                <a:latin typeface="Arial" panose="020B0604020202020204" pitchFamily="34" charset="0"/>
                <a:ea typeface="Helvetica Neue" charset="0"/>
                <a:cs typeface="Arial" panose="020B0604020202020204" pitchFamily="34" charset="0"/>
              </a:endParaRPr>
            </a:p>
          </p:txBody>
        </p:sp>
      </p:grpSp>
      <p:grpSp>
        <p:nvGrpSpPr>
          <p:cNvPr id="65" name="Group 64">
            <a:extLst>
              <a:ext uri="{FF2B5EF4-FFF2-40B4-BE49-F238E27FC236}">
                <a16:creationId xmlns:a16="http://schemas.microsoft.com/office/drawing/2014/main" id="{7EA306F4-29FC-4E1D-8A60-7E2287BC01F1}"/>
              </a:ext>
            </a:extLst>
          </p:cNvPr>
          <p:cNvGrpSpPr/>
          <p:nvPr/>
        </p:nvGrpSpPr>
        <p:grpSpPr>
          <a:xfrm>
            <a:off x="7042350" y="1686690"/>
            <a:ext cx="2101651" cy="693380"/>
            <a:chOff x="7042350" y="1686690"/>
            <a:chExt cx="2101651" cy="693380"/>
          </a:xfrm>
        </p:grpSpPr>
        <p:grpSp>
          <p:nvGrpSpPr>
            <p:cNvPr id="53" name="Group 52">
              <a:extLst>
                <a:ext uri="{FF2B5EF4-FFF2-40B4-BE49-F238E27FC236}">
                  <a16:creationId xmlns:a16="http://schemas.microsoft.com/office/drawing/2014/main" id="{7AAA4451-9CE2-4015-8213-F0E3399CDB1C}"/>
                </a:ext>
              </a:extLst>
            </p:cNvPr>
            <p:cNvGrpSpPr/>
            <p:nvPr/>
          </p:nvGrpSpPr>
          <p:grpSpPr>
            <a:xfrm flipH="1">
              <a:off x="7042350" y="1686690"/>
              <a:ext cx="2101650" cy="693380"/>
              <a:chOff x="2173146" y="2352675"/>
              <a:chExt cx="673593" cy="222233"/>
            </a:xfrm>
            <a:solidFill>
              <a:schemeClr val="tx2">
                <a:alpha val="96000"/>
              </a:schemeClr>
            </a:solidFill>
          </p:grpSpPr>
          <p:sp>
            <p:nvSpPr>
              <p:cNvPr id="54" name="Rectangle 53">
                <a:extLst>
                  <a:ext uri="{FF2B5EF4-FFF2-40B4-BE49-F238E27FC236}">
                    <a16:creationId xmlns:a16="http://schemas.microsoft.com/office/drawing/2014/main" id="{888F7816-F879-4085-99C3-B7B7B72DEEE4}"/>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Isosceles Triangle 54">
                <a:extLst>
                  <a:ext uri="{FF2B5EF4-FFF2-40B4-BE49-F238E27FC236}">
                    <a16:creationId xmlns:a16="http://schemas.microsoft.com/office/drawing/2014/main" id="{F95B6C7E-1099-46B6-B92C-6796F03F0E43}"/>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3" name="Rectangle 12">
              <a:extLst>
                <a:ext uri="{FF2B5EF4-FFF2-40B4-BE49-F238E27FC236}">
                  <a16:creationId xmlns:a16="http://schemas.microsoft.com/office/drawing/2014/main" id="{68F5F970-EBBD-48D1-9102-F533EEAA36CE}"/>
                </a:ext>
              </a:extLst>
            </p:cNvPr>
            <p:cNvSpPr/>
            <p:nvPr/>
          </p:nvSpPr>
          <p:spPr>
            <a:xfrm>
              <a:off x="7218445" y="1817937"/>
              <a:ext cx="1925556" cy="430887"/>
            </a:xfrm>
            <a:prstGeom prst="rect">
              <a:avLst/>
            </a:prstGeom>
          </p:spPr>
          <p:txBody>
            <a:bodyPr wrap="square" anchor="ctr">
              <a:spAutoFit/>
            </a:bodyPr>
            <a:lstStyle/>
            <a:p>
              <a:pPr marL="85725"/>
              <a:r>
                <a:rPr lang="ru-RU" sz="1100" b="1" dirty="0">
                  <a:solidFill>
                    <a:schemeClr val="accent1"/>
                  </a:solidFill>
                  <a:latin typeface="Arial" panose="020B0604020202020204" pitchFamily="34" charset="0"/>
                  <a:cs typeface="Arial" panose="020B0604020202020204" pitchFamily="34" charset="0"/>
                </a:rPr>
                <a:t>Чище, тише, меньше выбросов</a:t>
              </a:r>
              <a:endParaRPr lang="en-US" sz="1100" b="1" dirty="0">
                <a:solidFill>
                  <a:schemeClr val="accent1"/>
                </a:solidFill>
                <a:latin typeface="Arial" panose="020B0604020202020204" pitchFamily="34" charset="0"/>
                <a:cs typeface="Arial" panose="020B0604020202020204" pitchFamily="34" charset="0"/>
              </a:endParaRPr>
            </a:p>
          </p:txBody>
        </p:sp>
      </p:grpSp>
      <p:pic>
        <p:nvPicPr>
          <p:cNvPr id="56" name="Picture 55">
            <a:extLst>
              <a:ext uri="{FF2B5EF4-FFF2-40B4-BE49-F238E27FC236}">
                <a16:creationId xmlns:a16="http://schemas.microsoft.com/office/drawing/2014/main" id="{A80DAD0D-3AE3-4075-904B-B453AE37E56B}"/>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64" name="Group 63">
            <a:extLst>
              <a:ext uri="{FF2B5EF4-FFF2-40B4-BE49-F238E27FC236}">
                <a16:creationId xmlns:a16="http://schemas.microsoft.com/office/drawing/2014/main" id="{682F40C6-1B36-4B96-AF98-D64957DC50DD}"/>
              </a:ext>
            </a:extLst>
          </p:cNvPr>
          <p:cNvGrpSpPr/>
          <p:nvPr/>
        </p:nvGrpSpPr>
        <p:grpSpPr>
          <a:xfrm>
            <a:off x="7042350" y="2774036"/>
            <a:ext cx="2101650" cy="693380"/>
            <a:chOff x="7042350" y="4223515"/>
            <a:chExt cx="2101650" cy="693380"/>
          </a:xfrm>
        </p:grpSpPr>
        <p:grpSp>
          <p:nvGrpSpPr>
            <p:cNvPr id="59" name="Group 58">
              <a:extLst>
                <a:ext uri="{FF2B5EF4-FFF2-40B4-BE49-F238E27FC236}">
                  <a16:creationId xmlns:a16="http://schemas.microsoft.com/office/drawing/2014/main" id="{1E3C6C48-A894-4557-A33F-D70D525FB741}"/>
                </a:ext>
              </a:extLst>
            </p:cNvPr>
            <p:cNvGrpSpPr/>
            <p:nvPr/>
          </p:nvGrpSpPr>
          <p:grpSpPr>
            <a:xfrm flipH="1">
              <a:off x="7042350" y="4223515"/>
              <a:ext cx="2101650" cy="693380"/>
              <a:chOff x="2173146" y="2352675"/>
              <a:chExt cx="673593" cy="222233"/>
            </a:xfrm>
            <a:solidFill>
              <a:schemeClr val="tx2">
                <a:alpha val="96000"/>
              </a:schemeClr>
            </a:solidFill>
          </p:grpSpPr>
          <p:sp>
            <p:nvSpPr>
              <p:cNvPr id="60" name="Rectangle 59">
                <a:extLst>
                  <a:ext uri="{FF2B5EF4-FFF2-40B4-BE49-F238E27FC236}">
                    <a16:creationId xmlns:a16="http://schemas.microsoft.com/office/drawing/2014/main" id="{9DC3669A-A11B-45C7-A598-97C9DDCF77CA}"/>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Isosceles Triangle 60">
                <a:extLst>
                  <a:ext uri="{FF2B5EF4-FFF2-40B4-BE49-F238E27FC236}">
                    <a16:creationId xmlns:a16="http://schemas.microsoft.com/office/drawing/2014/main" id="{DB82FB99-5789-4200-8D99-B295FC4C8CD0}"/>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Rectangle 11">
              <a:extLst>
                <a:ext uri="{FF2B5EF4-FFF2-40B4-BE49-F238E27FC236}">
                  <a16:creationId xmlns:a16="http://schemas.microsoft.com/office/drawing/2014/main" id="{61C9B949-4AA4-4F21-9A10-A254ABF08692}"/>
                </a:ext>
              </a:extLst>
            </p:cNvPr>
            <p:cNvSpPr/>
            <p:nvPr/>
          </p:nvSpPr>
          <p:spPr>
            <a:xfrm>
              <a:off x="7134426" y="4354762"/>
              <a:ext cx="1923850" cy="430887"/>
            </a:xfrm>
            <a:prstGeom prst="rect">
              <a:avLst/>
            </a:prstGeom>
          </p:spPr>
          <p:txBody>
            <a:bodyPr wrap="square" anchor="ctr">
              <a:spAutoFit/>
            </a:bodyPr>
            <a:lstStyle/>
            <a:p>
              <a:pPr marL="85725"/>
              <a:r>
                <a:rPr lang="ru-RU" sz="1100" b="1" dirty="0">
                  <a:solidFill>
                    <a:srgbClr val="CADB44"/>
                  </a:solidFill>
                  <a:latin typeface="Arial" panose="020B0604020202020204" pitchFamily="34" charset="0"/>
                  <a:cs typeface="Arial" panose="020B0604020202020204" pitchFamily="34" charset="0"/>
                </a:rPr>
                <a:t>Один аккумулятор </a:t>
              </a:r>
            </a:p>
            <a:p>
              <a:pPr marL="85725"/>
              <a:r>
                <a:rPr lang="ru-RU" sz="1100" b="1" dirty="0">
                  <a:solidFill>
                    <a:srgbClr val="CADB44"/>
                  </a:solidFill>
                  <a:latin typeface="Arial" panose="020B0604020202020204" pitchFamily="34" charset="0"/>
                  <a:cs typeface="Arial" panose="020B0604020202020204" pitchFamily="34" charset="0"/>
                </a:rPr>
                <a:t>для всех инструментов</a:t>
              </a:r>
              <a:endParaRPr lang="en-US" sz="1100" b="1" dirty="0">
                <a:solidFill>
                  <a:srgbClr val="CADB44"/>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198696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3" presetClass="entr" presetSubtype="16" fill="hold" nodeType="withEffect">
                                  <p:stCondLst>
                                    <p:cond delay="200"/>
                                  </p:stCondLst>
                                  <p:childTnLst>
                                    <p:set>
                                      <p:cBhvr>
                                        <p:cTn id="10" dur="1" fill="hold">
                                          <p:stCondLst>
                                            <p:cond delay="0"/>
                                          </p:stCondLst>
                                        </p:cTn>
                                        <p:tgtEl>
                                          <p:spTgt spid="16"/>
                                        </p:tgtEl>
                                        <p:attrNameLst>
                                          <p:attrName>style.visibility</p:attrName>
                                        </p:attrNameLst>
                                      </p:cBhvr>
                                      <p:to>
                                        <p:strVal val="visible"/>
                                      </p:to>
                                    </p:set>
                                    <p:anim calcmode="lin" valueType="num">
                                      <p:cBhvr>
                                        <p:cTn id="11" dur="500" fill="hold"/>
                                        <p:tgtEl>
                                          <p:spTgt spid="16"/>
                                        </p:tgtEl>
                                        <p:attrNameLst>
                                          <p:attrName>ppt_w</p:attrName>
                                        </p:attrNameLst>
                                      </p:cBhvr>
                                      <p:tavLst>
                                        <p:tav tm="0">
                                          <p:val>
                                            <p:fltVal val="0"/>
                                          </p:val>
                                        </p:tav>
                                        <p:tav tm="100000">
                                          <p:val>
                                            <p:strVal val="#ppt_w"/>
                                          </p:val>
                                        </p:tav>
                                      </p:tavLst>
                                    </p:anim>
                                    <p:anim calcmode="lin" valueType="num">
                                      <p:cBhvr>
                                        <p:cTn id="12" dur="500" fill="hold"/>
                                        <p:tgtEl>
                                          <p:spTgt spid="16"/>
                                        </p:tgtEl>
                                        <p:attrNameLst>
                                          <p:attrName>ppt_h</p:attrName>
                                        </p:attrNameLst>
                                      </p:cBhvr>
                                      <p:tavLst>
                                        <p:tav tm="0">
                                          <p:val>
                                            <p:fltVal val="0"/>
                                          </p:val>
                                        </p:tav>
                                        <p:tav tm="100000">
                                          <p:val>
                                            <p:strVal val="#ppt_h"/>
                                          </p:val>
                                        </p:tav>
                                      </p:tavLst>
                                    </p:anim>
                                  </p:childTnLst>
                                </p:cTn>
                              </p:par>
                              <p:par>
                                <p:cTn id="13" presetID="6" presetClass="emph" presetSubtype="0" decel="100000" autoRev="1" fill="hold" nodeType="withEffect">
                                  <p:stCondLst>
                                    <p:cond delay="700"/>
                                  </p:stCondLst>
                                  <p:childTnLst>
                                    <p:animScale>
                                      <p:cBhvr>
                                        <p:cTn id="14" dur="250" fill="hold"/>
                                        <p:tgtEl>
                                          <p:spTgt spid="16"/>
                                        </p:tgtEl>
                                      </p:cBhvr>
                                      <p:by x="110000" y="110000"/>
                                    </p:animScale>
                                  </p:childTnLst>
                                </p:cTn>
                              </p:par>
                              <p:par>
                                <p:cTn id="15" presetID="23" presetClass="entr" presetSubtype="16" fill="hold" nodeType="withEffect">
                                  <p:stCondLst>
                                    <p:cond delay="700"/>
                                  </p:stCondLst>
                                  <p:childTnLst>
                                    <p:set>
                                      <p:cBhvr>
                                        <p:cTn id="16" dur="1" fill="hold">
                                          <p:stCondLst>
                                            <p:cond delay="0"/>
                                          </p:stCondLst>
                                        </p:cTn>
                                        <p:tgtEl>
                                          <p:spTgt spid="17"/>
                                        </p:tgtEl>
                                        <p:attrNameLst>
                                          <p:attrName>style.visibility</p:attrName>
                                        </p:attrNameLst>
                                      </p:cBhvr>
                                      <p:to>
                                        <p:strVal val="visible"/>
                                      </p:to>
                                    </p:set>
                                    <p:anim calcmode="lin" valueType="num">
                                      <p:cBhvr>
                                        <p:cTn id="17" dur="500" fill="hold"/>
                                        <p:tgtEl>
                                          <p:spTgt spid="17"/>
                                        </p:tgtEl>
                                        <p:attrNameLst>
                                          <p:attrName>ppt_w</p:attrName>
                                        </p:attrNameLst>
                                      </p:cBhvr>
                                      <p:tavLst>
                                        <p:tav tm="0">
                                          <p:val>
                                            <p:fltVal val="0"/>
                                          </p:val>
                                        </p:tav>
                                        <p:tav tm="100000">
                                          <p:val>
                                            <p:strVal val="#ppt_w"/>
                                          </p:val>
                                        </p:tav>
                                      </p:tavLst>
                                    </p:anim>
                                    <p:anim calcmode="lin" valueType="num">
                                      <p:cBhvr>
                                        <p:cTn id="18" dur="500" fill="hold"/>
                                        <p:tgtEl>
                                          <p:spTgt spid="17"/>
                                        </p:tgtEl>
                                        <p:attrNameLst>
                                          <p:attrName>ppt_h</p:attrName>
                                        </p:attrNameLst>
                                      </p:cBhvr>
                                      <p:tavLst>
                                        <p:tav tm="0">
                                          <p:val>
                                            <p:fltVal val="0"/>
                                          </p:val>
                                        </p:tav>
                                        <p:tav tm="100000">
                                          <p:val>
                                            <p:strVal val="#ppt_h"/>
                                          </p:val>
                                        </p:tav>
                                      </p:tavLst>
                                    </p:anim>
                                  </p:childTnLst>
                                </p:cTn>
                              </p:par>
                              <p:par>
                                <p:cTn id="19" presetID="6" presetClass="emph" presetSubtype="0" decel="100000" autoRev="1" fill="hold" nodeType="withEffect">
                                  <p:stCondLst>
                                    <p:cond delay="1200"/>
                                  </p:stCondLst>
                                  <p:childTnLst>
                                    <p:animScale>
                                      <p:cBhvr>
                                        <p:cTn id="20" dur="250" fill="hold"/>
                                        <p:tgtEl>
                                          <p:spTgt spid="17"/>
                                        </p:tgtEl>
                                      </p:cBhvr>
                                      <p:by x="110000" y="11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8" decel="1000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0-#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par>
                                <p:cTn id="27" presetID="2" presetClass="entr" presetSubtype="8" decel="100000" fill="hold" nodeType="withEffect">
                                  <p:stCondLst>
                                    <p:cond delay="500"/>
                                  </p:stCondLst>
                                  <p:childTnLst>
                                    <p:set>
                                      <p:cBhvr>
                                        <p:cTn id="28" dur="1" fill="hold">
                                          <p:stCondLst>
                                            <p:cond delay="0"/>
                                          </p:stCondLst>
                                        </p:cTn>
                                        <p:tgtEl>
                                          <p:spTgt spid="62"/>
                                        </p:tgtEl>
                                        <p:attrNameLst>
                                          <p:attrName>style.visibility</p:attrName>
                                        </p:attrNameLst>
                                      </p:cBhvr>
                                      <p:to>
                                        <p:strVal val="visible"/>
                                      </p:to>
                                    </p:set>
                                    <p:anim calcmode="lin" valueType="num">
                                      <p:cBhvr additive="base">
                                        <p:cTn id="29" dur="500" fill="hold"/>
                                        <p:tgtEl>
                                          <p:spTgt spid="62"/>
                                        </p:tgtEl>
                                        <p:attrNameLst>
                                          <p:attrName>ppt_x</p:attrName>
                                        </p:attrNameLst>
                                      </p:cBhvr>
                                      <p:tavLst>
                                        <p:tav tm="0">
                                          <p:val>
                                            <p:strVal val="0-#ppt_w/2"/>
                                          </p:val>
                                        </p:tav>
                                        <p:tav tm="100000">
                                          <p:val>
                                            <p:strVal val="#ppt_x"/>
                                          </p:val>
                                        </p:tav>
                                      </p:tavLst>
                                    </p:anim>
                                    <p:anim calcmode="lin" valueType="num">
                                      <p:cBhvr additive="base">
                                        <p:cTn id="30" dur="500" fill="hold"/>
                                        <p:tgtEl>
                                          <p:spTgt spid="62"/>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decel="10000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1+#ppt_w/2"/>
                                          </p:val>
                                        </p:tav>
                                        <p:tav tm="100000">
                                          <p:val>
                                            <p:strVal val="#ppt_x"/>
                                          </p:val>
                                        </p:tav>
                                      </p:tavLst>
                                    </p:anim>
                                    <p:anim calcmode="lin" valueType="num">
                                      <p:cBhvr additive="base">
                                        <p:cTn id="36" dur="500" fill="hold"/>
                                        <p:tgtEl>
                                          <p:spTgt spid="8"/>
                                        </p:tgtEl>
                                        <p:attrNameLst>
                                          <p:attrName>ppt_y</p:attrName>
                                        </p:attrNameLst>
                                      </p:cBhvr>
                                      <p:tavLst>
                                        <p:tav tm="0">
                                          <p:val>
                                            <p:strVal val="#ppt_y"/>
                                          </p:val>
                                        </p:tav>
                                        <p:tav tm="100000">
                                          <p:val>
                                            <p:strVal val="#ppt_y"/>
                                          </p:val>
                                        </p:tav>
                                      </p:tavLst>
                                    </p:anim>
                                  </p:childTnLst>
                                </p:cTn>
                              </p:par>
                              <p:par>
                                <p:cTn id="37" presetID="2" presetClass="entr" presetSubtype="2" decel="100000" fill="hold" nodeType="withEffect">
                                  <p:stCondLst>
                                    <p:cond delay="500"/>
                                  </p:stCondLst>
                                  <p:childTnLst>
                                    <p:set>
                                      <p:cBhvr>
                                        <p:cTn id="38" dur="1" fill="hold">
                                          <p:stCondLst>
                                            <p:cond delay="0"/>
                                          </p:stCondLst>
                                        </p:cTn>
                                        <p:tgtEl>
                                          <p:spTgt spid="65"/>
                                        </p:tgtEl>
                                        <p:attrNameLst>
                                          <p:attrName>style.visibility</p:attrName>
                                        </p:attrNameLst>
                                      </p:cBhvr>
                                      <p:to>
                                        <p:strVal val="visible"/>
                                      </p:to>
                                    </p:set>
                                    <p:anim calcmode="lin" valueType="num">
                                      <p:cBhvr additive="base">
                                        <p:cTn id="39" dur="500" fill="hold"/>
                                        <p:tgtEl>
                                          <p:spTgt spid="65"/>
                                        </p:tgtEl>
                                        <p:attrNameLst>
                                          <p:attrName>ppt_x</p:attrName>
                                        </p:attrNameLst>
                                      </p:cBhvr>
                                      <p:tavLst>
                                        <p:tav tm="0">
                                          <p:val>
                                            <p:strVal val="1+#ppt_w/2"/>
                                          </p:val>
                                        </p:tav>
                                        <p:tav tm="100000">
                                          <p:val>
                                            <p:strVal val="#ppt_x"/>
                                          </p:val>
                                        </p:tav>
                                      </p:tavLst>
                                    </p:anim>
                                    <p:anim calcmode="lin" valueType="num">
                                      <p:cBhvr additive="base">
                                        <p:cTn id="40" dur="500" fill="hold"/>
                                        <p:tgtEl>
                                          <p:spTgt spid="65"/>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decel="10000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additive="base">
                                        <p:cTn id="45" dur="500" fill="hold"/>
                                        <p:tgtEl>
                                          <p:spTgt spid="9"/>
                                        </p:tgtEl>
                                        <p:attrNameLst>
                                          <p:attrName>ppt_x</p:attrName>
                                        </p:attrNameLst>
                                      </p:cBhvr>
                                      <p:tavLst>
                                        <p:tav tm="0">
                                          <p:val>
                                            <p:strVal val="0-#ppt_w/2"/>
                                          </p:val>
                                        </p:tav>
                                        <p:tav tm="100000">
                                          <p:val>
                                            <p:strVal val="#ppt_x"/>
                                          </p:val>
                                        </p:tav>
                                      </p:tavLst>
                                    </p:anim>
                                    <p:anim calcmode="lin" valueType="num">
                                      <p:cBhvr additive="base">
                                        <p:cTn id="46" dur="500" fill="hold"/>
                                        <p:tgtEl>
                                          <p:spTgt spid="9"/>
                                        </p:tgtEl>
                                        <p:attrNameLst>
                                          <p:attrName>ppt_y</p:attrName>
                                        </p:attrNameLst>
                                      </p:cBhvr>
                                      <p:tavLst>
                                        <p:tav tm="0">
                                          <p:val>
                                            <p:strVal val="#ppt_y"/>
                                          </p:val>
                                        </p:tav>
                                        <p:tav tm="100000">
                                          <p:val>
                                            <p:strVal val="#ppt_y"/>
                                          </p:val>
                                        </p:tav>
                                      </p:tavLst>
                                    </p:anim>
                                  </p:childTnLst>
                                </p:cTn>
                              </p:par>
                              <p:par>
                                <p:cTn id="47" presetID="2" presetClass="entr" presetSubtype="8" decel="100000" fill="hold" nodeType="withEffect">
                                  <p:stCondLst>
                                    <p:cond delay="500"/>
                                  </p:stCondLst>
                                  <p:childTnLst>
                                    <p:set>
                                      <p:cBhvr>
                                        <p:cTn id="48" dur="1" fill="hold">
                                          <p:stCondLst>
                                            <p:cond delay="0"/>
                                          </p:stCondLst>
                                        </p:cTn>
                                        <p:tgtEl>
                                          <p:spTgt spid="63"/>
                                        </p:tgtEl>
                                        <p:attrNameLst>
                                          <p:attrName>style.visibility</p:attrName>
                                        </p:attrNameLst>
                                      </p:cBhvr>
                                      <p:to>
                                        <p:strVal val="visible"/>
                                      </p:to>
                                    </p:set>
                                    <p:anim calcmode="lin" valueType="num">
                                      <p:cBhvr additive="base">
                                        <p:cTn id="49" dur="500" fill="hold"/>
                                        <p:tgtEl>
                                          <p:spTgt spid="63"/>
                                        </p:tgtEl>
                                        <p:attrNameLst>
                                          <p:attrName>ppt_x</p:attrName>
                                        </p:attrNameLst>
                                      </p:cBhvr>
                                      <p:tavLst>
                                        <p:tav tm="0">
                                          <p:val>
                                            <p:strVal val="0-#ppt_w/2"/>
                                          </p:val>
                                        </p:tav>
                                        <p:tav tm="100000">
                                          <p:val>
                                            <p:strVal val="#ppt_x"/>
                                          </p:val>
                                        </p:tav>
                                      </p:tavLst>
                                    </p:anim>
                                    <p:anim calcmode="lin" valueType="num">
                                      <p:cBhvr additive="base">
                                        <p:cTn id="50" dur="500" fill="hold"/>
                                        <p:tgtEl>
                                          <p:spTgt spid="63"/>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decel="10000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1+#ppt_w/2"/>
                                          </p:val>
                                        </p:tav>
                                        <p:tav tm="100000">
                                          <p:val>
                                            <p:strVal val="#ppt_x"/>
                                          </p:val>
                                        </p:tav>
                                      </p:tavLst>
                                    </p:anim>
                                    <p:anim calcmode="lin" valueType="num">
                                      <p:cBhvr additive="base">
                                        <p:cTn id="56" dur="500" fill="hold"/>
                                        <p:tgtEl>
                                          <p:spTgt spid="10"/>
                                        </p:tgtEl>
                                        <p:attrNameLst>
                                          <p:attrName>ppt_y</p:attrName>
                                        </p:attrNameLst>
                                      </p:cBhvr>
                                      <p:tavLst>
                                        <p:tav tm="0">
                                          <p:val>
                                            <p:strVal val="#ppt_y"/>
                                          </p:val>
                                        </p:tav>
                                        <p:tav tm="100000">
                                          <p:val>
                                            <p:strVal val="#ppt_y"/>
                                          </p:val>
                                        </p:tav>
                                      </p:tavLst>
                                    </p:anim>
                                  </p:childTnLst>
                                </p:cTn>
                              </p:par>
                              <p:par>
                                <p:cTn id="57" presetID="2" presetClass="entr" presetSubtype="2" decel="100000" fill="hold" nodeType="withEffect">
                                  <p:stCondLst>
                                    <p:cond delay="500"/>
                                  </p:stCondLst>
                                  <p:childTnLst>
                                    <p:set>
                                      <p:cBhvr>
                                        <p:cTn id="58" dur="1" fill="hold">
                                          <p:stCondLst>
                                            <p:cond delay="0"/>
                                          </p:stCondLst>
                                        </p:cTn>
                                        <p:tgtEl>
                                          <p:spTgt spid="64"/>
                                        </p:tgtEl>
                                        <p:attrNameLst>
                                          <p:attrName>style.visibility</p:attrName>
                                        </p:attrNameLst>
                                      </p:cBhvr>
                                      <p:to>
                                        <p:strVal val="visible"/>
                                      </p:to>
                                    </p:set>
                                    <p:anim calcmode="lin" valueType="num">
                                      <p:cBhvr additive="base">
                                        <p:cTn id="59" dur="500" fill="hold"/>
                                        <p:tgtEl>
                                          <p:spTgt spid="64"/>
                                        </p:tgtEl>
                                        <p:attrNameLst>
                                          <p:attrName>ppt_x</p:attrName>
                                        </p:attrNameLst>
                                      </p:cBhvr>
                                      <p:tavLst>
                                        <p:tav tm="0">
                                          <p:val>
                                            <p:strVal val="1+#ppt_w/2"/>
                                          </p:val>
                                        </p:tav>
                                        <p:tav tm="100000">
                                          <p:val>
                                            <p:strVal val="#ppt_x"/>
                                          </p:val>
                                        </p:tav>
                                      </p:tavLst>
                                    </p:anim>
                                    <p:anim calcmode="lin" valueType="num">
                                      <p:cBhvr additive="base">
                                        <p:cTn id="60" dur="500" fill="hold"/>
                                        <p:tgtEl>
                                          <p:spTgt spid="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7" grpId="0" animBg="1"/>
      <p:bldP spid="8" grpId="0" animBg="1"/>
      <p:bldP spid="9" grpId="0" animBg="1"/>
      <p:bldP spid="11"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B0E0FD0B-D13C-4FC3-B0EE-F20BE73ED76B}"/>
              </a:ext>
            </a:extLst>
          </p:cNvPr>
          <p:cNvGrpSpPr/>
          <p:nvPr/>
        </p:nvGrpSpPr>
        <p:grpSpPr>
          <a:xfrm>
            <a:off x="0" y="0"/>
            <a:ext cx="4688169" cy="5143499"/>
            <a:chOff x="0" y="0"/>
            <a:chExt cx="4688169" cy="5143499"/>
          </a:xfrm>
        </p:grpSpPr>
        <p:sp>
          <p:nvSpPr>
            <p:cNvPr id="58" name="Freeform 5">
              <a:extLst>
                <a:ext uri="{FF2B5EF4-FFF2-40B4-BE49-F238E27FC236}">
                  <a16:creationId xmlns:a16="http://schemas.microsoft.com/office/drawing/2014/main" id="{C6655FD1-F23E-4C90-9EBA-2F4B2534A301}"/>
                </a:ext>
              </a:extLst>
            </p:cNvPr>
            <p:cNvSpPr>
              <a:spLocks/>
            </p:cNvSpPr>
            <p:nvPr/>
          </p:nvSpPr>
          <p:spPr bwMode="auto">
            <a:xfrm>
              <a:off x="0" y="0"/>
              <a:ext cx="4688169" cy="2536825"/>
            </a:xfrm>
            <a:custGeom>
              <a:avLst/>
              <a:gdLst>
                <a:gd name="T0" fmla="*/ 0 w 2946"/>
                <a:gd name="T1" fmla="*/ 0 h 1598"/>
                <a:gd name="T2" fmla="*/ 0 w 2946"/>
                <a:gd name="T3" fmla="*/ 1598 h 1598"/>
                <a:gd name="T4" fmla="*/ 2256 w 2946"/>
                <a:gd name="T5" fmla="*/ 1598 h 1598"/>
                <a:gd name="T6" fmla="*/ 2946 w 2946"/>
                <a:gd name="T7" fmla="*/ 0 h 1598"/>
                <a:gd name="T8" fmla="*/ 0 w 2946"/>
                <a:gd name="T9" fmla="*/ 0 h 1598"/>
              </a:gdLst>
              <a:ahLst/>
              <a:cxnLst>
                <a:cxn ang="0">
                  <a:pos x="T0" y="T1"/>
                </a:cxn>
                <a:cxn ang="0">
                  <a:pos x="T2" y="T3"/>
                </a:cxn>
                <a:cxn ang="0">
                  <a:pos x="T4" y="T5"/>
                </a:cxn>
                <a:cxn ang="0">
                  <a:pos x="T6" y="T7"/>
                </a:cxn>
                <a:cxn ang="0">
                  <a:pos x="T8" y="T9"/>
                </a:cxn>
              </a:cxnLst>
              <a:rect l="0" t="0" r="r" b="b"/>
              <a:pathLst>
                <a:path w="2946" h="1598">
                  <a:moveTo>
                    <a:pt x="0" y="0"/>
                  </a:moveTo>
                  <a:lnTo>
                    <a:pt x="0" y="1598"/>
                  </a:lnTo>
                  <a:lnTo>
                    <a:pt x="2256" y="1598"/>
                  </a:lnTo>
                  <a:lnTo>
                    <a:pt x="2946" y="0"/>
                  </a:lnTo>
                  <a:lnTo>
                    <a:pt x="0" y="0"/>
                  </a:lnTo>
                  <a:close/>
                </a:path>
              </a:pathLst>
            </a:custGeom>
            <a:blipFill>
              <a:blip r:embed="rId3"/>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66" name="Freeform 7">
              <a:extLst>
                <a:ext uri="{FF2B5EF4-FFF2-40B4-BE49-F238E27FC236}">
                  <a16:creationId xmlns:a16="http://schemas.microsoft.com/office/drawing/2014/main" id="{7956295A-B89F-4490-BA19-BA4749266374}"/>
                </a:ext>
              </a:extLst>
            </p:cNvPr>
            <p:cNvSpPr>
              <a:spLocks/>
            </p:cNvSpPr>
            <p:nvPr/>
          </p:nvSpPr>
          <p:spPr bwMode="auto">
            <a:xfrm>
              <a:off x="0" y="2609849"/>
              <a:ext cx="3556707" cy="2533650"/>
            </a:xfrm>
            <a:custGeom>
              <a:avLst/>
              <a:gdLst>
                <a:gd name="T0" fmla="*/ 0 w 2235"/>
                <a:gd name="T1" fmla="*/ 0 h 1596"/>
                <a:gd name="T2" fmla="*/ 0 w 2235"/>
                <a:gd name="T3" fmla="*/ 1596 h 1596"/>
                <a:gd name="T4" fmla="*/ 1544 w 2235"/>
                <a:gd name="T5" fmla="*/ 1596 h 1596"/>
                <a:gd name="T6" fmla="*/ 2235 w 2235"/>
                <a:gd name="T7" fmla="*/ 0 h 1596"/>
                <a:gd name="T8" fmla="*/ 0 w 2235"/>
                <a:gd name="T9" fmla="*/ 0 h 1596"/>
              </a:gdLst>
              <a:ahLst/>
              <a:cxnLst>
                <a:cxn ang="0">
                  <a:pos x="T0" y="T1"/>
                </a:cxn>
                <a:cxn ang="0">
                  <a:pos x="T2" y="T3"/>
                </a:cxn>
                <a:cxn ang="0">
                  <a:pos x="T4" y="T5"/>
                </a:cxn>
                <a:cxn ang="0">
                  <a:pos x="T6" y="T7"/>
                </a:cxn>
                <a:cxn ang="0">
                  <a:pos x="T8" y="T9"/>
                </a:cxn>
              </a:cxnLst>
              <a:rect l="0" t="0" r="r" b="b"/>
              <a:pathLst>
                <a:path w="2235" h="1596">
                  <a:moveTo>
                    <a:pt x="0" y="0"/>
                  </a:moveTo>
                  <a:lnTo>
                    <a:pt x="0" y="1596"/>
                  </a:lnTo>
                  <a:lnTo>
                    <a:pt x="1544" y="1596"/>
                  </a:lnTo>
                  <a:lnTo>
                    <a:pt x="2235" y="0"/>
                  </a:lnTo>
                  <a:lnTo>
                    <a:pt x="0" y="0"/>
                  </a:lnTo>
                  <a:close/>
                </a:path>
              </a:pathLst>
            </a:custGeom>
            <a:blipFill>
              <a:blip r:embed="rId4"/>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grpSp>
          <p:nvGrpSpPr>
            <p:cNvPr id="67" name="Group 66">
              <a:extLst>
                <a:ext uri="{FF2B5EF4-FFF2-40B4-BE49-F238E27FC236}">
                  <a16:creationId xmlns:a16="http://schemas.microsoft.com/office/drawing/2014/main" id="{29FDB5E6-5FB2-4FCE-8E1C-CEC072ADE4F0}"/>
                </a:ext>
              </a:extLst>
            </p:cNvPr>
            <p:cNvGrpSpPr/>
            <p:nvPr/>
          </p:nvGrpSpPr>
          <p:grpSpPr>
            <a:xfrm>
              <a:off x="0" y="1686690"/>
              <a:ext cx="2101650" cy="693380"/>
              <a:chOff x="0" y="1686690"/>
              <a:chExt cx="2101650" cy="693380"/>
            </a:xfrm>
          </p:grpSpPr>
          <p:grpSp>
            <p:nvGrpSpPr>
              <p:cNvPr id="73" name="Group 72">
                <a:extLst>
                  <a:ext uri="{FF2B5EF4-FFF2-40B4-BE49-F238E27FC236}">
                    <a16:creationId xmlns:a16="http://schemas.microsoft.com/office/drawing/2014/main" id="{AD527E92-8B6C-4FEF-80C0-0FB2FB1A909E}"/>
                  </a:ext>
                </a:extLst>
              </p:cNvPr>
              <p:cNvGrpSpPr/>
              <p:nvPr/>
            </p:nvGrpSpPr>
            <p:grpSpPr>
              <a:xfrm rot="10800000" flipH="1">
                <a:off x="0" y="1686690"/>
                <a:ext cx="2101650" cy="693380"/>
                <a:chOff x="2173146" y="2352675"/>
                <a:chExt cx="673593" cy="222233"/>
              </a:xfrm>
              <a:solidFill>
                <a:schemeClr val="tx2">
                  <a:alpha val="96000"/>
                </a:schemeClr>
              </a:solidFill>
            </p:grpSpPr>
            <p:sp>
              <p:nvSpPr>
                <p:cNvPr id="75" name="Rectangle 74">
                  <a:extLst>
                    <a:ext uri="{FF2B5EF4-FFF2-40B4-BE49-F238E27FC236}">
                      <a16:creationId xmlns:a16="http://schemas.microsoft.com/office/drawing/2014/main" id="{5A596A28-1F29-4DE5-A822-8E139CC6F6DC}"/>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Isosceles Triangle 75">
                  <a:extLst>
                    <a:ext uri="{FF2B5EF4-FFF2-40B4-BE49-F238E27FC236}">
                      <a16:creationId xmlns:a16="http://schemas.microsoft.com/office/drawing/2014/main" id="{581C9D2B-EE16-4427-91F9-F2138B53E086}"/>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4" name="Rectangle 73">
                <a:extLst>
                  <a:ext uri="{FF2B5EF4-FFF2-40B4-BE49-F238E27FC236}">
                    <a16:creationId xmlns:a16="http://schemas.microsoft.com/office/drawing/2014/main" id="{FEB18F41-BDA6-484F-84C9-F70060D7A980}"/>
                  </a:ext>
                </a:extLst>
              </p:cNvPr>
              <p:cNvSpPr/>
              <p:nvPr/>
            </p:nvSpPr>
            <p:spPr>
              <a:xfrm>
                <a:off x="532922" y="1817937"/>
                <a:ext cx="1524361" cy="430887"/>
              </a:xfrm>
              <a:prstGeom prst="rect">
                <a:avLst/>
              </a:prstGeom>
            </p:spPr>
            <p:txBody>
              <a:bodyPr wrap="square" anchor="ctr">
                <a:spAutoFit/>
              </a:bodyPr>
              <a:lstStyle/>
              <a:p>
                <a:r>
                  <a:rPr lang="en-US" sz="1100" b="1" dirty="0">
                    <a:solidFill>
                      <a:schemeClr val="accent1"/>
                    </a:solidFill>
                    <a:latin typeface="Arial" panose="020B0604020202020204" pitchFamily="34" charset="0"/>
                    <a:ea typeface="Helvetica Neue" charset="0"/>
                    <a:cs typeface="Arial" panose="020B0604020202020204" pitchFamily="34" charset="0"/>
                  </a:rPr>
                  <a:t>Petrol-Beating</a:t>
                </a:r>
                <a:r>
                  <a:rPr lang="en-US" sz="1100" b="1" dirty="0">
                    <a:solidFill>
                      <a:schemeClr val="bg1"/>
                    </a:solidFill>
                    <a:latin typeface="Arial" panose="020B0604020202020204" pitchFamily="34" charset="0"/>
                    <a:ea typeface="Helvetica Neue" charset="0"/>
                    <a:cs typeface="Arial" panose="020B0604020202020204" pitchFamily="34" charset="0"/>
                  </a:rPr>
                  <a:t> </a:t>
                </a:r>
                <a:r>
                  <a:rPr lang="en-US" sz="1100" dirty="0">
                    <a:solidFill>
                      <a:schemeClr val="bg1"/>
                    </a:solidFill>
                    <a:latin typeface="Arial" panose="020B0604020202020204" pitchFamily="34" charset="0"/>
                    <a:ea typeface="Helvetica Neue" charset="0"/>
                    <a:cs typeface="Arial" panose="020B0604020202020204" pitchFamily="34" charset="0"/>
                  </a:rPr>
                  <a:t>Performance</a:t>
                </a:r>
              </a:p>
            </p:txBody>
          </p:sp>
        </p:grpSp>
        <p:grpSp>
          <p:nvGrpSpPr>
            <p:cNvPr id="68" name="Group 67">
              <a:extLst>
                <a:ext uri="{FF2B5EF4-FFF2-40B4-BE49-F238E27FC236}">
                  <a16:creationId xmlns:a16="http://schemas.microsoft.com/office/drawing/2014/main" id="{0415DDD5-9F9B-403D-B50F-0901E9CA1612}"/>
                </a:ext>
              </a:extLst>
            </p:cNvPr>
            <p:cNvGrpSpPr/>
            <p:nvPr/>
          </p:nvGrpSpPr>
          <p:grpSpPr>
            <a:xfrm>
              <a:off x="0" y="2774036"/>
              <a:ext cx="2250994" cy="693380"/>
              <a:chOff x="0" y="4223515"/>
              <a:chExt cx="2250994" cy="693380"/>
            </a:xfrm>
          </p:grpSpPr>
          <p:grpSp>
            <p:nvGrpSpPr>
              <p:cNvPr id="69" name="Group 68">
                <a:extLst>
                  <a:ext uri="{FF2B5EF4-FFF2-40B4-BE49-F238E27FC236}">
                    <a16:creationId xmlns:a16="http://schemas.microsoft.com/office/drawing/2014/main" id="{BE92F45F-6B04-480C-AC1B-E9C05B8A0609}"/>
                  </a:ext>
                </a:extLst>
              </p:cNvPr>
              <p:cNvGrpSpPr/>
              <p:nvPr/>
            </p:nvGrpSpPr>
            <p:grpSpPr>
              <a:xfrm rot="10800000" flipH="1">
                <a:off x="0" y="4223515"/>
                <a:ext cx="2101650" cy="693380"/>
                <a:chOff x="2173146" y="2352675"/>
                <a:chExt cx="673593" cy="222233"/>
              </a:xfrm>
              <a:solidFill>
                <a:schemeClr val="tx2">
                  <a:alpha val="96000"/>
                </a:schemeClr>
              </a:solidFill>
            </p:grpSpPr>
            <p:sp>
              <p:nvSpPr>
                <p:cNvPr id="71" name="Rectangle 70">
                  <a:extLst>
                    <a:ext uri="{FF2B5EF4-FFF2-40B4-BE49-F238E27FC236}">
                      <a16:creationId xmlns:a16="http://schemas.microsoft.com/office/drawing/2014/main" id="{9EF9D2DE-691C-4055-BAFB-5301B138E272}"/>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Isosceles Triangle 71">
                  <a:extLst>
                    <a:ext uri="{FF2B5EF4-FFF2-40B4-BE49-F238E27FC236}">
                      <a16:creationId xmlns:a16="http://schemas.microsoft.com/office/drawing/2014/main" id="{59FFBEA9-B8D9-4D8D-9F01-6AE6CDEBDEEF}"/>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0" name="Rectangle 69">
                <a:extLst>
                  <a:ext uri="{FF2B5EF4-FFF2-40B4-BE49-F238E27FC236}">
                    <a16:creationId xmlns:a16="http://schemas.microsoft.com/office/drawing/2014/main" id="{AF747EC0-835D-42FE-96B0-74C8620225EA}"/>
                  </a:ext>
                </a:extLst>
              </p:cNvPr>
              <p:cNvSpPr/>
              <p:nvPr/>
            </p:nvSpPr>
            <p:spPr>
              <a:xfrm>
                <a:off x="264320" y="4354762"/>
                <a:ext cx="1986674" cy="430887"/>
              </a:xfrm>
              <a:prstGeom prst="rect">
                <a:avLst/>
              </a:prstGeom>
            </p:spPr>
            <p:txBody>
              <a:bodyPr wrap="square" anchor="ctr">
                <a:spAutoFit/>
              </a:bodyPr>
              <a:lstStyle/>
              <a:p>
                <a:r>
                  <a:rPr lang="ru-RU" sz="1100" b="1" dirty="0">
                    <a:solidFill>
                      <a:schemeClr val="accent1"/>
                    </a:solidFill>
                    <a:latin typeface="Arial" panose="020B0604020202020204" pitchFamily="34" charset="0"/>
                    <a:ea typeface="Helvetica Neue" charset="0"/>
                    <a:cs typeface="Arial" panose="020B0604020202020204" pitchFamily="34" charset="0"/>
                  </a:rPr>
                  <a:t>Хорошее соотношение «цена-качество»</a:t>
                </a:r>
              </a:p>
            </p:txBody>
          </p:sp>
        </p:grpSp>
      </p:grpSp>
      <p:grpSp>
        <p:nvGrpSpPr>
          <p:cNvPr id="77" name="Group 76">
            <a:extLst>
              <a:ext uri="{FF2B5EF4-FFF2-40B4-BE49-F238E27FC236}">
                <a16:creationId xmlns:a16="http://schemas.microsoft.com/office/drawing/2014/main" id="{A1E076BF-006F-4CBE-BBBE-88405C83DE4C}"/>
              </a:ext>
            </a:extLst>
          </p:cNvPr>
          <p:cNvGrpSpPr/>
          <p:nvPr/>
        </p:nvGrpSpPr>
        <p:grpSpPr>
          <a:xfrm>
            <a:off x="4457421" y="0"/>
            <a:ext cx="4686580" cy="5143499"/>
            <a:chOff x="4457421" y="0"/>
            <a:chExt cx="4686580" cy="5143499"/>
          </a:xfrm>
        </p:grpSpPr>
        <p:sp>
          <p:nvSpPr>
            <p:cNvPr id="78" name="Freeform 8">
              <a:extLst>
                <a:ext uri="{FF2B5EF4-FFF2-40B4-BE49-F238E27FC236}">
                  <a16:creationId xmlns:a16="http://schemas.microsoft.com/office/drawing/2014/main" id="{7E141DA7-EEEE-4DDA-8AD4-03FA48AE81CE}"/>
                </a:ext>
              </a:extLst>
            </p:cNvPr>
            <p:cNvSpPr>
              <a:spLocks/>
            </p:cNvSpPr>
            <p:nvPr/>
          </p:nvSpPr>
          <p:spPr bwMode="auto">
            <a:xfrm>
              <a:off x="4457421" y="2609849"/>
              <a:ext cx="4686578" cy="2533650"/>
            </a:xfrm>
            <a:custGeom>
              <a:avLst/>
              <a:gdLst>
                <a:gd name="T0" fmla="*/ 2945 w 2945"/>
                <a:gd name="T1" fmla="*/ 1596 h 1596"/>
                <a:gd name="T2" fmla="*/ 2945 w 2945"/>
                <a:gd name="T3" fmla="*/ 0 h 1596"/>
                <a:gd name="T4" fmla="*/ 691 w 2945"/>
                <a:gd name="T5" fmla="*/ 0 h 1596"/>
                <a:gd name="T6" fmla="*/ 0 w 2945"/>
                <a:gd name="T7" fmla="*/ 1596 h 1596"/>
                <a:gd name="T8" fmla="*/ 2945 w 2945"/>
                <a:gd name="T9" fmla="*/ 1596 h 1596"/>
              </a:gdLst>
              <a:ahLst/>
              <a:cxnLst>
                <a:cxn ang="0">
                  <a:pos x="T0" y="T1"/>
                </a:cxn>
                <a:cxn ang="0">
                  <a:pos x="T2" y="T3"/>
                </a:cxn>
                <a:cxn ang="0">
                  <a:pos x="T4" y="T5"/>
                </a:cxn>
                <a:cxn ang="0">
                  <a:pos x="T6" y="T7"/>
                </a:cxn>
                <a:cxn ang="0">
                  <a:pos x="T8" y="T9"/>
                </a:cxn>
              </a:cxnLst>
              <a:rect l="0" t="0" r="r" b="b"/>
              <a:pathLst>
                <a:path w="2945" h="1596">
                  <a:moveTo>
                    <a:pt x="2945" y="1596"/>
                  </a:moveTo>
                  <a:lnTo>
                    <a:pt x="2945" y="0"/>
                  </a:lnTo>
                  <a:lnTo>
                    <a:pt x="691" y="0"/>
                  </a:lnTo>
                  <a:lnTo>
                    <a:pt x="0" y="1596"/>
                  </a:lnTo>
                  <a:lnTo>
                    <a:pt x="2945" y="1596"/>
                  </a:lnTo>
                  <a:close/>
                </a:path>
              </a:pathLst>
            </a:custGeom>
            <a:blipFill>
              <a:blip r:embed="rId5"/>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79" name="Freeform 6">
              <a:extLst>
                <a:ext uri="{FF2B5EF4-FFF2-40B4-BE49-F238E27FC236}">
                  <a16:creationId xmlns:a16="http://schemas.microsoft.com/office/drawing/2014/main" id="{77F8E9DE-08D9-4EE0-A9A4-6EEDBDF6EF1F}"/>
                </a:ext>
              </a:extLst>
            </p:cNvPr>
            <p:cNvSpPr>
              <a:spLocks/>
            </p:cNvSpPr>
            <p:nvPr/>
          </p:nvSpPr>
          <p:spPr bwMode="auto">
            <a:xfrm>
              <a:off x="5587292" y="0"/>
              <a:ext cx="3556707" cy="2536825"/>
            </a:xfrm>
            <a:custGeom>
              <a:avLst/>
              <a:gdLst>
                <a:gd name="T0" fmla="*/ 2235 w 2235"/>
                <a:gd name="T1" fmla="*/ 1598 h 1598"/>
                <a:gd name="T2" fmla="*/ 2235 w 2235"/>
                <a:gd name="T3" fmla="*/ 0 h 1598"/>
                <a:gd name="T4" fmla="*/ 691 w 2235"/>
                <a:gd name="T5" fmla="*/ 0 h 1598"/>
                <a:gd name="T6" fmla="*/ 0 w 2235"/>
                <a:gd name="T7" fmla="*/ 1598 h 1598"/>
                <a:gd name="T8" fmla="*/ 2235 w 2235"/>
                <a:gd name="T9" fmla="*/ 1598 h 1598"/>
              </a:gdLst>
              <a:ahLst/>
              <a:cxnLst>
                <a:cxn ang="0">
                  <a:pos x="T0" y="T1"/>
                </a:cxn>
                <a:cxn ang="0">
                  <a:pos x="T2" y="T3"/>
                </a:cxn>
                <a:cxn ang="0">
                  <a:pos x="T4" y="T5"/>
                </a:cxn>
                <a:cxn ang="0">
                  <a:pos x="T6" y="T7"/>
                </a:cxn>
                <a:cxn ang="0">
                  <a:pos x="T8" y="T9"/>
                </a:cxn>
              </a:cxnLst>
              <a:rect l="0" t="0" r="r" b="b"/>
              <a:pathLst>
                <a:path w="2235" h="1598">
                  <a:moveTo>
                    <a:pt x="2235" y="1598"/>
                  </a:moveTo>
                  <a:lnTo>
                    <a:pt x="2235" y="0"/>
                  </a:lnTo>
                  <a:lnTo>
                    <a:pt x="691" y="0"/>
                  </a:lnTo>
                  <a:lnTo>
                    <a:pt x="0" y="1598"/>
                  </a:lnTo>
                  <a:lnTo>
                    <a:pt x="2235" y="1598"/>
                  </a:lnTo>
                  <a:close/>
                </a:path>
              </a:pathLst>
            </a:custGeom>
            <a:blipFill>
              <a:blip r:embed="rId6"/>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grpSp>
          <p:nvGrpSpPr>
            <p:cNvPr id="80" name="Group 79">
              <a:extLst>
                <a:ext uri="{FF2B5EF4-FFF2-40B4-BE49-F238E27FC236}">
                  <a16:creationId xmlns:a16="http://schemas.microsoft.com/office/drawing/2014/main" id="{C090C177-0311-4849-A951-08A661245436}"/>
                </a:ext>
              </a:extLst>
            </p:cNvPr>
            <p:cNvGrpSpPr/>
            <p:nvPr/>
          </p:nvGrpSpPr>
          <p:grpSpPr>
            <a:xfrm>
              <a:off x="7042350" y="1686690"/>
              <a:ext cx="2101651" cy="693380"/>
              <a:chOff x="7042350" y="1686690"/>
              <a:chExt cx="2101651" cy="693380"/>
            </a:xfrm>
          </p:grpSpPr>
          <p:grpSp>
            <p:nvGrpSpPr>
              <p:cNvPr id="86" name="Group 85">
                <a:extLst>
                  <a:ext uri="{FF2B5EF4-FFF2-40B4-BE49-F238E27FC236}">
                    <a16:creationId xmlns:a16="http://schemas.microsoft.com/office/drawing/2014/main" id="{3ADD2CDA-0A49-4742-88A0-17EC1E6D9027}"/>
                  </a:ext>
                </a:extLst>
              </p:cNvPr>
              <p:cNvGrpSpPr/>
              <p:nvPr/>
            </p:nvGrpSpPr>
            <p:grpSpPr>
              <a:xfrm flipH="1">
                <a:off x="7042350" y="1686690"/>
                <a:ext cx="2101650" cy="693380"/>
                <a:chOff x="2173146" y="2352675"/>
                <a:chExt cx="673593" cy="222233"/>
              </a:xfrm>
              <a:solidFill>
                <a:schemeClr val="tx2">
                  <a:alpha val="96000"/>
                </a:schemeClr>
              </a:solidFill>
            </p:grpSpPr>
            <p:sp>
              <p:nvSpPr>
                <p:cNvPr id="88" name="Rectangle 87">
                  <a:extLst>
                    <a:ext uri="{FF2B5EF4-FFF2-40B4-BE49-F238E27FC236}">
                      <a16:creationId xmlns:a16="http://schemas.microsoft.com/office/drawing/2014/main" id="{6448EFA0-1F98-4C74-8C8C-8BDB900429CE}"/>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Isosceles Triangle 88">
                  <a:extLst>
                    <a:ext uri="{FF2B5EF4-FFF2-40B4-BE49-F238E27FC236}">
                      <a16:creationId xmlns:a16="http://schemas.microsoft.com/office/drawing/2014/main" id="{6EDCA348-9B2A-47BF-A2FB-F3EAF4F8AA3E}"/>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7" name="Rectangle 86">
                <a:extLst>
                  <a:ext uri="{FF2B5EF4-FFF2-40B4-BE49-F238E27FC236}">
                    <a16:creationId xmlns:a16="http://schemas.microsoft.com/office/drawing/2014/main" id="{12374BF7-FFF1-465A-966C-F3575E920804}"/>
                  </a:ext>
                </a:extLst>
              </p:cNvPr>
              <p:cNvSpPr/>
              <p:nvPr/>
            </p:nvSpPr>
            <p:spPr>
              <a:xfrm>
                <a:off x="7218445" y="1811541"/>
                <a:ext cx="1925556" cy="443678"/>
              </a:xfrm>
              <a:prstGeom prst="rect">
                <a:avLst/>
              </a:prstGeom>
            </p:spPr>
            <p:txBody>
              <a:bodyPr wrap="square" anchor="ctr">
                <a:spAutoFit/>
              </a:bodyPr>
              <a:lstStyle/>
              <a:p>
                <a:pPr marL="85725"/>
                <a:r>
                  <a:rPr lang="en-US" sz="1100" b="1" dirty="0">
                    <a:solidFill>
                      <a:schemeClr val="accent1"/>
                    </a:solidFill>
                    <a:latin typeface="Arial" panose="020B0604020202020204" pitchFamily="34" charset="0"/>
                    <a:cs typeface="Arial" panose="020B0604020202020204" pitchFamily="34" charset="0"/>
                  </a:rPr>
                  <a:t>Cleaner, Quieter,</a:t>
                </a:r>
                <a:br>
                  <a:rPr lang="en-US" sz="1100" b="1" dirty="0">
                    <a:solidFill>
                      <a:schemeClr val="accent1"/>
                    </a:solidFill>
                    <a:latin typeface="Arial" panose="020B0604020202020204" pitchFamily="34" charset="0"/>
                    <a:cs typeface="Arial" panose="020B0604020202020204" pitchFamily="34" charset="0"/>
                  </a:rPr>
                </a:br>
                <a:r>
                  <a:rPr lang="en-US" sz="1100" b="1" dirty="0">
                    <a:solidFill>
                      <a:schemeClr val="accent1"/>
                    </a:solidFill>
                    <a:latin typeface="Arial" panose="020B0604020202020204" pitchFamily="34" charset="0"/>
                    <a:cs typeface="Arial" panose="020B0604020202020204" pitchFamily="34" charset="0"/>
                  </a:rPr>
                  <a:t>Less Mess </a:t>
                </a:r>
                <a:r>
                  <a:rPr lang="en-US" sz="1100" dirty="0">
                    <a:solidFill>
                      <a:schemeClr val="bg1"/>
                    </a:solidFill>
                    <a:latin typeface="Arial" panose="020B0604020202020204" pitchFamily="34" charset="0"/>
                    <a:cs typeface="Arial" panose="020B0604020202020204" pitchFamily="34" charset="0"/>
                  </a:rPr>
                  <a:t>&amp;</a:t>
                </a:r>
                <a:r>
                  <a:rPr lang="en-US" sz="1100" b="1" dirty="0">
                    <a:solidFill>
                      <a:schemeClr val="accent1"/>
                    </a:solidFill>
                    <a:latin typeface="Arial" panose="020B0604020202020204" pitchFamily="34" charset="0"/>
                    <a:cs typeface="Arial" panose="020B0604020202020204" pitchFamily="34" charset="0"/>
                  </a:rPr>
                  <a:t> Planning</a:t>
                </a:r>
              </a:p>
            </p:txBody>
          </p:sp>
        </p:grpSp>
        <p:grpSp>
          <p:nvGrpSpPr>
            <p:cNvPr id="81" name="Group 80">
              <a:extLst>
                <a:ext uri="{FF2B5EF4-FFF2-40B4-BE49-F238E27FC236}">
                  <a16:creationId xmlns:a16="http://schemas.microsoft.com/office/drawing/2014/main" id="{A96AD1C8-77E6-421E-BECA-01405FC8F66E}"/>
                </a:ext>
              </a:extLst>
            </p:cNvPr>
            <p:cNvGrpSpPr/>
            <p:nvPr/>
          </p:nvGrpSpPr>
          <p:grpSpPr>
            <a:xfrm>
              <a:off x="7042350" y="2774036"/>
              <a:ext cx="2101650" cy="693380"/>
              <a:chOff x="7042350" y="4223515"/>
              <a:chExt cx="2101650" cy="693380"/>
            </a:xfrm>
          </p:grpSpPr>
          <p:grpSp>
            <p:nvGrpSpPr>
              <p:cNvPr id="82" name="Group 81">
                <a:extLst>
                  <a:ext uri="{FF2B5EF4-FFF2-40B4-BE49-F238E27FC236}">
                    <a16:creationId xmlns:a16="http://schemas.microsoft.com/office/drawing/2014/main" id="{F35B0E85-B834-46DB-B09D-7E89F25CB778}"/>
                  </a:ext>
                </a:extLst>
              </p:cNvPr>
              <p:cNvGrpSpPr/>
              <p:nvPr/>
            </p:nvGrpSpPr>
            <p:grpSpPr>
              <a:xfrm flipH="1">
                <a:off x="7042350" y="4223515"/>
                <a:ext cx="2101650" cy="693380"/>
                <a:chOff x="2173146" y="2352675"/>
                <a:chExt cx="673593" cy="222233"/>
              </a:xfrm>
              <a:solidFill>
                <a:schemeClr val="tx2">
                  <a:alpha val="96000"/>
                </a:schemeClr>
              </a:solidFill>
            </p:grpSpPr>
            <p:sp>
              <p:nvSpPr>
                <p:cNvPr id="84" name="Rectangle 83">
                  <a:extLst>
                    <a:ext uri="{FF2B5EF4-FFF2-40B4-BE49-F238E27FC236}">
                      <a16:creationId xmlns:a16="http://schemas.microsoft.com/office/drawing/2014/main" id="{ED85A943-3DB5-4813-9EF1-D983C2FC7EF0}"/>
                    </a:ext>
                  </a:extLst>
                </p:cNvPr>
                <p:cNvSpPr/>
                <p:nvPr/>
              </p:nvSpPr>
              <p:spPr>
                <a:xfrm>
                  <a:off x="2173146" y="2352675"/>
                  <a:ext cx="577116" cy="2222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Isosceles Triangle 84">
                  <a:extLst>
                    <a:ext uri="{FF2B5EF4-FFF2-40B4-BE49-F238E27FC236}">
                      <a16:creationId xmlns:a16="http://schemas.microsoft.com/office/drawing/2014/main" id="{802FB790-3F72-44E0-A6B7-F58770808503}"/>
                    </a:ext>
                  </a:extLst>
                </p:cNvPr>
                <p:cNvSpPr/>
                <p:nvPr/>
              </p:nvSpPr>
              <p:spPr>
                <a:xfrm>
                  <a:off x="2750261" y="2352675"/>
                  <a:ext cx="96478" cy="222233"/>
                </a:xfrm>
                <a:prstGeom prst="triangle">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3" name="Rectangle 82">
                <a:extLst>
                  <a:ext uri="{FF2B5EF4-FFF2-40B4-BE49-F238E27FC236}">
                    <a16:creationId xmlns:a16="http://schemas.microsoft.com/office/drawing/2014/main" id="{90EC333B-B0BC-4F7A-A48D-AF35769F01FD}"/>
                  </a:ext>
                </a:extLst>
              </p:cNvPr>
              <p:cNvSpPr/>
              <p:nvPr/>
            </p:nvSpPr>
            <p:spPr>
              <a:xfrm>
                <a:off x="7218445" y="4354762"/>
                <a:ext cx="1082593" cy="430887"/>
              </a:xfrm>
              <a:prstGeom prst="rect">
                <a:avLst/>
              </a:prstGeom>
            </p:spPr>
            <p:txBody>
              <a:bodyPr wrap="square" anchor="ctr">
                <a:spAutoFit/>
              </a:bodyPr>
              <a:lstStyle/>
              <a:p>
                <a:pPr marL="85725"/>
                <a:r>
                  <a:rPr lang="en-US" sz="1100" dirty="0">
                    <a:solidFill>
                      <a:schemeClr val="bg1"/>
                    </a:solidFill>
                    <a:latin typeface="Arial" panose="020B0604020202020204" pitchFamily="34" charset="0"/>
                    <a:cs typeface="Arial" panose="020B0604020202020204" pitchFamily="34" charset="0"/>
                  </a:rPr>
                  <a:t>One Battery</a:t>
                </a:r>
                <a:r>
                  <a:rPr lang="en-US" sz="1100" b="1" dirty="0">
                    <a:solidFill>
                      <a:schemeClr val="bg1"/>
                    </a:solidFill>
                    <a:latin typeface="Arial" panose="020B0604020202020204" pitchFamily="34" charset="0"/>
                    <a:cs typeface="Arial" panose="020B0604020202020204" pitchFamily="34" charset="0"/>
                  </a:rPr>
                  <a:t> </a:t>
                </a:r>
                <a:r>
                  <a:rPr lang="en-US" sz="1100" b="1" dirty="0">
                    <a:solidFill>
                      <a:schemeClr val="accent1"/>
                    </a:solidFill>
                    <a:latin typeface="Arial" panose="020B0604020202020204" pitchFamily="34" charset="0"/>
                    <a:cs typeface="Arial" panose="020B0604020202020204" pitchFamily="34" charset="0"/>
                  </a:rPr>
                  <a:t>Fits All</a:t>
                </a:r>
              </a:p>
            </p:txBody>
          </p:sp>
        </p:grpSp>
      </p:grpSp>
      <p:sp>
        <p:nvSpPr>
          <p:cNvPr id="2" name="Rectangle 1">
            <a:extLst>
              <a:ext uri="{FF2B5EF4-FFF2-40B4-BE49-F238E27FC236}">
                <a16:creationId xmlns:a16="http://schemas.microsoft.com/office/drawing/2014/main" id="{F44AFAD3-2709-463D-BBAD-0A3F56B73069}"/>
              </a:ext>
            </a:extLst>
          </p:cNvPr>
          <p:cNvSpPr/>
          <p:nvPr/>
        </p:nvSpPr>
        <p:spPr>
          <a:xfrm>
            <a:off x="-1" y="0"/>
            <a:ext cx="9144000" cy="2571750"/>
          </a:xfrm>
          <a:prstGeom prst="rect">
            <a:avLst/>
          </a:prstGeom>
          <a:solidFill>
            <a:schemeClr val="bg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sp>
        <p:nvSpPr>
          <p:cNvPr id="3" name="Rectangle 2">
            <a:extLst>
              <a:ext uri="{FF2B5EF4-FFF2-40B4-BE49-F238E27FC236}">
                <a16:creationId xmlns:a16="http://schemas.microsoft.com/office/drawing/2014/main" id="{C6DA7CF4-BF81-4F8D-96E5-9099E47AAE3D}"/>
              </a:ext>
            </a:extLst>
          </p:cNvPr>
          <p:cNvSpPr/>
          <p:nvPr/>
        </p:nvSpPr>
        <p:spPr>
          <a:xfrm>
            <a:off x="4176549" y="2571750"/>
            <a:ext cx="4967451" cy="2571750"/>
          </a:xfrm>
          <a:prstGeom prst="rect">
            <a:avLst/>
          </a:prstGeom>
          <a:solidFill>
            <a:schemeClr val="bg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pic>
        <p:nvPicPr>
          <p:cNvPr id="56" name="Picture 55">
            <a:extLst>
              <a:ext uri="{FF2B5EF4-FFF2-40B4-BE49-F238E27FC236}">
                <a16:creationId xmlns:a16="http://schemas.microsoft.com/office/drawing/2014/main" id="{A80DAD0D-3AE3-4075-904B-B453AE37E56B}"/>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90" name="Freeform 9">
            <a:extLst>
              <a:ext uri="{FF2B5EF4-FFF2-40B4-BE49-F238E27FC236}">
                <a16:creationId xmlns:a16="http://schemas.microsoft.com/office/drawing/2014/main" id="{39AEBC2F-0FB2-481A-8E9C-606A39110A55}"/>
              </a:ext>
            </a:extLst>
          </p:cNvPr>
          <p:cNvSpPr>
            <a:spLocks/>
          </p:cNvSpPr>
          <p:nvPr/>
        </p:nvSpPr>
        <p:spPr bwMode="auto">
          <a:xfrm>
            <a:off x="2530275" y="0"/>
            <a:ext cx="4083450" cy="5143499"/>
          </a:xfrm>
          <a:custGeom>
            <a:avLst/>
            <a:gdLst>
              <a:gd name="T0" fmla="*/ 2566 w 2566"/>
              <a:gd name="T1" fmla="*/ 0 h 3240"/>
              <a:gd name="T2" fmla="*/ 1402 w 2566"/>
              <a:gd name="T3" fmla="*/ 0 h 3240"/>
              <a:gd name="T4" fmla="*/ 0 w 2566"/>
              <a:gd name="T5" fmla="*/ 3240 h 3240"/>
              <a:gd name="T6" fmla="*/ 1166 w 2566"/>
              <a:gd name="T7" fmla="*/ 3240 h 3240"/>
              <a:gd name="T8" fmla="*/ 2566 w 2566"/>
              <a:gd name="T9" fmla="*/ 0 h 3240"/>
            </a:gdLst>
            <a:ahLst/>
            <a:cxnLst>
              <a:cxn ang="0">
                <a:pos x="T0" y="T1"/>
              </a:cxn>
              <a:cxn ang="0">
                <a:pos x="T2" y="T3"/>
              </a:cxn>
              <a:cxn ang="0">
                <a:pos x="T4" y="T5"/>
              </a:cxn>
              <a:cxn ang="0">
                <a:pos x="T6" y="T7"/>
              </a:cxn>
              <a:cxn ang="0">
                <a:pos x="T8" y="T9"/>
              </a:cxn>
            </a:cxnLst>
            <a:rect l="0" t="0" r="r" b="b"/>
            <a:pathLst>
              <a:path w="2566" h="3240">
                <a:moveTo>
                  <a:pt x="2566" y="0"/>
                </a:moveTo>
                <a:lnTo>
                  <a:pt x="1402" y="0"/>
                </a:lnTo>
                <a:lnTo>
                  <a:pt x="0" y="3240"/>
                </a:lnTo>
                <a:lnTo>
                  <a:pt x="1166" y="3240"/>
                </a:lnTo>
                <a:lnTo>
                  <a:pt x="2566"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91" name="Group 90">
            <a:extLst>
              <a:ext uri="{FF2B5EF4-FFF2-40B4-BE49-F238E27FC236}">
                <a16:creationId xmlns:a16="http://schemas.microsoft.com/office/drawing/2014/main" id="{2DD45003-81D0-456C-9236-594ECAB82ACE}"/>
              </a:ext>
            </a:extLst>
          </p:cNvPr>
          <p:cNvGrpSpPr/>
          <p:nvPr/>
        </p:nvGrpSpPr>
        <p:grpSpPr>
          <a:xfrm>
            <a:off x="3366204" y="1549662"/>
            <a:ext cx="2326952" cy="2071226"/>
            <a:chOff x="3366204" y="1549662"/>
            <a:chExt cx="2326952" cy="2071226"/>
          </a:xfrm>
        </p:grpSpPr>
        <p:pic>
          <p:nvPicPr>
            <p:cNvPr id="92" name="Picture 91">
              <a:extLst>
                <a:ext uri="{FF2B5EF4-FFF2-40B4-BE49-F238E27FC236}">
                  <a16:creationId xmlns:a16="http://schemas.microsoft.com/office/drawing/2014/main" id="{81D1717B-82A3-4A83-97C8-59DDA15F215F}"/>
                </a:ext>
              </a:extLst>
            </p:cNvPr>
            <p:cNvPicPr>
              <a:picLocks noChangeAspect="1"/>
            </p:cNvPicPr>
            <p:nvPr/>
          </p:nvPicPr>
          <p:blipFill>
            <a:blip r:embed="rId8"/>
            <a:stretch>
              <a:fillRect/>
            </a:stretch>
          </p:blipFill>
          <p:spPr>
            <a:xfrm>
              <a:off x="3366204" y="1549662"/>
              <a:ext cx="2326952" cy="1838884"/>
            </a:xfrm>
            <a:prstGeom prst="rect">
              <a:avLst/>
            </a:prstGeom>
            <a:effectLst>
              <a:outerShdw blurRad="50800" dist="38100" dir="2700000" algn="tl" rotWithShape="0">
                <a:prstClr val="black">
                  <a:alpha val="40000"/>
                </a:prstClr>
              </a:outerShdw>
            </a:effectLst>
          </p:spPr>
        </p:pic>
        <p:grpSp>
          <p:nvGrpSpPr>
            <p:cNvPr id="93" name="Group 4">
              <a:extLst>
                <a:ext uri="{FF2B5EF4-FFF2-40B4-BE49-F238E27FC236}">
                  <a16:creationId xmlns:a16="http://schemas.microsoft.com/office/drawing/2014/main" id="{5EAD64E6-E592-47AE-B424-9D1DC85410BC}"/>
                </a:ext>
              </a:extLst>
            </p:cNvPr>
            <p:cNvGrpSpPr>
              <a:grpSpLocks noChangeAspect="1"/>
            </p:cNvGrpSpPr>
            <p:nvPr/>
          </p:nvGrpSpPr>
          <p:grpSpPr bwMode="auto">
            <a:xfrm>
              <a:off x="3722687" y="3125588"/>
              <a:ext cx="1698625" cy="495300"/>
              <a:chOff x="2344" y="1464"/>
              <a:chExt cx="1070" cy="312"/>
            </a:xfrm>
          </p:grpSpPr>
          <p:sp>
            <p:nvSpPr>
              <p:cNvPr id="94" name="Freeform 5">
                <a:extLst>
                  <a:ext uri="{FF2B5EF4-FFF2-40B4-BE49-F238E27FC236}">
                    <a16:creationId xmlns:a16="http://schemas.microsoft.com/office/drawing/2014/main" id="{A143046E-FEB5-4660-BBE5-A6926070E1B5}"/>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5" name="Freeform 6">
                <a:extLst>
                  <a:ext uri="{FF2B5EF4-FFF2-40B4-BE49-F238E27FC236}">
                    <a16:creationId xmlns:a16="http://schemas.microsoft.com/office/drawing/2014/main" id="{003950DC-A108-4C5F-9592-63ED14F0687E}"/>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6" name="Freeform 7">
                <a:extLst>
                  <a:ext uri="{FF2B5EF4-FFF2-40B4-BE49-F238E27FC236}">
                    <a16:creationId xmlns:a16="http://schemas.microsoft.com/office/drawing/2014/main" id="{C0C631AF-92E6-4CD2-962C-DDD53A0DF929}"/>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Freeform 8">
                <a:extLst>
                  <a:ext uri="{FF2B5EF4-FFF2-40B4-BE49-F238E27FC236}">
                    <a16:creationId xmlns:a16="http://schemas.microsoft.com/office/drawing/2014/main" id="{76191654-B056-41C4-A2E9-DD82C05374E6}"/>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8" name="Freeform 9">
                <a:extLst>
                  <a:ext uri="{FF2B5EF4-FFF2-40B4-BE49-F238E27FC236}">
                    <a16:creationId xmlns:a16="http://schemas.microsoft.com/office/drawing/2014/main" id="{EAC04F84-C633-4E7C-90EB-F02A0AACEA86}"/>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Freeform 10">
                <a:extLst>
                  <a:ext uri="{FF2B5EF4-FFF2-40B4-BE49-F238E27FC236}">
                    <a16:creationId xmlns:a16="http://schemas.microsoft.com/office/drawing/2014/main" id="{21BA7FBC-1423-412F-9CC2-EA76723AF82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0" name="Freeform 11">
                <a:extLst>
                  <a:ext uri="{FF2B5EF4-FFF2-40B4-BE49-F238E27FC236}">
                    <a16:creationId xmlns:a16="http://schemas.microsoft.com/office/drawing/2014/main" id="{BD2D92B9-AF15-4B4A-9E02-3016410C1F26}"/>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1" name="Freeform 12">
                <a:extLst>
                  <a:ext uri="{FF2B5EF4-FFF2-40B4-BE49-F238E27FC236}">
                    <a16:creationId xmlns:a16="http://schemas.microsoft.com/office/drawing/2014/main" id="{BCB94E1C-DDCA-4575-B2FF-79BD093E24C4}"/>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2" name="Freeform 13">
                <a:extLst>
                  <a:ext uri="{FF2B5EF4-FFF2-40B4-BE49-F238E27FC236}">
                    <a16:creationId xmlns:a16="http://schemas.microsoft.com/office/drawing/2014/main" id="{39B4E570-D5BC-4C0B-A6BC-690D69A7AE92}"/>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3" name="Freeform 14">
                <a:extLst>
                  <a:ext uri="{FF2B5EF4-FFF2-40B4-BE49-F238E27FC236}">
                    <a16:creationId xmlns:a16="http://schemas.microsoft.com/office/drawing/2014/main" id="{9C329AF5-870C-45BB-95D4-116DF6C756F0}"/>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Freeform 15">
                <a:extLst>
                  <a:ext uri="{FF2B5EF4-FFF2-40B4-BE49-F238E27FC236}">
                    <a16:creationId xmlns:a16="http://schemas.microsoft.com/office/drawing/2014/main" id="{E0649B64-D834-4AF0-8F69-671DCE11C25B}"/>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5" name="Freeform 16">
                <a:extLst>
                  <a:ext uri="{FF2B5EF4-FFF2-40B4-BE49-F238E27FC236}">
                    <a16:creationId xmlns:a16="http://schemas.microsoft.com/office/drawing/2014/main" id="{66A44280-8697-4B52-B3E3-8B53D908A566}"/>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Freeform 17">
                <a:extLst>
                  <a:ext uri="{FF2B5EF4-FFF2-40B4-BE49-F238E27FC236}">
                    <a16:creationId xmlns:a16="http://schemas.microsoft.com/office/drawing/2014/main" id="{E9CF3DFF-6DFD-45CE-95A7-2F9C54562BDF}"/>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 name="Freeform 18">
                <a:extLst>
                  <a:ext uri="{FF2B5EF4-FFF2-40B4-BE49-F238E27FC236}">
                    <a16:creationId xmlns:a16="http://schemas.microsoft.com/office/drawing/2014/main" id="{10A5ADED-3224-4364-8AD7-02FDE51BDD58}"/>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8" name="Freeform 19">
                <a:extLst>
                  <a:ext uri="{FF2B5EF4-FFF2-40B4-BE49-F238E27FC236}">
                    <a16:creationId xmlns:a16="http://schemas.microsoft.com/office/drawing/2014/main" id="{1EA6B5F7-707E-4F27-ABF1-58619E65A9C6}"/>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Freeform 20">
                <a:extLst>
                  <a:ext uri="{FF2B5EF4-FFF2-40B4-BE49-F238E27FC236}">
                    <a16:creationId xmlns:a16="http://schemas.microsoft.com/office/drawing/2014/main" id="{D430FBBB-8694-48BE-9C59-999ACA598577}"/>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Freeform 21">
                <a:extLst>
                  <a:ext uri="{FF2B5EF4-FFF2-40B4-BE49-F238E27FC236}">
                    <a16:creationId xmlns:a16="http://schemas.microsoft.com/office/drawing/2014/main" id="{F4927318-0794-404B-A36D-3864CA7F2ED5}"/>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Freeform 22">
                <a:extLst>
                  <a:ext uri="{FF2B5EF4-FFF2-40B4-BE49-F238E27FC236}">
                    <a16:creationId xmlns:a16="http://schemas.microsoft.com/office/drawing/2014/main" id="{E6B77BA4-EB63-45C0-9D29-C44F59AB1D58}"/>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Freeform 23">
                <a:extLst>
                  <a:ext uri="{FF2B5EF4-FFF2-40B4-BE49-F238E27FC236}">
                    <a16:creationId xmlns:a16="http://schemas.microsoft.com/office/drawing/2014/main" id="{3A9F0501-C64E-43F4-9E5D-3EBB0F5E721A}"/>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3" name="Freeform 24">
                <a:extLst>
                  <a:ext uri="{FF2B5EF4-FFF2-40B4-BE49-F238E27FC236}">
                    <a16:creationId xmlns:a16="http://schemas.microsoft.com/office/drawing/2014/main" id="{DBF4495A-C845-4858-B573-1A658C51DA1E}"/>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spTree>
    <p:extLst>
      <p:ext uri="{BB962C8B-B14F-4D97-AF65-F5344CB8AC3E}">
        <p14:creationId xmlns:p14="http://schemas.microsoft.com/office/powerpoint/2010/main" val="2684154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YOBI_Australia_TVC_36V alt end V3 720HD_converted">
            <a:hlinkClick r:id="" action="ppaction://media"/>
            <a:extLst>
              <a:ext uri="{FF2B5EF4-FFF2-40B4-BE49-F238E27FC236}">
                <a16:creationId xmlns:a16="http://schemas.microsoft.com/office/drawing/2014/main" id="{D3153D3B-AF4E-44A1-8F57-F014A308C09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0"/>
          </a:xfrm>
          <a:prstGeom prst="rect">
            <a:avLst/>
          </a:prstGeom>
        </p:spPr>
      </p:pic>
    </p:spTree>
    <p:extLst>
      <p:ext uri="{BB962C8B-B14F-4D97-AF65-F5344CB8AC3E}">
        <p14:creationId xmlns:p14="http://schemas.microsoft.com/office/powerpoint/2010/main" val="2298978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33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0" name="Picture 16" descr="Image result for petrol pump">
            <a:extLst>
              <a:ext uri="{FF2B5EF4-FFF2-40B4-BE49-F238E27FC236}">
                <a16:creationId xmlns:a16="http://schemas.microsoft.com/office/drawing/2014/main" id="{5362C533-E2C1-4829-B97C-4B796DF86B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7787" r="10322"/>
          <a:stretch/>
        </p:blipFill>
        <p:spPr bwMode="auto">
          <a:xfrm>
            <a:off x="532866" y="-1"/>
            <a:ext cx="1656000" cy="4487593"/>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petrol pull cord">
            <a:extLst>
              <a:ext uri="{FF2B5EF4-FFF2-40B4-BE49-F238E27FC236}">
                <a16:creationId xmlns:a16="http://schemas.microsoft.com/office/drawing/2014/main" id="{CE088297-C9F5-4312-85E8-7BD18B00A2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874" r="39608"/>
          <a:stretch/>
        </p:blipFill>
        <p:spPr bwMode="auto">
          <a:xfrm>
            <a:off x="4738759" y="-9699"/>
            <a:ext cx="1656003" cy="4497292"/>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12" descr="Fuel containers">
            <a:extLst>
              <a:ext uri="{FF2B5EF4-FFF2-40B4-BE49-F238E27FC236}">
                <a16:creationId xmlns:a16="http://schemas.microsoft.com/office/drawing/2014/main" id="{66DCA6C2-49EE-46E4-8554-78B4A10EF88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9174" r="30113"/>
          <a:stretch/>
        </p:blipFill>
        <p:spPr bwMode="auto">
          <a:xfrm>
            <a:off x="2691457" y="-4849"/>
            <a:ext cx="1656000" cy="449716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chainsaw engine">
            <a:extLst>
              <a:ext uri="{FF2B5EF4-FFF2-40B4-BE49-F238E27FC236}">
                <a16:creationId xmlns:a16="http://schemas.microsoft.com/office/drawing/2014/main" id="{4C3FC6ED-DA7A-4213-92FF-FD7E356CDD7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4904" r="23563"/>
          <a:stretch/>
        </p:blipFill>
        <p:spPr bwMode="auto">
          <a:xfrm>
            <a:off x="6809604" y="0"/>
            <a:ext cx="1675815" cy="4497247"/>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0818B48B-529D-41A0-8AE1-D2A31A25E2D4}"/>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79360" t="5829" b="83872"/>
          <a:stretch/>
        </p:blipFill>
        <p:spPr>
          <a:xfrm>
            <a:off x="8242968" y="278215"/>
            <a:ext cx="908068" cy="338922"/>
          </a:xfrm>
          <a:prstGeom prst="rect">
            <a:avLst/>
          </a:prstGeom>
        </p:spPr>
      </p:pic>
      <p:sp>
        <p:nvSpPr>
          <p:cNvPr id="6" name="TextBox 5">
            <a:extLst>
              <a:ext uri="{FF2B5EF4-FFF2-40B4-BE49-F238E27FC236}">
                <a16:creationId xmlns:a16="http://schemas.microsoft.com/office/drawing/2014/main" id="{86791BC4-C352-4153-96A8-960176D90C66}"/>
              </a:ext>
            </a:extLst>
          </p:cNvPr>
          <p:cNvSpPr txBox="1"/>
          <p:nvPr/>
        </p:nvSpPr>
        <p:spPr>
          <a:xfrm>
            <a:off x="532866" y="3695700"/>
            <a:ext cx="1656000" cy="601980"/>
          </a:xfrm>
          <a:prstGeom prst="rect">
            <a:avLst/>
          </a:prstGeom>
          <a:solidFill>
            <a:schemeClr val="bg1"/>
          </a:solidFill>
        </p:spPr>
        <p:txBody>
          <a:bodyPr wrap="square" lIns="72000" tIns="36000" rIns="72000" bIns="36000" anchor="ctr">
            <a:noAutofit/>
          </a:bodyPr>
          <a:lstStyle>
            <a:defPPr>
              <a:defRPr lang="en-US"/>
            </a:defPPr>
            <a:lvl1pPr algn="ctr">
              <a:defRPr sz="1400" b="1">
                <a:solidFill>
                  <a:schemeClr val="tx2"/>
                </a:solidFill>
                <a:latin typeface="Arial" panose="020B0604020202020204" pitchFamily="34" charset="0"/>
                <a:cs typeface="Arial" panose="020B0604020202020204" pitchFamily="34" charset="0"/>
              </a:defRPr>
            </a:lvl1pPr>
          </a:lstStyle>
          <a:p>
            <a:r>
              <a:rPr lang="ru-RU" dirty="0"/>
              <a:t>Нет</a:t>
            </a:r>
            <a:endParaRPr lang="en-GB" dirty="0"/>
          </a:p>
          <a:p>
            <a:r>
              <a:rPr lang="ru-RU" sz="1200" b="0" dirty="0"/>
              <a:t>Необходимости в заправке</a:t>
            </a:r>
            <a:endParaRPr lang="en-GB" sz="1200" b="0" dirty="0"/>
          </a:p>
        </p:txBody>
      </p:sp>
      <p:sp>
        <p:nvSpPr>
          <p:cNvPr id="26" name="TextBox 25">
            <a:extLst>
              <a:ext uri="{FF2B5EF4-FFF2-40B4-BE49-F238E27FC236}">
                <a16:creationId xmlns:a16="http://schemas.microsoft.com/office/drawing/2014/main" id="{DB4555A3-E3B2-4E59-914A-3A54C585EB07}"/>
              </a:ext>
            </a:extLst>
          </p:cNvPr>
          <p:cNvSpPr txBox="1"/>
          <p:nvPr/>
        </p:nvSpPr>
        <p:spPr>
          <a:xfrm>
            <a:off x="4738759" y="3695700"/>
            <a:ext cx="1660711" cy="601980"/>
          </a:xfrm>
          <a:prstGeom prst="rect">
            <a:avLst/>
          </a:prstGeom>
          <a:solidFill>
            <a:schemeClr val="bg1"/>
          </a:solidFill>
        </p:spPr>
        <p:txBody>
          <a:bodyPr wrap="square" lIns="72000" tIns="36000" rIns="72000" bIns="36000" anchor="ctr">
            <a:noAutofit/>
          </a:bodyPr>
          <a:lstStyle>
            <a:defPPr>
              <a:defRPr lang="en-US"/>
            </a:defPPr>
            <a:lvl1pPr algn="ctr">
              <a:defRPr sz="1400" b="1">
                <a:solidFill>
                  <a:schemeClr val="tx2"/>
                </a:solidFill>
                <a:latin typeface="Arial" panose="020B0604020202020204" pitchFamily="34" charset="0"/>
                <a:cs typeface="Arial" panose="020B0604020202020204" pitchFamily="34" charset="0"/>
              </a:defRPr>
            </a:lvl1pPr>
          </a:lstStyle>
          <a:p>
            <a:r>
              <a:rPr lang="ru-RU" dirty="0"/>
              <a:t>Нет</a:t>
            </a:r>
            <a:endParaRPr lang="en-GB" dirty="0"/>
          </a:p>
          <a:p>
            <a:r>
              <a:rPr lang="ru-RU" sz="1200" b="0" dirty="0"/>
              <a:t>Необходимости тянуть за шнур</a:t>
            </a:r>
            <a:endParaRPr lang="en-GB" b="0" dirty="0"/>
          </a:p>
        </p:txBody>
      </p:sp>
      <p:sp>
        <p:nvSpPr>
          <p:cNvPr id="27" name="TextBox 26">
            <a:extLst>
              <a:ext uri="{FF2B5EF4-FFF2-40B4-BE49-F238E27FC236}">
                <a16:creationId xmlns:a16="http://schemas.microsoft.com/office/drawing/2014/main" id="{E45D9396-6989-49FA-9E34-385A8F8BD687}"/>
              </a:ext>
            </a:extLst>
          </p:cNvPr>
          <p:cNvSpPr txBox="1"/>
          <p:nvPr/>
        </p:nvSpPr>
        <p:spPr>
          <a:xfrm>
            <a:off x="2682041" y="3695700"/>
            <a:ext cx="1656000" cy="601980"/>
          </a:xfrm>
          <a:prstGeom prst="rect">
            <a:avLst/>
          </a:prstGeom>
          <a:solidFill>
            <a:schemeClr val="bg1"/>
          </a:solidFill>
        </p:spPr>
        <p:txBody>
          <a:bodyPr wrap="square" lIns="72000" tIns="36000" rIns="72000" bIns="36000" anchor="ctr">
            <a:noAutofit/>
          </a:bodyPr>
          <a:lstStyle>
            <a:defPPr>
              <a:defRPr lang="en-US"/>
            </a:defPPr>
            <a:lvl1pPr algn="ctr">
              <a:defRPr sz="1400" b="1">
                <a:solidFill>
                  <a:schemeClr val="tx2"/>
                </a:solidFill>
                <a:latin typeface="Arial" panose="020B0604020202020204" pitchFamily="34" charset="0"/>
                <a:cs typeface="Arial" panose="020B0604020202020204" pitchFamily="34" charset="0"/>
              </a:defRPr>
            </a:lvl1pPr>
          </a:lstStyle>
          <a:p>
            <a:r>
              <a:rPr lang="ru-RU" dirty="0"/>
              <a:t>Нет</a:t>
            </a:r>
            <a:endParaRPr lang="en-GB" dirty="0"/>
          </a:p>
          <a:p>
            <a:r>
              <a:rPr lang="ru-RU" sz="1200" b="0" dirty="0"/>
              <a:t>Необходимости хранить топливо</a:t>
            </a:r>
            <a:endParaRPr lang="en-GB" sz="1200" b="0" dirty="0"/>
          </a:p>
        </p:txBody>
      </p:sp>
      <p:sp>
        <p:nvSpPr>
          <p:cNvPr id="29" name="TextBox 28">
            <a:extLst>
              <a:ext uri="{FF2B5EF4-FFF2-40B4-BE49-F238E27FC236}">
                <a16:creationId xmlns:a16="http://schemas.microsoft.com/office/drawing/2014/main" id="{2EF24346-A76E-49FB-B916-D7DC848EAA40}"/>
              </a:ext>
            </a:extLst>
          </p:cNvPr>
          <p:cNvSpPr txBox="1"/>
          <p:nvPr/>
        </p:nvSpPr>
        <p:spPr>
          <a:xfrm>
            <a:off x="6809604" y="3695700"/>
            <a:ext cx="1675815" cy="601980"/>
          </a:xfrm>
          <a:prstGeom prst="rect">
            <a:avLst/>
          </a:prstGeom>
          <a:solidFill>
            <a:schemeClr val="bg1"/>
          </a:solidFill>
        </p:spPr>
        <p:txBody>
          <a:bodyPr wrap="square" lIns="72000" tIns="36000" rIns="72000" bIns="36000" anchor="ctr">
            <a:noAutofit/>
          </a:bodyPr>
          <a:lstStyle>
            <a:defPPr>
              <a:defRPr lang="en-US"/>
            </a:defPPr>
            <a:lvl1pPr algn="ctr">
              <a:defRPr sz="1400" b="1">
                <a:solidFill>
                  <a:schemeClr val="tx2"/>
                </a:solidFill>
                <a:latin typeface="Arial" panose="020B0604020202020204" pitchFamily="34" charset="0"/>
                <a:cs typeface="Arial" panose="020B0604020202020204" pitchFamily="34" charset="0"/>
              </a:defRPr>
            </a:lvl1pPr>
          </a:lstStyle>
          <a:p>
            <a:r>
              <a:rPr lang="ru-RU" dirty="0"/>
              <a:t>Нет</a:t>
            </a:r>
            <a:endParaRPr lang="en-GB" dirty="0"/>
          </a:p>
          <a:p>
            <a:r>
              <a:rPr lang="ru-RU" sz="1000" b="0" dirty="0"/>
              <a:t>Необходимости обсуживать двигатель</a:t>
            </a:r>
            <a:endParaRPr lang="en-GB" sz="1000" b="0" dirty="0"/>
          </a:p>
        </p:txBody>
      </p:sp>
      <p:sp>
        <p:nvSpPr>
          <p:cNvPr id="12" name="Rectangle 54">
            <a:extLst>
              <a:ext uri="{FF2B5EF4-FFF2-40B4-BE49-F238E27FC236}">
                <a16:creationId xmlns:a16="http://schemas.microsoft.com/office/drawing/2014/main" id="{8CF9E667-0E3D-4FD6-9EEC-545EE219B7AF}"/>
              </a:ext>
            </a:extLst>
          </p:cNvPr>
          <p:cNvSpPr/>
          <p:nvPr/>
        </p:nvSpPr>
        <p:spPr>
          <a:xfrm>
            <a:off x="0" y="4497169"/>
            <a:ext cx="9144000" cy="646331"/>
          </a:xfrm>
          <a:prstGeom prst="rect">
            <a:avLst/>
          </a:prstGeom>
          <a:solidFill>
            <a:schemeClr val="accent1"/>
          </a:solidFill>
        </p:spPr>
        <p:txBody>
          <a:bodyPr wrap="square" anchor="ctr">
            <a:noAutofit/>
          </a:bodyPr>
          <a:lstStyle/>
          <a:p>
            <a:pPr algn="ctr"/>
            <a:r>
              <a:rPr lang="ru-RU" sz="1400" b="1" dirty="0">
                <a:solidFill>
                  <a:schemeClr val="tx2"/>
                </a:solidFill>
                <a:latin typeface="Arial" panose="020B0604020202020204" pitchFamily="34" charset="0"/>
                <a:ea typeface="Helvetica Neue" charset="0"/>
                <a:cs typeface="Arial" panose="020B0604020202020204" pitchFamily="34" charset="0"/>
              </a:rPr>
              <a:t>Никакого</a:t>
            </a:r>
            <a:r>
              <a:rPr lang="en-US" sz="1400" b="1" dirty="0">
                <a:solidFill>
                  <a:schemeClr val="tx2"/>
                </a:solidFill>
                <a:latin typeface="Arial" panose="020B0604020202020204" pitchFamily="34" charset="0"/>
                <a:ea typeface="Helvetica Neue" charset="0"/>
                <a:cs typeface="Arial" panose="020B0604020202020204" pitchFamily="34" charset="0"/>
              </a:rPr>
              <a:t> </a:t>
            </a:r>
            <a:r>
              <a:rPr lang="ru-RU" sz="1400" dirty="0">
                <a:solidFill>
                  <a:schemeClr val="tx2"/>
                </a:solidFill>
                <a:latin typeface="Arial" panose="020B0604020202020204" pitchFamily="34" charset="0"/>
                <a:ea typeface="Helvetica Neue" charset="0"/>
                <a:cs typeface="Arial" panose="020B0604020202020204" pitchFamily="34" charset="0"/>
              </a:rPr>
              <a:t>компромисса с бензином</a:t>
            </a:r>
            <a:endParaRPr lang="en-US" sz="1400" dirty="0">
              <a:solidFill>
                <a:schemeClr val="tx2"/>
              </a:solidFill>
              <a:latin typeface="Arial" panose="020B0604020202020204" pitchFamily="34" charset="0"/>
              <a:ea typeface="Helvetica Neue" charset="0"/>
              <a:cs typeface="Arial" panose="020B0604020202020204" pitchFamily="34" charset="0"/>
            </a:endParaRPr>
          </a:p>
        </p:txBody>
      </p:sp>
    </p:spTree>
    <p:extLst>
      <p:ext uri="{BB962C8B-B14F-4D97-AF65-F5344CB8AC3E}">
        <p14:creationId xmlns:p14="http://schemas.microsoft.com/office/powerpoint/2010/main" val="2650131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4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3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6" grpId="0" animBg="1"/>
      <p:bldP spid="27" grpId="0" animBg="1"/>
      <p:bldP spid="2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29">
            <a:extLst>
              <a:ext uri="{FF2B5EF4-FFF2-40B4-BE49-F238E27FC236}">
                <a16:creationId xmlns:a16="http://schemas.microsoft.com/office/drawing/2014/main" id="{92FF35F6-D559-42F2-977B-4071040343CD}"/>
              </a:ext>
            </a:extLst>
          </p:cNvPr>
          <p:cNvSpPr>
            <a:spLocks noChangeArrowheads="1"/>
          </p:cNvSpPr>
          <p:nvPr/>
        </p:nvSpPr>
        <p:spPr bwMode="auto">
          <a:xfrm>
            <a:off x="228847" y="3093721"/>
            <a:ext cx="7343527" cy="126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b="1" dirty="0">
                <a:latin typeface="Arial" panose="020B0604020202020204" pitchFamily="34" charset="0"/>
                <a:cs typeface="Arial" panose="020B0604020202020204" pitchFamily="34" charset="0"/>
              </a:rPr>
              <a:t>Зачем останавливаться на 36В</a:t>
            </a:r>
            <a:r>
              <a:rPr lang="en-GB" altLang="en-US" b="1" dirty="0">
                <a:latin typeface="Arial" panose="020B0604020202020204" pitchFamily="34" charset="0"/>
                <a:cs typeface="Arial" panose="020B0604020202020204" pitchFamily="34" charset="0"/>
              </a:rPr>
              <a:t>?</a:t>
            </a:r>
            <a:endParaRPr lang="en-GB" altLang="en-US" sz="2400"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A7AB0E09-A881-49C4-8AA6-F43E4A6B629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79360" t="5829" b="83872"/>
          <a:stretch/>
        </p:blipFill>
        <p:spPr>
          <a:xfrm>
            <a:off x="7153654" y="270594"/>
            <a:ext cx="1990346" cy="742865"/>
          </a:xfrm>
          <a:prstGeom prst="rect">
            <a:avLst/>
          </a:prstGeom>
        </p:spPr>
      </p:pic>
    </p:spTree>
    <p:extLst>
      <p:ext uri="{BB962C8B-B14F-4D97-AF65-F5344CB8AC3E}">
        <p14:creationId xmlns:p14="http://schemas.microsoft.com/office/powerpoint/2010/main" val="2044652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BEEE973-11C6-4819-96BC-F113875BCFF1}"/>
              </a:ext>
            </a:extLst>
          </p:cNvPr>
          <p:cNvSpPr/>
          <p:nvPr/>
        </p:nvSpPr>
        <p:spPr>
          <a:xfrm>
            <a:off x="0" y="1037873"/>
            <a:ext cx="9144000" cy="4105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27" name="Rectangle 29">
            <a:extLst>
              <a:ext uri="{FF2B5EF4-FFF2-40B4-BE49-F238E27FC236}">
                <a16:creationId xmlns:a16="http://schemas.microsoft.com/office/drawing/2014/main" id="{E5C1ADD4-287D-4E68-9E8F-DAB63CFE6674}"/>
              </a:ext>
            </a:extLst>
          </p:cNvPr>
          <p:cNvSpPr>
            <a:spLocks noChangeArrowheads="1"/>
          </p:cNvSpPr>
          <p:nvPr/>
        </p:nvSpPr>
        <p:spPr bwMode="auto">
          <a:xfrm>
            <a:off x="228848" y="195263"/>
            <a:ext cx="704349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latin typeface="Arial" panose="020B0604020202020204" pitchFamily="34" charset="0"/>
                <a:cs typeface="Arial" panose="020B0604020202020204" pitchFamily="34" charset="0"/>
              </a:rPr>
              <a:t>                  </a:t>
            </a:r>
            <a:r>
              <a:rPr lang="ru-RU" altLang="en-US" sz="2000" b="1" dirty="0">
                <a:latin typeface="Arial" panose="020B0604020202020204" pitchFamily="34" charset="0"/>
                <a:cs typeface="Arial" panose="020B0604020202020204" pitchFamily="34" charset="0"/>
              </a:rPr>
              <a:t>Против более высокого напряжения</a:t>
            </a:r>
            <a:endParaRPr lang="en-GB" altLang="en-US" sz="2000" b="1" dirty="0">
              <a:latin typeface="Arial" panose="020B0604020202020204" pitchFamily="34" charset="0"/>
              <a:cs typeface="Arial" panose="020B0604020202020204" pitchFamily="34" charset="0"/>
            </a:endParaRPr>
          </a:p>
        </p:txBody>
      </p:sp>
      <p:pic>
        <p:nvPicPr>
          <p:cNvPr id="28" name="Picture 27">
            <a:extLst>
              <a:ext uri="{FF2B5EF4-FFF2-40B4-BE49-F238E27FC236}">
                <a16:creationId xmlns:a16="http://schemas.microsoft.com/office/drawing/2014/main" id="{FFDF3CA1-B350-4643-8A94-B6FC203A993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42" name="TextBox 41">
            <a:extLst>
              <a:ext uri="{FF2B5EF4-FFF2-40B4-BE49-F238E27FC236}">
                <a16:creationId xmlns:a16="http://schemas.microsoft.com/office/drawing/2014/main" id="{535E6E20-582A-4269-BFD2-47DABEB25BF0}"/>
              </a:ext>
            </a:extLst>
          </p:cNvPr>
          <p:cNvSpPr txBox="1"/>
          <p:nvPr/>
        </p:nvSpPr>
        <p:spPr>
          <a:xfrm>
            <a:off x="1042871" y="2278973"/>
            <a:ext cx="7816944" cy="1384995"/>
          </a:xfrm>
          <a:prstGeom prst="rect">
            <a:avLst/>
          </a:prstGeom>
          <a:noFill/>
        </p:spPr>
        <p:txBody>
          <a:bodyPr wrap="square" lIns="0" rtlCol="0">
            <a:spAutoFit/>
          </a:bodyPr>
          <a:lstStyle/>
          <a:p>
            <a:pPr algn="ctr"/>
            <a:r>
              <a:rPr lang="ru-RU" sz="2800" dirty="0"/>
              <a:t>Не все</a:t>
            </a:r>
            <a:r>
              <a:rPr lang="en-GB" sz="2800" dirty="0">
                <a:solidFill>
                  <a:schemeClr val="bg1"/>
                </a:solidFill>
              </a:rPr>
              <a:t>BRUSHLESS</a:t>
            </a:r>
            <a:r>
              <a:rPr lang="en-GB" sz="2800" dirty="0"/>
              <a:t> </a:t>
            </a:r>
            <a:r>
              <a:rPr lang="ru-RU" sz="2800" dirty="0"/>
              <a:t>двигатели и</a:t>
            </a:r>
            <a:r>
              <a:rPr lang="en-GB" sz="2800" dirty="0">
                <a:solidFill>
                  <a:schemeClr val="bg1"/>
                </a:solidFill>
              </a:rPr>
              <a:t>LITHIUM</a:t>
            </a:r>
            <a:r>
              <a:rPr lang="en-GB" sz="2800" dirty="0"/>
              <a:t>  </a:t>
            </a:r>
            <a:r>
              <a:rPr lang="ru-RU" sz="2800" dirty="0"/>
              <a:t>    аккумуляторы </a:t>
            </a:r>
          </a:p>
          <a:p>
            <a:pPr algn="ctr"/>
            <a:r>
              <a:rPr lang="ru-RU" sz="2800" dirty="0"/>
              <a:t>созданы равными</a:t>
            </a:r>
            <a:endParaRPr lang="en-GB" sz="2800" b="1" dirty="0"/>
          </a:p>
        </p:txBody>
      </p:sp>
      <p:grpSp>
        <p:nvGrpSpPr>
          <p:cNvPr id="49" name="Group 4">
            <a:extLst>
              <a:ext uri="{FF2B5EF4-FFF2-40B4-BE49-F238E27FC236}">
                <a16:creationId xmlns:a16="http://schemas.microsoft.com/office/drawing/2014/main" id="{5E52A710-AAE9-4EA0-812B-56733303842E}"/>
              </a:ext>
            </a:extLst>
          </p:cNvPr>
          <p:cNvGrpSpPr>
            <a:grpSpLocks noChangeAspect="1"/>
          </p:cNvGrpSpPr>
          <p:nvPr/>
        </p:nvGrpSpPr>
        <p:grpSpPr bwMode="auto">
          <a:xfrm>
            <a:off x="1600052" y="2829850"/>
            <a:ext cx="1918170" cy="521671"/>
            <a:chOff x="2344" y="1464"/>
            <a:chExt cx="1070" cy="291"/>
          </a:xfrm>
        </p:grpSpPr>
        <p:sp>
          <p:nvSpPr>
            <p:cNvPr id="50" name="Freeform 5">
              <a:extLst>
                <a:ext uri="{FF2B5EF4-FFF2-40B4-BE49-F238E27FC236}">
                  <a16:creationId xmlns:a16="http://schemas.microsoft.com/office/drawing/2014/main" id="{62B39B09-5718-435C-92E2-2837A0A0752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 name="Freeform 6">
              <a:extLst>
                <a:ext uri="{FF2B5EF4-FFF2-40B4-BE49-F238E27FC236}">
                  <a16:creationId xmlns:a16="http://schemas.microsoft.com/office/drawing/2014/main" id="{82D32945-4858-4CC9-80D6-882E9906E260}"/>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 name="Freeform 7">
              <a:extLst>
                <a:ext uri="{FF2B5EF4-FFF2-40B4-BE49-F238E27FC236}">
                  <a16:creationId xmlns:a16="http://schemas.microsoft.com/office/drawing/2014/main" id="{FD418B93-2553-4D65-9F83-49F5679EEE8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 name="Freeform 8">
              <a:extLst>
                <a:ext uri="{FF2B5EF4-FFF2-40B4-BE49-F238E27FC236}">
                  <a16:creationId xmlns:a16="http://schemas.microsoft.com/office/drawing/2014/main" id="{A7B79683-F0BD-4F01-B5E9-4816291FB35A}"/>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 name="Freeform 9">
              <a:extLst>
                <a:ext uri="{FF2B5EF4-FFF2-40B4-BE49-F238E27FC236}">
                  <a16:creationId xmlns:a16="http://schemas.microsoft.com/office/drawing/2014/main" id="{FD7182CD-D36B-4EB8-8C9E-067D80615FF9}"/>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 name="Freeform 10">
              <a:extLst>
                <a:ext uri="{FF2B5EF4-FFF2-40B4-BE49-F238E27FC236}">
                  <a16:creationId xmlns:a16="http://schemas.microsoft.com/office/drawing/2014/main" id="{2FA68355-DB8B-4450-A37A-516A4EB84542}"/>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 name="Freeform 11">
              <a:extLst>
                <a:ext uri="{FF2B5EF4-FFF2-40B4-BE49-F238E27FC236}">
                  <a16:creationId xmlns:a16="http://schemas.microsoft.com/office/drawing/2014/main" id="{E9C974D3-FC3C-4E48-A609-7EC77D51A624}"/>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 name="Freeform 12">
              <a:extLst>
                <a:ext uri="{FF2B5EF4-FFF2-40B4-BE49-F238E27FC236}">
                  <a16:creationId xmlns:a16="http://schemas.microsoft.com/office/drawing/2014/main" id="{37C22131-3BA0-49B1-9399-BD1620C98FB3}"/>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 name="Freeform 13">
              <a:extLst>
                <a:ext uri="{FF2B5EF4-FFF2-40B4-BE49-F238E27FC236}">
                  <a16:creationId xmlns:a16="http://schemas.microsoft.com/office/drawing/2014/main" id="{61BDBC86-E5E3-4B90-9527-46D0EACF5208}"/>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 name="Freeform 14">
              <a:extLst>
                <a:ext uri="{FF2B5EF4-FFF2-40B4-BE49-F238E27FC236}">
                  <a16:creationId xmlns:a16="http://schemas.microsoft.com/office/drawing/2014/main" id="{E05F0B87-6815-4EB2-A4A8-41A1527E2DD0}"/>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 name="Freeform 15">
              <a:extLst>
                <a:ext uri="{FF2B5EF4-FFF2-40B4-BE49-F238E27FC236}">
                  <a16:creationId xmlns:a16="http://schemas.microsoft.com/office/drawing/2014/main" id="{1B75360F-0E57-497C-A8ED-B98E5B8A0F1F}"/>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 name="Freeform 16">
              <a:extLst>
                <a:ext uri="{FF2B5EF4-FFF2-40B4-BE49-F238E27FC236}">
                  <a16:creationId xmlns:a16="http://schemas.microsoft.com/office/drawing/2014/main" id="{B2BF536F-EDAB-4694-AB02-63D43220FE0B}"/>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 name="Freeform 17">
              <a:extLst>
                <a:ext uri="{FF2B5EF4-FFF2-40B4-BE49-F238E27FC236}">
                  <a16:creationId xmlns:a16="http://schemas.microsoft.com/office/drawing/2014/main" id="{5AC2AE32-997F-4F7D-8495-5F10AA8C7D6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3" name="Freeform 18">
              <a:extLst>
                <a:ext uri="{FF2B5EF4-FFF2-40B4-BE49-F238E27FC236}">
                  <a16:creationId xmlns:a16="http://schemas.microsoft.com/office/drawing/2014/main" id="{1AC45668-C536-4A86-A4F9-E5A642C6E2FC}"/>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4" name="Freeform 19">
              <a:extLst>
                <a:ext uri="{FF2B5EF4-FFF2-40B4-BE49-F238E27FC236}">
                  <a16:creationId xmlns:a16="http://schemas.microsoft.com/office/drawing/2014/main" id="{53731014-F876-4671-BD8B-CCC8CB8EDEC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7" name="Freeform 21">
              <a:extLst>
                <a:ext uri="{FF2B5EF4-FFF2-40B4-BE49-F238E27FC236}">
                  <a16:creationId xmlns:a16="http://schemas.microsoft.com/office/drawing/2014/main" id="{FF147D3B-21C5-4CA5-8917-0BFE19FD73A6}"/>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8" name="Freeform 22">
              <a:extLst>
                <a:ext uri="{FF2B5EF4-FFF2-40B4-BE49-F238E27FC236}">
                  <a16:creationId xmlns:a16="http://schemas.microsoft.com/office/drawing/2014/main" id="{80DD72DA-A267-47F4-B33E-6495D6ED0E2C}"/>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0" name="Freeform 24">
              <a:extLst>
                <a:ext uri="{FF2B5EF4-FFF2-40B4-BE49-F238E27FC236}">
                  <a16:creationId xmlns:a16="http://schemas.microsoft.com/office/drawing/2014/main" id="{42157C9C-4E6F-477A-913F-6808418223FF}"/>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1" name="Graphic 4">
            <a:extLst>
              <a:ext uri="{FF2B5EF4-FFF2-40B4-BE49-F238E27FC236}">
                <a16:creationId xmlns:a16="http://schemas.microsoft.com/office/drawing/2014/main" id="{D6F349D0-3AF1-4ACE-85EB-5BF6141E4A55}"/>
              </a:ext>
            </a:extLst>
          </p:cNvPr>
          <p:cNvGrpSpPr/>
          <p:nvPr/>
        </p:nvGrpSpPr>
        <p:grpSpPr>
          <a:xfrm>
            <a:off x="2681040" y="2400733"/>
            <a:ext cx="2115629" cy="246121"/>
            <a:chOff x="2443162" y="2324100"/>
            <a:chExt cx="4257675" cy="495300"/>
          </a:xfrm>
          <a:solidFill>
            <a:schemeClr val="accent1"/>
          </a:solidFill>
        </p:grpSpPr>
        <p:sp>
          <p:nvSpPr>
            <p:cNvPr id="72" name="Freeform: Shape 71">
              <a:extLst>
                <a:ext uri="{FF2B5EF4-FFF2-40B4-BE49-F238E27FC236}">
                  <a16:creationId xmlns:a16="http://schemas.microsoft.com/office/drawing/2014/main" id="{8726DC4D-5E17-4F9E-9B58-EE509433B6DE}"/>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dirty="0">
                <a:solidFill>
                  <a:prstClr val="black"/>
                </a:solidFill>
                <a:latin typeface="Arial"/>
              </a:endParaRPr>
            </a:p>
          </p:txBody>
        </p:sp>
        <p:sp>
          <p:nvSpPr>
            <p:cNvPr id="73" name="Freeform: Shape 72">
              <a:extLst>
                <a:ext uri="{FF2B5EF4-FFF2-40B4-BE49-F238E27FC236}">
                  <a16:creationId xmlns:a16="http://schemas.microsoft.com/office/drawing/2014/main" id="{AD57FE13-EA40-49DE-AD69-8FBF5B500D05}"/>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4" name="Freeform: Shape 73">
              <a:extLst>
                <a:ext uri="{FF2B5EF4-FFF2-40B4-BE49-F238E27FC236}">
                  <a16:creationId xmlns:a16="http://schemas.microsoft.com/office/drawing/2014/main" id="{443681E8-C67A-4076-A25E-8CFE075B38D7}"/>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5" name="Freeform: Shape 74">
              <a:extLst>
                <a:ext uri="{FF2B5EF4-FFF2-40B4-BE49-F238E27FC236}">
                  <a16:creationId xmlns:a16="http://schemas.microsoft.com/office/drawing/2014/main" id="{FCCF2D60-471B-481A-B814-609A118C0070}"/>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6" name="Freeform: Shape 75">
              <a:extLst>
                <a:ext uri="{FF2B5EF4-FFF2-40B4-BE49-F238E27FC236}">
                  <a16:creationId xmlns:a16="http://schemas.microsoft.com/office/drawing/2014/main" id="{BEE0CCBC-1662-4166-BA34-AC872C0440A0}"/>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7" name="Freeform: Shape 76">
              <a:extLst>
                <a:ext uri="{FF2B5EF4-FFF2-40B4-BE49-F238E27FC236}">
                  <a16:creationId xmlns:a16="http://schemas.microsoft.com/office/drawing/2014/main" id="{0EE3E02B-AA74-4E6F-B78D-164C4B12C6C5}"/>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8" name="Freeform: Shape 77">
              <a:extLst>
                <a:ext uri="{FF2B5EF4-FFF2-40B4-BE49-F238E27FC236}">
                  <a16:creationId xmlns:a16="http://schemas.microsoft.com/office/drawing/2014/main" id="{D984360F-C0EB-44FA-9218-529EEFCB53BF}"/>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9" name="Freeform: Shape 78">
              <a:extLst>
                <a:ext uri="{FF2B5EF4-FFF2-40B4-BE49-F238E27FC236}">
                  <a16:creationId xmlns:a16="http://schemas.microsoft.com/office/drawing/2014/main" id="{20F7339F-982B-4722-8301-DC8B4CD9FFF4}"/>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80" name="Freeform: Shape 79">
              <a:extLst>
                <a:ext uri="{FF2B5EF4-FFF2-40B4-BE49-F238E27FC236}">
                  <a16:creationId xmlns:a16="http://schemas.microsoft.com/office/drawing/2014/main" id="{6C1C2DE8-EBBD-4D33-A53D-B107E0736682}"/>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81" name="Freeform: Shape 80">
              <a:extLst>
                <a:ext uri="{FF2B5EF4-FFF2-40B4-BE49-F238E27FC236}">
                  <a16:creationId xmlns:a16="http://schemas.microsoft.com/office/drawing/2014/main" id="{DF512393-8BE7-4311-8F8A-A2AD11F9A81D}"/>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spTree>
    <p:extLst>
      <p:ext uri="{BB962C8B-B14F-4D97-AF65-F5344CB8AC3E}">
        <p14:creationId xmlns:p14="http://schemas.microsoft.com/office/powerpoint/2010/main" val="967380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BEEE973-11C6-4819-96BC-F113875BCFF1}"/>
              </a:ext>
            </a:extLst>
          </p:cNvPr>
          <p:cNvSpPr/>
          <p:nvPr/>
        </p:nvSpPr>
        <p:spPr>
          <a:xfrm>
            <a:off x="0" y="1037873"/>
            <a:ext cx="9144000" cy="4105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28" name="Picture 27">
            <a:extLst>
              <a:ext uri="{FF2B5EF4-FFF2-40B4-BE49-F238E27FC236}">
                <a16:creationId xmlns:a16="http://schemas.microsoft.com/office/drawing/2014/main" id="{FFDF3CA1-B350-4643-8A94-B6FC203A993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pic>
        <p:nvPicPr>
          <p:cNvPr id="33" name="Picture 32">
            <a:extLst>
              <a:ext uri="{FF2B5EF4-FFF2-40B4-BE49-F238E27FC236}">
                <a16:creationId xmlns:a16="http://schemas.microsoft.com/office/drawing/2014/main" id="{16C7EB6A-85C3-4510-8F4B-9969F971C38F}"/>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colorTemperature colorTemp="7200"/>
                    </a14:imgEffect>
                  </a14:imgLayer>
                </a14:imgProps>
              </a:ext>
              <a:ext uri="{28A0092B-C50C-407E-A947-70E740481C1C}">
                <a14:useLocalDpi xmlns:a14="http://schemas.microsoft.com/office/drawing/2010/main"/>
              </a:ext>
            </a:extLst>
          </a:blip>
          <a:srcRect/>
          <a:stretch/>
        </p:blipFill>
        <p:spPr>
          <a:xfrm rot="5400000">
            <a:off x="364857" y="1963425"/>
            <a:ext cx="2369883" cy="1777412"/>
          </a:xfrm>
          <a:prstGeom prst="rect">
            <a:avLst/>
          </a:prstGeom>
        </p:spPr>
      </p:pic>
      <p:pic>
        <p:nvPicPr>
          <p:cNvPr id="34" name="Picture 33">
            <a:extLst>
              <a:ext uri="{FF2B5EF4-FFF2-40B4-BE49-F238E27FC236}">
                <a16:creationId xmlns:a16="http://schemas.microsoft.com/office/drawing/2014/main" id="{39FAB4B4-84CA-4A35-AF44-7CA9F023CF63}"/>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rot="5400000">
            <a:off x="4419436" y="1963426"/>
            <a:ext cx="2369883" cy="1777412"/>
          </a:xfrm>
          <a:prstGeom prst="rect">
            <a:avLst/>
          </a:prstGeom>
        </p:spPr>
      </p:pic>
      <p:pic>
        <p:nvPicPr>
          <p:cNvPr id="36" name="Picture 35">
            <a:extLst>
              <a:ext uri="{FF2B5EF4-FFF2-40B4-BE49-F238E27FC236}">
                <a16:creationId xmlns:a16="http://schemas.microsoft.com/office/drawing/2014/main" id="{4CF60DA1-4B54-491C-BFAC-5DFF40BE4A5E}"/>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rot="5400000">
            <a:off x="2379834" y="1963425"/>
            <a:ext cx="2369883" cy="1777412"/>
          </a:xfrm>
          <a:prstGeom prst="rect">
            <a:avLst/>
          </a:prstGeom>
        </p:spPr>
      </p:pic>
      <p:pic>
        <p:nvPicPr>
          <p:cNvPr id="39" name="Picture 38">
            <a:extLst>
              <a:ext uri="{FF2B5EF4-FFF2-40B4-BE49-F238E27FC236}">
                <a16:creationId xmlns:a16="http://schemas.microsoft.com/office/drawing/2014/main" id="{16F77680-9A9F-403B-AFED-548F6B32CF27}"/>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rot="5400000">
            <a:off x="6409261" y="1963427"/>
            <a:ext cx="2369882" cy="1777411"/>
          </a:xfrm>
          <a:prstGeom prst="rect">
            <a:avLst/>
          </a:prstGeom>
        </p:spPr>
      </p:pic>
      <p:sp>
        <p:nvSpPr>
          <p:cNvPr id="42" name="TextBox 41">
            <a:extLst>
              <a:ext uri="{FF2B5EF4-FFF2-40B4-BE49-F238E27FC236}">
                <a16:creationId xmlns:a16="http://schemas.microsoft.com/office/drawing/2014/main" id="{535E6E20-582A-4269-BFD2-47DABEB25BF0}"/>
              </a:ext>
            </a:extLst>
          </p:cNvPr>
          <p:cNvSpPr txBox="1"/>
          <p:nvPr/>
        </p:nvSpPr>
        <p:spPr>
          <a:xfrm>
            <a:off x="818870" y="4048613"/>
            <a:ext cx="1543435" cy="830997"/>
          </a:xfrm>
          <a:prstGeom prst="rect">
            <a:avLst/>
          </a:prstGeom>
          <a:noFill/>
        </p:spPr>
        <p:txBody>
          <a:bodyPr wrap="none" lIns="0" rtlCol="0">
            <a:spAutoFit/>
          </a:bodyPr>
          <a:lstStyle/>
          <a:p>
            <a:pPr algn="ctr"/>
            <a:r>
              <a:rPr lang="en-GB" sz="1600" dirty="0" err="1"/>
              <a:t>Stiga</a:t>
            </a:r>
            <a:endParaRPr lang="en-GB" sz="1600" dirty="0"/>
          </a:p>
          <a:p>
            <a:pPr algn="ctr"/>
            <a:r>
              <a:rPr lang="en-GB" sz="1600" b="1" dirty="0"/>
              <a:t>Combi 48 S AE</a:t>
            </a:r>
          </a:p>
          <a:p>
            <a:pPr algn="ctr"/>
            <a:r>
              <a:rPr lang="en-GB" sz="1600" b="1" dirty="0"/>
              <a:t>80</a:t>
            </a:r>
            <a:r>
              <a:rPr lang="ru-RU" sz="1600" b="1" dirty="0"/>
              <a:t> В</a:t>
            </a:r>
            <a:endParaRPr lang="en-GB" sz="1600" b="1" dirty="0"/>
          </a:p>
        </p:txBody>
      </p:sp>
      <p:sp>
        <p:nvSpPr>
          <p:cNvPr id="43" name="TextBox 42">
            <a:extLst>
              <a:ext uri="{FF2B5EF4-FFF2-40B4-BE49-F238E27FC236}">
                <a16:creationId xmlns:a16="http://schemas.microsoft.com/office/drawing/2014/main" id="{A210571E-5C72-4F91-9D9D-165B09885B8C}"/>
              </a:ext>
            </a:extLst>
          </p:cNvPr>
          <p:cNvSpPr txBox="1"/>
          <p:nvPr/>
        </p:nvSpPr>
        <p:spPr>
          <a:xfrm>
            <a:off x="2982845" y="4029549"/>
            <a:ext cx="1321837" cy="830997"/>
          </a:xfrm>
          <a:prstGeom prst="rect">
            <a:avLst/>
          </a:prstGeom>
          <a:noFill/>
        </p:spPr>
        <p:txBody>
          <a:bodyPr wrap="none" lIns="0" rtlCol="0">
            <a:spAutoFit/>
          </a:bodyPr>
          <a:lstStyle/>
          <a:p>
            <a:pPr algn="ctr"/>
            <a:r>
              <a:rPr lang="en-GB" sz="1600" dirty="0"/>
              <a:t>Ego</a:t>
            </a:r>
          </a:p>
          <a:p>
            <a:pPr algn="ctr"/>
            <a:r>
              <a:rPr lang="en-GB" sz="1600" b="1" dirty="0"/>
              <a:t>LM2020E-SP</a:t>
            </a:r>
          </a:p>
          <a:p>
            <a:pPr algn="ctr"/>
            <a:r>
              <a:rPr lang="en-GB" sz="1600" b="1" dirty="0"/>
              <a:t>56</a:t>
            </a:r>
            <a:r>
              <a:rPr lang="ru-RU" sz="1600" b="1" dirty="0"/>
              <a:t> В</a:t>
            </a:r>
            <a:endParaRPr lang="en-GB" sz="1600" b="1" dirty="0"/>
          </a:p>
        </p:txBody>
      </p:sp>
      <p:sp>
        <p:nvSpPr>
          <p:cNvPr id="44" name="TextBox 43">
            <a:extLst>
              <a:ext uri="{FF2B5EF4-FFF2-40B4-BE49-F238E27FC236}">
                <a16:creationId xmlns:a16="http://schemas.microsoft.com/office/drawing/2014/main" id="{E0A07232-65B2-4E85-9C0D-58134E7DBAAA}"/>
              </a:ext>
            </a:extLst>
          </p:cNvPr>
          <p:cNvSpPr txBox="1"/>
          <p:nvPr/>
        </p:nvSpPr>
        <p:spPr>
          <a:xfrm>
            <a:off x="4934800" y="4066945"/>
            <a:ext cx="1467709" cy="738664"/>
          </a:xfrm>
          <a:prstGeom prst="rect">
            <a:avLst/>
          </a:prstGeom>
          <a:noFill/>
        </p:spPr>
        <p:txBody>
          <a:bodyPr wrap="none" lIns="0" rtlCol="0">
            <a:spAutoFit/>
          </a:bodyPr>
          <a:lstStyle/>
          <a:p>
            <a:pPr algn="ctr"/>
            <a:r>
              <a:rPr lang="en-GB" sz="1400" dirty="0" err="1"/>
              <a:t>Powerworks</a:t>
            </a:r>
            <a:endParaRPr lang="en-GB" sz="1600" dirty="0"/>
          </a:p>
          <a:p>
            <a:pPr algn="ctr"/>
            <a:r>
              <a:rPr lang="en-GB" sz="1400" b="1" dirty="0"/>
              <a:t>PD60LM46SPK4</a:t>
            </a:r>
          </a:p>
          <a:p>
            <a:pPr algn="ctr"/>
            <a:r>
              <a:rPr lang="en-GB" sz="1400" b="1" dirty="0"/>
              <a:t>60</a:t>
            </a:r>
            <a:r>
              <a:rPr lang="ru-RU" sz="1400" b="1" dirty="0"/>
              <a:t> В</a:t>
            </a:r>
            <a:endParaRPr lang="en-GB" sz="1600" b="1" dirty="0"/>
          </a:p>
        </p:txBody>
      </p:sp>
      <p:sp>
        <p:nvSpPr>
          <p:cNvPr id="45" name="TextBox 44">
            <a:extLst>
              <a:ext uri="{FF2B5EF4-FFF2-40B4-BE49-F238E27FC236}">
                <a16:creationId xmlns:a16="http://schemas.microsoft.com/office/drawing/2014/main" id="{EEA754C9-2B98-43F0-8428-BDB76079593F}"/>
              </a:ext>
            </a:extLst>
          </p:cNvPr>
          <p:cNvSpPr txBox="1"/>
          <p:nvPr/>
        </p:nvSpPr>
        <p:spPr>
          <a:xfrm>
            <a:off x="6799458" y="4037073"/>
            <a:ext cx="1598899" cy="769441"/>
          </a:xfrm>
          <a:prstGeom prst="rect">
            <a:avLst/>
          </a:prstGeom>
          <a:noFill/>
        </p:spPr>
        <p:txBody>
          <a:bodyPr wrap="none" lIns="0" rtlCol="0">
            <a:spAutoFit/>
          </a:bodyPr>
          <a:lstStyle/>
          <a:p>
            <a:pPr algn="ctr"/>
            <a:r>
              <a:rPr lang="en-GB" sz="1600" dirty="0"/>
              <a:t>Ryobi</a:t>
            </a:r>
          </a:p>
          <a:p>
            <a:pPr algn="ctr"/>
            <a:r>
              <a:rPr lang="en-GB" sz="1400" b="1" dirty="0"/>
              <a:t>RY36LMX51A-140</a:t>
            </a:r>
          </a:p>
          <a:p>
            <a:pPr algn="ctr"/>
            <a:r>
              <a:rPr lang="en-GB" sz="1400" b="1" dirty="0"/>
              <a:t>36</a:t>
            </a:r>
            <a:r>
              <a:rPr lang="ru-RU" sz="1400" b="1" dirty="0"/>
              <a:t> В</a:t>
            </a:r>
            <a:endParaRPr lang="en-GB" sz="1400" b="1" dirty="0"/>
          </a:p>
        </p:txBody>
      </p:sp>
      <p:grpSp>
        <p:nvGrpSpPr>
          <p:cNvPr id="37" name="Group 36">
            <a:extLst>
              <a:ext uri="{FF2B5EF4-FFF2-40B4-BE49-F238E27FC236}">
                <a16:creationId xmlns:a16="http://schemas.microsoft.com/office/drawing/2014/main" id="{CAFF3D30-2739-45FF-9EDD-ED16198C9DBE}"/>
              </a:ext>
            </a:extLst>
          </p:cNvPr>
          <p:cNvGrpSpPr/>
          <p:nvPr/>
        </p:nvGrpSpPr>
        <p:grpSpPr>
          <a:xfrm rot="10800000" flipV="1">
            <a:off x="0" y="848676"/>
            <a:ext cx="3064669" cy="629316"/>
            <a:chOff x="1719368" y="2352675"/>
            <a:chExt cx="802780" cy="222233"/>
          </a:xfrm>
          <a:solidFill>
            <a:schemeClr val="tx2"/>
          </a:solidFill>
        </p:grpSpPr>
        <p:sp>
          <p:nvSpPr>
            <p:cNvPr id="38" name="Rectangle 37">
              <a:extLst>
                <a:ext uri="{FF2B5EF4-FFF2-40B4-BE49-F238E27FC236}">
                  <a16:creationId xmlns:a16="http://schemas.microsoft.com/office/drawing/2014/main" id="{C72E63EA-4EB4-4A8F-AEA9-DA6AA3E7A291}"/>
                </a:ext>
              </a:extLst>
            </p:cNvPr>
            <p:cNvSpPr/>
            <p:nvPr/>
          </p:nvSpPr>
          <p:spPr>
            <a:xfrm>
              <a:off x="1847550" y="2352675"/>
              <a:ext cx="674598" cy="2222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Isosceles Triangle 39">
              <a:extLst>
                <a:ext uri="{FF2B5EF4-FFF2-40B4-BE49-F238E27FC236}">
                  <a16:creationId xmlns:a16="http://schemas.microsoft.com/office/drawing/2014/main" id="{A0D4517C-ECB2-49E5-BD12-6873FD00583C}"/>
                </a:ext>
              </a:extLst>
            </p:cNvPr>
            <p:cNvSpPr/>
            <p:nvPr/>
          </p:nvSpPr>
          <p:spPr>
            <a:xfrm rot="10800000">
              <a:off x="1719368" y="2352675"/>
              <a:ext cx="128182" cy="222233"/>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5" name="Rectangle 29">
            <a:extLst>
              <a:ext uri="{FF2B5EF4-FFF2-40B4-BE49-F238E27FC236}">
                <a16:creationId xmlns:a16="http://schemas.microsoft.com/office/drawing/2014/main" id="{1BA823C1-2ED7-42B5-AAD7-59B9320CBE56}"/>
              </a:ext>
            </a:extLst>
          </p:cNvPr>
          <p:cNvSpPr>
            <a:spLocks noChangeArrowheads="1"/>
          </p:cNvSpPr>
          <p:nvPr/>
        </p:nvSpPr>
        <p:spPr bwMode="auto">
          <a:xfrm>
            <a:off x="72238" y="889285"/>
            <a:ext cx="250308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bg1"/>
                </a:solidFill>
                <a:latin typeface="Arial" panose="020B0604020202020204" pitchFamily="34" charset="0"/>
                <a:cs typeface="Arial" panose="020B0604020202020204" pitchFamily="34" charset="0"/>
              </a:rPr>
              <a:t>Развитие линеек</a:t>
            </a:r>
            <a:endParaRPr lang="en-GB" altLang="en-US" sz="2000" b="1" dirty="0">
              <a:solidFill>
                <a:schemeClr val="bg1"/>
              </a:solidFill>
              <a:latin typeface="Arial" panose="020B0604020202020204" pitchFamily="34" charset="0"/>
              <a:cs typeface="Arial" panose="020B0604020202020204" pitchFamily="34" charset="0"/>
            </a:endParaRPr>
          </a:p>
        </p:txBody>
      </p:sp>
      <p:sp>
        <p:nvSpPr>
          <p:cNvPr id="46" name="Rectangle 29">
            <a:extLst>
              <a:ext uri="{FF2B5EF4-FFF2-40B4-BE49-F238E27FC236}">
                <a16:creationId xmlns:a16="http://schemas.microsoft.com/office/drawing/2014/main" id="{EBE8D7FD-D4DB-48F0-A35F-03E3669EAE76}"/>
              </a:ext>
            </a:extLst>
          </p:cNvPr>
          <p:cNvSpPr>
            <a:spLocks noChangeArrowheads="1"/>
          </p:cNvSpPr>
          <p:nvPr/>
        </p:nvSpPr>
        <p:spPr bwMode="auto">
          <a:xfrm>
            <a:off x="228848" y="195263"/>
            <a:ext cx="704349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latin typeface="Arial" panose="020B0604020202020204" pitchFamily="34" charset="0"/>
                <a:cs typeface="Arial" panose="020B0604020202020204" pitchFamily="34" charset="0"/>
              </a:rPr>
              <a:t>                  </a:t>
            </a:r>
            <a:r>
              <a:rPr lang="ru-RU" altLang="en-US" sz="2000" b="1" dirty="0">
                <a:latin typeface="Arial" panose="020B0604020202020204" pitchFamily="34" charset="0"/>
                <a:cs typeface="Arial" panose="020B0604020202020204" pitchFamily="34" charset="0"/>
              </a:rPr>
              <a:t>Против более высокого напряжения</a:t>
            </a:r>
            <a:endParaRPr lang="en-GB" alt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3020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4" grpId="0"/>
      <p:bldP spid="4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BEEE973-11C6-4819-96BC-F113875BCFF1}"/>
              </a:ext>
            </a:extLst>
          </p:cNvPr>
          <p:cNvSpPr/>
          <p:nvPr/>
        </p:nvSpPr>
        <p:spPr>
          <a:xfrm>
            <a:off x="0" y="1037873"/>
            <a:ext cx="9144000" cy="4105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28" name="Picture 27">
            <a:extLst>
              <a:ext uri="{FF2B5EF4-FFF2-40B4-BE49-F238E27FC236}">
                <a16:creationId xmlns:a16="http://schemas.microsoft.com/office/drawing/2014/main" id="{FFDF3CA1-B350-4643-8A94-B6FC203A993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aphicFrame>
        <p:nvGraphicFramePr>
          <p:cNvPr id="50" name="Table 49">
            <a:extLst>
              <a:ext uri="{FF2B5EF4-FFF2-40B4-BE49-F238E27FC236}">
                <a16:creationId xmlns:a16="http://schemas.microsoft.com/office/drawing/2014/main" id="{17BB5676-8E03-4AC8-8215-ABE74F54FF80}"/>
              </a:ext>
            </a:extLst>
          </p:cNvPr>
          <p:cNvGraphicFramePr>
            <a:graphicFrameLocks noGrp="1"/>
          </p:cNvGraphicFramePr>
          <p:nvPr>
            <p:extLst>
              <p:ext uri="{D42A27DB-BD31-4B8C-83A1-F6EECF244321}">
                <p14:modId xmlns:p14="http://schemas.microsoft.com/office/powerpoint/2010/main" val="2785632761"/>
              </p:ext>
            </p:extLst>
          </p:nvPr>
        </p:nvGraphicFramePr>
        <p:xfrm>
          <a:off x="823675" y="3319682"/>
          <a:ext cx="7655263" cy="1654900"/>
        </p:xfrm>
        <a:graphic>
          <a:graphicData uri="http://schemas.openxmlformats.org/drawingml/2006/table">
            <a:tbl>
              <a:tblPr firstRow="1" bandRow="1">
                <a:tableStyleId>{7DF18680-E054-41AD-8BC1-D1AEF772440D}</a:tableStyleId>
              </a:tblPr>
              <a:tblGrid>
                <a:gridCol w="1019413">
                  <a:extLst>
                    <a:ext uri="{9D8B030D-6E8A-4147-A177-3AD203B41FA5}">
                      <a16:colId xmlns:a16="http://schemas.microsoft.com/office/drawing/2014/main" val="3888184731"/>
                    </a:ext>
                  </a:extLst>
                </a:gridCol>
                <a:gridCol w="1167805">
                  <a:extLst>
                    <a:ext uri="{9D8B030D-6E8A-4147-A177-3AD203B41FA5}">
                      <a16:colId xmlns:a16="http://schemas.microsoft.com/office/drawing/2014/main" val="1297134731"/>
                    </a:ext>
                  </a:extLst>
                </a:gridCol>
                <a:gridCol w="1093609">
                  <a:extLst>
                    <a:ext uri="{9D8B030D-6E8A-4147-A177-3AD203B41FA5}">
                      <a16:colId xmlns:a16="http://schemas.microsoft.com/office/drawing/2014/main" val="1597702995"/>
                    </a:ext>
                  </a:extLst>
                </a:gridCol>
                <a:gridCol w="1093609">
                  <a:extLst>
                    <a:ext uri="{9D8B030D-6E8A-4147-A177-3AD203B41FA5}">
                      <a16:colId xmlns:a16="http://schemas.microsoft.com/office/drawing/2014/main" val="1288240946"/>
                    </a:ext>
                  </a:extLst>
                </a:gridCol>
                <a:gridCol w="1093609">
                  <a:extLst>
                    <a:ext uri="{9D8B030D-6E8A-4147-A177-3AD203B41FA5}">
                      <a16:colId xmlns:a16="http://schemas.microsoft.com/office/drawing/2014/main" val="1070102985"/>
                    </a:ext>
                  </a:extLst>
                </a:gridCol>
                <a:gridCol w="1093609">
                  <a:extLst>
                    <a:ext uri="{9D8B030D-6E8A-4147-A177-3AD203B41FA5}">
                      <a16:colId xmlns:a16="http://schemas.microsoft.com/office/drawing/2014/main" val="629921662"/>
                    </a:ext>
                  </a:extLst>
                </a:gridCol>
                <a:gridCol w="1093609">
                  <a:extLst>
                    <a:ext uri="{9D8B030D-6E8A-4147-A177-3AD203B41FA5}">
                      <a16:colId xmlns:a16="http://schemas.microsoft.com/office/drawing/2014/main" val="3417182340"/>
                    </a:ext>
                  </a:extLst>
                </a:gridCol>
              </a:tblGrid>
              <a:tr h="382751">
                <a:tc>
                  <a:txBody>
                    <a:bodyPr/>
                    <a:lstStyle/>
                    <a:p>
                      <a:endParaRPr lang="en-GB" sz="1100" dirty="0"/>
                    </a:p>
                  </a:txBody>
                  <a:tcPr marL="84534" marR="84534" marT="42267" marB="42267"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ru-RU" sz="1000" dirty="0"/>
                        <a:t>Рекомендуемая площадь, м</a:t>
                      </a:r>
                      <a:r>
                        <a:rPr lang="en-US" sz="1000" dirty="0"/>
                        <a:t>²</a:t>
                      </a:r>
                    </a:p>
                  </a:txBody>
                  <a:tcPr marL="84534" marR="84534" marT="42267" marB="42267"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ru-RU" sz="1000" dirty="0"/>
                        <a:t>Фактическая площадь, м²</a:t>
                      </a:r>
                      <a:endParaRPr lang="en-GB" sz="1000" dirty="0"/>
                    </a:p>
                  </a:txBody>
                  <a:tcPr marL="84534" marR="84534" marT="42267" marB="42267" anchor="ctr"/>
                </a:tc>
                <a:tc>
                  <a:txBody>
                    <a:bodyPr/>
                    <a:lstStyle/>
                    <a:p>
                      <a:r>
                        <a:rPr lang="ru-RU" sz="1000" dirty="0"/>
                        <a:t>Различия, м</a:t>
                      </a:r>
                      <a:r>
                        <a:rPr lang="en-US" sz="1000" dirty="0"/>
                        <a:t>²</a:t>
                      </a:r>
                      <a:endParaRPr lang="en-GB" sz="1000" dirty="0"/>
                    </a:p>
                  </a:txBody>
                  <a:tcPr marL="84534" marR="84534" marT="42267" marB="42267" anchor="ctr"/>
                </a:tc>
                <a:tc>
                  <a:txBody>
                    <a:bodyPr/>
                    <a:lstStyle/>
                    <a:p>
                      <a:r>
                        <a:rPr lang="ru-RU" sz="1000" dirty="0"/>
                        <a:t>Ресурс, ч</a:t>
                      </a:r>
                      <a:endParaRPr lang="en-GB" sz="1000" dirty="0"/>
                    </a:p>
                  </a:txBody>
                  <a:tcPr marL="84534" marR="84534" marT="42267" marB="42267" anchor="ctr"/>
                </a:tc>
                <a:tc>
                  <a:txBody>
                    <a:bodyPr/>
                    <a:lstStyle/>
                    <a:p>
                      <a:r>
                        <a:rPr lang="ru-RU" sz="1000" dirty="0" err="1"/>
                        <a:t>Втч</a:t>
                      </a:r>
                      <a:endParaRPr lang="en-GB" sz="1000" dirty="0"/>
                    </a:p>
                  </a:txBody>
                  <a:tcPr marL="84534" marR="84534" marT="42267" marB="42267" anchor="ctr"/>
                </a:tc>
                <a:tc>
                  <a:txBody>
                    <a:bodyPr/>
                    <a:lstStyle/>
                    <a:p>
                      <a:r>
                        <a:rPr lang="ru-RU" sz="1000" dirty="0"/>
                        <a:t>Соотношение 1 м</a:t>
                      </a:r>
                      <a:r>
                        <a:rPr lang="en-US" sz="1000" dirty="0"/>
                        <a:t>²</a:t>
                      </a:r>
                      <a:r>
                        <a:rPr lang="ru-RU" sz="1000" dirty="0"/>
                        <a:t> на 1 </a:t>
                      </a:r>
                      <a:r>
                        <a:rPr lang="ru-RU" sz="1000" dirty="0" err="1"/>
                        <a:t>Втч</a:t>
                      </a:r>
                      <a:endParaRPr lang="en-GB" sz="1000" dirty="0"/>
                    </a:p>
                  </a:txBody>
                  <a:tcPr marL="84534" marR="84534" marT="42267" marB="42267" anchor="ctr"/>
                </a:tc>
                <a:extLst>
                  <a:ext uri="{0D108BD9-81ED-4DB2-BD59-A6C34878D82A}">
                    <a16:rowId xmlns:a16="http://schemas.microsoft.com/office/drawing/2014/main" val="1187202588"/>
                  </a:ext>
                </a:extLst>
              </a:tr>
              <a:tr h="273929">
                <a:tc>
                  <a:txBody>
                    <a:bodyPr/>
                    <a:lstStyle/>
                    <a:p>
                      <a:r>
                        <a:rPr lang="en-GB" sz="1000" dirty="0" err="1"/>
                        <a:t>Stiga</a:t>
                      </a:r>
                      <a:r>
                        <a:rPr lang="en-GB" sz="1000" dirty="0"/>
                        <a:t> 80</a:t>
                      </a:r>
                      <a:r>
                        <a:rPr lang="ru-RU" sz="1000" dirty="0"/>
                        <a:t> В</a:t>
                      </a:r>
                      <a:endParaRPr lang="en-GB" sz="1000" b="1" dirty="0"/>
                    </a:p>
                  </a:txBody>
                  <a:tcPr marL="84534" marR="84534" marT="42267" marB="42267" anchor="ctr"/>
                </a:tc>
                <a:tc>
                  <a:txBody>
                    <a:bodyPr/>
                    <a:lstStyle/>
                    <a:p>
                      <a:r>
                        <a:rPr lang="en-GB" sz="1000" dirty="0"/>
                        <a:t>400</a:t>
                      </a:r>
                    </a:p>
                  </a:txBody>
                  <a:tcPr marL="84534" marR="84534" marT="42267" marB="42267" anchor="ctr"/>
                </a:tc>
                <a:tc>
                  <a:txBody>
                    <a:bodyPr/>
                    <a:lstStyle/>
                    <a:p>
                      <a:r>
                        <a:rPr lang="en-GB" sz="1000" dirty="0"/>
                        <a:t>452</a:t>
                      </a:r>
                    </a:p>
                  </a:txBody>
                  <a:tcPr marL="84534" marR="84534" marT="42267" marB="42267" anchor="ctr"/>
                </a:tc>
                <a:tc>
                  <a:txBody>
                    <a:bodyPr/>
                    <a:lstStyle/>
                    <a:p>
                      <a:pPr marL="0" algn="l" defTabSz="914400" rtl="0" eaLnBrk="1" latinLnBrk="0" hangingPunct="1"/>
                      <a:r>
                        <a:rPr lang="en-GB" sz="1000" kern="1200" dirty="0"/>
                        <a:t>+52</a:t>
                      </a:r>
                      <a:endParaRPr lang="en-GB" sz="1000" b="0" kern="1200" dirty="0">
                        <a:solidFill>
                          <a:srgbClr val="00B050"/>
                        </a:solidFill>
                        <a:latin typeface="+mn-lt"/>
                        <a:ea typeface="+mn-ea"/>
                        <a:cs typeface="+mn-cs"/>
                      </a:endParaRPr>
                    </a:p>
                  </a:txBody>
                  <a:tcPr marL="84534" marR="84534" marT="42267" marB="42267" anchor="ctr"/>
                </a:tc>
                <a:tc>
                  <a:txBody>
                    <a:bodyPr/>
                    <a:lstStyle/>
                    <a:p>
                      <a:r>
                        <a:rPr lang="en-GB" sz="1000" dirty="0"/>
                        <a:t>18:40</a:t>
                      </a:r>
                    </a:p>
                  </a:txBody>
                  <a:tcPr marL="84534" marR="84534" marT="42267" marB="42267" anchor="ctr"/>
                </a:tc>
                <a:tc>
                  <a:txBody>
                    <a:bodyPr/>
                    <a:lstStyle/>
                    <a:p>
                      <a:r>
                        <a:rPr lang="en-GB" sz="1000" dirty="0"/>
                        <a:t>320</a:t>
                      </a:r>
                    </a:p>
                  </a:txBody>
                  <a:tcPr marL="84534" marR="84534" marT="42267" marB="42267" anchor="ctr"/>
                </a:tc>
                <a:tc>
                  <a:txBody>
                    <a:bodyPr/>
                    <a:lstStyle/>
                    <a:p>
                      <a:r>
                        <a:rPr lang="en-GB" sz="1000" dirty="0"/>
                        <a:t>1.41</a:t>
                      </a:r>
                    </a:p>
                  </a:txBody>
                  <a:tcPr marL="84534" marR="84534" marT="42267" marB="42267" anchor="ctr"/>
                </a:tc>
                <a:extLst>
                  <a:ext uri="{0D108BD9-81ED-4DB2-BD59-A6C34878D82A}">
                    <a16:rowId xmlns:a16="http://schemas.microsoft.com/office/drawing/2014/main" val="2207475093"/>
                  </a:ext>
                </a:extLst>
              </a:tr>
              <a:tr h="273929">
                <a:tc>
                  <a:txBody>
                    <a:bodyPr/>
                    <a:lstStyle/>
                    <a:p>
                      <a:r>
                        <a:rPr lang="en-GB" sz="1000" dirty="0"/>
                        <a:t>Ego 56</a:t>
                      </a:r>
                      <a:r>
                        <a:rPr lang="ru-RU" sz="1000" dirty="0"/>
                        <a:t> В</a:t>
                      </a:r>
                      <a:endParaRPr lang="en-GB" sz="1000" b="1" dirty="0"/>
                    </a:p>
                  </a:txBody>
                  <a:tcPr marL="84534" marR="84534" marT="42267" marB="42267" anchor="ctr"/>
                </a:tc>
                <a:tc>
                  <a:txBody>
                    <a:bodyPr/>
                    <a:lstStyle/>
                    <a:p>
                      <a:r>
                        <a:rPr lang="en-GB" sz="1000" dirty="0"/>
                        <a:t>900</a:t>
                      </a:r>
                    </a:p>
                  </a:txBody>
                  <a:tcPr marL="84534" marR="84534" marT="42267" marB="42267" anchor="ctr"/>
                </a:tc>
                <a:tc>
                  <a:txBody>
                    <a:bodyPr/>
                    <a:lstStyle/>
                    <a:p>
                      <a:r>
                        <a:rPr lang="en-GB" sz="1000" dirty="0"/>
                        <a:t>540</a:t>
                      </a:r>
                    </a:p>
                  </a:txBody>
                  <a:tcPr marL="84534" marR="84534" marT="42267" marB="42267" anchor="ctr"/>
                </a:tc>
                <a:tc>
                  <a:txBody>
                    <a:bodyPr/>
                    <a:lstStyle/>
                    <a:p>
                      <a:r>
                        <a:rPr lang="en-GB" sz="1000" dirty="0"/>
                        <a:t>-460</a:t>
                      </a:r>
                      <a:endParaRPr lang="en-GB" sz="1000" b="0" dirty="0">
                        <a:solidFill>
                          <a:srgbClr val="FF0000"/>
                        </a:solidFill>
                      </a:endParaRPr>
                    </a:p>
                  </a:txBody>
                  <a:tcPr marL="84534" marR="84534" marT="42267" marB="42267" anchor="ctr"/>
                </a:tc>
                <a:tc>
                  <a:txBody>
                    <a:bodyPr/>
                    <a:lstStyle/>
                    <a:p>
                      <a:r>
                        <a:rPr lang="en-GB" sz="1000" dirty="0"/>
                        <a:t>24:30</a:t>
                      </a:r>
                    </a:p>
                  </a:txBody>
                  <a:tcPr marL="84534" marR="84534" marT="42267" marB="42267" anchor="ctr"/>
                </a:tc>
                <a:tc>
                  <a:txBody>
                    <a:bodyPr/>
                    <a:lstStyle/>
                    <a:p>
                      <a:r>
                        <a:rPr lang="en-GB" sz="1000" dirty="0"/>
                        <a:t>240</a:t>
                      </a:r>
                    </a:p>
                  </a:txBody>
                  <a:tcPr marL="84534" marR="84534" marT="42267" marB="42267" anchor="ctr"/>
                </a:tc>
                <a:tc>
                  <a:txBody>
                    <a:bodyPr/>
                    <a:lstStyle/>
                    <a:p>
                      <a:r>
                        <a:rPr lang="en-GB" sz="1000" dirty="0"/>
                        <a:t>2.25</a:t>
                      </a:r>
                    </a:p>
                  </a:txBody>
                  <a:tcPr marL="84534" marR="84534" marT="42267" marB="42267" anchor="ctr"/>
                </a:tc>
                <a:extLst>
                  <a:ext uri="{0D108BD9-81ED-4DB2-BD59-A6C34878D82A}">
                    <a16:rowId xmlns:a16="http://schemas.microsoft.com/office/drawing/2014/main" val="4157475958"/>
                  </a:ext>
                </a:extLst>
              </a:tr>
              <a:tr h="382751">
                <a:tc>
                  <a:txBody>
                    <a:bodyPr/>
                    <a:lstStyle/>
                    <a:p>
                      <a:r>
                        <a:rPr lang="en-GB" sz="1000" dirty="0" err="1"/>
                        <a:t>Powerworks</a:t>
                      </a:r>
                      <a:r>
                        <a:rPr lang="en-GB" sz="1000" dirty="0"/>
                        <a:t> 60</a:t>
                      </a:r>
                      <a:r>
                        <a:rPr lang="ru-RU" sz="1000" dirty="0"/>
                        <a:t> В</a:t>
                      </a:r>
                      <a:endParaRPr lang="en-GB" sz="1000" b="1" dirty="0"/>
                    </a:p>
                  </a:txBody>
                  <a:tcPr marL="84534" marR="84534" marT="42267" marB="42267" anchor="ctr"/>
                </a:tc>
                <a:tc>
                  <a:txBody>
                    <a:bodyPr/>
                    <a:lstStyle/>
                    <a:p>
                      <a:r>
                        <a:rPr lang="en-GB" sz="1000" dirty="0"/>
                        <a:t>875</a:t>
                      </a:r>
                    </a:p>
                  </a:txBody>
                  <a:tcPr marL="84534" marR="84534" marT="42267" marB="42267" anchor="ctr"/>
                </a:tc>
                <a:tc>
                  <a:txBody>
                    <a:bodyPr/>
                    <a:lstStyle/>
                    <a:p>
                      <a:r>
                        <a:rPr lang="en-GB" sz="1000" dirty="0"/>
                        <a:t>665</a:t>
                      </a:r>
                    </a:p>
                  </a:txBody>
                  <a:tcPr marL="84534" marR="84534" marT="42267" marB="42267" anchor="ctr"/>
                </a:tc>
                <a:tc>
                  <a:txBody>
                    <a:bodyPr/>
                    <a:lstStyle/>
                    <a:p>
                      <a:r>
                        <a:rPr lang="en-GB" sz="1000" kern="1200" dirty="0"/>
                        <a:t>-210</a:t>
                      </a:r>
                      <a:endParaRPr lang="en-GB" sz="1000" b="0" kern="1200" dirty="0">
                        <a:solidFill>
                          <a:srgbClr val="FF0000"/>
                        </a:solidFill>
                        <a:latin typeface="+mn-lt"/>
                        <a:ea typeface="+mn-ea"/>
                        <a:cs typeface="+mn-cs"/>
                      </a:endParaRPr>
                    </a:p>
                  </a:txBody>
                  <a:tcPr marL="84534" marR="84534" marT="42267" marB="42267" anchor="ctr"/>
                </a:tc>
                <a:tc>
                  <a:txBody>
                    <a:bodyPr/>
                    <a:lstStyle/>
                    <a:p>
                      <a:r>
                        <a:rPr lang="en-GB" sz="1000" dirty="0"/>
                        <a:t>27:40</a:t>
                      </a:r>
                    </a:p>
                  </a:txBody>
                  <a:tcPr marL="84534" marR="84534" marT="42267" marB="42267" anchor="ctr"/>
                </a:tc>
                <a:tc>
                  <a:txBody>
                    <a:bodyPr/>
                    <a:lstStyle/>
                    <a:p>
                      <a:r>
                        <a:rPr lang="en-GB" sz="1000" dirty="0"/>
                        <a:t>240</a:t>
                      </a:r>
                    </a:p>
                  </a:txBody>
                  <a:tcPr marL="84534" marR="84534" marT="42267" marB="42267" anchor="ctr"/>
                </a:tc>
                <a:tc>
                  <a:txBody>
                    <a:bodyPr/>
                    <a:lstStyle/>
                    <a:p>
                      <a:r>
                        <a:rPr lang="en-GB" sz="1000" dirty="0"/>
                        <a:t>2.77</a:t>
                      </a:r>
                    </a:p>
                  </a:txBody>
                  <a:tcPr marL="84534" marR="84534" marT="42267" marB="42267" anchor="ctr"/>
                </a:tc>
                <a:extLst>
                  <a:ext uri="{0D108BD9-81ED-4DB2-BD59-A6C34878D82A}">
                    <a16:rowId xmlns:a16="http://schemas.microsoft.com/office/drawing/2014/main" val="171881028"/>
                  </a:ext>
                </a:extLst>
              </a:tr>
              <a:tr h="292692">
                <a:tc>
                  <a:txBody>
                    <a:bodyPr/>
                    <a:lstStyle/>
                    <a:p>
                      <a:r>
                        <a:rPr lang="en-GB" sz="1000" dirty="0"/>
                        <a:t>Ryobi 36</a:t>
                      </a:r>
                      <a:r>
                        <a:rPr lang="ru-RU" sz="1000" dirty="0"/>
                        <a:t> В</a:t>
                      </a:r>
                      <a:endParaRPr lang="en-GB" sz="1000" b="1" dirty="0"/>
                    </a:p>
                  </a:txBody>
                  <a:tcPr marL="84534" marR="84534" marT="42267" marB="42267"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600</a:t>
                      </a:r>
                    </a:p>
                  </a:txBody>
                  <a:tcPr marL="84534" marR="84534" marT="42267" marB="42267" anchor="ctr"/>
                </a:tc>
                <a:tc>
                  <a:txBody>
                    <a:bodyPr/>
                    <a:lstStyle/>
                    <a:p>
                      <a:r>
                        <a:rPr lang="en-GB" sz="1000" dirty="0"/>
                        <a:t>637</a:t>
                      </a:r>
                    </a:p>
                  </a:txBody>
                  <a:tcPr marL="84534" marR="84534" marT="42267" marB="42267" anchor="ctr"/>
                </a:tc>
                <a:tc>
                  <a:txBody>
                    <a:bodyPr/>
                    <a:lstStyle/>
                    <a:p>
                      <a:r>
                        <a:rPr lang="en-GB" sz="1000" dirty="0"/>
                        <a:t>+37</a:t>
                      </a:r>
                      <a:endParaRPr lang="en-GB" sz="1000" b="0" dirty="0">
                        <a:solidFill>
                          <a:srgbClr val="00B050"/>
                        </a:solidFill>
                      </a:endParaRPr>
                    </a:p>
                  </a:txBody>
                  <a:tcPr marL="84534" marR="84534" marT="42267" marB="42267" anchor="ctr"/>
                </a:tc>
                <a:tc>
                  <a:txBody>
                    <a:bodyPr/>
                    <a:lstStyle/>
                    <a:p>
                      <a:r>
                        <a:rPr lang="en-GB" sz="1000" dirty="0"/>
                        <a:t>24:10</a:t>
                      </a:r>
                    </a:p>
                  </a:txBody>
                  <a:tcPr marL="84534" marR="84534" marT="42267" marB="42267" anchor="ctr"/>
                </a:tc>
                <a:tc>
                  <a:txBody>
                    <a:bodyPr/>
                    <a:lstStyle/>
                    <a:p>
                      <a:r>
                        <a:rPr lang="en-GB" sz="1000" dirty="0"/>
                        <a:t>144</a:t>
                      </a:r>
                    </a:p>
                  </a:txBody>
                  <a:tcPr marL="84534" marR="84534" marT="42267" marB="42267" anchor="ctr"/>
                </a:tc>
                <a:tc>
                  <a:txBody>
                    <a:bodyPr/>
                    <a:lstStyle/>
                    <a:p>
                      <a:r>
                        <a:rPr lang="en-GB" sz="1600" b="1" dirty="0"/>
                        <a:t>4.42</a:t>
                      </a:r>
                    </a:p>
                  </a:txBody>
                  <a:tcPr marL="84534" marR="84534" marT="42267" marB="42267" anchor="ctr"/>
                </a:tc>
                <a:extLst>
                  <a:ext uri="{0D108BD9-81ED-4DB2-BD59-A6C34878D82A}">
                    <a16:rowId xmlns:a16="http://schemas.microsoft.com/office/drawing/2014/main" val="2149979660"/>
                  </a:ext>
                </a:extLst>
              </a:tr>
            </a:tbl>
          </a:graphicData>
        </a:graphic>
      </p:graphicFrame>
      <p:pic>
        <p:nvPicPr>
          <p:cNvPr id="63" name="Picture 62">
            <a:extLst>
              <a:ext uri="{FF2B5EF4-FFF2-40B4-BE49-F238E27FC236}">
                <a16:creationId xmlns:a16="http://schemas.microsoft.com/office/drawing/2014/main" id="{9ACAF005-0EBB-4394-8C04-1B57287190DD}"/>
              </a:ext>
            </a:extLst>
          </p:cNvPr>
          <p:cNvPicPr>
            <a:picLocks noChangeAspect="1"/>
          </p:cNvPicPr>
          <p:nvPr/>
        </p:nvPicPr>
        <p:blipFill rotWithShape="1">
          <a:blip r:embed="rId4" cstate="print">
            <a:lum bright="20000" contrast="20000"/>
            <a:extLst>
              <a:ext uri="{28A0092B-C50C-407E-A947-70E740481C1C}">
                <a14:useLocalDpi xmlns:a14="http://schemas.microsoft.com/office/drawing/2010/main"/>
              </a:ext>
            </a:extLst>
          </a:blip>
          <a:srcRect t="10064" b="8442"/>
          <a:stretch/>
        </p:blipFill>
        <p:spPr>
          <a:xfrm>
            <a:off x="837656" y="954922"/>
            <a:ext cx="7613567" cy="2304145"/>
          </a:xfrm>
          <a:prstGeom prst="rect">
            <a:avLst/>
          </a:prstGeom>
        </p:spPr>
      </p:pic>
      <p:grpSp>
        <p:nvGrpSpPr>
          <p:cNvPr id="37" name="Group 36">
            <a:extLst>
              <a:ext uri="{FF2B5EF4-FFF2-40B4-BE49-F238E27FC236}">
                <a16:creationId xmlns:a16="http://schemas.microsoft.com/office/drawing/2014/main" id="{CAFF3D30-2739-45FF-9EDD-ED16198C9DBE}"/>
              </a:ext>
            </a:extLst>
          </p:cNvPr>
          <p:cNvGrpSpPr/>
          <p:nvPr/>
        </p:nvGrpSpPr>
        <p:grpSpPr>
          <a:xfrm rot="10800000" flipV="1">
            <a:off x="0" y="823446"/>
            <a:ext cx="2273300" cy="629316"/>
            <a:chOff x="1719368" y="2352675"/>
            <a:chExt cx="802780" cy="222233"/>
          </a:xfrm>
          <a:solidFill>
            <a:schemeClr val="tx2"/>
          </a:solidFill>
        </p:grpSpPr>
        <p:sp>
          <p:nvSpPr>
            <p:cNvPr id="38" name="Rectangle 37">
              <a:extLst>
                <a:ext uri="{FF2B5EF4-FFF2-40B4-BE49-F238E27FC236}">
                  <a16:creationId xmlns:a16="http://schemas.microsoft.com/office/drawing/2014/main" id="{C72E63EA-4EB4-4A8F-AEA9-DA6AA3E7A291}"/>
                </a:ext>
              </a:extLst>
            </p:cNvPr>
            <p:cNvSpPr/>
            <p:nvPr/>
          </p:nvSpPr>
          <p:spPr>
            <a:xfrm>
              <a:off x="1847550" y="2352675"/>
              <a:ext cx="674598" cy="2222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Isosceles Triangle 39">
              <a:extLst>
                <a:ext uri="{FF2B5EF4-FFF2-40B4-BE49-F238E27FC236}">
                  <a16:creationId xmlns:a16="http://schemas.microsoft.com/office/drawing/2014/main" id="{A0D4517C-ECB2-49E5-BD12-6873FD00583C}"/>
                </a:ext>
              </a:extLst>
            </p:cNvPr>
            <p:cNvSpPr/>
            <p:nvPr/>
          </p:nvSpPr>
          <p:spPr>
            <a:xfrm rot="10800000">
              <a:off x="1719368" y="2352675"/>
              <a:ext cx="128182" cy="222233"/>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5" name="Rectangle 29">
            <a:extLst>
              <a:ext uri="{FF2B5EF4-FFF2-40B4-BE49-F238E27FC236}">
                <a16:creationId xmlns:a16="http://schemas.microsoft.com/office/drawing/2014/main" id="{1BA823C1-2ED7-42B5-AAD7-59B9320CBE56}"/>
              </a:ext>
            </a:extLst>
          </p:cNvPr>
          <p:cNvSpPr>
            <a:spLocks noChangeArrowheads="1"/>
          </p:cNvSpPr>
          <p:nvPr/>
        </p:nvSpPr>
        <p:spPr bwMode="auto">
          <a:xfrm>
            <a:off x="72239" y="889285"/>
            <a:ext cx="1885702"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ru-RU" altLang="en-US" sz="2000" b="1" dirty="0">
                <a:solidFill>
                  <a:schemeClr val="bg1"/>
                </a:solidFill>
                <a:latin typeface="Arial" panose="020B0604020202020204" pitchFamily="34" charset="0"/>
                <a:cs typeface="Arial" panose="020B0604020202020204" pitchFamily="34" charset="0"/>
              </a:rPr>
              <a:t>Результаты</a:t>
            </a:r>
            <a:endParaRPr lang="en-GB" altLang="en-US" sz="2000" b="1" dirty="0">
              <a:solidFill>
                <a:schemeClr val="bg1"/>
              </a:solidFill>
              <a:latin typeface="Arial" panose="020B0604020202020204" pitchFamily="34" charset="0"/>
              <a:cs typeface="Arial" panose="020B0604020202020204" pitchFamily="34" charset="0"/>
            </a:endParaRPr>
          </a:p>
        </p:txBody>
      </p:sp>
      <p:sp>
        <p:nvSpPr>
          <p:cNvPr id="33" name="Rectangle 29">
            <a:extLst>
              <a:ext uri="{FF2B5EF4-FFF2-40B4-BE49-F238E27FC236}">
                <a16:creationId xmlns:a16="http://schemas.microsoft.com/office/drawing/2014/main" id="{26D0C0EF-8C4C-4319-BF71-B32CF6B29091}"/>
              </a:ext>
            </a:extLst>
          </p:cNvPr>
          <p:cNvSpPr>
            <a:spLocks noChangeArrowheads="1"/>
          </p:cNvSpPr>
          <p:nvPr/>
        </p:nvSpPr>
        <p:spPr bwMode="auto">
          <a:xfrm>
            <a:off x="228848" y="195263"/>
            <a:ext cx="704349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latin typeface="Arial" panose="020B0604020202020204" pitchFamily="34" charset="0"/>
                <a:cs typeface="Arial" panose="020B0604020202020204" pitchFamily="34" charset="0"/>
              </a:rPr>
              <a:t>                  </a:t>
            </a:r>
            <a:r>
              <a:rPr lang="ru-RU" altLang="en-US" sz="2000" b="1" dirty="0">
                <a:latin typeface="Arial" panose="020B0604020202020204" pitchFamily="34" charset="0"/>
                <a:cs typeface="Arial" panose="020B0604020202020204" pitchFamily="34" charset="0"/>
              </a:rPr>
              <a:t>Против более высокого напряжения</a:t>
            </a:r>
            <a:endParaRPr lang="en-GB" alt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115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BEEE973-11C6-4819-96BC-F113875BCFF1}"/>
              </a:ext>
            </a:extLst>
          </p:cNvPr>
          <p:cNvSpPr/>
          <p:nvPr/>
        </p:nvSpPr>
        <p:spPr>
          <a:xfrm>
            <a:off x="0" y="1037873"/>
            <a:ext cx="9144000" cy="4105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28" name="Picture 27">
            <a:extLst>
              <a:ext uri="{FF2B5EF4-FFF2-40B4-BE49-F238E27FC236}">
                <a16:creationId xmlns:a16="http://schemas.microsoft.com/office/drawing/2014/main" id="{FFDF3CA1-B350-4643-8A94-B6FC203A993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sp>
        <p:nvSpPr>
          <p:cNvPr id="29" name="Rectangle 28">
            <a:extLst>
              <a:ext uri="{FF2B5EF4-FFF2-40B4-BE49-F238E27FC236}">
                <a16:creationId xmlns:a16="http://schemas.microsoft.com/office/drawing/2014/main" id="{04D0F624-7078-4EF0-A738-5035C87B2E04}"/>
              </a:ext>
            </a:extLst>
          </p:cNvPr>
          <p:cNvSpPr/>
          <p:nvPr/>
        </p:nvSpPr>
        <p:spPr>
          <a:xfrm>
            <a:off x="0" y="685800"/>
            <a:ext cx="9144000" cy="44577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0" name="Picture 29">
            <a:extLst>
              <a:ext uri="{FF2B5EF4-FFF2-40B4-BE49-F238E27FC236}">
                <a16:creationId xmlns:a16="http://schemas.microsoft.com/office/drawing/2014/main" id="{11571E5E-DFCE-48B4-B473-76030CC66E2E}"/>
              </a:ext>
            </a:extLst>
          </p:cNvPr>
          <p:cNvPicPr>
            <a:picLocks noChangeAspect="1"/>
          </p:cNvPicPr>
          <p:nvPr/>
        </p:nvPicPr>
        <p:blipFill>
          <a:blip r:embed="rId4"/>
          <a:stretch>
            <a:fillRect/>
          </a:stretch>
        </p:blipFill>
        <p:spPr>
          <a:xfrm>
            <a:off x="1524139" y="3378622"/>
            <a:ext cx="1332211" cy="679193"/>
          </a:xfrm>
          <a:prstGeom prst="rect">
            <a:avLst/>
          </a:prstGeom>
        </p:spPr>
      </p:pic>
      <p:pic>
        <p:nvPicPr>
          <p:cNvPr id="31" name="Picture 30" descr="A picture containing lawn mower, transport&#10;&#10;Description automatically generated">
            <a:extLst>
              <a:ext uri="{FF2B5EF4-FFF2-40B4-BE49-F238E27FC236}">
                <a16:creationId xmlns:a16="http://schemas.microsoft.com/office/drawing/2014/main" id="{1A27FC83-09D8-453D-B0BE-8DB5751A2A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30364" y="1108936"/>
            <a:ext cx="1311397" cy="1016243"/>
          </a:xfrm>
          <a:prstGeom prst="rect">
            <a:avLst/>
          </a:prstGeom>
        </p:spPr>
      </p:pic>
      <p:sp>
        <p:nvSpPr>
          <p:cNvPr id="32" name="TextBox 31">
            <a:extLst>
              <a:ext uri="{FF2B5EF4-FFF2-40B4-BE49-F238E27FC236}">
                <a16:creationId xmlns:a16="http://schemas.microsoft.com/office/drawing/2014/main" id="{272D45D6-3DDB-4E1C-8A66-935FA68596F5}"/>
              </a:ext>
            </a:extLst>
          </p:cNvPr>
          <p:cNvSpPr txBox="1"/>
          <p:nvPr/>
        </p:nvSpPr>
        <p:spPr>
          <a:xfrm>
            <a:off x="323417" y="872933"/>
            <a:ext cx="5912269" cy="180000"/>
          </a:xfrm>
          <a:prstGeom prst="rect">
            <a:avLst/>
          </a:prstGeom>
          <a:noFill/>
        </p:spPr>
        <p:txBody>
          <a:bodyPr lIns="72000" tIns="36000" rIns="72000" bIns="36000" anchor="b">
            <a:noAutofit/>
          </a:bodyPr>
          <a:lstStyle/>
          <a:p>
            <a:pPr algn="ctr" defTabSz="514338">
              <a:defRPr/>
            </a:pPr>
            <a:r>
              <a:rPr lang="en-GB" sz="900" b="1" dirty="0">
                <a:solidFill>
                  <a:prstClr val="white"/>
                </a:solidFill>
                <a:latin typeface="Arial"/>
              </a:rPr>
              <a:t>LAWNMOWERS</a:t>
            </a:r>
          </a:p>
        </p:txBody>
      </p:sp>
      <p:sp>
        <p:nvSpPr>
          <p:cNvPr id="33" name="TextBox 32">
            <a:extLst>
              <a:ext uri="{FF2B5EF4-FFF2-40B4-BE49-F238E27FC236}">
                <a16:creationId xmlns:a16="http://schemas.microsoft.com/office/drawing/2014/main" id="{C0DBB96D-4927-4BCC-8C44-14E4198BD153}"/>
              </a:ext>
            </a:extLst>
          </p:cNvPr>
          <p:cNvSpPr txBox="1"/>
          <p:nvPr/>
        </p:nvSpPr>
        <p:spPr>
          <a:xfrm>
            <a:off x="6435672" y="872933"/>
            <a:ext cx="2204437" cy="180000"/>
          </a:xfrm>
          <a:prstGeom prst="rect">
            <a:avLst/>
          </a:prstGeom>
          <a:noFill/>
        </p:spPr>
        <p:txBody>
          <a:bodyPr lIns="72000" tIns="36000" rIns="72000" bIns="36000" anchor="b">
            <a:noAutofit/>
          </a:bodyPr>
          <a:lstStyle/>
          <a:p>
            <a:pPr algn="ctr" defTabSz="514338">
              <a:defRPr/>
            </a:pPr>
            <a:r>
              <a:rPr lang="en-GB" sz="900" b="1" dirty="0">
                <a:solidFill>
                  <a:prstClr val="white"/>
                </a:solidFill>
                <a:latin typeface="Arial"/>
              </a:rPr>
              <a:t>LINE TRIMMERS</a:t>
            </a:r>
          </a:p>
        </p:txBody>
      </p:sp>
      <p:sp>
        <p:nvSpPr>
          <p:cNvPr id="34" name="TextBox 33">
            <a:extLst>
              <a:ext uri="{FF2B5EF4-FFF2-40B4-BE49-F238E27FC236}">
                <a16:creationId xmlns:a16="http://schemas.microsoft.com/office/drawing/2014/main" id="{70F09E56-FDCF-47A6-95CE-B39224003103}"/>
              </a:ext>
            </a:extLst>
          </p:cNvPr>
          <p:cNvSpPr txBox="1"/>
          <p:nvPr/>
        </p:nvSpPr>
        <p:spPr>
          <a:xfrm>
            <a:off x="5342859" y="3089891"/>
            <a:ext cx="3315399" cy="180000"/>
          </a:xfrm>
          <a:prstGeom prst="rect">
            <a:avLst/>
          </a:prstGeom>
          <a:noFill/>
        </p:spPr>
        <p:txBody>
          <a:bodyPr lIns="72000" tIns="36000" rIns="72000" bIns="36000" anchor="b">
            <a:noAutofit/>
          </a:bodyPr>
          <a:lstStyle/>
          <a:p>
            <a:pPr algn="ctr" defTabSz="514338">
              <a:defRPr/>
            </a:pPr>
            <a:r>
              <a:rPr lang="en-GB" sz="900" b="1" dirty="0">
                <a:solidFill>
                  <a:prstClr val="white"/>
                </a:solidFill>
                <a:latin typeface="Arial"/>
              </a:rPr>
              <a:t>BLOWER VACS</a:t>
            </a:r>
          </a:p>
        </p:txBody>
      </p:sp>
      <p:sp>
        <p:nvSpPr>
          <p:cNvPr id="35" name="TextBox 34">
            <a:extLst>
              <a:ext uri="{FF2B5EF4-FFF2-40B4-BE49-F238E27FC236}">
                <a16:creationId xmlns:a16="http://schemas.microsoft.com/office/drawing/2014/main" id="{E3501545-5DEE-41BE-B986-9AA20CAC5027}"/>
              </a:ext>
            </a:extLst>
          </p:cNvPr>
          <p:cNvSpPr txBox="1"/>
          <p:nvPr/>
        </p:nvSpPr>
        <p:spPr>
          <a:xfrm>
            <a:off x="4197254" y="2896026"/>
            <a:ext cx="826970" cy="373865"/>
          </a:xfrm>
          <a:prstGeom prst="rect">
            <a:avLst/>
          </a:prstGeom>
          <a:noFill/>
        </p:spPr>
        <p:txBody>
          <a:bodyPr lIns="72000" tIns="36000" rIns="72000" bIns="36000" anchor="b">
            <a:noAutofit/>
          </a:bodyPr>
          <a:lstStyle/>
          <a:p>
            <a:pPr algn="ctr" defTabSz="514338">
              <a:defRPr/>
            </a:pPr>
            <a:r>
              <a:rPr lang="en-GB" sz="900" b="1" dirty="0">
                <a:solidFill>
                  <a:prstClr val="white"/>
                </a:solidFill>
                <a:latin typeface="Arial"/>
              </a:rPr>
              <a:t>PRESSURE WASHER</a:t>
            </a:r>
          </a:p>
        </p:txBody>
      </p:sp>
      <p:sp>
        <p:nvSpPr>
          <p:cNvPr id="36" name="TextBox 35">
            <a:extLst>
              <a:ext uri="{FF2B5EF4-FFF2-40B4-BE49-F238E27FC236}">
                <a16:creationId xmlns:a16="http://schemas.microsoft.com/office/drawing/2014/main" id="{6374BC81-C87B-40BB-86B6-155D72706C06}"/>
              </a:ext>
            </a:extLst>
          </p:cNvPr>
          <p:cNvSpPr txBox="1"/>
          <p:nvPr/>
        </p:nvSpPr>
        <p:spPr>
          <a:xfrm>
            <a:off x="3041219" y="2905639"/>
            <a:ext cx="862659" cy="364252"/>
          </a:xfrm>
          <a:prstGeom prst="rect">
            <a:avLst/>
          </a:prstGeom>
          <a:noFill/>
        </p:spPr>
        <p:txBody>
          <a:bodyPr lIns="72000" tIns="36000" rIns="72000" bIns="36000" anchor="b">
            <a:noAutofit/>
          </a:bodyPr>
          <a:lstStyle/>
          <a:p>
            <a:pPr algn="ctr" defTabSz="514338">
              <a:defRPr/>
            </a:pPr>
            <a:r>
              <a:rPr lang="en-GB" sz="900" b="1" dirty="0">
                <a:solidFill>
                  <a:prstClr val="white"/>
                </a:solidFill>
                <a:latin typeface="Arial"/>
              </a:rPr>
              <a:t>SNOW THROWER</a:t>
            </a:r>
          </a:p>
        </p:txBody>
      </p:sp>
      <p:sp>
        <p:nvSpPr>
          <p:cNvPr id="37" name="TextBox 36">
            <a:extLst>
              <a:ext uri="{FF2B5EF4-FFF2-40B4-BE49-F238E27FC236}">
                <a16:creationId xmlns:a16="http://schemas.microsoft.com/office/drawing/2014/main" id="{B6EFF35F-2E81-4855-8107-C22CBA6F8249}"/>
              </a:ext>
            </a:extLst>
          </p:cNvPr>
          <p:cNvSpPr txBox="1"/>
          <p:nvPr/>
        </p:nvSpPr>
        <p:spPr>
          <a:xfrm>
            <a:off x="1643947" y="2924794"/>
            <a:ext cx="1110398" cy="347307"/>
          </a:xfrm>
          <a:prstGeom prst="rect">
            <a:avLst/>
          </a:prstGeom>
          <a:noFill/>
        </p:spPr>
        <p:txBody>
          <a:bodyPr lIns="72000" tIns="36000" rIns="72000" bIns="36000" anchor="b">
            <a:noAutofit/>
          </a:bodyPr>
          <a:lstStyle/>
          <a:p>
            <a:pPr algn="ctr" defTabSz="514338">
              <a:defRPr/>
            </a:pPr>
            <a:r>
              <a:rPr lang="en-GB" sz="900" b="1" dirty="0">
                <a:solidFill>
                  <a:prstClr val="white"/>
                </a:solidFill>
                <a:latin typeface="Arial"/>
              </a:rPr>
              <a:t>HEDGE TRIMMER</a:t>
            </a:r>
          </a:p>
        </p:txBody>
      </p:sp>
      <p:sp>
        <p:nvSpPr>
          <p:cNvPr id="38" name="TextBox 37">
            <a:extLst>
              <a:ext uri="{FF2B5EF4-FFF2-40B4-BE49-F238E27FC236}">
                <a16:creationId xmlns:a16="http://schemas.microsoft.com/office/drawing/2014/main" id="{52406F10-6D8A-4D93-A056-F443865AD194}"/>
              </a:ext>
            </a:extLst>
          </p:cNvPr>
          <p:cNvSpPr txBox="1"/>
          <p:nvPr/>
        </p:nvSpPr>
        <p:spPr>
          <a:xfrm>
            <a:off x="347744" y="3089891"/>
            <a:ext cx="1111712" cy="180000"/>
          </a:xfrm>
          <a:prstGeom prst="rect">
            <a:avLst/>
          </a:prstGeom>
          <a:noFill/>
        </p:spPr>
        <p:txBody>
          <a:bodyPr lIns="72000" tIns="36000" rIns="72000" bIns="36000" anchor="b">
            <a:noAutofit/>
          </a:bodyPr>
          <a:lstStyle/>
          <a:p>
            <a:pPr algn="ctr" defTabSz="514338">
              <a:defRPr/>
            </a:pPr>
            <a:r>
              <a:rPr lang="en-GB" sz="900" b="1" dirty="0">
                <a:solidFill>
                  <a:prstClr val="white"/>
                </a:solidFill>
                <a:latin typeface="Arial"/>
              </a:rPr>
              <a:t>CHAINSAW</a:t>
            </a:r>
          </a:p>
        </p:txBody>
      </p:sp>
      <p:pic>
        <p:nvPicPr>
          <p:cNvPr id="39" name="Picture 38">
            <a:extLst>
              <a:ext uri="{FF2B5EF4-FFF2-40B4-BE49-F238E27FC236}">
                <a16:creationId xmlns:a16="http://schemas.microsoft.com/office/drawing/2014/main" id="{5552FED6-2BEE-4089-A391-C67EEAFFF2F3}"/>
              </a:ext>
            </a:extLst>
          </p:cNvPr>
          <p:cNvPicPr>
            <a:picLocks noChangeAspect="1"/>
          </p:cNvPicPr>
          <p:nvPr/>
        </p:nvPicPr>
        <p:blipFill>
          <a:blip r:embed="rId6"/>
          <a:stretch>
            <a:fillRect/>
          </a:stretch>
        </p:blipFill>
        <p:spPr>
          <a:xfrm>
            <a:off x="2968787" y="3382369"/>
            <a:ext cx="1070170" cy="961462"/>
          </a:xfrm>
          <a:prstGeom prst="rect">
            <a:avLst/>
          </a:prstGeom>
        </p:spPr>
      </p:pic>
      <p:pic>
        <p:nvPicPr>
          <p:cNvPr id="40" name="Picture 39">
            <a:extLst>
              <a:ext uri="{FF2B5EF4-FFF2-40B4-BE49-F238E27FC236}">
                <a16:creationId xmlns:a16="http://schemas.microsoft.com/office/drawing/2014/main" id="{AD4250F3-BAF2-434A-8D70-0A3F1B0D1902}"/>
              </a:ext>
            </a:extLst>
          </p:cNvPr>
          <p:cNvPicPr>
            <a:picLocks noChangeAspect="1"/>
          </p:cNvPicPr>
          <p:nvPr/>
        </p:nvPicPr>
        <p:blipFill>
          <a:blip r:embed="rId7"/>
          <a:stretch>
            <a:fillRect/>
          </a:stretch>
        </p:blipFill>
        <p:spPr>
          <a:xfrm>
            <a:off x="7274678" y="1143879"/>
            <a:ext cx="1326573" cy="1326573"/>
          </a:xfrm>
          <a:prstGeom prst="rect">
            <a:avLst/>
          </a:prstGeom>
        </p:spPr>
      </p:pic>
      <p:pic>
        <p:nvPicPr>
          <p:cNvPr id="43" name="Picture 42">
            <a:extLst>
              <a:ext uri="{FF2B5EF4-FFF2-40B4-BE49-F238E27FC236}">
                <a16:creationId xmlns:a16="http://schemas.microsoft.com/office/drawing/2014/main" id="{B9464B79-1BF7-42DE-BCBF-482E42EA89CA}"/>
              </a:ext>
            </a:extLst>
          </p:cNvPr>
          <p:cNvPicPr>
            <a:picLocks noChangeAspect="1"/>
          </p:cNvPicPr>
          <p:nvPr/>
        </p:nvPicPr>
        <p:blipFill>
          <a:blip r:embed="rId8"/>
          <a:stretch>
            <a:fillRect/>
          </a:stretch>
        </p:blipFill>
        <p:spPr>
          <a:xfrm>
            <a:off x="6335529" y="1182206"/>
            <a:ext cx="1326573" cy="1326573"/>
          </a:xfrm>
          <a:prstGeom prst="rect">
            <a:avLst/>
          </a:prstGeom>
        </p:spPr>
      </p:pic>
      <p:sp>
        <p:nvSpPr>
          <p:cNvPr id="44" name="TextBox 43">
            <a:extLst>
              <a:ext uri="{FF2B5EF4-FFF2-40B4-BE49-F238E27FC236}">
                <a16:creationId xmlns:a16="http://schemas.microsoft.com/office/drawing/2014/main" id="{2ABBFD98-F861-4BC1-9836-268D044F4CD0}"/>
              </a:ext>
            </a:extLst>
          </p:cNvPr>
          <p:cNvSpPr txBox="1"/>
          <p:nvPr/>
        </p:nvSpPr>
        <p:spPr>
          <a:xfrm>
            <a:off x="542749" y="2104684"/>
            <a:ext cx="493205"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40cm</a:t>
            </a:r>
          </a:p>
          <a:p>
            <a:pPr algn="ctr" defTabSz="514338">
              <a:defRPr/>
            </a:pPr>
            <a:r>
              <a:rPr lang="en-GB" sz="700" dirty="0">
                <a:solidFill>
                  <a:prstClr val="white"/>
                </a:solidFill>
                <a:latin typeface="Arial"/>
              </a:rPr>
              <a:t>Push</a:t>
            </a:r>
            <a:endParaRPr lang="en-GB" sz="900" dirty="0">
              <a:solidFill>
                <a:prstClr val="white"/>
              </a:solidFill>
              <a:latin typeface="Arial"/>
            </a:endParaRPr>
          </a:p>
        </p:txBody>
      </p:sp>
      <p:sp>
        <p:nvSpPr>
          <p:cNvPr id="45" name="TextBox 44">
            <a:extLst>
              <a:ext uri="{FF2B5EF4-FFF2-40B4-BE49-F238E27FC236}">
                <a16:creationId xmlns:a16="http://schemas.microsoft.com/office/drawing/2014/main" id="{CB24EF5E-4218-4854-AB10-2C2A348CB104}"/>
              </a:ext>
            </a:extLst>
          </p:cNvPr>
          <p:cNvSpPr txBox="1"/>
          <p:nvPr/>
        </p:nvSpPr>
        <p:spPr>
          <a:xfrm>
            <a:off x="1424609" y="2104684"/>
            <a:ext cx="661683"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40cm</a:t>
            </a:r>
          </a:p>
          <a:p>
            <a:pPr algn="ctr" defTabSz="514338">
              <a:defRPr/>
            </a:pPr>
            <a:r>
              <a:rPr lang="en-GB" sz="700" dirty="0">
                <a:solidFill>
                  <a:prstClr val="white"/>
                </a:solidFill>
                <a:latin typeface="Arial"/>
              </a:rPr>
              <a:t>Power assist</a:t>
            </a:r>
          </a:p>
        </p:txBody>
      </p:sp>
      <p:sp>
        <p:nvSpPr>
          <p:cNvPr id="46" name="TextBox 45">
            <a:extLst>
              <a:ext uri="{FF2B5EF4-FFF2-40B4-BE49-F238E27FC236}">
                <a16:creationId xmlns:a16="http://schemas.microsoft.com/office/drawing/2014/main" id="{9949975C-68B6-4277-A608-10C800CF2B74}"/>
              </a:ext>
            </a:extLst>
          </p:cNvPr>
          <p:cNvSpPr txBox="1"/>
          <p:nvPr/>
        </p:nvSpPr>
        <p:spPr>
          <a:xfrm>
            <a:off x="3290432" y="2104684"/>
            <a:ext cx="682344" cy="323068"/>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46cm</a:t>
            </a:r>
          </a:p>
          <a:p>
            <a:pPr algn="ctr" defTabSz="514338">
              <a:defRPr/>
            </a:pPr>
            <a:r>
              <a:rPr lang="en-GB" sz="700" dirty="0">
                <a:solidFill>
                  <a:prstClr val="white"/>
                </a:solidFill>
                <a:latin typeface="Arial"/>
              </a:rPr>
              <a:t>Power assist</a:t>
            </a:r>
          </a:p>
        </p:txBody>
      </p:sp>
      <p:sp>
        <p:nvSpPr>
          <p:cNvPr id="47" name="TextBox 46">
            <a:extLst>
              <a:ext uri="{FF2B5EF4-FFF2-40B4-BE49-F238E27FC236}">
                <a16:creationId xmlns:a16="http://schemas.microsoft.com/office/drawing/2014/main" id="{40F67636-D208-4B60-BA7A-8AAD0F2CB7FB}"/>
              </a:ext>
            </a:extLst>
          </p:cNvPr>
          <p:cNvSpPr txBox="1"/>
          <p:nvPr/>
        </p:nvSpPr>
        <p:spPr>
          <a:xfrm>
            <a:off x="6571768" y="2224320"/>
            <a:ext cx="972000" cy="221628"/>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33cm</a:t>
            </a:r>
          </a:p>
        </p:txBody>
      </p:sp>
      <p:sp>
        <p:nvSpPr>
          <p:cNvPr id="48" name="TextBox 47">
            <a:extLst>
              <a:ext uri="{FF2B5EF4-FFF2-40B4-BE49-F238E27FC236}">
                <a16:creationId xmlns:a16="http://schemas.microsoft.com/office/drawing/2014/main" id="{DF78DDF4-99B4-4720-8065-6284DD3F5E82}"/>
              </a:ext>
            </a:extLst>
          </p:cNvPr>
          <p:cNvSpPr txBox="1"/>
          <p:nvPr/>
        </p:nvSpPr>
        <p:spPr>
          <a:xfrm>
            <a:off x="7515074" y="2246204"/>
            <a:ext cx="972000"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33cm</a:t>
            </a:r>
          </a:p>
        </p:txBody>
      </p:sp>
      <p:sp>
        <p:nvSpPr>
          <p:cNvPr id="49" name="TextBox 48">
            <a:extLst>
              <a:ext uri="{FF2B5EF4-FFF2-40B4-BE49-F238E27FC236}">
                <a16:creationId xmlns:a16="http://schemas.microsoft.com/office/drawing/2014/main" id="{3E7B5F9A-1F5B-48DA-A72C-302175F3DEBD}"/>
              </a:ext>
            </a:extLst>
          </p:cNvPr>
          <p:cNvSpPr txBox="1"/>
          <p:nvPr/>
        </p:nvSpPr>
        <p:spPr>
          <a:xfrm>
            <a:off x="1688181" y="3919082"/>
            <a:ext cx="972000" cy="397277"/>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60cm 1-Speed</a:t>
            </a:r>
          </a:p>
          <a:p>
            <a:pPr algn="ctr" defTabSz="514338">
              <a:defRPr/>
            </a:pPr>
            <a:r>
              <a:rPr lang="en-GB" sz="700" dirty="0">
                <a:solidFill>
                  <a:prstClr val="white"/>
                </a:solidFill>
                <a:latin typeface="Arial"/>
              </a:rPr>
              <a:t>26mm Blade Gap</a:t>
            </a:r>
          </a:p>
        </p:txBody>
      </p:sp>
      <p:sp>
        <p:nvSpPr>
          <p:cNvPr id="50" name="TextBox 49">
            <a:extLst>
              <a:ext uri="{FF2B5EF4-FFF2-40B4-BE49-F238E27FC236}">
                <a16:creationId xmlns:a16="http://schemas.microsoft.com/office/drawing/2014/main" id="{B99083B3-19E7-43FD-A858-254131934874}"/>
              </a:ext>
            </a:extLst>
          </p:cNvPr>
          <p:cNvSpPr txBox="1"/>
          <p:nvPr/>
        </p:nvSpPr>
        <p:spPr>
          <a:xfrm>
            <a:off x="6521446" y="4347866"/>
            <a:ext cx="1082658"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238km/h Speed</a:t>
            </a:r>
          </a:p>
          <a:p>
            <a:pPr algn="ctr" defTabSz="514338">
              <a:defRPr/>
            </a:pPr>
            <a:r>
              <a:rPr lang="en-GB" sz="700" dirty="0">
                <a:solidFill>
                  <a:prstClr val="white"/>
                </a:solidFill>
                <a:latin typeface="Arial"/>
              </a:rPr>
              <a:t>5m</a:t>
            </a:r>
            <a:r>
              <a:rPr lang="en-GB" sz="700" baseline="30000" dirty="0">
                <a:solidFill>
                  <a:prstClr val="white"/>
                </a:solidFill>
                <a:latin typeface="Arial"/>
              </a:rPr>
              <a:t>3</a:t>
            </a:r>
            <a:r>
              <a:rPr lang="en-GB" sz="700" dirty="0">
                <a:solidFill>
                  <a:prstClr val="white"/>
                </a:solidFill>
                <a:latin typeface="Arial"/>
              </a:rPr>
              <a:t>/min Volume</a:t>
            </a:r>
          </a:p>
        </p:txBody>
      </p:sp>
      <p:sp>
        <p:nvSpPr>
          <p:cNvPr id="51" name="TextBox 50">
            <a:extLst>
              <a:ext uri="{FF2B5EF4-FFF2-40B4-BE49-F238E27FC236}">
                <a16:creationId xmlns:a16="http://schemas.microsoft.com/office/drawing/2014/main" id="{3BB1474C-0F92-44AC-A806-BEDAEE6B36B2}"/>
              </a:ext>
            </a:extLst>
          </p:cNvPr>
          <p:cNvSpPr txBox="1"/>
          <p:nvPr/>
        </p:nvSpPr>
        <p:spPr>
          <a:xfrm>
            <a:off x="3124091" y="4347866"/>
            <a:ext cx="831517"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51cm</a:t>
            </a:r>
          </a:p>
          <a:p>
            <a:pPr algn="ctr" defTabSz="514338">
              <a:defRPr/>
            </a:pPr>
            <a:r>
              <a:rPr lang="en-GB" sz="700" dirty="0">
                <a:solidFill>
                  <a:prstClr val="white"/>
                </a:solidFill>
                <a:latin typeface="Arial"/>
              </a:rPr>
              <a:t>25cm Clearance</a:t>
            </a:r>
          </a:p>
        </p:txBody>
      </p:sp>
      <p:grpSp>
        <p:nvGrpSpPr>
          <p:cNvPr id="52" name="Graphic 4">
            <a:extLst>
              <a:ext uri="{FF2B5EF4-FFF2-40B4-BE49-F238E27FC236}">
                <a16:creationId xmlns:a16="http://schemas.microsoft.com/office/drawing/2014/main" id="{A7FD4952-4C92-464F-A788-E4C36262FA23}"/>
              </a:ext>
            </a:extLst>
          </p:cNvPr>
          <p:cNvGrpSpPr/>
          <p:nvPr/>
        </p:nvGrpSpPr>
        <p:grpSpPr>
          <a:xfrm>
            <a:off x="3373313" y="2426120"/>
            <a:ext cx="541567" cy="63003"/>
            <a:chOff x="2443162" y="2324100"/>
            <a:chExt cx="4257675" cy="495300"/>
          </a:xfrm>
          <a:solidFill>
            <a:schemeClr val="accent1"/>
          </a:solidFill>
        </p:grpSpPr>
        <p:sp>
          <p:nvSpPr>
            <p:cNvPr id="53" name="Freeform: Shape 52">
              <a:extLst>
                <a:ext uri="{FF2B5EF4-FFF2-40B4-BE49-F238E27FC236}">
                  <a16:creationId xmlns:a16="http://schemas.microsoft.com/office/drawing/2014/main" id="{6F96794C-E919-4CD1-8641-AB4C038AC986}"/>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dirty="0">
                <a:solidFill>
                  <a:prstClr val="black"/>
                </a:solidFill>
                <a:latin typeface="Arial"/>
              </a:endParaRPr>
            </a:p>
          </p:txBody>
        </p:sp>
        <p:sp>
          <p:nvSpPr>
            <p:cNvPr id="54" name="Freeform: Shape 53">
              <a:extLst>
                <a:ext uri="{FF2B5EF4-FFF2-40B4-BE49-F238E27FC236}">
                  <a16:creationId xmlns:a16="http://schemas.microsoft.com/office/drawing/2014/main" id="{F7528963-EF05-41C8-9FC7-DA2CDAE3A019}"/>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55" name="Freeform: Shape 54">
              <a:extLst>
                <a:ext uri="{FF2B5EF4-FFF2-40B4-BE49-F238E27FC236}">
                  <a16:creationId xmlns:a16="http://schemas.microsoft.com/office/drawing/2014/main" id="{55F5600F-9BE3-4010-A17C-0719C43B5992}"/>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56" name="Freeform: Shape 55">
              <a:extLst>
                <a:ext uri="{FF2B5EF4-FFF2-40B4-BE49-F238E27FC236}">
                  <a16:creationId xmlns:a16="http://schemas.microsoft.com/office/drawing/2014/main" id="{0EE950F5-1789-4528-B511-CFE059871227}"/>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57" name="Freeform: Shape 56">
              <a:extLst>
                <a:ext uri="{FF2B5EF4-FFF2-40B4-BE49-F238E27FC236}">
                  <a16:creationId xmlns:a16="http://schemas.microsoft.com/office/drawing/2014/main" id="{2D7F53E1-8E8C-443C-AC66-18D503D1DC79}"/>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58" name="Freeform: Shape 57">
              <a:extLst>
                <a:ext uri="{FF2B5EF4-FFF2-40B4-BE49-F238E27FC236}">
                  <a16:creationId xmlns:a16="http://schemas.microsoft.com/office/drawing/2014/main" id="{3CFCA138-8E7F-441E-B66B-CD22236CFD08}"/>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59" name="Freeform: Shape 58">
              <a:extLst>
                <a:ext uri="{FF2B5EF4-FFF2-40B4-BE49-F238E27FC236}">
                  <a16:creationId xmlns:a16="http://schemas.microsoft.com/office/drawing/2014/main" id="{BA2603DE-1E9A-4E67-B20A-DADE1EA88150}"/>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60" name="Freeform: Shape 59">
              <a:extLst>
                <a:ext uri="{FF2B5EF4-FFF2-40B4-BE49-F238E27FC236}">
                  <a16:creationId xmlns:a16="http://schemas.microsoft.com/office/drawing/2014/main" id="{53162B7C-506A-4BEE-B96A-AAEBB7A7E1A0}"/>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61" name="Freeform: Shape 60">
              <a:extLst>
                <a:ext uri="{FF2B5EF4-FFF2-40B4-BE49-F238E27FC236}">
                  <a16:creationId xmlns:a16="http://schemas.microsoft.com/office/drawing/2014/main" id="{000163AC-7809-402D-91D9-269559CCE939}"/>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62" name="Freeform: Shape 61">
              <a:extLst>
                <a:ext uri="{FF2B5EF4-FFF2-40B4-BE49-F238E27FC236}">
                  <a16:creationId xmlns:a16="http://schemas.microsoft.com/office/drawing/2014/main" id="{CF066998-2B29-4E54-B224-7107C7720D92}"/>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grpSp>
        <p:nvGrpSpPr>
          <p:cNvPr id="63" name="Graphic 4">
            <a:extLst>
              <a:ext uri="{FF2B5EF4-FFF2-40B4-BE49-F238E27FC236}">
                <a16:creationId xmlns:a16="http://schemas.microsoft.com/office/drawing/2014/main" id="{7BE656C3-AE23-4D74-86EC-9C6DE9D1F6C8}"/>
              </a:ext>
            </a:extLst>
          </p:cNvPr>
          <p:cNvGrpSpPr/>
          <p:nvPr/>
        </p:nvGrpSpPr>
        <p:grpSpPr>
          <a:xfrm>
            <a:off x="3269054" y="4668017"/>
            <a:ext cx="541567" cy="63003"/>
            <a:chOff x="2443162" y="2324100"/>
            <a:chExt cx="4257675" cy="495300"/>
          </a:xfrm>
          <a:solidFill>
            <a:schemeClr val="accent1"/>
          </a:solidFill>
        </p:grpSpPr>
        <p:sp>
          <p:nvSpPr>
            <p:cNvPr id="64" name="Freeform: Shape 63">
              <a:extLst>
                <a:ext uri="{FF2B5EF4-FFF2-40B4-BE49-F238E27FC236}">
                  <a16:creationId xmlns:a16="http://schemas.microsoft.com/office/drawing/2014/main" id="{98833FF2-3AA1-4E4D-852D-456A9C1AC63A}"/>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65" name="Freeform: Shape 64">
              <a:extLst>
                <a:ext uri="{FF2B5EF4-FFF2-40B4-BE49-F238E27FC236}">
                  <a16:creationId xmlns:a16="http://schemas.microsoft.com/office/drawing/2014/main" id="{F4070C0B-9A85-4B24-8E68-473D760CF82F}"/>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66" name="Freeform: Shape 65">
              <a:extLst>
                <a:ext uri="{FF2B5EF4-FFF2-40B4-BE49-F238E27FC236}">
                  <a16:creationId xmlns:a16="http://schemas.microsoft.com/office/drawing/2014/main" id="{CDC2C54D-3C49-49FC-B358-E5F1A87167FA}"/>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67" name="Freeform: Shape 66">
              <a:extLst>
                <a:ext uri="{FF2B5EF4-FFF2-40B4-BE49-F238E27FC236}">
                  <a16:creationId xmlns:a16="http://schemas.microsoft.com/office/drawing/2014/main" id="{4BA2718D-2A22-49D9-85CF-649F3765E6AC}"/>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68" name="Freeform: Shape 67">
              <a:extLst>
                <a:ext uri="{FF2B5EF4-FFF2-40B4-BE49-F238E27FC236}">
                  <a16:creationId xmlns:a16="http://schemas.microsoft.com/office/drawing/2014/main" id="{224A0177-BEF8-4092-8847-240BAB1E22C5}"/>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69" name="Freeform: Shape 68">
              <a:extLst>
                <a:ext uri="{FF2B5EF4-FFF2-40B4-BE49-F238E27FC236}">
                  <a16:creationId xmlns:a16="http://schemas.microsoft.com/office/drawing/2014/main" id="{E6B009FC-D18E-4356-8478-E003A5CC8529}"/>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0" name="Freeform: Shape 69">
              <a:extLst>
                <a:ext uri="{FF2B5EF4-FFF2-40B4-BE49-F238E27FC236}">
                  <a16:creationId xmlns:a16="http://schemas.microsoft.com/office/drawing/2014/main" id="{830CB25D-BA23-4855-871B-1B3876E3B5FE}"/>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1" name="Freeform: Shape 70">
              <a:extLst>
                <a:ext uri="{FF2B5EF4-FFF2-40B4-BE49-F238E27FC236}">
                  <a16:creationId xmlns:a16="http://schemas.microsoft.com/office/drawing/2014/main" id="{B34D8B0C-0AD6-4999-9771-4883102C8F38}"/>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2" name="Freeform: Shape 71">
              <a:extLst>
                <a:ext uri="{FF2B5EF4-FFF2-40B4-BE49-F238E27FC236}">
                  <a16:creationId xmlns:a16="http://schemas.microsoft.com/office/drawing/2014/main" id="{27D0838F-5719-4526-AB27-B0C06383E1F6}"/>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3" name="Freeform: Shape 72">
              <a:extLst>
                <a:ext uri="{FF2B5EF4-FFF2-40B4-BE49-F238E27FC236}">
                  <a16:creationId xmlns:a16="http://schemas.microsoft.com/office/drawing/2014/main" id="{7A243516-E1E6-40FA-8185-F4288D78D5E5}"/>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grpSp>
        <p:nvGrpSpPr>
          <p:cNvPr id="74" name="Graphic 4">
            <a:extLst>
              <a:ext uri="{FF2B5EF4-FFF2-40B4-BE49-F238E27FC236}">
                <a16:creationId xmlns:a16="http://schemas.microsoft.com/office/drawing/2014/main" id="{7E966F71-DFAA-4A47-BCA3-3871175633C3}"/>
              </a:ext>
            </a:extLst>
          </p:cNvPr>
          <p:cNvGrpSpPr/>
          <p:nvPr/>
        </p:nvGrpSpPr>
        <p:grpSpPr>
          <a:xfrm>
            <a:off x="6802887" y="4668017"/>
            <a:ext cx="541567" cy="63003"/>
            <a:chOff x="2443162" y="2324100"/>
            <a:chExt cx="4257675" cy="495300"/>
          </a:xfrm>
          <a:solidFill>
            <a:schemeClr val="accent1"/>
          </a:solidFill>
        </p:grpSpPr>
        <p:sp>
          <p:nvSpPr>
            <p:cNvPr id="75" name="Freeform: Shape 74">
              <a:extLst>
                <a:ext uri="{FF2B5EF4-FFF2-40B4-BE49-F238E27FC236}">
                  <a16:creationId xmlns:a16="http://schemas.microsoft.com/office/drawing/2014/main" id="{91A83132-7C7D-41D7-83E7-BF818DBED522}"/>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6" name="Freeform: Shape 75">
              <a:extLst>
                <a:ext uri="{FF2B5EF4-FFF2-40B4-BE49-F238E27FC236}">
                  <a16:creationId xmlns:a16="http://schemas.microsoft.com/office/drawing/2014/main" id="{26729FCC-09E2-41AD-A2DE-8B11E5908EFB}"/>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7" name="Freeform: Shape 76">
              <a:extLst>
                <a:ext uri="{FF2B5EF4-FFF2-40B4-BE49-F238E27FC236}">
                  <a16:creationId xmlns:a16="http://schemas.microsoft.com/office/drawing/2014/main" id="{5DE1D498-BF34-41CA-96FA-9CEC87DDA0CC}"/>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8" name="Freeform: Shape 77">
              <a:extLst>
                <a:ext uri="{FF2B5EF4-FFF2-40B4-BE49-F238E27FC236}">
                  <a16:creationId xmlns:a16="http://schemas.microsoft.com/office/drawing/2014/main" id="{12BA0257-292D-4B40-9FF6-121BCE2B21A2}"/>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79" name="Freeform: Shape 78">
              <a:extLst>
                <a:ext uri="{FF2B5EF4-FFF2-40B4-BE49-F238E27FC236}">
                  <a16:creationId xmlns:a16="http://schemas.microsoft.com/office/drawing/2014/main" id="{428296C8-F687-49C2-91FC-DFE0E0C0154C}"/>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80" name="Freeform: Shape 79">
              <a:extLst>
                <a:ext uri="{FF2B5EF4-FFF2-40B4-BE49-F238E27FC236}">
                  <a16:creationId xmlns:a16="http://schemas.microsoft.com/office/drawing/2014/main" id="{682FEFEE-5DC8-4B87-ABB5-FC93227F7658}"/>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81" name="Freeform: Shape 80">
              <a:extLst>
                <a:ext uri="{FF2B5EF4-FFF2-40B4-BE49-F238E27FC236}">
                  <a16:creationId xmlns:a16="http://schemas.microsoft.com/office/drawing/2014/main" id="{521A24F1-3903-42AE-B076-6C5D8FAB491C}"/>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82" name="Freeform: Shape 81">
              <a:extLst>
                <a:ext uri="{FF2B5EF4-FFF2-40B4-BE49-F238E27FC236}">
                  <a16:creationId xmlns:a16="http://schemas.microsoft.com/office/drawing/2014/main" id="{464F36D4-9426-402E-8875-3E6BF3CCD28E}"/>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83" name="Freeform: Shape 82">
              <a:extLst>
                <a:ext uri="{FF2B5EF4-FFF2-40B4-BE49-F238E27FC236}">
                  <a16:creationId xmlns:a16="http://schemas.microsoft.com/office/drawing/2014/main" id="{177D0805-5E29-4A29-9B7C-B000FE04C75E}"/>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84" name="Freeform: Shape 83">
              <a:extLst>
                <a:ext uri="{FF2B5EF4-FFF2-40B4-BE49-F238E27FC236}">
                  <a16:creationId xmlns:a16="http://schemas.microsoft.com/office/drawing/2014/main" id="{129C77E8-994D-461E-8748-F9B3EC52D78F}"/>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cxnSp>
        <p:nvCxnSpPr>
          <p:cNvPr id="85" name="Straight Connector 84">
            <a:extLst>
              <a:ext uri="{FF2B5EF4-FFF2-40B4-BE49-F238E27FC236}">
                <a16:creationId xmlns:a16="http://schemas.microsoft.com/office/drawing/2014/main" id="{908D96C1-9CD6-4653-B150-828CA3C84F1A}"/>
              </a:ext>
            </a:extLst>
          </p:cNvPr>
          <p:cNvCxnSpPr>
            <a:cxnSpLocks/>
          </p:cNvCxnSpPr>
          <p:nvPr/>
        </p:nvCxnSpPr>
        <p:spPr>
          <a:xfrm>
            <a:off x="323427" y="1060867"/>
            <a:ext cx="5912270"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9AD5233-710F-42A1-B341-D6FCA4B76DD0}"/>
              </a:ext>
            </a:extLst>
          </p:cNvPr>
          <p:cNvCxnSpPr>
            <a:cxnSpLocks/>
          </p:cNvCxnSpPr>
          <p:nvPr/>
        </p:nvCxnSpPr>
        <p:spPr>
          <a:xfrm>
            <a:off x="6453252" y="1060867"/>
            <a:ext cx="2197729"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4EE2CAC-F17B-4D8C-9269-7A5B47EFCD15}"/>
              </a:ext>
            </a:extLst>
          </p:cNvPr>
          <p:cNvCxnSpPr>
            <a:cxnSpLocks/>
          </p:cNvCxnSpPr>
          <p:nvPr/>
        </p:nvCxnSpPr>
        <p:spPr>
          <a:xfrm>
            <a:off x="5324529" y="3270885"/>
            <a:ext cx="3333729" cy="4953"/>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20F1BE6-15A9-4749-A123-F4A6BC013CB3}"/>
              </a:ext>
            </a:extLst>
          </p:cNvPr>
          <p:cNvCxnSpPr>
            <a:cxnSpLocks/>
          </p:cNvCxnSpPr>
          <p:nvPr/>
        </p:nvCxnSpPr>
        <p:spPr>
          <a:xfrm>
            <a:off x="3043292" y="3273361"/>
            <a:ext cx="870585"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89" name="TextBox 88">
            <a:extLst>
              <a:ext uri="{FF2B5EF4-FFF2-40B4-BE49-F238E27FC236}">
                <a16:creationId xmlns:a16="http://schemas.microsoft.com/office/drawing/2014/main" id="{42E663FC-B619-4A1F-AFC6-E8ED4FF63DAC}"/>
              </a:ext>
            </a:extLst>
          </p:cNvPr>
          <p:cNvSpPr txBox="1"/>
          <p:nvPr/>
        </p:nvSpPr>
        <p:spPr>
          <a:xfrm>
            <a:off x="407040" y="3919082"/>
            <a:ext cx="972000" cy="335231"/>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35cm Bar</a:t>
            </a:r>
          </a:p>
          <a:p>
            <a:pPr algn="ctr" defTabSz="514338">
              <a:defRPr/>
            </a:pPr>
            <a:r>
              <a:rPr lang="en-GB" sz="700" dirty="0">
                <a:solidFill>
                  <a:prstClr val="white"/>
                </a:solidFill>
                <a:latin typeface="Arial"/>
              </a:rPr>
              <a:t>21m/s Chain Speed</a:t>
            </a:r>
          </a:p>
        </p:txBody>
      </p:sp>
      <p:sp>
        <p:nvSpPr>
          <p:cNvPr id="90" name="TextBox 89">
            <a:extLst>
              <a:ext uri="{FF2B5EF4-FFF2-40B4-BE49-F238E27FC236}">
                <a16:creationId xmlns:a16="http://schemas.microsoft.com/office/drawing/2014/main" id="{FC8D2F89-3BF5-43B9-9247-B61E5F00DF8E}"/>
              </a:ext>
            </a:extLst>
          </p:cNvPr>
          <p:cNvSpPr txBox="1"/>
          <p:nvPr/>
        </p:nvSpPr>
        <p:spPr>
          <a:xfrm>
            <a:off x="5246422" y="4347866"/>
            <a:ext cx="1140447"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175km/h Speed</a:t>
            </a:r>
          </a:p>
          <a:p>
            <a:pPr algn="ctr" defTabSz="514338">
              <a:defRPr/>
            </a:pPr>
            <a:r>
              <a:rPr lang="en-GB" sz="700" dirty="0">
                <a:solidFill>
                  <a:prstClr val="white"/>
                </a:solidFill>
                <a:latin typeface="Arial"/>
              </a:rPr>
              <a:t>14m</a:t>
            </a:r>
            <a:r>
              <a:rPr lang="en-GB" sz="700" baseline="30000" dirty="0">
                <a:solidFill>
                  <a:prstClr val="white"/>
                </a:solidFill>
                <a:latin typeface="Arial"/>
              </a:rPr>
              <a:t>3</a:t>
            </a:r>
            <a:r>
              <a:rPr lang="en-GB" sz="700" dirty="0">
                <a:solidFill>
                  <a:prstClr val="white"/>
                </a:solidFill>
                <a:latin typeface="Arial"/>
              </a:rPr>
              <a:t>/min Volume</a:t>
            </a:r>
          </a:p>
        </p:txBody>
      </p:sp>
      <p:grpSp>
        <p:nvGrpSpPr>
          <p:cNvPr id="91" name="Graphic 4">
            <a:extLst>
              <a:ext uri="{FF2B5EF4-FFF2-40B4-BE49-F238E27FC236}">
                <a16:creationId xmlns:a16="http://schemas.microsoft.com/office/drawing/2014/main" id="{3D69172B-7B04-4535-B665-A3BA9005B797}"/>
              </a:ext>
            </a:extLst>
          </p:cNvPr>
          <p:cNvGrpSpPr/>
          <p:nvPr/>
        </p:nvGrpSpPr>
        <p:grpSpPr>
          <a:xfrm>
            <a:off x="627394" y="4251103"/>
            <a:ext cx="541567" cy="63003"/>
            <a:chOff x="2443162" y="2324100"/>
            <a:chExt cx="4257675" cy="495300"/>
          </a:xfrm>
          <a:solidFill>
            <a:schemeClr val="accent1"/>
          </a:solidFill>
        </p:grpSpPr>
        <p:sp>
          <p:nvSpPr>
            <p:cNvPr id="92" name="Freeform: Shape 91">
              <a:extLst>
                <a:ext uri="{FF2B5EF4-FFF2-40B4-BE49-F238E27FC236}">
                  <a16:creationId xmlns:a16="http://schemas.microsoft.com/office/drawing/2014/main" id="{75E3FE39-8B24-408C-BBCB-9458393AA943}"/>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93" name="Freeform: Shape 92">
              <a:extLst>
                <a:ext uri="{FF2B5EF4-FFF2-40B4-BE49-F238E27FC236}">
                  <a16:creationId xmlns:a16="http://schemas.microsoft.com/office/drawing/2014/main" id="{12432E20-B7DA-483D-99D1-3586625E0A21}"/>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94" name="Freeform: Shape 93">
              <a:extLst>
                <a:ext uri="{FF2B5EF4-FFF2-40B4-BE49-F238E27FC236}">
                  <a16:creationId xmlns:a16="http://schemas.microsoft.com/office/drawing/2014/main" id="{A01F0C5A-C88C-4B2A-9EF1-13D492909CB6}"/>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95" name="Freeform: Shape 94">
              <a:extLst>
                <a:ext uri="{FF2B5EF4-FFF2-40B4-BE49-F238E27FC236}">
                  <a16:creationId xmlns:a16="http://schemas.microsoft.com/office/drawing/2014/main" id="{8D37FECE-E3DB-40FE-AB5E-F24C15DEA36E}"/>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96" name="Freeform: Shape 95">
              <a:extLst>
                <a:ext uri="{FF2B5EF4-FFF2-40B4-BE49-F238E27FC236}">
                  <a16:creationId xmlns:a16="http://schemas.microsoft.com/office/drawing/2014/main" id="{72ECE12E-4645-4711-9C0B-CB223A198616}"/>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97" name="Freeform: Shape 96">
              <a:extLst>
                <a:ext uri="{FF2B5EF4-FFF2-40B4-BE49-F238E27FC236}">
                  <a16:creationId xmlns:a16="http://schemas.microsoft.com/office/drawing/2014/main" id="{C42C9D41-A3C9-4287-91B5-20C42EA3EB85}"/>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98" name="Freeform: Shape 97">
              <a:extLst>
                <a:ext uri="{FF2B5EF4-FFF2-40B4-BE49-F238E27FC236}">
                  <a16:creationId xmlns:a16="http://schemas.microsoft.com/office/drawing/2014/main" id="{5CE3C0C4-EC8C-4780-9A25-35DB72427BFB}"/>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99" name="Freeform: Shape 98">
              <a:extLst>
                <a:ext uri="{FF2B5EF4-FFF2-40B4-BE49-F238E27FC236}">
                  <a16:creationId xmlns:a16="http://schemas.microsoft.com/office/drawing/2014/main" id="{7B951723-6511-47CD-8A8F-D1133194540E}"/>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00" name="Freeform: Shape 99">
              <a:extLst>
                <a:ext uri="{FF2B5EF4-FFF2-40B4-BE49-F238E27FC236}">
                  <a16:creationId xmlns:a16="http://schemas.microsoft.com/office/drawing/2014/main" id="{FEA1B259-2653-45A9-8C69-7987AECFD103}"/>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01" name="Freeform: Shape 100">
              <a:extLst>
                <a:ext uri="{FF2B5EF4-FFF2-40B4-BE49-F238E27FC236}">
                  <a16:creationId xmlns:a16="http://schemas.microsoft.com/office/drawing/2014/main" id="{58530991-3AAB-4D00-844A-9677895637FA}"/>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sp>
        <p:nvSpPr>
          <p:cNvPr id="102" name="TextBox 101">
            <a:extLst>
              <a:ext uri="{FF2B5EF4-FFF2-40B4-BE49-F238E27FC236}">
                <a16:creationId xmlns:a16="http://schemas.microsoft.com/office/drawing/2014/main" id="{D10D119E-A98E-4FA6-B2DD-D1A5F7C31C29}"/>
              </a:ext>
            </a:extLst>
          </p:cNvPr>
          <p:cNvSpPr txBox="1"/>
          <p:nvPr/>
        </p:nvSpPr>
        <p:spPr>
          <a:xfrm>
            <a:off x="4141435" y="4347865"/>
            <a:ext cx="1046973" cy="323771"/>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120bar Pressure</a:t>
            </a:r>
          </a:p>
          <a:p>
            <a:pPr algn="ctr" defTabSz="514338">
              <a:defRPr/>
            </a:pPr>
            <a:r>
              <a:rPr lang="en-GB" sz="700" dirty="0">
                <a:solidFill>
                  <a:prstClr val="white"/>
                </a:solidFill>
                <a:latin typeface="Arial"/>
              </a:rPr>
              <a:t>320l/h Flow</a:t>
            </a:r>
          </a:p>
        </p:txBody>
      </p:sp>
      <p:grpSp>
        <p:nvGrpSpPr>
          <p:cNvPr id="103" name="Graphic 4">
            <a:extLst>
              <a:ext uri="{FF2B5EF4-FFF2-40B4-BE49-F238E27FC236}">
                <a16:creationId xmlns:a16="http://schemas.microsoft.com/office/drawing/2014/main" id="{CF190A0D-7582-427C-A6AE-50EEB2C2BB8A}"/>
              </a:ext>
            </a:extLst>
          </p:cNvPr>
          <p:cNvGrpSpPr/>
          <p:nvPr/>
        </p:nvGrpSpPr>
        <p:grpSpPr>
          <a:xfrm>
            <a:off x="4399057" y="4668017"/>
            <a:ext cx="541567" cy="63003"/>
            <a:chOff x="2443162" y="2324100"/>
            <a:chExt cx="4257675" cy="495300"/>
          </a:xfrm>
          <a:solidFill>
            <a:schemeClr val="accent1"/>
          </a:solidFill>
        </p:grpSpPr>
        <p:sp>
          <p:nvSpPr>
            <p:cNvPr id="104" name="Freeform: Shape 103">
              <a:extLst>
                <a:ext uri="{FF2B5EF4-FFF2-40B4-BE49-F238E27FC236}">
                  <a16:creationId xmlns:a16="http://schemas.microsoft.com/office/drawing/2014/main" id="{DB85EFE1-0476-4035-848F-21BB0423E0DD}"/>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05" name="Freeform: Shape 104">
              <a:extLst>
                <a:ext uri="{FF2B5EF4-FFF2-40B4-BE49-F238E27FC236}">
                  <a16:creationId xmlns:a16="http://schemas.microsoft.com/office/drawing/2014/main" id="{E5BEA670-D9DA-47AC-B65E-D328BD19CFC4}"/>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06" name="Freeform: Shape 105">
              <a:extLst>
                <a:ext uri="{FF2B5EF4-FFF2-40B4-BE49-F238E27FC236}">
                  <a16:creationId xmlns:a16="http://schemas.microsoft.com/office/drawing/2014/main" id="{EC7EA947-FA3E-4E15-A151-EB910CB8553E}"/>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07" name="Freeform: Shape 106">
              <a:extLst>
                <a:ext uri="{FF2B5EF4-FFF2-40B4-BE49-F238E27FC236}">
                  <a16:creationId xmlns:a16="http://schemas.microsoft.com/office/drawing/2014/main" id="{D09B3AB4-350B-4241-A1D6-412BC73AC3B8}"/>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08" name="Freeform: Shape 107">
              <a:extLst>
                <a:ext uri="{FF2B5EF4-FFF2-40B4-BE49-F238E27FC236}">
                  <a16:creationId xmlns:a16="http://schemas.microsoft.com/office/drawing/2014/main" id="{D3BE1360-DECA-43C6-910B-E9E797AF8E41}"/>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09" name="Freeform: Shape 108">
              <a:extLst>
                <a:ext uri="{FF2B5EF4-FFF2-40B4-BE49-F238E27FC236}">
                  <a16:creationId xmlns:a16="http://schemas.microsoft.com/office/drawing/2014/main" id="{B30EA3DD-58F8-441D-BD2B-4CDBA4E62B06}"/>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10" name="Freeform: Shape 109">
              <a:extLst>
                <a:ext uri="{FF2B5EF4-FFF2-40B4-BE49-F238E27FC236}">
                  <a16:creationId xmlns:a16="http://schemas.microsoft.com/office/drawing/2014/main" id="{0C45CA03-19BC-4DB2-91FB-C97F63C84FC3}"/>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11" name="Freeform: Shape 110">
              <a:extLst>
                <a:ext uri="{FF2B5EF4-FFF2-40B4-BE49-F238E27FC236}">
                  <a16:creationId xmlns:a16="http://schemas.microsoft.com/office/drawing/2014/main" id="{259D6F36-703A-4FB8-B95C-55BF4E21F458}"/>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12" name="Freeform: Shape 111">
              <a:extLst>
                <a:ext uri="{FF2B5EF4-FFF2-40B4-BE49-F238E27FC236}">
                  <a16:creationId xmlns:a16="http://schemas.microsoft.com/office/drawing/2014/main" id="{BE12EF18-F48B-43C9-9A27-88613F1C43C6}"/>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13" name="Freeform: Shape 112">
              <a:extLst>
                <a:ext uri="{FF2B5EF4-FFF2-40B4-BE49-F238E27FC236}">
                  <a16:creationId xmlns:a16="http://schemas.microsoft.com/office/drawing/2014/main" id="{6EFDB35B-5370-4489-8684-BFFADD58A442}"/>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cxnSp>
        <p:nvCxnSpPr>
          <p:cNvPr id="114" name="Straight Connector 113">
            <a:extLst>
              <a:ext uri="{FF2B5EF4-FFF2-40B4-BE49-F238E27FC236}">
                <a16:creationId xmlns:a16="http://schemas.microsoft.com/office/drawing/2014/main" id="{CA928101-864C-460B-9A4B-0B59BBC5F728}"/>
              </a:ext>
            </a:extLst>
          </p:cNvPr>
          <p:cNvCxnSpPr>
            <a:cxnSpLocks/>
          </p:cNvCxnSpPr>
          <p:nvPr/>
        </p:nvCxnSpPr>
        <p:spPr>
          <a:xfrm>
            <a:off x="4202496" y="3273361"/>
            <a:ext cx="870585"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51BE3623-666A-4842-BE2C-FD6378B8DD92}"/>
              </a:ext>
            </a:extLst>
          </p:cNvPr>
          <p:cNvCxnSpPr>
            <a:cxnSpLocks/>
          </p:cNvCxnSpPr>
          <p:nvPr/>
        </p:nvCxnSpPr>
        <p:spPr>
          <a:xfrm>
            <a:off x="1633789" y="3273361"/>
            <a:ext cx="1115847"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96E2079A-F374-474C-A259-0BEF73B4635E}"/>
              </a:ext>
            </a:extLst>
          </p:cNvPr>
          <p:cNvCxnSpPr>
            <a:cxnSpLocks/>
          </p:cNvCxnSpPr>
          <p:nvPr/>
        </p:nvCxnSpPr>
        <p:spPr>
          <a:xfrm>
            <a:off x="339542" y="3273361"/>
            <a:ext cx="1134559"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17" name="TextBox 116">
            <a:extLst>
              <a:ext uri="{FF2B5EF4-FFF2-40B4-BE49-F238E27FC236}">
                <a16:creationId xmlns:a16="http://schemas.microsoft.com/office/drawing/2014/main" id="{7DF7AB36-3612-4D19-98BE-66AA4C66BC2D}"/>
              </a:ext>
            </a:extLst>
          </p:cNvPr>
          <p:cNvSpPr txBox="1"/>
          <p:nvPr/>
        </p:nvSpPr>
        <p:spPr>
          <a:xfrm>
            <a:off x="5309831" y="2109354"/>
            <a:ext cx="735687"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51cm</a:t>
            </a:r>
          </a:p>
          <a:p>
            <a:pPr algn="ctr" defTabSz="514338">
              <a:defRPr/>
            </a:pPr>
            <a:r>
              <a:rPr lang="en-GB" sz="700" dirty="0">
                <a:solidFill>
                  <a:prstClr val="white"/>
                </a:solidFill>
                <a:latin typeface="Arial"/>
              </a:rPr>
              <a:t>Self Propelled</a:t>
            </a:r>
          </a:p>
        </p:txBody>
      </p:sp>
      <p:grpSp>
        <p:nvGrpSpPr>
          <p:cNvPr id="118" name="Graphic 4">
            <a:extLst>
              <a:ext uri="{FF2B5EF4-FFF2-40B4-BE49-F238E27FC236}">
                <a16:creationId xmlns:a16="http://schemas.microsoft.com/office/drawing/2014/main" id="{89327440-22CE-4D7E-8AFD-16F21C8ED043}"/>
              </a:ext>
            </a:extLst>
          </p:cNvPr>
          <p:cNvGrpSpPr/>
          <p:nvPr/>
        </p:nvGrpSpPr>
        <p:grpSpPr>
          <a:xfrm>
            <a:off x="5395639" y="2426120"/>
            <a:ext cx="541567" cy="63003"/>
            <a:chOff x="2443162" y="2324100"/>
            <a:chExt cx="4257675" cy="495300"/>
          </a:xfrm>
          <a:solidFill>
            <a:schemeClr val="accent1"/>
          </a:solidFill>
        </p:grpSpPr>
        <p:sp>
          <p:nvSpPr>
            <p:cNvPr id="119" name="Freeform: Shape 118">
              <a:extLst>
                <a:ext uri="{FF2B5EF4-FFF2-40B4-BE49-F238E27FC236}">
                  <a16:creationId xmlns:a16="http://schemas.microsoft.com/office/drawing/2014/main" id="{C4A8C9A8-5215-4A25-83DF-CD30F909D67B}"/>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0" name="Freeform: Shape 119">
              <a:extLst>
                <a:ext uri="{FF2B5EF4-FFF2-40B4-BE49-F238E27FC236}">
                  <a16:creationId xmlns:a16="http://schemas.microsoft.com/office/drawing/2014/main" id="{310F8B08-676D-451A-8E04-34124295C983}"/>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1" name="Freeform: Shape 120">
              <a:extLst>
                <a:ext uri="{FF2B5EF4-FFF2-40B4-BE49-F238E27FC236}">
                  <a16:creationId xmlns:a16="http://schemas.microsoft.com/office/drawing/2014/main" id="{7F4C6282-6E06-40B2-A152-FB69FE96083E}"/>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2" name="Freeform: Shape 121">
              <a:extLst>
                <a:ext uri="{FF2B5EF4-FFF2-40B4-BE49-F238E27FC236}">
                  <a16:creationId xmlns:a16="http://schemas.microsoft.com/office/drawing/2014/main" id="{63D3ADE6-3BCA-4AF3-BCEC-FB75D10CFB8B}"/>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3" name="Freeform: Shape 122">
              <a:extLst>
                <a:ext uri="{FF2B5EF4-FFF2-40B4-BE49-F238E27FC236}">
                  <a16:creationId xmlns:a16="http://schemas.microsoft.com/office/drawing/2014/main" id="{079CAF18-F5AE-4507-B7D6-D04B438B867A}"/>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4" name="Freeform: Shape 123">
              <a:extLst>
                <a:ext uri="{FF2B5EF4-FFF2-40B4-BE49-F238E27FC236}">
                  <a16:creationId xmlns:a16="http://schemas.microsoft.com/office/drawing/2014/main" id="{89AF4BB7-9E84-48F9-841B-CAC308E646E0}"/>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5" name="Freeform: Shape 124">
              <a:extLst>
                <a:ext uri="{FF2B5EF4-FFF2-40B4-BE49-F238E27FC236}">
                  <a16:creationId xmlns:a16="http://schemas.microsoft.com/office/drawing/2014/main" id="{E87C1D86-0832-4D8B-9557-C67F9EF98E97}"/>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6" name="Freeform: Shape 125">
              <a:extLst>
                <a:ext uri="{FF2B5EF4-FFF2-40B4-BE49-F238E27FC236}">
                  <a16:creationId xmlns:a16="http://schemas.microsoft.com/office/drawing/2014/main" id="{E7203403-91A1-439B-8DAA-4D8443BEF3D2}"/>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7" name="Freeform: Shape 126">
              <a:extLst>
                <a:ext uri="{FF2B5EF4-FFF2-40B4-BE49-F238E27FC236}">
                  <a16:creationId xmlns:a16="http://schemas.microsoft.com/office/drawing/2014/main" id="{BF602D0D-71C9-43E5-92F6-BBA0CF39A0CD}"/>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28" name="Freeform: Shape 127">
              <a:extLst>
                <a:ext uri="{FF2B5EF4-FFF2-40B4-BE49-F238E27FC236}">
                  <a16:creationId xmlns:a16="http://schemas.microsoft.com/office/drawing/2014/main" id="{66F9F1A6-A4C3-4C1A-B6BB-80EF13B7AC8F}"/>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pic>
        <p:nvPicPr>
          <p:cNvPr id="129" name="Picture 128">
            <a:extLst>
              <a:ext uri="{FF2B5EF4-FFF2-40B4-BE49-F238E27FC236}">
                <a16:creationId xmlns:a16="http://schemas.microsoft.com/office/drawing/2014/main" id="{8117BEE0-55CD-4F80-950E-D4968A312CE3}"/>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2778" b="96199" l="2231" r="96063">
                        <a14:foregroundMark x1="37139" y1="5409" x2="29659" y2="9357"/>
                        <a14:foregroundMark x1="29659" y1="9357" x2="29528" y2="9357"/>
                        <a14:foregroundMark x1="32677" y1="5263" x2="37139" y2="4532"/>
                        <a14:foregroundMark x1="87795" y1="28216" x2="85827" y2="51170"/>
                        <a14:foregroundMark x1="96325" y1="67544" x2="85958" y2="68713"/>
                        <a14:foregroundMark x1="9318" y1="57164" x2="6430" y2="75292"/>
                        <a14:foregroundMark x1="15617" y1="90789" x2="52100" y2="91959"/>
                        <a14:foregroundMark x1="52100" y1="91959" x2="52100" y2="91813"/>
                        <a14:foregroundMark x1="14567" y1="96345" x2="22966" y2="96784"/>
                        <a14:foregroundMark x1="22966" y1="96784" x2="32677" y2="96345"/>
                        <a14:foregroundMark x1="32677" y1="96345" x2="32940" y2="96345"/>
                        <a14:foregroundMark x1="2625" y1="73392" x2="2362" y2="77485"/>
                        <a14:foregroundMark x1="59055" y1="3655" x2="66010" y2="2778"/>
                      </a14:backgroundRemoval>
                    </a14:imgEffect>
                  </a14:imgLayer>
                </a14:imgProps>
              </a:ext>
            </a:extLst>
          </a:blip>
          <a:stretch>
            <a:fillRect/>
          </a:stretch>
        </p:blipFill>
        <p:spPr>
          <a:xfrm>
            <a:off x="7641146" y="3444111"/>
            <a:ext cx="940162" cy="843925"/>
          </a:xfrm>
          <a:prstGeom prst="rect">
            <a:avLst/>
          </a:prstGeom>
        </p:spPr>
      </p:pic>
      <p:pic>
        <p:nvPicPr>
          <p:cNvPr id="130" name="Picture 129">
            <a:extLst>
              <a:ext uri="{FF2B5EF4-FFF2-40B4-BE49-F238E27FC236}">
                <a16:creationId xmlns:a16="http://schemas.microsoft.com/office/drawing/2014/main" id="{E2CF7A9B-69B5-467E-9BB9-20E3447C061C}"/>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2371" b="97071" l="1545" r="95455">
                        <a14:foregroundMark x1="5909" y1="74477" x2="8636" y2="91632"/>
                        <a14:foregroundMark x1="1909" y1="78522" x2="1909" y2="78522"/>
                        <a14:foregroundMark x1="44727" y1="63598" x2="54727" y2="58577"/>
                        <a14:foregroundMark x1="54727" y1="58577" x2="57455" y2="55649"/>
                        <a14:foregroundMark x1="69182" y1="50070" x2="75455" y2="47280"/>
                        <a14:foregroundMark x1="75455" y1="47280" x2="75909" y2="46722"/>
                        <a14:foregroundMark x1="76364" y1="7252" x2="82909" y2="6695"/>
                        <a14:foregroundMark x1="82909" y1="6695" x2="85545" y2="7252"/>
                        <a14:foregroundMark x1="79545" y1="20642" x2="84182" y2="17992"/>
                        <a14:foregroundMark x1="95636" y1="16736" x2="94727" y2="25941"/>
                        <a14:foregroundMark x1="78545" y1="2510" x2="80636" y2="2650"/>
                        <a14:foregroundMark x1="8273" y1="96792" x2="9182" y2="97071"/>
                        <a14:foregroundMark x1="7182" y1="95816" x2="9455" y2="96653"/>
                      </a14:backgroundRemoval>
                    </a14:imgEffect>
                  </a14:imgLayer>
                </a14:imgProps>
              </a:ext>
            </a:extLst>
          </a:blip>
          <a:stretch>
            <a:fillRect/>
          </a:stretch>
        </p:blipFill>
        <p:spPr>
          <a:xfrm>
            <a:off x="5324529" y="3489927"/>
            <a:ext cx="1080755" cy="704456"/>
          </a:xfrm>
          <a:prstGeom prst="rect">
            <a:avLst/>
          </a:prstGeom>
        </p:spPr>
      </p:pic>
      <p:grpSp>
        <p:nvGrpSpPr>
          <p:cNvPr id="131" name="Graphic 4">
            <a:extLst>
              <a:ext uri="{FF2B5EF4-FFF2-40B4-BE49-F238E27FC236}">
                <a16:creationId xmlns:a16="http://schemas.microsoft.com/office/drawing/2014/main" id="{94F45BAE-2382-44C4-A439-2FE17AE4B4C8}"/>
              </a:ext>
            </a:extLst>
          </p:cNvPr>
          <p:cNvGrpSpPr/>
          <p:nvPr/>
        </p:nvGrpSpPr>
        <p:grpSpPr>
          <a:xfrm>
            <a:off x="7711830" y="2592507"/>
            <a:ext cx="541567" cy="63003"/>
            <a:chOff x="2443162" y="2324100"/>
            <a:chExt cx="4257675" cy="495300"/>
          </a:xfrm>
          <a:solidFill>
            <a:schemeClr val="accent1"/>
          </a:solidFill>
        </p:grpSpPr>
        <p:sp>
          <p:nvSpPr>
            <p:cNvPr id="132" name="Freeform: Shape 131">
              <a:extLst>
                <a:ext uri="{FF2B5EF4-FFF2-40B4-BE49-F238E27FC236}">
                  <a16:creationId xmlns:a16="http://schemas.microsoft.com/office/drawing/2014/main" id="{FD7F7024-0EB8-498C-891C-6CE80B0191E0}"/>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33" name="Freeform: Shape 132">
              <a:extLst>
                <a:ext uri="{FF2B5EF4-FFF2-40B4-BE49-F238E27FC236}">
                  <a16:creationId xmlns:a16="http://schemas.microsoft.com/office/drawing/2014/main" id="{71F05BE4-E6BF-4A54-9EB5-49566A1F62CB}"/>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34" name="Freeform: Shape 133">
              <a:extLst>
                <a:ext uri="{FF2B5EF4-FFF2-40B4-BE49-F238E27FC236}">
                  <a16:creationId xmlns:a16="http://schemas.microsoft.com/office/drawing/2014/main" id="{7191D748-F025-4EA4-9F50-4C325A4742D4}"/>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35" name="Freeform: Shape 134">
              <a:extLst>
                <a:ext uri="{FF2B5EF4-FFF2-40B4-BE49-F238E27FC236}">
                  <a16:creationId xmlns:a16="http://schemas.microsoft.com/office/drawing/2014/main" id="{2E60CD57-9324-4101-93A2-97D5AA0159CD}"/>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36" name="Freeform: Shape 135">
              <a:extLst>
                <a:ext uri="{FF2B5EF4-FFF2-40B4-BE49-F238E27FC236}">
                  <a16:creationId xmlns:a16="http://schemas.microsoft.com/office/drawing/2014/main" id="{D542DF21-A100-42B0-9D36-F03EB8036426}"/>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37" name="Freeform: Shape 136">
              <a:extLst>
                <a:ext uri="{FF2B5EF4-FFF2-40B4-BE49-F238E27FC236}">
                  <a16:creationId xmlns:a16="http://schemas.microsoft.com/office/drawing/2014/main" id="{EE251F05-0C4A-495F-A687-A533DEF3D790}"/>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38" name="Freeform: Shape 137">
              <a:extLst>
                <a:ext uri="{FF2B5EF4-FFF2-40B4-BE49-F238E27FC236}">
                  <a16:creationId xmlns:a16="http://schemas.microsoft.com/office/drawing/2014/main" id="{4404C048-94F9-4BCE-9791-5604BAE070E7}"/>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39" name="Freeform: Shape 138">
              <a:extLst>
                <a:ext uri="{FF2B5EF4-FFF2-40B4-BE49-F238E27FC236}">
                  <a16:creationId xmlns:a16="http://schemas.microsoft.com/office/drawing/2014/main" id="{D962E74E-E8FD-4D78-8569-FB9929BE88FF}"/>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40" name="Freeform: Shape 139">
              <a:extLst>
                <a:ext uri="{FF2B5EF4-FFF2-40B4-BE49-F238E27FC236}">
                  <a16:creationId xmlns:a16="http://schemas.microsoft.com/office/drawing/2014/main" id="{7B235ABE-7AEE-4B66-AE1E-CFEC3FD200E8}"/>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41" name="Freeform: Shape 140">
              <a:extLst>
                <a:ext uri="{FF2B5EF4-FFF2-40B4-BE49-F238E27FC236}">
                  <a16:creationId xmlns:a16="http://schemas.microsoft.com/office/drawing/2014/main" id="{C7655352-811A-41B3-9491-560D37C31D04}"/>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pic>
        <p:nvPicPr>
          <p:cNvPr id="142" name="Picture 141">
            <a:extLst>
              <a:ext uri="{FF2B5EF4-FFF2-40B4-BE49-F238E27FC236}">
                <a16:creationId xmlns:a16="http://schemas.microsoft.com/office/drawing/2014/main" id="{E1963113-24F0-432B-8562-F4A254C51391}"/>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4185249" y="1162876"/>
            <a:ext cx="1103808" cy="961927"/>
          </a:xfrm>
          <a:prstGeom prst="rect">
            <a:avLst/>
          </a:prstGeom>
        </p:spPr>
      </p:pic>
      <p:sp>
        <p:nvSpPr>
          <p:cNvPr id="143" name="TextBox 142">
            <a:extLst>
              <a:ext uri="{FF2B5EF4-FFF2-40B4-BE49-F238E27FC236}">
                <a16:creationId xmlns:a16="http://schemas.microsoft.com/office/drawing/2014/main" id="{9D730AF6-2720-4141-B4D9-225FE1F33955}"/>
              </a:ext>
            </a:extLst>
          </p:cNvPr>
          <p:cNvSpPr txBox="1"/>
          <p:nvPr/>
        </p:nvSpPr>
        <p:spPr>
          <a:xfrm>
            <a:off x="4306982" y="2091646"/>
            <a:ext cx="660468"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50cm</a:t>
            </a:r>
          </a:p>
          <a:p>
            <a:pPr algn="ctr" defTabSz="514338">
              <a:defRPr/>
            </a:pPr>
            <a:r>
              <a:rPr lang="en-GB" sz="700" dirty="0">
                <a:solidFill>
                  <a:prstClr val="white"/>
                </a:solidFill>
                <a:latin typeface="Arial"/>
              </a:rPr>
              <a:t>Mulch</a:t>
            </a:r>
          </a:p>
        </p:txBody>
      </p:sp>
      <p:grpSp>
        <p:nvGrpSpPr>
          <p:cNvPr id="144" name="Graphic 4">
            <a:extLst>
              <a:ext uri="{FF2B5EF4-FFF2-40B4-BE49-F238E27FC236}">
                <a16:creationId xmlns:a16="http://schemas.microsoft.com/office/drawing/2014/main" id="{1483EDAC-E517-4C12-B04D-781530D1782C}"/>
              </a:ext>
            </a:extLst>
          </p:cNvPr>
          <p:cNvGrpSpPr/>
          <p:nvPr/>
        </p:nvGrpSpPr>
        <p:grpSpPr>
          <a:xfrm>
            <a:off x="4370954" y="2426120"/>
            <a:ext cx="541567" cy="63003"/>
            <a:chOff x="2443162" y="2324100"/>
            <a:chExt cx="4257675" cy="495300"/>
          </a:xfrm>
          <a:solidFill>
            <a:schemeClr val="accent1"/>
          </a:solidFill>
        </p:grpSpPr>
        <p:sp>
          <p:nvSpPr>
            <p:cNvPr id="145" name="Freeform: Shape 144">
              <a:extLst>
                <a:ext uri="{FF2B5EF4-FFF2-40B4-BE49-F238E27FC236}">
                  <a16:creationId xmlns:a16="http://schemas.microsoft.com/office/drawing/2014/main" id="{55D85087-CE88-4763-9FA5-C0F5BE35380A}"/>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46" name="Freeform: Shape 145">
              <a:extLst>
                <a:ext uri="{FF2B5EF4-FFF2-40B4-BE49-F238E27FC236}">
                  <a16:creationId xmlns:a16="http://schemas.microsoft.com/office/drawing/2014/main" id="{5EBB584E-0373-4DA3-84FE-AA2428400B6F}"/>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47" name="Freeform: Shape 146">
              <a:extLst>
                <a:ext uri="{FF2B5EF4-FFF2-40B4-BE49-F238E27FC236}">
                  <a16:creationId xmlns:a16="http://schemas.microsoft.com/office/drawing/2014/main" id="{477BE7D5-FEAF-40D5-B8BC-D3757E0C5434}"/>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48" name="Freeform: Shape 147">
              <a:extLst>
                <a:ext uri="{FF2B5EF4-FFF2-40B4-BE49-F238E27FC236}">
                  <a16:creationId xmlns:a16="http://schemas.microsoft.com/office/drawing/2014/main" id="{CDDC2700-1E68-4CE9-80A3-E1B05D5E9BF2}"/>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49" name="Freeform: Shape 148">
              <a:extLst>
                <a:ext uri="{FF2B5EF4-FFF2-40B4-BE49-F238E27FC236}">
                  <a16:creationId xmlns:a16="http://schemas.microsoft.com/office/drawing/2014/main" id="{AC4DDCE0-4EA8-48ED-8EBD-E089C0F97ABA}"/>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50" name="Freeform: Shape 149">
              <a:extLst>
                <a:ext uri="{FF2B5EF4-FFF2-40B4-BE49-F238E27FC236}">
                  <a16:creationId xmlns:a16="http://schemas.microsoft.com/office/drawing/2014/main" id="{7CC4D875-D8BE-4B34-892A-0FC6A972510B}"/>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51" name="Freeform: Shape 150">
              <a:extLst>
                <a:ext uri="{FF2B5EF4-FFF2-40B4-BE49-F238E27FC236}">
                  <a16:creationId xmlns:a16="http://schemas.microsoft.com/office/drawing/2014/main" id="{F2764ECB-94F9-4A1B-874C-1E91ABEAF010}"/>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52" name="Freeform: Shape 151">
              <a:extLst>
                <a:ext uri="{FF2B5EF4-FFF2-40B4-BE49-F238E27FC236}">
                  <a16:creationId xmlns:a16="http://schemas.microsoft.com/office/drawing/2014/main" id="{2969ABBE-0A15-4A84-96BB-F66FFA0F82A6}"/>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53" name="Freeform: Shape 152">
              <a:extLst>
                <a:ext uri="{FF2B5EF4-FFF2-40B4-BE49-F238E27FC236}">
                  <a16:creationId xmlns:a16="http://schemas.microsoft.com/office/drawing/2014/main" id="{5398E854-F64A-4E86-BA6C-607E92C58290}"/>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54" name="Freeform: Shape 153">
              <a:extLst>
                <a:ext uri="{FF2B5EF4-FFF2-40B4-BE49-F238E27FC236}">
                  <a16:creationId xmlns:a16="http://schemas.microsoft.com/office/drawing/2014/main" id="{EDEF2CB7-E7BB-476F-ADA3-3CDD1D9DD228}"/>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pic>
        <p:nvPicPr>
          <p:cNvPr id="155" name="Picture 154">
            <a:extLst>
              <a:ext uri="{FF2B5EF4-FFF2-40B4-BE49-F238E27FC236}">
                <a16:creationId xmlns:a16="http://schemas.microsoft.com/office/drawing/2014/main" id="{32DF5118-4085-4655-877A-D218F31E94F2}"/>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273751" y="3406558"/>
            <a:ext cx="1149864" cy="479014"/>
          </a:xfrm>
          <a:prstGeom prst="rect">
            <a:avLst/>
          </a:prstGeom>
        </p:spPr>
      </p:pic>
      <p:sp>
        <p:nvSpPr>
          <p:cNvPr id="156" name="TextBox 155">
            <a:extLst>
              <a:ext uri="{FF2B5EF4-FFF2-40B4-BE49-F238E27FC236}">
                <a16:creationId xmlns:a16="http://schemas.microsoft.com/office/drawing/2014/main" id="{C9D31E6E-F6BD-4595-A630-84ECD6A5A99F}"/>
              </a:ext>
            </a:extLst>
          </p:cNvPr>
          <p:cNvSpPr txBox="1"/>
          <p:nvPr/>
        </p:nvSpPr>
        <p:spPr>
          <a:xfrm>
            <a:off x="2378662" y="2104684"/>
            <a:ext cx="553785"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46cm</a:t>
            </a:r>
          </a:p>
          <a:p>
            <a:pPr algn="ctr" defTabSz="514338">
              <a:defRPr/>
            </a:pPr>
            <a:r>
              <a:rPr lang="en-GB" sz="700" dirty="0">
                <a:solidFill>
                  <a:prstClr val="white"/>
                </a:solidFill>
                <a:latin typeface="Arial"/>
              </a:rPr>
              <a:t>Push</a:t>
            </a:r>
            <a:endParaRPr lang="en-GB" sz="900" dirty="0">
              <a:solidFill>
                <a:prstClr val="white"/>
              </a:solidFill>
              <a:latin typeface="Arial"/>
            </a:endParaRPr>
          </a:p>
        </p:txBody>
      </p:sp>
      <p:grpSp>
        <p:nvGrpSpPr>
          <p:cNvPr id="157" name="Graphic 4">
            <a:extLst>
              <a:ext uri="{FF2B5EF4-FFF2-40B4-BE49-F238E27FC236}">
                <a16:creationId xmlns:a16="http://schemas.microsoft.com/office/drawing/2014/main" id="{72C5A82A-4A63-465E-A102-9680F6A17104}"/>
              </a:ext>
            </a:extLst>
          </p:cNvPr>
          <p:cNvGrpSpPr/>
          <p:nvPr/>
        </p:nvGrpSpPr>
        <p:grpSpPr>
          <a:xfrm>
            <a:off x="2391098" y="2426120"/>
            <a:ext cx="541567" cy="63003"/>
            <a:chOff x="2443162" y="2324100"/>
            <a:chExt cx="4257675" cy="495300"/>
          </a:xfrm>
          <a:solidFill>
            <a:schemeClr val="accent1"/>
          </a:solidFill>
        </p:grpSpPr>
        <p:sp>
          <p:nvSpPr>
            <p:cNvPr id="158" name="Freeform: Shape 157">
              <a:extLst>
                <a:ext uri="{FF2B5EF4-FFF2-40B4-BE49-F238E27FC236}">
                  <a16:creationId xmlns:a16="http://schemas.microsoft.com/office/drawing/2014/main" id="{DA65B555-641E-409A-8BC6-6D4ECD380764}"/>
                </a:ext>
              </a:extLst>
            </p:cNvPr>
            <p:cNvSpPr/>
            <p:nvPr/>
          </p:nvSpPr>
          <p:spPr>
            <a:xfrm>
              <a:off x="4911566" y="2316956"/>
              <a:ext cx="371475" cy="504825"/>
            </a:xfrm>
            <a:custGeom>
              <a:avLst/>
              <a:gdLst>
                <a:gd name="connsiteX0" fmla="*/ 199549 w 371475"/>
                <a:gd name="connsiteY0" fmla="*/ 369094 h 504825"/>
                <a:gd name="connsiteX1" fmla="*/ 263366 w 371475"/>
                <a:gd name="connsiteY1" fmla="*/ 7144 h 504825"/>
                <a:gd name="connsiteX2" fmla="*/ 94774 w 371475"/>
                <a:gd name="connsiteY2" fmla="*/ 7144 h 504825"/>
                <a:gd name="connsiteX3" fmla="*/ 7144 w 371475"/>
                <a:gd name="connsiteY3" fmla="*/ 503396 h 504825"/>
                <a:gd name="connsiteX4" fmla="*/ 346234 w 371475"/>
                <a:gd name="connsiteY4" fmla="*/ 503396 h 504825"/>
                <a:gd name="connsiteX5" fmla="*/ 370046 w 371475"/>
                <a:gd name="connsiteY5" fmla="*/ 36909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475" h="504825">
                  <a:moveTo>
                    <a:pt x="199549" y="369094"/>
                  </a:moveTo>
                  <a:lnTo>
                    <a:pt x="263366" y="7144"/>
                  </a:lnTo>
                  <a:lnTo>
                    <a:pt x="94774" y="7144"/>
                  </a:lnTo>
                  <a:lnTo>
                    <a:pt x="7144" y="503396"/>
                  </a:lnTo>
                  <a:lnTo>
                    <a:pt x="346234" y="503396"/>
                  </a:lnTo>
                  <a:lnTo>
                    <a:pt x="370046" y="36909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59" name="Freeform: Shape 158">
              <a:extLst>
                <a:ext uri="{FF2B5EF4-FFF2-40B4-BE49-F238E27FC236}">
                  <a16:creationId xmlns:a16="http://schemas.microsoft.com/office/drawing/2014/main" id="{13AF7682-1879-4195-BE27-E5DC331DF805}"/>
                </a:ext>
              </a:extLst>
            </p:cNvPr>
            <p:cNvSpPr/>
            <p:nvPr/>
          </p:nvSpPr>
          <p:spPr>
            <a:xfrm>
              <a:off x="3440906" y="2316956"/>
              <a:ext cx="533400" cy="504825"/>
            </a:xfrm>
            <a:custGeom>
              <a:avLst/>
              <a:gdLst>
                <a:gd name="connsiteX0" fmla="*/ 361474 w 533400"/>
                <a:gd name="connsiteY0" fmla="*/ 7144 h 504825"/>
                <a:gd name="connsiteX1" fmla="*/ 296704 w 533400"/>
                <a:gd name="connsiteY1" fmla="*/ 375761 h 504825"/>
                <a:gd name="connsiteX2" fmla="*/ 232886 w 533400"/>
                <a:gd name="connsiteY2" fmla="*/ 375761 h 504825"/>
                <a:gd name="connsiteX3" fmla="*/ 216694 w 533400"/>
                <a:gd name="connsiteY3" fmla="*/ 375761 h 504825"/>
                <a:gd name="connsiteX4" fmla="*/ 183356 w 533400"/>
                <a:gd name="connsiteY4" fmla="*/ 375761 h 504825"/>
                <a:gd name="connsiteX5" fmla="*/ 248126 w 533400"/>
                <a:gd name="connsiteY5" fmla="*/ 7144 h 504825"/>
                <a:gd name="connsiteX6" fmla="*/ 79534 w 533400"/>
                <a:gd name="connsiteY6" fmla="*/ 7144 h 504825"/>
                <a:gd name="connsiteX7" fmla="*/ 7144 w 533400"/>
                <a:gd name="connsiteY7" fmla="*/ 423386 h 504825"/>
                <a:gd name="connsiteX8" fmla="*/ 72866 w 533400"/>
                <a:gd name="connsiteY8" fmla="*/ 503396 h 504825"/>
                <a:gd name="connsiteX9" fmla="*/ 193834 w 533400"/>
                <a:gd name="connsiteY9" fmla="*/ 503396 h 504825"/>
                <a:gd name="connsiteX10" fmla="*/ 210026 w 533400"/>
                <a:gd name="connsiteY10" fmla="*/ 503396 h 504825"/>
                <a:gd name="connsiteX11" fmla="*/ 363379 w 533400"/>
                <a:gd name="connsiteY11" fmla="*/ 503396 h 504825"/>
                <a:gd name="connsiteX12" fmla="*/ 457676 w 533400"/>
                <a:gd name="connsiteY12" fmla="*/ 423386 h 504825"/>
                <a:gd name="connsiteX13" fmla="*/ 531019 w 533400"/>
                <a:gd name="connsiteY13" fmla="*/ 7144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3400" h="504825">
                  <a:moveTo>
                    <a:pt x="361474" y="7144"/>
                  </a:moveTo>
                  <a:lnTo>
                    <a:pt x="296704" y="375761"/>
                  </a:lnTo>
                  <a:lnTo>
                    <a:pt x="232886" y="375761"/>
                  </a:lnTo>
                  <a:lnTo>
                    <a:pt x="216694" y="375761"/>
                  </a:lnTo>
                  <a:lnTo>
                    <a:pt x="183356" y="375761"/>
                  </a:lnTo>
                  <a:lnTo>
                    <a:pt x="248126" y="7144"/>
                  </a:lnTo>
                  <a:lnTo>
                    <a:pt x="79534" y="7144"/>
                  </a:lnTo>
                  <a:lnTo>
                    <a:pt x="7144" y="423386"/>
                  </a:lnTo>
                  <a:lnTo>
                    <a:pt x="72866" y="503396"/>
                  </a:lnTo>
                  <a:lnTo>
                    <a:pt x="193834" y="503396"/>
                  </a:lnTo>
                  <a:lnTo>
                    <a:pt x="210026" y="503396"/>
                  </a:lnTo>
                  <a:lnTo>
                    <a:pt x="363379" y="503396"/>
                  </a:lnTo>
                  <a:lnTo>
                    <a:pt x="457676" y="423386"/>
                  </a:lnTo>
                  <a:lnTo>
                    <a:pt x="531019"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60" name="Freeform: Shape 159">
              <a:extLst>
                <a:ext uri="{FF2B5EF4-FFF2-40B4-BE49-F238E27FC236}">
                  <a16:creationId xmlns:a16="http://schemas.microsoft.com/office/drawing/2014/main" id="{E90F884A-6CE2-4DAF-B47D-DA465972384D}"/>
                </a:ext>
              </a:extLst>
            </p:cNvPr>
            <p:cNvSpPr/>
            <p:nvPr/>
          </p:nvSpPr>
          <p:spPr>
            <a:xfrm>
              <a:off x="2932271" y="2316956"/>
              <a:ext cx="542925" cy="504825"/>
            </a:xfrm>
            <a:custGeom>
              <a:avLst/>
              <a:gdLst>
                <a:gd name="connsiteX0" fmla="*/ 542449 w 542925"/>
                <a:gd name="connsiteY0" fmla="*/ 83344 h 504825"/>
                <a:gd name="connsiteX1" fmla="*/ 480536 w 542925"/>
                <a:gd name="connsiteY1" fmla="*/ 7144 h 504825"/>
                <a:gd name="connsiteX2" fmla="*/ 263366 w 542925"/>
                <a:gd name="connsiteY2" fmla="*/ 7144 h 504825"/>
                <a:gd name="connsiteX3" fmla="*/ 234791 w 542925"/>
                <a:gd name="connsiteY3" fmla="*/ 7144 h 504825"/>
                <a:gd name="connsiteX4" fmla="*/ 94774 w 542925"/>
                <a:gd name="connsiteY4" fmla="*/ 7144 h 504825"/>
                <a:gd name="connsiteX5" fmla="*/ 73819 w 542925"/>
                <a:gd name="connsiteY5" fmla="*/ 126206 h 504825"/>
                <a:gd name="connsiteX6" fmla="*/ 365284 w 542925"/>
                <a:gd name="connsiteY6" fmla="*/ 126206 h 504825"/>
                <a:gd name="connsiteX7" fmla="*/ 354806 w 542925"/>
                <a:gd name="connsiteY7" fmla="*/ 187166 h 504825"/>
                <a:gd name="connsiteX8" fmla="*/ 63341 w 542925"/>
                <a:gd name="connsiteY8" fmla="*/ 187166 h 504825"/>
                <a:gd name="connsiteX9" fmla="*/ 7144 w 542925"/>
                <a:gd name="connsiteY9" fmla="*/ 503396 h 504825"/>
                <a:gd name="connsiteX10" fmla="*/ 176689 w 542925"/>
                <a:gd name="connsiteY10" fmla="*/ 503396 h 504825"/>
                <a:gd name="connsiteX11" fmla="*/ 207169 w 542925"/>
                <a:gd name="connsiteY11" fmla="*/ 330994 h 504825"/>
                <a:gd name="connsiteX12" fmla="*/ 279559 w 542925"/>
                <a:gd name="connsiteY12" fmla="*/ 330994 h 504825"/>
                <a:gd name="connsiteX13" fmla="*/ 304324 w 542925"/>
                <a:gd name="connsiteY13" fmla="*/ 503396 h 504825"/>
                <a:gd name="connsiteX14" fmla="*/ 478631 w 542925"/>
                <a:gd name="connsiteY14" fmla="*/ 503396 h 504825"/>
                <a:gd name="connsiteX15" fmla="*/ 437674 w 542925"/>
                <a:gd name="connsiteY15" fmla="*/ 306229 h 504825"/>
                <a:gd name="connsiteX16" fmla="*/ 513874 w 542925"/>
                <a:gd name="connsiteY16" fmla="*/ 24145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2925" h="504825">
                  <a:moveTo>
                    <a:pt x="542449" y="83344"/>
                  </a:moveTo>
                  <a:lnTo>
                    <a:pt x="480536" y="7144"/>
                  </a:lnTo>
                  <a:lnTo>
                    <a:pt x="263366" y="7144"/>
                  </a:lnTo>
                  <a:lnTo>
                    <a:pt x="234791" y="7144"/>
                  </a:lnTo>
                  <a:lnTo>
                    <a:pt x="94774" y="7144"/>
                  </a:lnTo>
                  <a:lnTo>
                    <a:pt x="73819" y="126206"/>
                  </a:lnTo>
                  <a:lnTo>
                    <a:pt x="365284" y="126206"/>
                  </a:lnTo>
                  <a:lnTo>
                    <a:pt x="354806" y="187166"/>
                  </a:lnTo>
                  <a:lnTo>
                    <a:pt x="63341" y="187166"/>
                  </a:lnTo>
                  <a:lnTo>
                    <a:pt x="7144" y="503396"/>
                  </a:lnTo>
                  <a:lnTo>
                    <a:pt x="176689" y="503396"/>
                  </a:lnTo>
                  <a:lnTo>
                    <a:pt x="207169" y="330994"/>
                  </a:lnTo>
                  <a:lnTo>
                    <a:pt x="279559" y="330994"/>
                  </a:lnTo>
                  <a:lnTo>
                    <a:pt x="304324" y="503396"/>
                  </a:lnTo>
                  <a:lnTo>
                    <a:pt x="478631" y="503396"/>
                  </a:lnTo>
                  <a:lnTo>
                    <a:pt x="437674" y="306229"/>
                  </a:lnTo>
                  <a:lnTo>
                    <a:pt x="513874" y="24145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61" name="Freeform: Shape 160">
              <a:extLst>
                <a:ext uri="{FF2B5EF4-FFF2-40B4-BE49-F238E27FC236}">
                  <a16:creationId xmlns:a16="http://schemas.microsoft.com/office/drawing/2014/main" id="{E65CB0C5-CED6-408F-AA40-D830ACECD662}"/>
                </a:ext>
              </a:extLst>
            </p:cNvPr>
            <p:cNvSpPr/>
            <p:nvPr/>
          </p:nvSpPr>
          <p:spPr>
            <a:xfrm>
              <a:off x="5281136" y="2318861"/>
              <a:ext cx="476250" cy="504825"/>
            </a:xfrm>
            <a:custGeom>
              <a:avLst/>
              <a:gdLst>
                <a:gd name="connsiteX0" fmla="*/ 448151 w 476250"/>
                <a:gd name="connsiteY0" fmla="*/ 134779 h 504825"/>
                <a:gd name="connsiteX1" fmla="*/ 471011 w 476250"/>
                <a:gd name="connsiteY1" fmla="*/ 7144 h 504825"/>
                <a:gd name="connsiteX2" fmla="*/ 94774 w 476250"/>
                <a:gd name="connsiteY2" fmla="*/ 7144 h 504825"/>
                <a:gd name="connsiteX3" fmla="*/ 7144 w 476250"/>
                <a:gd name="connsiteY3" fmla="*/ 503396 h 504825"/>
                <a:gd name="connsiteX4" fmla="*/ 385286 w 476250"/>
                <a:gd name="connsiteY4" fmla="*/ 503396 h 504825"/>
                <a:gd name="connsiteX5" fmla="*/ 407194 w 476250"/>
                <a:gd name="connsiteY5" fmla="*/ 375761 h 504825"/>
                <a:gd name="connsiteX6" fmla="*/ 198596 w 476250"/>
                <a:gd name="connsiteY6" fmla="*/ 375761 h 504825"/>
                <a:gd name="connsiteX7" fmla="*/ 210026 w 476250"/>
                <a:gd name="connsiteY7" fmla="*/ 311944 h 504825"/>
                <a:gd name="connsiteX8" fmla="*/ 393859 w 476250"/>
                <a:gd name="connsiteY8" fmla="*/ 311944 h 504825"/>
                <a:gd name="connsiteX9" fmla="*/ 415766 w 476250"/>
                <a:gd name="connsiteY9" fmla="*/ 185261 h 504825"/>
                <a:gd name="connsiteX10" fmla="*/ 231934 w 476250"/>
                <a:gd name="connsiteY10" fmla="*/ 185261 h 504825"/>
                <a:gd name="connsiteX11" fmla="*/ 240506 w 476250"/>
                <a:gd name="connsiteY11" fmla="*/ 13477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0" h="504825">
                  <a:moveTo>
                    <a:pt x="448151" y="134779"/>
                  </a:moveTo>
                  <a:lnTo>
                    <a:pt x="471011" y="7144"/>
                  </a:lnTo>
                  <a:lnTo>
                    <a:pt x="94774" y="7144"/>
                  </a:lnTo>
                  <a:lnTo>
                    <a:pt x="7144" y="503396"/>
                  </a:lnTo>
                  <a:lnTo>
                    <a:pt x="385286" y="503396"/>
                  </a:lnTo>
                  <a:lnTo>
                    <a:pt x="407194" y="375761"/>
                  </a:lnTo>
                  <a:lnTo>
                    <a:pt x="198596" y="375761"/>
                  </a:lnTo>
                  <a:lnTo>
                    <a:pt x="210026" y="311944"/>
                  </a:lnTo>
                  <a:lnTo>
                    <a:pt x="393859" y="311944"/>
                  </a:lnTo>
                  <a:lnTo>
                    <a:pt x="415766" y="185261"/>
                  </a:lnTo>
                  <a:lnTo>
                    <a:pt x="231934" y="185261"/>
                  </a:lnTo>
                  <a:lnTo>
                    <a:pt x="240506" y="13477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62" name="Freeform: Shape 161">
              <a:extLst>
                <a:ext uri="{FF2B5EF4-FFF2-40B4-BE49-F238E27FC236}">
                  <a16:creationId xmlns:a16="http://schemas.microsoft.com/office/drawing/2014/main" id="{9D5F303B-C2E4-4922-AF7B-B19907737B4E}"/>
                </a:ext>
              </a:extLst>
            </p:cNvPr>
            <p:cNvSpPr/>
            <p:nvPr/>
          </p:nvSpPr>
          <p:spPr>
            <a:xfrm>
              <a:off x="2436018" y="2318861"/>
              <a:ext cx="533400" cy="504825"/>
            </a:xfrm>
            <a:custGeom>
              <a:avLst/>
              <a:gdLst>
                <a:gd name="connsiteX0" fmla="*/ 534829 w 533400"/>
                <a:gd name="connsiteY0" fmla="*/ 79534 h 504825"/>
                <a:gd name="connsiteX1" fmla="*/ 474821 w 533400"/>
                <a:gd name="connsiteY1" fmla="*/ 7144 h 504825"/>
                <a:gd name="connsiteX2" fmla="*/ 93821 w 533400"/>
                <a:gd name="connsiteY2" fmla="*/ 7144 h 504825"/>
                <a:gd name="connsiteX3" fmla="*/ 7144 w 533400"/>
                <a:gd name="connsiteY3" fmla="*/ 503396 h 504825"/>
                <a:gd name="connsiteX4" fmla="*/ 389096 w 533400"/>
                <a:gd name="connsiteY4" fmla="*/ 503396 h 504825"/>
                <a:gd name="connsiteX5" fmla="*/ 473869 w 533400"/>
                <a:gd name="connsiteY5" fmla="*/ 431959 h 504825"/>
                <a:gd name="connsiteX6" fmla="*/ 495776 w 533400"/>
                <a:gd name="connsiteY6" fmla="*/ 310039 h 504825"/>
                <a:gd name="connsiteX7" fmla="*/ 447199 w 533400"/>
                <a:gd name="connsiteY7" fmla="*/ 250031 h 504825"/>
                <a:gd name="connsiteX8" fmla="*/ 516731 w 533400"/>
                <a:gd name="connsiteY8" fmla="*/ 190976 h 504825"/>
                <a:gd name="connsiteX9" fmla="*/ 534829 w 533400"/>
                <a:gd name="connsiteY9" fmla="*/ 79534 h 504825"/>
                <a:gd name="connsiteX10" fmla="*/ 313849 w 533400"/>
                <a:gd name="connsiteY10" fmla="*/ 387191 h 504825"/>
                <a:gd name="connsiteX11" fmla="*/ 196691 w 533400"/>
                <a:gd name="connsiteY11" fmla="*/ 387191 h 504825"/>
                <a:gd name="connsiteX12" fmla="*/ 210026 w 533400"/>
                <a:gd name="connsiteY12" fmla="*/ 310039 h 504825"/>
                <a:gd name="connsiteX13" fmla="*/ 327184 w 533400"/>
                <a:gd name="connsiteY13" fmla="*/ 310039 h 504825"/>
                <a:gd name="connsiteX14" fmla="*/ 313849 w 533400"/>
                <a:gd name="connsiteY14" fmla="*/ 387191 h 504825"/>
                <a:gd name="connsiteX15" fmla="*/ 346234 w 533400"/>
                <a:gd name="connsiteY15" fmla="*/ 194786 h 504825"/>
                <a:gd name="connsiteX16" fmla="*/ 230029 w 533400"/>
                <a:gd name="connsiteY16" fmla="*/ 194786 h 504825"/>
                <a:gd name="connsiteX17" fmla="*/ 242411 w 533400"/>
                <a:gd name="connsiteY17" fmla="*/ 122396 h 504825"/>
                <a:gd name="connsiteX18" fmla="*/ 357664 w 533400"/>
                <a:gd name="connsiteY18" fmla="*/ 122396 h 504825"/>
                <a:gd name="connsiteX19" fmla="*/ 346234 w 533400"/>
                <a:gd name="connsiteY19" fmla="*/ 19478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3400" h="504825">
                  <a:moveTo>
                    <a:pt x="534829" y="79534"/>
                  </a:moveTo>
                  <a:lnTo>
                    <a:pt x="474821" y="7144"/>
                  </a:lnTo>
                  <a:lnTo>
                    <a:pt x="93821" y="7144"/>
                  </a:lnTo>
                  <a:lnTo>
                    <a:pt x="7144" y="503396"/>
                  </a:lnTo>
                  <a:lnTo>
                    <a:pt x="389096" y="503396"/>
                  </a:lnTo>
                  <a:lnTo>
                    <a:pt x="473869" y="431959"/>
                  </a:lnTo>
                  <a:lnTo>
                    <a:pt x="495776" y="310039"/>
                  </a:lnTo>
                  <a:lnTo>
                    <a:pt x="447199" y="250031"/>
                  </a:lnTo>
                  <a:lnTo>
                    <a:pt x="516731" y="190976"/>
                  </a:lnTo>
                  <a:lnTo>
                    <a:pt x="534829" y="79534"/>
                  </a:lnTo>
                  <a:close/>
                  <a:moveTo>
                    <a:pt x="313849" y="387191"/>
                  </a:moveTo>
                  <a:lnTo>
                    <a:pt x="196691" y="387191"/>
                  </a:lnTo>
                  <a:lnTo>
                    <a:pt x="210026" y="310039"/>
                  </a:lnTo>
                  <a:lnTo>
                    <a:pt x="327184" y="310039"/>
                  </a:lnTo>
                  <a:lnTo>
                    <a:pt x="313849" y="387191"/>
                  </a:lnTo>
                  <a:close/>
                  <a:moveTo>
                    <a:pt x="346234" y="194786"/>
                  </a:moveTo>
                  <a:lnTo>
                    <a:pt x="230029" y="194786"/>
                  </a:lnTo>
                  <a:lnTo>
                    <a:pt x="242411" y="122396"/>
                  </a:lnTo>
                  <a:lnTo>
                    <a:pt x="357664" y="122396"/>
                  </a:lnTo>
                  <a:lnTo>
                    <a:pt x="346234" y="19478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63" name="Freeform: Shape 162">
              <a:extLst>
                <a:ext uri="{FF2B5EF4-FFF2-40B4-BE49-F238E27FC236}">
                  <a16:creationId xmlns:a16="http://schemas.microsoft.com/office/drawing/2014/main" id="{E1D874FA-AB34-40EA-9573-0A3BBB0CF977}"/>
                </a:ext>
              </a:extLst>
            </p:cNvPr>
            <p:cNvSpPr/>
            <p:nvPr/>
          </p:nvSpPr>
          <p:spPr>
            <a:xfrm>
              <a:off x="4642961" y="2318861"/>
              <a:ext cx="314325" cy="504825"/>
            </a:xfrm>
            <a:custGeom>
              <a:avLst/>
              <a:gdLst>
                <a:gd name="connsiteX0" fmla="*/ 57626 w 314325"/>
                <a:gd name="connsiteY0" fmla="*/ 503396 h 504825"/>
                <a:gd name="connsiteX1" fmla="*/ 225266 w 314325"/>
                <a:gd name="connsiteY1" fmla="*/ 503396 h 504825"/>
                <a:gd name="connsiteX2" fmla="*/ 312896 w 314325"/>
                <a:gd name="connsiteY2" fmla="*/ 7144 h 504825"/>
                <a:gd name="connsiteX3" fmla="*/ 144304 w 314325"/>
                <a:gd name="connsiteY3" fmla="*/ 7144 h 504825"/>
                <a:gd name="connsiteX4" fmla="*/ 112871 w 314325"/>
                <a:gd name="connsiteY4" fmla="*/ 190976 h 504825"/>
                <a:gd name="connsiteX5" fmla="*/ 32861 w 314325"/>
                <a:gd name="connsiteY5" fmla="*/ 190976 h 504825"/>
                <a:gd name="connsiteX6" fmla="*/ 7144 w 314325"/>
                <a:gd name="connsiteY6" fmla="*/ 336709 h 504825"/>
                <a:gd name="connsiteX7" fmla="*/ 87154 w 314325"/>
                <a:gd name="connsiteY7" fmla="*/ 336709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325" h="504825">
                  <a:moveTo>
                    <a:pt x="57626" y="503396"/>
                  </a:moveTo>
                  <a:lnTo>
                    <a:pt x="225266" y="503396"/>
                  </a:lnTo>
                  <a:lnTo>
                    <a:pt x="312896" y="7144"/>
                  </a:lnTo>
                  <a:lnTo>
                    <a:pt x="144304" y="7144"/>
                  </a:lnTo>
                  <a:lnTo>
                    <a:pt x="112871" y="190976"/>
                  </a:lnTo>
                  <a:lnTo>
                    <a:pt x="32861" y="190976"/>
                  </a:lnTo>
                  <a:lnTo>
                    <a:pt x="7144" y="336709"/>
                  </a:lnTo>
                  <a:lnTo>
                    <a:pt x="87154" y="336709"/>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64" name="Freeform: Shape 163">
              <a:extLst>
                <a:ext uri="{FF2B5EF4-FFF2-40B4-BE49-F238E27FC236}">
                  <a16:creationId xmlns:a16="http://schemas.microsoft.com/office/drawing/2014/main" id="{54117D7F-125B-4D29-AB00-FB4302E1EF01}"/>
                </a:ext>
              </a:extLst>
            </p:cNvPr>
            <p:cNvSpPr/>
            <p:nvPr/>
          </p:nvSpPr>
          <p:spPr>
            <a:xfrm>
              <a:off x="4406741" y="2318861"/>
              <a:ext cx="266700" cy="504825"/>
            </a:xfrm>
            <a:custGeom>
              <a:avLst/>
              <a:gdLst>
                <a:gd name="connsiteX0" fmla="*/ 94774 w 266700"/>
                <a:gd name="connsiteY0" fmla="*/ 7144 h 504825"/>
                <a:gd name="connsiteX1" fmla="*/ 7144 w 266700"/>
                <a:gd name="connsiteY1" fmla="*/ 503396 h 504825"/>
                <a:gd name="connsiteX2" fmla="*/ 176689 w 266700"/>
                <a:gd name="connsiteY2" fmla="*/ 503396 h 504825"/>
                <a:gd name="connsiteX3" fmla="*/ 263366 w 266700"/>
                <a:gd name="connsiteY3" fmla="*/ 7144 h 504825"/>
              </a:gdLst>
              <a:ahLst/>
              <a:cxnLst>
                <a:cxn ang="0">
                  <a:pos x="connsiteX0" y="connsiteY0"/>
                </a:cxn>
                <a:cxn ang="0">
                  <a:pos x="connsiteX1" y="connsiteY1"/>
                </a:cxn>
                <a:cxn ang="0">
                  <a:pos x="connsiteX2" y="connsiteY2"/>
                </a:cxn>
                <a:cxn ang="0">
                  <a:pos x="connsiteX3" y="connsiteY3"/>
                </a:cxn>
              </a:cxnLst>
              <a:rect l="l" t="t" r="r" b="b"/>
              <a:pathLst>
                <a:path w="266700" h="504825">
                  <a:moveTo>
                    <a:pt x="94774" y="7144"/>
                  </a:moveTo>
                  <a:lnTo>
                    <a:pt x="7144" y="503396"/>
                  </a:lnTo>
                  <a:lnTo>
                    <a:pt x="176689" y="503396"/>
                  </a:lnTo>
                  <a:lnTo>
                    <a:pt x="263366" y="7144"/>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65" name="Freeform: Shape 164">
              <a:extLst>
                <a:ext uri="{FF2B5EF4-FFF2-40B4-BE49-F238E27FC236}">
                  <a16:creationId xmlns:a16="http://schemas.microsoft.com/office/drawing/2014/main" id="{4B68B8ED-F52F-4956-AF22-0ACF91080D8E}"/>
                </a:ext>
              </a:extLst>
            </p:cNvPr>
            <p:cNvSpPr/>
            <p:nvPr/>
          </p:nvSpPr>
          <p:spPr>
            <a:xfrm>
              <a:off x="392668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66" name="Freeform: Shape 165">
              <a:extLst>
                <a:ext uri="{FF2B5EF4-FFF2-40B4-BE49-F238E27FC236}">
                  <a16:creationId xmlns:a16="http://schemas.microsoft.com/office/drawing/2014/main" id="{04BCAC24-EE7D-4312-BD34-3D71101A966B}"/>
                </a:ext>
              </a:extLst>
            </p:cNvPr>
            <p:cNvSpPr/>
            <p:nvPr/>
          </p:nvSpPr>
          <p:spPr>
            <a:xfrm>
              <a:off x="5698331"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sp>
          <p:nvSpPr>
            <p:cNvPr id="167" name="Freeform: Shape 166">
              <a:extLst>
                <a:ext uri="{FF2B5EF4-FFF2-40B4-BE49-F238E27FC236}">
                  <a16:creationId xmlns:a16="http://schemas.microsoft.com/office/drawing/2014/main" id="{9316DA29-E381-44F4-9622-D54DD7150939}"/>
                </a:ext>
              </a:extLst>
            </p:cNvPr>
            <p:cNvSpPr/>
            <p:nvPr/>
          </p:nvSpPr>
          <p:spPr>
            <a:xfrm>
              <a:off x="6184106" y="2318861"/>
              <a:ext cx="523875" cy="504825"/>
            </a:xfrm>
            <a:custGeom>
              <a:avLst/>
              <a:gdLst>
                <a:gd name="connsiteX0" fmla="*/ 221456 w 523875"/>
                <a:gd name="connsiteY0" fmla="*/ 187166 h 504825"/>
                <a:gd name="connsiteX1" fmla="*/ 231934 w 523875"/>
                <a:gd name="connsiteY1" fmla="*/ 125254 h 504825"/>
                <a:gd name="connsiteX2" fmla="*/ 343376 w 523875"/>
                <a:gd name="connsiteY2" fmla="*/ 125254 h 504825"/>
                <a:gd name="connsiteX3" fmla="*/ 511969 w 523875"/>
                <a:gd name="connsiteY3" fmla="*/ 125254 h 504825"/>
                <a:gd name="connsiteX4" fmla="*/ 519589 w 523875"/>
                <a:gd name="connsiteY4" fmla="*/ 80486 h 504825"/>
                <a:gd name="connsiteX5" fmla="*/ 459581 w 523875"/>
                <a:gd name="connsiteY5" fmla="*/ 7144 h 504825"/>
                <a:gd name="connsiteX6" fmla="*/ 159544 w 523875"/>
                <a:gd name="connsiteY6" fmla="*/ 7144 h 504825"/>
                <a:gd name="connsiteX7" fmla="*/ 70961 w 523875"/>
                <a:gd name="connsiteY7" fmla="*/ 82391 h 504825"/>
                <a:gd name="connsiteX8" fmla="*/ 40481 w 523875"/>
                <a:gd name="connsiteY8" fmla="*/ 254794 h 504825"/>
                <a:gd name="connsiteX9" fmla="*/ 92869 w 523875"/>
                <a:gd name="connsiteY9" fmla="*/ 319564 h 504825"/>
                <a:gd name="connsiteX10" fmla="*/ 310039 w 523875"/>
                <a:gd name="connsiteY10" fmla="*/ 319564 h 504825"/>
                <a:gd name="connsiteX11" fmla="*/ 298609 w 523875"/>
                <a:gd name="connsiteY11" fmla="*/ 384334 h 504825"/>
                <a:gd name="connsiteX12" fmla="*/ 184309 w 523875"/>
                <a:gd name="connsiteY12" fmla="*/ 384334 h 504825"/>
                <a:gd name="connsiteX13" fmla="*/ 15716 w 523875"/>
                <a:gd name="connsiteY13" fmla="*/ 384334 h 504825"/>
                <a:gd name="connsiteX14" fmla="*/ 7144 w 523875"/>
                <a:gd name="connsiteY14" fmla="*/ 430054 h 504825"/>
                <a:gd name="connsiteX15" fmla="*/ 68104 w 523875"/>
                <a:gd name="connsiteY15" fmla="*/ 503396 h 504825"/>
                <a:gd name="connsiteX16" fmla="*/ 370999 w 523875"/>
                <a:gd name="connsiteY16" fmla="*/ 503396 h 504825"/>
                <a:gd name="connsiteX17" fmla="*/ 459581 w 523875"/>
                <a:gd name="connsiteY17" fmla="*/ 428149 h 504825"/>
                <a:gd name="connsiteX18" fmla="*/ 490061 w 523875"/>
                <a:gd name="connsiteY18" fmla="*/ 250984 h 504825"/>
                <a:gd name="connsiteX19" fmla="*/ 437674 w 523875"/>
                <a:gd name="connsiteY19" fmla="*/ 187166 h 5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3875" h="504825">
                  <a:moveTo>
                    <a:pt x="221456" y="187166"/>
                  </a:moveTo>
                  <a:lnTo>
                    <a:pt x="231934" y="125254"/>
                  </a:lnTo>
                  <a:lnTo>
                    <a:pt x="343376" y="125254"/>
                  </a:lnTo>
                  <a:lnTo>
                    <a:pt x="511969" y="125254"/>
                  </a:lnTo>
                  <a:lnTo>
                    <a:pt x="519589" y="80486"/>
                  </a:lnTo>
                  <a:lnTo>
                    <a:pt x="459581" y="7144"/>
                  </a:lnTo>
                  <a:lnTo>
                    <a:pt x="159544" y="7144"/>
                  </a:lnTo>
                  <a:lnTo>
                    <a:pt x="70961" y="82391"/>
                  </a:lnTo>
                  <a:lnTo>
                    <a:pt x="40481" y="254794"/>
                  </a:lnTo>
                  <a:lnTo>
                    <a:pt x="92869" y="319564"/>
                  </a:lnTo>
                  <a:lnTo>
                    <a:pt x="310039" y="319564"/>
                  </a:lnTo>
                  <a:lnTo>
                    <a:pt x="298609" y="384334"/>
                  </a:lnTo>
                  <a:lnTo>
                    <a:pt x="184309" y="384334"/>
                  </a:lnTo>
                  <a:lnTo>
                    <a:pt x="15716" y="384334"/>
                  </a:lnTo>
                  <a:lnTo>
                    <a:pt x="7144" y="430054"/>
                  </a:lnTo>
                  <a:lnTo>
                    <a:pt x="68104" y="503396"/>
                  </a:lnTo>
                  <a:lnTo>
                    <a:pt x="370999" y="503396"/>
                  </a:lnTo>
                  <a:lnTo>
                    <a:pt x="459581" y="428149"/>
                  </a:lnTo>
                  <a:lnTo>
                    <a:pt x="490061" y="250984"/>
                  </a:lnTo>
                  <a:lnTo>
                    <a:pt x="437674" y="187166"/>
                  </a:lnTo>
                  <a:close/>
                </a:path>
              </a:pathLst>
            </a:custGeom>
            <a:grpFill/>
            <a:ln w="9525" cap="flat">
              <a:noFill/>
              <a:prstDash val="solid"/>
              <a:miter/>
            </a:ln>
          </p:spPr>
          <p:txBody>
            <a:bodyPr rtlCol="0" anchor="ctr"/>
            <a:lstStyle/>
            <a:p>
              <a:pPr defTabSz="914332">
                <a:defRPr/>
              </a:pPr>
              <a:endParaRPr lang="en-GB">
                <a:solidFill>
                  <a:prstClr val="black"/>
                </a:solidFill>
                <a:latin typeface="Arial"/>
              </a:endParaRPr>
            </a:p>
          </p:txBody>
        </p:sp>
      </p:grpSp>
      <p:pic>
        <p:nvPicPr>
          <p:cNvPr id="168" name="Picture 167">
            <a:extLst>
              <a:ext uri="{FF2B5EF4-FFF2-40B4-BE49-F238E27FC236}">
                <a16:creationId xmlns:a16="http://schemas.microsoft.com/office/drawing/2014/main" id="{A36A6365-3EA5-456E-8801-316402D191AD}"/>
              </a:ext>
            </a:extLst>
          </p:cNvPr>
          <p:cNvPicPr>
            <a:picLocks noChangeAspect="1"/>
          </p:cNvPicPr>
          <p:nvPr/>
        </p:nvPicPr>
        <p:blipFill>
          <a:blip r:embed="rId15"/>
          <a:srcRect l="3518" t="3753" r="3150" b="4202"/>
          <a:stretch>
            <a:fillRect/>
          </a:stretch>
        </p:blipFill>
        <p:spPr>
          <a:xfrm>
            <a:off x="4751664" y="118384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69" name="Picture 168">
            <a:extLst>
              <a:ext uri="{FF2B5EF4-FFF2-40B4-BE49-F238E27FC236}">
                <a16:creationId xmlns:a16="http://schemas.microsoft.com/office/drawing/2014/main" id="{EB66D327-BBCE-48AD-98D9-4CC0085E94B1}"/>
              </a:ext>
            </a:extLst>
          </p:cNvPr>
          <p:cNvPicPr>
            <a:picLocks noChangeAspect="1"/>
          </p:cNvPicPr>
          <p:nvPr/>
        </p:nvPicPr>
        <p:blipFill>
          <a:blip r:embed="rId15"/>
          <a:srcRect l="3518" t="3753" r="3150" b="4202"/>
          <a:stretch>
            <a:fillRect/>
          </a:stretch>
        </p:blipFill>
        <p:spPr>
          <a:xfrm>
            <a:off x="5609807" y="118384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70" name="Picture 169">
            <a:extLst>
              <a:ext uri="{FF2B5EF4-FFF2-40B4-BE49-F238E27FC236}">
                <a16:creationId xmlns:a16="http://schemas.microsoft.com/office/drawing/2014/main" id="{AED2805A-3670-4277-B7D3-8B55E9BCFB02}"/>
              </a:ext>
            </a:extLst>
          </p:cNvPr>
          <p:cNvPicPr>
            <a:picLocks noChangeAspect="1"/>
          </p:cNvPicPr>
          <p:nvPr/>
        </p:nvPicPr>
        <p:blipFill>
          <a:blip r:embed="rId15"/>
          <a:srcRect l="3518" t="3753" r="3150" b="4202"/>
          <a:stretch>
            <a:fillRect/>
          </a:stretch>
        </p:blipFill>
        <p:spPr>
          <a:xfrm>
            <a:off x="7012312" y="118384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71" name="Picture 170">
            <a:extLst>
              <a:ext uri="{FF2B5EF4-FFF2-40B4-BE49-F238E27FC236}">
                <a16:creationId xmlns:a16="http://schemas.microsoft.com/office/drawing/2014/main" id="{753D17B9-CE8E-4DF6-B9ED-6E33CDF18968}"/>
              </a:ext>
            </a:extLst>
          </p:cNvPr>
          <p:cNvPicPr>
            <a:picLocks noChangeAspect="1"/>
          </p:cNvPicPr>
          <p:nvPr/>
        </p:nvPicPr>
        <p:blipFill>
          <a:blip r:embed="rId15"/>
          <a:srcRect l="3518" t="3753" r="3150" b="4202"/>
          <a:stretch>
            <a:fillRect/>
          </a:stretch>
        </p:blipFill>
        <p:spPr>
          <a:xfrm>
            <a:off x="8079112" y="118384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72" name="Picture 171">
            <a:extLst>
              <a:ext uri="{FF2B5EF4-FFF2-40B4-BE49-F238E27FC236}">
                <a16:creationId xmlns:a16="http://schemas.microsoft.com/office/drawing/2014/main" id="{0DD1A67B-46C3-41C2-B375-8CFCBB24233C}"/>
              </a:ext>
            </a:extLst>
          </p:cNvPr>
          <p:cNvPicPr>
            <a:picLocks noChangeAspect="1"/>
          </p:cNvPicPr>
          <p:nvPr/>
        </p:nvPicPr>
        <p:blipFill>
          <a:blip r:embed="rId16"/>
          <a:stretch>
            <a:fillRect/>
          </a:stretch>
        </p:blipFill>
        <p:spPr>
          <a:xfrm>
            <a:off x="7676256" y="2443683"/>
            <a:ext cx="612716" cy="106381"/>
          </a:xfrm>
          <a:prstGeom prst="rect">
            <a:avLst/>
          </a:prstGeom>
        </p:spPr>
      </p:pic>
      <p:pic>
        <p:nvPicPr>
          <p:cNvPr id="173" name="Picture 172">
            <a:extLst>
              <a:ext uri="{FF2B5EF4-FFF2-40B4-BE49-F238E27FC236}">
                <a16:creationId xmlns:a16="http://schemas.microsoft.com/office/drawing/2014/main" id="{256628BC-C8E3-464C-ADEA-29543773D3DD}"/>
              </a:ext>
            </a:extLst>
          </p:cNvPr>
          <p:cNvPicPr>
            <a:picLocks noChangeAspect="1"/>
          </p:cNvPicPr>
          <p:nvPr/>
        </p:nvPicPr>
        <p:blipFill>
          <a:blip r:embed="rId15"/>
          <a:srcRect l="3518" t="3753" r="3150" b="4202"/>
          <a:stretch>
            <a:fillRect/>
          </a:stretch>
        </p:blipFill>
        <p:spPr>
          <a:xfrm>
            <a:off x="2098743" y="343852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74" name="Picture 173">
            <a:extLst>
              <a:ext uri="{FF2B5EF4-FFF2-40B4-BE49-F238E27FC236}">
                <a16:creationId xmlns:a16="http://schemas.microsoft.com/office/drawing/2014/main" id="{155C7F57-C901-411F-931E-580E9F77E06C}"/>
              </a:ext>
            </a:extLst>
          </p:cNvPr>
          <p:cNvPicPr>
            <a:picLocks noChangeAspect="1"/>
          </p:cNvPicPr>
          <p:nvPr/>
        </p:nvPicPr>
        <p:blipFill>
          <a:blip r:embed="rId15"/>
          <a:srcRect l="3518" t="3753" r="3150" b="4202"/>
          <a:stretch>
            <a:fillRect/>
          </a:stretch>
        </p:blipFill>
        <p:spPr>
          <a:xfrm>
            <a:off x="613722" y="343852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75" name="Picture 174">
            <a:extLst>
              <a:ext uri="{FF2B5EF4-FFF2-40B4-BE49-F238E27FC236}">
                <a16:creationId xmlns:a16="http://schemas.microsoft.com/office/drawing/2014/main" id="{FDC15A7D-CABA-4198-AB5F-F719A4C454CE}"/>
              </a:ext>
            </a:extLst>
          </p:cNvPr>
          <p:cNvPicPr>
            <a:picLocks noChangeAspect="1"/>
          </p:cNvPicPr>
          <p:nvPr/>
        </p:nvPicPr>
        <p:blipFill>
          <a:blip r:embed="rId15"/>
          <a:srcRect l="3518" t="3753" r="3150" b="4202"/>
          <a:stretch>
            <a:fillRect/>
          </a:stretch>
        </p:blipFill>
        <p:spPr>
          <a:xfrm>
            <a:off x="3361175" y="343852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76" name="Picture 175">
            <a:extLst>
              <a:ext uri="{FF2B5EF4-FFF2-40B4-BE49-F238E27FC236}">
                <a16:creationId xmlns:a16="http://schemas.microsoft.com/office/drawing/2014/main" id="{1F7DB2CC-76E3-471A-B11B-1B124C769D16}"/>
              </a:ext>
            </a:extLst>
          </p:cNvPr>
          <p:cNvPicPr>
            <a:picLocks noChangeAspect="1"/>
          </p:cNvPicPr>
          <p:nvPr/>
        </p:nvPicPr>
        <p:blipFill>
          <a:blip r:embed="rId15"/>
          <a:srcRect l="3518" t="3753" r="3150" b="4202"/>
          <a:stretch>
            <a:fillRect/>
          </a:stretch>
        </p:blipFill>
        <p:spPr>
          <a:xfrm>
            <a:off x="5831430" y="343852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pic>
        <p:nvPicPr>
          <p:cNvPr id="177" name="Picture 176">
            <a:extLst>
              <a:ext uri="{FF2B5EF4-FFF2-40B4-BE49-F238E27FC236}">
                <a16:creationId xmlns:a16="http://schemas.microsoft.com/office/drawing/2014/main" id="{D47A3C26-21EE-4505-B321-5A707ED7D951}"/>
              </a:ext>
            </a:extLst>
          </p:cNvPr>
          <p:cNvPicPr>
            <a:picLocks noChangeAspect="1"/>
          </p:cNvPicPr>
          <p:nvPr/>
        </p:nvPicPr>
        <p:blipFill>
          <a:blip r:embed="rId15"/>
          <a:srcRect l="3518" t="3753" r="3150" b="4202"/>
          <a:stretch>
            <a:fillRect/>
          </a:stretch>
        </p:blipFill>
        <p:spPr>
          <a:xfrm>
            <a:off x="7641146" y="3438527"/>
            <a:ext cx="250358" cy="250358"/>
          </a:xfrm>
          <a:custGeom>
            <a:avLst/>
            <a:gdLst>
              <a:gd name="connsiteX0" fmla="*/ 1465717 w 2931434"/>
              <a:gd name="connsiteY0" fmla="*/ 0 h 2931434"/>
              <a:gd name="connsiteX1" fmla="*/ 2931434 w 2931434"/>
              <a:gd name="connsiteY1" fmla="*/ 1465717 h 2931434"/>
              <a:gd name="connsiteX2" fmla="*/ 1465717 w 2931434"/>
              <a:gd name="connsiteY2" fmla="*/ 2931434 h 2931434"/>
              <a:gd name="connsiteX3" fmla="*/ 0 w 2931434"/>
              <a:gd name="connsiteY3" fmla="*/ 1465717 h 2931434"/>
              <a:gd name="connsiteX4" fmla="*/ 1465717 w 2931434"/>
              <a:gd name="connsiteY4" fmla="*/ 0 h 2931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1434" h="2931434">
                <a:moveTo>
                  <a:pt x="1465717" y="0"/>
                </a:moveTo>
                <a:cubicBezTo>
                  <a:pt x="2275210" y="0"/>
                  <a:pt x="2931434" y="656224"/>
                  <a:pt x="2931434" y="1465717"/>
                </a:cubicBezTo>
                <a:cubicBezTo>
                  <a:pt x="2931434" y="2275210"/>
                  <a:pt x="2275210" y="2931434"/>
                  <a:pt x="1465717" y="2931434"/>
                </a:cubicBezTo>
                <a:cubicBezTo>
                  <a:pt x="656224" y="2931434"/>
                  <a:pt x="0" y="2275210"/>
                  <a:pt x="0" y="1465717"/>
                </a:cubicBezTo>
                <a:cubicBezTo>
                  <a:pt x="0" y="656224"/>
                  <a:pt x="656224" y="0"/>
                  <a:pt x="1465717" y="0"/>
                </a:cubicBezTo>
                <a:close/>
              </a:path>
            </a:pathLst>
          </a:custGeom>
        </p:spPr>
      </p:pic>
      <p:sp>
        <p:nvSpPr>
          <p:cNvPr id="178" name="TextBox 177">
            <a:extLst>
              <a:ext uri="{FF2B5EF4-FFF2-40B4-BE49-F238E27FC236}">
                <a16:creationId xmlns:a16="http://schemas.microsoft.com/office/drawing/2014/main" id="{218AE188-E4F7-4E38-8925-4B173F024ECC}"/>
              </a:ext>
            </a:extLst>
          </p:cNvPr>
          <p:cNvSpPr txBox="1"/>
          <p:nvPr/>
        </p:nvSpPr>
        <p:spPr>
          <a:xfrm>
            <a:off x="7588246" y="4347866"/>
            <a:ext cx="1082658" cy="351356"/>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240km/h Speed</a:t>
            </a:r>
          </a:p>
          <a:p>
            <a:pPr algn="ctr" defTabSz="514338">
              <a:defRPr/>
            </a:pPr>
            <a:r>
              <a:rPr lang="en-GB" sz="700" dirty="0">
                <a:solidFill>
                  <a:prstClr val="white"/>
                </a:solidFill>
                <a:latin typeface="Arial"/>
              </a:rPr>
              <a:t>17.7m</a:t>
            </a:r>
            <a:r>
              <a:rPr lang="en-GB" sz="700" baseline="30000" dirty="0">
                <a:solidFill>
                  <a:prstClr val="white"/>
                </a:solidFill>
                <a:latin typeface="Arial"/>
              </a:rPr>
              <a:t>3</a:t>
            </a:r>
            <a:r>
              <a:rPr lang="en-GB" sz="700" dirty="0">
                <a:solidFill>
                  <a:prstClr val="white"/>
                </a:solidFill>
                <a:latin typeface="Arial"/>
              </a:rPr>
              <a:t>/min Volume</a:t>
            </a:r>
          </a:p>
        </p:txBody>
      </p:sp>
      <p:pic>
        <p:nvPicPr>
          <p:cNvPr id="179" name="Picture 178">
            <a:extLst>
              <a:ext uri="{FF2B5EF4-FFF2-40B4-BE49-F238E27FC236}">
                <a16:creationId xmlns:a16="http://schemas.microsoft.com/office/drawing/2014/main" id="{3AE5F208-4520-47DE-A3D8-FDA12E261B4B}"/>
              </a:ext>
            </a:extLst>
          </p:cNvPr>
          <p:cNvPicPr>
            <a:picLocks noChangeAspect="1"/>
          </p:cNvPicPr>
          <p:nvPr/>
        </p:nvPicPr>
        <p:blipFill>
          <a:blip r:embed="rId17"/>
          <a:stretch>
            <a:fillRect/>
          </a:stretch>
        </p:blipFill>
        <p:spPr>
          <a:xfrm>
            <a:off x="2212734" y="1098160"/>
            <a:ext cx="1044000" cy="1044000"/>
          </a:xfrm>
          <a:prstGeom prst="rect">
            <a:avLst/>
          </a:prstGeom>
        </p:spPr>
      </p:pic>
      <p:pic>
        <p:nvPicPr>
          <p:cNvPr id="180" name="Picture 179">
            <a:extLst>
              <a:ext uri="{FF2B5EF4-FFF2-40B4-BE49-F238E27FC236}">
                <a16:creationId xmlns:a16="http://schemas.microsoft.com/office/drawing/2014/main" id="{4FC6CA9F-6EC5-4770-BF5D-75D3A8801C28}"/>
              </a:ext>
            </a:extLst>
          </p:cNvPr>
          <p:cNvPicPr>
            <a:picLocks noChangeAspect="1"/>
          </p:cNvPicPr>
          <p:nvPr/>
        </p:nvPicPr>
        <p:blipFill>
          <a:blip r:embed="rId18"/>
          <a:stretch>
            <a:fillRect/>
          </a:stretch>
        </p:blipFill>
        <p:spPr>
          <a:xfrm>
            <a:off x="325958" y="1099114"/>
            <a:ext cx="1044000" cy="1044000"/>
          </a:xfrm>
          <a:prstGeom prst="rect">
            <a:avLst/>
          </a:prstGeom>
        </p:spPr>
      </p:pic>
      <p:pic>
        <p:nvPicPr>
          <p:cNvPr id="181" name="Picture 180">
            <a:extLst>
              <a:ext uri="{FF2B5EF4-FFF2-40B4-BE49-F238E27FC236}">
                <a16:creationId xmlns:a16="http://schemas.microsoft.com/office/drawing/2014/main" id="{D3FFADA7-D49D-4057-AC19-E05F09DE07B1}"/>
              </a:ext>
            </a:extLst>
          </p:cNvPr>
          <p:cNvPicPr>
            <a:picLocks noChangeAspect="1"/>
          </p:cNvPicPr>
          <p:nvPr/>
        </p:nvPicPr>
        <p:blipFill>
          <a:blip r:embed="rId18"/>
          <a:stretch>
            <a:fillRect/>
          </a:stretch>
        </p:blipFill>
        <p:spPr>
          <a:xfrm>
            <a:off x="1267021" y="1099114"/>
            <a:ext cx="1044000" cy="1044000"/>
          </a:xfrm>
          <a:prstGeom prst="rect">
            <a:avLst/>
          </a:prstGeom>
        </p:spPr>
      </p:pic>
      <p:pic>
        <p:nvPicPr>
          <p:cNvPr id="182" name="Picture 181">
            <a:extLst>
              <a:ext uri="{FF2B5EF4-FFF2-40B4-BE49-F238E27FC236}">
                <a16:creationId xmlns:a16="http://schemas.microsoft.com/office/drawing/2014/main" id="{DEFB9FA9-DC5B-4E86-8361-98924D7E4F06}"/>
              </a:ext>
            </a:extLst>
          </p:cNvPr>
          <p:cNvPicPr>
            <a:picLocks noChangeAspect="1"/>
          </p:cNvPicPr>
          <p:nvPr/>
        </p:nvPicPr>
        <p:blipFill>
          <a:blip r:embed="rId17"/>
          <a:stretch>
            <a:fillRect/>
          </a:stretch>
        </p:blipFill>
        <p:spPr>
          <a:xfrm>
            <a:off x="3166323" y="1098160"/>
            <a:ext cx="1044000" cy="1044000"/>
          </a:xfrm>
          <a:prstGeom prst="rect">
            <a:avLst/>
          </a:prstGeom>
        </p:spPr>
      </p:pic>
      <p:pic>
        <p:nvPicPr>
          <p:cNvPr id="183" name="Picture 182">
            <a:extLst>
              <a:ext uri="{FF2B5EF4-FFF2-40B4-BE49-F238E27FC236}">
                <a16:creationId xmlns:a16="http://schemas.microsoft.com/office/drawing/2014/main" id="{D7056EB0-D12F-4FB8-B74F-E7CA629BB628}"/>
              </a:ext>
            </a:extLst>
          </p:cNvPr>
          <p:cNvPicPr>
            <a:picLocks noChangeAspect="1"/>
          </p:cNvPicPr>
          <p:nvPr/>
        </p:nvPicPr>
        <p:blipFill>
          <a:blip r:embed="rId19"/>
          <a:stretch>
            <a:fillRect/>
          </a:stretch>
        </p:blipFill>
        <p:spPr>
          <a:xfrm>
            <a:off x="6383280" y="3370811"/>
            <a:ext cx="1134895" cy="984578"/>
          </a:xfrm>
          <a:prstGeom prst="rect">
            <a:avLst/>
          </a:prstGeom>
        </p:spPr>
      </p:pic>
      <p:pic>
        <p:nvPicPr>
          <p:cNvPr id="184" name="Picture 183">
            <a:extLst>
              <a:ext uri="{FF2B5EF4-FFF2-40B4-BE49-F238E27FC236}">
                <a16:creationId xmlns:a16="http://schemas.microsoft.com/office/drawing/2014/main" id="{EF0EC2FE-661A-4387-A300-34EB40051AF6}"/>
              </a:ext>
            </a:extLst>
          </p:cNvPr>
          <p:cNvPicPr>
            <a:picLocks noChangeAspect="1"/>
          </p:cNvPicPr>
          <p:nvPr/>
        </p:nvPicPr>
        <p:blipFill rotWithShape="1">
          <a:blip r:embed="rId20"/>
          <a:srcRect l="14140" t="3633" r="16190" b="2865"/>
          <a:stretch/>
        </p:blipFill>
        <p:spPr>
          <a:xfrm>
            <a:off x="4322328" y="3416831"/>
            <a:ext cx="670599" cy="900000"/>
          </a:xfrm>
          <a:prstGeom prst="rect">
            <a:avLst/>
          </a:prstGeom>
        </p:spPr>
      </p:pic>
      <p:sp>
        <p:nvSpPr>
          <p:cNvPr id="185" name="TextBox 184">
            <a:extLst>
              <a:ext uri="{FF2B5EF4-FFF2-40B4-BE49-F238E27FC236}">
                <a16:creationId xmlns:a16="http://schemas.microsoft.com/office/drawing/2014/main" id="{3574A23F-D0A7-4064-A01F-AF539B33E7D3}"/>
              </a:ext>
            </a:extLst>
          </p:cNvPr>
          <p:cNvSpPr txBox="1"/>
          <p:nvPr/>
        </p:nvSpPr>
        <p:spPr>
          <a:xfrm>
            <a:off x="1688181" y="4684469"/>
            <a:ext cx="972000" cy="397277"/>
          </a:xfrm>
          <a:prstGeom prst="rect">
            <a:avLst/>
          </a:prstGeom>
          <a:noFill/>
        </p:spPr>
        <p:txBody>
          <a:bodyPr lIns="72000" tIns="36000" rIns="72000" bIns="36000">
            <a:noAutofit/>
          </a:bodyPr>
          <a:lstStyle/>
          <a:p>
            <a:pPr algn="ctr" defTabSz="514338">
              <a:defRPr/>
            </a:pPr>
            <a:r>
              <a:rPr lang="en-GB" sz="900" b="1" dirty="0">
                <a:solidFill>
                  <a:prstClr val="white"/>
                </a:solidFill>
                <a:latin typeface="Arial"/>
              </a:rPr>
              <a:t>60cm 2-Speed</a:t>
            </a:r>
          </a:p>
          <a:p>
            <a:pPr algn="ctr" defTabSz="514338">
              <a:defRPr/>
            </a:pPr>
            <a:r>
              <a:rPr lang="en-GB" sz="700" dirty="0">
                <a:solidFill>
                  <a:prstClr val="white"/>
                </a:solidFill>
                <a:latin typeface="Arial"/>
              </a:rPr>
              <a:t>26mm Blade Gap</a:t>
            </a:r>
          </a:p>
        </p:txBody>
      </p:sp>
      <p:pic>
        <p:nvPicPr>
          <p:cNvPr id="186" name="Picture 185">
            <a:extLst>
              <a:ext uri="{FF2B5EF4-FFF2-40B4-BE49-F238E27FC236}">
                <a16:creationId xmlns:a16="http://schemas.microsoft.com/office/drawing/2014/main" id="{5BD9414C-B209-4EAA-A1F2-F5536A076D7B}"/>
              </a:ext>
            </a:extLst>
          </p:cNvPr>
          <p:cNvPicPr>
            <a:picLocks noChangeAspect="1"/>
          </p:cNvPicPr>
          <p:nvPr/>
        </p:nvPicPr>
        <p:blipFill>
          <a:blip r:embed="rId21"/>
          <a:stretch>
            <a:fillRect/>
          </a:stretch>
        </p:blipFill>
        <p:spPr>
          <a:xfrm>
            <a:off x="1524139" y="4194383"/>
            <a:ext cx="1332211" cy="625495"/>
          </a:xfrm>
          <a:prstGeom prst="rect">
            <a:avLst/>
          </a:prstGeom>
        </p:spPr>
      </p:pic>
      <p:sp>
        <p:nvSpPr>
          <p:cNvPr id="2" name="Rectangle 1">
            <a:extLst>
              <a:ext uri="{FF2B5EF4-FFF2-40B4-BE49-F238E27FC236}">
                <a16:creationId xmlns:a16="http://schemas.microsoft.com/office/drawing/2014/main" id="{ED9C7245-6665-4BBA-BBBA-43C46EEC5F59}"/>
              </a:ext>
            </a:extLst>
          </p:cNvPr>
          <p:cNvSpPr/>
          <p:nvPr/>
        </p:nvSpPr>
        <p:spPr>
          <a:xfrm>
            <a:off x="156754" y="783771"/>
            <a:ext cx="6114440" cy="1886716"/>
          </a:xfrm>
          <a:prstGeom prst="rect">
            <a:avLst/>
          </a:prstGeom>
          <a:solidFill>
            <a:srgbClr val="CADB44">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sz="2400" b="1" dirty="0"/>
              <a:t>Колесные</a:t>
            </a:r>
            <a:endParaRPr lang="en-GB" sz="2400" b="1" dirty="0"/>
          </a:p>
        </p:txBody>
      </p:sp>
      <p:sp>
        <p:nvSpPr>
          <p:cNvPr id="187" name="Rectangle 186">
            <a:extLst>
              <a:ext uri="{FF2B5EF4-FFF2-40B4-BE49-F238E27FC236}">
                <a16:creationId xmlns:a16="http://schemas.microsoft.com/office/drawing/2014/main" id="{0D2442AC-3C91-4DCE-A788-32CB96BA2866}"/>
              </a:ext>
            </a:extLst>
          </p:cNvPr>
          <p:cNvSpPr/>
          <p:nvPr/>
        </p:nvSpPr>
        <p:spPr>
          <a:xfrm>
            <a:off x="156753" y="2886890"/>
            <a:ext cx="8689475" cy="2116181"/>
          </a:xfrm>
          <a:prstGeom prst="rect">
            <a:avLst/>
          </a:prstGeom>
          <a:solidFill>
            <a:srgbClr val="CADB44">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sz="2400" b="1" dirty="0"/>
              <a:t>Ручные</a:t>
            </a:r>
            <a:endParaRPr lang="en-GB" sz="2400" b="1" dirty="0"/>
          </a:p>
        </p:txBody>
      </p:sp>
      <p:sp>
        <p:nvSpPr>
          <p:cNvPr id="188" name="Rectangle 187">
            <a:extLst>
              <a:ext uri="{FF2B5EF4-FFF2-40B4-BE49-F238E27FC236}">
                <a16:creationId xmlns:a16="http://schemas.microsoft.com/office/drawing/2014/main" id="{6C329E7C-FDA7-4B36-A4EA-7E1DBEE416A1}"/>
              </a:ext>
            </a:extLst>
          </p:cNvPr>
          <p:cNvSpPr/>
          <p:nvPr/>
        </p:nvSpPr>
        <p:spPr>
          <a:xfrm>
            <a:off x="6460979" y="772176"/>
            <a:ext cx="2379558" cy="2116181"/>
          </a:xfrm>
          <a:prstGeom prst="rect">
            <a:avLst/>
          </a:prstGeom>
          <a:solidFill>
            <a:srgbClr val="CADB44">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b="1" dirty="0"/>
          </a:p>
        </p:txBody>
      </p:sp>
      <p:sp>
        <p:nvSpPr>
          <p:cNvPr id="190" name="Rectangle 29">
            <a:extLst>
              <a:ext uri="{FF2B5EF4-FFF2-40B4-BE49-F238E27FC236}">
                <a16:creationId xmlns:a16="http://schemas.microsoft.com/office/drawing/2014/main" id="{71111C01-753D-4185-8BCF-4F5123161963}"/>
              </a:ext>
            </a:extLst>
          </p:cNvPr>
          <p:cNvSpPr>
            <a:spLocks noChangeArrowheads="1"/>
          </p:cNvSpPr>
          <p:nvPr/>
        </p:nvSpPr>
        <p:spPr bwMode="auto">
          <a:xfrm>
            <a:off x="228848" y="195263"/>
            <a:ext cx="704349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latin typeface="Arial" panose="020B0604020202020204" pitchFamily="34" charset="0"/>
                <a:cs typeface="Arial" panose="020B0604020202020204" pitchFamily="34" charset="0"/>
              </a:rPr>
              <a:t>                  </a:t>
            </a:r>
            <a:r>
              <a:rPr lang="ru-RU" altLang="en-US" sz="2000" b="1" dirty="0">
                <a:latin typeface="Arial" panose="020B0604020202020204" pitchFamily="34" charset="0"/>
                <a:cs typeface="Arial" panose="020B0604020202020204" pitchFamily="34" charset="0"/>
              </a:rPr>
              <a:t>Против более высокого напряжения</a:t>
            </a:r>
            <a:endParaRPr lang="en-GB" alt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4651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87" grpId="0" animBg="1"/>
      <p:bldP spid="18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BEEE973-11C6-4819-96BC-F113875BCFF1}"/>
              </a:ext>
            </a:extLst>
          </p:cNvPr>
          <p:cNvSpPr/>
          <p:nvPr/>
        </p:nvSpPr>
        <p:spPr>
          <a:xfrm>
            <a:off x="0" y="1037873"/>
            <a:ext cx="9144000" cy="4105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Picture 39">
            <a:extLst>
              <a:ext uri="{FF2B5EF4-FFF2-40B4-BE49-F238E27FC236}">
                <a16:creationId xmlns:a16="http://schemas.microsoft.com/office/drawing/2014/main" id="{5A9062DE-06CC-4CEE-A005-02332E96B230}"/>
              </a:ext>
            </a:extLst>
          </p:cNvPr>
          <p:cNvPicPr>
            <a:picLocks noChangeAspect="1"/>
          </p:cNvPicPr>
          <p:nvPr/>
        </p:nvPicPr>
        <p:blipFill>
          <a:blip r:embed="rId3"/>
          <a:stretch>
            <a:fillRect/>
          </a:stretch>
        </p:blipFill>
        <p:spPr>
          <a:xfrm>
            <a:off x="228848" y="1519237"/>
            <a:ext cx="4229101" cy="3429000"/>
          </a:xfrm>
          <a:prstGeom prst="rect">
            <a:avLst/>
          </a:prstGeom>
        </p:spPr>
      </p:pic>
      <p:pic>
        <p:nvPicPr>
          <p:cNvPr id="39" name="Picture 38">
            <a:extLst>
              <a:ext uri="{FF2B5EF4-FFF2-40B4-BE49-F238E27FC236}">
                <a16:creationId xmlns:a16="http://schemas.microsoft.com/office/drawing/2014/main" id="{0AE55332-C51F-4245-97BA-AE0124B7CE43}"/>
              </a:ext>
            </a:extLst>
          </p:cNvPr>
          <p:cNvPicPr>
            <a:picLocks noChangeAspect="1"/>
          </p:cNvPicPr>
          <p:nvPr/>
        </p:nvPicPr>
        <p:blipFill>
          <a:blip r:embed="rId3"/>
          <a:stretch>
            <a:fillRect/>
          </a:stretch>
        </p:blipFill>
        <p:spPr>
          <a:xfrm>
            <a:off x="4270679" y="1519237"/>
            <a:ext cx="4229101" cy="3429000"/>
          </a:xfrm>
          <a:prstGeom prst="rect">
            <a:avLst/>
          </a:prstGeom>
        </p:spPr>
      </p:pic>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27" name="Rectangle 29">
            <a:extLst>
              <a:ext uri="{FF2B5EF4-FFF2-40B4-BE49-F238E27FC236}">
                <a16:creationId xmlns:a16="http://schemas.microsoft.com/office/drawing/2014/main" id="{E5C1ADD4-287D-4E68-9E8F-DAB63CFE6674}"/>
              </a:ext>
            </a:extLst>
          </p:cNvPr>
          <p:cNvSpPr>
            <a:spLocks noChangeArrowheads="1"/>
          </p:cNvSpPr>
          <p:nvPr/>
        </p:nvSpPr>
        <p:spPr bwMode="auto">
          <a:xfrm>
            <a:off x="228848" y="195263"/>
            <a:ext cx="6006849"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solidFill>
                  <a:schemeClr val="tx2"/>
                </a:solidFill>
                <a:latin typeface="Arial" panose="020B0604020202020204" pitchFamily="34" charset="0"/>
                <a:cs typeface="Arial" panose="020B0604020202020204" pitchFamily="34" charset="0"/>
              </a:rPr>
              <a:t>                  </a:t>
            </a:r>
          </a:p>
        </p:txBody>
      </p:sp>
      <p:pic>
        <p:nvPicPr>
          <p:cNvPr id="29" name="Picture 28">
            <a:extLst>
              <a:ext uri="{FF2B5EF4-FFF2-40B4-BE49-F238E27FC236}">
                <a16:creationId xmlns:a16="http://schemas.microsoft.com/office/drawing/2014/main" id="{0E7E3D5F-52A8-4280-9299-164B0ABF8AEF}"/>
              </a:ext>
            </a:extLst>
          </p:cNvPr>
          <p:cNvPicPr>
            <a:picLocks noChangeAspect="1"/>
          </p:cNvPicPr>
          <p:nvPr/>
        </p:nvPicPr>
        <p:blipFill>
          <a:blip r:embed="rId4"/>
          <a:stretch>
            <a:fillRect/>
          </a:stretch>
        </p:blipFill>
        <p:spPr>
          <a:xfrm>
            <a:off x="1043687" y="1352804"/>
            <a:ext cx="2183305" cy="1725366"/>
          </a:xfrm>
          <a:prstGeom prst="rect">
            <a:avLst/>
          </a:prstGeom>
          <a:effectLst>
            <a:outerShdw blurRad="50800" dist="38100" dir="2700000" algn="tl" rotWithShape="0">
              <a:prstClr val="black">
                <a:alpha val="40000"/>
              </a:prstClr>
            </a:outerShdw>
          </a:effectLst>
        </p:spPr>
      </p:pic>
      <p:pic>
        <p:nvPicPr>
          <p:cNvPr id="31" name="Picture 30">
            <a:extLst>
              <a:ext uri="{FF2B5EF4-FFF2-40B4-BE49-F238E27FC236}">
                <a16:creationId xmlns:a16="http://schemas.microsoft.com/office/drawing/2014/main" id="{1E188949-12D2-4AFE-B52E-E1E528B25D65}"/>
              </a:ext>
            </a:extLst>
          </p:cNvPr>
          <p:cNvPicPr>
            <a:picLocks noChangeAspect="1"/>
          </p:cNvPicPr>
          <p:nvPr/>
        </p:nvPicPr>
        <p:blipFill>
          <a:blip r:embed="rId5"/>
          <a:stretch>
            <a:fillRect/>
          </a:stretch>
        </p:blipFill>
        <p:spPr>
          <a:xfrm>
            <a:off x="4950506" y="1246727"/>
            <a:ext cx="2260900" cy="1814055"/>
          </a:xfrm>
          <a:prstGeom prst="rect">
            <a:avLst/>
          </a:prstGeom>
        </p:spPr>
      </p:pic>
      <p:pic>
        <p:nvPicPr>
          <p:cNvPr id="49" name="Picture 48">
            <a:extLst>
              <a:ext uri="{FF2B5EF4-FFF2-40B4-BE49-F238E27FC236}">
                <a16:creationId xmlns:a16="http://schemas.microsoft.com/office/drawing/2014/main" id="{C0278065-3EDA-42C5-8DF1-A37F484DDB6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50" name="Group 49">
            <a:extLst>
              <a:ext uri="{FF2B5EF4-FFF2-40B4-BE49-F238E27FC236}">
                <a16:creationId xmlns:a16="http://schemas.microsoft.com/office/drawing/2014/main" id="{B5897AB9-376A-43A3-832A-CDD65C713F39}"/>
              </a:ext>
            </a:extLst>
          </p:cNvPr>
          <p:cNvGrpSpPr/>
          <p:nvPr/>
        </p:nvGrpSpPr>
        <p:grpSpPr>
          <a:xfrm rot="10800000" flipV="1">
            <a:off x="0" y="823446"/>
            <a:ext cx="2273300" cy="629316"/>
            <a:chOff x="1719368" y="2352675"/>
            <a:chExt cx="802780" cy="222233"/>
          </a:xfrm>
          <a:solidFill>
            <a:schemeClr val="tx2"/>
          </a:solidFill>
        </p:grpSpPr>
        <p:sp>
          <p:nvSpPr>
            <p:cNvPr id="51" name="Rectangle 50">
              <a:extLst>
                <a:ext uri="{FF2B5EF4-FFF2-40B4-BE49-F238E27FC236}">
                  <a16:creationId xmlns:a16="http://schemas.microsoft.com/office/drawing/2014/main" id="{D7153BE0-D8D4-437F-A5D3-50DBA410702C}"/>
                </a:ext>
              </a:extLst>
            </p:cNvPr>
            <p:cNvSpPr/>
            <p:nvPr/>
          </p:nvSpPr>
          <p:spPr>
            <a:xfrm>
              <a:off x="1847550" y="2352675"/>
              <a:ext cx="674598" cy="2222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dirty="0"/>
                <a:t>Вес</a:t>
              </a:r>
              <a:endParaRPr lang="en-GB" dirty="0"/>
            </a:p>
          </p:txBody>
        </p:sp>
        <p:sp>
          <p:nvSpPr>
            <p:cNvPr id="52" name="Isosceles Triangle 51">
              <a:extLst>
                <a:ext uri="{FF2B5EF4-FFF2-40B4-BE49-F238E27FC236}">
                  <a16:creationId xmlns:a16="http://schemas.microsoft.com/office/drawing/2014/main" id="{502D7EC0-DD0E-4016-9174-A3AE5E1D3679}"/>
                </a:ext>
              </a:extLst>
            </p:cNvPr>
            <p:cNvSpPr/>
            <p:nvPr/>
          </p:nvSpPr>
          <p:spPr>
            <a:xfrm rot="10800000">
              <a:off x="1719368" y="2352675"/>
              <a:ext cx="128182" cy="222233"/>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7" name="Rectangle 36">
            <a:extLst>
              <a:ext uri="{FF2B5EF4-FFF2-40B4-BE49-F238E27FC236}">
                <a16:creationId xmlns:a16="http://schemas.microsoft.com/office/drawing/2014/main" id="{18202111-ADE0-4457-ADB8-1C85499F7F71}"/>
              </a:ext>
            </a:extLst>
          </p:cNvPr>
          <p:cNvSpPr/>
          <p:nvPr/>
        </p:nvSpPr>
        <p:spPr>
          <a:xfrm>
            <a:off x="5825195" y="4558665"/>
            <a:ext cx="2772427" cy="461665"/>
          </a:xfrm>
          <a:prstGeom prst="rect">
            <a:avLst/>
          </a:prstGeom>
        </p:spPr>
        <p:txBody>
          <a:bodyPr wrap="none">
            <a:spAutoFit/>
          </a:bodyPr>
          <a:lstStyle/>
          <a:p>
            <a:pPr algn="ctr"/>
            <a:r>
              <a:rPr lang="ru-RU" sz="2400" b="1" dirty="0"/>
              <a:t>В чем различие</a:t>
            </a:r>
            <a:r>
              <a:rPr lang="en-GB" sz="2400" b="1" dirty="0"/>
              <a:t>?</a:t>
            </a:r>
          </a:p>
        </p:txBody>
      </p:sp>
      <p:sp>
        <p:nvSpPr>
          <p:cNvPr id="38" name="Rectangle: Rounded Corners 37">
            <a:extLst>
              <a:ext uri="{FF2B5EF4-FFF2-40B4-BE49-F238E27FC236}">
                <a16:creationId xmlns:a16="http://schemas.microsoft.com/office/drawing/2014/main" id="{E0299CAC-2EB1-496F-91D8-C01D4E1492BF}"/>
              </a:ext>
            </a:extLst>
          </p:cNvPr>
          <p:cNvSpPr/>
          <p:nvPr/>
        </p:nvSpPr>
        <p:spPr>
          <a:xfrm rot="21084687">
            <a:off x="1901172" y="3376963"/>
            <a:ext cx="1313371" cy="438334"/>
          </a:xfrm>
          <a:prstGeom prst="roundRect">
            <a:avLst>
              <a:gd name="adj" fmla="val 14247"/>
            </a:avLst>
          </a:prstGeom>
          <a:gradFill flip="none" rotWithShape="1">
            <a:gsLst>
              <a:gs pos="0">
                <a:srgbClr val="66CCFF">
                  <a:shade val="30000"/>
                  <a:satMod val="115000"/>
                </a:srgbClr>
              </a:gs>
              <a:gs pos="50000">
                <a:srgbClr val="66CCFF">
                  <a:shade val="67500"/>
                  <a:satMod val="115000"/>
                </a:srgbClr>
              </a:gs>
              <a:gs pos="100000">
                <a:srgbClr val="66CCFF">
                  <a:shade val="100000"/>
                  <a:satMod val="115000"/>
                </a:srgbClr>
              </a:gs>
            </a:gsLst>
            <a:lin ang="1890000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 </a:t>
            </a:r>
            <a:r>
              <a:rPr lang="ru-RU" sz="2000" b="1" dirty="0">
                <a:solidFill>
                  <a:schemeClr val="tx1"/>
                </a:solidFill>
              </a:rPr>
              <a:t>кг</a:t>
            </a:r>
            <a:endParaRPr lang="en-GB" sz="2000" b="1" dirty="0">
              <a:solidFill>
                <a:schemeClr val="tx1"/>
              </a:solidFill>
            </a:endParaRPr>
          </a:p>
        </p:txBody>
      </p:sp>
      <p:sp>
        <p:nvSpPr>
          <p:cNvPr id="43" name="Rectangle: Rounded Corners 42">
            <a:extLst>
              <a:ext uri="{FF2B5EF4-FFF2-40B4-BE49-F238E27FC236}">
                <a16:creationId xmlns:a16="http://schemas.microsoft.com/office/drawing/2014/main" id="{2E9DD57C-8C54-4890-870B-2D1C64CFB7E8}"/>
              </a:ext>
            </a:extLst>
          </p:cNvPr>
          <p:cNvSpPr/>
          <p:nvPr/>
        </p:nvSpPr>
        <p:spPr>
          <a:xfrm rot="21084687">
            <a:off x="5932152" y="3376964"/>
            <a:ext cx="1313371" cy="438334"/>
          </a:xfrm>
          <a:prstGeom prst="roundRect">
            <a:avLst>
              <a:gd name="adj" fmla="val 14247"/>
            </a:avLst>
          </a:prstGeom>
          <a:gradFill flip="none" rotWithShape="1">
            <a:gsLst>
              <a:gs pos="0">
                <a:srgbClr val="66CCFF">
                  <a:shade val="30000"/>
                  <a:satMod val="115000"/>
                </a:srgbClr>
              </a:gs>
              <a:gs pos="50000">
                <a:srgbClr val="66CCFF">
                  <a:shade val="67500"/>
                  <a:satMod val="115000"/>
                </a:srgbClr>
              </a:gs>
              <a:gs pos="100000">
                <a:srgbClr val="66CCFF">
                  <a:shade val="100000"/>
                  <a:satMod val="115000"/>
                </a:srgbClr>
              </a:gs>
            </a:gsLst>
            <a:lin ang="1890000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 </a:t>
            </a:r>
            <a:r>
              <a:rPr lang="ru-RU" sz="2000" b="1" dirty="0">
                <a:solidFill>
                  <a:schemeClr val="tx1"/>
                </a:solidFill>
              </a:rPr>
              <a:t>кг</a:t>
            </a:r>
            <a:endParaRPr lang="en-GB" sz="2000" b="1" dirty="0">
              <a:solidFill>
                <a:schemeClr val="tx1"/>
              </a:solidFill>
            </a:endParaRPr>
          </a:p>
        </p:txBody>
      </p:sp>
      <p:sp>
        <p:nvSpPr>
          <p:cNvPr id="42" name="Rectangle 29">
            <a:extLst>
              <a:ext uri="{FF2B5EF4-FFF2-40B4-BE49-F238E27FC236}">
                <a16:creationId xmlns:a16="http://schemas.microsoft.com/office/drawing/2014/main" id="{049EEA5C-28A5-4235-BB36-86B46553C563}"/>
              </a:ext>
            </a:extLst>
          </p:cNvPr>
          <p:cNvSpPr>
            <a:spLocks noChangeArrowheads="1"/>
          </p:cNvSpPr>
          <p:nvPr/>
        </p:nvSpPr>
        <p:spPr bwMode="auto">
          <a:xfrm>
            <a:off x="228848" y="195263"/>
            <a:ext cx="704349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latin typeface="Arial" panose="020B0604020202020204" pitchFamily="34" charset="0"/>
                <a:cs typeface="Arial" panose="020B0604020202020204" pitchFamily="34" charset="0"/>
              </a:rPr>
              <a:t>                  </a:t>
            </a:r>
            <a:r>
              <a:rPr lang="ru-RU" altLang="en-US" sz="2000" b="1" dirty="0">
                <a:latin typeface="Arial" panose="020B0604020202020204" pitchFamily="34" charset="0"/>
                <a:cs typeface="Arial" panose="020B0604020202020204" pitchFamily="34" charset="0"/>
              </a:rPr>
              <a:t>Против более высокого напряжения</a:t>
            </a:r>
            <a:endParaRPr lang="en-GB" alt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0907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BEEE973-11C6-4819-96BC-F113875BCFF1}"/>
              </a:ext>
            </a:extLst>
          </p:cNvPr>
          <p:cNvSpPr/>
          <p:nvPr/>
        </p:nvSpPr>
        <p:spPr>
          <a:xfrm>
            <a:off x="0" y="1037873"/>
            <a:ext cx="9144000" cy="4105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Picture 39">
            <a:extLst>
              <a:ext uri="{FF2B5EF4-FFF2-40B4-BE49-F238E27FC236}">
                <a16:creationId xmlns:a16="http://schemas.microsoft.com/office/drawing/2014/main" id="{5A9062DE-06CC-4CEE-A005-02332E96B230}"/>
              </a:ext>
            </a:extLst>
          </p:cNvPr>
          <p:cNvPicPr>
            <a:picLocks noChangeAspect="1"/>
          </p:cNvPicPr>
          <p:nvPr/>
        </p:nvPicPr>
        <p:blipFill>
          <a:blip r:embed="rId3"/>
          <a:stretch>
            <a:fillRect/>
          </a:stretch>
        </p:blipFill>
        <p:spPr>
          <a:xfrm>
            <a:off x="228848" y="1519237"/>
            <a:ext cx="4229101" cy="3429000"/>
          </a:xfrm>
          <a:prstGeom prst="rect">
            <a:avLst/>
          </a:prstGeom>
        </p:spPr>
      </p:pic>
      <p:sp>
        <p:nvSpPr>
          <p:cNvPr id="42" name="Rectangle: Rounded Corners 41">
            <a:extLst>
              <a:ext uri="{FF2B5EF4-FFF2-40B4-BE49-F238E27FC236}">
                <a16:creationId xmlns:a16="http://schemas.microsoft.com/office/drawing/2014/main" id="{9B2437D5-4E97-4A62-B4E6-C14B723C49BA}"/>
              </a:ext>
            </a:extLst>
          </p:cNvPr>
          <p:cNvSpPr/>
          <p:nvPr/>
        </p:nvSpPr>
        <p:spPr>
          <a:xfrm rot="21084687">
            <a:off x="1901172" y="3376963"/>
            <a:ext cx="1313371" cy="438334"/>
          </a:xfrm>
          <a:prstGeom prst="roundRect">
            <a:avLst>
              <a:gd name="adj" fmla="val 14247"/>
            </a:avLst>
          </a:prstGeom>
          <a:gradFill flip="none" rotWithShape="1">
            <a:gsLst>
              <a:gs pos="0">
                <a:srgbClr val="66CCFF">
                  <a:shade val="30000"/>
                  <a:satMod val="115000"/>
                </a:srgbClr>
              </a:gs>
              <a:gs pos="50000">
                <a:srgbClr val="66CCFF">
                  <a:shade val="67500"/>
                  <a:satMod val="115000"/>
                </a:srgbClr>
              </a:gs>
              <a:gs pos="100000">
                <a:srgbClr val="66CCFF">
                  <a:shade val="100000"/>
                  <a:satMod val="115000"/>
                </a:srgbClr>
              </a:gs>
            </a:gsLst>
            <a:lin ang="1890000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1</a:t>
            </a:r>
            <a:r>
              <a:rPr lang="ru-RU" sz="2000" b="1" dirty="0">
                <a:solidFill>
                  <a:schemeClr val="tx1"/>
                </a:solidFill>
              </a:rPr>
              <a:t>,</a:t>
            </a:r>
            <a:r>
              <a:rPr lang="en-GB" sz="2000" b="1" dirty="0">
                <a:solidFill>
                  <a:schemeClr val="tx1"/>
                </a:solidFill>
              </a:rPr>
              <a:t>46</a:t>
            </a:r>
            <a:r>
              <a:rPr lang="ru-RU" sz="2000" b="1" dirty="0">
                <a:solidFill>
                  <a:schemeClr val="tx1"/>
                </a:solidFill>
              </a:rPr>
              <a:t> кг</a:t>
            </a:r>
            <a:endParaRPr lang="en-GB" sz="2000" b="1" dirty="0">
              <a:solidFill>
                <a:schemeClr val="tx1"/>
              </a:solidFill>
            </a:endParaRPr>
          </a:p>
        </p:txBody>
      </p:sp>
      <p:pic>
        <p:nvPicPr>
          <p:cNvPr id="39" name="Picture 38">
            <a:extLst>
              <a:ext uri="{FF2B5EF4-FFF2-40B4-BE49-F238E27FC236}">
                <a16:creationId xmlns:a16="http://schemas.microsoft.com/office/drawing/2014/main" id="{0AE55332-C51F-4245-97BA-AE0124B7CE43}"/>
              </a:ext>
            </a:extLst>
          </p:cNvPr>
          <p:cNvPicPr>
            <a:picLocks noChangeAspect="1"/>
          </p:cNvPicPr>
          <p:nvPr/>
        </p:nvPicPr>
        <p:blipFill>
          <a:blip r:embed="rId3"/>
          <a:stretch>
            <a:fillRect/>
          </a:stretch>
        </p:blipFill>
        <p:spPr>
          <a:xfrm>
            <a:off x="4270679" y="1519237"/>
            <a:ext cx="4229101" cy="3429000"/>
          </a:xfrm>
          <a:prstGeom prst="rect">
            <a:avLst/>
          </a:prstGeom>
        </p:spPr>
      </p:pic>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27" name="Rectangle 29">
            <a:extLst>
              <a:ext uri="{FF2B5EF4-FFF2-40B4-BE49-F238E27FC236}">
                <a16:creationId xmlns:a16="http://schemas.microsoft.com/office/drawing/2014/main" id="{E5C1ADD4-287D-4E68-9E8F-DAB63CFE6674}"/>
              </a:ext>
            </a:extLst>
          </p:cNvPr>
          <p:cNvSpPr>
            <a:spLocks noChangeArrowheads="1"/>
          </p:cNvSpPr>
          <p:nvPr/>
        </p:nvSpPr>
        <p:spPr bwMode="auto">
          <a:xfrm>
            <a:off x="228848" y="195263"/>
            <a:ext cx="6006849"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solidFill>
                  <a:schemeClr val="tx2"/>
                </a:solidFill>
                <a:latin typeface="Arial" panose="020B0604020202020204" pitchFamily="34" charset="0"/>
                <a:cs typeface="Arial" panose="020B0604020202020204" pitchFamily="34" charset="0"/>
              </a:rPr>
              <a:t>                  </a:t>
            </a:r>
          </a:p>
        </p:txBody>
      </p:sp>
      <p:pic>
        <p:nvPicPr>
          <p:cNvPr id="29" name="Picture 28">
            <a:extLst>
              <a:ext uri="{FF2B5EF4-FFF2-40B4-BE49-F238E27FC236}">
                <a16:creationId xmlns:a16="http://schemas.microsoft.com/office/drawing/2014/main" id="{0E7E3D5F-52A8-4280-9299-164B0ABF8AEF}"/>
              </a:ext>
            </a:extLst>
          </p:cNvPr>
          <p:cNvPicPr>
            <a:picLocks noChangeAspect="1"/>
          </p:cNvPicPr>
          <p:nvPr/>
        </p:nvPicPr>
        <p:blipFill>
          <a:blip r:embed="rId4"/>
          <a:stretch>
            <a:fillRect/>
          </a:stretch>
        </p:blipFill>
        <p:spPr>
          <a:xfrm>
            <a:off x="1043687" y="1352804"/>
            <a:ext cx="2183305" cy="1725366"/>
          </a:xfrm>
          <a:prstGeom prst="rect">
            <a:avLst/>
          </a:prstGeom>
          <a:effectLst>
            <a:outerShdw blurRad="50800" dist="38100" dir="2700000" algn="tl" rotWithShape="0">
              <a:prstClr val="black">
                <a:alpha val="40000"/>
              </a:prstClr>
            </a:outerShdw>
          </a:effectLst>
        </p:spPr>
      </p:pic>
      <p:pic>
        <p:nvPicPr>
          <p:cNvPr id="31" name="Picture 30">
            <a:extLst>
              <a:ext uri="{FF2B5EF4-FFF2-40B4-BE49-F238E27FC236}">
                <a16:creationId xmlns:a16="http://schemas.microsoft.com/office/drawing/2014/main" id="{1E188949-12D2-4AFE-B52E-E1E528B25D65}"/>
              </a:ext>
            </a:extLst>
          </p:cNvPr>
          <p:cNvPicPr>
            <a:picLocks noChangeAspect="1"/>
          </p:cNvPicPr>
          <p:nvPr/>
        </p:nvPicPr>
        <p:blipFill>
          <a:blip r:embed="rId5"/>
          <a:stretch>
            <a:fillRect/>
          </a:stretch>
        </p:blipFill>
        <p:spPr>
          <a:xfrm>
            <a:off x="4950506" y="1246727"/>
            <a:ext cx="2260900" cy="1814055"/>
          </a:xfrm>
          <a:prstGeom prst="rect">
            <a:avLst/>
          </a:prstGeom>
        </p:spPr>
      </p:pic>
      <p:sp>
        <p:nvSpPr>
          <p:cNvPr id="36" name="Rectangle 35">
            <a:extLst>
              <a:ext uri="{FF2B5EF4-FFF2-40B4-BE49-F238E27FC236}">
                <a16:creationId xmlns:a16="http://schemas.microsoft.com/office/drawing/2014/main" id="{8665D31C-6151-422E-88C8-D37090F4089D}"/>
              </a:ext>
            </a:extLst>
          </p:cNvPr>
          <p:cNvSpPr/>
          <p:nvPr/>
        </p:nvSpPr>
        <p:spPr>
          <a:xfrm>
            <a:off x="7012090" y="4169504"/>
            <a:ext cx="1973618" cy="923330"/>
          </a:xfrm>
          <a:prstGeom prst="rect">
            <a:avLst/>
          </a:prstGeom>
        </p:spPr>
        <p:txBody>
          <a:bodyPr wrap="none">
            <a:spAutoFit/>
          </a:bodyPr>
          <a:lstStyle/>
          <a:p>
            <a:pPr algn="ctr"/>
            <a:r>
              <a:rPr lang="en-GB" sz="5400" b="1" dirty="0"/>
              <a:t>+77%</a:t>
            </a:r>
          </a:p>
        </p:txBody>
      </p:sp>
      <p:pic>
        <p:nvPicPr>
          <p:cNvPr id="49" name="Picture 48">
            <a:extLst>
              <a:ext uri="{FF2B5EF4-FFF2-40B4-BE49-F238E27FC236}">
                <a16:creationId xmlns:a16="http://schemas.microsoft.com/office/drawing/2014/main" id="{C0278065-3EDA-42C5-8DF1-A37F484DDB6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50" name="Group 49">
            <a:extLst>
              <a:ext uri="{FF2B5EF4-FFF2-40B4-BE49-F238E27FC236}">
                <a16:creationId xmlns:a16="http://schemas.microsoft.com/office/drawing/2014/main" id="{B5897AB9-376A-43A3-832A-CDD65C713F39}"/>
              </a:ext>
            </a:extLst>
          </p:cNvPr>
          <p:cNvGrpSpPr/>
          <p:nvPr/>
        </p:nvGrpSpPr>
        <p:grpSpPr>
          <a:xfrm rot="10800000" flipV="1">
            <a:off x="0" y="823446"/>
            <a:ext cx="2273300" cy="629316"/>
            <a:chOff x="1719368" y="2352675"/>
            <a:chExt cx="802780" cy="222233"/>
          </a:xfrm>
          <a:solidFill>
            <a:schemeClr val="tx2"/>
          </a:solidFill>
        </p:grpSpPr>
        <p:sp>
          <p:nvSpPr>
            <p:cNvPr id="51" name="Rectangle 50">
              <a:extLst>
                <a:ext uri="{FF2B5EF4-FFF2-40B4-BE49-F238E27FC236}">
                  <a16:creationId xmlns:a16="http://schemas.microsoft.com/office/drawing/2014/main" id="{D7153BE0-D8D4-437F-A5D3-50DBA410702C}"/>
                </a:ext>
              </a:extLst>
            </p:cNvPr>
            <p:cNvSpPr/>
            <p:nvPr/>
          </p:nvSpPr>
          <p:spPr>
            <a:xfrm>
              <a:off x="1847550" y="2352675"/>
              <a:ext cx="674598" cy="2222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dirty="0"/>
                <a:t>Вес</a:t>
              </a:r>
              <a:endParaRPr lang="en-GB" dirty="0"/>
            </a:p>
          </p:txBody>
        </p:sp>
        <p:sp>
          <p:nvSpPr>
            <p:cNvPr id="52" name="Isosceles Triangle 51">
              <a:extLst>
                <a:ext uri="{FF2B5EF4-FFF2-40B4-BE49-F238E27FC236}">
                  <a16:creationId xmlns:a16="http://schemas.microsoft.com/office/drawing/2014/main" id="{502D7EC0-DD0E-4016-9174-A3AE5E1D3679}"/>
                </a:ext>
              </a:extLst>
            </p:cNvPr>
            <p:cNvSpPr/>
            <p:nvPr/>
          </p:nvSpPr>
          <p:spPr>
            <a:xfrm rot="10800000">
              <a:off x="1719368" y="2352675"/>
              <a:ext cx="128182" cy="222233"/>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54" name="Rectangle: Rounded Corners 53">
            <a:extLst>
              <a:ext uri="{FF2B5EF4-FFF2-40B4-BE49-F238E27FC236}">
                <a16:creationId xmlns:a16="http://schemas.microsoft.com/office/drawing/2014/main" id="{EBA205E0-9465-4962-8F51-D1B0C0205C0D}"/>
              </a:ext>
            </a:extLst>
          </p:cNvPr>
          <p:cNvSpPr/>
          <p:nvPr/>
        </p:nvSpPr>
        <p:spPr>
          <a:xfrm rot="21084687">
            <a:off x="5932152" y="3376964"/>
            <a:ext cx="1313371" cy="438334"/>
          </a:xfrm>
          <a:prstGeom prst="roundRect">
            <a:avLst>
              <a:gd name="adj" fmla="val 14247"/>
            </a:avLst>
          </a:prstGeom>
          <a:gradFill flip="none" rotWithShape="1">
            <a:gsLst>
              <a:gs pos="0">
                <a:srgbClr val="66CCFF">
                  <a:shade val="30000"/>
                  <a:satMod val="115000"/>
                </a:srgbClr>
              </a:gs>
              <a:gs pos="50000">
                <a:srgbClr val="66CCFF">
                  <a:shade val="67500"/>
                  <a:satMod val="115000"/>
                </a:srgbClr>
              </a:gs>
              <a:gs pos="100000">
                <a:srgbClr val="66CCFF">
                  <a:shade val="100000"/>
                  <a:satMod val="115000"/>
                </a:srgbClr>
              </a:gs>
            </a:gsLst>
            <a:lin ang="1890000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2</a:t>
            </a:r>
            <a:r>
              <a:rPr lang="ru-RU" sz="2000" b="1" dirty="0">
                <a:solidFill>
                  <a:schemeClr val="tx1"/>
                </a:solidFill>
              </a:rPr>
              <a:t>,</a:t>
            </a:r>
            <a:r>
              <a:rPr lang="en-GB" sz="2000" b="1" dirty="0">
                <a:solidFill>
                  <a:schemeClr val="tx1"/>
                </a:solidFill>
              </a:rPr>
              <a:t>59</a:t>
            </a:r>
            <a:r>
              <a:rPr lang="ru-RU" sz="2000" b="1" dirty="0">
                <a:solidFill>
                  <a:schemeClr val="tx1"/>
                </a:solidFill>
              </a:rPr>
              <a:t> кг</a:t>
            </a:r>
            <a:endParaRPr lang="en-GB" sz="2000" b="1" dirty="0">
              <a:solidFill>
                <a:schemeClr val="tx1"/>
              </a:solidFill>
            </a:endParaRPr>
          </a:p>
        </p:txBody>
      </p:sp>
      <p:sp>
        <p:nvSpPr>
          <p:cNvPr id="37" name="Rectangle 29">
            <a:extLst>
              <a:ext uri="{FF2B5EF4-FFF2-40B4-BE49-F238E27FC236}">
                <a16:creationId xmlns:a16="http://schemas.microsoft.com/office/drawing/2014/main" id="{9ECDB8AD-0D81-48DD-AB1E-1E64576CB7FA}"/>
              </a:ext>
            </a:extLst>
          </p:cNvPr>
          <p:cNvSpPr>
            <a:spLocks noChangeArrowheads="1"/>
          </p:cNvSpPr>
          <p:nvPr/>
        </p:nvSpPr>
        <p:spPr bwMode="auto">
          <a:xfrm>
            <a:off x="228848" y="195263"/>
            <a:ext cx="704349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latin typeface="Arial" panose="020B0604020202020204" pitchFamily="34" charset="0"/>
                <a:cs typeface="Arial" panose="020B0604020202020204" pitchFamily="34" charset="0"/>
              </a:rPr>
              <a:t>                  </a:t>
            </a:r>
            <a:r>
              <a:rPr lang="ru-RU" altLang="en-US" sz="2000" b="1" dirty="0">
                <a:latin typeface="Arial" panose="020B0604020202020204" pitchFamily="34" charset="0"/>
                <a:cs typeface="Arial" panose="020B0604020202020204" pitchFamily="34" charset="0"/>
              </a:rPr>
              <a:t>Против более высокого напряжения</a:t>
            </a:r>
            <a:endParaRPr lang="en-GB" alt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327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5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BEEE973-11C6-4819-96BC-F113875BCFF1}"/>
              </a:ext>
            </a:extLst>
          </p:cNvPr>
          <p:cNvSpPr/>
          <p:nvPr/>
        </p:nvSpPr>
        <p:spPr>
          <a:xfrm>
            <a:off x="0" y="1037873"/>
            <a:ext cx="9144000" cy="4105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 name="Group 4">
            <a:extLst>
              <a:ext uri="{FF2B5EF4-FFF2-40B4-BE49-F238E27FC236}">
                <a16:creationId xmlns:a16="http://schemas.microsoft.com/office/drawing/2014/main" id="{66FA8CD4-3AE9-4DF2-A9AE-DD8E5CE9640E}"/>
              </a:ext>
            </a:extLst>
          </p:cNvPr>
          <p:cNvGrpSpPr>
            <a:grpSpLocks noChangeAspect="1"/>
          </p:cNvGrpSpPr>
          <p:nvPr/>
        </p:nvGrpSpPr>
        <p:grpSpPr bwMode="auto">
          <a:xfrm>
            <a:off x="323427" y="231653"/>
            <a:ext cx="1276625" cy="372250"/>
            <a:chOff x="2344" y="1464"/>
            <a:chExt cx="1070" cy="312"/>
          </a:xfrm>
        </p:grpSpPr>
        <p:sp>
          <p:nvSpPr>
            <p:cNvPr id="7" name="Freeform 5">
              <a:extLst>
                <a:ext uri="{FF2B5EF4-FFF2-40B4-BE49-F238E27FC236}">
                  <a16:creationId xmlns:a16="http://schemas.microsoft.com/office/drawing/2014/main" id="{2D6EBD5B-571E-4306-A777-E4EB9E5AC1E0}"/>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6">
              <a:extLst>
                <a:ext uri="{FF2B5EF4-FFF2-40B4-BE49-F238E27FC236}">
                  <a16:creationId xmlns:a16="http://schemas.microsoft.com/office/drawing/2014/main" id="{D556E332-6CB1-45AA-9E06-8FE7B7C4B647}"/>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Freeform 7">
              <a:extLst>
                <a:ext uri="{FF2B5EF4-FFF2-40B4-BE49-F238E27FC236}">
                  <a16:creationId xmlns:a16="http://schemas.microsoft.com/office/drawing/2014/main" id="{DDCF8237-B682-453A-AC01-61BFA0BCD49B}"/>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 name="Freeform 8">
              <a:extLst>
                <a:ext uri="{FF2B5EF4-FFF2-40B4-BE49-F238E27FC236}">
                  <a16:creationId xmlns:a16="http://schemas.microsoft.com/office/drawing/2014/main" id="{DD5EB67F-3915-4D5D-A5BF-AE1A3EF1BD90}"/>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9">
              <a:extLst>
                <a:ext uri="{FF2B5EF4-FFF2-40B4-BE49-F238E27FC236}">
                  <a16:creationId xmlns:a16="http://schemas.microsoft.com/office/drawing/2014/main" id="{C46C6DA9-DD71-48EC-B028-63C26629C74E}"/>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 name="Freeform 10">
              <a:extLst>
                <a:ext uri="{FF2B5EF4-FFF2-40B4-BE49-F238E27FC236}">
                  <a16:creationId xmlns:a16="http://schemas.microsoft.com/office/drawing/2014/main" id="{5FB1E49D-65C7-40CF-962F-5548A4EF395C}"/>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Freeform 11">
              <a:extLst>
                <a:ext uri="{FF2B5EF4-FFF2-40B4-BE49-F238E27FC236}">
                  <a16:creationId xmlns:a16="http://schemas.microsoft.com/office/drawing/2014/main" id="{854EBF2E-BF5B-49ED-ACA4-7A3EE12FCB0B}"/>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 name="Freeform 12">
              <a:extLst>
                <a:ext uri="{FF2B5EF4-FFF2-40B4-BE49-F238E27FC236}">
                  <a16:creationId xmlns:a16="http://schemas.microsoft.com/office/drawing/2014/main" id="{D2D3EF1D-08B0-4BD7-8360-3EE67E84171E}"/>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Freeform 13">
              <a:extLst>
                <a:ext uri="{FF2B5EF4-FFF2-40B4-BE49-F238E27FC236}">
                  <a16:creationId xmlns:a16="http://schemas.microsoft.com/office/drawing/2014/main" id="{A1DE6113-92C2-4D97-AE84-EB187C546F07}"/>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Freeform 14">
              <a:extLst>
                <a:ext uri="{FF2B5EF4-FFF2-40B4-BE49-F238E27FC236}">
                  <a16:creationId xmlns:a16="http://schemas.microsoft.com/office/drawing/2014/main" id="{51D2005E-64AF-424E-95EA-7452D4B177BF}"/>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Freeform 15">
              <a:extLst>
                <a:ext uri="{FF2B5EF4-FFF2-40B4-BE49-F238E27FC236}">
                  <a16:creationId xmlns:a16="http://schemas.microsoft.com/office/drawing/2014/main" id="{43B33A53-8E7C-4797-BD83-1B737F59F9F0}"/>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Freeform 16">
              <a:extLst>
                <a:ext uri="{FF2B5EF4-FFF2-40B4-BE49-F238E27FC236}">
                  <a16:creationId xmlns:a16="http://schemas.microsoft.com/office/drawing/2014/main" id="{2E897D5D-12FD-4A90-B174-F29247927A12}"/>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Freeform 17">
              <a:extLst>
                <a:ext uri="{FF2B5EF4-FFF2-40B4-BE49-F238E27FC236}">
                  <a16:creationId xmlns:a16="http://schemas.microsoft.com/office/drawing/2014/main" id="{C9AF0426-A7F5-4409-BA7D-CBF6822AA657}"/>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Freeform 18">
              <a:extLst>
                <a:ext uri="{FF2B5EF4-FFF2-40B4-BE49-F238E27FC236}">
                  <a16:creationId xmlns:a16="http://schemas.microsoft.com/office/drawing/2014/main" id="{A77D17C2-BE44-460F-B559-3081E8693AAF}"/>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Freeform 19">
              <a:extLst>
                <a:ext uri="{FF2B5EF4-FFF2-40B4-BE49-F238E27FC236}">
                  <a16:creationId xmlns:a16="http://schemas.microsoft.com/office/drawing/2014/main" id="{C6B121A5-0375-467A-B277-74AE3FB054EE}"/>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Freeform 20">
              <a:extLst>
                <a:ext uri="{FF2B5EF4-FFF2-40B4-BE49-F238E27FC236}">
                  <a16:creationId xmlns:a16="http://schemas.microsoft.com/office/drawing/2014/main" id="{6862D0C7-2241-42A2-9611-B3F9BD68603C}"/>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Freeform 21">
              <a:extLst>
                <a:ext uri="{FF2B5EF4-FFF2-40B4-BE49-F238E27FC236}">
                  <a16:creationId xmlns:a16="http://schemas.microsoft.com/office/drawing/2014/main" id="{BB131B52-2027-4BAE-8458-505F2AB274B9}"/>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Freeform 22">
              <a:extLst>
                <a:ext uri="{FF2B5EF4-FFF2-40B4-BE49-F238E27FC236}">
                  <a16:creationId xmlns:a16="http://schemas.microsoft.com/office/drawing/2014/main" id="{158E8AF4-2400-4B8A-8A47-31EDFCC0170B}"/>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Freeform 23">
              <a:extLst>
                <a:ext uri="{FF2B5EF4-FFF2-40B4-BE49-F238E27FC236}">
                  <a16:creationId xmlns:a16="http://schemas.microsoft.com/office/drawing/2014/main" id="{C2782A0F-371B-4CCC-8204-5ADBAE188176}"/>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Freeform 24">
              <a:extLst>
                <a:ext uri="{FF2B5EF4-FFF2-40B4-BE49-F238E27FC236}">
                  <a16:creationId xmlns:a16="http://schemas.microsoft.com/office/drawing/2014/main" id="{E3B17B0F-CE46-4F24-8575-9A5086B142E5}"/>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pic>
        <p:nvPicPr>
          <p:cNvPr id="28" name="Picture 27">
            <a:extLst>
              <a:ext uri="{FF2B5EF4-FFF2-40B4-BE49-F238E27FC236}">
                <a16:creationId xmlns:a16="http://schemas.microsoft.com/office/drawing/2014/main" id="{FFDF3CA1-B350-4643-8A94-B6FC203A993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8235932" y="278215"/>
            <a:ext cx="908068" cy="338922"/>
          </a:xfrm>
          <a:prstGeom prst="rect">
            <a:avLst/>
          </a:prstGeom>
        </p:spPr>
      </p:pic>
      <p:grpSp>
        <p:nvGrpSpPr>
          <p:cNvPr id="65" name="Group 4">
            <a:extLst>
              <a:ext uri="{FF2B5EF4-FFF2-40B4-BE49-F238E27FC236}">
                <a16:creationId xmlns:a16="http://schemas.microsoft.com/office/drawing/2014/main" id="{F651FE6E-D714-470C-A627-67514DCBD93F}"/>
              </a:ext>
            </a:extLst>
          </p:cNvPr>
          <p:cNvGrpSpPr>
            <a:grpSpLocks noChangeAspect="1"/>
          </p:cNvGrpSpPr>
          <p:nvPr/>
        </p:nvGrpSpPr>
        <p:grpSpPr bwMode="auto">
          <a:xfrm>
            <a:off x="3232272" y="1994999"/>
            <a:ext cx="2147467" cy="626178"/>
            <a:chOff x="2344" y="1464"/>
            <a:chExt cx="1070" cy="312"/>
          </a:xfrm>
        </p:grpSpPr>
        <p:sp>
          <p:nvSpPr>
            <p:cNvPr id="66" name="Freeform 5">
              <a:extLst>
                <a:ext uri="{FF2B5EF4-FFF2-40B4-BE49-F238E27FC236}">
                  <a16:creationId xmlns:a16="http://schemas.microsoft.com/office/drawing/2014/main" id="{125A95BB-4D9E-4E0B-8720-3D97899A2694}"/>
                </a:ext>
              </a:extLst>
            </p:cNvPr>
            <p:cNvSpPr>
              <a:spLocks/>
            </p:cNvSpPr>
            <p:nvPr/>
          </p:nvSpPr>
          <p:spPr bwMode="auto">
            <a:xfrm>
              <a:off x="2344" y="1464"/>
              <a:ext cx="1070" cy="177"/>
            </a:xfrm>
            <a:custGeom>
              <a:avLst/>
              <a:gdLst>
                <a:gd name="T0" fmla="*/ 486 w 509"/>
                <a:gd name="T1" fmla="*/ 23 h 83"/>
                <a:gd name="T2" fmla="*/ 491 w 509"/>
                <a:gd name="T3" fmla="*/ 0 h 83"/>
                <a:gd name="T4" fmla="*/ 453 w 509"/>
                <a:gd name="T5" fmla="*/ 0 h 83"/>
                <a:gd name="T6" fmla="*/ 448 w 509"/>
                <a:gd name="T7" fmla="*/ 23 h 83"/>
                <a:gd name="T8" fmla="*/ 437 w 509"/>
                <a:gd name="T9" fmla="*/ 23 h 83"/>
                <a:gd name="T10" fmla="*/ 435 w 509"/>
                <a:gd name="T11" fmla="*/ 19 h 83"/>
                <a:gd name="T12" fmla="*/ 423 w 509"/>
                <a:gd name="T13" fmla="*/ 13 h 83"/>
                <a:gd name="T14" fmla="*/ 396 w 509"/>
                <a:gd name="T15" fmla="*/ 13 h 83"/>
                <a:gd name="T16" fmla="*/ 300 w 509"/>
                <a:gd name="T17" fmla="*/ 13 h 83"/>
                <a:gd name="T18" fmla="*/ 302 w 509"/>
                <a:gd name="T19" fmla="*/ 1 h 83"/>
                <a:gd name="T20" fmla="*/ 260 w 509"/>
                <a:gd name="T21" fmla="*/ 1 h 83"/>
                <a:gd name="T22" fmla="*/ 258 w 509"/>
                <a:gd name="T23" fmla="*/ 15 h 83"/>
                <a:gd name="T24" fmla="*/ 257 w 509"/>
                <a:gd name="T25" fmla="*/ 14 h 83"/>
                <a:gd name="T26" fmla="*/ 251 w 509"/>
                <a:gd name="T27" fmla="*/ 13 h 83"/>
                <a:gd name="T28" fmla="*/ 248 w 509"/>
                <a:gd name="T29" fmla="*/ 13 h 83"/>
                <a:gd name="T30" fmla="*/ 245 w 509"/>
                <a:gd name="T31" fmla="*/ 13 h 83"/>
                <a:gd name="T32" fmla="*/ 245 w 509"/>
                <a:gd name="T33" fmla="*/ 13 h 83"/>
                <a:gd name="T34" fmla="*/ 247 w 509"/>
                <a:gd name="T35" fmla="*/ 1 h 83"/>
                <a:gd name="T36" fmla="*/ 147 w 509"/>
                <a:gd name="T37" fmla="*/ 1 h 83"/>
                <a:gd name="T38" fmla="*/ 139 w 509"/>
                <a:gd name="T39" fmla="*/ 42 h 83"/>
                <a:gd name="T40" fmla="*/ 128 w 509"/>
                <a:gd name="T41" fmla="*/ 42 h 83"/>
                <a:gd name="T42" fmla="*/ 137 w 509"/>
                <a:gd name="T43" fmla="*/ 1 h 83"/>
                <a:gd name="T44" fmla="*/ 66 w 509"/>
                <a:gd name="T45" fmla="*/ 1 h 83"/>
                <a:gd name="T46" fmla="*/ 62 w 509"/>
                <a:gd name="T47" fmla="*/ 18 h 83"/>
                <a:gd name="T48" fmla="*/ 37 w 509"/>
                <a:gd name="T49" fmla="*/ 18 h 83"/>
                <a:gd name="T50" fmla="*/ 34 w 509"/>
                <a:gd name="T51" fmla="*/ 31 h 83"/>
                <a:gd name="T52" fmla="*/ 10 w 509"/>
                <a:gd name="T53" fmla="*/ 31 h 83"/>
                <a:gd name="T54" fmla="*/ 0 w 509"/>
                <a:gd name="T55" fmla="*/ 75 h 83"/>
                <a:gd name="T56" fmla="*/ 430 w 509"/>
                <a:gd name="T57" fmla="*/ 75 h 83"/>
                <a:gd name="T58" fmla="*/ 430 w 509"/>
                <a:gd name="T59" fmla="*/ 74 h 83"/>
                <a:gd name="T60" fmla="*/ 433 w 509"/>
                <a:gd name="T61" fmla="*/ 60 h 83"/>
                <a:gd name="T62" fmla="*/ 440 w 509"/>
                <a:gd name="T63" fmla="*/ 60 h 83"/>
                <a:gd name="T64" fmla="*/ 435 w 509"/>
                <a:gd name="T65" fmla="*/ 83 h 83"/>
                <a:gd name="T66" fmla="*/ 473 w 509"/>
                <a:gd name="T67" fmla="*/ 83 h 83"/>
                <a:gd name="T68" fmla="*/ 478 w 509"/>
                <a:gd name="T69" fmla="*/ 60 h 83"/>
                <a:gd name="T70" fmla="*/ 501 w 509"/>
                <a:gd name="T71" fmla="*/ 60 h 83"/>
                <a:gd name="T72" fmla="*/ 509 w 509"/>
                <a:gd name="T73" fmla="*/ 23 h 83"/>
                <a:gd name="T74" fmla="*/ 486 w 509"/>
                <a:gd name="T75" fmla="*/ 2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09" h="83">
                  <a:moveTo>
                    <a:pt x="486" y="23"/>
                  </a:moveTo>
                  <a:cubicBezTo>
                    <a:pt x="491" y="0"/>
                    <a:pt x="491" y="0"/>
                    <a:pt x="491" y="0"/>
                  </a:cubicBezTo>
                  <a:cubicBezTo>
                    <a:pt x="453" y="0"/>
                    <a:pt x="453" y="0"/>
                    <a:pt x="453" y="0"/>
                  </a:cubicBezTo>
                  <a:cubicBezTo>
                    <a:pt x="448" y="23"/>
                    <a:pt x="448" y="23"/>
                    <a:pt x="448" y="23"/>
                  </a:cubicBezTo>
                  <a:cubicBezTo>
                    <a:pt x="437" y="23"/>
                    <a:pt x="437" y="23"/>
                    <a:pt x="437" y="23"/>
                  </a:cubicBezTo>
                  <a:cubicBezTo>
                    <a:pt x="436" y="21"/>
                    <a:pt x="436" y="20"/>
                    <a:pt x="435" y="19"/>
                  </a:cubicBezTo>
                  <a:cubicBezTo>
                    <a:pt x="432" y="15"/>
                    <a:pt x="428" y="13"/>
                    <a:pt x="423" y="13"/>
                  </a:cubicBezTo>
                  <a:cubicBezTo>
                    <a:pt x="407" y="13"/>
                    <a:pt x="396" y="13"/>
                    <a:pt x="396" y="13"/>
                  </a:cubicBezTo>
                  <a:cubicBezTo>
                    <a:pt x="300" y="13"/>
                    <a:pt x="300" y="13"/>
                    <a:pt x="300" y="13"/>
                  </a:cubicBezTo>
                  <a:cubicBezTo>
                    <a:pt x="302" y="1"/>
                    <a:pt x="302" y="1"/>
                    <a:pt x="302" y="1"/>
                  </a:cubicBezTo>
                  <a:cubicBezTo>
                    <a:pt x="260" y="1"/>
                    <a:pt x="260" y="1"/>
                    <a:pt x="260" y="1"/>
                  </a:cubicBezTo>
                  <a:cubicBezTo>
                    <a:pt x="258" y="15"/>
                    <a:pt x="258" y="15"/>
                    <a:pt x="258" y="15"/>
                  </a:cubicBezTo>
                  <a:cubicBezTo>
                    <a:pt x="257" y="14"/>
                    <a:pt x="257" y="14"/>
                    <a:pt x="257" y="14"/>
                  </a:cubicBezTo>
                  <a:cubicBezTo>
                    <a:pt x="256" y="14"/>
                    <a:pt x="255" y="14"/>
                    <a:pt x="251" y="13"/>
                  </a:cubicBezTo>
                  <a:cubicBezTo>
                    <a:pt x="250" y="13"/>
                    <a:pt x="249" y="13"/>
                    <a:pt x="248" y="13"/>
                  </a:cubicBezTo>
                  <a:cubicBezTo>
                    <a:pt x="246" y="13"/>
                    <a:pt x="245" y="13"/>
                    <a:pt x="245" y="13"/>
                  </a:cubicBezTo>
                  <a:cubicBezTo>
                    <a:pt x="245" y="13"/>
                    <a:pt x="245" y="13"/>
                    <a:pt x="245" y="13"/>
                  </a:cubicBezTo>
                  <a:cubicBezTo>
                    <a:pt x="247" y="1"/>
                    <a:pt x="247" y="1"/>
                    <a:pt x="247" y="1"/>
                  </a:cubicBezTo>
                  <a:cubicBezTo>
                    <a:pt x="147" y="1"/>
                    <a:pt x="147" y="1"/>
                    <a:pt x="147" y="1"/>
                  </a:cubicBezTo>
                  <a:cubicBezTo>
                    <a:pt x="139" y="42"/>
                    <a:pt x="139" y="42"/>
                    <a:pt x="139" y="42"/>
                  </a:cubicBezTo>
                  <a:cubicBezTo>
                    <a:pt x="128" y="42"/>
                    <a:pt x="128" y="42"/>
                    <a:pt x="128" y="42"/>
                  </a:cubicBezTo>
                  <a:cubicBezTo>
                    <a:pt x="137" y="1"/>
                    <a:pt x="137" y="1"/>
                    <a:pt x="137" y="1"/>
                  </a:cubicBezTo>
                  <a:cubicBezTo>
                    <a:pt x="66" y="1"/>
                    <a:pt x="66" y="1"/>
                    <a:pt x="66" y="1"/>
                  </a:cubicBezTo>
                  <a:cubicBezTo>
                    <a:pt x="62" y="18"/>
                    <a:pt x="62" y="18"/>
                    <a:pt x="62" y="18"/>
                  </a:cubicBezTo>
                  <a:cubicBezTo>
                    <a:pt x="37" y="18"/>
                    <a:pt x="37" y="18"/>
                    <a:pt x="37" y="18"/>
                  </a:cubicBezTo>
                  <a:cubicBezTo>
                    <a:pt x="34" y="31"/>
                    <a:pt x="34" y="31"/>
                    <a:pt x="34" y="31"/>
                  </a:cubicBezTo>
                  <a:cubicBezTo>
                    <a:pt x="10" y="31"/>
                    <a:pt x="10" y="31"/>
                    <a:pt x="10" y="31"/>
                  </a:cubicBezTo>
                  <a:cubicBezTo>
                    <a:pt x="0" y="75"/>
                    <a:pt x="0" y="75"/>
                    <a:pt x="0" y="75"/>
                  </a:cubicBezTo>
                  <a:cubicBezTo>
                    <a:pt x="430" y="75"/>
                    <a:pt x="430" y="75"/>
                    <a:pt x="430" y="75"/>
                  </a:cubicBezTo>
                  <a:cubicBezTo>
                    <a:pt x="430" y="74"/>
                    <a:pt x="430" y="74"/>
                    <a:pt x="430" y="74"/>
                  </a:cubicBezTo>
                  <a:cubicBezTo>
                    <a:pt x="430" y="74"/>
                    <a:pt x="431" y="67"/>
                    <a:pt x="433" y="60"/>
                  </a:cubicBezTo>
                  <a:cubicBezTo>
                    <a:pt x="440" y="60"/>
                    <a:pt x="440" y="60"/>
                    <a:pt x="440" y="60"/>
                  </a:cubicBezTo>
                  <a:cubicBezTo>
                    <a:pt x="435" y="83"/>
                    <a:pt x="435" y="83"/>
                    <a:pt x="435" y="83"/>
                  </a:cubicBezTo>
                  <a:cubicBezTo>
                    <a:pt x="473" y="83"/>
                    <a:pt x="473" y="83"/>
                    <a:pt x="473" y="83"/>
                  </a:cubicBezTo>
                  <a:cubicBezTo>
                    <a:pt x="478" y="60"/>
                    <a:pt x="478" y="60"/>
                    <a:pt x="478" y="60"/>
                  </a:cubicBezTo>
                  <a:cubicBezTo>
                    <a:pt x="501" y="60"/>
                    <a:pt x="501" y="60"/>
                    <a:pt x="501" y="60"/>
                  </a:cubicBezTo>
                  <a:cubicBezTo>
                    <a:pt x="509" y="23"/>
                    <a:pt x="509" y="23"/>
                    <a:pt x="509" y="23"/>
                  </a:cubicBezTo>
                  <a:lnTo>
                    <a:pt x="4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9" name="Freeform 6">
              <a:extLst>
                <a:ext uri="{FF2B5EF4-FFF2-40B4-BE49-F238E27FC236}">
                  <a16:creationId xmlns:a16="http://schemas.microsoft.com/office/drawing/2014/main" id="{6BC53784-5C58-4DE1-A39B-B99815E32FEF}"/>
                </a:ext>
              </a:extLst>
            </p:cNvPr>
            <p:cNvSpPr>
              <a:spLocks/>
            </p:cNvSpPr>
            <p:nvPr/>
          </p:nvSpPr>
          <p:spPr bwMode="auto">
            <a:xfrm>
              <a:off x="3044" y="1624"/>
              <a:ext cx="88" cy="0"/>
            </a:xfrm>
            <a:custGeom>
              <a:avLst/>
              <a:gdLst>
                <a:gd name="T0" fmla="*/ 0 w 88"/>
                <a:gd name="T1" fmla="*/ 8 w 88"/>
                <a:gd name="T2" fmla="*/ 82 w 88"/>
                <a:gd name="T3" fmla="*/ 88 w 88"/>
                <a:gd name="T4" fmla="*/ 0 w 88"/>
              </a:gdLst>
              <a:ahLst/>
              <a:cxnLst>
                <a:cxn ang="0">
                  <a:pos x="T0" y="0"/>
                </a:cxn>
                <a:cxn ang="0">
                  <a:pos x="T1" y="0"/>
                </a:cxn>
                <a:cxn ang="0">
                  <a:pos x="T2" y="0"/>
                </a:cxn>
                <a:cxn ang="0">
                  <a:pos x="T3" y="0"/>
                </a:cxn>
                <a:cxn ang="0">
                  <a:pos x="T4" y="0"/>
                </a:cxn>
              </a:cxnLst>
              <a:rect l="0" t="0" r="r" b="b"/>
              <a:pathLst>
                <a:path w="88">
                  <a:moveTo>
                    <a:pt x="0" y="0"/>
                  </a:moveTo>
                  <a:lnTo>
                    <a:pt x="8" y="0"/>
                  </a:lnTo>
                  <a:lnTo>
                    <a:pt x="82" y="0"/>
                  </a:lnTo>
                  <a:lnTo>
                    <a:pt x="8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2" name="Freeform 7">
              <a:extLst>
                <a:ext uri="{FF2B5EF4-FFF2-40B4-BE49-F238E27FC236}">
                  <a16:creationId xmlns:a16="http://schemas.microsoft.com/office/drawing/2014/main" id="{0502D554-40E2-4011-A171-951E13976109}"/>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3" name="Freeform 8">
              <a:extLst>
                <a:ext uri="{FF2B5EF4-FFF2-40B4-BE49-F238E27FC236}">
                  <a16:creationId xmlns:a16="http://schemas.microsoft.com/office/drawing/2014/main" id="{FE98E24D-9B81-4C37-A28C-CBC536B1E22D}"/>
                </a:ext>
              </a:extLst>
            </p:cNvPr>
            <p:cNvSpPr>
              <a:spLocks/>
            </p:cNvSpPr>
            <p:nvPr/>
          </p:nvSpPr>
          <p:spPr bwMode="auto">
            <a:xfrm>
              <a:off x="2481" y="1487"/>
              <a:ext cx="67" cy="114"/>
            </a:xfrm>
            <a:custGeom>
              <a:avLst/>
              <a:gdLst>
                <a:gd name="T0" fmla="*/ 25 w 67"/>
                <a:gd name="T1" fmla="*/ 0 h 114"/>
                <a:gd name="T2" fmla="*/ 0 w 67"/>
                <a:gd name="T3" fmla="*/ 114 h 114"/>
                <a:gd name="T4" fmla="*/ 44 w 67"/>
                <a:gd name="T5" fmla="*/ 114 h 114"/>
                <a:gd name="T6" fmla="*/ 67 w 67"/>
                <a:gd name="T7" fmla="*/ 0 h 114"/>
                <a:gd name="T8" fmla="*/ 25 w 67"/>
                <a:gd name="T9" fmla="*/ 0 h 114"/>
              </a:gdLst>
              <a:ahLst/>
              <a:cxnLst>
                <a:cxn ang="0">
                  <a:pos x="T0" y="T1"/>
                </a:cxn>
                <a:cxn ang="0">
                  <a:pos x="T2" y="T3"/>
                </a:cxn>
                <a:cxn ang="0">
                  <a:pos x="T4" y="T5"/>
                </a:cxn>
                <a:cxn ang="0">
                  <a:pos x="T6" y="T7"/>
                </a:cxn>
                <a:cxn ang="0">
                  <a:pos x="T8" y="T9"/>
                </a:cxn>
              </a:cxnLst>
              <a:rect l="0" t="0" r="r" b="b"/>
              <a:pathLst>
                <a:path w="67" h="114">
                  <a:moveTo>
                    <a:pt x="25" y="0"/>
                  </a:moveTo>
                  <a:lnTo>
                    <a:pt x="0" y="114"/>
                  </a:lnTo>
                  <a:lnTo>
                    <a:pt x="44" y="114"/>
                  </a:lnTo>
                  <a:lnTo>
                    <a:pt x="67" y="0"/>
                  </a:lnTo>
                  <a:lnTo>
                    <a:pt x="25"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4" name="Freeform 9">
              <a:extLst>
                <a:ext uri="{FF2B5EF4-FFF2-40B4-BE49-F238E27FC236}">
                  <a16:creationId xmlns:a16="http://schemas.microsoft.com/office/drawing/2014/main" id="{7978FB07-4902-4D91-AC34-1503A2DB7C05}"/>
                </a:ext>
              </a:extLst>
            </p:cNvPr>
            <p:cNvSpPr>
              <a:spLocks/>
            </p:cNvSpPr>
            <p:nvPr/>
          </p:nvSpPr>
          <p:spPr bwMode="auto">
            <a:xfrm>
              <a:off x="2540" y="1487"/>
              <a:ext cx="109" cy="114"/>
            </a:xfrm>
            <a:custGeom>
              <a:avLst/>
              <a:gdLst>
                <a:gd name="T0" fmla="*/ 60 w 109"/>
                <a:gd name="T1" fmla="*/ 0 h 114"/>
                <a:gd name="T2" fmla="*/ 23 w 109"/>
                <a:gd name="T3" fmla="*/ 0 h 114"/>
                <a:gd name="T4" fmla="*/ 0 w 109"/>
                <a:gd name="T5" fmla="*/ 114 h 114"/>
                <a:gd name="T6" fmla="*/ 105 w 109"/>
                <a:gd name="T7" fmla="*/ 114 h 114"/>
                <a:gd name="T8" fmla="*/ 109 w 109"/>
                <a:gd name="T9" fmla="*/ 88 h 114"/>
                <a:gd name="T10" fmla="*/ 42 w 109"/>
                <a:gd name="T11" fmla="*/ 88 h 114"/>
                <a:gd name="T12" fmla="*/ 60 w 109"/>
                <a:gd name="T13" fmla="*/ 0 h 114"/>
              </a:gdLst>
              <a:ahLst/>
              <a:cxnLst>
                <a:cxn ang="0">
                  <a:pos x="T0" y="T1"/>
                </a:cxn>
                <a:cxn ang="0">
                  <a:pos x="T2" y="T3"/>
                </a:cxn>
                <a:cxn ang="0">
                  <a:pos x="T4" y="T5"/>
                </a:cxn>
                <a:cxn ang="0">
                  <a:pos x="T6" y="T7"/>
                </a:cxn>
                <a:cxn ang="0">
                  <a:pos x="T8" y="T9"/>
                </a:cxn>
                <a:cxn ang="0">
                  <a:pos x="T10" y="T11"/>
                </a:cxn>
                <a:cxn ang="0">
                  <a:pos x="T12" y="T13"/>
                </a:cxn>
              </a:cxnLst>
              <a:rect l="0" t="0" r="r" b="b"/>
              <a:pathLst>
                <a:path w="109" h="114">
                  <a:moveTo>
                    <a:pt x="60" y="0"/>
                  </a:moveTo>
                  <a:lnTo>
                    <a:pt x="23" y="0"/>
                  </a:lnTo>
                  <a:lnTo>
                    <a:pt x="0" y="114"/>
                  </a:lnTo>
                  <a:lnTo>
                    <a:pt x="105" y="114"/>
                  </a:lnTo>
                  <a:lnTo>
                    <a:pt x="109" y="88"/>
                  </a:lnTo>
                  <a:lnTo>
                    <a:pt x="42" y="88"/>
                  </a:lnTo>
                  <a:lnTo>
                    <a:pt x="6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5" name="Freeform 10">
              <a:extLst>
                <a:ext uri="{FF2B5EF4-FFF2-40B4-BE49-F238E27FC236}">
                  <a16:creationId xmlns:a16="http://schemas.microsoft.com/office/drawing/2014/main" id="{CB8845F2-26F4-4BB3-8F51-E18832C850CF}"/>
                </a:ext>
              </a:extLst>
            </p:cNvPr>
            <p:cNvSpPr>
              <a:spLocks/>
            </p:cNvSpPr>
            <p:nvPr/>
          </p:nvSpPr>
          <p:spPr bwMode="auto">
            <a:xfrm>
              <a:off x="2672" y="1485"/>
              <a:ext cx="38" cy="19"/>
            </a:xfrm>
            <a:custGeom>
              <a:avLst/>
              <a:gdLst>
                <a:gd name="T0" fmla="*/ 38 w 38"/>
                <a:gd name="T1" fmla="*/ 0 h 19"/>
                <a:gd name="T2" fmla="*/ 4 w 38"/>
                <a:gd name="T3" fmla="*/ 0 h 19"/>
                <a:gd name="T4" fmla="*/ 0 w 38"/>
                <a:gd name="T5" fmla="*/ 19 h 19"/>
                <a:gd name="T6" fmla="*/ 34 w 38"/>
                <a:gd name="T7" fmla="*/ 19 h 19"/>
                <a:gd name="T8" fmla="*/ 38 w 38"/>
                <a:gd name="T9" fmla="*/ 0 h 19"/>
              </a:gdLst>
              <a:ahLst/>
              <a:cxnLst>
                <a:cxn ang="0">
                  <a:pos x="T0" y="T1"/>
                </a:cxn>
                <a:cxn ang="0">
                  <a:pos x="T2" y="T3"/>
                </a:cxn>
                <a:cxn ang="0">
                  <a:pos x="T4" y="T5"/>
                </a:cxn>
                <a:cxn ang="0">
                  <a:pos x="T6" y="T7"/>
                </a:cxn>
                <a:cxn ang="0">
                  <a:pos x="T8" y="T9"/>
                </a:cxn>
              </a:cxnLst>
              <a:rect l="0" t="0" r="r" b="b"/>
              <a:pathLst>
                <a:path w="38" h="19">
                  <a:moveTo>
                    <a:pt x="38" y="0"/>
                  </a:moveTo>
                  <a:lnTo>
                    <a:pt x="4" y="0"/>
                  </a:lnTo>
                  <a:lnTo>
                    <a:pt x="0" y="19"/>
                  </a:lnTo>
                  <a:lnTo>
                    <a:pt x="34" y="19"/>
                  </a:lnTo>
                  <a:lnTo>
                    <a:pt x="3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6" name="Freeform 11">
              <a:extLst>
                <a:ext uri="{FF2B5EF4-FFF2-40B4-BE49-F238E27FC236}">
                  <a16:creationId xmlns:a16="http://schemas.microsoft.com/office/drawing/2014/main" id="{0B20573F-901C-4DF7-809E-1EA32883CB39}"/>
                </a:ext>
              </a:extLst>
            </p:cNvPr>
            <p:cNvSpPr>
              <a:spLocks/>
            </p:cNvSpPr>
            <p:nvPr/>
          </p:nvSpPr>
          <p:spPr bwMode="auto">
            <a:xfrm>
              <a:off x="2428" y="1524"/>
              <a:ext cx="61" cy="77"/>
            </a:xfrm>
            <a:custGeom>
              <a:avLst/>
              <a:gdLst>
                <a:gd name="T0" fmla="*/ 17 w 61"/>
                <a:gd name="T1" fmla="*/ 0 h 77"/>
                <a:gd name="T2" fmla="*/ 0 w 61"/>
                <a:gd name="T3" fmla="*/ 77 h 77"/>
                <a:gd name="T4" fmla="*/ 44 w 61"/>
                <a:gd name="T5" fmla="*/ 77 h 77"/>
                <a:gd name="T6" fmla="*/ 61 w 61"/>
                <a:gd name="T7" fmla="*/ 0 h 77"/>
                <a:gd name="T8" fmla="*/ 17 w 61"/>
                <a:gd name="T9" fmla="*/ 0 h 77"/>
              </a:gdLst>
              <a:ahLst/>
              <a:cxnLst>
                <a:cxn ang="0">
                  <a:pos x="T0" y="T1"/>
                </a:cxn>
                <a:cxn ang="0">
                  <a:pos x="T2" y="T3"/>
                </a:cxn>
                <a:cxn ang="0">
                  <a:pos x="T4" y="T5"/>
                </a:cxn>
                <a:cxn ang="0">
                  <a:pos x="T6" y="T7"/>
                </a:cxn>
                <a:cxn ang="0">
                  <a:pos x="T8" y="T9"/>
                </a:cxn>
              </a:cxnLst>
              <a:rect l="0" t="0" r="r" b="b"/>
              <a:pathLst>
                <a:path w="61" h="77">
                  <a:moveTo>
                    <a:pt x="17" y="0"/>
                  </a:moveTo>
                  <a:lnTo>
                    <a:pt x="0" y="77"/>
                  </a:lnTo>
                  <a:lnTo>
                    <a:pt x="44" y="77"/>
                  </a:lnTo>
                  <a:lnTo>
                    <a:pt x="61" y="0"/>
                  </a:lnTo>
                  <a:lnTo>
                    <a:pt x="17"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7" name="Freeform 12">
              <a:extLst>
                <a:ext uri="{FF2B5EF4-FFF2-40B4-BE49-F238E27FC236}">
                  <a16:creationId xmlns:a16="http://schemas.microsoft.com/office/drawing/2014/main" id="{19A68765-C86D-468D-BA59-A87271C135E8}"/>
                </a:ext>
              </a:extLst>
            </p:cNvPr>
            <p:cNvSpPr>
              <a:spLocks/>
            </p:cNvSpPr>
            <p:nvPr/>
          </p:nvSpPr>
          <p:spPr bwMode="auto">
            <a:xfrm>
              <a:off x="2653" y="1515"/>
              <a:ext cx="50" cy="86"/>
            </a:xfrm>
            <a:custGeom>
              <a:avLst/>
              <a:gdLst>
                <a:gd name="T0" fmla="*/ 0 w 50"/>
                <a:gd name="T1" fmla="*/ 86 h 86"/>
                <a:gd name="T2" fmla="*/ 34 w 50"/>
                <a:gd name="T3" fmla="*/ 86 h 86"/>
                <a:gd name="T4" fmla="*/ 50 w 50"/>
                <a:gd name="T5" fmla="*/ 0 h 86"/>
                <a:gd name="T6" fmla="*/ 17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4" y="86"/>
                  </a:lnTo>
                  <a:lnTo>
                    <a:pt x="50" y="0"/>
                  </a:lnTo>
                  <a:lnTo>
                    <a:pt x="17"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8" name="Freeform 13">
              <a:extLst>
                <a:ext uri="{FF2B5EF4-FFF2-40B4-BE49-F238E27FC236}">
                  <a16:creationId xmlns:a16="http://schemas.microsoft.com/office/drawing/2014/main" id="{32ECA89F-D541-4229-9D90-8D0490AFC4C4}"/>
                </a:ext>
              </a:extLst>
            </p:cNvPr>
            <p:cNvSpPr>
              <a:spLocks/>
            </p:cNvSpPr>
            <p:nvPr/>
          </p:nvSpPr>
          <p:spPr bwMode="auto">
            <a:xfrm>
              <a:off x="2378" y="1552"/>
              <a:ext cx="52" cy="49"/>
            </a:xfrm>
            <a:custGeom>
              <a:avLst/>
              <a:gdLst>
                <a:gd name="T0" fmla="*/ 8 w 52"/>
                <a:gd name="T1" fmla="*/ 0 h 49"/>
                <a:gd name="T2" fmla="*/ 0 w 52"/>
                <a:gd name="T3" fmla="*/ 49 h 49"/>
                <a:gd name="T4" fmla="*/ 42 w 52"/>
                <a:gd name="T5" fmla="*/ 49 h 49"/>
                <a:gd name="T6" fmla="*/ 52 w 52"/>
                <a:gd name="T7" fmla="*/ 0 h 49"/>
                <a:gd name="T8" fmla="*/ 8 w 52"/>
                <a:gd name="T9" fmla="*/ 0 h 49"/>
              </a:gdLst>
              <a:ahLst/>
              <a:cxnLst>
                <a:cxn ang="0">
                  <a:pos x="T0" y="T1"/>
                </a:cxn>
                <a:cxn ang="0">
                  <a:pos x="T2" y="T3"/>
                </a:cxn>
                <a:cxn ang="0">
                  <a:pos x="T4" y="T5"/>
                </a:cxn>
                <a:cxn ang="0">
                  <a:pos x="T6" y="T7"/>
                </a:cxn>
                <a:cxn ang="0">
                  <a:pos x="T8" y="T9"/>
                </a:cxn>
              </a:cxnLst>
              <a:rect l="0" t="0" r="r" b="b"/>
              <a:pathLst>
                <a:path w="52" h="49">
                  <a:moveTo>
                    <a:pt x="8" y="0"/>
                  </a:moveTo>
                  <a:lnTo>
                    <a:pt x="0" y="49"/>
                  </a:lnTo>
                  <a:lnTo>
                    <a:pt x="42" y="49"/>
                  </a:lnTo>
                  <a:lnTo>
                    <a:pt x="52" y="0"/>
                  </a:lnTo>
                  <a:lnTo>
                    <a:pt x="8" y="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9" name="Freeform 14">
              <a:extLst>
                <a:ext uri="{FF2B5EF4-FFF2-40B4-BE49-F238E27FC236}">
                  <a16:creationId xmlns:a16="http://schemas.microsoft.com/office/drawing/2014/main" id="{096A2535-5C1F-4732-A48F-5E679E205648}"/>
                </a:ext>
              </a:extLst>
            </p:cNvPr>
            <p:cNvSpPr>
              <a:spLocks/>
            </p:cNvSpPr>
            <p:nvPr/>
          </p:nvSpPr>
          <p:spPr bwMode="auto">
            <a:xfrm>
              <a:off x="2912" y="1485"/>
              <a:ext cx="35" cy="19"/>
            </a:xfrm>
            <a:custGeom>
              <a:avLst/>
              <a:gdLst>
                <a:gd name="T0" fmla="*/ 4 w 35"/>
                <a:gd name="T1" fmla="*/ 0 h 19"/>
                <a:gd name="T2" fmla="*/ 0 w 35"/>
                <a:gd name="T3" fmla="*/ 19 h 19"/>
                <a:gd name="T4" fmla="*/ 31 w 35"/>
                <a:gd name="T5" fmla="*/ 19 h 19"/>
                <a:gd name="T6" fmla="*/ 35 w 35"/>
                <a:gd name="T7" fmla="*/ 0 h 19"/>
                <a:gd name="T8" fmla="*/ 4 w 35"/>
                <a:gd name="T9" fmla="*/ 0 h 19"/>
              </a:gdLst>
              <a:ahLst/>
              <a:cxnLst>
                <a:cxn ang="0">
                  <a:pos x="T0" y="T1"/>
                </a:cxn>
                <a:cxn ang="0">
                  <a:pos x="T2" y="T3"/>
                </a:cxn>
                <a:cxn ang="0">
                  <a:pos x="T4" y="T5"/>
                </a:cxn>
                <a:cxn ang="0">
                  <a:pos x="T6" y="T7"/>
                </a:cxn>
                <a:cxn ang="0">
                  <a:pos x="T8" y="T9"/>
                </a:cxn>
              </a:cxnLst>
              <a:rect l="0" t="0" r="r" b="b"/>
              <a:pathLst>
                <a:path w="35" h="19">
                  <a:moveTo>
                    <a:pt x="4" y="0"/>
                  </a:moveTo>
                  <a:lnTo>
                    <a:pt x="0" y="19"/>
                  </a:lnTo>
                  <a:lnTo>
                    <a:pt x="31" y="19"/>
                  </a:lnTo>
                  <a:lnTo>
                    <a:pt x="35" y="0"/>
                  </a:lnTo>
                  <a:lnTo>
                    <a:pt x="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0" name="Freeform 15">
              <a:extLst>
                <a:ext uri="{FF2B5EF4-FFF2-40B4-BE49-F238E27FC236}">
                  <a16:creationId xmlns:a16="http://schemas.microsoft.com/office/drawing/2014/main" id="{7B11E747-7E21-4A73-8732-D0A0C8CA94B9}"/>
                </a:ext>
              </a:extLst>
            </p:cNvPr>
            <p:cNvSpPr>
              <a:spLocks/>
            </p:cNvSpPr>
            <p:nvPr/>
          </p:nvSpPr>
          <p:spPr bwMode="auto">
            <a:xfrm>
              <a:off x="2939" y="1515"/>
              <a:ext cx="122" cy="90"/>
            </a:xfrm>
            <a:custGeom>
              <a:avLst/>
              <a:gdLst>
                <a:gd name="T0" fmla="*/ 42 w 58"/>
                <a:gd name="T1" fmla="*/ 0 h 42"/>
                <a:gd name="T2" fmla="*/ 38 w 58"/>
                <a:gd name="T3" fmla="*/ 20 h 42"/>
                <a:gd name="T4" fmla="*/ 26 w 58"/>
                <a:gd name="T5" fmla="*/ 30 h 42"/>
                <a:gd name="T6" fmla="*/ 20 w 58"/>
                <a:gd name="T7" fmla="*/ 21 h 42"/>
                <a:gd name="T8" fmla="*/ 24 w 58"/>
                <a:gd name="T9" fmla="*/ 0 h 42"/>
                <a:gd name="T10" fmla="*/ 8 w 58"/>
                <a:gd name="T11" fmla="*/ 0 h 42"/>
                <a:gd name="T12" fmla="*/ 3 w 58"/>
                <a:gd name="T13" fmla="*/ 25 h 42"/>
                <a:gd name="T14" fmla="*/ 17 w 58"/>
                <a:gd name="T15" fmla="*/ 42 h 42"/>
                <a:gd name="T16" fmla="*/ 35 w 58"/>
                <a:gd name="T17" fmla="*/ 35 h 42"/>
                <a:gd name="T18" fmla="*/ 35 w 58"/>
                <a:gd name="T19" fmla="*/ 35 h 42"/>
                <a:gd name="T20" fmla="*/ 34 w 58"/>
                <a:gd name="T21" fmla="*/ 40 h 42"/>
                <a:gd name="T22" fmla="*/ 49 w 58"/>
                <a:gd name="T23" fmla="*/ 40 h 42"/>
                <a:gd name="T24" fmla="*/ 58 w 58"/>
                <a:gd name="T25" fmla="*/ 0 h 42"/>
                <a:gd name="T26" fmla="*/ 42 w 58"/>
                <a:gd name="T2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42">
                  <a:moveTo>
                    <a:pt x="42" y="0"/>
                  </a:moveTo>
                  <a:cubicBezTo>
                    <a:pt x="38" y="20"/>
                    <a:pt x="38" y="20"/>
                    <a:pt x="38" y="20"/>
                  </a:cubicBezTo>
                  <a:cubicBezTo>
                    <a:pt x="36" y="27"/>
                    <a:pt x="32" y="30"/>
                    <a:pt x="26" y="30"/>
                  </a:cubicBezTo>
                  <a:cubicBezTo>
                    <a:pt x="21" y="30"/>
                    <a:pt x="18" y="27"/>
                    <a:pt x="20" y="21"/>
                  </a:cubicBezTo>
                  <a:cubicBezTo>
                    <a:pt x="24" y="0"/>
                    <a:pt x="24" y="0"/>
                    <a:pt x="24" y="0"/>
                  </a:cubicBezTo>
                  <a:cubicBezTo>
                    <a:pt x="8" y="0"/>
                    <a:pt x="8" y="0"/>
                    <a:pt x="8" y="0"/>
                  </a:cubicBezTo>
                  <a:cubicBezTo>
                    <a:pt x="3" y="25"/>
                    <a:pt x="3" y="25"/>
                    <a:pt x="3" y="25"/>
                  </a:cubicBezTo>
                  <a:cubicBezTo>
                    <a:pt x="0" y="37"/>
                    <a:pt x="7" y="42"/>
                    <a:pt x="17" y="42"/>
                  </a:cubicBezTo>
                  <a:cubicBezTo>
                    <a:pt x="25" y="42"/>
                    <a:pt x="31" y="39"/>
                    <a:pt x="35" y="35"/>
                  </a:cubicBezTo>
                  <a:cubicBezTo>
                    <a:pt x="35" y="35"/>
                    <a:pt x="35" y="35"/>
                    <a:pt x="35" y="35"/>
                  </a:cubicBezTo>
                  <a:cubicBezTo>
                    <a:pt x="34" y="40"/>
                    <a:pt x="34" y="40"/>
                    <a:pt x="34" y="40"/>
                  </a:cubicBezTo>
                  <a:cubicBezTo>
                    <a:pt x="49" y="40"/>
                    <a:pt x="49" y="40"/>
                    <a:pt x="49" y="40"/>
                  </a:cubicBezTo>
                  <a:cubicBezTo>
                    <a:pt x="58" y="0"/>
                    <a:pt x="58" y="0"/>
                    <a:pt x="58" y="0"/>
                  </a:cubicBez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1" name="Freeform 16">
              <a:extLst>
                <a:ext uri="{FF2B5EF4-FFF2-40B4-BE49-F238E27FC236}">
                  <a16:creationId xmlns:a16="http://schemas.microsoft.com/office/drawing/2014/main" id="{5670D92D-8922-4206-85A5-CE6BD7B63827}"/>
                </a:ext>
              </a:extLst>
            </p:cNvPr>
            <p:cNvSpPr>
              <a:spLocks/>
            </p:cNvSpPr>
            <p:nvPr/>
          </p:nvSpPr>
          <p:spPr bwMode="auto">
            <a:xfrm>
              <a:off x="2775" y="1485"/>
              <a:ext cx="120" cy="116"/>
            </a:xfrm>
            <a:custGeom>
              <a:avLst/>
              <a:gdLst>
                <a:gd name="T0" fmla="*/ 41 w 57"/>
                <a:gd name="T1" fmla="*/ 13 h 54"/>
                <a:gd name="T2" fmla="*/ 23 w 57"/>
                <a:gd name="T3" fmla="*/ 20 h 54"/>
                <a:gd name="T4" fmla="*/ 23 w 57"/>
                <a:gd name="T5" fmla="*/ 20 h 54"/>
                <a:gd name="T6" fmla="*/ 27 w 57"/>
                <a:gd name="T7" fmla="*/ 0 h 54"/>
                <a:gd name="T8" fmla="*/ 12 w 57"/>
                <a:gd name="T9" fmla="*/ 0 h 54"/>
                <a:gd name="T10" fmla="*/ 0 w 57"/>
                <a:gd name="T11" fmla="*/ 54 h 54"/>
                <a:gd name="T12" fmla="*/ 16 w 57"/>
                <a:gd name="T13" fmla="*/ 54 h 54"/>
                <a:gd name="T14" fmla="*/ 20 w 57"/>
                <a:gd name="T15" fmla="*/ 34 h 54"/>
                <a:gd name="T16" fmla="*/ 32 w 57"/>
                <a:gd name="T17" fmla="*/ 25 h 54"/>
                <a:gd name="T18" fmla="*/ 38 w 57"/>
                <a:gd name="T19" fmla="*/ 32 h 54"/>
                <a:gd name="T20" fmla="*/ 34 w 57"/>
                <a:gd name="T21" fmla="*/ 54 h 54"/>
                <a:gd name="T22" fmla="*/ 50 w 57"/>
                <a:gd name="T23" fmla="*/ 54 h 54"/>
                <a:gd name="T24" fmla="*/ 55 w 57"/>
                <a:gd name="T25" fmla="*/ 28 h 54"/>
                <a:gd name="T26" fmla="*/ 41 w 57"/>
                <a:gd name="T27"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7" h="54">
                  <a:moveTo>
                    <a:pt x="41" y="13"/>
                  </a:moveTo>
                  <a:cubicBezTo>
                    <a:pt x="33" y="13"/>
                    <a:pt x="27" y="16"/>
                    <a:pt x="23" y="20"/>
                  </a:cubicBezTo>
                  <a:cubicBezTo>
                    <a:pt x="23" y="20"/>
                    <a:pt x="23" y="20"/>
                    <a:pt x="23" y="20"/>
                  </a:cubicBezTo>
                  <a:cubicBezTo>
                    <a:pt x="27" y="0"/>
                    <a:pt x="27" y="0"/>
                    <a:pt x="27" y="0"/>
                  </a:cubicBezTo>
                  <a:cubicBezTo>
                    <a:pt x="12" y="0"/>
                    <a:pt x="12" y="0"/>
                    <a:pt x="12" y="0"/>
                  </a:cubicBezTo>
                  <a:cubicBezTo>
                    <a:pt x="0" y="54"/>
                    <a:pt x="0" y="54"/>
                    <a:pt x="0" y="54"/>
                  </a:cubicBezTo>
                  <a:cubicBezTo>
                    <a:pt x="16" y="54"/>
                    <a:pt x="16" y="54"/>
                    <a:pt x="16" y="54"/>
                  </a:cubicBezTo>
                  <a:cubicBezTo>
                    <a:pt x="20" y="34"/>
                    <a:pt x="20" y="34"/>
                    <a:pt x="20" y="34"/>
                  </a:cubicBezTo>
                  <a:cubicBezTo>
                    <a:pt x="22" y="28"/>
                    <a:pt x="26" y="25"/>
                    <a:pt x="32" y="25"/>
                  </a:cubicBezTo>
                  <a:cubicBezTo>
                    <a:pt x="37" y="25"/>
                    <a:pt x="40" y="27"/>
                    <a:pt x="38" y="32"/>
                  </a:cubicBezTo>
                  <a:cubicBezTo>
                    <a:pt x="34" y="54"/>
                    <a:pt x="34" y="54"/>
                    <a:pt x="34" y="54"/>
                  </a:cubicBezTo>
                  <a:cubicBezTo>
                    <a:pt x="50" y="54"/>
                    <a:pt x="50" y="54"/>
                    <a:pt x="50" y="54"/>
                  </a:cubicBezTo>
                  <a:cubicBezTo>
                    <a:pt x="55" y="28"/>
                    <a:pt x="55" y="28"/>
                    <a:pt x="55" y="28"/>
                  </a:cubicBezTo>
                  <a:cubicBezTo>
                    <a:pt x="57" y="17"/>
                    <a:pt x="51" y="13"/>
                    <a:pt x="41" y="1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2" name="Freeform 17">
              <a:extLst>
                <a:ext uri="{FF2B5EF4-FFF2-40B4-BE49-F238E27FC236}">
                  <a16:creationId xmlns:a16="http://schemas.microsoft.com/office/drawing/2014/main" id="{A87AAF51-1A7F-4569-A68F-F650EF0C6BF4}"/>
                </a:ext>
              </a:extLst>
            </p:cNvPr>
            <p:cNvSpPr>
              <a:spLocks/>
            </p:cNvSpPr>
            <p:nvPr/>
          </p:nvSpPr>
          <p:spPr bwMode="auto">
            <a:xfrm>
              <a:off x="2706" y="1487"/>
              <a:ext cx="75" cy="116"/>
            </a:xfrm>
            <a:custGeom>
              <a:avLst/>
              <a:gdLst>
                <a:gd name="T0" fmla="*/ 20 w 36"/>
                <a:gd name="T1" fmla="*/ 39 h 54"/>
                <a:gd name="T2" fmla="*/ 24 w 36"/>
                <a:gd name="T3" fmla="*/ 23 h 54"/>
                <a:gd name="T4" fmla="*/ 34 w 36"/>
                <a:gd name="T5" fmla="*/ 23 h 54"/>
                <a:gd name="T6" fmla="*/ 36 w 36"/>
                <a:gd name="T7" fmla="*/ 13 h 54"/>
                <a:gd name="T8" fmla="*/ 26 w 36"/>
                <a:gd name="T9" fmla="*/ 13 h 54"/>
                <a:gd name="T10" fmla="*/ 29 w 36"/>
                <a:gd name="T11" fmla="*/ 0 h 54"/>
                <a:gd name="T12" fmla="*/ 13 w 36"/>
                <a:gd name="T13" fmla="*/ 0 h 54"/>
                <a:gd name="T14" fmla="*/ 10 w 36"/>
                <a:gd name="T15" fmla="*/ 13 h 54"/>
                <a:gd name="T16" fmla="*/ 2 w 36"/>
                <a:gd name="T17" fmla="*/ 13 h 54"/>
                <a:gd name="T18" fmla="*/ 0 w 36"/>
                <a:gd name="T19" fmla="*/ 23 h 54"/>
                <a:gd name="T20" fmla="*/ 8 w 36"/>
                <a:gd name="T21" fmla="*/ 23 h 54"/>
                <a:gd name="T22" fmla="*/ 4 w 36"/>
                <a:gd name="T23" fmla="*/ 43 h 54"/>
                <a:gd name="T24" fmla="*/ 16 w 36"/>
                <a:gd name="T25" fmla="*/ 54 h 54"/>
                <a:gd name="T26" fmla="*/ 28 w 36"/>
                <a:gd name="T27" fmla="*/ 53 h 54"/>
                <a:gd name="T28" fmla="*/ 30 w 36"/>
                <a:gd name="T29" fmla="*/ 43 h 54"/>
                <a:gd name="T30" fmla="*/ 25 w 36"/>
                <a:gd name="T31" fmla="*/ 44 h 54"/>
                <a:gd name="T32" fmla="*/ 20 w 36"/>
                <a:gd name="T33" fmla="*/ 3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54">
                  <a:moveTo>
                    <a:pt x="20" y="39"/>
                  </a:moveTo>
                  <a:cubicBezTo>
                    <a:pt x="24" y="23"/>
                    <a:pt x="24" y="23"/>
                    <a:pt x="24" y="23"/>
                  </a:cubicBezTo>
                  <a:cubicBezTo>
                    <a:pt x="34" y="23"/>
                    <a:pt x="34" y="23"/>
                    <a:pt x="34" y="23"/>
                  </a:cubicBezTo>
                  <a:cubicBezTo>
                    <a:pt x="36" y="13"/>
                    <a:pt x="36" y="13"/>
                    <a:pt x="36" y="13"/>
                  </a:cubicBezTo>
                  <a:cubicBezTo>
                    <a:pt x="26" y="13"/>
                    <a:pt x="26" y="13"/>
                    <a:pt x="26" y="13"/>
                  </a:cubicBezTo>
                  <a:cubicBezTo>
                    <a:pt x="29" y="0"/>
                    <a:pt x="29" y="0"/>
                    <a:pt x="29" y="0"/>
                  </a:cubicBezTo>
                  <a:cubicBezTo>
                    <a:pt x="13" y="0"/>
                    <a:pt x="13" y="0"/>
                    <a:pt x="13" y="0"/>
                  </a:cubicBezTo>
                  <a:cubicBezTo>
                    <a:pt x="10" y="13"/>
                    <a:pt x="10" y="13"/>
                    <a:pt x="10" y="13"/>
                  </a:cubicBezTo>
                  <a:cubicBezTo>
                    <a:pt x="2" y="13"/>
                    <a:pt x="2" y="13"/>
                    <a:pt x="2" y="13"/>
                  </a:cubicBezTo>
                  <a:cubicBezTo>
                    <a:pt x="0" y="23"/>
                    <a:pt x="0" y="23"/>
                    <a:pt x="0" y="23"/>
                  </a:cubicBezTo>
                  <a:cubicBezTo>
                    <a:pt x="8" y="23"/>
                    <a:pt x="8" y="23"/>
                    <a:pt x="8" y="23"/>
                  </a:cubicBezTo>
                  <a:cubicBezTo>
                    <a:pt x="4" y="43"/>
                    <a:pt x="4" y="43"/>
                    <a:pt x="4" y="43"/>
                  </a:cubicBezTo>
                  <a:cubicBezTo>
                    <a:pt x="2" y="51"/>
                    <a:pt x="6" y="54"/>
                    <a:pt x="16" y="54"/>
                  </a:cubicBezTo>
                  <a:cubicBezTo>
                    <a:pt x="21" y="54"/>
                    <a:pt x="25" y="54"/>
                    <a:pt x="28" y="53"/>
                  </a:cubicBezTo>
                  <a:cubicBezTo>
                    <a:pt x="30" y="43"/>
                    <a:pt x="30" y="43"/>
                    <a:pt x="30" y="43"/>
                  </a:cubicBezTo>
                  <a:cubicBezTo>
                    <a:pt x="28" y="43"/>
                    <a:pt x="27" y="44"/>
                    <a:pt x="25" y="44"/>
                  </a:cubicBezTo>
                  <a:cubicBezTo>
                    <a:pt x="20" y="44"/>
                    <a:pt x="20" y="43"/>
                    <a:pt x="20" y="3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3" name="Freeform 18">
              <a:extLst>
                <a:ext uri="{FF2B5EF4-FFF2-40B4-BE49-F238E27FC236}">
                  <a16:creationId xmlns:a16="http://schemas.microsoft.com/office/drawing/2014/main" id="{97855D6C-E9DA-4706-89EF-A897C718C071}"/>
                </a:ext>
              </a:extLst>
            </p:cNvPr>
            <p:cNvSpPr>
              <a:spLocks/>
            </p:cNvSpPr>
            <p:nvPr/>
          </p:nvSpPr>
          <p:spPr bwMode="auto">
            <a:xfrm>
              <a:off x="2891" y="1515"/>
              <a:ext cx="50" cy="86"/>
            </a:xfrm>
            <a:custGeom>
              <a:avLst/>
              <a:gdLst>
                <a:gd name="T0" fmla="*/ 0 w 50"/>
                <a:gd name="T1" fmla="*/ 86 h 86"/>
                <a:gd name="T2" fmla="*/ 33 w 50"/>
                <a:gd name="T3" fmla="*/ 86 h 86"/>
                <a:gd name="T4" fmla="*/ 50 w 50"/>
                <a:gd name="T5" fmla="*/ 0 h 86"/>
                <a:gd name="T6" fmla="*/ 18 w 50"/>
                <a:gd name="T7" fmla="*/ 0 h 86"/>
                <a:gd name="T8" fmla="*/ 0 w 50"/>
                <a:gd name="T9" fmla="*/ 86 h 86"/>
              </a:gdLst>
              <a:ahLst/>
              <a:cxnLst>
                <a:cxn ang="0">
                  <a:pos x="T0" y="T1"/>
                </a:cxn>
                <a:cxn ang="0">
                  <a:pos x="T2" y="T3"/>
                </a:cxn>
                <a:cxn ang="0">
                  <a:pos x="T4" y="T5"/>
                </a:cxn>
                <a:cxn ang="0">
                  <a:pos x="T6" y="T7"/>
                </a:cxn>
                <a:cxn ang="0">
                  <a:pos x="T8" y="T9"/>
                </a:cxn>
              </a:cxnLst>
              <a:rect l="0" t="0" r="r" b="b"/>
              <a:pathLst>
                <a:path w="50" h="86">
                  <a:moveTo>
                    <a:pt x="0" y="86"/>
                  </a:moveTo>
                  <a:lnTo>
                    <a:pt x="33" y="86"/>
                  </a:lnTo>
                  <a:lnTo>
                    <a:pt x="50" y="0"/>
                  </a:lnTo>
                  <a:lnTo>
                    <a:pt x="18" y="0"/>
                  </a:lnTo>
                  <a:lnTo>
                    <a:pt x="0"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4" name="Freeform 19">
              <a:extLst>
                <a:ext uri="{FF2B5EF4-FFF2-40B4-BE49-F238E27FC236}">
                  <a16:creationId xmlns:a16="http://schemas.microsoft.com/office/drawing/2014/main" id="{5930F7ED-A1D2-4F61-9E24-0ECB3CD56A14}"/>
                </a:ext>
              </a:extLst>
            </p:cNvPr>
            <p:cNvSpPr>
              <a:spLocks/>
            </p:cNvSpPr>
            <p:nvPr/>
          </p:nvSpPr>
          <p:spPr bwMode="auto">
            <a:xfrm>
              <a:off x="3248" y="1487"/>
              <a:ext cx="139" cy="133"/>
            </a:xfrm>
            <a:custGeom>
              <a:avLst/>
              <a:gdLst>
                <a:gd name="T0" fmla="*/ 88 w 139"/>
                <a:gd name="T1" fmla="*/ 50 h 133"/>
                <a:gd name="T2" fmla="*/ 99 w 139"/>
                <a:gd name="T3" fmla="*/ 0 h 133"/>
                <a:gd name="T4" fmla="*/ 65 w 139"/>
                <a:gd name="T5" fmla="*/ 0 h 133"/>
                <a:gd name="T6" fmla="*/ 54 w 139"/>
                <a:gd name="T7" fmla="*/ 50 h 133"/>
                <a:gd name="T8" fmla="*/ 6 w 139"/>
                <a:gd name="T9" fmla="*/ 50 h 133"/>
                <a:gd name="T10" fmla="*/ 0 w 139"/>
                <a:gd name="T11" fmla="*/ 82 h 133"/>
                <a:gd name="T12" fmla="*/ 48 w 139"/>
                <a:gd name="T13" fmla="*/ 82 h 133"/>
                <a:gd name="T14" fmla="*/ 38 w 139"/>
                <a:gd name="T15" fmla="*/ 133 h 133"/>
                <a:gd name="T16" fmla="*/ 71 w 139"/>
                <a:gd name="T17" fmla="*/ 133 h 133"/>
                <a:gd name="T18" fmla="*/ 82 w 139"/>
                <a:gd name="T19" fmla="*/ 82 h 133"/>
                <a:gd name="T20" fmla="*/ 130 w 139"/>
                <a:gd name="T21" fmla="*/ 82 h 133"/>
                <a:gd name="T22" fmla="*/ 139 w 139"/>
                <a:gd name="T23" fmla="*/ 50 h 133"/>
                <a:gd name="T24" fmla="*/ 88 w 139"/>
                <a:gd name="T25" fmla="*/ 50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3">
                  <a:moveTo>
                    <a:pt x="88" y="50"/>
                  </a:moveTo>
                  <a:lnTo>
                    <a:pt x="99" y="0"/>
                  </a:lnTo>
                  <a:lnTo>
                    <a:pt x="65" y="0"/>
                  </a:lnTo>
                  <a:lnTo>
                    <a:pt x="54" y="50"/>
                  </a:lnTo>
                  <a:lnTo>
                    <a:pt x="6" y="50"/>
                  </a:lnTo>
                  <a:lnTo>
                    <a:pt x="0" y="82"/>
                  </a:lnTo>
                  <a:lnTo>
                    <a:pt x="48" y="82"/>
                  </a:lnTo>
                  <a:lnTo>
                    <a:pt x="38" y="133"/>
                  </a:lnTo>
                  <a:lnTo>
                    <a:pt x="71" y="133"/>
                  </a:lnTo>
                  <a:lnTo>
                    <a:pt x="82" y="82"/>
                  </a:lnTo>
                  <a:lnTo>
                    <a:pt x="130" y="82"/>
                  </a:lnTo>
                  <a:lnTo>
                    <a:pt x="139" y="50"/>
                  </a:lnTo>
                  <a:lnTo>
                    <a:pt x="88" y="50"/>
                  </a:lnTo>
                  <a:close/>
                </a:path>
              </a:pathLst>
            </a:custGeom>
            <a:solidFill>
              <a:srgbClr val="CADB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5" name="Freeform 20">
              <a:extLst>
                <a:ext uri="{FF2B5EF4-FFF2-40B4-BE49-F238E27FC236}">
                  <a16:creationId xmlns:a16="http://schemas.microsoft.com/office/drawing/2014/main" id="{5D61323D-8A18-4651-8D44-6FAA162ED853}"/>
                </a:ext>
              </a:extLst>
            </p:cNvPr>
            <p:cNvSpPr>
              <a:spLocks/>
            </p:cNvSpPr>
            <p:nvPr/>
          </p:nvSpPr>
          <p:spPr bwMode="auto">
            <a:xfrm>
              <a:off x="2777" y="1618"/>
              <a:ext cx="471" cy="158"/>
            </a:xfrm>
            <a:custGeom>
              <a:avLst/>
              <a:gdLst>
                <a:gd name="T0" fmla="*/ 4 w 224"/>
                <a:gd name="T1" fmla="*/ 37 h 74"/>
                <a:gd name="T2" fmla="*/ 1 w 224"/>
                <a:gd name="T3" fmla="*/ 45 h 74"/>
                <a:gd name="T4" fmla="*/ 6 w 224"/>
                <a:gd name="T5" fmla="*/ 65 h 74"/>
                <a:gd name="T6" fmla="*/ 39 w 224"/>
                <a:gd name="T7" fmla="*/ 74 h 74"/>
                <a:gd name="T8" fmla="*/ 73 w 224"/>
                <a:gd name="T9" fmla="*/ 63 h 74"/>
                <a:gd name="T10" fmla="*/ 74 w 224"/>
                <a:gd name="T11" fmla="*/ 64 h 74"/>
                <a:gd name="T12" fmla="*/ 105 w 224"/>
                <a:gd name="T13" fmla="*/ 74 h 74"/>
                <a:gd name="T14" fmla="*/ 143 w 224"/>
                <a:gd name="T15" fmla="*/ 55 h 74"/>
                <a:gd name="T16" fmla="*/ 147 w 224"/>
                <a:gd name="T17" fmla="*/ 73 h 74"/>
                <a:gd name="T18" fmla="*/ 180 w 224"/>
                <a:gd name="T19" fmla="*/ 73 h 74"/>
                <a:gd name="T20" fmla="*/ 224 w 224"/>
                <a:gd name="T21" fmla="*/ 3 h 74"/>
                <a:gd name="T22" fmla="*/ 180 w 224"/>
                <a:gd name="T23" fmla="*/ 3 h 74"/>
                <a:gd name="T24" fmla="*/ 176 w 224"/>
                <a:gd name="T25" fmla="*/ 3 h 74"/>
                <a:gd name="T26" fmla="*/ 173 w 224"/>
                <a:gd name="T27" fmla="*/ 3 h 74"/>
                <a:gd name="T28" fmla="*/ 131 w 224"/>
                <a:gd name="T29" fmla="*/ 3 h 74"/>
                <a:gd name="T30" fmla="*/ 129 w 224"/>
                <a:gd name="T31" fmla="*/ 2 h 74"/>
                <a:gd name="T32" fmla="*/ 114 w 224"/>
                <a:gd name="T33" fmla="*/ 2 h 74"/>
                <a:gd name="T34" fmla="*/ 81 w 224"/>
                <a:gd name="T35" fmla="*/ 3 h 74"/>
                <a:gd name="T36" fmla="*/ 75 w 224"/>
                <a:gd name="T37" fmla="*/ 2 h 74"/>
                <a:gd name="T38" fmla="*/ 48 w 224"/>
                <a:gd name="T39" fmla="*/ 2 h 74"/>
                <a:gd name="T40" fmla="*/ 7 w 224"/>
                <a:gd name="T41" fmla="*/ 24 h 74"/>
                <a:gd name="T42" fmla="*/ 4 w 224"/>
                <a:gd name="T43" fmla="*/ 3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4" h="74">
                  <a:moveTo>
                    <a:pt x="4" y="37"/>
                  </a:moveTo>
                  <a:cubicBezTo>
                    <a:pt x="1" y="45"/>
                    <a:pt x="1" y="45"/>
                    <a:pt x="1" y="45"/>
                  </a:cubicBezTo>
                  <a:cubicBezTo>
                    <a:pt x="0" y="55"/>
                    <a:pt x="3" y="61"/>
                    <a:pt x="6" y="65"/>
                  </a:cubicBezTo>
                  <a:cubicBezTo>
                    <a:pt x="14" y="73"/>
                    <a:pt x="27" y="74"/>
                    <a:pt x="39" y="74"/>
                  </a:cubicBezTo>
                  <a:cubicBezTo>
                    <a:pt x="55" y="74"/>
                    <a:pt x="67" y="70"/>
                    <a:pt x="73" y="63"/>
                  </a:cubicBezTo>
                  <a:cubicBezTo>
                    <a:pt x="74" y="63"/>
                    <a:pt x="74" y="64"/>
                    <a:pt x="74" y="64"/>
                  </a:cubicBezTo>
                  <a:cubicBezTo>
                    <a:pt x="81" y="73"/>
                    <a:pt x="94" y="74"/>
                    <a:pt x="105" y="74"/>
                  </a:cubicBezTo>
                  <a:cubicBezTo>
                    <a:pt x="129" y="74"/>
                    <a:pt x="139" y="64"/>
                    <a:pt x="143" y="55"/>
                  </a:cubicBezTo>
                  <a:cubicBezTo>
                    <a:pt x="147" y="73"/>
                    <a:pt x="147" y="73"/>
                    <a:pt x="147" y="73"/>
                  </a:cubicBezTo>
                  <a:cubicBezTo>
                    <a:pt x="180" y="73"/>
                    <a:pt x="180" y="73"/>
                    <a:pt x="180" y="73"/>
                  </a:cubicBezTo>
                  <a:cubicBezTo>
                    <a:pt x="224" y="3"/>
                    <a:pt x="224" y="3"/>
                    <a:pt x="224" y="3"/>
                  </a:cubicBezTo>
                  <a:cubicBezTo>
                    <a:pt x="180" y="3"/>
                    <a:pt x="180" y="3"/>
                    <a:pt x="180" y="3"/>
                  </a:cubicBezTo>
                  <a:cubicBezTo>
                    <a:pt x="176" y="3"/>
                    <a:pt x="176" y="3"/>
                    <a:pt x="176" y="3"/>
                  </a:cubicBezTo>
                  <a:cubicBezTo>
                    <a:pt x="173" y="3"/>
                    <a:pt x="173" y="3"/>
                    <a:pt x="173" y="3"/>
                  </a:cubicBezTo>
                  <a:cubicBezTo>
                    <a:pt x="131" y="3"/>
                    <a:pt x="131" y="3"/>
                    <a:pt x="131" y="3"/>
                  </a:cubicBezTo>
                  <a:cubicBezTo>
                    <a:pt x="129" y="2"/>
                    <a:pt x="129" y="2"/>
                    <a:pt x="129" y="2"/>
                  </a:cubicBezTo>
                  <a:cubicBezTo>
                    <a:pt x="123" y="0"/>
                    <a:pt x="120" y="2"/>
                    <a:pt x="114" y="2"/>
                  </a:cubicBezTo>
                  <a:cubicBezTo>
                    <a:pt x="100" y="2"/>
                    <a:pt x="90" y="1"/>
                    <a:pt x="81" y="3"/>
                  </a:cubicBezTo>
                  <a:cubicBezTo>
                    <a:pt x="81" y="2"/>
                    <a:pt x="77" y="2"/>
                    <a:pt x="75" y="2"/>
                  </a:cubicBezTo>
                  <a:cubicBezTo>
                    <a:pt x="66" y="1"/>
                    <a:pt x="65" y="2"/>
                    <a:pt x="48" y="2"/>
                  </a:cubicBezTo>
                  <a:cubicBezTo>
                    <a:pt x="39" y="2"/>
                    <a:pt x="13" y="3"/>
                    <a:pt x="7" y="24"/>
                  </a:cubicBezTo>
                  <a:cubicBezTo>
                    <a:pt x="4" y="37"/>
                    <a:pt x="4" y="37"/>
                    <a:pt x="4" y="37"/>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6" name="Freeform 21">
              <a:extLst>
                <a:ext uri="{FF2B5EF4-FFF2-40B4-BE49-F238E27FC236}">
                  <a16:creationId xmlns:a16="http://schemas.microsoft.com/office/drawing/2014/main" id="{9F1C5FE9-FA03-4354-9D4D-41D25FA3A458}"/>
                </a:ext>
              </a:extLst>
            </p:cNvPr>
            <p:cNvSpPr>
              <a:spLocks/>
            </p:cNvSpPr>
            <p:nvPr/>
          </p:nvSpPr>
          <p:spPr bwMode="auto">
            <a:xfrm>
              <a:off x="2796" y="1644"/>
              <a:ext cx="141" cy="111"/>
            </a:xfrm>
            <a:custGeom>
              <a:avLst/>
              <a:gdLst>
                <a:gd name="T0" fmla="*/ 25 w 67"/>
                <a:gd name="T1" fmla="*/ 20 h 52"/>
                <a:gd name="T2" fmla="*/ 38 w 67"/>
                <a:gd name="T3" fmla="*/ 20 h 52"/>
                <a:gd name="T4" fmla="*/ 44 w 67"/>
                <a:gd name="T5" fmla="*/ 16 h 52"/>
                <a:gd name="T6" fmla="*/ 37 w 67"/>
                <a:gd name="T7" fmla="*/ 12 h 52"/>
                <a:gd name="T8" fmla="*/ 27 w 67"/>
                <a:gd name="T9" fmla="*/ 15 h 52"/>
                <a:gd name="T10" fmla="*/ 8 w 67"/>
                <a:gd name="T11" fmla="*/ 15 h 52"/>
                <a:gd name="T12" fmla="*/ 39 w 67"/>
                <a:gd name="T13" fmla="*/ 0 h 52"/>
                <a:gd name="T14" fmla="*/ 65 w 67"/>
                <a:gd name="T15" fmla="*/ 14 h 52"/>
                <a:gd name="T16" fmla="*/ 55 w 67"/>
                <a:gd name="T17" fmla="*/ 24 h 52"/>
                <a:gd name="T18" fmla="*/ 55 w 67"/>
                <a:gd name="T19" fmla="*/ 25 h 52"/>
                <a:gd name="T20" fmla="*/ 62 w 67"/>
                <a:gd name="T21" fmla="*/ 36 h 52"/>
                <a:gd name="T22" fmla="*/ 30 w 67"/>
                <a:gd name="T23" fmla="*/ 52 h 52"/>
                <a:gd name="T24" fmla="*/ 2 w 67"/>
                <a:gd name="T25" fmla="*/ 35 h 52"/>
                <a:gd name="T26" fmla="*/ 21 w 67"/>
                <a:gd name="T27" fmla="*/ 35 h 52"/>
                <a:gd name="T28" fmla="*/ 23 w 67"/>
                <a:gd name="T29" fmla="*/ 39 h 52"/>
                <a:gd name="T30" fmla="*/ 31 w 67"/>
                <a:gd name="T31" fmla="*/ 40 h 52"/>
                <a:gd name="T32" fmla="*/ 42 w 67"/>
                <a:gd name="T33" fmla="*/ 35 h 52"/>
                <a:gd name="T34" fmla="*/ 35 w 67"/>
                <a:gd name="T35" fmla="*/ 31 h 52"/>
                <a:gd name="T36" fmla="*/ 23 w 67"/>
                <a:gd name="T37" fmla="*/ 31 h 52"/>
                <a:gd name="T38" fmla="*/ 25 w 67"/>
                <a:gd name="T39" fmla="*/ 2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25" y="20"/>
                  </a:moveTo>
                  <a:cubicBezTo>
                    <a:pt x="38" y="20"/>
                    <a:pt x="38" y="20"/>
                    <a:pt x="38" y="20"/>
                  </a:cubicBezTo>
                  <a:cubicBezTo>
                    <a:pt x="43" y="20"/>
                    <a:pt x="44" y="18"/>
                    <a:pt x="44" y="16"/>
                  </a:cubicBezTo>
                  <a:cubicBezTo>
                    <a:pt x="45" y="14"/>
                    <a:pt x="44" y="12"/>
                    <a:pt x="37" y="12"/>
                  </a:cubicBezTo>
                  <a:cubicBezTo>
                    <a:pt x="30" y="12"/>
                    <a:pt x="29" y="13"/>
                    <a:pt x="27" y="15"/>
                  </a:cubicBezTo>
                  <a:cubicBezTo>
                    <a:pt x="8" y="15"/>
                    <a:pt x="8" y="15"/>
                    <a:pt x="8" y="15"/>
                  </a:cubicBezTo>
                  <a:cubicBezTo>
                    <a:pt x="11" y="4"/>
                    <a:pt x="22" y="0"/>
                    <a:pt x="39" y="0"/>
                  </a:cubicBezTo>
                  <a:cubicBezTo>
                    <a:pt x="60" y="0"/>
                    <a:pt x="67" y="5"/>
                    <a:pt x="65" y="14"/>
                  </a:cubicBezTo>
                  <a:cubicBezTo>
                    <a:pt x="64" y="18"/>
                    <a:pt x="62" y="23"/>
                    <a:pt x="55" y="24"/>
                  </a:cubicBezTo>
                  <a:cubicBezTo>
                    <a:pt x="55" y="25"/>
                    <a:pt x="55" y="25"/>
                    <a:pt x="55" y="25"/>
                  </a:cubicBezTo>
                  <a:cubicBezTo>
                    <a:pt x="60" y="26"/>
                    <a:pt x="63" y="30"/>
                    <a:pt x="62" y="36"/>
                  </a:cubicBezTo>
                  <a:cubicBezTo>
                    <a:pt x="60" y="46"/>
                    <a:pt x="52" y="52"/>
                    <a:pt x="30" y="52"/>
                  </a:cubicBezTo>
                  <a:cubicBezTo>
                    <a:pt x="15" y="52"/>
                    <a:pt x="0" y="51"/>
                    <a:pt x="2" y="35"/>
                  </a:cubicBezTo>
                  <a:cubicBezTo>
                    <a:pt x="21" y="35"/>
                    <a:pt x="21" y="35"/>
                    <a:pt x="21" y="35"/>
                  </a:cubicBezTo>
                  <a:cubicBezTo>
                    <a:pt x="21" y="36"/>
                    <a:pt x="22" y="38"/>
                    <a:pt x="23" y="39"/>
                  </a:cubicBezTo>
                  <a:cubicBezTo>
                    <a:pt x="25" y="40"/>
                    <a:pt x="27" y="40"/>
                    <a:pt x="31" y="40"/>
                  </a:cubicBezTo>
                  <a:cubicBezTo>
                    <a:pt x="40" y="40"/>
                    <a:pt x="41" y="37"/>
                    <a:pt x="42" y="35"/>
                  </a:cubicBezTo>
                  <a:cubicBezTo>
                    <a:pt x="42" y="32"/>
                    <a:pt x="40" y="31"/>
                    <a:pt x="35" y="31"/>
                  </a:cubicBezTo>
                  <a:cubicBezTo>
                    <a:pt x="23" y="31"/>
                    <a:pt x="23" y="31"/>
                    <a:pt x="23" y="31"/>
                  </a:cubicBezTo>
                  <a:lnTo>
                    <a:pt x="25" y="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Freeform 22">
              <a:extLst>
                <a:ext uri="{FF2B5EF4-FFF2-40B4-BE49-F238E27FC236}">
                  <a16:creationId xmlns:a16="http://schemas.microsoft.com/office/drawing/2014/main" id="{1051B463-A0CD-48BB-9FEA-A0247B6ABB42}"/>
                </a:ext>
              </a:extLst>
            </p:cNvPr>
            <p:cNvSpPr>
              <a:spLocks noEditPoints="1"/>
            </p:cNvSpPr>
            <p:nvPr/>
          </p:nvSpPr>
          <p:spPr bwMode="auto">
            <a:xfrm>
              <a:off x="2933" y="1644"/>
              <a:ext cx="136" cy="111"/>
            </a:xfrm>
            <a:custGeom>
              <a:avLst/>
              <a:gdLst>
                <a:gd name="T0" fmla="*/ 46 w 65"/>
                <a:gd name="T1" fmla="*/ 16 h 52"/>
                <a:gd name="T2" fmla="*/ 43 w 65"/>
                <a:gd name="T3" fmla="*/ 13 h 52"/>
                <a:gd name="T4" fmla="*/ 37 w 65"/>
                <a:gd name="T5" fmla="*/ 12 h 52"/>
                <a:gd name="T6" fmla="*/ 24 w 65"/>
                <a:gd name="T7" fmla="*/ 22 h 52"/>
                <a:gd name="T8" fmla="*/ 39 w 65"/>
                <a:gd name="T9" fmla="*/ 19 h 52"/>
                <a:gd name="T10" fmla="*/ 62 w 65"/>
                <a:gd name="T11" fmla="*/ 35 h 52"/>
                <a:gd name="T12" fmla="*/ 31 w 65"/>
                <a:gd name="T13" fmla="*/ 52 h 52"/>
                <a:gd name="T14" fmla="*/ 5 w 65"/>
                <a:gd name="T15" fmla="*/ 27 h 52"/>
                <a:gd name="T16" fmla="*/ 40 w 65"/>
                <a:gd name="T17" fmla="*/ 0 h 52"/>
                <a:gd name="T18" fmla="*/ 65 w 65"/>
                <a:gd name="T19" fmla="*/ 16 h 52"/>
                <a:gd name="T20" fmla="*/ 46 w 65"/>
                <a:gd name="T21" fmla="*/ 16 h 52"/>
                <a:gd name="T22" fmla="*/ 23 w 65"/>
                <a:gd name="T23" fmla="*/ 35 h 52"/>
                <a:gd name="T24" fmla="*/ 31 w 65"/>
                <a:gd name="T25" fmla="*/ 40 h 52"/>
                <a:gd name="T26" fmla="*/ 42 w 65"/>
                <a:gd name="T27" fmla="*/ 35 h 52"/>
                <a:gd name="T28" fmla="*/ 33 w 65"/>
                <a:gd name="T29" fmla="*/ 30 h 52"/>
                <a:gd name="T30" fmla="*/ 23 w 65"/>
                <a:gd name="T31" fmla="*/ 35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5" h="52">
                  <a:moveTo>
                    <a:pt x="46" y="16"/>
                  </a:moveTo>
                  <a:cubicBezTo>
                    <a:pt x="46" y="15"/>
                    <a:pt x="45" y="14"/>
                    <a:pt x="43" y="13"/>
                  </a:cubicBezTo>
                  <a:cubicBezTo>
                    <a:pt x="42" y="13"/>
                    <a:pt x="40" y="12"/>
                    <a:pt x="37" y="12"/>
                  </a:cubicBezTo>
                  <a:cubicBezTo>
                    <a:pt x="30" y="12"/>
                    <a:pt x="26" y="15"/>
                    <a:pt x="24" y="22"/>
                  </a:cubicBezTo>
                  <a:cubicBezTo>
                    <a:pt x="27" y="20"/>
                    <a:pt x="32" y="19"/>
                    <a:pt x="39" y="19"/>
                  </a:cubicBezTo>
                  <a:cubicBezTo>
                    <a:pt x="52" y="19"/>
                    <a:pt x="64" y="22"/>
                    <a:pt x="62" y="35"/>
                  </a:cubicBezTo>
                  <a:cubicBezTo>
                    <a:pt x="60" y="45"/>
                    <a:pt x="50" y="52"/>
                    <a:pt x="31" y="52"/>
                  </a:cubicBezTo>
                  <a:cubicBezTo>
                    <a:pt x="15" y="52"/>
                    <a:pt x="0" y="50"/>
                    <a:pt x="5" y="27"/>
                  </a:cubicBezTo>
                  <a:cubicBezTo>
                    <a:pt x="9" y="5"/>
                    <a:pt x="24" y="0"/>
                    <a:pt x="40" y="0"/>
                  </a:cubicBezTo>
                  <a:cubicBezTo>
                    <a:pt x="55" y="0"/>
                    <a:pt x="65" y="4"/>
                    <a:pt x="65" y="16"/>
                  </a:cubicBezTo>
                  <a:lnTo>
                    <a:pt x="46" y="16"/>
                  </a:lnTo>
                  <a:close/>
                  <a:moveTo>
                    <a:pt x="23" y="35"/>
                  </a:moveTo>
                  <a:cubicBezTo>
                    <a:pt x="22" y="39"/>
                    <a:pt x="25" y="40"/>
                    <a:pt x="31" y="40"/>
                  </a:cubicBezTo>
                  <a:cubicBezTo>
                    <a:pt x="39" y="40"/>
                    <a:pt x="41" y="39"/>
                    <a:pt x="42" y="35"/>
                  </a:cubicBezTo>
                  <a:cubicBezTo>
                    <a:pt x="43" y="32"/>
                    <a:pt x="39" y="30"/>
                    <a:pt x="33" y="30"/>
                  </a:cubicBezTo>
                  <a:cubicBezTo>
                    <a:pt x="26" y="30"/>
                    <a:pt x="23" y="32"/>
                    <a:pt x="23" y="3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8" name="Freeform 23">
              <a:extLst>
                <a:ext uri="{FF2B5EF4-FFF2-40B4-BE49-F238E27FC236}">
                  <a16:creationId xmlns:a16="http://schemas.microsoft.com/office/drawing/2014/main" id="{F637B62C-A925-44BD-9E97-C307FB3A385E}"/>
                </a:ext>
              </a:extLst>
            </p:cNvPr>
            <p:cNvSpPr>
              <a:spLocks/>
            </p:cNvSpPr>
            <p:nvPr/>
          </p:nvSpPr>
          <p:spPr bwMode="auto">
            <a:xfrm>
              <a:off x="3078" y="1644"/>
              <a:ext cx="134" cy="109"/>
            </a:xfrm>
            <a:custGeom>
              <a:avLst/>
              <a:gdLst>
                <a:gd name="T0" fmla="*/ 0 w 134"/>
                <a:gd name="T1" fmla="*/ 0 h 109"/>
                <a:gd name="T2" fmla="*/ 44 w 134"/>
                <a:gd name="T3" fmla="*/ 0 h 109"/>
                <a:gd name="T4" fmla="*/ 52 w 134"/>
                <a:gd name="T5" fmla="*/ 70 h 109"/>
                <a:gd name="T6" fmla="*/ 52 w 134"/>
                <a:gd name="T7" fmla="*/ 70 h 109"/>
                <a:gd name="T8" fmla="*/ 90 w 134"/>
                <a:gd name="T9" fmla="*/ 0 h 109"/>
                <a:gd name="T10" fmla="*/ 134 w 134"/>
                <a:gd name="T11" fmla="*/ 0 h 109"/>
                <a:gd name="T12" fmla="*/ 67 w 134"/>
                <a:gd name="T13" fmla="*/ 109 h 109"/>
                <a:gd name="T14" fmla="*/ 23 w 134"/>
                <a:gd name="T15" fmla="*/ 109 h 109"/>
                <a:gd name="T16" fmla="*/ 0 w 134"/>
                <a:gd name="T17" fmla="*/ 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09">
                  <a:moveTo>
                    <a:pt x="0" y="0"/>
                  </a:moveTo>
                  <a:lnTo>
                    <a:pt x="44" y="0"/>
                  </a:lnTo>
                  <a:lnTo>
                    <a:pt x="52" y="70"/>
                  </a:lnTo>
                  <a:lnTo>
                    <a:pt x="52" y="70"/>
                  </a:lnTo>
                  <a:lnTo>
                    <a:pt x="90" y="0"/>
                  </a:lnTo>
                  <a:lnTo>
                    <a:pt x="134" y="0"/>
                  </a:lnTo>
                  <a:lnTo>
                    <a:pt x="67" y="109"/>
                  </a:lnTo>
                  <a:lnTo>
                    <a:pt x="23" y="109"/>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Freeform 24">
              <a:extLst>
                <a:ext uri="{FF2B5EF4-FFF2-40B4-BE49-F238E27FC236}">
                  <a16:creationId xmlns:a16="http://schemas.microsoft.com/office/drawing/2014/main" id="{46ACCD23-87EE-4E23-B8E1-7FD44AE035CD}"/>
                </a:ext>
              </a:extLst>
            </p:cNvPr>
            <p:cNvSpPr>
              <a:spLocks/>
            </p:cNvSpPr>
            <p:nvPr/>
          </p:nvSpPr>
          <p:spPr bwMode="auto">
            <a:xfrm>
              <a:off x="3061" y="1513"/>
              <a:ext cx="181" cy="88"/>
            </a:xfrm>
            <a:custGeom>
              <a:avLst/>
              <a:gdLst>
                <a:gd name="T0" fmla="*/ 71 w 86"/>
                <a:gd name="T1" fmla="*/ 0 h 41"/>
                <a:gd name="T2" fmla="*/ 53 w 86"/>
                <a:gd name="T3" fmla="*/ 7 h 41"/>
                <a:gd name="T4" fmla="*/ 40 w 86"/>
                <a:gd name="T5" fmla="*/ 0 h 41"/>
                <a:gd name="T6" fmla="*/ 23 w 86"/>
                <a:gd name="T7" fmla="*/ 7 h 41"/>
                <a:gd name="T8" fmla="*/ 23 w 86"/>
                <a:gd name="T9" fmla="*/ 7 h 41"/>
                <a:gd name="T10" fmla="*/ 24 w 86"/>
                <a:gd name="T11" fmla="*/ 1 h 41"/>
                <a:gd name="T12" fmla="*/ 9 w 86"/>
                <a:gd name="T13" fmla="*/ 1 h 41"/>
                <a:gd name="T14" fmla="*/ 0 w 86"/>
                <a:gd name="T15" fmla="*/ 41 h 41"/>
                <a:gd name="T16" fmla="*/ 16 w 86"/>
                <a:gd name="T17" fmla="*/ 41 h 41"/>
                <a:gd name="T18" fmla="*/ 21 w 86"/>
                <a:gd name="T19" fmla="*/ 19 h 41"/>
                <a:gd name="T20" fmla="*/ 31 w 86"/>
                <a:gd name="T21" fmla="*/ 12 h 41"/>
                <a:gd name="T22" fmla="*/ 36 w 86"/>
                <a:gd name="T23" fmla="*/ 18 h 41"/>
                <a:gd name="T24" fmla="*/ 31 w 86"/>
                <a:gd name="T25" fmla="*/ 41 h 41"/>
                <a:gd name="T26" fmla="*/ 47 w 86"/>
                <a:gd name="T27" fmla="*/ 41 h 41"/>
                <a:gd name="T28" fmla="*/ 52 w 86"/>
                <a:gd name="T29" fmla="*/ 19 h 41"/>
                <a:gd name="T30" fmla="*/ 62 w 86"/>
                <a:gd name="T31" fmla="*/ 12 h 41"/>
                <a:gd name="T32" fmla="*/ 68 w 86"/>
                <a:gd name="T33" fmla="*/ 18 h 41"/>
                <a:gd name="T34" fmla="*/ 63 w 86"/>
                <a:gd name="T35" fmla="*/ 41 h 41"/>
                <a:gd name="T36" fmla="*/ 78 w 86"/>
                <a:gd name="T37" fmla="*/ 41 h 41"/>
                <a:gd name="T38" fmla="*/ 84 w 86"/>
                <a:gd name="T39" fmla="*/ 13 h 41"/>
                <a:gd name="T40" fmla="*/ 71 w 86"/>
                <a:gd name="T4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6" h="41">
                  <a:moveTo>
                    <a:pt x="71" y="0"/>
                  </a:moveTo>
                  <a:cubicBezTo>
                    <a:pt x="63" y="0"/>
                    <a:pt x="58" y="2"/>
                    <a:pt x="53" y="7"/>
                  </a:cubicBezTo>
                  <a:cubicBezTo>
                    <a:pt x="51" y="1"/>
                    <a:pt x="46" y="0"/>
                    <a:pt x="40" y="0"/>
                  </a:cubicBezTo>
                  <a:cubicBezTo>
                    <a:pt x="33" y="0"/>
                    <a:pt x="27" y="3"/>
                    <a:pt x="23" y="7"/>
                  </a:cubicBezTo>
                  <a:cubicBezTo>
                    <a:pt x="23" y="7"/>
                    <a:pt x="23" y="7"/>
                    <a:pt x="23" y="7"/>
                  </a:cubicBezTo>
                  <a:cubicBezTo>
                    <a:pt x="24" y="1"/>
                    <a:pt x="24" y="1"/>
                    <a:pt x="24" y="1"/>
                  </a:cubicBezTo>
                  <a:cubicBezTo>
                    <a:pt x="9" y="1"/>
                    <a:pt x="9" y="1"/>
                    <a:pt x="9" y="1"/>
                  </a:cubicBezTo>
                  <a:cubicBezTo>
                    <a:pt x="0" y="41"/>
                    <a:pt x="0" y="41"/>
                    <a:pt x="0" y="41"/>
                  </a:cubicBezTo>
                  <a:cubicBezTo>
                    <a:pt x="16" y="41"/>
                    <a:pt x="16" y="41"/>
                    <a:pt x="16" y="41"/>
                  </a:cubicBezTo>
                  <a:cubicBezTo>
                    <a:pt x="21" y="19"/>
                    <a:pt x="21" y="19"/>
                    <a:pt x="21" y="19"/>
                  </a:cubicBezTo>
                  <a:cubicBezTo>
                    <a:pt x="21" y="14"/>
                    <a:pt x="25" y="12"/>
                    <a:pt x="31" y="12"/>
                  </a:cubicBezTo>
                  <a:cubicBezTo>
                    <a:pt x="35" y="12"/>
                    <a:pt x="37" y="14"/>
                    <a:pt x="36" y="18"/>
                  </a:cubicBezTo>
                  <a:cubicBezTo>
                    <a:pt x="31" y="41"/>
                    <a:pt x="31" y="41"/>
                    <a:pt x="31" y="41"/>
                  </a:cubicBezTo>
                  <a:cubicBezTo>
                    <a:pt x="47" y="41"/>
                    <a:pt x="47" y="41"/>
                    <a:pt x="47" y="41"/>
                  </a:cubicBezTo>
                  <a:cubicBezTo>
                    <a:pt x="52" y="19"/>
                    <a:pt x="52" y="19"/>
                    <a:pt x="52" y="19"/>
                  </a:cubicBezTo>
                  <a:cubicBezTo>
                    <a:pt x="53" y="14"/>
                    <a:pt x="56" y="12"/>
                    <a:pt x="62" y="12"/>
                  </a:cubicBezTo>
                  <a:cubicBezTo>
                    <a:pt x="66" y="12"/>
                    <a:pt x="68" y="14"/>
                    <a:pt x="68" y="18"/>
                  </a:cubicBezTo>
                  <a:cubicBezTo>
                    <a:pt x="63" y="41"/>
                    <a:pt x="63" y="41"/>
                    <a:pt x="63" y="41"/>
                  </a:cubicBezTo>
                  <a:cubicBezTo>
                    <a:pt x="78" y="41"/>
                    <a:pt x="78" y="41"/>
                    <a:pt x="78" y="41"/>
                  </a:cubicBezTo>
                  <a:cubicBezTo>
                    <a:pt x="84" y="13"/>
                    <a:pt x="84" y="13"/>
                    <a:pt x="84" y="13"/>
                  </a:cubicBezTo>
                  <a:cubicBezTo>
                    <a:pt x="86" y="3"/>
                    <a:pt x="80" y="0"/>
                    <a:pt x="71"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100" name="TextBox 99">
            <a:extLst>
              <a:ext uri="{FF2B5EF4-FFF2-40B4-BE49-F238E27FC236}">
                <a16:creationId xmlns:a16="http://schemas.microsoft.com/office/drawing/2014/main" id="{8700036D-2B2B-4B4C-9672-FDEA636134A1}"/>
              </a:ext>
            </a:extLst>
          </p:cNvPr>
          <p:cNvSpPr txBox="1"/>
          <p:nvPr/>
        </p:nvSpPr>
        <p:spPr>
          <a:xfrm>
            <a:off x="1484917" y="2688998"/>
            <a:ext cx="6274420" cy="1077218"/>
          </a:xfrm>
          <a:prstGeom prst="rect">
            <a:avLst/>
          </a:prstGeom>
          <a:noFill/>
        </p:spPr>
        <p:txBody>
          <a:bodyPr wrap="square" lIns="0" rtlCol="0">
            <a:spAutoFit/>
          </a:bodyPr>
          <a:lstStyle/>
          <a:p>
            <a:pPr algn="ctr"/>
            <a:r>
              <a:rPr lang="ru-RU" sz="2400" dirty="0"/>
              <a:t>Выдает большую </a:t>
            </a:r>
            <a:r>
              <a:rPr lang="ru-RU" sz="3200" b="1" dirty="0"/>
              <a:t>мощность</a:t>
            </a:r>
            <a:r>
              <a:rPr lang="en-GB" sz="2800" dirty="0"/>
              <a:t> </a:t>
            </a:r>
            <a:r>
              <a:rPr lang="ru-RU" sz="2400" dirty="0"/>
              <a:t>при меньших</a:t>
            </a:r>
            <a:r>
              <a:rPr lang="en-GB" sz="2800" dirty="0"/>
              <a:t> </a:t>
            </a:r>
            <a:r>
              <a:rPr lang="ru-RU" sz="3200" b="1" dirty="0"/>
              <a:t>весе и стоимости</a:t>
            </a:r>
            <a:endParaRPr lang="en-GB" sz="2800" b="1" dirty="0"/>
          </a:p>
        </p:txBody>
      </p:sp>
      <p:sp>
        <p:nvSpPr>
          <p:cNvPr id="48" name="Rectangle 29">
            <a:extLst>
              <a:ext uri="{FF2B5EF4-FFF2-40B4-BE49-F238E27FC236}">
                <a16:creationId xmlns:a16="http://schemas.microsoft.com/office/drawing/2014/main" id="{287E3CF3-CB19-4F7F-A383-5B2807CCA47D}"/>
              </a:ext>
            </a:extLst>
          </p:cNvPr>
          <p:cNvSpPr>
            <a:spLocks noChangeArrowheads="1"/>
          </p:cNvSpPr>
          <p:nvPr/>
        </p:nvSpPr>
        <p:spPr bwMode="auto">
          <a:xfrm>
            <a:off x="228848" y="195263"/>
            <a:ext cx="704349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nchor="ctr">
            <a:no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ヒラギノ角ゴ Pro W3"/>
                <a:cs typeface="ヒラギノ角ゴ Pro W3"/>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ヒラギノ角ゴ Pro W3"/>
                <a:cs typeface="ヒラギノ角ゴ Pro W3"/>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ヒラギノ角ゴ Pro W3"/>
                <a:cs typeface="ヒラギノ角ゴ Pro W3"/>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ヒラギノ角ゴ Pro W3"/>
                <a:cs typeface="ヒラギノ角ゴ Pro W3"/>
              </a:defRPr>
            </a:lvl9pPr>
          </a:lstStyle>
          <a:p>
            <a:pPr>
              <a:spcBef>
                <a:spcPct val="0"/>
              </a:spcBef>
              <a:buNone/>
            </a:pPr>
            <a:r>
              <a:rPr lang="en-GB" altLang="en-US" sz="2000" b="1" dirty="0">
                <a:latin typeface="Arial" panose="020B0604020202020204" pitchFamily="34" charset="0"/>
                <a:cs typeface="Arial" panose="020B0604020202020204" pitchFamily="34" charset="0"/>
              </a:rPr>
              <a:t>                  </a:t>
            </a:r>
            <a:r>
              <a:rPr lang="ru-RU" altLang="en-US" sz="2000" b="1" dirty="0">
                <a:latin typeface="Arial" panose="020B0604020202020204" pitchFamily="34" charset="0"/>
                <a:cs typeface="Arial" panose="020B0604020202020204" pitchFamily="34" charset="0"/>
              </a:rPr>
              <a:t>Против более высокого напряжения</a:t>
            </a:r>
            <a:endParaRPr lang="en-GB" alt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4899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1FDAC1A4-AA6E-40A9-8B9D-E2367BC6CDE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5829" b="83872"/>
          <a:stretch/>
        </p:blipFill>
        <p:spPr>
          <a:xfrm>
            <a:off x="3048043" y="1700662"/>
            <a:ext cx="3047957" cy="1137602"/>
          </a:xfrm>
          <a:prstGeom prst="rect">
            <a:avLst/>
          </a:prstGeom>
        </p:spPr>
      </p:pic>
      <p:pic>
        <p:nvPicPr>
          <p:cNvPr id="17" name="Picture 16">
            <a:extLst>
              <a:ext uri="{FF2B5EF4-FFF2-40B4-BE49-F238E27FC236}">
                <a16:creationId xmlns:a16="http://schemas.microsoft.com/office/drawing/2014/main" id="{3D791222-0EDD-49D2-91E4-656783F5E38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360" t="90114" b="5951"/>
          <a:stretch/>
        </p:blipFill>
        <p:spPr>
          <a:xfrm>
            <a:off x="3048000" y="3008189"/>
            <a:ext cx="3047957" cy="434649"/>
          </a:xfrm>
          <a:prstGeom prst="rect">
            <a:avLst/>
          </a:prstGeom>
        </p:spPr>
      </p:pic>
      <p:pic>
        <p:nvPicPr>
          <p:cNvPr id="31" name="Picture 30" descr="RyobiBackground2.jpg">
            <a:extLst>
              <a:ext uri="{FF2B5EF4-FFF2-40B4-BE49-F238E27FC236}">
                <a16:creationId xmlns:a16="http://schemas.microsoft.com/office/drawing/2014/main" id="{A371C6A9-15E6-41B3-8003-19158B574E86}"/>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4700"/>
                    </a14:imgEffect>
                  </a14:imgLayer>
                </a14:imgProps>
              </a:ext>
              <a:ext uri="{28A0092B-C50C-407E-A947-70E740481C1C}">
                <a14:useLocalDpi xmlns:a14="http://schemas.microsoft.com/office/drawing/2010/main"/>
              </a:ext>
            </a:extLst>
          </a:blip>
          <a:srcRect l="55923"/>
          <a:stretch>
            <a:fillRect/>
          </a:stretch>
        </p:blipFill>
        <p:spPr>
          <a:xfrm>
            <a:off x="5113644" y="0"/>
            <a:ext cx="4030354" cy="5143500"/>
          </a:xfrm>
          <a:custGeom>
            <a:avLst/>
            <a:gdLst>
              <a:gd name="connsiteX0" fmla="*/ 0 w 4030354"/>
              <a:gd name="connsiteY0" fmla="*/ 0 h 5143500"/>
              <a:gd name="connsiteX1" fmla="*/ 2966729 w 4030354"/>
              <a:gd name="connsiteY1" fmla="*/ 0 h 5143500"/>
              <a:gd name="connsiteX2" fmla="*/ 2966729 w 4030354"/>
              <a:gd name="connsiteY2" fmla="*/ 1 h 5143500"/>
              <a:gd name="connsiteX3" fmla="*/ 4030354 w 4030354"/>
              <a:gd name="connsiteY3" fmla="*/ 1 h 5143500"/>
              <a:gd name="connsiteX4" fmla="*/ 4030354 w 4030354"/>
              <a:gd name="connsiteY4" fmla="*/ 5143500 h 5143500"/>
              <a:gd name="connsiteX5" fmla="*/ 2966727 w 4030354"/>
              <a:gd name="connsiteY5" fmla="*/ 5143500 h 5143500"/>
              <a:gd name="connsiteX6" fmla="*/ 2966727 w 4030354"/>
              <a:gd name="connsiteY6" fmla="*/ 5143497 h 514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0354" h="5143500">
                <a:moveTo>
                  <a:pt x="0" y="0"/>
                </a:moveTo>
                <a:lnTo>
                  <a:pt x="2966729" y="0"/>
                </a:lnTo>
                <a:lnTo>
                  <a:pt x="2966729" y="1"/>
                </a:lnTo>
                <a:lnTo>
                  <a:pt x="4030354" y="1"/>
                </a:lnTo>
                <a:lnTo>
                  <a:pt x="4030354" y="5143500"/>
                </a:lnTo>
                <a:lnTo>
                  <a:pt x="2966727" y="5143500"/>
                </a:lnTo>
                <a:lnTo>
                  <a:pt x="2966727" y="5143497"/>
                </a:lnTo>
                <a:close/>
              </a:path>
            </a:pathLst>
          </a:custGeom>
        </p:spPr>
      </p:pic>
      <p:pic>
        <p:nvPicPr>
          <p:cNvPr id="29" name="Picture 28" descr="RyobiBackground2.jpg">
            <a:extLst>
              <a:ext uri="{FF2B5EF4-FFF2-40B4-BE49-F238E27FC236}">
                <a16:creationId xmlns:a16="http://schemas.microsoft.com/office/drawing/2014/main" id="{B798821F-7FFB-42A6-8E00-2EA8C4E51A80}"/>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4700"/>
                    </a14:imgEffect>
                  </a14:imgLayer>
                </a14:imgProps>
              </a:ext>
              <a:ext uri="{28A0092B-C50C-407E-A947-70E740481C1C}">
                <a14:useLocalDpi xmlns:a14="http://schemas.microsoft.com/office/drawing/2010/main"/>
              </a:ext>
            </a:extLst>
          </a:blip>
          <a:srcRect r="55923"/>
          <a:stretch>
            <a:fillRect/>
          </a:stretch>
        </p:blipFill>
        <p:spPr>
          <a:xfrm>
            <a:off x="2" y="0"/>
            <a:ext cx="4030355" cy="5143500"/>
          </a:xfrm>
          <a:custGeom>
            <a:avLst/>
            <a:gdLst>
              <a:gd name="connsiteX0" fmla="*/ 0 w 4030355"/>
              <a:gd name="connsiteY0" fmla="*/ 0 h 5143500"/>
              <a:gd name="connsiteX1" fmla="*/ 1063627 w 4030355"/>
              <a:gd name="connsiteY1" fmla="*/ 0 h 5143500"/>
              <a:gd name="connsiteX2" fmla="*/ 1063627 w 4030355"/>
              <a:gd name="connsiteY2" fmla="*/ 3 h 5143500"/>
              <a:gd name="connsiteX3" fmla="*/ 4030355 w 4030355"/>
              <a:gd name="connsiteY3" fmla="*/ 5143500 h 5143500"/>
              <a:gd name="connsiteX4" fmla="*/ 1063625 w 4030355"/>
              <a:gd name="connsiteY4" fmla="*/ 5143500 h 5143500"/>
              <a:gd name="connsiteX5" fmla="*/ 1063625 w 4030355"/>
              <a:gd name="connsiteY5" fmla="*/ 5143499 h 5143500"/>
              <a:gd name="connsiteX6" fmla="*/ 0 w 4030355"/>
              <a:gd name="connsiteY6" fmla="*/ 5143499 h 514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0355" h="5143500">
                <a:moveTo>
                  <a:pt x="0" y="0"/>
                </a:moveTo>
                <a:lnTo>
                  <a:pt x="1063627" y="0"/>
                </a:lnTo>
                <a:lnTo>
                  <a:pt x="1063627" y="3"/>
                </a:lnTo>
                <a:lnTo>
                  <a:pt x="4030355" y="5143500"/>
                </a:lnTo>
                <a:lnTo>
                  <a:pt x="1063625" y="5143500"/>
                </a:lnTo>
                <a:lnTo>
                  <a:pt x="1063625" y="5143499"/>
                </a:lnTo>
                <a:lnTo>
                  <a:pt x="0" y="5143499"/>
                </a:lnTo>
                <a:close/>
              </a:path>
            </a:pathLst>
          </a:custGeom>
        </p:spPr>
      </p:pic>
    </p:spTree>
    <p:extLst>
      <p:ext uri="{BB962C8B-B14F-4D97-AF65-F5344CB8AC3E}">
        <p14:creationId xmlns:p14="http://schemas.microsoft.com/office/powerpoint/2010/main" val="2862154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750" fill="hold"/>
                                        <p:tgtEl>
                                          <p:spTgt spid="16"/>
                                        </p:tgtEl>
                                        <p:attrNameLst>
                                          <p:attrName>ppt_x</p:attrName>
                                        </p:attrNameLst>
                                      </p:cBhvr>
                                      <p:tavLst>
                                        <p:tav tm="0">
                                          <p:val>
                                            <p:strVal val="0-#ppt_w/2"/>
                                          </p:val>
                                        </p:tav>
                                        <p:tav tm="100000">
                                          <p:val>
                                            <p:strVal val="#ppt_x"/>
                                          </p:val>
                                        </p:tav>
                                      </p:tavLst>
                                    </p:anim>
                                    <p:anim calcmode="lin" valueType="num">
                                      <p:cBhvr additive="base">
                                        <p:cTn id="8" dur="750" fill="hold"/>
                                        <p:tgtEl>
                                          <p:spTgt spid="16"/>
                                        </p:tgtEl>
                                        <p:attrNameLst>
                                          <p:attrName>ppt_y</p:attrName>
                                        </p:attrNameLst>
                                      </p:cBhvr>
                                      <p:tavLst>
                                        <p:tav tm="0">
                                          <p:val>
                                            <p:strVal val="#ppt_y"/>
                                          </p:val>
                                        </p:tav>
                                        <p:tav tm="100000">
                                          <p:val>
                                            <p:strVal val="#ppt_y"/>
                                          </p:val>
                                        </p:tav>
                                      </p:tavLst>
                                    </p:anim>
                                  </p:childTnLst>
                                </p:cTn>
                              </p:par>
                              <p:par>
                                <p:cTn id="9" presetID="2" presetClass="entr" presetSubtype="2" decel="100000"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750" fill="hold"/>
                                        <p:tgtEl>
                                          <p:spTgt spid="17"/>
                                        </p:tgtEl>
                                        <p:attrNameLst>
                                          <p:attrName>ppt_x</p:attrName>
                                        </p:attrNameLst>
                                      </p:cBhvr>
                                      <p:tavLst>
                                        <p:tav tm="0">
                                          <p:val>
                                            <p:strVal val="1+#ppt_w/2"/>
                                          </p:val>
                                        </p:tav>
                                        <p:tav tm="100000">
                                          <p:val>
                                            <p:strVal val="#ppt_x"/>
                                          </p:val>
                                        </p:tav>
                                      </p:tavLst>
                                    </p:anim>
                                    <p:anim calcmode="lin" valueType="num">
                                      <p:cBhvr additive="base">
                                        <p:cTn id="12" dur="75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yobi BC">
  <a:themeElements>
    <a:clrScheme name="Ryobi">
      <a:dk1>
        <a:sysClr val="windowText" lastClr="000000"/>
      </a:dk1>
      <a:lt1>
        <a:sysClr val="window" lastClr="FFFFFF"/>
      </a:lt1>
      <a:dk2>
        <a:srgbClr val="58585A"/>
      </a:dk2>
      <a:lt2>
        <a:srgbClr val="F2F2F2"/>
      </a:lt2>
      <a:accent1>
        <a:srgbClr val="CADB44"/>
      </a:accent1>
      <a:accent2>
        <a:srgbClr val="58585A"/>
      </a:accent2>
      <a:accent3>
        <a:srgbClr val="A5A5A5"/>
      </a:accent3>
      <a:accent4>
        <a:srgbClr val="E82523"/>
      </a:accent4>
      <a:accent5>
        <a:srgbClr val="B4C43C"/>
      </a:accent5>
      <a:accent6>
        <a:srgbClr val="FFFFFF"/>
      </a:accent6>
      <a:hlink>
        <a:srgbClr val="CADB44"/>
      </a:hlink>
      <a:folHlink>
        <a:srgbClr val="E7E6E6"/>
      </a:folHlink>
    </a:clrScheme>
    <a:fontScheme name="Custom 4">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9525">
          <a:solidFill>
            <a:schemeClr val="bg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30073</TotalTime>
  <Words>2588</Words>
  <Application>Microsoft Office PowerPoint</Application>
  <PresentationFormat>Экран (16:9)</PresentationFormat>
  <Paragraphs>588</Paragraphs>
  <Slides>46</Slides>
  <Notes>46</Notes>
  <HiddenSlides>0</HiddenSlides>
  <MMClips>3</MMClips>
  <ScaleCrop>false</ScaleCrop>
  <HeadingPairs>
    <vt:vector size="6" baseType="variant">
      <vt:variant>
        <vt:lpstr>Использованные шрифты</vt:lpstr>
      </vt:variant>
      <vt:variant>
        <vt:i4>3</vt:i4>
      </vt:variant>
      <vt:variant>
        <vt:lpstr>Тема</vt:lpstr>
      </vt:variant>
      <vt:variant>
        <vt:i4>1</vt:i4>
      </vt:variant>
      <vt:variant>
        <vt:lpstr>Заголовки слайдов</vt:lpstr>
      </vt:variant>
      <vt:variant>
        <vt:i4>46</vt:i4>
      </vt:variant>
    </vt:vector>
  </HeadingPairs>
  <TitlesOfParts>
    <vt:vector size="50" baseType="lpstr">
      <vt:lpstr>Arial</vt:lpstr>
      <vt:lpstr>Arial Black</vt:lpstr>
      <vt:lpstr>Calibri</vt:lpstr>
      <vt:lpstr>Ryobi BC</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vector>
  </TitlesOfParts>
  <Company>TTI-EMEA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Kim Perlick</dc:creator>
  <cp:lastModifiedBy>Alexandr Abrashin</cp:lastModifiedBy>
  <cp:revision>552</cp:revision>
  <dcterms:created xsi:type="dcterms:W3CDTF">2018-04-11T13:02:09Z</dcterms:created>
  <dcterms:modified xsi:type="dcterms:W3CDTF">2020-01-24T08:39:01Z</dcterms:modified>
</cp:coreProperties>
</file>