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1024" r:id="rId2"/>
    <p:sldId id="258" r:id="rId3"/>
    <p:sldId id="391" r:id="rId4"/>
    <p:sldId id="756" r:id="rId5"/>
    <p:sldId id="426" r:id="rId6"/>
    <p:sldId id="406" r:id="rId7"/>
    <p:sldId id="442" r:id="rId8"/>
    <p:sldId id="443" r:id="rId9"/>
    <p:sldId id="448" r:id="rId10"/>
    <p:sldId id="449" r:id="rId11"/>
    <p:sldId id="450" r:id="rId12"/>
    <p:sldId id="451" r:id="rId13"/>
    <p:sldId id="452" r:id="rId14"/>
    <p:sldId id="453" r:id="rId15"/>
    <p:sldId id="994" r:id="rId16"/>
    <p:sldId id="995" r:id="rId17"/>
    <p:sldId id="996" r:id="rId18"/>
    <p:sldId id="913" r:id="rId19"/>
    <p:sldId id="304" r:id="rId20"/>
    <p:sldId id="305" r:id="rId21"/>
    <p:sldId id="306" r:id="rId22"/>
    <p:sldId id="307" r:id="rId23"/>
    <p:sldId id="997" r:id="rId24"/>
    <p:sldId id="998" r:id="rId25"/>
    <p:sldId id="912" r:id="rId26"/>
    <p:sldId id="1003" r:id="rId27"/>
    <p:sldId id="1004" r:id="rId28"/>
    <p:sldId id="1005" r:id="rId29"/>
    <p:sldId id="1001" r:id="rId30"/>
    <p:sldId id="1002" r:id="rId31"/>
    <p:sldId id="1007" r:id="rId32"/>
    <p:sldId id="1008" r:id="rId33"/>
    <p:sldId id="1014" r:id="rId34"/>
    <p:sldId id="1015" r:id="rId35"/>
    <p:sldId id="1016" r:id="rId36"/>
    <p:sldId id="1017" r:id="rId37"/>
    <p:sldId id="1012" r:id="rId38"/>
    <p:sldId id="1019" r:id="rId39"/>
    <p:sldId id="1020" r:id="rId40"/>
    <p:sldId id="1009" r:id="rId41"/>
    <p:sldId id="1010" r:id="rId42"/>
    <p:sldId id="1021" r:id="rId43"/>
    <p:sldId id="1022" r:id="rId44"/>
    <p:sldId id="1023" r:id="rId45"/>
    <p:sldId id="1013" r:id="rId46"/>
    <p:sldId id="259" r:id="rId47"/>
    <p:sldId id="390" r:id="rId48"/>
    <p:sldId id="1025" r:id="rId49"/>
    <p:sldId id="353" r:id="rId50"/>
    <p:sldId id="1026" r:id="rId51"/>
    <p:sldId id="363" r:id="rId52"/>
    <p:sldId id="364" r:id="rId53"/>
    <p:sldId id="366" r:id="rId54"/>
    <p:sldId id="1027" r:id="rId55"/>
    <p:sldId id="371" r:id="rId56"/>
    <p:sldId id="358" r:id="rId57"/>
    <p:sldId id="1028" r:id="rId58"/>
    <p:sldId id="1006" r:id="rId59"/>
    <p:sldId id="428" r:id="rId60"/>
    <p:sldId id="429" r:id="rId61"/>
    <p:sldId id="1029" r:id="rId62"/>
    <p:sldId id="392" r:id="rId63"/>
    <p:sldId id="447" r:id="rId64"/>
    <p:sldId id="382" r:id="rId65"/>
    <p:sldId id="439" r:id="rId66"/>
    <p:sldId id="425" r:id="rId67"/>
    <p:sldId id="376" r:id="rId68"/>
    <p:sldId id="377" r:id="rId69"/>
    <p:sldId id="378" r:id="rId70"/>
    <p:sldId id="379" r:id="rId71"/>
    <p:sldId id="380" r:id="rId72"/>
    <p:sldId id="381" r:id="rId73"/>
    <p:sldId id="1030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B32"/>
    <a:srgbClr val="E9EDA9"/>
    <a:srgbClr val="E9ED97"/>
    <a:srgbClr val="E7E6E6"/>
    <a:srgbClr val="F8F8F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2BB9-8B85-4161-9FD6-B6744FE3ADCF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63587-73B4-4849-8BD4-7327324CB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777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D06CD-19F9-4C01-BBAB-356A0B8ED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FC01DC-B7BB-4F2C-8946-7E23B2B1A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89B3D-A815-4E2E-A6B3-0258F5072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3396-2B01-47EA-959F-9E2672233928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D2643-A778-4521-A094-81D28291B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6AFBB-17E4-4B53-B3A3-A5CD88D7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6951C-11CE-4C24-8CA7-E7A0CE94D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449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54573-59B9-438F-86F4-38D1BA45C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0F321E-B652-4FAE-A07B-672CB751C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35F62-57A6-4423-84AA-B68927CC0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3396-2B01-47EA-959F-9E2672233928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9BA82-0B15-4EBC-8175-2579F4F93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D2CC2-4CAF-481B-9D72-577F6F987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6951C-11CE-4C24-8CA7-E7A0CE94D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44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ECCF7B-6EF4-472A-B348-351343459D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DC76B-23DD-4404-A889-B83FFCDAC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CF28C-2092-4B88-A354-4F8BF651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3396-2B01-47EA-959F-9E2672233928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EDB72-0B9A-4BC4-A1C1-98AC0CBAF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0A488-1CF4-4399-8CDA-BD256C749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6951C-11CE-4C24-8CA7-E7A0CE94D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682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/Gradie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yobiBackground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91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963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F2429-EA3A-417E-9F9F-165F1A14E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2CF79-3836-4AD1-B133-A1E75D36B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90E8B-41E2-4C72-8070-57B5A5AC4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3396-2B01-47EA-959F-9E2672233928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9CFF6-5F19-4BE4-82AB-014E790E1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4F71F-5C86-40FF-A1D5-5F43B7D64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6951C-11CE-4C24-8CA7-E7A0CE94D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960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1CBCE-9443-44E9-BAE7-1182D1F32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5F29E-09DD-4F3A-AE14-CE42850E6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18654-837C-476E-A4D8-E40C91F28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3396-2B01-47EA-959F-9E2672233928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2F23B-1380-4C13-A83A-2756B0316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94C08-58B1-4542-8035-73BC02FFB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6951C-11CE-4C24-8CA7-E7A0CE94D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196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2A7AB-FB74-412E-AFE4-FF5548529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C9C15-99FE-44E0-BAEB-3D9111E36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F4479-BA50-4C78-89F4-9EAC33E41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AF5BF8-DFF7-41C7-9EE3-BF9EFA2B1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3396-2B01-47EA-959F-9E2672233928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B2F80-2BFE-4307-BDE2-FD22A9C45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E26B7-BBF4-4DEC-89D2-9729EDC85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6951C-11CE-4C24-8CA7-E7A0CE94D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38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28088-12F3-4997-8027-E94B0A202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8D2C3-CAEE-486C-A13C-564FC4500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44B77-B769-49EB-88B3-0E0B52558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F175DB-D070-49D8-AF9C-1F46548C0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A8285-2679-4752-A8A8-89B72FA03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78D3B-CA96-4575-BD3B-450FAF3A7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3396-2B01-47EA-959F-9E2672233928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8040A7-ED8C-44FC-B199-FFAD4A062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3380AA-BA59-4475-AF7E-28ADB116E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6951C-11CE-4C24-8CA7-E7A0CE94D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277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BACB0-A94A-4D39-B026-59F0D89C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CA7A2D-64D1-4680-AB07-495C07137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3396-2B01-47EA-959F-9E2672233928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6634A-1D6F-45E4-92D0-18D57847A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049F9-3A02-4203-8BD3-C8F077414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6951C-11CE-4C24-8CA7-E7A0CE94D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040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6C0F34-A61E-4047-AF38-8A291133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3396-2B01-47EA-959F-9E2672233928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4C6BFB-6035-41B2-83DF-6179FF911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7B736-2BF3-4485-B8EF-22B56E8D5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6951C-11CE-4C24-8CA7-E7A0CE94D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219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D42FB-7868-49E6-9E5C-6D7F2B787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AB94E-54E8-4C7B-9791-B6CEFA934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46A2B5-4548-465D-BB05-FBE45FC1F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7B0E3A-FF3C-485D-A1E3-3699F15A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3396-2B01-47EA-959F-9E2672233928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B73FB-FE87-4226-B04C-9BB65462B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E3FC0-F0E1-4521-9A8A-67FB5540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6951C-11CE-4C24-8CA7-E7A0CE94D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607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58946-0621-4D4A-9B82-3CC40944A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363328-5363-41F3-8893-88141CE0F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2CF2A-65C7-4996-902D-DBD1161E37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7E05A0-D1F1-40D9-96DC-23E88AB98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3396-2B01-47EA-959F-9E2672233928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A2753-B01D-4798-8AFA-34F545965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08212-D5D1-4776-B4C9-54F6A5E9B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6951C-11CE-4C24-8CA7-E7A0CE94D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993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9F6E8-8379-4CDC-9B12-5D9C1D4E4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40713-F304-4DFA-8FDD-2CAD25F3C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4727D-5ED5-4ED6-8011-A67CE8FB3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53396-2B01-47EA-959F-9E2672233928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EB4CC-0E2A-458D-92F0-0C1816CC22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16470-231A-4C78-B804-3DFDE0151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6951C-11CE-4C24-8CA7-E7A0CE94DB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52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2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microsoft.com/office/2007/relationships/hdphoto" Target="../media/hdphoto10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27.png"/><Relationship Id="rId5" Type="http://schemas.microsoft.com/office/2007/relationships/hdphoto" Target="../media/hdphoto13.wdp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2.jpeg"/><Relationship Id="rId7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microsoft.com/office/2007/relationships/hdphoto" Target="../media/hdphoto16.wdp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22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1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20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17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5.jpeg"/><Relationship Id="rId7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microsoft.com/office/2007/relationships/hdphoto" Target="../media/hdphoto10.wdp"/><Relationship Id="rId10" Type="http://schemas.microsoft.com/office/2007/relationships/hdphoto" Target="../media/hdphoto17.wdp"/><Relationship Id="rId4" Type="http://schemas.openxmlformats.org/officeDocument/2006/relationships/image" Target="../media/image36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13.png"/><Relationship Id="rId7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22.jpeg"/><Relationship Id="rId10" Type="http://schemas.openxmlformats.org/officeDocument/2006/relationships/image" Target="../media/image59.jpeg"/><Relationship Id="rId4" Type="http://schemas.openxmlformats.org/officeDocument/2006/relationships/image" Target="../media/image20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1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63.pn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24.wdp"/><Relationship Id="rId3" Type="http://schemas.openxmlformats.org/officeDocument/2006/relationships/image" Target="../media/image20.png"/><Relationship Id="rId7" Type="http://schemas.microsoft.com/office/2007/relationships/hdphoto" Target="../media/hdphoto21.wdp"/><Relationship Id="rId12" Type="http://schemas.openxmlformats.org/officeDocument/2006/relationships/image" Target="../media/image6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5" Type="http://schemas.microsoft.com/office/2007/relationships/hdphoto" Target="../media/hdphoto25.wdp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microsoft.com/office/2007/relationships/hdphoto" Target="../media/hdphoto22.wdp"/><Relationship Id="rId1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0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12" Type="http://schemas.microsoft.com/office/2007/relationships/hdphoto" Target="../media/hdphoto30.wdp"/><Relationship Id="rId2" Type="http://schemas.openxmlformats.org/officeDocument/2006/relationships/hyperlink" Target="https://youtu.be/7iVW8gAiVXM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microsoft.com/office/2007/relationships/hdphoto" Target="../media/hdphoto29.wdp"/><Relationship Id="rId4" Type="http://schemas.microsoft.com/office/2007/relationships/hdphoto" Target="../media/hdphoto26.wdp"/><Relationship Id="rId9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25.wdp"/><Relationship Id="rId3" Type="http://schemas.openxmlformats.org/officeDocument/2006/relationships/image" Target="../media/image20.png"/><Relationship Id="rId7" Type="http://schemas.microsoft.com/office/2007/relationships/hdphoto" Target="../media/hdphoto22.wdp"/><Relationship Id="rId12" Type="http://schemas.openxmlformats.org/officeDocument/2006/relationships/image" Target="../media/image6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5" Type="http://schemas.microsoft.com/office/2007/relationships/hdphoto" Target="../media/hdphoto31.wdp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microsoft.com/office/2007/relationships/hdphoto" Target="../media/hdphoto23.wdp"/><Relationship Id="rId1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8.wdp"/><Relationship Id="rId5" Type="http://schemas.openxmlformats.org/officeDocument/2006/relationships/image" Target="../media/image76.png"/><Relationship Id="rId4" Type="http://schemas.microsoft.com/office/2007/relationships/hdphoto" Target="../media/hdphoto3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28.wdp"/><Relationship Id="rId18" Type="http://schemas.openxmlformats.org/officeDocument/2006/relationships/image" Target="../media/image87.png"/><Relationship Id="rId3" Type="http://schemas.microsoft.com/office/2007/relationships/hdphoto" Target="../media/hdphoto20.wdp"/><Relationship Id="rId21" Type="http://schemas.microsoft.com/office/2007/relationships/hdphoto" Target="../media/hdphoto33.wdp"/><Relationship Id="rId7" Type="http://schemas.openxmlformats.org/officeDocument/2006/relationships/image" Target="../media/image86.png"/><Relationship Id="rId12" Type="http://schemas.openxmlformats.org/officeDocument/2006/relationships/image" Target="../media/image76.png"/><Relationship Id="rId17" Type="http://schemas.microsoft.com/office/2007/relationships/hdphoto" Target="../media/hdphoto30.wdp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microsoft.com/office/2007/relationships/hdphoto" Target="../media/hdphoto27.wdp"/><Relationship Id="rId5" Type="http://schemas.microsoft.com/office/2007/relationships/hdphoto" Target="../media/hdphoto31.wdp"/><Relationship Id="rId15" Type="http://schemas.microsoft.com/office/2007/relationships/hdphoto" Target="../media/hdphoto29.wdp"/><Relationship Id="rId10" Type="http://schemas.openxmlformats.org/officeDocument/2006/relationships/image" Target="../media/image75.png"/><Relationship Id="rId19" Type="http://schemas.microsoft.com/office/2007/relationships/hdphoto" Target="../media/hdphoto32.wdp"/><Relationship Id="rId4" Type="http://schemas.openxmlformats.org/officeDocument/2006/relationships/image" Target="../media/image81.png"/><Relationship Id="rId9" Type="http://schemas.microsoft.com/office/2007/relationships/hdphoto" Target="../media/hdphoto26.wdp"/><Relationship Id="rId1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hdphoto" Target="../media/hdphoto34.wdp"/><Relationship Id="rId7" Type="http://schemas.microsoft.com/office/2007/relationships/hdphoto" Target="../media/hdphoto36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png"/><Relationship Id="rId11" Type="http://schemas.microsoft.com/office/2007/relationships/hdphoto" Target="../media/hdphoto38.wdp"/><Relationship Id="rId5" Type="http://schemas.microsoft.com/office/2007/relationships/hdphoto" Target="../media/hdphoto35.wdp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microsoft.com/office/2007/relationships/hdphoto" Target="../media/hdphoto37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6.png"/><Relationship Id="rId7" Type="http://schemas.microsoft.com/office/2007/relationships/hdphoto" Target="../media/hdphoto40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10" Type="http://schemas.openxmlformats.org/officeDocument/2006/relationships/image" Target="../media/image101.png"/><Relationship Id="rId4" Type="http://schemas.microsoft.com/office/2007/relationships/hdphoto" Target="../media/hdphoto39.wdp"/><Relationship Id="rId9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1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microsoft.com/office/2007/relationships/hdphoto" Target="../media/hdphoto40.wdp"/><Relationship Id="rId7" Type="http://schemas.openxmlformats.org/officeDocument/2006/relationships/image" Target="../media/image97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2.wdp"/><Relationship Id="rId5" Type="http://schemas.openxmlformats.org/officeDocument/2006/relationships/image" Target="../media/image104.png"/><Relationship Id="rId10" Type="http://schemas.openxmlformats.org/officeDocument/2006/relationships/image" Target="../media/image106.png"/><Relationship Id="rId4" Type="http://schemas.openxmlformats.org/officeDocument/2006/relationships/image" Target="../media/image99.png"/><Relationship Id="rId9" Type="http://schemas.openxmlformats.org/officeDocument/2006/relationships/image" Target="../media/image105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microsoft.com/office/2007/relationships/hdphoto" Target="../media/hdphoto43.wdp"/><Relationship Id="rId7" Type="http://schemas.openxmlformats.org/officeDocument/2006/relationships/image" Target="../media/image111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4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09.png"/><Relationship Id="rId7" Type="http://schemas.openxmlformats.org/officeDocument/2006/relationships/image" Target="../media/image111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microsoft.com/office/2007/relationships/hdphoto" Target="../media/hdphoto45.wdp"/><Relationship Id="rId4" Type="http://schemas.openxmlformats.org/officeDocument/2006/relationships/image" Target="../media/image116.png"/><Relationship Id="rId9" Type="http://schemas.openxmlformats.org/officeDocument/2006/relationships/image" Target="../media/image11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5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hdphoto" Target="../media/hdphoto34.wdp"/><Relationship Id="rId7" Type="http://schemas.microsoft.com/office/2007/relationships/hdphoto" Target="../media/hdphoto36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png"/><Relationship Id="rId11" Type="http://schemas.microsoft.com/office/2007/relationships/hdphoto" Target="../media/hdphoto38.wdp"/><Relationship Id="rId5" Type="http://schemas.microsoft.com/office/2007/relationships/hdphoto" Target="../media/hdphoto35.wdp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microsoft.com/office/2007/relationships/hdphoto" Target="../media/hdphoto37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47.wdp"/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6.wdp"/><Relationship Id="rId5" Type="http://schemas.openxmlformats.org/officeDocument/2006/relationships/image" Target="../media/image128.png"/><Relationship Id="rId10" Type="http://schemas.microsoft.com/office/2007/relationships/hdphoto" Target="../media/hdphoto48.wdp"/><Relationship Id="rId4" Type="http://schemas.openxmlformats.org/officeDocument/2006/relationships/image" Target="../media/image127.png"/><Relationship Id="rId9" Type="http://schemas.openxmlformats.org/officeDocument/2006/relationships/image" Target="../media/image13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microsoft.com/office/2007/relationships/hdphoto" Target="../media/hdphoto49.wdp"/><Relationship Id="rId7" Type="http://schemas.openxmlformats.org/officeDocument/2006/relationships/image" Target="../media/image13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3.png"/><Relationship Id="rId5" Type="http://schemas.microsoft.com/office/2007/relationships/hdphoto" Target="../media/hdphoto50.wdp"/><Relationship Id="rId10" Type="http://schemas.openxmlformats.org/officeDocument/2006/relationships/image" Target="../media/image137.png"/><Relationship Id="rId4" Type="http://schemas.openxmlformats.org/officeDocument/2006/relationships/image" Target="../media/image132.png"/><Relationship Id="rId9" Type="http://schemas.openxmlformats.org/officeDocument/2006/relationships/image" Target="../media/image13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9.png"/><Relationship Id="rId7" Type="http://schemas.microsoft.com/office/2007/relationships/hdphoto" Target="../media/hdphoto48.wdp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140.jpe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8.wdp"/><Relationship Id="rId4" Type="http://schemas.openxmlformats.org/officeDocument/2006/relationships/image" Target="../media/image130.png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54.wdp"/><Relationship Id="rId3" Type="http://schemas.openxmlformats.org/officeDocument/2006/relationships/image" Target="../media/image143.png"/><Relationship Id="rId7" Type="http://schemas.openxmlformats.org/officeDocument/2006/relationships/image" Target="../media/image145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3.wdp"/><Relationship Id="rId5" Type="http://schemas.openxmlformats.org/officeDocument/2006/relationships/image" Target="../media/image144.png"/><Relationship Id="rId10" Type="http://schemas.openxmlformats.org/officeDocument/2006/relationships/image" Target="../media/image140.jpeg"/><Relationship Id="rId4" Type="http://schemas.microsoft.com/office/2007/relationships/hdphoto" Target="../media/hdphoto52.wdp"/><Relationship Id="rId9" Type="http://schemas.openxmlformats.org/officeDocument/2006/relationships/image" Target="../media/image13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51.wdp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microsoft.com/office/2007/relationships/hdphoto" Target="../media/hdphoto54.wdp"/><Relationship Id="rId7" Type="http://schemas.microsoft.com/office/2007/relationships/hdphoto" Target="../media/hdphoto56.wdp"/><Relationship Id="rId12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7.png"/><Relationship Id="rId11" Type="http://schemas.openxmlformats.org/officeDocument/2006/relationships/image" Target="../media/image149.jpeg"/><Relationship Id="rId5" Type="http://schemas.microsoft.com/office/2007/relationships/hdphoto" Target="../media/hdphoto55.wdp"/><Relationship Id="rId10" Type="http://schemas.openxmlformats.org/officeDocument/2006/relationships/image" Target="../media/image137.png"/><Relationship Id="rId4" Type="http://schemas.openxmlformats.org/officeDocument/2006/relationships/image" Target="../media/image146.png"/><Relationship Id="rId9" Type="http://schemas.microsoft.com/office/2007/relationships/hdphoto" Target="../media/hdphoto5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58.wdp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1.wdp"/><Relationship Id="rId4" Type="http://schemas.openxmlformats.org/officeDocument/2006/relationships/image" Target="../media/image14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microsoft.com/office/2007/relationships/hdphoto" Target="../media/hdphoto54.wdp"/><Relationship Id="rId7" Type="http://schemas.microsoft.com/office/2007/relationships/hdphoto" Target="../media/hdphoto60.wdp"/><Relationship Id="rId12" Type="http://schemas.openxmlformats.org/officeDocument/2006/relationships/image" Target="../media/image155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3.png"/><Relationship Id="rId11" Type="http://schemas.openxmlformats.org/officeDocument/2006/relationships/image" Target="../media/image154.png"/><Relationship Id="rId5" Type="http://schemas.microsoft.com/office/2007/relationships/hdphoto" Target="../media/hdphoto59.wdp"/><Relationship Id="rId10" Type="http://schemas.openxmlformats.org/officeDocument/2006/relationships/image" Target="../media/image137.png"/><Relationship Id="rId4" Type="http://schemas.openxmlformats.org/officeDocument/2006/relationships/image" Target="../media/image152.png"/><Relationship Id="rId9" Type="http://schemas.microsoft.com/office/2007/relationships/hdphoto" Target="../media/hdphoto46.wdp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61.wdp"/><Relationship Id="rId4" Type="http://schemas.openxmlformats.org/officeDocument/2006/relationships/image" Target="../media/image157.png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hdphoto" Target="../media/hdphoto47.wdp"/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6.wdp"/><Relationship Id="rId5" Type="http://schemas.openxmlformats.org/officeDocument/2006/relationships/image" Target="../media/image128.png"/><Relationship Id="rId10" Type="http://schemas.microsoft.com/office/2007/relationships/hdphoto" Target="../media/hdphoto48.wdp"/><Relationship Id="rId4" Type="http://schemas.openxmlformats.org/officeDocument/2006/relationships/image" Target="../media/image127.png"/><Relationship Id="rId9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84" y="0"/>
            <a:ext cx="287881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" y="5973744"/>
            <a:ext cx="1155092" cy="194523"/>
          </a:xfrm>
          <a:prstGeom prst="rect">
            <a:avLst/>
          </a:prstGeom>
        </p:spPr>
      </p:pic>
      <p:sp>
        <p:nvSpPr>
          <p:cNvPr id="9" name="Text Placeholder 5"/>
          <p:cNvSpPr txBox="1">
            <a:spLocks/>
          </p:cNvSpPr>
          <p:nvPr/>
        </p:nvSpPr>
        <p:spPr>
          <a:xfrm>
            <a:off x="613748" y="2342581"/>
            <a:ext cx="9639961" cy="8605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8800" b="1" dirty="0">
                <a:solidFill>
                  <a:srgbClr val="4D4D4C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Газонокосилки</a:t>
            </a:r>
            <a:endParaRPr lang="en-US" sz="8800" b="1" dirty="0">
              <a:solidFill>
                <a:srgbClr val="4D4D4C"/>
              </a:solidFill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35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4E6AF67-52E7-4ADA-92DD-D212A97BEC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40530"/>
              </p:ext>
            </p:extLst>
          </p:nvPr>
        </p:nvGraphicFramePr>
        <p:xfrm>
          <a:off x="6095999" y="3074071"/>
          <a:ext cx="5819774" cy="1831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1151">
                  <a:extLst>
                    <a:ext uri="{9D8B030D-6E8A-4147-A177-3AD203B41FA5}">
                      <a16:colId xmlns:a16="http://schemas.microsoft.com/office/drawing/2014/main" val="3317724746"/>
                    </a:ext>
                  </a:extLst>
                </a:gridCol>
                <a:gridCol w="1704975">
                  <a:extLst>
                    <a:ext uri="{9D8B030D-6E8A-4147-A177-3AD203B41FA5}">
                      <a16:colId xmlns:a16="http://schemas.microsoft.com/office/drawing/2014/main" val="3677814731"/>
                    </a:ext>
                  </a:extLst>
                </a:gridCol>
                <a:gridCol w="2533648">
                  <a:extLst>
                    <a:ext uri="{9D8B030D-6E8A-4147-A177-3AD203B41FA5}">
                      <a16:colId xmlns:a16="http://schemas.microsoft.com/office/drawing/2014/main" val="101730050"/>
                    </a:ext>
                  </a:extLst>
                </a:gridCol>
              </a:tblGrid>
              <a:tr h="61062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Зарядное устройство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763566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RY18LM37A-140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4.0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Ач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RC18120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648761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RY18LM37A-150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5.0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Ач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RC18120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305730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BD22A6D-CD0D-478E-8427-E55F6330B3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06" y="1062077"/>
            <a:ext cx="1862020" cy="54510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8A1141E-A9E0-433E-BB77-28F04F318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565053"/>
              </p:ext>
            </p:extLst>
          </p:nvPr>
        </p:nvGraphicFramePr>
        <p:xfrm>
          <a:off x="556039" y="4053376"/>
          <a:ext cx="5054646" cy="25030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54646">
                  <a:extLst>
                    <a:ext uri="{9D8B030D-6E8A-4147-A177-3AD203B41FA5}">
                      <a16:colId xmlns:a16="http://schemas.microsoft.com/office/drawing/2014/main" val="2243346497"/>
                    </a:ext>
                  </a:extLst>
                </a:gridCol>
              </a:tblGrid>
              <a:tr h="506467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Совместимые принадлежности</a:t>
                      </a: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1542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RAC435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Запасное лезвие 37 см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1326052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BFC90E9-3FEC-435F-8136-27272E23C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89202" l="2577" r="96841">
                        <a14:foregroundMark x1="7149" y1="32864" x2="7149" y2="32864"/>
                        <a14:foregroundMark x1="2743" y1="49765" x2="2743" y2="49765"/>
                        <a14:foregroundMark x1="92768" y1="48357" x2="92768" y2="48357"/>
                        <a14:foregroundMark x1="96841" y1="31455" x2="96841" y2="31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434" y="5499862"/>
            <a:ext cx="5054646" cy="894962"/>
          </a:xfrm>
          <a:prstGeom prst="rect">
            <a:avLst/>
          </a:prstGeom>
        </p:spPr>
      </p:pic>
      <p:pic>
        <p:nvPicPr>
          <p:cNvPr id="12" name="Picture 17" descr="Brushless logo.png">
            <a:extLst>
              <a:ext uri="{FF2B5EF4-FFF2-40B4-BE49-F238E27FC236}">
                <a16:creationId xmlns:a16="http://schemas.microsoft.com/office/drawing/2014/main" id="{4DB81EB4-3460-4B91-B3A3-7ECEE1C2B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" y="1672845"/>
            <a:ext cx="1862020" cy="32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picture containing lawn mower, transport&#10;&#10;Description automatically generated">
            <a:extLst>
              <a:ext uri="{FF2B5EF4-FFF2-40B4-BE49-F238E27FC236}">
                <a16:creationId xmlns:a16="http://schemas.microsoft.com/office/drawing/2014/main" id="{DDCA0E8D-9E1C-47ED-8230-D60ED40DA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78" y="1305915"/>
            <a:ext cx="2646997" cy="2776693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05F47F41-F767-4598-993C-10A11D6D7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1"/>
            <a:ext cx="6982489" cy="107721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Газонокосилка 37 см, 18 В,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ONE+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с бесщеточным двигателем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2357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3203B8-5B5A-4015-9317-3AE76DCD008D}"/>
              </a:ext>
            </a:extLst>
          </p:cNvPr>
          <p:cNvSpPr/>
          <p:nvPr/>
        </p:nvSpPr>
        <p:spPr>
          <a:xfrm>
            <a:off x="579900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30FD8D-90DE-4193-A5F8-0D70F9F6810A}"/>
              </a:ext>
            </a:extLst>
          </p:cNvPr>
          <p:cNvSpPr/>
          <p:nvPr/>
        </p:nvSpPr>
        <p:spPr>
          <a:xfrm>
            <a:off x="579900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D61AF2-E4F6-42C2-A036-98D9ADFE5073}"/>
              </a:ext>
            </a:extLst>
          </p:cNvPr>
          <p:cNvSpPr/>
          <p:nvPr/>
        </p:nvSpPr>
        <p:spPr>
          <a:xfrm>
            <a:off x="3764971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8AEB5-49F1-4847-9539-47938A2819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06" y="921961"/>
            <a:ext cx="1862020" cy="545108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3DF11C6-85DB-4B2F-88DD-524E289BAC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49440"/>
              </p:ext>
            </p:extLst>
          </p:nvPr>
        </p:nvGraphicFramePr>
        <p:xfrm>
          <a:off x="7056008" y="1355025"/>
          <a:ext cx="4764771" cy="1595947"/>
        </p:xfrm>
        <a:graphic>
          <a:graphicData uri="http://schemas.openxmlformats.org/drawingml/2006/table">
            <a:tbl>
              <a:tblPr/>
              <a:tblGrid>
                <a:gridCol w="2326102">
                  <a:extLst>
                    <a:ext uri="{9D8B030D-6E8A-4147-A177-3AD203B41FA5}">
                      <a16:colId xmlns:a16="http://schemas.microsoft.com/office/drawing/2014/main" val="604282760"/>
                    </a:ext>
                  </a:extLst>
                </a:gridCol>
                <a:gridCol w="2438669">
                  <a:extLst>
                    <a:ext uri="{9D8B030D-6E8A-4147-A177-3AD203B41FA5}">
                      <a16:colId xmlns:a16="http://schemas.microsoft.com/office/drawing/2014/main" val="478306470"/>
                    </a:ext>
                  </a:extLst>
                </a:gridCol>
              </a:tblGrid>
              <a:tr h="2361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RY18LMH37A</a:t>
                      </a: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6764"/>
                  </a:ext>
                </a:extLst>
              </a:tr>
              <a:tr h="190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В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Гибридный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52083"/>
                  </a:ext>
                </a:extLst>
              </a:tr>
              <a:tr h="190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589970"/>
                  </a:ext>
                </a:extLst>
              </a:tr>
              <a:tr h="2943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</a:t>
                      </a:r>
                      <a:endParaRPr lang="en-GB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274128"/>
                  </a:ext>
                </a:extLst>
              </a:tr>
              <a:tr h="190307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Мульчирование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19303"/>
                  </a:ext>
                </a:extLst>
              </a:tr>
              <a:tr h="29612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Регулировка высоты скашивания, мм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6-позиционная,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рукоятью, 25-75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246773"/>
                  </a:ext>
                </a:extLst>
              </a:tr>
            </a:tbl>
          </a:graphicData>
        </a:graphic>
      </p:graphicFrame>
      <p:graphicFrame>
        <p:nvGraphicFramePr>
          <p:cNvPr id="19" name="Group 20">
            <a:extLst>
              <a:ext uri="{FF2B5EF4-FFF2-40B4-BE49-F238E27FC236}">
                <a16:creationId xmlns:a16="http://schemas.microsoft.com/office/drawing/2014/main" id="{A88DB0D7-82DE-428A-91BE-3BCB883BC4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04964"/>
              </p:ext>
            </p:extLst>
          </p:nvPr>
        </p:nvGraphicFramePr>
        <p:xfrm>
          <a:off x="6639496" y="4011437"/>
          <a:ext cx="5371529" cy="2703354"/>
        </p:xfrm>
        <a:graphic>
          <a:graphicData uri="http://schemas.openxmlformats.org/drawingml/2006/table">
            <a:tbl>
              <a:tblPr/>
              <a:tblGrid>
                <a:gridCol w="1183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6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RY18LMH37A-250</a:t>
                      </a:r>
                    </a:p>
                  </a:txBody>
                  <a:tcPr marL="120000" marR="120000" marT="62207" marB="62207" anchor="b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EINHELL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GE-CM 36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Bosch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Rotak 37 Li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5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Двигатель, В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/ 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Аккумулятор, </a:t>
                      </a:r>
                      <a:r>
                        <a:rPr kumimoji="0" lang="ru-RU" sz="9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Гибридный</a:t>
                      </a: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/ 2 x 5.0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</a:t>
                      </a: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/ 2 x 3.0 </a:t>
                      </a:r>
                      <a:r>
                        <a:rPr kumimoji="0" lang="ru-RU" sz="1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 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В </a:t>
                      </a: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/ 1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х</a:t>
                      </a: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4.0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Мульчирование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– 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в комплекте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Нет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- </a:t>
                      </a: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опция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6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-позиционная, одной рукоятью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6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-позиционная, одной рукоятью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6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-позиционная, одной рукоятью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Объем </a:t>
                      </a:r>
                      <a:r>
                        <a:rPr kumimoji="0" lang="ru-RU" sz="9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травосборника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 л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Функция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Easy Edge</a:t>
                      </a: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Image 33">
            <a:extLst>
              <a:ext uri="{FF2B5EF4-FFF2-40B4-BE49-F238E27FC236}">
                <a16:creationId xmlns:a16="http://schemas.microsoft.com/office/drawing/2014/main" id="{FD866B14-8EDD-451B-8C16-89FF3F43EB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710061" y="2910970"/>
            <a:ext cx="973339" cy="1056428"/>
          </a:xfrm>
          <a:prstGeom prst="rect">
            <a:avLst/>
          </a:prstGeom>
        </p:spPr>
      </p:pic>
      <p:pic>
        <p:nvPicPr>
          <p:cNvPr id="17" name="Picture 16" descr="https://images-na.ssl-images-amazon.com/images/I/71D%2Bn5JG3sL._SL1500_.jpg">
            <a:extLst>
              <a:ext uri="{FF2B5EF4-FFF2-40B4-BE49-F238E27FC236}">
                <a16:creationId xmlns:a16="http://schemas.microsoft.com/office/drawing/2014/main" id="{FC7A630A-9CB4-47DB-B58F-E2A863E0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7" b="94267" l="9970" r="91553">
                        <a14:foregroundMark x1="60122" y1="90333" x2="60122" y2="90333"/>
                        <a14:foregroundMark x1="34627" y1="76000" x2="34627" y2="76000"/>
                        <a14:foregroundMark x1="64916" y1="94333" x2="64916" y2="94333"/>
                        <a14:foregroundMark x1="81583" y1="90333" x2="81583" y2="90333"/>
                        <a14:foregroundMark x1="91553" y1="85733" x2="91553" y2="85733"/>
                        <a14:foregroundMark x1="29376" y1="37733" x2="33486" y2="47333"/>
                        <a14:foregroundMark x1="20244" y1="18800" x2="28691" y2="36267"/>
                        <a14:foregroundMark x1="10578" y1="5867" x2="18341" y2="12067"/>
                        <a14:foregroundMark x1="18341" y1="12067" x2="19406" y2="14200"/>
                        <a14:foregroundMark x1="37900" y1="6467" x2="45053" y2="10667"/>
                        <a14:foregroundMark x1="45053" y1="10667" x2="68189" y2="58267"/>
                        <a14:foregroundMark x1="68189" y1="58267" x2="68189" y2="58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85665" y="2937750"/>
            <a:ext cx="887764" cy="105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138D6D6-2789-4AEA-993B-A16947468525}"/>
              </a:ext>
            </a:extLst>
          </p:cNvPr>
          <p:cNvSpPr/>
          <p:nvPr/>
        </p:nvSpPr>
        <p:spPr>
          <a:xfrm>
            <a:off x="3764971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4AC0F9B-CF35-4772-9CAB-BA111E8E8A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33" b="33533"/>
          <a:stretch/>
        </p:blipFill>
        <p:spPr>
          <a:xfrm>
            <a:off x="4046505" y="4050189"/>
            <a:ext cx="2242274" cy="73847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5A79630-BCED-41FB-BDD1-6AC25955164A}"/>
              </a:ext>
            </a:extLst>
          </p:cNvPr>
          <p:cNvSpPr txBox="1"/>
          <p:nvPr/>
        </p:nvSpPr>
        <p:spPr>
          <a:xfrm>
            <a:off x="3880037" y="4681182"/>
            <a:ext cx="2550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Всегда с источником питания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69B5C7-C72A-49F7-A7B6-FE7E85BB4130}"/>
              </a:ext>
            </a:extLst>
          </p:cNvPr>
          <p:cNvSpPr txBox="1"/>
          <p:nvPr/>
        </p:nvSpPr>
        <p:spPr>
          <a:xfrm>
            <a:off x="3764971" y="5632708"/>
            <a:ext cx="2708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Питается от двух аккумуляторов 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В 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ONE+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B59D2D59-B061-4C02-A0B0-314196FEC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5" y="834049"/>
            <a:ext cx="852158" cy="82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lawn mower, transport&#10;&#10;Description automatically generated">
            <a:extLst>
              <a:ext uri="{FF2B5EF4-FFF2-40B4-BE49-F238E27FC236}">
                <a16:creationId xmlns:a16="http://schemas.microsoft.com/office/drawing/2014/main" id="{112EC452-BCF5-4240-A2D7-5D932635E0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2" y="852194"/>
            <a:ext cx="3114334" cy="3266929"/>
          </a:xfrm>
          <a:prstGeom prst="rect">
            <a:avLst/>
          </a:prstGeom>
        </p:spPr>
      </p:pic>
      <p:sp>
        <p:nvSpPr>
          <p:cNvPr id="23" name="Rectangle 6">
            <a:extLst>
              <a:ext uri="{FF2B5EF4-FFF2-40B4-BE49-F238E27FC236}">
                <a16:creationId xmlns:a16="http://schemas.microsoft.com/office/drawing/2014/main" id="{4E415379-D344-45F5-A13E-F05D0A0C5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1"/>
            <a:ext cx="9245929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Гибридная газонокосилка 37 см, 18 В,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ONE+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43A87B-E86B-4651-80A6-86279B978119}"/>
              </a:ext>
            </a:extLst>
          </p:cNvPr>
          <p:cNvSpPr txBox="1"/>
          <p:nvPr/>
        </p:nvSpPr>
        <p:spPr>
          <a:xfrm>
            <a:off x="579900" y="4403441"/>
            <a:ext cx="2842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Легкая и компактная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F69C3B-8582-46D2-9250-7EBE8397D604}"/>
              </a:ext>
            </a:extLst>
          </p:cNvPr>
          <p:cNvSpPr txBox="1"/>
          <p:nvPr/>
        </p:nvSpPr>
        <p:spPr>
          <a:xfrm>
            <a:off x="758824" y="5632708"/>
            <a:ext cx="2447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Заглушка для мульчирования в комплекте</a:t>
            </a:r>
          </a:p>
        </p:txBody>
      </p:sp>
    </p:spTree>
    <p:extLst>
      <p:ext uri="{BB962C8B-B14F-4D97-AF65-F5344CB8AC3E}">
        <p14:creationId xmlns:p14="http://schemas.microsoft.com/office/powerpoint/2010/main" val="3305476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4E6AF67-52E7-4ADA-92DD-D212A97BEC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521745"/>
              </p:ext>
            </p:extLst>
          </p:nvPr>
        </p:nvGraphicFramePr>
        <p:xfrm>
          <a:off x="6096000" y="3074071"/>
          <a:ext cx="5848350" cy="1221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3075">
                  <a:extLst>
                    <a:ext uri="{9D8B030D-6E8A-4147-A177-3AD203B41FA5}">
                      <a16:colId xmlns:a16="http://schemas.microsoft.com/office/drawing/2014/main" val="3317724746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367781473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01730050"/>
                    </a:ext>
                  </a:extLst>
                </a:gridCol>
              </a:tblGrid>
              <a:tr h="61062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Зарядное устройство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763566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RY18LMH37A-250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5.0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Ач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RC18120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648761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BD22A6D-CD0D-478E-8427-E55F6330B3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06" y="921961"/>
            <a:ext cx="1862020" cy="545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C8B3EB-719F-45D6-9441-A59C829AF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1" b="97669" l="4839" r="96237">
                        <a14:foregroundMark x1="6317" y1="80368" x2="10753" y2="86503"/>
                        <a14:foregroundMark x1="10753" y1="86503" x2="16532" y2="91043"/>
                        <a14:foregroundMark x1="16532" y1="91043" x2="23790" y2="93865"/>
                        <a14:foregroundMark x1="23790" y1="93865" x2="28360" y2="93129"/>
                        <a14:foregroundMark x1="5780" y1="80123" x2="4973" y2="86135"/>
                        <a14:foregroundMark x1="23925" y1="96933" x2="27285" y2="97669"/>
                        <a14:foregroundMark x1="75941" y1="8712" x2="82796" y2="4785"/>
                        <a14:foregroundMark x1="82796" y1="4785" x2="90860" y2="5031"/>
                        <a14:foregroundMark x1="90860" y1="5031" x2="96237" y2="68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8026" y="903577"/>
            <a:ext cx="2875399" cy="314979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8A1141E-A9E0-433E-BB77-28F04F318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784433"/>
              </p:ext>
            </p:extLst>
          </p:nvPr>
        </p:nvGraphicFramePr>
        <p:xfrm>
          <a:off x="556039" y="4053376"/>
          <a:ext cx="5054646" cy="25030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54646">
                  <a:extLst>
                    <a:ext uri="{9D8B030D-6E8A-4147-A177-3AD203B41FA5}">
                      <a16:colId xmlns:a16="http://schemas.microsoft.com/office/drawing/2014/main" val="2243346497"/>
                    </a:ext>
                  </a:extLst>
                </a:gridCol>
              </a:tblGrid>
              <a:tr h="506467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Совместимые принадлежности</a:t>
                      </a: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1542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RAC435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Запасное лезвие 37 см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1326052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BFC90E9-3FEC-435F-8136-27272E23C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90" b="89202" l="2577" r="96841">
                        <a14:foregroundMark x1="7149" y1="32864" x2="7149" y2="32864"/>
                        <a14:foregroundMark x1="2743" y1="49765" x2="2743" y2="49765"/>
                        <a14:foregroundMark x1="92768" y1="48357" x2="92768" y2="48357"/>
                        <a14:foregroundMark x1="96841" y1="31455" x2="96841" y2="31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434" y="5499862"/>
            <a:ext cx="5054646" cy="894962"/>
          </a:xfrm>
          <a:prstGeom prst="rect">
            <a:avLst/>
          </a:prstGeom>
        </p:spPr>
      </p:pic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AB1DCDA-4617-464A-B79C-DCCD8106EE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33" b="33533"/>
          <a:stretch/>
        </p:blipFill>
        <p:spPr>
          <a:xfrm>
            <a:off x="0" y="1451840"/>
            <a:ext cx="1860614" cy="612776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710A3D62-9FAB-427E-971B-E09A9B73A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1"/>
            <a:ext cx="9245929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Гибридная газонокосилка 37 см, 18 В,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ONE+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6200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68BCAEA-5946-485A-BDC1-5C850B57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63540"/>
              </p:ext>
            </p:extLst>
          </p:nvPr>
        </p:nvGraphicFramePr>
        <p:xfrm>
          <a:off x="7056032" y="1333515"/>
          <a:ext cx="4950681" cy="1582395"/>
        </p:xfrm>
        <a:graphic>
          <a:graphicData uri="http://schemas.openxmlformats.org/drawingml/2006/table">
            <a:tbl>
              <a:tblPr/>
              <a:tblGrid>
                <a:gridCol w="2416861">
                  <a:extLst>
                    <a:ext uri="{9D8B030D-6E8A-4147-A177-3AD203B41FA5}">
                      <a16:colId xmlns:a16="http://schemas.microsoft.com/office/drawing/2014/main" val="604282760"/>
                    </a:ext>
                  </a:extLst>
                </a:gridCol>
                <a:gridCol w="2533820">
                  <a:extLst>
                    <a:ext uri="{9D8B030D-6E8A-4147-A177-3AD203B41FA5}">
                      <a16:colId xmlns:a16="http://schemas.microsoft.com/office/drawing/2014/main" val="478306470"/>
                    </a:ext>
                  </a:extLst>
                </a:gridCol>
              </a:tblGrid>
              <a:tr h="2389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RY18LMX40A</a:t>
                      </a:r>
                    </a:p>
                  </a:txBody>
                  <a:tcPr marL="90000" marR="90000" marT="46654" marB="4665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6764"/>
                  </a:ext>
                </a:extLst>
              </a:tr>
              <a:tr h="153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В, бесщеточный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52083"/>
                  </a:ext>
                </a:extLst>
              </a:tr>
              <a:tr h="153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90000" marR="90000" marT="46654" marB="4665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589970"/>
                  </a:ext>
                </a:extLst>
              </a:tr>
              <a:tr h="2472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</a:t>
                      </a:r>
                      <a:endParaRPr lang="en-GB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0000" marR="90000" marT="46654" marB="4665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274128"/>
                  </a:ext>
                </a:extLst>
              </a:tr>
              <a:tr h="153325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Мульчирование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19303"/>
                  </a:ext>
                </a:extLst>
              </a:tr>
              <a:tr h="247267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Регулировка высоты скашивания, мм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6-позиционная,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рукоятью, 25-75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24677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42D7F0A-EF13-4987-B3EF-7EFB5E15810A}"/>
              </a:ext>
            </a:extLst>
          </p:cNvPr>
          <p:cNvSpPr/>
          <p:nvPr/>
        </p:nvSpPr>
        <p:spPr>
          <a:xfrm>
            <a:off x="579925" y="4049198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E4EAB5-6896-4E0D-94FF-0DD25BFDCE4D}"/>
              </a:ext>
            </a:extLst>
          </p:cNvPr>
          <p:cNvSpPr/>
          <p:nvPr/>
        </p:nvSpPr>
        <p:spPr>
          <a:xfrm>
            <a:off x="579925" y="5508807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77717-8D9B-4D3B-BA8D-EBF5ED7775E2}"/>
              </a:ext>
            </a:extLst>
          </p:cNvPr>
          <p:cNvSpPr/>
          <p:nvPr/>
        </p:nvSpPr>
        <p:spPr>
          <a:xfrm>
            <a:off x="3764995" y="4049198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25F31F-92C2-478F-B50F-F9A1A7AF304A}"/>
              </a:ext>
            </a:extLst>
          </p:cNvPr>
          <p:cNvSpPr/>
          <p:nvPr/>
        </p:nvSpPr>
        <p:spPr>
          <a:xfrm>
            <a:off x="3764995" y="5508807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19" name="Group 20">
            <a:extLst>
              <a:ext uri="{FF2B5EF4-FFF2-40B4-BE49-F238E27FC236}">
                <a16:creationId xmlns:a16="http://schemas.microsoft.com/office/drawing/2014/main" id="{17AFF496-69F2-4553-8D0D-68B37210E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133711"/>
              </p:ext>
            </p:extLst>
          </p:nvPr>
        </p:nvGraphicFramePr>
        <p:xfrm>
          <a:off x="6715126" y="4011437"/>
          <a:ext cx="5291587" cy="2649315"/>
        </p:xfrm>
        <a:graphic>
          <a:graphicData uri="http://schemas.openxmlformats.org/drawingml/2006/table">
            <a:tbl>
              <a:tblPr/>
              <a:tblGrid>
                <a:gridCol w="1207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8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4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1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RY18LMX40A-240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Einhell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GE-CM 43 Li M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Bosch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Rotak</a:t>
                      </a: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430 Li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6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Двигатель, В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/ 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Аккумулятор, </a:t>
                      </a:r>
                      <a:r>
                        <a:rPr kumimoji="0" lang="ru-RU" sz="9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Бесщеточный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/ 2 x 4.0 </a:t>
                      </a:r>
                      <a:r>
                        <a:rPr kumimoji="0" lang="ru-RU" sz="9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В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 </a:t>
                      </a: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 4.0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Ач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В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 </a:t>
                      </a: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х</a:t>
                      </a: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2.0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Ач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Мульчирование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– </a:t>
                      </a:r>
                      <a:r>
                        <a:rPr kumimoji="0" lang="ru-RU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в комплекте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–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в комплекте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- </a:t>
                      </a: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опция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5-позиционная, одной рукоятью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6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одной рукоятью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6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-позиционная, одной рукоятью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Объем </a:t>
                      </a:r>
                      <a:r>
                        <a:rPr kumimoji="0" lang="ru-RU" sz="9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травосборника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 л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Функция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Easy Edge</a:t>
                      </a: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Нет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Да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9B326C8E-D70A-49DA-A36F-79E2C68618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61420"/>
            <a:ext cx="1862020" cy="545108"/>
          </a:xfrm>
          <a:prstGeom prst="rect">
            <a:avLst/>
          </a:prstGeom>
        </p:spPr>
      </p:pic>
      <p:pic>
        <p:nvPicPr>
          <p:cNvPr id="25" name="Image 33">
            <a:extLst>
              <a:ext uri="{FF2B5EF4-FFF2-40B4-BE49-F238E27FC236}">
                <a16:creationId xmlns:a16="http://schemas.microsoft.com/office/drawing/2014/main" id="{49BD7524-2CDD-476B-B8A1-4EB48696FF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710061" y="2910970"/>
            <a:ext cx="973339" cy="10564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B82F3DE-1915-42CB-9335-264844E80B62}"/>
              </a:ext>
            </a:extLst>
          </p:cNvPr>
          <p:cNvSpPr txBox="1"/>
          <p:nvPr/>
        </p:nvSpPr>
        <p:spPr>
          <a:xfrm>
            <a:off x="4706307" y="4322843"/>
            <a:ext cx="189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Телескопические рукояти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134" y="4101396"/>
            <a:ext cx="905477" cy="109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B82F3DE-1915-42CB-9335-264844E80B62}"/>
              </a:ext>
            </a:extLst>
          </p:cNvPr>
          <p:cNvSpPr txBox="1"/>
          <p:nvPr/>
        </p:nvSpPr>
        <p:spPr>
          <a:xfrm>
            <a:off x="3806898" y="5632742"/>
            <a:ext cx="2721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Функция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EasyEdge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для подравнивания кромки газона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736857-26EF-49A8-B6DD-F40F352DB68C}"/>
              </a:ext>
            </a:extLst>
          </p:cNvPr>
          <p:cNvSpPr txBox="1"/>
          <p:nvPr/>
        </p:nvSpPr>
        <p:spPr>
          <a:xfrm>
            <a:off x="568855" y="5632742"/>
            <a:ext cx="2805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Может работать как от одной, так и от двух батарей.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721537-EDC9-4D32-84AC-5D795C4A35E9}"/>
              </a:ext>
            </a:extLst>
          </p:cNvPr>
          <p:cNvSpPr txBox="1"/>
          <p:nvPr/>
        </p:nvSpPr>
        <p:spPr>
          <a:xfrm>
            <a:off x="649192" y="4600038"/>
            <a:ext cx="255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Бесщеточный двигатель</a:t>
            </a:r>
          </a:p>
        </p:txBody>
      </p:sp>
      <p:pic>
        <p:nvPicPr>
          <p:cNvPr id="29" name="Picture 17" descr="Brushless logo.png">
            <a:extLst>
              <a:ext uri="{FF2B5EF4-FFF2-40B4-BE49-F238E27FC236}">
                <a16:creationId xmlns:a16="http://schemas.microsoft.com/office/drawing/2014/main" id="{5D3F9C27-FB09-4A12-8E6F-A7133852F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52" y="4155952"/>
            <a:ext cx="2805343" cy="49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13">
            <a:extLst>
              <a:ext uri="{FF2B5EF4-FFF2-40B4-BE49-F238E27FC236}">
                <a16:creationId xmlns:a16="http://schemas.microsoft.com/office/drawing/2014/main" id="{61E87AEE-5613-4AE5-9997-4B36099D1F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439" y="2903575"/>
            <a:ext cx="1134352" cy="1071218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D88BDF44-DE3B-4461-8EA5-F746D556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5" y="834049"/>
            <a:ext cx="852158" cy="82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lawn mower, transport&#10;&#10;Description automatically generated">
            <a:extLst>
              <a:ext uri="{FF2B5EF4-FFF2-40B4-BE49-F238E27FC236}">
                <a16:creationId xmlns:a16="http://schemas.microsoft.com/office/drawing/2014/main" id="{BCBD1403-346C-4711-9144-1E3FA5B36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063" y="648935"/>
            <a:ext cx="4067917" cy="3570970"/>
          </a:xfrm>
          <a:prstGeom prst="rect">
            <a:avLst/>
          </a:prstGeom>
        </p:spPr>
      </p:pic>
      <p:sp>
        <p:nvSpPr>
          <p:cNvPr id="31" name="Rectangle 6">
            <a:extLst>
              <a:ext uri="{FF2B5EF4-FFF2-40B4-BE49-F238E27FC236}">
                <a16:creationId xmlns:a16="http://schemas.microsoft.com/office/drawing/2014/main" id="{58A8B43D-221B-4DE9-95B5-90CB63340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1"/>
            <a:ext cx="6982489" cy="107721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Газонокосилка 40 см, 18 В,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ONE+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с бесщеточным двигателем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4316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537F2C6-3C25-4310-B26C-FFD151432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746534"/>
              </p:ext>
            </p:extLst>
          </p:nvPr>
        </p:nvGraphicFramePr>
        <p:xfrm>
          <a:off x="556039" y="4053376"/>
          <a:ext cx="5054646" cy="25030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54646">
                  <a:extLst>
                    <a:ext uri="{9D8B030D-6E8A-4147-A177-3AD203B41FA5}">
                      <a16:colId xmlns:a16="http://schemas.microsoft.com/office/drawing/2014/main" val="2243346497"/>
                    </a:ext>
                  </a:extLst>
                </a:gridCol>
              </a:tblGrid>
              <a:tr h="506467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Совместимые принадлежности</a:t>
                      </a: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1542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RAC404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Запасное лезвие </a:t>
                      </a: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132605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C629A57-BCAE-4495-A244-31F096568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772938"/>
              </p:ext>
            </p:extLst>
          </p:nvPr>
        </p:nvGraphicFramePr>
        <p:xfrm>
          <a:off x="6199936" y="2868281"/>
          <a:ext cx="5649163" cy="2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2014">
                  <a:extLst>
                    <a:ext uri="{9D8B030D-6E8A-4147-A177-3AD203B41FA5}">
                      <a16:colId xmlns:a16="http://schemas.microsoft.com/office/drawing/2014/main" val="3317724746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3677814731"/>
                    </a:ext>
                  </a:extLst>
                </a:gridCol>
                <a:gridCol w="2257424">
                  <a:extLst>
                    <a:ext uri="{9D8B030D-6E8A-4147-A177-3AD203B41FA5}">
                      <a16:colId xmlns:a16="http://schemas.microsoft.com/office/drawing/2014/main" val="1420660259"/>
                    </a:ext>
                  </a:extLst>
                </a:gridCol>
              </a:tblGrid>
              <a:tr h="61062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Зарядное устройство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763566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RY18LMX40A-0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RY18LMX40A-150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5.0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Ач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RC18120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7449883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RY18LMX40A-240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4.0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Ач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RC18120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29453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A4D8849-BD3F-4930-A92C-E2574DA2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40425" r="3194" b="40425"/>
          <a:stretch/>
        </p:blipFill>
        <p:spPr>
          <a:xfrm>
            <a:off x="719668" y="5456638"/>
            <a:ext cx="4795608" cy="981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71BCE1-FE67-4FEE-B31D-6726C1E5C6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62077"/>
            <a:ext cx="1862020" cy="545108"/>
          </a:xfrm>
          <a:prstGeom prst="rect">
            <a:avLst/>
          </a:prstGeom>
        </p:spPr>
      </p:pic>
      <p:pic>
        <p:nvPicPr>
          <p:cNvPr id="10" name="Picture 17" descr="Brushless logo.png">
            <a:extLst>
              <a:ext uri="{FF2B5EF4-FFF2-40B4-BE49-F238E27FC236}">
                <a16:creationId xmlns:a16="http://schemas.microsoft.com/office/drawing/2014/main" id="{158F0CD7-A0D2-4494-972A-455D70B5F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59" y="1670149"/>
            <a:ext cx="1862020" cy="32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picture containing lawn mower, transport&#10;&#10;Description automatically generated">
            <a:extLst>
              <a:ext uri="{FF2B5EF4-FFF2-40B4-BE49-F238E27FC236}">
                <a16:creationId xmlns:a16="http://schemas.microsoft.com/office/drawing/2014/main" id="{2C55DED5-4103-47FD-88BC-080D48CD3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38" y="1392277"/>
            <a:ext cx="3217787" cy="2824694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EF528296-CDEC-4D24-BDA3-27C0DE1DF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1"/>
            <a:ext cx="6982489" cy="107721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Газонокосилка 40 см, 18 В,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ONE+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с бесщеточным двигателем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6664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CBFEF9A-455F-4ABC-919E-55DAEABD420A}"/>
              </a:ext>
            </a:extLst>
          </p:cNvPr>
          <p:cNvSpPr txBox="1"/>
          <p:nvPr/>
        </p:nvSpPr>
        <p:spPr>
          <a:xfrm>
            <a:off x="1" y="826505"/>
            <a:ext cx="324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Модельный ряд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graphicFrame>
        <p:nvGraphicFramePr>
          <p:cNvPr id="13" name="Group 20">
            <a:extLst>
              <a:ext uri="{FF2B5EF4-FFF2-40B4-BE49-F238E27FC236}">
                <a16:creationId xmlns:a16="http://schemas.microsoft.com/office/drawing/2014/main" id="{FEA10796-5AEC-4264-ABCA-280AB45920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103031"/>
              </p:ext>
            </p:extLst>
          </p:nvPr>
        </p:nvGraphicFramePr>
        <p:xfrm>
          <a:off x="184757" y="3104040"/>
          <a:ext cx="11810745" cy="3695618"/>
        </p:xfrm>
        <a:graphic>
          <a:graphicData uri="http://schemas.openxmlformats.org/drawingml/2006/table">
            <a:tbl>
              <a:tblPr/>
              <a:tblGrid>
                <a:gridCol w="1234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7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928">
                  <a:extLst>
                    <a:ext uri="{9D8B030D-6E8A-4147-A177-3AD203B41FA5}">
                      <a16:colId xmlns:a16="http://schemas.microsoft.com/office/drawing/2014/main" val="4259787484"/>
                    </a:ext>
                  </a:extLst>
                </a:gridCol>
                <a:gridCol w="1322098">
                  <a:extLst>
                    <a:ext uri="{9D8B030D-6E8A-4147-A177-3AD203B41FA5}">
                      <a16:colId xmlns:a16="http://schemas.microsoft.com/office/drawing/2014/main" val="3922787010"/>
                    </a:ext>
                  </a:extLst>
                </a:gridCol>
                <a:gridCol w="1172825">
                  <a:extLst>
                    <a:ext uri="{9D8B030D-6E8A-4147-A177-3AD203B41FA5}">
                      <a16:colId xmlns:a16="http://schemas.microsoft.com/office/drawing/2014/main" val="384031611"/>
                    </a:ext>
                  </a:extLst>
                </a:gridCol>
                <a:gridCol w="1190965">
                  <a:extLst>
                    <a:ext uri="{9D8B030D-6E8A-4147-A177-3AD203B41FA5}">
                      <a16:colId xmlns:a16="http://schemas.microsoft.com/office/drawing/2014/main" val="1674229255"/>
                    </a:ext>
                  </a:extLst>
                </a:gridCol>
                <a:gridCol w="1013729">
                  <a:extLst>
                    <a:ext uri="{9D8B030D-6E8A-4147-A177-3AD203B41FA5}">
                      <a16:colId xmlns:a16="http://schemas.microsoft.com/office/drawing/2014/main" val="1074987060"/>
                    </a:ext>
                  </a:extLst>
                </a:gridCol>
                <a:gridCol w="10137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13729">
                  <a:extLst>
                    <a:ext uri="{9D8B030D-6E8A-4147-A177-3AD203B41FA5}">
                      <a16:colId xmlns:a16="http://schemas.microsoft.com/office/drawing/2014/main" val="3204906137"/>
                    </a:ext>
                  </a:extLst>
                </a:gridCol>
                <a:gridCol w="1013729">
                  <a:extLst>
                    <a:ext uri="{9D8B030D-6E8A-4147-A177-3AD203B41FA5}">
                      <a16:colId xmlns:a16="http://schemas.microsoft.com/office/drawing/2014/main" val="2982652589"/>
                    </a:ext>
                  </a:extLst>
                </a:gridCol>
              </a:tblGrid>
              <a:tr h="24633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33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см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37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см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40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см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72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>
                      <a:noFill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OLM1833B</a:t>
                      </a:r>
                      <a:endParaRPr lang="en-GB" sz="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RLM18C33B25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GB" sz="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RLM18X33B40</a:t>
                      </a: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RY18LM37A-40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RY18LMX37A-140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RY18LMX37A-150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RY18LMH37A-250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RY18LMX40A-0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RY18LMX40A-150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RY18LMX40A-240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691370"/>
                  </a:ext>
                </a:extLst>
              </a:tr>
              <a:tr h="402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 В щеточный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 В бесщеточный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 В Гибридный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 В бесщеточный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4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Аккумулятор, </a:t>
                      </a: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Нет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2.5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4.0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4.0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4.0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5.0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 x 5.0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Нет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5.0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 x 4.0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082128"/>
                  </a:ext>
                </a:extLst>
              </a:tr>
              <a:tr h="2844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37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</a:t>
                      </a:r>
                      <a:endParaRPr kumimoji="0" lang="en-US" sz="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Рекомендуемая площадь, м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²</a:t>
                      </a: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225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350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550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868931"/>
                  </a:ext>
                </a:extLst>
              </a:tr>
              <a:tr h="3853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скашивания, мм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 одной рукоятью, 25-65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6-позиционная,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рукоятью, 25-75</a:t>
                      </a:r>
                      <a:endParaRPr kumimoji="0" lang="smj-S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smj-SE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smj-SE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smj-SE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smj-SE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smj-SE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smj-SE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60000" marR="160000" marT="82943" marB="829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7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Объем </a:t>
                      </a: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травосборника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 л</a:t>
                      </a: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45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52901" marR="152901" marT="79260" marB="79260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52901" marR="152901" marT="79260" marB="79260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52901" marR="152901" marT="79260" marB="79260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50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52901" marR="152901" marT="79260" marB="792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52901" marR="152901" marT="79260" marB="79260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52901" marR="152901" marT="79260" marB="79260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6A0AA114-9CAA-40E3-8E3E-08AF66BFA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1" y="1412231"/>
            <a:ext cx="1600391" cy="46851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8B9EF1E-7B32-47F8-A961-CFD8A617A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5007" y="1288170"/>
            <a:ext cx="535600" cy="51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AE7C02-FEDB-482C-B08A-80146C746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3" b="96916" l="4703" r="94961">
                        <a14:foregroundMark x1="9295" y1="79953" x2="9854" y2="83274"/>
                        <a14:foregroundMark x1="5263" y1="81257" x2="5375" y2="86595"/>
                        <a14:foregroundMark x1="22508" y1="93357" x2="27772" y2="93357"/>
                        <a14:foregroundMark x1="25980" y1="96916" x2="28331" y2="96916"/>
                        <a14:foregroundMark x1="75476" y1="10558" x2="83091" y2="5813"/>
                        <a14:foregroundMark x1="83091" y1="5813" x2="91489" y2="4864"/>
                        <a14:foregroundMark x1="94961" y1="5931" x2="90705" y2="16133"/>
                        <a14:foregroundMark x1="85106" y1="1423" x2="87682" y2="1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167" y="1288170"/>
            <a:ext cx="1809981" cy="170863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8DE513A-C4A7-41C8-94DF-2847EEFA4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0130" y="1288170"/>
            <a:ext cx="535600" cy="51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picture containing lawn mower, transport&#10;&#10;Description automatically generated">
            <a:extLst>
              <a:ext uri="{FF2B5EF4-FFF2-40B4-BE49-F238E27FC236}">
                <a16:creationId xmlns:a16="http://schemas.microsoft.com/office/drawing/2014/main" id="{68DA1663-8A43-4E31-9C67-72037868FD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73" y="1118045"/>
            <a:ext cx="1809980" cy="1897608"/>
          </a:xfrm>
          <a:prstGeom prst="rect">
            <a:avLst/>
          </a:prstGeom>
        </p:spPr>
      </p:pic>
      <p:pic>
        <p:nvPicPr>
          <p:cNvPr id="18" name="Picture 17" descr="A picture containing lawn mower, transport&#10;&#10;Description automatically generated">
            <a:extLst>
              <a:ext uri="{FF2B5EF4-FFF2-40B4-BE49-F238E27FC236}">
                <a16:creationId xmlns:a16="http://schemas.microsoft.com/office/drawing/2014/main" id="{58D29CB4-7C08-4F2D-9134-14C3DAFC4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70" y="1159123"/>
            <a:ext cx="2284474" cy="2005397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2FBA52FC-2A39-4812-8F03-ADA60D338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" y="-15141"/>
            <a:ext cx="10213948" cy="646329"/>
          </a:xfrm>
          <a:prstGeom prst="rect">
            <a:avLst/>
          </a:prstGeom>
          <a:noFill/>
          <a:ln>
            <a:noFill/>
          </a:ln>
        </p:spPr>
        <p:txBody>
          <a:bodyPr wrap="none" lIns="91439" tIns="45719" rIns="91439" bIns="45719">
            <a:spAutoFit/>
          </a:bodyPr>
          <a:lstStyle/>
          <a:p>
            <a:pPr defTabSz="609555">
              <a:defRPr/>
            </a:pPr>
            <a:r>
              <a:rPr lang="ru-RU" sz="3600" b="1" dirty="0">
                <a:solidFill>
                  <a:prstClr val="black"/>
                </a:solidFill>
                <a:latin typeface="Arial"/>
                <a:cs typeface="Arial"/>
              </a:rPr>
              <a:t>Аккумуляторные газонокосилки </a:t>
            </a:r>
            <a:r>
              <a:rPr lang="en-US" sz="3600" b="1" dirty="0">
                <a:solidFill>
                  <a:srgbClr val="4D4D4C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ONE+</a:t>
            </a:r>
            <a:r>
              <a:rPr lang="ru-RU" sz="3600" b="1" dirty="0">
                <a:solidFill>
                  <a:srgbClr val="4D4D4C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 18 В </a:t>
            </a:r>
            <a:endParaRPr lang="en-US" sz="3600" b="1" dirty="0">
              <a:solidFill>
                <a:srgbClr val="4D4D4C"/>
              </a:solidFill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08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84" y="0"/>
            <a:ext cx="287881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" y="5973744"/>
            <a:ext cx="1155092" cy="194523"/>
          </a:xfrm>
          <a:prstGeom prst="rect">
            <a:avLst/>
          </a:prstGeom>
        </p:spPr>
      </p:pic>
      <p:sp>
        <p:nvSpPr>
          <p:cNvPr id="9" name="Text Placeholder 5"/>
          <p:cNvSpPr txBox="1">
            <a:spLocks/>
          </p:cNvSpPr>
          <p:nvPr/>
        </p:nvSpPr>
        <p:spPr>
          <a:xfrm>
            <a:off x="613748" y="2342581"/>
            <a:ext cx="8473102" cy="8605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600" b="1" dirty="0">
                <a:solidFill>
                  <a:srgbClr val="4D4D4C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Аккумуляторные газонокосилки 36 В </a:t>
            </a:r>
          </a:p>
        </p:txBody>
      </p:sp>
    </p:spTree>
    <p:extLst>
      <p:ext uri="{BB962C8B-B14F-4D97-AF65-F5344CB8AC3E}">
        <p14:creationId xmlns:p14="http://schemas.microsoft.com/office/powerpoint/2010/main" val="359822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E148F4-F2D7-4033-AB21-126F21E96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16" b="9412"/>
          <a:stretch/>
        </p:blipFill>
        <p:spPr>
          <a:xfrm>
            <a:off x="0" y="0"/>
            <a:ext cx="12192000" cy="6865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84" y="0"/>
            <a:ext cx="287881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" y="5973744"/>
            <a:ext cx="1155092" cy="19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66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20">
            <a:extLst>
              <a:ext uri="{FF2B5EF4-FFF2-40B4-BE49-F238E27FC236}">
                <a16:creationId xmlns:a16="http://schemas.microsoft.com/office/drawing/2014/main" id="{F25345A0-F71D-4597-9227-61F8926B2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187039"/>
              </p:ext>
            </p:extLst>
          </p:nvPr>
        </p:nvGraphicFramePr>
        <p:xfrm>
          <a:off x="166688" y="2966544"/>
          <a:ext cx="11858623" cy="3773755"/>
        </p:xfrm>
        <a:graphic>
          <a:graphicData uri="http://schemas.openxmlformats.org/drawingml/2006/table">
            <a:tbl>
              <a:tblPr/>
              <a:tblGrid>
                <a:gridCol w="1683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3841">
                  <a:extLst>
                    <a:ext uri="{9D8B030D-6E8A-4147-A177-3AD203B41FA5}">
                      <a16:colId xmlns:a16="http://schemas.microsoft.com/office/drawing/2014/main" val="1031766330"/>
                    </a:ext>
                  </a:extLst>
                </a:gridCol>
                <a:gridCol w="2543841">
                  <a:extLst>
                    <a:ext uri="{9D8B030D-6E8A-4147-A177-3AD203B41FA5}">
                      <a16:colId xmlns:a16="http://schemas.microsoft.com/office/drawing/2014/main" val="1355633248"/>
                    </a:ext>
                  </a:extLst>
                </a:gridCol>
                <a:gridCol w="2543841">
                  <a:extLst>
                    <a:ext uri="{9D8B030D-6E8A-4147-A177-3AD203B41FA5}">
                      <a16:colId xmlns:a16="http://schemas.microsoft.com/office/drawing/2014/main" val="3446016502"/>
                    </a:ext>
                  </a:extLst>
                </a:gridCol>
                <a:gridCol w="2543841">
                  <a:extLst>
                    <a:ext uri="{9D8B030D-6E8A-4147-A177-3AD203B41FA5}">
                      <a16:colId xmlns:a16="http://schemas.microsoft.com/office/drawing/2014/main" val="2644219977"/>
                    </a:ext>
                  </a:extLst>
                </a:gridCol>
              </a:tblGrid>
              <a:tr h="24633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см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46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см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33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>
                      <a:noFill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RLM36X41H40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RLM36X41H50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RLM36X41H50P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RLM36X46H5P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691370"/>
                  </a:ext>
                </a:extLst>
              </a:tr>
              <a:tr h="343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В, щеточный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 Бесщеточный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Аккумулятор,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4.0 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5.0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5.0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5.0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082128"/>
                  </a:ext>
                </a:extLst>
              </a:tr>
              <a:tr h="240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Рекомендуемая площадь, м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²</a:t>
                      </a: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550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625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749282"/>
                  </a:ext>
                </a:extLst>
              </a:tr>
              <a:tr h="240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Несамоходная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Power Assist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868931"/>
                  </a:ext>
                </a:extLst>
              </a:tr>
              <a:tr h="3627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скашивания, мм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 одной рукоятью,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20-70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Объем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травосборника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 л</a:t>
                      </a: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6649718-1C8B-444E-A492-BBFC4135B9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7670"/>
            <a:ext cx="1642043" cy="446960"/>
          </a:xfrm>
          <a:prstGeom prst="rect">
            <a:avLst/>
          </a:prstGeom>
        </p:spPr>
      </p:pic>
      <p:pic>
        <p:nvPicPr>
          <p:cNvPr id="5" name="Picture 17" descr="Brushless logo.png">
            <a:extLst>
              <a:ext uri="{FF2B5EF4-FFF2-40B4-BE49-F238E27FC236}">
                <a16:creationId xmlns:a16="http://schemas.microsoft.com/office/drawing/2014/main" id="{F937DFA0-824F-4283-934D-CB25A14E6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5927" y="1490028"/>
            <a:ext cx="1079827" cy="19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lawn mower, transport&#10;&#10;Description generated with very high confidence">
            <a:extLst>
              <a:ext uri="{FF2B5EF4-FFF2-40B4-BE49-F238E27FC236}">
                <a16:creationId xmlns:a16="http://schemas.microsoft.com/office/drawing/2014/main" id="{B36EE9E2-76AF-486D-BF15-1F21CE445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7" b="96484" l="5700" r="94500">
                        <a14:foregroundMark x1="5800" y1="88242" x2="5800" y2="88242"/>
                        <a14:foregroundMark x1="25100" y1="96484" x2="25100" y2="96484"/>
                        <a14:foregroundMark x1="51300" y1="78681" x2="54300" y2="77582"/>
                        <a14:foregroundMark x1="90800" y1="16923" x2="93800" y2="10110"/>
                        <a14:foregroundMark x1="93800" y1="10110" x2="89800" y2="4286"/>
                        <a14:foregroundMark x1="89800" y1="4286" x2="82800" y2="3516"/>
                        <a14:foregroundMark x1="82800" y1="3516" x2="77900" y2="9341"/>
                        <a14:foregroundMark x1="77900" y1="9341" x2="76600" y2="9890"/>
                        <a14:foregroundMark x1="80100" y1="5604" x2="85500" y2="3407"/>
                        <a14:foregroundMark x1="94500" y1="6484" x2="93300" y2="1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840" y="1345227"/>
            <a:ext cx="1622981" cy="1476915"/>
          </a:xfrm>
          <a:prstGeom prst="rect">
            <a:avLst/>
          </a:prstGeom>
        </p:spPr>
      </p:pic>
      <p:pic>
        <p:nvPicPr>
          <p:cNvPr id="7" name="Picture 6" descr="A picture containing lawn mower, transport&#10;&#10;Description generated with very high confidence">
            <a:extLst>
              <a:ext uri="{FF2B5EF4-FFF2-40B4-BE49-F238E27FC236}">
                <a16:creationId xmlns:a16="http://schemas.microsoft.com/office/drawing/2014/main" id="{E3F299B8-944E-4EA5-BAFC-DBD8199C76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7" b="95495" l="6300" r="95700">
                        <a14:foregroundMark x1="6300" y1="87253" x2="6300" y2="87253"/>
                        <a14:foregroundMark x1="25300" y1="95604" x2="25300" y2="95604"/>
                        <a14:foregroundMark x1="52700" y1="79560" x2="50800" y2="78242"/>
                        <a14:foregroundMark x1="89600" y1="19670" x2="95700" y2="9011"/>
                        <a14:foregroundMark x1="76200" y1="9451" x2="81100" y2="4066"/>
                        <a14:foregroundMark x1="81100" y1="4066" x2="86100" y2="3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449" y="1288170"/>
            <a:ext cx="1622984" cy="14769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986414-AC21-4B1F-B030-09C4BE2DAC5F}"/>
              </a:ext>
            </a:extLst>
          </p:cNvPr>
          <p:cNvSpPr txBox="1"/>
          <p:nvPr/>
        </p:nvSpPr>
        <p:spPr>
          <a:xfrm>
            <a:off x="1" y="826505"/>
            <a:ext cx="3314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Модельный ряд 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FD21B4-D287-48E8-89AC-30F01CB08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" y="-15141"/>
            <a:ext cx="8816129" cy="646329"/>
          </a:xfrm>
          <a:prstGeom prst="rect">
            <a:avLst/>
          </a:prstGeom>
          <a:noFill/>
          <a:ln>
            <a:noFill/>
          </a:ln>
        </p:spPr>
        <p:txBody>
          <a:bodyPr wrap="none" lIns="91439" tIns="45719" rIns="91439" bIns="45719">
            <a:spAutoFit/>
          </a:bodyPr>
          <a:lstStyle/>
          <a:p>
            <a:pPr defTabSz="609555">
              <a:defRPr/>
            </a:pPr>
            <a:r>
              <a:rPr lang="ru-RU" sz="3600" b="1" dirty="0">
                <a:solidFill>
                  <a:prstClr val="black"/>
                </a:solidFill>
                <a:latin typeface="Arial"/>
                <a:cs typeface="Arial"/>
              </a:rPr>
              <a:t>Аккумуляторные газонокосилки 36 В </a:t>
            </a:r>
          </a:p>
        </p:txBody>
      </p:sp>
    </p:spTree>
    <p:extLst>
      <p:ext uri="{BB962C8B-B14F-4D97-AF65-F5344CB8AC3E}">
        <p14:creationId xmlns:p14="http://schemas.microsoft.com/office/powerpoint/2010/main" val="712253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68BCAEA-5946-485A-BDC1-5C850B57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65976"/>
              </p:ext>
            </p:extLst>
          </p:nvPr>
        </p:nvGraphicFramePr>
        <p:xfrm>
          <a:off x="5167642" y="1119573"/>
          <a:ext cx="4764771" cy="1829886"/>
        </p:xfrm>
        <a:graphic>
          <a:graphicData uri="http://schemas.openxmlformats.org/drawingml/2006/table">
            <a:tbl>
              <a:tblPr/>
              <a:tblGrid>
                <a:gridCol w="2326101">
                  <a:extLst>
                    <a:ext uri="{9D8B030D-6E8A-4147-A177-3AD203B41FA5}">
                      <a16:colId xmlns:a16="http://schemas.microsoft.com/office/drawing/2014/main" val="604282760"/>
                    </a:ext>
                  </a:extLst>
                </a:gridCol>
                <a:gridCol w="2438670">
                  <a:extLst>
                    <a:ext uri="{9D8B030D-6E8A-4147-A177-3AD203B41FA5}">
                      <a16:colId xmlns:a16="http://schemas.microsoft.com/office/drawing/2014/main" val="478306470"/>
                    </a:ext>
                  </a:extLst>
                </a:gridCol>
              </a:tblGrid>
              <a:tr h="3372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RLM36X41H40</a:t>
                      </a:r>
                    </a:p>
                  </a:txBody>
                  <a:tcPr marL="90000" marR="90000" marT="46654" marB="4665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6764"/>
                  </a:ext>
                </a:extLst>
              </a:tr>
              <a:tr h="230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В, щеточный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52083"/>
                  </a:ext>
                </a:extLst>
              </a:tr>
              <a:tr h="230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90000" marR="90000" marT="46654" marB="4665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589970"/>
                  </a:ext>
                </a:extLst>
              </a:tr>
              <a:tr h="230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Аккумулятор,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smj-S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4.0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840281"/>
                  </a:ext>
                </a:extLst>
              </a:tr>
              <a:tr h="325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Объем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травосборника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 л</a:t>
                      </a: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0000" marR="90000" marT="46654" marB="4665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274128"/>
                  </a:ext>
                </a:extLst>
              </a:tr>
              <a:tr h="13360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Мульчирование</a:t>
                      </a: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19303"/>
                  </a:ext>
                </a:extLst>
              </a:tr>
            </a:tbl>
          </a:graphicData>
        </a:graphic>
      </p:graphicFrame>
      <p:graphicFrame>
        <p:nvGraphicFramePr>
          <p:cNvPr id="6" name="Group 20">
            <a:extLst>
              <a:ext uri="{FF2B5EF4-FFF2-40B4-BE49-F238E27FC236}">
                <a16:creationId xmlns:a16="http://schemas.microsoft.com/office/drawing/2014/main" id="{EBCC8C05-E3E1-4CF3-B7EF-240B21511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033916"/>
              </p:ext>
            </p:extLst>
          </p:nvPr>
        </p:nvGraphicFramePr>
        <p:xfrm>
          <a:off x="6743700" y="4011437"/>
          <a:ext cx="5314950" cy="2525554"/>
        </p:xfrm>
        <a:graphic>
          <a:graphicData uri="http://schemas.openxmlformats.org/drawingml/2006/table">
            <a:tbl>
              <a:tblPr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RLM36X41H40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Stiga</a:t>
                      </a: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Combi 43 S AE 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Bosch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Rotak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43 Li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5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Двигатель, В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/ 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Аккумулятор, </a:t>
                      </a:r>
                      <a:r>
                        <a:rPr kumimoji="0" lang="ru-RU" sz="9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</a:t>
                      </a: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/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x 4.0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80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</a:t>
                      </a: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/ 1 x 2.5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</a:t>
                      </a: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/ 2 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х</a:t>
                      </a: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4.0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Мульчирование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Да, в комплекте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Да, опция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Да, опция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скашивания,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 одной рукоятью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 одной рукоятью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6-позиционная одной рукоятью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Объем </a:t>
                      </a:r>
                      <a:r>
                        <a:rPr kumimoji="0" lang="ru-RU" sz="9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травосборника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 л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Функция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Easy Edge</a:t>
                      </a: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90D9A33-5F59-4911-8FC8-69047F078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43" b="92157" l="9626" r="91979">
                        <a14:foregroundMark x1="60428" y1="93137" x2="60428" y2="93137"/>
                        <a14:foregroundMark x1="19786" y1="8333" x2="19786" y2="8333"/>
                        <a14:foregroundMark x1="91979" y1="82843" x2="91979" y2="828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558169" y="2611443"/>
            <a:ext cx="1044221" cy="1078448"/>
          </a:xfrm>
          <a:prstGeom prst="rect">
            <a:avLst/>
          </a:prstGeom>
        </p:spPr>
      </p:pic>
      <p:pic>
        <p:nvPicPr>
          <p:cNvPr id="8" name="Picture 7" descr="https://cdn.idealo.com/folder/Product/4757/4/4757495/s1_produktbild_max/bosch-rotak-43-li-4-ah-2-akkus-modell-2014.jpg">
            <a:extLst>
              <a:ext uri="{FF2B5EF4-FFF2-40B4-BE49-F238E27FC236}">
                <a16:creationId xmlns:a16="http://schemas.microsoft.com/office/drawing/2014/main" id="{1CFA0198-A000-4917-9E88-EA2B8E10C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67" b="99267" l="3127" r="96091">
                        <a14:foregroundMark x1="29211" y1="74533" x2="29211" y2="74533"/>
                        <a14:foregroundMark x1="32765" y1="64067" x2="26724" y2="69867"/>
                        <a14:foregroundMark x1="26724" y1="69867" x2="24733" y2="73733"/>
                        <a14:foregroundMark x1="26013" y1="64133" x2="26013" y2="64133"/>
                        <a14:foregroundMark x1="38522" y1="65800" x2="38522" y2="65800"/>
                        <a14:foregroundMark x1="38522" y1="65800" x2="38522" y2="65800"/>
                        <a14:foregroundMark x1="38522" y1="65800" x2="38522" y2="65800"/>
                        <a14:foregroundMark x1="38451" y1="67400" x2="38451" y2="67400"/>
                        <a14:foregroundMark x1="38451" y1="67400" x2="38451" y2="67400"/>
                        <a14:foregroundMark x1="38451" y1="67400" x2="38451" y2="67400"/>
                        <a14:foregroundMark x1="26226" y1="83133" x2="26226" y2="83133"/>
                        <a14:foregroundMark x1="26226" y1="83133" x2="26226" y2="83133"/>
                        <a14:foregroundMark x1="25444" y1="84467" x2="25444" y2="84467"/>
                        <a14:foregroundMark x1="19545" y1="81667" x2="28429" y2="84400"/>
                        <a14:foregroundMark x1="28429" y1="84400" x2="34897" y2="73133"/>
                        <a14:foregroundMark x1="26795" y1="63800" x2="22601" y2="71467"/>
                        <a14:foregroundMark x1="22601" y1="71467" x2="28216" y2="76667"/>
                        <a14:foregroundMark x1="42146" y1="64067" x2="44065" y2="61533"/>
                        <a14:foregroundMark x1="96304" y1="10267" x2="96304" y2="10267"/>
                        <a14:foregroundMark x1="95949" y1="6800" x2="95949" y2="6800"/>
                        <a14:foregroundMark x1="92751" y1="2267" x2="92751" y2="2267"/>
                        <a14:foregroundMark x1="56148" y1="93933" x2="56148" y2="93933"/>
                        <a14:foregroundMark x1="3198" y1="92333" x2="3198" y2="92333"/>
                        <a14:foregroundMark x1="44634" y1="99267" x2="44634" y2="99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18" y="2611443"/>
            <a:ext cx="979061" cy="10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8446D0-2FEA-44C8-B5AD-562F7D7CD3EF}"/>
              </a:ext>
            </a:extLst>
          </p:cNvPr>
          <p:cNvSpPr/>
          <p:nvPr/>
        </p:nvSpPr>
        <p:spPr>
          <a:xfrm>
            <a:off x="579900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69620E-0EAE-4D3C-9ED3-34BD598D9A19}"/>
              </a:ext>
            </a:extLst>
          </p:cNvPr>
          <p:cNvSpPr/>
          <p:nvPr/>
        </p:nvSpPr>
        <p:spPr>
          <a:xfrm>
            <a:off x="579900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7B29C3-1225-4D0B-8DFA-559DED028156}"/>
              </a:ext>
            </a:extLst>
          </p:cNvPr>
          <p:cNvSpPr/>
          <p:nvPr/>
        </p:nvSpPr>
        <p:spPr>
          <a:xfrm>
            <a:off x="3764971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BEC8F-A77C-4EEB-9B7D-B20161B8481A}"/>
              </a:ext>
            </a:extLst>
          </p:cNvPr>
          <p:cNvSpPr/>
          <p:nvPr/>
        </p:nvSpPr>
        <p:spPr>
          <a:xfrm>
            <a:off x="3764971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736857-26EF-49A8-B6DD-F40F352DB68C}"/>
              </a:ext>
            </a:extLst>
          </p:cNvPr>
          <p:cNvSpPr txBox="1"/>
          <p:nvPr/>
        </p:nvSpPr>
        <p:spPr>
          <a:xfrm>
            <a:off x="1687725" y="5629233"/>
            <a:ext cx="1761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Надежный механизм регулировки высоты среза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2E1100-D1B9-4852-A00C-7C118F57FC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056" y="4353256"/>
            <a:ext cx="2476902" cy="674209"/>
          </a:xfrm>
          <a:prstGeom prst="rect">
            <a:avLst/>
          </a:prstGeom>
        </p:spPr>
      </p:pic>
      <p:pic>
        <p:nvPicPr>
          <p:cNvPr id="17" name="Picture 16" descr="A picture containing lawn mower, transport&#10;&#10;Description generated with very high confidence">
            <a:extLst>
              <a:ext uri="{FF2B5EF4-FFF2-40B4-BE49-F238E27FC236}">
                <a16:creationId xmlns:a16="http://schemas.microsoft.com/office/drawing/2014/main" id="{E0C09B6C-F5FF-4D6B-BCAB-50B5376D30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97" b="95467" l="3375" r="95625">
                        <a14:foregroundMark x1="6300" y1="87253" x2="6300" y2="87253"/>
                        <a14:foregroundMark x1="25300" y1="95604" x2="25300" y2="95604"/>
                        <a14:foregroundMark x1="52700" y1="79560" x2="50800" y2="78242"/>
                        <a14:foregroundMark x1="89600" y1="19670" x2="95700" y2="9011"/>
                        <a14:foregroundMark x1="76200" y1="9451" x2="81100" y2="4066"/>
                        <a14:foregroundMark x1="81100" y1="4066" x2="86100" y2="3297"/>
                        <a14:foregroundMark x1="3375" y1="88599" x2="3375" y2="88599"/>
                        <a14:foregroundMark x1="52750" y1="79808" x2="52750" y2="79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15" y="858891"/>
            <a:ext cx="3320950" cy="302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82F3DE-1915-42CB-9335-264844E80B62}"/>
              </a:ext>
            </a:extLst>
          </p:cNvPr>
          <p:cNvSpPr txBox="1"/>
          <p:nvPr/>
        </p:nvSpPr>
        <p:spPr>
          <a:xfrm>
            <a:off x="4684271" y="4353256"/>
            <a:ext cx="189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Телескопические рукояти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82F3DE-1915-42CB-9335-264844E80B62}"/>
              </a:ext>
            </a:extLst>
          </p:cNvPr>
          <p:cNvSpPr txBox="1"/>
          <p:nvPr/>
        </p:nvSpPr>
        <p:spPr>
          <a:xfrm>
            <a:off x="4981681" y="5613784"/>
            <a:ext cx="1724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Функция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EasyEdge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для подравнивания кромки газона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88" y="5582653"/>
            <a:ext cx="1001255" cy="104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134" y="5565491"/>
            <a:ext cx="1288271" cy="105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134" y="4101396"/>
            <a:ext cx="905477" cy="109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8">
            <a:extLst>
              <a:ext uri="{FF2B5EF4-FFF2-40B4-BE49-F238E27FC236}">
                <a16:creationId xmlns:a16="http://schemas.microsoft.com/office/drawing/2014/main" id="{4F6F473B-E6F8-4BFB-B2D2-8DAE35C82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" y="-15141"/>
            <a:ext cx="10159446" cy="646329"/>
          </a:xfrm>
          <a:prstGeom prst="rect">
            <a:avLst/>
          </a:prstGeom>
          <a:noFill/>
          <a:ln>
            <a:noFill/>
          </a:ln>
        </p:spPr>
        <p:txBody>
          <a:bodyPr wrap="none" lIns="91439" tIns="45719" rIns="91439" bIns="45719">
            <a:spAutoFit/>
          </a:bodyPr>
          <a:lstStyle/>
          <a:p>
            <a:pPr defTabSz="609555">
              <a:defRPr/>
            </a:pPr>
            <a:r>
              <a:rPr lang="ru-RU" sz="3600" b="1" dirty="0">
                <a:solidFill>
                  <a:prstClr val="black"/>
                </a:solidFill>
                <a:latin typeface="Arial"/>
                <a:cs typeface="Arial"/>
              </a:rPr>
              <a:t>Аккумуляторная газонокосилка 36 В, 40 см </a:t>
            </a:r>
          </a:p>
        </p:txBody>
      </p:sp>
    </p:spTree>
    <p:extLst>
      <p:ext uri="{BB962C8B-B14F-4D97-AF65-F5344CB8AC3E}">
        <p14:creationId xmlns:p14="http://schemas.microsoft.com/office/powerpoint/2010/main" val="3272543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84" y="0"/>
            <a:ext cx="287881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" y="5973744"/>
            <a:ext cx="1155092" cy="194523"/>
          </a:xfrm>
          <a:prstGeom prst="rect">
            <a:avLst/>
          </a:prstGeom>
        </p:spPr>
      </p:pic>
      <p:sp>
        <p:nvSpPr>
          <p:cNvPr id="9" name="Text Placeholder 5"/>
          <p:cNvSpPr txBox="1">
            <a:spLocks/>
          </p:cNvSpPr>
          <p:nvPr/>
        </p:nvSpPr>
        <p:spPr>
          <a:xfrm>
            <a:off x="613748" y="2342581"/>
            <a:ext cx="8259859" cy="8605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600" b="1" dirty="0">
                <a:solidFill>
                  <a:srgbClr val="4D4D4C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Аккумуляторные газонокосилки</a:t>
            </a:r>
          </a:p>
          <a:p>
            <a:pPr marL="0" indent="0">
              <a:buNone/>
            </a:pPr>
            <a:r>
              <a:rPr lang="en-US" sz="6600" b="1" dirty="0">
                <a:solidFill>
                  <a:srgbClr val="4D4D4C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ONE+</a:t>
            </a:r>
            <a:r>
              <a:rPr lang="ru-RU" sz="6600" b="1" dirty="0">
                <a:solidFill>
                  <a:srgbClr val="4D4D4C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 18 В </a:t>
            </a:r>
            <a:endParaRPr lang="en-US" sz="6600" b="1" dirty="0">
              <a:solidFill>
                <a:srgbClr val="4D4D4C"/>
              </a:solidFill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84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537F2C6-3C25-4310-B26C-FFD151432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705900"/>
              </p:ext>
            </p:extLst>
          </p:nvPr>
        </p:nvGraphicFramePr>
        <p:xfrm>
          <a:off x="556039" y="4053376"/>
          <a:ext cx="5054646" cy="25030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54646">
                  <a:extLst>
                    <a:ext uri="{9D8B030D-6E8A-4147-A177-3AD203B41FA5}">
                      <a16:colId xmlns:a16="http://schemas.microsoft.com/office/drawing/2014/main" val="2243346497"/>
                    </a:ext>
                  </a:extLst>
                </a:gridCol>
              </a:tblGrid>
              <a:tr h="50646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Совместимые принадлежности</a:t>
                      </a:r>
                      <a:endParaRPr lang="en-GB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1542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RAC404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Запасное лезвие 40 см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132605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C629A57-BCAE-4495-A244-31F096568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612126"/>
              </p:ext>
            </p:extLst>
          </p:nvPr>
        </p:nvGraphicFramePr>
        <p:xfrm>
          <a:off x="6096000" y="2832126"/>
          <a:ext cx="5715000" cy="2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2125">
                  <a:extLst>
                    <a:ext uri="{9D8B030D-6E8A-4147-A177-3AD203B41FA5}">
                      <a16:colId xmlns:a16="http://schemas.microsoft.com/office/drawing/2014/main" val="3317724746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3677814731"/>
                    </a:ext>
                  </a:extLst>
                </a:gridCol>
                <a:gridCol w="2333625">
                  <a:extLst>
                    <a:ext uri="{9D8B030D-6E8A-4147-A177-3AD203B41FA5}">
                      <a16:colId xmlns:a16="http://schemas.microsoft.com/office/drawing/2014/main" val="101730050"/>
                    </a:ext>
                  </a:extLst>
                </a:gridCol>
              </a:tblGrid>
              <a:tr h="61062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Зарядное устройство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763566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RLM36X41H40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4.0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Ач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RY36C17A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294533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RLM36X41H50</a:t>
                      </a:r>
                      <a:endParaRPr lang="en-GB" sz="14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5.0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Ач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RY36C17A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9637637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RLM36X41H50P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5.0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Ач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RY36C17A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615818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A4D8849-BD3F-4930-A92C-E2574DA2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40425" r="3194" b="40425"/>
          <a:stretch/>
        </p:blipFill>
        <p:spPr>
          <a:xfrm>
            <a:off x="719668" y="5456638"/>
            <a:ext cx="4795608" cy="9810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2A7505-DD28-478B-B676-68AAE0E5A57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96035"/>
            <a:ext cx="2476902" cy="674209"/>
          </a:xfrm>
          <a:prstGeom prst="rect">
            <a:avLst/>
          </a:prstGeom>
        </p:spPr>
      </p:pic>
      <p:pic>
        <p:nvPicPr>
          <p:cNvPr id="11" name="Picture 10" descr="A picture containing lawn mower, transport&#10;&#10;Description generated with very high confidence">
            <a:extLst>
              <a:ext uri="{FF2B5EF4-FFF2-40B4-BE49-F238E27FC236}">
                <a16:creationId xmlns:a16="http://schemas.microsoft.com/office/drawing/2014/main" id="{B7C5838D-3848-4FB8-A1B5-32789C1DEF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7" b="95467" l="2625" r="95625">
                        <a14:foregroundMark x1="6300" y1="87253" x2="6300" y2="87253"/>
                        <a14:foregroundMark x1="25300" y1="95604" x2="25300" y2="95604"/>
                        <a14:foregroundMark x1="52700" y1="79560" x2="50800" y2="78242"/>
                        <a14:foregroundMark x1="89600" y1="19670" x2="95700" y2="9011"/>
                        <a14:foregroundMark x1="76200" y1="9451" x2="81100" y2="4066"/>
                        <a14:foregroundMark x1="81100" y1="4066" x2="86100" y2="3297"/>
                        <a14:foregroundMark x1="2625" y1="86538" x2="2625" y2="86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97" y="1031312"/>
            <a:ext cx="3320950" cy="3022064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ED89978A-385C-4CB8-8826-FDAB82191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" y="-15141"/>
            <a:ext cx="10159446" cy="646329"/>
          </a:xfrm>
          <a:prstGeom prst="rect">
            <a:avLst/>
          </a:prstGeom>
          <a:noFill/>
          <a:ln>
            <a:noFill/>
          </a:ln>
        </p:spPr>
        <p:txBody>
          <a:bodyPr wrap="none" lIns="91439" tIns="45719" rIns="91439" bIns="45719">
            <a:spAutoFit/>
          </a:bodyPr>
          <a:lstStyle/>
          <a:p>
            <a:pPr defTabSz="609555">
              <a:defRPr/>
            </a:pPr>
            <a:r>
              <a:rPr lang="ru-RU" sz="3600" b="1" dirty="0">
                <a:solidFill>
                  <a:prstClr val="black"/>
                </a:solidFill>
                <a:latin typeface="Arial"/>
                <a:cs typeface="Arial"/>
              </a:rPr>
              <a:t>Аккумуляторная газонокосилка 36 В, 40 см </a:t>
            </a:r>
          </a:p>
        </p:txBody>
      </p:sp>
    </p:spTree>
    <p:extLst>
      <p:ext uri="{BB962C8B-B14F-4D97-AF65-F5344CB8AC3E}">
        <p14:creationId xmlns:p14="http://schemas.microsoft.com/office/powerpoint/2010/main" val="412868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68BCAEA-5946-485A-BDC1-5C850B57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373010"/>
              </p:ext>
            </p:extLst>
          </p:nvPr>
        </p:nvGraphicFramePr>
        <p:xfrm>
          <a:off x="5188309" y="1251067"/>
          <a:ext cx="4403365" cy="1762716"/>
        </p:xfrm>
        <a:graphic>
          <a:graphicData uri="http://schemas.openxmlformats.org/drawingml/2006/table">
            <a:tbl>
              <a:tblPr/>
              <a:tblGrid>
                <a:gridCol w="2643257">
                  <a:extLst>
                    <a:ext uri="{9D8B030D-6E8A-4147-A177-3AD203B41FA5}">
                      <a16:colId xmlns:a16="http://schemas.microsoft.com/office/drawing/2014/main" val="604282760"/>
                    </a:ext>
                  </a:extLst>
                </a:gridCol>
                <a:gridCol w="1760108">
                  <a:extLst>
                    <a:ext uri="{9D8B030D-6E8A-4147-A177-3AD203B41FA5}">
                      <a16:colId xmlns:a16="http://schemas.microsoft.com/office/drawing/2014/main" val="478306470"/>
                    </a:ext>
                  </a:extLst>
                </a:gridCol>
              </a:tblGrid>
              <a:tr h="197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</a:t>
                      </a:r>
                      <a:r>
                        <a:rPr kumimoji="0" lang="en-GB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®</a:t>
                      </a: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RLM36X46H5P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67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В, бесщеточный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520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90000" marR="90000" marT="46654" marB="4665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589970"/>
                  </a:ext>
                </a:extLst>
              </a:tr>
              <a:tr h="1865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Аккумулятор,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smj-S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5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,0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840281"/>
                  </a:ext>
                </a:extLst>
              </a:tr>
              <a:tr h="1865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Объем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травосборника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 л</a:t>
                      </a: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90000" marR="90000" marT="46654" marB="4665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274128"/>
                  </a:ext>
                </a:extLst>
              </a:tr>
              <a:tr h="186545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Мульчирование</a:t>
                      </a: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1930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FD20D1D-F795-435A-9653-F3FFC9319E8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85186"/>
            <a:ext cx="2476902" cy="6742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F6ACBA-A72E-40C7-8AB8-3B9591B2CE6E}"/>
              </a:ext>
            </a:extLst>
          </p:cNvPr>
          <p:cNvSpPr/>
          <p:nvPr/>
        </p:nvSpPr>
        <p:spPr>
          <a:xfrm>
            <a:off x="579900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9C7A24-20C5-4173-91C0-20E304FF7B2F}"/>
              </a:ext>
            </a:extLst>
          </p:cNvPr>
          <p:cNvSpPr/>
          <p:nvPr/>
        </p:nvSpPr>
        <p:spPr>
          <a:xfrm>
            <a:off x="579900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BA9DDF-81CA-494D-89E3-16A511AF1F9A}"/>
              </a:ext>
            </a:extLst>
          </p:cNvPr>
          <p:cNvSpPr/>
          <p:nvPr/>
        </p:nvSpPr>
        <p:spPr>
          <a:xfrm>
            <a:off x="3764971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7BC7E4-3516-490A-B24F-581D058EA447}"/>
              </a:ext>
            </a:extLst>
          </p:cNvPr>
          <p:cNvSpPr/>
          <p:nvPr/>
        </p:nvSpPr>
        <p:spPr>
          <a:xfrm>
            <a:off x="3764971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5C162E-AC4C-4713-AF84-B618FB1780C5}"/>
              </a:ext>
            </a:extLst>
          </p:cNvPr>
          <p:cNvSpPr txBox="1"/>
          <p:nvPr/>
        </p:nvSpPr>
        <p:spPr>
          <a:xfrm>
            <a:off x="702139" y="4529515"/>
            <a:ext cx="255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Бесщеточный двигатель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6943AB-2DA2-4D09-BAAD-27572A1B5E69}"/>
              </a:ext>
            </a:extLst>
          </p:cNvPr>
          <p:cNvSpPr txBox="1"/>
          <p:nvPr/>
        </p:nvSpPr>
        <p:spPr>
          <a:xfrm>
            <a:off x="1994251" y="5582654"/>
            <a:ext cx="139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Механизм привода по необходимости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7" descr="Brushless logo.png">
            <a:extLst>
              <a:ext uri="{FF2B5EF4-FFF2-40B4-BE49-F238E27FC236}">
                <a16:creationId xmlns:a16="http://schemas.microsoft.com/office/drawing/2014/main" id="{36E75AB2-CBAD-4412-A985-A112616F4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99" y="4085429"/>
            <a:ext cx="2805343" cy="49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Group 20">
            <a:extLst>
              <a:ext uri="{FF2B5EF4-FFF2-40B4-BE49-F238E27FC236}">
                <a16:creationId xmlns:a16="http://schemas.microsoft.com/office/drawing/2014/main" id="{5FC610D9-C4DC-438A-A35B-C6F2B0522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893443"/>
              </p:ext>
            </p:extLst>
          </p:nvPr>
        </p:nvGraphicFramePr>
        <p:xfrm>
          <a:off x="6666826" y="4061360"/>
          <a:ext cx="5344199" cy="2495074"/>
        </p:xfrm>
        <a:graphic>
          <a:graphicData uri="http://schemas.openxmlformats.org/drawingml/2006/table">
            <a:tbl>
              <a:tblPr/>
              <a:tblGrid>
                <a:gridCol w="1250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4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1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RLM36X46H5P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Stiga</a:t>
                      </a:r>
                      <a:r>
                        <a:rPr kumimoji="0" lang="en-GB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- Combi48S AE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Powerworks</a:t>
                      </a: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PD60LM51SPK4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5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Двигатель, В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/ 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Аккумулятор, </a:t>
                      </a:r>
                      <a:r>
                        <a:rPr kumimoji="0" lang="ru-RU" sz="9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/ 1 x 5.0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80 / 1 x 5.0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60 / 1 x 4.0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Мульчирование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Да, в комплекте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Да, опция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Да, в комплекте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скашивания,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 одной рукоятью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 одной рукоятью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-позиционная одной рукоятью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Объем </a:t>
                      </a:r>
                      <a:r>
                        <a:rPr kumimoji="0" lang="ru-RU" sz="9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травосборника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 л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Функция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Easy Edge</a:t>
                      </a: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5236C84A-A25B-44D6-A381-D77E41CCC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7230" y="2933014"/>
            <a:ext cx="999941" cy="107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A picture containing lawn mower, transport&#10;&#10;Description generated with very high confidence">
            <a:extLst>
              <a:ext uri="{FF2B5EF4-FFF2-40B4-BE49-F238E27FC236}">
                <a16:creationId xmlns:a16="http://schemas.microsoft.com/office/drawing/2014/main" id="{DD65EE29-94EB-4067-B4FD-0275FA1806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7" b="96429" l="2250" r="94500">
                        <a14:foregroundMark x1="5800" y1="88242" x2="5800" y2="88242"/>
                        <a14:foregroundMark x1="25100" y1="96484" x2="25100" y2="96484"/>
                        <a14:foregroundMark x1="51300" y1="78681" x2="54300" y2="77582"/>
                        <a14:foregroundMark x1="90800" y1="16923" x2="93800" y2="10110"/>
                        <a14:foregroundMark x1="93800" y1="10110" x2="89800" y2="4286"/>
                        <a14:foregroundMark x1="89800" y1="4286" x2="82800" y2="3516"/>
                        <a14:foregroundMark x1="82800" y1="3516" x2="77900" y2="9341"/>
                        <a14:foregroundMark x1="77900" y1="9341" x2="76600" y2="9890"/>
                        <a14:foregroundMark x1="80100" y1="5604" x2="85500" y2="3407"/>
                        <a14:foregroundMark x1="94500" y1="6484" x2="93300" y2="13077"/>
                        <a14:foregroundMark x1="2250" y1="88187" x2="2250" y2="88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683" y="1311208"/>
            <a:ext cx="2805343" cy="255286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82" y="5642163"/>
            <a:ext cx="1390990" cy="94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133" y="4146253"/>
            <a:ext cx="772845" cy="97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B82F3DE-1915-42CB-9335-264844E80B62}"/>
              </a:ext>
            </a:extLst>
          </p:cNvPr>
          <p:cNvSpPr txBox="1"/>
          <p:nvPr/>
        </p:nvSpPr>
        <p:spPr>
          <a:xfrm>
            <a:off x="4929087" y="5514437"/>
            <a:ext cx="1724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Функция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EasyEdge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для подравнивания кромки газона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6"/>
          <a:stretch/>
        </p:blipFill>
        <p:spPr bwMode="auto">
          <a:xfrm>
            <a:off x="3861483" y="5582654"/>
            <a:ext cx="1092543" cy="104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Powerworks Akku-RasenmÃ¤her PD60LM46SPK4 (60 V, Li-Ionen, 4 Ah, 1 Akku, Schnittbreite: 46 cm)">
            <a:extLst>
              <a:ext uri="{FF2B5EF4-FFF2-40B4-BE49-F238E27FC236}">
                <a16:creationId xmlns:a16="http://schemas.microsoft.com/office/drawing/2014/main" id="{A6A62FC2-A6A1-4C7D-BA12-F2514C92B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46" b="92529" l="4598" r="95833">
                        <a14:foregroundMark x1="17529" y1="65086" x2="21695" y2="65948"/>
                        <a14:foregroundMark x1="9339" y1="8046" x2="9339" y2="8046"/>
                        <a14:foregroundMark x1="4885" y1="11494" x2="4885" y2="11494"/>
                        <a14:foregroundMark x1="65948" y1="92529" x2="65948" y2="92529"/>
                        <a14:foregroundMark x1="92385" y1="82615" x2="92385" y2="82615"/>
                        <a14:foregroundMark x1="95833" y1="80316" x2="95833" y2="80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640016" y="2946347"/>
            <a:ext cx="1078917" cy="107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8">
            <a:extLst>
              <a:ext uri="{FF2B5EF4-FFF2-40B4-BE49-F238E27FC236}">
                <a16:creationId xmlns:a16="http://schemas.microsoft.com/office/drawing/2014/main" id="{6D09CD6C-1A70-4356-AC95-1F0111380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" y="-15141"/>
            <a:ext cx="9042217" cy="1077216"/>
          </a:xfrm>
          <a:prstGeom prst="rect">
            <a:avLst/>
          </a:prstGeom>
          <a:noFill/>
          <a:ln>
            <a:noFill/>
          </a:ln>
        </p:spPr>
        <p:txBody>
          <a:bodyPr wrap="none" lIns="91439" tIns="45719" rIns="91439" bIns="45719">
            <a:spAutoFit/>
          </a:bodyPr>
          <a:lstStyle/>
          <a:p>
            <a:pPr defTabSz="60955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Аккумуляторная газонокосилка 36 В, 46 см </a:t>
            </a:r>
          </a:p>
          <a:p>
            <a:pPr defTabSz="60955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с бесщеточным двигателем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5BA023-AB01-4DF6-91ED-5174F4DD2BEC}"/>
              </a:ext>
            </a:extLst>
          </p:cNvPr>
          <p:cNvSpPr txBox="1"/>
          <p:nvPr/>
        </p:nvSpPr>
        <p:spPr>
          <a:xfrm>
            <a:off x="4684271" y="4353256"/>
            <a:ext cx="189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Телескопические рукояти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7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awn mower, transport&#10;&#10;Description generated with very high confidence">
            <a:extLst>
              <a:ext uri="{FF2B5EF4-FFF2-40B4-BE49-F238E27FC236}">
                <a16:creationId xmlns:a16="http://schemas.microsoft.com/office/drawing/2014/main" id="{8589E273-58F6-466C-AC88-2DD802AA48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7" b="96484" l="5700" r="94500">
                        <a14:foregroundMark x1="5800" y1="88242" x2="5800" y2="88242"/>
                        <a14:foregroundMark x1="25100" y1="96484" x2="25100" y2="96484"/>
                        <a14:foregroundMark x1="51300" y1="78681" x2="54300" y2="77582"/>
                        <a14:foregroundMark x1="90800" y1="16923" x2="93800" y2="10110"/>
                        <a14:foregroundMark x1="93800" y1="10110" x2="89800" y2="4286"/>
                        <a14:foregroundMark x1="89800" y1="4286" x2="82800" y2="3516"/>
                        <a14:foregroundMark x1="82800" y1="3516" x2="77900" y2="9341"/>
                        <a14:foregroundMark x1="77900" y1="9341" x2="76600" y2="9890"/>
                        <a14:foregroundMark x1="80100" y1="5604" x2="85500" y2="3407"/>
                        <a14:foregroundMark x1="94500" y1="6484" x2="93300" y2="1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569" y="838707"/>
            <a:ext cx="3324189" cy="302501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537F2C6-3C25-4310-B26C-FFD151432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238429"/>
              </p:ext>
            </p:extLst>
          </p:nvPr>
        </p:nvGraphicFramePr>
        <p:xfrm>
          <a:off x="556039" y="4053376"/>
          <a:ext cx="5054646" cy="25030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54646">
                  <a:extLst>
                    <a:ext uri="{9D8B030D-6E8A-4147-A177-3AD203B41FA5}">
                      <a16:colId xmlns:a16="http://schemas.microsoft.com/office/drawing/2014/main" val="2243346497"/>
                    </a:ext>
                  </a:extLst>
                </a:gridCol>
              </a:tblGrid>
              <a:tr h="50646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Совместимые принадлежности</a:t>
                      </a: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15420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RAC412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Запасное лезвие 4</a:t>
                      </a:r>
                      <a:r>
                        <a:rPr lang="en-US" sz="1400" b="0" dirty="0"/>
                        <a:t>6</a:t>
                      </a:r>
                      <a:r>
                        <a:rPr lang="ru-RU" sz="1400" b="0" dirty="0"/>
                        <a:t> см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132605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C629A57-BCAE-4495-A244-31F096568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819332"/>
              </p:ext>
            </p:extLst>
          </p:nvPr>
        </p:nvGraphicFramePr>
        <p:xfrm>
          <a:off x="6199935" y="2868281"/>
          <a:ext cx="5436025" cy="1221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2940">
                  <a:extLst>
                    <a:ext uri="{9D8B030D-6E8A-4147-A177-3AD203B41FA5}">
                      <a16:colId xmlns:a16="http://schemas.microsoft.com/office/drawing/2014/main" val="3317724746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val="3677814731"/>
                    </a:ext>
                  </a:extLst>
                </a:gridCol>
                <a:gridCol w="2358610">
                  <a:extLst>
                    <a:ext uri="{9D8B030D-6E8A-4147-A177-3AD203B41FA5}">
                      <a16:colId xmlns:a16="http://schemas.microsoft.com/office/drawing/2014/main" val="101730050"/>
                    </a:ext>
                  </a:extLst>
                </a:gridCol>
              </a:tblGrid>
              <a:tr h="61062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Зарядное устройство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763566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RLM36X46H5P 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5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Ач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BCL3650F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294533"/>
                  </a:ext>
                </a:extLst>
              </a:tr>
            </a:tbl>
          </a:graphicData>
        </a:graphic>
      </p:graphicFrame>
      <p:pic>
        <p:nvPicPr>
          <p:cNvPr id="2050" name="Picture 2" descr="RAC412 Blade 46 cm for battery mowers">
            <a:extLst>
              <a:ext uri="{FF2B5EF4-FFF2-40B4-BE49-F238E27FC236}">
                <a16:creationId xmlns:a16="http://schemas.microsoft.com/office/drawing/2014/main" id="{A70F0C54-5C86-4421-95DD-0116FDA11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6" t="42867" r="8916" b="42867"/>
          <a:stretch/>
        </p:blipFill>
        <p:spPr bwMode="auto">
          <a:xfrm>
            <a:off x="722089" y="5455104"/>
            <a:ext cx="4715150" cy="81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Brushless logo.png">
            <a:extLst>
              <a:ext uri="{FF2B5EF4-FFF2-40B4-BE49-F238E27FC236}">
                <a16:creationId xmlns:a16="http://schemas.microsoft.com/office/drawing/2014/main" id="{B3402628-4D0A-4B53-9CE9-669CADC64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0694"/>
            <a:ext cx="2014012" cy="3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A3BF05-EF58-4E8B-9BB1-8373EA3D88D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96035"/>
            <a:ext cx="2022764" cy="550593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136142E7-68A4-4E5F-81CB-84234CF45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" y="-15141"/>
            <a:ext cx="9042217" cy="1077216"/>
          </a:xfrm>
          <a:prstGeom prst="rect">
            <a:avLst/>
          </a:prstGeom>
          <a:noFill/>
          <a:ln>
            <a:noFill/>
          </a:ln>
        </p:spPr>
        <p:txBody>
          <a:bodyPr wrap="none" lIns="91439" tIns="45719" rIns="91439" bIns="45719">
            <a:spAutoFit/>
          </a:bodyPr>
          <a:lstStyle/>
          <a:p>
            <a:pPr defTabSz="60955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Аккумуляторная газонокосилка 36 В, 46 см </a:t>
            </a:r>
          </a:p>
          <a:p>
            <a:pPr defTabSz="60955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с бесщеточным двигателем</a:t>
            </a:r>
          </a:p>
        </p:txBody>
      </p:sp>
    </p:spTree>
    <p:extLst>
      <p:ext uri="{BB962C8B-B14F-4D97-AF65-F5344CB8AC3E}">
        <p14:creationId xmlns:p14="http://schemas.microsoft.com/office/powerpoint/2010/main" val="3349135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68BCAEA-5946-485A-BDC1-5C850B57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855092"/>
              </p:ext>
            </p:extLst>
          </p:nvPr>
        </p:nvGraphicFramePr>
        <p:xfrm>
          <a:off x="6950042" y="1261903"/>
          <a:ext cx="4768891" cy="1752300"/>
        </p:xfrm>
        <a:graphic>
          <a:graphicData uri="http://schemas.openxmlformats.org/drawingml/2006/table">
            <a:tbl>
              <a:tblPr/>
              <a:tblGrid>
                <a:gridCol w="2328113">
                  <a:extLst>
                    <a:ext uri="{9D8B030D-6E8A-4147-A177-3AD203B41FA5}">
                      <a16:colId xmlns:a16="http://schemas.microsoft.com/office/drawing/2014/main" val="604282760"/>
                    </a:ext>
                  </a:extLst>
                </a:gridCol>
                <a:gridCol w="2440778">
                  <a:extLst>
                    <a:ext uri="{9D8B030D-6E8A-4147-A177-3AD203B41FA5}">
                      <a16:colId xmlns:a16="http://schemas.microsoft.com/office/drawing/2014/main" val="478306470"/>
                    </a:ext>
                  </a:extLst>
                </a:gridCol>
              </a:tblGrid>
              <a:tr h="197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RY36LMX51A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67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В, бесщеточный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520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120000" marR="120000" marT="62205" marB="6220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589970"/>
                  </a:ext>
                </a:extLst>
              </a:tr>
              <a:tr h="236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Аккумулятор,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smj-S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6.0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840281"/>
                  </a:ext>
                </a:extLst>
              </a:tr>
              <a:tr h="1865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Объем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травосборника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 л</a:t>
                      </a: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120000" marR="120000" marT="62205" marB="6220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274128"/>
                  </a:ext>
                </a:extLst>
              </a:tr>
              <a:tr h="18654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Привод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676" marR="114676" marT="44584" marB="4458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Самоходная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1930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FD20D1D-F795-435A-9653-F3FFC9319E8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96035"/>
            <a:ext cx="2476902" cy="6742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F6ACBA-A72E-40C7-8AB8-3B9591B2CE6E}"/>
              </a:ext>
            </a:extLst>
          </p:cNvPr>
          <p:cNvSpPr/>
          <p:nvPr/>
        </p:nvSpPr>
        <p:spPr>
          <a:xfrm>
            <a:off x="579900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9C7A24-20C5-4173-91C0-20E304FF7B2F}"/>
              </a:ext>
            </a:extLst>
          </p:cNvPr>
          <p:cNvSpPr/>
          <p:nvPr/>
        </p:nvSpPr>
        <p:spPr>
          <a:xfrm>
            <a:off x="579900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BA9DDF-81CA-494D-89E3-16A511AF1F9A}"/>
              </a:ext>
            </a:extLst>
          </p:cNvPr>
          <p:cNvSpPr/>
          <p:nvPr/>
        </p:nvSpPr>
        <p:spPr>
          <a:xfrm>
            <a:off x="3764971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7BC7E4-3516-490A-B24F-581D058EA447}"/>
              </a:ext>
            </a:extLst>
          </p:cNvPr>
          <p:cNvSpPr/>
          <p:nvPr/>
        </p:nvSpPr>
        <p:spPr>
          <a:xfrm>
            <a:off x="3764971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82F3DE-1915-42CB-9335-264844E80B62}"/>
              </a:ext>
            </a:extLst>
          </p:cNvPr>
          <p:cNvSpPr txBox="1"/>
          <p:nvPr/>
        </p:nvSpPr>
        <p:spPr>
          <a:xfrm>
            <a:off x="3764969" y="4275897"/>
            <a:ext cx="28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Телескопические рукояти</a:t>
            </a:r>
          </a:p>
        </p:txBody>
      </p:sp>
      <p:pic>
        <p:nvPicPr>
          <p:cNvPr id="19" name="Picture 17" descr="Brushless logo.png">
            <a:extLst>
              <a:ext uri="{FF2B5EF4-FFF2-40B4-BE49-F238E27FC236}">
                <a16:creationId xmlns:a16="http://schemas.microsoft.com/office/drawing/2014/main" id="{36E75AB2-CBAD-4412-A985-A112616F4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99" y="4085429"/>
            <a:ext cx="2805343" cy="49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Group 20">
            <a:extLst>
              <a:ext uri="{FF2B5EF4-FFF2-40B4-BE49-F238E27FC236}">
                <a16:creationId xmlns:a16="http://schemas.microsoft.com/office/drawing/2014/main" id="{5FC610D9-C4DC-438A-A35B-C6F2B0522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399417"/>
              </p:ext>
            </p:extLst>
          </p:nvPr>
        </p:nvGraphicFramePr>
        <p:xfrm>
          <a:off x="6653443" y="4011437"/>
          <a:ext cx="5376630" cy="2525554"/>
        </p:xfrm>
        <a:graphic>
          <a:graphicData uri="http://schemas.openxmlformats.org/drawingml/2006/table">
            <a:tbl>
              <a:tblPr/>
              <a:tblGrid>
                <a:gridCol w="1257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3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2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RY36LMX51A-160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Stiga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Combi50S AE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Ego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LM2024E-SP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5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Двигатель, В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/ 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Аккумулятор, </a:t>
                      </a:r>
                      <a:r>
                        <a:rPr kumimoji="0" lang="ru-RU" sz="9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/ 1 x 6.0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80 / 1 x 5.0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56 / 1 x 7.5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Мульчирование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Да, в комплекте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Да, опция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Да, в комплекте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скашивания,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-позиционная одной рукоятью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 одной рукоятью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-позиционная одной рукоятью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Объем </a:t>
                      </a:r>
                      <a:r>
                        <a:rPr kumimoji="0" lang="ru-RU" sz="9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травосборника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 л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Функция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Easy Edge</a:t>
                      </a: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B82F3DE-1915-42CB-9335-264844E80B62}"/>
              </a:ext>
            </a:extLst>
          </p:cNvPr>
          <p:cNvSpPr txBox="1"/>
          <p:nvPr/>
        </p:nvSpPr>
        <p:spPr>
          <a:xfrm>
            <a:off x="3764969" y="5610659"/>
            <a:ext cx="2888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Функция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EasyEdge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для подравнивания кромки газона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B565B1A-F237-4F22-A41A-ECE6DC6A83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6" y="5861965"/>
            <a:ext cx="2593451" cy="2103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594F06E-9B9F-4EDC-9F9E-C17404192B4B}"/>
              </a:ext>
            </a:extLst>
          </p:cNvPr>
          <p:cNvSpPr txBox="1"/>
          <p:nvPr/>
        </p:nvSpPr>
        <p:spPr>
          <a:xfrm>
            <a:off x="706381" y="6123968"/>
            <a:ext cx="255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Самоходная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08D72B5-5E5C-4201-A484-CB069F81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56" y="823185"/>
            <a:ext cx="852158" cy="82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A3E8E2-A5D0-4A77-AD5B-EF9A980A48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3" b="95763" l="2215" r="98007">
                        <a14:foregroundMark x1="8638" y1="69976" x2="6312" y2="71671"/>
                        <a14:foregroundMark x1="2215" y1="73245" x2="2215" y2="76150"/>
                        <a14:foregroundMark x1="22148" y1="65981" x2="27796" y2="63923"/>
                        <a14:foregroundMark x1="29568" y1="91889" x2="36988" y2="89952"/>
                        <a14:foregroundMark x1="36988" y1="89952" x2="38760" y2="88015"/>
                        <a14:foregroundMark x1="33001" y1="94915" x2="34330" y2="95763"/>
                        <a14:foregroundMark x1="88815" y1="23971" x2="91916" y2="16949"/>
                        <a14:foregroundMark x1="91916" y1="16949" x2="97896" y2="9201"/>
                        <a14:foregroundMark x1="89037" y1="24697" x2="98007" y2="9443"/>
                        <a14:foregroundMark x1="92580" y1="4964" x2="86047" y2="3753"/>
                        <a14:foregroundMark x1="86047" y1="3753" x2="83721" y2="6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8531" y="823185"/>
            <a:ext cx="3593149" cy="3286756"/>
          </a:xfrm>
          <a:prstGeom prst="rect">
            <a:avLst/>
          </a:prstGeom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8CB54D6D-820C-47FD-AAF1-B905D6281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" y="-15141"/>
            <a:ext cx="9042217" cy="1077216"/>
          </a:xfrm>
          <a:prstGeom prst="rect">
            <a:avLst/>
          </a:prstGeom>
          <a:noFill/>
          <a:ln>
            <a:noFill/>
          </a:ln>
        </p:spPr>
        <p:txBody>
          <a:bodyPr wrap="none" lIns="91439" tIns="45719" rIns="91439" bIns="45719">
            <a:spAutoFit/>
          </a:bodyPr>
          <a:lstStyle/>
          <a:p>
            <a:pPr defTabSz="60955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Аккумуляторная газонокосилка 36 В, 51 см </a:t>
            </a:r>
          </a:p>
          <a:p>
            <a:pPr defTabSz="60955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с бесщеточным двигателем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55846F-8BE5-4D56-A189-93DC44BE2135}"/>
              </a:ext>
            </a:extLst>
          </p:cNvPr>
          <p:cNvSpPr txBox="1"/>
          <p:nvPr/>
        </p:nvSpPr>
        <p:spPr>
          <a:xfrm>
            <a:off x="702139" y="4529515"/>
            <a:ext cx="255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Бесщеточный двигатель</a:t>
            </a:r>
          </a:p>
        </p:txBody>
      </p:sp>
    </p:spTree>
    <p:extLst>
      <p:ext uri="{BB962C8B-B14F-4D97-AF65-F5344CB8AC3E}">
        <p14:creationId xmlns:p14="http://schemas.microsoft.com/office/powerpoint/2010/main" val="2824716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537F2C6-3C25-4310-B26C-FFD151432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273471"/>
              </p:ext>
            </p:extLst>
          </p:nvPr>
        </p:nvGraphicFramePr>
        <p:xfrm>
          <a:off x="556039" y="4053376"/>
          <a:ext cx="5054646" cy="25030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54646">
                  <a:extLst>
                    <a:ext uri="{9D8B030D-6E8A-4147-A177-3AD203B41FA5}">
                      <a16:colId xmlns:a16="http://schemas.microsoft.com/office/drawing/2014/main" val="2243346497"/>
                    </a:ext>
                  </a:extLst>
                </a:gridCol>
              </a:tblGrid>
              <a:tr h="50646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Совместимые принадлежности</a:t>
                      </a: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15420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RAC444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Запасное лезвие 51 см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132605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C629A57-BCAE-4495-A244-31F096568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06327"/>
              </p:ext>
            </p:extLst>
          </p:nvPr>
        </p:nvGraphicFramePr>
        <p:xfrm>
          <a:off x="6199936" y="2868281"/>
          <a:ext cx="5344365" cy="1221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5339">
                  <a:extLst>
                    <a:ext uri="{9D8B030D-6E8A-4147-A177-3AD203B41FA5}">
                      <a16:colId xmlns:a16="http://schemas.microsoft.com/office/drawing/2014/main" val="3317724746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3677814731"/>
                    </a:ext>
                  </a:extLst>
                </a:gridCol>
                <a:gridCol w="2095501">
                  <a:extLst>
                    <a:ext uri="{9D8B030D-6E8A-4147-A177-3AD203B41FA5}">
                      <a16:colId xmlns:a16="http://schemas.microsoft.com/office/drawing/2014/main" val="101730050"/>
                    </a:ext>
                  </a:extLst>
                </a:gridCol>
              </a:tblGrid>
              <a:tr h="61062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Зарядное устройство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763566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RY36LMX51A-160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6.0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Ач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RY36C17A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294533"/>
                  </a:ext>
                </a:extLst>
              </a:tr>
            </a:tbl>
          </a:graphicData>
        </a:graphic>
      </p:graphicFrame>
      <p:pic>
        <p:nvPicPr>
          <p:cNvPr id="2050" name="Picture 2" descr="RAC412 Blade 46 cm for battery mowers">
            <a:extLst>
              <a:ext uri="{FF2B5EF4-FFF2-40B4-BE49-F238E27FC236}">
                <a16:creationId xmlns:a16="http://schemas.microsoft.com/office/drawing/2014/main" id="{A70F0C54-5C86-4421-95DD-0116FDA11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6" t="42867" r="8916" b="42867"/>
          <a:stretch/>
        </p:blipFill>
        <p:spPr bwMode="auto">
          <a:xfrm>
            <a:off x="722089" y="5455104"/>
            <a:ext cx="4715150" cy="81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Brushless logo.png">
            <a:extLst>
              <a:ext uri="{FF2B5EF4-FFF2-40B4-BE49-F238E27FC236}">
                <a16:creationId xmlns:a16="http://schemas.microsoft.com/office/drawing/2014/main" id="{B3402628-4D0A-4B53-9CE9-669CADC64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0694"/>
            <a:ext cx="2014012" cy="3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A3BF05-EF58-4E8B-9BB1-8373EA3D88D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96035"/>
            <a:ext cx="2022764" cy="5505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4FB0A9-7188-488A-99B9-14BC1A68C8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9" y="2050648"/>
            <a:ext cx="1845599" cy="149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6B0677-1294-4AF0-A384-DEC4515035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3" b="95763" l="2215" r="98007">
                        <a14:foregroundMark x1="8638" y1="69976" x2="6312" y2="71671"/>
                        <a14:foregroundMark x1="2215" y1="73245" x2="2215" y2="76150"/>
                        <a14:foregroundMark x1="22148" y1="65981" x2="27796" y2="63923"/>
                        <a14:foregroundMark x1="29568" y1="91889" x2="36988" y2="89952"/>
                        <a14:foregroundMark x1="36988" y1="89952" x2="38760" y2="88015"/>
                        <a14:foregroundMark x1="33001" y1="94915" x2="34330" y2="95763"/>
                        <a14:foregroundMark x1="88815" y1="23971" x2="91916" y2="16949"/>
                        <a14:foregroundMark x1="91916" y1="16949" x2="97896" y2="9201"/>
                        <a14:foregroundMark x1="89037" y1="24697" x2="98007" y2="9443"/>
                        <a14:foregroundMark x1="92580" y1="4964" x2="86047" y2="3753"/>
                        <a14:foregroundMark x1="86047" y1="3753" x2="83721" y2="6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3089" y="749766"/>
            <a:ext cx="3593149" cy="3286756"/>
          </a:xfrm>
          <a:prstGeom prst="rect">
            <a:avLst/>
          </a:prstGeom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23FD20EF-912C-4B5B-BBDD-10E1CC466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" y="-15141"/>
            <a:ext cx="9042217" cy="1077216"/>
          </a:xfrm>
          <a:prstGeom prst="rect">
            <a:avLst/>
          </a:prstGeom>
          <a:noFill/>
          <a:ln>
            <a:noFill/>
          </a:ln>
        </p:spPr>
        <p:txBody>
          <a:bodyPr wrap="none" lIns="91439" tIns="45719" rIns="91439" bIns="45719">
            <a:spAutoFit/>
          </a:bodyPr>
          <a:lstStyle/>
          <a:p>
            <a:pPr defTabSz="60955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Аккумуляторная газонокосилка 36 В, 51 см </a:t>
            </a:r>
          </a:p>
          <a:p>
            <a:pPr defTabSz="60955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с бесщеточным двигателем</a:t>
            </a:r>
          </a:p>
        </p:txBody>
      </p:sp>
    </p:spTree>
    <p:extLst>
      <p:ext uri="{BB962C8B-B14F-4D97-AF65-F5344CB8AC3E}">
        <p14:creationId xmlns:p14="http://schemas.microsoft.com/office/powerpoint/2010/main" val="2579932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20">
            <a:extLst>
              <a:ext uri="{FF2B5EF4-FFF2-40B4-BE49-F238E27FC236}">
                <a16:creationId xmlns:a16="http://schemas.microsoft.com/office/drawing/2014/main" id="{F25345A0-F71D-4597-9227-61F8926B2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11958"/>
              </p:ext>
            </p:extLst>
          </p:nvPr>
        </p:nvGraphicFramePr>
        <p:xfrm>
          <a:off x="176211" y="3209348"/>
          <a:ext cx="11839577" cy="3199004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1031766330"/>
                    </a:ext>
                  </a:extLst>
                </a:gridCol>
                <a:gridCol w="1914525">
                  <a:extLst>
                    <a:ext uri="{9D8B030D-6E8A-4147-A177-3AD203B41FA5}">
                      <a16:colId xmlns:a16="http://schemas.microsoft.com/office/drawing/2014/main" val="3917223249"/>
                    </a:ext>
                  </a:extLst>
                </a:gridCol>
                <a:gridCol w="1742212">
                  <a:extLst>
                    <a:ext uri="{9D8B030D-6E8A-4147-A177-3AD203B41FA5}">
                      <a16:colId xmlns:a16="http://schemas.microsoft.com/office/drawing/2014/main" val="902410921"/>
                    </a:ext>
                  </a:extLst>
                </a:gridCol>
                <a:gridCol w="1972538">
                  <a:extLst>
                    <a:ext uri="{9D8B030D-6E8A-4147-A177-3AD203B41FA5}">
                      <a16:colId xmlns:a16="http://schemas.microsoft.com/office/drawing/2014/main" val="2644219977"/>
                    </a:ext>
                  </a:extLst>
                </a:gridCol>
                <a:gridCol w="2209802">
                  <a:extLst>
                    <a:ext uri="{9D8B030D-6E8A-4147-A177-3AD203B41FA5}">
                      <a16:colId xmlns:a16="http://schemas.microsoft.com/office/drawing/2014/main" val="3683508469"/>
                    </a:ext>
                  </a:extLst>
                </a:gridCol>
              </a:tblGrid>
              <a:tr h="24633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см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46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см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36V 51cm Deck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33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>
                      <a:noFill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RLM36X41H40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RLM36X41H50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RLM36X41H50P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RLM36X46H5P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RY36LMX51A-160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691370"/>
                  </a:ext>
                </a:extLst>
              </a:tr>
              <a:tr h="343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В, щеточный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 Бесщеточный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Аккумулятор,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4.0 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5.0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5.0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5.0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6.0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082128"/>
                  </a:ext>
                </a:extLst>
              </a:tr>
              <a:tr h="240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Рекомендуемая площадь, м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²</a:t>
                      </a: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550</a:t>
                      </a:r>
                      <a:endParaRPr lang="ru-RU" dirty="0"/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625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900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951163"/>
                  </a:ext>
                </a:extLst>
              </a:tr>
              <a:tr h="240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Привод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Несамоходная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Power Assist</a:t>
                      </a:r>
                      <a:endParaRPr lang="ru-RU" dirty="0"/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Самоходная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868931"/>
                  </a:ext>
                </a:extLst>
              </a:tr>
              <a:tr h="3627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скашивания, мм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 одной рукоятью,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20-70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7-позиционная одной рукоятью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7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Объем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травосборника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 л</a:t>
                      </a: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6649718-1C8B-444E-A492-BBFC4135B9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9597"/>
            <a:ext cx="1642043" cy="446960"/>
          </a:xfrm>
          <a:prstGeom prst="rect">
            <a:avLst/>
          </a:prstGeom>
        </p:spPr>
      </p:pic>
      <p:pic>
        <p:nvPicPr>
          <p:cNvPr id="5" name="Picture 17" descr="Brushless logo.png">
            <a:extLst>
              <a:ext uri="{FF2B5EF4-FFF2-40B4-BE49-F238E27FC236}">
                <a16:creationId xmlns:a16="http://schemas.microsoft.com/office/drawing/2014/main" id="{F937DFA0-824F-4283-934D-CB25A14E6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5037" y="1457671"/>
            <a:ext cx="1079827" cy="19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lawn mower, transport&#10;&#10;Description generated with very high confidence">
            <a:extLst>
              <a:ext uri="{FF2B5EF4-FFF2-40B4-BE49-F238E27FC236}">
                <a16:creationId xmlns:a16="http://schemas.microsoft.com/office/drawing/2014/main" id="{B36EE9E2-76AF-486D-BF15-1F21CE445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7" b="96484" l="5700" r="94500">
                        <a14:foregroundMark x1="5800" y1="88242" x2="5800" y2="88242"/>
                        <a14:foregroundMark x1="25100" y1="96484" x2="25100" y2="96484"/>
                        <a14:foregroundMark x1="51300" y1="78681" x2="54300" y2="77582"/>
                        <a14:foregroundMark x1="90800" y1="16923" x2="93800" y2="10110"/>
                        <a14:foregroundMark x1="93800" y1="10110" x2="89800" y2="4286"/>
                        <a14:foregroundMark x1="89800" y1="4286" x2="82800" y2="3516"/>
                        <a14:foregroundMark x1="82800" y1="3516" x2="77900" y2="9341"/>
                        <a14:foregroundMark x1="77900" y1="9341" x2="76600" y2="9890"/>
                        <a14:foregroundMark x1="80100" y1="5604" x2="85500" y2="3407"/>
                        <a14:foregroundMark x1="94500" y1="6484" x2="93300" y2="1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067" y="1338321"/>
            <a:ext cx="1802008" cy="1639830"/>
          </a:xfrm>
          <a:prstGeom prst="rect">
            <a:avLst/>
          </a:prstGeom>
        </p:spPr>
      </p:pic>
      <p:pic>
        <p:nvPicPr>
          <p:cNvPr id="7" name="Picture 6" descr="A picture containing lawn mower, transport&#10;&#10;Description generated with very high confidence">
            <a:extLst>
              <a:ext uri="{FF2B5EF4-FFF2-40B4-BE49-F238E27FC236}">
                <a16:creationId xmlns:a16="http://schemas.microsoft.com/office/drawing/2014/main" id="{E3F299B8-944E-4EA5-BAFC-DBD8199C76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7" b="95495" l="6300" r="95700">
                        <a14:foregroundMark x1="6300" y1="87253" x2="6300" y2="87253"/>
                        <a14:foregroundMark x1="25300" y1="95604" x2="25300" y2="95604"/>
                        <a14:foregroundMark x1="52700" y1="79560" x2="50800" y2="78242"/>
                        <a14:foregroundMark x1="89600" y1="19670" x2="95700" y2="9011"/>
                        <a14:foregroundMark x1="76200" y1="9451" x2="81100" y2="4066"/>
                        <a14:foregroundMark x1="81100" y1="4066" x2="86100" y2="3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002" y="1157297"/>
            <a:ext cx="2007823" cy="182711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9689189-F4BA-4A62-BA04-39C9C9F14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1219" y="1707393"/>
            <a:ext cx="498475" cy="48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Brushless logo.png">
            <a:extLst>
              <a:ext uri="{FF2B5EF4-FFF2-40B4-BE49-F238E27FC236}">
                <a16:creationId xmlns:a16="http://schemas.microsoft.com/office/drawing/2014/main" id="{2A1BB029-009E-4B6B-B69E-CF5E41DAB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16" y="1405829"/>
            <a:ext cx="1079827" cy="19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47A7BC-8CDA-4658-BA46-1640CD5F02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53" b="95763" l="2215" r="98007">
                        <a14:foregroundMark x1="8638" y1="69976" x2="6312" y2="71671"/>
                        <a14:foregroundMark x1="2215" y1="73245" x2="2215" y2="76150"/>
                        <a14:foregroundMark x1="22148" y1="65981" x2="27796" y2="63923"/>
                        <a14:foregroundMark x1="29568" y1="91889" x2="36988" y2="89952"/>
                        <a14:foregroundMark x1="36988" y1="89952" x2="38760" y2="88015"/>
                        <a14:foregroundMark x1="33001" y1="94915" x2="34330" y2="95763"/>
                        <a14:foregroundMark x1="88815" y1="23971" x2="91916" y2="16949"/>
                        <a14:foregroundMark x1="91916" y1="16949" x2="97896" y2="9201"/>
                        <a14:foregroundMark x1="89037" y1="24697" x2="98007" y2="9443"/>
                        <a14:foregroundMark x1="92580" y1="4964" x2="86047" y2="3753"/>
                        <a14:foregroundMark x1="86047" y1="3753" x2="83721" y2="6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9116" y="1351288"/>
            <a:ext cx="1870997" cy="1711454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8AF22720-70DA-410C-A24C-672BEBC8E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" y="-15141"/>
            <a:ext cx="8816129" cy="646329"/>
          </a:xfrm>
          <a:prstGeom prst="rect">
            <a:avLst/>
          </a:prstGeom>
          <a:noFill/>
          <a:ln>
            <a:noFill/>
          </a:ln>
        </p:spPr>
        <p:txBody>
          <a:bodyPr wrap="none" lIns="91439" tIns="45719" rIns="91439" bIns="45719">
            <a:spAutoFit/>
          </a:bodyPr>
          <a:lstStyle/>
          <a:p>
            <a:pPr defTabSz="609555">
              <a:defRPr/>
            </a:pPr>
            <a:r>
              <a:rPr lang="ru-RU" sz="3600" b="1" dirty="0">
                <a:solidFill>
                  <a:prstClr val="black"/>
                </a:solidFill>
                <a:latin typeface="Arial"/>
                <a:cs typeface="Arial"/>
              </a:rPr>
              <a:t>Аккумуляторные газонокосилки 36 В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F7B221-7BE4-4BE2-B4A4-EBCDC9206888}"/>
              </a:ext>
            </a:extLst>
          </p:cNvPr>
          <p:cNvSpPr txBox="1"/>
          <p:nvPr/>
        </p:nvSpPr>
        <p:spPr>
          <a:xfrm>
            <a:off x="1" y="826505"/>
            <a:ext cx="3314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Модельный ряд 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GB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695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84" y="0"/>
            <a:ext cx="287881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" y="5973744"/>
            <a:ext cx="1155092" cy="194523"/>
          </a:xfrm>
          <a:prstGeom prst="rect">
            <a:avLst/>
          </a:prstGeom>
        </p:spPr>
      </p:pic>
      <p:sp>
        <p:nvSpPr>
          <p:cNvPr id="9" name="Text Placeholder 5"/>
          <p:cNvSpPr txBox="1">
            <a:spLocks/>
          </p:cNvSpPr>
          <p:nvPr/>
        </p:nvSpPr>
        <p:spPr>
          <a:xfrm>
            <a:off x="613748" y="2342581"/>
            <a:ext cx="11163724" cy="8605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600" b="1" dirty="0">
                <a:solidFill>
                  <a:srgbClr val="4D4D4C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Аккумуляторная техника для ухода за газоном</a:t>
            </a:r>
            <a:endParaRPr lang="en-US" sz="6600" b="1" dirty="0">
              <a:solidFill>
                <a:srgbClr val="4D4D4C"/>
              </a:solidFill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80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3961" y="52908"/>
            <a:ext cx="10245433" cy="107721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Аккумуляторный скарификатор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18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 В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35 см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ONE+ </a:t>
            </a:r>
            <a:endParaRPr lang="ru-RU" sz="32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с бесщеточным двигателем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AutoShape 2" descr="data:image/png;base64,%20iVBORw0KGgoAAAANSUhEUgAAAkEAAAJ7CAYAAAGT4nXwAAAAAXNSR0IArs4c6QAAAARnQU1BAACxjwv8YQUAAAAJcEhZcwAADsMAAA7DAcdvqGQAAP+lSURBVHhe7F0FYFXVH/7W3T0GbGOju7tFEQFbjL/djajYYCAIiAoCIiqCBdIg0t05GkYNNsZYd8f7/75z3oVZSA0Gvm9c7nv33Tj3d77zi5NWJgEsOCf+k0LKzc3FrFmzsXv3Lpw6dQo5OTlwcHDAgAED0KpVK/NZZ/GfE9LAgQMxdJgX0jKK8cKz+/HUhzawt7dDRJAzUo90Rr9+QxESEoSwsDB8+eWX6pr/lJDSst9F/+dPwtXNhIRTWcjOyUKf3n3xwgsvmM8A1h97DB6+pXi29zE0a9oMn332GUAh/RdwquxJ07Zt20zdunUztWvXztS6dWvzL3+P2LhvTA8//Lj6bG0W4HWNvdmPwDZ5GJo1awYbGxsUFRVh48aN5l//irKyEgSHlOK94X30ASWq6xgdO3Y05eXlmb+dH4YOHWFq16mu+dt1z6RlGDx4MJycnMzf/x2rV69GQWEh1q3aZz4iMAvrusPTzz1u2p9zn/nb+WP79qPmT2dxXTIpOTkFJYU2qOPyk/nI+eGjj4aJr/SY+dtZXJdC+vabyZg48Svzt/PDvHnzpFgBK1euNB8pBzOjrhvMnbvU/On8UVZWZtq69bD5219xXTHp/feHokqIt/nb+eODD4bijTeeMX/7K64bIX3++ZeIOXZIvOSm5iPnh5kzZ8HNzR3Lli01H/krrgshlZSUwNnJDd9PnmQ+cv5wdQ3AK688b/7297guhLRtWzSefOoh87dzo7S0VO1FD+Gdd94X7zsdsbGx6tg/4ZoWUnFxMSZPnoZGjSJogMxHzw2GJcTIkZ9i164o1K1bB/n5+erYP+GarQUYP348Tp5MQFZWBsaMGW0+en7gK69etQP16lfDvr170blLF/Mvf49rkklRUVHYvGUrcnNyL1hAxODBQ8QSvor+/ftjy9at5qPnAJl0rWH06NGmiV9PNn+7MJw4EWt6/4OPzd/OD9ekkNav32P+dGGg07hx4z7zt/PHNVfcfvpxOpo0qWH+dmEYMXyUFLPXzN/OH9eUkN555wNs2rzugqo+DCxbvhIZ6RlYuHCB+cgFwMyoSo8lS5aZ+vTuY/524Vi7Zqf504XjmmHSqlVrMXfeXPO3C8PoL8Zh4sTPzN8uAmZhVWrMm7vc/OnceOCBB0w9evQwNW3a1HzEZPrhh59Nr77ymvnbxaHSC2nRonXmT/+Me+65x9SvXz9TRM1A9T0gIMBUq1Yt9XnDuouzhOVRqT3uMWMmICDQB3ffdaf5yF/Rt29fFeA27bkQ9vZARhpQKFHG1LHe+OijEXCt9TLCQ7ORlg3s3iGWSqKSyAgTbmyyDq6O7cx3OTcqrZBef+1t7Ni5FcuWLjEf0Vi1zwpLf35TNQvl5uYhMzMTzs7OeOyDb5CdawUXK8BBBPHL6A+Qlh6Hx96diDK5rlje0lZ+s7OV4FZi3BiJaUtk/3BX/npuVEohLV60FNNnzsA3EyeYj2i88cYbsLKyQmFhoRKSkXTuk5OT4e0dgI4PjYWjUCpr9/fwaXY/UpKAtx6xR2RYC9UHgKxzcM7Ah1NOYsa3QNN2Jjzb59wiqHRCYhXG1KnzcN99t5qPaLz99ttKMHxJVnfoZJsQH39K/e7t7a2OM8q/776nUFytJR7uEIB08Y3s7OzU8QcedcfNT57EpuXAsT3+2L7aCwcOHFDXnwuVTkibNu1H69Z1zd80nnjiCSUUCpAb2WRra4vExET1mQLi7xREaFhNbN28BQ+/PxuDHqonespefpOgdlIUFs0AMpP9sGO1t7oPz9+/f7/5Kf+MSuUnfT1hCrZvX6lemNuQIUPw1FNPwcs7Dza2Zaq4sO6HW3a2aGKBp6cnrK2tlbCsrWzhZO8AH193WFmb8Nywfbjnpb3o+XAUYmNEn82srQRUu3ZdPPzIY0pQ54NKI6RBg4ZgyZL5ePbZZ9V39vSIi4tDl65xsLE+jlat4/HmuyZsF5YwLKEQKSCygZ/JrCef7I89+6LU52lD+8E3QBS1QzHmfx+I8W/XUff9eNgInIyPg5eXtxLu+aBSCGnQex+iuLgA02f8ql74+ed1nbOTYwx+mOqOl3q8jyEzamPwq+vw69yOZ3QPNwPVqtXAoMEDUFBQgIyMDNTrPg0nhT1fD66Jojx39Lz5FhF4d3wy9CP5PV0UjZVi3/ngquokPjo9PR1Ll67D3Xf3VvS/9dZb/1APbWtrB39/P3VuSYmVCKZMKW8qYzKB5zo5ucLTwwtHjh5Ei1uWIah6JpITgW/er63uQfaMHDEM/frdj+AqVfDu22+o+/P6ffvKtfn/A64qk5iTe/cdxz339FFCYPFivTV1j2HJiooKVZe9hIQEMfOnlLKmgHgtr+GLPvjgMzgYvRd9X5yB0/GZ2LnJChMH11IC4nm8R3paGiZ8NRaD3n3rjA47HwERl01IxSWZ5k/nj6/Gf4O83GT1sgRZlJSUpARkmHlHR0elg3iMAuRGoXGjAm/cqKUU17fQ6b65OH5QHM1pVTH/uxpnBMg9nU7uDYYS51vUiKtW3OLlJSdOnITBg94WxpTi3nv7KYYYySGLsrKy1Ge+Dw+TGTxuY2MLFxcnVK8eKcfEOaw6Bs6u4mWPipSwQytx4z5GkTRA4RgCOh/zT1yV4sZEjxs7EY8+G4sf1jrjrR9sMXSML5xc+DImYQuZVCIMclQhh4uLC9zd3dSeAuBvZEenzt1h7TsGCSds8fOoUNjaaf+JAqIgqNgNgRiK3lD2ZOT54qow6bvJQ1Gt1hrEZ+zDxCG+aNCgMUpDpmP33iLkZ5uw4pe7cd8dSYpZfGn9ovplze+MG3v0xqrVS7Fz5w4JU4rMekrrGoIMIpghFIwhOG48dj6etoEryqTly5dj2rRpknI/HNx2IxJ2/w89b/dBzIntaBrwAG6q+TqcMp3haHczHnzKXilwxmksjmSYtbUWFrM1Ny8Phw8fUozQitjavNeC4Mbv3Cgg7ikcFlcK/kJwxZj05JNPSfjgJS+dgZSUHElwmfg21dCiRQt13NbWHg7e/VE3fAwKTfPQrO50+Pi4wdXVTSlvBwd788uxSIlbEBCIdWtXISdHe9729o5n9JDJxJBDFztdPDWbKCDifHWRgQoXEhNGq9WyVRjs7UJQXQTjJULJzy8QfeOkmMKX+m7St+jQvgsefb4YKclp6NFhqrJqrq6uak9BOTo6yUvbKAvYuHFTifPWK8eRoJALC3Kk2NmI8qbusVYCKqHusXJUSp/POnbsmDr/QlChQlq3bp0UicOoWdsV2Znu6hi9XfVI+VdQWKBaY5NTTiDAvzrWrFmPuUvukuK3F/f1WQEHRwelrF1cXNWwBi0sJyk6QHh4DWzbtlUE7YKjRw9LsStURcxWBOTgaC8uQzHy8vLh7GKLogIgMKgq1q5dq4rdhaLChLR9+3bk5scjJ9NO6RYK5+ixo+aXdVaednz8SVUsjh3fJUXOByM+bwSTbbEwoAQNw3+U4uahLBwFRWGQTbR2Igsx/6HyjG2KSY5yv8z0ZGGQtWJQWakJDRs1V0zaunUrQsNCcUy88aNH45QgLxSXLKTylxsJoOU4cmQ/oqNjJOdsEBNzFAcPRiMwMFCd7+8foCrJKKScnFT4B3rg/aEN4ORmQllJkfg8jvB0ug0N6zwognE4U9QMd4AK3M7OVp5xVBXnkpJCxRDqdSvZV6sWoYopq0mOHDkiz/MXF8IdP//880UJ6bJaNwqA1alM8MmTuq6Heicu7iRaNG+Jvn1uxR133imKOwUnThyHu6ctfANdMWhYEEoQJy+WI1arQNjjoXylzAz5Lv6QjY2dCDNXBa9U2hxVdOpUgrJspWL5qJjLqJxFXxXmF6oQpnaTLOWVs66pqIgKW1u5i8EFCWn9+nWoVtUfgQFe6NK5rfnoH5Enpjn25Da4ubmJYt2I1NRUNG3aFIWiGHLzcrBm9WqkpaWiZ6+OIiQ7vD4oCMWmwwirnifsyEFwiDOyUr1x/PQ38PXzQUREpHo5FtnTCadw/PhxVduYnZ2jhFRUXABTmfaBIPvXPmigwpUje7wREhICDw93yShH9H34/P2iP+O8ituyZUvwxBMPK5qXSI4V5hepXJPL0bplS8yYNV+fKGBiN23apHKxrIym117pBZOpWBLsJcq6CDUi/IVNiYhsugY2drFo38wbxaX2KCjyR8LJKjidegAj32N074gNGzaoYVUpKUnCGJMqcixqhcKqQglcraxo5rUnbSv6Lb+gBFWrVlWZ5OPjI8zOUEJ96f0C3NVtW8UUt7VrV+ORhx+Q8m4lwWgBnn+HHrA7rOxT8HB/K6wRC3bnHX3NZ+si90z/Ppg8eRLGfzUK23dsgLePq9IrS5ctlaKSAEdR3j3vnI6Y2CR0bE4ClAjjXHEy1huvDZiNr0c6Y/PmTYoRTZo0EQadVMWP+onhCfWci+gcFjM+r0x8LhbxEtmTtZGRNc/EeRQUjcWsyc7mFF44zskkPqhq1QA4OzkgMysHITWykXDcXx7shx53nsTKudVRu8VhrJprh1On09Q1jNarhfrjw+k5GHy3vwhAFLEzQwaTon7TZq3QsnVtJJdNwh03lyDE3xaHj0UgL98b7761BtX8bsDs2bNx8803C4vWKt9GZKFe1s/PVwtF0nX69Gkp2rkiHLKXHURdERoaqRhEtrCYU2Gz+Si84X4cjorEzFkzVRovFH9hEhNhJMTD3VElICc7F2npmchIK4Ovrzv6PJSAeT95qSK1fbW/6JqzUXZERARKi0XX3OIm1M/DlxsyRPfwnmK+PfIRXGMnWnSZg5JcZxGoFw7HeGPXXhNu6bwIe7cWYtGiBQgKCsSmjesUE9zcPJVnHhQUhPr16yuLRUeU5p2MYjpZ7KmXyNaQGjlKcbNY0rIVFuXjUFQExo4bqxN4EfiLkJgLhpCclbkV38O+FAmnkkRAQRg+uRBxu3vBRhLYuGkEbr43UyxMibquR48eqt6ZYYaKR01WeLyJK2KO5COn4DT6PC0+UEgC9sXIS9jbISPdGTe0i8bLj22RImGnWEC9kp6eJgy0FsFUQUBAgDDIT3ntJ0/GqyImN1Y6SGWoCIfFjceYhrgjLop9rGjjnozz8vJSTOT5F4M/FDfjIwXEXKxWNRB28jLPv+uK7z+zFz3ggLTULJWbBnhu69atVS4WFLAlo0DlIO/FHLWi8yKfrcVBLBKl3aidHfKyrRB7WF6whPexwmuvvY5hw4bJvaisnSQz/MQfclZFiIy57bbbMWvWLHnpAnlGoVi6HLXPzspCaRmrPExyvpN6toeHr0pLq66FOLDND2+MkGOln6FVy1Yqwy8GZ4RkCIh7mlYKKTS0irIc9z8rEbV4svlZ7lgyW9fH8DiLFmnN858bGIjTMfURHB6Db0efxqFDh5QA8/Pz5GXdEBvHvtL0Z3SO01L6+QXg8cefwCefDFNeOKs73NxclePH73xGnz59VLXuypUrJE1yvbonuxRbCbtPqfOzczKVp00hzNtUDU/0LRMvOwwDRyTi1rYHxNOPU8K+WJwRrS5muvHP2Dp06KTovGpBMTy9TVgmCpqWokqVYLRr116UY5ryY2rUiMCwd47iVJwEre7pig21a9dW57LphkL09/OX+CxYfJdqUoSC0KvXLRLIJmHUqJGS+56KOV5enqpoMFajmb/lllukeJWpgXrMPAqB93R390CqOKSBorsCAwPEorVQwre2ssYtLU8oHVYkRe3OjoexI2rvJQmIUExiArhp4ZTKS9HVJ5tKUbdOpOiHMjzwrIQBO9qqRO3cuVMx6LbbbhUd5IXFixcrxcpKehYxMoFMZPWrakSUe2dmJSuBMyOs5K/UVCrC8FEvzpegZ87rWFSIHj1uFAa6qPonpktugXr16kkMdhQ7d+xANWGKt7enyhAp00pHMqO3bFmPAmHas8+9jAceeEAytIq636XAShKghEThMNe4p3AoJIYBaWlpwqg2SlHmixPJnC4qzBPBmdC58w1KkbIZ+rvvvlOC40tTiHxx3jc9PUmELrGVvICNHKM+J7MIebR6SVc3H9mzwt9F9J2t6Lg28rJbVFpYjHjOnXfdjVdeeB2PP1OIebMD0LxVC7i7uQsLPZSO5CAasozKPzw8XALg6krhXw6YhVSmXpY5RgHR12G5p4AYiKakJKs9qxrkFFUskpISVQzG2KpLly7o1q2rGopAb3fbtm1KSDnZqWcEYmdvg+Ii8daLhKHC1DZtOqpx+Qf27xaD4CIvFCwmvh5iY+NUOrgFBweroj1j6nQp7mVyP2sRig9uuOlGZa18fX2VIFhcKRxmEtlIhc/PlwvlmMSElYgFKVIBZGYmi0qW2Zk7Wwzp+bKag4NWWFfECjA6bqzqYNFipH/ixAk5J1mYmKuKmJM4o1nia/Her35YA6t/F5ehpCpLiWLe9u0bRSChZuVrIy/trpjw29x5+GT4CAx6711VlO65717FHMZkVYKrwIPuhjDbVQREthl14peqg/6MP1g3solCoXAYqDJh+qG66wrB31llyi4v0dHRar4P6iK+7KFDh1XUTWElJ52UY7SKjKcKUDOynuS+t7BxnWJArboSvyWW4t7nTmHQ8yJknwD1omQBPekbb7wRmWkZWLJkCfrdf69iho9kRBUKKKSKCMdbnUsdxt+YPqa3IvCXsISMYa0eiwkFxNyhALT1OytIVnaRMbt27URU1E7FKNYyshikiR4qEsHYiX6ho1e1mnYVeC/WL7MYwWSDI0ejlSXz9BQLWJQjws9XVa/h4aFoLharuLRYWTI6lDQMwcFBcn9fVaQqkjl/xl+ERPAQNwrm73KHOoyCpKBYZ7xjx3YpMjtUawiLW+yJI5JwXc+cL05f9+43I7LFaiyfZwV3p4bKIFDZUs8xvuJLJouOcxOB+Ii37iksISMpHBYtbgFynpsEtw4OTnKtZraRtopikIG/FdL5gJeRbRQUHUdaI27UVTHHolVRY+JZ71O3XmNlFQ0lbmQAv0c2OY6Ew/WFHW7K02ZIExQUrJhDpc1jhmtAwRqsvpK4aCERhqBY1Pbu3Yv169eLoDZj987tSkjFUjTDQuviWMwhZZ7pobOY0IfitYY/RWvatGkThIWFiyNYVYQToootq2p5HZl2NYRj4OKCGTOYaOoFsqR69WrK06XOoKOoKuVE/L3vK1SsYL0QX9QQEIXKSVXa9tolgl2HOnXqqLqgxo2bIDIyUhU1mnWypyKV8vngkoRkgC/C8IPeLas52JpKZ5O6a+Myd4TXCFeBMYVDy0d3gy8dGVkLowfnY8yY8WjYsJEKb+j3kD0Gc66mcAz8rZAupATyJVi06DFTCZNRcgPlMPI+Bfmil7KyRRm7KvaQeaXFVmjQoCF8A0qUb1a/fkOxaGFKL1E4lQ1/SdGFCEhDn08nkHVJVatWw+NPPCPCE3fCfC+GM9Rb1DEsOg5O4n2LU7pu1V7MnbdQFS/WFFRGARF/SNWFC0jHX9z4ghQCGw3r1KmNW/rcplpTt+/YDDtbK7wwOA9LD3gpP4vs27NnB2bOmi/FrIHyoSpDsfon/MW68ev5Jpjn6sBY99agk8mQJSYmRjmNMTHHMWXyN4pRvCMfxHM7dOiMX36ZpoRj6J7KjEvyk3S8p4XE+I41BwyKGaRSUAxXKDj6ONxq1qyp6pmou6ictT6rnEWsPC7JT6KQKCDu6S/p7sHpqnaAATK/U1HTYtE9oKtgmHOeT0FdC7gkIRE080b1iq7jzlfsIbNo9djRgZE7mWSwho+8Fhhk4JKFRPAWhudMhhi3pP9EJnGr7HrnXLgsQjKghcVWVT24hYIxtmsZl1VIBsrf8loXkAUWXD5USHG7nvCfFBBrQz/5ZJS4KlmqVpWuCRsdPv/8c/MZZ/GfEhD7cJ48NRkt2jjjxaePqJ52r4z0gZe/FZp4d8cjj8yVKCFdObuTJ09WMeh/RkC33nobOAF5j5sCMO1nEU56Mthtmc3mBhKzN2Lf6U9wKjYPi78PwA8//PDfEFCPG27GB98FYPATCSo0YvMYB+2wseKfEBc3S8KrZsp/ua5xyy09TVtOPWb+ZjLVr19fTVB+Lhw4+bT8/576fF0L6LHHHjPVr9fI/O38MWPGYvOn63jO7bzCJUhNycCevTvNR84PEyZMQbt2Dc3fLlNFf2XER18Mx+w5M8zfzg8vvPASTp+OVQ2oZ2Bm0nWFxUs2mj+dP8rKykyzZv11duXrjkHvvvMRDuzfYv52/pg8+VdERJZjjhnXlYBWrlyLE7FH8dJLL5qPnB+ee55F6wQa1K9vPlIOZiZdF5gx/Xfzp/NHaWmp6bff1pi//RXXDYOWLduEO+7saf52/vj66x9gb19g/vZXXBcCGj58lJjmRuZv5w8WrUPRe3HDDTeYj/wV13yo0f/l15GVlYZvv/vGfOQs2BrDquA/g6/MEQInT2aiceNw1Vvln3BNM4htdK7urvjm24nqpf+MvxMOwSrhyZN/RsOGoap971y4ZgX0yisDJNiMxocfvHfBDQUPPvgoTsWfwNSpU1XT1blwTQqInUTr1msueqex+cj5gz18H3zwSQwa/J76zP5O58I1KaC9e6PRtnVD1UXnQjF37kLMn/eL6tj1+uuvm4/+M64pJU2l+867g3E85ih++eVn89Hzx8ui0LOz0kWhTzQf+XdcUwxifwAHW/uLEg7Rum2HCxIOcU0JaPWaLRj8wbvmbxeGmTMXwt31Ivpls4hdCxBP2fzpwvHGwHdM9993v/nbheGaYNDIEaPh6npxzdnstlM9NBw//vSj+ciFodIr6QEDBmLf3t1YtHih+cjf49XXXsHphCQ1FoX9vNk7l1j4+xp06doCnGLjoqB4VEmxbt0G0739zr0K36FDB03333+/qVWrVvIt2+Tu4Wzy8fFRv7355numO+64S32+WFRqBr391nsY8vEH5m9/BUcXsV9SRv56dL41A+zMlpYCfDvMDRERNXDXXfej4z16xYdNW/Xc2cXiON/Vtz3qBKxRx/8NlVZAc+cuR9++3czfDJzGR8MGIjczWA2/Yt+k3bt3o3MvO3S+axUyMwEut8Y3MiXsQaZfA3iI4cot03NjU4txzw/LlwLdutdE27CD6s7/hEopoPnzV6Bbt9aqp6yBNWvWYNGiRap3Gxv/6DQSTH5+Qb4aD8vGwH5vTcHeeZ/jVOaP6HTnNqxaAHz2FrsI6o6mbE6euCxOmGaF9FTg2d7nnrC30gno449H4MDBPfhhyhTzEeCbb75RY/7Z5Y8ComUycPLkyTNjQXjczc1Ljppw4zOf4d5W7mo4FseYsMvgW9+sRXwMO5eaMPyF2rC1K1Ujnc6FSiWgV199EznZGfhqwnjzEeCll15SU/MwmRQA9+wYykCT4AhGoyctf3/oweeQ5NwKR6OsMGygHgXwwVeFCKpRgORTwOev1RILp/uLk4XXjICmTPlRDZJ5uf+zSgjEiy++qAYp12/ggJ1RJSIYPbseBcJxbsbwTm7sddusWVusXr1UrdrX5ZFJSIrj8FITkkQwi34OQXGBi7qeHU3JRg4z5eDnc6FSOIocjR0e1lAJh2DuUjhkyYY1m+BgH4uSor1qHmwXFzfFFOonFiueS50UEhKGXTu3gaO8C4typfiYEFbbBHsJ+Od/V0sJ574HHlTDvNq0ba+ew5kj/g2VQkDr1kWhQcPqijmkPScK54QHa1euQ5pPOBak/g/P33tY9AiHXukhp2QRi5rWR1aKPcUlhWqasttenoZFU62wbLYNxr1dU51fIyIS33/3jXwuQ8NGjVXRe/nll3UCzoGrXsRGfvo59u/bi2+/najYwLmKCCaLL8/O6SxKHFjj52eFxEQ9LIvs4Z5b71vuwa/Tv1dmv1mvmcIe4Ov3w6QoOcA/IAD/e/ARJZA5s2ch5tgRVYvI75V+/uuBb7wrSjIa36mcNalJD8gc9t+hjqCAsrL1hHEJCaewZ88pxTBDOPy9atVwTJ8+BYUFhajbdaaavfjbj2qKAERKglPx8Vi1crkS/qHoA8oK8vO/VbUauGoCmjt3vugRJ3wtFosvytGLHE1EfcLv3DjEwU3YY7wQJ1ThGDWadgqIfQ0D/INw01NTcceAuWDjxLh3ItX5ZAg33iNehDTs4w/NT+bsOLbnbMkoj6tWxL6ZOBmPP/GQelHmKic54VB0IzWcTYJC4cvKPxGY1k88l30IU1JSMXToGMxa1wT52VZw9bARZRyu9JK+Rs8XwM34TJB9vAen5aDj+W+4KgIiO6L2TICH73FMXf85QrwCUTfgLowaIkWoTBctDsNiysgAbiQ75zvidBlFUvx63tgHO6LWoGqT+Zg9MUxMvS52FAaFZHw2nmcIjp+5v+LTy18Itu4eDVuX37Ft/wrELnsQ+Yk+ePe78ThWNhNffuMPN0/OI1JoFhSHY2n20HJxHKy/nx9y87NV5f1vk8KlyGiW8cVZrMrnuXHMsHiG8M4XV5RB7733Huo38kJ6ijNyclPkJZNQZr8Ft/buhu+/ysWBA/vx66zbkV2wB/feulM5gBRK+TH3TG6bVu2waMnvooviVHHR+kZPS8/PBku4EcZ1PE5cyGTgV0RA7GrLfse+fs6QIFwpV07M1KQJ51qM1IJwtEJYDWGJoztMtr+gc6slyhnkxnkb7e05glETvm/fuzF27Eg1gSVNOyfv5aYFwk37RoaACOM1OecaR0WeLypcQL169UKkOGl+gfbw8ghTypED8tjNjRM5HY+JEQGuEkG4oH3Pjejc4UY0jPhGvuvIm/Ol0eIYbKKQHvzf0/hoyBvKR+JELdbWtkr5FhZkq8nryDZ7CSc4Kxc/l5ToIsZh7BeKChMQdcbYsWPRoJEfCvK85cXYVm5tNuX5Sq+Q8ouXzmNe4/Ch41i+/g7EJhzGDxMTMP2nA3ASN4CzzFBAxsYiFBYWqiaXS0w8jRo1IrFq1QophnpWYjV7luw51yTfjAIjA/ftOyTnaN/oQlAhAmLVwsyZMxEaZoeUJAekpWfg8OFoJRDGQjni83Ceaz6anQd8/Z1QUHQYb7xfE1VDIuBi2xvNGj4ijOFUzVpIuqhpFoWGhir9w4l36T/paZutYCfFzN7BTs71REBgEI4e5TNs0LBhXfz000/m1F0YLsmK8QXLb8YxKkHOZb17Vxr2CK3nzJmFrVu3yEvFY8eOHSIcTuVuJea6UIqeROMuyXjyxTCEVKmBVUuPI790kTCMCwhwBq1iMe2cp7FAfebG0db0rnU1SBlMZqXMeY9y5Fh4jQhV5Jghrq6O6po2rZup9F0oLklA5ZUgQeHQvygqPYzo6ENikl2xdOkSZYW6dbtBOYN169WTYpaGktJ8ibQLYOdwErc/aIumTatI7uejY7dqEr1XR9S+0cpRrFatujBSTwdPJjHCj4uLFeZkKQVdWlKsJmDhsznn2qvv11bCO3IoVlWkBYf4K6eTM/9dDC5IQL4+rggK8oG/P6sUisxH/wjqhYW/Rct5wfLCzrinXz81a4PWP2lYsngRXFztJboOQl7BTtz6gDO6t/eAk2M6bKzKUJTvgbwcZ/y+6gO12MCJE7GKeWQBg1rO6snh6Pn5XOqiRBxLCqkUdqJfigqLMfStQ4pZoeGcu8gXRQVl5hlIz121+k84LwEFBXnLSwaqyZNsxBrYioUIC6siFumv0/tt3bIFLVs2RYMG9ZWyTElOUZPsclICTgnWvEUj3HZ7b5Rab0CPO33Q9wb6LnmiQ4qRlGgv52bioX6j8cMYb9StW1fN+8rx+OnpKYohnB+ERU7PC5uvphJjUbK2sULNusGKNRQc2c30sp2Mn+kmXAz+VUAUjItYD+ZSQkImQmvaokWnYtRqnAVruwJUqfJHIa3cMRyPPfYolq/8HePGD5cXLxFh1VVFLu7kMbE6wSg1pcM1oAAP3p4qHkuxsMBaio0f8ouS8NFbsWjdqqeaV40K3MvLXeIuTkhnp8y6oVvUaGvZc9w+BcAQxM87UvX34SzFZBzZ1qxZU8kAe3FSzwarF4K/tWLGIVcpCr6+PiguKsF7X7ggYe8TGP/VaHgFpCD5pIf8FoDklHi0adMKCxYsVdc0a1kH1i5HYFXgh2OH8+HuSd9FgkRhXUTNWmjWvBEiGq1CTGwBXn4yD0Ulrjh4sD527jmGJTOCsXTZYtXeRXPOOawlNSIUJ/j5SQji5ip6yFlZJ1ovTozJ8zjnmp3oOU4l5h14Clkp1ZQg6ftkZxZIhhRg4cJzt8z+E/6RQcwlPf2W5JRVARLiizB74SCEVq+Bp1/zF6/YDxmZaXj6DTs19xnBF0tNysPRXa44fDAfI5fkovXNOcjOKkKVqvbw9DsOd99daNIsFSFBLjh+yhOHDodjQP8VGDzgCLZs3QAvT3fs3bNH7rlR0sBJdwPVdF/UJ40bNxYlnSZC0XNXm0wieclLZqeeqUa+F9VX1SEsZvv374Obh6MSLt/nYvAXAZE9vBmdOeYALcgnI4dg3pRAtO/uitc/scLUsdVVxffHX9tKQnTUfMcdd6hOlRSqctYksf27u+D3KbZKbxw+dhJ1umaizH83onb5i88CTJ6ajJ6dVuHwnmLxtiPUNKk5uaKvSotFf/iJv8NpTP1F14UIS9sq94FRPp/HP6aVf/zHY3QdWAnPOY+oqO3s7BFz/JjoxIsz8cRfihiFQy+4T5+bsWf3TlGaRfLS3srBq1rVX3LliPlMDU7717RpMwkjAnHoyB5lUlNTU0QoJcKwDEkyEy/ReFkx6rSQLyZrZKUCp45LlG1lC2cx3VzJ8/PPP1OZwZljdFHiwifOuOuuu1SLBaeOp6CNJSyyxJKViJ9UJsJkRrIy7dWPquDbUcUID4+QexWoDlfpaenYEbVDeeEXgzMCUrmh2KPXIGMONGxYWz4Xo9utQted+chOqa7KNsFYimwhrTt3bYNW3eORleyLKV8fUlWmZJNe6M2kmmj4MjS1zACJlpRH3L9/f4wfP14VB4YBfAlaIQqIv/ft20d+K8Mvv/wie11PRGXM8+ksUvdw0Uum20nCiZzcArF4oWoSXT6faxCNHTtGrehwsThTxLRwyB5dKc6HEwwOT58Ui5BeWwmHzSrUBaQ0XX+u+XNw/3F8+l6CKEQHNGvaSlGcppkzd3LlBc6l6OfL+aqDUCW4KmrVqoVHHnkUn3wyVBVVCob1PKwp9PTk0jnO6NSps6QDytFUQpXnUYgMajkdPZnrH+Cv5kujD0TGOjvTlFMvcSZ0F7Gmj1yScAjFIAqEiWD5plJmDlFQdMhat2oitC5Cq1ZtUa16iFLIfBFut912m5qnmong9ZwukHESixnZw01Pp8Op3HPVS6qXlT87e0cRjl6BikIic4yJvFnEOUqZ586ezcG1NBieYk0LsWH9erU6Z5WQYFUE6aVTKLRmp08niFN4UDFnxow5ZyYVvxSo2YWZAD3TlGYQBcSixVk4T52KFz1wmyr3AQEhUlzS5Ld80Uc1VAJ4/N1335HtPZVYWhClRGXji6alJTBPSUV5CcZXrB0kS3nQJLotSDGTOe7g4Khm72zYsKEIfokqvpxykB748iVL0aBxAby8IUxtCz/RVcwkFeU7cq5rNyVotsNzMkxOc0iGXypEQKUmLRhjjmoGh5xdOFtVbHFLTExS31euXK5eghtjG8ZFNWrUQO/evVVFFHUNOwuw3oUCSkvlgttaMPyem5tPg6P0SIsWbcTr3iAv5iwvVV0E5aOYaLSVkx2c3XzTug3o1qOtsPNHRB90wJ133yHC1NWuPmL6eR11IQXM9jPjs2bWpeMPDDK8TwqD03AxQCSbqFz13NT8PU8pSK4QxeoGfme8REHR2pAN9ICzs1NEKJzqnazhYgCF4lE3Q/9hsfjgOQ+5L4SRvhLlb1Bxm42NrlolIxiIdu7cRc1PzQXkvLyS0aDhnWLxnJWV47SFfiIcT2EQBWJ0YCCDeA9mxuXCGStGIVEAtF7UIWQSnTE9ey8dMys5pldSIHMohD17dqscJ+MOHjykigeFm5qSoHQPr2GtXm5OHpo2a62miOdLcDI4TrHs6uoEO8c87Ik6Ajd3PWs5PXcK3tnRGclJSWjWorl4yHWVILj8F+eJ5Z6TfDvKOfSsDT1zOQVj4A9+ED+SMbo9ig1sOkfoZ/A3ugAUHAXIBjwKh6vWcdJuYwJvto0nJp4Up8+khJEjxapBg6ZKYLwXBUs/hfXGu3btwvjpnnj27hRhjrt6wTZt2oj/koTkxGTcdPPNSmB0KahTKBhaSKM/EO9npK+i8BdHkSCbmNi/yxEtqFJV/BhpU9+wMoxebkZGJuJPnhABZoonzSpQa9Su0xCRTY5g+ypWf1irFyN4LV+cLxwbewLu8tI04Vyyi6s4cFY9TtTNZSzITM4vS71EthjFyEjf36XzcuFvBXQ+oBCpc2i1OLs5zT8XEDh8mOFAiXoRKuWmraqhtEBCC2ETmUlzTPCxhYXFqvju3btNnMI7lMKlYMiW4GC9RA4tFXWMwZiKZMvf4aKfxoRSodKs1q5dR5y/2mKFwpVJF4IpAbJIOjmXqqJk1B8T1HV8YV9fhjC6yNSpUxfNmjVD+/btVdxFU885fYw5qXn+lRYOcdEMMkCdRbeeQuASNlMmfytxl+54wLipRnh9tfYQhUnHkUWKAtojEburq7swqRgvvfQy6tatpywh9QyHOVEY5YvR1cIlZwlfhDnM1WBYLWEjip0+lby5/CtDSNVA+PjbKkZRkJmZXIfMWhWdWRudhVXp4u/UV7WH9KEYhxlF6WoLh/iLgC6UUHwJhgtcBSEkpApuuaUvTPTKpXhx2Qmyxt6Vq3UeVEFsw5Z6qZyv57ijc62j+OGHqWoREzLnUsOCisAZAVEwF1vaKCS2X5FFnLLdykqvqnD4yAHFhIyE2mcU7enjoajf+gQ+etETP/44FY0aNVZ1PvS3KiPOCOji6KyDXIJWinVGjNRfGfC6WrOM806rgLXQhPk7HNDxJr1Y9tqFrujVq6co43bK1LNIVVb8RUnz6/kJy6ge0UGuUYfEGI0O5P79BzB37kzVdY6repaJF04TZyPKe/WajarTAk2+YfYrKy7JD9Lb2VoA6hgK6NixGNV2TvawiNHXYd0Q58dni4OuaKscVurfcNEC4mWaQXpogK4ByBFLlSqhQpoIK1cdp4+jHb9gZeopEB7nvrKzh7gkP8gQEv0aCshYS5FxF4sgG+uMKgjqKAOVnTXlccmOIkEhUSjclA8kIDtotSiYyuLTXAwui4AIg03UR5QFhXItC8bAZRNQeRi3vNaFY4EFl44KKWIWXBtgMz0bZdinghUOFwsLif4D4ExAd94ZjKZN2dBUhO+nJGPNqmTk5OYg4VQ8Xh1QH1bWthIdpmLzloPw9fGCg4O9quWmf89uVw899BDYqPR3sJDoOsXDDz+kWji5eveECbXkCOMZFzxw/2oUFuWBi8uyCsHJKwnN6tyFt995E+l50TiaOgkFZSdgY2sNVxcbhLj7wsu6DXbuLMMjjw5HcFCgqgzngvq33367epaFRNcZbr65N374PRQHjmdhwjtWKC3Taw1xY0zI4Jl14iUS+nw2apRqMTkfZOfHw82pCnr06KE6ZzCmZEsLe9BZSHSdoEePnhg/vwrS0kzwynkXEZGhePe9d7Bi+UpFHsbIrETg6vE0TReDguKFcLQ7LJ8aITVzBnw8xqjjFhJd42C/s2E/eavJJpoHfwlnlz92zeRgq9atW6uun/fff79qY7kYjJ5yNxzye+Ng9A48+X4q6ridnWqFlRUWXIMYO/ZL07333mtq06aNKTEx0Xy0YvDiyy+ZdkYdNz326BPmI3+ERRNdYygpS4St9SKYsAvbTxWK9hlr/qViwEmeatdqhHHjR2DZMj0G5c+wkOgawoIFi2Hv4IGRIwZjxqwf4Oby12FqlwuLFi1GQnwaYk/GiA91n+r2/U+48p2VLLgofPXVFKxatQrNm9XC4sWLKpRAzz77Ivz8IpCQeAKDBr11TgIRFk1UyTFkyAhERtbBlB++xm/z55mPVgxIhQ8+HIZGDVti1Kj31cSN5wMLiSop2AF0yuRpyMrOxBtv9DcfrThMm/YrCgutcCI2Bt26dkDbtm3Mv/w7LOasEuK1197B7l3HcCzm4BUh0HPPvYSqVesh9sRhvPvO6xdEIMKiiSoRdu/Zi6gd+7F/3058Mvxj89GKAzsR0lx27HgjPv10EObNuzhzaSFRJcG7732Adm27ISvrFO6++y7z0csPI7u/+moC8vKK4OjghBt6dFKD2S4WFnN2lfHVV19j+bLNiD8ZixtuYM3ynarP4+Uo2xx0Ux68J0dOPvnk06hWrbaaXeaZZx9Tg204CdTFwqKJrgI+/PBD5ThnZeWicePmakaeG2/sUeFdHNPS0jHq09G4qeet2LlzrWpD42AB9oFv0YLTaFwcLCS6gmBLOpdT27hpC27ueRe+HPMxfr7ItZ8uBNRsn436As4u7sjKzISTs60aYMpG2abN26J7Vz1n+cXCYs6uED766CP06d0Xaak5cHHyQGioN376+eImPLxQ3HVXP4m4bkDUzm14ZcALqrMZR+OwMfZSCURYNNEVwvuDh6B1606YNfsnTCi3nkZFY8iQ4WjYoDlGj/kES5cuNh+9vLCQqALBcS8//TwVQQHhmDv3J4z5Uve/qWgwSzdt2ozjxxNx8MBOBAT44dnn9HIeFQELiS4zGBEZQ3i/+HwcbOzsUK1qIPr06a2OXQm88spA3H33Qxg/fgQmT55kPlpxsJCoAjBo0Ifo0K47xo0fKeZrpvloxYNZ+flnY+Dl7YfZs6Zh7rw55l8qFhYSXUZwqtFlS9di2bLfMfGbCeajVwa/zf8d1jYuWLlyIZ555kk13+KVgoVElwlvvvmeRFw1sHPnVjEjX5qPXhqWChmTkw+jdq3WaNq0lfnoX/HWW4Nx0019MW7scEyd9ov56JWDhUSXiC++GCPRT2uMGD4Yvy9aYD56cfjhx++xZPFyZZZYCchZ7LNy4pCeqlfS4FAdTuFkgGH6119/r6akPBi9B599Nsr8y5WFhUQXCU4Ku2DBMqxduwJDh36kmg4uBvfccxeMRXw4u1xKSiYWLPwC4aFdkFOwGymZO7Fx12d45u44ODjYqErCAP8q6HdfH3TrcjdmzPgRD77xOTh1hpXkJGf2KSu1h7NDADyc2sPP9R54ufTVD6sgWEh0ERg8aAj8A4Owft1K/PTTD+aj/4zCkhNIyvsc3/74Oeq1BBLigLWzQpGVpBd05GZrY4+A2nqe+mIhRLUI4PQpyHFOhgv4BgDVa1qjaSsTNk4dgiZNW2Pu/M9w/2vz9XLGAkfZs/aYGVoi/+lZR/R3kouLSB07BFQJAdo3uw+Nwy5uSfY/w0KiC8Anwz5Fs+btMVZ8j9n/EnVxfZBx48apYcgUMUN/Nj8Ye9Yh/RlsO6PZKnGcj3uej4WdmQXxKZxNHlg/sxfaNX0eW7etR7fHhqCwyIRStrEKc1irUJAHHN4rTvZPdlizqEStTJGblwH/KiY0aWuFBT+bMH2rFbx8gMR4wD8YyE1zR9/mGfpBFwkLic4DCQmnMX/+YvFRTqJhwzpnhg//HThrPVcFMojCjcTRE+5oVpAsfyaRsWIPM571TMwWdb7JDl0fmYhjK4eia7ebxHkehfve+RGfv22F1b/JeShB8+bN1Uy0nBCVrfScxZFT9XKGx7pNUnHvgARE77TCvu1Ai07yfCFdUYE1pgyXQCAqWj33UmAh0b/g7bcHo1evO/DpyPcxc9YM89G/4tNPPzUvBKbNk9Eib8zOZOwNcDYOOs8Ej3NWDs5QyfMMgvE4J+dv1aq9aJ1CZFkPR6MOcSiWy959vKZaeJWE45Bmzq7L+Z8DA7zx8dTdiFpvhTWLgRtu49yHwJLpXti/1U/O1WlgGtkgzDRfKiwk+gdwoaGWLTpg/cZlePmlF1Qp/zO+++47NUM5Fw1gpETNYZCIGwnBjRlNQvAYM47n8jOPcQI5Y440wriO+6DAarjxplsxbdq34lDnIrjBb2jcPgUjX7FDYVYDHDt+WE2um5uXiY9/OAZHFysc2S+ZKvfJzZb0DeGC/X8kdddu3bFq5Qp1jOnavXu3On4psJDoTziw/6CYrt8REVEHU6dOwrRfp5l/0WBmDBgwQI1vJyEYpUXv2yR7EwZ9VAtt2nlh6+Z0TPkuFiWl4gi3CEXCKR/xabhEkJ5UgRqI0zOSPLyfMR0js8IweaGhkejQ4QY16oJTuvA8aqr09Fx0uv8n+Q4EiE9TJrkXvQvw8hOTeMIa00ZHwkb8I2ozo/nljbffVcuYJZw6JQS1wuTvv1PPadeuHb799lt1zqXAQqJyGPDKG7jrnocxedJojP9qnMpUgntqh6efflrNrsgM4Cocdeqm4NvxB3Gi9TOovXUsfKq7IqyKDQpKbJF0uhCHD+UiKNgBDZt0KOdYFwt59AyNBMnBjZnOvYe7Nxo1bobjJ47i4IG92jkW0vH6kmIr3D1wKo4dsMI8CazuelylDuPeqSuEKTujcbhv07Yd2raX5xYVY9as6Xjo4cfU+lVcafqToR+p87gW6MWOzS+P/zSJDKH//vsinD6dprqLBgf7oV+/fmd+p+YYOHCg+syNpsgwN1QanHza25srFuUiI/UUtmw5jZOxuXj+kWxM+MkL7Tp1lfP1hLG8xvB7yoPHieDg6ujbtx/GjBkq6TIpM0n4hMSi051blNY5eUz8LFEw08Z6ISeVAxi1JuM28M13lG9FgnOxoXffHoj2HTph08YNGPT+h3hz4Kvq2TyXz7yQhaPPhf8siYzX/njIcDFBXfHVuJFiuqaqYwS1xubNm5W61+syn3WQDRIR3PO48ZkahYsXMTIyzuPG+1GLEYa2MDZ+r1OnofhAIfhl6vdqlvTSEmvc+vJ0xB+zwtY1QLsbeKEJEweL1jHPv2toL2shRbGQdOjwT/HWG6/htdffxOefj8T7H3yMt958nQlTxOG5xrOXLVumJg2/HPjPkmjgwLfRvVsvLFvxGz58fxDsRUMYoqDp4DIZHFJDMANY38MZlLk6BCMm1hzTzNAscf0A41ruDMIZGUZQQ3h7e6uM5zFuPI9dVvv26YeFi2aJ+TuAqjUT0KbvDvkNiD0skZXwbuVcVxzdHayu4T2J8nsStP8rr6mFp959+w11HtNlPNu4jhv9Mr7f5YjKDPwnSfTxkGGoV78Flq+Yj9FffK6OUQwUMCsJ33vvvTPHuGAEycLPzBi98phBEiMzz2oiEoMah3Mecp0Xmj+u0ctJmQ1tQPCcdm07ibm5AV9+ORwt+05XFYBR60Tr3ETSSXQ1tKYik3EN7298NvYkJe9Ls8v0Gd8JpsXQViQawXuwQHDZ3MuF/xyJOEQnKCgUO6I24d13X0RC8hwpmSZkZafjsxEbkZejV4skDK3BffnPhsiYOcxLY5kFaijJJvW7PldvJpNeaYDT3PEaLjR2913/Q0rqaZj8hiI1JQ3e4t5kpAGLfqqCvGy9Fg7voZ9hpQhSngj8nd/52aic5J4Fofy1PEZ/zDiHGwcLsELycuE/RaK8/GTEp70s4a4b5m79DraO1nAQ/yI7ww6nU8RESQakplnjdKIJTWq44dl+vYRJbpg88Tj2RNEf0qQRsZ3JXJJGfzeOc0/oz9RaBrEKCgrRpHELdO/RB1N/mYjc/ATYuK7G6t+95RxNEILRm6FNjOeQvAb4nffj3iAMf9fpOXsNiUPnnASkCeOxm266CaNGXd7W/uueRKtWrcCxYwdQI9IbBbmeMFnlw941TpzTVBw4vAQN61VF4mkXzPrFCvZ2NkrYZSiCf42dOJB8DEnxJvw6dhDcnE8hvyAXj/zvAEwletlULq1If4gZyU2jPJGoNcwfBA0bNEarVl0wafKXiDl2DDk5WWfIoUnB+2j/ihlOIhnZY5DFQPnPPI/34Wakg+aSZtiokuA5JNPlNGMGrksSsS3pueeeQ1pqKvz8/bB333pkZYrGyc4xmxUxB5LR1ja2IlhbuLq6ISjYDc3bS0htcoCLUw0xAXGI3p+Dhx6+Q87Pl2jJF6W243FgfxZefuqIZI6dyhSSiRt9Jb1Op0Gos2SihEmKjh264tTpU1i/bpVkcE65Wm6ShCdr4hg+V3mUJxHJYmiq8sTh79yYLpow4zjBuawffvhh87fLi+uGRF26dFGL83BtGq6U5upWhIJ8Z7UKtaNEVG5u7vD1EyKIpuFyu6yvYUZwM0RgmIBJk75DxxtK0LRpfQQGhKMEe8Ug5eOb8VvwzTiDQLrCUG8k0llCcaNG0cTQYJ+hO+64D2vWLkXUjm0qg7nyEqM8AyQhCURi8B5qPeUydhQyE5JkE7Iq30r+pCjINbreiWk3fCR+p2/E++zfv1+lsSJxTZPo8OHD+PTTkepzzZqRqFU3T/ybSDg76/YoI5LixN98TTrMXAe6oCBPrZRZJM5wYWGBcop/+vFHtYA1NUSLFi0xbdoMLF3bHvaOwcjMyEHUzr149uEtijDaNNgrMnEBJU0ckomkpHbjcb2CMDOX2/GYGNwuJJo/f7pqL2NaaG7YEc1ZoqV69Rtgz949KC7iIv4F6hrhiSKQJF7VNvOefFZBAYkFlBTrRbuthKx8thgxeRc9/p5rqPGd1X0qGNcciWgCWLrYgu3q5gh3j0ykJruJoLl0M8/QfXc4mzwXvjwT0UipdHF1l9LJSImL+eZh37698osViktykJgYBx8fP3G+dbfU4JBSfPnVw0hJ3yuZ5wFXdzu4WN+Ppg1vN5OIGao1Ef0OncE6k/Vv5bWS1h41anCVZEjaT6rFgGlyfH391ArKeqX4IjlPp5fkZ4s7FxTmPUiaoqJiODq4iOkNQVikE7r0iYeNbZk8zxZj3veQ55jE/zuIAweOndFOVwKVhkTlk/FPL0/yHBOH1MvLSsLjPORk6+XVdGMotxL5/aj6TqLwPlydmSZDn6Mr2gj+xq4TXCA9MzMFXj56tWZX9xy88U4PxJ5aiVq1Wor5KMSJI+moXsNb0miDd17dhjUrjknmaYLYiWNta0vTRvKQTDqyshci2clnEooZSnLT3DIdJCmX7GZ62ZZGkEDCdEmX+DlyLpepJJF4vyKG6HaOiIiopZ7JtFNenMmDdT7c2P+aXXTZj4hT0zzyyKPqvlcCV5VE//Zog0zMbAqeGX4i9qDI2kmZih9/1F1TOeE3NYsu2b6qOp9k4f1ZT9Ondx/xRdYo88HMpAkJDQ1B9KF9qFLND/l5uaLVMjDwvVY4cvwAIkLD4enlpHyOhXNj0LCJv5DFCqHhdWBT2lp8pDg0qf26ZKiNIh4z2lbIQj+FhNGaSROImobmlKTmb/TZtC9UoNLHdywuLlSr5NL8Mn30e9iUYSeE4fLnZaXy7LAIeHt7ISUtFu6uQeo8ajPew0+eUWqVAA/XSFUrvnLlUilwhxSZrwSuuib6t8dHR0crQdNJ/GXqd1LCPVTdR0jVaggXB5k+TXp6hhAjToSaqEo216uoXj1UnceSuWnTJuwVf4MZ6e3jjojIKkKoTCSlJEvmx+O5AfVxKuU4QoNdEVrVTZ5lK9bRQTJWwmOJ1qytnVFa7A4URyqNEHt6Knq0XYHgID+1YDbTt1dMI514g/hB5oVU2F+HGkq1hymTVawIxLTw1UtKCtU1lIMtSSSX04TRxykoLJb3dYGDvRty80UbVq+uSMK2PIIy4bHQWpk4uMtB3eeBF0/itcdP48TxU2fSUtG47CRq2LCWKmlG+ikQliy+UGmJOZwVW89w++jROBVenysJJAGXhi8pO46EeBvl+LL0//bbAtRv0BBVQ6qKUGOQLdqqQMwWNRJ7+XGjxmEjqp9opypVA1C7djhy83JwJOaAlOj1eOyZeohPikNotWI0reOh+v+UmiQqKmPtsKvsXZF82ltKtKtsTohLWIlpPx3HxhX2ohnjVVsan0MHn6We79i0aVP5Hq1I4uTkorQVTRBfkf4YNSQ3EoCEot+jNJD8LgG6MoP2DnbKwc7NK1Srv8efogn3UqYwIiJCaTT2R9KaVfeSpMmmDzhkvAsGPJyAmOPiL11Lmuj11/tj6i8/q767ypEUoRSLE1hcpJ1YLmaen1eCwGCq7jIkJZjg4kZ/Qp9LAe3Z8899fZs2rwo3l3C8+uoAnIw/IRrnFNq36yLX7EJySiLS07IkQ8rgLxnKRsgyU4n4SwUqg+ITYiRyqybmK0KlJT3vVwSHpSL2ZBH8/fPQqzMzz1musZVNSCSmMifXHempQqoSFxSVJEtkloQlc8tQlOeh7sFJoZhhJBH9HPpaNLlJSbqfNMlkZWUrEZiDIjxlwusMv4y/sz2NzratrTjdIh8bIRsznVEYScVVgF4dXA8jBx9SfYoM34fTwpCEfDbvlZKSIkFBojLjKSmpeOFtD8z7wRmLFi9Xz7kSuCgS8RImkFqhTp1wFS4zw+gIFoqgWMpadbZC7GE/sd/+OHgwWtSzqFuHk+Kg2qEw10F14wwKzUXLtr5Y8GuREMoaCafT/lYrPdS/Co5G56J6zTKsmu4qzwH8A/xEO+UgN5ulsZywrFhPYoPOHbsLIUpE0zkislYtBPj74HTmdITVjcbuKBc0bJyPri3FybayExI5CFlckZDgjbxcL8lwRxSXpeOV5zYj2Ke1nFOqMouOPXHnnXeqjGPj7MGDOsLToE9kq1rsqSlIIGofOtB8LzrfieJQl0jm07SRvtoP0ncg2RydHJTG9vYJQkCAv9I6Tk7uojlj4OLko7Q8u+ryfvQBSTySSRFQznV398B33116b8ULwQWRyDiVewq1SeN6knAr8RNspWTpyOfRAU74bnQCAw0MHBKCcR/p6vcmLQLhGXQYK+fbIKJGQxVlqSYDIdbQ8dXx0r0ZSp0nJZ0dvkKitm3bFkeOHBZC6CXTrazK8PPWPNg7mzDiaT9EbaI/UYIQMWslpXmSsakqKnL3cFRmLCQkFLXqVEG9pgVw91uDxUuL4eRgi0cfyIa9EDc7xx6padVF83jBWdye4Z+sx7aVtmKWGyoyqowXwnClcRYOjqaIjt6vPlMOspP3sBPSuCpnmvU/eqPzzw70vupdKQMjkqQfR82kzdnZln36QU5ybaGQomGDZnL/MkVIk4mVoLpyUmky+XN2cVYkDqqeiYwUF/HZnJVGP3HiqDjWaxWhrhTOm0Q8zdj40lWq+CnVywwrpmDEhr/xSQg+fj0WDi7ZqF3fAVXD7VC/sRNuvsMTJ4/nIzMpCOOHWSMjvUAJnCMY0jKP4p5H7TDmg0J4ejtIhqWrZwwbNgyTJk1S5+XlM5zPUUJnassnmQU6pGYJnvg4H/nZVjgSZYuMJEfc/7Ariple0UbuLk7wdXcWk+qOzRuKxI9yFseX7UslkmneeP+DKCyfky0Zb6+IzPeiNqAznJScoqIiEp69BVnjnZObb9Y2rkp7kETUOtp02aBjx46qQNGhp49Gf4WNr9Q+JBEdfhKK39mD0Ya126KRGNazCwk1V8NGzeTabAQGhYi5TlN+IclJLUQCs8sKZUPzRoLTvO2M2oYdUbsVgZhHBjkrGv9KIuNn7o3S98zTT2DBb/PYoCNlgt0gSvHmSHd8P8pLlTgK0Ep+e/nDHOxa3gf79u1RDnJ58D7cKJTOfWIx4q1UBId4oWOnbkrIdBYZIrOrJzOB8qDg6ZDzd30T+SeaicM7WbciN1QksLEpRb3WNohsoksjtaKp1AYdWtaGo70Jm7fGY9GsLKSdlvSbmybYkf22226XiMoXhw4dxPp161AspOUEne7urmIWPVRGkSjMJKaNPo9ucbdWqxCyTooVmIyeqDEoh8JCo1Zcf+eWm5sne232uSlXQP6o1Z2EuDynWrUaiqiMTkke+kP+/oHyfP6u5UMSZYs573pLKfZs8sOs2bNV+ihX/nal8LckKn+In41NOcmypaamoFnTBnAQIdKhZSm78TY3nDhQHYnJR9GxZy4CpbQv+7W6mIts853+CGYESzo7itOX4ndVoty85FqgScf9mDOpBnbu2q5KG4WWlpaqMoN1RBR0foGQS/7opPI41b/2QXQFnvykflfvQxbytWTHiJFCprnq1asXwsNrqJ5+Cxb8JtdrP4Vmhk0a7MnIPc93kKhJN3OwSYOayVl1reA1rOycPv1X9QDKyJAXSWI41OxvxHTz3DwhEgsazTO/U2tQBuxJYCXp4nX3P9oc82fECYkYMZaiTu06aNI+HmsWuitH/uX3SzHqbXs0blobgwZ9oPwwputK4y8kKv+Vnw3twz0FwM9MaPXqwcwPUcPs31uEKcsCcP+NR9CynQO69nLHop8aSSR1XAmGoJqmzdalylnVd9AUsJaV52zYsEENjakqPkzdBt4ICLFCtVqHsX9zPaQm2YudX6k0AbUQoyNez8+JiUlCglDRHodVKczL0442SzVJQuYw7YZq57MaNWqMunXrKv9m5swZ8k5Q6eC78TTDF2JTBtvatKmixtFNGETv3n3kf124aH6mTZt6Rk7c8540VUyLPq5/YwGkdqPpcnF1Ef9M7i9EpS8jp4hpY6c1Otdcp7VEiOot5t4J6xZ7qnc28iHhVJKY2ljMnDUPkRGRqj3uakGRiC9JIbMk8+UN8DtLD39n4lnKKQyWMJbWsNAQ2CsbLufI8R9X+OLu9hlooOqKMlUGsPaYqjhInBAShaWF96MZa9y4sZoqheSh70AhMZN0J/IA2YJQr2F1BFZNx28zElWamA6WbJpNOpY0dTxGaJ6wYpLaiE6s+B3Kj5JQWsxPkyYt1LM5+oGv6enpwwvUdVob6h6Emjhna51ZaJguyobap3PnzopQvI7mas6cWSITLR9Dfrwfv/M8X18f8WvSVSMsL+J72qnGW3mG3F9Vi8j9+RxWh+zYsVVIJvkh9+H9SBo+y9bGTkysXs918uSfERkZqeR4NbRPeZwhkS5VTDT3OlN06dEk0lpIZyI3Eokq+vDhQ7j33juVw6nVugkT5/rhs7eCJYJLVJqHGUGBKSHJdSQNTRfHnz/yyCOKMNu371CL/ZNwBAVNgmzdulU9m/6BAaZHmwftYxQW5KGgkE0LonGECLYiZJZkqkrWvyjtYX43sWVq5oxCiSbd3Hwkc+iAMgN1Qyd9HO3r6MZVQ4Px3bp27SbpcFLvNGvWLKZEyUSbUZOanYy+H7ebb+6FT4Z8jPTMYnTqYkL0AXdV3xMWHqaIxQpFajg+j+B9CKZBp0lvTAMLHgtjtWrVVGGkbLgxHZUBVkIIlXwKmOQw9mePabtulDSDPDQlrL5nuxBDT87Wflgc0knfc8hvnpxDUulGUGOztrZDjRqR6n5sgGzcuIk6/swzT4s/sgA33nijaKHlakIEgtqJfX/4PPbIKy9gZmBWZqqo/GLlFJMsSkPK3pbRjhCnQBxxZg61BUnC92H3Cf5GM8y78DhHenh6cpy6rvAztA8r8KpUCRZiu2D37l3q/lpc1NzWCA2trnoLsHWezSxjvxitNOS9D5Zg9KdWmDytBC8/TY1mg8bNmiCkaojScmcqDsWs06/kJFUOQgiSShU6kplaSjaexwJ05hrxD3m8MkGRiMIldInSJs34TPKwtOtWcraaFymS6NC14IxTa7RIs76I5obXMISl4Ek4nk/zk5GRifT0tDNRFp9z/PgJtdY6M5cLlTB8ZVRG0rDkMSpj1w9ez8zNyUmXa/OV/8A/eQMRLIcMWylSFYsWsjKxiwefX4j69ZsKMayE7CVCFjelKQwfiPc+cGCXIk5ERF3V5sXnMqTm+xukJWlIHpKaaWJ3jvTUdOzZvRt+fv7o3aePvHcZZk7/XkyS7nPU57Zb5V504h3FZ3FWEZ6b+C6s42E9kkEOEocEMsyn1oh/7E5iELwy4oxjrXfUPNpZZOaeJQbrNooUYTRBGJ7q88oLWe95N95PDwDUBOQkBvlKa7Hk0qGlQ8wKy8zMDLk3GyG10xsVtRP16tVTmorqn4JlJMKNGZ6VmUIjos7nM0gkCpm+G+/DZzVr0UbuVYwXP0xA//tskZaeqEwC27nCI52QcJK1x/bqHo+8Go+3nspBfl6OHLOVENtDMkv24uyyXojHWDB4bYsWzTFjxgzEHY8V0vRG5y5dVCLeHzRYEe6mXj3hI/6PMldmLeLh4S4Rpwc8hLR0frVGIWk0cUiW8uRRWlI2wthTrpUZf4nODPCw1kSlZk1DH4TV9drUGSWDm/HiujuoJhLvyut5DYlE8pFIVPckEgnErgzs4sEaYWoHajmSNy7upNI6VatWVaaSaSkszBcNlqxMEMHoxlpKuY08Ny+/UD2jQYNmKr18FiPA7du3qfQx4+hTkJR2jpnIztB1Kez9FxFRA+Pm5OCmhgkq/c7O7uJP0Szq6IzvywCADa7UrO3bdcDUn39WmV6tWnW0bNNKfaZmYZUFn0uyUOO4ubsJed2VCeJGjUPClNcshqah/Co7Wf4J/0giA/yZGwnBjZ8N0pzVQn99eeO25a8nEZnBdJjZN4hT9pJANFXcqH1oxqixDhw4KL5GDUUuuQtOJ8YJKzUxbYQ8Ru+A/LwCMWEmCdubynlMl5xTSsc5X2UmG0qphYw0Mw2swDMykCa1Sy9x1DM6YPmKReKwim9kawcv0RwkALWFqgRUGkSbHm2GSBYX9ZlVD8bGa3T3V/FzykV4BnH+Tnb/JMNrBf9KovIwTr3YFzYIdVYz5SmSpKQkq0jt5Ml42XM7jW3btivtQRN2/PgRFaqXiZZSPf5UJkCZL27Nm7dRaWJGscTrrii6DxL3zGgjA0lgZiz3TAPTY2UloXNxvkSa+9GqVTt1DcmjiUINojUJNzZ1sJGTRKFmI0H5mb+RZIam+TvSEMb+esIFkehywSCTdroLxcTlKI1RXiuxQjEpKVF1NDty5ADYR5rXsG1K+Snir/FaRjWTfvfGgz3S5c66rotmkBnLDKMW4HX8TNKo71YZCApNRWmxPRKOB53RFlu3rMctvW8DR4vQNJEgmijUMG5CHjflJ2nTxArIs+apPGn4LGP7L+CqkMgAH81NNQOIv0RTRiKxM9mJE8dli1X77ds3q3l1aM/sbDj8Ra4Rv6VIfKgbezfH3h3itOfqOiludIJJUGo5ajOaMAO8NzPcy4sOtB5KY2ivDh3bw18iLdbBsB2MNexGfYyhiQzCGGThnvgvkebPsBksMH++4jCEriv7dP2MLtEcZ06nXpu9o0cPq8pMNfLBzkY1D6heklaleKy/Aw7scEGVKkGKMK5utuJTFcl92Palu6GQUMxsOspHjx5TpKIWu/V/kGivEGtW7hCT2Azt2rZXzjJ7DzKUZ+Uea4RJJGqiPzvG/0Wt83e4qprIAJNgRIGsg6Jpo4/E1nBm+qTvJyJfyKB8IslAfX4ZPNx9ULNWLeU38fiN9+7D4l/Yx8la1XTTryERWnVLw95NVdX9WeOckpyB75eU4MHubLPaixdf7I8WLVspElKL0RQyDGdDq6FpLPhnnJNEf/6pokobn0MnmA43CWH4SHSw6RvFxZ3Ap58OF6eaXU7tVSViUWGJfHZG7Tp1VUb7VylG2mkX2NnbqH7VTCsd3dDQULiIGfIIOIWTsTlwtouQ50H5P9R802fMUVEVKxCpbUg8apn/una5EPwjiYzD3BvCrAih8v7cSCJqI9Yr0dSwNZ4+DSsmqZXobFMz/fTjFDEpekJLVoa6unsiLDRcpa124wJ4+qdi/cJqsLW2R1IKO9PryaWohfgcRmWHDu3D4MFDUL9+fdXexd9JKMM8WXBh+FcSUaj8fPmFS/Loeh/en1EVTRTb20gOtsKzWYU+DclEzXT6dIIQKlE1m0z+/huU8FrZ6FPxHrqS0Eb8GEZcDkLGAtFEYRLlncbx48fY9ophn3yGrl27KLNFrUMzyM2Ci8dV8Ik0efhYg0A8xs/c+JlkYjMGewSSCJzmlx3SkpNTFJm4sUKSGovXrF69TLW/OTs7oKxUrhciMpIKCamG1m3a45Zet6BWrZri62hzVd7Poemy4NJwxUnEx53dSBz9eKPLCUlBs8bITNchseE2S4Xg7MxFzURi0XfSURc7cemaZPo2bFileWJ4Tp+IhDFMFUGNyuuM6MqCS8dV0EQaZ4lkaCGj35L2i2jS2ODL9jTd8Gu03+mx9IRRLUCysFaaG8lUnjSE8QwSiJuFPJcXV41EZ0Eiad9IayDd8m985kaCGb0GSAASgfVAbC0nYTSZWAFoiaquBioBic7CSIpBKO55jBs/03TRiSaRDDIZe8JCnquDSkWiP6N80gxzZMBCnMqDSk0iCyyw4D8Ciyay4JJgiXP/o2BVybRp07B9+3bzkYuDRQP9R8BK2Z07o7B48Urk5WWpxm2C/apYNcLqFO5Z18YZWP73v/+phuh/g4VA1znWrFmD3xbMwSv9wxAYyMrZMjz55CFVictOfx26lKJpw1o4dCgDP/zAOZdswUkr2FeKzUWcJvCOO+7ADTdwfay/wkKg6xhDhw4VDZOAsWO7I79oP5zsbPDwI9EoKmJf9nQ07mCDpp2s4OvnDScXwMvdGtVcwmBT3Bw//BiFrybMgY21A9ivnJqJ/apuueUW3HvvveYnWAh0XYKa5f77H0LDhvXg6ZWD995tIEcdMW3mDsz6NVW1M7L7cWZWJk7EHsPJ2NMoKS3AifS5OJ27AFwV0s4B8HV3QIhjPZQW1MOgwTOwZcsReHv7qI56X375pXqWhUDXGThC9423n8GwCbXx0cvZaNDYDkWFtojangY2E5E8HCVMn4ijjv9pYZiC4nTEpP2E01nL4OLiCauyEtzbcTsaNq6jGrJp2j755BMLga4ncMDlxElv4Z6X3RF/zITpY3XDNPuis6mIne7YhYbNQzzOmVjOF5m5ccjNtMFbb72pRrjQ6R4/frwljL9ewPmw12weirtf9sCx/YVoXu0jNfEXRxKz9ycznP2s2AuiR48eF0QewsOlqlpEedSo+mjWLFQRkLBooOsAmzZtRLHtz3AIzsaGJQV4+WG92HHLli3V/ATsQ8WemRwIysEJDNcvDhNkaybbAuzadS8aNapp0UDXOujD+Nf4FW7haZgxIf8MeYgtW7aoflPUEdQYHN50seQpLpuIQ4lbUYaDSCmJVeQhLAS6hkGH+Zsf3kFiQRJGDyzB8PenmX85C/ZooMM7YMAAzJw503z0wlBUko1B78Yi/fhrGPvLT3AuObukp8WEXaOgObrnnnvUqBY/X38sXrLI/Mvlx8dDP0aLZl2xddsadLwjCe1r6TXjCIsGukbx4osvSjiepyr3KpI87KduDQds3LQGHh4ufyAPYSHQNYnheLl/NfFtrFRTRUXi889Go3OXXtiydZ1aH/fPsBDomgMjoSYIqpuiZsqtSAwaPBht20nIv34xfps/z3z0j7AQ6BrChkOvY9RnhTieMx0HDzmbj1YMWGfkYOeC3bu2obAoz3z0r7AQ6BrCmplBOJ2QgOUrTqNdrWHmoxWDLz7/El273YK165bjzTffNB/9KywEukbwxsD3YLIqVnNtP9bn783J5cLAgW+iU+ee2LBxCWbPPnfobyHQNYDx475Buw6dsfD3Bfhi9BfmoxUDznXJ1QF2794mn/XCfeeChUCVHLt27UW9es0x49cfJeJabT5acRgz5it07XoL1q1dgWFD/91MWghUicEG0J0792PpkrmY9P035qMVh9deG4hu4vds2LAEM2ZONx89NywEqsQYMmQEOHdA67bN1YjcisSpUwnw9g4QjbcNMTFHzEf/HRYCVVK8++6HaN2qEzZvWqXWTatojB33NTp3uhEbN6zE6NGjzUf/HZa2sEqIX3+dBQcHd8ybNxXfflvxpqv/KwPQp/e92Lp1DV59tb9ou/MfOm7RQJUMnFM7JTkdu/ZsvSLk4bAef79gHD5yAEePRl8QeQgLgSoZJn4zCT4+fnjkoQfMRyoW48d/g86db8KqlYsxYQKbSS4MFgJVIrz++tvo1PEmxMZFq5n6KxqMuurWbYQVKxZgypTJ5qMXBguBKgneemsQbrv1Xkz8+jPJ2NfMRysOXOPNy9NXzSuZl5upJvG6GFic6EqABQsWoqTYFsuW/YYxX1ZcTbPOaZ3dAwe+jbvufBDDh7+H6TO4ovXFwaKBrjIyMjNx4kQ8DhzcfcHk4YSkFwaTuubFF19C3ToNMWf2L5g85Xu1xtvFwkKgq4yxYyeI0+yPdu1anZnmj9v5gGuenQscD2aA2ofGhmPH/P2D4OTsgldefVF1tudE7xcLC4GuEo4dO4Z77rkfHdv3wOLF84RAbc/M/3i5pvDjBAkGeEsS87NRo1G/fgvs2r1ZjTBlv5/zJezfweIDXQW0bt0aN/fsjcZN2mD69EmYPHnyZSXO34Ha7X//exi9et2KA/t34e133lTHSGR20GeaLgYWDXQFwUq7u+66S61hlptXgJUrF+LLL8ee0TwVic2bt6J+vQYSbTmg1y091WTu3JYsWXLR5CEsGugKgq3r7du3R926DVBPtjvv6ovq1aubf60YMHtJlLfeeg/33/cEvpowAg0a1FdLQmRm5eOeu29T69teLCwa6AqApoJ49tnn0LFjV9x44y0i+ZIKJw9BzcYKwy6db5Rw/XvccEN3NS6eY+mdHG0uiTyEhUBXABwRevvtt6NKlero2/ceLFw4F6/072/+tWLB1ZDCQiOQnpmGXTujcN9996khzr6+vuh/OdJAE2ZBxeOVV143rV+/x/TSiy+r7xL5qK2i8eqrb5o2bthnuuuuu81HLi8sPtAVwKpVa5CZUSimYzk+GV6xoynKY8SIUeLvtBBHeS4eeOA+NG3K9fkvLywmrALBqVU4qVN09FFEH96Lxx5/zPxLxSM7Owd2tvaIOXpIQvUjFUIewkKgCgTHrY/+Yhzc3L1QXFyAmjUjzb9UPIYP/xTNmrfD0uULMWfOHPPRyw8LgSoQbGFv3boLfps/HW+/9c+D8y43Ph4yHDd0743p0ydj4sQL7+NzIbAQqILw5ZdfoWfPWzFp0hj8/PNP5qMVj4yMDNUhbdu29Wo+RM4NVJGwEKgCsG/fAVSvHolpv3yH7ydPMh+9MuCQ5PCIOli9ZjkmTPjKfLTiYCHQZQZbwDdt3CYR1yoMfHOg+eiVwZAhn6ipWObM+gmzZl3cbGQXCguBLjM+GTYKpxJOoVGj+qhaNcR8tOKRlJSM4OCqWL9+KfwD/C5hIs0Lg4VAlxGvv/Y2atdpgEOHDqBfv3vMR68Mvvt2Mny9A7B58wYMGvSe+egVgKpOtOCS8emnn5tWrthmuvHGm8xHrhwGDfrItG7dLtNTTz5jPnLlYNFAlwEbN25GvbrN8PXEUVi0aKH56KUhMSkWs+d8I6E4Z149uwT6n8EhyWFhEVix4jd06tTBfPTKwdKUcYlgje/cOYuERKvx8dCP4OHhYf7l4hATcxQDB74Fe3s71f0jNjZWdTtlq/nUqWfngDYwZMhwNKjfBN99Nw5z5s42H71ysBDoEvHZZ18iPT0NLVo0Q+/elzKG3YR7773vjPNL4iQmpsi9U8G+Zl5eXmjduiW+/36K+p3gOLLbbrtfyPM5Jk782nz0ysJiwi4B77zzPpwcXZF4OuGSyPPqq6/gf/97UJGHSzXt3x+NR59ugOjo/di5dz5KS0tUBeG6dRvw5puvqmvWrl0vkV4zLF48S469oY5dDVg00EXi1VffQNu2XTB+/CgsXbrYfPTCsHHjOnz55XjVqZ3LL8XFxcHHrxCLft8t+igXSWmrkJB8GMM+fQPLZrmqa9i+dseDDvB1ehxhobWw7+gI9LxvHcrMuahz0xsejvXg6XQjAj0egL1txXVcsxDoIjBq1Bdo2LA1Rn36AX5fuMB89MKQlByLp5586cxQnphjcbj1aRIHsLO1gp2d+FdZQHERKyeBHz/zUKasrLQMz7/wCm6++Q6MHzcSD707BS4OkpFyXUkZcPg4cPqkmBaxLZwngZ0h3VxNaNbEAyGeA1DVm21ytkzCZYGFQBeI5ctXoqTYDpMnj8fPv5xfG1da9nc4nT8Wn32xA/c+AfwmvvD+Fb1QhiLVZ5kk8o9cAyfnMoi1gpMoG64YmJ/DoTiaRIHVgMYtbXB885No1rCfirru7T8ceYVWSuvYC1m4MTO5lch/xmdrcavEncLeXXK8GKjf0ITbW/OXS4eFQBeAlJRU8TlWY/PmNXjpxRdQI+Lc/Yl3HG+FtNQjWDL1OdjZmySqKlJNHVzwtrTUWshRpJxlOztb1T+64z0T4RNcpMyR+M5wcxbn2UX0BdWLIDk5AAfXvwcbW1sUug1Dk7YxcBZy8Hyu3lUqe54qPyM/F/CUgFAeqUBtlC4aLU60U0IcUD1SnPYO++FgV0efcJGwEOg8QTGNHj1ezEoOnJxsMODVAeZf/h6vvPKKGvnATu28liE5w3HDZBli594Y0mMluZybXYo7X58ADycr2Mjh5HQhh5ghD3cTNv76Mdq26SZR16d4ePB0FIu2InlsaK6ESEmngJnfmrBoOuDs6IWMzHR4+1ujabsy7Fhrj74PFeOex+VB1EhCpMAQoEfkxQ8qJCwEOk8MHjwEYWGR+G3+jH+djOCZZ55Roz4pWhKGGwlkkKc8DPFzYqfk5BRFOkdHJ5hK7eAcPB/tbomDuxewaMw7uLvfnfjpx29x8wujYSqzUj5SUjzwwxgT9m4WdWWln1OlShU14pQLzm3btg0N6rdEr4fXoGmXYqWJNi0DVorrdsdjwHN9qbt01cHFwEKg88Abb76H7l1vxtixwzF7zizz0b8HV9FhpESylCeQ8Z3gvvxAQobo7PrKocguLi7qN2or7q0cjqFqRB4iAl7D8eNHEd5xCA7uzcOEj4DMVGcxjVARXM2aNZU5bNWqFXbs2IHGjRvj4IHjGP5TPLKyi7F9PdC0LZ8NODiasHquHxyL7sI33401p+LiYKkH+hewi0SP7rdgxswpmPUvs7ZzmAwJYGibP2sdEoKjUI2RqPSHGLpz4B+PcaF/gzzGOWUFYXApvVe0kgsOHV0ND988zBxfFVnp9mjeopG6L4fpcN2wOnXqYO/evRLe18Frn6/ChKXH4eZbjJMSmTVrzwjOCuPfjcCIlyKxY40vGjWpra6/FFgIdA7MnTsf1atFYN26Zbj3vn4qQ/8JNFtcUjs9PV2tsUVS6PXZi89oHON67rnaICsNCVYgUmsRJF35oc6h1SPVsgPz5s7CHS8vERIA8bHah6LG4rWczYzn29s74uMJBXjyo42YOw04cRiIlc0/2ITPXonAuHciJco7e+/L0dHeQqB/wAkxB4cPHVMZGn8qDp06djT/8kcsXLgQzz77rDqPZOGemoXk4aQFJBLn3+EIDX6npiB5DJKQAIbZ+rN/5CBap36DJpg75ydUqb8URYW6XsfRSY905b35PJowrqj8zrdr4VcjC4ckXK/TWE6wMonGqYWvZLOzt5Vn6GdyAV4+n2bvUmEh0N+AmTLl+x+lhLbFzNk/YcKE8eZf/oinn34aCxYsUD4MM5MbicI9yUIS0YQR3JNY3BsagKDmKa9xCGoXpqFqlaqKlFE7o5Cwv7s41qKtJEQvKrCW0N9ZEScgIAi9n9iMB147IqG/FY4dEK1VS6Kxr0Mw7q3ayufh/XnPqlWrnbk/yern56e+XwosBPobDBo0BDfedAcmff8l5s/768o4FP7zzz+vSjKHDpeKb1Gnbgn8/J3kmL38rkN3nkfSkEwEj5Unipubm9JAxjH+buzDwmqhe/e+YrqmCUn8FHGid7opE/bxj6fw6a+ZsLKPx/Bfj0pEVoppE3Ronhhvgy/frIukOGe5j7qdpKEQTz71LNq176jSZDzncsBCoD/h5Zdfw4039sUvP0/EDz9MVsIuv9Ecvfzyy+pcahpPrxJsWb8e27ccRGTNWCHFQYmATiE1aRc83ePRoKGE4+IcE9QqBO/DtdwNzWMQyMnJSe39/ILRrGkrTJ/+nZgxPUkUyRq74y5sXeGqKgdd3YF3xqWJT2OFlCTgsVeBSUOrY9ZXNYSUZYqYfA4xZOgIVT3AXgMG/mwuLxYWApXDa6++iTZtOmDV6t/R7967zUfPglPBvf322ypjGHbb2pbi1x/Xqd8+HllHSrgnNm9IR/OWXtizKxcrlp3CgrnbVGYSRoZS85A85U0XM5QmiW0PHJaTksxW+b3qNxLLMI0xUc0QWBWwt9NtXgmxQiYPE8a+VQeF+brikiBZh34yEtVDw/DWG6/BTQibm6d9Jp5zuQhkqQcyIzUtDT9M/kU0gycOHNyF4cM/Mf+iM37dunWYMWOGErzh26xevhJFroGwKshEnwDxP5yLYOcomZ1bCl9fe+zYnomB73TAxvW2KuNIEJLJzs7uDKkMGBlarWo4eva8AyNHDoaXt4c6j2aSzPIPPYIWN0Vh12YguDp9G2D2t75IjvORNKrLFSlv6XMrmjdvgc8/HYHnXnxZCOiMbdu24MjhQ9i8aaPSiDStnOr3UmHRQAIS5KvxE1G3XhP89tssjBgx/MxxbiNGjFDk4WeSoEz2C+YsEfNRhtb9P8XHTWvBPzASYU/ORDWf0ziwvxBJ8axVtsbqlWzz0hNnsuQbERBhaAvel8eChRWdOt+EqdO+EY3horQcHXRe26rPEtTvFIXjEpaz8pA+Eet0UuP9hZy6kpJtavnib9WtUxcnT8YhPSNdaS8+xl4uSk9LVYQ00nE58J8lkBEdEe+8/QG6d+uNH3+YoCoLmRkE92+88YYKvfmZpZawlUzofXtPdL6hBwJ2TcahOt4oridEWfY41kc5486eGTh6wh7+4lTb2WlzwYxjphkZyI33NJ7l7OyOoMBg7N29QzI/VjnejMDYEt/7+ekIqJYpRAFcxPdx9zSpCMtGWMT3IPkeffxJeHh64ZXXBmLRot9x+NAh9VtycrJ6Bn2ghIQEpX2YHvpglwP/SRPGVzZK/0svvoo7br8Ps+f8hM8+//RMhpIs7733nqrZpcB5nBnFvXEO78GMYSju6Oh45jy2tLu6ye8oEyJAEYG/GY2rxrU8l8cJtrN16NADo78YIhpGHBxBaWkZ7nmdTSdWOHmMNcnAgZ1W2Ph7LblevwfN4Ycff4LlS5coUjQT0/X8s09h+MjPEBNzDLNnTldEy87OOpN+gn2s58+frz5fCv6TGsjIxGHDRojJuAErVi3A0888cUa43BcVFasZTEkkTYC/NkkQ9IdSUlLUBJrUVKdPn5ZrcsWUlInjW6a0QHnyGM+ms8zj/M6oq3v33vj11+8VeXjcK/gEbn1hNg4KYWZO0uSZN9kLGxZESvr0ddyYvoGv9leabemSRZg3Z7aqoaa28/TwUGYwT5xngvc1SHQ5yEP8ZzXQ8mUrcfRYLAoKC5CTnY633jrbr5iCvummm9R5bCXnyAuj2cAgjpGBxvZ34PX0QRh1UVOUhyF2ezsHtG7TUcgXqwYF0o9p3Wc1fKqkI+4ocPwQUL8Z8PUHYbCx1iG9QQKSk2l6/ImnEFKtOt5/723Ur98QW7ZsOmOqCMNs8hpuP//8Mxo10u1ol4pKpYHk9cyfKhYJCacRFbVThOyKjRvWKPIYJDCEzO4Q9B9SU3XdCQnk6ekBLy9P0Sb2Siux9DOTtJY523hq3IOghuJ9ePzPz6BDXr16uERsQdi0ab045ba49cXZCA5PF5LwRKBeU3Hw36sFayu7M9cZZDCIlJiUhNUrlqPbDTfi0KGDZ+qTDJ+LMDQhNxL6cqFSaaDC4lQ42FXsdCTEhx8MQdt2PTDp+zHiOE9RmWCAJLj11r44deqUfGNblbVstpIZdIJ1+M0M5EazRN+HWqqgoFAIUaBIZW2tNZVx3/IagJlHX4XLa9dv0BR33HY/Jnw9Es5+W1G79R64egJpibpHIR3oXz4X8sj9DW1DAhhENO7Ztl17rBQC8aiTWfMYaeRmkNzQnpyh9XJFYf85EzZ/3nxkZuZjz/5d+GToEPNRrRUo6L59+54pwdQQbFmnFjHqbgwyELpxUn0UaO3AjHFwcFTnUUsxmiKpeCKjN4L3Yn1Tv7sfws7dWxHe6UPs31GG3Bxdw+wiCiLhuC1WzQ6TNGlNQxjPJXjM0Gq8H4nP53Pjswn+ZqSJaTGO7du3T32+HKhUJuxKgDO2+wdWQ7WQKuYj2udhvxzW97BlnBlAobu4OCMoKEj1t2GXiYCAAKU9mGHMQGYGtYPeU1NpDZErTGDlH2uPmXE87iSaiqNWqYEYEbVs2QrFJYU4cmIp9m4rUyG6t5+YHXGVfvs+FCtnhck9z2ou7o3nGGnmd96b5CGMdPM3bsYx/m5cz3tdTvznNNBno76Au5c/Hn7wXqRnL5fMjkNmTioS4+0xYfxqOIr2YCZRLJSMEX1xY/RDjUBIXvB/2c72dzYyTV9nhPT6en7mnmavbbvO6NGjjzzvM9TtPhnxMVDdVjPTrLHwB3GWxbow43UatAYyCMuN9+FmHDNgHOM1BkgopoEbwd+io6PV58uB/wyBjIycMnkSOty4Gh7O7bA1ZjRSc04iOjYfLuIkd6rfDdWDGmDejCSsWJIt/g1NA4mhM5Ib76FFZtQlMVNJKP2ZGonnswWcVQE838hAEjAiorZa6G3V6oXIthkKG3srOLuZMHtiMEqKHBQBCO6Z+QZhjGNGOgzicG98JnTaNAzTZRCL57Fu6557Lt/UM/8dAokQj8QNg5t7BnYcno0DYrLsxNVxEHfhWKwtioQomdnAyQTxUaSw3n9zA/Ts1B3Ll8Tgp0mZKCvVYbiRWSSKgfKZqaFJpff8YJKMLFEZ2b3bjWK6yrB5y1rYOkQjKTUVMQd5b55LTUOfhl1CyhQBCJLPIA/vx335zzyPe15jHDfOp3akyTU00IEDB9T+cuE/QaCUtGNYv+1zODgWwNcvHkWl2dh7/BT2rnXE8YNh8PcNRkhEEtyrrsfWA0WITchHMWuQ84EWbazwwZP9kZwWjVeeyVamhZnD6Iw+CkGOMPP/DMUdIQYJRDRp3BzNmnfC1KkTxec6rpoWKH6tHbXzy0iPBOBmkMgghkEKQ5vwOu4NH4fg77wPqx2U8y4w7kU/bvHiixuG/U+4rgnEV/tk+GA0bFQHzhJZ5edL5tulwMElEbn5e3HkcDRu6FEHk74qQ3qKo5zPLhWl8A5MQJb1JkQn5iNBHNzN6x8S38UTyek78OT9usQzk4yNGcRMJVnM+XgGhnTlF3QT7XM6KQGrVi4TJztDRXcEmyx4H56lnfKz/g7vy8wn+D7cqFGMbDNIZJCL5/I7j/OexjX8zGaZy43rNgrr3r07fvzxB1QJjkBu3gkcO5qK4zEncGBvErauy0XUhirITI/A74tiEZ+4HVWqZ+GND/wlA0rg5tAEDll348gCXyz8/Qa4ON2E4sJw+PmGCwnp27B5g5WGJar0M9N0JutMNTJfE0ozKiAwCFVCaiA29oQiDM83Mtd8igLJw2OaOGeHAxn3IRF4jL6NcZwbPxP8bNSaE8a9jO+XG9edBpo3bx527twJb28vlZ1FxSdwIqYYGRlpZ/wQ5gUFTU3CikBPTx/UbVKA8EjRUln+CIsoxcQvj+Ol1yLg5dZI+U+lNivlonR0aLIerm6Okkl2ShPQ5LCSUZs0aiZdJo0MJyjhOrXroWWrzhg9eogK73NyshURDY2hKx8Nk3hW83BvHOP38kQgkQj+Vv55BLOVv/N61mcdPXrU/MvlxXVFIA5T6dKli+oT4+jEQXc5yM6ig1mmmhM46TYbFj09PREoGoE+AUeQkkQkE4XNTAwJzYC941K4u96LokJHlNnOhpV1HvbuScBzj+5QxGEpZ7sVHV5eq82arrE+m6E6U/mxSeMWqB5aE19//blkaL7qXUgCnRU/zRYjp7NtZkyPQRy+g9Y+2i8iOfgbz+E9DLJxz824nuey5rmicF0QiC3hHIvOWmN2U7CzL5SjQpwyB8loB7g4O8PTy1PVMDs6OiAkpKoSLIlAlBfBsmXLRVOV4u7HZiHA5VfYuf2OMuRIphShWe0f5R72ijyaQNQ+tuozM9f4Ti1k+DEkEXeNm7RUHeW/Gj9SMl+3mbG9TUEeb6XIout7eC8mqbg4V1FQEUMOnIn8mFxFHvsz1/AdqBXZpKKJVorIyEjMnTtXX1NBuOZ9INZrDBw4UAmsfv16qB4OeHtWR/WqtdC4UWO0adMGbdq2UePFfX19FHmY4XRgOW0cu2wwI9n29cYbAxFz/KhkAJB04jFkFa6UvBITI9tbr62WzGKdjq40LC7W3TyMSkT2CtTHSY6zPg5zm9pGslk1wjLjeZ6hMdQ5Zl7wXJKtoCBPNF+2OixekvpdvBx1vp0Q1MnJAQ6i/aytSmQrFvJpX4zkIXjvhx56qEIXWTFwzWog2vWnnnpKlTZOjVKjppVoGk+UFlc5a5KYG7Ix4uF3NkPk5bEzvK3qxlEk9yguKcbmTZtw+PAh1TrPUhwQEIhjp6ZJBPcU/AOAlCQPjPtyFmb+clRdy42mi4TQPpBxTH/mnhsznFnPHobh4ZEIDKiCNWuXqQF97DdEX4jdThvWbwhreQ+2URUVFagJppgr+nrCHJrL80pIPpN2mkuFNAS1kK1cUwYHOdWEL7/8El27dpXjZ5hZYag0BGIyzveFKfihQ4eKHxOAatWqIbhaNlITOUjujxFJXh7bos7WkVATMCNY50KNxdrilRJSswTb2dkgNSVL7q1HlPa9Lx533vEYCvO9kZ2/CXVqPIEGNR+ErZR8kuSsD0R/yOEPJDKIxGeRBIym2I7m7e2jhtZwdAc7enEYdJMmTZXp3bNnt2iQfDg56kpEzgEkNljdQ/lVch9quVLZrKxskJObLWkRklqRXOwnJBpNiLR23Sbx9XzVcy0E+htQVS9atEg5oH4BtP9lyMpwYsFT0OQoPjM9ruFsUvuUyGdOEcdje/bsQSHrYSQDikuyJBOzcToxHh4ebsjMKMUv8xyQeroX7F0OyLUecp07+vX9Dkmny2sbTSJqorPONAmkz9EkYm1ymZhLb/j7+ylzyR6MHBfv5OyCU/EnYSOZXSzvxXQbRKA8eB/6PSQKqw9K5J2btWirtG//IYk4cQQIrVmCX8a7IemkJ/bujcLmLVGq0fas9qpYXFMmjKV27dq1Sqiu7hnIznQSYepunSy9BfkFyJEoK0H8GZ0BrNXlOCwPZa4KZOPAwJSUZDNZrSRDU+Hm7oiYE9EIDgpW13XuuVWipv/ByTUB7m6+omHYol2M+GONcf/dHyitwI2k4Z4EohYyNI+xNzaaIPabphaiCWVf5dTUVEk3fSdN8mIxXbaiBZVvJGkjAVTVgBBQ+VtybtNmbZQc+A7sT0SNSu3m7u6EUInwKIOcnHSsWrXhimgfotI40cy4c3E5JiZGzXvDkmttl4zjx0zi+Grnl00CXGzkYPRB7Bc/wuhJSEc5IzMLR48eUc5yzPHjijza1Fkr38TDwwWHjx5AkIT1pWW56NrrOJo3uwclZQfh6e6L1cvlmkQ2Ydijbj0fpQmUkyxpNZxlw4FWJkbIQC3Jz/yNG0GtwQKQlaW7eRQWsg5IN2EokyVE5DAhah+mTTFf9vyNz2nRsv0Z+fBe7BZCknAyKjs7F0U4HzGRMTHH1TlXCleNQAZh/kyc8p8NMHOoZRiGOzilY9vmk1IKM1Wfm/SMDFWaN2/epKrq2VXhVPwplTl0VPlbRkam6iMsN1eZQ8f5+IkYcUqtcSL2CKpWDRTCZOKm29JRs1Z9pKRFo6qEc3OmR+PGW2pIxmtntdQ6DXMXvSO3kQhLMpZ7aheShs+jNiF5jO96z4pCa0Vm+jw0X9RC+jxNLkZYZXIvalYSityh9rEXE8bzSBC+f5IUDHW+nMD7sO8SqyW4p4x4Yc2addXvVwpX1YSd69GGEOhgcjoUltAD0atRVOApWsMdmzZtRrwQ5fTpBHUOBcxIJlDMhIuLq8pA3r5FixbIEpUfIxqIIXGikEqZhJJc8UtcVd+bElMW+t6ZC9/AYNECOWK+GktmSkZa2yLldJ7KaL9AXzjbNYetdQi6dLofyYnFYrocYE+fRxxqw1TZ2OhKRiNCc3NzFY2h5wniO+iOZrlyT/YgpE8nGc9pN+gMq5poHXHxfoZWq1UnUvw1K3h6uYuGslH+GjUvCwW38JriS8WWwNPTS1374Ycfqsj0ShCp0piwP8MgF/fUPHQw585Zq9T/b78tQL169dCxY0eEhIQoIUZERKBa1apo2LAROnfujMcefQwPPPA/5XckCWkoyzhxrN3cRN3bFElJrQ4HRzEbZRm46758uPt6oNSUgVYt6krm5UkoXSjCKZJrshAU4i1p8JQ0OAkxi/Dh8C4qXfSr6JgHB1dRRCgu4txAcky0Bh1ZVglQOxjm1Kh91pqJ70ftK5pM/vivVEhP08hN1JK6t7WNEw4fTFYjVG1tHNGz33FFUFZV8D4MDtx94+X9JLXy7MOHD2L9urVKdlcCV5VA/1ZCmEmsZSa+njgC99/3kGieTcgRjUJH0svbGzfccCN63dxL1a24ubmrDAmpUkWFvaWSqbw+JTVF+VAREeFwFEvWtFldiXUkI00puPvBElg7OUpGFaJjm2pSgtPEZDA6E/MiEV79Jv7y3RG5GUESibHeKAvpWTHyuRSNGjVB/foNVNhfLJqC0ZLKeQEdbPpiUVFRyjTRYabvYrTHGSZOmUGSRhgknplyoNl3WvlQovle+6A6Cosz1fVWoqUWTquq/B3KztfXV55kg03L9WQNOblpoqmsEX+KhKp47UNUCIH27duDp59+XBxTL1SvFgA/XzfJVF9UCfbFpEnfms/6d5BA9GGo8u9/4CbRPL+p47f0vkVK2hEsXbJYRS6q5EqmsMQzE0/EnhAVH4+TEiJv2LBe+UL16tdBULA36terK5nNaC0Gt90t/oudtVxTihs7+oowsiTzikT43IRYkqGOjvZIS/ISn6dANEIaNuwYjlm/HhMy1lTakA4893m5earqgKRIT0/B9m1blcYhkfSIDYkCZU/zSfIxvdQYmkys7db1VybJeGvxf6jNSkttMWFkvjJLxnoZpjIdqVHjUvsUFechINBbVQ9kZuRKtGcDZxc9ncyVwGX1gRgSN6gfKfZf961haaQzSAGYRGUrlSwlhWjTtgN++OEXJbRzgdPUUj2nZxxHfp7uXMWM4qxdvW+5VTKP/kCCcqqpCRhCs3KRmXrwoERl+/cjLKw6unRrrSKcUwmxiD66BL36OCBfSMIBGLf3cEZxKTOGZLSVzVHS6o68fBfkZfnAxsoRBSXHsXL1JqxfWYoNK3OUVqGfwpLOZzEq0mG7jRCH3WE5YSZnEtNTy/E9teOsnWzKp0w+23AyaJPIyVbOkXvZS/rt5B55+QW479E6+GHiQSGFHgpE08UGYT6HJoz3o0lk4ECTaZL3KS22wQcfvCeauYdKW0XjojXQnzO+RYuGaNy4ngiCnZ300BXhj1Lt2dl5UuILUCCha74IhqHwqpXLlYb6t5dMSUlSpHNyDFCC5/X0a3r1ulky314do39BYZJcuiFTDwRk3QxnLm3ZugF8vX1F8NZwdIvFbXe5IaOwTBxikoeVjyWSVCG8ZADNBM1CepotsjMcdMnP24GvvlqLuT/6IjOpGmrXrqVIynekKW3SpMmZVn0SmemgdtFE0XIyiaNsmC19XB3WkPSyy4hQSBGT5ou9AlIS2URhp3xAPktFkgJVIOUG3LZu3ap+4zEXF2spZEWo36ChOu9K4LKYsMBATyQnJVEOKvQUcSmSFMjG+o6cHIbhhXB2LUJ2DrsyCJnY8CclMyjIRz7nq/v8HTp36YCePW/Ebwt+U+SIizsqtj5LVRpu374Ju/dslyjtmLoHfQJfXz8VjXE4MpsyPDw5Bku0A0u2QyIaNE3CyVSahVLcelO2ZIJ2YkU/qOeZYIvEREfxJRxEQ1ihGLF49fkdiN1fS7SMBxo0aKDqo9hhjY2x9evXVyRKS0tWG8GmBpNoFa2RdBdVEobE4sYMpynjU+lLKw9IOdXajOnzbLBgziEV6enzdRRnFBZqHu5ZuLjxeNVwK5F3Dnx96BtdGVyQCeOpWhh6T/h4u8BV1DejCgcHO3mxElVrSiEEVDXh8f4eGP4GS5StOJ8nEBppjXqNPdCukyveez5dXUPmnT6dpu77Z2RlJ+OBJ1tg26oiVKteVZzlCCFQqpAmBl279FANnySjl7ePZHqhhMnZ2LtvKwqLrBAeFgJvH3elLby8fFDq+APySg8L2V1x0w1pCAuSzIVEMyZHyUjJpBIXJCYIoQvZ7FGMhOREfDP2CGyKG6j3YejMCkkSIzQ0VJkN+jkxMUfOyIPmik0cHFNmDFCkxiFhWB1QLBlPf8io9+FlSmvKn42YLgfx49is0bhxS0UMgpqH92cVAP0gY3JMFhoPD0/l/7B97bFXgE/fSxITz6hTp6eicdEEIqh5HMRM8CunkWWkQCHlZhfjo68C4Jz/Ft7/YJDSPt1u9kfU9n1o2tYFsyaXwNO3GAM/CsSgF7JUOP3ggw9hxIjP1H3LIyX1NG69rz6adsvBvPHeEjqXwd3DXTU/pKcnnym5hJW1fDZZw9/fH2HhNeHl6YbAoABUDakCZ7cShNSahiXLM+DkbIPnH86Sks96FzvJTGdkZnsIseT+Re4os8rGN9/sRk6GG4oyq6uBhV999ZXSBjRV1EIs/fv37xFNe1Z7igFS8qA/5Oqqa4epOUgghvN0uEkgEoQTYwrXyDhx3NUH5bDThyoqLFHT+xK8ztouVcyZHoHKykh2TSGokUgqpot5QkJTG69cya4nV4ZA523C/syzxMTT4uyJsywvTkexxEye7OwC1GtRhIS4YvTuc7Mco6NojfD6Sage6YC1izm9rC+83WvhtafiMXEex8Kb8PNPP/ztS99+211IiDFhzlc2eOiDJNzTPxNZmfk4GZuIlORc8R14FtNG8sgLyRtlZ2eIqTushJ2dlYlUMS35xcdgsj0pGWqSjBI/hDOpylWiWJAgJivhlL9oEzfANg9vD9yM1JMhKMyopmp8J02apCrmOGMHez1S62zfvkWZDQNWVrZwdXFVEzDQZLKJQfth9mp0K9NC7cTqBYJ1PfxTpU8gJVnJmD4jywRJR63n7FqKkkKfM/4PzzE0U1FxoZDHEV7+Uhhs2de6FI8//vgVIw9xXgQqTx6+FL9HRlSTFxXTJImlA1hUXILcnCI0almGmMOFWDArDt273aLUPZ3Zg3uz0amHlO5iD7zxxptCwCTUiqiHhbNSxJ9hrawVTidwQoOzmDJlimRgKgrznEQbOGD0i27Ytd6ExaKiXx0jIauTOwrzRfASNfn765pXlVZ5KytrEXyZRGUOVuIblMHVfa9kPLWCFYKD5D3k/iUlEpUlOiNJwvTiEnvExJ3Cc49uhE1RXZQV6Sl4Gf2w62vDhg3V/bdu3YwDB/aqz8wm+kkuLu6qtZ3nMmLinIRsYqDmChHtx3Y6kocFiZnPa9ldQ1cBaeLI68teNmEPycfz+HxH9zg+RWkfnsdaePZlYj7YWNuhRddYxMc4w6YsTEWDDzzwoJbBFcJ5Eag8+PL0P+hQGsLQdRYmjJnmLZqhGNXD7UUSQL/nT4gAq8E/0B31Gzth3NAC1KobhI8//lhlZHFxgRArHx+N8xOBlCK3nDlg88SYMWMkkzn6gBESnw1ErXZCe29XrPndhIm7EvHWlDQEhWUjNf24RE4c98Uwtxju3pnig8XA2WsrCkpXoHbDeBw76g8P8U083ZyRmOKDuARP0U6ecHR2wpgv16H/Y9tw4kgedu3agc2bN2LDhnWIitqutBjb2bZs2agyh+/M97WxdYBfgJ/IwlWI4yybq/J9GI1xsROex6lkeA3fV8uLm5ifch3odb2QJhLBuiOirNQaSSeqqXPouFPDkFy2Nrbqe3JyEqLWhIn7oGvrDx7YrYh1JfGvPhB/5saXMD6HhgZL5pcoB5gvVSKf3X1KkZnmKiRIgKcX8PqQIOzbmYO7H/GRl7ZBgKj1H74vw5wfaGYknHZwwunkWFSvmYhHXwzGK//LQJ/effHtd5PVs1q3bo201DRVP8Jn0QTwWWfA4i8pZ0be+XKBWsroyE5rZCU5ovsNnrAXzVMoKt7RwR4B4mjaOGRi1VIXeLp4IqKmLRzsSkXodtixuwAfDYxGfrZETvLHzOVzOI6MkQ7rY2iS2BuQE1UWsR2tuFT8Ky+lZRhus92LfgjNFWeDp9N+4MB+1YTBiRbo7PId6A/pCsUCITn7+OSodxVuKU3N2cn43cXFQ2QcJp+tlUlcs2aN8r3o29G/ot+jF6qzU5Enicv6oXvv7Ydu3bqbiUoBVTzOSaDyPxnkIcN9fbSaNqZjo6BHfBuI//Xar3wFOnmBNXbhgaf8EVTVGt9+1AYZ6QVnhtXyZdv2SIabVyZOnSxEq45ueP3hbPxPHOmmTVvg119/VRqIXS90j0KI0LKU8HUFpeKOBtOldqLmHUqFcEWo39IF3e+xR7GkTfIFQZ56ssv4aDe4OXuIFixAdq4NPh58BIei6MzaKD6y5EdG1EBGZoZEO+nqIYlifnx8vMW/cREyFaoM5bvTvDDTjb5AdH67dOkq97AVJ3alcrIZHZI83Ku2MnkXBhR0vHVjqh5iRDDTnYSQNGUO9s6oVauOkjf9LTrfJEtoaHVFWBYmRmMkLT+Hh4eL+cpWAwKYLm6VikDccyNZKLTAAG+lAfgCrNgryOMiZxHIL9Raguaoergfet7mhsM7a2DTpo1KQOVBAbM0hUbYoN8zKXixXwa6de8lzqKTan3n+Xwm+/+QoHwWhZafr1vHDQ2k02ikUx+3Fyf5lkc5JyHreMQUlFiJxnBAo5r1JKeyMembQ9i/mSMddNsTL6LQObKDGcE+xTxaIpnM9/P28pKoz0NFVkaPQ5LNGBvGtPXq1UsRZP58vTQC5cDQneQh8fm+3PiZBKKM2NYlOaDOZ69ERmFctbC4yIS27ZtLkJCjNA19K8q9dkN7pJ32VKRhXvBebbta4cjeAIli70ffvrcqLch3uVL4WwKVP8TP5TcmLjDAR4Wg/EyhOblIWO4WISWUy0E6iqA94F11B07sryG/64mN/g68H0sKnU3WLquXt5ZSLT4Ew1EKnL/Hx58UEhUrwrHSjh3RaTZ1IWM0pU0Pu2BIHCO/lcLDx0rMI5smJDOLrZGfa0JGikmccT6YNbe6sxZLNGu1Q0PDVdPHihXL5Dhb2ouVhqVv4+zsotJG8nBPrUPiMFNr1qyFunXrqrT+9tt89b4kj7ExkwvlXuxNoL6L+cqXTVU/CMFJUhsmXjY2orLPNdNVu244jh5KhqOYWfo3DNE79QS2rXGVZxUrM+bt64b6zfKxdTUwfcYcFakxXVcS/6iBDMIYP/OlDKF4ebrC28dLtS2xTqNGHcnEwppKGMXYhScHBGDFnOrYuVVC/X94IZIvPDxMRS8kCTOgbp2GqNU4EzXqJWPfxqb4bd5qpX0oQM6qzsyhkGjeaBp4HdPFEs1k0l/KzRO/wngjyRdGd2yeoD/BTOM1rKm2EzJ4eXvh8ceekBNN+OLzL5R/w/Oo/UgOOsPcSBpqG2oaah5j8GCvXreo36j5WPP9+++/yXvo8Jty415rHb3QLn/jubpbhxBUZMNAQm6lzuc9OWSnTPy64hIT3v+sFsYOzVDXVKnCbivuIt99sDXVVHJ5dEAqXnwwBksXr0RI1RAlpyuNv0Rh5UljgIIwhMKNDiUzg8f48nk5ctxhG+59Nl6VpI2rM5Acr0toefBcRikR4meEh4fCz89fRRI0S/Sb+r0QhdT4EDmvDKF1j2Dwl1Zo1669Ig6bDKiBaD44vovRCMlEf4pOJENtOhDOji5KkPyNdSQOKvP1AEM6vdQmrK/p2bOn6jPEbh6jRo1SBYHdQWimeD+jMpD3YWUej+l76g70nAqP9yNIjHnz5v6BPOXlyAiM2stIE8lDk2Vvb6uOKci5NvSmhfU0YxwsELXRDdXC/KSw6Z6J7CHAAsGK10cHZOLlh47j8UefhI+Sh6O+zxXGP5qw8huFQqePqp2fn376CSxeshD2QhBGJNRKEfVLkJdXhDadXcRme2DmJEYnWsAsWQx12XbEz+w5FxgYqD7zHHbZoJliHUq3Hk1wwz1R2LSgO2o2245ty5uJxsmQ0HqXEvbhw4eVhiBJ2N+GGcvrJdWSVj1BuDZPNLfaj+Jxgt9Z9d+9ezeJaAIwduyXShvwvswkpocbia+1DjtuOag0kgC8nmUuKChA9XTkfSmXvXv3YM8ePSE5n8t6G2Y000TwPKaD59KnYQ2So5h6RnrsenEqPk5+Y3BgzPwh6Zdv7CLy2HPNsWlVqURhnuq9eX14RDWsWbVG1TFNnz5HFT6m+2rgLwSiujRemJsWii5VLAX8zBcJDa2i1K3qHC7R9SsfOYvN5nzKso9qqNqMKHj6RMwgjoninvdhuw0JxD4ttOUGsRiucqxXlSpV0bG7J/yqZOHAtnBkZeaJfxJ9Jj00WXSu2SZEgVLw8pPaMyN4HtOoCaTfib4aNV9QULC8R5H4K/OUFvXzD1T3ZMnn+eXJw/RzrzNVj/FiYaHp0o6qTs/UqVPNMjIIpAsNz+fz+Rvvc+jQIVpV5ee4i7ajNnOSoIEajYMf4+JOqHvwXNYTUfMWydaoUTNVUHg/BhL79+1UbYC/TJ2hqgx4/tVCOQJRGOaPAi1UHU3wFMP/0YLiLO8fYcqUSWd+qxIKdL3FHpsWR6rvDFep+vmiNDMMRdnoZ2ilkSNHqgpFZg7DUJKCgmDnL57L89q07oT6reKQlmSHJb+dUplCErOPMfsFs+aV33XatangZ7XAv5zDBlGD9AFClLbtOmLGjF9V5OXo5CLPcJR7MrO56QF8TINBHG5MnyYD68GAm2/upYimyWHCtGnTZK+JowufrijUnzmtr7uqq1mzapWqfeZ1NMHsHUAC2Qp5aLrozLM/NUmUkBCnGlXVrCBSIIqkkDKtrPkn6Xv27IVXBrymCiEjtKsJKxHuGdbwhbkZZOJnFW7KZ2NfnlBhYSFq4oJS3kIE9uZIL4x45xSaNb5BmSO2WK9evVoynG02ek5llipWiPXr10+1M61fv15lEAVBElEoxKJFC5Xwg4ODlZaiyeJzWQmnI5uz4TGvZ5RTUJCthv7yu34XnZHGQD3W2DF09vDkCjdGVwitKbiRLNpp1gSiv8XjBK9n7TL7YNP5pQZau3adMr26UGknmMfZ9kWNxyhuycJFKmL08dOjRauI2eEz9f11/RFHeLC40i8iSCa+57FjR5CUlKDTL381a9bBoEHvq4iVhZKzjBjpu1oQDVSmZKsFTvJQ++gOT/x+lkA6CjOO0WFkPUfDhnXUC9Ou8yWr1bBGr9sjMP8XXfqNcJcEMgjCWtU77rgdS5cuM3++Qw1VZgZwRgmex88cK06SGRlmEIPpIBF5f37Oy5WwXqIcSbGkgv6DSry8nY72mDFMPw+wuyhJxG4nbu4+KgOoUXieTufZqMt4Ju9LItetW19p1WiOP9u//0x6uPFc/lajRoRK284dUTgUfQg16+Qjer89/CTTA4MCVYWkLSM60TyUCWXHdFLGJKwRBfKe3LPgkCz0cxgosPBRZixwV5s8hFkDkRRaEOU3o2RpEmlfiCpV16qyxNOUZKmlAnbt3CGaSM5Tv5ep+XnosObl5kiEI36SXMMsdHJ0RrPmrVRm9e59i9JUNAMUUK1atVQtLrUAtQuFx0oz+kzMIJVgyTRuJA/n2cnLzVCqXlcIypswI9jHSNLNlm8xKMgXc0aCq9/5Jwnhns0cbu66bw0zkhmoNYMmvfahrNC0aRMVlXE06P79B+Q3ZhzToStEW7Vqra6jP2aS918uBcPKqhQBQaVo1caEWdMdEFQlQI0koRnje9E553AgOzFbqrObbLwHScV3JTn4nb4PCUMSsS6I6eBWGchDKAL9HWn0dpY0BoFIHmYuycPJmrKycpRjR/9mzuwZ2Lp1izpHd3TXJVNBrvULCFbONOtMSAJqG/oHffr0UffmMymsV199VTnWLGUUKBsOCYM8REFBDgryxAcSDUStQvAXZrz2V6ipxOEu0B3XKXDWr7AbBYnB26hj8lsVOnByNdPK67XpslFdV+n4s5AcP35CXaOoJ6TinsOHSCp24G/QoBF+/H6ynF+EO/qVCSlKsX6NLfbttlb1Ta3btZGoy1kKlpMUItnEeSaR+JnVIiw0epSpJi/Jw2PUakyDJp0OSCoLeYg/EYgk0Xt+p3C50UwYZoN1GOy8rje9vDU31hDTqeU5HDHBXnpssWcJpeAoJPoydH6NxkU6y1w1hqR4+umncOTIUfGZ1ojp2ntmvBcFyHuz4ziFShQW5iE/L1ulib34uCdpGLnoEQ1MZ4nSMiQG34k1wHXrNVLE5DvFS+hMh5Wd2GmugriGpID3IbGZWSwk9HFILBGHug+1MTVOXFysqjJo27Ytvvj0M3k/B4z7Ngfz57CeygpTviURbNC+UydVT8OZ6rmOhYuzEEJCd76bsbGQODiw/5AmD0nEY0wD9/xuaKjKRB7iDIFYojRhjM/6O+suSAqDPKz0o4+iNz3ikhqHwiRZuCc5eJ1BOp5LErAkk0TUWDqCYof7LLVnIyxVPGfNoO/DEJ/Pp+pmV1LW+VCAxcWcICFdtImZPJKhdta24lewCUAiMHk2X0fX/pYgsIoXfDxrI7xuGk4c0pWBvC/fme1U+/buFG2hW6/btu2kMorvwLW/DFOiBCVKh1qGXVlIaq5JOoa116KN+9zWV9IfhtT0LzD9ZxLEFg0bNUSNyAhFUBLHqJzktdQmusur3vhe3EgWEsggETemwdCMhvatTDgThWkNpEmj99Q6rD8hIdiPV/flJWm418TRvpFW61pz8Rq91442M5EahxV2bFFPT09VncRIIpoyEo0mZe/e/coHotBYacj2JV5DE0cCMVP5rMzMFDVgkNfQ92E7ko05WirM191FqYEcXR0QGdEAo35JwMSRJVg4o1Sc0BD4iV+Sna7Xw2CGbN2ySVJfKplnL5qnnqqUNJxZ5hcjMn5v3bqN6oW5e/cuONo5Kn8nQhzmG2++SV7fCpMnfSXPtka16tXUjGi8Nx1yF1dnIY67WvyNfcdJYJoqahcSSWufs1rGIAw3vhM33qsykodQ9UDMfIJ7bb60c8jQmFqHJZUZyLodrV00cYx30i+pBc69JiH9JYNAetImzkyRlpau/AZ21WBmaRJxTmNrKfWn1L1Y+tl0QY1Fx5GRGO9D8pC8HEvFiZaMNilWzJHgTFtAQIiqXLvn2WOYOsEeWzacUqWXIS+bTqwcYmBbFqnSTWKkpuTi6NFd6h6urmz1Zmu2rdIWzGDen2HzwYMHVBrvuOMuNWjw2JFjeKn/yxgx7BP1fi5uruh7263qvdnhiw3CvAf9OD6bJPqjyTpb18TNIA+fRxkQlZk4Bv5QE60JdFYTMdOoafQ6WNpUaQ2je9jpUsLS8teSoq/XBCLxOCMFu0owqqIGYk0yKw1JDna60n6MtTJxx47FqKHKNHPMRGorRlzp6UnqmYz0+HxGWeyQzn7EJFBISKhkkM746OjDcn2muie/M/wlGZt2OYpNi/Xw4MKiXEyYX4R+HQqE2Cng/IP2Dq7K7FBbMFOZLmpYOszLli1D7LHjuKVPbxw5fFjNAsL3veu+fqolneeTDHweTZaHkMddIlF3IZezizaf5QlDYvOzYbbKk6WyE8eAzWCB+fMZAvx10wQhWajqGYJSDVNQ7L+jVbJWy0bpMkqY0fioBUY1rQVGAsgTVQZx0+awVF3DPsR0dnmcZKX2y8xM1ZkpdFdpkus5Bo1tcdSQatXjoCqKrNopDhRHN049i+nk/TizxYEoO0mnvfK18vIKEF67BPu3BQhJ2W9Z7i3+FAuJJn6R8tH4UE4bx8KUKWSOPREr+0zl+zRq0hiO8q70bdhzke187GFA06sq+7yEQO46/CaBmBZDNpSJQaTyBZDbtYI/EMiA8RKaNGfJY7ywbtk+GyEY0YOxUUuc3evP3Hiu8RvvZwiKfpCh7UgYaiVqC0MLMoLiSAt1ujldajYvIVNhgTjLcl7dOg3U/fgMmksOr6Hm4rnMTJoRW6dkIZGbapA1yJmTFoJ7n8rBotkpyoyxOUE54+Y08XqSg2aR/t/pUwno1LUzmrdsIf4N+0C7KuKQoKyi4LPYRsdejB6eQhxXcZzlvPLax5CH1uBavtcSacrjL42pfwZ/Nnwas7/9h5f+pxc3bmtczwzTznihMk2c9Il+EMe169WOE1Skxd/27duvan55LcmQlpYoRMmX1OoKPzGyyszQ52GHfobn/JGmlOPCONyF/g0ziREg78OSz3SQVDSd/I1gRWZ4LWuknnbBkSMHJLO9VG2xbvx1OkN4rW2N0JufXRSxDD9HV/K5mzUNtYyu0WZlIdPK+3CjvCg74s+fr0X8K4EI4xRjfy7i/B14HTeWaG7MVEZYzExdEXdKkSgh4ZT6Th+IoMAZaZ1Ui6aTNuJ7CUnYNMEaZ461p8bo1q0HsnMycEO/XZjzvQuati3BpmWc7lcPuCNxCKaZ071QezLzmekGQZiuTRvXSKjeVD2DmU/S8DwjYuJe9SdSfYbOEocaiJ+pjQzNzOtJDmrEPxe4P8vuQmRZ2XBeBDLAUy/2ZXmtkZk0VYxc6DwzEiNpGIGdPBmnNFJycqJERjEqc+h4x8cfV4Ths5m5nL2CPhPHovn4BJ5pgGUmkpw0ifJq6lnUGCQINz7TeAd+VoQuBhydOUbLhL17d6BVq/bqXINk2m/RWoff+QxuhrZhPycSh+cZJt143p+JQ1ys/CorLohAlwN8nHaadfUAQ/XU1BQxKyTRSSEQF/BPUJqCv6WkJEr0lSZkkLBdyKPajYRAOTl5qhnDw8MHwSGOsLMJVJlOMNNIJGaikWEkLbUIHWM+n5t/lXwcj7aBr7+nqqOKjz+GDh26KoJorcOacNbjsHcix35pTWN812PAzjrFfB412r9pnOsJV5xABB9JQtCHMeqHGNqzTYmm7OTJeGXW6KscOrRfNFW2Dt1pWoRA1CwM22neOnVrhD3bM5FfqKeRo9ZidwoSgP4WM5rn85nMSGZwQNhBOLkAO1YHq5V3eO6h6AOIiIxErVq1FUloqgzTxCiK99HH9cBBklF3+yBpNHEM8hiEuZ6JY0B7cFcYFKwR1elRHAx/PVSozNDXaEilyTiTGRK2K6rzu9p41ISn38pAVo4e+kMNQM3C+5JMzEyaKZLHIBDJlHGqERKPNkFgkK9qvKX2SElNUuRhfRG3KlWC1dyH7ELBngJsmwsI8FdRltGdghqIzrJhusoT6L9AHuKqEMgAhc16IZZmTSJPRR4vVXfCdiM9rclZAghl6EwrjWIFdw+JeFw1YWhWGD6zExu/k0jM0PIZyedxkm9qN5pFmkhuNG/sDqLrbnwVgdiTkqQhiQzSsH5HR1l/9Hf+a6Qpj6tGIEPYFD4zQZPIVUyQp7nqXzc8soRT3ZA4qrVdUkwHmtUKDg4e2B9lUufTdLFrLO9D8rBuipGekbE8xm4h6emZaiTGoUOHUbVmvPKx1q9fhbvvvleIEyCbn9I43NiEQVLyGO/Pe/9Z2/yXyUNcVQ1EmVPwzAzW2xgkInm0idCfmTUM4dWfmDGaIWoMZ3Fk0lPpSHuq1nz6VLauR9U9da23rlSkL0TQnLEGXGurQDz5mqOKAnmsabPmStNQ+5A03Kh1DBKXd5ANwvxXSVMeV5VAZkdGZcSffSKSgs4rK/QI1YlLyEPHmWPZ2Q9bdlg5J1JpCGqYgLBoFGVxUgIrNQKCWormhsSjmWrevJkiBE3j8O+BNx9zUk0Vd9xxjyIPR4RQC9FUkcjUNuVNlAV/xVUmkIYmkDZlRgUefSDOhcM+xkZLPzWIqlBULf0l8PfjIrnFZlMFHNmlp0Khj8PfWU0AcLLKLHV/ai9GUJ17eiInuwC7d+wRTWZSM5qypZ5+D30wkowR1p99KAv+ivMikOHEViTOkkhrIWYiCUSnVoJ+81kCKiJJCxs8GXnRnHHzr8J5Ejn5ASfJTFSn8rN4T6jRMFnCf864WopGjSPw+GvZeOOxItg72mPC15PUWDFWRp4lD7t0WLTO+eCcBLoSxDHAvKIvwsZXmg5W4tEP8vLyUCaGzRckGOuCNNFYG63HfKlaagf6PtZqxWam2dAecgi5KXVx21N7VeViZkYJHulhi7TURLRv10GZrKAgPVKE5k6Tx6J5zhdnCFSeKFeKNH8HzubK0N6oAWb3CEZE7hIF0f9hBMa8pdOdnJSoyMQ6nLjoSOUsU4vQATY0E4nA5SBnf10XxUVakx2LOSj3dsezz71o1jzaWWbkxvtZyHP+OEMgQ2gGea4kifgs43FaC+m2KIbO1Ay+vv544IGHVO0za6Rpx3hNfDyXFihTvxcVFGPAyGjUru+OKkERqBnZUH4zayg5l6R0dtFj00iUceMnqjCdUReJSge+fBcTC84Pf9uU8TeHKkSwfA43Q1vQJHHTPRjzVENqenqG6h+kmzlOYeLE8YpkhO5qW4KWLdsgV85t2MoWLw7OhZMLiQA82FWbQYL337plA9wkuho5ajRatWqlyEmiKl/JQpyLwlUjkEEeo58RP+uOZbqhleYoN9cgUbrqK8S2Mbbcz5s7W7XYkxTsaqs614vfwmv8fP3gIWaP8zF7+3ACTDfs2LGFD0SzZi3wwosvqREVNFlGTbKFPBePczamGplMAV9OIRv3PbudHc1haCJGWHoShRxw5gpqIXZ15XxCBqEWLpyvzufy10wfBw3yfvJaas/fdOWfFUaO/AK33HLLGeIY78PfLbh4/GtrPH+uOPJo/8TYmOHURmypJ4GMPkM0Y6wxJok4qoMd72niWDnIriALfpsj0ZauR5IbqYrDgIAg1KgRiV69eqNjx05gF1NGWeU1jsVhvnRc0e4c+lEkiCYMPxvEObtnhaGeOIEE4rAfYzgQZ04lebh+GLUTzR1JYGgUfjYcbzrHbCPjnl0z2Lm/fHjOvYU8l46rSiBj08f0WHqSiMRg/2mj66tBGmoj+kXGMCOC5GG9kW6I9VBhPAnEz7y30RxRniw8bqnruTy4ogQi+DhjI3GMcWaGFqIjzUZRRmLUQCQRx5TpRlHdDZWmi5eTAIyi6NeQQCQP9zRVhm9jmCneW3XbkO/aLzqvSngL/gVXnEAG+FhumjjaidbaRxPEGE5NX8jY+JuhqdjUwGYPEoiEIYn+ribZeA43g0wWzXP5cNUIRBgZS+KwnYrah0QySKT3eog1lzQwnG6tRfTICW7sl0xTxs//pFmM6yy4vLiqBCL4eG6G9tFaRpsyo15IE0efT+1B8rAfMn0boy6nvFmyaJgrh6tOIKI8iQwiGVrJOC5JFYLQ/Gjto7WQJo1hsjRvLOS5kqgUBDJQnkSGX8Rj3AyCnB2nf9afMTSOsbfgyqFSEciAQRpNJCaP2x+JYjFXlQOVkkAGjKSVT+KfCWMh0NVFpSaQASaRRDkXkSy4OrgmCGSBBRZYYIEFFlhwmWHxgSywwIKrCosSssCC/wC4WAQXROccs5zLnz3DWRvG+noOJ2DPKS4QwTWw2QWPdfXsk8kZjmrUqKFG11UULErIAguuA3BKES7/HB9/Gvb2jrCx4Up3jqhVywWREY7w8MzDBx/EqwFx7KpABURFxGWPOLapIL9Ydf4WlQAuasZNd13442Td3LP3HZVSnTp10Lx5c7VEkdHAeDGwKCELLLiGERUVhR9//BEm5OOT4W1gZ3NKjv5xzNqmLemYMD4ZJhMX0TOpPuJ5+blwdrPC++MC4e3sKccL1ZQ1DjZ2cLJxhj3CYCrzx9FjRdiy5QhWrorC7l3HkJdXDDc3zoGtp7Epr6DYs5OfOaKldu3aSkE1bNhQHTsXLErIAguuITB0+vTTT0UxbFGLEzGMKiktxPhxteXX2kjIWAtbKxt4ujjDVnTRawOPIek0V7ViF/FSUSK5HA8l51rBN7gED7zoB04VkJdrg5CgMFjZFKDYlARr8aT0vBGAtW0ZHB2s4OZoC3c7V7jbVoGdKKmSYnccOpyNDRv2Y+3a3di//wRKSkxwc9eLF3HsAkdIcewCR03deeedaN++vXqP8rAoIQssuAbASfheeullZGSk4fXXGyMz0wNLl8YrBdKnjyNuu62dnMVwyoSMzGwsXnoEc2fGSqilBzdRAXHxUYZN7PzLYZdUEgUFRejevRv+ZgmmMyguyUVW4WGk5G5HdtE+FJSekntwVTQ9bRdnnnRysoGHoz2CHYNEQTXD+k378PTjMxAYpKer4LM4Ao/b7bff/gdlZFFCFlhQiXHs2DH07/8KfANK8cn4GohNy0JGShmmDBOFY1Wkul2WiT5gvY6uluEYJ724B4fqcs/KZzXuSfasC+JcNhyB8NBDD+GJJ55Qz7kU5BYmIKsgGkm565BbthtxRwuQlVAdY4asga+/N3y8uYi955lx5UzTk08+iQYNGqjrLUrIAgsqIQ4cOIBX+r+GTjd44NEBHjhxuhDFhSVISy5D+sHOmDP7d6WAjHFxxqgUQ+kYo3X5mYqHCoqLBBPTp09Xc0NeCWzfvhNfjh2n1ph1cuJS7Hq23J49e6Jv377qHIsSssCCSgRWNL/++lt4fkA1NO5ehsTkEpjKrLB3awFaR7yLevXroLCoUC2dX69uPaSl6dWr6GWwKNPT0CXapJrleZwLHA0Z8jFat26tnnElwHAtv2g4bG0cRQF5wwoN5egRzJ+/BfPmZmLiN1/rEwUWJWSBBZUAGzduxPvvf4DhY2vCLiAHOTklUpLt8PvPWXj0ri9QtVqQ+UyNpKREPP30M2pKUSoi1rWwtYowWq1YD/P777//a+vU5UZRyUnY286STxyVV1c2N9nWyZaCY/lZCHf6Uj6fhUUJWWDBVQTDrnffewPjv2uJU6WHUFZahIJcZ/z8WR6GvD8R7u6u5jP/Hr/88gu++OILNbsoFRHBmbboAb311lu455571LErhejUYRj3+SLkp1ZDaGgECm0344FnfBDq5Id9SaVo7P+5+cyzsCghCyy4CqD38uyzz6p9amoa/veKD2rW8cOUkTmYPGmaCqvOF2ymN/rqXE1kZWdi5KgRsIELeve+B8uW/YaMjETY+q/E4w8NRDUvXQf0Z1iUkAUWXEGwUvadd95RrV4ZGRmq13JpWSk83D0wd+7cM97MtYa1a9di+YqVCAoMRcOGLbBw0UxEbd+K94c/hqZ1+5jP+ntYlJAFFlwhbN++HLNmzUTMsWzkF2TJEWu1ssf3309CRESkPukaxEcffSSemAOaNe2ovKH165Zi46Z1qp7rfGBRQhZYUMEoKtkFO5uVsLKqJt+KYcIW/DLvNDLiOuDZ557WJ12DoCc3aNBgBAaE4Kaed2DF8gXIzEqBt5cHXu7f33zWv8OihCywoIJgQgZOp49DZtFRVAtoB2ecQDaycDgtDi7596FWldvNZ157WLJkKTZs3ISQkBqoX7cJFi+ZiR3bt2H8+LEIvsAR9xYlZIEFFQCOzxr1xUi4O1eBt48XVixbiJZ9jiMs0gvtw6aYezdfm3j7nXfg7OSO1q27IisrAydO7Me8eXOwYsUK8xkXhmtYFBZYULlg2PO9e/fj3bc+QvPGNyDm+EFM++UHeASm4bYuw9GxxrWrgLjQ6HPPvQgXZy/0vOlO7N69FQf2b0V6eupFKyDC4glZYMFlAvvnfDLsM9Su2wC5OZkY+ekwRNQIx5w5s81nXLtYsOB3bN68DWGhNVG3bmMJv2Zjz54ofPTRh6r39qXAooQssOAyYMGCRdi75yBatuqAlSt+w+49uzBgQH906NDBfMa1CaqHgQPfgpubB9q2646crEzExOzH7DkzsHr1avNZlwZLOGaBBZeApMQkvPXmYJjKHOHq5oqZ06fgdGK8eD+zrnkFdPp0Ap5//mV4e/nh5pvvxt7d23Dg4A6cjD9x2RQQYfGELLDgIvHNN1OQm52HGpG1sX/fTqxdvxLjx41FSEiI+YxrD1QHHHU/a9ZsREXtQY0atVC7VkMsWz4Pu3dFYeAbr6FZs2bmsy8PLErIAgsuEDExJzDx6+9Qr34jODo6Y8P6FXD3dMWg994zn3HtgurgtdcGws3VE+073iBKNgeHD+8Sz24m1q5baz7r8sKihCyw4DzBovLpp6PlA1C/QXOcPHkMK1cuUX1j3N3dzWddu4iPj8fQoSNQtWp1dO/eBxs3rkBKCkfpJ2P0aHnvCoJFCVlgwXlg2/YozJo5F7Xr1EeVoBAsWDBTPKHaeOyxx8xnXNv45Zep2Lf3IGrWaoDIiNpYs3axhGPb8PTTT6Jz587msyoGFiVkgQXnAGcofP/9j+Hp5YnWrbpg587NiNqxGV9/MwE2nFz5GgcH1DL8cnf3QpMmreHg4Ijduzbj99/nYdnyZWfmKKpIWJSQBRb8A2bPnocd4gG1at0e1ta2mD9/Om6/vS9uuOEG8xnXNuJPxmPYJyMQXCUELVt2QlJSgmoBS89Iwbhx48xnVTwsSsgCC/4Ezu/z8ZDhCA0LQyspnCtX/o7YuGMYO/aPMwJey5g27VfxePbBzz8QrVp1wo4dG7Fp0xo899yzaN26lfmsKwOLErLAgnIYPXocsrNz0FqUT0pqIhYvnofXB76qFvO7HsD5qAcOfFP1/QkLq4GIyHpYtmweDh7ch8mTv78qE6NZlJAFFggOHozGt99ORsMGTRAaWhOLFs+AtZUVPvzoA/MZlx+sj7mU5ZMNsAizb8+fwdVW2ZTH53CdsYMHD+L776egSpWqaNmiA4pKCrFyxe/o2fNGdOvWTZ3HOjAnJyd9gysEixKy4D8Nzmo46N0P1Uj3Vi27YM+e7Vi3bjnGfDkGXl5eqoATLKAEv1NxXKry+CfFcSHg8j7E31UeG+nmeDZ6djNmzMChQ0cREBCIrl1vwdq1S+Dh4Yx77rlbeT88j7M85uXlXXGvz6KELPjPYuPGzVi0cAmaNmsDR3tHLFw8S02z+u57bysl809K4lKVx5UCizYV0FNPPY3c3HxJN3Dzzbch5thB3HnXbWqd+Li4OPktV3k/3BONGzdW+ysFixKy4D+D+fPnY/jw4ZgzZw5GjBiFtLR0PPHES1i1ahGiorZg5IiRCAwK+IuS4XcWk2tF+RD0knbs2IGRIz9HvXr10b5dN2RkpuNQ9E7cdNONqFO3jpqag6D3k5OTozyqoKAg+Pr6quNXChYlZMF1Da5C+vbbb2PLli0IlgLm4uoBZxcXhFWPVHUjS5bOlQJZF889+4wKS64lRfNPoAIa+vEnSElNR3hYDbRu3QXr1y/F7t3b0aVbV1XXZSyYWFfene9MOXHM29UY92YZRW/BdQnWcXBhwAceeAAuonTy8wtRI6Kmqqy9+84HkZ6WiAW/z8DHHw9B/5dfgr29/TWvgKh8kpKS8MzTL6C4uEy8ny6oX78pZs/5QX4txrjx49DzppvQq1cvdOrUCceOHoWdow+2b9umQrCrNfDW4glZcF1h/fr1Krzgul2s5/j000/h7x8ohbIU/fo9gqNH9mPL1g24+5670KF9+6u+VtflAIswW7W2btmGCV9PRL369dG2dTfEHDuE9RtXYvXqVSKXdaoDYnR0tLomKysLVYKD0adPH9SqXRvh4eHq+NWARQlZcF2AXgAHYB4V67548WIcP34C3t5+qFatKspKrRFzIkaFHtEH92DUqE+VgroeQi8DI0d+iiNHYtCkSXM0btRKT72xeyfsRcn+8OMUDBgwQGRUJsrZXnl9VNJUPPfdd5/5DlcPFiVkwXWFoUOH4sSJWHh5+aF6tVA0btIaa1Yvgp2DjQpFateudab5+npRQvPnL0DU9l1o1rytGl6yfMU87NmzG6+//prq/0NQSe/Zs0et1FqtWrVKNerfooQsuK4wYcI3SE/PRPNm7ZCcmoh1q5cirEYYXn11gPmM6we60n0wAgIC0LZNN/F8tmDzlnU4KR7hooULRcmaT6zksCghC65ZkLqGN8Pw6+uvv0XdOg1QJSQMK1ctxJFDB/HdpG/h6OiozrkeYLzzlq3bMGf2PNSp3UDCqlpq6AXntW7cuBHeffcd89nXBixKyIJrDuy9zNYv9mthePHJsE/h5Owk3k8H7N23Qw3E7N27N26//TbzFdcXPvlkpMgAaN6iLfJz87By5ULsP7AP48ePF4UUZj7r2oFFCVlwzWLr1u34/bdFaNS0BZwcnLFi+W/IzMrEVxPGm8+4PmAU0eycbPFyPkBkjVqigNph65bViNq5Dfl5efhl6i/qnGsRFiVkwTUHekEffviJhF0haFCvGTZsXIGdO7erMIQVz9cjVq5cjVUr16J+/Ubw9QvE0qXzcGD/Ptx191247757zWddm7AoIQsqNUjP8q1Yvy9YhF2796Bli46IPRmDTRtXo0aNcNUSdL3io4+GqXqt5s07IiEhFuvXL0dsbBymTfvlio94rwhYlJAF1wRSUlLw6adfqKk23Ny9sHz5AiQlnsb3kyddFx0O/w4c2zXs409Rs1Zt1fOZQy927Y6Cj68vPv9slPmsax8WJWRBpcf48V+rYQh16zRRE7Bz/asBrw5Ahw7tzWdcf1i0aCm2bduORo1awsbGGqtXL1Hh19vvvI1WrVqaz7o+YFFCFlRaHDhwAJMn/4S2bbsgLi5GCuIy1K5VCx98+L75jOsPLI4ffjhMdSZs3rQd9h/crSbXT0pOxozpv5rPur5gUUIWVDpwHNSHHwxF1ephCAkOFa9gFqIPRePHH6dc8WkmriQSE5PwxWdfIlLCr4iIeqqn9779u9GmTVu88MJz5rOuP1iUkAWVCtOmTceh6KNo36EboqI2Yf261WrdqxdefN58xvWJefN+w759B9FYwq/CoiJsWLcUBw9H49tvvoGf3/WreAmLErKgUoA9nr/8cjzate2MgsICLFs6HxmZ2Zg5s/KEINu2bcTPv3yPuNg085Sq1mpunsKiAmRkZMLWDrilVx88//wLf2jROxc4pmvw4CHwEw+vefMO2LN/B7Zv3Qg7W1uMHXf9rO5xLliUkAVXFboQfoiQkDCEh0Vi0eLZ2L1nN8Z+OQY1a9Y0n3V1kJWdjglffa06RXLUuVFU2GM7MzNTFE+GCh3z8/PVRnCEOjem/ddfz61A9+07gJ9/moqatesiLKwmVq9cjN27o/DU00+ie3c98PS/AIsSsuCq4dfpM3A4+hhat+6MbTvWY9OmtWjbph1ee+3qDTZds2YlJk/+QU2CxlYpFg96NZyJkN0EOFdRbk4R3P0SRFF+hPp1eiKkWghMRRIyyXk8l0qI/XfYdaBT544YN/avPbjHjB4niiwLrVrR88tTq16cSojHTz/9aPay/juwKCELrjhiYo5j3LiJaC+hV1Z2BlauWoy01DTMnjPzvMOYy4WcnBSMGTMBUVE71RLIRnHgnp4OV6Cgt5OSkopb7wrH+4PHwN25jjqnPHbtWYrmTXrDyVkrIIKT5fOzjY0t+t3fGY/3z0dhentMHHsS1aqGqEUHt2xZI2HeVnTvm4aeN94tVznCBu6wsXaFjZV8tnaGrY233MNL3fN6hEUJWXDFoEKvQR+hOlu9qoZj8eI52LtnDz4ZPgxNmzYxn/V/9q4CsI7j2p4nZmayZJKZMeDEYXDShtqmbQrhQtpAm/42zA02zHEc5thhO2Ym2ZZkyyBZzMz4nqR/z8wb69lx2rAlZY89mt3Z2YHduefdO7Q/DFasXIbHH3tSLYBluQiKAk2turo6NDU1o6W1Fef8pg5nn3UeSir3i+ZSgdaOveiw96CzC2hrVcqP3A94etiEdHqx4v1Q7EnvlnS6ERAQcIDUPD09cOppJyExfgTGj5uKoJBQrFjxMfLyd+G6Bz9AT5cNjEkdiD4/MNQrf5g2k1DKkfjqS0OKp3W6vMYjTw8fDAm9GYE+8+DnNV5dGyiwSMjCD4I33ngbRYXFmDb9WGzavAppWzdi8uQpuPnmm5wxvlv0ohqZ2S9jT+HrmDXp19iVtRXl1RUoLctG1oYRaG/1P0A6BiQjbgrmFb4CEdGdsLnZ4OMHiIIET3Fyqkih2yEkIb5DfILHDFfnklzGZhtyMsLFpOuCu4cdo8ZF4pQTfoOIiFDRfk7A/pwseQYbMHziBsydtwOObhscIoXkFgoj81G+OE855jmvE0ZamafyxXXJcX0TUFwASBVVQsGiOMXG9CIiEggLArw8kxDmez6Swh5U9/UnWCRk4XvFvn3ZWLDgVcyYcTTaRHVYsXIxKsrL8e67b38n657qWl5DRcPtsCMbu/ckYs/GE1Fano3AwFCEhPmq7U1bG/2FINwQGF6FylIvtLULGeX7CUm0qTTYB0MxoPMUthkxc7mQjkPusSE8DEgZDsTHA4EhWhMhWYiFhtoaMS2LhQQ6gLghQKgIvr9UyUsiuIvzEs0oU8qzf9cJ4D7OSYkpUv9P5ZnsxUU3vgNPry5FMIS3pOsjxzylQNKRZ7qFZUg0hiqNIsTr5l6np8LMMTW0HnEsZ0UVsD9L4nsACUN78fOjM+Hl0X+0JYuELHwv6OzsxO2336NMr6SkYVjNb3tlbMdfrroKZ5xxujPWNwPTvvmWvwmJcIhciEZMEXcv0VycIkjtxjjuPmiODdEY8Jh9UOy7Mcf03ZQq4gaH3R3u/jkYddQ6pE5uRHW5xBWzKCYCCPLShEDJp8B3CGM0dYrQC1tQ8HvEsFr/2nWIDI/ArNknCPGWYt36lXDz3omLr1mGNjG/SCzdcn+XHNA3RbOR6OSYebnLcWe7kG0thECB9E3A9nW98BayGzHOhmGpwBAhybg4iPmnSatBtKL8PCFEfykH05Wwpnqd9sixgF+gpOsp1+y9mBz7NKKDr9AXjxAsErLwnWP+/JdQWVWttljdszsDW7auR4B/wLfe52fz5s148cUXRcsJ/MKiVTZjmlP0STg8diUfE+erwJARwa9SMC2uYg+JLUR4Qj6ik2oRldQMXzHRqqqEmISEPETLCBNNyNe7F7u3JKNgx+VITonDuLFTsW7dMmRkZOKY8z9B3LBqRVxMnZTJe21yb1eXJpsOUc6K9gOrPulFVYkH9u3kN8G64efnh2HDUtT35Dn6Nnz4cNV3xc39/fz8kZycjEIxd5ubG6QcsRI3HBOPy8K5l0gmQmb7dwJU/NpbgZUfA7/5K9DaIoTk641LTtPTC44ULBKy8J1h185deP2NdzF+/CQxtfyxavUS7M/ehwcfegCpqd98n5/PPvsMH3/8MUJCxB4SsMka56rhGNKhI4xP8DphCMaVaAwYRs2Jo2KGxEg+nCNEk43XCYZzT6OebhuSp32IWac2wCGaDdWXlS/9DtERozBt2jHoEo1tzdqlKC7bg9/c9IGQjA0toqW0ifBXlgB7M4RYV/WKaeiFHocn7I52ycsTxx47BytWrFD5hoeHIzIy8gD58IshnC5QUFCgiGnEiBEoK21EQkolzr+iFompHcjaZsPoKTQzRSsSk7GhDlI+3V8UESNEKRoSu8EbKxPw0xOfwPDEs1W9jhQsErLwrcGJerff/m9EibBMFe0nI2MLNm1epwTk1ltvdsb6+njppZewY8cO9fFCNlMKP33jzLnxCdfrhxKO8Q0MqfATyCQec05Q0yIB0XcNJ0mZNExfkpvYTQ2NtUgdMRmxsVGYNv0Y7Ni+EWnbtiF+zBrMPnO30nRuvjgSezKbheC6lDbHr16QXDhCN2XKFOzevVtNByDZzJgxAxs2bFB5hIWFqQ8T8nNGbW0diI5KxKk/acaccwrhH26XtG1oF2LL36dH7Latg5ASMG6qFFKK7u7Ri5xMP2xZGipalpivXmJ+woGf//wXuOuuu1RdjiQsErLwrcBtNqqrajF5ykwlPMs+/xD7c3PwzLPPICoqyhnr64EfLCwsLFQd1yQYAzZVc26ares5nSGMQ48N2P9DQa+urlZ9S4xj4tGn0JuJhoxrQM2I4HXmae7Tx+7qc8sjU8chPCIaq1Z8gr379uG8a96Dr59DdQhT87jilCHw9nFHWVmZIp5p06apz1MzTZISvwOWmZmp8iVBMSw7OxsOuwfO+bkvLriyFF0endiz3YbhYwAvMQerywGxwOQe3YfE/iR7B7Dm4zDs3BSB3p5eeJJ0nI/APAtqco899pj6GuuRhkVCFr4Rtm5Nw7vvLlIdzzNmzMFaMTu2b9+EKZMn45prr3HG+uqgMPObYcXFxQcE3jRN1ybKYwq/8Y0zoADz3NWn46RDajuEiW98puVKPgw3zpCc6z2mPCxndFQ8IiKiMHPWHFSUF2PduhWob03DeX/ZIARAUpP0JW5DGXDNL+MQHROA/Px8Rdj89DI3LisqKlL5TpZnx36ewsICuNn8Me9nbvj5VSVqlC4ni/kJwYhGtWU1NTXgeOEPkk5Pdy82LI5E2qpgKZ+HytO1nAZ8Dgyjo0ZHE/fbmMnfFSwSsvC1wI5a7ncTFhqKo44+UYS7FmtWLxFBKsA7775zQFi/Cvir/8orr6C1tVUJCPs6qJ0YQSGY3pc5wmglJv6hzZnCxvRNvEPBfNm3QhLisUnblMGEuaarj92QPGSY2uVw+vRjVefzjh1blIZhc2/Hz//+kWgwOj9qLO8/446lCyPUN8K4TxL7e9i5TNAk43locAymHleFi66tY8XVqBaLzL6c5kapi93Zn+PWi+xMf3z+Rgy6HV5SxoNNTdbF9Gm5npu60RE0//oDLBKy8JVx//0PCQm1YFTqWAwbNhrLV3yMHdu34o9/+iNOOGGuM9YXYZqYafyPPPIIcnJylIDzGomHa7I4y1hiicBQqA4WeiNkh6ZlzgmGMU1DKLxG04vpG+3KpMPr7GuiT2fuJcw576VPR9BnOiEhkQgNC8OYMRMQERaFJUsWYmdWJqLUlhs6fntnFX7290/g6JR0xRxrqJFwKapwIjYu9cLrT3lhSHI0OjvcMPnYKvz2b/WoKrOJA5a8C5x1oSYvmliEp1evmFhB2LYyFh6eLOfB9XZ9Lqwvn8EVf/gT6kTTev+9dw7U2YCmHkcb+wMsErLwP7F8+QosXrwMcXGxmD37RPklz1Rrntion3jicdXAjaC6CoPrMTWE2267Dc3NzQfCGaa1ny4xadzQUF+IjeuKRDB7kZDkg6BgD4o0/IQsQsP8EZ8QLKIXIHf6oLysR4iLv/Z2SY9ajs7HfOiQeTB947sSCjUf9smYc0M6hPF5naTY1WVXAs10enp6kZQ4VMw2Hxw/9wwxm3KwevVS8fOVhmPuJXg/7wlNSsfwqdvkWF8jz1JBCQgGwqOkbB02tDQD5YVATZVoPUJCE2aQdEiGvVj6bjh2bYqUc9axr5zUclgu+syH5tyFv/w1UkeNEaKzY1tampCVhyKbBfOfPxDX1DUuLg5Lly5VaR1pWCRk4UvBzluaXlFRkZg8eRZ85Kd5+YpPhIR24bkXnke4aAP/DWzsVVVVqq+HAmDMA5ICzSRqP5GRHtixdQsqKkgY8usvv/JePm6Y95NonHJaJF57qQR3PTAGSz6tRElRB3ZnNeOCX8ThT5ftFMHi6vZunDYvVtJKFXIRlUNgRrDoM08SEDUY9vmQHCiIRiswvhFugvfSkdA6OqhFOURrCkZEZBQS44dg8tRZWLpkEdLT03ijIiWCREBhJ4xpyZGzHs8sHHdehpCCTZGPh1O74f5DdTV6IiEnJXL2I4ln9UdB2L46TtLT5M46mHQNmD43wG9taUFlZQVuv/Me0Uq3YaFoPcfNnSskk4ja2moMHTYczz79pKqnISE+i/PPP79fjIwRFglZOCzWrlmPxUuWIWXoMIwfPw3r1y3Fjh1pOG7Osbj0skuVkFJADtd8GM6h9WeeeUZ1wJo4bPxG+/H08sSvLmrGA/fsQWycL3okrElME3tXr1zvgX+AO7Iym3GyENGJp0SSGRQBXfT7RKxfU4eH789FQwNJphcTJkcgJHSiCGofATEv44zWQ0GmEPLYkA/Bc4ND68P0Y2MS4ePrLVrgXHQ7urF02YeKiDl/h2myjkyP9TL7ChGcRxQcXYbjfrEGHm427N8N1AvpTDsWqChR/KXg4dGLHRt8sXpRohCPNiNNmUx5zDnrMmHCJPz03PMU6THP+ro6PPTAvTj51NNw4kmnKNJl+OLPPsGpp52OO2+/VRGqSYvP6KqrrlKuP8AiIQsHgQ34hn/dKuZFJGbOOgHlHPHZsAJVleV44/XXvyCkPKeA0KcgsqOZ81soIAwzjuRjNANvr3x88mEefH2ENfxD8cB7K9DQ2or7z52DdXfdhLYx4zH+1HmI/dVd8OlqQsU79yMyWjQKeCM8wksIykOIywtF+W34+a8TsHxprJ77IvmQdOjzV5/CZojHOCPMPGY8V2GnIxjG+729fcVMjEFYWCiOO/ZUbElbh61bN4iGUaO2XGVnMp8X5xkxvoHd7oZxx27FuKNzUV9lQ52YWVxOkb0TKMoBzv4N8xfzq6IX7z+XhO5OX7h76PIQJn/jk3i8hUSo7Tz68IO48g9/xq033YAeMUNj4+Ll/E945qkncOUfr8KN/7pe3l0MLr/yD3j5pQX4xYW/wk03/J8yy0x9+R4yMjJUn1h/gEVCP1KYBumKZ555HhXlVRgzZiJiYxOwQkyvnbt24KabbhJtqG/B46HCQmG/+eabD2gB5jp9NngSEElJQhCfwPid6O1pF8JoRVlJI1obG1DXCHQWt8Or2x17xQTqmflLeHTU49cp7+IPv2nD6x8GiqkGnHlCC+ZdHCfmi02EyA2/uXQudmU6RKjdD5hdJB4ek2h4zHLymOCxqbupvyuBEJxbExUVJ9qDL0YLIbIf6LPF72PXrgwR5gCVFutl7mM67Ez38WvG8b9cjoAgKY/TeuJ6r5UfATNPEFPTW+LKM1j6jj/2bU9Qc4YIltm1PMZc/c3vLhatZyKeFoKZNm26IpLAoGCUlBThk48+VPUICw/H1df8HffcdRtuvPk21RHNTvO333oD+/buFTO1VT17pkcyY5n5THbuFEbsJ7BI6EcEvmo2QleNgNgjjfX5Zxdg6LChap/jjIyt2LZtk/zah+POO+9QcVybiREapnXLLbeoIXBz3fhc03SoJsJjOgqDMZF0OaiFaDJgBy5NIIazz0dkToSP5NIhYa2ikTWjtqYexYWtOPb4VFRXR6l4+l7dD8S8eMw8eEyY+tI3ZeSxuc9c53lkZCzCwyNwzNEno7y0EKvXL0VhQYHSiGjmECYNh2g9Y48RrefYfPQ6nM9UPE4i7BBOZgj7fipLe7Ho+Xj02P2V1nNoOXg8bfoMnH32OXwaDMSalSuEtBPFJB4q93jgnjtvw79uvAW7dmYqkuGastvuuAsZ6duxYtky3HjL7Xjn7dexedMmJ+lruOZFPyYmRi0L6S+wSOhHDArsjdKoQ0PDMHnSLGmgwKpVnyJ7/z68KmaVGWkiTDOhkPI+9oOce+65KsxoIEaQjW/Ae10FgTg0zPWcREUhYv7MxwgU8zZpu95HomH+hoCMY1wTnzDpG981DYZxB8SYmEQkJiap57Fq1WfIzNyOpuYmMb1YBnOfDd6i9cz52QoEhTpQkg9kbgWi44DYREnPqVh5ePZi1cc+2L0pGTY3h9TDS+VjymnKwfqGhIbi4ksuxwvPPYPi4iL84583CLmkY+WKZcrc4gjhA/fdg7knnIyTTj5FESzrnJOTjZfmPy9alt4Dm8+I6dEnmIfxeZ35vvfee0d8/25XWCT0I4J51WyQr7/+pqjrORg+YpT82iZjx/YNogFtxznnnCPupwfiGvCcjo2YG7ivWbNG9YlwWQEnMLqq+qbhG7ie837ju5bn0PxcYa6bOMyDw+w+vj7wFDWD+fKaIUcj4MTh8jjU5zV//yAxwaIxdcpsqYs3lq/4EHv37IGnl9bYqJ04ukTrOXo7xh2Th7YWG8oLJA25v0lMyW1rxeSaC0RGAy0tvVj4bCw6WoLVjGYDUyaCZSSJsAx0vMZh81//5vfK7MrLy1WExOdKDen4E07Enbfdop45STk+IQE52fuUyehKOKZO5vmac8a5//77cdZZZ6nz/gSLhH5k4HKLt99eiPj4OPm1Pwq79+5A9p4stLa14Flp9Ic2B9dzytBjjz2Ol19+RR3zmtFYOPythZ/mmh4WJykYgqCA0HHLU5oRXV2dImAUFAomhcXkodMwAmv8PjCiDjPp0mfesbGxymeeh95n6mEElmAcuojIOERHReLoo0/Brl1p2LJlHUpKSqRuHnKjDX6BHZj7yxXwD+bIG9MCOsUq27ZGz+dJEaWCs5l3pXljwyfJasEoy8H6M30eEywDCdSU12iPdHxeFwkBcc0YO6F57+233ijX3DBu/AScfPKp+Pc9d8jz0x3MBO8zx/RNXkzXVRviNab/ySef9CsNyMAiof8Cu6NRXqwHPNz7xyjCtwEb5p133gNv0RSGDh2tGvrmzWuQm5uD++67F0OGDFHxTHM4tIGz32f16lX4xz/+T5EOw+i0EDF+30xlow1pobAJ2XiqX3RqKfQ9PLQgkozsdu5gyI5YmlPcXpX5aW2H3/RiCVzLQRiiIpifa1kJHpMc+SlllpVxGOaaDteRubt5YPyESRgxYgySU0Zg2dIPsTtrJxpFs+Ns5eMv2ITolHq1TQfzkyKhRbQe9vewnIS7O/t64lBXFSJh1Gz0szMwx4YYTVlZJjpzje/n5FNOw4RJk3Dv3XfigYceQVlZKR564D6l/fAe1zRMnXifSYfgMeOZupp82JG+bt26b7yo+PuERUI/Auj1XncjPi4eY8ZMxZ59mWKKZWHkiGG4+pqrnbE0XJsDf41JGllZWWqEjKu/KQBs+PxlZWNnA2cc+oZ89DHJQROEdpo8JAd1zmwYRug89TweEhR99s/o9LSQMj+jXZG4eI31MhMQmaYGyUbnx3IQpgyMa8rN3R5TklPUwtO62mqsXbccpeVZmPuL9fAJakHhPhtqq/R8nlMvAErzVFJK82Ha9TU2fPC8aD3ueh4UHfNjPoYsCIab/HnMcvO66zVz/6RJkzFl6jQ87zTDDA6XHtMxMPczzBwbZ+5jelyr1x9hkdAgB7WL22+7AxHh4Rg+ciLy8veJybEDd991p9qnxhWmKVBQKeCc0czZzlzZTejlEX2/uqaBG7iSBc0tmmVMU5MBBaKPFFwFhB6z7kvOHFCQTLmoCWif1ylwhvyMz/xJUpqodGe5zkeTIq97eXlj+oyjEBcbp3Z+XL9+BdLT0xEx4jN4+ZepVeosZpeYV831QO4eYNaJnA0N+Pj1Im1FCDLWR8LHl2aPJmFTRzrmSbBudCwLy2rqzOuGNA+Nz/JRg9PzqTSpE7r+fXEMTBrGN3XmMeOZazwODg7Gpk2bnHf2L1gkNMjBdV+bNm4WE2wkvH0DkJa2Dpde8nu1d40BBUWagvxz0/v4+HnLfcuxcOHCAwJEn41aQxOBOpLmYwSDxxJV/D7BIXH1xVV/VXwKS08PCYNE1Wc+MC/G0ad9x/q6jqPJqC+M83p6nMe8Zsqjyi0Cz08s5+fnYfjwURg/fiLGjp2iJuqtXPkJcnL24sw/vYfachsKcuRZCAnxSxVcXtHUQPLpxZ7tQjzrODtaJatgnoVruXXZNRjOZ2bK4orD3WuOCR73PWt9TuIiyTCc5+Ye+jRzObfIxCX4fF3LdOqpp+Lhhx9Wx/0NFgkNYlAA7r33AYQGhyAhKRU5+3chOq4Ic07oQEt7GQJ9Z8LusKOxLVP1jwT6DYWvV7g0eF+0tjqQnV2GjO31yNrZgObmHvh4U+Mwc2t0+mw+WtAMWehr+ty4PuFguIih8o2AOD3nOQWHafMeEhX7irjujMe8V6fD5Ez+hDrmNTk3RMRrJAKS7FGz5yjtZ9bsudiZtR0Z6dvQ2LERI6dvFa1PBFoUEk4wZHIcWt+2OgA56dFqjg/TYdkMMZhyEybMlTT08+gD73e911znMcnCEH3fM9LpmWskH/qEazwes7+ImpOBuUaf99DnroxLlixR4f0RFgkNQnBCHRsx+04+W/EXTJraJsTSDW/3KWjpKEJm4YcorK1QHb9c7uAnJkpxZRea20VDEaWIilGHtGuHoxcBcj02LBCpiUMwNGEUwoLjUFfbK+RUhy0bGlFaLJF7RYiUjGkCcm1SPJZsVLgBz+WvOAZqgdZhhCahPhx8rvuZ9LHOq88Eo+mpNSwhLeYrcbjh2MSJk5GYkIzEpKFYu/Zz5GSLyuO5G+5+OfAJaIanTw862t2xdWU46iv9VL+PKS+fozEj9bEmASPgBMOYp7l26HXCkJArATHM1VxzJS9eY13o0/Gaa3oEO905S53hvJ8wGpMhLfr9tS/IwCKhQQW+yg7klb6P6rrFiIoMh5envxxnYV/lalQ3d4naLo2ZWoa7/MqKVlO8Pwht5dGIDkpATGITQqPbUNNUjdJqO1rsHahq6ER9o96cvbsNautQCnhwEDBlQhDOOjEFY4YOE0HwRnNTKz78oBHLPumWPLxFMLSwGQGRMxEofazDDiWcvnBXMMi00oPjmxPThI02os+jo2NV53PqqEmob6jDzsytKCoqhJ+fr5BsB6qrS1BVWY+uTrvccbBGZ8CRPZIQOYThruTiKjosN+9nnw7DDWmYuptjEoo5NiYTQZ/O3Md8eMwwnvM+woTxOsmG1wgT36RPkOC4ji9CzNH+DIuEBgHY2D759G3kF+zD+HETEBJKFV0arqeoM7Y2EasGdKNCyCNPzKx2+HoHIzCoBUUl1dix2R81QkJdndyGgg2YDZ2p2sQUcSAorBY+Ifmo7yzFvv2tqGsW8vIVgZF4NGHoGkUzuu2GqTh11tlo79wr6fuhqbUS994t9+zUG4dRcLRvjil8FG5NRAxTuTp95n8oeOnQ1mqim3Adh0sT4jA0eSjGjJuG3Lxs7N27EwX5uWp7C3a4kwAYj53LBhRiuVvKRC2CREHC4QRMPVLF+K4kYsKofTA9A8YxWowhDfMM+K54bOAal2mZMEMovGaIz+Rv0nFN25WA6HjfQw89hHnz5qk0+zMsEhqgePXVV7FtWxoSE+MQHx8vhOEhxNIMe5cbOtr0TN1uteGXQ7QSO7rFt7l1ws2jATbPWnh5t0pYPfbtKcb+7E6EB0fh2BPi1EZiWRmd2J1hg8grPL35q94Nh5h27HvoaO+Cr78dgeHN8AmtQHZhFX52zkicfeJ4+PrEieYVL+LbiuraTIRHt+Ke25uwYeWhq9l5TPLpIyRjZvE6wXBX/4sw4br56lbMP3pjs/HjJiI5eSQcIpzpOzYhIzNdiLZDEVCn+NQiTB+TyUOf6zz7yqF9lpHmHuvB60Zs+u7VhECYexnGeIak6DOMjukYU4xxeK+JQ/Aa4XrdpM94Jj8T5no/773oootw4403qmv9HRYJDRCwn+eyyy5T/umnn64EjRMIuVNhd0+bkIfYSr1+QhxusHeL2SUmhsOuV2N3C4lwYy6SSbejR875ys2SATe4i8bk7d8Ev6B6BIV0obG+E2VFXQgLScIpp03G2AkBaG2KQmaaF8rKqlBTU4fdu/eisWU3Hn7yGIxIPk/SE2GwsU+pE3VNRQgNr5a0K5GV1Yy/XJoHLy89SZECagiJAq7nE1HotXBrQjrYMW16+vhgHK71pqQMR3xsPFJHTcTW7euxbcsmNDU3KhLl8+Dnn7n7IEnHNH96Ovk+AuIxwfIa8BoJgDDkwjQYTt8QjAljmRmHvsmLMPFNncw113OTBtOkmccRMF43BEQwL56b9FjH+fPnY86cOer6QIBFQv0YbLyXXHIJKioqcMIJJygB4t41AQH8tjpV7g7RaBxCTE0oKW5BW2uHUy/gr7DempRCTQH3oOCLwFNw2KC9vLjcwk8towgODlLzSLhmydfXT657q3jevnb4+HXAL6BL7u9Aj5Cbf0CExOXQdagIgo+TBUT4uj3gZgtCl9trEt4qISJgbr24+srNSE9rV2SjyYeLU7VPwdGOkxP1sdGODDnxnHUgIVDumJ0OV9U8ANOKmcfYseMRE52A0LBIbNy0SjShNNWBS2El+eitMvpIyIiAFmxNQsyX4fqY4Tw+eISKTpdFn9NnHga816RtYAjEXKPjMWHIijBhBnz3JuzQ+3jMdGl+9YdP+HxdWCTUD3Hddddh48aN6hMw/CQMtR9uv8DFmjabXUwku8Ti1qYeYmpRg6AAaCEneXBFdWhIsJx7qKn/JBp2TgYGBikC8/bWq9MZlw3ZOEILlTpSxwTjVlRUYnPaMpzy03WICHdHdPBdIhiecEM4PLxr0W3bILd0iqiybD1Sti78+vxPUV5CItSEQ02I/SxGI6JjmVlOEo0mKeZrNKS+stHpMuky9oHHbML6PqY9ftxkMcXYWW7Dhk0rsVNMMbtohSQdaoQkITojzK7oIwj6mtwM+RjwHpaVhaGZSnLuEXNXEb6U4QCcRWOa8obkR4CmltRN0iPhqDQYIhnRPGQ8vhNTLlM2xuN1xmMcEg6v8Tg0NFStCTNfpx2IsEion2DRokVqdvLo0aPVDGW7vVON7gQJcbh52OHn1y1vywP2Ll+42zzFhBKNRkjJ28cLvt6+ap9jH9FiuDSBq8vbxFRjQ6fWwxGeiIhwlY8SCHnl1Kh4nQ2aDZwkx2Pt9C9ycUkxPpByBQQEqdnVXIsVEhKEmSd8jMS4k9DbnYqAkFJJT0xBBdHEJO1t20px0XmfSJk5QqYJhQJ0KAlp0tFakD7WPvM2Gpzr/UYIjaOUK88JhrE1T548Q4hoErrs3Vi96jOkZ2xX/UAmDk1ZCju/92Wg01NH6li7PkJhGZi2UIOYum1yrvNylzJRgEgz9DntwcYwITyVJv+Lr9fBCXmpepDAVGKwO/isab6xvrrPyIDvx8AQFp8v39dJJ52Ep576dt/27y+wSOgw4CPpa5TfH6jlXH/99apR6V/mHhH2cERGRMHXrwuRsfx0ixfamrhxFzUYbyEdb3h5ejk1Gb3OyggvO107OtqV8DCMBOTn56/qwurwOs/ZuDUBsY+oW+2XU1dXq0yUmppatT90U1OjIi+aaCQgf/8A1QHu7xeARZ/dh4cenQUf74mIiubiSu6o2CP1aUdNpQ/+9X8vIjurzxTsK6Mup3GmnPpcCyfPTVxz3cTR15mmDmPLZb1YP74zvfLdE/POPFftiIheNyGhT7F2/VqJo00WbgFCrYEkTLLnM2FC/KfNM93XQ22FiTN9hpHE3N0ONqUIRTpCSBJZ3S+X5EjKLuXUddA+o3PeFu9jHahBqSTkVqanUpBwEhNs3qqsrvkQbCfsbP7tb3+rwn+INvpDwCKhw+D7fMHsSC4oKMBjjz2qNhOjKeIjxMIhZVF6EB3boUimpTkMDmo9HtoMYYN0BcvHIpK8zMcDtWBrlZ6O/QjNTc3wkvTV0gYhHWU+SP3YyEl6rGVRcQH2Ze8WzaFLyM0HAf5B8PP1R87+/XJfD6ZOnar2JM7PL1DlnTCjEE88fgkKirjXs68Qlh31Nd5iiO1EdYUdkeHH4He/ugsNda5Ewzpo888QDn2mp33GZRjrxesmvhZiQ2a8ps81SenXxD/cx7pTrY5nvUkaNEO5vQeJnWTD3R5dNQ1+lZXhoaEhSEpKViRPU7a6slLdzy9t5Bfkyfuh2anYRT1Dajq6ffCdCFmwHOr16Hdiykndp0ueN+PymXeLZsZnLk9elV+nKY4TtySM74y+JjOpv7uf+mFg3HfffVdpyaZt6vwHBywSOgy+axIyey+npaVh3759Srtgp3FwSLAIChAQ1KYabHOTPzrbPQ80aA15PerXUZ/xuFsEqb6+TmkzbNSc66KPdbkpWBRACgcbP4mESfC6juMmAlmMwsIiuc8u6bGTln0SPUJ67mgQ4aQQJiWlIGv3LoSFRqGiokquiyYiGsXN91di9tRLUFUtafZEorJuneTnKfUEgoN9EB91PHZsq8MFP7lViNVXlcmVPAwBaUKi1iHHIrgUXuN4j46rCcrVp9PXeS6PRtLWdaOm4obw8HBFLEybz4VaHQmHZM3+NQ61k0y4fozkT4Hfs2c3Ghsb1D0kP2qUXV2mQ12eI+cTkWAkQ+EI9SIYzkBFGPwnPxjUjPjMNdnLuxISEVUJw4alyrOhBsZOeztGjBIzOoAzm91QmNuDglw7qqvy0dLWol61FwcPvD2RnDwcixcvVcRq6k0YfzDAIqHDQAvqt3/JVJ/567Zlyxb1C00tiFpPQKCbmFWi3rv3oLXFCx3t3qrhKcIQX/1aSqNnw1NO0nGIMFVXVymCMb/mpoxG6yHxsNP5gKnVrTtieY3n/I5YrZhbciP/HwAFq6mlAZWVRSKUsWqDs+qaKsTKMVedc3Yxv7Muiht+/vtyHDf7atTWu6HdvkOEPQjeXqFSBgolBVK0vSYHRiRdhzvvuQrPPLpDyqTJwxAHBc9oPZpc9LYdDDcajznX5NVHPiadw4XxuRFBQcGqD8yQEJ8ZSZubvjc2Nintkc+QhMR3xHwoBXxOJOzOrg6175J6G3KBcZkfnxmnNzA/msJsJyQdjjqqPh+JzrV41GRIQjGxCaKJxav72tt1fxkHBqqqaoXkHcoUppkYGeuB8dObMet4Bx69JVKRFc3KTPZlSVn+/Oe/4uqrr1V1I76LttmfYJHQ9wA+0tzcXNXAi4qKpdFVikkQIVqBXYS6Uxqkp/wiCnFIQ9UkI040EvYZUGhIHGYbDP4681ecgkCnhU2r7jwn6fAXnYLF/BwkHWe6TKetrV2Fm4arPU1CzI/ERDMmOTkRWXsyFZlwwSNJr0eczeaAj187TvlJN46eMReVNaIl2fPEZAtEVNQwicNpAu7YvbMaEZG+iIz2V8LYJuZkkM8JOOXkc8UsE3NGtAtNOszbEIwrmWji4TF9XmcdDQnpuDqeCdPnfc6QEPt9uFE9r9OcaWvrAD/T0ySmKQlJj5TxeXJjNU7o5F3UpGhucZKgpMMTp6wzPx7yEzvsK2IdVDg1IOYtV7vk/fU49EZtkVExinxMuQm+M/4Q8Vtl+fn56qOQpr50LA8HFyIiIlUfHPv8eM/u3ZlC6o3Ympah+rJMeoMJP1oS+rrV/qovv7y8XBp7kyYEIQJ+paGhKV8abDfcbVHSiEXzEc3CmAQkG3Ns5q7wF5vpcOKZmWBHR7AcHAFjg+Tnkw05sT4UQqZF4aV2Y1f3sJ59ZWeDr6goV1oA5we5ubNDt0jC5Rc5KlT9ArMcNrcuMRO7cNwpnZg++RRU10t5OqrVvKShKZPEwuhES7MdG9cUY8asWASF+mDD6mIcd9JQKQdzZJ6h8PFKwfnznlb7Wfv4eKlw9qlo4esjkkM1Hj2vqY+UTLgy25xhruHMkR6fA8M5dE2wX4fPk++EndH6efaNOimidZKKJiQSmSF8yUcS1fqp5MB85fkzviJFKT/jkbBVn5vEGTlirJjb/FS11oR12TTYEc5yVVZWKhIi0fB5E/T53vheuYUrf0D4npubW8RUzMDECZPw5tvvqac62IjoR0lC36bKX9YAqIlwUiEbORsf+4G8vLtQXJyDrk4/ydNddUhzY3gOddNUCBTziZ3BNNPYQBsbG9UvtUnDEA8nENKMi4yMksap+360kKjLctyr0ho3bpwaVueMZjZiAwoCNapG+SXm7Onk5CQUFeejtbVFiChABCNAzbJWOxa6dcDXvxMnnOHAtCnHoaQiX8rTAk93CPmMEa1LC6P8RV1NO0LCfLH00zyMnxgppOWN4BA/laeXp/yau4+ArSdRCKsLL85fgDtu+lTu95G6U8uh8Ik5I4ThIc9CCbWEK61DnOpnkXx0uCEcTVp6iF93aPM6h9zZqUyyMc+M2hCJvb29U/XvUCOkxqcJn3ThJBa5n8+T2hG5iISjNUBNlgwhcRoyoW+mGPBdkOjZnPj+w8Nj1LvlxE/Vt+TuQG11E6JjotX7pEbL/qpdu3ap8pJ4mA/BfkIOCnh52+U92REdHaWuk6hYJ371Y2tauiIh81wGCyxN6BvCNAI2aP6ymb4aptspv74d9ho8/NDjCAmOwbjx49RkQdeGzIbFviI2SN5jdjLUQgHVWH2kobK/gaM7XfwFdxIQSSkoKFCN/IwdO1b1Y3Dr1XwhOZIZ06Ygc3lCTQ2XT/C76t6Iig6XODnqFzdajml62B38OKFdCtUmBNGBU+f1YvKU6cgt4sgYzbheJCckCwGGqA5srryXQN0BC09kbKsWs8wfkTGBKMxrQFx8EEJFGNEr5mLXaNEcAkUgRbvqqcLChR/h/675SJkdamhb0iK5aGF0Ey0gWMqkTSRyhENIRJs/RvMxSz/01zb4DPjMqL3QhNHmFudHsRNX99mQHLSpqklWk7h5f9oE45wsQ0CUck7hMcPlNMFIkjxR5SURKlO4W8hZNFdJj315o0YPxYgJbdiy0gN+/pyv5SNlDMK5F5fiw7daUZbPGen+qh4cpTMaEOum98L2x7TjK/D+Sz2IS4hQmiDfE6+xL3DHjq14++33MXPmLHWPRUKDBN+26mwI+/fvVw2K5o0hl+6eajz44KPKbJk+fRqefvppnHDCXGzbtl0Jy6xZs5T67iPqNomLgkHNaffuXWhoaFQaD00C/nrze1OJCQlCEAGKlAJE1feQ/LrEFKOw0iRjf0deXp401holcOyDos+yJKckSZx2KV+TkBA/Xewh5mC7hHWokZqe3gb4+nXirHPdMXzkaOSXchhehMPWjcTYKAyJD1OLX6kPUJuziRDaemmiUCw9pBxuWLa4SMhrhDwHXxFSqVO3L+wdQ+Dp5i3xOdokJNRdixVrXsaff78d/gE0y/TzT0jQ3/nis+PkQZabRMJzvh7dh0TnpszHuLh4VR8SJ4ma/SzsdyMp0Hyh8BttkU4TjzZn6XQ4355+fw4hIEU8qkCadKj5UMsycRhmBN9TiKEvXSGiLoeYoEK2bj1Ys6JADQ6QPNj3w03lOzsc8AloQ/buGsTGRSkzzPxYsbyMz8/2RMd3YFdmBUKC4iRt3YfHjeYmzXZg8cIGuS8fV19zHa6++jp1bTBhwJIQ94XZtWsnMjPSlQkydeo0tY1FbV0tcnP3Y/z4CfKrMVupvf8N37b6HHLnr7FRr195ZYFoF404bs7peOGFBerzyRQCCvyUKZORnbMP5WVVOOPMefCTRihtW5lh1dW1QkStinhILtRoWDamyV99NlZqU/wqBj+iR/OKmlF9Xb2Q1271ETxqAhRGb28vDBs2FJVVZSLk0YiMipTwTrS2NaJJTD9qXY7uSilXHX56fihSRoxBQWm2pMuRMgcS4/wwali4xKHQ2oRUKYB6yUEPNZxeidjjKTLLWbwM9xLtwAvNjT7odXB5Cb/9xQ/9UXPxRFnNh6ioLBESrsNjd1Zh+Iihqm+EQsx6sTw8pk8ypxCz7qY/jM+WGgS1jpaWZoSGhco1akvsz3GX63oGNFmE8mmEXDz1PJiGJibdGc1rilxYP/bkOM95L/voOE1BaixX9DA8ndLcbCRhG+xCgHw2XU4C8nT3xuoVe1XaTId9QpwDRpLk+yOJVVZUqjqbHywSDY9pSkquEsbFqVrjY3n3788RzTAIf73VgQdu9EBNdQmuuupqXHvt3xUhDiYMCBJ6acEL+M/DDyg1lr8B1CD4sth4VIOSf5yjwV8yeY+iZfAXTcJ5XRqFGg3p7sUJJ56sPnuTnJyiE3bimz4C3sc9mUlCZgZuyvAWyc9Dfvl68PEnH0k5PVRjnDFjhhKIF154AZMmTRQSLVXfmJo2bRpTEnOqXGkBrezXcJoOJCc21OCQENXnYxo157swz5qaGjUKx74oEhdHZEJCAuHt44Hhw4eISi8EIg+jpYWdss2ora9EU0u2PJMWnPWTUCSmpCC/OE/S5DA/kBTfg0mjwsQM6hXiYbGojYjwk3x6aN7QcdTGW54vh7A5wueJxroAIS/uG6SJx12E0t5dgZr6dOTsr0Cn1KehvhuP3VUDP59geHrpz/FQGEk0PGbfB58ln6MRMj5fki7PW6X87R3cRVBvVk8ipsmlNSWSpLpFgfdpsmH/j+4/047vmQSl4/SKOao6memkNgwniWgtzDn8Lsc0iRURybHdrvuUSCLDRsRj5jEReGPBHpUviZCkwndE0uOPBrUho5W6dkQzjOf06RjOZ0FNienw3YaHh+Kvt3Xh8dv9pL3k4r77/oPzz7/ASbiDB/2WhJ588jHcdeetqrGxgSlSkXBFPgI2CEU4UnoOSbMSinTEVw2Q53ID7+G9zhamztkB0CukdOdd/8Zvf3sxQ1Sj+yZgo+VndSksnCPiKWTY0tqOZvlVJ5Fwjo/qV5CGw8mKbKTU0BThtJKwutHc3KiEj8cMtztImuxz0KNo7LTkryvnj7CcbKjs5Cwvr5C8WjBu7Fg5LsOw4UmIjY9AoD87vt2VZtXaJuRTW4X27izRtgpw6unhCI0IR25xOURhEkLoQXxsJ46eFCC/7kI2QjjcrrVHNCB9LL4QELWfXuW8hdi01tPe4isPQBIRMtKaUi9aO/ahvqEF69YV4POFDrQ2cX2bvzKT+AyMwHFaAQnUCB3BMAqu0lKoxggo7G1tLeo+pk8ThQtBGUdrKaaDmo5vV5MOnxOJoI+AGKbDCV7zkPsYX92nGgZJx3ks0TykjbGtsHxaQ+HXLCQNaV/uHj649ubhePgOMSHt7apO1FjNujRqdawPNT12VDNfHlOrY950fOfMm8+BPzi8zjSYV2VlhZhvkbjq5nb8+2/eqKkrwvvvfYRJkyere3RdBwf6FQk9/J8HhBhuQ4C8PE4KU8Oj0nDYwNSEMDYQKS4blEMaAxuEaWAHWg5r43w/rJqpHumHv3jql40Expcol7rl15Df49qyJV2us1F+fVRUFmHu3KNw/Jx5mHfW2fLrF6n6aVpam9RCUl9ff2mYXkobYaYsE0ds6hvqhSi60CmqOH8F2RfCSW00B/z9fBEcFCimR5gagQkJ1p/n4X2VldWKwNgBylnPkVEhiIgMUNu5hoVFq4WtNAEbm+pFkrLEz8aocb1ol3RKK1pFYDgE3oPomDbMncG+BxIJCYZkI89AHg1JSGs+moCo+di7fFBX6yPP3kdIUpMS7+vpqUWXowlVtW14+uF98PGKQEs9l6RojYLvh1qc/oDiarU9ydq1a1U/FgWPWh2FmF8AIdlQQPksWkWDO7hx8sVSALkuThMD76PPMD5b3R7o6/lWfZoQh+WFUKRMXErBTnml4SgCYl31Ugm2C32s2xt9kgpnn6sOcyHmzq5u/PLiUVj6oRB8XYXSaEg+7ONheQhqPuwXIpgm02E56Zg+yZXxCwsLlBZMciJpMYxg/96EyZE4/WdteOAGu6Tfg3Xrtxy4bpHQ14TJwrxgV59Ysvgz/PLC8+ErL4Ev3lzzkoamGpdEs3d2SROzSQOyKzWZx2yhzU1dCAzpxUk/8cWYSeyD6EVFaSeGDPNHZlqLmo0aHeslL9gdu9Pt+Oy9ZuRl9yAwSBoE1XlFblpYoqTRpGfsOVDer4rW9npc8KtJyNnpLoLWrmx/fm531KhUpI4aKb/25cjO3ouGBvbzADOnz8a48RNRXFyEfTl7pQ56VIezpP1Ei+FEQP2r6nfg15Xo7u2UOvtgz+5daGquk19Y/tJyY3Z3xMXFKFIKCRLhF6GxO5rR2rUJEdH5iE2sx+crukVY3OElSkdwqB0nz2lBiD/7XqiFsH+HxxQQPlt5HnKu+n+6vSQvHyEErmPir7hTI+K7cJTL8/PEyy/uRVZmI8KDUuHo1EP0FHx2wvM98tNBFGSGcR2aOaZAGtKhUOqJmXWSstZkXaF+iFQnNzUTT0VC9I2ZxHfWRzjshNbaBn/E2JHPc+6sSC2G/zjKxzz4Q0dQW2V7EIlQ50a74nV+j573815quzGxkTjtp9F479UKFY8EwjqRgAwJmXdGMmLZWFeanSyfgd7jqFd9jojxSMgkGWpIXZ0OnHORkJq7L155phBnnHkmHn74MVVXIzeDBd87CTF514fmer5ly2aceupceTlUV42qzF8jTt4S4ZBzdv5xrZSaDCY+P//i5duNa28PQUGODZ+/74mEZBtyshhP7xGTPCwUDuShqrJLBM4NYeEemDA1EI/fXavyTUl1x00PxOOD11ux7INO+Prphkxn7+pERuZeNQrzVcFfwz/dMBaFOcDwyW3Iy/AT5wM3D+4Z4yGaSrQQiyaLnp4OaXxc7d4hmpLuSJaqi+lDUhXx4Ll6IyQCpb+phk6zNCY6Gl7e/kI2vkJ0wWrPIE4yDAmlJhSmGnCAP0fP3ISA0hGdkIOg0EwsWyu/nnYvuddNtLQunHt6s6TO52s0CCEFRUJGG/JER6e3kIK/PA9veQd+ItD6endvA2yiRa1eXYA3XyzH0JHB6G5OVVomQdKk44JLV7D/i5oONT6+f/0uHULQnLhX4Yx1MHQz0UPyFGIKOAWeG7KRgHQ7otmlTS2mybbSLelyJJGaLUfPOJKm+4e0lkRw6oESaFKRpMOU1F+pB4+5cJgExHlMprzMJywsChMmTNT3OsMJ1oWkx3MSqs6rR5llJFpOpzDtnmA75T0kL0474HtQGpfUlRoX24e7h0M06V7s2LEJq1atV8/PNY3Bgu+NhEyyfGiuWfCYL/C8887Gpo0b5ZgvkssQ9MgDtRz1iyaNyi4ERPDldnQ4cN2dwQgJt2H+A6HYsT1dXlY3UlPl11deJl808/LzDcRPf+PAG/MLkJBCAvDApFnBuOfv9SK43MYhVKm9E44qQVZ6C355SQQ+/6ALOzZp9Vx3RvKjgWsxevQYlf9/A/Pckb4NV11/mhLqluYueAe0YNbp3JLTDesWBaE0hxqEFhSWlT61El9/b74B9Mq1g0HBUP8V1Cptd5oS7kgaMgzJSUOFeILV+iauLQoKDlJzUAKD/BV523uK0NS+HpNnlSFjdxeqymgOusFXfpyPPqoVE4ZLWShyioDoSDzUnnzQIMTT3OIrGg13b+SEP/lld5Nn49mBmupmvLIgG+VlnYiKSEJXc6w8Kz2CR3Pr/fffP0AyfM/co4i/6tOnT1dhBOtPDbC8vFS1g0ObH+NxzRvLpjULahheQj50egSShKSfjjw7ud8QAN8rTSNO/qRGxT42kg/XaJGcSAqMr4bcmYL80eVy0r28f8650nOTdF8Q82M74z28Nzo64YCZRSgScfeS9lSAkgI3lOaFK5JkG9b9WXryKfsMWUYDXiNZs90axzCbjUSrTTY9f8hHnDeefPIpFWae42DCd05C5kEdLlmGseH96Y+XY9EHC02o+sVhw+Ivfqf8arE/qEc1HHbUduOup8Pw0hNVKMjtlBcEnHhWEKqLEsWIGKZmIHMkgXmyAaYMjcaUuXlCKq0YPtob0TEBePi2FvkFC1IjFVSB+evE6fGNjXUIDKvGz34fKnn74T83NcDTW8/P4GZhhYXlh62HAfO86s9XYfOWTSguKXESjJSdjU3IJSi0C6f9vhM/vdyGuspepH/uixVvCykVSIMX4eUm9GpBpKQTGBQompIbHPZ21THNtqZ/k5kPtTSpnzcbqBf8xATz9/NXG55xgl9EZDhCgrUfHCamCPYgKmEvem3l2LjZX32ux9fXTcwIB047oQOBqluBaStRRHunF+obfNDZESvmpI8Igwi6mxc8vLrQJr/IH3ywG2nrWtFU74aEmNFSDj9VPr5LbvHByZp8fzynO+aYYw6YIwSFn1MI2NlqzO0DkEOaRyQepqFHkPReSVpLYJ215mMmK/KYd/F5U5BJPhR09sM1N+vJiloj0Qt3KfzULox2orUhtkX9jFkeRWxO+eaPobs8c+ZFEmQ+vIV7O40aNVbdq+LJQ/CWZzFqUjM2reqVNhao0tfExW139cb6PGYZ2UHN56M1pV5EJhZJGxSzODAe0+dWo66mB2mitXa1iRba1CrhyWJ678TKVWsVyfPewYjvhISYxH8jHnOND3HevFOxfVuaU+vhvBOG0+TgFpbalieoBc04zgNTjuIQcA/eerEG3iI80i5EYwEmz/ZFRGgUtq2NlF/bJvXi2WcwaXY7WtpKMHSUCKuvP56826FmB9PepmrOzlGjNUXHhuHoU+tRUym/1sf4Y9PKXqxfplVkjmrt2Zur+ncOBe/lxl9XX321avicYEhBkkoqYeCvLo/lvwJP3T16ccovunDpP+3wDOd3vHpRU+SBxfP9sPYjLbBdnSReMSVEgLmQMVB+CR2OTiHNavE7pP4e8PHlKIyP2lwsMCgA4RF+GDLMQ7Q+u5BLMPLz8jB2chei48qRlTUC6Rll8PX2QXiIEPSwTkydwO0pPMFJ0i2tonV2c6ic3wzjRlohQjCcFwR89FE2dmZWInd3N2rLRVMVrY4CpomG2qIeldIjd3rnRa55Ivh8+Iyzs/dJ2RslRGssvN+0EZrXinjkWVPD0f0qJDKdriYg/jDRp0aitRKC5ntMTLQScr5PDu1TsCnsJBySkNlBQJ/ruUJ0qi1KGnyuSvtRxMP6aAbieyQBsZ7Mk2XgIAjL7u8fjGHDhh+oA9tsYKCXmvoQEqQXrLI8nDuWnJys4hAMZ77mx2TPnj1Km2KbpOvplh+fbt0/xLRJWHScvHreeefj2muvU+E6DSdTDiJ8ZyR0OJhw+nwRt992M556+gnnD45+8SQjTotnA+GoBZtBRwf7fALw6F3URGiOSWz5EfjZ70LF9HDDysWNIoA2EUg3HH96CD58zY4zLvDGrOM9EBPnI/f0YOd2O9Yuq0N5/jBkbGmWME1ufIn6F4XEJ+abny9CYndj2lGBmDIrBL87o0q0Cy8hx2489+x8/PQcfkmiD7yfn1PhZDIzqsE62EXoqGVxugDn5lCtJw73aHipW0ggaXQPZs+zY+rxdgRH9aKpFije54bCnUIKNSKAoppXltnQWOMlZqUPfINrERrVjchwX8nXH8NTIxAWIVpUSCf8/Nvh5xUgz1Iaq3uT0mi2p/mhod6BoABPIQkPxMZyjhUFWw93s0eku9tLzgNEG/LExx/nYcPqCiEeB9qFJFkvtnk+Jz4v1p3CyFXpvJ9CRUIkSagYcp33cHSOGo0xgQz5cL4WyYGaDvuvtNbDvh1qVVoTNqRjCEiH6WUao0aNUsfUbjhLmhoYf7i4JowkpMnGdVjehYD4A0cNSQjFW0i+tbVZfgRZaF0P7VhLVRHVNlkP1YEtgeyLDAoKRUoKF+jynm5MPqYGeVnR8HSPkB+fLrV0pri4+MAIFs1RkjSfiylfVlaWqjfDjHZkNCRjnjGcWqO7vMsPP/xM3aeeLQsoMP5gwbciIf0yvqgBmXA2BHPO48SEaNWoyPh8yfxWFu1vPng13C7x+IXQ6+8JxJblw3DnrU/g0UcfUWus6hvK4eFdg4BgeXmBHjjvIu55LII8zBvBoR6orXIgMtYXmz5Lxoal0ZJ/LxoauTlXi2q4BIfMyyqypUE0w8e/GyGh7mK+uCNU3IgxPqJBBODKc2qkEVCrcsO5512Ap556Vt1LDeeBBx7Ap599qmYpU3i4Nwy1IDYS1o/CwxGeDolr6ixNR92vNKVDcSBIX+22C1l79iJ2qAOJI7sRk8ztHYSUW3Xn7LARIaL5yLPz4GiO3CFkR0nipEQfT3eEBfFLGT3oRicczUnYubMBXjZfqY+3qmNomB1ent2i7XiI74eSinYsXlyMtUtaUZJLLUEahCJoqGkS7EDnc2BdWDf2QTEOTUjWiu+Qda+oqhFzMEiE1kMJrJcIr68IFK9xBjiLqvs29Ab7bAOsjxEsps131Ec+mhToc+Y7tUKmRUHesYP7RYu2Kefqh0vazsFaUF8HtD7X4dRslXkmz4zXOVFRVUbKZn4MWU/Wl2ViFwHbJ0do9X29QighouHozmHX58K2sHPnTlUOEokhTZILtW+SkZkVzgm3vG4cwTpz2129gl5+EOTHbH/uXqRtTVfXTZlMnjweTPjaJOT6EA691fWcx67n27dvw0knHw8/H18lctR+lKrLxiMNRvmOXtFm3OHjFYfnnlwlDS4d9913n/qF4Wxk5hseHokZc3ox88RqBARJQ3H3RsbaiSjKDkNbRwMK8gtUZ+jhwEbAF+/vFyy/hp5obSuDm08pUka6YfQEP4weH4hLz65RHwCkuXDJpVeqr0yw0VPjYX34S0cTg1XTDZ4domw43KdGDwnzl1l9D0yI1TwH13ajngvPKbFOAuIfdcRrhPqF1kSmCU7qHuuGU37pDX8hYn1N30MtkdoKOzTZrsMCRNh7QlElJOPR66+0qOgYdjy3Y8PmCmzZ0ILCvTa0iqVEYZVm7tQAnNnLH9Zt+IgRmD17NtpbW4TQm9DU2IhdWbtUnxfrwPlM1DAam5qFLDXJUFD4bjmhkOdcUkGzhoLODOiTgPoIRzuGmThccjJmzFgpgzaf+Mwp5Iyjn4eriUWfJKTfhfoxE988NzqSCLUwNamVWqqUneHyV9dboARc/qlBAAkkGfPTRCynTocExZnoqVIvLgXSd9IkzMnJUUSk6+utyqU+HCBaH6dNsDwkKPYPkYxYX6bLPLnPuN6ehN9LG6Y0p8rKcrz9zntqhM88H5aZ9wxGfGUSYrRDGdjcaq7Rdw0zx3x4Z511OrZu3SxnIkAS7CZCYx4uO6PZABwixA8uiMaD/xeIjq4mdU01Fmc6/BX18vLF7BPsCAsPRnPldOTs34PCgkL1Qg8t33+DSZf3Ue339Q1EYrI7du4oE20jTARhhFOAPFVDYcOimmxUaW4GxlnLFAaCRMVfv075ZeZ8FAoMGyh/1Tjsz19S5sequBaT9Xb+50M78BxVG2d8dYURJB9pqD5+vZh2gmhqNJHknM9SqgL+sHc72MfDfjMbjjk+HB1tvdif3Y69O9vQKKZeR5sNne1yn5Af8zFO50UNR4hH6n3GGWeod2Y0jHfffUfNbOaz4HPTfWo0UTSpU/D0u9E+45FgtImjf8GN4BniUWHUhhTx6F0DZs8+Su6l0PO9cyfIGmzYsF7F1UTAd+Y6SVX3+7AcRuMx92qfcTVZ0Vxm/RimnrPkS/JSz1vCSAQM57MgEZEQTXn57lTaki9Hr3592Rhk725HxrbyA/Vjvfkc+MxIJMHB4Tjv4go8ez+X7fAbbXqNIPNnfD5DlnH46CD8+g91ePLuIKRv34NTTzkN/773fkVoOn9NVnSDFf+ThHhZvSiXaIeem2NXXzcYLXhsdLfddjOefvpJda+nvFiqurrhS6PmlgjSQGISbfj1lZF462luG9Gl7vOUl8vG2tRcjaDwSqSMcmDchAR8/vYQFBXnqpf/TcBysADcFiM2NgZ603mtHvMSfz3V1yVEyxkzpQVjplaJthWPjI1h2Jett99gA6G6zcalBVOboBztahPyIQmx8ZCIGJfCyaUYRkPidTZuVRSBohw+OzZ4p6+EQtLg3Bc+XcZldF738KQA8Hnzfeg6MW9+GFF/QsYZmfc5iYfkyHzkTKXLOg8fPhwnnHCi6sugELEk7733vvp6BU0iVSYRGBIAE2QYiZv1MY7aD+fWsJ7MR/ftkHB0XObLYyNQjMN0OZIWHR2j0ua5IRju+bx3715n3n1tSR+zzq7xtQbkSkQmriYhuxqmVwtySU6sh6Th68dPI7UohZThukzOznc55rkhAXWDgITn7ROEp96Jw81/4JdK6qRemmCZJxEdHa1MMWnduPDPe3HP30IQFcU9r93lB01r9OzEv/wfDaiv9cATd3aitb0G11zzN/kBmKfu5TNlfNMmBzO+tiZ0aHSemzD6fPHEoQ2HjSElOV4erpCPvFT2HygBlLhKlZYkRo6zIXGYJ/amRaOhJR8xSR1iJvlg8vRAlBZ1Y+lH9YiI8ISt83jk5u470KC/CigAHNr1F/WYoyvskOY5P0+sVAonqNFMmDBBiM8Ts04uRk15iJCBD4aPL0Hp/qEYNX0H9qePR1hMLXLSk5EpmlNDY40iFENGbDj8JWMY1W+ahywnhYECSY3KjNKx0RsC4/IOzpxmg6cWxvu0qaHXn0kUFY/OCJqTYzRc3o8SIufzYRD5SA9zs2F7iOqfgrlz56qyUFMgPvroI7U1CcF7+MwoDCQeQj9vTTBGQPg+NcloAnI1segYrvt3mIZ23Afo5JNPPtBWmBePtQbTg+XLlwu5c0vbvvaj45r6aWfuM0SkjzUJ6fj8odBLWNg31eo009UzpKYj5WOZ29qFiCSxA+1b/vM6n6Gqo5r3o8vA61xFn5CYgkde98FTd/tiV3q1816+I04IjVKjhYSbew/CE7KQk5Go5qjZHS249PoGIcUe/Ocmf+zdk46UoSm49da7RPseptbO8YeV+f5Y8F9J6KAX4wLXc3PMl2/iu74w43g9WUiID5jnavGgvDAem/h+Ad24/8VI7MmUxtLjjvder0NTvR1JKR5CRr5ITPFE1qaJyMqsRrs0qi97USwDhYf9FBQyajMSpISN4fwV0kPLgaoRkni4iJDrsdg5KCnItSCMHTsc0+aWIi5FzC6HG6qKY1GeOxyePp3wD65He1Mgxh29BWsWHYuOdq6oL1JzlqgdMU2WgxPOWEeabwznsdbe9CgRhYebr1N4OUubZo+JR0ehN8JoNAk+Sw7lSyD/q9E4mmUsN4VHzfSlqSP5G0dhZPozZkxHZCQXiWot6JNPPlYah/pBkHgM4zNjfipFCVPpis+yGI3GEJEmnT7yMZqDq+P9rC/T5G4C3Exfp6vLbzQZtoH3339P+RRo8VQcnmswvr5Pg9fMDx7JR4fp8sqRJM50ubEbN5rjs2G9ST6KPKWsbA+cXFhVWa60cjVtxJmf+nqGpKV+wJTm3ntguJ4/nF6e/rjsr+Nw1q+qcN8/3ZGTxWF8P2WWsW2p9ydNtKR0LwL84jFuUiBSJ1fjjae9kJefpX4Y4hMT8dKC19SPltklQT+bHw++kiZ0aBSeG9d3Tl8TEY/1izQEo+NxD6CpUycqTYS/jB40DeR5K01A/nFk7MYHQ/DI3SUIi3BHbKIH4hI8MXKMr2hCHljzYRz8A/lJ4vIDjZ2gz3M2Jgq4+SWhecFRB14nGRAUcmosRx99tOrs5n2MZ148hZEdjfwYoN4sXQtl6shUJAztwtTjc9HeEgi/oCZkrJkqJCkCK3WkGUPi4d4+vIfPgX1G7Ixk+mxcdIxDoqKGxMaakBAvGk8r+LlmXSfeqwnc/KKTPHnOdE05tYDrY17TviENDabHkSXmwV9m5hcWFopFixYe0HiUUEo8TZYMYd5MQ/+gMB9DWDw2BMQZ2H1EpMtt4minUleOx7x+2mmnq7K6lpuOREGTdeHC91UaJlw7FVMd63v66kiPZeM1hvE9MJaO26veb5MQPCNKCqqN8RmwY9nUg21GTY5kvnKd+223t4lmJCnw2TMndsBTc+eMeqbBBcW6TXNApVvN0k9OGS7neta2IRI+B7YntgNqR+np29Dc0gQvSYvdAE89/bwy+Uk+7E/kc/wx4n9qQgZaMJwnAnONvhEac50vj+f8hesL10LFBjhixFD1cvnrqRakStiBtWHdvXhmYSQ+frcSYyf6obbKG++9EICwcM6pCFErr6nh8EVrodBkw8ZFjYfhfKH8JeI+O2ZIlNdpHjEuGwQFm/fzF4imCYmBZWUjMo2cDYijMjSRqEqzkTCdUaNGIzbeF2OmFzi3sxATzKMHaWuiUVXBDcqMeq4fiNJcnI6mFeeUkIyYLgVQ/+r3PVzexyKYcphrLC/j6nAt6Ozr0EsK9HWWj9/cIvnS7CEhU7tbtvRzRXSmA5akECDaHjUkXU4tyAZMi+d8dge7Pg3IPH/6xvEenY4pe7e87xEYKSSuNSn9w0HottGrRiBXrlyh7jNhukw6jiv60lfVcF6n0/03HOIuk3dO7UeXQepFgpR8OStd18EQ6eE0N32dfYL8sauurlDvTS3lUPe5q746LvFQ3yIT8EeUuySMHTtRPW++Y35EkblzUINl4OLluroatZfVH//4F/VMSEBsp64/gj9GfIGEvuzlHy6cpEEwzNVpEtKCoeOYRqUbGR/48ccfo74owclg3CFQvwT9q8j5MhdfE4jSkja8Pb9R7ZEzOnWCkAi3Je1UQkVtio2GpGM2juJMVZKJ68gCGw1B0mE8Cinv+fnPf+7ckTBHDacTjMuGoftiHEo7MI2emg7nqJDI2HHIcrLxsDEFBYYhLLoBWzfSFKtV4a7PgmmZkSaW0/WcDdzE1e1QN0bmqc0UicdNzhxd6pdedaryuji5Rd3DX+cDb0XOmSfJiZ+MliRUJA5Pe3h5w9eHE+lYJwaTEPrIR9eVRKI1Fz5fPhP9LPtIyBCQceYZGbAuqiCSNr+ZrjVTvgsd18Sh27hxo2gfpRKuf6Rc25SGLiuhnxGJ1kuZy0yXYSwXV6Ln7c9VP2pBItgc0DAIC9ef0GHeLC+1Hj0sromFIEnpHHUers+I97BcJPFycdyXm3kyPbZz/iBw5b5+Djo99idxNI7tJClxCH538aWYPm26+oFk++SPHQmTz9b12f0Y4SQhNghniBN86PohO1/NYXxzbBoO/UPD+44ZrsnJNDaaZyefNFdehr80nq4DL5sNgJpRe5sdV/wjBJNnemD14h7s25aKkanJag4G9yPm7FOq8UYrMqRjfIZR2Plrw5fPl37aaaeqPDgHiYQyd+7xanHhkiWfq+n/Zh4Hwe9vMX06Eo9Jk/dxgzL6Jj9DfK4NinUnyTA/EgrrrUdwTAdqX7iKL+dddv1dLLWans+Jz0+SZL4SQ6XPeykxJAq2efYHqRSYtRyoe9Sp1niUpsS8JX1uvu7pqb91rgmnT9j6fN0Pwrpp10foNMMMQekyaeh663bEtNnJylE33ueqtfJ6ZmamWtLBe1T1FAHJ3Uqg+9ocyYbmJJ8H96Jmnx3vnTx5ikrz4w8/VMP4Qi3w9etVJnxjnY/6si07XDhiFy+mqPPp6LpI2dm/Y8qjSIP1Fcfnptov3we1NgnT9TK+BuPoZ6SfA39MOAObe0VTG+ePJFfNJyYmKvOXYSQd/jjRsS2SFF2f348ZQkLy6PU7UnA9US9EnevGpX193ZxrctFxzLHrfX1hfeRDQaRPlZeqK9Xxiy+5CK2ikbDjjy+f13ulcXJ6DEd5Wls6MXKsJ3ocIeho9wE/k8uGoBtyX57GcUibHxTkokN+PoWjDmw0xIQJ41VjPvvss7F69Roce+yxaj0P+4v+9Kc/4oknnlR9KHqIWk+QM79cJDWzKJFaFUe5+CkfXR+7CiNMoz20jIxnnDweKSOXe4jmJYJGqOck8XgPO0nlLkUyikjkOhsun48yYVX6YtaKYHEbWxVPQtXXW50aFmHEh8+R8RlMIvP3pzbBzxHpHxymbaxUhVEAAP/0SURBVMprzBIluC5O5a9IyAgmfZ0+jznRkAJIkuAIH4mE2iafL8mXabLifR3M+mb1PAT8egjNVJoxHKXcuTNT3l+s+jjA++++i62btyridYi2fMKpDowc1Y2ERBs++9ANG9Zz21gt8NSEOOpk6qUWSTuJ1PVH60C9JW8+Hz4zXUddT1Nn81wMTDjT4Ds35MIfPDqWgecM5w8UHeNZ5PNF2OTl65YqMI22z6fmog4FbDh913h+KAERujFpYeM1XtZmhfn1d04eEwLiLxz3eqGJpWcc27F161Z89NEipV7rhuOuhkTZAajSZ5kkL450KAFVQqCakLxc3UhYbp7zjC88LDxKXr6PIg9qN1w8yPKxPGxMF174CzELNikz7Mwzz8T69evVVzJ/+ctfYe3aNaoPp6AgX2lEbGAE02I6bNCsJ/uq2OHNNE0Yy2X8Q9He3ix171D9C6wH72M8/lLz+fE+Q0Y0H5gE62KePlPkJE8SD58Fnz81HZ2T/JX/6h3wUZAwJK0Dz0vS4aMyph3JIjRUf9OMmoHpu+lzfcJoTCrj+Axo5nKiIgWS/XXsS8nPL1DvU5Gls9D6/ehnwrTYDsaMGaPS4IJgbsvCeVTsyzv99DOQviMDH33wAfi5o65OIDq2B6ed1Y2pM3qwfLENlZVuosX2YtdON+xMd4OfvztCxfQiCcaJWc08TL+P0cj0NAU5l/qomdzi89hdhbN+1JI4usqV/Po+Xe8+MjLnvEZioWPaJBySDB3Pjc/rJh0LX8RBJMRGy4fMRkJnwgh9znB1eiBOX7gr8fQds2HTkXRIQGyY7Behb47pSER0/GKm/lgdv+Olt0HltP3ly5agqKQQnm7y6+WuhY5l9eKXHaShSWZy7i4N0V+EIkaZT7zump8mQoeYXNxMTGz1pCSl8bB8bFQEzQiugN62bZvqzyD5cCRj6dKlSjjYT8QGxfLRLOQvnqkrF1SyrMyXcb4Im9SxVQSqXfLkpEBqJFo7kNsPQJ6gU9vRv8wkYqZJESYhkkSo7XSJEEtUFYfX+XzV/RLG6+yTiI1NkGuaNPXcpA61MJPlk7ekSInpMw2OAEVFJ6hn20c2fWTEzMJFyGkiUbhIThQwrpdj/x6fMcNUoVQ5TPvQ4HPm8Dx3nczJ2ac0BZ5zigA3/PcSwX/rjTdQUVaOGCGSyMgYZO3OxD9v7sb6tTYkJPWIiQ688waHy0nOHLnShBAp2u7Y8eMUESiykTA10VVIRY2aStqspyYGkounuu4p1zkPSJOKvo/mmiYrV+2vj4j47Fwd06Rv4ptj4+tnZ+HL4EJCJI6+BqMbjz7X4WxQPNMNi47h5lhrTRTyPnODv3RseNRidIesIR49AY/HvEZiIEnpuDqM9xqn+1GYhp5ZbfJkGH3GYX5Mj0TGvEhmfeSmv+qgyUinxbIyHw7F06eGxKFSpkPVebw06OLiEjWU/9prr6mGTZMiLi5OXWd/EAmI9zA9Os7voRlBjYoN0xVdXe2KfFhGKb2YmaJ1SOOkoJtnylEcLrngc1XaCMlJSMIh9Sa4xk49Y4c22Qz0pl12eHi5iUYThAC/MASHRKrXpwRShIHlZZkOPDu5p6ysREzOQiW45A4KHjUzCr+naI6MRzI3E+goTPS5V3ZVVbV6lka7UdVQNCl/xVN5SFp8VhwZ4+RDmllDhw5XxM6+Em6LsWLZcuzJ2q3KyPfI9Wr8WOSi99/Cz3/lJfdw5b8Nq5a5o6aandKaENjpPmHSRDHFEiQvbR5prUcPuZvpGt7U0IRUGEbyURqO+CQlPhvzfA4lDuOYF53ruYljjk0cvksTj8cMs/C/cZAmRLDxaKHgsdGC+sIN8RCGbEgM5liThisBkVT0+h4KIB3DeQ+3ddCTzJgeCUyfs7/ApMcy6OO+uDrclEWTiSYynb4ZAqf5pLUrbi7V6jzWpNRXDj1Nn2XkQlmmRaGjM/mYRsV+JGpPFFpTP2pD9Jk2R+Z4TK2D1ykELFdHO78W0cGnp8pM7YMmFKEfK/Ngo5UGzJ93OWd+HdR65B9HfPQz18+Fd3baOxEdHYHoyKHw9AEmH9WA48/sQtyQHmRt78QD13ObD/11B8pCWVmFMlOYDtOmz3ozvcqqChQV5EreIlBKeGyYOesYJbCsOzUoTTp6NrgmHU08LBZ9akz6GteBhSnyXrZsGUaPHi2aaTQWL/4Up512htKYPlq4SJmOzJ9zdv581VVCMDWYd/ZZOFPMMGpaJ540FJs370Z9rX5W7LRPlbTGjBt7IB/6aiG0kArryefN9PjdMx8xC3muyIdzgaRumqBIOvSpAXF+EInEaEIkEE0wrJ8hGB4zzBzTN8fmnHANs/DVcWCI3ukdgD6nkPNY97EwrI8wjOZDAtCko4mFYUaz0ZoMG7qOpzUXI9wqCxcc/O54wjg6Up+vy9OXhi4L86EzpheJR5t2enc7kpD2Odql93imY1ympfNiY3MTQulSfUIsL0mGJhvjpKenKxJivxDPKZxcJ2SIx2zXwHIx7e5uan96QSuroxqnqoaui+rzkX+6L0IESy6zIbPcrD0/8EdtSfWdSZmkeIiPj0NM5AhMmVODC//QjsytPVj0sj8Kc3rV531I1BQ0019FQfTwK0BzbawIaJ8mRKGl397uQEN9BfLy9qswPauYAsjPMkdJPTVpacFjqVhWltNM9OMAgRZKPvs5c+aoWdjUEDk7esmSxaI9JmDY0KF447XXFYHz44VnnX22mFZt6jPYs2bNxvznX5Br+uupzI87EsQlxGLGrJkI4pQIebeqXCQIyYv50rHMxukOYJKR7hBXdRciYTxuds/+NjVTmiYYzyUt43S/UF//T1+d+4iHMD7BcDpzbOGb4QvzhIiDgzRZ6LA+7YO+IR0KPxuPdn3EY67zXt2YmQ7P9cszzrxY1zDjdDjvU4cqLVMOTURGE9KOAksCJAkYM4ybcJF4SBoc5m1ublGkwXOGG+JiWZm25ChlYoNzV6ZVXl6+0oz4K87hVxIP68g0aJKxnIzHdFT5xDW3NEre7SI8dj0XRQXrSigzTOWjf811XTmXSeojdeqQdDgyRk2I24lycS21Ok6YjEgsQHxKB96f74OqavbDaO2Ez5CCRcFjGXnMuTSJw5rR3lmJkpw4JYispxJOd08kj6nGBZd2IHunG958KgqZGZvgJcLLtKgVkFy8vQNUefkNLqVxcK6RHz/3zBnGuk7mXR999DGi8XwmJleKEHeEmlfF/h/OWt4lWuT9Dz6ItWvWIDIqCm++/jrChKiKC4sUMTENmlgzZ81C4pAh8hx0Px3zZnlM/RjG8pNwtC/kw1E4OddkpCeyGmdMJ1df10+PjJlzXlP5SZjJj8eE8V1xuDAL3wyHJaGDoUlIHTkP+hqedn0EpM0b7etj3sL4+p25Egxf9MEvnHEY7hpXHYnfV0z9S+5aBq196TxJSIZU6LRZ1iZOa0QkHpIQ53VwkiKXTFBLMqYb7zHpE8ybpLZ/f64QW7sSGPYfMV+t7eh+D6Zl7mturldxSShqyw1JivGpZZBcqOZw5E9pHZKH3lGSw87m+TkQHZMgWlicKhfTZCcuy8KFt1yjxpngjMtnR0EyQkatjcLHDnSWTWQS8M5Fc3WiyoPxSKBcK0dymzTTUzQqIepmdzz4jxDszd6mhJraGckzwD9UPRNDBkybWgbNHJ7zR4DPh7seZmZmKC1x4sSJSEvbqkhw7OixeO/ddzFv3lnyrJuEhNYqsmDF2XlO82r02DGKUHT5jEnk1GBEI9P9OWa0SW96z2duNCCOzJEcaXZx6gbJ1jwPQzz0TTujb455zZybMDrC+Ba+X3wFEjoYJjp9OgqC8TXxmA7jPgIizMs1L/pQvy+OOjpwrn2m05eWHKlz17yZnyEjYw6aKQDcZMyMurW2umpE/C47iYiOxESy4tcRuNOj1u5MnpzLxOUYzIuT8OhTOElsJAj6DCMBdXa0qbKY2bjs7FX1pDkjyXErE46Rs//FLqTJ+7idCePw+Y2fMEWF8Zz5kzRIrBQ4JYwihHv37FFl53WG0XEeEx2JQD/LbjQ0VcDPJ0rFYxg715ke06YAhoSE49RzbTjnoh689awXVi9pR011pZN0SHrBqp7mnRjoV8P3xwMbjjnmaLXpPffkJiExH3ZqjxESeku0HubH5xkTG4MJkyfJNc5G7yNQTTg08UgqPNakc6CDWZGNkA81HZpaQkbaHCQx6TR4D31DPtqxfek2Rsfy6h/Ag9uf8VWtnL6FHwZfm4RcYW6lT0fB0ccHExDBF/vf3DcB8yNM/roMmggpaHRs+BRg46hZ0FH7oUakXaPT19tuaDPNaEY6DZITzTIecwifjZbpk3yMgLW2Nqr9aUhgIsVSLz0srbQe1fBZV16i+q/7nlhmEqVcES0mEvEJSapOfCauz495sDz0qY1R2KjNmGfHfKgFMZykyLLV1zcoYSfMbHADps17KdgpQxNw0dXlGDYyGNdc6Iuc3B3wV3m4IzgkTMjb2TEujvkzD5pOug9Gm0Xx8QkoKioQsvBBXFys6sjminIuAuaOjFFiwmpS0H1JmjR0hzIJyGg0hnDMREftdB6GdMy9TE8vLNWEY8pGn3Wjb44J+sYdeu4aZuGHxbciIVeYZIxPgnB9oYd7yd/FC3ctPo+NY/50FE6aaHqUTo+c6U5prRWRREg+hoQoqPq4WWlLhozoOAGPBMVhegoKNQQ6XuvpsaOhvhbcOEuaNHU1ZY5R6KRkuoDiq8lxIij6Hm7+TpLjModU1eldV1cPR28xYoZ0I39XNCIi/TD1uCZExtfgs3cdaKkdIs9Nf2SQZdD1c35qSPJzFTqeM5xkZTQDozUdeuzvF6g+qkitQtc1T0y+AiQmJAtpkiz6TDASKOtAAmBnrjqmNkIzSp0zzb4+KqZPglEjUsqcYrjTjFIko0nnYBNLh5s06DNv4ytz0U0Tj3Gst/EPdYTxXeEadrjrFr5/fGck5IovS/L7f8kkIOeRHGinzTQKpNGOjFZEMiLJaPOMmhHNM5IQfWpH7DeiZqTJqKamVq1XM5MUSQCK7CSPqspSRUgkHqmoypfmFo/V4kgpFwWHjkPuioC6dHli4xLB3QUpQBREjhI5HDa0tlWJZuUmJpZe68X5QZ7+pagq5cZsgSo+BZzXKKgkJhICz1le1o9hrBPzoQZlSIHPhuU3zggvBZ/PJmtXutSnC2PGTlRhJFZWh/HY50IyIIHo4W4XzUaIRU/20475GUIxvnZ6JKtPy+E1+pp4jGMaLK+pKx3LacprzEFz7trGXI8NDg3jczhcPAs/HL4XEuovMFWjr8jC6XSfEc00M0ubRGRMNN1hTcHtI6Q+M41LM+iYJoWX6GhvRUVlmTpnc2Ye1IQoGOyIViNNbuyMdld7UFMx4pIL+ly4GxIagYT4xAPCRsEjSEgEw0giJDmVtssrUwQhQkRyM6OEBLUUfvGCe9kwHRKLqb95HiTngOAuDB3VJCTai+LsEISGhai8MtK3KmI4ds5cFVf10QgpGE1HazVaS2F5DWEwLx6zXMY3ppUrCZFsmI7WsPrS0Y7Poc/EMo71NI7nhCEQ4xOuxxb6PwY1CRmYKtKno6BqIezrL9JakTHPdEc1O35dyYjmGmdFs5Ob1+lIDNSC2oSg1PfGmEePWnWrJsKJRChNSM9+1luK6LVwetIhv282YvgE3PxkPW64ohPNDdwjmhMduRWtXoxJATUCSbDczMcIm7lmCMjUzZAY4ymCEu2K99ntYv6Na4bNXTS7LfzIou5jYj68XlpaIq5IiDEB48ZrTciUw5VweE7HfOgbguEqfWNmmTh0mmx4r76f5yy7qzOEQ8dy05l6G9+VZFyPLQxM/ChIyMBUlb7RCIyGYfqLaMaQiDh0rzuqm0XzIQk1KV8TkiElTUQFBfuVNqUWozJtISOSEGmHpokRKk44VEsvSBLimHd8/FD88gohC7cWPPcA5zS1qLIxPgWV6VE4aUqxL8oIJomTpgiJiuA9BuY6hZz3U2vp6OA+1p5SedZbBNdGItZTA5gP82B8lil9R5qUpxdnn3WuIhiOthmiYZ8OzUVNOEbD0bsV0jcmnyEbpsn82TfWN/z+RbI51Cd4TJhzwvXYwuDAj4qEDEyV6VN46UhC7CSmeUYiMn1FJBkSTn19nSIgbY7Rb1Dh1Iyys/dI/Fa1cRjBmdC6P0jPB2JnNImHAsRZ0LqfigTViwmTJuO+V6rxu5N9UF6utw4xwumqKZAIzMRIlpEkwzAOyVOLcxVO1ovnpp6HEpS5Tse0SShG+EnImzauxeTJUzF12nSVBxfwGuLhnjkkGpIPjzUZ6ZEy+rrMJFBddlMHUyeTL49NeYwjTLiBCbcwePGjJCGiT0DpazKiFkAy0uaZnuSotR2tDZFwuBCTQ98kIZ6TlDIz09HS2qyWFpBgmJbq0+CQPIVPBImaD7OktkSSYh4RkVE445wYnHxuM266IgBt7XrPa0M8FGrO1KYg0ryiYxlJQiQLXmfHMwnAmGi8bkimqqoSFZWValIgr7Ou1Eo4dB4YyPlEeoMzajGMz9HCkpICRSKXX/4HRSBM35AQSdCcG81Hazq6U5nHLD+dK+G4OuJQ3+DQcws/DvxoSYgwVadPR/KgsFLANRHp0TPTH0QiokbEzl7tNAllpG9HdQ2/i87O5l4hHC45EGFUZKI1ALtT02KWihR67RiSlIor/2kTE6wdbzwRLPfpJRic7WxmPCtitPOT1rUHNCFDmDymo+lD0mOZeY3kRPMwOztH1c8IN80h0x+TNCQGf7y5Dlwwe/sf/ZGbn6mIhHtT/+tfN6kyk6xIOGYSJAmIJpjRhHhsNJ3DEc+hOFyYBQsH674/MhihMEJDIaKjQFGwqWFQ4Cj85jNB3NuajloEiYLCGRwSckAAVXq0wxTBOfudOHlRdUOrKxJXx6MW4u7ZgaJcbrvqrVa5c64Q0yVhwa0ZYQlZomXpTxFR2JkHSYaO5eQ5NRySD89JCiRDpmG2pGW4qUOQlHvarATc/UKLlMUTd14ViLyCTDXyRWK544671b1cABsZGa3WyXH6QKRobVzdTs2Ms6KZNtPk8+FzMmREdygZGWfBwuHwo9aEDIwmJEcHBJrD+GbJh+mspkbEETOaYtSE+EkZmmScjbxxwxql0VDLcfQ6lAmm+0bYuaw5idoLh8hISuwTmjBhigg0v3OmQTOLAtzTY8MpP8vD8/f5IylZbylCUJC5NIJlpbBzR0NqJ4GBwUgclYvta8IQHhGoyqsJ1Ad5+QXKBCRJBPiH4PSfd+Knv7Zj4SvueG+BA4UF2WoZCM2zf//7QSmvXv6hTTb2Q+ntQOiYBjudWSdD2BbBWPi2cL9V4Dz+TkABGYiN0pS5j5D6wH4eggRlyMrEoU8B5Qp7aiwMVp3Q6pozXYbJP5pXvMBRuNRRY9RXIWjy0Yyi9qJIShAeKaacfwk6GlKU1kRhZ5xt29LUsdFuqI0oYvD0QXRiI/ZmOhASGqTiMF2ahFFR3MoWSB0biAdf7cKIsZ34ywVBWPLRfiHQGknHXW2revMtdyjy4V5A1HS4FQc1IppnXDRrOp5N3q4kZMHCt8G31oS+7PaB1DhdCYWEQ18vhmVHtZ7UyFX47GfRw/ecQ6RHyBoa9ORF+tyydNWq5QfqroVUTxzstOtJipwf5BDCiU9IVp8Xcu1IpnD3dNsw9+xGLHq9DQlxw9R1ps+Z2q4ERJ/mG8mBROHh3YRzLymScnVj45JgFOZwNb1eZ0YSufAve7D47TDs2NSB/LxsteKcZfvLVdfg2DnHK4LRWlWApNlnYpm86FhG4yxY+K7wjUjoq9wykBqqqQ99bfoYk0x3AFNL4RIG7k9ktgTRRGQ6rBucxy1Yv36tmEzbFeFwgqLahEueBQmNQ/W8n2RCU2/atNlyTWWt4O3bicTUUmRtSkZQsK+KRxPQLFRlWeiMaURzTJOMn5CEXhDLWdlevh1IHJ2DbSuTlFnF+MT6dauV5kPHPX0effQplS7NrpCQYEnLT6XlanIZ8iEG0ju1MHDwX0noq5DNl2GgNFhXAjLOlYQOjFCp0S29WJWmDomoj4waD2hHJCMev/zyi2pJhto4XQiCX+zkTGk+l64uB7itB/d5njZtlsqTeRAkF4KjXZ1dbaJF+UlZ9Fa0hoSYP+cwcZ9mdjYbrYXlYfokj8aGVnkJDqem5KeG6wvyc9S6r0ceeVKtrue9YWHh6pidzGZWs17tb/X3WPhh8JU1oa8YTWGgERBJh4c81/N8NBFR8DUZ9REAR620VvRFE41aC+cUmQ7sysoKvPXW63qoXjQLPhaad0YT4kRGzkcaNXqs2jWR4LPr7nHgsn9WYMwEL4hyIpoKv6HfCze7B5rabPDy7sF/bq1G7q44IQ0v1ZdD8iBJGuLglibsNC8tLVb7G5HUbrrpNgxJHgKO7nGUiyNgJClXzce8u4HyDi0MfPxPEuJlNkhX/7/BNW5/hWsd9LEhIT2hkOckH+3McbciIO1rrYidxSQjTUiajDjBsbFRExF3EuQEQPbpfPDBe+D3syjoNJs8PEXT6eCOhVwLRrOvW20Iz2+WM11ufZqUOFQ0IX8hsC74BXXCy6ddiItE5o3yIv2szaxlEiXrUltbrSYc9vCjAfIvJTkFl1z6B9XhzM8ZsR+KxEPSMcRDn2n153dmYfDia2lCppEeegvDTVj/bsiabDR4bJypU9+xdrqTuo+MtGbUpxX1EZGeYa030ScZmSUfXIPGrUA4fM9+oYyMHdi1K0ORBE08rcE4FGGoUqly6Oepj6FmWEvGaqN7sy0ITbmg4BCMHDkKNbVVKCkqVJ3NLDM7qs8//xeYM+c4NfJFrYdEdWg/j3lXPLdg4UjhK5EQoxii+TKScU2mvxGRa9n0sSYb7fcdE4cOw5vrhoB4Tq2DjiaVXviq+4lMp7UrEdEnAdFs6xuO18s7KsrLsS97D4qLCyU/mxpFY17aJHSu91LPkgQoz57j+/KfZeAxO765f09QcBDGj5+EU089HeMnjEdcrP42Gs0sM7LlamoZ8JzhFiwcSXxlTehwUMLQzwjHFQdXTZOJDtPH9E3/jzpT1/tMMh2miciQkzZ79P7SJJO+tWaahEhA9ElAOkzvWU2iYjw6alGaaJhW30ztyspy9ZVXprl9e5oqA9dncT4Rv14RFxePaOcniAICgtToWGxsjPqKKef0cHKiWc91OI3HwIT153dn4ceDb0VC/RuGaDSRfNHXx5qECENSrv1C+hrj63CaUMYkM1qQISHzoUU9lK8dSUcvNjUaEAlIm3d6KoAeheKKeWosek4OzSYSifG5RqtvBjOXXwQcIBkzosW4HKZ33cSdcCUaU3+GMY4FC/0Bg5iENPqqZ0imj1gODnM9p9OkQ0cy0qaYHimjBkNTzFUT6nN6TpGe5MgFpX0ja33paFIjYWhzSX/WhkRCUqEpZSYP8tg4M4pFRyJhWoZQ6LsSDqHLrvNzjWcRkIX+hEFPQgau1eSxOScZaF+TjQ7W13WY1lr4ZVPOduYxiYjkQ59aDglHE43+gGIf6Zh+JGpczj4eJ9EZU4k+t9fgmi0SDQmGBGScIR1NVl9uXhGmzKbcroTjemzBQn/Cj4aE+qBJQB05D0hErqaXJg4j0HrSIn1jipFcGKZ94zRBmXs1Aem0mSe1HsKQiNGASAzanDLmF90XO5RdyeRQmHocDiY/Cxb6K36EJHQwdPU1MfGYpEFfm04kElcy0ueabPR1hvfFOdgZaCIgmej1ZIQryZhj13Pdt9NHIBaRWBis+NGTkIF5DIZA6Po0IqMN9YX3XdPOlcg0X/SRx6GORHOoc71m7nP1LVgYrLBI6DAwj4Q+HQnHnBvycSUhc02DPgmFBKK1H54bcnElHMIcu4YRrscWLAxmWCT0P3AoydB3dYQhKZINScgQiKtvnDl39ZmOOSZcjy1YGOywSOhrwvVxmeP/9Qi/jGB4zHst0rHwY4ZFQt8SX+XxHUo0FulYsNAHi4S+Z7g+Xot8LFiwYMGCBQsWLFiwYMGCBQsWLFiwYMHqmLZgwcIRhJ7Ca8GCBQtHAJYGZMHCjwz8fh0/osldP7nv+KhRo5CYmOi8+sPCIiALFgY5uJSorKxMEc/evXuxe/du5xWozfbMbp+nnXaa+hoMz7mfFb/qm5KSgqFDh6pN9b4PWARkwcIgAgmE5FFcXIx9+/Zh//48lJdXw+HohIeHTW05TLLhwmke19XVqb3PuUsnqYCOk2jpzFYy3EY4ISEBkyZNwuTJkzFkyBBnbt8eFgFZsDDAwT2tFi5ciM2bN4tEe6jPfvv7A8OHB4p55S3mlTsydlZj4XsNQjrtily4yydJil9+cThIAYZ0bEJUenM9+vxApt5Yr29/c35Ugd+rmzJlCsaNG4fw8HBdkG8Ai4AsWBjA4DftHn30UZSUlGP27EhMnRqAuDhqLd1yVe/eWVfXiX/+qxTdogXRHKOrra1Fe1snwmNa8JMzhwipRKr06uraxUyzY2tasaRZI6TjCX8/fkhT7+ppthU2n42ithUTE6OIiBoSv2fHa18VFgFZsDBAQdG99957UVFRiRNP88dZp9E0atQXFWyiHdlx/f8Vo762XWk9RGNjvfpo5gnneOH3vx+C9s4euKEbHqL1+Lh7w88WIXemoL7OB7v31GDFynRs3JAlhFQt5OIDPyEkvfd5nyPpUDtiXxH7jUhIM2fOVOT032ARkAULAwzsw3n//fdVhzL7fHrRjof/c5T4TUIybehwdMHDzQZfL088N78M69ewY7lL3dvW1go7r3va8Mfb/eFQO4LanKTiBndPwNOrFz7eNgT7eCLIMwTBbklyZwJqaryRkV6CdeszsX7DTlRWNCnSCQjwUyRkzDQ6foSB2hFNtXnz5qm+o8PBIiALFgYQ1q9fj2effVaNVLFjuKmpBXPmuOOXvzweHV3ZaGhrEeLxQLCfP9J31uL+f1cKwXSpfiJ+YrxNrruJ6USceIEDk2fFoKFOrtndMCQpGZ2OavS4NYl55QEb9y9348c1e+Hn7Y5AMcNCPCPgb0uWu+NQXW1DRkYJVq1Kx5Yte1FeXi9Epr9/R43IfJKKbvz48bjsssvUN/FcYRGQBQsDBC+88AIWLfpAtJ5mTJo0XplUHR123HVPDGKjoyWGXZyvcm0dRbjiiv1CLPzUlEMRELUfCKlw9jE/O1VVW4y4pCDszagXYtsk5lIEu4zQbq9Gfdtu1LWno7lrtxhnTXKb3oLY5m4TYgH8vT2EkHwR7BkJP9D0i0ZFuU00o2w8/cwitLY4EBgYIFqQr/riL7/8GxkZib///e8ICQmR+BoWAVmwMADw5JNP4t13F2HSZH9c/Zc5uOvuPPT0dMDNzYFnnpkoMTiR0Ibunk7sz63BE0/sQG21/qovyYdD7T293RzrQqeE0W9raxdzyRPvvfeu+kz4l6FZyKyhIwt1bdvR5tgPR68QmbCGm80dbh402WwI8PFClGhdYe6j5I6ROOunt6KxzkOIJ1hpQDTHSDwcMbvlllt0wgKLgCxY6Od48MEH8NHHS/CHq4bg7HPjsGR1NT56mR/LdIipA1z466HIzW1Cbk4Tyspa0d5Gs8lNjZBp04sE1K7m9HR0dAoZeKOkpFR1EL/99ttqWP2rorvHjtauYiEjIbjWNLR05UpYBzzcfRAQJOaWpyfKK2rx+J0FKNrrJlpPFIKDQ9QoGonI19cXxx9/PM466yyVnkVAFiz0Yzz44IP4+ONP8X+3DkfqLKCyrgOr3vXEvh19n5Dq6uoRcuFXWfSsZxIOO6o50ZDgZ8Zttl6lBXl7+6jrVGE++2yx6qf5NnB0d6C5Mw+1LdtR370GNdXVqK2wYfHLfqqTPCYmSgguQhEPO6epCdHddddd6n6LgCxY6Ke44447sGr1Gtz36Cj4D2lDfW0PJRZvPeKOuir9OXFDOObYnLOT2vjms1EtLS1q7s6MGTPU3KHvGt093Who2w9/r1j4eAWpPFasWIa42Hi4C/mYcpByTP46xIIFC/0Kt912G9ZvXIenXhoD74RW1NfpOTzZW6LQ2eKtzCsuJiWp0OeMZobRpzNhHH7v7NLmV0NDAy67/PLvhXwIzsAOD0hV5EP85S9/QXhEDHp6PYQM9aetqIUZIiIsArJgoZ/hX//6F9IzN+P5N8egM6AJzQ3sPPbAjuXR+O1598Hbx0vIpk2RD0nHuObmZqX1+Af4K7LhMTum0eumyOijjz7CJRdfrDP5AdDZmYmbbx4h5lYqfv/7EySk+8CERQOLgCxY6Ee4/vp/oKQsC8+8PgI1jkY0N4p51eOOLZ/E44+//7eKM3PWDBQUFKq+lOrqakVEdCQcDq/X19WrdV08JzHNnTsXa9asUdtu/FDodGxHDz5GYoIbwsOnYPr0OPz733FoamzE+edf4Ixl9QFZsNAvwL6ba6+5Dg5bMW79TxyK6lrQ0epAV7s7MpaOwF///C9nTK7XqsXYsWORmjpKaTo0acz6Kx7Tce4P9/rh8H1SEmcy/3Do7mmRv0+KScZJh7HiOE8oTVwJPvq8F2edcqcca1gakAULRxgkn6uuuhrBEVW45eEYFDvJp6EG2LlswkHkQ4SFhYumdL3ScDiKRS2HoC7BtOgHBwerxaE/NPlQm+nuWSjkwxXyHGFLEVchrhxNPdU4Zu7ZctwHi4AsWDiCIFlcd931GDGmCVfcGISy+mYhETtK9nejZOsxuOpP1zhjHoxrrrlWDdGbUS+z0JTnBPt8pk+fro5/SHSJ6dXSUYCMgjWo7dwPO/ZJ6E6IMYiipi6EeszQEZ2wTDALFo4g/vnPGzBkaA3OvSQA5U1VcHTZsG1NB3xaf4rf/PaXzliHB0eU5syZozQgEg/NMA67c6id5tfy5cudMX8YOFCNBR+fg02LIxAaMAyevm2YemoxTp6ZiiZ7NbzarkdUyDhnbA1LA7Jg4QiBW2lsS9uG2Wc7UFBZhc42G5a934LArgv+J/kQ7IQ+55xzVIczJ/pxxfmVV16phtkXLVrkjPXDITP7U5RmzkJs6HSc95NLMTzhOKx82w+FTfVorBv3BfIhLA3IgoUjgPnz56tdDOvq6hEU0Yl/PDgSyxc2YFTsb/GrX//MGeurgduqfp3lFN8X3n7vFWTvLsGIkRNEA4vE6tVLsDtnGa69ZxhmJc6Hm16EfxAsDciChR8Y1E4+/vhjZUJx2Lws346/nLsbwyN/8bXJh+gP5FNQUIAtmzLh6x+EEcNHY+3a5SgtKcLoWR2YEH/9YcmHsAjIgoUfEGlpaWoBKA0Ps1Ldw9Mdf/jD5fjt7y5yxhpYYAf4448/jojwaBw1ey6279gEL08b7D2NuOkvixDg+eXzjywCsmDhB0JJSQmee+45eHt5q3VTJCF2GJ977rlCQH9wxhp4eP311xEWHoXhw8aivbMDK1d+Jm45Xl7wNrxsnAf05bAIyIKFHwBdXR14//0nhHR60MatMWw2eAkRzZ49GzfccIMz1sDD/v38yOFuIVU/pAwdiXVrPsfmTZtw++23O2P8d1id0BYsfM+wO2rR0/OWCKmnmCtDcO99L2DbVoda0/XGG284Yw080PS6/h//QERYDObOPQO792SitrYMWbt34qUFC5yx/jssArJg4XtED/dj7nkDnu4NcjYFvViM9u4unP+TXVj43qJvvR/PkcQLL8xHVVUNRo6cgJDQCGzeuAxLl3+OlStWOGP8b1gmmAUL3xP4y97Ts0LIp06OuG1qGrpgR1FHGZ594f4BTT7Z2dnKeXv7IyV5JDauX4Hi4iL88//+zxnjq8EiIAsWvie0OT5GTtkiVHRVoRuFcKAElY56VJR3IyH6i5PyBgq4w+ITTzyJwKAwHHP0Sdi+Y6OYkx7gpvennHKKM9ZXg2WCWbDwPaC9Ow//efJfqC1MQlBYDyadtBezpiVhf0kZRgc/grDg7+776j80+Fmg6up6pKZORGhIOLamrcKSJZ9h6dLP1barXweWBmTBwveA4vw2tFdOwNln/xK99iB8uKAXhSK0UW6XDWjy2bNnD/bvz4Ovb6Aa9dq0eRVKxPS67tprvzb5EBYBWbDwHcEYEy0trXhlwULMnHUMtqWtRm11A2rrquDXPQsjEs5UcQYiuNH9E088jaCgUDG9TkBG+hb4+niivrEe886a54z19WARkAUL3yG4Kv2ZZ+ZjxIjRaGisQllpudpe9Z+3/grj4v7qjDUw8fzzLyAmJg5jxkxGc0sLaqpL8fHHH2L+Cy84Y3x9WARkwcJ3BK5Kf/PNd8V3R2R0NLZv24S0bZvxxutvYeaoq52xBiZ27tyJvPxCBAQEIXnIMGzatAJFxQX405//9K1G8ywCsmDhOwI/b5ydnYupU2dh8Wfv48UF89XOhfyG+0AGTa+nn34WwUEhmD1bTK+MNPj5+6CqqhLnnXeeM9Y3g0VAFix8BygoKMZHH32K448/DevWL0VDQyMuv+wynHHG6c4YAxdPPfW0mF7xGDduClpbm4R4ivHhB4uEYF90xvjmsAjIgoVvCX4OZ/78BTjm6BNFA8pAXU0duru71IZjAx2ZmTtRXFyOoMBQJCXR9FqFsrISXHHFZfD346bz3w4WAVmw8C3ATuenn5qP4cPHoLOzHUWFhdiVlanmygx08NPOTz/9DIKCgjH7qOOxa9d2IR0fFBYV4he/uNAZ69vBIiALFr4FXn/tbbi7eyIqMhrpGZtVp/N//vMg/Pz8nDEGLh5//Allek2cMB0tLU2orCzCBx8uxCuvvOyM8e1hEZAFC98Qmzdvxf7cPIwdOwG796QjJ2cfLrroVxgzZowzxsBFenoGKipqEBwchsTEFKnrapSVluK3v/0tAgMDnbG+PSwCsmDhG6CsrBwfLPoEE8dPQ0lpEQry8zBkSBJ+9atfOWMMTHAyJb+y8ewzzyMoMAgzZs7Bzp3b4O/vi9y8HEVA3yUsArJg4Wuio6MTzz23AMOGj0Svmw3l5SWoqa3EvffqTycPVJB8OJfpySefRlR0DMaL6dXW2oIKMb0WLXofL7/83ZleBhYBWbDwNfH88wsQEBCIqKhYVAr5ZGRswyOP/Md5deCC5LN9+w4h1EqEhUUgIWEItmxZg4ryMvziFz9HaGioM+Z3B4uALFj4GvjkkyXqUzpDhgxX209s3boeV/35T4iMjHLGGLjg11SffVZMr6BgTJ9+LPbszoCXpzuyc/bh8ssvd8b6bmERkAULXxF79uzFunUbhHyGIcDfX7SDtZgwcTzmHDfHGWNgg6NesRz1mjhdzMx2FBZlY/mKpVjwHUw4/DJYBGTBwlcAZza/9NLrSExMRFJSCnakb4bd3o6rrx7YC0wNtmzZgqrqOoSFRyIxYaha6V5ZUYEzzjxDtLtIZ6zvHhYBWbDwP8Bvdz3++NMICwvH6DGTsD9nN/bu2YX777/fGWNgo7W1FS/OfwkhQSGYMmW2mFy7hFw7kJefiz//6U/OWN8PLAKyYOF/4KUFr6Gnuxfjx01GfV01NmxcgxtuvGFA7+nsikcefRzR0bFITR0nxGNHYWEOli5bjBdeeN4Z4/uDRUAWLPwXrFq1Brl5eRg1ehy8vLywcuXnOPP0UzFy5AhnjIGNrVu3oramDsGhYYhPSEZW1ja11uvUU09BTEyMM9b3B4uALFj4EuTnF+CTjxcjKSkZCSKcq1cvQUhoIM7/2QXOGAMbHPVasOBlhISEYZyYlhUVpWhsrENubg6uu+46Z6zvFxYBWbBwGDQ3t+CpJ59Ve/lMmjQTGzeuREVlGe74il/8HAh46smnERkZg8TEZPj6BSIvb4/Ucx2eeeYZZ4zvHxYBWbBwCHp6e/HIo08gNCwMU6Ydgz17MtRkw/vuG/jbaxhw1Ku8skpNqBw6NBXZ2VlCQDlq/6L4+HhnrO8fFgFZsHAIXn35ddi7utR8mPraaqxfvxJ/+tMfxFQJccYY2OCo10svvYKQ4DAhn1Ho7OwQc3OfmGQt+MMf/uCM9cPAIiALFlzAiYa79+zFqFHj4e/rj5WrPsO0aVMwc+ZMZ4yBj0ceeRThEdEID4tAfFwCMjO2Yu/uLPz73z/8WjaLgCxYcKKkpBSLFn6EoSnDkZw8EqtWL4G7uw1XXHGFM8bAx+LFn6O6uk7I1Rfjxk9Bzv69Yn7twrnnn/uDjHodCouALFgQcAuKRx99AgmJCWJ6zcDmTWuQX5A7oPt9uFuj+laZ89vHxcXF+OCDDxAcHIIRI8eoOT8bN6xGtBDPhRf+Qkf6gWERkAULgocffgIR4ZGYOvko7M3eqXY3vOOOW+Hm9v2JCGdYf98gAbW0tojWU4MXXpiPkNAIREREISlpuFrpHh0djr///W+qLCThHxoWAVn40ePVV99AV1cnxk+YhvqGGqxftxI/u+B8JCYmOWN89+Aw/3dBbl9GYmZvH4ejW7mNGzeiprpeLaKdNHkmdmelo7mpEZdfcbkqB7Wh6upq9QmeHxIWAVn4UWPz5i3YtWs3Ro8eDy8PbzXZcNiwZJxxZt8nlGnKUNAdDofylVnzLcD0AgMDFEF8G5As3N3dnWd9MOWjzy1DamtrsGjRBwgLD1fLLdpb25C1ezt+89tfIVzCWB5qP3T8wscPCYuALPxoUV5egbffek8IZwQSxSRZu36JmCvN+Mc//qGIprtb96EYvnFzc1fawrcljm+r+bBM/GKFh4eHM+TwIEEx3nPP8ZPK8eprrZGRsVi/cTmOO26OmGFJB0i1vr5ekc8PbYZZBGThRwkK3rPPzhfiGYIJ46dhy+bValP5a665TgkkScbNTRMNfU086vSIg2XjQtgvIzJepyNBceP83bv3Ytu2rSjML0BW1g5hsG7MmXOMun/fvn0oKSlRZMXzw2lU3ycsArLwo0J2draYHN1444030dHegcmTZ2Ff9i7syEhT37oaOXL4AQE+HL4svL+BJFpTU4Mnn3oKw4cPx0W/uRxhIeF47703pJ4/g4+PL1paWtTkSk9PT9UHRML6oSdbWgRk4UcBmhgXX3wxPvvsM7zzzkKsWbMWQ4eNRGNjg9pWddyYsZg374wvkI85PjS8P4MmGgnolltuw6QJUzBiRCpSR4xGNxy45eYbFck0NTUpc4ukQ/KhRkjtx9fX15nKDwOLgCwMeuzdu1fIZZ7SCMaMHotNmzYjLDQKw0eMwvp1y0T47Lj00oudsTVcCWegEI8BO5Xfeec98YHgoCA16pW1azvKSgoxcdJEBAQEqK1FgoODVb8PCYh9Rd/l976+KmzClt+uS9+ChX6M9PR0/PWvf1WzfDs7OjFy1BjU1dbi97/7E1au/FR9Rvnuu+9ESkqKij/QyOZQkHz278/FrbfcjtTRYzB10ix4eHpgyeeLEBjgj2HDhymthxohF52OHDlSaULUmI7EchNLA7IwKNHR0YGsrCzccMMNSrDs9m5Ex8Shvq4O5537a6SlbVDkc+mllyjycdV4BjI6RJN55unn1B5G8XGJCI+MxpYt61RH+rXXXas0wdGjR2PYsGGYMmUKPvnkE6UBpaamOlP4YWERkIVBBz103ovVq1dj1qxZ6msWNDeoHRw352TRgCqRsTMNP/vZ+Tj++OMHBfEQJJJPPv4UjU1NiIyKxLhxU5GZuQVlZUX429/+pp4J+3qGDBmi+oDStmUgNi4ZPj4+R2ylv2WCWRh0MILW2NiIu+66E3v35mD0qNEYPnIskpNSsGTJByJ4Mbj++r9/6VD2QIERX/bh5OUV4J6770GqmJnTpx+DjvZWLF/xqZhc7khMTFAEzPjs/+HQ+/Enng0v9zYh4ROUWXYkYGlAFgYNuM/Nhx9+iKVLlyI3NxcLFizArl1ZYoLNQlh4NMaPm4LNW9agy9GFv/71L4NG82H/TVdnF9544w3ExMaL+TUE/n4BanQvJydbaUZnnXWWWo7BPjH6nI6QsycNAQFBR5SELQKyMGjAjtWTTjoJEydOVES0bv1GzD7qWFRX1+LEk87A+rVLRUvIxU033qCGnAcDAbEOrMvSZctRXFyK+Lh4jBo9GdvTN6G4pFBpgY899ijee+89NXmR8WmCnXrqqSgsKlKzoS0CsmDhW6K2tlZpQK+++ir+9a9/YWvadkycMAmBAYFKA8jL34892bvx+9//FlFRkfAUM2SwgObUq6+9hhEjRmLChOkoLszDfqlrfkEB5s9/AQXi79ixA9HRMYpwSESchHjppZciLi7OmcqRgUVAFgYF2Ofz+eefK0HL3Z+LmOg4ZYbMmDkHJ4v288HCNzF71gwcc8wxojF4YHAYXxqLFy9BSvJQJA8ZBk9PL6X9FBYV4uyz5mHUqFGqg5n9Pn5+vkrb4fGf//xnjBkzxpnCkYPVCW1h0CArazdefHG+/Lq3q2HoKZNmwd7dibSt6xESGoRrrrlGdcQa02swmGCcbnDTTXdgSGISZsyaiw3rl2H7ji1Kw3n//XedsbSWVFlZiYiICKUF9Ze6WxqQhUGDgAB/9Ipuw36QoUNHwM/fDxs3rEJwSBCuvvpqFYcagPnNHQy/vU88+QxCQ4MxYeIMtbH8/ty9KC4uwhNPPOaMocHPC02dOlX1//Qn4rUIyMKgAdcxudu8EBeXJAI3FGvWLkN+YR4uvvj3BwkdSYjnA10DWr16DeprGzB8+Fg1ErZjxybkF+ThN7+5CLGxsc5Y/RsWAVkYFGBH8yOPPKnMizFjJyE9fRP27duFv1z1lyM2ye77hNrfedGniBVtL3nIUGzbtgElovmEBofi97//vTNW/4dFQBYGLFxNqCeeeAZhYaEYO24q9u7dicyMbTj2mGMxe/YsZ4yBD9aXjv1Yjz/2NGLiotReRtk5u5GXn4PKqio8/cxTztgDAxYBWRiQ4JC7wYcffoLWtjaMGTMZDQ01SM/YiqDgILXf8WCCMRvfeusd+Pn7Y1hyqtrLmivdCwsLcNVVf1Yr3QcSLAKyMKBADYD9HQSFkSNfW7ekYeTw0fDy9FYjXvX1Nbj//vtUnMEE1r2oqAjb0nYgJiYWCYlDsX3HBhQVFyIlJRlnn32WM+bAgUVAFgYUjBbg5+eHuro6vPbam0gZOgzR0fHYuGkFCgry8MD9D6g4gwWuptcTjz8jplccxo2dhr37MpGXtx8N9Q14+OH/OGMPLFgEZGHAgaNYPT29eOzRp5EQF4/RoycjI30r9mfvwx/++EdERUU5Yw4OkHxIqK+/8RYCAgMxauQENDbXqU/rUCP6v39ef8QWk35bWARkYUDixRcWIDAgAGPGTcW+vTuRtScds46ajWOOOdoZY/CAhJubm4edGVlISEhCeEQktm/biOKSIkyePAnHHjvHGXPgwSIgCwMOK1asRnlVNUaNmYi62hpkZm5V24leeeXg+Ya7KzjF4OmnnlNze1JHjZf6pqGkuBBtbe248847nLEGJiwCstBvYfo9XFFYWISVQkCjRo0Vs8QNW7auVavgB/I33P8XXn75dYSGhWHM6IloqKtBTvYu0X5K1F5HAx0WAVnotzAdzgbt8ov//PPz1YcEw0OjsHnzahTk5+GBB+8fVJ3OrsjJzkHu/jzExSUgKDgUads46lWMk085CWPHHvnFpN8WFgFZ6NcwxEJt6NHHnlKjXUOHpaqNxfbuycLfr/+7+rzwYESXmF7PPDMfMTHRGDlinJrfxNnO8jRw9V//qiMNcFgEZGFA4JVXX1dkNHbsRGzfsRm7dqXjJz/9CaZOneKMMfiw4MVXEBkZjlGjJ6Gqqhz792ehpLQEDz30oDPGwIdFQBb6PVavWSumViEmTpyOvNwcpO/YgtSRqbjwwl84Yww+7NmzT6334mRDL08v7EjfjOLCIpxzzjlqZftggUVAFvo1Kioq8OnHSzB58mxUlJdj0+Y1akOxm2+5yRlj8IEbzC9Y8DJiYuOQkjISmTvTUFJSCB8/P1x22aXOWIMDFgFZ6LegID766JOYOGkqOjvasH7DclRXVeHJJx93xhicWLCAplckRo8cj6LiPOTm7UNlRZXa23mwwSIgC/0S7HR+5JEnEB0Ti8iIGKxduxx5+fl47rln1Z7GgxU7d+5CaWk5khKHo1fEMytrO4qLinDJZZcgODjIGWvwwCIgC/0SXOPV29OLCeOmYtOW1difm4Pbb7tFfXBvsILbq7722tuIVZ/WGYqMjM0oLSlGfEICzvnpT5yxBhcsArLQ77B+3Qbs2bsPkybPQubO7cjM2I6jZs/GUUcd5YwxOKFMr4gwpI4ap7ZXLSrKQ21tHf4ziEa9DoVFQBb6FfLy8vD+wo8wdcos1FRXYdu2jfD3D8QNN/7LGWNwIj09AxUVVUhOGYFuRzd27tqBouIiXP/3vw3YhaZfBRYBWeg3aGhowFNPPofJk6bC29tHba9RVVWNp54a3J3OXNP11lvvKdMrNmaIaHxbUV5WglGjRuPoQbi41hXWZ3ks9Atwk7Fbb70TcXGJGDFiDBYvXiSCuAOPPPoIRo8e5Yx15NGLdtFWMlFaWoTWtlLRVvwREhyHGTMmIyLim33kj9vJdrR3YvKU2SgrK8SWzWvFL8O7773jjDF4YRGQhX6Bhx9+XO3xM3XKUVi+/FMxvTbjiiuvxNlnz3PGOLJoa2vBy688h7VrN8Pe1Xvgyxq9vT1obm5GS0szUoYOwXXXXo/x48c77/rf2Lx5i5DtUowbOxkhoRFYvuIj7N29B3ffc6f6qOBgh2WCWTjieOft99DU3CKm11HYunWt6v84fu7cfkM+r7/xCi699HKsXZMGGzzg5eUJDw93dHS0K01Ffxa6DVm79uJ3v/sdPv74Y+ed/x31YnIuXPgRIiNjEB+fhHSOehUX4aijj/pRkA9haUAWjig2btyEjz9ajGPnnISC/H1YvXo5IiIj8dhjjzhjHDmsXrMSr7z8quqjocZj0N7errYAaWtrRVeXXW2Qz09De3p6KsdO4/sfuBcnnXiK844vgmJ3z933w8PTA9NnzEFZaTE2bVqlyOz11191xhr8sAjIwhFDQUEhnnzyacyadZwIdRuWLfsETY1NeO/9I9v3kZubLeV6EqWlFYpQjIiwn4oE0dTUhM4OBzocZairhpiOdri7u6s4/v7+aqIk3bPPPY3p02aq8EPxwQcfISN9J8ZPmIrAwGCsWPExdmftwn8efggpKUOdsQY/LBPMwhEB+02eeOJpTBg/Fe5u7li/foUIfCnmv/iCM8YPj5aWJtx77z345z9vRFVVrdJkSD501HgKCwvFb0BlVTnO/VUkMjM34/Z7zkNTQ4fatZDxOZLHJSScVHjZpVdg794sZ+p9KC0tw7p1GxEVJaZXXDLS07egsKAAP//5BT8q8iEsDcjCDw5qErfccieGDElBUuIwfL70A2RkpOORRx4+Qpts9eC1117DJ598qha6uopES0sLampqxNTqQkN9C8ZMtuOxR59CYsxJzhjAtf84Ay89nyb3OeDj46PIh1vE8tjf3w8ffbQI8fFDVFyaajfddLv6Wutxc05V67zWrV2OoOAAIb/Bu6vjl8EiIAs/OB566FHRejwxbvwUrFj5KTJ2bMPFl1yCc889xxnjh8PKVUvwystvCGl0KTOK4sDRLfbz6M7lVrS32eHtX4X7H/w75h5ztfPOg3HmvJlCJHvV/SQfEhY/HUQTLjQ0DE+9PBMxMb5Y/H4qykurMGXKUUpjWr78Y9Q17sXNd50IP99ouNsCnc4Pbu4+4gfByyNcJNXHmdPggkVAFn5QvPnG28gvLMKM6cdhy5Y12Lp1A6ZNm4Z//eufzhg/DBwOO2697QZk7ysUkugztehobtGUolnV1NyIv153Bq66ktqJn7gedHWXoLm1GJ32UrnegPLqDOwrfhU3XC7p9PRIel6q05p9RUFBQfD19UVEVDD+9A8/7NtyGoaPGIbUkeOxcsXH2LtvDy698R14eneAez9SGpVAGp+HPW5y7A8vT194uUfD1zMBPh4j4e81FgHek+HrNUryG1hfRDWwCMjCD4YNGzbhs88+x7FHn4B92VnYtGktfEVLeP75Z50xfhiQfK644g9q7g43vaczYtDR0Ymqqkq0tnQhILwcdz00Fg57BCqqy9HSno0ORw3aOyReu5iSDnE9IkRyn7u7DW1NHnj5wSDAza60KGpAJv24+Cicesr5iIkOx4yZx2NnZho2b9mMsUctw9En58Ktt29Pa5ZEuW4pq6QvSatMlOfstbU56albPO5aGx5wIqL9/4wg3+OFjELUtYEAi4As/CDIz8vHM8+8gNlHHScaRh1Wr/kctTW1WLTo/YOGuH8I3HHnjdixfbfqizLN35BQh7BLSVkejplXjqQRnYpoWDwSjJs74MHBLhH49jbA3iX3CUnIrZIWNRVg5xYvpK/3l7S6FTHQBGttacNll1+B8LAIzJg1F+0tTVgp9e/oSccFf1kBT0nQUw+iKZJRJZI/7XagtgGoqgBam4WM5NzdQy45JZblUvmLc3PrRUwcEB8LRIWlIMjnBAR4HYNQ3xPh6ZGob+iHsAjIwveOxsZG3HnHvZgydTq8vHywdOnHyM3NwRtvvIGIiO9nQ/nmjlVYvPohpI72R0t9AkoqslBcXI7igkrs2zZNBFaTj2n+5rjDXoVhk9MlwAYPb4iGBnj5koBUNEUCYoWJpqTDeM4UHEJG1Ijqa3uRvi4QpYXsT7KL6eWFo4+ZizGjJ2FU6njExsRjxcpP1FD/X+96S+Up/IEeSYTkwz/KFzBLDzmR7LRGxEA5YZGVk1NqQK2d3DkSKCkE2lqlzFLeyKheRMWIL4/Xz8sb3h4zMSzyETHfJjGVfgOLgCx8r7B3sa/lTqSkDEdS4lAxwRZiV1Ymbrnllu/sK6bUNlo7N6ClaxXae3did/ZivPt2M0aMBaZIFm4itIsXibB22bB71elw8yD59JldBDUgNQLmVobEMbtEoxGNRzQMajUkGTfRPKLiNcm0ipB3CQEZbahTju1CAv6BQIBYPyERQEy8B+ISemCzD8HGhb9DQkIMpk07RszQFUjfkY55v/kMccPKlIlFkjEloS7oKX/o07kKp0NOeG6cISp1zBO5oVU0s6oqcZWiPVVrzYz7mEWLZhQR3YszJ0rhVV9W/4BFQBa+V9x/30Pw9vbF2LFTsGbdUmzfthVnnX0WLv8O9jbu7mlAUc0fRdt5C00dPdi47CRUFUWjoS0HocFxCAn1gb3dQ8yXIPgE1MHNsx1lhT2ipXSipqpTSKdvTRcJiH5weBuGz9yCjhYbfESTiBOzJmmoCLBoE56iEVHO6ZqbROMoB8rLgCAhnbgkIR9/0T6EqLh5htpAo9cbbz5xvWgiIThq9onIK8jG5o3r4Be9GWf8dhMcDiE5picJBriQDrUadglRK7LzmGk5wbwJNzlgOM9NGMFjFS4JsX+qsUXM31ygWsoaP7QXw2KOwgkT16u4/QEWAVn43vDSglfVHjfTph+DjPTN2LhpHYYkJakPCX5blNY/gtzKa2Dr8cT+XROxJ22uaCQeSvB6e92EUOyKVNjP09PTrfxukchekWwSjc3Wq5ZYNDTUq1EvakTx8QkIDg6Bf3ALksauwfjZBYp0Ojt1ly+Jol0UCGoZNHMCfcT31OHsKJYkVTyRe3G9WP72b9HTOUp9zcNTzKBVqz5DYcke/P72hbCJhuUtZTXaDu9RxCO+IR1DJkyb2hhJh6Yf8/OTcrFPqkc0skMlmPE7JLy6BmgQouxsl+dVoEnS278XMVE+GB13CYZHHfltTiwCsvC9YNnSFVi/YROmTz9afcd8w8aVzn1v3lAE8G3w+dLF+ODDN+HhFgF3N194eVOT0RqM6Vim46Q/Oh6TjAjT3I1PDYjOnCtI8Xq7PcU8akF48mbMOG2nXLcprSdUtJ2oYBFkxpFbWBXe2SzE0CamGsmjW1SXsr3TUZb5EwwfPhQjR07AylWfICtrN357zUIx0Zp1v4+4TnYiyz08ZjrmySjCcTIT860TMtm3C9i1RfydvRgyHBg/1QbObxwyDAiTcnkIGdol/v5s3W9Fs5Ad1A5x9WKW0YRkfFFIJa9ehHhMwsyUNZKn2I5HCBYBWfjOQUF77bW3MG3qLHR22bF61RIUFuXj1VdfRXh4mDPWN8Ozzz6LzMxMNbeGI0wGbMYkGToeGyJyDTPxDgXDDCnS57kemZP7RVOpravEKZe+qwTdS667SRKM7S5RmkUbahAzhwFMwle0opZaP2z+4HokJYVh9qwTkZGxBWlpW5A8cQ1mnrELXV3MQ5MDfZtoMkyPGg3TYHhzo7gGYPd2YMdGIDfLC8X5nVIuLyQmxqGwUFQauctXzL7gsF6ERwMjx9tQvN8daWttGDLCjn88ZENiMuAjZRKlEB2ivclrwNhJQk5Clm2tvZgcdw+SIv5P0joysAjIwneK6upqPPDAwxgzdoL8Kkdi1eolQkiZuPOOO8QUm+aM9fVBErn99tvVBEGSj6sWxSZsSMYQjja9dJhp4sY3JEPHY3PuCoZxSUVbW5vqnPYNbEVkYhGik4sRmVSFyBghnjqbkAlpQMyxICAogAIFvPfoHxATk4zp045Fs6gv69YuRXXjTlz4jyWwd+hyMzdWQfGcoF3MpC7RWJrqe7F9nQ3rP+9FV1sgcrObJY4Hhg1LRmVlldLouMRj7Nix2LJliyp3ZGQUfEStyc3bL2X1xNDk0Rg+thin/boOY0VLqqwAyoWv2IGesVlMMSGllFRqRr04adpVGJN45D73YxGQhe8MnMR35x33HNjVcO26ZfLrvw3nnXcefvObi5yxvj44I/nWW29VhEDhM02WvnGuxGPOTRyC565Ew2MDhplr9JkGF8tyOQWXSzBPals2UVV6uvXweoe9FHMv+gSeXjaERUB8SUjYZ917c+DVcTpGpo5R37FfufJT7MvegwuuewceXt2qH4f9VCQbzu1pFe2pRbSdtYuB7eul3PYIlJXUqPxiYmJUuevq6pRGNnXqVGRnZ6tlIvwefnJyMnbt2qVIafjwVHS22zF2VjZ+ekkzwqJ65bmRXFk/0aS2yY+DEFHaGmDqHCAhheXoxfjkUzFngmR+hGARkIXvBGxG9937kAisJyZNnonMnduwmZ3OQ5Jw773/dsb6+qCwcciexGBWpxP0DekQ9F37f4wjjG9Ix5y7gmEUci4+5fovA7OeS5tkGiQmjqDZe4ox78qVCArWJlXJ/igUb/4LkpKjMXnSbGzctEoIOBPjjluMUdOKlJZjTKvC/cDWVWKu7uiFoz0MzS118JT6JSQmqLSrqqpUnrNnz8bWrVtV+bisY/jw4cjNzVVknJSUKPf4oba2EqdeUIUTz+fOjD0oK7Rh8tE6r/pqTXKtTaJtSfWDxQJ28+pFa4MbUuMux4mzboK35zfbSva7gEVAFr4TPPfcfBGaGkyeMgu11ZXqQ4Jt7a148cX5B/XVfB1wdOrmm29WizuNhuJKODw3YYc7/m8w15kuHbfQoKbB+00YTT0vL68D54QhOcJNTLPOjnYMmbQS44+qwMa3/iEEEonpU49FWXkRNm5cgy63HTj3qjWoLrPh49dtyNrWi32ZvfD2CEdLW52QqjuGDh2qTEtqXVwQO3fuXHz++ecqb66aHzZsmJixWSrflJQUFZ6XV4rgYDsuuqoD4+fUqn2JasptaBOyWfI+cOEVYmKJyaUmUErROYPazb0X+zP9kb42Anl7vFSaPhzGO4Loo3ULFr4hPv74M5QUlyE1dZyYKD3YkbEFVdVVuOuuu74x+bAv6YYbbhAhC1bnJAbjTP+Oq6NwMpzgsSEMg8OdU8Pg0Dy1DebHdAxodh1KPiYvg96ebrXxWEnmaVjxys/F5ArG6NQJsDvs2LlzOyoqS3D2FWvh6LKhKMcNS99KxK403ueBkaOGCMFp044zxRMT9XIJlr2yslK0myR1zD4olpPEQ1MrL69MzC87bnigEU99VoqJx9eJKSXE02xTHcsVpVz+oUe+2KnNEcKONnesWhSKh/+WgneeikPRfm94+4hpeYTJh7AIyMK3wvbt6WpzrSFDhiIqKhbbt21AYUE+Lrn0YmV+fROUl5crzSc0NPSwZHOoo6Aa0nElH0MexnxyPafP7TZKS0uU9sP7CPokFUOcjMcwkxfPCaZh0uVU6/iYsYiJSURIaBTS0tajsLAUJ164Rs2kZo+ztx8wdHicaCRuypSkGUdyZRo0M2leMW1qQBUVFUhI4JwkTb7cqI2TGidOSsAdjzfj6oe3IGliA1rbWR+oPiRqO5zrM3QU8IsrhUB9hciK/fHqf5Lw+L9SsH1NpJTFC75+7iqf/vJ5a4uALHxjlJaU4o033kFsbBzGjJ2khpv378/GlMlTcNa8b7ah/L59+1SHM4WPnc/81ScJGXco6bi6Q0FBMwRiwHNqHEVFRaqvx5WciMNpPryfeRKMT5Iw11i+2JgEta3qqJHjsDc7A0WFhQhP3IWkUaJVSdYcZi/L5natOm2mwT6cgICAA2mTkEg6BLUeklRkpJCG3G+3t+Ly63Jx64u74BfdjHXLbJIOFPHk7wOqhJ+I0ZO4HKQXeVk+eOGuJLz5SKJc8xMyIun1ETHBvq3+AIuALHwjUHgfe/wpNa9n2tTZyMvdh717dolg9n7jr5iSfB588EElfNxLR3/upuWAo2BSW6Dw0qfQkgBcCYnEQEFzJRY6kgbvKy4uVn1LBoac6JMcDEHwHkMOhnwM6Zj8mHdAQAiCRXsZPXoC6hvrsScrE1W1+TjpV2noFA2FW2qw8zdzE4kLqm4Ey04CYlpMl2ULCwtTxwxrbGwQjcUHZ1/gixcWlyNgSBm2b6YpB6z6CEjfJKRWKGWR9FksLy8hnj1eeO72RLz9ZBKa6nzhKeYXS2yeiyk3jy0NyMKABRvyA/c/DD//AEyZMlvNddm2fQNKSovx1NNPOWN9PWzfvl2RD4WDwklHDcj1mKaScYeeU4DNsYlvBI7HJB6aNtSimAdB3xxTIA35uILxCRPPgOm6uXGoPBZxcUmisYVix/aNKJF85v58Lbo6JG1JivRGM4xzcRyO7gPkxnSphRhti2TLa7oM7mhoqMGVt6Tj59eUoLS8B/l7bbB3cO4R0NKs0ySheQrxVBZ748V/p+D9Z5LR2kSNp69+fAaG9Jg+HcvOjv3+AIuALHxt8Eue3dKwx8ivvo+Pn1pmsX//ftxxxx1fW7UnKdx///1qhjMFhsLhisMJPp0xyaiFkGDoDFm5khI1Kfah8DrTck3P5GXMLkMOhMmDMGF9viYT7vPMkbLU1PHYtWsHCgvz0NJWi9ihTXohKfcLEqKglrJnJwW/R+VBsNwEtR7mpTubbQgNicVJZ3vgoffyETtMyLTTpobOA4K5BAMQSw+/vRoICetFXZU3Xn1oCN56fCgaa70UGZltZZkPycf4Jow+62ERkIUBiXfeeQ8V5ZWq0zkxYRg2blyBnJx9uPDCX2DChK/+RVAK9zPPPKPm+LA/hoJB8jBmljG16IxGw3sYj6AQGUIw4DUKmyEl+jTdXOOa+w1Mh7Mr+RBMh+cmnI5hhF3IJyIiRu71wNixk1FTW4m9ezNRWlaKqIgkbP08Upk+/EMOa22xwdEtTu4zpg/LYdLWdbejvqEaV962BxddVy5xmSfUsHqBmF2cuDjlKKglFzxe+EIsXrpvCOqr/OHuQc1K90uxjIaETB1MfnyOzJPPkaNs/QEWAVn4yli/fgO2btmB6JgYTBg/AxmZm7Bv3x4MHZqCX/zi585Y/xv8mui1116rZvFSII32Qq2FgkIBMURCZ66RjEhMrn1BvK6JSQsb7yd4zGtGAA1cBdKVfOgIXjfEQDAenRFm+n6+AaqTPC5uCIJEPdm+baNamxUSGiJmVzfyM2YqbcSMgHW1MyUb2lq7ERgQwROVDtP18/dDeFg8Zp9sx+0vZYtEOqRuUg+JU1GiHTUoWlFuHr3YvsYfT98yAoV7g+Hto9Mx6RGmvEJfOPe8n+ljKTcdTTE+Kx5zJnV/gEVAFr4SaGK98+4iabihmDb1aOTl78XOnTuEBNpw1113OmP9bxhTzYDkQ0cyobB0d1PYtRARRoBcwTAKHIWpj5w0QbkKojkmXNPhsZlkaIiH4HVeMxqEuYeO8XhOkYmOjlN7WY8dMxG7MtNQUJiryuGjtBsbfDyjkL4uXOKrZOHl34tnPurEn+5Ow5/vyEa8KB+dnT1obmqVMrfgj3fk4TfX1SFvjw2iSOHFh3QHM7UfFpmTCOuq3TD/7kSs+zhRbTsitVDlYlkNYdI3zyUoOAizjzpKlZlhpm4mThw3OuoHsAjIwv8E58s88cSziIqMxJQpx6C+vhZpaRvEdCrA/Pn6Q4JaODVcjwlznpaWpjqaKfhGUEg+1GgYJTDIS0y7dkyZ6oFhw33EzPEXDYFrvzxFCyAB6LQolIYYjCN4TV/vO+exyd9cN2u7KIzGmXtMfF43YVrD0ppZlJCPhwj9JNEAq6srsWfPTtXHFBkZcYDwuC1GzuaZ8PbthZdwEheoir6DbknDK8COv/+nDfN+2YYhY4rw7zcKERzuQHamTe2s2NrIGc1SVkmK2XP28ufvhODV+4fLNX9Jjx3YfYTCPOl4zLALf/lrnHzKaUKIdl0vKQ99Xifo0/UXArKWYlj4ryBB3HjjreqTw+PGTkZEZCyWL/0Q6Znbcd9992LkyJEqnhEIA9dzHq9atUrtAU2zh+EUGmNSSQxERbVg25ZsFBa0quujxgSIycBfeE+lbSQkBsM/gB2nAWhtcUNVFTuhaX5R0FQ2ijToSBQEtRLmwzxMeUg+LIMhHfoEj00c+iRJcx/B8KDAEISFRYjJmYoRI8dg8ZL3kLFjh5RLrxczcemrT/N4lSNu7FpEJjSocElCyqZnKoeKJebt0yukY0NFMdBYB+TuAWKHADEJQmLunFjojo9eTERXp4+Us+9ZEiwPnTkeP2Eizj3/AvWVWeLuO2/Hnffci3/87Rp1bupFn+/0k08+QWpqqrp2JGFpQBa+FGysD9z/HzEtfDAkeTji4odgw8YV2Je9F7/73e9UA3YVCFeYc15fuHAh3nzzzYPIx4xU2Wxu8PMtwsK3d6C8rENIxx2PPzsRs48Ox613j8GYcf648k/RQnR2NDUWYtE7q4So1otGtAsR4eWYOLEHgYHeB0wqA+ZhwDLwnPm7ko8p+6HHLCOdISceewgRBgWHq74fTrpM27oe+fl5otdobYlgHjSJNBlRmwnBzlXT4OFF7Qlqb2luch8epc0qrlZn3w73ki7KBSYdzb2kObzei+ULQ/Dmo8PQ7eAHCfsW2RqwnCwfHX8Efn3R7+At6lbu/hyVf2BgANwkjiFGxmP5mAbDYmNjnSkdWVgEZOFLsWDBy2hqbkZkVAxGj5qI9B2bkJO9RwRwNM4556dfEIpDwYbPTciWLl2qGj3jUgj4C0zysdt7MXlyC5Z8UghPL/a7ACkpfrj2z7twwsmRqBBCGjsuEHZHD9xEG2ps6MYLr01FS0s3tm6qxUeLcvHic1uQMlT/utMZIaPvChIPCcrEO9QRpi702YHNMhM0eaKi48X88RQT9GgUFu3H/v27UVlRKRpRiIrPNJiH6ejl8L/d3oVuewgaa+VZSDpBYXoYndmwY5mTFIvzgSZRkCbOEmGUSHVVNsy/Owm7NkarZRMsB8H0SSLMi45El5o6SuUlucszacIzTz+JBfOfV9c425v3+JLxBLyH95u6culHf4BFQBYOiyVLlmLXzt0ID4/AlMmzkJOzG7t2p4MLMG+++SZnLA3TqF3BMA6zb9y4UQklQSGgWUTTq6urB/PO9sCi93YzsgiSCJWQzMLF03Dz7akoKW4Xc6xd+X++bCemTg9FdIw3li6uQm1Nl0rP05P3cb6NHmo3MMfMjyCRmA5nOuLLymzuoWAbUy4iIlptlZEqZhfXcm3ftgl5ov1ERUVIHK31kHzo02zjLHGmw3+2Xg+0NASrL2WIkqZIhkUQvkBJgZTR2dfDuGs+8cErDw5He4uf0pCYBtN0JQ6CSzRuuuUO/Po3v8NVf70GBVKW22+9Gfl5uTjplNNUnxr7gEjCZp6RqRfTMe+jP8AiIAtfAH91ly5dgQh2Ogv51MtPeHr6JpSVlOLpZ54+qEETrscEz++55x61dSoFyFwn+VD7cYhGM2euN3Zs3ytmnR9OOyMCM6b7Y/TYAPz8p9vw6ssleOn5IuV8fGmSjcdbr5Xg+n+NwKTJwfjdJYmSjtZw3Nyp9ejtOg7VfnhMRwJyFeT/RkKEiUMC8vH2U31PEVGRGDFiLDZvWYuCglxlKjKeMesIaj3U7EwZaHLN+slyjJ7SqEa0li7Um8pXlQEN1Ioke7rO9l68+lAcMtdxqw1dJlMf+kyPPt8Ly/XHP/9V3SfBiI6OUbOxo6KicO3frsfcE09SBDNjxkwVPyAw8EB9TTrmvD/AIiALX8BLL72KQBE6fkjPJoK7eeNq5O7fj/88/NABs4RggzbgMR0JhpMLuaLdteFTMElAnIyXEG/D1o078O4bldi4vhbLao/DopYTsCOtFoGVDni02kUz6MXQZBu2bKjD888UImtnM372ky34z325Up4GSVtrTX+4aijycvs0LAqYOabz8jqYfA51Ji5hCMw43hMWFgk/Xx9MmjgTe/ftRG7uXtTW1al9etjvxLRZN+7no8yhA/f3YO4vP0BSajUqS3VHM4lnzadCOEJCBLWc3N0eYnKNRFNNkKSlCYcgeZhjkl1QUDCu+/s/MGr0GPUOPv7oQ7zz5uuKbMaOG49LLr9SNLVI7MnSOyRGCmF2dfXNqzL1ZR3j4+NVuv0BFgFZOAiff75MVPlCtcVnbGwiNgn57MvZi0su4fYaQ5yxDhZ2gsLKZRX//Oc/Vf+DARu81nr0otHg4B4s/XwD1q5qgId7N0788y2457Z/YMaYFNx56lw8fPPtmBechH22ycib+jDWb+nApvWNKC1qRXtHDzy8PBAa7olZR4di0pQgMc2SRQvSGg/TpzNgmaSYiiSMALrC1MEIput1Cm14eAzcPfVsZ5JnRvoWNWs7JlpMMqdWdZDJJY7Ze/u14LTLFiEithOFuXoHROEoVAsB+QUwX2puvVj6rh8+fXnYQfmaY1Nmlovm1Iknn6wmcJ5+xjxk7dqJDevXila6XREf+3PaWtukfDtUH1B7e5tacEtNU3JT6RhHcBFsf4FFQBYOIDMjU5le3BZiZOo4bNuxUTSfvZg2dRrOnHemEjADNmYjdDzmHB9OMCTREOYaz+ko0AGBPUjfthVVFZx8qEeGjj16Fv7+6Muoe/M+/OZfN0KYCffvr8Sv/3Y7zpyYAJu9FR/ML5c8elBeasfkEWVYubwB69fUYfLUYLz/Lhdb6s5ZI2AG1A4O1XwI12PeZ0jLNY2Q4HDVbxQfl4DYmCRsTVuLosJ8tdaN2g37sSjkJCDeRzjsNkQPycfJv/tU6tot2g37pziJEMiT4wsuBZJTuZSiF+88FYl9aUlqXg/LaLQnwvijRo/CkORkVabRY8apfZaioqLx+ZLFqm6MVVtbgx65t1PKw+ccJ9pNaGi42hKE5GO2lzV1o+svs6AJi4B+hDAN3BXcEfDFF19FXFw8Jk6chb17doo6ny4C4oW///26g+7hsTmn8KxYsUItJqVW4HqNAkHthwLu5cmtLjwx9+RZ+NXvZuH3l43F2eeNwCcP/wITi56Dd5Q/zj/pNEx75QPYe93x0puL8OaNv8InC6qVoPFTNivfLMaoYV1iEjFfbqPqjhoRboJ50Jm86VPYqEkQRvjoTBxz7gqm4enhJQQSrBZsTpo4Q0yvDDHzctDc0iIE5KvqRQIiaRjYu9wwenYa5vxs64F+nKGjgfIiPcp11MkSINJWWdyLBf9ORHVx+IGOZjpDlkzTLtqWl7c3Lr70Spxz7vnqWoB/AKoqKyXvLjFvSw+Um+GNTY1wdDuQOmoUrrnuerWVx/+zdx6Adh3F3Z/Xe6/qvVfLMu7dxjbGYGM6gdBC/4AA6V/JF0iAJBAIgZCPAAFCtzEGY1xw75JlNav3rtd7b9/8Zu68e/WQqQZk6Y60b/fu2bPt7PzPzGw5+xUsP/svn5L9+/ZZm6LdOAzTpwqlAegMoxiEqYQN45Of/JTUT5pkB8o3NR2TTZvWSrO+Xf/1Xz/7c+ljMMMwd911l3zve9+zBX5Q5M+gh1Ehsxspv/R0Z8vxY7nS2lyqb/PJ0t09R2rrL5B5Sy+TF7/kcln0x5fIuz94obz+5iny2orvyYr52fL6D06WP/mzWqkoGZDPfrVU7n+sUMv1tTJZWbVartcnwCcYE6YNNSakoFSKNnFfKrGpk2UHSD/Llp4tbe2tsnnTOjly9LBJDmHLCoq2XnDzXbLkoj0yOpxhn0QmyREVQqbNFlmyytcAbXg8U77/BVW5pNhm/OJ+6oYD1M5WafOj//BJeYmqWmufelLBokouv+JKAxXKYcsJW1UgjN9IPLt27pKR4RGbcqdZX//aV2ztVqcCE0RfQJTFM1m8eLH9PhUoDUBnEAWTwpCp9I//+Gk7/nTZ0lU2kNc+/Zjs2btHPvWpfx6XIIK4H6mGPB555BG5/fbbjVlTGRxGOqAqAFIVagqHvXPeDeoADDyqKkxWNtPXbjPp7BzRtGNy5HC27N5VrOFJ0ta1XKprz5aX3XSFvOxVl8ql154nWRVny3DedJkzL18ltTxpbPRjTKkTRPv4jRQRTJ3qJhL3hYvrTLPzHa4ZM2ZKRWWNrF3zsG005dCx/v6+8byh0ZExs/e8+K23y9Q5yuyjWheNH+z3vVw2xa5dzZdS7701Xx750RwDY+oZzyLyAjDe9/4Pys2veo1ka5qly1fInXfeYX176WVXSFNjo/ZZtt0P2HPvgoWLrK/37t1tvw8fPiSf/MRHTVKCyDvyTy2Lz/2cKpTeinEGUeogDPryf35VB+5RMzrPmrVAHnropyr9bJB3v+ddcskll9g9QYTDVsHB6W9605tsi0YqM+HjUkEu4iYS4IaDqXib86aG4SJ96j3MePHNd9QbdmTk5Y3IsaPk4depA8AYb/uQfia2N+oIRRkRh19XN03qamvkgguukg0b18iaNY/aofUFBcljNKCR4UypmbFXLrjxaRkZypAW5XmkHabXO9r0zZ6o1/DQmNz2pQrpbJ6kYORrhgLEAjDJ88N//pcKcmXS1dkpjz/+qBmb/9df/6W8/R3vlOkKhrfe8j2bWfzghz6iEtkmeXbzRnn1a14nu3fvkv/8f1+UadOnK4AftvantinKw+c3EtAdd9wh8+bN8wr+gSktAZ3B9PDDj8qu3Xtl0qQpMm/+Ulm/4UnZuWuHXHTxhT8HPhC/cYALJwwyDc2AZ4AHMfAnSlhQajxhHPcxw4NkxIZXGP2wMhHgxkxaqDqkxdDMNDVM29kxom95Bx+upQIgYcqJMoLid7QptW1xb3l5lZQUF6n0cY7W4Yhs37bJmD4/PwmKmtrsPQvOe1ouffXTMtibIbu3iDz4E5GWRpXmAB8tlpZ2tY3JNz41WdqbasfBBwCIevGb/rM6q2L20IP3yz/8/d/ZLNeYxg0ODcoPbv2+gm6eSZDtbS22PIEtMIAP9bnle98xiQgJibxS8yQc/UFayn7FK15xyoAPlAagM5T4uN0PbrvdjM5Ll50jW7euV7fJzrR573vfm2C2JMVv/Pb2DlO9WPyGxMLARvqIhYY4wIXBjwsinAoKTp5vKjiRH6CECsfUM8AEIBHv9UjmkVovKJhwIthx3dJMLF6JeBYcstZm5ux5UpBXIOvWPaEge+AE8KH+I8Njcv6N98ryi/dKa0OGHDvkiwsBH45LpXkYl/fvypDvfHaOjA2Xal2S7cIPQCBMX1HfL3zhc3L3XT+VadOmyzve9V45pOoUbWlT9ZU8c1VKHBgYlJ+qWoa0yL3f++63bRaOviZv8iGM417KII60xF133XW2QPRUorQKdgZRDPrm5hb5+499XKZOnSZnnXW+NDYfs0O1MLR+87//29Klpk/9zWrfv/iLvzDVi/DevXstDYwEGDnB9ImgEtdxUADDL6LUcoNZU+Mph/LxuW7AoAwGERdlxX2RVxDh1Gu42topBsbnnXuZPPXUw/LM+icV+BpMyoPAUew9l73uPikuVfXvoJ/XQy6b15CnyIsuFTuIbO2D+bL2ZzPsWI7UugQYRNnUOX6zi/3a66+Xiy66xID885/7rE2xawL56Mc+Id/65tdl29Yt1tYpU6aaUTpOe4w+iLyiz8IBRqwVeuyxx6zcU4nSEtAZRj06aD/96X+VurpJsmjxCmlrb5FnN6+Xffv2yWc/8xkbsME0qX4M7E984pOWduPGjaaG5eVhEPUZLxgHPyQg7oHwYZAACnceJi5oYnnhR1wQ5WDYRlVDOmLvE9dhtKDU+yIcFL9pD9crKmqkrLzMptz3H9pj+94ajh83SYP6MYNVPe2gXPPWu6VIwQcDM991Z7Zr23rfSHrBVUg+Y3LHN8rl6ftn2/oe8k510f7oC4h46lFSWiKXXnq5tQ1j9+FDinBKqGIcO8Inr6k3aY8dO2rgQxgir7iGI5zaRso8lRYfplIagM4gAhj4lE6hvtXnzl2oMRmydct62bN7p3zkIx+S6mo/LjQoBnIMZt7ITz+91tQhs0m0tyvz9xhzMEXN9gSOgeCLnwx8GAMbDzNflM1vW7VrgOF5kjcMAnDhnEFPBAyIdDCrhjxCiTjuoT7kb9P9iXjI0yf9KCvywi8oKNI6l8m8OQvtoP2N69fIkSOq/uRgRxmRocEMWXTBBrnstWtt6pysObMnW4W9nZtEVl+iUo/iXn/fmHz385Pk+L4pKulQhgNDAE3UKaQg+ifqBQ1pO0hx7OgRKSwskmtecn2iL7y+3V2dllfUGz8cFP09sZxwXD8VKQ1Av4D0vZ0InR709a//tzLKgEyaPFVqaupl/YY1sm//Hrn6xVfLueeem0h1IgPj4veTT64x4IExYHje1thqmGrHXoNU0tPjX3dARQKU6upqzZWVlap6lGP3kx/ABHj4Wc4wUDAjgOdSkgNSnPkcQJisD3ULnzpgMMYmEnFQ8j4PEx/MCDBWlFXbZs7pM+bLM888IQcPHZBezcNBcEyB52ey+Pw99nllbiPbtiYFF9X4zr5YpaBBEZbbfOOfZ0pHc4ne4apggAWOMGUGSKS2Z7yeifT33/czA/SLL77U0rEu6Z//8RMqle0crzd+5BtlBBGO9nJ/lHWqUhqAnoNsuf3g0cSvFz6tXfu07N93UCrKK1T6WSJPr3tcjhzab2tC3vrWtyRSnZwYxADHP//TP1oY4iCx5GB3ZuIaTN3d7aCEetTc3CydnYDWqOTnF6gEVGKbIQEnpCFmeDQ3u3dYdR02q/qRowEiXsaIglFISTBeOCjScs0/t3zEwBCQDOYkD8I4QAr1ra5uqqpepbJs2Wpl8Gdl396d0tzUqGlzZPqiI3Lzh+6Q6qldWo6DD+t6ju73mS4VMGR0GGNznnz/3+ZJZkaB1YNyUqUPKICDNuK4HukgrhMPCLGu5+677jTb04oVK+1aT4+rW9He1DwcxB1gUttKPGlCLWWd16lIaQB6Too356n79vhVCSnl1lt+oFJIicyZt1j27tshR44esjf9P/zD348PYPwYxBC/49rDDz8kDQooI/rqhxFCcvH0yXuCiGdRHz4MA9MDYm1t7aq6tVmdiM/LyzUgYntAgBL7rQA4ynZQUqdpo2rki7oFwABYDlper6g/+bM5FqCBqYnnOsCI8byyosbKXLhgufQqg2/e9LSth8ovHJOr/+gxOf+G9XJgp6paqtWBEwO9Igd2+d4uisjOHpN1jxTJ3d/C2Jw0lEPUJaSUKBcinAo60b9ed5dU8lR9feLxR1Xq+bhs2LDerkV67idNgBF54VLLAnj4HcATIByffT7VKA1Az0EZGVlSmDeNkEe8gOlHP/qx2Weqquu1NZmye9dWOX70iG2zgBig4acyEoOcAcyK6I9//BN2HCkrdiHShZrCfalMAPGbrDy/pPQRhGoFMGBMZUano6PT1DfiYSr2YfHW5kA0fFQ6VigDfExHIxVgSwrGpa7cCwNSZ34Tj5rY1NRsKiLSEdc4Z3ruvPkyedI023axbt1jqnodkQXnrZdXfOAuycxtlU1PZsiOjW7nYcbrwG5theIITeB85vtuq5R190+1T+MAEpRFvfHDQdSDvoC4Hn1AfKqP1Mc9PQrSIcnFiucAV/LhGhT5Exd5xDOIe/Apk3tOpf1fqZSehj/NCUngb//P38n0adNlwaKzZMvWDbLl2Q3yrne9Q1avXp1I5QM6Bi+ExMJb9HOf+5zcf/8DKpXADEmQYoCjbuFi9otrMIFLPjjSO/O5jceZj/hk2P0AqRiNXh9nqqysbKuLh53JAR7sSAAKdQkmhTLZTpEo18txqYEpeu5dsmSF7XI/77zLZeu2DbJ2zROSWfaYrH7xBtm7NUP6+5AcRBqP+LaKRatcCsLGzTEad/53vTQdVpUmwyUdyqVe+NE/+AEa8TuuWa0S16FoEyoqRn2uRb7EE4aIh/hNOMCI3+QRwBvpocjjAx/4gLznPe9JxJ46lKxpmk5L2rZtuxQXF0lpWYUMDw1LY+MxmTd/7gngAwVz4CMtoOJ873vfs7Uj3A+QxEDHMUWNusTxoNh0OCuIg8550zKL44CRVDeceUIKct+C/FJ/4nVnImdSDtYCSPkGPSoUs159fX6qF7YS6oGUhGO6mZ33EPfy1QzyhDkBy7q6KbbBk88p8yXS7duelZb2fTJ9iQLz0/5pHIip974eBR0+q2P141yfTPnWZ6ZK05FyhTRnfsqgP6AAEsoL4EgFBK+Pq1TRj3GNMNPv9Dv3xn3hIHyuAfiRT6yFijK9/5IUdTtVJaA0AJ3mtG7dM6q+FKsKVi0NTUeVEQflne98Z+JqkhjwEKI/TLB9+3a58847LQwxsBnMqf6JzpkBVQl1jyl9XKhPXGM7BWljxstBLZmHS0EwWjC9xzsTEnYfoh0cvAUYUWeAqavT1ZecnGxTF6kHq5tRZWBadovPnjVbpcEZer3CVzsfPiSTlzwojUc9X7oBEOKzOMvPFZm7VOuhKtfWtZVy6xfnqkTEwkQHh6hfSCKAQtQ3te6pIETf4QBEiDQQeYQkF9JeAApxhElDXtwfzws1lvTkR1quQZEm3NKl2pBTkNIAdBoTg/PggYMmJbDepan5uNTV1kq5MmcQdhxnIKayO8wWw3qfL3z+8+OMxcBmkDOoOR4UECAcTJWkpP0jHGmQlgAhwMCNzL5WCKBwVc2Z0NU1D0MeHb9haPftr/7AkT8qFzQ65sZu2hDLAkjDLBy0dOlKKauolDlzlsrmzU/LAe2bSQufkbMuZumAqlsDLvWokGRfsFDMMqnnp9+YIeseqrLPLkPB/BBhyoj2RhxEfIASfvQX1yPMPXE/fYwf90d+1saEI03EcT0WS0ZawpQFIBFH3rxEFi1aZNdPNfJeSNNpSTAgdmIkIB2J0tPdJQsX+EDs6dsiRxq/J4cbvqrum7L74Jfk4LEvSkfvXfKD2z8vTS0NwsZHBnCI+Th+O1A4g0Uc4x8wCwbCWEwYH4bwlc8+ZZyV5R/uw+ZB3VDZkE6YEXOAI0/PN1XyScYlr9vvRJg6pMZ7uSOm2qxcudokomVLVsnBw3xWZ5v0D++RBS/aZl8l5V6EhymzRNqakUjG5NknS+RH/zlL2hqRWrwvoh+8bSfaZxygHSCiH2D+uBYU94YjXeQDRRkTibS0h/ygyBfpLvIgDXXgWjjO/0kt/1SitBH6NCMeZwzQrVu3yQ9+8ENVO+ZKYVG17Npzn1z70lzJKXxa8nPmSW72DOns3SP9g4elMH+SFBfMkrycIpVjcuXwkRbZsrlBNm9ol317e1QlwRAMU8AwqcyDH2DDUMJPMlmkd8KfKNHASO78mkdyL8yGsdl9yrArJ+Tvzq/Fb0/rYZiyqoqve6yWBQuXSmVVnTzyyN2yY9t2mX/R92VwaNhULvgTns9Qn02mT9w1SXo7Vd3KcIaHgSO/IOLjNz4SI8xPfSGuUxeIe0PCid+RH+m4J0AifuOnpiGviCMtYSjaG8S93IMDnL75zW/KOeeck7h6alEagE4zQvSONyArl++/7xFZsapCZs3fJYXFuyUna7lKDBVyoOke2dfyiIwMD0rvQIbsO9ZvAxnpZFJZucyomybTa5dKVcUk6e/Jki2bumTN4x2yZ9eAjI5k2YcEAQPucSY7EWgYVj6y3E8OM/eRVDycBCKnVGCC8Syk91MOZcQKaZeqoGBAXGoYqamoqETOOuscmTp5uixbsUoee+x+2blju/TJz6R80j5hHSS1YGsF+a+5r0wO7azU9mHbGTFJLeoDQ0Oet4NCEOUSF0BCOOoS6SIuNV2yri69xHXuIRz3cS3CATCoX7HyO+5LJfJgTdXatWsTMacepQHoNKMwVMK8z2y4WwrLfyhFpc2SkzlNsjOny77GH8vmg2uke0Df1jmZUlaQI339GbK/YdC+1Kk8JwOD2D+UcXRkVBblypzJ9bJg+jyZUj9HsjJKZNfOLln7eKuCUq90d4V6kWR8CJ7zoANQUJJnCXABH9CJcGoaKBWgXCWDxsbwXb3zxYjJ6XjqwCmEfKp4yZLltsv9nNUXyp59O+XZzevsy6ZltRskI/e45JfQD2OyZ0uxbFnDamHAgzq4pMG2iFTmJh6AD3CAUlko7oNIx/MgLhVE8Okzf060z+/Bxe/IP0AqAIt4wgALLxvCkZ4ycMRH2re+9a3y53/+55bXqUhpADrNSIexDOsAbO18Qlo6vyrFJfpqH6uW4y3rZMMB4gZspzaYge02R5lvoDdLmlqzpatb36zZozKgDI1Btn8wQ9rbRTq79c2rw2RyZbYsnVsj5y1fLAvnLNJ8s1UiapKn17TJhnX90nQcBkA1SAUTfJwPM2cwC06gE+P9vok08V4HJEYwZeK7rckBqbZ2kixeuEimz5gn+QXF8tSah2Tv7p2Sm6+S4kiD5BbtlsGRHtm8plJ6umD+ABWvL21B8mIdEgwNcwdoQAEq/A42wg8gCHCIeOhkaUkX6hmONJQHkECkiXyCsC0h/ZCetNwf6SMtfnwc8lSlNACdVjQkfYOHZcvuT+uA7JJJdTPsuI3jHT+TXY2HpKdfJZwBZSAFmYzsMenpzJGj26slp2+SzJ5dKRX1RyUzt08ONnRIS/eQdOgAb2wflq6ODBns1Xttgd6Y5GaLTJ+aLS++ZJJcdeFcKcyrtfORt23rlG98tUuOHshRpgGInAnCQa5WMeRCorC/6ogLgPG0EL9jhCaySFDqD783lQCNpSr91FTXyILFq+SRR+6V/ft3y0BirU17B4edHdK2qcSk/QawOABwN3k5OJAPdSecCj4Q4QAPfNLgoMgvKPKIOPy4PxXcIr8oK9JxnWv8pv4h6UJRZqSFiFu2bJl8+9vftt+nKqUB6DSihx69RbZuf1yWn1UlQyoB9A5sluLidikpLpbMrCE53HhEDjQ0SXlpvbQeGZX7fpQtyoOyTBlV2U0yM7KkrKpbJs08KsVVh2RfQ7OC0ZiC2pi0dw1Jf9eo7QJHVcMf6h+T0mqRD/3JFLny7D/XNPdKUWGB3H57k3zrqwPKBPnKEM7IMEYwkodhGgeOBM8o/TwABREfIzWZHuLHiUOYIT158jSZMX2GLF16juzbv0t27twix48fsxmxQ4cO2lYO6kJaB4skaEQ9U+sa8RDxvgXEw6n3IIXEvRDxXIcijt+pDgCKcFDqffgBShBhjMtRJtcJcx1HHNdvu+02A6FTmdIAdBrQzl1b5Z57bpWqyhqZM3eyZKhaMqiSSnZuj4yM9ejvFvX3Sv/AcenrzZUpU4qVUQ7LY48NyNH9U6W1KU+ys5guhgmd0QkXFvdKac1RGczeLQeOt8qhw0OiWplksdBY042qxD+sqlp+kYLZ176kat+dUphfLSOjfbJm3UH554/1K6yxSzwJPD6d7kztfjhvC2H96z8mEJdSR2vcA0WdIcpasXyV1NVNlslTZsnjTz5gqldDw1HbDMsiRmfWVKbHzhIGYH6770CJn1KYEukCEELFQUKB4hp+5E8YIp68iOc+JJkAIOK5zu+QqCKfIKQf1ndBkb/3n98bYfbSPfHEE5buVKasv1VKhNP0AiNOJLzl1m/Lhg1rZNq02VJT65sXu7vypL8vU/p6smVogG0IpC6RnKx6fXtmyYFD+1UiaJX6+kK56toSlZiyZGCoX44d5mRDFrv5W3egP1PaG8uks2GmFGVOkznTi2RqPYwxKH062IeVgTsPipx/1kK55IIpCjyDkptTqGXlSXlFvxQogG14GiaFeZ0RNVsj5ZEE+TWYxn6ZP37R0oULit+R10QqL6uw86o54+fYsUNyWNt74MBe274R5wthuI46aW7KvElGjroQ72Gu+e8AjkgT6VOBAOJ3+ABFXAtQIY8ADAg/fsc9kWdQABWgFXlC+AFkhJHCWO1+qk69p1JaAnoBEgfKf+UrX9HBNiaz58yU0pIKKSjqVeAYVPApVjYBiIZk1BxraIaUhVQ1yFK1I6dVXbvk5PZJc/NReXZTo3S25sk5L5oly88ukyOH+mTj02Ny5ECmDAzCKCoZDI2oRDWgoMYepCEpr+6XospW6Rw9KKPD2fI/P7JaJlfPk7xcpK9CGRg4JAOjW6WtPVve9cYWla6wceBgQPeRLPx3MFJSOoIm+k6Ek6AR4RNH8JjMn7dQwXWyLFp8tqxZ+7Bs3bJJ1a+jJjlguGVvWdhTIMogjCNMnTx/6sP15LR5pIXwSYsDPAJA+B3pgyJvXABIUGqe3JNqfI68SRPST6QnbSpo4UPEb9682cKnOqUB6AVE6PUf+chH7IybSy+7VCorKnQAMuXcK4VFLTI4kKsqVrnGxfGmONQNztOB6Zi2HdX0CkwZ7ZKZ2yg5eZ0KTCNy+ECn7Ns1KBWl9fLSG5fI6nPL5NDBXrntey3S2Zav0hVHceSabWnXzr2yd+8+Wf/MFvnWT+vlinP/WAoL5utoUgYdG5DjLTuksrpVVb4ueevr9+v9MIszU9IFICXBSFlOw87w7jtDue9gkEonjlwAxO0jy5aukNqaSVI/ebo88dSDsn7dWtuIiv1nYKDfwqkA5B5/vADq5r7XNZgb3w3OGICTcaQhDBhEmP73tD8PRKn54afeO/Ea8XE/4fAjbTjSko5y3/3ud9vu9z80Rb1+EaUBaAL9Kp32h6Af//jH8tGPflRuuOEGmT17ttZzVNpa26VvoE/yCzqktDRHmhoKVG0atO9JcVTFCGtjbCVxcqOjf+AP5sPgqu3U/7n5XVJQ2iYlFax4Hpajh3ulq61QVq5cLFddM0/Kygpkz45a2bmlW5paGqWxoUkefPAh+eN3Fspb3/wWyc+dpdkMy1jGqHR0tkheQYtKWTvthL+//PAO2bRu0AAIBoG5HYwCgJxhA4SSYOSMyaPw5+HhiXTi6OVIi0JZsnipTJ06SxEkW55++hH7iB/gDXMiQQBCGJGdn5MMDOFTtwAYKFlHBwYcbeE3fcp1KIAhKMCDcvHjOj7gFPHBgvhcT/0ddQjDM3G4KD/C1APi4LF77rnHwi8ESgPQKU4wDIvJUB2uv/56G3D+ze8M2/Gdmzssu/eukdZmjL1+fCcD1Q2sqVPL3MEfZ/pgfgY2x6IW5BdJUXGOVNcPy9SZg1JTl6uqV7YCWoFkZ9RJbb0yU06LPPZgt+zc3iWveE2FLF58ruRklmmWKhEAaqO1Mjy2RTJyHhVVDCRTVcS3v3GdHNgTU80BPg5AE6WikHwCnCDiqXmCD9VPBCYQbeRScXGp7XebPXuRNDQdk7VrH5eDB/aPgw796f3jKpPfmwpASbCJ3xD1oU8DMFLvgZLpk9JLqvQT4MO1VMDgt7fR03BfpINIx4pnwCry4xq/eXZRDsSRG/fdd5/t/n+hUBqATmG699577RtcV1xxhRlVu7u7dMBl2qmE/QODqjr1SU7uiBw/3irNDb32ZQXngwwZGuQb7D64jfn1Pr70YICTkyt5+b5DndkSdqkDZkVFbAjNVykoz7Yi5BdiSEbCGlRO6VOnAFVdpvnkaR0qxpkElS8rY6oMjj4lY9lPUbzRnp1t8vqb1ioo+GZW32jqe8ocZMJ39YG2BTAGI+IHCHjbnMmDqAI/3c+QqspqmTNnrsybv1y2b98s6555Uhps+t1njrD/OAAhAXn9vR0OclEHpEMvn7L9OoAZjM89ONLgU/+YgociLqSciMNF27hGmOuASOQX7Yu0cV/8Jm3UAQK42HD63e9+1+xELyRKA9ApSDySd73rXXYmz3nnnWcHcTGDw/GkPiBVpcnRN/rwmDKWDl4OTdd4pCQkIAZ2cVGxAU5vb59KONm285wd55wLjZTAVypKSkrtqA7esDABDOYMCBPBJDClAkPmiChGSV7J3dIzcKvMqPsnvVZuU/cwXVbmdBkc+5lkZO3R9EgVHOMxIm9704OyYwvn1TjYhOqF7+X5oWUOOu5TvtfDmdQZMsmUCU8p+TtGMH1QP2mqzJk9R+bOXSrPrH9CNmxYZwZoV0M5Yhb1NAlAyeHvAOQ+5Xm+MHpQ1AHy5+D3RjxAgNQZdecyYZecklKNxyVtO8RHHGHuTZV8iI90QaTHcf1lL3uZ/NM//VPiyguL0gB0itH69ettCnX+/Pk2AFtbWww4AB9sN9k5g8oUfCyPxWYsyNHBC1gYU6t0k5cjRYUcClYmx44d13tGVWqpMQmH0wIDcHhTwgBJJncmAgR0WIz/hhDpH3zwYSmp/5mcd8EuKc1/g+RkXKp1yZG8nHoZzrxPbzymNYFRWCA3Jg/ev1c++I41UliUa8zngJMsz7c38PZPHrXq4JcEniQ4AYgOCu6ibsk6Bk2dMkPVrznaf8vlqbUPy4b1TxsA0Q8wsh/jij3I7WATKQCYMhwkACBAIak2eX28Hr6mCAnRQSbImEqva1cQ0P+0P8fiAcog8koFnigX4AuJimtxPcIQQPrhD3/YjM4vVEoD0ClEn/rUp0yMXr58uR2ohbowedJkVYH4SsSQqk0usg8OoOM7g2bD3Nk5KuUoGOSqalSQLwUKGCWlpWYrQvLhVEIOAjsRAPz+1AENOW/42x2QOnz4kNx99z12f1VVkVxy3aMKZCNSU/oPUphfKiPZDylTdeo9ytAyoPePybGj7fKq6+9QBiK/iRJPhKMefihZpKF9UcdwAU7UjetWw4RPXZ3d3Z80abqCzwJZtPgseeKJ+w2Ajh07nLjf28UsGIfhh2QBJXMBzF0y8fTuUw98V9vG7BSB0bFhBRNLaPepZ2ovYfvPPaTWOJzV2QohrwBcb3OkCeDhbCTKIsx1+oAwRF0An3/5l3+Rl770pRb3QqU0AE2g8YHyeySYAUMzdgqkFE4k5JAudnHrWJP8Qh2QubxtdVCO+EmCDEjsNfn5CjoKOAWoWIXq1GfUc4YygxnGLi0tV8nHDZMMXsrhixLkwTe8+FZXSXGJGZJRU1BPWE394x//yL4lVldXN3686ZyFzbJ89bNSnPNeyS0+qGVwHASMPKBuRPMdlD993z2y5tHGhFQWYOPg5+oYceGfCDQRDqaL3+FoXEhpUDwq0lPv+vrpsmjRElm18jx54KGfKgCtk337dyfudZWqUPuJ7+PTByc+78jTy6ccv+73ksfgUL+MjQI8mlZdFuUShI24h3iluI9+TEo8SEkArga5TwGQWUnACOHKd967LYh+GRryEykpl/oQH/X9zne+Yy+qFzolZcY0GSUH4++Hnn32WbnppptMNWLQYe+ZMnWqqhFzpaw8WyZPHZPa2nwdnLVSWlyn4Ro7/J2vXMyYMV2mT58hU6dOk0mTJ9kB8Zmq1vCmBJSQYIoVWJCOaBcDvqvL90BxiPzkyZNNGuDjgc0tTXaUKWcsb9myRT7x8X9Qf6tKXQmGUYI5ZOhceXbbQcnNP6YxgA7gg2oyouWOyM4d3XLfXQcUzGIGzlWfcKg+zniuAhEOxvI0yTN9/LfH+W+XPgjjpz4q4vgyKrYermkjQQUDwVSib/r7B0yi454TH7czt48BLz+Ak6i+vm4Zs0PuNWtNgY/E4181DZCgLnpN7+FZZAFAGo4JAE1t+VIP6qpPRQFqRHJUrebwMz4PDdFPAcDUE58+Y+KAmS7Ax/vhhU1pAPoDEcbDH/zgB/LXf/3X9lUJ3sZIPYsXL5XpCkAz54jMX5QpVZWTVNWZL1OnKNgAOAocAM7kKZPHbTt8j52pdD78x1uTgY5jhitfgQ3mIH+uAUwwQHy0r6SkyFS9AwcOyI4dO+SOO34st9zyfQUmjMvKVDpEGOgA1cyZM+W2226RJ588Ijm5MB7AAxMMaHtG5dCBLNm374Dk2of6AI6QqJKgArnvZ9wQH76H3eia/B3XAJ7UPCIfJyQ+6khbOUqWuruR3I+BjbQclE+/wNwep6CRqAvPBJ/MHVC8HcT3dHcqCDgQINFYbtyvIERetMfzIw3AoxIdafVaVraChwIKoEJ/4Jsb0vZpXZm9NGPz8IDm7UBLntSFPAE2wkiiDz/8sH3NNuJf6JRWwf4ABFB84xvfkMcff8wMzIxmPhFcW1svJaXDMmnKoEov+dLTVavXipXZcyWHgazO7Ao68MIx2Jkh4wsRxhwMfE2X/LroqKlZqGq2ChomM8bmDexv4ixVi44cPqzA8qS0t7ebGojKxdcmMFhj0F61arXZp3p6OuSN/6NZ3vCKD8oQe79yYfAROXZkTPoG+mX37t3ysf/1hHS0JlUHq7fWBQmPsLukPSjqHY50pD+Zihbp4fzgP8pgBpDd7qUl5SodnCXTps+WRx/9mX37HqM8UiOgTJtgZvIAdP08abHrU6dOt5Xe2M527dyl0h9f02A7y4D2f5z1bH/tfoAL9iEPwvE8OFXAVE2tO+CJvYY47jOJSfMwoCNGfwBUxCOp8rwyM7L1twMk95PvihUr5Fvf+paFw50OlAag3yPB7EgiX/7yl2X//n0m8cBQNTW1Ni1eU9cvZRUKCoOl0ttVpoOZQQ/z6YDjVct/G3j+yGACPjPM2zOVkU3K0QHOp5eRADhUngEf4GMShQ50sunv75GtWzfL8YZjCkRM1xdKWWm5dHZ0mSEcCQvJ5847f2J1YRbuH78wKHNmvkMljB4Fxyw5fGhQMrL6VZXbLJNqr5DvfPNp+bd/uV/BywEkWTf3HVQCiJKOthkD6zUACCYmLnl/Mi98Ri7dQRqYnI/6Yd/CEV9bW2dSAyDK9+KxtQXRZ0ePHrW+YvUwzwBQHBoakOOqyqG6bn52s5bl9hj6X3vNNM4M+w0BNvpX60Nn2lNK1Bfbj0k12tcAytDwoElmBih+k4ESgEOmWfqsQ1KiD7iekZFnbUJF//SnPz0OnFYyDTwNKA1AvydCRQCAvvSlL9mbDUMoVFc7SYpKxqSiesDehN0dxTLQn8f4s0GefDgMb96zAI8PbuxFFp8YjPG2JH8WLebnF2ks6oWrIZGGTEjHN7F27d6p5XFkB/eSN0c+5Ks00Sj1tVM0aYZs2LDB7EmUVVLeLl/7zgpNt0rjRFqaVPXrPipZecekvXVY1ccl0t48XV567Yckj53xmmlIP6kAEtINv2H8ZLy7YOTUtIRT05HGmFXrBQAhQQAoqKaADmkBI5YyINnxDGBi+oB4rs+cOUvb4V/j2Lpli4JoE9nZdTP2a/4AhvWf/kel4jmgJlkd+daZ/rM6UUcNDyuojKl0yS0APR+ERNWinQMDfoYzfVJYhIrIdRYW5li+EHWBkILe+97/Yfu6eN7RZtzpQmkA+h2Tg4EvDrz11ltNvbG3ojJVVVWZFBT2SkHRoPT35Sj4FOqgSx1gDHoN2+I+1CkX/QEemInf5IWDsbiPclCtOIQM24LlounsMePrb5hr586dpgoylTw8jMTgM19ITseOHZUZM2ZLS2uzloN6NyAjyihjyhCzFzbJ176+XHp6z5XGxlzp6WtRVWyfbdtghXVpWZHUlr5B3v3et8mjD7Qr0yWYM8U5iASouPQTLtJQlyy9lkyfem8ijbYXH6Ld5IctDHWKaWyYnLa2tbUaABEGqOgrjmzF3kbf8VHDHTu2GQjQTYAaahhZ81JQZDDAydbwOLNonNVBg1EfbEOZCkiDA5ywSJ8r0A0MqhQ2SaZMmW6geOjQcZm3sEQqa0YVgIaluzNbNj+jdWxVibP5YOI5iY4Lt9V95zs/MINztNuKTgPQ6Ut0x/P1gBlA2CZgjoceesikCCQTZjIKVDgpVPChqK7OAhnsV3XLVq3xtuVufyzUh8HsK3mHTS3C2BrAw3X+2du1f8AM0rzRR3kD6z/SkKGl1fxQRY4ePWJ5007W7QwzsyNDKsn4V0bnzJkve/bstPqwteHI0QOan0oUmTnyunfsl7f90Tvk4KFqae/cK2VV7TLQlyvFJQWSqyrX0OCQTK56k/zoRz+S977jy9pWjmeFQZOAE2oW8Q482baeKabt4xrpuObh53a0w1UZP7Crvn6SSUL0LTNezOzR76wKR2XFZoXRfOHChQo82/V6l4KPAzz9hKSK6gUYGyhrnJVjz4bxocCk6iqjxPpQr9lsl9ad8lC1SDeg4LNw0TJ73ryESksr5DXvOi55+f3S0YY0heQ7IkXFWbL+iUy55wfleq9/h+3woQPS0dkqF198qXzlK1830Iy2nk6UBqAJ5APs+XnIAA+Dn8+iACIMwurqEsnOGbD9VRz+1dVRoAPd37L+KBRYRvTeBOD4dO2I3ct0OcxgoKJEPY0J9U0PA5aXV6hE40wUqgY+DiM14ANAUIq3Mdo6aiAzONhrKsnWbc+aBGWrr/Xq8eOH9b4+WfmiNnnLOxZJfvYN0ta5WcoqmLUpUQZTZjdpQZkVIBhaJCMDc+SSC16rAFLkdTTmAWDCdyAKwMEQHhIP3yDLUMmJc4RiIWMyj6Rqhs9vdy6loDbV1dUnAMhXKnMKItIeIBRqGK5Xw4BG9CdpoVHtd+qjnarXMBZTJgZl7Q0tx9tAvyX6n3aoP6jPG+B38M+QJUtQVb2ejAMM+319PdLR3i8Dg/Rdpn17fta8Ebn0+g45fjhX1vxslo6NHHsR7N3Dd/2LZeOmbVbHaOvpRGkA+h0RYMHb+KmnnjLRn8FdVc10ea8O7hFTuXq783Sg8qYdlWEd6NgKAC1zCjyoUAALeQFAE4GHWR1ACmM2K57jXpgLFQMDNADW0YH9A2mLwQvoIMq7Ooc01djIosEMqagskN27dyjw1EhZaYlwlAejY2SsW1WG3fLe9y+SnKwXS0vHWpW0RCWeSgMqFuYh/fiiOiS6XJkz9R3y+je8XJ58pEP7AaCg3knQCOAJaSh1gaJfC5By4DnxPuL83ognfwCCa3V1tdYn9B3tD/AGfHD0I2nZIU/7YvFf9CcbeZF8yNPW+Gie1u84ytYLMfNldVDVjVlFptUBYB4Tn4EmP+9zMckLMKE+zL4xHng+9hwy+JZ9sfSp6jZ/3lxT1XiOPIv29hb56lf/WyWhSxLt9PxOF/KeTdM4PR94zCeReYMxJc3g59vkFRVlChI6+DX/tpY8aW/LtFmqrs5uVWU69He72SkYqLhuY5Ze2bdvn+XF7BlgAZjhY8vgrZ6bm2+DGkNrizIZvi0sbFa/qdkW56F6xMDFp40wMJIBM0EsysvLy7b6Ij2gxgF+AFlGZo/Mnjckf/rnFyoDXiQNrY8qoAxo+nIpKynTOKSrYdn4TIPlS/fl5XPqYIdcctHlCrTYQ1AVrXgLm68Rzvje59itHBhccgM87Dd+Ipyajuv8jniTToAEjXcJx8GYfsJ5n7k06SDt9jHud2hRqVP7EeBG+go2d6CLrRmAjzqkoQSAoyJaWUNabyt7TBYvXnECUBAGKKkH4ML4QD3zeAUp5cJufdZ5ub6TnXjUsMmTp9rvr3z5/1lZpyOlAegk5IyUdL8O8YZFogAcGOiI3lVVxZKd267hIVsv09raa4bkLgWaLtSC7h6zFQEu+KhJ7e1tsnfvbgcjBTHyJRw+gMQgbW1rkSYFG0CqXctyEHN1A4CDKYNSmQJDM8bZKVMma11apaHxmIEQK7KRaDhiI1eBpHZyh7z+jdNkeOBsaW5boyLzgEoXgE+l5qdv8/3t8syao8osRdLR5seFIvm19z4gK89RVUjVCZgegMBRG/Otbx0AHAQcTDwdjOzAYvaURFykm/hskr6HARr6HnsMfeoSqIOLg4+DnIMW/eJ9M5LYYoEpztfrqLPyHDRJaMCoIAMgAEgOeBSMCjcs8+Ytsm0vEwGDPgGAoJDikJCIB5Rs0Wh+nqWhLpRdVlau6m2pbNq8ye5LfX6nC52xAGSD6yTuZPRc8ROJwX3woM9kMLAYMKOj/dLcukP272syqYdjQXEsHuzXtzJv5pBssNMQPnjogEk+zM4ALDiMzx0KLi0trTZwYR6kHNbr9Jhtgzx7pU/zQS2gyvrXmIR6MHaxXQBwR44c1rL7ZfbsGbL/4B7p7GozY3H9pEnKTKoaqAN8aiZ1yNvfOV8Za6YcPvaoljkiRSUVUl01WUYzBuXJxw9LZ/uAXHjpNM3T19j4F0tZM3NcVq6cK3//T69TBmNRpF01lcakF4Al0a/4ATgODiFNpIJFEpxwpMWlxsfv6E/6GemPNhMHQMRqZAcNyvc6cJ8xvv7TnPSS/ta2WJxd037UdGZwxialP1DTrN5a3yGt5+TJMwxMAPHIL4gwbfFn4SDNCyR84vLyCuw3dXWA49C5Ch03rXJIxxXj63SjMxKAGKi/C2J7A283Bh8DkwFTXVuoks+AHD7UoeB0wEAFYvtDSDw9vT3GKIjmW7c+azYCpChAB3WKeNKSLzvb+xW8kIqIw5hpb/chjunIkSmTJ2vuCeZOjn8z8EZ+Oq5lxvQpsn37s3rfgFRVl6vjfGmXElChquo75M1vm6dl1CmAbtSshqWgsEimTp6puffJ3l1tUlqSK8tW6vXmfmlq6JGyct/wChvnZJcoV9fLza+6Us5aPT3x9nfmswpoGvNSfGN6DVN1l3rcGWBpZNKP+HB+tg7ABZOHyuUA5IsT6SPsNJ6HO/pHb1dHHgoO+NrHOFu5rNxBMioF4GiD7AbsZS7hMIPo9iOeN8+HlwPPBh8J09qbIIAGyRWQCRcGbQchT0ca4nCsaeL79hs2bkjU83czdv9QdMZKQL8u/aKHz8BjwKNuQf7WHpaSsl4ZGR6TaVNWyPTp0wxU2G+1Z89uDTdJnw40BunhQ4dtNTIbU48cOToOOqhTIZLbeT4lpVpOvwyaOoGapINfy0blWLhooYr/8/SeDnvTa221Jj6ikSaOHGUlcJcUFuVLdU2FbN+5xZ7+lKk1qlLlGvAARnxdo7K2U97xrvmqwpXL0aZn9f4hU6VmzZirakqP5TljZonMX1Ql27Y2y/49rbJyVZ0yI6qJZpuVK3m5ZVq3HBkbrpRPffZNCk6F2i8u0WhHag6oPMrslpvek2A4LgEOYQuiH11iccmFOH8WHiYOgzPkv0e0jwCeXgN1A2l9Nl52AJeXAVFfr5P9N7Bx0EmkEwUm/efPPtQuS2j9ThczpZ+TnWsgguoNMa3PLBsJApSYjkeFRkoirYMYko+faICRuqm5wSQoAJP+YN9Xbd1kO1gNkD3dKA1AvyZNBCEGPSrS4cOHbVBx3XYyZ/fKA/c/pgyQZ29idPzLL79CVq1aZYbh3bt3yY6dO2Tjxo0WPnz4iOUTNh8Yh31ibI1g13p2DiDh07xeBz8XmHOAORGvoqJSJZxGG7hch2kYwIDO0SNHjAlr62r0rZulkhj7owoUFOs4J0vzUbVrWMGnuE8qqrvkPe+bKx2dhdLYslMlp1HJz82UBfPna4ndygRIKcpwuZp314C0t/QqEFUqmA5JW3OPtLViTC3V+qF+ApJDUlkxXz72z1doXQasbi6NJBhb+w+iRdQXR1hxQtsa6pKDkUsugIgDDwZcjhLhFEj6ONJi4AWAAnwAcZ6JAbbe745n5z7gFOBFGpNKrP9oBfVBSuOH+soxwDqSD1tbeB4AaWVVlYEZz8TLHJHaSYUJidfbDBBRLwAnwASffXuFBUWy/PxG7cdQQ12aMl8lJZZyAFjU/XSiMxKAbDD9FpQ6CAAMgIc3WwxuFvc9/fRjsn3bMVn/zDorz9WCPlsLAmBw1CpxvKUZcGFYRjWDsXjzYZSsU9CAUZihYWDDmIX6hmRH/NVXv1iuve4ldh2jNXnBQAx4ygSQkKQwrs6cOU26ezr193Gpqa2RyVNqZITzfzRfNmAWquRTXtkl7/vAXGlpy5Pmtj22XCBXgWbJksWaY6dKKZq3uuxstgWMqISXIz3dHJ6VI4Ul+crwynSaN1w6NsaGymGtClKayIqz6rTcAm0raoxLHbSf/jJJSP3y8kpjuAAm3zQbwJCUePDZO8ean+7uTq1PlgJxlV7zmS+muMmbvuQ397vEFODD8/Nn6JIGEKOkw4JLDoIJtYrfesnvIaBOr7Nni/xs71ZGnrz6LWXS2NBuZfECIY/Z80rl6lc0yb79B8bvpz5h36EdSD2Mn9LKEdm+qU/7r2y8XwBQwvv37ZEOfb6nI6UloN+QGCAMIECDt1wsfGMAFhT2qyp1XBkkT6699jq5++675K677pLHHntMB5QDCSrV1VdfrVLRpSaal1eUm6Qzb94CmT1rponhHNMxffoMWaTq1UUXXSg3vvxGeeMfvUFe9/o3yJVXXqngVCf9fX0m5TDzBcMxzqkDhmbsS1olmT9/rjQ2HdP69st0BaLqqlLlIza9qmQwMqDg0yOVNd3y/g/OlyMNY9LceUjfuiK52RmyYulCzaNHmUYZRwEpx/aMsSqXM4tZeKhv98FhBZciWbB4soJWgQHIyFCV9pJKCHyuR4EoKytfZs+tMQliTBk+QAEmYzp/wYKF1gZsVVyjbw081CFtOPgAiDnKpLXGmKijFRVVem3M1FfyIw3SDtfd6OzSTYCPPzt3oIlLVYQdGAEb2sSzxJjvaeySAg3rjzhMXoEbacrSirzoghmyfXOvljFoajN1YEKgrSlX6iblS209LwUHH4g8qBNjxuxAqr5Nnd0ru7bkKJhyKJn3C/n09viHFH3f3+lHaQD6LQgGZ1DHG48wb9Mn19wnx4/3GUhweBRv51WrzpIdO3aapMJA5HTBinI+bbNEXv/6P5IbXnqDHRI2c+YMma/MOGvWLJOWqqoq7fAxDhurqKywIyJgGhYtUh6Dk31L1AFGYaCytocyEOHnzputYHTAbDBz5syU4sI8lXyQClifMyiFxT1SVdOjks982X9kUDp7mxUERHKyx2TV8jnKIBxgxsZN3vTKpOpMSdJ2ZioY1dUXSlaOvtHRP8TPqB7oU6ltBHXUywCAenoblcXdfoSERzoWT65ceZZMnTbN6o7q06uM66AB0yoA6H9Tc5QZ2VNVpaoOoB9SD2uX9u3dq9djhssdeeAnbUkOQJTjoOIvEIcWitF/gKM3bZx4rkYpcaiG+ggsj5zsQrnsJdny6P0KFImV1IAfqtVAf7b85Fsz9Fn5YknqhI+jbrx47NgUzTtfXwLFJcUWDyHxcrhl5eSj9hzN3nQa0hkLQOMD67cgBhog5MZEH7x79myVxx7ZJpdcfJnZhWLWa8OGjbJ02TJLgw2gsLhIK8GiNv+8SlFRsUo+s8xWhFrAfRi1yaOpucm2J6CSUW8Ykn+k44RDTjKkLpyHYyqXDmJUlKlTJ0lj41GZNXuqAttUBRMd+CqRAD5suygo7JCK6h55zweWyM69fdIz0Kb1Yc3KiKxeMV2lIJV8MrR9WcpQmRxQpm9wlXzgRkCIt/+K1bVSWVVo9SO+u6NEpZ88bROMDwCNSHv3M9LWsVsysrTsIWwnIzJ37jyV7BabnYv+QAX1M4tY/Iik4WtkYhkB6lB7Owv4Bgx42CCL/QyjL7XBVsaJjKSD0QOMTE1S3yUdQIewAxFMjk+9A5CQzsZ0aDALp9EJYMrQtusz1nhTC7mmF0eGR+XiK6fLY/chsbQlygPUQtrxF9LwMPYeV8MBE54bz5kwbSssHpVnn87SlxKHx/kUPYbt+ll7pX4K+VE2KptLZqcTvWAB6MknH5f/+q8vy/vf/x75sz/7U3nggftkzZqn5HOf+xf5/ve/K7t27Uyk/N0RA4VTBUP0b2pqsNMEL7jwHNm2bYds2rRJVqxYbmuDOFBq8aIF8uMf3y7bVRLq7elV9aFc36CskB0w+w3DGgZhjLGhlLcjb3rsS4dVpQKUzDCp5dn2DR3kiPwcHM/5QmGHmjZtig7mYhkY7JFlyxbb6maOjWA2C7VrYLBbpZYGKSnvkPe8f5Xs2KsANtqlTD+mateAnHdWveTm9CrTsR5FgcdULn17aziT41eVqYwxtca5uVkKUnz/SqStpUQbwDEjSDB8LWJY+gZ3yeGGn0lDU6ccPtAr1SrJsQmURXYwK8DD7CBtYWU2M1ocrs81wB1VBKJdAOyWLZtl8+ZNcuDAfu1zJIosAy6YHcZmNs/tRoAQfeSgdKIKBhhpXPh6Xa+aVOPtctWKAKuizShte9McZG2qXvPKzSuS8y7Llq0bUL88b0AG57YlV7XycsrtPkAH2x5SHKCLmg31Kpj2dFTYiwx7EJMRe/ftk+HBbMnO1f7WrE3qVIo2nC70gtkLxpT1nr175NFHH5Z//ddPS3NTkx3/wKZBdHbejPp0dFDwFvU3IIdMXXPNdfKmN71FzjprVSKnE+m3aT4MzwbP/fv3m00nOztD9h28T6ZOfpF87KP/omWeJdXVVfL00+vk2muvNUnm8ccelZe//JWqJh3W+/bKueeep4OR83eO2cAlTxiGc2kAOAYtWyUYrEUqNcGcMARbJZi+59thrD8KSWzBwvnSrWpYZVWJTJ6iwKOvGJi7o6tNOrs4F6dZVbCDqpINyXs/cI7s3A/z92k/snhyUC4+p9ZsP/DT2BgMpEM/A8bj8CxmZfi0jDL8aLZCEV/lyFMwzZa+7iptv6pjmex+z1apKV/6B3fKkYY1Cp5t0t4xJB/9SINMnQI4lhqjUS+rm0p6+BhkCcOAADpgi52LdrE/i8WTMHR+XoHGqaSgedhWBkVsgIS4E4HG7UH0pwGNgYRfQwrzY06ckFQQfcjLbT/E6W8NsymWOtDvA6oKcS/+OefOk/qpRfLT27eR2tLwzGgbR79iq6JdxAO0xFF/2oYaSXv7VeXsHxzWsexnIqFK81JDwnvJzZUyY7bIF/+pRUE2QzZspByv1+lCp7wEhCTztre+UebMnSZXXHaBfPSj/8cMr+jPDEAeRq4OVPYvlZaVSIG+DfkyRLFexxB4223fVxC6XJYvWyhf+tIXE7n+9kS5MbgwFgMcPb1NOijnKkMOG/hgi9m+fYesXr3apJ2DBw6aBLBhwzO2HojzaGxhYYKxYjYIZgFwyJ8ZKgYs5QA+vFmbmprlyOEjtjoW6YHBTH2Yrerp6ZJFi2fLvPlzpEQBi/sGhliw2C9dnU0ylnVQ38Cj8m4kn32NOvix8TDVOyAXr1agy0MCQ9qBQVlOgNiP2uVqDNIP/5AZYMjWlgzp6SrWNDC81lXVrpGxAWnteEC27XxUdu5qlO6eQXnkvi4FLT86FWZEmoPR8LF1ATZ79+61xZL0AfWm/UuWLDFDNODsdiGtj4JC7GInDS8cD4faNWL9FCqZM33Sx3HagBZkZQE+mqNJRNYOWsuzoCxkD/hd3bDl4fdwNtJFVxXJusdd+qG+AA+GZRJT33gu1IV46gaRFukWYu0Ue8BoP8ALAANittlV+wu7lHacvlh9kiPA9XShUxqAPvOZf5YLLzhbfvaze0zMLtI3Bg+HgQHxorLT4zTA28OMm/qQ7GQ6e4uhu2dJmb5xe/u65f/+7f+URYvmyA9/+AO7/7chBgJvcggmYB1OYWGZHD3M221EJZsXyUtecp1c/eKr7esVpNmzZ48dVgVdfsUVClxTVXJTqae7xzd/8lbWtsEoDGbahLEZpkXCA+R4Q8LATLE3KLPym8HLIkSM0WevXiaTJ9fb2zUnl42OGXYvpxZm5hxV8BF5x3tWyLbdgE+PSUhZOUMKPiphmUaAWqMgpMzIGiCAx792iqPf4VAkhUxpacqSkSFuAjix96hEM9oiTW0PyPZdO+SRhxrkiQcH5KufHZHNTxUpCPpqbxgN1dGNydmqrm6TQ4cOWZ+GakIYEMfIjHEXB6NzdGkAD4BDGEf6AIf4HaDjv5NhswOpP6JpaBMe6Q1saI1eg9n5wTXiAQSMz0QAVPX1lfosRVrbjhmg0I4AIMYqbcPxDLnu4zPL0kCURzxLCSiLsYE9i3ysbHV5BRj09QHpT6Q+qyPXTiM6JQGIKeQrr7xIPvGJv1emLrYHh8GPwcBbF6DhwWUq+DBg7I2mbxkO5IKhB/pZWJd8E/qeK76lnqXSSbe8611vlRtfdp0xwm/zQLkXFQlmYu0JMz9ZMsNAkTpRN2wuoVrxpr/wwgtNHQNIe3q7pUPBhGt+FAdvbGckGAymoQwGKj6GUQCHgdra6if8cV7z4sWLtC8y5KxVi6SyklMWi2yguw1Cpafsdikpb5ba+kx589uXyoZtqrJpn6jCoiA1JBeuypTSQvoBw6lLORmZwDwtSAIP+UG8tVuaVAUbAgyQjBQ8lWn7Bg9KS9tG2bLtsNz6rSb5yXdH5JnH9c09VqLAVy4rV640oOTEQpYc0C7sYzA8jIeKgjSJ6jJ9+nSThnq1j1hk6GjgYyAVfOgjGBPn9XRAiWtev6QEZHEatheUpvN+dYnHaDwvv0aT+T1ieXnew0Njsur8ann0XlbAs/cuqXoxVgnzbLiPZw8FsHIN6Z17kIi4vnnzZvMDfKL8nNxRlfYZ30Mq3ftnhE43OmUAiM5lgLzh9a+Sc1Yvtzefr61JDA5lCsCHB6f/bUABLkgNDKiBAVagYmTVwclgU8cRCdxLGB/mxrHWYt36dbJyxUK5++6f2kP/TQnbz49uv8W2TxhQ6kuSNyCzSRgtAUsGGmPnhhteampiRwebPwulvKzcPggIYDG0YCzqyQmFgBIG2ewcjLy+nH9gaEAHOTunS20Qr1i+0vYKoU5Mm1ar8ayoLZbcHC0/wTgZWZ1SUHREamoy5ebXzJSNW46aWgf45OaMyDkrhqWyjPL55/1gcoBJPSr9WM1gRgfB/v5M6WjmkHsWG2JzccbG2NzT3yibtx6TW7/RLg0HaxVMZghn84TNBx+p4JprrjFwQd2Ivqd9rBIPJiNPmJKFhuMgo7Wx55mQdECQRPJx4rcDjafx35HWExuTW8j7iGZ7mzVt4r7kNTdCA/7ch3Sdrf27fFWe7N3TZM8cR/3x42XB8wF0aAP58Gx5pkijOJeExmTnzh12nXvC8RvJvaR0RJqbmG0bts9Nhwp3OtEpA0CoDytWLDIjM28JfQr2IBgQzoD+cG3vkwIN+6EGFWz6VNrBIGiL1XhLcY++9QZVooDRSEOYM41t6TyDWXlLk2lYFPBeLV/72lfswf8mxFttNLNVPvp3fytPPPFkYhA6Y/b2delg67U0xKNK9ZgK1SG7d22TZ9Y/bTM6fMO94fgxk/yOHT1qKhZ7tpjJmlQ/WYrVZ0MiPEKfMDWPLYkjNTjOo7KqSIpL8myNEMv2kQxJm53dK8Xle6W0fESuuq5S1m9tlEEFYy4y1b58SY9MruIcZGdYu0mBZwzwoZO0T1j1wzCB+Ts7sqWrQ8EnYZx2xmama7fdc/ttO+XO2zo0arqpo24k9jUwfOseuxegA/PZpIESjEpfIR0iDZEWRuvsbJfurg57TkkC9Lz+zqxIw8G4PpQjfbQH38aR1jUAgnHh8TEWNOy3WQaaG3danF3TNG609pdEWXmx9oVKoz3Nlh/jFQAiDNEetsjwm3jaYy8X9QEkQJixQL05FQGftN4O32PGi6eiakgO7NaXlz4F1oudjnRKABB7o846a4ktooN4GPrc/QGicilDMcCwk/jqVmwA6PEMFojVuGPS0zWsIuuQ5OSNSHnlqDIu9oshVbs4FY+pUQaAbz1gkOCQsj70oQ/IZz7zKXv4vwmd86Jz5Oixw5rHp+Vzn/ucPLtli0kvDN7mlkbZtHmdHDiwRwdlhU0/s9gOw/PIiL4NBzsVRP28H9rBYeTlKikUF5Xq4E3YC5QBOjqbVB3IluMNjdpXK+Xg/n06SDmVkBmUTMnXt60daYqkon03NqYifcEeBaMuufiKbFm3sUX7DMZlD9WQLFnULXOn5hggJwluTLhEVyhraJosaWthu0mOAj3GX5WYRjVeeqVX1S7JypFP/t9nZOcWZZWeuVqPImNK+hN1imlnvimGyotB/sEHH7R+Z2nCnDlzzNAMwyLRsq+rRfsMlZY60IdRE2dQl4J5IblEDKgwPjRF4vnFLd40V2ORRgAcAOCE50wQkLE+U0eUXrd+1DAvPwM9fB1vSN4Ll1TKmkdO/A4bPkR9ARtXgd0AHY7fXAeUACDyjLrgx3WWEmBiKCobk872bCuXz01TzulGWX+rlAg/70RnRgcHRRx+0FVXXaJvlA4DBEYEe5QYYDH9aWrJ+CIz3kT6sPQfnzTpUXBZuCJLXvWWAnnJa/Ll7AuyVD/PlnlLc2TmvEx58U2FcuMfFctFV7NFYFS2P4vtQ4l6MGj0B2tuHnjgZ6oyTJPly1dw9Vcm2vLszrtl/bpd0tHeY0dpHD1y1GbA+OpoSWmJHcOxd98ueezRB1X1aDBpoE4Zs7GpUVhcx1YKvs/FtDGMguRA22FiHADMtfz8Yhu4Tz+9RnLzM6W4OFelnjyVHpimL7QlCDmqohkbZR+QIdkj517QJhu3dkh7J0yFWiiyYEGXnL0IdYaeYFDj6zPRv+7zfFggmaXSIyf48YE+ljfk6jMinrVI7aqgdcqhwz3yf//yGSmrqJChrlkKii4J8HwBFo6kxcF0uEsvvVTr/7RcfvnlBkgxDgAG+qavV/vBYpLEEMrIcPsI48L6REEPJnUJC+aPMQWYuEQHuKICo3L71gbGF60jP+8P8uZe+8tvfC4kfMYIv8gT6ZrJs6teWivb1tMHQ/qiYcNwvgEOki5tRy2nfMKAEeMaSS+VF7iOih7gBAVoISVXVBbJhVeNyIM/UWlxqFv+/M/+0uyNUGo+L3T6na0DItuJHZUaF+EbXnqNrN+w3hgudFyMxbkqglIxjLM8eCQfQIc9OBxxwQHgr35Lkaw8L1c2PDkqj947Jh0tfFspU+YvH5a1Tx5WtUSkuCxDqqqzZN7iImluGJFXv7lSHrqrX7735W69pgPY3qhuY0EcfuqpZ2S2vpV/VaINX/yvP5Uf3vEdLTlDNq9hkLLJsNS2U7A8oLyiVIGSExHdoX4sWLDE9nkVFfqXTwc1DkYpKCwwEBoaHDGpCMDp7OyW48ePqLTUq5JQj1SoulJZWaoqmg5q5b36ujoFuiJT01gRjJTT2f+4LFlxRMYyt8m9DwJoGEk53qFfXnaVSlsKIiziw1dW0OfB7CLAgWONT6709bBCuUglxnx1uTJmAJRhM10ZWWNyx4/3yt23N8rceTOlp7VOgdLVj7D58OnpeN7Es6aHjwACIDCnM9+wAlGTueciW1ekUg5gw14w8uZ5+VGpPnwBF0AiVd2hHykXw70bowEnd0nVTYFLJQzO+ImwgxrjMFPHYa7Z2LiHMurrp6k6tEABbcilGCVAyO/xPCAAD1UaYKUObKUhjyDGQDGr4RmxOv5YiEp6nvnx4w2yZHm13PSmQfn0/0LKHZG1a9efkP/pQr+XhYgnK4KOvOrKi2Xb9u32hten5ENJ403t0gGK7Qbd3aenFYx0ULHG5ppX5Mml15TID742JI1HWS08Iq0trKXBeJcjV984Jrd957DU1GVIZW2W1E/mm1s5cv+dnZKlWs2b3lUm515cLn/x9kYbYPZQASEd0AsXLZL77nv4pHU+GXHvpz7/LnnoqVulu6tPps8flfu+VaaDlSaNSBn7uVS94DtVmVmoAK7/9/ZxUBZ7yTTdmA4szYuBmjyeAjhzcEQN4AsVgBO2ldKyYqmw84EKrO8mTa41ICspxQCdqxpRr7R03yErzzkouw/0yO4dxVq2qnf5GXLJxe2yaAb2G81bAQjw0cZrHQAgNkLqi2A0Vzq7ChSACvTtW6AvAWVkrrO9IqND2jr65Uv/tk2aG4dkcp0yI19xtUc4KnPnzpVHH33UNocCFBBAgLqFpABjwqwABP1w8OB+64eTMZbHOfCENIiBH6Amjl7iOVFuuHiJ8eHHYGpPw6yZpzcZj35VR5gYeps4ZrtyDNySLyYmMcx2qOC8YMFim6nz4ZEEtAC98IljthIAot6oocRBtIu2sxeOJlIW6iRl6VW7pjlaeMe27cLi0u9+91a7/2T99EKm34kNKB5K0MRO4zdT7Fu2bLGO15Gh6eluHW76MLjuDxLVS98+Gs9vyRiWj/57peTnlcmDt54r73vnZ6Srs0+am/wTxAzA8soyKSrvk9JyUZepTKkS0ZISBZ8eWxvDfpv7ftIhP7m1Ub54a70ZsyFAjjfd9u2+2vTXoQzlPpizvztX2prH5NUfapXpC8g3S0Gpy45X5UiGxgaOzOBt6uBE9xvIIIWpQyRHHcSxMhaJJStbU2RnSmd3m0pMs6S2tsoZWzuLtyhMwmd96COOEB3VenT37lIVjYPL2mXvAdrmzyIre1RqK0P1QiGFhZS5zNd0ev/gcI6qXAUqqeUrSKJ6sWI5R+/Rt31mj+zY0Sp/91ebVBob07yWy2BvuYEP6gfT6//1X/9lHz0M8OG58WlhQIjnGvEsQty1a7u2wY2wqcRvP9o1CT7cD4Cxahww90kJnEsFbgfyZRGsyQJ8kCZMPTsxe21rEjh8Jk99TYOkDSTxm1SUTf7WO9pJlA2g+GmVfmIlIINZwNY0FRxQ6aXJ0pA3QMSYpP6pFLzB2Oc+QJLv97OnDyM992dm5OhLpURmzZ4rl112hd0zsZ9OB3peASg6dmJHRXwQA/QTn/iYDRp/u/AwGGyqEukDtzUxrIfRB0teAyruTpkl8q/fqpK927JkatXr5bYffnf8bQqRjjdIdU2OHDvcJ0UlGVJakS2z5+fLj77drUBUqEySL1MnzVOVZaqMDGXJN790XD7/nXp96IP29qOaDJpXvvLGX+thP3TfRunvLJDRoWzZs1Fk3/ZRufYt7XLJKzqliLWK+uZkPRBMd+DAYTl44Lj09Y5oW92u8fMlaUWwJCuxSheMpl+2bttgcXU11VJbVyvVVbUajzqjOfCG1rQDg6rmdTdITf2w9A1kajkKHjRM/xcWjkhRPirWhBL1GqpVf3+OMlWeMlW+9rmqXoP52iaVfDK7Ne9BefjhPfLFf90tk6cVSO7wcr3G1zs5C3myTSR8/etfN4bDAQSoJosXLzZbD8+GtvJ259jZhoajicInEi8fmB8AduAB3AAfpB8AzO068Skfl1awB2HwRvJBzTUmtpcZOXq+9lcjbDjSZRqIf9YJ9hcQ0sv6E3XMAIr+0X+MV8q3+ywTSF8SuZ2y9Lw90t+bp5JOxfiYhCaOfYgxRt9wjfyoJ0fHdnX12Bo26s7LhX6k/tddd/1J8zkd6HkFIH+4J3bUxN+k+fuP/a0UF5WYjg3FQEEvJznOJB+NY23PwpWZ8icfLpE/fctB6R9okyfX/Mjuu+eee8zngZIvA6R60rDs2zUgZQo+1ap+VdcUyp7tLHfP0wFap3mPSm9nhTx8V6bs2TEgu3Z0yvv+plyGB6inF/7Qgw/Y3qxfRpT5zW9+U44c6JSje7Pk0J5BaT6SLc8+kSGbnhiVa/64X97yd01y3tX9qv4Arkg2qHxZ0t6ualJrtw42Z1hnggRpu2ECo0R/UBZbDnbs2Cybtqw3SW3f/n3S1c0hY81mQ+F419GxLpV0eqWyplHaO7VvVdXiGYBR5eXDpt6SO0xFieSNRNTVk63gk6sMUK5AVKj1yjaJSHKVMfTt/PWvbZDvf7NB+7BEhjuX6p0+QcBWkltuuUWeeeYZAwvokksusQWXGJyxg1E+9Wfv25YtmzTvAfs93kYl/an94A7DelLi8TCMiiThqkriZaWMzn3YnAAfWsSh/cMqdVn+4y51mAMw2mg6gGsag3NQ9k7hWfBE7KmY6uWAg8pEm+M3eXPf3MXt8vAdU7Qjq8nyBCINti5Xr/y3O/YSxkkK2apO58qyc7pkyvz9MjTSMd4+AJvFpqcrPW8AxAOB/KF4OHwoHhri660/+J49ddblmAitD5oHgjQ0oOjPdDn5sIZn7tIMec1bi+Rv3ntE04use6Jbrn1tp1xx+XWyfv16Z95EObk5KuHM7pXenlGpn5Iti1cUypc/0ymVlUXGKAxiVi2zDmfmrOmyfxezYn2y+iLsJp6PSWOq8nztv75qdXgu4trWrVvl3//9302tOnq4UyWGXHNNh4rk0duK5D//d5ZUTRmTd/xTl3zg3xrkgmsGtQ68sXNVvC6SnCyMz8zs5UhhQbkyWoH1C4MeNkgSfUeZGEv5zdaEXo1QFSxrRBkWVbNYqqoLpLSSc53bFEg4vqJQ6wP4oMqNSVUFap+rXNDoiEobqr61dWZJm6YdHKhSVQDbGzNvIjn5fbJp0xH5/Oc2yOP3Dkp2RrkWucjqQfuRQJleh0n4zbPAyMyUOmFeDBBqxbp1a1XqOW7pxknD/EPlQcPGtoNkwF4+B50AIc5b9sO6ACEcDA2Dsp2FWSeYvKXFjz6JqXrKcga3oszpX+tLAxctlxlW72r9jQdpgDSZpNPr3MYCVqS61DFNHYpKsuXwwS6pn1xmaYmjzpRNPRlz1I0XKr/H65M5KPPOelYycprk/Ksa5eVvPqR1GpDGg5VSVTsqx44et1MOpkye5Om98qcdPW/T8HRQ6sNJJeJxDJgPfOA9tosbsk5VZyKr+thxeNC8sHhoxWVj8qG/q5C/evdhUX4lifT1jElx6bDkF45KS2OOPtjEGch6kUO+lp/fLg1H+2XeonyVOPLlyQdZrVwq73znO206GF2bN2R+fq7myTRop9TUZcvSVcWy9mGOQ9X6KJfzpYo3vvGPrZ4nI5ju7W9/uzEXoAqzhM6P/D46nClNKg09cWeW1E0ekWtfPibnXdcvZ7+4V6U/vXYoV3q7lFG0PICYrSL5+SUKEnXqF2o+qKGqGuo/Bi3pWJyWk5tlmxdhyPy8fAWyQlu0WFY5IhU1XVJYvE8yVQKqqG6QQ4erpaMdIyj74TJl9uwhqdI+5Snp01CgAXz4pnyltrdY38hIFIWSmz+szDCk4LJFHnmwQXau1+czWiTTp87Tvk5uDwEkkHCY3UJNwjjLURtum2Kx4qit9D1wYN/42KA9qcTZOqhR3I9zsEl+rsbBxgHHw27rAXSwOVEfZrlYiU4RSYkFnxKQMH384ecpuA0Naf00D5tu1zQ23c7gMmIssfZMHbOEGk07yKu2tt7qBJGemcXq+iHhfH9AMwCG2VTUKNLgDIRY/Kj/sPV1dnG8ba60NZXJqgtbZf/OTHn4JzXS0Vyh6fMlJ7PGVpDTd3/5138jM6bPGC/zdKPnbRbsubKJeDqPmZHLLjlPwUPf9Bptg1Svo7+z0c+3UPj2Cdb9fOab1fL4/d2y6Zke2bGlX4oUhHQsSkFhhrz1/fXyX5+q1Xt8Lw4ghv7/mnfvl8ce6JYLryiVf/k/w5I1Vmjfu4LB2XkNczgAFajkky8lFQ1anzG57JpqeetLG6Wyynczc0zGbbf9+DnbBaDxwbjGhgYbbBA+M3XjM1mJW3XsybT5w/LOvxmUc186Kl0qvPR2i2x9JF9u/VyBAhVGXg5THzEJp0yBtLKqRiU6BcK+DunualXgyVRgyNY2ck5QgRnUy8pLZNLkApk5f1Dq64o1Xbv09XfKqvMatV8z5b4Hiuw75BUlBXpdZPnKDplWxyxXlnT3sk8pV+vGEoEsrU+plqFSWR6g0Sl33rldDuzpl92bVTTRvGBEG/76HOlrHMZyNvrap2O0PoAHbeZ5YBM6oCoiRnFnYGU/gIAHT58Mex+5isU6Gmde1GjAxm08Djj+2yUeriNlEc8zPXr0iEm1PFNeAOH7tpshdUhiPt2PvaqgoEi6tJ8Yj4AQ7YFQTc34jJSp9bAJAZVWqS7157tfS5essDoFIbFW1rVJW2O1hn13PptqWURJn/CbekOWp4Z5WWEcZ+U3UjmfZeakAqRK6koani1t2LTxaR1j263vAsxON3peJaBUH0plXh7A2972x3YmDgPRj/D0eO7gYTGbQBhG/OP3F8t3vtIkD9/dLSvPLZRLriiWLZvcuJyTnSFNjUNy8TVjcmzvFGNIbBKl1Ufk/Mtz9YEOy9hIjtl55i2skfY2vqPFtgg+z+LqHSMrU8rsq56z5iOl5Mi6xzAAap30OtLFW9/6dk13InEvahdHrTILwoBnESDMQLtsZXFKuyFApbs9U352a4488AOVYIpFZi4elcppw3LOS3qlrHpAB7sCMYNeQYdjRI4d4euqfjTD1OksohzSPhuRwpIRqdT0FVX9UlXfLWVVXdLTCUMPyrTZXbJkea/m1a39M0X2H+iQgmxVaQqzpLI8U+vJOqlC6ej240KHh/O1LFV1B4oV3FSC06rfdtsu+dk9e2XDE71ycBfTybSAP94mfvNcjSlVkuhS6aOhscFsZhwTQp9wPlFba7OlT9w2TrxwAB8YjcV5PDtACEChreGS6pZLPthEYMz58xdYHI+QrRswc0iePnsFsCGNu9SS6jsg5NiaK6QcJG2u+UyX3ebxmrlP0+uDg8hWE9aoBMR4DSopE+lUgC8ucpWTGTEWojIWUNeoFyol+XEfL6hdu3bZmLGXrt6Tp5I4xnXi+O1SYJ5ts1m4cJHceNMrtOgkAEX4dKHfSAKa2AmpWaReo0ODEJPrallAV2VMysJD7mK6mZ3r3GdvLg2XVIzKOz5cLH/7oeMqnWg+IyIzZufIm95TLT+9rUUG+wGwDLnk6mJ57P5BqaoqlNe8PUcWLcdekCkH9w3Lg3e3q4pTKA/fUSPN2Aa0sHiIUT9702QcktUXD8qSlUXywE9GZO0jHKCeZWt3tmzddULbuG/NmjXywQ9+0AYb06cMGIzDDLr4NIy32+9LuX2cVGs0qeusy4fl4puGZPbiEe0DkaaDGbJvo74lD6hq2a8g0Zer6iQ3FEtN/aAUVLTJ5Kk6YPMKVUQvl6kzSpQJBlX96pcCbXduVq6qDoj6LbJ/zzLZsuWwgnW+lJdxkHu2VFWjBvOGHzbjH1KSjLHhtVA2b+mSO360W7Y80yvHD2K78T6COYNBaT+fO7ZtMNowvoYR9g7rU3XM1vGJGRgeSdYZXwFLny179mDqMC6jmmBUDpsNIETfu7TjUhC/uc6RJvX1k0y64EXCOUv2jTRlauJgYGyH9D2SDuUCdDwbV+19B32W5t3fx1Gz3i4kMpZ+2LilLJ6X/mEtEPWgWeAaeS9ffpbVk9kRJJ/pczNl18ap2pZsGw8cDkc+ACbgipqIDzG22WCN3czbmm0SEGOQNNxDPP1Ivzz11OPy/e/faof1W5lK+FZPKnWa0G+lgsWtdMjEbBgIEY9/zz13yRte/xrJVTGdAckbgI+38TAZPBicefAYTf/6U6XyxU/m65u9Xd+w7cqs2HxYqi7ymrdW630ihw/160DOkGtvrJDps1kXkiHHjwxIqUoX7Ucmy4FjwybRbH6qRHp6O20g++Bmsd2IdHS2SW9fmxSVdcjqC3Jl0cpCObI3W7775Z7E2wmDedsJbWQ6+WUve7lNmSL2Az7EM6vDgPKPAg7pgEUN8/t+rndj7Gg811RwkeLKUVl64bBccP2g1E1jsaJKeIcypL0hQ/tApQBlxNzMIrn6Jaw3ypRhvRGVDTtRLtKCtqtMpbAC7dus7AEZHOmT/TtmyP79nXYIPV8wra7JkGKVHjlYngPm6a88FcW0GfKTuw7IA3c2y57tCl6KPSxXYD+SPjlN722HAFmuwZw8X6QPNgMXlxTa7B4r2ElfXFRskg5pUEf7FLToT0AnwMeBBXXOAShULQAqmJFrpF22bJmWy4cNR7S+bWYbAegBHwegABh8fwE4ACXVMozA9BlEWn+u/hBi866BkpZpvo5NJFJ7lWh+5Lt06UqrN/lhRC4prJVsVY1pB+dTAy4h8WCIRwoKPqBtTFpA3m6fRQSkzPCuY4nfqGaMs+bmY/Loo09ZWQFA3Ic7neh5AaCTER0PkYYOvOX735V3v+edNnj9raoDTtUNWwekaf38nlF9o4/IX/1jvRT0flQHV6989atfVbH+uPT0HZGSyj4VWbNk2apCufiqEiktz5BJKhFgH2luGJa87Fr54VdnS2tjvg7KAQWZVs3Tp0AZiEeP8x30Jn3T9UpJaYZUVKvaVpYlU2bkyNxF+dLenCv/7x+7dNDn2JqahuOtVn8e+hNPPCGf/OQnzbYB+LCyFeCBCWEuBjJqJUep0isM2ljYZv1gsSk0/tOvKL9oHcektGpEpi8YkSlzR6SiXiMHeesp6Azmy/kX69vUPoujAGT10r5VhsnR8VlanC/F+apiqQSkypZs3ZQhvR25UlSQpwCRI9Uq/RQWDYlilElFoxk58tia43LX7Q2yZc2Q9HSRFwOc677Qj/bx7GBIdtkDdvRjEGkam/z41IryMmsHfWUHtekPJJR+BS1sRQE8yTe9v9H9xaAvI3zNLxhTc1KprcbAR5tq+bKnjkWdEIwJ2JvdDYBRRz0AilC3/LcCkKYzkAK09TfPVOHRyiCtLU3Q/O1JqY9EFIBoKbEnaX6LFi2zNgQQkA/tQrpnUS1AgqNMXxagapqCEGMEKScAKNqIz8sQKQiAjbOiN216Rt73vg/IG9/4JivH+8vHUfinCz1vKljEpYYDhOjoz3720/L3f//R8bcMD5gZATMOanreuKPDGfLmDxbKwR2T5JZvP2P3vu1tbzPmN516tEdKa/ZL7WRRqaVIFizJF5X2FUyK5M5vzZKd62slK2dQQeK4GfsQ1akmYMcbhk2bNVPa5bKXdui1Pmk4Niod7Vq+Dtrpc1SCacqVL39aJaBcfyMeb2i1k+o+//nP2wBjsAE+DBqkHRIBPtQdsZmd9syOuSoGoNK1OK0E3aXthMY7PBFIQFDit/5RYOELpFk5vJ195XR1XY5c/6ZCqajVPtbrdC33cXAYkkJpQba6HG3ssJTnT5Ht2xQYBkolP0cBqDhLauv7FCRytQ+z5dmdLfLAfS2y/uEhBWsrVKtHHRPPVAvEMDyi4lmNMhL7mFjR3a2MBCh5v8KoWWYDYtUxR85yf5a6EgWg7q5u/Y3diUWEzBDp89ZxQDncC1MFkzsIwZTOmLygmE1jhg2QIW7Tps36TI9bXwAyATpcx8iMeuXSj/c7/Q+44PNcACEAyF8MdJ63GyCibAtrFONT/+sY8O0eMabZ3zd33iIFEj9KFeIa9efjA4RpawAsfYa0Nm3adJNokGwYQ9He8FHj6Zd6BduyclfJnnlmjar6fNDSQYq8U93pRL+REZpOSAWc1LgIB/hAdOT73vcufRN0G9ggppvorQHusUWHDBq95y3vr5Bj2y+Rc887Wz796U/L3XffbaItgDIyog85d5a87A0sNNSHkzMiR3ZPk9u/vExajhfJseMHZdeu3QmQcNFXS7cyeFPy1YX25hzZuq5WnnkiV3Y826ZSUodUVGVLXX2uHD2YIds2+ICHidhx/R//8R92LyJ1nEYIw5EG8AzxmUFOeQwYBj6MQbtjmHPN6oNvfRK+JTDGtB/6n27UO3TQq3rXnyFD/cp0w5zmOCq1090f7BtTn69nivT3iEqIo9LZPSr9qsLmjOZpXbUOfa7OVNdmq/STI9t3t8sttx6Uu3/YJVufUtWox2pgbYHpx+vAM9Lnc8WVV8qyJUvNblKob3AWOtK3tC+ePx8TxAecaSvPdXBApVEFHV4awZRIOaQL5mPWC8mIcDiuw+AsYmSK3cdQhjz55JM2g+nbJly6YetLqFv+mxef+wH8HgcYhT2KjlWn5QBE6oH1CujedusN7Qv8kNJJY3lq3nxo0qQ70nFByY7Z1fHBCwjphbq4cb3Ilmhg52HcME44jpY0pKW9pGU8MYPGp7e5B3B/+Y03ytmrVttzoZxw/D7d6LdWwXB0Tvh0auo1HG+A2bOn2vQyg4QHm6VvRH2qOjD04epbigFSWTsqN//RFLn7liJ9WC02WHnLkSd5w9Q1NXWy/IKDcsHl+kZ5fJWqGZXS0HjYRHPedqT7RRRvRt7KtoFTVbBZi1rkrIs65EffGpRnHsMInS1z5s7XN/BcYx7Iv1TgC+6Io04YP5GECJMvDkYkHmMtZ/4ArKgi2g16r49/G+GQ9Xx0P4N8PKgU/QhT6x9VvSpqRM67Ls/OCkb9Ih/LTx2LCjnEvLAwU6ZNrpTp9XNsW0ZRUaYcPNQha9c2yM5nh6T5SKYM9HKLDmitkD07/iXyoQ0cF3LDDTdY39NmLtx2223Sqs+RMpEY4Vy+2slzA0xgOuxAHJ4eqpbPVrkth3LsuRsA4asqrvGoXgbUWoHp06eJf73EQYSyH374IasTfUycSzgp6pVJPm5gTl4LIHKQ4nnwguA3z97aqWF7HloaL0TrB80/vv/loIhEpmNaEw3p/RWVNSaV5eUPq4TH0cFHDFxoU6iYgBHST3VNqRxr2C2Tahfb2AGImCGjX8gbAsxrasvlpje3yS1frtHxWKAAVyRf/OL/03S+BgrQoS0xDk83et5sQKlhBkH8JsxajcWL59nbQ5+tkr4J9eGSxvRrHUjYgC5T5urpqJKDe3whIvGRDw+Ch8zal1e946BsefhG6elttdmQOPz7VyUrV+vlTMHXDAqkqrpY1QmViNp7ZP7chVJZxdqOPHsjMVAIxyDjrcXCN8qFGHQwF+tGOGAeYrDDQDjK8rdyUILhARHtC2ujBxPED4+zD+Xp2x6YQN2auThTps/NxnZvyblVs5eRIU0xAqOMyaIlRTJlarEcPzYoz27oliMHVDXsVODpH5OhAX+r29vU8nAQgiFp2zUvvlYWLFhg9cZgv3HjBrn3Xj4KwL4vlyQGB1j3RB05S4n9Wr6Oh8WY8XYP0AkACsnHgEfLhrm5BoNDHMc6c+YsAxMHkFFb6oD0a+Um4p4LhBxsnhuAkuNJ22xF+nXS8dMASH2TfDSMWmQqotad9WlITGwLmjlrjvyP/5ktf/9nqo4O+RdxaRf9Q7son4WZs+aqZFy5WQ5uXaVjxQEI+2GAD+3Kzy+S171Lx8dwtnzpU302nv/ff3xFVp29yvo1ACjG6elIvxCA7OH40xoPnyx5ahwPACIuHEvKly5doCK57cy0wWhTn/qPBYeIt319w/KB/1Mmt321TB90YgUwb0h9YBg/fRZEB0j+flm8olj2PjvN9hbFQ/pNiLr6w80wHX3GjJnGTFFHmIk0OdlFdhRGV3eLtLW2GXMymGFY7sfIiIoAEEHYgGgrDGP2B2UqZs5ol0kPSt6t/KHv3I8Qf2y7gx0Mr/0zrMyieZEf1+cuzZaCEphb26A3IfkgAY0OKxgO0Kf4Il1tqnqqisbRG2TK8RvG8HoPqjDEb9rAmcPXXHOttsltWTDnLbfcakyDJMNzhNGRikgfgEIf4bCZ5Chg8Szs+eqz87BLEh4Xdh7a53WhDy+99DKToGhflMOYWbt2reXBM8DFeEoFo1Tph3j8SItPfXE8GyQc+6fX8rTO/QN+ng/pqC8+5dmYsDbq+Eu0nbJ4joDFxz+/VD7z0eP6nH21c/QDY4LxWIM9p6xEXve+bfIPH6owqZSFiRxSR/6AIbvdr3lFlrzokj752Ify5eDBHfLOd7xb3vLWPxHOCSIf7y/vx9OVfiUJ6BcliWv4EU4dLDjE1JkzJtuH9QAW3pY8XAaOD3ZsGcPyyS9Xy399ukxFe/8oHQ8AVamvv1cGh4/I5Fldcs5F+bJv44tky6Zjv7bkk0o2yPTB8u11vhyKrYK4IMpna0FpWY5c8tKDOnizZeua+bJ541HbyY1Oj3SEekk9GPi80aPtSEn43rY+My76m3jYmACjKG9BvclABTKQ0fsBhzEdzJxN44zhzERCww+9TlU5qgMfAKLnaY+VOUyOes1wR9MiLulv3uqWUIm0tBc7DQCwaNEiqw/PZsuWrXLXXT+1NFauEswNcQ99Dij5W9pnzAJoHGAAJ395kIfHx+ynMxRtQlK46KILyVWd9xVMjKH7jjvusHg7g0jjHXBoe3JsRXr6nrEUYU/vfQb4JKfo/RplAZZDw64a0+eJjlQPdNS+1ToSx1G35OllIu0Oy8tfs1KWnT0gn/v7RpvJjZcg+SMJMQNWoNLNiguOy749x+TAjhlmpGeBJnXKysqV1RdmyY1v6pJ/+7+l8sRjm+WSSy6VD33oz0wKBJRj/KeOydORfiVojU54rs7g4QRFONVnrcMrX/Vqu18foz0EbD/2JiORZkvWOpaltdk/2s9mzb7+Lmlo3iAVk5+VV799VK5/VZUcPZArDUcyjMF/3YdDehgaJmOQLF26RB/4bAOfIOrLIEIiyM0pkfyCbDmyp15aj1fL+S9ZKy99dY6c+6JLdJDkJwyIeabzM3AQsyFsPgxKqKioQK9X2+B0JtU3qrYfdaW4uMTWzFCeve108NsKYHUYcWPGhVYa4+p1U1vseFKWMGTZsSJIOGMqASmfGRh5vzgTqgClITrY20/5tJ96c2QqU72Aj72VtQxsPXfdfZeVw/341I03PLvU6SukQV4M1DskIJYuxOplwiYVYRPSdnK2NeUGU5Hv8uXLbbe8t45+xznIofZRa/qMpQkBKgrRiXTeNq8fd3gehGljjAs8wI960DaTgLhH/7FlBhXIko6nd6lcQwkJkfL8heDXHfTXPNImK84dk6nTJ9t4ojyviwOsPUvF+k1PVcv1r8611dIQ9cjLK1KpJ0de/Sc98u0vFsrG9QfsOJOXv/xmfRmyxs1B+0wAH+iXzoLRsVB0cirxOzUu9TcgE7+JYkry3nvudibSh4aIa2/6xO14195cIPf9aEwGhlqkf3SXLFjeKZe/pFBWX1Amjz3QIw/9tFWKC2dIa5OrPTysX4WoO29sGIa1FoBPaSmfw+HgdK83AxwxHVWM4w9Ky4flkhv2ysGdU2XZ+Xuku6NC8ov6dWCNSdWkHpm/sEQyR+bL4BC2El8JiwTB4GEgAaIwOfUM5uYtzMZYmJf+MaawskdVOixRZgW0MkwEZwCinnq/exsY7Ex920yNjU0GPOyk/yJOpR3bRqD3m2QC0+tv2sqRJMSVl1fIZZddbrNNlEP99+zZLd///vdNovNhz1k1GJPdbkMal3hc3Qiw4TfX+E39HXTiGpKBq2OpDMVxHXz3y586bfPxgmPmCNULMJg4hvBT73Hy/rOQXUqmiTpyH88GQGP8cTN1MiM8IqWmB2goE9KutDBSEKuj6T/uIR/6uqOzXUoKZskr3twrj92jKnuGS1c8C8pEOmascbpkv6rEO7awTKFMy8uTC64akFe+BfApkgd+yr6wdrnxxpvluuteYjZS7qPO0VenO/3KEpA/fCcfEPE7HuCJDgqfvmxq5KsOvGE0Hl09kc67mXCG9Pfq1dw9Mm9Zs7zk5mK56qU1smXDgPzr3x+V3u4hueSaEunvmGrTwTDvLyO3MeSa+Mtbhk2Mtp5Iy2eg8LCxzbS0NKvU0qt1wBaF0ThD5q1olJLyPqmq75Qd65bKvLO2ybG9M+XIzrmWd2l1s1z/xs1yxYvnG0PTR4DXtGnTxtUzVDPKQDJCCkTd6+3tt2vOtFkGNoCiFm4Db8aMGVq+f+ue6WFUF6QtG5hIEsrcIV2Qnh3ZtIXNkw4CGq/pbCsBcepyczGeu7Qye/ZceeUrX6nS31Lrf4Dhjjt+LHf85CfGpDwy6oZ05kATwIMjLz8SlX6NeH7jB/BwT6qxmTIIw9SzZ89WiZBFeoknr+XRXpdwMuw4V9rsoGKjxeoZPsHwIXxnVoUG9bxMl/CoCwAI8KP6Wjp1vtBQ66iOmVDy4z4Dc7KyvFUCo056jXoHIHAJtfDH3z9qi2Lf/mGAyr/tRh14TuTnRu9BObCTL5oOa98OyeUv7ZeXv6Ff/vvzJfKzO5qlvaPJJP1Xv/q1VlfupV5R1plAv/E6oKDQyVMp9c0VtHvPLvvEMg+aeKZfDYRM/eYUxFE567w8mT47Q869uEK2rB+Qb3+5WQYHRmTB0jxZvDxfJk+pko1PlkprW9MvfFAMBqQMmJ69ZxiEScsgJ57P4wAaAAPSCgziBkJfw8PGypajdZIxWi1nXbpL6mcck/amCq1jvsZPkcq6Btm3ZbHUTjssBSUq4XQt1XwqDLyQeFhcRp6Uj7RF2UhIPT3+KWI2H8LMMDkDlXVFgBBHifLNL/qPe+gj0plNRYHGvvul95sUqf04ztjKOEhG/IapMNqzZiWACoZkHdPKlWep1HNBAtDybOnCd77zbbNN+LNy6QtGiJkgy3PcAXITnYMOCw1d1TrxHmdsf1kAzBdffEmifRY1Pk5w+/fvU7ef2JR4S2Uunjd+ath9HH3iap6DSaYyfq8tlTBpRx39xKpu6m6gqUDKxmPWqNGv3Ee5ATrki7Q0pmqgXvR+Ub+1rVkO7ZwuN/7xgCw9a0Qe/dmY9h3nk/NS4Vv51AtVr1v6ejgMrtwWwP7np4rkiYeOSGtrg47/Ufnf//vvbNkD0g/9Q93PJPqNjNA+MNxN/G06szJ66nUGHOt65s2bLeWqgsA87G9CEkEX52FxbvHF12TL2Rflyec+1iCFxaMyeVq2TJ2ZKzPn5MqchQXygy9PkZamUZuJYgDF4AuKQYXtJN4m1IU3s31lVH+btKGEyIyaFA+c3xwVy3GepGGQ8ZUJDgSvqhmTZecd1DoNyfoHLpX6mftk1tLtcmD7LNm7abZKKkMmscDQMDN2EvKl/SygZIaM35QHoGAw5VwivoNGPFITUl1DQ2OiDcy8YPD03fv0oqkD2l7aA5NQP+tjrvLf+jrZH86ArhLU19fb1DpnzPCbgY7U45snkTRQSZxxEo/MKLrXQYT8YG4HPgcaACjVx1FP1C3udxBwGpOrr77aJBOP8/FBexgfAPEtt3w/0S5eYD5u7E7aqb+jPl5HryhxcZoh8Z428hzU59FgvyHAg1ktpDfqbBIdkqQCNc+dkyWpc6Q3VVZ9QJ2XAYUhTfls26itjj5r9Sp5/Tvb5Qsf56gUl1RjQoO28GIjDjshp1du3fKsvsgGbXnFe9/9fnnVq19j/c7L6mRj+nSn55SA4iH8MooHTvLwnQj4ACMehH/8sUftW1jEW0cj/ehDJimpO9uH5cIr82X92k6ZNNXBZ/LUHFmyskQ+/b/GpKx4pn05lHsZ7EE8OAYVGyVxvPm5XlTkO41Ru3jADPK9e/daHCCDvYF7ncEyTVrh2oEDBzVX6shHE4/L0EC29LTOkuLyXll6/iaVDEalu6NI9m2do4NJJTnx7RyABWVQNvYkjqagrpTFG5CByHXiYY7q6ipTCzlDJtQ1mEJ7xRgeyYd6YdfBD0ZHRaHe4Sgv+dvf7jA5+bOLfM6c2ZY3fUBZ//XVr0hDQurhedFPgJI/BRzA4VKA23ASUpiWTf2iLA9TnoNP1Nd9B0DyAlAwOiOFhWRB2VD4nDKAlAh5vZISD0Q3QCT3MP1BXiGp4IMR3neU2ahqP/lYX2q8rejWdvKSot6MEyQg2sFhdkiNfb3d2gOs1k/MAHIfbdFCbfU07fNmWflHtD93b5kkRcUcgOcgbrXTdF4vf3ZMTGzcuI7esHxfefNr5fVv+CMbm/AGdUlt75lCJ5WA4uGnXvJwEmD4Hdfp0AhHvMfxO6mOMfjPPnu52WQYwPaANd5WQ2uY40n/7XvV8s//+6DMW5Qn02bnysKlRfKp/zkitVVz7B5WkwYDuPNp0LBXhOoFhUgbG0hpE2/g6mo3ErOqFTCgbry1jNmVqAufEUZyQU0jX86tmTtnkUyZkS2VNYNSNalN+roKJDu/X7Y8NUvfjAPGQCzNJz15RH4AE478AD3KYtABRo2NDT7YE/0UDAvxm7dtPAt8d1wFhBNSkPVzst8pn5k32klfoIbxBv7JT34se3bvsuuWn9avvKzCGNOexTg5E8PUIfE4ECUlH8J+zaWiJOgkgSAI4Dn//As05KAW5GODo2M7bNo96kVdaBNvKKQb4qBod/QB/RsvOPImLSdaEndQxwl9TkJuo61IxvQF9aT+AA9jJ9oAKCHhHDiwXzpVImJzLjNnII6pw9RP80KCpXyeDeUqFMnChYsNTKgbeQfxzAGlPXt3SZfmyYLPm1/xKnnN694gU1nmkVC9YqycaXRSCSh18AQlB0HyGuF4+CeSM4UPoOR1mHnunHnKCHfYQ0Kt8D06zmS8WY4eHJTX/kmZPpAxW3D42b8dlrKiGfYGh3kZnP51BH/Tw8yAjks55fYwKYeBxYFV2FSizgxIpBx86oV6RFoGCPt0nKl8toZ0gBWDkTgGdUPjUenp1rfj6CSVhrqlsKRfsnOHZPr8o9LRmivdnRzs3jieB2VQX8oDbKgv7SAOOxGA5Wli7YqDn5MzWTAsA9QHqTNxhH3lsDKapXFpCxsXti/Kg/mPHT0s3//+d6z/uI+nUaAqaWlpBcVYuRB1jjK9PJgpJKwAoGBWl3ZOBB8HrkRu+tvrit0n8vVn4aAR5fJxAQedRERivECWXPOiLMKU5/mk9pX3Txxutmf37vE4wJ16c3Qti1lTX1h2lIkBUICsf+cdI3lxSakZ5Vn1HeovfUV1MrMV5BR8uAeAGrJTA7J0LHFCwqBt22ClP/ZAbEt9fT3SouOCcf7a171RXnzNtTYLyJhl/NKnZyqdRALygUF0MFGSktfsl/qpAwfPf7uOfGJ6D2P3WLxonh3hyTJ3FiLy4DFIc8/Q0Jj867dq9A3UJ5/9uzYpLVhkejsggX2FAcIg4m3FA8RxPw8S5oOxOfgJmwxxMbD4DTMyBbx48SL57ne/Z3G0kcGIHcY3Wo6Nv5G4BnBw1gsGZtQo4hnk8+YtlOqqcskt7JHaqR0ydXaH/PCrdbJ95+aEBEZ7vE3eLnZsc3DZgA3s+B1gOJGcUfG9Tzn7hzeuHTOq97HAkPt9EZ2/jelPZrxmzJxtn5nm7frggw9IE1KW1lufgPYHNjLvs8if4inPi3QQ4bpLPYkZIwMf+tKlTq5H3/q9OAcGb463/bzzztfnUplI67Yhu2qJ/GD/zZs3WtgX/NlVDTP+SMcNPhZx5Bn9xW+eBc8LNZK+YGc66iwqVxSWr+OAL9SSnrbg27EwVifaqvUiP8LaBuubhI9tiGNAurs7vR8SQBtrgwAie776LAAqM9yrTx1ZOa1VN3tPfd0kee973i/LV6wwyTSk4DNV9QqaAEAnAgwdQziZ5MTrdLym0t8ONsFwcc9E5x2dIQ899IC8+tWvkEqVPjTaRF0YkgfO3rC8ghH5/Pfq5ZWX7rG4lStXSmFBqYJLu0kQvN15gOQJKABCGPtQfyifQekM44ONtxKgECCFUfbKK6/UejxkDEAZ5AVAkRf7vPDJh3iuI0lt3brFyoYpqTc7tlmwmF84IG0tDP6Ndh/3QNQFgAEoHHA4v8a/BU6cAYim9f6jX73PvT4YOf2eoeFBAx4SxMBnYGMhVXawtzCMZNfUIeaz7QK1g++GeTku9dAnhCnHHoeRgw5E2Vyj/wAUB3sAyIHn51UuHPfQDvLw+jEW2Fy6dOkyuy81fVznZXHnnT+xsrgvxg9pCJPe62rNsjS8eFClmFTw/DKlVyUNjrpoaW6yzbAl2GG0HdzEC6ta1VF/jtTfASfaAlEeedF/Blz0qvpeV+8LvqSCNMwxuTwbV8e0UvzX+7S6Vk/rC8uU1e4jJqlf/eLr5NWveZ3UqVTN+AUweaESpr/PZDoBgJwZTpR8Ui4r+XUGB53t6fF5C5DOB5DHedpU5op0dPo///M/yr/922elSEEBNcwyVHJ1IkMmTxf5hy9Wy1+954Bkj82RqoppCgi5xuAMCN4iPEBmcph9os4uHSXtQ8RRH8IAFQ/+Na95tRw6dFiBY5bG58gXvvAFFZ3LVcLhYHCvA4bhWEDIfUH8fvrpp00aAsxIT55s2QAAKYe2OYCgHjn44AjHvqWIo27eXwHO3kccpsYZz6Pj6hUDHOaIwaq/9a+OcZ6IxSi7mO9EHL+RkvwY0qIipDJfZkBZFBdlOoB42FUcB8EAcRxhdw5A3APTTmQg2gLRP0ibXOe5RL9A5LN3737ZsOEZkwgh7osx5JRsD3nBsDwL0rG5GQBCFd+4YaMc3H/A8mTvoDG2pocob9Lkeg/TRq1vUqVkfHjbAZ0APquB/om2JZqjxL3s4xpUwOu1g+c4VRMVi2dkAIZNyKqNKlwjq846W6697iUyZ86ccUmNtmB/ZOxShzOdEgDkQJKkAJZkpIdTwcfjGNCpYR9EIR0l8+UhRVqu8XD/9IP/Q+66+04boIjP7DomfnRY89GE5dWj8pn/niRPPtQi6x6Yq3r8VJk9a7bdzxsPG0+SMeJNnfRhcvLz2ZcMueqqq8woCIjxIb2bb77ZjNCzZs2Ub33r2ya62yDUshkk2IE4cgFRmYEDcZ21KhipQ0JiMCFKU1akgRx0XMVCvXAVyuNoQ1zDMXBHFHj4QsKoSjtINdpb5pOd5W397p/xCQaxkizeyyVfy0/J9n7ZM3AgYi1RoQKRX/e3Pj75B6DwG0aj/8jf+zKkH3fEW9l6ozfV+4wwWfM8L7iA9Ua+GJA8SI8BmDVWzzyz3lbGk5dXNRV8Ii+YGNXN7WYsJOU7cNC5554rjz/+uDy9Zo39HugXWbpiTPbuypOKSldrtNVmyykoTJxZreUzS4XhOVaT007Kc6nHycYg/aHXuRbPMvzxvtXrvMAY0yxmpd8BP8YNe9w4vxq1nt84wCcACEfbI88zmQyAolOD6Ew6J+Lxk2kI03E+0GPgnCwc9+GIhwH9mjMhZXzkI38qd9/1U3tL8zzsja0PJ+owNDgsb/1gubz4pmL56HtqtcYjpiIxAEgXg9sHRDJM/rxdkZRgBK7NnTvX4jE8Yyu4+eZXKCD5URtnn73KAOjf//2LJulQNnXAWEg+OIALIg8M2AAg9hzSUWaAFG1M7T+INDjuxXk/OCCzYnagn687ADzATvIZ4GAExB0kHutiS+FMgLPLpNU4V9E0rf4jLeut/Flo2epjVC0sQr1kzY9voKUIL8tBCB/mDHuPg1ASlJLMQ1pqwv2027c/nHXWynEVlnsBELZ4bNiwwYz0xCW7JsYIYfp8RJ9ZjYJ+ic2ask+NZ8QanauvvkZ2KvD/9Cd3an/xpZNhyckdlpfdPCbr1/IpoBxTsckfN33GdOsp6kqdwzGjhV2RttBWEpGGPqcO/B/vBwUrrZ1dT6XoewAWF0DDywp1H58+CPChD3Bp8DmRMrTTx4cCxEDlCfig4FIMDq75bw972hg87ocE5PdGmmAA/KQxdcQYnTRf+tJ/yBe/+Dl9QH6gN6oKD5d0vJ34TA/fq1p6Vokc3lNsRz8wwCDSU5YPHhjXAQ7bCapdaUmpqUg8eNLylmK7A589YXaGM2c4fIt9UOzMZj3Ijh3b7WRFBlYAQaxo9pkNDq53tQIQYjYrpC0GF0RaiDjvC3fkhyOsf6RPgWdwoNftNpreZgVhADfw0JX0pgX0Xa1vZqKT0kswSvQD/5iFsZDelhzmpOVmXgTsBmedVIWrduN5eD6kwwE+LCrMyeH3iRJQlG0V1DB5cuQtgBESIWoSn0NC2gSAnPFodtTK78VnqwRnQHMkCv0P8NPHSJovuf56aWluke9++9vS3tpmdcwvGJU/esuQ7Niu6vokkQfvz9KXAmdfV1v96ifV+6mWtClLAQi7j+bn4EQbvC2UnqlSFuMz2kX+qW3lNw6KcFyjnbQXkAFsAJ2QhFKBBwcgex9E+9N0AgAZU3jIBm/8dqDB5wEkr7mLa/E7wODE3xQD6Dg4AEBhkB0w/7FHH5WPf+JjliZHH9IweXCf5jSqUhH7ojDqoedXV/uK3kGVvZl9ANTisHEz1iZIS9dBDCOU6ICeaWthPM2ILFu2VN+qbTZIGDR8NJG1M1dddbUyTbeJz99mwLe3G1ACOrzZGHSEGWAMKoAnPrdidddBnkqkp0wGXfSF1UH7ob+3S+s/oL81zpqrEgnqQeJebwGdi32LN7Gxh8VrhpYCqYgo7wdASq/aZS2PBPzwXOw2SEuTXGVEmLBA+4bjIYKxABXq7A4mPFGyJA7f01NnjiAtNoMzNhoYDOBhFfeWLc/aYsB4WSTJ7yUPXhRMXyM1Yc+jTydNmqwS6gZ7QXAywDe//g1ThQEuzkjiyx7XvHREerszZOr0UTl2JFMef5SV9blSqRJQYVGhzJo5y4AHcGFWyvbGqcvS/DAMp7YvaR8CHLydpLcV0OqS7Y0+8hcN1wKAeMHFmCAM2ATokCYNPiennwMgxisMQT/F7+Q1/8F1BpGDT9zj19054EAOPkn7BwxrMzv6xsOPaWkcovZtt90iTzz5uA6ublulyj12ho7mZ//UZ9GeTXXqP3trUxt7sFqn0FN4q2s1C3RQVFXVqnrVZwOCxYepkg36+qWXXiI//OHtcsklF9sWCQY7aa655hr5z//8T6s7G1a5n8HErBo+qhztBZAAIYAqdbA+FyHh9fV2WvtpizbDAMnXm/iiRIi8eYPzmWDPU9us7dOQAS7qKYyjyUht0hN9wNue9vGb+8yOlEhHtTg4HhDiOcEUlZVsDgVYvIwAIcKuirk0QDjahoPRmAkEmLlO//Cs2FnvarLboCDKRa5zn3HB3qkiOeecF6mqddBmxBYvXmwziYsWLbbPEX9DgWfXzp3anmwdH6PyilcPS00di0bH5B/+b5Z8/j+HZc3jmfKT22lvpvDF3arqKpuZLCpmKQUgQb0dKKg/LyQHVT/wC4DjpWZ2rkQbAS1AKgzWuHiuqb/JM8AlgIY+AJj4HQDFWCLM/Wk6kcYBiMHuxMD03x4XPnH2d9xnkCfDng7n8fi+wM6lHkDIZ4HiiEwYGQcIMQvFwV34HR1tskUlkjVrnzJViby418sAyBL2EYqGaagDvzUCZiOA1IMREgmHMmF2DlAH0BDvsRVEfVHBpkyZLGzBYKvGFVdcbvuyYCxmt5jxuO+++62u6Pb4DCokqiBAi7QQ18j3ZAOOdvT3obINjvcTjjobcGj7+I3qyT+WKMAQkRN50n9m61GJgKNsyZOfPAebKSOxRvhRohoHU5GfMZH3EfkQTzr6tbqmTuudRwnKYEkVK972+DjKYbsLSxmQHGFwmJq2oI5i5Oc+rw/ZJwKan5WtP5m9Ovvs1WaIZnnDihUrDLTYjHvWyrPkh7fdJuvWPK0vIJVyB1XauZ5PKjNtL9LWOiarzxuT9pYM+cH3s2RoQKXD3MRarhnTZLqq14VsCrVTAnyls/nqQgUjLW2Ka+Y0PYsHCfs14l1S8vbTLy4N8dvy1PvDkWfERZ4RR/o0+Jycfg6A3IcpPJz6O+nHNWcWCMaO9DgHiwCeEXszwihJ8PEwx5S6H5IQYNRrvyGMvdu2bZH7fnaPMSdvKYqEAe2oCZWSLEIHOIxQroO4trZOH76fZBcgRz2oL5IQKhbqArYgBgdSGUBF+W9+8x/LN7/5LbnxxpfLo48+Jq9//evl4x//uOWBpAPTUX+Itz/3w3y0EcM2eTHwTkZILf39qnZpe62f9J+vqHXGhoj3BXE+YAMokITYuEv+xA2qOkqZlkYdt3MvGXl9Rk0V4hvz7AhnpgYju6KPbb4kD+5z1YP1V6MqCVVLXn6xMZtJlpRNXRQYqQ5vdYAHGweMCLNRJltdAB76Impj7bM2ecMIkxdruhgbAA4HomGUph0XXnixPPLQw/LQAw9YP73khpfLj374Y7nkchZPirZ3VBqOicyaI3Lf3fQ5ixDpmywDqoWLFsmUqVPHgcZVLvVVkgkwwc9VkMUA7b/DARIOGiExBYgE8OL4TZ9wD20NsAlAI4wfLn5zT5pOTicFoNQwA8iTxICCYoAF0OBc7XLfHUzvvi+8czBIghDO1TAAwtMAPKQDiFxy8rc7b8t9+/aaTQb7Aqt5ebi85RmwDAJEehiH/Lnfy+P8nVj4x/GvXi9WuAKKgBDT9MTDiNdff72CTJnmMyZPP71O5s+fJ9/73vctL6bsYUDSUnemhqkDv2Ei1iOx3SEGYCrRL30q+WDzYqYrzpqJw/m9r519XVpxEDBpQmMxLCPccGzJkLYDhoC3uY14+h5HO2l/be0k+446II0qRltpH/3I1ozWtlYpUHUhwI41Vtw3afIMKzcACEIdCYknGBFiZTqqE3X0mp9IqWNkwYL5BvKoqhw/ARhyQsJFF10s27duk3vvvidR9yG58qprZObce2T/3ixZunJE7rw9w4Bo7ZNZsnkjqo9LI6imc+bOlfkLtZ1aJ9qBD8DS/xzABgCx4z1AyQHJN6CSjv4JIDEVzKQgBxjaGn60O55thFPjwtFvEZ+mX0wTAIgBY7/4kxhAPrhPND4j+RBOqhAwYdK5yuTSD4PKB5a7AB8HBN7U/GbwRVp8GNoHJKqXhzFWR9mUE2DHNb/ueSPJAGr+ET3/Zjth8krmMZZggjZTtWLWhfuxRbDY8NxzXyQ/+9l9BjykRcUiHfdyndk1Bhp15T4kAfaUxQAM8rI6hQ/9IcUAQJCBCP3qZiBlgGB6ZqY0rJIHa35M0tF4jn9wO4/2t4Y5WTL6KSubFeC5UlVdLcWFLD3wWT9/w+cYsMMQpCWembt9e3dpfL+qN3lWPgwKkEyaPF3z5TtYbGrlgHXf3Es+EFJpEnios0UreYDfPgZGzJiPusvLgzBEP5599tk2s3XPXXdJXy9Hlnqbb7r5FaZGfftbn5R3vIePTmbIj2/Llvvv5eOSAI8D9rQZ02XpsqW26ND6W+Ppc76vBWD6J4LcRuN9ANCgErkR2kDJ0idVpgCQCAfwRHxqGEe6SIOjHnGNMC5Nv5gSAOTgEsQDtkGulzzsBOO674DDpQACV3EAHK7BFKF6uZST9B2M4jqO+z3sPnmSB/7Px3t5UQeuwVSRf0hQ+NiT7PPACkiEHaBwgJq3BbDD3kP+AEowGwPqpptuUnXsm6Z6oLZh58GITdkAEioYg5DyAaQ4oJ6yQw0jbX+/T7Ub+CT60AzO6ryd/E4MXiQiAF9/I/XA096nqJ/ZqoqwVshn0QCnwuJsVT2mSUnhFPsM8uTpfQoO2vaukgTj+eeU6R/aEUxBHZFyOGD/yJGDfg1pSK9VVddqX0wf74tgKAeeLv1NKs/HQSjImY7nQN/wVVCm1FlZjsGab7qzN6yjo1PuvetuaTd7Uaa16S1vfaut8WHa/bu3fl/+/MNv0b46Kju2AzhIH6qmah/U1NXJWavOkpKyUvvt4OEggkSTB7io5EN7AGRXtQAiQMX7w0HJ7+O3q104ByLqFEAS4BJxE3/TXsL4uIjDpemX07gE5ORAFKDDoKcfIwnxqY7rAR6EHSwCfFwqwRGH5MHA9N8OGhDXKJf7vRzPmzSRv/sObOrZNa9DapkOQgE+YU8KwzYAQRySkAORS1bkw6BBEmLmhqlUmIcBTH4MSAYTEgNvbgAIAmh4s5OO/LAPIRVQD8Lkievt7TLJB+DTGht4YNOhXPLFR3WwQa3xPiWsfU4fqaOeAJfZgDTvUDHzCrKVwWcqw9XIpOldcsXLumX5i1gvNSJ/8w7t596ZmqfbKbp72hS8/FjWoGASmH/9+jUGgFqy2Udg4PPOvzjRz6MqATaPSzzOWO5bMAFEgBIMzLO44oorbNaQafjXv/4NtueOvVTXX3+DfONrX1PVap/1K8/16muuscPpWQbBXq577/2ZgtSFUlL+oNx3V7Hk5fsCwdLyMjl79dn2qWjGiQO2AoYCSy5AonX2UxISs1Lqsy8sJB+ehR8+lgArwBmw0XjSmEqXeGY42hdgRJi4CKf6UPxOjUvTr0YnBSALGYP7jwCGVHCI6wANA4S4VNUJ35jHQMcBydM4WDmwkEdIVfbXfH2OiWvJ6/Hb7031HYBcAnIVy4HGVS+Mzhi18R2M+gyguO719PxhLurLTA55sfAQgPFrmWZkRcViNTUEAAFWONJjm6Jc6sU1iHYw3c5mUoDH4mBi/ed9x+eHUt6qWbCzq1WDWhdTubR+1A2g4BFo79o0c3nJNKmb3iJveG+XTJo2Kg/eOSpPPZQpu7aIdHWMSn19nTEkiwh7Bg5ITsYUY7JgkGAYgGL79mfHmZGyYLazzz7PJEPaEvWLe2gXNaVCLn249EA/nHPOatm2bZupoq9+9Wvkhz/8gV3jm2Of+dSnbZqaPlqlKtiRQwflL/76r82WtP6Z9XLXnXfq9UJZtlJk03pVcXJGJV+B5exzzzFbHbvLAWjqSR0p27/AgbTjSySwa+Wa9ONHtrjapSCjaWNdj0s9HjaQUfBEuiQc4BN+attP7IOTuzT9ejS+GTXhJciBgLjU+JBAXPJwycQBJUDHQShVAuK6O9K7xBFgQjkxkPGTzy/iKMv+WnovGz8JQl4HJCpX8wAWXKhgAA4AhFQSYOTSEECEDQrDtJfBAGLgwRAwH7M92C0YmEhHSEAcbQqRB/HMpgE8ABTlUy986jM4qGoXdh/tByQXmmVLBrQs6wMNwRzZOrB1dFv7rS2AD772IXWiHUhE+UV5Mn/OUikuy5G3/0WLTJkxJN/+Yo6sezRfWppU9RvqNVsI9cZgjNpTUDwoe3e1mME8+iwYjXZ3dnTITlBLa+PGb2a3YHA+Blk6HufSjzMg0g55wMghOfCMOV8btWfHjm3y4hdfa6ce8EK46aZXyH984d+lV/ts6ZIlckT78RP/+En5yJ9+SJYsWyqT6upl3bp10pE4NE6HiYJPhqxafY7MXzjP+grSS1ZelA245GPnUfABbHEAkYOPugAaJBwFoFxrF/Ulj6TqlVwv5I46/CLg8bqc3E/Tr0fPAUDJ3+4H8zvjwxzuu/QTQJNq14k4BwnSxf2WrRKB5MNjgDvxkFMfaPLBRl08T/fJMwAPxkeKwe6D8Rmfr1AwDc0CQw6FZ/cyb/UAIVcNkzYh6sGA4/ru3ZxumKMgNNVUEACIGRwGKQDHPSxGJC2zX7SXOhLf3d2hQDJgIEJTWc+Db+Uk2mdt1DgYnje7tsbq44Cq4KP/YJx58xYJh20p+8mMhQ3yto90y21fy5C7by2UpsYWVbH8rBpTPdRhu4FBWaH8oiuPyw+/niWTJvs519TP+zZTVl/Sr8DaIlufLpfNm59JzorhtD4lZdUKBg6e3BtlhGHXGTMBmgq4fOrnRz+63UB73rz58uCD99v30vjywyMPPyKve8Pr5IlHH5cbXnaDTJ4yxYz7SD7333uv5GrZDA76Z+nyZebo5+QzUXDAIc1o2a5qATzYfRR8FGx9oWiyfrgkUCrI4FLULfrBAEodbSEu4nHePvoq5XklKDU+Tb85nXAcBzThp/2OuGBSJBnCgEASfNymkgpCkc7zsFuVPOyAw9vU/Xi7pj7opG+e3ed5ueTD71DtKN+dT+sjlbgtyG1ALgH1mDEZMAKE+B3qmoMHeVK+l41j5zu2JJiaRXPz5s2zgUlZ3MsUPnmRb7QVqaqri2l+1vv4HiNUMK4RpgCaT/62cNC1IjM6cx4S2yq4lpWdKytWrLKyuLe4pFBe/rYN8s1/q5S9O3qlvSO5KRffVBBlRKQfVEPOBHrlOw7Jv/wvBdHpdQbQECCit8gr37VHVp1XKH/55nI5fKBJJb+jyqzZ41JQYWG59S1SEOoLEgWMjpRD/eh/6kX9OFGgoaHBptZvuulmO2Aexr75FTfLP//jP8m1110r9ZMmye5du22/1uZNm+TwoUM2NR/9OXvuHFPNCjSOfkPSYlwgnbiUAqgkQFDrYMCTz+5yV79c+nHwIW2sZib/cRAyScftetFvATyEw3EdB4WfSieLS9OvTz93JGtqx0OpD+HEeB98QRHG82Se3h8wD5WH72+f0M1joOCnxiV/u4s0+Mk3WlJn9/gYXMlB5uV6+fEWD+CL+qc68DWliUaoWKhXYTeCeUhL2wAg3rrEB3NDPT2sdFYJSZnXJQoFII0na5cuEnXQMPkM8X18wEvjyMtVnmxZuHCJASfthXi73//jDNm7+4j0KHhqCyxv8qAvcIAPfQAQDQ2NyrS5A7Jp7ZCqZb6A0p6Juo6OHunqGJKZ80QWnaVpnqyXxsbDdm/Ui3419UfDEHFJcuMwDvBm/xZfFZk8eZLZf5AYsdusW7vWwPnmV75KDuw/IH0K1uz7oy6ACH1UW18nl195hcxVcKcNlBPPOMZEgAvtAgQLFXgAL45ZNVXTgNEN7aRzSe3E7RCRJ20MF/2WGufj5EQQguJ3alyafjt6zq9ipHb0xHCSIi7i4wE5o8eDDHDwh81AcH/i4DjRpaY90Tn4xIDxN1ty8MQA8kHl4fCTdYR5FUeMAJTwPZi4oERa3sZMHfOWRuXyOP94IPXHdwkK+w/SF7Yfl2IAEz9iAxuL1iEBilyjPsQjKWpCAx/Aks26S5eusDwjX/oEpuW8ZxY8Rt1w3ieummD/gRkpAxrL6Jcj+/jonatMpGE5AcdbjA1Plilz2uXci3PloTv9XB2Ajbw0W5PaeJbWKUQoeb0TIpvWnXZSnqu1PbJgwUJbbEi65ctXyOOPPmZAwQmUd/z4x3ZYPDNRrGdCqrz4sktk6bJl1o9RP9rDbxxAgoQD0FNOoQIO+bmLHeeufpE2nI+hpIv8k+PEVcrou4iLPj2ZS9PzT7/0w4SpnT/Rh4KpccQ78BB2RuPBAhapIrT7MTB8wKU6vyd8dzFIIi/CnqeX4yDj8ZQdUlf8PnFwUXNvQ4AOb3IYKhWEPOyOjbKAAaoN9Sa9SSuaWUgB3NOr0g+rndk2Yv2UuJ868BN+JoDqyVogBAyKw/YDQDHbtXjxcqs3DoLJvR2uNmBzguGjPdFXgA9hGJU6ZWdnqGrVLiXFlVYHmJAzdmKjKOuLMjOKZNrsISmtGJG928qlpbnRZoyoqz/LbLacJUDU+wkgRNWNZQ70Jc8V8J06dZrNFlKPhQsXyaYNG6yOD9x3v4EOvY5kcu7558qq1a5u8Wx8HAA4Djq4UK8cYJB4iiy9H8maKvn4JlC/jxeav9RoL/WaKPXEuIxwjI3UMZKm3w/Fq+yXUjyUeEDx4ILJHSj8YaeCi4f9beYDIhnGpYIR94cjTx88J6pbEcbFPWF4DBdvTHcuqgMcqCE+Q8RhUT5ThGMLB2nIhzxdZUsOQsqgrRDSDswMERdSCmSMOTJoiwRNctA8zK6k18jO7lNuRgWyoDruGRl2+xNAM2OGH98ZzEB98Ck3ysDIG/FQPAva6/UHuDIkt7BdpZxyS0e/YKOxb7/rb4Ckt7dbDu4qluamQTn/Cn2uY/lW15ExbY8GRhJ1RxJi7x31ox6onhj0AR/i6B/yI9/48gTPnkPFIICV8mn3ilUr5fqXXa+q2hRLT31pL30fzy2kG75kwXPz51Rs+fFtfZ4fz9EACalI/QCg1HEQ4wQXY5R+8nHkYeoQDgo/Tb8f+pUBCJr4oGLgxwP1h+2AwcCaKOlE2K8lB4e7ALAkmDm4hTSTLCc1DWXgRxkx+BiMDOh4SzoI4YongBCHRyUPkOI+QJIyaCOgQT28Pg44qYMUQCANDDigqpcZkO2fSwtIOGZoVjJpkTw1TB4Yy/mB9MNv9rdxlnAqEU+dyAtmp17JtjjjQbQZit85uaPSeLxPiopdHWOWDskktV20pa21X/bvHLM1N9m5/VqWglACcJDQHCyTkqD+0brQAohW+nXIJQ1/VjwXJEQ70Elp/sL5cu1LXyKzZs+2dL7gkefkoOPPqECK7VnwjBR4Skvt9AEHHj4+4MBDuwE6+iGAJxzPzn0fFyd7eVE/+gA/wrg0/f7pl6pgJ6OJDyzCHp+8Hg/YXbx9kmFcpEve74P6RPL4VBdpPA+/N5lnclAFw00sCzDwGS+cSyOggTOaG1d9qp8LvvUCwIBpYADSAQgBSNhxens67b5gSMBFczMm9gWIXl8DIr1mu9uHhm1hHfksWLDE8ppI3ANDAXb45I9UgCQCExIXPoxMHQYHkWIcSKknXwwhnErkS1x1ba4sWD4qW9ZnSHOjqla9fW6r0rpkZvlpA5Tpvzn3h42//jlhzm3GUA/TU3fSsfyB+tCmIgWSlWevkklTJvlKZK1jvCQcPAAfXBJQ6N9wxIWth7Yh0TrYJF80rr4lX0S0Kdrm/Z189uFHOBwUfpp+f/Rz0/C/LsXt+CdzqQ+Yhw6lxkG/zoMnz1SKcqBgfgeP1Kn52InP4kRUCNYD+eJEZmvYZuHOwzFNH1P02Duwm/CdcRiBrRowF/cHKPQo+HR2tdv+LIMa/c8u/WB6akgzWXHLLu6Bfj+Sw1Y8jwzLlCkz7KRHwJO6I+HZfXqjKipal267j3KpA8xHnei7kHqoC8BAe+lrfIjZqSDio05+PUPmzC+RWQv75MjuuTa1/eyzG7QPurRdnOdcamAEeBRgk+H75woavp4m1Bja5moWcfRHAAEAgc+1AB/AAtBw8HAAcUkIYAGUABeXaBxk/N6QrF0qdokm2oOf6mKMpbpUSo2b6Kfp90e/NQAFpYLAyeh39bBTqx9lBwDhAoBwgAk2DBwAE+uCAoDYaBmARDyrpgEhjK0c37Fv335jCmwwAAHGYHykn7a2ZuELmW7z0TqNuTQAkFgV9Q+aGOtpCLPPi3zdEJ0pF1xwkQFIY0ODLFrdKjs25EtOdr3MWTAiyy9otMWG3/5ChdTW+kf+nDHzrC2Ug6O9XAviN6oXC/5cOkiqrLgADFeBsKn4Vz7YVrJp4zpVybKkvm661ZEpc2d0V38DCMYlD41j0WTkHXWMciyNqUcBLi7BEHbgcfAhnAo+yXt9Fo+yXTU/EXQYT6nhcFBqOJUmxp0sTZp+t/S8AxA0MUt/rsmH+3w/6Illh4MBAQicg5Bv1YDxYVwkmHAOQA4+bJz0BYvdds0XMnbL1q3bjBlY3wJYkBflYHRubDii5fiqZ/6YDUWZxFqK+qXxsb6GPV7Mkg1zNpLeM2fOQpk5c6YBASu5+4d3yYXXHVMpI0vWPzkmuzbUS3lFhpx1yWH5ybfqpLS02BiT9LSLdkYfhE85lE97WMcEAwcYwNzcy/VwXEv207C2dSOZyZy5i+z5kR/OJTgHMxYmmr0sAUgOFICPA4bHhcoVfoAN9XD7T7Ql6oaL+yNf6gi4AEBIW67WuvQTdZvooh9S/V9Ev0qaND2/9LwBUNAvyu53/YBTyybsthw3toakgh0nJCGkG6QgQAa1C+CBYVnz4+oYINSVkJZ6Zdu27XYPx0t4fi5l8WWLttZmByCFHJrJQfqZqjK5PcpiE0w+bBjV3ztg1zlgbNHi5cagMJszYp6WjRrYqnHFymT+1Yns/DY5dqhfODAtmDL6FHsJjMtv2kebSMNvZr5Q27gecVF/wIa+ChDCZ53QwYN7zCC8aPEyu849tMW2M+RmSx72HAWMAIiYsQREUuMceAJkXKpJ2nFC0kmqY9zreTiIhbSDCwknKekwpk6UeHBQ+BNpYny0LU1/GHreASgoNdvf5wNOLZcwLiShYDjWqzDz5HvFWFPj+8QAH4AnqYol1TEYmuND+aIn0gqEFES+DccPS7/mxXQ6TQXojDFU4hlfE6XxMBGzZMntKkguGbJo4VLJU+ZM7SeACEaljqh6qddS20U6Z9RgSldFuE4bYGbAIPog6sxviK0fIyN8UVTVuUH/OmxbW6scPXJAKiqrZMGCxZaOPMnHgUVBQl0AEGDBGh73/TflOqikSjfJtTohCXG/23gciCL/AB0Az1eGn+iiTtQ3tW+eK5ymU5N+ZwD0h6ZoFn64YHqkEBgRaSbsQTB5SDzYTVwV67TfnZ3EdxpIwZykJXuYmEF+9PB+6eeLpiptMeRRr5h655rN+uGUWZjeZnMqWy8ggBDJZv78xcaQqBfxpseHEckDRz0BTyjaw3UYNhgtpBkYtrCArRgONhDhAB3ikA6HBsdk8eo2GcsYlT1btH7DVTbtvXfvHgXbYzJr1hxbWEg51M8AIQEwfrwpwAHAub0nXKQHUAAfgCekHA9HmmT6aAsutQ/ww0VfhINSw1BqOE2nPv1G0/AvBJo4MKH47deSvoYcPOysjAAuXNhWkDZC6nAgw4ehAZFOlZTY0xT3suIX4Ik6BAOF+oUEZCnJQ0akftJkqaw/Ls3HffElBPNxL2VSXuQTgJLM07dqAD6k8br5amWYH3CFvB0OPtDoSIZc9rJj8vSjOdJ6tFYlmjJV49gEOmZnRg9qu+bNW6iqmy/2i6lyfICEsEtphLnu65JsAaGtUfI1V8TF2p2YTme9T/J+zy+AyCUgQOi5gQgX/YEP4Uc4TS8cOm0BKGjiAE3+djEeinHrPOpMn+pcVXJ7D7+518MKH8r43QpAxtiaj8aauqUleVn8V59vcaF+YYDWLBw4FIAqymtk9YWlcsUNPXL/T3w2DaMxRm+X1pLqkpftq5jxAR2YM4h4mBLw4Tph4kgzqmoWX5LgeFO9JFe+4oj89HtFkptdpmDg0g3pkbSOKgBpUBaqaojk4qDhNiYHnwJTGVERWTDoQBNg40AD6DjwJNfxkN7uTRifU4FnogR0MtAJR9twUGo4TS88Om1VsIkUzcSHKXEwMMyKFDNRFZtoDwp1rL29w2xGfr5Qjx0/0dx0XMHFV0RP3HhqszZaNAfIs+gQ25N9+0sxhfJnzV4sH/lEn9z29VF54sF2zcOlG+pDfjAqC/7iq6MwKvEAU/yGAWlPEGGuc68BneZZNZVPTesbJ2dM88uUNQ9WSl4uXxHx7RDB+Bjitzy7QcGjxL5OAUCw6DEVKMJ+kzp9znV+x0pkt+skVayoa5QT/snAhXiI39BEkEkNp+mFTUkx4DSnGLR4MdgZ6M4Mbo9wI2lsC/CVuf4Gd+fxPoODZMA95APgjJPmj/QDGSAZojD1nlC7jFj7Myq5+TlSWVUoC5eNyo5N7Kr3Yz2wTcGgMCxgAhgyswWRH2n4HTNEgMxEpuQ39+JjCD++b7Yc2ztfDm6dJ5ufmKNgUZRI6XnSDtKHylZdXWPtA4i8H1y1QqrBThR7styVWBxhgBLAjK0upI/76btQuwKYApQCkHBe56SkgwtKDafphU9nDABBPnh9QMOUDHJnAp+9cRDyzaxh18C5zcLByd/2SdWBLC1fZWJVcCx/XIAN+MN1pJ3ED0tBsKy0XCZNG5OWpgwZHEisG7K6ORgQDuYE9IiHABxXv5ISggFdIsy95BVx3FdaWmiuorLEHGUDFBwvAmh42/PGZ9xmz5lnoAGIBAADKqWlgIsDi+/TcjDysG/2dbXpuqghAAD/9ElEQVQs1C7vSwdtl5hSQScc9aWe4eOox0SXptOLzigAOpGc0X3QOxO4VONqBIzjb+yk3cKByW0Xrl74amBjC2WOBL7oH2w1DjIgEYCASsbeL8glplHJyS6SZS/qlQ1PoQ72WV1CKnAAdIkBH8aEXKVyYDkZU3KNOPKiXNKjYqIuMrvHKmd8fscsIBIVxH0AMAsN58yZY2DiIFwwDigOMABNnCSAnSe5Sz1Ax53fS385APmSgImgk+pS25QaTtPpSWccAE0c3DgGPrYaGD+mi92+AfO7sTUYCSYKSQng4uOBmokxvuENgIONR/9hjCYCYzJrgrjmTv/oPUVFpbJk1ZBsW58tI6O+0RUXzI7PlzniM0EwLRTSERTAlEq0hyIAlgMHDtjCwrb2NgMc1ijhHJj8IP8AIVZ8d3a0y/RpMwxAUkHHDcsc9Yok5ICD1IMEhUQUUiH95FIjQOTSTkg81DXcyUAn2pQaTtPpTWekBJQ6uG2RoDKBM0XYg2AaB5mQfGDIE9UvnKpG+tvysbwUZJB27J/GUA4opGhgTKVpFBfMAI32lJefIzX1Q9J4zBkU5oXRvaw8O/4VR3yQM6dLNwAZfgAjbYi24e3evUtYRNnS0ioHDxy0j/7t3LlLjh09qhJQl4IQHzmk/Xx5o0/aWlulpbVZLrzoYgMdl25cDbXjMRRoUNfKy8sUfJi2L7JyARuuAUyEqW8AT4BPKgCdDHy8zmngOdPoDFbBYsAnmTqAyBfbIY2E6gAA+f4pnKtqMBZfnihCmTOJh2l5QxjyVDCDscNOY9cJKGCYiqbXCgqypLA0Q1ob3NYDM4cEhtQDAAAwYYBGavE6+iFpgEZIMdiEACTCHHnK8RuUx/0QbeQeqKeX+wbkpW88KrNXbJPjx5pk06Zn7PM85WXlMnv2XAUSt3sFuAA42IxcKkpKaEhBMfUeQDgRdAJoUgEHB038naYzi85YAEplgPCduR2E+CpEvMH5rK+DkRtqUclcEgIs8l3VSpADEQEY3xnLfxLvtiG2PxQV8YUJLZPfo5r/eN75Bj6UC+CwUhoVCbsN9SMP/8RwtoUBJ9IBQMxgATjYm5B87FB8a5dPbQMOlFFSUi7X3JwrK19UIB1NddLccszuZ4Pn5ZdfqcDBDnkAJtb2uK0H0AFoiHMgcnsPfQHYUGfKCUfZv8yl6cymM1oCCnJmCN8BKGmYdqYNdYy45JveJRb0KWOmMTLhf0LaUYAw4FFQYOW0HdGh11kflMHniDI4kAxbzbAdP4rqUldXZ0ADkAwNjUn9jEZVodoMAIKoQ6hhvobJzy0CAKgHYFJTW2MAhUO1DLWOek+dXi6XvmRI+npEdm7OVnBrs/tYXHjBhRcnpBu34wTY+G9faEg9U/OjPjjqjYO8L090aUrTREoD0DidqCYgBcBUySl6B6FgPFyoZVmZDgiAD8jDBlMDH36qT34GBNirHZn0v6pDmqyvj8WJYyZlYHBGAjPJZmBE5iw9LDu29qhEVG95eL1crcFPMj/1i291+SLFqVOmmO9t8OuEy8uq5U3v75Pa+gz5yqdKVPo5YOf9sA3l8suvsvY68CD9YAdKqlgADyBM28mT/Oivk0k7aUrTr0JnNAClMgoMGMxjU+sJScgZGGZ3u5DPjoXv6pjt2Db0sZxM/lEccJxRD0mFfImzaAOYYenvyZaPvXe2zJw5eVzCYap+aHBElp5/SNY/kSFlRTO4w+6H2TlYfteuXbYCG3sP5VHHjo7uRBkOQBydyid8AnzwCwuLZfXFmbL0bL4jPyKH9o5KR3ubtjPbAPC66643kKEu2H0cgNwIHaAbwEPfTJR40pSmX5fSEpCSMw/g4+GkQRrfjdIhZSQlIDdI2yxRYYHtQA8Qsn1jCgQmA/E/4fwigDQmBfkVem+JSh8+ewWYYMOx/WG1/XL0ULtUVkwyQIGoD2t4mFLHJhSfCeLeotIxKa3io4IOmmaUVrVuzuw54wBEfesnl8hNb+ajiSPy3/9WJfv2b7dr1PemV7zS7nc7jzsWFgI+0WbywqXBJ03PF6UB6ARyELKQBmAwV8UwSCdVmVBDwtXVuYpkgMP9hhkuibDf3X6qhAWYmDSk3c492GoACxYFAirQ4OCwzJg3LLu3olL5Gh8Ynnv54F+q2kNZBpj6r7yGza0OVFaupqfOJSX+HTNmsT788W6ZNE3k4x/OlqaGI1qlUZWUMqRW63LB+ReZmhXGZabUkYaSCy8dfLx8ByAoDT5p+m0oDUA/R4BQOFfFfM8VthaAKKbKfdEdgDRt2gwZs9MQud0ZEsHFpRfgAXL1CFegUhN5xUpk4tygzMcJs6RmSrf0dpZYfAAO4BNMD2Fy0ppZPYeHVVUrN5iz36QD3AYGh2TqtKlSVFgm7/qrAZk8fUzu/G6O7N+ZJccVgDhYniNB3vue/2FtQvVC7Yr1PEg+HBQW4EO+nn+iRYm2pilNvyk9LwAUjBXuhU7wlTu3B+ECfNwe5KoYPozKYsE58xZq25kCdwEowaIGLPyAaflKBv3DxtSJEgTxzI4BHKXlvZKd5V8MhZhS54iOVIbXmkUhMjqUJQtXZEj/YJuW4XarWDvEQsOXvn5Elp4zLE8+OCi3fLlAdu/ZqgCaY/W8/MqrZcbMmSYhATzYfsLg7HaupNoVqhf1SINPmp4P+q0B6GSA88IHIZgrKQnBdDBfqhrmIOTT0Kgoq1efIznZfBzQjc12HGvcr+IKfTIGbGg+gwP9lg5wAnDCSE267Jxh6ekekqqa4nEAQvrhPvJI1ilZP4UuaTxaKO/4m6Oy8tJtkpHVp3k62AFEDYcKZN+OPvnSxytl775nFaC0PSrVAZzvfvd7hY/+saDQJR9XwQBbt339vME5TWl6vug3GlHGTAl3MoIpXujkTYDBnfFgQlfDkAgcgMIQzX4xmLa2rlY7x6Ud+gaJBsLndyJLO5iMtTsATzC1H24mcv61h+Wbny9TlcpXQXMOESASfR2gkxomi40Pz5NvfGam1i9LXvL6Q9Lb459RZnbv4K5S+dgHi+TAoe2aJwsOvcyPfeyT+tu/qorEE+CDeklcqr0n6nk6PNs0nTrkoypNJyGYG4YDUFz9CGM09pKQfHyfmH9X/oorXmxHmQJafti7SyEQPp+v0YAxc0PDccvTAYTHkCWLzjkkP/lOnlRW1MhAPwfEi816OcgVWFoDNk3v9Qow0LpmjsrYcJGsf3CRtDcXSm8fe738cHykoY6OFgWlbpfGZETe/4EP24ZSwIZ1Pth/KAepzqUfX1wYdQyXpjQ9n/QrA1Aw0q9Cv07aU5dgNtrhNg98n5J3NSxmwFwK8tkiVJgbb3yFsDoZhcs/Toh65VmhkpFjroJYa2tTAnicBgf75ZG7sqWspM76D/Bgd7qfs+PfRGfnOYDA9TCQQwFKUEbGsOx6tlhy8/stLfHkhapn98qovOa1b5Rzzz3XQNNVr+QxGgE+aeBJ0++DfiEAMbDDpf4+XegXt8WZHL6GAWONTQAQElBIJmzcZPqa8NSp0+WSSy43g/PImE+Ns+6H6e74MKExtJZ9+NCh8T5F3aqpqTOgADD43ddHXI252toaqaystH1igAVZRF7cHz642Xa8TrIyyg18mFnz2bY+a9Nll10lNylIco01TDHtDoDSJtpIW7k+Xtc0pel3RL/wUPoYgL/JIHwhDtwApKTvR17AuBFOxvkKZ4LJa+4ACmaujh8/pv0AxvsGUpNCkEj0PlYqt7W1KKBMtXyQppL9LfL2vzokZ1/SIZ0dI9LelKfSE2fuKFDkl2huHG7Wr0DIKYnJZ4QDOAAQVEWvj0hzc4O0tDTKi150nrz73e8zEEXywfhMXQHSJPgg+YQ0lQafNP1u6TkPpSc6dQA+R7KT0gtl4HqbnEkJpzo/uIsTBf1UQcAjPu2Mw8CLZBEfNfTvh3WNnzzIquZ777lLdu/ZaeCTraDANgvW3gwNxPEa2IWy5ayzztEy2T0PZciU2W3y3v/ZLwVFWVJWKfb9roHuLOlsE8nOzZEDB9rkI3+UIZOn1pj0AqDYndrv1B2fOh48eEC69CbqeuEFF8nb/uRdJvVwrEZ9fb2pjIBPqFyAV+STpjT9Pug5JaCTgc+vOjBfCAM42pTwEr8TP1JAKcLuh+PaieloM80GtCBAa9r0adLT3afSR5PZfzBijw6NmDF6SK+biqRAwX6s6ppa+03awZ5KeeSePFWfhqWwaFCKS1QyyRUpLs+Q/ELsPRly53dV/St0VRCVkPKi3/max7ZtWxQEOw00r7zyxfKq17zO1C0+Kz1lylQLc2+ADw56ITy7NJ0+9Ct9lic1CQP0l91yqg/iqH+qH85/+2d73Ll9ho8KwuSAwkRJiIPBkIaQflC9QhpiCp0vXWzc8Iw8ve4pZfJsO6OHbRnkyyd6UJfYfpFfkC/FhcXS0HjcpBK+SFpVOVmlplGpqFKAy+5SiUglscEs6evOkdZmtmhkmhQDiFAX6nD48H5pb2tTUOJrGaPyutf/sapeL1KJp07mzJlr0g+AFcCDz/MK6SdNafp90q/9XbBflvyFCD761wAhfuMAHQ8nwSgMxBh2ASJmu4LxASFmrXp7ASC+K4bfYyoaaXbv2ikPPnSf9o+qYnovBmk7m3l4VMOsE9LyFJtYM2SAp2WNaV8Wq6TCkRgYuFk8yKed+7Wc8ooKVb/c8D2s9dm3f4/w2WiXZMb0vmJ545veIgsWLFS3QKWeKYlZrp9fXMgzO9WfW5pOT/qNAIjB+ly3ndoD2VUmCxm4pEo9+H49FXwiDcBjwKA+QOSSUNiCACGXgrD9BPDwPa8I9/cPqETULg8+eJ/Gd6jqNWyGaAoc1Lxs0aKVZ9XRSvA/WUfqwjIAu6S/MxQw5y1YZKCya9c2sy/laH6A3aqzXySvetVrZNmyZTJjxgxTtwCeiaCTBp80/aHpt/oy6sRbYyATf6oN6mRdYeb4ffJw8rc7l4Dw/YsSgA8qGT4AFAZppCAAqLe3T9Wx7hQw8i+usvoZANuxY7ts3/6sSUnMitkesCHNW0HGei2l7xwMPRwrrOM3daGfc7Nz7Mus9fWT5GUvv1muvfZamTdvnq0dConnZGBDmPg0pekPRb8RAHHLRIA5WdypQskmBvO6T7xf8+sEYfiJ10MSMpVpfFYMIEIF47M2/eMAhB0IAELqCTBCOsL3o1P9E859fb0quexUt126VVJiGh4al76sTgo4+AQtzg3dHPGK2ua78gtksqpXl192lVx00UUyd67becI4jdTjalnyBQERDpemNP2h6LeSgILIgoEc/qlEqc0jHL/dP/H3LwoHMABAGKHDFhSGaFe/sAPhsP848DBFzyJAjNH+6eVBAy/up69Is3//Xtm8aYP0qLSECJSrYJQq7Ywp8AE+OdlZUlRcIuXlFVJaUibTVb2aP99tPLNmzTphTU9IPgEyE58Lv9PST5r+0PRbq2ATB/apRMmmOSO7nxomjW+V4BznVOmHOP/tPioY97oU5OATDvsO0o2Dj4NOqtTT18eH//zjf0hAqG9u9LaKqITis1hIRNRnz56dtogRACksKJIyBRxmsSZNmiK1tXWmWpWXV8rkyZPsvGi+4856IIAnwAdwCbUrleJ3GnzSdCrQby0BcfupCEKpzfLwicBjoZ+Ld2e/1I+ZMa4BOlwCgFJnw5B8QgoCfEISAoCQePC5DvAgObn9yA3aEH3nWx9cVSIecCCNnz3tX6CIvVqsYCYds1/xna4AHgDrZPaeic8n9Vqa0vSHpOdFBYPI5lQa1KnNirD7SZBJAgyUBKBUp12kfkzFOxA5APE1C1Qql4ACiAAcfjsosQcL4PF0YbxGjQuizwAUtk74cR9+8mKcxcOGUfZpIfX4eT2+f8sBKvlZHPJIlXomgky0ZyI4pSlNf0g6bSUgB5REKBFwP+JTJRynMDZHOoQU4iBAw9Uv4l2VCpVqcNABKGw84ft1t/mE1HQy6QfgCYNxSDNIOEg84YcEhCMt+YXEQz4BLPjR3ngu/KbMuI5LU5pOBXreJKBTkVKbFmH3A2RCCkpeI9p9QAKJx68DHFxLGqD9QHnAh7CrWTj/7aCTBB+XoNxF2QABoAOIACq4OOYjFXBwqWoW91CHVNCBAnDwvQ1ebyg1baRLU5r+0HRaAxCU2rxgysSvE36n2nuI47dfT6pehGP9j4OQS0EAjEs6+G7rAXhi2h7Q8fuT5WHzAQdSwQeAwe4TJy3iAKO4DniEIx+AJBVMUoEnwC4VdNLgk6ZTjU57AIJSmxhhfA/jn/y3SysBQC7FACQh1eACkCLs8Q5ULn0kwQzCDzDAYfvxY15d+gkfFxJPSD1xX1DkhUvNn3pCcS3VpSlNpxKdEQAUlMqk4Xs4QMfBxn8HcIQE4+BDONSwcCHt4EcaXNwL4cH/AQRhNMb+419dTR52HxIPxuiYHXsuEIm2QNGeSJPqT7wvTWk6FeiMAiDoZAwbDuBJgk7ytwMNgOI+QEPYgcmBh3s8jUsg/tvzgFLBwIHHAShmv1zaSc5+AUCRNhVAwg/yers/8VrqfWlK06lIZxwABSWb7SBjoQTwpIIJziUaACfVFuTgw3VPG1KP58fXKLwI9wMMcD7zhWTjqhXOJR5fwxPgNBF8fhlRdqT9Ve9JU5r+kHTGAhAUTXffgYMwLhV0/JqDjscnnacnnMzDiXjAg99J8HFgAYSSa3fCB4BIw+9IHy5NaTod6YwGICi1+QCJg48DjodTgSYkoBOvxzUcWOHh2L3uPucAASSEfQaMExKTgJMq8YQPhZ+mNJ2OdMYDEJTaBQ4ePw8wIQ35dZd4HLACuOxu85PgYX9PABUcgANNBJ5w0EQ/TWk6HSkNQOPk4GEhDYT7eSBy/2QOsAgfcs9VrlSpZiLopIZTaeLvNKXpdKM0AE2g6I7wAZzwiTsZAEERDtBIBRR8BxnCJ0o7qWnCpeaTpjSdzpQGoOeg6Bb8iS4VhCJNAAfkQGIh+52UcByAoAAYj/95sDlZXJrSdLpRGoB+AaV2DeH4HVJRalxqWseOJLAEyKT+Dp/74lrkEdfTlKbTndIA9CtQahcRjt8AEVgBHsV0e1AqiEQ41SePifFpStOZRmkA+jUotasi/Kt0XyrATAxzfxqA0nSmUhqAfkOa2G0n68YAmAgHpYEnTWlySgPQb0m/rPviOoboCKeBJ01pckoD0PNEqd2YKvlMpDT4pClNSUoD0O+Q6Nq0upWmND03pQ8H/h1SGnzSlKY0pSlNaUpTmtKUpjSlKU1pSlOa0pSmNKUpTWlKU5rSlKY0pSlNaUpTmtL0e6L0QsQ0pSlNaUpTmtJ0RlJaCEpTmtKUpjSl6QwhjrIbHBw0Pz7EfSZTWghKU5rSlKY0pek0pL6+Pmlra5Pt27fLxo0bpbm52eKGh4ftOh+I4yuVhYWFUllZKSUlJVJWViYLFy6UuXPn2tcwEZjiq5jsbiZ9bm6uufjQ3AuZ0kJQmtKUpjSlKU0vMEIw6ejokPb2dnOtra3S0tKqQk+rdHd3S09Pj/T3948LMfFVFQSZOKoFYWhoaMjSDAwMmAshhzTcQ5oQEzhhE4f1KC8vTwoKCkxwQoCqq6uTSZMmmV9TU2NxLwQhKS0EpSlNaUpTmtJ0ihDCy5EjR+TgwYPS2Nho310qVkGDV3VzM0JOuwo/XSbgZGaOSX5+ppSW5kh5RZYUF41Ke+eg7NszIEODIkPDgybkpApAEEJPS0uLdHV1mYCUmZVp5SANIAD5ceJ8C9OSG8W9IUSFgENawiEghXUpBKTa2loTjOrr601Iqq6uloqKCrt+KlBaCEpTmtKUpjSl6Q9IWGDWr18va9eulcOHD6tw0qsCRZZUVjI9latCDuFsFSCy1c+U8vJMFTAypLAQoYUcOOt4UI4c7ZUf/LBDtm7uldGxYRlNWIBCgEHgQcjq6+tVIWpAy+nT3whTo5JfoAKMZlNUlGfCzOjomAwPj2ndhlVoYlqMKbHRhKUox/zs7CwTesg/hKBwEcf1EJIijBWptLTUrEUISQhHCEmEEZKKi4utvr8PSgtBaUpTmtKUpjT9AQjhZ82aNfLII49Ie1u7DA0PS2HJiFx6aa2cu7pKBaABTcUrGoc1J8IQgo3Zb1SoGZJ77+uUu+/qkn4Ni2D9SX7XGx/LUV9/r4xZvEhx+Yicc3G2XHxRjSycWSulRfmaEonKBabx/O3eLOnurpTW1hI53tAhBw40y/79x+TQ4UY5erRZWls6VZhisbXYVFlurgtKIfyEUMTvVIEphKK47vfmqiBWZNaisCLFNFtVFX1SZvc8X5QWgtKUpjSlKU1p+j0RU1FYe/bv3y9bt241f2Rk1ASi2fNE3vKW+VJVPkNTNqhrV5fNbUaj+roeHRuVLBUYEBoQjPbs65Nvf7tZdu3oV+FgZHwNT7zaR0aGpbe3R0ZGR/wedTPmi1z3ukKZPqtYenuGpG9g0AQLLDskycpCYMmQ7ITLzcqU3OxMycvOlvzMAsnLLJU8KVcRqUJLKJGxkTxp6xiVlpZ+OXK4XfbtbzQh6cCB43L8OFN43SpIDWra5MLqnBy3JIVANNGFcJT6GyEpFnEjGM2YMUPmzJljPoLTb0JpIShNaUpTmtKUpt8hIehg8dmwYYOt92E9THl5uQlEvjB5SGbMzJC3vmWG1NfP0jsKZXB4h3T3d8rQiMjwCALMmOSrEFCSXyA52RnSr/f87P42uf22Dhnow0o0ZMIU01/2WldhxhY89/dZGAFI5SfJzs2Qxauz5Pyr8yUvP9uEJnaMFRUXSnFxkaiYpXEDKnikrvdBOMqUjEwVrrQemZkj6sZUiFEBSV1eTqbkZ+VIbmae+oWSl1EmuSYglakrlpHhXGnvGJPGxh4TivYfUCFp31ETko4da5X2dhZxD1t5CEl5eS4khSA00XqEMIQfAhWCEZaixYsXy6pVq2T27Nl2z69CaSEoTWlKU5rSlKbnmdia/sADD5g7evSIWUJ43U6e7IuDe3t7VTgYkYHBYSktG5PXvrZUXnTOVL1zkroMGRndo4LQkL74syQrI1t9dSqIiPTL0eM98s1vN8n6pwckSwUS1vrgyD/cwOCADKuAlZHpwkAmQoH+J12fCld1M3vlxjfMVSFJ5Nl1LXL0YJ8KNMVy/XU3ytVXvUSFiFEZHOnVOrRJ33CDDAw3Sr+6gZFmFZN6NMdhyxvhiIxVxEKi0DiEJxW2VDhCWMsxC1KWCUlYkXIziyQ3o1RypFLvK1enAt9AtgpCw9LU3K1CYqvs3XtM9u07LocONcjhw416rVfzyZbCIhUAVQBC+AlBKH4jDOXn55tj2mz16tVyySWX2NqjX0RpIShNaUpTmtKUpueJGhoa5Ac/+IE8+OCD+vLuMitPZWWWrFw5SV/IlbJ//5hZaIZVwBkeHlXRYUTOXp0jf/L2qZKbg2DA4YUIFvhMhYXLkL6BDnnoka3y49sbpbXZLTJYckIAgvhN/ixi9ukvi7Y0QxqfnZ1j1qL29g4VtFSk6u03geyNb/oj+chHPiwVFQgmv5iGR/pUOOpQoahFXZP0DR2VnsGDMjjaJEOjHTI61mft8uKx5GSahQkhKVMFJ5tqU+EIIYmptrwsFWKyclVYUiEms9im2rIE4YX+KJNjx4blmWd2y+23PyrPrNslefl5KuzkqQDEeUUc+OhnFiEQhTAUa4vOPfdcueaaayzuZJQWgtKUpjSlKU1p+i2JLe233XabPPzwI9La2iElpRly1Ytr5IbrZ8mMmRWy/2i/fOfrLbJnZ69kZY+aUMLuq5KSMbnp5iq58vJlmkuBCjr90tHRL61tfdLc3CvHj/dI4/FeOXqsRxqO90lf76hg3BkeGTaBJ7a/sxCa9T8IQKkzQcSPjo6YMDQ4gPA1LHl5+SoEtduU3A033CBvfOMb7Wyf54Moa3BEhb+RdhWUWqRHBaT+4WPqjquwdCwhJA3IGHVSASkzg0XOXuEMFY4y1f1/9t4DQK7juhI9M9M9Pd2Tc86DHAgQBAOYc85RzJIoiqRESV7L8urbWtlap3VYf6/tXX/b+7+9liiSYgJAgCRIMBNEjpNzzjn2THfP/HuqujAPQ4CkJAYArEMWql7lqvem7ulbyRPtgs/rQpIQl0RXgrTLhdkIN1q7evB3/+0w3tkyhLSMBHi9PkV0SHhoSIRo6OYONBoSwdzcXNx9993KXghLgiwsLCwsLH5DkPz86le/wjtvv4uR0XHkFsbg3gfycOElSZiOmEHf+ARGRwM4/EEUdr/uEqk7f26PEb9RrjkR3BGYnuYC6RDID+bmONXEaSxJoqaddHySGK4jcmp/jD+1S0REJLe4c4psFnNcJyThXm+MWnxdX1+PzMws/OAHP1AEiLutvkiEQjOYmR0VgjQopKgHkzMdmJhuw5SQJPrNYgpuTxQ8MSRHc5gYm8XwwAyGh8ZQXzWMV58exki/CwnJXrW2yickyBfjRQzXSoWnyIwhCeJUGfuLi6cfeughNVXmhCVBFhYWFhYWvyZqa2vx3HPP4cMPd2FicgIrz4jHXfdlY+laF4amJ4QQzSIww/U5syK0I/HByy601s0J4eHZPfO7t2h/kiFpMobkx0mA6EcCRI1HVFSkIj4zAb3gOi4uHlFCiCYmJpWGaNWqlbjrrrtwySWXKIJw0kGaFAhNCDnqxYi/FoOThzA61o/Z6TjExRQgO/lctXZp8+aX8Oabbyr9UUqqPnjR54tVGi4unibMImqCbWd7r732Wlx55ZXKz8CSIAsLCwsLi0+JmtoaPPvMs/jgg11CQGZw3kXJuP1rGcgunUP/+CTGx4FggISFd21FYmx4FtV7o1CxKwLjYzz3Z57Q0BiS4yQ1xqafMeaZBIhuY9OPcp+puXA62u1R2+F5jQbj+GJ9uPGGG3Hvvfeq7eSnC7j26he/+LmQ0A+RnJKCGI/3qLaMhJCG/UOCyH7gmqDzzz9fkUAnLAmysLCwsLD4GFBMHjlyBM/96jns3LUXHu8crr4+Hdffmgxv+gz6R6cxNSnkZ4brXCiJI9HVNoOh9jysW3on3K44/P0//K06H4jTMxTKhsQYGEJD0DZEh4bTPNRk8K6wQCCoND4U8oSxqfVgGk55ccs4Cc8dd9yBq666Sq2ROd0QEKJZXr4D73+wWQgQNT8R0j+R6OvjnWoTQn64MHv2qGaI/XfnnXcqIuSEJUEWFhYWFhbHAcUjb19/5plnsW/fQaSkReKmO7Jw8dWxmPX6MTgSQGB6Tglkan1mZyPQXD2N0c4SnHPGHVhzxhlqy/jg4AD+9X//KzZt3ARvjFdpbaih0Pd/zRMaJwmiIfkxd2xRuzM5PomR0ZGjC3+NgFdrgSRp2aIyXHfd9bjmmms+s4XOJxtm5/wIhnYLOdwv7Z9DtJu0k9Ne+WJ4yCT7uxu7du3Gm29yez2v/phQW+afeOIJRUKdsCTIwsLCwsLCAYrFvXv34tlnn8PBg4dQWOrFnfdm48wNbkzMTmBobFaRH66/iYpywT81i8q90wgOLcelF9yBFSuXhnOax779+/DYY4+hsaERa9euVeSGmh2eJ0QNjiE7BEkRNTu01SGFytb14g3xXO9jrpbgAYEXXHABNmzYgJycnHAOpx/IVAKhDiFBr8AV2Sf9kSxmSkyMkKAyiZEmJiiGJ23XiJlAa+so/un/6UZy4np87wePw3McjZglQRYWFhYWFgKSkZ07d+Kpp55GXV0tzjgrEXfcl4ni5cDQ1ATGxkUQz/BiUp6W7MbIYBAH3p+Gd3Ydrr/qbpSUFYRz+ii4W4sHJ/70pz/F2NiEkBifCPBIpQ3itRbUUHDdilnMa2AIEUHND7VAJEErVqzAH/3RH6n7tU53zM6FEAiWIzLqXbgj2RfUgPnF8FTqRWJ4BhCfW8U0iBFCKiRoUPrW778UufF3SB+K93FgSZCFhYWFxVcaFIPU/Pz7v/8czS31uOCSVNx8VypS8mcwMMaDAUVMzgURnInE3Gw0Olv92PtWAFmJF+DWm+5ETl5mOKePB0lWf38/ampq8Prrr+PVV19VxMap3eEUmAHrRRLEOMZEu6Ph9Xlx5ZVX4Pvf/0E45umLUGgSobkPEe0qlyfSFb24fA4ZiAA1bj4xY2KqxXSLCSIgz90zgxgdy0dR3JOI9Zz4/VgSZGFhYWHxlQTFH9f8/PznT6GppRpXXJWBG25LRWTysJCfafCyUswK+QlEiYlG7aEpHHxvDivKrsJtt92G5JTf/Iwd7m76y7/8S2zfvv3oomeC02LU/JDwkDTRENQSkRBxofQZZ5yBH//4xygqKlJhpyPm5L+puQp0DT+N5vpOVFYNYKDPj2AwCt7YCOQXRGPZyiRk5vuQ4I5DwlwMIiNCGJ8bQufECGbG16A06dvwxsSHczw+LAmysLCwsPjKoa6uDk8//Qx27tyFksUefPeHpcjIjULrYLfeWRQZwGzIDf+kG/vfH0HlrihsWH8z7rjjFnWH1WeBw4cP4yc/+Yk6cJHgtnYz/UUSZO7EIjHi+p+srKyj27w/6U6sUxuzGPR/iLcP/CV2vDGKyf5CxHpy1aLyZctWITe3APX1Vfhw9xYk5HThaiGuS5ekInouiIGJEDyBG1CadrtalP5JsCTIwsLCwuIrg+7ubjzzzDN477331J1ZkxN+eBNmcM098dhwRQoiEYWZwCwmR6Ow4/Uh1OyLxvXX3o3bbrtJaWw+S1DL09DQgG3btqkF0tzRlZ2drdb5pKSkqNOc4+PjFQkiOfqqwD89ih37NuKD9/chIpCJyfFpJAoJXLv2XKSlpqOxsRZHjuxTJ233DlYhKa8VN9xdgNiYXGS47kdm0upwTp8MS4IsLCwsLE57cLpp69atah0O783iKcI8U4cLk6cmOc0SQEZeNJasTsL0pMTv9eGm6+/B3ffc8ZmTH4sTg0cH7N69G1tfeUVdheGKjEZySgZWrz5LiGCkkJ/9aG2thyfajX37dyIyrgVX3pqGSy66HsVJ34DH9etNUVoSZGFhYWFx2oILjqn14c3uXIfDNTUkPjQkQdMz03rdjUhCisPU1HTcd9+9uOeeu4/Ztm7x+WNsbAwbN27E3n37kJmZrc7/KSpegkVlyzA8NIT9B3ZiamoUUxOTeOu9V7BmgxcPPnIllhffgiTPGeFcfj1YEmRhYWFhcdqBoo33e5H8cP0PyQ+1P1NTU2pLOm2evszFz4wbFxuHm266CV//+tfV7eoWXywaGxvx1C9/iZGRUUVEPdE+rFq1Dikp6WhuqkdV9UG4XJGoqa5Gb18PfvzjH+H88y8Mp/7NYUmQhYWFhcVphe7uAbz88lbs2rVDyM+M+Og7t6amJhX54ZTL9PSM0gbxCoqLLroI3/72YygoOPE5PxafD/guduzYgU2bNyEuLlHIjxepKVlYtXqdugutouog3n//TXy4411EIBKXX34ZfvJffvKZnY9kSZCFhYWFxWmBubkxITcVGBraJ/YQJicT0dQUKWSoFocOt2AuNAdPjBszMwEMjwyjrLQM3/3ud9UJzhZfPIaHR/Diiy+qXXLp6TzLJwqlpctQxumv4QEcOLgLU5NjGBkewvY338BDDz+IH3zGZyNZEmRhYWFhcUojFBrHdHAfIlCOaNcEoqJ4gF6xmDgxTWKqUV0zjn/792Hs2tGLpORYPPDAA7jlllvUVnSLLx76iIKnMTE+icSkFHg8ZvorDc3NDaisOIAYbzQa6uvQ0tKMH/3nH+HSSy4Np/7sYEmQhYWFhcUpibm5WQRnmxERsR+uyC7x4S3u1CjkihnGHI5gFgMIIAojsxM4UjmM2g9X4Nbrv43sHN41ZfFFwyxU37z5ZSQmJiM6Ogbp6dlYLQSI12FUVB5Ee3sDfN4YvPveu0JYE/EXf/7nn9u9aJYEWVhYWFiccpibG1HkR1+XMCKEJwERWCxuXpJZK+SnVijRLCbk34HpYQwMj8ITXIWVOf8ZURG8a8rii8bg4BCef/55HDlyBJlZOYiMdGHxopUoLirD4PAADh7YhenpSQRmZoQAvY1rr7kGv/vD3/1ctXWWBFlYWFhYnDKYwxT6p97AwYrnULF/HEMjAXhjo5CRByxaFovi3GSkxbgxGxmB4dA4BiZGMTQ4A29wA5bnfhOxXrvz68sA70v7+c9/gWn/DJKSU+H1xmL16vVITkpFS0sDKir2w+fzoL6hTu3q+93f/U+49tprw6k/P1gSZGFhYWFxymBgvBxvvPcUKna6MReKwZKly5CdnYdDh3fh4JE3UbhiHFfcnILMHA9Gx0bhH85ASfI3kZexPpyDxRcJTn/x9vwtW7YgOTkdLlc0MjNzsHLlOvAM7MqqQ+joaERcbCzeefdtIUI+/Pmf/xkKCwt1Bp8zLAmysLCwsDgl0NfXjzfeeAdHDleoLdIrV52J6ZkJHDq0G8NDI+pAvf7RKlx0kxvrzstGQuRFWJ7zANzR9sTnLwMDA4N49tlnUV5eIUQ1F1GRLiGtq1FcvAiDQwM4eHA3ZmbGEZyZwVtvv4XLLrsU//n3/zNcblc4h88flgRZWFhYWJxUoFii4X1ZNNQm7NmzH9vfeFud7kzyk5Kahuqag2hurBNBOou6ulqMTrbi/GsScNPNl2JV0cOI83wx2gSLj6Kqqgr/5z9+gcBMCMlJSfDFJmDNGeuRmJCMltZGVFYdRGxsDOrlvZVXlOM//acf4Kabbg6n/uJgSZCFhYWFxUmLluZWbH1lm7ppvbCwDEuWrMDISL8Izn1K+8OrMNrbWnHxpRfg4UduQ15uPlxIDae2+KLBQyi3b9+OLVu2qpOfo6M9yM4uwIoVa8luUVl9GO3tjUiI8+G999+D2xWFP/2zP0NpaanO4AuGJUEWFhYWFicdxscn8M7b7+PDnbvg88Vi5cq1iItLwP4DH+CNN17FxNik+HuRmpaqFtGuW8ct1hZfJvr7+/HUU79EdXUtcjj9FeXCsuVrhLyWYnCgH4eP7FG7v2Zng3jj9ddx/gUb8Ad/8AeIifnydutZEmRhYWFhcdKA11uUl1di27Y3MToyisWLl6OwuAxdXS2orDyIoYEhIUYfYmxsGL/3ez/CQw89BJcrKpza4ssAaUR5eTl+/vOn5P1B3b0WF5+I1avOUtNfrW2NqOL0l5DW+vo6HD58EN/57ndw1113hXP48mBJkIWFhYXFSYHeXi58fgsV5RVIS8/CihVrRMDOioDdi76+XoyNjqKpqQFFJUX4/pPfw5KlS8IpLb4s8Cb+bdu2YevW15CWlqGmv/LyCrFs2RphGEB19SG0tzUjXk1/vYs5+e9nP/sZVixfHs7hy4UlQRYWFhYWXyq4jmT37r14++33uGxEBOQadZdUS2s9WlrqMTkxiYbGevj9k7jvvvtw5513qAXTFl8uent78Yunfon6ukZkZWXD7YoW8nMG8vKLMDIyiMOH98E/NYpQKKjWCZ21/iz89Kc/QWwsrzM5OWBJkIWFhYXFlwKKn6amFrz66htob+9Afn4hysqWC9mZQG1tOYYGB0XQdqO5pVGt+fn+978nwjYrnNriywLfGy89/cUvfinuCMTHJyIhIRlnnLFO7CS0tbUoDZDP60GjkNd9B/bh0W99S93XdrLBkiALCwsLiy8c4+PjeOedD7Bz5254Y7xYtGiZukizs6NVhGgThoeHUFdfg5gYDx5//DFceulnf3mmxa8Pv9+PV155Fa+99gbS0zn9FY2CwjIsW7pareeqqTmid3/Fx+GDD97H9Iwff/zHfywE6YxwDicXLAmysLCwsPjCQJFTW1MvgnSbOkwvNzdfTZ8Eg0F0drZicKAPLa1N6OrswCWXXoLHHnsUcXHx4dQWXya6urrw1C+fRnNTi5qu5CGUy5aegfz8YowIaT1Svg/T/jGEZoPY9vo2rDljtSJACQkJ4RxOPlgSZGFhYWHxhWB4eARvvfUu9u7dj/j4BBSI8ORN4mPjo+jp6RAh24G6umokpyThiccfx5lnnhlOafFlgAdT8vJS0oSDBw/hF794ChERUYqUJiWnY+WKM9Q0WEdHC6qqDsHrjUZLSzP27NmNhx9+CI888kg4p5MXlgRZWFhYWHyu4DTJ4cPl2PbadiE848jKykFmVq6aBhsZGUJPdydq66owMNiLq668Um175zSLxZePyclJbH3lFWx/402kpWYo7U9BQQmWLl2tdnrVVJejva1RyFAcdux4HxMT4/jJf/kJzj777HAOJzcsCbKwsLCw+NzQ39eP17ZtR0V5lZoWycjMVlMpIn4w0N+LhsYaNNTXCCnKwKOPPoply5bphBZfOjo6OvDLXz6DlpZWpKakISbGh6XLViEvtxCjY2OoqDiA8fEhzIYC2P7mdixbuhR//LM/RlpaWjiHkx+WBFlYWFhYfOYIBILYs2cvXn/jLQQDIaSmpiIjIwupyenwT/vR0tqA6upyjI2N4rrrrsXdd92FyKjIcGqLLxOcBtu3b58QoKcRGRmNuLg4dQbQihVnqlO7u7raUFV5SMKEKHW24dChg7jrrjvx+OOPh3M4dWBJkIWFhYXFZ4r29k5s2fIKGhubkZSYiHQRoDm5hfDEeNHT0ynk5zCamxtRUJCPRx/9ltgF4ZQWXzY4/bVp82a88/Z7+vBDdzSKisqwaPEKYC4CTc218l6rEYE5HCk/jKmpSfzuD38XF15wQTiHUwuWBFlYWFhYfCbw+6fx/vs78M4776vnlNRU5OcVISM9G6Pjo6ivq0RN9RFMz0zjjttvx3XXX6fiWZwcaG9vx89//gtFYrn+x+eLw5IlK5Gdk4+pyQnU8OymoT7l3rlrB0qKi/FffvpfTumzmywJsrCwsLD4rdHQ0IRNm7agp7sHiYlJauqrsKgMbk80WprrUV15GJ0d7Vi6fCm+9a1H1PSYxckBLlzfs3sPnnnmV4iKciMuPh4pKWlYuvQMtXuvf6AbNTXlmAsF0drajMNHDuLWW2/Fd7/7XbV77FSGJUEWFhYWFr8xxsbGsG3bduzetRcejwfJyalCfkqRlZWLwcE+pfnhoYecPrnna/fg4osvCqe0OBkwMTGBl1/egrfeeie8+NmLrOw8lJYshtcbi/aOFiGxdfL2QjhwYB+Ghgbxwx/+EJdffnk4h1MblgRZWFhYWPza4OJZbnt/+eVXFBFKSkpGbm4BSkqXYi4UQn19FSoqD6K3twfr16/D17/+dbXA1uLkQUdHp1r8zN1f1Px4vT51dlNefokKb2qqQW9PB8bHR7F7zy7k5eXipz/9qdh5Kvx0gCVBFhYWFha/Fvr6+oT8vIrKikrExcchLT0DxUWLhQiloKe7C1XVB9WdUfFCeh56+EGsWbMmnNLiZAAJ7P79B/Dss79CKDSnpi/jYhO0Bi87D/6pSUVih4cH0NHehsqqClx/3TX43ve+hyiXK5zL6QFLgiwsLCwsPhUCgQA++OBDNf01J4I0OSUFRcWLUJBfgsnJCbXrq7amQt37ddnll+Hee78G12kmNE91TExM4pWtr+Dtt99R6328vlhlFxWXIS01EwMD/WhqqsYQpzJrq+GfnsJ3nvgOLrvs9Ly7zZIgCwsLC4tPBKdMXnrpZbS2tiM5OVEtfC4rXY4Yr0+dGFxZdQgtzU3hQw8fQUlJaTilxcmCtrY2PP30M2huaVMHVnINF3eBFRaWqvN/Ojvb0dxci96eLtQ31mHxojL84Ac/OK1v7rckyMLCwsLihJicnMIbb7yptr5Hu91K+8OpL67/GR0ZVuSnprZSTaHcfPONuPmWW8IpLU4WcPfXrl278MILL2F2LgLJScnwuD3Iys4VArRIaet4/k9zUx3a21vR19+DG264QV1fcqrv/vokWBJkYWFhYfERUDRUVlbjxZc2YWR4FCnJycjmrqGypYiIiEBTQy2qqg+jvaMNixeXqSsvMjIywqktThb09w9g48ZN6gToxMQU+HyxiIuNRUFhKfLyizExPoa6ugq0tjaqy09jPNF45FuP4Nxzzw3ncHrDkiALCwsLi2MwNDSELVtexYEDh9R9X+np6SgpXork5DR12WlV1QE0NDeAOoJ777sXF110oU5o8YWBoptk9ESg9qe8vAIvvPAi+vr7hMTq7e+pqWkoLV2GpKRUdHa24vDh/Whra8TkxDjOWn8WHnjggVPq7q/fFpYEWVhYWFgo6EPz9mLzy69iVtxpqSnIzy9GfkEppvx+1NWVo7a2Cr293Vi37kw88sg37bb3LwGzsxTbDtEtzmAwiGAoqG7fHx8fw3vvvY833tgugZFKAxTj8SAnJx9li5bBFeVCQ0O1vMtydHV2Ijk1ETfffIu6+T0qKkrnKfg4knW6wJIgCwsLCwt1ZsyLL2xCU3MzUlOSkZGZi5KSpfB5vWhWl50eRltLM3yxPnzjG1/H2rVrwylPLUxPT2Nqyi/kLfak2LlmRPCnJRyMr5PodHzmrj1tQuju7sJbb7+NQwcPIyEhEbGx8YiPi0dxySJFaEmQqqoOqrvbYn1eXHjR+Vi+fDmSkpLgdrtVftxCPzo6qtyn+xSnJUEWFhYWX2GQFLy5/W1sf/NteL0edWlmQUGZOvF5ZHgQNUJ+6htqMDwyjMsuuwz33Xev0jZ8GhjxcjJoFFiXYDBElxL2XzaodSPZoObl0y4+XiiumZ73tQUDQXUfW0tLCzZt2oSurh71Hr3eGKSnZ2HJ4pVISExW019HDu/F+MQYVq9aiQsuugBpqamqP2ZmZlSeLIOXqI6Pj6tnToXGx8cr9+kIS4IsLCwsvoLg0F9TU4sXX9iIgcEhtQ6E0yUlxUtUWL2aLqlAR0crcnNz1G3vxcUlRwXxQtFBgWz8SHroNsKdz8Z8GXDW68sE60HyQ8O+oSbq09RpYV8TzINkhSSWWqD9+/er6y949xevLvHEeJCVQW3eErjcLtTVV6FO3md6Wqo6w6m0tBQxEicyMkqI1NTR92cIEG2C2+PtFnkLCwsLi9MG4+MT2P7mW9ixY6e6KiEjIxOlxYuRlJiCrt5OVFcdQnNzA4aHh3HhhRfhgQfuR2ysTxObCCE2Sm6T1KjsTgAGnhzk42QA+45Eg2B//DZbz5kXiQ+n9biIfevWV9QJ0PEJiXC73Ij1+VC2aCmKhNCOjQ6jouIAuns6sGTxYlx++aXIzMxU2jzWh9NjXGOktUp+yXNK2cyfWipqgk6nazIWwpIgCwsLi68IKNiqqqrw3HMvyS99P7JEGObnF4opUycD19VXorGxFh0dbUhLTcO9996HM89cIwJ7nsT8JoTGkqDPFkabVFVVjX/8x/+JivIKdfWF1+eF2x0t/R2J0dERFTcxMUHIbSIuuPB8XHvt1WqHWExMDEZGRlBbW3uMVson5ImUwEyN0S8nJwcpKSnq+XSEJUEWFhYWpxlIdhoaGrB79251TswNN1yvLjjllumdO3eisrIKy5atxLnnXiyCLx6trfWoq6tEW1szpqYmccUVV+LGG25AQlKiuv3905IYihMT1xKfzx7U1tBQA/Taa6+pu7/4/vLy8hEfF4ucvEIsLluh4nLnV2NTDeLjffKulwuZXSuEKFGt/+FUFzU+BN8TvxdOgXFqjfmbHWJcC1RQUHBav0tLgiwsLCxOE7S2tuLVV1/Fe++9J0SnUoRYHH72s/8q5CQCW7ZsxcjwCCaF5JSVLcW5510MKniq1HUXDeju6UJubi7uvPNOrDljDaJcFIQnJkCW5HxxoJimxobo6urCz3/+FHbv2YP8vAJ1+nNCUpK802XIzS7A0FC/OsSyvr5GCJJHvc/klGQkxgsBinYfJTo0JD/cWs/pL7XFXgz9WV5sbKxaN8SrNU5nWBJkYWFhcQqDwrG8vBy/+tWvsH37doyNjamFrDnZOShbvATR7mj09vaJwOMURyTOO/diFBWWoL5RnxPDW8JFJOKqK6/G5ZdfhvT0NKUJMKLBkp0vFyQlBMnLrl278eyzz2F0dAz5+QWI9cUiIy0Li5asUFNZbW1NajE7r74IhYK49LJLsWzZUkV2+D75Xvk+SXbo5hlPzJ9504/fEuMyr8WLFysidLrDkiALCwuLUwgcsrlmg7/eqfl57rnn8P777yuBRU0OhVx3d4+6LXzRoiUi6HxqSiwvrxAXnH+ZCLwplFceRFtrM/r6euTXfhluv/02JSy5VoTpLfE5OWDE8+DgIF577XW8vu0NRHu47T1dneRdUFAihLYM0/I9cOcXD0DkvV8F+XlCaK9Q2jzmwbU97e3tSkNIzc4111yjzv/hlFhnZ6ciP/x2SIC4/qekpOSkOEbgi4AlQRYWFhanCDhcU3BxR1B9fT22bt2qhFtxcbH6Rc+FstQSFBUVIScnVx2cFx3tw2WXaqHHaRIufKbg41TJtddehw0bzlPb4y3xObnAd01S0trahs2bt2Df3n1ITUuXd5WK5KRUdfVFamq6kJ5u1NaUo6WlSb6NcbX9nSQnNBuSTLQmz0xxESQ8JM9jY+MIhuawZ89u+CfHcfmVV6JEviOuAfoqwZIgCwsLi5McHKY5XUGhyJ08XNi6Y8cOHDx4UIXRrq2tw9Jly7Bi+Ur09fVhYnwC519wGVatPAOdXW2oqTqC1rZmjIyN4pJLLsbtt90mQpS7fiz5OZlg3jPNoUOHFQHq7u5V05spSUlIz9IneUe7otDQWKN29PX29cAl38UVV1yBZcuXYWJiQn0jnBolCeJp0NwN1tTUJES5Ut0Bd8VVtyAxKRlN9YeQkpKERYsWfSUvwLUkyMLCwuIkBIdmTnlx1w6FGjVAXLvB6YrU1FRUVFTg7bffxo4PPkAgGMLKlavVVnau/1m5ci3OPfciTE6MoabmCNraW9DR2Y7MzAw89OCDar0Hp0h+m7NqLD4bGBFMm+t4gsFZdT7Tu+++hzfffAuBmSDyC/KRlJiE/MIy5OcWYlyIbGXVIfDmdxKgjo4OITbJuOaaqxWJamtrUzbX/fA9m7VAJEJdXd2IjHJhxYqVWLKYJ4Nnqm+Ki6AZ96sGS4IsLCwsTjJwWG5sbMQ777yDwsJCLFmyRAkyTms0Nzdjz5492LtvL/qE8BQUFiM/L18E3ChiYmJx/vmXqF/4jQ3VaG6qQ08v1weN4eqrr8KVV14Jb0wMPGKYn8XJAU2AQoq4cPpr22vbsG/ffsTGxiErO1tNgy0qXY74hCR0dbYpAtTV1Yaenm40NDQpcvtnf/anWLNmDY4cOYL/8T/+XhGh6Gi3ypNk1+v1Ko0QF83zsESuDWKZZ555pkr3aa9COd1gSZCFhYXFSQqSHv56r66uxqFDh1BXX6cWOQcCs0hKTBZhli6/8CPR0dGOsfFxnH32hVi+bAUqKw6gU4QlCVBOThbuv//+8C99t1osayfATj6QrBw8eEjt8mttbUdeXoGanuK298KiMszJf7z6or6uEv19vejo7MBAf7+6z+0Pf/KHiuhs3rwZzz//vDoaQb3rsCaIhIeL3rl4nmRnYGBAhd10002n7EW4nxUsCbKwsLA4ScBf5tQAffjhh2pdD3cF8TZvToWRDNGdnp6ttEP8ZU+TLUIyMyMHLc1N+HDXe0hNTVNbnLn9nQtkOUXCQ/LMVIddAH3yget3OLX5f/7j50KGZrF86TJ1AWph0WJkZ+Wqs384rdna1qQIUFd3j9q99di3H8UNN96g8uB6n3/4h39Q3wzJE98345DsGE0TDz+k1mf16tVfyfU/x4MlQRYWFhYnESisBgYG1aF43NJ86NBBdHd3Y3YWIhBzhPTkINYXJ2QoC8Uli+CN9aK5sR69vV3yiz8aBw7sQW5eLp544gm1dojaJOfaH0uCTj5wnc6///t/oE1pgPKEAGWhpHSpOgeovb0JNXWVEqcDfb09SouzePEi/P7v/0iRYQN+N7wGgzsGuXuQ5IffQ0ICp8B4PUq+0gZyJ6DFPCwJsrCwsDjJwJ1BvBWc0xu83NLvn5Zf9h4RaPFiElFUtAhZmTkYGh5U26M7OlsVuSktLcH69etxxhmrwzlpcJincRIgS4a+fJCgcgrshRc2KXdaSipy8orU2T8zM9Ooqa1Ac3Md+vt61LEGk5NTuPXWm/H4E4/bNV2fESwJsrCwsDgJwSkwngD9+utvq4PxkoQApWfkoKCwFJERUWhprkdDYzW6ujvU+o9bbrkZV155RTj1R7GQBFl8ueD29U2btmDv3gNISk5ESnIaSsuWIj0tE3293aiqPqK0QH39vejp7lGLmn/nd35Hnetk8dnBkiALCwuLkww84+e1bW9g1849apFralqG0g4kJaeKgOxCjbruohU9PT3Iy8/Do996BIsWLwqntjiZQY3P4UOHsXHjFkz5p9UN71lZOSgpWaLILO9xq6+vRHdPp1rYPjQ0iPXrz8aPfvR7p/Vt7l8WLAmysLCwOEmgBOThcrz88ivw+6eQLuQnOycfOTkFmPb71bUILS316O7qRHA2hNtuuw0333yjpLQanpMNRrQ6tW/jExN4efNWfLhjJ1JSU5EQn4D8gmLk55cI8R1HTU05mlsb1fQXT/smHnjgPtxzzz3KbfHZw5IgCwsLiy8QXMDK7dDcueNcsMwFr5tFQFZX16pbvzMyslCQXwp3dDTaW5uFANWgq6cdgwODWLVyJR599FtIz0gPp7Y4GUHxakgQz/955plfoaurB2mpKfKOU1FWugKJicnqzB9efNrZ1Y7e3h709fWqhcw//L0fYtnSpSq9xecDS4IsLCwsPkeYIZY2FzzzFGhuXzY3dJMU7dq5G6++9gaioiKRnpaO3NxipKVlYnh0GPX1FWhrb0JPdxe8MT489PBDOH/DBpXW4uSFIUAkvLt378GLL25W5/UkJCaoRe1FhYvUyc3NzbWor6tSJz/3dHdjfHICV1x+GZ588kl1to/F5wtLgiwsLCw+R5ghllNdJDwUjCRBtKkd2LTpZXR2dKnpkeysPCFARWp2i7uCaDj1xfu+Lr7oQjz40EPweb0qP4uTF4YA8cqTzZu2CAnah5SUZHWSd1FhKTKz8zA+Ooq6Wj39Rc0Pj0Hw+bx47LFv4/LLLw/nZPF5w5IgCwsLiy8Y1Aa9+eY7+OCDDxEX6xMBma5OBeYp0Jwaqa+vFrtdCUdem/Ctbz2i7vuyODlBMUqSS+Jjpjh5vckvn/4VhgaG1c3vKWmZKCleorQ7nZ0tQoCq0N3Tod4xz4VasXwZfvijH6qLUi2+OFgSZGFhYfEFor6uHhs3bcHw0LA63Tk7Nw95ucVqS3xDQxXaWpvUwXjUGt188824+Zabjlk7ZHHygWKUBIjg9NeHH+7Epk1b1T1t1P7k5haiIL8E/oAfTVzc3lyPvv4+IUHdCAaCuPXWW/Dwww/Z9/wlwJIgCwsLiy8AY2PjeO2117Fv30F16GFmZhYKC0rhifahvZMLn6vQ1dmJgaEBrFi+Ao888k110q/FqQPe/v7Sxs04fPCI2s6eLKa4eIk63bunr1sdbNnV0aq0P719feKfju9//0l1ianFlwNLgiwsLCw+R3Ca5MiRSmzZ8gqmp6eRnpGBgrxipKRmYHBwQJGfjo4W9Pb0IDYuDg88eD82nGcPxDvVUFdXj6ef/hUmJiaRmpKGjIxsIUCL4Ip2oaWpXsKrhPz0qN1f4+MTOO/88/C9J7+jTgC3+PJgSZCFhYXFbwAOnZz64PUFJ5rG4GWWr7yyDRWVVUhOTkEuz/zJLVTpmhrr0NJSh66uTkxNTuKKq67EvV+7x+4IOsXAHX/vvbcDW7e+hrj4WHX4Ic/9yZP3PDExjvr6KjS3NKB/oA99Pb3wxHhw33334sYbeb6TxZcNS4IsLCwsPmMEAnpb9PbX35RRFmrdD8/8ifHEoK2tRWl/enq7MNA/gLKyMnzzkW+gpKQknNriVMHQ4BBefHEjKiurkZ6Wqk70LuDJ3klp6uqLurpydHa1ob+/V8wAiotL8J/+0w/suz6JYEmQhYWFxWeI1rY2dSpwe0enOvE5P78IqamZGB4ZREN9FdrbmtHb2wev14u777kLV111ZTilxakEHmr57LPPwz85idS0NGRk5SqiywXS1PA1NtSE1/70YGJyClfLe/72tx9VZwVZnDywJMjCwsLiM8DExATe2P4Wdn64G/FxccjNLVBn/oRmQ2hqqkFjY626CZzb4y+84AI89PCD6lJMi1MLMzMzeOed9/D669vlPcerxc+c/spIz8bY2DDqhOh2tLco7Q/v/vL54vDYY4/i4osvDudgcTLBkiALCwuL3wIcQquqqtW0yNTUDAryhfzkFcsv/hi14Jn3ffGyU64PKi4pxje/+U2sWLE8nNriVEJfXz9eemkz6usb1Nk/qanpyM8rgccbi+6uNjTUV6tpzv6+XgwNDWPV6lVq+isjIyOcg8XJBkuCLCwsLH5DjI6OYtu2N7Bnz34RihkoLi5FckqGCMR21FSXo11IUF9fH+Lj49UlmNdff61aSG1xakET3Ro8//yLmAkE1Pb3rIxcIbtFCIa0pq+lpQED1P5096gdgbffeTvu/dq9CB8fZHGSwpIgCwsLi18TPMhw3779aufX9EwARQVFKC5ahCm/H9XVh9HU3Iju7k5M+6dxnRCfb37zG2oNkMWpB3O6N6fAEhMShAClIq+gBKnJPOKgD7X1leqUb2p/+vv71flPT37vu1i9alU4B4uTGZYEWVhYWPwaaGtrV/d9tbS0IYsHHhaVIikpFV3d7aisOCT+TegfGEBpaQm+/70nsWTJknBKi1MN3d09ePGlzWhtbUdKciLS0zJRUFAGt8uFto5WNDRWY6C/B329fRgdG8NFF16I7z75HUt4TyFYEmRhYWHxKTA5OYm33noH7733gVrsWlRYrBY+8yyYmpojaGquVwufeQbQXXfdhQcfvD+c0uJUA8VieXklXnh+I+ZmZ5GSmoysnALk5RSpAy+5y6+lpR4Dg/3q8EN3tEdp+664wl58eqrBkiALCwuLjwHXdxw+XI4tL7+i1gDl5OWjrHQpPB4vGhpqUFtbjq7OdhGIQ1ixYgW++90n7DkwpzB4h9sbb7yJHR/sQmJivJr+ys0rQVJSCvr7elDHM566O9X0Fxe7L1q8CD/4wfeRl5cXzsHiVIIlQRYWFhYnQE9PDzZv3orq6mqkpnLhcxmys/NE+PWjsvIQWlub0NnRDpfLjQcfehC33HKLXQh7CqOrqxsvvrgJ7e2dSvvDO78K80vl/brQ0tqApsZa9Ar56evtgX96GjfccD2+8Y2H5Z3bi09PVVgSZGFhYbEAXAz71ltvi3lPnfJcVFSCwqJFCARmUFdbiYbGGnR2tmN4eATr16/H9773HbUg1uLTYkbMpBiKH14T8uWuoaG279Chw+rmdyIpKRk5OQXIzspV5z81NtWgra0JgwP9QoB6kZicjO9853GsW7dOxbc4dWFJkIWFhUUYHA4rKiqxaeMWjIyOIjc3HyUlixAXl4Cmpnp1C3iHkJ+enm51Eerjjz2G88/fEE5t4cTE5CDqG46gsrIGrS3d6O7uUzfpBwMBhGaDmA3NYnYuQjo9Qh0b4Ha7ER8fi6ysdCGc+VixfBWWLl2FmJjPlyCR5LzK2/33HEBcfBxSklNRWFiKBE5/9Xeru7945AEXP/OW+LPWn4Unn/wuEhPtxaenAywJsrCwsBD09PRi8+YtqKquRUZ6utrynp6ejaHBflRVHUJLWxN6ursQFOF9xx2347777kN0tDuc2iIYnBYCWYE9e/aivPyI2lkVCkUIuXEhknOEjmlCI3Z4+SjX4NDwJGYePUCtzOzsnLI9nmi1zur222/HFVdcccKLan9TNDU1q+kv3uuVlJyErMxcFBUuUvVta29BY2M1uns60Nvbq6a87rv3a7jxJnvx6ekES4IsLCy+0pie9uOdd97HW9vfQXSMBwWFRSjIKxWBHERNTbm+7qK7EyMjIzj7rPV44juPIycnJ5z6q43e3m7s27cXu3btRn19oyIy1OiQrBxPtJDYMA532lEDQxKkSc+s2lVHY8A7uJyGi82/8Y1v4NrrrnPyqd8IrAN3+W3f/jaihWglJiapW9+zs/Ix5Z9CY0M1Wtsa1NRX/0A/CgoK8eSTT6K0tDicg8XpAkuCLCwsvpLg0FdZWaXO/Bke4dRXHoqLFqvt71wEW1N9BJ2d1AL0qWsPnnjiMZx33rnh1F9NBALTKC8/jJ07d+LIkQoMDAwpDYnLFaWIilOcmGcSHZKe8fFx5SbRoaZnZjqk8pudCypNkCFAjMO0vGg0OjpaLUqmoR+nzVasXIYnHn8cGzZcqOL/ulBn/7y4Cc1NLUJ+EpCSmiYEawniE5LkXXehvo6HH8p77+mS72IEF110Ib73vSelLvbi09MRlgRZWFh85UBiQ/LDO78yMrJQVFgqdrY694UnPnPXV1dXl9JQcCrmgQfuUxqOryJ48vWePbuwe/deNX0UmAnCpbQ9x5IegkSFU1pcWE5iQ/JDrQv7MRSaEyLkB6IGsHyVD1dceQEiZpPw//zTc6guH0ZcvEflx34m2WEanslDMuTz+ZQfyRC1TFFCutavX4cnv/skzjhjbbj0jwfzO3DwkLr7KxScRVJiIrKy81FUxOkvCPGtR0N9jbr7i2u+4mJj8c1HvoELL7wonIPF6QhLgiwsLL4yoFDlgYc0sbFxKCwoRm5OIQJq6usIGhtq0dXdheGhIZy5bh2+9/0nJfyrNfVF7UxFRbma4jp8+DD6+weFeHDhcpSQlPn1PE4YbQ8NCZBZ2zPtDwnxGUVc0jg2XJSH66+7DuefdxuS41dLKj2pNTRagf/7H3+Iv/mLVxERSka0h0RKrwci6WFeRgvEZ0OS6BcTE4OLL7kA33vyu0qbcyKMjY3h1VdfFyK3TwiVVwhQEkolPneAjfOwy7ojaG6qV2u+xsZGcd6G89Thh5wmszi9YUmQhYXFaQ8Oc+XlFUoLMDExhYK8fBQUlcET40VLcwPq66rQ1dWO7p4epKSm4vHHHsVFF311NADc7r93726l7eF1INTeGK3L8USE0dLotT2TQoKo7QkhGJyV5xlJP4zC0ghcec2ZuPaa27B6+ZWIivj4IwQaW97Hn/zpH+CZX+xBdLRPyp5TZbMeJD1mKo2aIZIfs/aI03Hx8XG47rqr8PgTDyM7Kx3BUARcUdy9FYHaulq88PxmDA4MqemvzIxslC5aJiQ4Hp0dLeqwy47ONrV7LT4uEQ89/BAuvPBsXSmL0x6WBFlYWJzWILHZvGmLCLt6dZZPYUEpUtMy1fqP2uojaBNByOmPYDCEW265GQ899KAStKc76uoOY/v213HgQCWGhsaOalqOJxLoRwJCLQ/X9tDWa3u40DmI8bEJuKIncPaGLNx881U4/7xbkZ3BaapfZwpxGsOT72Dj1v+Gn/1f76G92QvujmcZrBeJD0kPy6V2iIbvifd0qSmyKDcSEj3YcPkUrvtaPRLjfKj88FrUHl4h+UiYEKX8/BLk5RVjJjCNxvoqNLVQ+9OHKX8/zr6sFude0YRI+IREkVy5REIK0ZqLlrq5hcS5hVK5xFALFSVhdItfpBeuiCRERiTKc4LUJVkImA/RLjeiJSwqMgNuVxrcQsqiIiU8Il7S212FJwssCbKwsDgtQU3Fm2++hbffek+t7ygqKkV2bgGmpvxCAMqVBqiruxuDg0NYtWolfvCD76GwsDCc+vSEng58C1u3bkFnZ5eQC722h0SDosCIA6dN0uFc2BySuIGZEPxTM0jPCuHa6xfh6qtvkD5cg2h3lhCqEfhnuuCfbsHkTAv8gRGMTnB90ACmpocxxXVCgXHMYQozwRkhIEGlSZryj2B6RuiG8IPAdCQOvB+HQzs8mJkOwOXWGikSH5IhEjYz7UaNEMmQWbMV7Y7G0uUFWL1mJWan0+CLjURycjpKipcgKTkV/QM9qKmpQEdHm9IOJaR24co79iKvuEfK4k40NhxqnRChekL+0T2i/U0cYT3aQT+6jF84Pp9pm2cGMW2EEC1XZKwQKBKjdCFIqYiOEOMqRUrsLfB57A30XxQsCbKwsDitwCHtyJFybNq0RQSuH3n5+SjILxbhGINm+eVfW1eJ7u4utf05KTkF33r0EVx+2aXh1KcnhN5In+zDP/2vf0Fra6cQCY8iPipM+ouGa2yM2/gzTjAYEGIzLCRoSshPAHFJE8gpHUF+2TikW+GKcmNsfFrIEROp/xUiIxkmtpgocfNmibnZCMwI0RFepcAqzIkJ8ZnkQOLMiptViIyaw0B3NN5/xYeuFiE3MZqs0ZDwcOeYqS+n70iKUlKScM4561G2aAU88r5j4+KQk1uIwoIyyX5O3n8DGhqr0NvTK20aQHZZNc657hBS02YlXKiJ8CgSFQOn27QrKI4ZqSMJ29QkTxeXZzGhgMRXLEfXnwmiXLofiDm2T2z2hfFT/SWRTTq23+cFkuJ9SIjNhtedK6ZY2rIWnqg8eFwliIleLEQsVqe3+K1hSZCFhcVpA971tfGll1Ff34CsrCx11UVycpra4aTWfnDqq1t+8QcCuOmmm/D1rz+kplNORQRmWzAy2ob4WArJXPqIGRUhPYEp/zjGJ/owOdUudhf27ezHxhdqEQzNIEqksBn2P86miRSpPDo2ismZZqTlDiIrz4+07DlERYvwEMntcgp5MRTmSlNCv7BbQQIZFgoBE+OaBDFM8TAJY7FMT0JEP8ajm+jpiMDhnR4M93mVJmpOAkhYAoGg5BmlpsHol52djgsuvEhIT74QXjcSk5JRXLwYGelZGBsZVhef8uqLnu5BRET14sIb9mPF+lYpTCoSLl+KPQb0M3zFgE2iYRirSPInVYF/WmwhRiR5hhDOsh3iZFvZpqPPOlhhVhwkgZNTwPio2BP6meTR5wPi4ucQK5wnNh6IF0M/nzsaHk8q3FG5iI4UchRZALcrEzHuMjFLhTgtkr45Nb/rLxqWBFlYWJzy4MF727e/hQ937Arv+ipSU1+TU1PqvJ+Wlgb09vaok4F5AvH3v/8kysrKwqlPbgRDA5gJVmMy+CE6+vbh0JFKVFY3ieweQ+kyIL8AIvQS0NI4gQN7QyLwRcBSrsvIHvS7MNi2ArP+fLjc3LF1rKbneDDaFr0w2oXAXAsySqoQ450V4Uzxr0kA/1GkRyS6MlwmE2YMJDKGzDAu/RU5omZI3NSQkAWwCoxHm4bCn5ogkoi5MGEYHgCGBhjBhZmpWER7IpGYEkJCyhxSMmaQmu7B3MSZmOo/V+38ouElt4WFZXC7PYr4NtRXql1/g4PDyCttw9V37pI8JjDpZ6Xkf21pYqL+0VDaG3lmswzBkyboNoXNUfBB4jIe4chGgc/H8yNfImYlHQlRUNpN7dLkJCD8U5lxIY5TQo6mxZ99SW0Sjy2KJUlKmENcnLiFKCmCJNzHLRFio69GUepP4Ys+J1yCxfFgSZCFhcUpCwrrAwcO4uWXX5Vf4AHk5eYhP79Y7fpqa29GXW2VCMFW9Pb0wOv14f4H7sett94sgphi7eRAMNSPiekPMeZ/F9OBahGKHZgKSZ0HJjDQmyQCcRaDQ73o6AQGelyIjo5CVp4LWTkuJCZHySDuRmA6VkiDV/XBxNQwomOmRGi6cOi9Ygx2JYmwncGMEKKQWvCry6Umx4mF5IjrbiIj3SKcu5CYc0RIEEmUTqNihCWH8CQpTwvh5FQgJU3sFCBJjFvC1HTRtJ46GhWBTjM5JoJdjH8KCHAaSfJRQj0BSEjWWg8fhboId6/YVNbFSBkxEscdNaeIiFv+mRhJw763r0RH41IkJLnVlvaC/BJkZuaAJz/z3q9WEuAerkfqx7pLKnHOFeWKZAWlLSxXkRvaYTdxlOg4w8QQbLZxk7QYwkn/cJcom2FHu5ge4jaPBvRm/iadEyqJJFAaM3GTLBqN01SYJFFzNCH9SILEflT5SYbx0o+pWXNI8GZiw9K/QGbSw8zS4jiwJMjCwuKURGtbu9r11drahsyMTEV+UlIzMTTYp9b9tLU2obunS4TFFC655GI88q1HkJ4mEvokwHRoFwbG/z+MTr6MQKhDSUcKsa7OTDTVLkVP6xJMj6WLAHSLwJ4RMwV9Bxd3rXE6S4RiaE78ZzFHg5D4zSq/OcmM9qw8R7mCiIwSqRkhJGg6AtNTsyJEp9X6GR5myIXS5oRmQ4q42JjgAmRuI09MjkBWcQ+SstsRl9KNtIyA0kCQ4ES7IhQBIoGh8OUUVlCM0u5IHoZEKCFODU9Yu6OeJUyRB/FzSSSXW2s4ophG/A0BoNKItkpINwMl19b6Zdix/WrMBVOQkOhGWlomSoqXCnmKRU93B+rqK9Hd1YH+3mF4Ettx0R27kLdoWPpAL35mfZkt60eb5XrEuMWoetEWf0K6U5Ea1pugzbCj0lPiyv/GqfxN/VkObZUnI6iEYUv+YTymoVHhArqJhc+E6gsxJHLCeYVACwkSMjk0CPTKp0RtEXfVpWSSREoOs9Eoyz4feWlXIcG3ConeDVKmME0LBUuCLCwsTinwJvJt295QZ9rEx8Wrm95z84rkV3IATQ21aGquU9ce9PX1oaCwEN9+9FGcffb6cOovD37/OHbv/wUO1fwbpqbHRXgnIBT0ivD1CkFIxGh/JkKBOCEuIUREzirhqARneIimbdzUgNFtbKcxfoSxDfhsCA/P16E458GEJEJ+/zSCQX33V1xcHFyuaFUHJXGFEczNRUl9hclEjcCX3IWkrDakF7Qhq3Ac8SJTOW0UDEhc+V9ehRLGNJziIsHxUVskwtkrrMZtCIjKn/XSti5Pkw4aEqqAGJKqgJClWSlkZioOdXsuRmf1WYhPiFZnBOUJAc6Tb2BGSF1TM7+BenUq+OjIABavqcXFtxyEJyYk/RyhSZaUYcomoaFhHaSqR9cF8VkZ8yyG9QsnO2rTociOGMZne6Uaam3P5DgwMszpPN0GassSErWhpovP1G6pxeNi2IemL0zZ5pntH5c8hyU/rh9S64tUBDFSNrVt/d1ay0ZimpIOJAvnZ94x3jl446Tfo8UgCplxV6M47XeQEHOFyvurDEuCLCwsTglQQ7F373689srrCIqkycrKUcLP641FZ2cbGuqr0dXdjp7ubvn1HYmbb7kF99xz15e+8HlgYAA7duzABx/swMjIuAg9IT4iiV1uTjdRlM4PwYakGPfxjAlzEiHjtzDOrwudRKcz9TCkiflpr/CzCNMQd3qFJhHl7UZSdh2KVtUJIeIZPhFqGkv4CXycwpJ0iniIUWU4npUAF4FOjcakGKN1IZR2SdwqiTCE3pY8NO65HhGBPKX9SUlOV4ufE5NSMdDfg9q6CnTJt9DbM4gIdy8uvvkAlp/ViuB0BALhfA3hYbfRsDzWQTXNwPiFDaE0OqrCWmtHohMUw6kokh1O+42NzKGhEmhrjEBH8xwGeqRt/ij4J9xC0kOSbUBpaTjdl5gi5IRreoQQZWTr54TECDWlGE+SxHU+CVwTNYf9HwIVe7XG7cJrIrBSOD3rLpxVkRySnvAJAQp85vQhj7tiU1hv9ZnIA7mvfCVqN1tS9CKsyPrviPfeoNJ9FWFJkIWFxUmP5uZmbNq4BR2dXUjPSEdebhHS07IwPDKIxsY6PfXV3YnR0VGsXbtWbXvnreNfFkhMDh06hDfeeEPq13jMYX80TmLhBJ+NIY5HcAz5cRoTx4Du4+VvYMJPBGdap5u2cz1VMBiEf9qPkAh4LpqO8gygaM0+FC8fRFJKUAlypX0QAc1U3CKvSpXsOJUzPqmncjhNxmzJCSmkoyWNR9JEi/F4hDpMurD3zTVorb4CKWkJiI2NQU52AYoKubg9Ai0t9WhorFa7AwcHBpFe2IyLb9+L+BS/mgZkeexKZ4vZIvOs3Cw/3DRFFFhHarPC9aNWa6gfGB2SvIJAXxdwZN8cutsi0Ns5J2QoUk0fxsenYFgiTkyOqW383I3nlk5IT09HUlIS2tuFqEs9NfSJ1zzbyCMNVqdiz07DFxtS/TY+FilE04PExETx82B0ZEpd6pqSPo17HovAdXfp9T9cK6SImdSRu++oDTLu1nppi7T9vMuF9KRpvxlpk98/h+ioOGxY8T0syvnTcH2+erAkyMLC4qTF2OgYtr2+HXv27EdcXCyyMrPV1BenZ1pbG4Uc1aOrm1NfvSJgknHvvV/Dtddec4yg/iJBbdXu3bvxyiuvoLe3F7z4c/56h3kRbIgFjdNNGJJDGH8aQ4icJGghnP4nIjKfxv1RsJ56az2JD8/l4Xoitpfp2D5z43tUJC9CZdwgIlwTcHn8cLkn4YnvR2ziKGLih5Ge3wNfArURkjZMfKi1oPaIhIlrgxQi59DZlIwDr16JqNBqJCa5kZCQgKLiMqSlZmFkZFgtfuYOsN7eAUz6e7F8wxGsuaROypdac/u7QKqowNYZNy1qhjjDx6kkQ3a4xX1QOEpvJzA+GgHh2WionEV3RwSG+uYUuYiAB9nZOeA9Z80tjVJf3q3mVnlzAX5RUZHqq5aWFrX+iv1DExvLQzuLlHaSZIjfCNdmse/4reTl5SE5ORnDw8MS3omB/jFFYHLzI3HOJTFYe+4sSleNITFzWvUTtVGmLSQ3PR1C0qS+qonShyNC2A7vEiLUAJx7GbD6HOkDkkFGkL6Ndrtw5qL7sK7s35jiKwlLgiwsLE46ULju2rUH27ZtF3cQaWkZ6roDEp3+/l40NtbqM1/kFzUF8iUXX4wHH3pA/dr+MkBC8P777+P1119X2igKOy0UlTg6CjPcGkJDON0MN3HMAmXjZ/wX2oTTbfDxpObjwXRMT8P6UUMxJcJc3RGmDsHRcbiDzJAfI+idbTZ1oE9IGEcgMIugmNmIXuSv3I2VFwgx8lEDo88cIhlSybn2xx+Jur1L0Hb4GqQkpQkJ9iAjMxcFhWXwRHvQLsSnvr4avT3dQoIHEZPQhgtu3YPs4hEEpknMpI4sN6C1JCQ3ASEwtEl6JkYhxEZM+xz6uyIwMRap3F2twNSkbqPLFYOC/AKlhamtrZZ3og9qJHhKdWlpqVo/xYtmSWZMGG0SGn6PJDT8TnniNvuLYWlpaUKislW/Dg0NKTLEvpkL8eoPL5atjsGS1cNYsm4EWUWTiInlInd+A0LaSBzZTySKUk2eTcRddtx9x6k5kreuNr3GyBzWGCPkUv6E9AJ2yYddzOm7JF8+zl7xDSwv/CNV768iLAmysLA4qdDQ2IgtW15FZ2c3khMSkZmVi9zcIgRnA2htaUJTUy06uzowNDiAnJwcPPDAA7jggvPDqb9YkPBs375dESASofj4eCXozLBK2+k2tnET5tnp77SN5sfAGeYkHIQzHuEMd4YZcmLyMM8mjGWyPRTsJJkLwTgkPkrzI+3V2+kplTUYbsC8SOhoq8kwFRSBEI9edvUivage+UvbkF/qh8erCctIXyyqd1yM4Ng5SEr2IF5IJUkwtYBTk+OK/LQKCe7t7cfISD+Kz6jBeTccFoIxK0QgAqMjQgg4LSSkgJqRtkYSA67RicRgXySG++cwNGD6lbfR+5CXmy2kaU7IdZvUNSRt04SGhJZnS7FN+/btU5owtptpSQB51QoP5qTWh2THhLNPUlNTFdlh+3mTfXd3N6aFgbmEnbhcsUhNzlDHCeQUDaNw+SCWrR1DavY05iLn1PlII4NCzoSstUr9uej5zA1A2Uq9BomGBIgLpFW3hg3BV0ECFCH50IvEaWQgGl3NcWipcyMndQP+yx/8ndQ7Tyf4CsOSIAsLi5MCvJrhlVdew+FD5erAu9TUNPnVz1/aSejv61ZrPtraWtR1F9wOftlll+Le++5V6yW+aHCx89atW7Fr1y4l7KgNMETCGMLpJo4XttDP2MZtcDy/hTB1MPZCGD9nOMkL3RTeJD2cvqGG4kQ4Ou0l7abNvJzlGvCZwt9ZJmHiGa0Rp86CASl/tg9J+eXIFrk80HAV4rz50q8upKRloKhokZCRBPT1daGurhJdnZxKEnYT1YNzrjuAsjM71dSa8Cy01kfglafd2PF6FMbHZ9Q9ZwYkNIWFBYqQdHR0qDoYEketTX5+vtpVSELDutGf9eU3RiJEbU5lZaUihkbTx/4wWh8e2jk4OKg0OyY9iXFGZpbUz4XgTBBxCcMoXjaEFeuHkVs2heSsWUQJ3/JPClFrJVlhXwm5kW5je0h2ag4DlQeA0uXARdfoRc9UFDKe6l2x3e45RXyo5eJ1I+31MUL+fOhti8bYcIyQTmkLSO6AG268Hn/1l3+l6vdVhyVBFhYWXyp4N9WHH+7C66+/pYRmUmIScnML1J1PvKuKi14bm2rQ1d2JIREwFFQPP/ww1q07M5zDFwcKt02bNmH//v1K+FGoEhxGzVD6ad2fZNNoknBsGP1oCGc88+x0Hw9GY8O+JuGh4KZQ57PJ2+ThBAkPBT8FJ90n0vwQ1PrQHA+GdB2bhoSJxwJEIzkpHSmp8WqNTE5uEfKpBQwF0dxch8bGGqX9GRgYRFo+Fz/vQ1KGX8gF66yn3A5+GIVn/yFHPqw0tLU3Km2dIWtcnM4F82xHXV2duhiWYQTDuF6H5TY1NSkyY0gC41Dbw7T0J1Hq7+9XbaFhWmp8+D3wex4ZGZV6jnLZM3ILQjj3ohmsPT+IjKIxeBMCahs+tTNmfY4y0p3U7FDjQ83VUJ+euuMCae728vqAxGS9aJxTYyRObPdAdwzaG71oqYlGT7sQniGXEB4hqW5q6/Q3wOlGfg4kulyPdO+99+LHP/6xCvuqw5IgCwuLLwlzqK2tE1LBRcR96hdzWhpv+16MuPhE9PXqX/3U/vT2douAC+Gqq67EfffdpwTVFwnuTuNi5yNHjiiBx/I5dDoFPZ+NOd4z8WmeF+J4foSTRDjj0H9hGhPXTHFR+FPbw3hOMmPgzJtEwKn9YZgxBG1THm1DgAxBMGHOPAkTRvJFAuT1xSNd3j/7NlGkfVHhYiFDqRgUNtDAxc/trfIdDGByqg/Lzy/HWVdw2xMJl9SFTRA3tSFHdkbhn/4kD5kZRWhv1+vGWDbLY/05hZqRkYHWVubXq/xNe+hfUFCgiBPfuXOdD8lDcXGx0vpRI8S1PNQmmX6Jjo6V+ucIGQKWnTGIZev6kbOYpGdGne8TDEYoIsPpKylSgQo3c3o2d2xxkTa7iwueuWCcC8XZbTS8UNY/FYmuZg8aK+PR0RArhClaiBM1TnxP1ASxTzUJJcz7pW36mjvUvv/976tpZAvpW+kY/YVaWFhYfEHgL/mtW1/F4cMV8AqpSEhMRGFhKXjgnd8/pX7xN4jp4X1PA/3yC70Yjz3+GJYsWRzO4YtBTU0NNm7cqLQGJAIUiGbINLYR7p80lDLcSQSczwvDjodPKofhDKOh4CMo9Eh4qO2h1ofCkfGcZS0s1zxTsFPAGyHvJAsL07BMI3gJE74wHkE/U0+t/YlEanIakpKT4YnxCBHJFSK8CC7pa3X1iRBhfgf9/UNweduw4aYDKFg0LARC6qHyEyPNdXsA/wjwi7+LwvYt2ViztkztwOrq6lKEz7SB01bU+JAccf0PtSN8r6w/iQ61PbRJdLiGZ2RkRKWlIYHg1BfXDE1Pz8h3PIYZfwCLlgRx8XUjWHvRBJLSAxj3z2GgLwJjw8C41KmjWS9WLlsOrDhLCI9f/Efl/QjpUfVf0E1qQbOQGi50bm+IQXN1HFprfRjqj8bcrFtpeKJceu2W6U/i49wE+yE3Nxc//elPcdlllym/rzosCbKwsPjCwGmX9977AG+99a4S0HHxscjOykOZSIcYTww6RVLU1JSL4NKHHnI30h133IE777pTCaEvChUVFWrNT0NDg3rmMHk84eK0jaAxcMZ3piFMXBNm3M58FoY53QYL3UxPskMBTi0GBbwJ+ySYOOxnM+1F4yQ/hNNmeRTEpt4mjDB+Tk2EgbriY3YOMTGxSEvNUFdd+Lw+5BcUqxPA/VN+tfiZU2DUEg4M9CKrtAHn31SB2ISgpJV8pSgWx1xpy+eDoU7gH/84CuUHsrD2zDJFgGjYJyRzrAuJDHd1kRxSk8PpLbaXdWUckgRqhBhOjRCJFL9VXlvikUKSkzPgifYiM3cIZ182gNXnjSAxPShxgcHeCEVcqMmhxofTXdy5xS3q5XuhDkq84hYgLYvTYbrehFRLSJ/eft/Z7EXdES9aamMx3Bcj+USqE7cZh3VcSGRNv5pn4nhhTEcStHjxYvzFX/wFzjjjDBX2VYclQRYWFp87OMxU19Tg5c2voLenT5GfhMRk+dW9BFmZuRgfG1V3PTU31aGnt1utt1i1cgW+++R31fTFFwEuhuV0F3cAUTiSABgBb4bJ4w2Xxo+CxhnXieP5OeEUYMTxBNpCmwKdhjDEh9NdrLPxJ5z1Wwinn5P8mLwZbowB3aadzrydcQgTbyFIgObmIpCYmIrklBR1Vk1yUiqK5VtISkrBoBCempojQj5a0dPTj9HxDqzYUIl1l3cIIQhvD5eiqP1RdrhYTzTQcCgCf/I7vN4jHcuWl6q1OyRBZlqLdeJ0FjVBbCeJDjVC3MZOAsRwntPDKTH2I9ONj49hajIkpCsKOYXjOO+qEay7yI/UrJA68JGHRLIK1OpwVxoPVOQiZ57bwxOjuXWd63o4tZWWCSQkaULj9swpItTdEoOmqjghPXEY6PLIDwVq4ITocGeX1Me8S/Mtmn529q3zfRs449HN9CTFJD9//dd/rfrAQvpJOujj/zotLCwsfgtQEL388isoP1IFny9GfvXHoSC/WITeYjU4N7c0oL6uCn29nSKwOtWam2988xu49NJLwzl8PuCaDpKegwcPqlOdKfAoGFkns16GgsMJM1wawUIYm6CbYcaYZ2MfD5/kz7QL0xs/1o+CnOTHYGG848GZ30LyY/rApF2Yx8L6OsOd+TrT049TSPqcnRikpWUhLjYWLiFAvP6ktGSpIiGtrU3q6oue7k709vaos4m8MT7EpjVjw417kJpJQa7zpSaIBwKyGEkqwgx4b3MU/uanzDMJZWVlSpPDKS8SRE5nsn1cc0RtD78zkkd+B5z2YrtZB06FkXjPzbrULrKMvDGcfekQ1l44hfTskFq3w2tBCJZNF+8445Z8bmfnXWHtTVyfBGTl6ysy1LQXq+uaw3C/C3WH41F3KB69HT61QJpTXy7X/HvW/TWv8TF9SSzsX8LEJdhGkwdh0lObRZvTYP/9v/93dc6RhfSPdNSxX7SFhYXFZwAKZk57vf32u0oA8Bd4SmqGEnhJyan6F38tf/G3oLenC4Pya/wyIT7f/vajn9vCZ0598B6vvXv3KsFHoUACQJhfyhQWtBcSoeMNlUbwOMPopiAyYQTdNM5f7Ma9MA/a9DteeYQzHutpDOtNLMzPPC8Ey2fbKfgN8TH+BJ8XpnUKW+bvbA/9nXV2lq8FcCTi45OUtodTS5z+4jqw3LxiISOTevqrqVZpArlgmawmNSVF6uaCf2oGUbEVuOj2A0hJpwZFa4RMadw9NT4cgaf+Pgpbn4tCdnYy8vLyMTMTUJocXqkiGap2UviTBPF75FopkkgSIYYJdQFv4M8tnsEF10xg/SUTSMnkIY9SnjSbnwKbT8OdXGMjUu6YuHmKNP3D3cH7vFg5anM4JdbT4UbtwQQ0VCRgqFdfTBvFLe3SCH2RrV6v4+xPJ1g3Z99yWjkuLh6JiQlKa2q+UWMzHxPf5Kmn9Ny4++678ZOf/ET5Wcg7ko6a71kLCwuL3xIciA8eOozNm7eqay8obLjzi/c85eeXyGA/oxY9NzTwrqcudHZ2qu3F3//+97B8+bJwLp8MDl1OIW2GsoWCm+BUF9f4UPNDUPCb+LQN8aFN8qaF9jxpYRxdHt3K65j0hCnXPBM6zUf9CRNmwo1bX6qqBbYJIxamZx2NYd2NACQWxjX50J9tolaE+dPweWEdnOUSfGZclsGynOHGTZv5O9tFN9Pw4MGUFK79iVNXYpAIlZUtE5KTgd6+LlRXHUZ7B3dr9ahjEHhFSnxCfDgv1jsCM9MBxCRX4cLb9iMugQRQnzJNcLs4SdDm/3ChvjJCiJUX2Tlxap1NX1ck3t42LvkGpHye6+NGVla2+iapIfJP6UXOWQWTOPeKMZx1ySSS02cx1M/t53o9Dxc2LzkDWLlOCMi0vo6C29fNuiQDulkm47TWR6NqbwJaahOEJMVI/0l4pP6uxKX6xfQT3eZbM89sO/ucYJ8znKen836ym26+BWvWnondu3biuV89c5TIL4TJizZJFq8cefzxx/HII4+EY1hYEmRhYfGZoUMIzaaNL6OutgGxQn58Xi8yM3NRWroEMTFeteCZu324ALq7qwOBYAB33XWXWvzsJBwctI+HE4WdyJ8H23FrO3d3UVAwjhnyaFNAGPLDX9dGwOswTZZ8vigEQ1y0SsHLtBQq4ekGMfyPz0xn0rImjGnKMjheHZ0w8Z31ZL+wHqZ/CIaxzqy/IUG0DUw5zvKZnn1AQ7epr3E7yzbpDfjMOtBmPznzPV5cgnVitPj4RCQnp8Et6akBysrOw6JFK9VUWEtTHaqrjygyTMPprxSuExKiwjKY13z+EWr6yptSjotvP6wuZ1WXtnIqTLrGJXwhUtwkIJPjepEx3yG7bVbitdRG4cM33CjfEyOCL1G+z2ik5Yzh7MtGcPalUm7mrDqheaBXH1BIDQ7z4tTWoV26jIuuBgoX60XNqkZSNebP3VoTExFoqvKiUohPZ1MsAtNueGK4tkrvgjPvj+06Xl87+5TgM98vyVqcmOGhIUwIaUtNS8PNt96OFStW4vDhg3jq5/9xtK+MbWCeWTbfB0+w/v3f/33cfPPN4RgWlgRZWFj81uAv6tdf34733/9QhJ1bLXzmWS8lJUuRnpaN0bEh1NeWo4VXHfTohc9nrFmDJ7/7HXUr/IkGb6f/wjjE8cJJBniSs7nElFoPk5cB4xgSQaHOX8ncrUQeERsbhZRUEUChEbS39orwmUBCIg9GdKmdOqE5EiMhd1k+8RNiFeXG+BgJAslFBLg8h4thx0UQU/jxTijaJE8UiKwu6+Ksj6mfs30UXDSGALGuJo2pP0F/1t88G5j8mJbEx/SDKcO4Fz4bON0En5kHyzFEyKShm4ZlEYwTKYwkRchPbFwCoqRfYmPjUCJkOD+vGGPjI6ipPozm5gZ5R93o6e1RWo/U1GSWpPJYWD4hrcHsXBDR8fVYvL4cmUWjkOwxPRWhp6VmJJJ0kZmWIkhmSIZou3jQoJClod5IJKfNIatA3v90hLp4dLhPx2dadjOv3KAGiCc4c2GzfMbg3b2xUh5rxgMLx0YiUHvIh+r9iehp86ppOo+Hu7moNdPviu3gO2LfsF/4bN4n3Sac/afDgYyMTKw9cx1WrToDaenp8g24MTw8hK0vb0ZNTRVuuvk2rD/7bJSXH8H/+bf/V6XjOzZ5mvdh3LT5zrgY+m/+5m+wRv72LDQsCbKwsPiNwUH3wP4D2LRpiwi2CSQmJCBWCFBeThEKCkpVnJa2RrXeo6erE909nSIMY/Hoo9/C+efr+77MIL0QxxuazKBu4EzHtR3vvvsu3nrrLXW2CwX2wjz4bAgDbU1+KBh5UF5QBGIfqit70dE+LvlxsaqWiLHxLlx1bTouuzJdTeeMjAbR1+NHY/0k9u3hBZl+lJX5MD4hBGFap4uSiLFxHjUtE5/gkecYqUEMEpNoR2FsLFIEd6QIp1lM+2dFuLOuJGaaTJD8mCkoGoL1p9FaFt02hpk2OdvLPNgHRgPGZxoD03e0ne6PA8OZJ8s004aso0nn3PpOAuRm+a4opKVlYvHilUhISFRawGohQJ2dbfI9dGFkaFhIpnw38l0462/AvFlvlmPqHyH9x+mw8YkxRHrLsfby/UhMpYYmXA/pLqmaOPRUGS8O9cVqm2B1TVF0cw0Pt7bzpObmWj3dlZwO5BcDiSmSV1DnSeIzOS7E57AXFbuT0N8ZL/5SryhNQE39zPti3U3fGLCN9DNxDLgr7exzzsPqM9bID4gk1ZeMy++A/czvo6aqCps2voBLL7sCF196GSqOHMbP/+PfJZxHIRxLSI3b1IHfyNKlS/E//+f/VGcdWWhYEmRhYfEbgSfuvvDCRjQ0NMmgnagWM6enZ6qtzgnxvO+rS53506HO/OnE6OgYrrnmanzjG19Xi1PN0GMG64U4kb8BwwkSnjfeeENdYsrpEif5oU1DgaMEidgkEJr8MCwCSUnc/tyL995pxtBAAJ4YvQ6DCIWENM3MITvXgyXL4pQg9PpIUCJw6x3ZiPFEYfPGbtxwS6aQphBqq6g1ikJ6BqVtBF7e2KPyWH9OEn7+b22oqxlHjJfkhASJd465kJHpweq1WdKOdCFf1Jhwfce8QGOdTTvMs/EjTNvYLtoUxIb80M18aI4SiHC/ESbM6Tb50nbGNeUzXwpm5/QhocuOkm8hRU2BsTzutCosKEZJ6VLMSnh9fRXq6qqENJIQd6v0qalc/Dy/8NfUg8YQLFMG4/DdsWy2W2iH5DGJ5PwDOPOKFjXtxakqrtVxC9ck6ZGukDqLH9cPhT8nlZ0YZkHyI1wK01NakyRVEtKqw8ktONVF7V5DRQyO7ExGd2ssZgNRcHt0XznrbdpB98Iwwvixr2hHij8PhSTKFi3C3ffcp8hgUMLb29qwZ9dOtLQ0Y91ZZ+Gyy69EZWUFXnrheZxz7rm4+prr5bkcTz/1c6WJ5TsxYP4L68C6XXvttfirv/qro9+Chbwb6aDwZ2FhYWHxyeC24Vdf3YYdO3bKAB4tAi8WifILPz+/TB18ODMzrRY9N7fUo6+3RwRet7pu4DvffUKdxmuwcOhxCoqPg4nH3V1c7MxzfZjGCAFnekMQjDFEgRd2Jqe4cOnlc2htbsP//dcN8MZwcYlOZ7I4W8jL1x8twAfvDeDZpzqQl+/DRZem4cGv5+HddwbwL/+rBbfcniUCXoSpP4SiYh+WLY9Hb880/vHvGnHdDZm49Mp0/OGPKrHzgyH4YucFFaHLmcOKVUk4/6LlKD8So4QuhRTbQbOQ8JhnTQJ0ezWp4/ZzTVDYR4ZAGIHHeHw2hlhonwimLBOPedMEg5wam0ZIwr0xXrX42RPNRcCRSEpOweLFy5GVkYuBoV5UVB5CWytvfu/GQH+/kM0YtbvJtI1gXVl/2qYs0z5DfJzxGYWat5lQH5Zt2I/Fa4clLbVVeuqLOahsJIlpIlOT7PDEZrP2h5oglWs4ax5OyDVg9RVuVO5JQndLAkIB6VvFVz5KDvl8ItvEmZWCeFr1+rPPxaJFi+VdRWN4aBB79+7BwQP7UVBYhEsuuRRVVZWoqqxUu9rYbmqIbrrlNqxcuQpvvL5NzGu44qqrcdNNt6C+rg7P/epZdHa2qx8Wzm/CvH/68bvnt/G1r30Nf/iHf6jiWGhYEmRhYfGpwKGirrYezzz7HPr7B5EkAown/XLhM9d68DTd9rYmdehhd3cHurs6KS/wtXvvxc0333Q0D8IIiV8HRqDwKguSH9oc6Ck0mZczbw78hvgYIRAUgRIM8f4mFy66JBJLlozh6V+0CMEZUgSI0w3TUzwgL6QIDTVFxSU+nLshWYSXR2ls0tKjMT0zi3ff6pc85/C7/7kMoyMBHDk4huHhANLSopXW6PVX+3DW2UnIyYvBz/6wBhWHx0U4C5mQKoabcRTB4Kyk8eHyq5ahuzNV4syv7WHdnYKNbqc9b0hM9HSXIRBOQyx0M51xG3+C/ubZ5G/gTEfwOTKCZ+/EIS4+CS6pA6++yM7Ox+JFK5Rg5jlQtdXl+pvo6RISPa7IT4w3RuVlCJUR2qw//UkAOOXGd8dnU7axSTxnZyORkNqP0nWHkVvWB2+cXhMzOgS1wDk9C0jNkD4W0sODDXmOD4kPtT18H05wgTXfeUudC4c+SEBbHYmPkFJqkSQu8yVM+QZ0G8MwJ/mgH79B7sq66uprcNb6c46ScYJxiUMHD+D5555VmkyCWtXSskUS/2yUlpQqwsj8Wltb8NorW5Gbl4fb77hb/cjYuuVl7N+/V2ndDEwdaVgG+5LaQV48/Lu/+7vhWBaEJUEWFhafCi3NLXjppc3o6upW296544fkJy0tA4ND/fKrtDJ85o/80h8YwDnnnIPHHv+2+iX7aYeZhfE4mNNQcPBsn1dffVVtqeeATn8DCgjzbLQ99FPkRwyvWfB4XDhjbSSWLh3Fxhea8OqWfrXzS01vRUgckXZRSWmIhgiM4JgIHjcioyO5SkdNr0S7ohCaZp4iWFwRIvAp6DhVotf0RMozCdHQUADrzkrChgtSkJTsRn5BDFKFHJUfGsV/+9N6Fe52awmsCFBODK66tlRIVI4YbiefF2Bsh4ERqk7hSrikXlroaaFq+oyGhMLA9A/TmnC6DUw4YfxN3IXQ4dS+edT0F7VAEUKA4uPjUFy4CAWFperwSa79aWysRX9fL3r6ulW65CQhS2Ftj9FamTLYJhIfo9n6SJ3kkVNe0nqk57dg8dk1yCwYVdNdvEh0ZBAYHQaG+4H6Kk161l0I5BToU5yNpo9g1koDJPn2dkShYnciGisTMDkaA7e8dy5i5/sldHuPD/Y5w1lX2vzeeIbPkiVL4J/2y4+BLtx2x11YvHiJEOhpdSVIb3e3WgeVkpqm0rCvtr++DVVVFbj+hpuwZOky9Y2zPyKZf/idM96uD3dgcHAAd9x5jxDKUbyydYv8bexWJMh8Gwamb6lFoxbqRz/6EW655ZZwqAVhSZCFhcXHggfKvfbq69ixY5c6v4WLW3NzC5GfX6y0Jy0t9Whs4mWn3Wrbe1JSMp74zuM488wzjxmQF4JhTiFHmPhm8ObUG9f6vPPOO+pqA0N+GM+ZN90UAE7yQ0EqYk4J2sTEaSEq7di/lxqqGRFc4i8CMMDdW6lFOPfOb+G88zdgb5cfH+7eC//L/x1lU324VQTZqnXrhARFYfOWV/GUEECfx4OY7BIxBQiNdMEz0qTW9sTGc7okCm7OqokA5XoPNo9144Lp0REuvJ7F2GhQ2qU1AVdfl4bHnlwupMyNpoY5tV6IMO0xbaTtNKadFMBG82O0CoTpVycJIoy/Ewv9TBknAsOYxueNk35NVkI6WlgIdzEt4eJnIUVd3R3q7B8ugiYpHh4aRqz6duKPIWomPxIfCmq2i/7O8pVb/p8NRcHl8SN/aT3KzqxHarZf/CLUBaVcyEySI10ieeirKyoPAD3twJrzgNXnSF9IcQxnl1DrMzYyh+r9MajZn4KB7njx5/qc+TotBOtl3onpc2ddtX8Uzj3vPNx0861C1jvwypaXsWLlKpx/wYVqCvCdd96S7/k9BKS9Pl8sLrrkUlx51TVqSpHaoP379+HW2+5Qd5fxOo89u3eiovyIulz2a/fdjxiPV9K/q9YL3fO1+xTJ2rxpo1o7xB8mpi7O9846s29Xr16Nf/3Xf1Xb5C3mYUmQhYXFcREKhrBz1261/ocn76bIQMyFz9z2zm3PPT0dqK2tULt8eMbLpPxKvfGG63Hfffep9QefdmhxxjODN8/1ee2119Q5PwSJDLEwTz7TaG3P/AJhCifJDR7PtKTtxf49Lehsn0F0jAgvppNf+Fx8umz9Bfivf/e/EHJ78fdv16CzvhJ9W/4Fl0WO4cd/+BPMxCciUdrXL/Yf/PD3cSB7Ga548AcYQBxGpoIYbq1C88//DL7ZcVx64QzOOsOPf/55Arp7ubNL6ir/Z6Rx7iUKIXiQksKzcrhmJRIrV8fjplvzsXePDzveB2Ji5gmJEbbGEMbNNtJeqPVxGgPjXmibPJ1xTf5OLIyvy3Wrww49MT5ESbgv1oe8/CKUlixT9W5qrkF9baXe+i4EyD89I0I8URElnV5PYTKu0frQ/3hlcbqLa3aSMnpRsrYK+Ut64I2dw9S4nvLitnhOi6n4Eo9HE3S28iJTSSOyPiNHX1bKKS0SHy5S72iKwMH3E9FWlyRpvfIudFmmfEPEaOhvvknW1/jzChD+APB6fUpLMyNtCMl3l5mZpbQ+BfkF8rfzIdpaW3H3Pfcqjc3rr72KDz54T2ls2Aec+uKZSPfe/xAKCgqxf98evP/eO0KC7pQfGJJ+5w41RcY6rFixCl+7/wEE5O9wy8sbFaH6xiPfkrpE4uXNGyXdu2pBtbPeps50s00bNmzAP//zP6spSot5WBJkYfEVgfNPnQPlx6GpqRnPPfeCEJxuNVAnJCShuKgM2Tn5asFmY0M1Wlr1GS99vX1YvGQJvvOdx9XWW5bjHIiJTxpmKGgoDHmlxbZt29Q5Qs4pL5OfycfYJDwc4DnY0yaiIl3COeakriJkkoexf28/pmeCmJwMyK//AKaEvPBCTL8/BJc3ARGZS9A0GIB7sAW+yR4kuKNwb1EeHrj+ajSOjmPrli3YOjSKMSFACdd+H+6EdMTOjiFv8Aga3/p/ceWZ7bju8gByswN4a6cPP/vbVLWV+qoLJ3H2mVMYGIzCc1vi0dPvEiLAtS5zSEyMwtcfFeKwqBBP/cesCCbdB6adhugYY/qB7XQKY2OMoDbxjP/xQH/Tf04s9DPx5suPEAGuz3/idQ/c1cSpTl6DkpmZh5GRQVTXHEFLC7+LHvQP9CkynJSYyMzJB4++J743Z7uOrVOEEIpIuD1TyF/aKOSnDsnpfskjHFeaOiOPwiuUFogaoP4efaYPzwxatBJIyQAC01KeZCl8A0N9cyjf7UFDRQrGBhKk7pyGYx/rsgnTVsLUh/1q/I0fNTg8o+ess89BQnyCkNjd2LTxRUXszjlXa4Ha2loV6Vm95kycLfEO7N+HZ57+hWo786GhOzU1DXfe/TUUFRXLt/8e3n37bXm+B2WLFisNUGVFOVatWo2S0jJpdwSOHD6MF4QYZWZlYf36c9TC6Pr6WqXpcdaXJItu870Ql19+Of72b//26A8KCw1LgiwsvgLgn7n5UzcC83jgVtuXt7yC3Tv3Il4kSnxCnJCJPBTmlyLSFYX2tmY0NNSou766evTanAcefBBXXnG5Sv9Jw4kznG4O1tQGcMqLmh9ud+fFlgwzQud4eVKI6uku/cudcTi4M42BeAuEIIgQFLEj4fLL3cct7pI3RDBIGp6vEh0dkHpobcTsLO+amsb4lB9j41PyyzuI2eAsJkdn1BTWyLQHE/5oTHJ3U8QUzlgVgaWlASQnCTGJisCOPV4kJszipz8YQGwMz8uZw/YdXnznDzMQx3KleqHgnJBKFy66vFjIUiH6+7hzZ35BsJMAGcJjBBrbTbfxY/8RjEs/Yz4OC8NNWcZtwo3NcnnwYVJiEmKEBEVIuV5PDDKysrFo0XLEeuPQ3t6s7oHr6GxXi3VJlOOFIPBQSUNUzfs6HqQG4EGUvLcrKbMPpWurkVPWC1+sbj+3qrM6JECsFc+e5NZ2rgHiic7CAVCyRB9qyJ1fUkUpl4ucI1C+MwGdjSmYm42R9JxCZB/pvwHTx7RNv9IYP27rZ8/k5OSipKxM+Tc1NiAtLR13CXkhEeTU1q5dO8V8iDvuuBvFJaXY8cF7KD9yGA889HX1jt579x1seXnT0bOQjFm8ZKma1uL3uXXrZrVL7P4HHlb+nCJT34SUz/DyI4ew8aUXhbzri37Zr4T57tnHhPlWmL9pC6fKvv71r+O73/2uimMxD0uCLCxOU5iB1oCD44nAE413794jg+xm9ZyUnISU5HQUFpXJr/1UDAz2o6GuGh3yc5sXXI6ODuPCCy9UdxCd6JA7AxPGwZiDMsFBnL9eSX6404vrjpxnBxEL8+QzpxBoTD5skzEMp78JM7bxN26Tr3bTVo9i6zgazIdn4kQowcpFslwIHeOdRWycCJ9ZLrgOqLoEg9NqOmRyXIjS6CQGh2YwOiwkTdrHs4OmpubU2TUEi4r1ReKcDdkoKlmK5mYKsfl6s49oCAo1uqlNISj0TDy217hpCGMbOJ9NmxfC9MfCtAYsn+8qISFZBGmC9IFLaT/yC0rFlEj7J9SC+KamOvT29YAndHN3Gxc/M18SH+ZxvDKkZNUhoSDX+oS1Pmc0IiljUq3fkZZJOh3XJBW+obQ/amu7hJHLKJLLcHnmJz4yNIcju9yoOZCKyZF4pfWJ4qcvcY7XD6Ze7FPWld8l3fkFBThr3XosXb4cCUIASYjYF8Mjw9iyaaN6H/fe94BaE8V3zSs/uAusv78Pzz79lHwrPnzzkW/Lewxiz+5deOnF549+4/x2kpNT1Nb31avPQH19PX7+f/5N+m4Wt91+p/Lj++c1GRUV5fK3uRMd7e2qfNaX9TMkiM/GEM42sj2Ml5aWht/7vd/DbbfdFg6xMLAkyMLiNAT/rI0xg+aJ0NbahudfeAktLW1q3Q/vKuLN3gX5xSIQ/GhsrNNTHH1c49GDrKxMddP7ypUrjxlwF8KE0TYCnAKdgnH37t146qmn1C4yapOMoDT1ddoG3BnjJECEM9z4L7TZdmPoR0Gin/W2bO6ucsYjnPka0M/4Mx+psjL0YlHcMUZhyzUmsXEkNyGRu9w1FhThxxOdZzDtn1bC3+1ORXMTz9OZn9pi3uwHgm7TZ6yjcdM46+msL8M+DibctIG2SbcwvYnD/OPjkxQB4pZ2EuKy0mVISUlXU6G8+qKTF5/296i7raJFyHslniE/xPHy5YJm7ryi1qdsbY0QoG5FNunPJjEJtT0kQ0zCKyxIfqjxIdk5mqXY0j3St3Noa4hA+a54dDWlIDgTo6ZEmRffM8tlfdiXJBcL28x2so956OeFF1+KNWvWqm3qKi4zkbgkOtT8MB9qbDZvekldYnqzEBkDxt8thGfzSy8obc599z8o/eZVi6SpxamtqZZ371JnAl133Y1qGnlgoF9pifbu2aPWFF10ySWIls748MMP0NXVqdYc8doMgnVmXWkbw2e2w7TJGOPHd7F48WL87Gc/w9q1a1U+FvOwJMjC4jSFGQhPBE5Dbdv2Bra/8ZYiPgli0jIyUVi4GD5vLHr6OlBXq8/84Q4fLiS+/fbb1K9JM+ASdFMwLCyL4fSnoZuDNUnQgQMH8Gd/9mcYEqHJqS9nXMKZjymDoL8Joz/Nwrh8NnWhcaYnPu7ZpKExREmTJH19BZ+N28Q36Z22ycM8M4hCmsJbUikSxJ1IzMakY3zTTzQUpgTLMu0xwo62E3x25mPchKkHYfyd4YQzLcFnuqOjPYoAcQ0MtX05OQUoLlqs6t7UzLUoXPysD8PklSV6wa/WpjD9wrqQ9KgdXtFTyFnUhNI19UjJFlIrYVMTEejvBiRbiQOsPZ/aSK7lASbCBxqq6oWbQ7e8CrXDq2KfGzX7UjAyEC9ENEptb5fSP9JOJ0wYbfNuSRYyMjNx/wMPITs7R7Wpob4e+/btQXVVZXjq9+soKi7Gzp0fYuOLz6t0688+BzfeeIuQrki1lm3zxpfUxaYZmRm49tob1Fk/JO8si9PN7Bf+vbHciYlJbN/+Gj54710hyuG/Bek/LrpmONOwDPapsRd+DzT0Y1y6VR7iJvg3znxuvPFG/PEf/7GaFrM4FpYEWVicxnAOjAb0O3jwEF54cSOmJv1ITUuRX8ApKMwvE3e6DMyjaGyoRWtboxJy/KW6YuUKPPHE48gUkvRxQ4YzjG4aDtD8lc1Bm9iyZQv+7d/+TU0NkFQotf/EhJqGMIM6QZvpTToDE8eEO8s0fgZ0O+OeCCaecRPONM60Jj/Wi4bEju0whkLHCZO3Mw9nGSaM/UQYQUcwjPmZeMYcD05/Z1kkDpJKOelvwo6JEwbzYJu8Xh5+mChk2CvfRgKKipao298nxoZRU1MhJKgBA/29auonIO/P59UC3ID5mPx5RhOJTWJGP8rOrEbuIr3Di/d8UbszOgDMTPMkcqCxWm9r503ty88Eot1ST+kKZsXmcepLntDVFoFDH8ShrU5rffTWdt02Qx5MW/jtEU5/GsJJNjlFxUXf5563Ae3tbUprQyLEd0HycO555+PKq65SU1SbhOgcOXJYvW++/4svuRRXX3Od/GDoUlodLmDm952Xl4877rwb6RkZiggRrBM1OySPW7dslnKq1LOzz0z9CLpZBxO+MI6xnf5sF+vGHyzf+9731HSYxfFhSZCFxWkI55/10UFSfonzvqaXXtqI6uo6pKSmIiEuQYRbvvqVPyeSiue6tDTVoae3S8WN9cXhm498Axs2nKfz+BTDBeOYeLQ5gFPrw8MOqQVqbxcpJ+AgPTo6qn49c6rLkAdDACgszMDvhGmPE4xLLAxzpl8YtjDfhThe2Z8Exmc61oftoTHkyJAlE88JJ+mhADNCj+lNP9AY0H2idjnhLIdu5/PCPOimMOa9b7zx3evzIkPdBbdUvoN4dRRCbW05urrb1dqfkZFhNbVDDclHy6FGh/dr+ZG3pBFFKxuRnDUl+QP+qQiM9Ot1PeQgrD6nubitvfogINxKEaBV6/XUIvNiOl6PUXvEpe7vGuxOlL6Jlr7Ri8glF2Wzr0xdnN+P6SNdN23oZ8JNf9Ow/2lIfHjGz7qz1iM3NxfRnhhMC5H54P33sO21V1T+BN8RtT0832dwYAAvv7wRB+U7p5bT5MPwVavPUGuqeOrzgf171eGj5KbMh+WzHgbMk3Vx+pv6MT7zNc8mDr8t05b169fjpz/9qbquxuLjYUmQhcVpCufgycPq3nv/A7zzzvtqmiMpKUF+HWaiIL9ECefu3m616LlPbGp/xicmcMXll+HBBx84upjT5GXctPnsBP1MOAdr/vrlQYdc/9PX16fWWRjBTu0Pwzlo6zUk3Dqtt0+zTixXZ68He+2mYKP9yTB1W1jH4/lL7mqaSnlJ9XUL5nGitn5aPwOGsf00hhwZN/uEcY1QM/1EszBPwpkvYeIs9CecfnSbuLRNWEyMT01/kfzEx8UjL68IhYVlInCDqK2rRGNjDfr7euQb6VWLgKOj5y9oNaDGh5qfpPQBlKytRt6iHsTESZtCEZgcA4ap9eFu93B1uO6Hd3h1NsuDZJNbqG9vJ/nhS4h0zaG/OwKHdsSiqTIFAb9Xvg0pM1ITreP1ixOmrTTsV9Ne02ZnevqRXPAG92uuvQ5nrjtL0uhFzHwXPLjztVe3Yt/ePccQP+axdu063HrHnRiXONTu8PBCrgVyls3v2tTBvPuFdTHPLI/PTrJDf6Y3cQn6Od8Bp7+KiorUJalr1qxRfhYfD0uCLCxOQ/DPmgMjSca+vfux/c13ZBAfR3JyEhITktTuHp7xMjg0oC617O/vVlMb/IVfUFiAxx/7NkpLS4/mRZiB2MDpdoaZsik8duz4EP/0T/8kBKtTBnA99aAHbU4JzBMBPYhzkNeCSE9hMD89uBv/ubn5X8ZGUNAwT8IIBBOHwoqEKhAIioDgomrWlXE/KkRVOjrC9WfZJtwRTeXtTPdp4Exj6rYQDCdJpOaA7XAKN5OGzwvTnyjfT3pmOiaNinJJufGIi00QAhSjDkLk4ufU1HT09feipuaIvL8WDMj30T8woN4DCZAul3mKsA5S6zONgmVNKF3biOSMKRUyJ4SI4BZ3an54pQVva6fmh9vbB7qBhGS9vT06Jry9XZKE5H231vMOr2T0tCQK6aEWTWWlYIgiwe/AuI3NvqPb2Td009+Zln7ONPzueCL67XfchaXLlqm/H5MHbd7o/sLzv0K//J1wEbghNStWrFTn/bBveEo0T4bmezT5G3O8ehEmHm0ak68znnHT5vPCtDScUi4rK8Pf/M3fSJ1WqHCLj4clQRYWpyE4iFbX1ODVV19HV0e3/MKPU9cWZGXmyi/8YsyItOEt7729nRgZGkRXV5dKd9ddd+LGm25UbufQYAbaE4FhznAO9tU11fivP/uvavuv+UXLOKybc5BnXBoKM0OKjKEfd/eY+7EMTB7M17jVKb4iPM0zQQLExbpcgMr1HRRMWsM0n5fUXurF54Xtoz/bTrcJd6bT/TIfruPSz3TFfJ+YePN+Ot68m2C9WWeSIU6nmD4gGJfm2LofP7+FNkG36Wu6VVmc/kpMVf3i8/qQmZWDkuIlahdUa0sj6uor1NqVvr4ejI6Oqd1v3BLO5s6FWK8IpGb3YdGZDche1CNERgiGEB9Vw3A1+SqYhBx4bEQTH57tE5cI5BWxXlo75HLPYWIMOLI7FrUHUzE56tOLnCN0XZ1tIZztMc+Mx2dnH/GZ/s4wxuW3w2dn/9KPi8Cvvf5GnH32ueDt7Pv37sWaM89UO7dC0gjeBUYi1NrSokg221lcXII1a85EdXUVGupq1R1hmujPT3+yLNo0zndFON0E4xqYMNqmrua7J0xc5klNEHeC/f3f//3RHzEWHw9Lgix+I8zO8eAT+cOOoN7a4mQCd6C88cab2L1rrwhU/sr3qnNeqP2Jj09U93s1t9RheHgQAwN96tyT9Wetx7e+9QiSwue7EAsH6o8D43Fg5i9RDvzd3d34h3/4B2zd+ooIFb3V2MTThvnrMmgI4zaC6lg/Y+spIk0OKADNDeTmmWlV0qNl8QwkCgxO67AefJ6vhxac/JaltKNp6TZ56bos6Aumpc1wcThCjsLU3cDpXgiGMXtGOaYcAethpgdpNLHTwtAIwoUweRjblM2rUKb8UwgICU5KSkVWVi5ihXDFJySgsGgR8nIL1bRPTW05Wlvr1cWnXLNFjYja+RWiwI1ASuYYila2Im9JJ+KSpxTBIfnRC5dZriY+hNIADWkNEP2lOcqYVkZKB3a1unH4w0S01iZInGhJq98R6832O2HaRH+6+U7ppjFEhzheH7DfnP4mjXFzWpa73C674ipcetnl6BHC8+wzT2Fqyo/7HnwYmRkZqjzeY7fppRcU6eE7YTpqKc1WdoJ5mjJNGYSpA9OwTMYx78fEMW0gGGb+fgiTL41xG5AELVu2DP/4j/+IgoKCsK/Fx8GSIItfGyRAU9PtmA72IsadDZ8nX3xPPMBbfHFobW3Dxo2b0NnRhXhqPbwxSEnOQH5+qQykQTQ0VKGzpwMjw0Nq7U9KcgoeeeQbWLduXTgHjU8zLJgBmDYHeU4l0M18ufvrmWefRZQiKS51qJ2ReiadHrv1d2MGdcIpGJxG+avIjK/j6Ex1+Hy+8/GN0Zok/avfhNHW0KSMmiQKG7bFECcKNqNdYhwzHafb46wvXfP10NA2tUwMN3Hmw+mn89DhdOvneei0TGMM47EdJEPURFBo0816MJx1pWE8Gr4Xkhgaurk4NysrD1nZOYiJ8aj74Dj9FRefoDQfdXXl6OJ9af19GBwaxrRfHxKYljOKwuWtKFgm31aKHyH5HRQMn+ujair1pJsmOKOnvniLu5riChMiA14rwvR1R3xCflIw3BcnbWAnzJMYvgvTP4Rpn+kDgm7jTzj9nX407BOTtyEmBiZP+nk80Tjv/Atx9dXXon+gHy8+/ytUlJejpKQEV197g5pW5Zof7iCjdpF5LayzKZtw1o8w4fQ378n4G5i6Mt7CtDTOuhMmT5qLL74Yf/3Xf620exafDEuCLCxOA3BQrKqqxosvblS/BnnbOxe6ZmXli5DLVms7GhurlPaHwo2H9l1zzdW4++67lAA9EU40PJgBl+AATOE6ODio7v7atGkj9u3br8I4kKuxXaKGY6tnM5grH+U2YRSqtLVQMfG0/zxxoZswYcbthH5mqYyjvKTO2phn2tQmMS7z1ObYXVkmvUmriZHRLpE0OafkDGE6VngRWpsTLX2ljwRg/rrvWcaxcRXEW0oOP7Cux28ry+EzySZJDUkR8+Z3wF13Ti2Czxenbv+nxo8aIF58ykMxqSFqbKxFU3OtIrG9vQOYCYwhI38AhSs6kVXSDW/cjF7c3B+hFjhzF5dkp3Zxyaem7upSW97F0B3F+pP8sKrhPif5GRuKwJFdCag7lIIZv0dNgxHO78m0z/Tj8dpNtzN8YTzjpj/BZ/YL+8P48V3RjzB5cSpw7doz1dZ2asVefOE5dcM7NT78zpnGOc1l8qW/s3zC+Jk4Tpg6mDyceRF0Mz01RsafxqQzaZz58Hvitvg/+qM/Un4WnwxLgiwsTnHwT7i6uga/+tVz4G3vvLKAJ/xmZOYhPi4JHV2taGmpU9t3BwcHkJ+Xh0e//S0UFhaGczgWZkhwDszOYcIIAg64XPxcW1uHZ599Fu+++66KGxPjVZoXpjHpmIaGAoiGA7vJh2kI2magp9tpSEx0HBOmHgU63IBO/az9TP11FP5j2qHDTVJWU6ebb+d8m3V6XbYhdtQqGdKkn00dGZ9p2TatXZonTQTbz2lD2qZ8plH/iocqi/+pfHWYropui3KF22Wg0qhnpj+2Hwmm50LngvxCteaF06PFJYuEIGepK1HqairU4meSn7HJbixaV47l5zWqtFzAPCTEh1odnufDZlC7wy3tfV1AbhFQulwTH+GA8u7ZR9S26HpRCyQtQHdHFA7vSEZ7XbLkESlkw9RZt8fZJtoL28j+Y5uMFof9RzCOMz7jGLfxJ5iGz8bNeIR+D848oE50Xr1qDfYf2ItuntosWZhwk595Zl60WS/jT5i45j04/U1ap58B49MwX5M34zndhLEJuvn3xHVkDz/8MH7nd34nHGLxSbAkyMLiFEd7eweef/55Gay7laDjxZXpGTmIT0hBV2erWgDNha28kPGqK69Upz5/WpjhgYMsNQucUuEvYg74TU1NePvtt9UWeE4L0J/xzZSRmQYywsYM2gzTbgoQI0T0FBQFkjbz63eOHfxpMz8KO+ZGaMF3LHRZ4SIFuh2skyErOk9TL5oTDYU6TKIrNxfqMq0GhZmun3lm/nxknUiUNHkypMkIQ01wTLpjydKx7dZ+jMdnU+/5NpvynOD7MULZ4/EK8S1ERkaGus8qMzMbZaVLhZy41OLnhoZqdS5UX98A3L5WrL70ADxxoxjoisAUz/IR0qOqLCDvEN6rFjIP9gHd7Xp317K1WhvELmRcFu2OnlOkqaE8BhV7kjDan6iuFtHb27XRfaFBtzEmzMSjMe1lf9DtDHemZbgzjGB8Zzzjz7gE+8rkST+9xmdOL3wWOAmXqYfJg34GJj9TDsF4NEznTGvSG/DZvDcSGtbB+DvTHa98ullHXvvBS1IfeughFWbxybAkyMLiFAYXQb/55lv4cMdOJCYkqDNOUtOykJySiaHhAXW2S19ftwyUwI03XK/WC3wSnEMCB1gOyJzqovYiJSVFDfS8+PTNN99URMg54Bswj+P5E/Q60agzH58R5tMyP5bLgZ62MeaZ4ceSEaZh+bq8+byOzZfl6bqqJ+U3D5OXMy3hjKf95otlPbSt/g376/rNC3YTzrw0MdIC0hjGi6J9VOCpf5UhQeI7Me2mbYQniaqePtGHUaamZqK4qERd7Bkbp6fCcrIL5F36UV9fheZm7hDsx4AwGm9qNfKWVSAUkDy51keIDMvVfaMJ0LSQn+lJ0jGBhFHrk5QqJMMthsTHxTpGoLfdi9r9iWhr4C3yLniipR1cQS5huv3MW9sE3abdxp/PzrjmmcYZj27nswkn2DemTwlnGgOT1hhnXnTT8DszboYdr24G5plxzXviu6G/M2xh3RjHpGF5Jn8TbtLQJkx6E4/psrKy8OMf/xjXXnut8rP4ZFgSZGFxioIDZWVlJV7evFVpeZKSkpGcnIb09ByRT5FCUKrV6b6RMmhefPGFuPzyy8Mpjw8OqjKEK7cZcIeHR4RojckvYo/6lcldX2+88YZa+8P1EmZthBNmkCeM7YQeceaHHTMEMa520xybjtkwzDlaHS8fY1h37dYaJj4bP6ZRVhi6jvQw9jzm66SewvaxcXWw003oMnS9aUz40QiC+XrQX/e/elL+vD+KDlMH9is1E7RptGYpSq1h4WJn7lgaGx1FMBREXFw8SksXIzc3T539k5qSjpLixYhPTEFvD++Eq0BHVzv6ugcwM9eFpRv2IyG1Bz3tEfIt6XqrmkgVuMiZ5/xEe4G4BMAjNv2pDRK5qw40ZPMHOn2oP5yAzqY4IUtCylwU2IwrgWGYb4M2/Q25IPhMIsAw877oJkwf0NDNeIQhwc54dBstiklnCAbB+HSbMIJp+GzIhwkzaZxu2iYu4awL82FcE98YPjvj08/Ug9C7HaPUDw3GZT7OPnC2iW5iYbsZvmrVKnUuV3p6uvK3+GRYEmRhcYpiaGgYr722Dfv3H0Raaoo65C4lNUPISir6+nvQ0FgtwmgSpSUlagqM2gAF+YufneOalGkRmNwuPSFuDrAyIHNqRWTx5IQfIyP05697L6ang6isqMTOnbvR1tGutBRmACY4gPPZDPqEsTnELBxmGGb85qfP1KNgPq7xc6Y3+TF77X1s/HCxYZi6KCscfz4Pls2pJl0H7dbPjDifr8Gx+TNe2BmGfuY/jKQDmZ+pq86XMGn1s6pL+NHUzYDuhelNHGqRuMiZmiTe8E/ixMs/SYCShRTHxcbJcwHy1OLnAFqa68LnQ/Wqgw/j0hqx5vKDiEv0Y2I8AqNc/9Onz/Mh8UlIAuRzUut3uMXdL0Zkrwht9hPQ0+ZFY2U8elrjEJh2ITKKWg++W1VNqdexZMN8E04CwO+GzwZ8Nu0z3xXDdXt1mMmThuDzwjycZR0PDDfExeRHN7EwjfFnPLqNhseZlrZxE8Y2YFz6OcukTQJEN0mMU3PkzIt+Jn+CeTDM9A/T8fBTToXdf//9Ko7Fp4MlQRYWJzn4J2oGPwP6NTY2qe3wI8OjSEtLlUGQRChDfoG7hQDVoUPIiifajUsuPRsbLijG5NQhjE/VYXpGhKUMqq7IWBFaySKu3fLMX6ABITfUNLglDw7MFD5BzASCGB31o6NzCG0tI+ju9GOwP4iRoZCQLBmYI/WVD6yiNmbwNkMLhRXrHH4Sh27TvN+80NFxlUs59IP2mw/T7oXPYVfYMd9lx/adgQ6nYFGPAu1w1kuTI53nsSTJqVWirdMaP+1W/x51m3LoXphW2SrSfLgxBvN9xIy05ogL0LlAfXp6RgSiC0VFJcjLzVeHLSYKCSoqWoSUlHQhPJoU93Z3oY+Lnye6UbDyCApX1GOgl6QnQml8RKaapiDawx1twNSkrhN3dnFBdFeLB02VCejt8Ekal/LX65LmNS6m7kZw05j681shTLiBIQYmLm36MZ7RojjDaAwYh6CfM18Tj2lMPscjVqZO9GMcQ0xMHILP9CfhMOlo0zDM+Wz8aIiFz6YNfHe0SYAMsTH5mPgmPwNnGOMyHfP52te+pqbCLH49WBJkYXESg4MlYQZpAw58R46UY9PmzYh2eYQApSI+LhVJKUlwRQ9gJngISamdSEwZhsczI+njJV4hoqMyJbUbk4E+jE3WY3SqERPT3RJfa30mRcgFAi4hSB4hNzHwRHng88YjMTYJSbEZ8EUnICYmVshSMmZmZjE+Pon+/gl0tI+io20KvV0zImgDmBgXIT2np2woqCkkCQ43pk106+HHCA7lG7Z1OJ+1W1mCY591HOX6SJzjYX6dkK6PMy69GG5wNIpAxz9emC7XtEWTJE7R6GdDloxRKcJF8lmVqR9UmvBTeCpMOReknXezThR+hNsdLYSnFNlZOWqLfEZGFgoKS1V4c3MjWlsbMDjAa1H6MDXTjpSC/YhLGVJTpZJUSBS/NfnOhASZtpEQkeBQQ9Te4EFrbRwGun2YC7klHuughbER2oSTCNDNcBoTTtBt0jnDjE2SQvAbZzhh4i18dv590G3KN/EI42/8FpZn0hALy2EdDLEzz3TTmHyNv8nH1N+ZP+PymW5nPNokQMzPGc8ZTmPAOAb0Z3ymvfLKK9VVGcebnrb4eFgSZGFxEoODnPnlaQZXDnr85b9z5y688+5WlC12o6BoDqkZE/D6BmWgnIA7KlXsAkQiRdLOCNFpQs/IEXSPNGJooh/T8rM/FDEnZCcKPhd3wERi3D+L7v4Z+INShvjMheSXs4wOHCF4A738K+QHiBFS4/NEI8HnQ1pCMpLikpGSkIKkhHR4YxKkbB/8/ggRugF0d04LOZpEe6tfBPBMWHvErHgVBgUCG8Qy9GA/PxzRrf0/CvoZ4WnC54XpPHQe0l0OaBJ0LOY9GHbcIgXz6U6UhyFY2scJ0zYaTZT0eg8t9JxTcjquM41uBw1dKoD/yvfAc4ailaanoKAICfHx6miEvLxCZGXmYWxiBHX1lejp7sTQ4CD6+vswF9mG+LRqRHlG9dSVWwS+/qzUlBfP7GH2w30utNZ70dnsw/gQCTHXrJAcaEHMdVask5MgGAFt6k9/Gt1GfYaNCSMMGaAxeZhngn7OcGOczwvjGz/CmT+Nk0AQjGvAcD6bOKbONIQhJPQ36UwYn52ExZiFoB/zZ1ySFebFhezOMMIQLydMnqZNJi7XEK1evRp/93d/J+89T/lZ/HqwJMjC4iQH/0Q1EeKvXhmA5f8pfyt6BjcLYdmN2FgZmGVQjHYlyx90PELBCMyERtE/Wo32wTqxhzDhnxZCI4M8NTMyvnIcj5BxVJEatwhTEXJSBAbHAhgYC6prEHgbOLdHs1g+B0JcQ6EXw9LQHQhwikHXMzoqAnExLiTHxyAtMR45aSnISE5DSnIqUpLSEeOJU/mMjsygp2cCne0T6BBy1NU5g/6+WSFIJHwURCLM+J8e5xX0KGWEjvpX9cs8tGBinLCMknAKRRPfgA8nGvJ0xGPja9DP5PfJOHE+Omw+H2OzKWyPU3NEIelc1K2fdWdTCMbGxiE3Jx/Z2dnqfJjY2HgUFJYJGUpCe0eLOvhweGgAA/39GB0bFYIzg2jvGGYxLD0wgKjoYXmeFMMznFzo7/KhqyUGfV0eTE9xYTPrZ/qcFWWdtFsbXW+69XTYPBGibeKZ90Sbz4QR5saPhu1zxjkeTFyjkTEw+RnwmfmZ+CZvwulnnk2Yqb8zDd0GC9Oa+KYsp9sQI4LPps5c3E43CRCfTTrGZX7OuMzDPDPcSbbox7O+/vzP//wjJ75bfHpYEmRhcdKCgzCljgx6mMLEZBsGRyoxOrFPyEmnOvHX502S0TMS41NjGBptQt94A4Ym+zE8MQ7/NAdLEVCSk3Ac+cUvf+oy3nLMlWFfTblMTfEslwi44IFnLg4eV7yQFSE3c34hWkEEgm4Vzx8MYDroR3A2KDZvZA9hStIJt1JnwUzz7BhOpYmba6xng3pYcUnhsd4IpCS6kJHqQVFeIkoKMlGQnYbMtFR4PbGq/jMzQYyNT2JocArd3dNobgygpiogJIkLcuXXc6QIAzWlpgWGgZlmI+aFiba1ADdCRgszjnbhaMfBsQHHjzfvuTD8xHl/1PPj6nC8fJ3DNJ2c8srJzlVHFsR4PEhMpjaoVL6LWTTUV6Ozuw1jI8MYGOiX9zONaE+0EGAR3vJyZjEpvTGKmeAgxsenMDwQKQQ0AkEhtBGRWtjyP3YfbY35vmO4Jh3arXepUXgfu7aG/a37XPe9CdNt0cSJ8Wicmg8Kd8L46fjaZj7UotBtjCnLPOu6zds0BOMQ9GcawqQzbpPGhDvrTGOeGW7SESbM1NmkJ4ybYSRAQfn7MVNgJl8TbsonTD8wPf2dYcwjLS0NP/zhD9UJ0Ra/OSwJsrA4KTEnhGMYzS1VqK3biVH/TkTHjCAxgWt/YuGNIbGRX5JzkxIvoKYygqEJjE2OYsw/jFGxh8f9mJieQSAUlAGU0xERIjBjEDUbg6HeaLQ3yC//Zg9G+kUoBGKRnJSBpMREFc/tmRbBGkBy2gRi4ocQ5R2UUXoCfmE8k35I3nMYGJVfsyHWcxbTM7NC0ngdhDxLOLkb79hVtrSGckBplyQ+RxyPZw6J8RHIzXVh1co4nLk8GWW5uYj1rJQEiSLMu4R8jWB0bA61tVPYu9uPIweCGBqIUtvBKUSNUNOWJg/zfrSNn/ISmDRHPVQY6zMf51iY/JxpjgdneueIeqJ8NZyBC4dhE7bQX0hlbLxa/MzdftQAZWTkqetReC5UQ1O1WvszMjyM4aEhlQ2v6qBA5ZEGw8NDQjbHwGtTeH0H1wSR7RwV6vK/uOS9UXCzDvp9aehn9gmNEcymrrqtxq3jME8jYvjM9VImTK+B0v46H8ld4hqhT+h487ulDDFgPMYxBMOZ3uRPczyQQBDM06Q3cU2+tE1dCPoZf8KU43TTNvVYmK8hOCQ/DKP/wjgMN/kYw2cTbtKxD/jev/71r+MHP/iBCrP4zWFJkIXFSYQp/5i6wLK8cg8G+wcQq9Z4pCEtIxruaBdCwVmMT04iEBxDaI7rCSZl8ByTsAn5FT8ubr8YGWiFgYS49iQkAzdiRKj5EJiJwvDgGNo7utDYNI72JjfGh91ITExHeioXTEfJAMuBVlVFBl0O8HoQjhIS5YoOIMY3A1/8ODzeEcy5hzE9N4iJmQlMTQcwPDqLkXGpkX8O04GQlBvOS0aYOcou2syTTo7/JEXyQJkU6ZnF6tUefOOW87Fu8S1CqkYw7t+LaLcHXiFuiAhhaGQCBw6MYtsr46irkoznPCLEjbA0wkRrGGjrdmjbhM27CROH0I75Z+Kj4Z8GJs3HjazHljMPk+Z44QzjpZhc/0Pby7vhsguQmpKJnr6uo9NfvBx3ZGQEvOhzcnJCuaemhCxLR8+33ZQ1T1Lmn7VtFnczjTFGyBt/ghogOpnO9D3DjWEaGroJI8wJ2nw24YbsLCQKDKfbPBttEMEwEgPns8nP5OOM4yybz/RnfuaZWJiONkE/PtM28Y1Nw3wWlkVDf/Y//Zk34xhj0hpjyqJ7IUz7b7jhBvzlX/6lytvit4MlQRYWXzK6ujpRUXEI1TXl8mt9GIkJ8epm7/iEWPh8UWr3DiesggEPZqajKJ4QEcUdX9Ni09A9IyQoIBEp6GZksJxAICQkZXoIo2MDQogmZCAOSn5AZoYP8XEx4heJiYkodLRFoa0Z6OtxYXREiNGoDPTBSERxV5ciGWaAZm1p64FXPcs/LveskKJJRPuEHMUOYzZSyg2OYGxyHAMj00LaQpgSohOQuFIkL4zgZeHMSpGh6RFgpDeEwtIY/NH/dQfOXXkNxqd2YiYwIOTLBw9P6ZMieZbR9MwwgrNjOHBwEBufC6Kh2i3t0jukjDA2gkf70a39mYnTno9n4mo/J459Pjbsk2CS6n77KBaG8/lEcdlZvJMtL68AyYnJiFE7wHLV9SgDQ31oaqzFoFr/04v+vl51wCWFLk0gMCNmXgA71x3NY75t8wu0dZ10P5lnxjP9ptOzfzklZhZ8az8dh4bl6PjM49h1LQTDDBkwBMOAbpOniUM48zOG4SZvA+ZHP8Lp7yzDpDfxmIZ5mbJN3gTdJq2plwHjmPiMYwgRwQXMJswQPbppCD4vLM+UQzj7Zf369fjbv/1bpKamqmeL3w6WBFlYfMGor2/A4cOH0NraIsJqWC0ATkpKRFJiCjwxMYiOjoA3dkZpX+bmIoX8uESIxcgIzGkg+TWs1Cg0DBebQgvCMkiASIii/GKmlB0RERA/GdSjuLDaD79/CENDg+jpHsDI6IzK2+vxorg4FfkFicjI9ME/zW3uM2htCaKrA+jpBCbHOcC7pE7y6zWKQiu8WDc8kM+GF/AGQxSEIgSkTlEuao6m4UuYhMs7ikj3BKYjxjHNKTyp18BQCG3VIQy3A8tWpOHRR9fj7DV5iHbzzKIoKSta3HHSLrabBztOY2x8SKTNELxxU6iunMU///0Umuq4VVz/kqec0GtTJElYWDvJEf3mNUVaqDjjcjTUcef9tP+88NOge6Hfrw9THu0Tg4LTpQ5BzMzIgscTIwIwQ2mBJqcmhQDVqHOA+vv6hFB3YFLIZzCo778iAeI9bOY+MgpTM+TPD/1so3Zpr3nhbMJ0H+p+mAf7WSfkd+gU3CzLEADjZ9I68zFhTgKyMD5tQ26chvmbMAN+g/Q3YXyer9M8ITL+jGNsk6cJ57PREBHsz4V+Jp15JozbkB1zCjQNwTKYv6mL8Tf5mLiMZ55ps/ylS5fir/7qr7BkyRKVxuK3hyVBFp8a5o/R4tfDwMAAXn/9dbz11lsYHR2VX+/pyM3JVotavT6f2jqMOQ52Ibiip+UX/6Ryh0IRQlq8CM54ZcDk4KwJBsP0IM0pJ/1Mo8Ln9C4yvittc/2DDMIRQohc40K4JmR0nhBi5JfBXAgSQpianJE6TqGvexrdHUI2AkI+or0oKEpFSUkiFi3ldRwe8Q8JgRLy0juHttYgOtr1mUBa4ImADQbUwYosN4rfifyvhRGE7E2IYOZiUKm71GlichCjE73IXRzEnfclYe3yFKTGlyIpbhFcUbxoM1nSetl9AkkT8mNsogf+QBPiE8cUERAuh5deHMTGZycx49dCg0KZ3+iJDCvlnC5z+ptn46bNPp2Pw3D1r3LPw8Q3WBg+D8Y7dsT96PCrw/mPzodlJyYkIT9fH4IYG5uA7JxCccehpbUBnZ0t6O/vR3tbKyYmxtW3Qa3ZzAzfDTVB5jJafRqx/jY+Wq7BsWG67drouum+0M8kRyY+/elmGXQbQmHSE85wJ5zh+pvR8fQ7nScmBMNM/nSbZ2e59HOC7Td5Ocs38Uw6guEmT6dN0G3qYfIwMPGYjyFtJC4mjOloGM5n2qyXgUlr3CaOyaesrAx/+qd/ijPPPFPFsfhsYEmQhcXngMbGRjzzzDPYvn27GuiWL1+OxYsXq6PtjZqcA6L+tc7FkgG4o6cQ452UwY+DpQuTEz74p3iGjyY9WpDNuxUZogZGSAdPdlaDrCI+NDqMf97aXwsL/rXrBaky+EbMKDIU6fIjyj0Bl3sK0TEiLFwSPziLqYkgBgd4OnQAE2Mu+LwJyMnJwJKlGVh5RgZy89xC2mbR1TmBrnY35oLFiEKGtIftmpI6coeZkJexSTHjGB0ZFRI1hKrKGlTX1CK/MAb3PJiFK6/OR0nBBfB6CoWkxYh4FUGg5stEYIiZCUxjeLRH6jqC+AQSqzGhCGMIhmawe+cI/r9/7kdL44yQJwoXQ4QWEiKGaWHkdMu/Kh5hnnWc+WcdRmOEurLC4QY6jYbTfWKceOQ9NoD3tmVkZKv7oLg+Kik5TS2EnpicUKdADwz2oq2lWe0E47s202DmWyH5NH76G5gnQcZmW4z/fLvmG6HbznbxvZh+YBra2s168y4zulmuycsIdtaHzzquBuMRC7UihAljepPOmS9tpqOfyZN+Jg/6GTLCsgnmRaP/fnQ+zrQGJn/Gpc18TBr6mTL5t2zyNvmYPOlv6usE0xuYcmicbsbhM9PzvV144YX4kz/5E3UcgoWG6Vf2028DS4IsLD4j1NXV4emnn8Zrr72mBs21a9cq4sNFrPw75W4c/9QU/NPTMkDqRaouV7TajTUdGIDfPyB/2Bx0YxAKeDA1ReElv+YpwNSAKoSGUxrcZkXiI3+5HCRJFvhXbAZQ/SdNm5bYIrzoNme+MIxg+Uawa+HFm8gBtyckhGwGHt8UvLF+JCT7EZ8YEmEsgiAYhanJCCFFrIIXcb5kpKbkiZBOEuE8i7hECt8gRgaj0drkEsMzgCYwNj6Kvr4+DI8MoqAohIuv8GLtuhJkp58tgj1X6idChcRM1Y11JtHj+UjRQoLGEOluhyemT+L1qDDWlTGbm8bwb//ShrdeGxcCqacpKEAMATLCZN7MPztJEqH9jICiP/20WxMlTZ6Uj3LoOPPP85h/Zi2PDTsR1Ps6DnyxccjLyVO7wbzeWOnrHCQmpaCzq02dBN3T3Y2WliY17ULBqzQ+fO9hAUqSTT8txLVQZlnOoV+51PN8m4j5dmpPpqGb/aS/Pbr57ahQFabzJwGZF/baTxv+bThJhQk3hMX4mTJNnizP+T6Z3oTR36Qz79Dkz2dTXxPPGKZ3+hEmTxN+ojLoNmWYfEiKDHFhmDOuicNwZ74mzOlH8L1lZmbiiSeeUFdiWHw+sCTIwuK3QFNTE5566im8+uqrauDjLc6LFi1SxIfrMCiYpqbUEclwu9zgoYZacOjrJLxe+VU6N4quriYhCGPwT4jQn9Zrf/iHyQGTWp75KQ09sDIP9a+2BPODKMH8ZThV5VHwO0kBhQ39KKQ4aGvjVmeYcDs1t9F7YjzwRIstbrfbIwQjEh7vHGJ8IQkLyXNQ4vMXPItmvUToBCKFrEndZ10SFoG4hACiY8bVOUR9nW5EuaOQX+AVYR4Pl7qzLFqENafrpJ78N0LaLH02NydxI7hbTQQBjoj/QcxFDql4JCK6rbzMM4BXNnfg7/+mSS3kdkv+po1O29l+Y+bD2IfmnRwbh4bQtg53PutgbRs/5aPcZljVbpPXJ8E5Gut8I6W/kpCXmwefT0hnXCIys/KlLlFobKpFT08H2lpb0Nvbrb4NQ3o0hETymyGJFgKuv515AuAc+o8VA6ZtBB2mP1if+WcVqqx5wU2YvqUfbZZLPxpTLr9rZ1yC8ejm98g4Jh1Bf7qZzuRBmPQmP4JhJp2JyzimHKcfYUgJ/y4IlrswjSlH9+FH82U40/Pv3YDhhCF3phxiYVqTL+Mwj6KiInzzm99UZwDxTCiLzw+WBFlY/Jro7OxUU10vv/yyOnuFc/UctEgiOIDxJFjaHPy4hoNXG/DPjAJKrd2JCCIqMkARJX4cHGVQnI0SNxc/8iDCaSFOU/DzlGchBdyhRcKihbUMvtQIyS965ZZf3BxX1SAsJlLKZHyeDM3FtFwwTKESFUWS41YXqnJ6hQuwedaIxyMERwgP605DMqTj63NNNDFwkIijJETqI35cCxTlCinjjg5IeUHJm9d3cDdaCINDvNm8G1kZy6VeiyWdT8qkUGBPMj9phZAfbv3HbKyUmyr9MSzk56A0qkHyn2JEjlSUHIwtbQPGxqex6YUm/NP/aERghgRIC1kjWIxwcbpNW3R7JEsVpp/FGX7WcXUb6aeFqWk/YeIZo+PSqFD+o9ys7rzfvNA1MCOv09v4EYzP95Camo6cbN4J5kNychpS07IwOTGB+sYq9Pf3or2Na4L61PelvzF+G5oYULjS6IXRWrhrbRDL0oV9VASYtmiY/tHQDqYhEWNfMbnpHycZ0WGaLBi3ge4vHZ82w01a3f+6DBNOY/Ii2C8MW5iGcOZlsLAODOez8TP5EwufTb+xTPoTTOesw/HKM3HpNs/GzxlGN4kr87vgggvwyCOP4JxzzlHhFp8/LAmy+FQwf6xfVXBx8wsvvIDnn39efnX3qkWqvKuHA9fk5KQQlik1kJHwxKnDDH1KC0OhJEOukAQhPtylFakJDDUXnFqizWktTlXpv0Q9UBrSQ4Fldva4hZxQQ8NfhlxMPTo6hpGRYYnHm8T1abRamyMkx0OSQ9sQHG0znSZGblV3lmPWcXBgVzUQt37Vui50m2fW0XwHTpvfB4kWy+PZNN0D++GKfRk5uXWIi+WVHsuQEHO7EKEi8GRiX6yXFA6Baf4CTpT6xAsZ6hJaWC791iN++hf1nFq7RAEjwpBEQvqP02tP/6IG/+dfG8WPbWFfzZMeYxuz8NkIdS3UNDli29j8+XDjN99GGiPs5+PMh+ln46eso3E+ihP5a5h0JLKZmdwVlolY+a7ShAClJGdgYLBPrQfq6+tBZ0ebWg/E708TIP69auFtyI8xfE8LSdDHQVdj/rsw9aaTyXUfsixDRvSzyZtpSBD4zPdAc7xytR//NqTOktf81C1L1H8bzEvVQdk6hN++BEs6xleeKg6/b7aTPyr4zky5ph66LfMw9aQxcU15xrD/FroJxieYhv5OOMtlfNpOcHzgOsHbb78d999/P3Jzc8MhFl8ULAmysDgB/H4/tm7dil/+8peor69X8/NmkCLxoaHg4ZUE8XG8vDJOCS0KBO6CcrlmleFFldTY8ODCUEh+PYo9K896MDbkkoOrFsi8IoKaHIbTME9qZ9wuITpCMmJjY2Xw5E6tQfEnAXIrrU5iYtJRgqQJjr6okfmbvAg+O40Tx/fjAD8fpsQNB3axWQbLGx8fR21tLRoaGqRfpqQeMcgpmMDiVXVITe8TUjiDqIgzkRJ/i2SWIX0bgi8mTUiTC7ORTUJxmiTTcSlHyI/0nc5dE0hKOdaBbW6o78e//Us5Xt3cJeVqEkchrcmJruOxpI62cWuhpONqIqT7XMfTaXRc01bCuE24iTufx3z+dJtwA+N0+s3jeH46DfucwjwjMxtZmVmIj49Delo2klOEBA30or6hGj09nejq7FC7w7gjjOCQTmHO71CTaE1CaFPozpMh9vEnQddvYZ8Y0qP7X/cLs2MZ/OYIUy7B75Tx6Efw/c6q3WpSF+UnRrKWEmjpaVzV17o9KvBofcWWeoR9w3WSHJmNSqLTmXdrDvxk8nk/xtD5mTaYPtFxTZieymK/GdDPwLTH9AufmT8N3TQMo6HblMF3QO0xT32++eab1d+0xZcDS4IsLBzgn8Pu3bsV8fnwww8VqcjPL1ADJQ+gI/GhAOBAHx8fj8SEBKVl4Z1NEZHU1gj5cfMMEA6xMpjOUtvjEptkRISzjLcc3EVsqMGUU1jqUELlJmkRUkEtDUmPm0ZPTxltDsdaTrXx/BcO6Awzg25srE+IWPzRQZdw2sZQ8PAXMvNhe5mW5bAMhpshwelWQkacFKqqXKnb2OgYqqurUVVViZGRUdVX7BOjifJIfZPTp7FkVS3SMqvVr3x3xI1Ii79NtT3CU49IV4/kSa0PBbgRNCwzKP9SwGihMTw0iffeacb//l/laKybCC+CZh3nhbMmMGwv+4N+DNNuttHE03H1s+QQjqvji3fYT/epenKk02kMKdDh8+k/Gk+7lUs90w4HfSyYju0mAU5Pz1ZnBCUmJCI7Jx9pqZno7ulEXV2FJkFdXWJ3qROiTbmsn/q+xJhvhPlxmnVwcFAJdVOGSWPAp/AXEHYd2ybzzHarM6GO+jMuy5knAsabO/w4FaxylO+PDvV3oPpQl0aIj7K1z7w/r/dgOfwGVVpHPJUnbfprbxVPP8s/ys0HHcAw9bcp5Iieug46f12G/ptgLFWeA2wz/y4DAb3zy2iEnOSH6Q3h4TPdBox/7rnn4rHHHsOGDRt0vSy+VFgSZPGJ4Cdyuv+xdnR04MUXX8Qrr7yitBo5OTlCCtxKqzFPfKLUr3FqXDwer/SJDIpRQbijQ/LMcObEiyiFFIWiFfHRA6MWRtroZ+ZN4cR7sFxCQDjVRZtlKH8luDQRkmEZ00JYSFrMoOs0zFNPf3ERM6cB9J+0eWdmnRIHY+ZLzZU3hmcPRakt69QiMA3TJiYmqgW4bK/eUaQHeoJtGRsbRW1tDcorytHb26MIj9q1FBMr5XtVHehHm89M44sL4Yx1o8gvbpK+dMPrXi8t8iKOhyiqgxFJgIQU6ZaK2yzshdQ7iP6+Sby+rRH/82/3YXyMfa21WwTzN/1AAcX+d/ppfy2cnM/aTf/5eMeGnciwXz8+DvNgPcSpnjWO//xR6DxIVPndkWSUlCxGXn6+utetIL8UaUKKOjvbhIAeRE93pxCiHnSJPTU5ES77WJjvgWFco8ZvwbxzVQdFCjTm62egn02b52PquDTMh4b585tiGtafdQ8G5f3OBoTwSHrpa0VmJAangAnzzqgNohe/gKNl6f8VGGbaoVKod6f9VY6qLrT4pOtELavRCqoNCeKnds2xDCFASkum8pR4kp9EYvaYDalaiEsTOsK0kaUxviE9qp5hmL8vxjMkyPjzb+K6667Dt771LbWGkNB1nE9v8eXAkiCLryxIdvbu3avIT01NjdJiUC1NIcGpMA6A/CVOwZGUlCR2rB7oXQF4vUHEeENwe2SojKC2R4hPwCuDvkfGUiEzIgzmFyVrYkPtDkkPp7WU5kfcRnDQ1oMqBYNWt1Pbw3oYVbwazB2G6cxaHz7zT5llEmwDp+qYF8mNUflLRKV9YjySmz4RhqPDIwiqqQmtvickWrjuLrXeqampERUV1Dz0Sp4RiuBQ00NC5fNpwkNiSG0Q68O2sM8KC4swE/CjovZFBNyv4NKLLsL56+9Bb/8gkpLnJC7rzRJJtLiLToNTXyMjQXU+UWNDF/73v7yHD94eQFwcz03SAp11NAJTk5nj+Wl/E26Erg438bRtzLHPLO2jcZyG0OEmv+PHMW62N+x1NMwJHnI4PDyIiYkJ+R7jsHz5aiE/RYiT77OooERIUJYQn3YhQUcUCeI7ae9ow9TUhPomnOA3wffI90Jiym+J3xS1QbRZ73kYUeCsk7P+zrg6b12eTsdvRec/KWFc/6a/0aNNDGdPS5crrrCfIUgqsuQb9j4KZqGIDG2Jo4y41fs8+kwfZhkmLEJ0qH1U+akM5/NlXC36NFEKJw37Sb6qrSRDkeDMn8nbCcZ1vj/jZpsZRhLLs50efvhhtcWdPzBM/s50Fl8uLAmy+MqAQp/EgL+C33zzTXWQIYkQBydiZoZaCD2Ye0SQ058XmHLtids9K+4ZxMbz/i09+IdCXkz7YxGc4TlA0cqP5ILTWhyw9Q4tIThK+IaFqBrs6XYOhOLPMDFaiOhF1ipERZkXwoSZumI9j2YhcZh2ZoZEIkKRI6YhqWG7+WeujSY69NPrOvRAzjBqjCgYKUwHBobULjjea8YdcAzXWiwtHAi6WRdqjqiJohaL5ebnFyIrKxNtbW3YtWu35NGGtJw+XHBlAPfffR1SEtejp29YSBDbwbL1VBhFDs8GGh2dxsS4V8hTLPr76tHUUo+XX2zDkQPD6hJYVsH017zRApJC8Whfh/1poqK0WxMUZ7jTMJx563ATl9DP8+9Axzm2Hs5ytXs+L6dhn0uIykeD/trFfib5GRwcUO+Ta4KWLV2FxYuXIjUlDQVFJcjMyEVHRysOHdqFmtoqNDU3YnJiXH1rBG2SHpJ3aiD4rg0pZv6s2/DwsLpYlW4F9W3o75r3kmniLMJcgoJqx6KeguU3La3TaQRsD9PpAxk5RcvypR/pz28r3E5NP8SIv17zbPpDt1lraqghCk8d6ajKX9kmfvjvh9maKTIVgVonaafR7KgU4q0eVWqtkTFnKIVzFJ4kZauydH3pT6jvSPkRzIuaSvmBIX7MlzB/V7od2pNlsJ95Phh3efGiU74D+ps4xrY4OWBJkMWngvljP9XAwYeCnQMThfq2bdtw8OBBNcBTSLBdWtjp80ni4xOU4cDF05Dj4gKIT9TEJzLSjVAwBjNCfAIzXkkrgkIRnnkBaH7N0s3eUsMq/cLDqTwxWA3OplxNfCik9BodlVaMU6jSUDCxjnQzHg3bxfZx6oHhWsMTJj7SdsZhH7B02jSsi0mvn7X/6NgI+np70T/QL+RwUgkV5sFfyt7w9BZJDuvb09OjSCPrwrTU+nDgZx0qKytRVVWjyBx3jEVFBVGyvBN33h+Pqy+6E+NTqRgcGkVKSjQ8MZFH6zk+PoPREQq3eES6BtHdw1vRZ0T4L0Fr8yRe+NVu7NnVJqSTmrV5ckKwjlqes6+O7TdDZmgznP0672fiht9f+J2Y9+RMo7yV/0ffzbwxeZ/oWeenctLWUegwrcUblY7Q02H63TCMfc/dh3zmrfCccmJ/czci14JxYT61PQwnkSLBN+u+TN4GJLYkQsaXWsr/n73/ALDsKu788erwul/nnKZ78kgTpFHOEgKEbcARdh12vQ4La2MDTrveXf+8f9uLAw6L1xnbYLBxwBiDSSJJiCSEctYkTdDkmZ7OOb3Xr//1qbrV93ZrRsheDIPp6j7vnHtinVjfE+65vE1I2+dzLhz0L9MypZ+0tDTbCunoyIhtG9M+xkbHkks/WcFbEsW/liEtlcgercwauv6bG/0k/vgHkBtvPECqLa8G+aPriR1ulKWVverE62CedqrxqD2haE+AqYjX0jGd9p70L3yqf8I5n1igSKfcVnI5q0dYgNMyj+j2LTt3o6yJF0Xf5JzPG9/4RrnuuuvMN7xZeqqg1fWwRl9/WgNBa/SiiGbyjdSBAQYIAAYp3lhi5YeVCc70IMxje4hBlftXGgE+KkByuSWpqS1KfcOiVOUVAOiAuLiYU+CTV+GkMzouA1TKDtbL4ycPK8ooXFLyYKzQ+OwcFYMo5ZsVrlDYI4zQyY+DJoBPyYQgK0L4Y7BWbTkcCj/xTIw4M3iTbwQCn7I4039awU+/CdZFDq8yNca/8aq8KE8VCgDz+Vod6KtsJQ0BS9kgMLu7e+wmbA5Js73mQj8RSBpVvnZarrttWF73Xy6RSze/XEbGm2VyYkxa29hO46v1RRkfA9BVSmX1pCyWTmu58PZdQdNolN7uK1UobZCH7n9G/vZv3y8P3DusdeTbYhA8Lpcbf5o+aWOXAhDcveyDP57dT5R51pz6iTRCrfQTaV3YfbXC3cnDZSnql1U1/PKMfwRsEECIlR7ewGOlCAJAA3wAN4An4iAsiroPwkzbwR8Cmng449ba2qJAn+1e0vXVRvpPf/9ZAz6cBYNTzq011ClA0v7DSpJ97gUEFGW1FPnRtke6qtj6Ja+xrkJEOOHTyiQpO+tTibtrbsDaAIuaDeygA07UnJLaaqRs65J37p0ir7Yam4QN8vJI0kPBC+nbh4G9DWDJChhefazwPh/gSwtAw+Ss3AGfr33ta+RHfuRH7Y0vB4Ye5/n0Nbq4aA0ErdGLIprJxd6JWRXh7RcGMcxPP/20PPHEEzaYs7XFFhLEIAVwqFdAxApHrnJJcvlCcguyDmAKAorFCpmfrVbww+pPJavtmn9XThjUku6jlv5koyOOzyMTzOrMGzwIIQZqvxvI/Uc3RA/BFWWOgmcHTCXLR07BCOnGt8M8dfghDotKKY0TI4IE/+MT43bX0ajO5gEbiyUEB1tSrDgQxgGQkerMirFDyI5PTJig7O3p08G/SfoHzikoGjGhA4jyxBMhr3nT3EjnulF57X+ck+//97dJYf4qKSoAnJicl6pcrczNcAg7LxNTRxWAnZTGpgoFWGy/aG5KFQq8KqW9rVs6W19mH0z97D2flj/+o3+QU8fLVGhzaFwZNF69nOA7yiwU7cEBjbv7M2ZWj9xuJQAKoBRh3cyfkcURYVEePvxFGGhF+Ix7UNgFUVe0DQRv2LMqyeFzVntY6fPwCGN/1drbPXdVedtiVZE2z0pdtKOswj9Aiu9QMQEgGbU24EUYf9uMlT4HOORNQxovCH36GDXL6hGsaA6W47DWQ3vUh9iuBbZ4TkjfnDycxosDftyHGZbBhpVVouh/RW2ntnJD9HjXiPziUM1TsuJVX98o7R2dVlbkk2skAO3lZVXCh2fpN/QDVhLBj6RhB7gLc9rupmV+YVbj8ktKmXigoj9SPgESIb7Uf+21N8hv//bvyJYtW6zMoz5DQav1Nbq4aA0ErdGLIprJxdiJEQIMygxUbAUgBPbv3y/Hjh0zYRH78b4qtCR5fa6pY1uBQVpBT3VBB0Ne3UX4lMv8XKWqKo1XBzsbmOkeqhs4cMHjdlCUB4N7+E0o8ccATdpcIAhv8EAc2Rk6etaOcmaVxQb3ZIuMfJA/BDerSGlY+/VnzMpGmNXW4qKMxsbGZXBwQAf6SRNuVpWJf8APYfggqb3GrHm1FQqVUazw8OX7GdXrVGByc3GhuKiC8pRtn7GqxtYJQGx0ZEz5RcCxagEjFVKdn5drbx2SH/0vNbJr660az0ZVNTI8RMJazktnZbHsjAozwGelLC3ylhxvxZVpXeVsdl5YWJT6ukukpf4OOXXqlPzD+98l7/jjLyqvnF0BEGhQzZC3zxRkZAFIClhWgpLUj+v4c78BhMI+DQchpG0lIUkvwq6O/yspiytjplJoB/7o8fMmYWx3sUJDeqQFsfVJ+2LrEZDMKpCDZYQ0YNIBN+3O69n7DPH19a23dAkL6OHbbsRlwl7tCQE/5InGAFD2c3Maj/KIm+U94QWiHVl+9I/2Z3kg0cQL+bItZDUvu+PfNC1DNtTARkmZQhySJw/2pHZER/r2ORBtN4Cb7u51ChSbzC/9wyYKCvSqdWKzefucbNxWlJaOgtTWcXmilq/ddE6E5TIzXSajQyL9Jyvk1LEqOXZwSQb6WaWdkdm5SSsPVsz8NnfKc9544VoMyvENb3ijvOlNP2XlGmRlkPAPZc1rdHHRGghao69I0UQupo6MoGCmB09sFbA0z4WGfD5AOTV7wBEDF9/DqqnxD5WWVwB6EuBTVhIuLlxYyMn8bJUObgz25JH8AizIs+cfG3utFhdbeUnsTREPy/O+/UBYhElsTTA4pn69LKGsGX4RKBDxMMgDfJipp7NRF2IeDz6TtBNglcbvKwR8uX1keNhWcDjfg+DE2avR8+l16mFwKy0VdKCflqlpBT5TU5YuM+umphYFUsNytv+szpoRJnW2usZ3xuB3ampc62DUhFWpVCFVlXlpbp2THVcPyvU3l8mt179SBetu9cO1AzMyOf2cgtFxjQOQ6qttnHmprnahClvwhkBE2AFMO1peLrVVl8qTT90vf/CHvyef/thZaWwCGHp9X0h5uWafXcfOV1xc4AaYCYATQAh/y27mdyXA8rCuu1/Xs+5ZlQ0LpWZ0bKIendjy4kwOby/6m3ceB16oZ8qcto6ABuCyLeorNr4qBHjx9pO2EcAUcXEAm0PPvmpD+3AARpsi7pIqVkUAW5QVLwlEHPpjLQeWbTVSHyxvlIX+mT8s9Z84rVwVAAVZjpOf7GFndMqZ8AXN29JiGg92tD/OK/EJkc6ubgMoEG5MNBgXrO/ka6WucVE2XDJu5THYX66gXvsmOE7j0qZr38NrbF6UznXz0t1XlPYuBd815TI5XilPPFAtj92nwFPbMitH9EPSGFDAeOr0MYuEMtq0cZO89a2/Izffcqs9Z+s1q6/RxUlrIGiNvqGI5sogh+6D+IiBHzvkqYONr7r4llh9A28tMfBygWFBZ358hwvQwF0+FSpY2dPnq88In6QbqMYKjAGOJD07aGlKBz10Ew6AHmad7gYhbDgrA+iAD8jCq3IBE6DDB0Z4DIGIkGEGy+DNgW2AHen5qo/GQzpqQNjYFoA+m5BSnXjREYasONmyvgpEwnt65CQErZvRidcFaoUJlsmpSQM/09NTykeFzq477UzFOQU+o2OjxpNvy9TbFpmVk8bk56ZKMjExIrPzI1JftyjrNkzK9bcU5OYbL5fG+ttkarJJpmZGdOZ+UipyUyq48ppulVSU1aq5TtOBHxcgDig04mVCuKlwX+iSTb3fq4JsTj519/vkd3/nb+X4kTIFZGzLpNsUxHFhlQIQBytZQJOs/lAv+kw5nRckJWHR8ZO1f3EK/9l0XQVhDsBL3il3wLCfZ6PcyKv7iXYD2AcI+YqjAx/aIKtC9JcAysRHW8GNsOQj7NHcn7cpyqAqX2MgdEbbhfGblA+e4Tja3nIeyBe84aZx8WyrOvpswNLCWmqWppdfWoa0JdwKCubgxX3S7hXwFXyLqrNrnXR2dhmQI22I8PBCvigH/PGZEVadJsanbJJUnc9ZH8kCQzv3ozzYR4K177W0V0jPhhnN97ScPJqTuckuaWlusnww3sAjfZzJ1uDAWSsr7G657Tb5oz98u52vivIIyprX6OKjNRC0Rt8whNAH9DDIARTY6z99+owNaKwuAD6YNbe2tagQZ7trTgWuv3qtY5X648xDpQ6wgA4fNBmwQjdwkwiWWI3J2gUQCf+MjAgg0mabCYHj9ggT1883GDJAM2jjhzwxuJIfBnXSRegYPzryo5OugS/0DPDBzKDOeQjSxsxgHbNoFzJQCNmVz/gJ3n2rriSNTQ3SrIP+1OS4DAyetjMSdnBcwQ+vwSME/UvvGpv+eDp8QLUktfUavqVfdl89KTdcv0saaq9TUFUrM7MDMjd/UoHonObVD/NWVzdJXV2zlgP55T6jMqmscgE5Pw9Y1eccPDrHCBtlUarKrpDerlfIc0f3y3v++u3y1+9+QOuIu5IAQuQRgUoIz2MADjefT8Vqz0pQEkADt+yz/mfMqYqwlD+CPOydn+f7XZ0eCgqd/Abhj9UOtl7Qic/LnnbmbYBtIIAvq4+xGgIgQAcgRZuhgCMc7QfKAiTXnVgdIq05znrZ+TVANTnSvwwPxjJ5UE1t+DFl1pZHd7dytuiJR+2TEPbavbrjZHzZoeYkGvqe5o2VH76b1t7RbvdTrS4vCDN5Yhwgv/Qpyou+cfToURsv6Hv4y6qojyijyoqctj2+wVcpbW1t1vbxxwQFHX+UK0Do9OnjWvYFqdO0fuRHXif/43/+osUV5Yj/Nbq4aQ0ErdFXJJrI+Trz16qjkw6DO2cWGHzi1V/AQ39/v916DCv2GYsmDnrqTBDwU8aAWq5CoUIHQh0gC8woHUzYgWIdcDEb8FAzo64PhBkAYln0MHYoU5/ILlsNvDGzervLw3i5BPHMQIvwtEFd/TO7d+DDF+ZZxUnAjarYfjDQpSmaHc8arfPGc/Y2ZxcqTsahG5W8buAtEUJKgEhWe2KVAMHQocIFIMHAPjwyZOeDODfBwfH29nbzQ3l5HimHks6yeYuppOBlQZpap+Tam6vk+mt3S231DpmcmpOp2RNaPmeUCa8rVH19qzQ1dCpQ0Dwvzmu8Wi4VZXL2zJQ8u2+IDEpHZ600t1RLU0uNzuYpH7iOA6zV0lhzvVSWd8vHP363vOPP3ysH9k4Y7/5G1UpgQfZTs7ppGfBHfJQH8s/Lzp+X/S2HcSEZ9uEnC2Dczss/fXa78EP8cdjZ7V8YBHmduQkrAGi6EuQgl7qnLQByEMSAHwAA9YsddQtA8rcGvX2ioAhvz/6foaSOSwmoTjxoE9IfdbM4vM1pVrEyvsm3rVYqTwYEoxzUd+SLkGZHvPrjoIQtT23XGtbavCr48isaRCc1HbJuXZ+BEPLjaaXlHYSZcJQD/ZKyYtWS+BgnOCeYnqly5byk5Q9Apx1ZXal7fBMw2i/xh3/6D58r6T97Us0LsnnLFtsWu+WWWy2uNfrGoDUQ9E1MX+2qj4Hkq0kMaIAfBnfiZ2Bn8EYxCDG741xDuQrkmrolqa/L2S3GXKo3PaWz2Pl0UAX4ACICSJjdMthxnWHaBYD6MbP+6jNpA7xYNQkQFnzgJwRKxIMOMctFemDHmz2c7UCg4e5L8u7fAAbpwoGFDXuPB561hL2MSSOJH82LPX0Owq/XiW8TwDcCEkECGKxXXtraWrUcZ+XcQL8JDvNdVpSqfKUJAECQrQIkvHADL9uLfCokny9KU9usXH5VmVy1e4tU5bbKzBz3FI1oekNSWBxTQbIkfAutsbFN2lp7VcCIFEvzOttmhaEoh54dlrOnJu1s0MbNTVLXWC2TE/OyMKdxt+RV1Zqw8ux7+1oqqUCq7FSwWC4P3n9K/uLtX5b9e85KoThnAmy1gERfLfACiIR5tb+IA8GuLvaMORXu/uxuEV/EHc/qSriMvcdD3BFupQrCGG0Iii0xVjYQ0N7mAgD5ig/9gUPOAHTqOJS3UdqwxxWH+APUwksmabMDOFmhL9vTBlyn7WkIzRvl4yDG2m7Cb5SP5Yl2aR7MKQnjZWuvrqu99R19Jg4mJFgyEaiurrUv6LMSQ78BMNFGoZVl5ebQKQcmTfjn3Br2jCHHjx83u6yCF9zhnTJGQdhx6J/v8eEPQIUOrwApzNQB38w7e/a0ThzOafvPyWte8+/lLW/5dQNMEfcaXdy0BoK+SehrWc1fjY4Pv7yVxAwOMwNKDOg+qLsA4B6TsfFTsrg0ovZLUpjnPh+d7ZX597kYvKpyVTaozs8DOnzlJAUfoVzAMxDbMyO+psvWFGdlJiYmkxl2zK5T8BM6irzDKwq+GVQZwFn1QWAQFv/EbTNfVVni2YEaq1KEZyvEt8oIu6ADvM2Q1YOVcraoKXcNFzwgyPyM0pSVFfwheNraW6W2rkZGFTwODg1qvAWLR/GDnaPygV/BjPLJ1peXB+cxClqmrPyUpKF1Rq65rlyuvfoSBSSbZHqmJDPzAzIzTT2wQqRCLrckXL7X2bFBBVpO7dlWKZOx4XnZ+8ygzM8VZP36Bunpa5C6hmqpVuB17uyUPPzl08pfTm64eZ3a11g5WPbit4zPknRLbW6XgrElzcM5+ct33ifvf+99MsbZpRyX3SkDCRChMCmTUCloSQQ1UfKjcZuZP6vD8Ee6/ozCwre8MHocIfDs2cJpiOX4XbmfiNf9pmZLZAVh5e3BwUZNjX+Ylnhox9Sbr/j4QWjaJpMGQEC0RxT1F/F4Ol6ePANueXIefCW0xAqQlTYuePK2ihl38gUPBCCct2FDSPqsbmrnQCmJNylLC2N2XjaE8rt4UvCDmVfP8zV10tHRZX2HPkw8AUQAHoB6LncM0BKEP8oBEISZe6zoN6wCcW6Q1STiCBVkPBmg89WpADHorDBj5iwRExn6MkRZUN68hs9nToa1HW7bdqn81m+9Ta6/4Qbjg7isDEhgjS5KWgNB3yT09ajmf27Hh0cGFoiVH+4rgRiAAngwsOCHg8wLCxM6wzst5dwevMTHQOdkbHRaB8mx5ZUjBj3Co3hLjDeQlDMXIAsapwoTQAcXr3H+xwUJ20Vc1hdbCwgbBz+kHcIFfl33mbrf4cJgX2FL6Fw+xyCIwEKQ498VHKhuuYOw0LKy+EoK2iqlvb3DbmFGmHB7MG96wYMDJA+rQ6sHVyJOE9DqMjszK+OT4yYo8Ej6CBC2vDQFW8InTgIhoGpq89LYUCtV1ZXqTh0kwEd5wcy30nLVOgOuXJSm1jm55sYKueaqrZq39TIxOSfTs+e0zPwyPcqZuqmtrZee7vVaDjVatrPGF6/3QwP903Jg75BcurNN+jY2qiBckmNHx+Tws8NSXVUpm7Y0SUcX5Vdt/JA3yARUOSshTZKr6JXypfWaJt83W5L5wpDc85kH5M/+6DOyd89Ji8fPmmSABjqvYFtk+k+7SAS6uScOCHEeXAs36tU8JGaEOPFFnt0uq1tc1h6cB/W5/Ix7KPyh0VZor7Qlf9OLM2bqbGWHQI4v/TvApT3SjnkjzF8jdzOAyNup11+0PSfXPV1rAvwmZuo++U6dW9hqKHq0XcsTq5vmDF/q0+zVhXxanuxRSQ3kW93JG58uYVU00i4ov7Y6a0/qpHwWWIHScqqr5eb2BgMcKPINeT8rl5GxQevrLc2t1tfghXIl37HiSf+hPAE/XJSKn1jFQeE/my9W2KL8cWerGj+UNf0cN3jBPcKSF8yk2X/2tPaDafnJN/6U/NiPvcHqB7fIb+hrdHHRGgj6JqGvVzW/2I7PgMGsisEHnVtqYzAK4IFQZ9bLW1519ayIzMrI8KycPqWzPqlS/wgJ3/MnvuHhYftUBnfLsKrEAMiASZyUB2+OFIr+NhlxM4MOsBM66RogSBThwgx/Pmj6rb288WSvMeeqFbyk/rX0zX25CjBouVA0vgXA4ehqu7xufV+f1NbXybgO3ENDw8a3v80CAMuuAGUGVo1ufsHPg7Bd4Dy6Xz550NzCQedJGRg8q/78jhPu4mloYIVKQaIKJzsArmHsALbx7is/+WodyLW8G5tn5YZbKuWaa7aoXOuVsfFZmZjqV/AxDRdalogu7mGq0XxslKamBn0K8ANI1X/jNQR+uQqqoux/Zkj6z0wp6KmVdevqbRXHhTY88h0rPuegdat1V1mpAqiiVtPPS1mpR+NaZ/EBOjWEsjEmp848LX/2x3fJ+/72aeXFv+dGeg5m/LBvelbFeQkwhJ0BJv0LAGWMm7/EbOHQUh07Twd/rkL4obJuqVD057iDxlf6aOPppyjS9qNPqhMWf4TDD4p2cT7lZ8hWxkGcy0Yl2HBe3B/hzIPa2TYW/s2np8+DgTmC+E/in7rHXsM5PtInd488o7BiJRJgTz82kK1tDTcDQJp/4qvO10t7W5e9zeVvDDo4oZwgeIDfc+f8Oox167q0/+Q1zz6GAHrom6wC0Y9ZTc6uAkUdoKJ8AFl+6JyLFHNqrpLmjjntfyNy5EBR+1GL3apNeIj4o/9jR79jrDl37ozccP118jv/5/fNP3UUaaHW6OKjNRD0TUZfz+q+0CAA+OBwMwMRgwYAKJa+4TcGaAa0QnFWjh/fI5/73Jd04KyyN0bYLmLAY+ZHGgGeYvDFTFhuSeZcACtMDIrEjRvpM5NjAI1BcaWi3FLgw2AZ/EGcHfCPsPoKk0kL+/fwpUVVGj5L8AVgWr9+vWzevEmam5oVoCxYOaDgjyV9ZrQ+E022CzR/ccYEgenbXf42DMVL+QEEOzs77ZMUQ0MDGteIuiuYUcFeq2VVV8/nQXjF3cGOAyBWw1RfAmRyzworQEVpap6Tm26pkquu2ajxd+oMnFujB3TGznfDtHwtN4v2enFPd5+dMSrTOBZLbLHBK5mlZKLu2T7RJwUuk+MFeezhsyoYy+Sy3R1SWUVdlGTo3JTyV24AiO3A+sZa5aNVcgqC7DzLUo0sLfZpOs1SoTwAYmyVSc2lpQE5euLL8o63PyTv++unpKG+Rq1JT/1onZgwsnZBGdI2/LMK8Iq9mROiri2cPflvtAdq1+JC8afxmXBV5fXjacQWS6QHxZYK7Z34AODUMWb80L5ob6z+kY63SdqPAyp0q69khSLAELoBWbPLgqAkB1EFNM4kP/Dm4ReMx2VKwpo3VZQC+bOwFhH16GnQCgDSEStxBtHmlrcFNX4AEK+60+ZsC0zJ+EQpBuIW8utu6Zb27lm57x5th1V13lbVLwCQ7THKlFWlrr4ZydWekz2PL8rsZIOdHYI/+g2THfok4IT+Tv+nPq2OEv4sf0r0Ze/PACA115TLll0TGtOIfPZj5Rpvk9Q3+BZYgB7iiFUhtsxndew4+twRnXAdk+07dsgf/MGfyOWX77aytbwnao0uPloDQd9kdDFUd3YwCADEYAIxa8PMQBO8MpAwiC3JnM4OJ2XPnmfkIx++TwVvs7S2tOqgs91A0Llz/TI8PGLxs/XFQNjYqIJSBzcGvEgXM4KHw5Isk584ccLuEYlBEYECXy6cuCSOj61yVqbe4kVQwQ8DLq8tY49AIn4EYHXez26QD17nbWpuMsCDmfB8pZvBFDN5m2c7o7Ag01Mzdh8PZwz4phcDK+n4qo4DJ8yAHgQkgIsycgEp0tDYIB3tbRpmQYZGBhVATWkYBm4vC7a92Kpi0F7QeG3bRMP6K/mAnwX1i16UxpYFueXWarn6mg3qp1WGRidlYnJYChxqNkGiDGlYzlv1dK3TdFu1nNjOU57UTYd8A0Do1KLJf8pfBbILZQRbmRw9Mi57nx6WHbvapKOrTsvKZ+Mz0/C0ZK/s53KAAhc8bHsuLTarWqeil7rAHqUJqFoonJOJmUfl8LPT8rbf/JI88uBRFWDkO8AJaacCyYGKC0ZWBmu0nrnrhXoFFPs2JLfrwT68O7CNtomd/QFyNB5AFPFFnOik56uQdQZwoAA+5BEeaEO4kSbXQLAdRr3hThvxNJ1f58NXR2mf6LRdlNvxDIiBR4CKJWlEWNqtk8ajYYrUmf5ZieB5hR+lsFJl+VUV21jukzxQBzzjTiDNuwIVKwPKXvnGv/FXJE3Nk/JHvvDPIXe2a+/49g7p3TQrH/jrKRk8O69lUik5BYv0F/oTir7EN+w61y3IS149KG1dC7LvyZJ85O/KZXJM+2od91lxBUOdjS30c8JFnaDgAx0/1A19vLoqbzySfs/GYfn0hxSVlRqkta3BytJ59S12iHGFCRBhjh87KieOP2dl0dPdLb/yK78m3/4d32l1AkW6a3Tx0RoI+iaki6HKGRAQ8AxQmJmJMWPDzIAVxGBlW2AVKjTkrHz2ni/Jww8dVvDTJZs3b9HZ1mU60I3JXXfdZbM+BlLOo/CqN0CmWwekHTozY5WIuAA4qcDws0UM2GxFsPXEpyVYMbILA5UnBGKjCkS2jyg2lufhhwEVwdXa1ipVlTkTggiCGKwZIKsUCFXrAG5CUfPFbJf0XUih/LwOYAQANDYOABpLzjTxEUxAjrKnPzOz3Ofjq1XUH4o8kFZXd7s0KMhhBjw2oSBQS4rVIG51rlPggzBC4PJxSdMBQfMLMocgLvH6OjNu8sTbXvPykpfXyBVXrFc/jdI/OCLT85wf8ov19F/LTGflleXS3dkp3VreFZXww0oGNaY/jnjUlAhB1YOwM3G7pLZaXuNjBXnswQGNW2THZe0Kgmolz8dR1b2yolr9cBZEBaz+lhZrZXGhTd3qraz5qr8BIE2BNDU1LeMpBUF75JFHH5V3/OF+eerxES0HvheFK3HAK4LJQQJbH2wZtra2G1BEKFK2sYXCqg2H0RfJP2lofqLsg7Ajv9QzwpS6pywQrsSN0MaPn91xUAsoc1BUq2B1zt5ypN5pCxRhvsZf76aNklbwTDoQPLhbrPokq3qaJ29fVhn4NF6cwuBx8AwAJqzlS/sC7ZS4CeSagxR+cKMNQERv9krmX4kSppw9jINKQGEZq0Rq52nRpwFQrPyonfFcLus39MirXtMmtQ3z8sH3zGgfHNVyXDJgSFyULWMEqy/o9GePa0Hae2ZUTcmex+fk2GHtl/U5W1llpY3PgTAuBAgyPrR8qCfKF3vqiX5bKCxJQ1NRdl4zKk89OiXP7a+R7p4WS9/L1MuJeIgb0ETbn1uYkJPHh3TsOKt5KtgK1Bvf9DPyxje+2cJY2Wg41BpdfLQGgr5J6WKodlZfGKQY1BioQqgzyEA8+6A+I/v2f1nuuededauVrs4Nsnv3VQpwuiz83XffbQLrsssuk76+PjsDtHfPHvvS9SXbLpFLL71UwzF7XbIBqq6h3t5KcUHhgyKAjLs+mIHba8bKD6CI1RgfPFkh4lJGv5WXsMQJ7yzDsxLFxWo2S7VL5sptBptTMGLfStIBEPBBHCG0AF6ky5YXApAVgDEtk7mZOTs0Ch/Gg22J+SAMUXf19bw+3GXbDawcFRZmpbqGgb3OXn1nK4zVHW7eJc2CCgtPn1UuzPM6gM+qAGAVoCAtbQW5/Y5aBZXrFYDVKvgZkvnilIMHrY5yW91ZlFyFKPhpk76eNgWGLnidJ34Z5DkZZFJT84xZAyugYQXISQWiKQAFWwkip05MGxjadUWH1b+KGS0/BS7Cpxw4t1UlxfkmWVpsVHsFPxrOVx5oJ6SDOWf5GJt8XAZHHpGTJ+fk7959XO7/wqgKOAcn+IVfZu+xfcqKD3VIuVidqUCkXQLOMceVCIBgW9EgTROEkceVgo26IRxgnK1B2gnAlfjxy5t3nP+iTkmDtACmVn4oja6iskL4HAmCOYAN8ToQcopn7yMAen9OAVCEcb/BZnZrzP0qX9QxHoMBlE0OIh3Aka/mQJFn0rWw+hx+LKj+Abx95c37jq04AtpU4cfePNT0l5YqZdPmdfKt390slQrE73zfggwODWiZzVidUTcADgIBiBobG6xcWPVkFYs4qTfunBofH5SJ8aKF4cJP8sfECnevf1/lJT4AEHbERX0VCzr25JZk845pKZZG5Yt3lUtba5O6+2otRD5RlC/Rbd1VkKtvnZSDz5TLpz+4JBPT/bKgfZY3Iv/z614vP//z/9PCWdkoD2t0cdIaCPo6EwMJb+rQsaJzfq3o6131CAC2ouCDlQvYYbCwrQsbXEVOK6D5+Cc+JEPD/dLb2ytbt+7UWV6XPProwzpbP5cMlMzi/K0WwjMItrQ0KUjo1kG6Qh55+GE72Lh9+w7p6u424MHgWW1p+u2vAAO2KOLtGs7bpFtivh2BP7ZHcHM+/YwGh1sRrMxSUQhWDkUiZLEnPGGXt0A0Lm7BZUsKoDM5MWkgjte7R0Y4DzRqgpcwWeBDWu3trSbAEaITExwAFWlqaZTmlmapreFNOECd54VD0AuaF0ublR/NT3FRQV3ZlMY3LYtL89LRVSYv/9YW2bVrk+YtL2d1NrtQmFQhpmVpggwBWlRgtyTrOptkQ2+r1hWzeGbzxpjpDnZUGGrdAWJMWBj4cSBk7iUXRGY2xYFmr28tSY1K613zyAdY+YDt3IwCoIUGKV9q1PQ58A4oSvybAvxonGUlmZ0/JiMTj8j0zJiWTVEOHZxUEHRG9j05bWeLWClrbW3TOmmx1R4HAHwA098sorzQASzhRvucVsBLuVPfIdRpXyjySD1F+4i6gjBjr96tHfDhWdocwAdgSztICVAFAGO7h60ZgAPlThl56RIfdvqv9sSvttp2s0Ao/ARoIlyECYJnyAGEX42Acg1w6p55Xk4P8KP/thJm9vhQ/hIAZH8JQCI4fdfKSvOEV/zDGxMPPBCvHcDXOt60pUde/doWA9R3vn9Rhgb7ZWpa25+GhdABP/QxtpgB+by1RZkCmAE1JLKkbXRickRGh2fMP+7Z+vE+Pm9jbJzlwYwOPxQLH1str5wT7QJqxxYm7c3rBt37/4SqGW1DlXLzHSW55paiHNyTl4+8t2DbxcXinK0c//CPvE7++3///yxeiPBrdHHSGgj6GtHAwDm5886PymfvuVsGdCCc0oGQQdZWHebn1IeKA5U8rFTwejQHWCFmoizN04nY3mhpadVZZqdsv3S77Lr8ctmwfoNcddXVNvv4l9DXq/pJF4GD8OcgNHd/cO6GmRkCBsFz7NhRueuuj6nwnpCrr9kpl112hRzcP6Kg6E4rJ0DRlVdeaf4ffvghefzxJxTobJfLdu2yN6wmtYwffuQhOXP6rGzZuk36etfLZbsvt1mvfX5jZka61/XYYMf3qHgLCwEVB40RVAGCIAZcQBB8MygzgLLqw+WMMaOEbwZXBmL44owJs3rsqEPiZXUGQMIAPaRtof9cv7WJCW0PgBvSwV8MnAzaPeu6bWttYnxM5gtz0tSsQEuBT31Dncatg7VWI9tdBuAKgJ8Ze2NsbpYL9HjrbUpKZWxrKfgpLUhb25K87BVtsmPnFpmZq5azQ2esnCtVAJv8IUIFF1W5ovR118mmXp0VV5Vp2ESwmnhDWCuPatT5uIpCAAmrAslKj7mjHOyIKGKzZ4Sj+yEOVoRQCNmF+XKZmclLqcgBWBV+oDEFOsqVCVXbGlN/bIXxvbG5hZMyMbVfBVC/vbE2rfmdXyjJ4w9Nyof/fkxqq1tlnZYddYUQY9UOoWarO4kAxB6inqnbWLlxYOJvG1IftAvqB3faBUQcAX5pA5BdtVCMrS/ACe2HD3PWWB4BLtQt/Z324p+noBwITfm5u9e/l7ev7qRkdWAgyAESKvWnCrNpEc51b4MAZQckBmRwID7cUQmg8TS0lgBjauXW1JtT8OgTlkTnT3UDTKpIhy0vW/004AZf9IEl6V3fJa/6nk5pbBb5+D+WZODcGZmcSr5RZnn3NCjjACwAWPoV5c2qK3VG3o1Bpdlk25h6RnmZeNngN1ZV6Z/UrV0CqvwsaJ8qFNjypC4cfAUfhLe+OjSk/R+AVilt7U1y88sq5MaXzcmJI9Xyob/RMWV4RNuep/361/+4/OzP/rxyBMDy8lmji5PWQNBXkU6fPiUPPPBleezRR2T//n02sExOT8mJE8et87A/zuFYG/uTTmvFnwxwyBPrKxiUGHsYcawD0ZlV8XYQrna4ldmrmumsTY1NsnXrJXLlVVfJVVdfI7fcfJttDX0l+npUfwwsdoZFQRBCiO0wngEZZJoVlIaGnLR1zOjsbExmpirl7OkaefrpZ+Vzn7vHtp44/MgKEudnCMcS+LZt22Tz5s0qqGblmWf2KAh6WHp6umTjhs1aHhvl4MEDduYHwcQg2t3dIxs3blRzvQ2Qo2PjsqCggYERIcbs0QZaBI7WE7wiDENIUp+c32BgDiCUBXL4oYwJZ+c9tPYwM6gCggFjKPJOWjFgE448suVH+tM6O+YyQVaCmpr4jhegivrzFQcXNGx1zcns3Iy2jWk7RzQzO65uI+pPy3VpURRDy+13tMrOXRtlajZnKz+zc5MGfrjF2eIsW5SqykXp7c7JlvUNUlebU4CFBKOp0l4SoIOy1uighnbrwAY37Fj5Ud1WgCoVKDkIWvanAoetwmIB4AMAyqtfnaUrwAH4+EqPC1MDPoAl9V8qTcjM/DEFPKdkXEHr2PiMAlqtJy274uKSnDg2L5/44JicfE6kob7WtiQNkKrgQ3hSd5Qx5YaZfhTljj8UdUSdUE+AHvxCIcyijtatW2fnzmhT1k4szgUFQQBZVojMu7UFVjAITzg/05QVjm628tdAmNHDDGGG4FWfLO7gO6twMA0gi8HqyMkPQnMmCf49DWjZrF61tD2YpgFDzlcShzpYjPizeuGBuiGOpK6oWhzUL9t0tuqT8Im+sKDtsKVFvuU7euWSXZXyiX/knqgzWtZjVk6QlxFva/lLEsaYEu2efks/YyKEO3UIETf1hh4rPlDkkfqhjxFvAFb6OPWLF3iONAlDXIxLAZwIyzPtsrW1UW54aaXcdMesDJyqkQ/+FRNdXkaYkPa2dvmpn/6v8rrXvd7iWVF+a3TR0RoI+n8ghOGHP/xB+chHPiQH9u+1e2koTDooX9mOgmWA4YGixs46BvY6WriNklrwbH5tAHENe2oIIzpCCBGS/BtZB9NwrHAwIMxx5kM7cKt2xuuuu0Fe+cpXyUtfeocJ+/PR16sJMLjYikwyu2YAQnBwszMzuiUZl4amUeHy35mpOhkfrbXBiIHo7Fk/uEre+Vp0sw6IzMDYTqAMifczn/mMxsuqR4umltxEq+CqRwVX77peBQQtLoRtIJw1IEWdmjCjLLUM2U7yV8hRDOI+i4Y/zNxfk9NBk9UkznowuMbKAO0AQsjCswMhH1gBQGOjoybESRM/xEuYdcpbowKdWc4eKcjp7m5X1aH55KJAto2ofJ9Rs/qzoGUH4KEM7b6gmXGdUZ8z8FNWPqteF7UtlMltL2mRS3f0yaQCjjODAzJv5y606cS2F5+4yC3Kuq4y2bahVhprq6wcADsmdg0HISCThmktMdHND4BPnw3o8Lo6wot+gFBB+ZaXb2FxH1SZ1muVAvpqTZ9zH+5WbitKbnYAxHmfOZkr8EFXDrpOyPDIpCoFKPMKaBSfTE0vyZnjOhE5XibHjhTl1PExqzNWDqiTEEQhjFwYL5hA5ToBzAAe2hQ69URZ4/9C/YNvqnHeDHfeMmSb1M5faVgPQ9mxjUn78DuLKCtnwfmgzTtfboeOWp1kxKdsmxnw6/HHc6qy9m5G9/TIN+0M0GtlAVBaTjfhQ61su1MfDNyoX/wwCTBH86vh9Y++Rji/V8nz4/GV2UTNLiHVNI031bkLqKqqVm572Xq5+eU18rmPi+zfc06BrL/BRTjKCcUz/QEz8TK2UbbRv6hXgBBx02ctPwlhR5ioQwg+UBEfFH0SCvATExTs8QcP6LQRzu4B6Hlj7JY7WAmalROHa+VDfyMyMjyo/XBC+2+f/OIv/pJ8z/e8xngmLDxk+Vuji4fWQNC/gO6//z75wAf+Qe6665MyOsLBS59VQAwcFdbY08HHf30wYeBwSoo96Ry2LKvjmi0lq+KZ4BaHKnw7AArCTp/UwZJzY+LucSZsqKCYs9nf+r718m3f9mr5gR/4QdtCy9LXoxnAI4ME22FHjhxZPqzIgAZVVFIWbE9My8REUYV2zCYBJAgBpzATH9tUnO955JFHZN++/Qb8ahT4dHV3SbPOPrnFGX82uJf7oMdMdV5B0MTkhPBFdtJnwKfMWMZfLOmsXs3ZNDmDBHCijBFwzDxRnE8CaAGIuMsEUIA/gA+DKICPT3Bw7oettwBHIYwZMAFY9XVsgXVKW0ezCnKNz4SBokFNED4QtrzazKv1gB8uQ5yZm5RCaVRm57i5dkS5LCnQK5PrbmyRSy7pkompJTk9MKxAYsZWfeCPM0QowE9Xe0l2bM5LcyMrP0n7CmCjZnSaia/ihFndzB5AnyjMppRfA0CAHwAAZ33KZW62UgFeTsuUt7vwg0DCPYQF/cSFF/mZX+hXpW1gck7ODYwpwJmQwwcW5dghkbFh2gPhWRFAaLowpowoF8rb68XP8GCPUEPIoVP2CL0QopS/t7H0XhoUcdBWAawQq3S4s1pkWz4aPkDQMmn5sIVn55kMSDh5Hj2f9HXSpHzhGzsLaGUPeb+MbS54+0oq9WdBXQfsaJ5o6yRhZ3ZIw/+Xf5ZTVe/GDx0Few1jcSofzjfljBm+yYPWF20Ks7oDzv3tL+8zgDZeBJClnOy+uk9e9ZpG2fdEmTxw76iMjJ5J4nMAFOAHhTlAC3VCXaEDfmLCkT3jhT/840adE556ww093tCLtKyva75Y5eG8FiAYv4SnzglPnCjaE+2GrdiOrka57VtFrr1lXg4+XSsf+fslDduvbXvKPp3xa7/2m3LrbbdZ3KQFhb5GFxetgaAXQczynnjiUbnzYx+V++77ogwPD0lOhRwdxIYSQEvS2BGWkL+94oOH6QwqyYBiDyo46GyxzaIWBqBiym02GidOHreNQhbcCGNixh3/9phYpt58MIwZmw8WKvA6u+RbvuWV8kM/9KO2fWZ+8fg1JnhiBe3Tn/60CsZZ2bxls71WzIAJAMEdYgDjQ58AHJ9h+qwuBj9WO7Ls++rSvA6WDdLEIUoFENXVrKQwKHJI2Q8+s+rEFhKH0wEl9vaKll5Ry4jDyxa/1ZEDMO6MiVUr4sKOdpCCID8HxPkdrTU7d+TbXAy0fN2aT3JML684tbW3S5uCs6npKVsZ4tMVLa1N0tikg3ttPlnJYGvNZ8lkER4Aa2yvzSrAmp2dlsLikPJ8StWYlWOuak6uvrZJNm1p01n2opwZGLUVQi4fZMWnQlVlpYKfqkVpbyvIpZsqpKuVD7vSlilzwADtR3VaE/aqWxHTdhPdWpo94z8BO+isACXAhxWh+YUKmZ3mdXMOo+fUD8KeCxtZ+bFOksRVLovCFuSILBTHrR3MzC7IqdNDsu+ZCTm0tyRDZ3Myr0CqosI/g1LOFQUaOoQVRL3QLhCkCDvaA9tWbBE/+OCDdr4DgYp9hIEIAyDdtWuXmWmbQdE/vN25cOdwMW8yAaae1380T/5moMdv40CSTwc/7gYYDTd3h9A9PuJ9vqI9Ki/Z8UO1sPdnt8NMvPasfg2cY62EaRmgqSXxQfAFK8YP8eKs4Smq2AbDD/aselsZqh065WMrSZY4PHhe5uYXFTw0y3d//zrtHxXykffOyLnBE+ZGOOppNfgJFfEu95sEhGIXq0KkB7/4z4IXVLZs4y1Q+GccYHwHAOEv0o/+HOlDTFgAvbS77p5Guf1VRdl9XUEeu69WPv2hgoxP9Kuvktx00632EdUtW7ZqnGm6oa/RxUVrIOgCRIN///v/Xv7qr94le5552joVM/ykP9v5Hu1DPrBQhPqfdjSK1Gd4MdNjcPHtFNc1EMmovQ+q5hbxWPjwggXx+jNplikTlqb1qUgPk5oTv3g2UGXBmZ2ZZxOA2BE8BPyOHTvlDW94k/yH//CD1uG/lk0iBoa9+56Q3/+DX5Mzp8dl146r5JZbbzOhxeCGgEEZeFHBz6oNtytTbnwoFYBAPgAGNttUSqI18npxIDUzO2cgylfcHMRS9pSFHVJXgOPnrfw8EGnihnAhPYgy4mwCX1jnQ6SAg3kFXFySWFtTZ20Fv6z8UJQMpgCnOPtDmi1trSY8TBgrAOJ7YbV11Xabc1MjtzrXWFw1tfU6KPO6uGeIVamFBf9I5jy8Lo1IqfyUlsuAttlJqanR+tyVl5b2nAyPFlXITKrwAQyQX6//ivKS5Ks5lzEvWzcuyfpuBRIGVkgDMKMelRzIqF1SmLQKaxq0P+XH/bnuK0Ap8GEViFWfGQUrczOsonAeyN3trTGLW/sQ+VI7u8RRpqRQHLE8En50YlL2PN0ve56YksnxcpmfrpfCXL365e4lF0zZtoqZuuLsD0KSPnzw4EE7r3PDDTfIHXfcIV/60pfkySeftPYECAqKvkt46o9zZXzGhFesiTfiRrd2SPmrAPVvbXn5PJ+8PCPuEIgulF048yaYP+PX/UCeLU8Xs4MbzMn4YW5uzzNuqX93sxhJm4pXN9o//mn7noqm557URHitQ1Z3zMV55YEJgBn4x1ENzqf74ZV+xhfPB/2MFR8HJPghXTAjk5BbXrZOrrslL3f+w4Ic2H9CeV+w/hSKvpIFQVE2qOhT1G8ceobwg4IiTNYOIiz+jV/1A2tMBgcHh20VGsI/6V4IBMV1FVW5Gtm0rV6+5Xtmpb2rTD79Tzl54sF5mZ7ql5q6Wh1Hf0h+5md+ziYwxBfk5bFGFxv9mwFB0cBfiLJ+LuSft7je9a53yHve8257W4dZuPpWRUfEpH/JmADRcTASF+4MOBavBqHj0dEoYVcWWgdTtbeZEgGJJeGFZ0jNVi34V40xyHXCYs+//hgxi2IAIm3lx5kxF36NPwY9ffDZncdNfD4oA4Y4ULggG9ZvlDe+6aflh/7Tj9hqhvHwNSB4Gp8Ylnf95e/Jn/7xOzWfeamrbZCt2y6RnTt36Yxqs6xf32cDH8KfN0gALAgyto78wLHP4pgV1tf5G0D4ZdBiEGZ53rccySv2MzKjcfDqeLHAVoafN/BX5P0+HRMYWmYcrGVlh7ewYnDkQHSVAjQ/6+FL7tSBfwuKL8ZXKqCalxkFOJMqbCfGJrRM83Y+icPXvPrPNiXghwPPfCG8salO81irYKhWQQpvynGQl4+wOlijzhHA5H2xqDPS3Bkplp3SdEa1judl0+YKaesokzPnCnL67IwsFLnU0NsGZ35QfHW9qXletmxckC3rND8ANgMlqTIw4w1zWYdslcieaUOYVTgAgEwRxhVf8WfVZ35OZ+rJWSBWfJZKACEVZoCeSK9My39xTNWMClOdvWtejxwZks988rQcOjBlIDOfa5W5qXqtO7aVNP2kXdJuvI9x1itvoBnz4cOHDfwgtGgTO3fulFe/+tV2HcMXvvCF5Tbhh+tdmAJOEbAILtoQRHvAzdsM246sRLJK5Qdxg6zvPo/In9vjjgLwBPhJlYMHVPiNbpcCn9TsgAezjx/unvrjhzEo4mNlOt7OYizyPu/9Psw2szNWNQ6N39zVDUuczSWx97M/bmm/6m/5lmy1hz/S0ajIjNa1g0deh9+8rVO+8/va5diRBfn0h/sV8LKq4is2AT7QswAIRXrkj/rAD6+/By3nU+tomS/VI76wIzx8EAdEHWN39OhR246nT2f5YPIVvGBPe2G1mLGiRsPuurJWXvE9E7K4UC0ffE+lnDg2qaB7WPp6++Tn/uv/kO/67tfoJMdXt4KClzW6uOibZiWIbJ6vEYY9A+C73/0X8pb//b/UjhtbAQHasfizAcE7Gl0/Bi4f1NQtilCN9p0o9YeVDinLghehwQDodqz6+IoFRBi+pL2woPHrTF3HYenoqZB1GyqkuzcnTa3claEdt47X5HVg0H61WNR4bKARFTg6iI8vycjQopw8VpSTRwsycGZR5md9QKzOK6/JmEx+mLnBN+HRyR3+yC/Lwx0dHfLmN/+s/ORPvtkGgX/tJgIPM7Nj8vG7/0Le8Wd/LkcOsOXE5XJ+d1JbW7vd+cOZmZ6ebjvn09XVqSXJHUsTqkYNsLKiYrM1FVa5Si6s65QNGzapcOxRUFUn3MszODAgp8+ctFfNOfNjb/HYIF2SotaTbbVxHkbryAZFtlyqmZ2mM9TsYI2Ke114g4rtJr5vxmyxVPKPwTpoytk5IL5dVlQQVpVntlkhuWoAjn9PqrGRz3zUq72CKw1ToyAor4DKQZALwEKRt6AGRWtZZhfOaOGNS8+6OdmwcUmGRhdk/8EFmZ2hjlmtZKuCtqrQpHJJGhrnZeP6ebl0k0hjDSs1xErDYKBGp32q+O/9kQAAvhFJREFUDqgxrmjDqltbtlbi7ok/Az/25leF5r3SV31mq6SwAOjRdqNuqEUFPbYKxEFnDUMsi0ts4U1oWAVqVXkZG5+T+790Rr54NxflLUpXT7N2hQ6Znaj1NkoymWaIQENQ8XYWdXDgwAHZu3evnemgfqg7+h0XSrICBHh59NFHDfRwtQKrcrjH6g6EznMownAxJtuwPFMCL9QTbCww3cuI8sIK+xgvXLh7/4vxA7cIC8HHagWvPo4kz0yGtOzizA1pRnwAHrbp4JkwxrTx4byQEvXJs60QYwFZ3O7dxjh1U5vl8PDp/j0OyHhXhcCP1W7zDK/6By+cL6PcX/HtfbJ1R7n847t5Y/a0huMMT3LVRKKou1h9MV7hQZkiL7gDgAJYeF49j5jR4Yd2Edtjqwk/1Cv+AEJ8VuPQoUM2/hO/9VUNi85zpAVwZuWQw/rNzfVyw0sr5NZvmZGTz9XLh/66XIYG+T7ZrNx40832yQy/oHVlvWbNa3Tx0L85EER2orFlzdDqrIbbl798n/zqW35JHn/iMZvFY4ubDQA8aTiLSxu1HyZlhkLnTOJQA28e2X66mn02xLOHJz7C24CE95KCrnl1K1+Unr4y2XlllVxyeaV0rUNoqDAbWJTTJ0oKZEoyOrQkE6MlmZlelL5NFbLp0gq577PjKsyLKtTKpL6+TBqby6W5rUI6uyuld0O19G6slvbOagNWM9Mleez+eXngczNy+jjAy0ERgxn5gX9mcuQVHr3Tc35lwbbJfv3Xf1Ne/vJXmNu/FsHD5PSQ/NOd/1f+/h/+QgqzzTrI5xTUTcvo8ILYnW4qU1iV4xJC7kri9XgAA9/l4r4cQMTE1Lid15qeHDfAAwDhcjMGPVYKerrXybZt2xVMddnByskpzuZMWr0UFtgqm7b7guCHt744UA0IYdXHbn9WYOX3A7Ea5F+PR/AwWDKYc7Ee53qmZyZsQCwWK2yw7+8/I7y1VZOvspUNvlDNyhJbapQ34DOvdggKVoFylkbO7hdiC5ZVJWXK/BUVOBRKR2Wx7Ji0ts8qyBtVIKXg6lRR9hwok8J8tQIe6hQQh87X7UvS1zcjuy5ZkK4WBzDeFBHU1DeK9q68WAPFD62WNPEDudn9qB2rO6VyzVdOyyynZaygqsRhZ7YCyRO6+ic8AEjDl5YKKrantY3PSrmW2awC3b3PDMnnP3NOjh2ZkbaOKmlpbpf5qXbPh7Jl/Usp+g9Ckm0qdFZ8nn76adtSRGh5WXo7ZebOQfuXvexlJjgBQIQHQBM2QFDEi2Ibh/M93M3FVhorPkny6s/1FyJ4BYz4W22YAQkIdF/RgD8fO9DdL3oQvJCO58H7Y7ry47qv6PDsAj9WUlh9sVVMzTc3MVt8SZwWl/7qYK/9iHQ9TWrczDySrtkmwCbYMnv3h0rPA9mPxUe+OBDNGbpIzfhV3pkYVFfXKUjvlsuubNC+KXL2VE7zMas+Pc4oF8LEc1pW3v68j/kbWvRnygAAFKt1EDr9HHBDPGG/miI8q36+wjdvfmkz1Ds67pZfTZN0OItEuKpcXsdYtsLmZct2kS99qkHu/cy8jIydsLvdfviH/7NthQUPQVnzGl1c9A0NgmD9Qo0r6xbmrB2Dxuc+/1n5P7/zm/KYDpCs/DCgaImwGGMAxkGNetYwhDOBp0qfdFbLzENnjNrxbfaj0aLTYbLp0pmwZ8cGt96N5XLTy6tk93VcoFcpR59dkv7TS1JbvySPf7lczhyvlOoaFUuALeWFP41CAU+lXLp7QcYmBuXBe2dUiIuoHJaqvK8O1ajKq7ldBUlNbZXcc+eEDjZFaeuskCtvyMvt31on2y+vkyP7C/LR907KnieY+VRovlXSJC2A/FlebXAS5ZmviVfLG37ijfLLv/Kr5oc8fbWJ8hoZPSd/94Ffl89++e+0TKt0sCxKU2tRuDLm9OEqOXVIB04FQ1yQBw8Mkgg5vu3F8nTUDWXKuLmoApdtL26pZaAEEDG4EY6BkvtmNCJ7pt4RjJU5XtN2Acrr8dRdFI6ViUbMih6DIQcr8cfWmR2mVuFQ0rZAHHyyolicsY9/1tW0Wx0C0uzQdE21gaG86tgRP1sMDJqAOs47GE866GPmu2RkyIEq3/s6LfOlvdLRPaoAiA+gHpXB0XJ55kC5zE5qvhSgkDWAEJ+4qKlZlC1bp+XKHQvSqHXNhyqpQvMHslRde4Xq6lnNKlqVpbDDrwshAz8AH1VFbnOerZL5ObYBOZyKUHPws2gAyJVvlTEZmNJ4Z62O5hbYrhqW++8dkD2PTykjS7Jufb1UV3TL3GSLxcHKFW0CRRkjAON8GLP2PXv22Dkf7FG0BxT9i2fuoGEFiPKLrS9AL+WPOfxTvzwj4Hj1eWaGj9L6Vlf04a9EtAs6iwtrn1SE8Hbw4ysd3s7c3oGSh4eCn6AAPpR6mOEVAATRbirsBm1fwWabju1c9UiIJD6PlziCiCfK1RQATP1EXmPLi0ezsvahcWGvfr294CcBQokdK8uQbfHjQ9Mhafitr2+Udb3rpadL608BvUZGjFbO9Et0yiRbl1CUCYq8r34mbAAW7Kh7yhjAS1/GDiI/YYYwU2bkg2//MQZCXgaed8jHcj8byNjBKhD3kZHnzu4q2bhtTv1UyqG9OTl1YkAmJoZkx/Yd8su//GvyUgXe2TSjfNfo4qRvCBAEi8sdNTEH2+drYC+UJfwfO35U3vK/f0k+8uF/so5gB/u0IxLOQIz50w6vBo+dgU1NdHp9InaEK8lYmKSTBi8MBoCohXnVNb5LLq+QV/37OrlkR408d7BM7r1rXgZP10tr8zqZmNTBd3ZCI/L7ceYRvvCgcaEYROFx+2V52XL5kHzmzgEZHS4pKGLLTsFPvQrQOr5JVC4bttToGFMpH3jPuIyNcGGYDlblizrrZgYt0tImcsV1NfKyVzZLT29e7vrIlHz4vVMKLohDBbKOsQxQlk/NP18LL+hA0NrWJr/9W2+T17zm371g2f5LiXwODp2Rv/6HX5WnD39EJsYWZeAUnCxKa09BNu3SMimWy9E9eTmxPy/jQyy9E45B0QUDA6iDjBodbPMKiLROFUiq3DFAxAV2bHVxky+zP1a6GEytxqhHNdghYEg1TP6U2K2gxI6iMI+JT9XIC3z0dPfauSa2FwHTfA6ipkZnqcof7rxKr1ZWngj3+oZ6FRhc7Fets00/mJlPVop49bhS63CpbFCGxp9RvNIv23eUS3XtIc1Hmew9pOV3TgGQAQitPo2XbbCq6iXpWTcvV18+K+vatT1p/jyPMKptQ/+01eozZoAPWUoATLLiw3YWZ4YWtV0VFiplZi4nC6oWi4AeVn9cYfaDz/QQ4uEiz1lNhi2bcjlxclQeffisPPHwhIwNlaStu0JaVGAtLfTIwiyHnek/Xn7UC/lmWxagy8HVp556ym5OXy0sIfxzvufqq6+2cPRhFH7CX/YZwYlQGx0dtlUfnkn3xRJ+o604IKCfOugBUAf4gRcHLOmqho0rRs5X8ITQxS6e9V+Vgx+IPPPFfoQw/AIAEM7ZfLnKAgaPH3Ju1UwZmwV93CyVND9a/gSI/PAHQCUIMeCXSYCtBKlO+7I2ZGMFq3xaz0Xn1Y4AaKiqXK2CEr/ck0+9eLkRG8l74lF2XjbuTpb5lhcvQfAJmDiD5WXsq2zkG/CKf8qDZ9pKnBeKdFYT/gBQ9DniARBR9ozvzgd8OW/BF2WP31D4Qaff0L9PnTwp/edOyate9e22cg4fpO9+1uhip3+T22GrCTsaMwPKZz5zl/z3n/9ZOXPmjAlM7HW4sNkObZ9nMySNODo/sfr5Ho/fXtHWDkW3ZynYZg5mt6Qz5JK0d4l813+ok9tfWScnnquUO9+rM0LZKN/5Xd8h3/Ztd9ie8WOPPSZvetOb7COgdCxbVWAEUPIOp7O+yhrpXtcsV986J4XSGfnkBydUYIrUNig4avDVn6bmctm6s14Gz4i8/y/HTXDl8wy+rHBUSZ0J13mprB6Wng0iXT28Ci1yqQKrrZfWyd0fnpGPvW/SVh8qc5p/HMm3MsCATj63bt0mb3vbHyzfffHVJNI5N3Ba/vDP/z955uCnbNVsalTZUDcbABXIdfQWZcvuRcnXLsnYYKU891S1nDpYLZOjrD64KKe8OARKfVrdab3xijIfv/RtTK0rAx6L9gq8reBYXgj9lSiTZyubxJwE19gTex8gmY2uW7detmzapmA1b7zY4Kne7ftYamAwLig4YyWLrTA/iwAAqrQ3z3jbDKEEoCgsDioAOSqzhWOyfnO5glhuKB6ToyfL5PBzOSlb5MvrgCXqTPOpen1DUS69ZE6u3F6SumoFC0kWnFc4WakAQL56o6AG4KN6oZCzA86zs5UqlFjx8ft9TCWHnl1pHGVanmXz2l/8HpaZmQU5fGRIvvylc7L/6VnlSbRf5KQm1ykL0x0KbP1bZxBtijBcQMiqDa8t8xYXuoMJn92joo9APAMYN23aZJ9MIQ6EI3r4R1HWHGz1V+P9bh/8vFjCL31co1KzC8eo0wA8CEsHQr666LqrEK5pkgF8HMR53CgHMRD5irMpCG/eQOTcGyuRAX48nLdjgAfjWOQ54nFdlfoDtKR8KO8JQ5Yuz0kbxR/BCEveUb6Fjs44qfli8mhugOSEH87TkZZSvlqBfUODARPG2my9BVGGvpUJ0FCwlx+Xzr5hqambtaMAzz7dqEKKVTwvRwheAC+s8pEmdYtOu4mD7qjVRPr4pTyZiOAHAIUd8UWZRt1GvRGV15Hzjz0rt1E3fJ4H3n/yjW+Sl7/85eYvymyNLn66qEFQlrVoUKvteA79fIQ9DZqZ01+/5y/ll375FxVYMJvkzQF1d0/6k3RwVfyxisAf/3R0lkXjjA8dJ9K1QUgbPQeVFwqLcvm1lfIff7xBcvklufeuCe0gRdm+q1lOHG6Q8vkb5K2/+RbZtm2rHeB8+9vfLn/yJ39iwo84UdGBoiPW1TXKlu15ufq2AXnw3iF57sCCNHdUKPBhO6hcWlorZOuOWjnwzKJ86G/4tAJnTfzgLuebGBh8EC1JVV5VzYjs33tW81GS3dfmZMfuGrnp9maZniqTt791VI4fLkl9owo3GxLTgQ+hwV07P/ETb5T//ZbfoNQuWOb/HCKv3MXyx3/8h/LxT31QKqvmFLCV7PXj2Wm2KlhRmJO65kUFfUvSu1Vkx/Vl0tEnMj0hcu5YhfQfrpazR/Iycjan5a1gssjSuMfPliVnPayOAD462ANCqnK8jquCqpJyxieN4YXyk7h5MwxtmaLO0GPbA8XKTmN9sw6adcp/ndZZg531Qaj7KoEOtipMWCWiHcAPgI3zQtZGpSgVCmClfFymZo5JedUp2X3NvPoZkYmpRXl6f6VMj1fZah5tN6fhWfVjFairsyCX7yzIpl6AOsIVrrU+VUN5LlAAn0QpECoUFfgsVGmfqZQ5Vn0Wq1WpECuy6sNZIAU9JdqIFnIZ/UtBTwXbGtwFw50+Y/LUEwPyzOOTMjS4KA1NCtRb6qSs0C3F2RYtSp3Nl6cCkZkzd/MwGdi3b5+cOnXK7CmjIAQUQodDzWyNIcQQghBtnLKm/wTRNhFsfGE/C3zwF/SV2m/0b/1Xz4wJvuUKAHDg43UcQIetFezpb5iz/ZhyTsscCgCD7od7MZNHAANx8IyAZuwC2Pk2jgtk+rPz7wDKBLQ+x6o0ZvTIYQAlmLBVN/iwsQ4f6fiZtmP1nvCHna8QqbuGqVBFPrEIoMAEztIzRd1WaJ02GwACmBBHEOaIl3wCgCjXDZdMSFP7OXnki/Xantu8TLUJODD0fBMO/laDINxIh61Q7Ggv2TRxR0V6lmct90XuF9N8BgCyDxsvqCrwZiWr6Kwaq18F/fBTrWAs+ir1xMoy5wCvv+56+W8//9+sn5OOl1ma/hpdvHTRrwRl2YvO82Io/NFhMH/+85+Tn/qpN9hZAg684uxDhHYqm21rx9Y2a4NW0tk1Qe0gnI1RQayP8eYXfACI6JwciGYZeOfVFfJDP9mk8ZXk794xJHufmJd8LVtQZbJpW5XceHuLnDtZJ4ef3CxvevMbtTOWy2/91m8ZPzETgU/iNh5UVVXlpaOzWa68aU6F/jn56PtGtROWS2tHpTS3+EHovk018sDnFuTTH5qVunreivDZIwMCnZRZY5yHoeNWa5zTM1Nytv+U1NQvyFXXV8mOK/Ky84o6ae+okXf87rjGNycNjTqI85d0ZIAD20ndPd3ytrf9vrzyla9eLuN/CREvAw/3tvzpn/6pPPfcER3AFfTMTMrE2KQUFudVNPtgxSCPsM1Vax5qilLXuCjrt5fk2jtKsv3aMsnXlcnk2JIMniyXk3ur5OS+Wjl7rEpGBstldoYBmRmw8wrPpIsQIWt2y21S5+VaJ9QLAzJ1G2fCrAjsx9sL5bKaqK/QUSYYLT4Xir7Co8CGM0NaBxyMRshz2JutsdpadK87BHydgqX6+ryCmaKqaYVCAzI9d0x6Nw5JUyvfW5uXk6cr5djxKpmf0jwpgIFv7gPK5XgbpyQbNy3Izm2L0q4gRDOk3GX41vxoS7Mc0bg561NQkMMbXrOzOW2PCnoW67Xd1KjicKgrVonsjqwKLb8KPi2haWufOK3AZ9/ec3Jg34ScOlawA7A19WVSm2+SXFmPgjC2vLwYqQPKB+CDgOetLoAPfYv8Z9tVCLMrrrjCtrvoL+G+uv3hD8E4MjIsg4MDBnyiv56XNLiPASuJeAMwRl0GwIn6dfswuzv+Uj+0hXj2fhR8ePyp4KUd0FfJO8R4wJatn0OZ1Tw4SELhf7V5WTcz7ZZnT8NyqBpxkLy1Xba5MKkFvFk50NZ51rEQSjQLSxBf8bFQ6uZlgh06XmzFFtIH3roEwPf0rDeACh+R92xdkG8DQPhdPyeNHafk/s/lpKGmV9s840OaTygbNkAQZYgfdPoZIIiyzKaHexqPAq+qBalp6JfJqTkZOt2u/htt27wqX5D2nhlZv2VaOnsp93kZHy3J2dOML5q1UpWcPZmXhZlW6exstXo6deKEjsWN8su/8ha56aabLR3SzPK6Rhc3fcOcCfpKhJ9oeOGfZ8x33fUpefOb3mDL4bxtA/mqjoZhwFJ/PnAljdf7ip37oVHzwOvTGpm5WafTQYYzPxu2lsvrfrZBdAIgf/XHQ3Jwn4IfTYJBUPul+W9QbLRxW05ueXmzFOYb5VPvz0upoDOpcv+AI0AlOjTpwwsDYm1Ng73tdd3LhnRQH5XH7tcOurlKgRWvzldJR1dePnvnvHz+E/PS2IzArLJXwXfs2GE34375y1+2PPP2A4MiAxZfaq+rrdWZzrwMjZzSjj+rIKhKLrsqL9svq5Pm1rz85e9PyAOfn1NBzIydclShp3+sjlGer37Vd8ifv+NdBqpeTN2sJvLI+Y53v/vdcs899yh/frszV9KPK7+2haUDGnf7mKAABJEOVZMkx0pCrrokLV1F2X1LUV7270py5Q0swZfJ3PSSaDQyeKpCju6rkoNPVMsx1YfPVSrAcgFRUengKBUWvoLD3T+AEPJm339j62yRD2JyESPbEAVlwtsETUUrcYXu7UiFRAAqQJAO9nbHkOq5HG+aJTNJPrGhs8r6ujot6zpbIbJ6r69S4ZGXmrpFqaiaUnA2qumfkvmFQW0P2kYqh7T+RI4crZfBs6yWqT/KTAFQVVWZDuqi4LkoWzbPy5a+ktRqmZBFzyXMUpCuF0scVuZVfmbXrPo0aLuvN/PCQrmaAT45LW9WF2kDzI797aOzZybk6af65eixMTl3dkGG+0XGhghTocKoWdrbujVPyowKXco4+mfoACBWaQKoI9j80DmXVBatHi655BJ7o4v2gNAJIo5sPIAe4uL2bO+zGbK8Jw3neeRt2rdx/Dl7jod0o05RJEl/SEER/TVdFUoVK0GABdy9rCMtuLFt6jq/6Zg2COihrZMXwA/l4W3TBbj1Aw1rvOpzuAXwiW90ocKfARslDlH7pZ++Tel5cH74ZSxUzszO82hP5s/GSVUAXyw8v+RPdcufHzPwSaH7Z7KUz9fL+vUbNY91xkfUVRDPDoL4SHKZtPf2y1OPzEp5qU9q+GCvxgFRDygIOweIvv1FmWA2fvUZPvALCGKSwcQNe9xx4+oMLldlJae8clryjaelc92knY9sbMopUyU5d6ZMjh3Ky8CZapke97cdra6tPZCOH9QHuJ0+fVL73oT82I+9wd4Ig0gn8ro6z2t0cdJFA4KisYYZisb9QnS+cBAdledPfvLj8tM/9UaZnBy3A7OMdNpdrftb/FjgX82EUUt7ti0UDY/CnKZRUiBTksrqRfmeH6yTf/cjTfLIl6blr/5kQMZGFg0AuUeNSqOzKFUxyevbqEDoFQ3SUNcgH39fncxO1alg4xVuX+aGAgjRydg62bx9Qa65fUAe/tKkFBaWdJaSk67unLR25OXuDxfk3ruL0qwAiNUE3sTgTAVnI9hue/jhh20wJU4URAcGCFVX1ypfc9K14Zx09y0pUNNZlIKrzdt0FqUC7//+/0bk1HG+tK6MW9l4/hl0+Cjre/7qb5WP7hVl/pWIfDGQAXze85732CVl3NBsFxdO+0FPyK7x12hNMMSgroO8WSYUyYZeXlHSgXRRrrp1UW5+RUmuuL4knd06KOn4Oamyc3Z+SSYHK2ToVKWcOpiTA4/k5PDTORnUWR5FU1bhgyhpoZMW21QAEwbV2rp6NfthSr7ZVSjMKTCZV8HNKtuCCaNlQcjqEgAoV+6vu6tQ5fV6AA73BfG6PatBgCFAAsKQQbixecm2/Orrc9LUrCCpbkbTGJbhwQmNe1HWbZqVxpaz2nIX5cSpDjl2LCdDCo4XFys0fgCQgtzqco1LhUpnQTaun5W+rpIo/lLhRF/SciW0Ah9AFM2Om5z5cvtisVbzxPYXr72z6sct1WzL5FRgsIXoAnVkZE4OPDss+/cOyLkBFdazIv3Hl2R0gP7m+Wc1km0B2gzlFcrLx0EFZrZXKVvKg3bJmTQqlLZKHQQAoc2gRzzUEUBhaGjQXnXnTb0Q+JC1l0QFZc2UAfXlEyHi9JUNVAqAAuCQrqeN2ZWHSZ89P+mzg6Lg11JUHcDT0NBo9Q2xxQ4wQR8f574rrlbwFWHyTzNMt8pScAMAwh47B0OpnYcLv7xGz7ZvtZURq4cuyC3Xzpuzp+TjaOSVZ/9nrFRvy3Wp+aPuyKflkXoHpCmzxoeXa11dk2zYsNGAbPDj8TpRxnxTrbqmXFo6p2Wgf1imJ7qkod7vZ6Pu8U9Yf3vPv/UWq2W4ESeETr6I0/l3MEYeaVOAMsqWdkS81ANneqgjDl7n8lpuCoJHhxe1H7Faq3kDuOsf5UpahCF98kP7PHPmtJw8ecxWf377t99mbyPCKxT5zOZ3jS5euihA0OoO8mJZyvrLdgoGIu6H+dO3/4n8xlvfYqsjDAYaQv8c8NBZ6N2Rtg1eqttbDgYYENiqa8PGbVH9YQ8A2nhJhfzYzzcp6FmQP3/boLS2Vcpt39IgHV052f/0jDz6wKTMzizZdpj2S1faSUmPiw9vvL1BNm6uk0+8PycjZzu1Yyuw0plaDMTcM7JY1I5XMyvX3j4kO68uymMPTNsbE9t25qWpJS+f+XBRvnDXojQ1VdvKTmtrkwrnMhVKCGbUgik6PnnMlhWCrbOnTnZdVS4T45Py3OEBaW5dkq07qmXLpTWq18mzT5XkT946pgMCqzIM7D44AoKuvfY6+SsFQdzXko33hYiwbHm8853vlHvvvdfi4ZAnH/7kExgMWMy4WEr3A8t+b4vddksaoRK6ULLq3RRnstZtUTB0c1GufsmibLu2JM2d1CGfuPB654sHI/3l8twzlfLMF3NyfG+VTI1rHeQYfBU4zQDENEyBg9Q6w9PWw0Bog6gKMtoVg6IWjdbfrAILXrHmY7U+I6XcclWsLnFQHXDgZwo45FlTW6mCosLueGpsVl2Bi2IirfclmZtiJqx5qJqT1vairN9ckJbWGS3DGU1LB+uxLjl8uE2Onzxl90dV68Bdk1y+WFfLAdEl9V+QtvaCdLSUG3hb5G6q5EJOzkzJEluN1VpW1KkK5EKFguwqfQYE8+Yaqx3qTdvi0OC8HDgwLAcPDcrAuSmZ5O29s0UZ7tfZ9bTXBWWgVWyEjp0/J5ZG9LvU3s3a97QvunACGPp2ICAKYO8rKvj1tocwnJgYs9Uij5m2jdBD0KbP/HhvhxI/AIVkxSf6moEv25LxZwcxxOy6Ax6U94Fwd915c8CTdXdBTB4BhJyLSc/m+epvCHfOw/lHWFMAE8r7LWYHF9GP02e387dR1ax29nIGbuhqx1hCeXLGbkERKyvflAdjnTPpZUQ+KCPPO2btAHixn6QMEn+EJc8o8soqFHzgDm/w0NTYIr3rN9jqJ25Zwh8rKxUVrIQWtI2NyPiIjmG8voqjEnmgvgEvrBpTRgBmLkxldSnKizoDGGFGeV05IEIRnsP1rLQTvqHBr6FgDESnL5Nn2gBx0q7IQ7ZcAgCRDvnl0tMjh5+17dy3/OpvyCte8S2WdhBhsrqVTWJeo4uPvuYg6EIN4sWykQ1/oTDYf/KTn5A3v/kNMjczo4Kc2YMPhIRkBkNIi0Xjss6sgxidgA5MJzdhzCBCSB04ufUUu+tuzcmP/nSjfPYTE/L+vxrTmb1GgRDUWTVC7PKr+T5Og9TVl8vTj03JgT0z1qlqaumUzgOdbtdVNXLNjfXyxU+XZM8jjToDatD0FqW9a17ae+alTfXeTQXpXJeT3g1VMja6YPf+lKnwOvDMrDzw+XkpLjRLda5FBWheRkemZWx4nhpdHiAohyivFWWlmarOMRtq0HIoSKF0Qno2zMslu2qkrSMnfZt0xtpYI3/yG6MK6gpS38ABVS+ngg6mW7Zsk3f95V/LFbuvWBnveYi0AWOf/OQnbfuLQR8hwKAGCKLc49JA32JMv9flZwJ0kOfwIumcJ62vkLwBIo4rlFcuGQjavEuB5JWLsuWKkoGk+mYtHwUWOiGUmaklFfBlMj5QLkOny2VqpFLGzupAOqIAYR7h4fUMwOUNwIICFvhbKmketDw7OmukuYW7c+ZlvjBt8VYwq9T6rq4qU1DMyhDngyoNBDU05qVRVX0DZ7kAVyo8Wvjyu2j7KWoYn+2Xl2kmyme1MDkcWydnTvfJiRNzNhgvKWhhy6VKgVuNAi3ujGrgAs0mUeHHjBoAjnDQOOwsCHWiQnoJwM8qGIM/gkqFQZmf0VCuZXCwIPv2j8iB/QNy9syUTAyXZPicqkH/mr8Lfe+HyNXVfXr1c7STqC/COmBwf2FvT0lY4nCjCynOVVm86tm3X9I27gq/bqaDszLioIAgDrId7AB6/G6oZdCifChHlh5peJ4St0QPnuOZ/gBv4WblqmGJu7m5yV7xj4OytHniRrCzejU8PGIroNa+4dPaewqEMEe+rI1ZXsmH5zn6t4fHHOHczDaufWJHia03/LJVGODHNC8tz0Nip73BbPk1i4SsLtAtr553ykx/LQZ+iIs3SUm2ualN1q9fb2VB2ilxvQVvz87J9isWZHy4XJ59pkmaGpo1Pl8JJx+AFsaKODMZdcU4AaAEwBBvfJ8r0iBs6GyPAqBwIyyEX0Ah4QLYOCjylSfs0AFDkS5+UKTNuPXcc4d1Qjovb/6pn7GtMOJHEQ7K6sFX2K3RxUdf15WgbMNZbb4Qnc8ta0dDpZG++c0/KV+694sqaDis7O50DNx9wNK01BohTGemYzJLVKMKN2ZqNFwPU1Rhx37xy15dJa/94VZ575/PyD13DkkuX9CwdDDtXIoTtB+ZGcHLDP/qG2vl2pvq1HLJgMvZkwvmj9UBBioE5hXX1cncbFFn4iXZuTsvfRvz0qpABBBVXcmAoWmr3xqNl0FmaKokh5+dl5PH5mVxvlY+97FWOfhMye4a8sHYB2JUdPywdze3o8zgobg4p4z3S0fPtKzfnLfD1m2dVbJhS63c9aFZ+Yd3TUpTsw5AxKdlxyDHbP2H/tMPy+/8n/+7HNdqirrkVl8OPvPlbmz4XhbfzgLocO8J9UF4e8VWy9oGZf1fmPfXx51P0tD6cYPFqymocrcXTR5EB1qtIwVGFEVd45K095Wke0NJNm5flJ6ti9KxYUlqGxAkCuC0eGbGRSZHFBwNAYwULC9QyeUKsMtlZlLrsqRIWNX8HCBxSdZvKpNt2wtS27jgoERBZFmZv1nFJY3cycRqkCgwAYSWlaFYcdRBWAV0Ta7GBBcythwAU66zZZmVgiK1uelOGTjbLidOnZOZac5q5CRfpbN9BVZsLdQo0KrXJldXzz0t3haUOdXZZvXCwsb7ACsZbEXlZaFYIf3nZuXZQ6Py7L4ROXZkWgZOFxX4LMq0gkNenWdlC+FKDMu1QLsgwsScJQQal/hRd36mRJW1OX9jD3JgwiqQb4k5EXvahomWbQ1u7sbJ2sSK81zeDuirtE/i98mMrwYQLwqBxrOPAcqL0vJYoBQgxtP1tPEbfIRK+Yqwfo6IlxFYqeBwLu68MYUzvPH5DQQyn2kIgIO+UgWYAQikAMfzF2Anyb/6S+0AP5g9HlsFIiyeVa9gO1bzPjXFZ0rIp2mw7cxhJG/hoFaeLc1nUiakAVm+KRvKUe35szuGlKw+Er6bWwBBG5b7d7gXS1M6wZuwVZSJ4TatL+7N8u1HeGd1DOADUAQIwTeK+vN8+yc4sq+oY4cfwjPhwp6tdb4LBpCJOoSizrBjhQcAhH/CY/a8enyoqHPSIc7jx49pHQ7I933ff5Bf+IX/ZXFQBxFvUDwTV9Z+jS4+uihAULAQjeV8LGXtsv6z9jzT6P/hH/5e/tt/+xl7piG7F01Lf2nQ6mCHXu01eDXTOQlHh2Yrg46s1j6LtDG/JLd+S07+3Q+32Vmesf4+6eyqt+8V+aAGiFEhVZzSOBekOs9Fhj7Akmh7V6VceX2dgpxafeYbX2z/iLS2V9gWWldvldQ3+GAxMlSU0WFWX1RY1lfI/Gy1nDrSKAPHuuT4kToTKnz0c3JyVoUTKyZL1kHj7Qw6JIOBD56UD6+bzyrQmvbPQqh5kTevlM/K3JLxWd9QJm0dldK7KSfr+qqkpS2nYKxGnnigKH/2O2MqtHXA03Jj9gdYpAy/+7tfI+98519amqvrAGIWdufH75T3vve9MjnBNhE8T9kgxWDDa9H45dkFAMoPQvusi7eUZk144Ick/EI3/df6ybaBoGU+UqvzU+ItJeJLwJEWmyatIFbB0PqSdCk4au8tSVvvkjS1lqSaKlRQWyxoW5stUyCks8bpMlttItz4sNZjoVquvqFWwaOWP23JmhyJumDCbMABYaK6CyBvLzltlzUKCPKKlg0EcRanrChFmdOmowPu7Do5cnTOtqXKJW/+7dC1AqFqBdc1tVycySdGPCxnG1iBdF0Hf7Y2K1R4VFTLzFxJTp6clIOHx+TgsxNy/PCCnD22KKPaBjn0r4xaXTtvflif8gbAxsCfJR6tHNUNgernoJhhA37UwbynwgKhPTXNQeBpc8M/M3RbZUj82q8+0Ma5Owk76pk/LVwHVAo2bOVWy5ozRwAr+j1hEHahyANxETc6LAUIcoXA0zJSgeznXVI7Dxt2zhf2tGO2hflOHQIx+h7+yd/g4KDdScYZpiDcUawORdsPO/IQQIh82nfsYJS2o25O2Lt/yiDC+qqX+kvio4zMjxL80L9wA8Qsk8Wt5ZEpG4g0AUDayBiyzC3Kz+uHclKdeOEVvpNw8NDU1Cq9vX3WZpx/3OCF8tQ60jjs7JzWC0RdUR4ARbbNCUNYHwu87ignVnEAUGFPucYz4wXjOM+ciYx4gncUFM9BrDASb6w2si2LOzxRp8QNb6dOnZDTp0/I7be/zC5F5KoGX+FL20TohI98h90aXZx00ZwJeiFa7Z59DjM6nYIB+oMf+Ef5uZ/7aeuMzNAYCKw/J4OY7+Vr5hkMNLgffPY4GEzRiRZF2OturZCf+B+tcni/CrzxG+VNr/8TaW9vsQ73zDNPyzve8Rf2qjedj8Frfl4Fd3FMKqompKpm1rYpOBdSU1cm69bnbCusb0OVztz9kxe81szldszkERqTYzVy6Olm2ftIi90szb0svM1E3niTitkSggNwYHlT3nnLAp3Bn44L6JiYPqfz5UFpbJkxAd7QxNkTOrwCGrYFWLnSgchmgOS9qAOfjkmNLeXS05e3FaY/+rURjU8Fsl3CR1kuWgf/fp0J/dEf/6mVPcQAtX//fnnggQdM8cVuBkfKl3McEAMNAwt8kw/KjzKOQcIHbJ8hM7iQTlxbzwCuXp2sbhh03UaHINOhsHtBWuHFH5atzJCxIx2YVOITXtxhxIWNNQ0lWy3i7iU8Li6o0M8rAGnkAssq2bozr4qVDRVGsKeSJKI28cQD0kWJ8dhW2tRfldZLbbUKfFX+8VMVbOKrJjUV7TIxnlfgMijF+Wq7uwQwn+POI23ndoN4fknbVFHB0ILa0y4UCPDtkTLetiuTsYl5OXlmQkHPpBw5OCunj2gLOVuS6XFfTaBPxF9arAoY9I96YjUGkMEBXm977om3cfywKUKNw9d8ekSFfAjITDkSr686OKChPU8oQCYsh4YROlmydLVN81YPfZq2QRtCV66sDDjjEYIRRdsByJigTniEDJAp4Y41z/jHj9uhu9mf3c4VzcFv+OYgLNs9fjswbddmSxaGN7xOnjxh9x7FahBEeRlIUb+YHfz4CpCDGh97wh+ggbhT3e1woyGFH/cf8ak5AUjqmoRx/2qwSUy2PMxNVYA+fOKKfdYfZmujWjZRvmanZsAXcXg9Y+RG+2YFQeutTvAXcTkvTtgxHsSYcPbsWQNBYZddjSFv6KwCMY5gz5uvlBt3RzGWsFUF4YfJaXYrzHjN6GGGqCPGFy4n5UUFgFBM1EgLf9wKffzEc3LllVfKb/zGb8nWrZdYmIgnVNCFzGt08dG/OgiK6GkImKNBZO2heL6QPbTaT5awo2MMDJyTX/v1t8i73/VO2zs2v/pPfIx/zPJiJsQASQf2ZWgVZDqo+lkDCyDFBV6BL5Of+J8tcvJIjTx412b57d/5Nbn5lustPJ3uYx/7mF14yIDHoAzBB2cBuI+I1Zb6lgnZsnNUOnu5rr3cXm/nbSz1puCoZHf/LMy2yJE9nbL/iRYZH6q1zrUkflcIIAI9ZjrwF+UTFGXC4AcxiHAdAKquPi8t7SXp7itIYXFUzp4Z0jgnk7jgVwVvg1+8uH5TpW3H9fTWyOMPFOWdbxvXvPCWjgoOBjzNI4PF61734/K//tcvyWc/+1nb6uLTBoCVGLzQ2VeHb+wBPbOz/qYaBP8M+g7k/MOHhINiSyMGfAYbeHXll0pC5Jk/y0RQtlyy9krZp2VfBI+HxP+KUMt2lDmKJFTX8rD0VbGVBaCBLYBLfaOCzbZy2X5NpVxxcy4FPRGzPiDHUMaugSDMCAWvj+qczkTV0s4VqcqVVUtrbafOcIsyNDwmS4VaBUEqjBTcVCg6A0jX2KFokeYWPpmhYGSpXMYnAT2Tcuz4pA7kc3LmWEkGTopMjJRsqw+O4A2lqfFjfGCfYLRlskfPiLYHAHWDrO9bL12dnSoYVfhr/bJyNzvj7ZTD/gAcQIHXu4clHdtS0UZFXY9pWwTs2tmmBExl2zirBrzhRF+1CYv+sT3m7QzlW174T4VSklLopGfu2OEHQZj6R3fz+YSar7a2t3fIhg3r7Q1MgICBMOMTYLUkQ0PDcvToc7YKARE+BTPeVhyspMAlFNuM4eb+3H82bFbhTppudgAUQCoLgtRDotPe8O+gXYuEfyX8Oa+ed7O0eN1PWg78svJDXTN2Zt8Os603CH60qrkktLu71z54THiLbxV5mtztNCNnzpy1Q8wBZLPjSOSPdsFEM8YJrkXg3BVv3DE2Mh7jBnhhBY7VaMJH3UZdo+KZtglgYoLM25q8nt+s7bq21m9w51A7bfn48aOaVrv88i+/RXbt2mX8RHzoEObQsYs8h/0aXZz0NV0JyiZFw3ihpFe7ZZ/PF45Gx4D7LgU/fBeMBkxnhehEmqJ1YJvJqI4b9jZT02cbfBh4GBRUX1jQ2X5dSX7gxxpk+64m+avfq5ZtW3fLbS+52S53O3jwoC1zI8TptPBEfAyMMUuFJ2YULA23d5fJlbecle27Fw0Ikf/JkVYVSL2qOmR2infrF2VufsoOTdIx6dgh8P8lHQme6KzoPqiwvOwzaoQ1l91JxZTU1I9Lx7pZaetckOY2DuzmpKunVj75gVn54HsmpbFZBxIGSC07Rsz2zi656cZbjT/ip6yj46MDehjQAEAOcrRMkzqLwQE7hJedBdBRk08CkFfsPa+0j5gl+4wZd+qLQYln8wNDSdww55fc8ezlBWDBLrWBwj+UupsHjQvhz9abmpIwWISWGMIUj+qRLSc+8MqqGW8GtvWUyebLKqVvK4BE/asfS0n1NAYP6+koqSf+aKcQZV5fV6agqEraG5skn2uRUrFGQSy3ty1KnQ7adfXMXLXsNRnKcXB4Sk6empATx2el/5SCjCGRqREVNtOcd9NgJWcgYTspb3+OXw5O48iT1ZfWAzy1tbXLjp077P4e3koElPD6NfVM3ULM6Ln5+ZzOxGP7lDisDeg/mCHOgNBW4nwQfPgZDX+jyPqptlvOLhFHCEYXkt52THArXwZuLDcOSshStCPCulIf6obOs5v9OdIPBeHGB3q5p6i7u8vauW9Ppe2ZFbHjx0/IiRPHDeT7uSnGnCS/jCfLz4ATt0Onra9WhHEg5GZX1IGHIX+pvSvCBQCiLD0e+j3e3U9SNIl/LW/Kxywh3Mm3l0H4Wy4L/zeKsrQtMczqrikkY6eHo15ZfWxtbVegzKcsWCEnBuLzfEHUPed/AC9pvCsBEH7p75jjAljeGpydm9BxckI2rN+k4fySTMYbgBJ+iJfJY6xERfxhhkcfnzibWC0d3ZXS0TslA2fKpDDXKa0tzYnfCgVKUwr2++RNb36zXHrpduMpeLXyUeIZouzhNezX6OKnrxoIIprzVXw2+qz7CyW72i2es/ar7WjsbMFwFugTn7hTGvnCqBIdVT25OXmOpV86AnaMLUUVsLCnbdgacmFhUXZfl5PX/WyL3PupKnn4C7w6zIqGr3ZALpxXDmDES8fRRM0M6GD20tEzKzuvOyt967ukOHm9DJ5usVfsl4Q7LEbl3LkBAz726q/F4Z3qq0HwFQo+iTs6MXmprFBwVF2l4KdCWjqKsnHbvHSvX5C/f/dZ2fs4N1H7TLypqUW6u3qkta1DBxq2LVwgwS8DVcz6KUvsUaRD3TCoUV7kD8WghSJclJuVuz4DdBhk7Q0OTSO+BM/gHflgsOcDi3zpnpUi0nS3JNOOZNyoWlibAetlf6oIhzFxM6ckohXelp/crwEl92we8BOrQqSpY6u0dZXJhu0V9qkTwvvZoMSvKp6Iw3QVFJi1GNSsFtYWiZO3vSpky9Z66Wpr1DrTmfCSA/fZ2aIKgzk5e3pWQcecDA0syNTEkszPlMvCnOqzWjfzmpKWRfBPfKGCwmxl6IblttLa0iqXbt9ul3CyCoJX7raKMscPd/Y8+dSTcuTwEQMDtA2EUwh06yNqJtO0A69PD4uiHcYqAKu1gB/soh2hUuDjvDt4SfMRz+gpwHGwwyqTh/G+7wp3DwthR35Yxd24cYMd7OWVauw8H9S3lyF5P3bsqBw48Kzlj3jdnaJL/WbDWBkAFuw5BS/h393DD3ZpXNlwaPjjORR9ADv6hft3HXLN2yTE6htugMfUj9YFZZKUR9hbmVFp/FuZ6bP2zShH6sr7gfrXf+dDjcovq0HNOgHcsHGdXLqbu8im5KF7a2RmalHHukE7IxhxWrwaZ9R5rPbQVogbcAOYKi+vspX0DZeekWce18niua3S1dVkQApQwyoQYQFB1BFxBq9RR4w/uGmL0bGtTnZcsSQ3vZwXQCrkoS9UyZfvqZT5hSmdUMzaW37f8Z3fJd/7vd9vW6BQxAmfWf4p/7Bfo28c+heBIIJQ6eejiC7cs34vlNQLsZB1C/NqOxQNn0Hpp37qJ+ULn/+c1CsI8mS9o2OMlSD+zELtabQcNqYBI7xY1uUuoHxtmbzmh2rliuvq5S9/NycLs3mZW+CL0z5rhSJf0SlsRqoDKx2ZV6E5j8FZjKqaebnkirOycWu5HNuzQ04fc0DFig9X+yP0o/N/LYjysPwqkYdsXXonZmWhQWdyHDj0g61csAgQCv/wi18GE4Ahg5ULKmZxHsb9+qVwAB4AUgxAkX4MJDyjMDOQsrIwN8cqEue1PE3S8MHLtxxJ3+34SvyirSghaAmD0CC+GESpcHhB2WMiTDJNITGowi15XKbEn/+YJycAj2oIK8uDRkQaSSImIOoay2TzpZUKhNh+VftM5BjNK8WhIAhnZs0anTkq+1IqKj/6zEH55lYAeJkCnUUZH0WVZGZSQWFBBXNBwy8SMeEpU+LWfKsNRHl5wpaqpWu8qp0JP9LWhPAH8Nm27RK7eBPgAwFcvJ5pI5W24vPUU0/L4cOHFABP2UoJYb28SZs0XDAj7CE7C6QKf9QpcdmbRgCfJF47r2bPDqJdeRtw5WEh9Igr/PDs7Ypw+Im2uDK8/hvBJ+2JA86bN2+RtrZWDecrVZEXb09+dpA2zGrw8ePHrb3jxfOKX293Ec6fV7un+nK7sfgJlwU9K4GOK48znoOvaPf2ZpyVdeLXf/TPiTKifLhLTEsgsdU4NK3lclHPhCAM+cW/P9i/+7EyVqV1RTyUFQRP+GHrknENMFRX1yIv/ZbN8sp/X5QvfHpcPvlPfOPQ44HQvY5TEIQiThR2TCQBQhzo7+ypkFtfdca29t//riqpXNqkk7glBUL+1hntMFbSiSeIsYP4SI83Irt783LTHdOy+9o5GR+plE99MC97Hi/I0PAJ9V2Sq666Rl7zmtfKbbfeLi2tLct8RftCjzxkzWv0jUX/KtthLxQlDeV87qvtss9hRl9tH8/MIh0EvVE+97l7pKmxyfqtejB3H1i1oRpQcaGLE650VgwMBMQ3P78o3evK5E2/2CI1tXn52z/Oy+QYswPu2WDQTgaLZEBhwKajVlay9MqrsQuqprQbTSoAmpTWzhnp6M5LRWm79B/rkKnpERkcHDIeiCfbUb8exMAIwKmrq7fZFiswnNE5X8e2fKtioEF5vv3r5+3dRWltV6E8VS/jQ1UyPj4jg0NnZGRkyAbmiM/D+GAH4GHlwFeGHCS58PH6pYwc+JCmryhhB0hCBU/4xR+XwiEQSItKjfbhg7j60794ewZFvO6YJcLZb/KIiXzbgyv7d6FFFAgCKLZLksdEc2DEyhCH4bWotT16iCQFDUMeUITBlrLCQeNUELQAwFFdi8uU8Qf7xII/NA2PBAMAASxoq1ny/DpRZtS7BwZU8t2lVtm8abOt+gB8KMM4AO2DfqWduXv66afl0KFDyRkMwLCXv/FkyoW666SVCFIldAM+y6CHeGOVx+3pV3bmRFUI5gjrQpzn1Iwfd3O/oZ9PkV/TlOCZc4Nbt26zw7W0Z/KKPX7SPKVtBUHL1+1ZaYh+m+bXniyc27sbhDtu7p66eThUtsy83Yd9ykeET1X4jTbtfUft8EtYEieUBaUyyu0Qe6nE53rmvHKSvOLZyojy0WfseMy2I6+P8OdvM1JfZM+2njEo0V98MgIYWpJ1vevkP/1Yj+y+cVLe+2dL8sAXJqQylx4sjvoLBZEXiLGdsznobHVx3URT+7Tc8T1nZXhwSv7hnWpf1at8FJJxrM7GkzibFWVpbUAAVHm58qai3PKtU8IlpU/cXy13fbhSTh4flPHJAenp7pZbbrlNXvKSl8ruK66QluYWS9vbqrfZ4NniVLVG37j0VQdB2eiyjeNCyWTtz+cHu7DP6uezo3E++OD9BoQARHbAUjsAHT8O8vmgqR1UBaXFo2ENBKkdHRj7QqEkl15eKf/lvzbJEw+W5PMfa9aZQF6FrH+nxmepvtrh51mmZGZ+XCXbpDQ0zktHT0l61ldK7/q8dPXyLaqcnDrcKY98rlu47XZg0A9RAwSiw//rUjrwQwgfBhNAD8vHcXFYlpds3WGmrAAsvD6KgGTGhcAiTHv3rFz9kpPS0DynYJHL/2ZlScOMDrTJ4KkuOXu8SYYGZmRsnI9a+lttrCoAePxMiG+rMFhRh/ACj6wg4OarQr4VSR2QHwj/uDNYIow5BE6Z8sxMN7YGnPdFE+jUNflh4GbGy4yWVuA37KLTIrxNQfak9pqY+TNBY2buvvH8u52mRVji0DDLpZcYNDXT3RVKbFZ4TEKalo3FdfuFdzzgLaJSWq6vxM7yp+3TznKZBc8oe1C+AWPVNsBv3rzZgEAc+KWMEGAOUnIyqAJ/7749dg5ubGzc/BCPlYtSygeGhA9IjZZ+kjZlFYo4ss8OaPCLG+3QeQw70gu/q+PCr9tFHlMVbmZUoq44G8cB5y1bttidPmpl+XX/ab7wmwUqHMR9/PHHbdWLdPGGfSjyb9oq/fl2ZrB4eY74Pb3Qw5z6ycbhYVLA5ARITlZE1c7iwT1Jz87vqBneq6qZTGg/0T5IGWls1geIg/EyKYkE3KDsR6FnYjadscRX7mDM2r/aRf4g+IOfyspa2XX5ZvmB11fL+q3T8vd/lpeH7hvXFKaX2wLxen0CgOinatb4+HQN9QQQYXKGZVGBVXu3AqHX6CRreFb+9u06IStrU1BTY+M+YwYgiDxa3JLTCW2V7LiqKLd+y7SOz0U5fqhS7v5wnRx4Zl5B7XHlc0F27NhlKz+33vYSOwtGXDEhhM9Q3qa8HNboG5teFAjCy/kqPOyz7qvNWQq/qynssjp+086duoXd+cLQODmX8qd/+sfyW7/5G1KnAj7hZHnJnYESy9jjh8LsClDk54EAQZ94/5w88eVW6eputjejuA9odm5SFoo6k6malsbmorS0l0vXupxs3FprwAcWjx5ekCP7Z+TcWb6G3iIN+St1wFmUc+f6l5dpo+N/tYk4Q5EGs2yAhb0pVucHBwEzCBsfdFIeokyCr5iNMRNDSBKO8yV1DXzNvaigh+9OsULD1+1nNGCVzE01SXPHuGzccVhau4ZkdrpODj1xuYwNdEpZ5bSM6qDFG2pDQ2dkZpZPQXBrNAfZ/YA5AxhbZ4Ce7PZZ5Ak/PBMOxUDHB1jT17Z9IMVMWOqfGSJCH8HBPUukwcofYz4/IVRcgGj740+LgOJwYePpA7YY+PFjB4ILvvKkoS1MEiFFZD9ejG4HEZ+XrNuaWX+SYncyT7gQXs1ElgQKQWNlgUWie31FeugBNFJ77Chn6pIBfsuWrfZ2DcAxytiBT4W96cTh5oMHn12eUUPRT5x8O8tBCulQBv6bBST4i7oKhX20P8KHXQp8PA+pPeY0nrBD9/ytVvDo5ijO1tZWO9DN2Q7OVdFuVlPkL9oDZsYHXnl/8sknrJwiTvyQW8xeJtmySSns0N3spRTPKOKi/LN20e7UaP49PW/XuHu5usLOgT5bw349AR8g1hKwMGhWT4mZsvMPBNPfdNKS5IN4vNwTHq0cCKsxWbfyMsUN3eLR9oM5gKTxpm3W4/Q4ANY1tc1y7Q1b5Pv/y5L0bZ6Vj/5djXz+kzoZWhhL8hEAyOvFeeBqjRoDQbRdxi7I8yvS2Tcl197eLw98bl4ev69RenpbbFIHHxMTk9pHF3Vimpdd18zJLXfMSPf6RTl9okw+//FqeeqhMhk4d0b9DUtjY5NcccWVctttt8tNN99sq6KAH9uCSyar9AuU53+N/q3QV/VMUNi/UJTnc8vaZc00dCgbbygo3CHsaKgMAB/60Afl53/+59ROZ3062Fl4Btykc8O5DWbqn3iZPVln50+fiwuLsm1Xhfz4f2+Uh740Ix/+63lpbmc7Y0YBj0hHV6W0d+WkdyM3LHNfi8iZkwvy7N5ZOXl03m6A5jboXl43b2uQif4d0n8qL2Pjg7ZX7cLJB/OvBpGHiI8O65fn+XaV38Trh1QpNh9gfEsKogxD8LGyoyVp7sQJUCBOVgoQlpxVqawq6GxqQHZec07mZyvl4JO98tzejdK3bUy27j4mtQ1TWp6VsliolMpqnY0NtMv0RIO09/TbVQEMjqXFchkfapeh091y+niDnDszI8MjZ2ymzdZYtn7hgxlgLEczyAOQQgGSoh3gV/+TcAh8wvjKEP7IT+qP8khWkpK24K9b+4BOGFaTIIAf230M5J5m8qo/iUHKL2mi1GRWOFlLMy+eHmWrSVr++LOy9n8jjy3ChIPbmrXGEXGmcSekfs1d8+FbSdQl6cI/X6VvtnttWP3o7ORNJ78AjnyQb8p2eHjILgBlxYfXi43PREVixEeZ+rkvb1MkHmbjwbzCi7ZLe/a2aX1Pn6OtutmBmgu8cIv+4c8hlD28hwtl6ai20g5ynTohrzt37pKtW7ckeUnzA0Ue0K0O1eAAiPNsC3Lo0EE7A0TaTtlyIXzoHgYFG2HvZjMu20Fu9LTSSxF9dQdzqHgOIo9Rfh7e25/3jVmbPIR/fNAm1MLDLQNPj4O+j9vc/KzF4fmnDa+MP8Lrj4clcq0Pm1gmceI3tr2JRx89PlwUIDG5rKlRsHHVVnntj1TIVTePyzMPV8nH3lctx4/M6aRk2toj6Xl8JMcLEj5xYwxg5Trihy1y2NCiY46ckKce0fFWwUuD+qnSPlvXOC9X3DCt6fANvpKONWXyxU/l5ckHKqVfJ6Ojo/22jUj/vvKqq+T7f+A/yhW7rzTww9gJmEInPRT59jJZo39LtAIEYXyxlRzB8J+J4gUp4l/pn06WmBIDeqjgJ2t3oWcEGBdo/d7v/a784R/+vm3ZhDux2FkDzgZpx7ItDXOLFSfiwiczfO7UEXnjL7Soc1Hu/MCQtHVUSFt7lfSs57taORk6V5T9T83KwX0zMjWpHSlfJs2t5QaQOnpyZubDlcNnNsrhZ1plembU7q6IDoX6lxDlQVifRbPC47eaohgkAvBAMbhShAg5X07mI4J+yJC4GHS4w2d0dMwAGttNCA1AVAACBmHCtra2KRhq07Iplw2XjErPxlGpa1iwyx0567QwXyvrLzkj9U2Tcuboejm2d5cOMnw1vaDlXtDBUoHFnPKZn5WO9aele9MJdVuQkf4OefaxHTI+tiQjIwMmgAEb8AwPCGu/JHLGVtHg2QdBP9BK3tF5DrAT9xIRFgqBai1B/fEXd81QWr49x3YZQIlbl7mThMP1nAOZsnZFvCHofHDXsiXyhKytojDbL+RtVLGfp0tgSx8Ns/nQJx1gzXdKSVRKiYDHZCAA3X4S+0THLjEzkHO+i1ttWfVh9YM3+uCf+qRcUQAfLrkE+PCpAsrLP1/iBIuUHVtIlJWXYZIPS8u8KYXZ9Swv0d7d3tsueoCaqBv347rbOUBK84yexh/KUs2YIS/mJWlvb5OrVMDxejUCGi/4M/YtH/hz4Ip/Bxw8l1kbfPrpp+zuH4Cf59n9Rfggt0ufodXPUDYO0ghzjEGRPnZZP5Dn0c1JNObH+/CcrYIb0MefuplXC+MqeyRguXy1TBkTSX9yctz6QRY0GakZvogQK48PP2rWeGwsIn7tr9a+1D91yHY0fj1vOgFTvTDP97hqFIxvlpe9ukVe8d1jCmIK8uiXKuXeT1XL0cNsgc+QqKXhK9iMRXGbeJzD8jqwS2ZrJ2Vg4JQM9dfpGNUoNfl6u6X/u35wQi65fEoeuz8nD3+xVg7vLZOz/WdkbMwvUfT8Lcn1198ob37zz8qmTZvMjr5DWjHx8vwmZbFG/+bon70SlDYepxcb/Pz+vCFn3egwET/24RYdCR07/GTDhZlO8/DDD8nrX/+j0t9/NnMuiIbM5IVOrzOJmHmpJStBFh9/2tk5eJrLL8r3/ud6ee1/apDDz87I+OiSPPv0nDzxyLR9A4zbgxubdRbSWG6vL7e0KUjSjtfcXCFNrXwOo0aOH2yTRz7XKVNTMwqA/BwQncoH+xfXqUJABCBA+X0/fpuqd1IXErGth3/cUPiPsOjY0bkBDh52ZV0y8ANCEI6AAvzxZhjh8GuASNNvagYQdUhXT6V0b5hQxRfndSAd5YOGKnx6R3XAq5bDT1wp0+NNsm7rEVm/81kpFStkcqRZ66Ak9S3jMj7UJMf3bZLRoWZNn7dBfHWC111Pnz5twJGBGd7IQ5QFinxAAJ94RXbFLFizFsIbiuV67p3xLTS229J7asgnKyYMggiU+H4RAztlTF1orBa/K8qbkJg1fv3BhwvuRFDgmvjHn1piYfZhTN0jPm+rrnua9qRa2Ptz6kaaANz6egSBAlUFP9QPM2e84V5V5XfwjIwMK/A5IM8++6zVM2XuPFhUSvQvyje9hTn4Xz687cmqjr3z4Xk2W9OjzKIsMFN/3v6/0rObPWxqttgTu1DBN848035oK5xzuvTSSy0svMOXkwfwcImAt7yFWQz0Pvroo3brMBONqKNIKzW7hZePE2Z4Ib3w43ymfqDwh3XEZ4eLzVv4Rznf7scceTJ/rFay7QPoNzfQtsbhyWu5Wbmq0jr0T1V4nzc7BUHY+UqwTni0/Ke1D42Njdi2sLYa4y/Lo0VLXZjB/pfj84mZv7GpNWP+zKzuvq3mAGlegRDU2tIp23duketvX5RbXjEubZ2LcvdHi/K+d3LrOvcBeb8lXq4toC1my5G88XHl4RFW2Mfty/WM901NjdKxbkFaO6bl2Wcq5Nhzk9rm+2Vu1m+Uhi9WgLp7euT7f+AH5dWv+nYLR5uJLbBIy9vOGv1bpn/xdhgUDTLbMC9EdADvMmn41WF4dmVPiUJ4uRn7lWHSQSvC0mgBSh/72EftziBWNphFmJvyqf828yFqXldmdmSzX3VnIEY42te1iyXZdVW5/PQvtcmX7pmQv/i9YVG5r6pMauvL7XtbgB+UfY5CwU93b05a26vkyYeKct/deWmo2azAQOyNmljZgD/KC3U+wj78xRszIfBR0SmdX9/WCkGPf/KAHR2ZDo0fBDkCP151BjDgB4CDTvxZfjATP+EAISjMzMh8gPBX5fGDgGjUwae9rUsFbpPU1i3J+kvOyaadg1LXMC+zU7W27TV0Zp2W+4JsvWKv1NRPy7F9W+XY/s0aD8vnWub8KYij7hg4mdGSLhdSwmeUG0S61BlAJQt8Ii+RN8zER50CdGK2DGiK8qOMOCPDzA930uTaAtoV4aNsPGnPM8rBuPNq5qQd4hFeUfijoaFF+AAF5oRNUuzuN0vZ+rDfxBzh4V9sdQfeATuAn5aWZqujABSYOQDPuZ69e/bIs4eelZHhUSuTSDONjzudUuADYe/e+AmevOx4Ns308yvPr5dH5D3KJ2u/0i7Cp31F/5Nn0nOeU3J3eKUueONr9+7d1t5DCKd+COt+g2LyQL7QefPr4Ycftn6yshzSukz9m7OR26G7HzeHh8hD2Hm+VhLP6sa/+jFQrX4wp3Gj+xkb2j6gxfKoZUY4+0ni1VK1lZ9K7aNc2RFlTTmmq0LqrgDI3iZUM9tbACBAIGCICYgfqCZC+LAMaCrOm42p1F+ix/YY9WD8qD38QZYntScc4yv2RNfU0CYbNvZKz/oKzc+cjAzoWJbzVSXGNW/PPu5FmaGjGAe4FBE+6cus+FFnXD/C+cvJyRE7H2X1qPwBftra2uS1r/1eBT/foZO5JmvvbLcRHjNpRnpr9G+f/kUgKOjCQX1woJGGn9V+eT6fXehZc5ZsNpGAIn/2tLL+afAItPe85y/lLW/5ZWvYCEYbBOg8Sae1jqpDBQdk2a+2AUJtAEekwXebvuP7auR7fqhR3vP2c7LvyWn76GlTi9/X0tDEKlC5dPbkpL0zL08/WpJ7Pqo8FFukr7eLqHUGMqqDyaiVhQ0yylu2I2cFgLuhuzl4jrB0Tj+fkgop7HlG6OMPsMLgDehCeR7FhCTCngOGcRgWf4ACwkXnj3iDglfiZYWIz4Ngzq4QwQPEbBIB1N7eabOy+saSdPaOS982BZDtk1o3ZQqG2mWkv00aWialrmlKRgeapf94l0xPVGsMANDkzh8drOCN1SAGOPilbrEHIKHgDXsUZpS3B1eEQ1BwezXtAXf4Ja/xVhzxsQ1IWTBAMoBHPFSg69G+wmy/1kay7mEOIh7q1xpCQsGn2ztFfEFpNNG23Ux6GtSADys+lD95YHuTQdwBhAJ0deOgJ3nas+cZ2bdvr63+WLpEkJDGrr/UPQdOHdyavU1Y0IMRD0NQ7CIPrhyYxHO2vRLO27f7wy7rHnqYPa7ULVUeP/G57rxkKYQr55527brM2gQ5jDDhPy1bz4vn0S1pC8eOHZPHH39M245f2Ol+wq/r4T/I7dDt18xQ8AoPKyktw3Dz+FfG6+Tp4pdyKWi7H1eAwluWnGWLEBaXe1x+9q1yboePsULdknho5/R1wJCv4Pi4xOpKnJ8kppm5WZkYH5OJyQmZ1z6kaF/HT41Pk4qxWL0uh7W6Jk5VEPyR1qKOr9au1F+aV+eZA9wF7fNMpnrXcVUBb4D5FnwchIYsj4mOIg7qjPGI8QCwhP8Tx4/JiRO+hWn9Wf9YMWqob7TX3l/97d9pZ+MAPQF+GM9i/KN81uibh140CMJbNMKgNGjSoDFpQ0fY4fV8UV/IzsO5W9ZL1r/7S1XWLsxB0VHYGvvVt/yKPP7E4yY07OvxNigzQylZB2T2YvHon3cYj5PXMOsaSvJDb2yUm16Wl797Bys6i9LTx5mfCunozklHV7U88+iifPIftZMX26WjU2cWnKnJVZkAZlZJXDbgJANPKhCcDzqrr/owQPnqA4N4HG4OIU8YOiodlwECwc4sKD5RwYAQHRmhwDPhEJIIS+wh+MEfoIg3ZkgDgRkfOo0BwQVJSsSFAlyxTYBiVYW4+RSH59HTQK+vb1DA1anAq8M+vEk5d28ckctvPiCDpzvkzHM90twxJI1tkzq452S4v17OHG3SQVfTXVrQupk34MW2FPmFSD/I6kwVeUWHIt8BlKIMIhxliB/4ZvBkJuluHhfRRFxB8exRuN8gD+PhgiItdNzi2cOFGyoG2/Ol6/lyMF5mA3xsCVD/tbUM3Ly6S944POp3PDGD53DzkcOHZUyFVwimoEiD23zZciC+4NOdsjykeQhzKPKBRnnyHLq3bffjbRz78JO1i7jcP3bEieb+LcVlfym5OazgjXKiTAA/69atUzsHRB4OHZ8RR5o/z7M/A5g5G7Vnz17jAf/hBoVfrNK0fRLlZvs1czatLA+Rj9CzcT6ffFWbsYG+CH+sUk5q/fp5Ro8nUoo4saDvxbm+KEuUl30CdszMyo26mxl/Xi9Rf27WcUl1Voc4dM0VCdxwDyCyCxY1SdinyHipJDvJZMUdPplcwJPm1FaACATnmgs7qmCTCdq5+mlr67QVPCYp5Jt07SwXWUv4tDRURT+mn1NO5JlV3JMnj8nsjE7u1C9bvd3d6+TlL3+FXHvt9RZ3Z6dO0nSyxjiHog+QlpcBKa3RNxP9M1aCwlsMmOngfr4o3I7GGuZsZ3c3iIYc4S8UTxre41hppzFZGuY94+ZEx0Ao/PiPv1727dkjjU2N3kmTBg8IUhZ0MEiWbQmq9vAFqbPk60ry/a+rl2//3gZ58lEdhAolu/zwyIFFufN9SzIzocK+k/tG+HyDL7cyaA0PD5uQZUbGIBBpoqwzq2Krzmcifqg5trTwQ8dkcAdk8AzQARDEbajY0YmJGzM6fDMoUAZ0bjo75yK2bdtmb7iwshJuEP7hA6AEIMIekAMoguANPog7S6QHwVN8/ZmtRwYvhDP+AX0McL5C1GgDUEtzm9TVV0t987SqGWlompWZqSrlqUx6Nw+rOacgclHOna6TZx5qlcmpYR3UTlo+AWXZug0zerSj0FHUJ/WAjqIuUPGMEMM/PHo8XudO5M/bV5Y82553KPscZeJ8edj4MKY7qLv+I2RIi7aCgMCsvpMUVcGPxsXX++vrGu2Adr4mrjagrPAFuAX4NCp4HbPzPceOPmd1Z+1B69T9EaH31VzOrwmgnfEc7s534tfI++1K8naLfSpYXZBiH+0Zhd/0Oe1rq3VEZypwiQ+755udMJAPy449R31x6Pvyyy+3tkqePH5PIw2fUuQbDXfaMBcg8tkd+p8JZfNCWzKvRh5uZZvAztNYnZA/ez4IkI6bTh4PzuiUg/cZJkCs+FbZ/Ti0HVZf6WO0ZYsvAlosGlbNnlcfD5iQUAYBSjBDVhf2HTb1a/WyckyCwkw4NbgdyurJ6wsbf1Ny2iZO42OMR77qHCup4Y9xlTQcuOGuYEjLF78aI9FTEt4/NU5uvKafNzY221hiK1Ia3vKj+eYME3kG/HAOysY64tJ0iLNIf9dxuF4nBbt27Zbrb7hRxz8+99Jmkz76C2NcACDGNtKLMlqjbz56HgjiMTpEUHhZ5dX8rbYLSu0jrGlGbvaOAJFcuGfTCn9udhVuQReypwN6WGZG5SYk3vKWX7LbpFmhsJUXy6fvK1vn145kMxUN551Kw+uTTkbU76K84ntq5Mf+a4ucPDonf/Br52TP4wvWobq7O6StPfmeVo7bWPmmE5+JSC8Co6MxuEUHDHARhD/s6PjodHLOcbASwkBDZyeeACQ+0KQDGOYQ9LgDfvCLG6DsmmuukSuu2K0pldmAz5ff4RHCX5Qj/gFdhIcP/ACIcEMIx6CRJcJA+ANkOSAqmpAmjNeFE7yRx3bliW2zXBVf2l+QmvoZjbskvVsmZOB0rRzel5Mzp8/I8MiQ8RGgLSj4RVHeoaMC4Hh5pAAIPfyEijgizmg356PIp2s297UBmNlqgB2UWibxhlvwiBsRkBbaynS09C1u/CMg8O8C2YEqAKa+vtHuMOFDpqwAHj161LYNXcBlgI+SHYbVNgf4ibYSlDUHU2H1fH8r3QJgmDA1HSGVtkn6W/hzNxee2EHRfnl0u9QtdChrhkc7j5KYKU/aBAB/w4YN5tf5irSC12wcXrZBrDDwzb4nnnjcVtDgy9PBlTTcr4chLtywJ25X7jdNI5scfiMuKMqCdGKFx8cFJkk8s+LrW89so4/oJGpcx4ACfZpw6i+bJ36dNQU/ed/iJS7SNT+qDARRH/hWs8WjinJKrIwCbLi/yLO7R1j7Uz1J0swWjxJ9CwDO1tmogiIulGQVxleaAHi0DW6I9z5CWMrCy9P7CxFriXka5EH/+OyMJajK82TJuWb+1Ik+pn+slG7eslWuu+5Gue7a6+wzKIxljB+UOWVDmTP+0nYwR52s0TcvvcBKUHTglXQ+7xeMIhPHSj8r48bN3c/nPwajcFvpZ3U4zMs9JQmLHzoBQOJDH/qAvPWtv2FnJBoUDEXHsvMgNniW22wEYgBZfpVe//myfNc6kR/9qSa58oa8vO/dQ/LpDzET4sxNtd022trcKQs6G2EWycCAEKIj0vHgITp8AB62ObAH6LB15gdzfWvLB0tXMWjEIIpuvCeEfxRpocKdm3GZJZ88ecrOO/AtqFtvvdVWV5gV8fmD+++/3+KEt0grCD4BRIAZZqJ+C2tpOU+rBxDCkj8A0alTpwwQMRjin+V53AhPOAYh7FmB4qxSvrpWBcCCDA6d1XIYsPiyaQRfxBGKuFDkPcxh7wPu84FPqGw8ES/k6WTbUVCE9RUcP1ycidOAEG2FmanyvByF1h0PxKuKA+DYWzrql+FeIzL/NnvXdohZY9RwblYuich+Iz3f6qKe0ak3BI7rCFV30zCWL9o2ZmcjnlOK56xOOI8DXr1cnD9/Jt20Xaa8uN1q9wgfcfEYZifMST5dW6a0juzX2syuXbusDUPZVY2Uv4g3JXii7ACQ3Cp/5MgRGxe8/RO5K9KJtFa2i7DnGTdv7x4u0vZJD6s5tHkXuICTtJ8SBjv8sa3df7Zfzp45IyOjI/YauZWZghe273PaB0KQMyYlyVscldqHuBenpjZ7dsZ+jd8VdaHPBnTQzS3tV6jn59Pz5c8OOPzZ6xXryH/E4UF9VSYmgijMc6pm52Z0osmKlqad1LWGIlELC2BixZRoIj2wrz+rWeuIbTjqm+1cXgbYtu1SufKKK2XHzp222sxYRblmFWNNAB/0842ha/TNSeddCXohWu1+Pv/Y0bZwSt19YHm+vZtXP6/UEVhmNMr6d93NxK19z57TAQ0/LjhwRzggnP/g939X3v/+99nKTXW+WjsfA5R6VM92kE8FFXH7apGGVzMm5FexsCh9W8rlB17fJDfcnpe9T0zJFz49JsPnqqRSNslSsVWaW3wLC4q3jwA8dEAIwMObT2yZMYMiLTpmgBCUDYTnUeFOngiHTkcHVEX8uPMl7Ouvv94GebaoGEjxe+LEcQUn5+SOO15uZXHvvV+yu1SYObFlxvYhxIBBPFHWxA0gIi8AIr9XiBWfBos7+AoKHgFOrBCxrI//AIRB2UEKQkhgl40vGy8U+c6qsKPe3Zz6Cbes7gqzxwd5Mp6WAxwXWmx1mjIBlg1PYEvRArugifCmmbv5WLaAkvzgP2a7PKoyI4wk/tNgGDwczqSDmwtVnAFf3oZY/clVVqsnf8uGtNOytN9l3X6X7fwZ8vJ3PdxSgBGAY3X7DH8r22rWDPEM+TP25NMz6l683WXLDDPtjPtcOAAdfQWB6Id7Iw10Qni6uPERX1ZVufkZYM7qGeWJ32waXsak5Yrn0KHgl2fips1636JN04b9baaYNDCp4e1Qto/4Ijln5OCbT5HwAdZz2g+nkpVW7LUqTeXzzjfjFQCHdAxYk7L6hQ/SYPLgZ298fOIHcEwBwCr5W16Z40/jgG8vK4vO8mfP/pic9XF3xj36Ubhh6WWcPBNn+nBB8jBep/Q/DnjznT8/0zNnYyATp4La0ZesTsmvhgEIVud5GaBex59m6erskvUbNtgKIOXJnV6MH1mgEyrGlqwir8HTGq1RBgRFZ78w4dW9eydYDpqQP6fxuB9MHibrFmHTOFNaKZjCn4eH6ESYVwUz/x4uFYT+HGZX8MXgwCzw7W//I/n4nR+VnA5eHN51gecrFTYAWFz410BqtLjVrE6yMF+yu4Je8q01cvuramXzJaw2leSpB2vkng81aXwtsnFTt3bMagMCDL6c6WHmBx8MejGQh0oHqPQZPR3w/Rke4RUzggFgQYf3/JXZAVFWfBiEWfW54Ybr7W4YtsKIi3MUL33pS6Wzs8P4Y2Xs0KHDNqAwu6L8Tpw4aYdFGZwYPCDiJ22eY48dPgBEDGRxESN8QvCCIhxgDEEE+AvgR1zo4Zc8hOI5KPIVxHOECx2ifhwAezuJ+FFZc7hD2fAOegA7bJ858PE4fQnfwqs/OIkD9Ngb+EkUbYYoK8ys8fPHqlHSbwhrKzboliWLDcvEjE/cvJ0F31ginCxG0jXAQXuxSMzO/GmixQQAQpUqnBEiAKOIy/iwxD1s8OF5CHPqx80uGKMNuh5C1Z/DzuPBLvxF3K4sBdUtW7Yi4HYriTy4jnDj7qP16zdo++JNOOJ18ON9w3nATNuJNgn4PnPmtHCXDlujlZVRxk6RPjrpQJEm/hJWrczwAx/+keF6bc/ztoKLn+7uHtuixI40WcmsramVLVu3GWDjIPGhgwfl2QPP2jjA/VTUBSvN3FmmWZFLLl2SbZdwV1e57N1TISNDFQp0cvb5n+j/JAZL2LEaxoQtW5/2l7QLL6MAQVo+uIebxhF3Bq0k3LXcyawXh62+8Od+vU6d8KvPqhKvy/FZO1TKxu98+rOFS9pL1Bl6bAtSzijGNVSMcQC/cDufirgwozNOpXF7frM8rdEaJSAoBoHzEW44rmzMWT2lsF9tDlrpTvisX7dLTGoIYZaSuwdIMhvTg8fUTNiwC/8hzEK5e7nOyI7K3/zNe+STn7hTZydz1uGYuZFnZiF2roOBUcdPSiHijw5V5Ove9ibZkly6OydX3ZCX7nV1sufROnn8gTkFS9yY7MuvoaIjXqhjhh1pRT4g0uUAMisqDFRV2smZDTJLIi46fTYu0mIQvu22W+W5547a1heDyY4dO2yb7PDhQ/Lss4dk8+ZNcvvtt9sM+fDhwzbY7Ny5U+MS+exnPyfPPPOMxQ8v6MTr5eBbaAAiyo1nwA4Us+Eo6wCY8M4M0M4QJG+2RVyhE3921palyB9+s3nlebUeca5W4Q7BV7G4YMq3ubTuVRAgm0MYaCzL/rVmlC9NV/+x87M4eHN3yNtH1KNaJE7LvOtfAKcVeeTZDeaHeG1lSQ0IzIgHLeJAQfAVHLhOeMpdha0CAAjACyCqrKjyvJnPJLxqzp/zBbnA8zy4YA3d+Q49C3ZCX232cJ4ez+ikjxk+zUrtjC21p+7Y8uju7rI3emLr2MEPws4FXmw1jY9PGMDmklQmHYBY/HpaK8nrMrV3IOR2aJgZL7xtt9jBWtJi5Za4adu9vX3a7+rsTprTp09ZGF5AuPTS7dZ2mWQ9rZOOI4eP2EQCNuBFu6/GuyQbNhV1XGDbqExeeseSDA2I9j+RifFyeeZpBDcfOs5LfV2dtgEtO5RyWKdptnd0GG/Gu/3w6weRfbXHy9vP5MS4o/WhdivAj+oWqz2Tf62HZKDz8sDJywQ9lNeruZo5S+EHijiCVrcNFPnw+vTJDwCG8gsAxHOY4zn8eP2nZ6uyZlTEneVpjdYoSwqCdCjMtFMent+A0aMB+cBspox7No549rgSK6Xzh7tw2PCX6j6zzfpP/UVcHp7nAEIuCFPgg44bwo+BEiFBnhHId9/9afmnD35ATpw8rgBDB1cbIngroUKFhodLk9e42B+jbPTf0tBZHWeHikUdwGt4tZkLDmt0MPPXm2PACF4h5zPlzz9b4O7YuyItBxFqsmft1vaqMzN8hAWrMGxXAYhIJ+KHEBRcqghA4SzF9ddfp8Bmjzz00EMKkvrklltuta2xBx54YDkcy83f9V3fqYP+uB2kvv32l6ibyGOPPWYDPCCGQQciDHGzygUoY9ZOeWIPEAo3+EKYMUBFOIAXK1bE53XjCsJftMfzDWIvNLAR92oVRJkCegqF+aQNAHRZrfGWjlcLYza0Y6+3ABwWV5i1/gjAYmUAG9z4I7z5wgotqX+i9eDqS61UHJiFpaZ5jwPVKG8XSRjz5nVrPBDrspnU3J+nBy9Y8IyF84RwRSBWVvC2WI2aARGUtweEfy9XD7/S7GGxoy7DrwlcW3GIZ7dTLePPn4mLtLALgn3yQBy0D9ox7Yg2HUIMPdoxZsDzwMCgXYrHqg9tLFaHPC8eb5rm+ch5IW3aALyywtLX12dps9Ljb2YtSFdXtylWcU6dOmluPF922eV2FoUzPU888YTs37tPhrQ9U2/Ut0YrS9xQryk1Ni7JDbfw8sKSnOsvkw0blxSUlklP75J8/jPlMjtTJqdP8vaV5rWqQmoVAAG4IFZ94Mnu+aLfKetaolY2pjQtP/SsdWN17OVGniivqAeLS82AoSyAtlUiNVsrsLoC/OgImITzuNCJO2tH3Ek8+hwU7kHuNxvu+QCI8QQVICfMqHAPv1mVjSOes2mt0RpdiMq0o/po8TxiYEhMpvNj3YMH6xxZP04Xeo5wqWMk6/GYadnvah1yoIDZn6HUn6sQnPh1wYF9Ci7izYQ4LGsz5GTbg6VyVijwh9A+dvyY3Hffl+SxRx/RwapfFnQQtFk3A4uOsb5EDA/6C0ghTYzGT9jbk/FE/hm8mcngaxmAabp01iSkxRFd1nT9IS7tym42q6Rj64MdztU/zjbV1DboYFGjA0C5bVMhRGJryvghrIZjxYZzPT5bXrRvS9122232ptF9993n6am/rVu3yite8Qo7v/TJT37S4tq9+3L72jLbAVzE98UvfnF5JQeiDDkESRoxgEW9sPpDesTDwM5ABRGWMo87gaIe8AsxqGUJ3rL5CT34zhJ24ReizDmDAAAC9Fh70PqzUPrD6kiAGiyILy0/t4Moc/ejhJ8k3QAIxo85reSHMBaT6gBmW25yC1ttilOgkRdCG8y2tMijakq+TYurW7hP1Qlrz+gaR8SHbRLW3NWOfCG7yiv4XAAgvcbStdiIwHQzrMhXKNxd0OAeAjd193aNmfTcf7jZlouWM344T8M1AHHezA91e3jqnnaEeW5u3trH0JB/iJgVUU1Z/XvcXjZJualVlJUTfpwP3PDnkx+ASZNts7HaBNjhVXk+J8L5EyYC9NkzZ7gGgs/w+H1EGzZs1HY/KU8/9bQ8/eRTtgXG69mRz0KBg89LsvPyJbnuRratl2T/HpG+9UvywJcrpEHB0A/8EOMGvIicPV0mx46Wy7MHyuTkcRXgmiduea5X0GMgoLrKtqm5EZwyIR0DHlou6QF5L7MAALhj5hMouDn4TfzCZWL2M0ReNl6PROtuOOBuq5H6z11fHqfHbXGpOVT2ebkNn8cNM+HJC2b0UNgH2EHnebXfsAt79HDLprNGa/SV6AIgSIfMZDB04jkGFX7cbeVzSm6Pvto+fY6ZZ5z1ibhSL84DzxHOdQZPezKV9eOvKfvg6oLXdQY70kOoxjPgAWHrYCRepS7o4OV3yXCQ0u2LOuCOyOkzp+T4sWN2Gykzw8mJCZuts83FzAjByZ1Dy7e4wo9pzqNZYaP/2j29g/q//uive3E7fSYM/kxIBhGcuNSaq+7Z1uDcQY1dosdbVP66v281+YdGGcDjUkTAh0WT8EM6lAf2HKC+7LJdMjg4ZKAHYcTHUs+dG7Qts6uuutoEwJM64HPGiFfuL7/8MvnMZ+6x9G666SadBT+p7o9b2szKGbyJOwYj7AA7xM1qlQPClOCX2TVnJgBSUXaEj4EtKMooS1n31W5scRUM/LCN6HWOBDJvbIUkbYq2QzwM+pqkkv4kcbEdlaaQpKeeTFSo/1jpsHpLKpRfB0geknQBYoAt/Hk+3Bk3/6YdwMzDM7gHkIk82x86fhK31YQbZYZfe9vGvLkOxRabgSn1gl/aUV1do5pjZch8WrooE7qr7MI+NUc9pfbu3wIaAZCpfxTtg9WdWHkgvwg+ngEkrCYCfCYnJ6xPRhqQl4HGTv15canZfs0MRfpkMsqM9tfTs85eBCCugYF+20YDfLECRF8hXVZGAVobN22SHdt3mIA9dPCQPPHY4/ZW5exMcieTprEwDwNlsn5TSbZtK0m9ghxWeT7+EQV5NQp4fnhRJsZFTp0ol8ceLpNrb1jSMCKPPlQhI8NlCqhEQY/Wtyp4qqrmgLX2k8YG678oDkjDg5WBAhv9sZUf/DvAARS4jp2tSuIGsFF786vlyipR8I0KAIGyVR7qQot4OZ6kHuN5RRqZOk7j0EdsiMfCeX2FeyjSDRXgJWuXVdkwWR0VYVGRpzVaoxdL5wVBNrhmaOVzOuCkA0vyyGjK7wr3xLiCsuFWhocdH4Bj4HL70FN2HeCgPC5XsdqDOd7scfsAQG4X5rhHxpUDIBRgiGd0BDcDcvjDzBfNmS1y6PLMWd7yGpIxnZ1yP4Z1SBtIfHCAV5S9fZYQeSxb0sFBB/Ay7tBg1FFhpbkwNwuCP1XEB8jhHqLaWu7eqTUAwWBkfjR/zjcrJ1GGpMfX1/lIqPOO8GGAZ4WIlRj8hGLgYEmfN28QTKzuMCMm/C233GznInjFnoPUW7ZstTJ5/PHHDRC+6lWvMtDysY99zAAMbnGYOlZ8SMPL0b/xAw/kgbzhFvmA2B4DaPk5Chf8+COe1RQDXoRNKewd/JCug2QUfsm3h+PPfScDqP+r2UEE/r1msKOueHLi2exCGGh8avJ88aceo91Ymhazp8sqIJ9oSXm3FNxoZifcidNXf/RZw8ATVzlk24q2emtHXChns3yElfJkb9kQbxK1JUecyrO1U9gmfi0biHqpq2tQgF1v9pY+wfXH8qh2pqlOvs2k8UQZhCId/BEfgAfwQdtCaHkYF8AuxCq0/dJuphQIj1n7o01n0wiK8nLNzZ5eaoYoI/o57a2rq1N6e3utPQKqOMMDKGc7i61b0qIvA8I7OjsN9HAfU7/27ScV3B/Yf0BGhoZtorNh40brAw8/9KD1rb4NZfKyV3B7scjRIwqICmVy3fWL8omP8RmbJfmO7y7J0096HWy7ROSZp8rlyCEvn0p2tZTdClZrdByg3uq0jHrW9UhbR4fUKO/e11Ohb8Am8xzmKE9TiZuBFbOjHBOgQb0n/rzeiCOJW5+zZtoHz6RJ/MQX7u7H6xriOfRwW20X9sEnz1nzhZTz6vFF+Kx9qDVao38unQcE+cCdUvb5+eaVz9mAqdmt/dn9xIAV8aVh0VOVumFGp52nICfcAD48O7gJheBBBxyEmwsk3F0wub4SEIUbA2Nq7+YQ5M6L5yMUy/WnT5/UAXOf9J/rtzMuvArKwIkqUx4ruA1WBzYuvrOPDeogw2CDgGN7htkoQsFAjw6GzAZ9a8lngJGf4CcUdpRD5AV/UXaRb/jzFZaSDqz+4VBAEYIh4g6lwTTtGrnpphvliiuuULDTb6AHgIIdPPOmGStIHBr91Kc+bW+SsfpDvtnawozwAwxBlCeCh/yRLvnCnC1DFIQQBAgRFwR/+H0xAx1+yG+hMGtbFF73CWCANIlFzOovFtp8JYc25u7KifFCaljF4LucOubEEVsTYNQlVho3ebX2aV69nQB6vF702X1aHKRpcWFjmMYYwBs2Bnp4jHoknebmVlnX06vl2GZgp5Acll9QoewrbpzB4p6WKasz3k5i5dI+G6NtDKHIH0S85N8/pJm0aU2T7ZgmTac6zzfWfOvI8pgw6xr5xkw4ysm/QwfY4fwKbSvqHz9ZwUWc3CED2IVH395KBSfxQcTvZeQWmN0tntGjL/qheraNWO1BZ2WSlR7aFG2+t3ed8cQ5NFY+OXwMqAEk4Xff3r32sdmBfl5tLxi/lHuLttmXvuzlWl5n5NTp++Sxhyultq5cXvt9i3L1tSX5wmdF2z03WIvcdKsDn6HBcrnvC+Xa7xDcsKn50/zYKg3gQnXGgcbmJunUgIC1+gbO9CVCH3+UmSo/w4PuZUg+ozxRVrf6bAAYewBLpSrGGQMuuAeA8DAGcDRO/2yPmz1e6iEFGMSdAqFUD3OoeIaIP+vm6Ub8aRxhH89Zc1bPumftUGu0Rv9S+meAINdNMGij84HH7e03cXNK7bKUdQ9zNhy6CyoaNSsZDnbCv/sNQe1+sXcA5MDGBQXKQUL67IJw9bOH92fsIx5PO/x5GLcPf27vKnhxM3YuiIIHDwNFf8UP+XGdMPCCi5cFhCBCcHmavtJDnMEHz4RnoHbAhlvwGTx7/FmFsAEMMeDjDhjhPEYAk6hfFGZunOYw9SWXXGICjntP9qiQwP+OHTvtg5MPP/zI8uAEcAHAAFo4xEmcxEVabJ0RZ5z/wI/lNXEPRRzM2E2AM8VWIu7wf36Cb8poXsHPggJLLZ+k/jQ3VrRWR+RrKRk8Vd4aAFIDbvrj7tggrWiLifDFjjABmFi5gyd49zcIo041vIUF+Gk9aN2QuMdqSXi0GglhgzBxgJb6K2pc+qDCizrAO9+DqpHGRq7/Z2uTA81e3pDxpYq2ALmA8wswaSsQoIgbiIdHhm17STk1MGDgx/hVDjSOEHiEI04uFW1satW4LBrjJyUHp1ytENtbDlZjBcCFH8KW9jo7O6dgxD/wG7xm80BxAHZIwy/iW5neivJSc/BIW+JMD6AQu+HhQVvV8bfLuDm41p55dZ1wvNnV29dn4OLE8eOyb89eOXXylPEVZRfbn0xa+tT/t73q1fLE45+US3c9Ka94ZY3s37sk739vuXz7d5XksUdYSS2TsVGR/v4KO+MzNkreeSmBPKjQ1rRIG2BTq/x0dnfZlhwrTpz5icYRQHMZ+KAbaEnBkPGIHeDFzOEH5e0CxaQqG4+HU91AT8R9YQUfFzKvVqvtw2/YZ/UL2UNZu6w6n90ardH/K70ACOInHZTcDnIDnTm182fa5Gq7xJTxv9ocugsQFEIg3NxvCEg8p2YHHalywZ+CjgALqTvmlcI24nEVwMvNabpZv+E/65a1c3MAEOfX+YYiXsjd3S6NC3DjZgc+DmzgPYAQKtxcZZ/9K+weJsL5Kkjw77z4AALAYAsvABFL7wAUO4OQrBBBxAH5wCl2JohVIF6d57JF3GOQYsbN1hkClvuIiAcibcAhfhGWpBGgJvKIH4QjAsuBZMEEE3kjbgbxGCyzRDh722tBAdCir/44KEnK3fywBak5R+Abr2qZCHavPzfjThrc82N+VbfVGMLbTJmADmAAP/CuPpM01B9+8aE/mLwtaP+wcEl78H8zc16JV6Wr8/7R2Yb6Zk2DiyMV+FRxsL1aPWvetag0lwrs4MN5rMwpgFGeKBfS5iyLrxz6p1CyBJ9RzijKdWxsWEYVFPGMII68UTYIS+NR00Not7R2qBmAxZfqfXuLunXQQziKKik75Ye0ANsAWV/p8QPvIeQ9SIRz5SyndlBkg2f4JF7aKdu33M1DehyU5uweK6a0uaamFgNbrPbwNld7e4ddFUHZcFHo4UOH7Hzf5MSkAWJWSiwZrY/KKi9T8vjdr3mNlSkvGvSs65Zf+sX/rXG1yA03T8rWS0SOHCqX5pYyeeiBcgU+3i6rqlxARzul3eR08gC/6/p67fV22n/kD8Kvta2kLn0rUxXAR59ZqTFAo2YHMZUGXnmmXZk94RKwFHUAH+7Gsx8wd3/uJ57dL2XsdsF/qHjO6qvVavuv5J80ofO5hX02bNiFeY3W6KtBq0AQAz2NLMxmmVD2GXM8exj0lZT1o09m8AeMMUCH8HE9QIT7jUE7dXfBHv7CPV0BcWGDAHT7EKwRLvVDHKnyOPV/+TnLR9i7eaVK40r5wgzpY8bsbsQRz24XaaV6DPSeB0CPAxzPj5sBB7ihwoyOClCUXTVyFWXgaQcvDCo8s13G1sTU1LT5Q2Ag6GJbIwALfhFCgBgEBCorCImD23ADBDHgR36Dd9ziXFDkNfILMCNOzITBP2eTcCeNbFoQwG9h3kHcYomtSs+nBjUBThz4twHVhLzmWZXakhnzq0HN0u5Zwa8KA45sMdvOJOXpapgFLVtKD9HJuR7KlPQBQDFwWwnDRKLDC3liaxTQU1tXLfV1XGnAHUvNyiwfvlyUusZ5aeuak+4NC9KzflF6N8JfUT763iXZ/1irtLb7AfdUeMFzuczNzsvU9ISterACAhkfCQ/GuxI8BGnuFTgW5Ny5MwoOOByMUNR6Jk4NxzNlxi3pzVpfu3ZdoXXGyp7XF3F6fvkchdcd7YdtLkAshQqwirSd10yBKsVzwmbiJ1aIYpt20d7W2rbtEgMTAJzDhw/a9Q2bNm20TycAgI4ceU7VYTNfffU1snHjJgV5o/Z9MM71jA6PaP6LvjKiPPOxTT5tc+NNN6m6Uea1D7At1tzSLF++7z554IEH5cC+ffLt3/Ud8qY3/4zs3fO0fOYzb5X6phm5++O0Xa2HStqk5dTKk7YA73w0uE+BV3dPj324mboiLzQMwA35xJ+VMeCDsk9WZ2jj+PdtKuqZbfL0/FQu53bEEe0gXdkh3giXbnXFc+rvfMrbUjwHj14nqUrbnSso/IUZBWX9hV3oULhlzRd6XqM1+mrTeQ9Gp4SASIxG2Wc3xypRKOyDGHyzQiB1jzDubsJDB1UogIAPfGH2MAzemMO/+wnh7vaY3T71426eVpoeqXm8Hn+Q+9GcmT/3A9EJw40w2MWzmjQtjCjKJNKDsmYIs8dtT2Z2PynvkdcAeAAbBzu+xRbAKA5uO+jx+3jwG+6+MuRhXHncUa7oTgw08M7gxHbUrAkYVnVIH9ACmGFGzAyZwdh5TL83FgMVr96zEgTAYbk/VoIgwsR9Qaw4hVuWR1YNsm+HkQZ5Q/FMOqQP8bp7oTBnBe9lpTxZUWtYsqZ1YbzxpwO8elMnrSv3gi9zY0wm75EPVAhvC2NlA//wUrQwEIeTo/2xzYEnK1+YICDP1kaL9sZPmwrw1uY2ncXXqXuV5PILsn7rjOy8al627ChK3yYFRw1LMjm+KANnF+XsqZKcOLIke59YlEN7+Kp8m4JSDavpUydR9rnqgkxOn5XhczkFCb6tGeUHeT68LOI5iG2yEydPyMjwgOUBNz//4Vnw7TENo3bbtm6Xvr6NWu588sDPHVGftBfqhxJFyFoclgZpkgo/2C0XS0Ju4DkEJ4q6gF/qky0uPutCfAcO7LMD+/i54YYbbYsW0LNv337hIkO2bm+5+RYrly/de68cPHhQprUN81xRXqltQ/uS8kl42t5VV18lO3ftshXNvLbX544clU2bN8n3fv/3y2++9Tdk4NxAAvoWNd8l2b4zJ4cPiRw/WqH1aawbuCWf3OK8rnedv2GmfLD6Q9uNDHu+vFwMXGv7ivM6y6s7CfhxxSviPCuQYdUn3AEzrAyhJ36Jy1eRNA3iIl7Sw6zumEMthzE+3E+Wt/Cz2i7MqxWUfQ6/QVm37HOYV+thhrLmNVqjfw36CiAIYiBNjMvkdm4fjm5Ho43B1wfd8JvaoSBPOgUMJsDMHMAl1V2FXQAF17Pgwf1HfC7gIz79t/TQeU4p3FJyvumAqUN0SI8rtY/4cE7TgdwQ+Qx/ocJ/5DnyECpAQQAXB0AAGwCRA5wAQQF4eI04AIO7ux8HGR4Ws5d1lBnKWF0mBjJUgBK+ag0ggl+EL0AIEIOwzQ6QuHOWB0GFPz7fgV/PrwNLVgvgIUAV5PyRr4Klh06YUITDDj/Eo2O+LHD2R/PIJy4Ir74sLord6gqe9NG3eKIe0NVfUvYakw747te2H1TYY0sIBAs6z6RLGpFH6qSo5WrhCKS+/G0vhB6PS1JQvipzZdLa0ipdXb1aVi2kLh3rpmXHVdNy1U0FWb9lSeZmS3LkgCjIKZdjB3Ny+niljI+wAqblUiBdymJR8jVVtioXAorzWZo7qc6rW8OwHD88r8ISkITQpj7UOSErMw3jvMKe1wf54PzM6VMnZHJqwuJEkKqzuuM/LQtWyVg1aW5p13BeZ8RhcaNbOfuz/ifkz2Yyzd2CF88LAhn3lL+Ie8uWLXbW56mnnrQ3D0mfyz2vueZabWPH7XA+bZk7uPg48K6du3wF5/4HNC9sCQJcuZzQwcXV11wjr3v96+Qzd39GHnzgfvkfv/AL1t4AAtzM/H/f9rt2mzptFBDlq5jcVVUmNbUKGGfLtI/Rzrh+Im/netZvWG+Hmlk1hax9JeVLQ7U/NQM4LN9J/aEANVng8/xnvy8nnjmsHud53E77nsbjcbu9rwRRtm5H2pEeYYwXc6Pfhu48hr/VdlDWDhV20Gp76HzPQS/kD1r9vEZr9K9FmW+HpXQeqwwhlBJTYkDLnhtynR+3w19WmasJfZ5DELugw86fwz31kwU9Wf/hx+0iXVeeFmYzJTr8Yp/Vs50yMRjRQROjkT+EHXFHWOLxZ9fDr/NmpsQePsNPyqvn3cGJ5zUFQJgDBGS3u1xPwRBvBTkQ8oPZvjKEmz/jB6EaQt3LMFTKj+fJ8x7CkDBsU/GZgABEgCBm3wAiBljiYUbOHSsMkICgENyRTpz1YaUIEERa8EL8uCGU8BflgoKCZ7/PaV7tNT61Y3Yf/hHGpOshlNQu8pVUh5LmS3+xJe0Q4Ah53Miru/nKD2k6C14GgB3lSv3z1pDmR8uTOGr4HAVndDR9DtOS76rKehV6ldLVOy033jEjN7xUwV99SfY+sSSPf7lKDu2tknOnymRqknqbleIidxkBelTAqKCqyvFNOL87h5ULyhueEfB8+kJlv7R0Tsjp0+dk4HSjgq1W8xuULT/Lq/LmgqtcauuUl6YxOfmcgt1iXsHrWXt1nHznVPji38JZuSyZMKZstKhV4HOfUPLhTvPnggyj66E8PRfYLrRdELtANZCV+COuqGPyymddSPP++79sbYK3uHbv3m1bXw8++IB93oWVkryWO+fT2Hr92Ec+Ks8eOGDnm7Zs3SrXXXutpffgAw8qiMzLy17+cqs3zNz7xevxk9qWJ8cn5HOf/aylA0ghR6QNBV/UB2eQ1m/ok3V9fbYdTN6i7Wk2lvMFef6872APHw5eVm53+coOYCcBQdpeaEdmTvy54tnLzp817ohXzW7vuvUD3JP6NrvE7M9e7mHO2l/IT+QpVDy/kB60+hl6MX7WaI3+tem8IChL53P+ynYMvKkd+vOVAwOEO88OZkIYo7Bz3f2G2e3dLp5d93RTPjDiT7Np5mwfW9lZCbOyY7sxDZB20HCDwpACIY/L007J+XKFW8pnNi/ZMuBOIWb/JnQTIIRwQFFm6AGC3AwwcJWuBvnr0mxbIFiz4Aj3FAx5Os6L85Cwt5zXbNkwKBKew8v+FfxZE7ys+HDOB0ECCIJ4OwxhwQpDpIHOTJu4DCioWwAj7DF7eVB3Xl5Bc3MzMq9KubS8+5mfkglq5UwZTP3alhS6hme2TBYsG1irjgCBh4jfhIZ5IIwYP5G0b3stmgNCkhUfVmm4OZvbhlta2kxI4QdBRZ5m52alree0vPY/T0vP+gp58qGS3HdXtRx6pkrGRhdkdnZK8zttr7fDUAgfFMIP3QVlpYECQCP8UtbVVQqGNLtbds3IFTcPy10fLGi8DdLZ3WT+sxR1hk46WlzS1rUgd7x2VK69dV4O7lmSf/yLvJw72SrF0qScOHZUeZux7RwTqlZeWr6anpWZ6hWVVQr6GqztEa/Hre6ZPDjvsZoRqxTulhLtzeuI+qbM+UDp5Zfvtnb06KOPmB3nnK699jp77f2LX/yC3U9F/Hy76/rrb7BVmQ998IN2l8+OXTvlW1/5Sjn07LPWtrnNmXb4Iz/6I/LYo4/athXbrffcfbdxcPr0GQPTvrLm5OB6ydonh5k528OKFODTVvuUPMtJvg180Aa9LFC2JWVAhHz7Fm4W1MQzZeMAp9LAJys94Q+d9lZpcbkCrOMW5Wlp2TPppuXvQMhXfsJPmI3nxF/YrX7O2qNDX0kPWv18PnoxftZojf616SuCoCxdyOtq+3heqbuQR+cZlQU1obLPHibcIpybIx73RxqmZciBidvz4x2OgSLMuHs/jA7vdk5Zt+fbE29qh9l1t0/NrmOAXzfHczZPWEVew85Bg89C3byoAsGBD88BirBz88rtMAAPAMh1wEVqH6DDVRqnpxM8oCwLRpGvyLeXWZkKqxm7ZRqhxYFcZueAI3gCFNm3jnQwJ27iJH744ZntBlY3ghfs0aHgwc0lA0DwzkoQ/PpbWF7PWfCyHMbcXBhgZ3zzj548L6mKt8CID7CTBLbwdpg52eZCoBAO0MLqQ1/fBuEtpCgvi091hEZehTKrDVI5KqWy03LmeJUMn9M8LExqPqaVfz9UDKGjQgiFCiFI+VCueAcAUWZQYaEkXX1zcvO3jsj+p+fkC5+okdbWZnWvsbKl/OGNuE3AalgEJ4esG9sH5KpbxmXr9rxs21mt+SyXD7y7Qh64p0nzMCPHTzwnM1NTKRCi3yzBo6pE4NfXNdsBcWg5DwaSPC+cJYpzLNl7ZlCQFhW/pqKdA2q2b99hW6r79+9VN76/VytXX321gqMmuffeL2o7m7KyAaBcd931UtA2/pEPf8SADfcCfc9rXivbLtkmd991l4yPjdu5tA2bNsrfvOc9VsfwROJsodEeIN4kpKwAmmxt9W3ok67ubgP2ePL6JZ+oBCzwp3nlGfvlVRgtY1ulsXoMwONAB/v0bI9/JBiFHzvno7oBIZ5NORjy9pDGF/F72l7eoZ/PvFqttg+/0PncUeGW1V8s/XP9r9Eafa3onwWCnk8IqcS4TKkdUWejj+fVKit0Q1A6MOA5NaPw62n4wOnx2q92NHvMEJ03q0dnjI7tzwwkqdtqPfyZDT8rzFA8w5ObnZwvzzf8udmfA/iEOQVE5MuBiCt/plxcOThCOfBB91UdngE66AAJBzoOeLAHEHGgNQVFWSDk4SJedOfJ+Qz+sxTlBPFmGRck8iVv/BI/eUFQseXAoOp153mO9Jl9I+RID7sIFwoiHMCBA60BgCwuTV6HbmRzwgthPH4oPePjFGCIgCbI1eRPbPEsahn4W0PYA3r4hAV8WfPQsFx8yRZUz7r19oaSl236KQfygoAKcsBSI2NjE3Lw4LP2Sjr+svmLsOgh7OIZQckKEAoifsy4kf9icck+z3D1raMyMTUid/1jjTQ2NUtdXY3VIfETV8RLeceHRnkNv62rXK69bUguv6FcNm+ttq21f3y3yJc+2aZhZ+TkqWP2aQhWckzAq8AnTjMbf3wLr87aDmWGXRbouLB2ge1xpCsXKXk/ppxZZeH+Htooh53xD1Dh8DPbqnzEF6CNPWCFD5eif/gDH7TyoO5uvuUW+fGfeIM88tDDMj4xLgf27bfLD+GR+jBG+dF8+OWRlQbUWe1B8QYaZ8TU2chXV1BRLwFGsvkMe88rwAV3lK3wYJ9Z7fHVMcBNutoTeqyYhW5xEpfqEWdWkf7zVoASeyh4dMVzynf4y6qs3erwWVr9vEZr9I1K/48gaCWtjir7jDmew5wqhD0uIfTdLtwZ4LJ+U7NFpx3SxrRl3e3ouGZKzM9/tifVY3Uoa3c+HXJj2JumlLpnCR5d5zddsUr5j/yEXeTf85jVERKu8BPmAEO+mhPgJ/QQ0g56HAwBMrIgyFUApgBDvk0WKviClyDM2XKBR84JcQMvbwvBAwqhDQhCWGXrMXhh0A3BHjxB4Y8w8/Mzas8FiMntz0kbsOV+DR+EX4i4bIZudYqFlzv+EVIJ8lGlA75qhCsomMQv/gxoJiACIcTKD/lva+tSYdxrdpEWegAO0kXQAlZ4hvALyOMs1b59+yyP+DP+E955xozfrE6ZASLhC4FIPNiTJvwg0KrzWl65YTl7siTVOa4cqDR34kSo4p80z507Z2/thT0fLW1qapPO7pxc97IRueKGkvRtZLutXP7mj8rlkS80SGFxVE6cOGp2HMi1VSCNz1aFlLh3hnuMyL96srLM6tm8BC+m1M3rhPp1AIRiG4xX2rnQEH4Jw0oMB5Whp556SqOlTn0blcPRRW27//j+96sr1zbkbdWHuuNgPnxSF4BhT8vrjDi71B+gp629zd4KizILHiHy7aDGz+FgHwCI+vCyTICK2YdZ80w4wAyASJ/xt7ziY2DI/Xm5ePgIa0rtLB01B0+evqeLOcoi3NQI12Z2/r39E39Q1i0bR1aFe/Y5aPXzGq3RNzp9VUFQli4ULfZZldqlgjaeccbMAJX6dX8XIu+jKztz6Fm12i4odbPfxPx8dwgjbLld8GfaCoo8JU/263nI5hd/AXrczvPt+cWMoEBPQdDqVSHf1squBjkQWg2GHGxgRkAG+MCdMJgJT5hsWsFP5CX0IFaD2AZD2OKXuBj42Q5DaKV5csEHWMKMsGdwD/AUhB8DQPNqb6s/yoeGp7T9PI+XJjwlxWp1EXVE3AhCtrvwjGCCeNTQZjA+LU2PzMCkphvAGH448Nzbt3E5Dx5HrCo5EKLM4Bf7AEJB5I2DrkMKELk6AP/4hfCPOwIpCxSIg/TCDaCIHWmy+oddVbXW5eKwjAxwYzNngfxtPtwIB++ACVboSDPiCsWnWVpa2mXdhgq56RVDsvPKMtm8LS/Hj5bJu99WI8Nnq2Rw6LjdMB0HsikVck3xIFzzeQVLtiWmbZYiJVNGK/sVFM/o5CMtS68rXoXfvv1SO09GG6I8Ghrq5bLLdmteCvaGWABMVmxuvvlmmZqYlPf+3d8ZL+QPPoxL0tA8c66nWsO0d3bIut5e6ezqNDDpPGjdaEZYvfIyQw/AQ72wQhNuDj4CwLidA0PcUvuoSwc4sYoWceHX6hmApXqkGXqklfIT9pQd5hT0oOApW67PfzbTCreV7m4mrqwOhRuUNa/RGv1bon81EJSl1UnEs+sBAMzG7FAhLCHMTuGehk0p7dir9awKu9BX20ErzfZr5iy5H9LPujk/zl+ETSl4x1/kze3i2d0DIEUZuO4gJMBIKIQewg4dAOTbYw6IEBwBfgIYcXvu+QCQK8woD+dgiPCxPebKecjy7Hkh/gkVSgjdWFWinPi8BgqK/BAfaRPGhUWlpYdb+OECxDkFQfBg9pSLlikCRFuu+rMYtcCwT+rYUtHH7GCuZoSdc0kUvgpDPkyAazjjScuOtAFLBjzVvbUV4blBAUi6+kM6kecgnqPcLQ6NH3AHcMHswmXJDvTyHbaII+LE3YRjorNaQXgIAITwJww88gHxfO2czMyOyOhAXhrsDTvnwYGA2JkaABD8EM7KT92tjFS54K7QuGulvaNdtu4syA13DMmWS6qlp7dKPv1PZXLne5tkfmFSTpx4zso1zgKxPYMFQryutkHrzduFRr9c/sulY5aedyjST82Y3J2P81566aUKFI/ah1Thj7cHWfHh8sUnn3zCwBj5AAS95CW3y/DgoPzd3/ytlRlEPgnHxY4963qkq6fL4gBIQFEXobwsUjCDvwAzgBBbyVF/FQow3Z+DFAc17gedeg6g43Ekqz3Eg5749/AexnlIdOXjfFte8OfAx92gKMNwQ6fkXXcK9/OZQ19tjmco67ZGa/Rvmb4mIChLq5OL56we6vnPIfhS/0HeV+nI9qi0smOvNmd1KGsOOp/dP4dW8/j/b+/cf/zM7vr+Gc/97svYXl/WXnu9991kl2RJAgFCSDaEAhEhCQSiCgnaH1qJSv0L+ktvqFKl8kMkUCkqFAm1VQopglbQBqKQiJCQQpLdsPdd32Zsj+3xjGc89sz0vM77+57nzOPv2N6ss+vLeXuPz+d8zv08j7+f937OeZ7HaM/FsufpepIxXvpxd0Dnp8cw1huJkIIMsojI8rIJUePpgYDYM9SQIb0Az7IJlAiN2ij7aMbj8a/mMxt8quDixaVURoSAMxeQIH7EXZ7xeTzoMSLoyNf4l1Mb85E/gZHICB+X5f/Q0195vehQfaa/EiHKBiKJKZG9P/n8T/qTUtnoUI+a+ZqmQL/0Q728dlcSGclZ8qb093H2h8egt6nOdUAZxuLxE9O2iRB5GD7i4yeO57cYYyjdNuUJpCE9kCDKUpc0ZdUuZ1n41AkHzwdjcmJrqp0nnvvj3BFPQxF7TIDYfVEOmZj2x8e3prmOxlPvn40nnl6O+x8ciRNHe+Oz/3ogTp3oSWPl6+pn5d1KTeRxp3b6Ut2x0YlEVOUxJNP9CVp/X4f8X1pfGW6RgZ7E6EwKeM3CwYMH87fp+LYZhp9tOz5uylifffbbmQSxBjwu/9BDj8RKui8//4d/mJ8e27X7nuzp2badpxFFID1Pkw73zxysV57GoVhEyKRGZRvZeciuL1n5TXudQL/MsUNkFERsRCg1RgePmdhymSZ4bmUatPONzXRtfTu/ouJOx1tOgkq0u3a6jLvproXN/lETl/+oS7mNa+XdKK43TlCW6TbPtoyRdCyvjHUyoN4ew8Ar3Tw5JiJjEiRZW2PyAEF82M5q0iZDSruePUOZOHSMPbHIGgeel+PcubNx+vSZ9bGyrQMJMhlwHdp3GzIcIiD0MT9/PvwRVDxAlEkXZt2Y0o5CIhvJkGJUANeOVeO9Vfmas/FFnAJfSCczjz21CTQPbbGlQjk9MsJj7wdzTPvKUvubIbefxo9Xg22YK6tpndJ6AeYNGWK8GEmAp4YzVJ636xNTnpg5Y/S9BcTaWM/1QHY9dDyhx3ak9dQhBo6bdVOg7vDwaOyY2hoPPHYp3vuh07Fn/1AiP/3xB78zEksXdmaP06uvvpyJFYeX8/hSW3g4eF/Q5cvp/uMeSDoTHOJ8JgbS0M+TaQO5LttDeguyCQFEgXUTOaM89wXXgX4ox/whHtyfyOhNNiARfqcOHief+6Jdty/PDmtL+03eehudsfhRfnttkCmjNq4mPSqr8s6jHenUn3UKulbyZHbkFPI1TEHbcqxscy8oprjWCKAvr2spl7ieHmwmg3a6ouJOxNtKgkq0h+Efacv8e1QSfVZfBf7Rtv9Rq+5GPWin30q052p4zh53U05zto6A0RP5kexgUuGtMZEKkRZ5gyAxDiJBJjvEJkZsm4kIsX1GvSaPurTldtUH/aovDgHPzJzKZQGeDF6oqP+LF1miHPkeMzoMCeOGANEvB1w5BM38OXBSXrP1w9HZoKW8pMtro+wMdNSxUWKt6Fdt+gWN8tg4j/f93Hff4WxoWQ+tdcrjzc0riXiksoMDvLRQLyRMw01lEpEYidi1bym27Z6LV1+ajxe+qe+C9fWL2DE3DDh9MR7SzJ/gMfq6syaMhbSNa55bCgC915FAG35FAWVdhr5KY+o+nAb0QxuMjTlt6eXty6MxPDQZk5PjqX/6EgHjA6WvvPJSIrmz+YknPEGTk3j48GiJxGRCQMjEhGvTIQbJiOfD6sgp5DFAVqi4PiaCiEW+ph1yS30HEQvJKuc8XWPrGIfLEER+WEuX0TVwPtudSov0iKjpsxUu57GRbnQiU01fGovXWIG5SPY8SWvq0l0vgLZcxqCbrrxnyrjEjeoqKu5E3DIkqER7SJulr/UPtZ13q/+j7nYZ0BEYu2WXwwimEtlAKZgUtclQQ4Isy6vTvEDRxlhBXiERHskbPUTKa7bJFHwWCRLDyxPxSODtYOwYCR4p57MCjKEMnovktVhc5IvjF5JOxAiviq6d1gAkLYsjg5qMCGly8lNLCDkPMZELjE8yTPImpT7JS0XYIly9kghQMo7Zc7PC0198afxgirdnzw1jYn3wbEXf0XjH+87HgUNb4vUXe+P5bw/E+ORoPPBoT4xtXYyFueU49mpvnJneEvcevhyTU1fiL/64J2aObk9z35qvDeOXV0MGFKJFH6yf5wZ8vVkXA53WQTJ5TrPOBBtjBxllGWpgHeU8hjKg4ymw1HAuj45+fM9wcJ0XZM7MHM9blZDbe3bvS4RnKJEZlddWZMdrkXT0yTjzmLgWxCYxiSxACDhblPVFoC0RII2fsN5OUUblkNGZmJj4eo7NvJu4lIlVnrRCU986ZIf1/olTnsfEGNETN+NFFulhUZzn/DJtlGnKgHY+94h1Zd5muJEyxhspW1FxO+OWJEHGmx3a7fgPefM5Q4CamHIqW5Ig6ZCVFrkgNCSlIUUiQs3ZHGJIDrLID14gnQ0q08giRYTGo1S2y/tojh07kWRtYXAuCBLENWEMHqOB/tLyUpydPb3+KDzUhvmQp7km5Dkmw5AMW6qV8vg7KTrXmm9mJZuTjbE9Djz9xRqpiM8Dreb87L1K8vZtU/kM0OAg2zaDeczr2y7JEKfqcXFhKS5eOh077pmNfYcvxtzsarz03GBcODuayowmUjCQt4hoe2T8XDz45Kk4Nb0YX/7Tkdg6ORUjo8Pr87FRNRFi3TxH9M7HAPqaUoayboO6lOG68AQX3zJzvTJ2cHvd4L7dH/3Qh400OjxNfG1+9syp/JTe8NBwHDx4OIZHRnQt0/qm0uvXIm/xEFIbtOPgsWQSlOOkT9eTslnfubby1oh02APkMrSjWLLL0bbrEUtH3KyB1kO6xtPTeHPWx9eSCSrDPDq6FGcPVxoXeR4fKHUgyx19+ov/OnmqD4hL2eimM7rp3gxudnsVFbcybmkSVOJGh3mn/QPuNu9GJ0JA2ltjyIpFikw4iCWLEHm7zOSn9OxoG+xq749ikyDlN+Wa+hAjzo/oSSh93oDH5Dn4qvE1HiuHvA124XwsLl3s6GTs4Tfpqub/NN884exVyJ4fDEiOO0h53AMYVZGc1F9aC/TImRCt6CxM0sRSmlc+BL1nfyIqW2MgP5Gl9aWv3FYqayOI0cTjkIaYx7m2Ji+JZNUTehIpwcN0JZVv9DaQJdy+jLOMLv36XrZM+1xDXSO9bwiyht7rSFvZ2BZ1HFzGY7XOMuUbQiBjTj59QsB46m9m+li+Vqzt6Ph4HDnySF6TXF8XqXO50p/UhsdDWzlAWrg2nbTy1F+WKZ/1DeEQAXJ5E6UybCQtIkDlGR+VcV4pbyRKqi+dx6W+y5h1KmXH1wqUyUuTZMN5bRmUstFN18aNlKmoqGhw25CgCqF9uZwm7h4wYg2pEAGyd0ieG0JDgrxdhuenIUEmPE3QmaFS73roaBMdj8yXH1vFyJSG14FPYsyenomlVJen3uAtkBc95cUE0xxSOWACxM+9f/TxNiBzIDrnJ5l+8PKwBpSWR6jZXsPjRD4Gampqdwq7sicI2BtRGhXLlId8YCSdbXJCTB/dwDwNZNrDm0Nw28SWKeO2sqFNc+5LBAwSwfpCNAH1ySeg9/Xtts4lSCc+Ez29PG21FiNjazE4ciUW5q7EzHFIop5O42A7bU1Pn0yk9nVq5jXeuWt3PPzwo7lPj3udsOTxpjGlNONlbCIOEAxIgb0s5IlQ5Dmm8hCSkvgoKL8kKaqPLFKjczxqTwRIJEZ6ldvYZjuUYyzH1CY9mqdiyc38FcC15G4xKOUSm+krKireHCoJuk3RzaCVcdsAOm1CJEMJAZIXRkRInhwHe3hMhHw2yKSHYNKjPHQq77NGfM9paYnAEz/ahsIjgyH1WIkvXryQH8NmLPooKiYYwgMZEiFKynVD1DEf8jak9Lo+cZdsoCA5HTJAYR6BZw1Sy9TqjCMRBchC0m3ftiN2Tu1J7fRnT9HgUDKYffRStJ0CxtCkIx/OznOhT+UDrXOzxeV5liiNKuOSJ4QD0CKtZR1ktw0w7pzHod6FCxfW+y77clzeB4BYr1fQQe4jj8/F/IVLMXN0KC4uDCYC1B8rywMxPKIPttIXdSCyx48fjbNnZtJkt+Tvoj344MOxc+fuPNeGkEAkRD5MbtAxPukSeSF/nXBIp7ouL1ltqt1cr+PFKWWVM+mhnOpaTxnFkt2+YoLaYHzWt4PGzho39wF6w7LzCGXachmXuFFdRUXFzUclQXcA2pfQaWIHG8MyFhGSsRYRWumQHw464xmyV8jbXiI8JkR+ckxxSY7sIVpK5ZpPaJhEqT+TBJ11OX/ubD4UnceE1wqykqbhmXF4GTkboxzr7ArGojRW2A68D5SmLwDp0osQaY8/ag8FffG5hR079sWhB7bG+545nQz8hfjc76zGiVcnYmhIRjMfaO7Xo955yyYFG0+PwYbL4wJeZ3QE4LLd0sRlXdezTFkCBIExsd6sH2lAX1TXlqjaz7NOYsriX3zsP7QYhx6ZjWOvXI5vfX0skZ6xGB8fioFBeaQIbg/QPgfdT544GkuXFlP/PTE+NhFPvOOpfM4LQAyp49AQDcXy7JhYQEi8hs22lMgMREVxQ14UrHfacklynEdQefencZhsNukmMO9SdtoxsJ7QpLN0VR4oZdBOG5vpKyoqvreoJOgOQvtSOk2MEQU2psQEjKY8Q41HiNCQIW2VmdhcTXZEhsr04qJIUSPTDu2xZaZtMtqnb+LFxYtx7tyZ/HkMjQei0iESGO+1ZL2TLm+BZWMhw+PHq7Nh4/08ycBjXHmcnnEzT+rQv0iUvC4GpA9is3vnvXHP3u3xQx+djx/9qYX4o99fjT/43YE0Nsaj9/F4rCIZkASIkQ5Qs82H10RbZDKulCHYeJbXwu0Rl+WJfV0AOoN61CGIIMjgk6Y86VyvZyWGRpYToaE/VnEle9P4OOrWqeXYsedCHH1pNb75Vd4yzcdZ9cJGEwNAbJl+2XY7NTMdMzMnWPoYSITn8OEH4v4jD6Y+eaReW3rMP5PETHA0L5MdxmedSIsJkLexSgJTkhuTJHQiVa5TkhnXRXZodAStbxm85oq5Xs11KwOwTHmnu8VgM7nEZvqKioq3FpUE3YFoX1KniR1sbB1kTGVkIUQYfIiEPTciRfYEiQg5XZ4daofyCbOmvmJ0EKy5ufNx7uyZLOdtKs4EdaaQx8542Q5LhoM/GKykzB6fbNCScaQYhoU8trjyN8ZSPu/3wdsD5B0xGaTCWuzYvit27twTT75nNT79T87HKy+uxWf/ZV/MHF+JC/OnUsnGWNmI0wZrxtjoU/3K6OIZ4QA4hIB89BhtypiwEIC3m2xYWee2cSSd1yCBmOuAzltytEnM2DJZXT4Xw2OL+R0+qyupLofAE5/p5X1Fl/tiYW4wrWVvJA5B67ld4HHQtskE/RF40u/o0VdjYX4ul+Mt2u9++r15S4408yBAgERYIB8mGyIzlDOhQVZovqtF2ebsDkH5IkIqozoam69FU56xu88mNPNhrrpO6JxGvl4A3WIC62MdKOUSm+krKireXlQSdAejfWmVxrBJtiG3YSaIBLUPTcuT4+0xExwRH8gM216StQVmPbHOA3UjTrQJSeLle2fPns5l8jmdNA5MBmPLI2ac6U8yOzI8ScffMoQdY0WcDByZtNuzpnJ4eyA7nN3RvDvbU+kPH+ec2nEw9t83Gp/45XPx0BPL8du/vhZ//kfDcX5uOo8198c4OoE0hrQ0rEDpLdkrtHXr1kwQXJ7AOpYkCJJEGddjTShXwn0brk8dCAF56CBErqv+TACyKs9V89e15ok1FsdtU4c2AfUIBuM6ceJ4HDv2Wm6Pp+cefvCReOzxJ3K9hgBpO8xjIzZ5UR56PdJPEDkysSkD+Y4JruM1J2aM0m1GfAhcH8o5DaRXGafbcpkuY7CZ3Ma18ioqKm4dVBJ0F6B9iZ3GICKXcSYImSg076UxCZLnZqNXSIRG3h62vnTux0SofLeQypkkNXV5seKpRILO5PJ4cTDSjCeZo0wx1pIxgwgpJWDYmwPRHQPYK28L5394gZ1IXD4Io/qpOp/LoExff0/snNobUzvvie/7gUvxi/90Lp7/VsRn/1V/TB+/HOfOn8pGtw2M20ZDu9H4QmwgQa5rY8hcmRNrB/AYlU/LoXdZkOffSRNThgDcNmnyynIG4wFlXil7zID2IGXA94DBwfajr78WR4+9mtd7z5598cM/8oFEfPQ5D3uA7MUhNtlpYhEcyTpYLi8POhGlMp+06xETPF6Cx28yRNqEyPMsA/BcnS7zNovBZnIb18qrqKi4dVFJ0F2C9mVWGu+AZIINrYK8DnqkHuJjjxCxtrIw7PYKoYPkKEgH4TExsgxBUp48RbyA7/TpU5kI5TNBHSPsp678t7axtAWWLE7WYnj4Y29QnlGqL/TE5cLjoemu5SfGkqlPJGQotm87EIeOTMbP/vL5ePipS/F7n43408+NxcXFM/mckg2ug9M2zDbO6DDY9oqUBpe+TSS1nldyPT6QqjM0+p4aa+J+SDs2LKN3zLxZWxEre6kSKWA90h/gc1NUzxqpc3tuk7G352Zw3U6eOBHHEgniy+0/+sEPx969+2gyjR0SpHNAIj8iQPL66BC5dCI2yLTdkCDLTR6BsZTjcZrgtPOI2wG05W4x6KYD7XSJa+VVVFTcXqgk6C5C+1KXhtAyoSRDEKDGKyQy1BAhSJBjCA6PxIsIYdTx8ugReckmR+SjpzzyzLQO3fLGaAgD7edxZVuTYv7rkCJ08vx0jJ4U2dgz3jT6lNeby9MOyPQppTUnztBEbN22PXbvPBiPPhnxmV+dTWUjfvPXBuLbfzMQ8wvTuQ+CvA0yujbCud8UMNx4fvDqIJfrV66j1qshQQAShCeIdiBD6D1vdIDYbQLH9MX6Hz3K193PqwyLlABJZIzahuqLgURSBu2xGejPLyuked6szQFy3nANGaEv5kfbBtf69OmZeP31l/MTce957w/G00+/J9XVdh4ERqHxBNnDI3IjD5NJj3WKRZjKtXUgT3NoCJDXHZmYANqyY8vGtdLtvBLXyquoqLj9UUnQXYb25XY6G9J12QTIZKg8J6QYo06AyHhrzFteJjySRXhMiESCmjzI0+zsmWRoX4vFiwt5KwyyxYsRMT8+y8LI9AI+GbhED7BQ6T8ZxVQoH4AmB0O5nAy4iZMOSWuOfJS1t78ntm/bE3v37o33fWgxPvWP5+O5b0T8xr8dirnZRIIunu0YX9raaHyJIS8QH3t9THa0ZtpKoi/SXle2E1k76VcySYEIUR9g+N0HoB2C69MW+ZABvmV27OjxtFaX87qsr1EKwDHIa9UJrF9vIh6jIyOxa29f3Ht4Jc6fW4uzM2kewRZeT75GCwvzcXFhIV3TdI3yI/Fb4h1PPBkf+vAz6+QlE6xEcCA1pE12pGvS3h4zARKxaQiO2jPpYc03en4I5RwM9EapL2Wjm64bbrRcRUXFnYNKgu5CtC95aTwt26iTxhgjY8Qx4CZBOiytz2yIBMnjQxpyA9nh8Wr0xCJBIj98ZJWYejwd9srLL+ZY7SYCI/O+buCRezCSPSYlIiR4gLLxSv9d4VH4jiHDi5Eq5lZ4vJ4Pp2o+KzE80h87dhyIe+/dGc98Yi6e+fhS/OnnV+K//PpYmuuWNK75bJhLA4yRhviUXp+SpGiM9CtiaAMOyPN6EphLfjotIXtoEkFQP2jUH+VoP69Fqg+pwOvEk1ovvPBCni/lRPTon7oCdUUqFCgHGPfE5LY4cKgn3v+R+Th4JGJ8sie+8oWIz//uSJr3xZjOn8W4HHy6gi/FU/fIAw/FT//0x9LcRdpEbkxsIDwEvSJAwXmQG0hO6SGSrhyfx+g1Q3basOy5gFJ+I/hu61VUVNx56P0XCR254i6BjYzRTidNF0OBriMmuI6Nr9KKMcqCyAHEyXkiAj7zovM7GPsLc3OJJF3MXhvr1Sc+H/4ko4jXB4m2JCVZ54QgA7xPCHK0tpIIRO6z41nJfafm0rD4jtfYxECMjuyIbdsG4vHvn4/9B1fj77+5Gt/62lDHQGuLCqNNzCPvfAAWEoIxNplhHrxxG2K1sjaXCARniS5lQ29ik2eR4lJmQIwT4w9YH7W3kskbJMrkhzImBoojzs9diOVELA23b88VfTNuYpOMoaHh2LZ1Rzz0eH/81GeW4sHHe2JyW0/89Rf7449/f2ssJvI6PX00XwsOleOVSQPIX9X/mY9/IrZv357b40D00NBg9oaxHoo3BvqiDATP5VxPJKn5QC2BdXZgjh6zZc+/Hcq5v5FQUVFRYTT/q1Vxl6FwHRTARkAsJMtoYITsecEoYaxsqJBlzBzbG6BzKDJ8Co1R5MkiGWrFybgmvbZCCkOVjLA8LEojQnyMTI+SboXtO/6syMOSaInKQqhSyORHE1Ne0E9ffrki+byD6NIyL228lM/MjIyM5MD7cHbt2pm9P4wJogJJYJtw+dJq9PYvxuHHj8eeIy+k+ucTsdoaU1M78hy9dgZrZcPfbAvpXTzedmTM6CjjsrQBKbRXCIJx4MD+VF/eKPdDPW9D2bvkdkZGxmLnrqn4/g/0xCf/0UIceihibHxLfPF/9cXnfnsk5s6fixPHX81P5uUtKZYqrdKBAwfi537+07Fnz95MYkZGRtNasDbEYzkeGyOM58A3xtDLY6Z81tHXnJhQjo+wGQHy3K4VKioqKt4M6nbYXY7y8rdlnQ1CJ0Pts0IEnQ0iNNtieDC8LabzQdoe0yFoHqFf7GyDoWvOCi0sXIxXXnkpXn/91Zymvfz9MHqmvySDnl4ZvmQeO2eDkpRoPJ4gE5SeRGJUVx4jdDTENDJBWl2OiW1jsXvqcCIGQ/Ho0+djYrIvvvrnA3H21EAiB4mgJSLHgWEMMWAtaAdv0+XLqzE0fiH2338mzs4uxvN/N5wo1Y5cj/4oy1iADTV12fpDj9G3gUePziQAkGacPpDteRHzpmYON1OWL7q//PIruQzBhNQEwrqhwdHYsXMkfvSnluID/2Apkc21WJi/Ev/1t3rjL//3eFxcPBvHj7+W+/bWImt76PDh+NQnfz7uuWdP1oncNsRKh6Elm7CVhMbBpKZ93sdrUwajlCsqKiq+l6gk6C5H+/Ir3fGkpL/KgCE2EWrOB61kAgRx8RugTYIU62wQMaTH5IdgHcTo5Mnj8dxz3475Cxdyez4cLQIjEuDtLRnSFNuApjQkjUPPGF62wngfEHXTDZ49PbRlQjE+PhH79h2Mqamdaa4YZram8vRz24ByhPyhz2S82faKnktx/xNnYmD4THzh86Mx2D+VyU+5RjbgxNSfmZlJczuZZcZG+3hC2F7CK0IdeUcSidqSyNLl6Tg3uxRDA1MxMcEZJXmACJAJCAft4Hk7depUIjAnMvkwsTDxgKQMDY3G3gM98ROfWoh3vmcl+gcjTry+Ev/5PwzGs98YiAvzJ2N6+kTnwHQv1DINPOLhhx+JX/iFz2RPGO2a7DQenNLb58fgRYIa0tN4dBx7jMReo3K9KioqKt5q1DNBdzm6G5+N/2cOMNaKFYxGRmgyXN4QSchSCrRt4gDxYMsn4vy5c7FwcT6fC2Jra729tVQ+D0feHcrmL7gnvb1BAMKQDWv6Q9ts6bC3s06mEjFia+iePfsTCWHbiqe76F8eGIiGPVrEGl8iT2yzpfjIY8vxyFMn4s8+vxKLF3bF1M6JXA/Qb2nkIXcvvfRS9tiQNjlBJob4oKM8ZGJLT1+MTazGY+8+E1dWL8TM0ZFEgkZyv9ShH4L7YEoTicz1p7p4mUREtCU5PDSW5jcaP/SRK/HJX1mIgw+sJQK0Gn/9F6vxH//deLz2Yk/MnHo5zpw+lb1LmQCldaXtp556V/zCL/7D/E6ggYG+TKQ409Oc6xnOW1wE6ZoD0SJIV3uEGhIkwlmuldeuoqKi4u1AJUEVG9DNIJU6RCcxxILIQsrpEAflKV9pQD0TC/SUtw5jST94TVYTGUmlVCf9SeY/l9FRJQwoWoyo2kzmNW9V4aViK4diKyZRqR4vSLyc2hwaHI49e/fF+PhkJkB4qkrSA4mCaDAOgsfas6UvRsd74/5H52Jx6Wz81RfGsxeJA9RABr7xdPgJLogQhACd8ijD1lJfPi9DHvoc97CdtRrjU3NpHItx9OXhmNw6lusakDTGA6nI40t/xifG8toxl+Hh0RgbnYxH3rklPvOrS/EjH12JiW2rMT93Jf7Tv++N//E7Y3Hu3IV47bXnY2lxKREXPDc6lzSUyMyP/dgz+QyQDjwPphiygywSpIPPIkD2CuEJagiQPEImP8zN23oKWtdyTqVcUVFR8VbjliRB/Ci3UX8s32401wQPTHONymvVIQ35UqEnjQyU1+QLbofri7HFiM7MTCeDz5ff1YYrkMoHnHMV1eM8EFtWpPGa9HQeoeeQr/pCXs2PyA8lA759245stMmD8LiMA7DXBaDbEn2xfedKPPjU6Xj+28vxynNbY+euyZxvQkKARJ04cSJefvnlXB8CkFpYzyedokwQIEEmB5kopRgCNzI2H4MjC/H339ySCM226EtEC7KTmslTpg/3m4aedD35G2jDiZhsm1qJn/z0UnzqV67E7n2cX1qOr/yfLfGbvzYRL3yzP87MHo3jx1/PZISv5xOzZlu3bYuf+7lPx4c//JHO2PDyiAARcxgaElR6f+wB8jYY9fQ4fOn52Ri8DmWoqKioeDtxS5EgG8Rrof5wvrXwchM3l6ckN9pmIq0gogOIXF8q6buBfIwy39265569sXBxIc6dP5uvN8SHfHt6MKhiBRhS90GZhtSIyJhwpTzk9Gd0LBGGZMhNXoBJj4kP7a97W3K/EXvvuxT3HpmNP/+TLbF6eUdMTI7ksp4rdY8fPx5Hjx7N9crQJgGQBgiFvSWOY7U3+geX4od+fDF+8EMr0TdwNnuTFuZ5B9JAInt8Z0zfc6Mdxki/K1dWY8fOgfjATy7H+z9yKfoHrsTf/fVy/Ma/GYn/+z9HE6k8Ha+9+nxcTA3lt0ZnkiJy9cCRB+Kf/eo/j/e+731pXAOdp7tYI3l89FJIP9Wl74XpgLTPAhHwYjXngLrNGZRyRUVFxa2At/xgtI2U5TeK+iN689G+Dk4rbgiPSII8KCI+yDpAzAFpxTrUzPtuFHhiTFtOOijN26V1UBr54kW9NRrZL1qk7MmTJ+ILX/izmJubi/4+vq+VjD39p+vPQV6MuB57R6U0Z3cup/45yEzZK6l/PB2UZ7sLx9LOnbvjwIGDeT6Mv22YLWdSkrfZIg4/ejHe+b5T8dUv9sazX9+eSNr23Cdzpw3ahvywlVeCtkwGRDxECiAUvHcIQoGONF4iyjD+Lb3zseOe+dh3eD4OPLAU27ZHnD0d8bUv9cXXvjgZQwOj0dffPHIPBvoHY3h0LYYmX0lL0hcvP7ctkacLaUyvpTVeyO3nuTKvNObRsdH4iZ/4WHzsYx9L7ejN197SIi4Jjz08BM9Dc6JNteu5EYBjUMoVFRUVtxLeMhJ0M7qpP6bfG7SvjdMbYwiPiA9BRKh5WgwC5NA8Oq+Dxjp3IyIkArQx6PMZpaw3Tr/00gvxpS99KRYXF/IBXr4O74PCfDGe+yEb3zQ6ZEYJ8cn3SfpveTmRoBW2pdj20duc+/sG4t4D98XU1FQed/ueIpm/q5UamLrncjz01Ok4eWwxvvHliUQ+tsfWyZH85mrOJzEW5njs2LGYnp7OBMHrorXR+R0HkwfIhUjQYNLraTGV0QHoy2ncvLF5bVVbbL0DC7H/yGw89M4L8fW/7I1vfGkydkyNZRLINhh1mQdkiqfkjqfxnDh5NOYvzOV2RBgT+YHXpfYfePCR+KVf+uV48MEHUvm1gvhAevRSQxEingoTCWLc5TzyEncIEEAHyvVsr21FRUXFrYY3TYKofiM/dm+ym3XUH9abjcbTY/haEV8tNySI2C/683uE8ALJK+TvjIkEQRZEgiA48go1HiF7iRyLFFFvdnY2vvLlL8WLiRANDQ4l4pH6Sf3h0RCpSGQojYr7Qo/Ki4jhDWJcy6kNSlCWMfJtMp4Qu//wkRgZHc1lAPWZDzHjXttyNkYnZ+P86cn0j2QqJiaH85aa1wEyAOuaPTubnwCz3kA2AQR4USAVjIN427atmbRAJCBFJhj0z9xLQMr6+q/EkXccj8mpc/Hff2soxkZ2x8BQbwx2XkJJPeqzvs8//538VX4+e5EJUGddtm3fFh//+KfiAx/4YBoPY9HWnM//+LAzwZ4fjVkELa91QXyQ0ZVwXkVFRcXtgDdFgqjqH7030cwbQv2RvZnAcHfEDsrriNyk5QlyjF5EyJ4PpSE/+Z09mYzo/TYOfo8QxABjTSzS05AhESN5gpSW7qWXXoyvfOXLcWHufDLufQF1sWFOd0UmQtkbkQT6ZTwmPoxF9w1nhTS+0dHxOHToSCYAbGv5vmIOfOcMIkTe8PBg1oP1e29N/ayupfEvXspPn9GH1wRoLfS0meeJDLGA9ExMjCfiMZrLQoYYK4F8ylK3Af2mtoMPmp6Jc7Mr+dC0HvHveJISUUlXJebn5+PYsVcTeTydiQ6EcWh4OJ758I/HT3/sZ/IhZ9YGL5Se9mo+cUHQQWcdcm68PiJShDyalF5fiw7a6YqKiorbAW+aBBn8CL6Jpm4Y9cf25qHb9bJOcUOSSFuHndch5MYb1JAhEyCTAHuERIQgBI7tGSJAepqzQ413SGm8Qlfy2Za//dv/F9/4xtdyfQhDfjqs4+2AK9hQ0wfgfmEbjfGYMGVicuVyIgCjcejwkRgfG89j9RypQ9uUM3I7Kz2JUETc/9j5GBg5Gy9+azROnxhPi8H5GbwmeGPoQ+1AWwzGy5uxIVh8oFSHjvUIvD1BAM+L14i8MgDW4sKFC7kcpIV+TKw4TH7yxPE4e/Z0rCYiiP7d735v/OwnPhn33nsgzWdlvZ5epjjYOQQ9nEmRtr6abTv6dOz+HRvtdEVFRcXthO+aBNlYtFE2R/532fxVqD+2Nxcbr4vkUkW+y5SxZHk8nBb5sSzCIV3jESLGsBNj5CE1Oje00SsEESIW8TFBItabp2n7zJnT8dWv/lU8//ffyfeFDLcMtUkR22ZXUll5i3rzWaEraWxQJL9hmjFQd9++e/PnIRhvbqNDpIDuYaS12H94KZ755Fzcd2Q5Bod6Y3RsLRYvrqTQG7PTffH8cxGnTqSxxGBcWtySyEpao1WIE2O4nMjJfDz3t5didqYvtm4bTyQFT05PJiWQGGASxFja4zDIY+w+X8U6cW6Kb4BBIGnvXe/+/vjoR38y7rvvvlyXdukDrxMEbGxsLMvoIESsE2tBoCv1t5GAgVKuqKiouN1xUw5G04R/HG9Cc11Rf3xvHtrXqFtaOukRmzIN6UFGbwJUeoMc5BFie2rjpzbQyePhc0MQIZ0b8hNl8gjZGySPkD1GECrI0Nf/5mvx8ksv5vZtwHsTEUpsKOnS2CBC+ZMQescO/TFuvjHGeO0lGhufiIMHD8XExGQeI/PJJCQ1yJYSdfsHLsfe+5bj8XddicfetRr7Dq7F8AikKZVJrfJOn0y6etbSGBJ5SPVTT6mtnkTAVmNmeil+77MX4w9+dzB27projLcne2KQ6Y+YdQGkm3XXNWAtzs6eidNnTmXPGHOgjbU05qGhkUR+no4PfvDDsX///kSyelPbeswd0sMHTiFAkCT6UaBPHXymHcflv7dSrqioqLiTcFNIkOGm/KN5E5vOqD/Gbw7drsdGHUSm0ZV5kp3feIGUNgGyTuTHsQgRZOPqAJkRGbJniLTJkL1D9gbp6TGldbAaUnP+/Pl49tlvxYsvPp/z2QZaN+RpPJcTaUrWPf2nrTD6Zawqg2dFb5Xm4DNfQ+et0pOJDEF+eHHjqdMzmTjwlujJye2pfb75lUhP/3KMTizF1D1Lce/hLbFzd0T/0HL0Dyb9WE8MDPWkvnnaiy25njj2Sk/8yX/rifOzkBG97BBPDG0zFrw1XhPSXmPmee7cbJw7ezbmF+bzuCAwXA/K79y5K37gB94f3/eup/NTZ8x/YmIiywTIj4kPa6CDziJgkB4HrYf+jTmuqKiouJNxU0lQN5TN+4f9jaBdp/44f3fotu7WlXnI3cqmnEwWmnziq/UKjSeIdEM8RIokbyRDDRHy2SF5hiBGPiBdEiJvlVGPcoyDT0E8951n47lEiM7zokUMe2dLh4+qribCxCPjpHWYmc9Q4DTCY6Ntpjx+4pRGr6/Vcw+m+UDoUj5kRS8VHI3REbaVOFPDB1D7U295wy2/pwhSBemgfm5j9UokSpT6ZbtLT5ixJQVpgYQACA9z4tzP+fPnUjwXV9JcU/VURp6uK6md3i198dBDj8T73//DcejQ4fUtLh795+OsEB+3LfLTEJ0yBk5brqioqLhb8D0nQeDNdOEf54rvFpCSjpixMa1rI4X1pQ6Uel9LSIFitae0CZHSkhtCVJIhyZAce4S0LdYmRCI53h4z8WlIkfLlMaI8fdLuqVMz8Z3vPBdHX381llP57DlJA7u0nAhTitkqguDwtmXGwjy41/K3x5KsT3YwI0FeJM0vI5XR4/qpbC4F0dH9aoJBnIqlOmyviWSh5+vsu3bvicnJyRjsH8i1mdP09PGYmT6Zx0tdnviiX5EqvENbYv/+e+OJJ56MRx55NPbu2xtbJ7dmb8+OHTvy5zN4ySFz7UZ+yrEBZFDmV1RUVNxNuGkkyEbEcQl3YX2Zvl733dpq6yquRntdr15nkZUmLssodj5YN/4JKlfWV8ipjizyo7RIT/MIubxAJRESGUIv74+JkLxBIjryDkF+FMpzRPIQiTSpPDK3CYepp6dPxGuvvhIzp6YTWVrKRIuzQBTo72yd4blBzzS4uxhrvj878yfKcs5PhCgVyrmoclkK5ZopDdEQqXCeCKEC8wZ6BH84+M7ZpeWlfHg7e6ogPp3x9PX358+IPPb4E/HkO5+M++8/Env27MkeH0iPvrfWnfAY7bRh3Wb5FRUVFXc63hJP0PVg4+AfYw+p/cPsMhXdsdml3KiX4RYkkFaZspz06Lrlk3Z+k3YgXXqGTH6kyyRkfVtMsYmQDkk3HiGTG5MeEZ3m8fqGIKkeMm2YUEGyGAP3DeXPnZ2N6ZnpOH1qJs6e49tcC/kL82x9sc2l+6vz2H8aG3Phr0xMQHH/+V4loGZ6mnfKS4GqlHG5zlLlLTUgJ4/y1epa9A/o7NF99x2OBx98KB566OEkH8yf+9i6dTKTJpMeb6O5D8ugHbdR5m9WpqKiouJOx033BN0o2uU9jLau/kBfH90voXTOKss0sss0eQY6qTfW21wHRAjUHsRH+RCdZlusIUT2CEFsRIzsFWqIjQmQyRGyyQ86k6Iy1hab2jLZasahwSJziJozN7xYcGbmZH7z88LCAoPOhAKiwf2XAzSlhzZSSPmeIxF3aE6lRL5buWdzvmTq8xQW30DrH9CHR5EHhwZjfHwyb2VBcvbu3Rv79u3Pnh7O9bBdxpucN36sVMTHYX18Rbge3kjZioqKijsZb5snyN12+yHOxqT+QF8X3S+ddMoqCQpwulF2awNdWc5lrq7bEXK7DirfkwmDZAgQMcTDhITYZEhkReRFJKYkNpKbIG9QO4/6itUH6dLbxBiydyePRwE0t1lPbpsPtp48eTyOvv56IkWnOl6iiJVEfsjv5yxRz5Z80LokEsSQEkhKfuJrQO/j4dteY6NjMTY+nre/eEqLz3bwtXzOBuHdgewQ83g+h5vx9uCVEunRk1x+oqtNfty3xCbt+RkuC8q6FRUVFXczbontsIo3CpGNNq6+lC7Xrbx0qgNpQdcYzzLPUFY7v4HLE0OAkCEgwESkIT6QIcUmLCI3kB/pIDUiRvIAKU0swsRTViZESotEbTxzZLIl8qWxaJzM1zAx4CwPZIM86prA0S7fMePr9pkMdUgK3+6CtPAk1mAKnNHhcxjDI0k3qI+R8jZmiBNtQZAon58sSwEZYoTenh6CCA/jachPOU6TmHbcviZgs7IVFRUVdztuSRLEkOoP9Wa4EQJ0dRnlS++ldZ2NZa1rx/nvDXJTzzKxZJEH6bQFZo9M4xFqB5/hESEqCY5IjkiQvUYNcVIdt1MSH8kei+eicWgduM/KIOKBp6UhHfa8EOenylIesgMkhQB5gRwR/P4fExxi2mA8zid2PYLb8zjcD2mCx9Mt7gbm263ctepUVFRU3E24ZQ5G1x/mN4KSgAjty7gxvZGw5L+Tot1GA+cRN4Ust+s2ZVS+DCY+luWhgaSYsGwkMsiQIfLlBXJZ6UVwpEd2GqJFGZMfhY39OwDdbiIbQO/g6bzxuSOXBMdeGXtpHJzmw6P6fpjITTtAemgPQObKuu6L2DJwmtCM+9pkppwjcP22XFFRUVGRfhfTD2Zhzt4+MIz6A33j6H7ZMIAdMWFjGec1OtJXt6O01covdTKyXCtvK5F2HjrXIcILYzIismIiJC+NA+UgQA25aWQ+wkobDSFyW37STFtd6oPtN8sNCcqj68S6zRqCAekoAzqTHAd7axwgNpYhOC6D3nJZ3/0QM15AGngcZbD+eijn1sxvYxtvpL2KioqKuwn1TNBtjm6Xr9S185u0YiUbEpP/dpFOGqCjLna0TXRcDp1IiLecTEIaQkKQB0jf8JKMh6chRSI6DWFqdE2bJlRKazxKqy+NzeNrgM7EwMFeHkhJSVycFrlhu6ohOiUJcvlSNuFx7AAYZ5l2DEq5Gxi/Y88fuD2Htq6ioqKi4mpUEnSHYLPLWOobuU1eGhmQpiy201UgFrKlJbmwvDGY8DgfmWASA1FBlr7x7LisyJAIjfPUpmKVU/n0X9GP4qzpxMpryEVJCoghLIq1DWYC0xAa6UsPj/P05NbGR9bL4H5A2S9oxrdxbCXKMsjtQHn6Ae02iNvtVVRUVFRsRCVBdyC6XdJS110WWchSFpRGti11usyDqAAICHpIDPomrTImQgrSlaRI5Eex2yGoLdWxDlgvaDwYfbUlXZsEkBY5yakOWXEsAkQZEx3pRYgcmyQ5dnDbBPdVxm100zOnNjbOc/N2S323tisqKioqrkYlQXc42pe32+UujezGfMiFg9M5Y12PjuqQD+toT3I3neSSHEnXlJfcBJfxeJzv8SBj95E3IwfiJs3WlIkLAUJjjw96kyHpN5Iex2V9B1DKoJQ3g+bSoJ0Gbkdz3dhmu8+KioqKihtDJUF3DUQYNqLR6TYg6Ekk3xZlXIZ23SaI4Ci/ISwbiRF1GsJD2ZUV56lRlXXImk6e8lNz67LyriYKSjYkhdAQGMojN1tifiS9ITrSOe36ZXu5h0I22unrQXO7Psp232gfFRUVFRUbUUnQXYirL7nSUpt0kDZhaYgIofTUZG1HVrqRTXA2lm/SECPQ5JUycdbkuCyD7e+IV8HEwDFEJqXWZRMfvD6UoZjJT0l0CJAfoyFKTTA2yvnv9bHeDJTtV1RUVFTcPFQSdJej2+WX7moSItnpkiA1cq6RdZIbD5DTxG7HcrklRxqjr/IuI3R7X47qQ1qA1RAbxVIQE0x02vJmeaBpmzT5TbuglCsqKioqbh9UElSR0b4NyjSy0iIcTrtMmW8vz0b9xjptnSHZeTlKaPKB9RAPuAdpkxBFkBfJECHpGqLTlL2aBJV53XRlvBmul19RUVFRceugkqCKFiAmHbED3yJlfC25HYwy3S0/aVO6I3bg/G7kQir+MlnR198t2xsE0Dm009Zt9Pg0sdFOg266ioqKiorbA5UEVWyKbreGdWXsYJTpbud+QJkm4qvzlstybVyLoGzMw9PTyNIT+JCpD06X5TePS3TTVVRUVFTcnqgkqOKG0L5NyjQyAYJgudS305ZLtNPAujbxIGkvD0WUVhnisnypL2NQyqBbmTaulVdRUVFRcXuhkqCK7wqbkRYCRMFyJyfJTZ12DEo53ZYplGlkdNI3ZCX/nWXQJjHEHot1oJRBO224ruWKioqKijsLlQRVvGl0u4WsIzaZKMs53RANQkM6kAWl2yTEadfvlr9ZnTba9ZG7tVlRUVFRcWehkqCK7wm63VboSnLRLnOjt2I3wmK0iUs3IuMxlHW7lauoqKiouLNRSVDFW4LNbjPrm3zIiaSyTjfCQnoz8uLyZX67jWvVr6ioqKi481FJUMVbjjdyy5VlTVhK8tKtLfJMckp0q19RUVFRcfeikqCKWwo383Y0EaqEp6KioqKiGyoJqril4duzJDLXu2VNfixXVFRUVFR0QyVBFbc1ytu3Ep6KioqKioqKioqKioqKioqKioqKioqKioqKioqKioqKioqKioqKioqKioqKioqKioqKioqKioqKioqKioqKioqKioqKOw4R/x9DvxlOX9CpdgAAAABJRU5ErkJggg=="/>
          <p:cNvSpPr>
            <a:spLocks noChangeAspect="1" noChangeArrowheads="1"/>
          </p:cNvSpPr>
          <p:nvPr/>
        </p:nvSpPr>
        <p:spPr bwMode="auto">
          <a:xfrm>
            <a:off x="2836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4" name="AutoShape 4" descr="data:image/png;base64,%20iVBORw0KGgoAAAANSUhEUgAAAkIAAAJ7CAYAAAF41c7zAAAAAXNSR0IArs4c6QAAAARnQU1BAACxjwv8YQUAAAAJcEhZcwAADsMAAA7DAcdvqGQAAP+lSURBVHhe7F0FgFVV113T3cUk3d3drYIotqJ+9udvfXaBCIogBoqJAgpKh9JId3fHEDMwDDPDdNf799r3XRgVkBzCt+DOve/mufuss+PUtbMIYMN58a8UEl951qzZWLVqJZKSknDq1Ck4OjqiT58+6Nmzp/WsM/jXCem9995D//5+sLPLx4MPbsMjbxXB3dMVZUOd4JrWC506v4PQ0DIoU6YMfvrpJ73mXyWkBUufxbifsxFcxhkH959CVlam7LXDvHnzjBMEG2PfhL17HJ7quhtNmjTBN998A3vrsZseJ3JfxLHjUYiNPYYVy3bi+PHj+Pbb7/4kIKJR5GA0CBiDlStHwMHBzthJJt3sOJL3lGXatN90e8yYMZbGjRtbNm3apL/PheS8dyxbEh7W7ZteSB07drQsXLDI+uvC8O67fS139X7A+stiucmL2y+oVasWOnbqYP19YShTpiwmT/nV+ktgFdZNh7c/6GM5VvSk9deF4/ffFlmys7OtvwzctEwqSA1HuP0I668Lw7vvvoeJk0bBzc3NuscKq7BuKowa+at168KRm5tn+fqrUdZff8ZNJ6Rffplq3bpwFBcXW2bOXG5JTk627vkzbqri9vbb/XHs2EHrrwvH22/1w/SpP8PPz8+658+4aYS0bNkK5OVm4403XrfuuTBkZmaiTt3GGDn6R+uev+OmEVJmRhE+/exj668Lx4Tx09G5cwvrr7PjphDSsmWbcett7ay//gxRKdYtA+Zvrl966VUpnoeRkZGh+86FG15IgwYNFV3irC/9V4EQdnbW+MsK8/ehQ4fh7uaJ/z77NFJTU3XfuXDD1gKsXr0av/02E4cPR2Py5EnWvReOsWMmo/st7VVAlSpVsu49O25IIW3btg3vvz8QdevUx3v93zF2XgSe+e/zyMpME+YVwdvbR6tDzgsK6UbDokWLLDNnLLb+unj89NNE69aF4YbUSY6OfritR3vrr4vDrFmLUbNmBeuvC8MNJ6Svh38PZ+d866+Lw7vv9MfPP3+PRo0aWfdcGG4oIfV7byAWLVmAZs2aWvdcOHJzcxEYFCJKfqJ1z0XAWuyue8TGxlr6PGTUFF4Kli3dZMnKyrL+ujjcMEL6Yth31q2Lx8ABH1m6dbvF+uvicUMUt8WLN+CFF5+2/jo3HnroIW03a9y4sXUPxI86AgcHR8ydO9u65xJgFdZ1i0mTZlnS0zOsv86Oe++91/LAAw9YypWrpL8DAgIsVatW1e316/bo+nJwXTuTAwcMRmpaMj799NyB6+23347CwkI07jEX9hJxpKcBhQUWjPnUD6+8/Doy7aaixwObkJUHbFgDODgBoSEW3NL8VwR6PmC9y/lx3QpJ9AhWrVqGefP/3C62dLcd/vjlbRQU5CM7O1uX4uIiPDlwLPIL7eBYCHg6A9NGPo/cHBfc/uwnYLSWL2/p7Ag4iYIpknPiTgJJSeJ931Zs3Pg8uC6FdPBgtIQK3+Gzz4Za9xh4/fXXRb84ID8/X5fiYuMF+QqJiYnw9w9Cy/u/RVg5YdPeFcgPbYPUZODNRy3w964Jfz9/DXCTT2Vg6LStWDITKFvFgmd7nF8E16WQ5sxdgVu6t7b+MvDOO+8Iewp0KSoqUsEQCQkJus/f31/329vbo0uXXrCE34dB/62CY8ePIi8vDx4eHmjQMAgvfLYH86cBbs7e+H1UKHbu3KmCPx+uOyEtXrweTZvW1Jcy8dRTTylrzIVwcnLCyZMnlRlmtStfNjKyIg5F78PtL4zFpy82U2GyduSNb9bh97FAcKg7pv8QrtexJwmF9E+4rlyAzz79CpMmjYa7u7v+/vXXX/HMM8/A0zMXzi4WiDOInJwcXVjtSvj4+JxmQoEUwapVasDewQ72jhY8/PZaVG64B7c8tg5HDgCrZ1fBbz9GwMXFFZ8NG64K/0Jw3Qjp7bffw7btG/Htt0a1xbvvvqt1Rr3vTse61etRt04MHngoC5vWrVeWkVEUENlAkFn3P/Ak5s6bBldXV0wccg/8g4H6rdOxep4HRvSvruwZNHioKPssLaIsmheC60JIP/wwGh6envjpp9FaPJ599lmkpaXByysRTz+2HjPGzsDsU0+h7+s7MeqXuqp7yB4KhqDAQkOjMOL7z1WhJ5xMR61Ok3H8MPBdv6o4tDMcjZs0RZUq1fDqyy+iRYuWEsvlXLCQrqlOMvQF+wetQNeurfT3Lbfcovu48OXpLQcFBervwgIpRg7Fav5dXFx0H6/hy1avUQ/r161AeLWdaNptL46JgEZ9WE3v8cGgIXjz9VdQu05dYdtD6PvOm3otr9u9e7c1NefGNWUSE7p8+ebTAjJg6B4ygjqDAomPj8eJEyeQmBQnyjr+tIAIrp944n9YtXIxbvu/yfAusxcxBy34cWCV0/fkObxm3949GNC/L5ydnS9YQMQVE1J+gTgkF4nPP/sCW7as0m2+UL169cSkJ1rNfKHu48tRB5nmn0vc8TgcO3ZMtytWrIaBA/uhwS2/I3a/HdYv9MPID6uoYExBmr6VaRkJ89iF4JoVN77gF19+i1dfeUF/33PPPaetFEG9ky4xhpE6/mHRKrZaJHt4e3vCzc0bFStUQI7XQLh7AeM/qwIHsWpkCYXAe1Cx8xruI7jffOU9e/bo+p9wTYobc/Sbb37A3X02YuwKT7w+2g7vf+aFgCDjOAXIF3N1dRN3wE2Z5OXlJWtPqzUrFsWejqefehEp9gORlwv88klZOIoe53FTICxWFIopfG6bRdU850JwTZg0cfJw+IbNR2reXvww2AcVyjeAa+WJWL8lD9kpFiz49U70uTdFrJdDiZc2dZCu0KJ5G2zavAHbtm0Wjzrfep6DsoTbXPM6sslkD3+bRW727NkoX768bv8TSpVJe/fuxcSJE5CT7YyDW7vgyMZ70a5bMI4eW4M2VR5Bt8qvI2aNEzzcb8fHX3mpP0MBFBYWydV8SUqILyyec0gEoqMPKOsoBC6EKZi/MsUUkCmsCxUQUWpMeuCBByRkiERBYRpOJeVIgosQWiZU/JcmCAgIENY4wzPoU1Qu9ybyimegY8upcLB31yJG59DFxdnqFxnCqFa9FubNnal6i3CUskYmEdRddnaGkFjUKByuTYFeqFUzUSpM6tHjNlSuGghfHz80bNAGDzz4IHr1uhOdu3SRwDRA2+IHD/kQc6Y2RJ5lGdIzi5CawmqQLF1ycrK1It9Q2hYcPSpOkOglMsvMYuZ1Tk6G+FLZsp0vwsiHs1OxsIpOI/RaMuxiBURcESbxFibdS2LXrl0SWqxBrTpeSEv2UYWSmpqi5/OpeaJxaWFiju1DoH+EnLsOc5b0xq49W/Bw7xXCHleN4zzFGze23ZRVfFTlylWwYcN6efFiZAibWDlnLwccRCIubi4irCLk5hVAdL8odr6iIw4cOKhF7WJx1YobcywxKRpZmU7IFucwOSUFhw4dVOvi7u6BFPlNX4dK9sTJg3BzdcGgT0NhcWDxskOnFpNRVOCiFo7WjcIyrZ2pU7Zs2axjQ5ydXJCRmaI1k0bxsoh33VAzbuvWrfDy9hZBZUnEv+esmflPuGwhlbzcTMD+/ftxMHovdu/aLznrgJjYGGUVdQ/DDD9/PylOqeJJnxBTnoiQMB/0H1QJxfbiROYBQWW84OPWG3VrPARXYRDZw4WCosAcHOz19/79huIu4kUCB5GSk7OjBL4h6jIwQ9jz39fXFyEhITpWhJlysbiiOokCYxUG5bZj+x7VI17eXsKgaIni6+L2Xr1w9913IV18nJiYo/IShQgK9cQHHwcjNeswgoMtIjAXcRK9RIfkwNGBeiZblbJZTUKwyvb48WPiReepUi4S62cR9tiL8LKycpW1keVYLO20qGZmGFH/pQiIuCghrV27BlGRwZIrvuKnnL2pmIJJSNwtQWkQ9u3fp/2AaMGoOHPlJdesWaMv2PWW1ggO9UbfD8NxInkvatewl2KTqR5zenIgTiRNFyHYoVIl8aKlCCUnp0jIclKLKLczMjL1xfPyWMctvg+Lmli0XvdVQX5eHtJTWKzdlUGhYWVQvfEhDU0uBRdU3FauWIY+D9+vdC6QXKPvQsqL34pKlSthyRIj/jKxYcMGpTnjLyfRF+vXb0BxUYEUM39hQy6iyvkjXSxaraZLkJJxFN1a+yK/yBn5hYE4HhOB1OxD+OC1LO0Ws2zZMo3paNFyc/NUn9GTptLnYmdH59FB0+YgjCsudpYM8tcixoVsOnToEB59MR9P3L3+6hS3TZs24v7779ZEkMpPv+koD/YGnE7h7qcsond2o3WrZtazDbz4Rg+MGvUjvh8xDOvWr4CPryhcD1csXrJQzPsJcRbd0KnHb9ix9wRuaVOEIkuB6CZ3xBwJwCefzsWXAx2xbt16jfwbNGiAfft2abGjHvIWJUyhkCW0bMxjFjUIiyjE2rVroGrVqpoOMoznenl5CovtlZGXgnMySR8uS1RkiJhRF3HashAQloa89HKiKzxx64OxWPp7OUTV2It1C11xIt6oBWDOlQnzxYfTMtD3zmAUilL19GQMZVFl2qBhYzRtWhu5PiPQpI4dalWyQ/Th8pIBIXjj1SUoG9JBQ4bu3btj8+aNIrxUEQa0ot+sVyIbjh49qj4UfUYH2UerFxQcLnotWJS3E5JPJSMwMFCsWiEq1Y3BqdjaknEjNY0Xi7MyyRRQSLCflnUqvszsVORmWxAU4ohej57ElJG+mtMHtkRKLjNsMBAVFSWm2xGvdPMSvZGNb9elwcdfovcCJ7h75yC0wnbUbfMbUuLd4eLojeijAYg57oFb283Fvm35WLToD9EjQaL/Von7kCnWzFvuGYnQ0FBUkIifDGKtJZU5E2fRUEPSLL/YIBAWZRGXI1vdBJ6Xk5uJvZtDUK3a+bv8nQ/nLG6mK28vWZWTLcUhJR8B4vD1/zoPJ/Z0FwvkhDr1KqHbvcnwk+idOdytezetd/bz81fhOjra4fF6Yt325yKnIAm3PlkAl7LxOHA8Dm6OzmIJ3dG9zX48fMdyPdfX1wcuom/Yj7GwUDIpNEyHetII9O59p/hWqaoPCSNthsetils2uD5+FIiLi5N7pyM2NlZKQLq6DS+++LJm/KXgT8XN3OTDaI2iIssodf/zkism/eAmxcZDLQsVpwme27RpUx20QpOcJbl48KDRKz/uRJwKjy/g4CgKX47XaeGEvCx7xByQZ+TxPnZ49dVX8eWXX6qJZ4wWFBSsxYfFk0XrjjvuxNSpU9SaUe9wWCjX6cKUIjEIFhTp8wulXHp5+qnueuXDfIwYHIC7/yOKPec+PPHkU3qvS8FpIZkC4pqJoZDKlQsT/eOIu54AvH0ckZnqiXlTjAcxJyuLZfP09NKXe7l/EI7tq4uy1ffhmyHJKijeiy/ERMdJ0YS8DJUt2WknhsDP1x9PP/00Pv74Y7VaDGDp13iLb8ViRdx5551qEdnDlmlipvB5DGCPizvgIRmXnZ0pv40qkkmLK+C/d2ejYsWK6PVwOt59fgd274lWx/JSUYJJpKtBWQqJy+NPPIqVy5fCL7gQ9z3tjInfhKjpp+dcpUpV9aI7duyovhFDhI4du6NDr734ebizCCdLTS+FyQCWL0jQ2lBQ9erVxaqVK9R3Ydjg4OCkxYKWyM3NXZ9z6623koSYMGGcXs9t3o/pPCz3pon38vbUIr51yyY4CwuZ7qZNW6lO2rB+FVasXIewsDB99qVChUQ5UTjmmpXvBQVG1Fy9eiXd/+Srzti5qpk+cOPGjZrj3UUHRUaWxcyZM9Rpo6I8cuSImmlWhbD2kALi9RnpSdZn0PEzFK67h78Kg6GKm5th3llsWEQ7d+6ixXvKlClWAVlE+VbHqVNJWLpoMcqEh0tayijjyCrVURICbdy4RgxNBm6//S68IsW4bNmy1le9dNhJwuX5FI5RFCgYLoWFBUpzRu2tWzfTGCw7J19Nca4Ei/RN2rXvrOc++OBDWhxYXEh5BpVm+U9NSRRlm6N+lr2wyE7+Mbfl0So0FgNvn0BrbEZH0UmY0Azbt2+X59BKOSjD2NT0zhvv4Z4H8zBvjh9atmyhIY+Pj6/eg8We9+C5DH4pHGac6sTLhAqJiaWQuGYtYEFBnpTzXLEmydpbw1xWrVyJIhEOac6OCklJicqW1q1bo0OH9qJ8h2viKCQmLjMjWZU1t52dHPTeeXlSlGXdtGlL9Zh3bN8swnVEeER51KxZS90KMyarUqWKZtaSBYvh6W0RIULu6YEet/fUIh8gVi9YFgqKSp6sIhvJcgrrSqEEk8iiQklggQapLDoZGenyItYgUlhGBlCH0MGLiYnFgQP7tdNCaqr4QqIXWP3B4kjTm5aWLIJO12vdpSili8/Eez/2XCXs25WH/MwIFR4Zt2HDaim2RnUqdQmLTocOHfDDd9/jgQce1CJHQd77wP0iDG+Eh4chIjwCvuIX0TeigFhMaXV5P5PFVwp/sm4sOhQKhZOdbUTcfCAfTt3BM3mcQqQvsl8C2K1bt2ngSezZs1e9XCrthIRjRhGzdxQ25QsraohHHIwli5coE8PCysrzctGpdxyGD0gUVpTR4kIhZGZmoGvXrshMz8Qf8+epcCgEfxFIeESkLOHiswWocHgNjzGdV6JonQ1/8pMI5jwFQWXJB1PPMHeZAEOQhXL8DJu2bdsq4cMWbVnduHGT6oGU5AQ5J0ev5/2CgyM0uKWC3rt3j84DQgXOGgK+ZER4WblfArKy85RFAQF+ouf64GjMUXiL0EJCgsWpDBPBhkomBGmRYtFi2ni+Ufd99fA3IRHcxYWCOVvu8JhZ7PiimzdvlmUT/vhjgYYPR48eFAE5iI8l3npuPjp16o7abZZj9RLRe5kN1M+hcNh8TaHyJY8cjkawCI9sYb03i1FwcAgihDURwh6eR+HwOlM4zDziajHIxFmFdKEwBcW64/Xr12nkThfg8OH98gJGfXN6RqZE5bWFAQHKTlP4fEEytkHbw9i3sZYG0WFlwrTWskyZUBV2uJh5Fl8Wz5LCudpC+SsuS0i8lC9OS7dr106sWrVafajNG9dqdE5lHxZeCceOHVG9xnFlLCamsMgMGgMKrFq1quols9kpXJQyhWM0ALhosTWL/LXAOQPcCwETzZxl0YiKKqs1ANp3UfSNgxQ3okUHO2UF64X4ombtIIXKTlrt79yJlSuXoEaNGnJOQ9Sv30Drg6i3qJgNo1H67CmJyxISwcSzGPhLMWHxKFPGcODobDJ8OLTXU6s4EhOM2a5o+cgiOolRkZXw1UA78a++Ru3atZVJrA8ie0zmXEvhmDirkC6mBPIlqH+oM4KDg9SZ5PV0GGnB8nPt1GUICPST+G6rsqIgr1CZ06RdvoQZJ2S7phZF+loUzvWG0ykyBXMxAiLM88kMviR1yjPPPKdtYCJCPZaelqmOJqN7ssnFzVmL3cSf9mPu3EXa0Ej/6HoUEHE6VVpELlJABK9hseL1DAWol6iE777nQWGNPbZsXg9PL3c88mIG5u/2UaXNc3ft2irR/VSt5Od13He94rKtmxEYMyCmt86AOFVHBrEFl1UlY37+ERL4aGBLFIozWqd2PcyeM08tHdlzvTLIxCULyRAQA2NWqZyJ7VhrQE/88OFD4iyelGKVJ4qYvUJcpFhVFpZVU8vF32TP9S4g4rKYZAjJqGI5U7WSqnU+DJBZGWf0ng067R6YnjIdSVNQ1zsuS0gEL6eeoSJm32gKisWOgqPVM6ovfDQINVnDa24EBpm4bCERvIVZg8AiZ96SjiB9KC43AmPOhSsiJBO8FVlFmPqG6xtZQMQVFZIJ85Y3unBssOHK4qoUt5sJ/0oB0U15//2PxI9L0gpC+mqsu/rhhx+sZ5zBjeOkXAGw++DrbzyFfMunOBEXg9jYI3j+Iy+88723CKcu+vX7P7Rr1w533HGHtvcR/xoG9e37LqJqpqBCSBmM+G6vNnHRjys5vXR67iFsjH1JhOKAEe+56njff4WAnn32/9DnzQz80N9RYkijRYZhEmtCz4VTp77BJ5/Eqv9yU6PPQ/+xbEx4xPrLYqlSpYqlRYsW1l9nR2J6f/k7WLdvagF9++23llq16lh/XTg2bYq2ZORH6/ZNq6Rz849g777F2LFjm3XPhWHAgEEYN+4beDpZpy1TMd2EeO2dRy1Z2Wef0Pdc+Hjox5bhX35j/WXgphTQjyPHWUQJW39dODZL0forbroiRgdw1szJ2qB5MXh/wEf4cvhA668zuKkExI6s+Xm5mD59mnXPhWHAgIEIDPDH6NGjrXtKwMqkmwILFqy1bl0cNm48aN36O24aAV3K7OzEgAGDLXfddbf1199xUxSxvn3fR2RkoPXXhePdd/vquLjzTRR8w4cagwd/IoHlVvFdfrHuuTBQXx3YfwK165TTBodz4YZmEJukvLx88MsvY6gqrHsvDB988BGCgl21f+b5cMMK6K233sLyFVslEH3idGPBheLZZ5+Hj7ePCoedWs8LFrEbDXv27LG88UY/y6lTp6x7Lg7rN+zTtQhZ1+fDDSmgDz8YYpk4cZJ+I+Ri8dGgjy3Nmja3/vpn3HBFbNiwr3D4aDTuuefui25i+uLLr/VTh2vWnrse6G+wCuqGwbDP/xxMXgyWL99q3bpw3FAC+uOP1dati8fXX42wPPbY49ZfF44bRkCzZi2xbl08hgz+1PLcc89bf10cbggd9O4772P//q3WXxePGjXqYfjwL62/Lg7XvYA++mgo1q5bif/97yXrnrPjq6+/0LmyOQzVbLIhRo38FUXF5//6zHlhZdJ1iYSEBMszTz9r/XV2ZGdnWh588EGtiE9J32TpcktNi6+vryUzM83y5pt9LY/95wnrmZeG6zoW+/TTr/DKK89Zf/0djz32MJKSUnHw8Gbc8dRxianscCpBWDPEB4VFBfj+258R1ZyTMQCbtgFZ6Zw/G+jRrQLqhl/YZ8euWwEtXLAOnTr//SsPw3/shhOHGoKDhTkklRPuNm0dgm7/mYJTyUBZTmYnb5R+cBWKyreAr4MdMos54YHEbkWAq6OxvWELUKGSO26pbcxpey5clwIa9+t01KlbWb8CaoIx0xdffKG929gvkmsmnQs7cXHhOLc7X/kRm6Z8hB07N6NP38nYvYlzYwMcb2v2+h8xLxXu3hasWwL0f0akdx5cdwLq128gNm/egFmzZlj3QGesmTFjhvaPpCAYxZtgwMn+2OwbSaHZ2XFYRFk0uuc93NXQWasyOKqSIyA/mbYN8ceEUVLUPnq2Mlzd7HRSvPPhuhJQ33ffR05eFj4ZemZefs5oTPYYvW3PzLDHWbC4pmC4mHj6qddw1K4GQoLtcGttdx0FcO8TzujxnyTEHJBQ5bXqsHcwZvBjqMKh8+fDdSOglatW4eCBWDz66H0qBOLFF19EYmIC6tZ1FlZxxj2OwoYWFXZFJjsoHLa1s9hxitXVq5frUPROj49GRiqQnwfM+EVetCgAR/cGqpCbNW+JDevXam8Pdn85H64bP8jJIUCFY4LCSU5Oxqpla+DldRybxBfasHodQkONj81RKKZOoXCCgsKQnpaqwz8zM7NwMtYFAcGcRByI2VVVhcOO7hzc17Vbd2UP2fVPuC4ENHnyLKE9pxczmPPCCy/oBChLFy5HVt1b8OnvEVg6+Rjy8i2y30nPI3P4gmaxu73n/UhIPKGTJPR4biIO7snD7i0WfP9eVT2H3ZaPH4/TGSmos3jN888/r887H655Efvww4+xfv0a/PbbNH2RHj16nBYU1xyMx0ZAdlj397fHqVOGkmZ/bBONG7XEgoVzwM/Fd3h4mhatX4cFoSAnAHnCrl533oUWLVtJ8VuJGb9NP82cBQsWICIiQrfPhWvKoNdff0deOBG//z5dhdG5c2edcIW6gZ2baJUyMjN0qrETJ+Kwe/dxLU7stM4iQkEFBYVi67ZNOkdSvW7TkJ4C/DigmgqHcBWmValqTBY+b87s09dy+SfhENeMQZu3bMWiRcvx2qsvaOJpvhlHcZyHu7yUkw7htNfxapzah0KjUqbgqHc4kpozTDz5xEs4YX8XfIKyELMfGDu0qgqbAuB5vDeLFK83BWPiQr7qcM0E9NXwb/F/zz2jCaZwJJ5S4ZjJ4XBPssV4KaO4GSOO8lVonETh+effwJId3cVSFSMw1IKJX1TRa03dRAERvAfZSFB38b4cNRkTE6P7zodrIiA+cvW6UYisEI/JawbC08kfLSo/hIFvS4Ltzowu4hBQ01/h6EeygMOv8vIL0LF9Vxw4cABB1X/GtBHl4OZuWDcK2YTJIMJkDs/h9j/5PyauiQ5av20YPAJ/x9qdv2Hf7D4oOFkWb373LY5gOt79OA3V6qRILnMmY8M55MhHsoyzYFFp+/v5wM3DDdt3bMTsMRWkOBrFqaRwCFMYXEzhmQK/UJQqg1566SU0b1kRaSkuyMxKQlZ2Ehw816Nl05aYOIYzfB7F6F/aIT3rGB66a734Oi7q63ACOeojSa7ep2GDxli6bLGEGUdVcAwvTMtkCsREyd/UX8TQoUPVWl4ISkVALApDhgyBn78bcrIsOJlwUpjgIR5yfR1bT71AFlSqnCdCqYBCh2/Rrul8Vcpc6BQ6O9Mp5IuKKe/QFb/8MlK9ab40B/QxUOVxCoNF02LhXABnCohZ1B599FH9INSF4qoLqEuXLuqcRURK8fDkrAwRqiQ5bJMvy3llOQaWM1LV7/AbenZ7EtXLfiO+jzHBLidz4ozEjMZpollEune/A99997ke54w21E/0i/LyMnUONp7DyXcJirSo2HAu2e2XnvTF4KoKaNiwYahVpwwKcv10mgu+SGpqsua6Mb1YIeb/MVPnNtu1Yz8WruiEmBMZ2LvDA2+8NEmEYgiJDDMXCoLzOHIqDfpHZcuWx6pVy3XIOh1F1THCnJysHB3rz/1k4J69nNv64mcAvSpKmnSeMGGCBIURyMn0RGJSItauXY0lSxapaeW30Dg/7NKlS3EiLkmElojgsDxs3bUDnp72aNS4kpplmnQO+6Se4ULB8t4ULosTXYF169aKNpbiY2coZLKsuBByjxbieQeLo+in29HR0dbUXRwuS0AkX8nF3EcHjNPs7NiRip3y0gwjOGlKXNwJbNm6VYeUF8kLp2ekwy/QCe6eaXj6xTKoULEidmw5CQfn3fAP4Fh8DknnvEfG+FjOiMU6IU4OFRt7TAUkT0SxxfgyA+dVy87JRZ26DTQtjL98fT01ruvWtaPuu1hcloBM62CCwuGU8E4uceJn7Bed4yHe8iI1rx07dtJWh/r16utsWXYOxfDxs4OLawJ6P2ovlikcjg5ZqFojQIpSGBYvH478gjydmKkgv1CsXra8rI++NPUOZ30oLCSb8nRiOz67QITZ675KOrdRUlKM6htOEkUhG9ro4nFRAgoO8kFYWCBCgn01V84G6oUF8/fptDiurh64//4HUL5iBbUoycmnMHv2LP2ISYUKIcjK2YJefVzQpTUnX+Ic+azI8kRWmi9mLnoFtWvVlVgtGcfknsXiOLI5JynplDw7U0ddc7ZPFkVObkAzn59bgEljDqh1Cwoqq1NqFFvydQ5sWrlLwQUJKCzUH+XKloGvn7e8hJ28oBOqVxeLFBFsPeMMli1bgmrVq+n0gJyUgMo0Vz3gfOzcsUuUdnXcdVcv5NutQpfe/ujVRbxlB35NoQCJJ11EZxXj8Uc+x9ivAnTiOLKBE6wkJ3MaQ84daeglLrSGZA6FZMyzbVSeUbFTX3F7n7VKldddCs4rID48KqqMWg/SOT4uHVXqOKJBqyKUr54GD99chAujSuJgwiQ8+sjDWLx0PoZ9MUiYXYCaNavrbA0HonejcuUIWOxy4B6UgYd7J4kGERaI+jp+PBBZeYn4sP8O1KreBVu2bNG66KCgABHyCSnOnDPfW5WwIZRiMd+GjmKmUT+179hUP7BL34qxFjOF379m3Fa+woV/BKUkzmnmuZtTw1M4BfLwNz8Rn2NHH4wa9QN8Q5JwMtZLmBWJvIJY+PlEYeNGozWzcdNaKHDYB2/XAOzZUQAvbyc18U5SBCpWqiQWpSGiqq7HsYRkvPxMNgqLPURv1UbM8XiM+95XLN1CtG/fXgWxevUKTYeTsyuCRBf5+HCiJhe1hCqAPGGeFF1WyNP8V69eBw3bJGLb6lBlkBHFi5IvOIX5c5eq5btYnJVBTBTNKSfT5aT+GZk5SIwvwOyFg6WoVcJ/Xw8WPVRG9EMCbrvf7nQ/P36JKikhCzF7PcUa5aH/pEy0vTsd2VkFiCrnDp+gGHgGbEWr9gcRGuSBo3G+2L23PN55Zwmef3Q71q9fJbrLHfv27cWGDWtRKNQKCiqjczBy6gvOasUaQ+obKmYJ0VT16kzo8p8+UMyeGvrVBoYo1Fk+Pm6IiuDc1WflwT/ibwIyhUPLw1mBSd3h3wzCzLEhaN7WA+9+UYxJ35SXRDpg0A/OkqNGkHjfffeJaT+qypkvQAv3bm93TP/eWXRFHnbtPYJanTNQXGa7mP7ycHa0x7Q5Kbi13TJsXZOnk6JwUjnOFspo3sfHH+XLlVfBcPZzeuS0kEbIIGKR+2tYYU2z6QetWLECAQH+qqjJoJ0Ste/Z88/1PufC34oYE8ClR4/u2r2WE056efrrdKNlywdg5/Y/twJQUA0bNoKvTxlEH9qlvgnnZmQETlMsadalSKxJ1fqSIyLMjFMWHD8sXq/oFc6L/X/PPocvv/xClTAFwjkYPYRJfMFevXrpvaZNm6o6hffnVIUMTSh4+kCOkpHOLk744pdK6Pt/qaLUo1Tv8Fw+Y/4fc/Vel4LTAuLKXFh+qQMiIsQHEa+1/W0F2L09F1nJZXU/wUkkOZkJy3Xz5m3QvMsJ5GZ4Y/zow6ofWNvHYY8075waNZ9WRF6GypUzA7Pq4rnnnse4ceNEkKl6X+o7ow7amBSOwqGFGj9+vKaJGUdGc5vCp7PJefqZZsZqmRmZKFe+pqQ7WOeZrdsoAM8/M0R0U3VN86XgdBHjQ5gAWgUmyvyKHV8m7lgBclKrqCKks8a5plkFwReqUKGiVlN8+eERpCW7o06dBlrMOFUOA1JeQ8pTyQYHc27FSL3mgQcewmefDj2tTGmhOLkc78/gtHbtOvr8nTt3qVAlJVp0tS1MzDcPhpQJEQtZW673Una5ybFTp+L0PNY3hwY2Ov1lhkuFMsgUjjpd4rsUFBjmk8FkrZpVhQn5aNqskU5vvH79ep0jiF5qr163i6e8WP0UXs9omZO7GRPvZqgzSc+X0zbn5jLS5ryMoitkg46bq6uX6i9aIc53xrmpKXjqoDvu6CXbzhLTjdd78/NeTNNaCVnCwsMQFhGmwnJ2ErMvL8L7UO9wxmIKc/pvs3SG4kstWiZOT8FsCMeo7jRpzKJCfXLnnT2RK55rcEi4vHyKHMsVj7qsCoMseuGF5/HBBx+qkiS1KXBu0/tljlIHkQ2OTsZs5YVSbPlSnNA7IDBMi5OHh1HvQ13XuHETLFjwB5Onkbuvrx/mzZot+isZbToUY9+eupJZ5XSeWUb8vI5Fk2zl1IRsIOQ0h5crHEIEVGRRp0sFVCQvz0mUjNmD6QUnJorPc/KkKLxMLFy4QGInN6G4mzUeSpaEVtDauenTp2sOMmEMVimgZBWOsEX0EOtpMjOz5Yl2qiuat2irE8U5uziIsMtrEWOO8wNOmjA5r1GjRog+cFAsXD0sXvKdOKrOuPPuO4Vp3mrZOFsCZxj29vFRNpltaMosq668XJyen9qcm5oufHp6hjAlVSvJSWsyi2uyihaE7n909CEdg84vtXDSXJppWg3mJqsWMjKSVCiso2GslJMjprx6LfT/LgEv3+8mxaxYfKlwKbIrdc58X59A1R3UP0wLpzpdsXQp2orTWFS4FoHB3XVeRwavERJjcfJuzhxKQ2FOh0oG8R70h64UrFaMOsiwXnxJzg1NgRg1dYaXSmXNhNN8ss2cwtmxY4fOT82YaN++/cKEML0+KTFOBW0nCWX1J9u1GjZsrlM0s3qUs3SmpWXKy/qhfI1kzJp0VKeDZ/FilQWffWDPXriL3qlStQqac9p30VEsPixyxuzCBmu4UDhkHJcrjT/5QQaTjCkBCX4PkcqPOWLU8xpBH1+YxY/FgRPjUkjswU4hU0HHx8doYincrKwcsUgN9KX5MmxuYVHiszhd/ICvvNDvuRQ55q3XNGzYQItuXEwcbu99h1pAWkMW3ZAQCZjFOLAYsQgZCt6YN/tq4W+OIsEida4c4ek8zuJHBb5r1261bHv27BbhpItuikVa6il1CHl1hYrVUa7GCezZGCT6xpgClffgx0/KyAuzmJCR9KLZTMxpmf38fEXHcLJuCTMiolQ4tJzuonT5lRizGJnpO1s6rxTOKqALAYVEfcT6n+3bt6mQNmzYiAMHdmsHSlehPZlWp0FFoNBPc5q+Cl/OzAD+tlgcsX/fVnS/pYewJVD1DItqWBgn2zUESOVLxvDac2Xc1cIlc5M5SBPPl6CCrlq1mugWY7YCBo+UO6uKq9XN16CRX4OhfuJ+FmO+LHVOUJAvCgrzdbLcRo0aomXLVuKZt0DdunXVv6KlMq1SSdaUFi6ZQSaoW1hEqLAXL16MMT+PVAYZleq5qFC+hhQdOoJe6jhSh1B5b9ywQYqM+DDCtGeeeUaEzMm6K6sCpkBMYZS2QP6Ky9ZufBE6ZHwxtnkx+NR2dWFPUWEBwiND9PM1ZA0Ve1Zmrn7ij4Kau9VPPzTAWKlGjVpaRUpB/lXHXEv8TUAXSyi+BF+IPS6oTO+8817RMUY9cVTZiuoUlq+5W6tC6A6ElctRBT9ohC+aRu7HqNFj9SMmLKpU4NeDUEpCBaT64vJKmr4cWVShQjmxXvYiNAfEHTfM/aEdNVSI9HFy0kNQv00cfv40BMOGfanTKnPm8yvl+V5pqID4ElwuRUjmNfR5qHSprF97/S1lC6s6EhNPGj1NNzvjkRf55akirJznJb5RLfTsebsIJ1SEd3W/r3E5+JujSFwozWmu6V1T59CBZNFhsEoHku3t8+bOxpEjh0RpG/NSy531ex3z5i/Wee/p6HG5nnEZfhCDWzqNRi0ArRn9IgqILadsi2JFGZUthcAvKtBsc3gBPWHTQ7/ecckC4mWmcIzwJF9rABhysIGQTiL3M5Ck48cKLPpNJYvy9c4e4rL8IENIRjUoq0iMeabzdJug92xWQXDbxIUW4esBl+0oEoaQ2OppfH9RRCfsML5QZQaTN5JQSuKKCIgw2cSFoFBuZMGYuGICKgnzlje6cGyw4fJxVYqYDTcG9u3bpx/ga9OmjcbRlwobif4F+OCDD1CjhiO6dvWAh0c+jsfl4L1+R9Qzizl6HE8+FQx//0CsWJGBGTM2w9fX+N4w6yBYPccgqE+fPn8aZ10SNhLdpPjss8/w++8zhTzV8NHgUPj6cH7SADz6n0XIlmCQ3WntHeyQlHIImSlO2LV7J7LzExCd9AvSCjZok6+bmx1CJRYq49QIJ+JC8NDDQ+Bg76btTeyMMGjQIH2WjUQ3GV599VU8+VI+ThWn4dehDkhNzlONYy7sVcK6KtYqdO3aDQMGvG+98vzgNYXFufjsk+GIjY2RWNJZq3FGjBhhI9HNgkcfeRxDRrvi0PFM7F/aCo/0eVI7m9x///3aLYkVCFxYDTVp0rlnIT0fCooy4eTwk2y1kGW6LMZMyjYS3eDgULhH3kpGTn4xMnb/B+3bt7YeOQO20bZs2RIPP/ywfl3/UrByxyeYOz4L4RFRaP3ACtT2HWU9YiPRDYtt27bh888+x8Hog9pWzaFDVwtff/M1IsKriY81Ad9//82f6osJG4luMDC77Oy+kK1MbE/fjDreFzdn/cWiX7/+uKPXIxgy9B1MGD/OuvfPuP4brGxQkDxxcfFYumQzHvvPHuw/Uf2qEoid9/nlieDgKIwa/dk5CUTYNNENgn59B8LOwYLKlSpcVdNFDBzwARo0aI0jR/eKH/WANnueFySRDdcvpk2baZk7d4Wle/dbrXuuLt5+u59l08Zoy8MPn/kg2T/BpomuY3z00Wfg8KlWrRqiQgXr976uEtgD97NPh+uAnWVL52LceczXX2Ej0XWIIYM/Q9NmbfHdt59gwsTx1r1XD337vYcG9VsiNuYg7n/gbh0ZejGwkeg6Ansaffnl93BxdsIz/338b6H01cCbb/ZFjx734scfP8fo0SOtey8OtujsOsGbb/TF5s0HRRtE4/kXnrlqBGIPVOoNtuD37z8I7dt3w+rV8y6ZQIRNE11jcDhV9MFj2LJ1AwYP/uB0dz6OdryUeTdKwsxas9cbf7PT6dtvv4tq1eogJuYQ+vV7R9vAODKJ42UvBTZNdA3ASXl79OiJF198BSfi03EwepcSiDA7418ugQiS56/dJl999W3cd/+TOrb4rbdeVxPKfvCcF+FSYdNEpQhqGZb4IUM4N+a9mDFjAkaN+tF69OqBWbxx4ybMn78QVSvXxNbta3UEG/sLVa3RGB3aNtbxSpcKmyYqJXAmyrZt22LunAVo3647PD2BkSN/sB69umDTRczRRGRlZ6EY2TrRLMe0c9xol47NLotACmoiG64+3n6nv2XVyu2WO+6407qndPDGG30ta1bvstx3/wPWPVceNnN2FUHztX37DhzYfwzbtq9XJ7Y0hq0ySxmFfTn8O506f+aMaZg1e6b16JWHzZxdYRgjVw189OFQ7N8Xg23b1uKDD94vtXHPn34yDEuXbETMkYPie3W9qgRSUBPZcGXxww+jLIsXrbPc1fsu657SQ//3Blrmz19lub1nL+ueqw+bObvC+ObrH3H06CG88upLOqtUaYFzL06bNgdJifHiPBfirTffsB65+rCR6Arh9TfeQfOmrfHtd5/jjz/mW/deHtauW44jRzfB37cGunTpat37dwwe/ClatuyICeNH4quvh6O0R9TaSHSZmDt3PpwcvfHDD19g4qQJ1r2XBk6m/PnnX+rAc47M4OQ72XkxOBnH77TY67xV8+fPQXj4mYrBgQMHo179pvj6q6GYN2+OdW/pwkaiy8BXX4/A8dgYdO3WGe3atbXuvTj83/89idTUbI3kON1wUlIy3htwL+7o+QbyCqORlLoe2/b8hj63L4KDo7122eDMTS+9XRvBHo9hz+6t6NxnAOBQpFNkaWZa7OHsGABv18YI8OiNQK/7YG/nrs+7GrCR6BLw9lv9UL+BlP6vP8XSpYute8+NouJ0nMz8BPNXDkKuRG8hoaLBJrkgdls7FOuElxZwHFdI1TmybYfCfCC8IvQ7z2RFThbg4QVEVgLqN7XH2knv4bZbe+PzTz/D8x+P0vkdCRfZYLUhM5QxIj8+wG0udnLg0CFg7y7AW+5VpYYFtzfikcuHjUQXgQkTpsDPLxTjfv0Bo0aPPO+UQZzV64033tAphyhiahpOJkMzxWoA7jub6NlmFp94AM8OXgBnIZQoH8QImfio+ANhsE95Xyfe8yg3COHV4uSekolyDo8XC3OOHQamjQL+mMavZJRF7LEYBIVa0LILMH20E76fU4gKVYCsTMDTG0hNsaB3g8ujgI1EFwAS4PPPvtbvuKSknET//u9Zj/wdnKuTgwN5DRcSpuRCsFHUFDvXJCMHGnKbMzmyPonnkHQO9k6o1GIKUvY9h549e2PM2BHo9co3GDnEHr+NkfsX2unE85xtrXnz5jrRKufj48xrVatVEfN3FB/+Eofd2+ww/Sfg3qcMwjk5WzBxeAX8NmkbvL09NS2XChuJ/gHstNX7zgfx1VdD8POY0da9f8esWbPEyZ6rxDFhtqCfbZYmtltxojTu48IJFLjwPPMe3E8iVa9WG+UrVsOM2Z/i7peWwcsH6NeHE1tv00nVOFMvp+Pbu3cfIsKq4MsZ67BpLTBVknvPkwZpDuxwxayfo+Dianz51nwuP/JxubCR6Bz49tsR8PIKEHNwBI0a1tFPFP8V/ILK5MmTdXw7Z89j5lCc5sJMIinYwYxr7qM5M2cUNsnD2chNolFbUTPxuJeXL1q16oTt29bjaMwh5FsOo/dzqxC73x5jhtbDoSP7UL16DZw4no6vZu8V/0pMYazx+XVqmmGvVZN7MnsNzcf733f/g5g4YZz+Znr/6WP+FwIbif4Cjlsf9vlXaNGyAz4Z+j7mStj8VxF98skn+oEnaglqlJSkHdi/LwOfDq+Jxk19sXF9KqZPicPB/Tlo2CRKTGCIEMNRz2f/HU74yW4YXJixpm9laiA+LzKyIm6//T58/HFfuLu76n6SjR3IWt43FoV5dgiJ5Lni1yQBnKSe7WXDXq2iE6fzHuZ9W7ZqjVtu7aFp4L7XX31Jn8V7/dP3/C8ENhKVQN++A9Cx422YNXMCBg8ZdDoTKCJmNj+1z20u7EpRuXIWRv2wBSlNHob3mh9Qsbw3wsIkKrJzRcLJfJxKzEfyqXx07NZJ7mL4RNRaJIM567QJ3pOaycnRGZUqVxM/xRezZ01DaFioXkNHnZM4d31sKjLSivH7L8DtDxka54vXq0paz0z5y/WLL72MkDKhco8ZkpYEPPKfx5TAPPZe37f12fShRo689G6xJv7VJDIFvnfPXvzxx1Jxaj1x5Oj+09Ot8DiF/fzzz5/OIJZe7uM2P/ZDU+EfYCfaIhuZ6YniY4gG2puKR+7KxE9TfNG9R2sxX45KBJZ+Os28nvcjuDY1UJnQKHTt0hPTpo0VDWd8PYWws89DrxdmyDPtECeKgx+FXDXfCbvXVNDrubDb64eDhyIxIQEnxEmnRl3wxzw4SkFwEZPJeaC/+PxTpKam6PP5zLFjx15yl9iS+NeSiK9N4fcT7dO1+5349psh+OWXsbqfoNagw/r+++9rzbGZ8SUJQJj3Ma9j5lDTsOcgtQ33c6EvRPNFlDzfPF6+fGW0aN4Bw4cP1o+y8XDb++eICcxF9G5ArBtc3Sz45t0qonUMDcb7cGFaef/+Az7EoA/ex0dDPhGT9T98/Mnn+PbrL9X0Mi08j+fzHTiKllUQVwL/WhL17z9QQuGm2LxlLR7u84B+VcsUBYX92GOPY9eunUoKmjV+TI6f6uEXs7iPznFmZpY6zZz53byWKzOjTLJwzfPMBlleb+7n+Z063YrDRw5i7ZqVcPcqRM9n58v1djh5zLjfkX0OWDCh4ulrCK55Hz6Hy+CPP1WT1/edN9VZp+Yr+XwzfXw3Eopf47lS+FeSqF/f/uJsdhF1/p1onzG6j2JgpvCLY0888YRmDEGy0DTwuBllMVOM0RhGZspfPVfuIovxiWt+XZXHaP6Yucw8M8N5L2qlBvWaoOft9+Krr4ah+b0jEL3LDvt2AHWbQogATBsRicy0M9rLJAPXvA/vSZDk/E3HnTCfwf0m0cxjvJbXccjQlcK/jkQzZ85CdlYhtmzfiI8+7IvjCZNVwKlpiRj9ww7EHctVrUNQNFw4Gb7xZUejxyAzhpD80Ezhb5oTfi6P51CixrWscDxzPX/zm+s8dlfv++Hr54ct+4bBq8wWyWh+Tx3YtMxfQnhfJYCZNXxGSdPI3wSfy+2Si0lWnmeuCW7zGH/fcsst+PTTT3X/lcC/ikR5+dk4HP8knB1D8Pv6b2ARB1WUC/LF8Y05YUFeUb5EXfaIjbOgapgb/ntvZwT4RuDXn6KxeinNmpFRIja9HzPG1D66m1vmxul9Z47xawxloyqg+y13YMmSOUhIOAI792VYu9QT+XmGv8KFobhJGlObEPxt3p/bJUliwtxv3osFhL9NwlErcojQlcRNT6JNmzdi/YblqF6tDPJy/SXLc+Hofkyc32QcOLIAUeH+cpY/xv5QLOE1PxhVhMKiQoRU3InolL2ISyzG248/imYNJMMkL/u+uxWH9rlp5hr1LoaJMjOuJGmIktItG1UOXbv1xtRpY7Bzx1b9UB4n1OQ1zGTjHgYx+dlG/mb2mIQg+NvcZ2adSRLCPI8kpCllNGieRz+JQ5auNG5KErH+46mnntJmBX5wb//BVUhLcUQ6M02/08JMMHwJ+jke7h4ICvFFw5ZZcHVxg5NdRXFw4zBvZjJefrUXs1gyOwxFjsNQIGH9LW02CwmNj/XxeoNQBqnOEOpMhpoSbtK4GSx2Dpg753fJ4CwJ4zOURAYpDBKaROK2eT3BbTOrzPMIU8PwGPdxzXRR43DN49zHuajnzZun11xp3DQk6t27N/ghZn7Wm1+I9fDME83jrl/sd3VzkWPe+u0s+icUKCf5ZsabZoNgZjA8//7779GgiRdat89FROj9KLRbIbohGxvWHcHzT6xS4rDrhrE+s5j34/YZMuit9Rldu/aQcPswFi/+Q89lPRCddhMkoaRCt3kfasWiohyDNEoU0Tqi+Yzkyh+LENbB+FYp70/CcJtr0zdiZSIL1dXEDU0ifpPwnXfeViFXqVwN1WpnICutkkQ+/BAsM9IYjswIi4JlxMTwl7/5GeP8AiGaqHiKgFGap6eXlmB+VXPx4iX45ucQVCzfSs7LwtZth/FMn0VyH4Mo/CibiwvJc+YTxWcWRmfGPqaNy6FD0ejc5Tb9fjS1EL+WR03Jz3ixQrBho8ayHavfrs7Ly9J9Yrj0g5SSSfK24lw7Oeh3XPkBJ75XoTjrpiZiNYOdHYlnfPjywIED+l48drVxw5GImcxPOdO2u7o6wcefbVee4q9ICeU/cQ1osvhJaH5IXCMS+ceoyNfH1zBn/Ghdfj42b9miQi4ozEZySjyCg0MQHx+HpFMJ8HB1w+QZd+BQ7CF5jgv8/NwQ6PkkKpfrrJWBJllIIPodBmmonfgJRcPUmYuhKYpRrlx5Pf/EiThJW4KQOUO0YgVs37ZV08hmCYulQN6SzrVhrkgmB0cS1wG5Qp68/ELUqdNAznDFo68eQU6WBaERdhjyuh+chdC7dm3B/v1Ge1hpEIi4bkhUMhnnenm2OLP22NW9UPwb8SnSClWT5BfkKykYRkdHH9R9JA/hLyaM3xHncSMMZyYZz+Dn2Phhv4KCbLhIVO/t4y33zsZb/RriWPxWlC9XC15eTti8Pg5Vawaq5pk67hQ+G7L4TyQxyEQzRjJZfSXutxKMJCI4eRQ1SELCSRw/fkLSadQf8d0L2Z2RJYCQ1zdIxDonZ01zbm4+GjUSn0rOpZmiKWSfIdY30QR7e3upGefxmKPRWLV6vXGvUsA1JdE/PdokEwXGJojUlDREH9kKR3tfNUs///yzCpRmgV0xWJL9/QP0y46FhQVyf6r2AvS+szdWrFypjabM0JiYI4iKisC+/TsRWTZEzYubRzrefb829kYfQmhwECIigsUJtsf6VfGiQbz1XuUrVYV9QXM4uuSicuQjqgldhH2mk60VkJJmJ9VMxuIj2o9kNRxo1hgXaFTGd6KDT6IUFuTKMYnOWIXAf0I0+j7OQkKjABSiojybNeYFxUnw8YxS2VEb8/39fP1QvWEqYvdH6Fe6Dx48gKVLl6nsSgPXXBP90+NZp8GSyNbtb779RAhSQU0Vv/3OeQwLxP6np2WIP3FUSniS+jvs6Ve5chVR/XnIkAho3bp1+nl1aqgyocGIjPKXjM1BYlIC7ByO49V3auFgTDQC/RxRu1owiiz8Lr2LZLKEx3aioiysfPRCYXZV0TZuSEpbgl5dp6CowAV169ZTJ51akuk0nVx+o57fid60aRMcxDfzEk1BbUPNQ5NcUHBGAwn3KAj9vj1BAjmJ+aLpyssrRL0G1bBjW7TeLyIiHHHxMXCQdLFQsFNacChw4pjRD6l551j88PkpSc9BNZ2lgStOoubNG6iJoBKhHtHSKUJhCTM+gyrqWH4zc3fuOqBkOF8SWGLpJBYWH8eJ4xb1I1jCp0//TT83UKVKNdEsR7VfT05OtpKIURi/SEzfg91FqfJDw4LRsGEN5Obl4NDhgziRuATP/a8O9h89hED/fLRr4iuOqr0E846ydhbfyV0y3AuJCT6wh4/4Jh5ISFmBCb8cxKqFDjhy5Lh+jZTf3KaWpNZkutg19cCBfap93Nw81SyZX0Y2aq6LhDiFxrb4aXb2Rv2QuESqgUgEmk2a5pycXPS4oxHmzNipDbo8j8OG2G+bxCVp+dzs7CxJQ5z+vu8JZ4z+8hR27d6vJrY0cMkk4mWmuXnvvXcxetQP+psOoL0s9EEKC4zO6UVCnJzsAoSEsuq9GCdPQEJww1lkKbVXEyM7z4Hbbm+KxHgLXnvtdXGAE0TrxKB16w7YtXMHEk+dRMqpNCm1RQgSAZNAEuzKsy2aGfsO7BSNFSpLZckgR6RkT0flGvHYvidbHO183NWdGsENxRaJbCRkLi52Q06eFxJO+qK40FPMRwaSUlLww5cnkJ8ZqhnFdyI5q1atqkTiPlbsnThxTNNriMVRzRwJTBKRNPxELs0rIyr+5rYxrYtRM80C5yBEoj9VJOfc/3gl/PLDITVjJA6vo1/F5/O5Rh5AtN1m3c9RsIO+c8Fz9x9D7LEEg5ylgEsikXkJSRMZaWgSrbkVIeTm5evL1m0CJMX7o0xQVWzcuFGE5QjfkAT4+lMruWLnRiAkIgPdepXB+BE5OtnlseOJp+9dEs++UwPbNpxA9cYFmDPaW55rkUgqSExNLvjdLvazMejMNDEsdkDb1h215tnL0w2Vq1aWkDoIielzUKvJRqxY7oWocuIrdc2V850kC8V5LfLASUlvVqafmEgP4UA6/vvYKpQt00TTRNOwaNEifcYDDzygoTnN0vbtm/lU3c+1nZ2DaAk3zXi2wfFag3hF8PTwwPG440oe/hYPSU0Y35i+FKMwRoKMHt3cfcQXK6d39fHxQ15RNHIzJX2iaTk5OZ1pQ+4OWtdELUjQJ7r//vvQqdPfu/NeLVwUicxTuaZ/UblyWRWfg6jNQrHfFNaj/3PDT8NPyDnAm0NC8e1AD33JylVDEFL+ALavc4KrUxSSkoxO6g6uJzHs50g8fUeKaKlCcZLPVL7xeJvWrbF3314hpkVKp9HA+f2iLISVtWDY/wKwar6jaJECMVdhkpZCpKUnaJTk6e0imilAR4tWqVYWtRoUwdVnFdZvyhFfBuhzX6Y4qDQFTjiVHIXERF+4i3b85pt1WD7bImF0PX0+MycpKUlHYdCE0GRu2bJR00M58D1JHDNjSQJqH1dXdrq3009DxcbGIjk5RaMxtp/R1JnOtuGQU6MYZt9dri0Qk8fO+dQkvE++ON6eHl5KIMqYTribm7uacA778QnIQVJcgKTBA+vWrsTB6COlpoWICyaRITBjIftDQwN1v6uYjLw8Q8W/PDAMQ989DifXdFSs6ozKNZ0lNHZDj3t9cWR/NnLSw/Djp/ZiznI1o+lUJiYfQu9H7TF5pJTMYhfExSXpM0aPHo2PP/5YhcwZvrJPC/AMmclg8iowsghPD86GpcgOBzfbI/mkKx54RBxZ0VBF8gwPD1eE+HhJpjli+SJ7RIR5ICKSja+FcswPw77YiWk/pWrNdrFkIDOfpsfL00MIlqKZw/R6iUnhe2ZJxESi0KQwfTRXJA8rM+mHNG/eQjXz6tWrVVvRr2OhYys/zXyukklIJBpJckCeZ1SKsk6I96HfVL1GXT2fPhBJw2+1kqTUTpRDdHS0Ppsakt9vJckZcLCXAslvLqWBfySReZhrmimun3zyMcybO1siG5oROxFMAd770hs/DPHXUJuC5mXPvZeJPatux97du8WXSdH7mOB9uAQFhaBV91iMlIjC3d0D7Tt01evj4+NVQGxfysrK1HNpBqjV6H8YMNuTJG3WNQXu4GBB2epA/bbi0EomsfqlMN8ezRuWg4cQZd/+JPw+IQknY8S0SuYRFtEsrUTr1axRU+txfvvtN/GrCoQw2WqWvL19dOE2CeLgYBDHaP5wRM2aNVG+fAUNKpjhhslidJUvS66QUnxEMWHcT4eZmogJI2E0OpN3cZT7upFE8i5+vkGILFsG+/cdUbmTsH5+4qdZcoV8jioHEpn9n55+oxhzxpXFr7+OU1NKkHClhfOSiIfMw3wRvjAXblcoHw5nSSgFQxJ16OGOY/vLIyHpCJp3TEO5yp6YN76s+ixng6GqXTTCYklkqeEYc1+fIIRFWdCoww7M+Kk2Nmxcc1pYHKvOzKCJKSjIR7aVTMxs7me6SBqOEGWqSQ/el6/AQmm+KH03EpQalR+Ra9CgkZibZIwZ87Pcw+rfSZr4HJKGGcLzuTa0Da9lu5gd7rzzTr2G5Jg9e7YQnvU/RqMqgwjKixqF6eM2icU1ScD0OTo7Ik9M5GkiiV+kTR6S2LLlqgth8jSi5HDrihUqwsWtELFH0yUNdujU0x57ttpLeJ+Hn376VYMK0zcqTfyJRCU2Ffxtah+uDQ1jmLOI8BBty2GGkEQ/zg7Bf3oeRMPmzujQ3RuLp9aXMPiQnkswUmGYykpC2nk6gHxhM3Rdu3at1q2EhESKKg9HpdoZCBBH/PCeskg45oWVK1fqtcwMDnPh9dymxqpcuRJ2796jpKSWYhpNE0Ewk01wH9vGGjRooO80cuSPelxLOTkolzA9JIpJHHOh+eAxkocdu7jNZ5EkEydO+JO8CGNlbhvH6NewfYyOtKeYSVcXV1l7iXnar+cZzzaeQ5NKJ3voj1EY+amXVqRSnqxc5cjYPXu3oX//AejR43Y5xi4t1wZnJdGZNUuS0ch3ZtvopceSWDYqTDOugPUdIpSRs/3xcJcU0S7VkZaWqpnO9iiq2LCwcPURzLHprF/p0KE91q1brwKgnScxKDxGQSEhwdqNo37DyggKS8XCWcnqYDLDSR76GaZpY8kmSACmg+krkHNpMorFi2b6SYCaterps/6Yb3SJ8PENtF5jXGdkoNG19YypMjSWQUhqtWIh0K2637xuwoTxmgaDrNTe3M/qAqMl3c/PX8/btnWrrr28PCX6ctdCxMW8F3scMLLcunWT3M+oA+K9ioSkclc9j008lN+nn36prfNsyL0W2qcklERMFMH1Xxcjg4wGTP5mhnBhZMESyJEEve+4TSMKi+zPz7fgm8lB+Lp/GJJOnVRTxJc3M4PajGaLL08SPPTQg2rvjx6NwZw5c1QgzHASisSihuKajqMJpoP34X6mLy9PnPacDE0XQYIXF0nEI9v2jjRNrFawaiTZ4C+m183NS44Z3TYMP8cwYYb5MnwdajS+P69t27aNRmEcWjRz5gz1dSQpsrCQQYKNMDGLSXK9Gzp36YxBAz4QXzAPt/UsxIplrgiWdy5fvpzek424JCufx7QZOWBUNmp6ySoB5caokPJijTWjPdYJUT7cb553LWEngtf0mwQxyGOuDV/I0EKGBjLIwwbBXNUCVM/GuPJkUckHJKr6UfZlyDlyvlzLDKPzyndlKFyxYhW9L7txcPw4hfTEE49jwYKF6N69m67Z1GHUQOdo0wbTwromCphCM0toZkaSpoUlnhWJbKHXFm81Zfbq1MpbIC83X8JnXsPuogVqglnByZvwfJ4bGBim/gifYURcjkpuRkPMLDZrMLznc5kepoEahqM/ypYtp9f+Me8Pna+o930F+H2qHfoPKsSbLzur6apWszoqVa4s5stFtZCraGkPrtn2JgXNNJl8Fp9tFjz+Nhdqdi4873ogjwklEYVCkE9nCHTGlFHwGp5KhjE0pTDZMMgBc/zN4/n5hdY1zzVazE3S8RySjZqHjY8pKcmynanX85n0cVj7S+GRWDt37lQnmoKj1qL5YtMC24p4TmZmqtxTnFErQZlGCpyZRQ3FfjY8li9poFmrWau2+BCusp0nme6taTG/Jsh0bt++UTVCVFRFJQ2JdOzYcT2feoumjJnGe9etW1e1K3sL+PsFYvGCBXqP5198ETUkQhv0wfNIPuWoGu+223uqWWQjLQnj6eUNbzVlHkoGEpD1PbwficE0mORhGkpum8v1RB4Tp30igzjcNFS3QR6TGAxTjUoydkngPvN8vhPtP1/OdGR5G1agkUQavTGSEtIZJEpVrcUwmg4mf1Or8V4kCKvw69Spo10+qMINjZKn1zIdaakJmj7VLNR0IliGxtR6OTlsailA/QasZbZH/+9i8HRPV5xMOKak4bgvXz8vuUe21v0Qj/4vCR+9kY/EhBNwFvPl7i5+mdybGU//jRnLgsCJExgQLF26SEobdHb8atWrq7Z69y2jY1yzFs1RoVJFrYVmSz7JweM+XHx8hURs8yKBhDRiyqiB+M58hkkg05RxTXD7eiROSZwzxOduEsn0fQxtZPggctmfSocZCRkCMEjE67kYRGSIm6dEokPMNh5GGIysOC/PyZPxqmVIFhKEWochN7UC91OI+fm5ck2C6AVJl9xXTY9kADMsh9owv0gdZz6TZpBajBqNz2apJyHpVDu7ZSM9xV6d2O07tiMyogJ+XpSDOxpnynUZYmY8JA1GqE2/iOmpVq2Kkpra4u677sFXX3yhz/bz80HHLl2UCCSYYW5E43h6aMUkW+5JXhKHPh1JZZCFvhZNpiE/Xn+9apkLwTlJZMI8TEKZS8nScr6SwmvNxdRsJBMr2+jzkCjsfUgikTjUTuwjnZ2diR07dumoVGog4kTcUfVvSGLWo/DZzITs7FzRZHmqfVjZwgZMi8VBCJmlRCJhmZFMAzOLBYETQvF6lnwSt0kbSX9uE6xetRQenl6y30U1h69EkC5ijvh+Jf0RswmEay5sJ2O0yY5h3Gb0RVKZJoqLSZSzyc5cblT8I4lKwjz1Ul+Y13MhmQwTly2aJh1JSYk4cYJa6biSibW+W7du08ozZnJMTLQ2F9BxZgu39jsWba/dRcXM1q/f5HQGkTCm9iJxCWY0j3PhM5m5NKGG5hMfsJjtb3mIjT2CCuUrCBl8NePd3Om3GP4LScOFJo6EYX9smio+j6QxzJTbabNUkjRciBudLOfCRZHoSoKOO/0laiaOaadWYsRGEh0/fkwbLdkPmfv279slmV2ktbY0QzQHvJYajYSavrYM7mppzHZBTcOOWsxg/mZmEsw8HmMm0ymPrBInpsseB7eHy/2MsH7duhW4rccdCA4KVlIYhBFnWMliaBiG9ySTUZNtmqc/k8Yky81ImLPhmpGI4KNNM0cNkZ6epsThqAf6IEeOHNUuF+vXr1Kn2mKhJnKiX6sduuir1a/fULRKtpwXrz4HF/o/NHvUSNwmeUww6qMW9Pf3k4w3BvZRg/D8yIhw8atqqe/k6+undTHcNjWRqWlIGJMk/0bS/BXXlEQEH0+tRELQxDBai48/qb0VDx06rENt5s6ZKc5zjobtjKBIPFYpFBTm4aW+VTB7vDu8fQwfJTtL7iH+lpeXu96bJosZzcz3EId33dp1qjlIiM49A+DumYuRw6O14fWZZ/5PTWhISBldUwORPKaWIf6tRDkfHPoLrNvXDGbGMLONkm3sMys59+/bixzRVOq/yHlscec/Dw9fFGVXkZDcqNnt+egB7NvmLxnvpi3p1ET0X5p1yEFinIf2CKharbLcBxi7wA2/DHfBgtn7cHuvO5RAbIWvWLGC1k1RC5GUvG9JbWPD33FeTfTXQ1dLiHyOadZottj1gz4SqwBY6Uet9MUXn8k5RVrjW1DISk+2LdmjXr2Gmi5PLzuwwwDrf9hUwntS27CagL6Mk0cCHF3ikRZfXX2ZNWuWC0Ec8euvE7URmE0W1Dz0jUqaKxv+GX8i0V9J81dcDaHymVxIIsNMGZWa7FJBH8moTzohznackurHH76FkzM7vhs1yI6OLqhWrYaam6CwQtRpHof5EyPFAXeTa0/C3cNZ/Rr6RUw/fa+jR6PRp88j6Ny5q2if8toWRY3De9iIc/E4pyb66+6rRyCSx1gbzSxGnxuSiT4SmyholkzNRH+J5CKZWEstd9H/cgvtNsHmhpCQUNFCrnptuXIVRUOlY9/+3XLIgv7vf6j9j9kbkE44tQ4XGy4dF+RYm6dcGSKRMH8mEPcZmsjYph/EhU4xicSKSfbJPnUqScnEhZWQrGQk6dauXYW9e/fAXYjDe/Bezq4uEm1FomGjZuhx222oWZOjWY1+0CWdZPo7NlweSj06M8hjLiV7C/y5qwm1EUlUsuGW2/SXWD/EYyQaiWCG9vRp6N8YoTm7SnjocdNUEfzN+3Nt7rPh8lDqJDJhkMdYmKmGVjKiMfovDPnpG7FXAPvtcJ8xbsuYe5DXGe1b7Ots1CyzctA0UWZEZZ5rEqfkYsOVwTUjUUmYmWyaMRLF3KaGMtZGMk0CUItwIYlMv4a/bQQpfVwXJDJhJsUklKGhzmgrsx6JKEmYkosNpY/rikRng5m8vybTJIyNONce1z2JbLDBhn8BbJrIhsuCrZbtX4wZM2Zg4cKF1l+XBpsG+peAtf3sKTp79jxdc/QLI192SSZYncKIl11lOJ/Ao48+iqioKD12PtgIdJODbY1vvdUP//tfRVSuzPbFYvz32Wjk5eZopzzf4BQ8eE8DJCVmYczYQ0hKyoCfr482CZldgDt16oR77rlHyfVX2Ah0E4PT8ezYvgOfft4EBYUxYE/QYcOOY/vWFGRmZcCCQjzV1w0eXp5w87ATsgBRXkHwtm+BBQsSMHToOKSk5MLX11tr/kkojgN89913rU+wEeimxW239RSNUxEJCen49deGssceKekn8H/P7AcHMmTnZOkYvQK7REwauwT+AT6IS1uCmPQJQqws2DsB/l5OiPAsC3c0weTJe4V803RuJHbQ4zxR7NxnI9BNiLZtO2LW0uZ46YmTcHLOR8NGQVi5Il5ngtOJwWTJzcsTs5WENWvWaAP1X1FUnI/Y1Jk4mjJRfCM7BPp74uVHNwL5YQgJCtFuwvyslY1ANxm6duuCzyZFCkmKMfx1o8Ha7NXArjMcvMk2xfSMdGxYv8F61T8jOeOAaKTK6HXH7YiMiNLWgKFDh9rC+JsFJEifR3ri4/GRSEspRuMyo7XXJx1lrtldhmP3GG2xR8TFkIcgeYivhrfBww+31m062jYNdBOAmmXIp4+jx1MuiI8twC0Nxur+SpUqgkO2zYGZ1EacIpBTz1wKiizD4GBXQbaOY8rvJ3HX7f1tGuhGBzXK9DkvoNf/OWL90vTT5CEOHozWyInnkDyMpC6VPHlFa7Dz6BbkQ8whDuGO297R/TYC3eDo0L4bKjTLwS9fJOCZu6dY955B48aNVfv85z//kdB8gXXvxWPQoEnIOfEWnnvuFxyILy/3NGb+t5mwGxh33HGHDiPnAMydu7Zb91557NmzR8i3Aikpp1DsNw3vv3DGf7JpoBsUTz/9tJglY3KJq0keYsrU31CzZgMsWjTvT+QhbAS6AVFY+AWGDesiZsRZpxO8mnjjzTfRuVMvbNiwGMuX//0zVjYTdoOhuHga7O2DkYPfUZD5Crw9y1iPXHlw5rnVqzchLTUZHTu1Oev3YG0a6AZCSuEivPf+Dizb+wXWHNx7VclDzJo1B1Uq18bceTPP+TFhG4FuIAztt1xnNPnl+2PoUGmmde/VwSuvvI5u3e7Cjh2rsWrVSuvev8NGoBsEX37xLerWa6ATsP/w+Rrr3quDVatWo2LFali4cAYaNW5g3Xt22Ah0A2D9+k1o0LAlJowfixUrVlj3Xj3Mn78IlarUEBP2G9q1a2fde3bYCHSdg80UcXGpmD1rMiZPnmDde/Xwv/+9itt63INd29dhzZrV1r3nho1A1zm+GPYtDuzfhV533HbVZxpZtGgxqlatjYULZsjaaDz9J9gIdB2jb9+BKFe+CmKPRaNp06bWvVcPS5YsR4UKVTFzxjTccust1r3nh41A1yl+/PFnNGnSClOmjsGXX35h3Xv18BJN1233Yvu2NViz9sKddBuBrkNERx+GvZ0T1q1bhsmTJlr3Xj3Mmj0bNWvUw+rVi1Guwj+PxCgJG4GuQ0ycMFU/f/XKKy9a91xdrFuzScL2qpg6ZTzu6t3buvfCYCPQdYa33n4PLVq2h4O98XG/q43/vfwq2nXoJhHXYqxafe4Kw3PBRqDrCG+/0x89e9yHkSO/QJ8+fax7rx7mzp2HyIhyiD64FzVrVrPuvTjYCHSdYMzYX9GyRVshzzCMHTvGuvfqYu3ajWjerD1mzpyCXr1ut+69ONgIdB0gLu4EcrIKJALaJNHX99a9Vwdm54vnnnsBTRq3xE+jv9LPgl4qbAS6DjB69Fjt+N67d0/rngsDJyX9J7DDmQmSh1Ms//zzzwgLi8KJE8cx8MP3tbab/aYvBTYCXWO89XY/tGzVEYeO7EXFShU1kzlE50K6afErROcDyWJOEWjejhOyH9h/WMxlB1SuEqXEZbdYjqG/JEhCbbgG2LFjh+X119+yrFm103LX3fdYhDQW0Ranl6sBIZTl1lt7WiZOnG3p0KGjPvPw4cOWbdu2WfLy8qxnXRxsGugaoHGjxti0aQvKhETi1/EjMObnn05PGmouVxqS1/jq62/RunVbpCQnYMqUyaqNOFKV67PNvHEhsBGoFMEZ+Lt3747AoCAsXboMOblZeOqpJ/UDMleDNCWRLURJTDiFVq074UT8EfWN+AWkcePGoVatWtazLh42ApUi+CkGftiXXxHq2Kk7qleviNq1Lz3zLhTUMs/+9zl06twDv/46QmfVYFXBjBm/o2PHjjoH0KXCRqBSxPvvD0CNmnXxUJ+nsXjRHPTseXFR16ViwoSJYjabisZZjX179+gnSNlhvnLlKjob2eXARqBSAIfecGRoQYEF3bvdie++/QwjRnyvI0ZLA3v3HED1GvWxdPECLFq0SE1p2bJl8fDDD+snsS4Lhi9tw9XGiy++bJk9e6nl5Zdfte6xXLVoqyQGDvzIsnLldst/n/mvRYhj3XvlYNNApYCkpCTxdRpix/YNeO21V6x7cdUdZwnPERIShuXL/4CLq+tVaZy1EegqgjOjEqxp5ndgg0OM6eFKC7//PgcR4WWxcOE8fP75Z9a9VxY2Al1FcOq4/u99iLp1m2KxZOJ//vOo9cjVhVgWvPVmX3Tpcjum/zYe8+fPtR658rAR6Cpi0Icfo0vXnvj5568x9pfSaWEnVq9egzp1G2Le/Glo0KD+Ve2MbyPQFQZLP7Fo4RI0aNQcEyeOxq+//qr7SgvLl6+Gk5MzVixfhmeeedq69+rARqArDDrGrLiLPZ4gGbgAffu+bT1SOqDpateuG+bOnSoh+6VPKHWhsBHoKuDrr77HqcQENG7cUOdVLi0sWrQUjRq3wKyZk3D//Q9Y915d2Ah0hfG2aAAvb3/Exh665F5+l4qtW7chIyMNmzZtQKdOHa17ry5sBLqC+GjQULTv0B2TJo7FsC8+t+4tHfTr9wFaNGuPJUvmifN89aKuv8I2wdQVwpw588Rx9cX3332CKVP/Ptnl1QTn8bGDK1asWIQnn3xMO6aVFmwa6AqAE3mnp+dh+rSx+Onnn6x7Lw95+WmYMXM8xk/4CWnpSda9Z8eBfYdwIv44jh2LLVXyEDYNdAUwbNg3SEo6iS5dOqFNG2MW90sFJ8586KGH9XMEzJqYmBiN6oizzYfYt+8AdOvaC8O/+ggTJoy37i092Ah0mXjvvYEIDAhG/MlYfPjhB9a9lwbW2WRlZStx+FG4hJOpSEiMk99F2ofHy9sLmzdttp4NfPvtDyhfrhqWLJ2N1157tVQjPhM2E3YZeOONd1G7VkP8PmPqZZHny+HDROv0QWZmFlJTU7F//35UrpmBHTs34eTJ4ygusmi305TkFLRo0UyvMbuixhw7jPDwsGtCHsKmgS4RH34wGE2atsXgwf0uucIuOSUZzz77f7C3s9ORGIcPH0Z6RiL27jksR4uQlLoCCSn7MHfV//DhCy5wcXHVURZVqgWhVYu70bFjd3HaP8dzg34BrLlYLGtLsTc8XSvC170dynj1gbtLfePgVYCNQJeAmTNnw9XVHz/++AUmTrz0WcPuuONOIQ6/nmMRHyoFjbqsg1dAIRwd7eDsBNFIQGE+/SJg0TQ3HD/sBAcHRzzyyOPo0eMeTJ70M3q9NBweTnYShbEZBTgaL0u0cX+Sivsc7Syo39AOFUKeQZRfPzg6XLkeATYCXSRiY2Oxdt12LPxjJj4c9KGYjgDrkXMjLXs2ThV8jQED5+L+Z4D5EuXvWnQrLHb5Sh5qHzf/vQiKkNxnpgsb/MQipaUaPkZWFhASDtRs4AC34iYoSPg/JCScQIOuA+Dqk6HkYd9GV6tDwt/5ch9zSCG7HWWIH75zu2i9RKBKFeDBzhmi+TysZ1w6bAS6SHz99Y84GR+H2nVq4O6777LuPTv2x0tGJ4/EjFGvwMnFDoWFBfrVHC6ieGBnX6yD+rKyMlG5cnXU7zQZVRslqMbJyhBSCCuCPGUtxCApCu0t+OOnj1CzVn3Mmj8M978yHx7WhvYCycVCa046yXW5uYCXu6GBODiV3MqV+0aLdTy8DyhX1YLOjd5CuYBBxkWXCBuBLgIfDBwMf4m41q1bjp//ob7nww8/1A5l7PdMEXPoMBdqGy5nE7udnb0Sq/XDXyMyzA7CF4hfjQwhg4eQYfnY99Gr11349utheLj/COTl0XcScghhxLIhJQlYMReYOsoBp+LlXsX58PC0R6XaxSgudERhQSGGjrWDi9xrtwRz1cU1ahA8DQFevawpuHjYCHSBeOed/joZwTfffor58+dZ954dL7zwgg7hoWhJFo7BUq1jJQ5//7U7K38mS5TF/RxubClyQVbhTtzy+DIEhQILRt2Nts2fFvO5FE3v/lC0l0UIBCTEAbPHA5uW+sv1GTpsiEOa+W2wkJAQieJOomqVGqjacAseeDlT0mCHHeuA38cC94o5bV//TdQse+layEagC8CAAR+hZcuOGDnyS4wbJxHPefB///d/8PX1PU0cU+NwmwvF/VfyMCRPSUnRjl8kHiMtaiu93pKNdvfPRMa+T+Dl4Y3DyZ+gXN2d+OQ1IO6QP3Lz0/SjcuYzypcvb5CmalWJ6uLxvwHJCCyXhtiDgH+IYdKcnC3Yv9UT47/yw4n4GGsqLg22eqB/wM8//4K6dRpi3txpGDLkI+ves+O5557TCj/TVJnrksQhOUwCcR9rmtkUQlDzmOQhaP5cnLxxYuN7aFC/OebOWYTmt+3EynkO4sc4oladyvrd0rp16yr5mjVrpmO+KpSviSfe3Irv/ziMmi3TkJYi/pC/QZyJX5bDZ/+rinnjIhEU7KvPuRzYCHQe7Ny1GxkSvhw9egjhEWUQGRlpPfJ38PtdJAo1CWe6yJLQiZqFpqskebiQGIzmjh07pvu5mJqHhCNMovn5BqFN666YOvUX9HlvjPpIS36T0FwIw2fw3ryG53KalgeecMJLw1bgyLEc7N8hTvNuwM3dgp8/jsLnr1RBUryz+Et2el1U1MVNqHk22Ah0DhTkF2Da1N+FNBUw/4/ZeOmll6xH/ozt27fj2WefVfLQ9yBhuCZ5uDCTMzMzdeE2v6J86NAh69X0fQzymM4278N93C4oLEK58hWwZcsaxBzfjLxccZqFQCdPGETkl5h5Le/p7xuBd39cg473xyPuiGgbJ4g/ZMGvn5fDsNeqoSDHQ+57Jrv5jNq1a1t/XTpsBDoHBgwYhK5deuGnn7/B7Nln/zIOifPjjz9qRpIcJlm4ZjODOXETSUEtQXLxG+7MPIIkMcljksZc85oKFapIyN4QCxfNQ4BvRXWcqaDy8x3g6xOi96K/1bTTSTz27i55nh0O7QWcXSTK2uCtxEk75QJWMxqaze50B3vev1WrVrp9ObAR6Cx4/fV3ceutd2Ps2G8xfdpUzdC/guRhxpM8OTmFqFAxT8ycq/gkzigusj9NApKGmojbJQnChcN+mKHmPtNscQkPL4+O7W/B5Ik/ISgoUI4DM79vCs7C8u3MXLzz/WHUbZGOweP3oWaTDGxYDhwTxWZnZ8GXb1bDluUSuglPeS8++6GHH9X2Mt6H+/isihUvv+uHjUB/wauvvoW2bTtj1uxJeOvtNzRjzQzmQtBZJnmoZRwci7BhzWpMHrdZCBGN/LwdaNkqHseOboab61E0bGSn07fwfNO/4X1Mn4cwSePq6qLHXFzcxXRGYfXqRTiVnKD77O0d4O5YF5OGNUBhAeRciKOcjaJiO0SL1ml/GzBvfAC+61dNzJeRZvPeH340VO9RXFwkhDW0HdMSHBys51wObAQqgaFDP0WVqtVwMHqPOJhhogXCdb9JHJqM559/XjOA5iktPR9L/1gumWKP1Ztb45Zbg2EpBm7tWUZCa2esWp6AYUNX/Mm/4ZrkoeYxTRfBY9nZhqYKDiojkVQVLFm6UOtzuOTl5WrFZHZqZQSWEf/GG0iR4C02Gqjb1ILhb0nYvttokec9+ZyBHw5Gn4f/gzdffwVZYloZ7XEqFx7js6/EUGdbPVAJsE9ztWp1MG78SEyaNFEFbWYGmxyGDjVKMomUnZ2PwwfX4FBMAQrLVMHdjjE44F4Id29XZGcVwdXFHrt3ZWLA4LpYtMBfSzyvo9YheUxfxISRDXYICyuLHj3vxg/ffw7xeHTmMHbx4HF7hzz0emEG9m0HMtOAUAmidq53weo55TSdJB/vHx4RIaF9fRw9chj33v8gcsWE7ty5XZz3aCQmJCI+/oQ+k5/zvlzYNJAV/foNENPVDWPHfIfJkyfpPpM8EyZMwCeffHKaPAUFRVizfDGOxebh8REz0CVxO+5t1hZln5yE+JgkHI7ORpBXgpxbjEV/+Op1pvZhyf+r6eJ+IiAgGDVq1Ma8edORm5ejDjirBXi8bK2duP25GRqWH9kPhJeDRFihWDuvwul6I8LLyxtPPvkMWrdpJ6TZoRM70NRu3rQJBw8clMiu4PRzrwT+tQRihpowneZff/0e036bfjpDec7w4cOxdu1a3TYjKicnB7Tr3AXtOnXGqTlfotzD3bEkIBHuq55CTr4zmtbNxK79LqI9hDhyK2ofZphptkwCmcQi7O0d4ePtC2cnF2zcsEauKVQzWVRUjDb3zUC9DnvkN+Ao4Xm9ZjRZlZCd7qPXU0u1aNkaTZo1xxtvvyumVUxdVqY+k5M55Isj/+TTz6oZTElO1ueVJN3l4F9vwt5+qx9at+qElasW4rXXX9aaZIJ1OdOmTcMvv/xyOpPNUlvyNzOPfgUdZe6nONne5OrG+p1iJIufQgJxYT/nktqnJIEiRKX07Hkfvhw+SDLa6ANdIOH6Xa9NRFaanWg9ICcT4stYMHFYDW1A5fW835tv90NqSjLKhIbJ+hTGjPkJL770ikSQUxASHILNWzbhZHz86fQT9KdYmXm5+FcTaPz4iUIUICkxHpUqSQbebkw5R5Gw9P/3v/9Vx5Pb9vZU+2fCbBOm+LiPZOCaTrI2iFqPsbSb5OFxc7+59vT0QZcuPbF61SIcOLhP99nZ5+KOl2Yjeqcd5k0Bbu8D7NroiA0LKp2+juC2q6ub+E5hqF6jJmbPnIFACfvbtOuAhg0bod+7b50+30w7Cwe7zV4J/GsJtG/vPsyduxBePr5Ys3oZfvjhzCcGSIQHHnhA/QeaHTZNsM2JobQDO+cIzMwwFxMUp/mb29RQrOwjgQge435T7PzNeRN9fQMwbep40WQuiKq5Dw0770H0LnGSNwJN2wGTvw9ExinW4/y5WoHbZcuXx6OPPo73rOPwQ4VMiQkJp7UbwfcwCc62sys14cN15gOVDpdZAqdO/Q3lK1TFrJlT8eOPI6xHDNBPiY6OVgJxIZgBvr7eGvq6ublq5uXnG100WL/CxfSRTHIQrEhkAyedbzPjCa55bmREBbRo3gl/zJ8pxx3Rsc9cNOi4R46TyEDjthaMGFARaYn+ej7B+3AxzWGGEHzUyBHo+94ATXv8iRN63PS3uJhk4z1YGK4UrisC5Rdd4nT7F4kPBg5C8xYdMWfOFEyfPu1PGU5CvPrqK7IuVIETPM7aZPbXoUkzh96QSN7eXuo30YwwowoK8pWgppNKAjHTSET6HCYhOdGlm5sn2rXtKlHfaDi4JODuV2fA0y9PeyPGHBDT5iPk6V9VyHtGe3Ex02uSgrXhjLQ++2SI7idxSr4TzzHTw7S0aNFCt68E/nUmbPOWLdi0YSviTp7Aqy+/qL4KQTEws9mqnpkpOQg6rgXibKZpBR81kBFF0Y/5sxkzYbEUa+ax4o+ZzkxjxlL78P68nuA53L799ruRJ/5VuvNHyMo7jmx5LOt3oirJSXYWjP+8mtzfcJSZ8SZ5uDb3ceE2wf38zfsTXDMNNKMlNSDb71q2bKnnXC6uMxN29TFrxmwxXTWQm5N1mjwUOisKGXUxw+nrMIMZWQUHl0H58uW06wNDYh/xmdjexUwzMvLMYpZ83iMtLVU0Q7pqI55HUlFT8ZnUGC1atEGVSjWxfPkypKYdR34e5L5AmShgw+IQjPusstzvjAY0wWfwftSU3G/6VgT3M90msXgOwYLA68xrz9ct5WLxr9NAH304GBWr1Earlk3h7nUQaRl7kCk2IyPdGZ8MXgAXZ2PslchZMsHwU7hQTOY2wePyV7dp7ugPGccM55bXmtewLofaib/ZgFqlak3cecdDmDD+B1TpMByH99lBfGjkZLHDV2U4ObNeyPBbCGY6iUJCmJrHPEbweMk1wXN4Lv0dml+C15BgO3fu1N9XAv8aArEUMhOGf/k1OvfcCh+vmth9bAKOp+7E3qM5cBbT1LpGS1Qt1wyL56dgxpQUET4zzXCMDUKYRKLIDFNCEplk4trMeD6PZoPnFhUWoaiY97EgIDAId/Z6AEeOHsDhpI/hFZAKFzcLFk3zR2qC7+nrqS24zWcYzyzWzOc2FxPmOTzOa7g295vXkXim9mFEuGrVKj3nSuBfQ6Biec2jcT/CxX0X9sYux4b9uyXjADcp7UdinJAjGiQ90yK+kZAt24LeHSrinu49sH7dcfw04hSyM52UIFxIFposE2bJN9fEmX2GNisoKFRCtW/XESEhUZg5awocXY4h3+4AtqwyvlXB83g+fRaTMAS3eT/zniWzzNxvEsg0V9zH66l9eD/TnG3atElN85XCv4JAefmpmDbrXQQGO8Lbdy8cnAqxYe8BnNjniVV/BKNc2UoIiUhDeI3VWLUjE8dO5iBPHNoC8UvCy1nw84BByM7bgEfvS5TM4ehQo1sqfSWC+frn3n7MZGMtf2UxRFy5UjV07tILU6b8jJiYI4iOllBLUCSZXyxmjlrD8GnOkIX7SA6TIASPcb8ZWTELzfO5Nrd5DcFzSSB2dGMf7CuJ64ZAJYVwJfHpZ4NQpUp5ePu4IDvLBQ6OyXD2OIH8wgPiC2xBt1tqYPIvop2i6fuwsbQIXv5JKPJci11x6Ti8qgDbNv4fHCVjs/J24cFeuVKynWQxnFKzctFIu2HGCJNApnT5fi2bt4adEHDWrGlISUm2+iaGmWEmS1brfUw5mIQxwXtwMTUTwWtLyu3Mvc6cT/Lwmm+++QZt27bVY1cK100UdqXJc9ttt2H06NEICY5CXsFRHDqYiiOHj2DPrnhsXJ2NDSsCkZVWE7PnxODI8S3w8o3HOx+WEYLlw8e9Btyz78fJFeUxcXJduDq3kpJWG+5uZSWDOLLU6PtMDUAfyVgzKqKPxKcbJs4kA1/N3d0DIWUicTwuRu5Bc2JkLhfCWJ3plWg6zSUJwnO5zTWfaWoY8z7mvUg8c5vgb0aDV5o8xE1nwrZs2YKxY8eicuVKYrryRXOkYf+eU0hLT9VISTNZzuOMGJyowFWiFG/vAFStXYhqtR2RneaPshVcMWXcEdz9gD8iQ1uL/5SLIuyBxf4gbmm/BpZiZ81gLizZZ9NGZqYTlHBYaAS6dO2FUaO+xIn4OGRlZom2y1XfjGfa2Z1xmrlwu6Q2IUrekzAJVPLckteQNEwj97Hzv2EeryxuKgK1adMGTZs21bYrb28f8XXSkZku6l5eMSExEX5+vlpHw/oY1ulEREQgUKIi1iiTCCQBmxNCwgph5zwYIf59JRMkmnFcAXuHRCFkDjq1WChOKclTkkSGSTPvQSL9NbM59p2DE7/5ZgiSk0+p+WIjLTPXONcgDUltouQ9qLWMY9RCBlEIPo8wNKARvXGb4PV8RslRIFcaN4UPxMy4++67Vaj8DpazS6FkBofAuEpmu8DD3R2+Qh62kvMZPMeJmkMyn7/PiMCiU+VyvNbd/1mAUB+J2ryXyd40WfLRqPpYJQ4JxMjGIJCj7mPGGWQiiRz1+cb7GCasUqXqYkK64osvOGY+VZ+VlHTq9LONaM3QQLwHUSCEFWooIYtFc/IYz6EWlS3Y2bNC0yCrQT4HjfR4PbUPzSzb9K4mbngf6Pvvv9fmB2qA6tWro3xFB/j7RSAyvJq2Ojdv3gzNWzTXmmTWgURGldXKtVwRNH9HRx9SjcAGz7feegtr1q3SjEg88jZyCtZJNhfIU4oxadx+q09SqCG56QcZ2/SDivS36ReRzAY5DCeWvxk+Owq5eB7Nqdk/mTBW9IHstNdgbg6bU+QeBgeVOCQJ+1/zPiSwvT07quXBwd4Yi0ZtQ/BZ1LBXmzzEDauBmAkc7EehcYq3ipVc4BfggfycKLixLUq0Af0cOyEDO1uxVLIWOC+P31K3Q05unpTwPBF8Hnbv3oMNG9YjICBAhF+k/YnnLRiNkWMehn9gMRJPumPOnGX4bNBmJRdNFrUNmzQcHamJ6PuY2og+kXHc0A5sOD0lme4pZG6HqVPHSlRYRRtlmdGcWbV8+QpCZj/x37YKhYqFZCSfaBW5WLNH7uEg5HGW57GLY6GE/PSdSFaDeXS6xXG2c0GxkLVLly6i6b5Qwl1t3JA+ENuShgwZgpCQYERGRCIsKhMpp/zFuT0zxoogueiomsTkdTQ3zDj1GSSzFi38QzJDSrGjnWihFLg4eyD+RDwq1zmM9957FkUFQcjIW4UK4bejVpWXVHtR2xk+kKPVH+I+o7HVMGumc200vpLsfn7+CA0toz4Yp7LjAMS0tHT9ZimJtnr1CuRk58DN3RjaQ6Jy7cg6Jzrpcg4JQ/KwaYTvJTZM0ksfSBYxa9ROAz/4GHfe2VvJc6la/WLg0F9g3b4hQCEuXLhQv/VZobI/fHwLkZLkJ8I2qu5ZKUfzcuTIYS3l7JSeIZnF5gSaGZIqN5ejFHZqpzKSQe4qkdEJyVDRFO4Okrm5eOM9MQ/FrWBx2gQfLz+kZe1HcpIFB/cna8YYi5FJzCwjw7g2j3G/cQ7XPE4NaJoa82N0J4Ssx8XnIhlIAKG/nst3IUG5TSLyukIhfdWqtYSMAfjgGy80b+uFex93Q2i4H3LSy2lFYcWKldCsWXO9rjRwQ2kgOssrVqwQjVEoTnE2MjNckJdrr/4ESZGTQ3LkIjbWqG01TQjNA01VrhzPys7S6U+o9omMzAw5rxgxx/ajrPhHnBG1cp2VuLPXS7B32Q0/n1A4ORuZ4Yr70aBOb6sZM7QNt+mP0Fn/q/Yxz2EauB0l96fmoAbieHYWBjq91Ib0m9h1wyIFQMkopHOUe5OI1JT5+YWoXbuBPM/oIUktyh4EnPXM399bzHg51XZr1yxHTOxJva40cN040eSxuZwNjIxYx3PsWBxcXNNw9LAFccdTcCLuhM6pfPJkAg4ePIDt27dp5lD75ORki9nK1P10KA8fOXKaPNQKJ07EiXbxEIFHIyoyUjRXNmo02I+7ej+P9JzV8PcNx8Z1x5EUnykZJlc5RUuGG63u9EFoSszFdKRJBGOh42zUMvOdSBaSnJqH5ovE4flGIy39HTlX7kONRYjuMv4JEYoKLBIg1D19jGRkz0g+gx3Z7OyMvkecxdXTy1vPKS1cMwKVJMy5SFMS9B0Yffj652D92hikpiZrSUwWE8XefXSC+ZFZdhYn2WjKEhOThEhJYsZS4e3F0RZGHYroXRw9ehTePm7Yd2CXaAYOfclAvebH0bFzS8SdXIeKFWpg/uz9aNkuUjSatYNZ8THsOfSdZrxFMpvk4D0NshjkMYhkHDP2GS3hNEFMb1JSopoaZjgXwiIalUQytI0RiVEDOYhjnC/n5MvzqMlYMWpqFvZs5MRSxshVNz1OzVWlSk3s2rXzgmR6JXBNTdj5Hm0KisKmyqdwDkavRUa6C3x8vLFjx04cOHAA8fHx6hzTdPEajvfm+CrWlVBLVKtWTR3fffv2SmYWK6HY0Ut8YJ340t3dSTI3A01bJaFB0+oSnZ1Cw/oN5F4M3x1waH+a+EVOGuH5edeDo11VvPHGW5j9+2E4S6Y505m21glJ3sPeatKMCE2us1Ze0i/jb/ZwpAai2SU4Cz2Jx/Qy0hKeWh1ndgyz6DQzkWWjNEDw9wtEbl6WalXeg88hOf39yyAlORERkWFa1+Xv74vBgz8+LcOriWumgf4JJBcXlmASoEB8gN9/X6xEmjlzlk7lxprnypUrawmsVKmy1vXUl8zn9yoeffQ/+mF9EihOfAXeiyEzc1k0PaLKhsDXx10yMg0t2yejZsNw5BacRNNGNSVTJFpzzNf6lWPH0hFe1ld8rjIoLBCzUZyPl99sofdT3ysvR5/NdLL+hr4WHXZqS9Zwsw2MJpYmi7OxGqbLmBta30+3jVplFieSpkgWutMkDzWQi1u+BgOFxQV47JVklQEXPpN1WW1uSYSfv4/6iImJp7Bu7ZXr7/NPuG4JRLAE0RwREyZ9j7vveggLFizQ0pealqqds9q0aavjuapVrapNFHQqw8LD4Cjqn+EzM48zwlOLRUaGi4/ggAYNOTCvCHkFp9CqYxrKVgkQbZWF1k2jRJMkyZIjkimSpRjN20TIb1dkpQZpHUtRUR7iErZr5jEEr1evoZrQXHGO6eDSRBaKRqFpoabgx98Y6huOPodFG+aK15NA1JJkDmuaZYfW/TiK869dPOT3ky/UxJ6d8Xo+9cnkEeXUB+LC9yVJF800mi4yMnIREJqgprK0cFUItGfPLrz04v+hTBk/lC1bBkGB3ogID0RYaACGDx9mPeuMmTofKIxMKbndbqmNSZMmqcBuu+1WbNm8BUsWL5IzDDVPn4NmhGqdfV5IvJMJJ7Fy1Ur9Xat2TYSGBaBBg7qSwfkSfR1DkxapiKjoA3vRNp1bBwgBUkXr5Eom5otgCnTybg8PFyQn+Mr9JeMt2di062PMm3sY5ctVUFLQYSeBGL1x1AUzOisrA5s38zsX8ZImiRTF8TbrpOgLGeQx6nLoJ3GxE0fa8KkkU8SE5QvReM2O9YzijL4/lAWvJXkqVKigNdn5BXlwdQ5S7RMn7+zrz77VLqVivogr6gNRM1SpbNQEF7E0yT47EYajvaNksxGJUPXy5arXqIUZM+ZqKTwfGHnxlNT0aGRnuqgAOVvFkiVL0KNnL+SLSWDG0a+hEOmARkREqqlg5LV161ZUrFgBLVrVh4uQ62RCHPYcWIS6DbIQEOkGF6di3N7ZVQJlNkKK36FrSX+Rl5gkT6QmBcg93eR9xDRsXIbli3KwYkGhRnh0YklYkoid5UmO4OAgdfAZ1rN2mpnN8Jrvyfdn+o0oTTRMkZDUUcyREITppiRYCNiVNjs7D5WrhmPfnnj1p2iqeA+aaa75PBKMGi06+qD+5jS/nW/zw8mYIEycOKVUSHTFNFCzpvVRs0ZFFYBoaHEuhTSS/iKJSDLEEc7KytGSmJ2TK8LJ1dkiQkVDUQjnQ0425zYWk+AcqqaB59M89OjRQzKQGc2SLKZBModrOpVcmA7W2tasWQt16lXWMeLOzo5wdo9Hmw6iWQLcRHkV49aOJLUskn12shY9IE+1F2fXEcmJ7ApaKCH9NkyauhBjvvJE3KEo0apGuxpLOsnDdic671ySk5NUkzBjaUKZ2SwAZ6Iyg0RacDR/5YmSjtPaRzK9sEAiNylonXv4CgnYl8j9tHYlSfl+PJ+/t27bots87iiETThpQbt27fVepYErQiCaJtbksgQ5CnH40jk5+cjNydNGy6wMOpt5cPPivDo5oqly9TdrXytVilJTcy60bNUGPXvcJuZrsmgQJxw7fkR8GlbCFYh2Wi8aZh0OHY5WB5W10wEBgbwtEhKSkCdaws1NHE0fL6NtzDENURUPI0vMEX2gzm1TIZxSwkuWS7qpJ52QlCg+TxbJ6YjcoiN446WN2LS4nIT9ftpgu3nzZvTq1UszkBNV0hfhMJ5Tp4zZxChWrpipRm2yoQno+xiZ7azp5zkGwbjf8H+4TYLRX5r6y0nrPYyPz/E5JCULEYmUmpqmdUckFI97erni+JECtG3bTp9XGrgoE8ZTqRbNS7gdGuqvgqQAqHo1cqCjKC/mG1iEF/v74aNXi5Cf64ys3MMoV8ke1et6o9OtPnj9cTYyGrW5x44l6D3/Cj6jx31R2LisAGVCQyQDqyJPwu4jhw+hRYu2CA+PUM3DtiaWXLYv7di5EVnZhahQPkKiJ08d18W5dzKLJ8ArcBcOHvRCk8ZpaFSdFXU0txyq7IyCYnecPOEv5PeWiMceOXlJeP/tTfB2bixOrRE5rV69WtPFBlGjcTYP+/fv0XQSXDk4MPri4q77SQgShj4Tf5PsJBKJxYXX8Go64WwL43mRkRVFs4XKdt7pbiisDmDDLAsJ02L2beKawULFGgXYvDoL23fsUNNZGrhoApVEZfF38vOML86YkQYr0TIz8zHkxzIoSvwfPv74IxFyrqjjMti4fidqN3LDjF+L4BdchOfeDMQnb2XC2dVBHOMeGDVqjPXOZ8DgpH3PQFRrkonF4/xEm9H+e8LH10MisQR1Xg3xc8Vte3iJc1mrVj34eHsiMCQAZSMjRXs4wydyPNZsEJ9CNMAzj6ZptCN6QjSQO7KENPFCnrx8b/mdg/kL9mPn1lwUZdRQEzVmzJjTJqRz585KioMH94sWSNFHE6xRpu9D59bLy1MLhun3cP7DU6dSxCRnqSlmAWN6jZCcdc5i9kWGrq7OomHyUbVabdU8NJMWS75cmylm01u7nbAjHGXOezM9poYiYVnPNXfuPCVcaeCCTdhfycOQlmpWlb6oaapWNvalJOegUZsiHDuah2eeeUJKmhE1lK16CmUrOWPXJjsxNQEI9KmM/i+dxKg5xrx+f/xx9pe+s/cdiIu2x6xRjrjt2QT0eSdVMiEPx4+dROLJLMkcnsW0iXaUv2wSKCzMx+Ej+zR8z8zI0Ikq84qPwDcgBgV54iM5WuAgdo5eB81XUrKzaEDRUJnesHfKw8eDxTSucUFhenXeXGcoY0nv1q0bbr31VnlmMTZsWKdmywAdYHvJQCG2j7curAdi5lOrcOoVfo1QtY441HQODWka6dYtkS99RhZA+nOUBc9XM5rD+Qx9dB8XEpNrOtf0Bx2c8+BT5qASys39yg3ZuRBcEIFKkkdfVJbw8CCj4c/6onn5hZJZ+WjVVcL47dmY+mssWrRsoS/LFu+De1PR6RYfpCZ64t1339W2qxrVa2Pq2ES4e4mgRHBbtmyyPsXA3LlzNcLIznRGdrozRr/njT/G22HukXi8OzpdfBtvHRJcWOAkDmxZcTytatuOGSVObGGW+D7io5UVp9l7i2hCwzcR/hrkKbLHiQQXxMcHyDE3pGen4eXnVuHkoXAU55VR7cBMYeTDDunMtG3btko6N6jWIEhgNzcP+IsJ9RFfi1PMubm5y+Iq5j1UzafR/ibCVpNlZL6zizHDB8l4Wr6yNuqFzpCkat0UuHs4KhlpLo2h0el6jFPtNet8BGnJFqTElVcNNPTjoca9SgkXZML+ekryqVOoXaeaCpjkyJfoiqVmyEgf9H3+GMpXcUJaSgEeeCoAM3+qIkLKQo9HYvHrt4UIDamEg/sT1BGkmvcKOopnX49C3/+mYfr0mWje3Jg5gs9s1ryZPos2PofRmuxT+UruN+xYgNdG5OHYQQt+GeCF+KMSTp/MQ4UK4eLTpCEkwgEVKroiItIbQSHuaNnmFLZsD8bxo+moVdMOlSpaxJG3ICvTXTIrCN+P2InZExPFh7OaFMkgs8qBGpTE4MxhJBRNEjOPzjD9IJoQmh82ZjKj+Zu9ITlJA7uNMP00NdTS7NBGk85mjZwcTkNHrSnPk2cxclWzJ2a5Tp368p4iX+cCeLj7Yf369TqvM0lCsHqDmo1+Ev0rarxjx2KwYsUqlR3TXRq4KAJR03C7fv2aGr4yKmKNqYadTvyImjcys+MgwQreGBSKnVsycc+jAfDwdECAuwcmTbTDlFGGvWfzw8nEYygTeQL/ez8c/72TH5Rtid9/n60v37x5c30GM4aNl9qDj6XVqvL1JrLJT0Le+mQuWvUSs7XTHsmxLmjcxBchofbILciXNDoi2NsHLq45WL3CC0527uK7Ocrzi2Wxw9FYe7zzvx1IOiEZ6WCkjQGBq5iHIjG/aekZ8PPx1U5d7qJZlATi69FMMTNJMvpG9H1oUujM165dCzExsbIcFRJlno6aSD6u2XGMbWa5uVn6DiQso1e6AkqggmLUrddAiMrgIEjM5QYliL8/tZyPPnPXrl1KbO5jyzx7U2ZmpmHcuImniV8a+EcCmYe55kISVaoYqULUbpSiDdhK/P6XIXjm3j36mSG+VFDZ7Xjg6QBElXPEz0OaiiYp1JcmKOTG7VIQHJmsvlLbLt544b503HrLbbjr7vu0nzMFTwKxtFPKjK6YESXbjUxo2sQoOTqKv+WSj6jKbrjzaVeJqhjiAiE+1AoWxEd7wcPJH5Wr58j5buLr7MPmpfQ35CSRNysaIyLClSTsBquNr8kpaiqdRbOwboeaiGaEhGL/ZmocEoiZ37hxY60fWrdunZU47DxmfPKA15qRWG5OtqHJWAMtPpup7UhaaiIWyHr1G+m7kSSUGx1zzqrB5zF9rCTlNmunIyMjEBISJnL7VveZ5q80cF4ClTxkah++aHCwn/gbDnB1c9HSlJVViGo1KiAp0ejoxEwPDQ9E7z5u2LuxOtasWaXXlQQFyGgqsrwTnumbhMe6p6BNm05awtjVwhQAmwMoMAqG9R6sbea1muPi65hMMnwHSaPsdnIqQo/HXWDvyDTLsUI71YLNajaEvXM6xvy8F1uWs5KT5sqoJaZ2e/PNN7W1/McfR8ozJbqUd2FvRn9/P8lAbyEP65NEU0im0nxR45A4bGq44447lCSzZ8/S+1Fr8h70W7gYBDI647MujBWKDERIfMM34rBmo42LwUnTZs2Rl1uAffv26XN5z0ZNKyIzzUnJyeYTysjb1w5F+W6IjIrEl18OVznxHqWFsxLor7tM8nAhu0NC/FQFO8gL8Isy+SKUyPDKoomytTR6e/vCq8xGcUaraen7J9BJpT3ntRQkO6DzE0sUPJ/Hdi2SiKWQXTcY/Rh1KryafyS95BO/EQmJBsUEuHuwZ6Gj+EN0ssWcZVqQniqaLElOtDho+kkQlvgW4ndRe9CxnzBhvN6Tz2aGUttwKdnjkMRhWpk2jitr3bq1yKhICsoaxMXFaQGi9iJJaLKYVqZff4sPlJNrzEhPLZYv/hB9IKbf7DjPY8WF7vDyYXhufEeMzytbLgzJSVnw9vHUbizFRU545cMcvPr4MXn2RvXHeF5paR/inBrI3M21SSAKhoKKDC8jLyrhjSSU0VNEBSlFRVXlZzFyirbi6VdCsGRGBLZuSFSBnw0UPpsEmAF8YQq4Ro06+sH98tVTxJ+pjpm/rVMHlAI8ePCgll46qiQRHVGCaWOGkEP0YbKz+Q0tzQ/jD1WSmglD09DLMUq7s/owTz/9X76G9as7bMUWrSTnMnONzlrGB1QM4pBEhtbhPVq1am39gIkhoylTJqnmUQJorbPRdMEmHJovaiGaYGpRahkSpthiNHdoGRBNpM0zWigLMXlJVfzfvUbExW65rI9q1nUH1s6vrdp+0MhU3NfhBL779nvRWM20gJU2zhvG88X4wqaATMG4ikPHPisswcyctBQpbU4bcPfTx+DkbIdVS1KRHO9xVlXq4eGujZsVK5YXUxiiPevYMEnh9H5yp4T5ZeDunYWQssfxzmdAh45tVYux6wT9D96TmUYnnH1t6E95iilk/yChBtxcPdThZH0IycYSSe3Btav8dhPSeHp66RRv/DwlI6Uvv/xCu5pyP7856unlIaWZ256aXj6Hx0g4VgiSTPxUEhtOCZKEs9ufIQ9lZvhqZDFNFAuMu6SJ9yB5SEBqGx9vPyUIQU1EzUXtyOj2jccd0PM+NuYaw55ZgLetCZZCIhHv6Aw82j0VQYH+qF6jht73WuBPGoibfBmDOMZuUyBqs0UmLFVPPfU4Fi6cr52+i8RGpKfmo2kHiNObg+ZtPeEf4I5po88QiPdkxtC55janiSNhCGY2HUEOv2Wmte/YEJ3u2Y71czujZovVWDe/iRAsSyMRCon9eihIZi5rXRkOU0tRg/He1Eyc9Z0ZaLaCm2/I3/S7OnRor+HvL7+M1ZpdahaSjeA9jGE7hqkqGZobdTiMuhzRtWs32aYvZ0SICxbM18zn81jIDBhr/rXIPqY7NiZGf/OeJJSHLOwslpWdqdeyNyLlxnPohLdq0xDxx7Pg52803h49GiNRZAWsWrlCwv0CLF++RmumS9PvKYm/mTBD4GeWMyXKqDrnNoUZHhYsmSilydqU8UI/Vxw6mC0kcMeedbUlSjhkNQEuaoKoKUgAlkSShS3X7NPCzGfkwozjzFnULvzacLsuIQgtm4roXRFIPFGEPXv26nMI+if0i0jCozFHrPlkVGiaaWWJ5ULwN81HuXJRGsmQRL/88pNeFxgULMfV1un5fDcuptYiiUhSkoqahCThzB8kE8ECNW7cON3mc0gervk+BoG535gsKvpAtLjMfI5hklhFwQLE51C2e/cYU8/RUWd3WX6igM+rVq2Wyojpo/McI/4ho7vpv82RqLfKNdM+xGkCcWXdVBimi+rZ2nNO7bnhHPL3kMGD8PPPozTvuD8gpBi9HnLFst8r6nFWurGGlmRgHQVNFUs7ScXjH3wwEF988aUKulKlShLJZWkJo4A4posmqmmT1qjVNE4/9Tjt1zjNBAqaWsbsF0zNw3SSALwXUVggkU9BrvgSRuhMU+vr649WrdthzpyZcrxQa4KZPuMSw8zw/iZ5mBZmsKF5jHoVPqdjx46qObiP78EekkwzZUDy8l68J8+lDJm5QULSteJg83weDA4K1N4BJImTPMNOyEh/iEQ9lXwKBw/sUVLxfN6XlY8kMtPAdypfoZLI7ivVPKZWv1ZQAjGhBNdnFoNAJI7pEJYs4SzRtWtXk4tkn55XjFcG+mLYB7FoVK+7+ivlypXFypUrT5ODpY0ZTu3Tp08f1SLUOsw4CprkIOEokHnz5qmZokailuJxPpfax6yY45oCJthjMCc3A4Wyn2+jOkU2eM1pAcuKGeDrFyLPMias5DFqCm4zHUynQR5D8/AYwftQe7H7BgnG/axlZh0NjzEd5v3o27GgMH0b1q1HSnIK/AL8DM0dEa6+Dolj3MfoisE0a420mEjegzX7MUcO4cQJo0svzwkODkXffv21HziJw4LJ668l7CTjmXZJoEEYJpRkkHewEuaMGaOQDGEZPeoKpKQ3blRfW5eZOzwWEm6Hex+tiOljjI/QmiaBmUKBkjwMN++++y5t66Ivwpk1PvroIxWcqY0oGNaBMFxlxnLhceP5RUpE06RmZaXItmFKGUGxTojbfAf6acxYrScS8L6Mcmh6fX2D9Z48TkKc0T5G1MVzeZwL62IaN26i5pjf21q7do3sZ+adKXSsiggNDZOCESvCs2DFsuVCFPaSdBDnPQRe8t4hZULk3hwSbRBVnyH/WKPPbS5Mj76LrHkOa5p5bxLY1OisL6NMrjX+RCDTfp9ZSBpz/xkNZHTbMDqJs+JtwPvvYd26NSgiCSWsLxRt5ezsCj8xG3QOGX6z+yaf5OLihgYNGqtgevS4TTULO4sxiqpTpw5mzpypmcfnUAvQTLHW1Szd5kLyFIiZysxI0fTJLgWdVZZuZizDYpZoOqOn27/5Xrpl9Jr08pJISi4mgahx2KfJ8HlIWvb8A+rWraMZxgLANilmMguMJEll0aFDR62bOnz4EGpUr4mfRo6Say2oVLUQDRtbMG6MMwJFK7FfNnsN0i900eoBcc6p5eRZWsjkfVnjzWfzfbnP8B+NpgoWPKZDKzSvA/IQSqCSpGHGEVwbpDqzUO0b9RqGGaFpYRjMgXv8DMDMGdOxZs1q1Ug8j5mp3RdE2DR1AYGh2muQpOC9OOSGwrjvvnu1nzPVPkvYq6++poKiyaMAObsWNY5JIiJPhzIbncxZGWjCiSVYnkmSmJqG59DH0KoHKRDsp01i0e+RNxWtEaW/SQyDOPR77NRU0Izy2Xv37tN9lBHfh2tGc/v37xM5ZMl2Jwz9aIi8lwUPPMxmimKkpdpj3iwJ3z1c0bptW3h6ecJNfDtXN/G/ZH2musFFfT6+P0lDDcX6JhYgPp+FjAuPc20Q+PrAXwhkEMXYJokMp9l0oClILiQOzQzXrJanAEkKOrbUNoekJHI4sZenlxKFgqKQGK6zEtBsjoiLi9eGR2bak08+oaMnNmzYqCE7IywKk9EHz6evQYESNJ1ZWal6b9USSiLTFDlor0ij0o4ah9bEMKfly1XWL9nwXRITT4pm26+lnhqB8xeSGCQo66lY/0NZHDp0RLUTIT/lfkWoV6++ahuSn42+Qwd/DH5W8tvR9ti1nfU7dvh2mOEg12tQD+UqlNf3pxxYp2TULRmL2fXDrLMyCERTygiQxDJIZR67nshDnIVAxtokEDPJrEXVlmQRFCv+jNpUNhIaDYQkDs9lF0yey0wySGdcQ4KRQFzYpmVEUPyWRJYeZ0hPp/vgwWgdnkyTxnvTZ2L0xj41JBrTkpEhUY8QkLXFzGT2LHR0dlSNR2KyboohMNPjH+iGiNB6Wrt9aI+h0XgOicL0Rx/ch4IiMbHyri2at1VNwPdne5wxzoukEkEpsSqpf8Ma9MqVq2LEt98hWwrSo489hi1bNqNcxf2Y8zvrthwRWTYSjZo0UR9MNaloEhKOzzeIY5CJEZ3pD5nk4XuW3CZpuLCAXG8o4QMZJDI1kBGukxBmPxajUZAzYBgkOePEkmxnCGiQkCaMGcg1r6HGor/EkNeYdiVVzR/vQS2yc+du7e9CQe7evVv7HFNb0aTRkeaz+UySp1BISWHymcxcbVoQLZGbw3Ynea6c5+Bsh2pVmmLw2Fhx6AsxfawFZUJCUSbcCamnzmTInt275J4p4pO4oFat+og7HqchNs0VSWM0XThphzKaZ/o61cXPWbxgIRoLQdhniVpi6ODP5DwOM/ZBt9u6K5mpVdw93IQ4pu/ClnyaIsNcGWuzvsnwfZgurpm2kgvTcj3irGG8QQL6PIZ2Yb2LsWYm0qcwjhvvZNShmGu+qKHFDG3AhddR07BLBudHZjcNLpwjkJqIJKOQEhISVSvQH6L/QQLRgaQGojZLS0tS34fnsisEhS1PFFPhKM8g0SVE9w2Qa6ugwx0x2LjKDovnJCmx6YDSLAZHxSDlREVNZ1GhaBjHFGzeuEsy0FnNibMzv/FO59rwPegbcd4eNrSy3qV27TpYsmgRkhKT8MGgQfjxhxE4eviI3u++hx6gFDVdrGfy8vCEt4+3mmGzGwg1D8lDwpA4JZeSZCm5XM/4W1OGuWaGMfMN7WMQiNuGxjFqU41SbJRk+gnGC1PNGiQ0zJ9p+oypVgyHO0lNEidXYgUjSUQTwuvpV9GMURtxm8JmVT+1XkrySX0uQ3KzFx+1Fxse2codGFAGfv4BmklHDh9DSmqi3pP3oCZjRna6+zDmjjM6pWdl5uO7mVl4pqcLYmOjtRnB1dVbNRCdV17H96D2qFSpotZZpSQlo/ddvfWT2fv2cMKGItx13z16LjUViaAmS8hiRE2+sjZNl9Gqbi5KNFnzOkOWZ0zU9U4cE3+aocwggJFwrg3NYhCDBGHJ5Muy9FBIZxZzmhGjZJmly9imgM4IzRCWoaIJw1cyNBU1G9U3SzuFz0xmBlIrpaeL6RKNSE2n6ZS00XRR6+TlsNuHM8qVr6gk5zOioiK03Yz343NJAmbSppVGV1T6WRmZafALtEdOhptokSRtxLS3Mz6XZBSefHluhqSrQPyz8jp0Jl0KwJ7de3BKiN+xa2c0adZE358EodZiEwWXwMAAIXQgfEWDsvciNZDhOBsBBdNoLiZ5TPlzuVFw1inuzrzIGRvMl2RpZ/U+63hMolAA3MeMMhfjXNP5+/M+YzE1F8Nh01k3mh2YeTRtzBCC2os+TXp6ilYSinHU9PAeRF6ecV3t2g0lvRwa46yai8+jw85zaQa5uHmlicr11pm96LiToMlxUXh1cDomj07R+hgS0SQQF4INwTSp9MVSTiWjsZCmWcsWSkq2q5HsfkIao3Y40DrAMUDIY0wtTG3GgmZoKdZwGwXRkM8Z8tyI+Ftj6l9hagFzTZikMl/6bC9v3ta8zojIDHNIh5qRGCdbYqk+Lo4rO2LxN80Z61zManr+Tk9jx/pMPkieK8+SW6v2US1RJJlbQ4nDNLFhlOaOBGOmsZsG95vmiMQxIiwj4zjLav1mQEp8JLZv3yyEEFK4eWjTA0lskp/3OhN6GyaK2yTImQo+o9ciHWUzLD+jdc+QhQtxpqDeWFqnJP6RQIR5CjPgUl6Y19ORpYkySJSnxOCgPDrOJE9c3HFd02FmfRDrl5hBPP/48SPGPURTaU9IB2ouo9cgx1F17Xqrmrl2vddh/lRXRJV3wbY1/pKRnP7NaKXn9dymFmFG8t7MdNOM8DkbN6xG9Rp1NIPZ0Ml+TyQKyWdqEKNvEBcjLDccZINE1EY8zzThfA4JyPtx+1yy++vvGwkXRCAT5qmX9sIkkeHzqN8imohhPMN6RmTHjh0XohxTEnFqOobyNAU0R5zDULufyl0MX8yo/2Fdj4cHp5App09gRhqkYt8gowMWM5QEYUbSHHIf029ElBxJAri5Gy3f27ZtQNOmrbV+iTOMkGSm+eFiaBxj4KCpbbiYtcVKHD5LlpLa5q8a52bCRRHoSoCPY+ab5oxOKuuFGJXRNzE1UWzsMQ3nU1JOicOaIJGX0Ryh/oOE7Zztg0R0cXVDleo+QGGYaggzs6iRSpZ6Po8ZzDXTQP/Gxa1QfJpc8V0CdVTt1i3rRJv10KjJII3h9BpEMcJwahojqmJvRSMsNzUOiVpS23D7ZiRNSZQ6gYiSJOLMpawfYjjPWVMNTWQsNDfRB/fql3Y4aoKVhcwoaiO2cbG+qXr1OsjMSkdiQpKShpkdHh6uZKKWoXag1jGfSwIGl9sHZxdg++oQeHgamuX48Vi5xgWNGzdVs2RoG5omHyUMu7QaZuqMSTOCCAYF59Y4NzuMNy1lmKWTJZbOphH++qjjzPCXERPNBDOf4bpcoWuD6uLP0IuWhV04nnkrAwknT6l5IjlITNNcGX6XQR6CzySJ0k7UQXJsA4SGhWjkRFKyiwY/ccC+PDSd7D4RFhauY644YRUrEVkRyf5JvIb+E0nG2mRT+/C5fMbNrnVK4poQiDBJRKEzE1jCWelmhNysfDOq/eUs4QqdYF7DTSESg0Fxotn5vVYTNmtYlGzMXP1aj2QoiWNWchKqfURLHDoUrb4WKzPNOZtpzorFbyJpSGC2v7HikYMMOX2MGZYzbaYWKkmakqby30IcE9eMQCYofIbcNAsGiXyskY2RUYx6qIFottRMSARGcrCF3cXZHbGHCtTM8Bpz3kAep2nhxJckDjOVJNm6bZtWH7Bj+oEDB+HqFY9CxGLVqmVo0qy5VcNQ+xjECQkxNA4JxHSZZoukMYnzb9M4f8U1JZApdGoKlmY3N2NuHRKJ/gcdVS/xP5RA/Md2X/nP6gBmnIecl5LM/s6+qnlYIekZeEjvy3u6iKPDKI6+EUEtptcJMfm9iTeGOCPuCNuu7HD77XeKaTK0DxdT6zAdJHdJE/VvJ01JXHMNZGYEM4W1tDRnzDSSgn4Qa3Y1flfuWLQRlW1gOkGTMGLcF1U1w+n7lK2xH+kJZfV+bMagH8TMp0aiBmrcuKGSh8urH7pixMcOOJlwDPXrN1LzRA3EhT4OiWxqG5MwNvwd15xAJphJzCz6FjQVJBHNBvvgaAOtZKA6xEIkOtIMu0NDI4Q4herH5GQDm5dzsio7bXyl5jGbNHLzOH6M31DP1XtXqxWEGg2ysHAm28oc8MQTT6nGKVMmRIlkOMfGZzBtxDk/LohA9CO4XC2U1ELMNPbQY22vEUJ7iyawjve2aiEmhRqFhOLCtLl7FAvpfPX6I0eOWDWaMfVbneYp4kA7a7VBpYpV8OGPaXjqNhehYTHe7dtffJ1QIWMZIQ9rrw3NYzrGNpwf5yXQ1SbOX8H8okYwtJC7kMfQQvfd95BWIhqNu2zK4IfWDELQdDGNlervFhLxmxj79DcJZL0rju6qj24P7BKNlIuc3Cw80skVsccOIlyirnr1GqjmoamkaSNZbZrnwvEnApmEMZfSwplnGc4vfSGzBtioE/JBmERFWvkomofns14oNvaoEoWd1Hatq6LOMk0UIyeeS33FxleOkJg7rpb4RJwZzBGHovdoP+qhnwxT/4mhu+HzGO1XNvJcOP5EoNIW3J9JamwzDcxE+iA0XzQr9E969TI+9KYd6OUc0UcSkhvfHeU57Ej/8pADqN3QHRHhlVGzOmf4MoYi8TnOzvZKRO1ZmZ+HceOnyH2D1WmmqaS5o4azkeficNamjLPsUlxp4fI5XJjJXJjhNEuMnowejBnaHsa2MrN5Y8zPo1STMIUc70VCNG3aAulpqahSyx2vfpQGbz9jzNT9bVwkojozu+n6dav4xvjmmx/RsGFDrSykxrKZrEvHBRPoapGHi6kl2DPRIJHRWm/Mas9+1KnaVyg+/qQ2ui5c8AeOHo3WSIwEYv0QtRM1C+t3WJ9j9I9m70BfbN+6CfmFHNZTEW++9TZatmyl/k7Juh0bLg3/2JhqHr6SBOI9/7wYfYXMUR2MsKiFjC4f7HxGAp1CYmKC9h+iz8NQfdas305HY8Z9z9xbEqy110w37/v++4PEGb9PzWJJ0pB4Nlw6Sp1Axv2odQzi8DcXUwtxP2uUzZZ69l6kBjp1Klm1EEfAsqsqR3lQ+3Co0IwZU/U6ahS5id6HfhP7SHfrdqvOqMHf1DolzRVJdKU1678Npdqdw3gUM9jo3cjffycR63iMMWcce89KQmMwYopqHRKGozt4jOeQAAz7CUZmvtYGWbZjsRqAfo4Rnht1OyXNlc10XT6uCYHMcWPmtrGm+TLW9IWoXdh/mR8mMVvNqY2ysoy2LZo4ghqFERtb7tmaT5+HTRFc8xk8ZhLHMGfGs/nbRqDLR6kSiDAfV1IDGYQy1vRnqIFIEBLFGHt/Zii1ccz4YC0JwU5gRj9lY0iNOSCQxCJKksTUWNxn832uDEqdQCYM8pia58zCTKb/Y4Tz5hzLBmm4pn/E61hnY2ofhuIkEIlDc1bSVJmvx3ub5OHahiuDa0Yggo/mYpCHmsdo26IJYxhOwhj+0J9nRyMJuJAsHJPGFnw60Px9LoKY19lwZXFNCUTw8VxIDsN8GRM2cG3+Nhxt43ySg21hbPKgBjLrcrjYtEvp45oTiDBJxKUkiaiVjPohI4kmQUwTxTV/kzwmcWwEKl1cFwQyYZLINFck05nkcW00SZSMqsyFsJGn9HFdEciESSQuJFJJ8hAliWMjzbXFdUkgE2bSSiaxJGFs5Ln2uK4JZIJJJFnORSQbrh1uCALZYIMNNthggw02XGHYfCAbbLDhmsKmhGyw4V8ANuxwXAq/XaSzVO/bp/tZ/Nl7yujsUoxOnTppH062KLKjCwcucd4SzrzNzi9XAzYlZIMNNwHY5XL69OnYuHEjHBxctLrdx8dBlIcnqld3QXg4sGDhSaxckSlKx5izhoonNjZWB9Ll53MSJaMrJvu8ODkZXRbMrgt/7f/CIbz8wl/9+vVRq1Yt7Qt8qbApIRtsuIFBj2Xw4ME4cSIJff4TjGaNfGRvtixmmx/nuy7Ay6/GIi0lW89nc2BKaqoOrLzjCVfc2StKlFgR7O2KjO9+OLrAA/y2fXmcOsWvICVg8eKtWLNmt3hTSeD8lJxL21RKppJiz07uYxdhek/8TmyTJk10hMv5YFNCNthwg4HfHf7ll1902BqHs2Vm5uDhhz3RsmUHZORsQFZeLtxdnOHt5oqFSxIwZjS/OZOnIRm9H4695LSRnHP0tkftUKWWLzLTeGdXhEr4lV+YgGL7TFFI/Lq47LbnPBOAh6s9vOSZPo6B8LDjPO2hSEiww5atsVi+bCvWr9+HkydTNIwzlRRDOColDrOjUnr66af/FtbZlJANNtwgGDhwIBYtXI627f3w2KPNMeTjQ6JUckWh5OG7b5uJhxMsZ9mjoCgXBw4k4osvtiIjLU/rfFjfQ+XDNUM1hm9O4r3k5Obp7xkzZujQynMhI/coUnN3ITl7E7IKD6GoOFP22sHBzgF2EsU5O9vB080ZgW4eCHCoJseqoPut/ZGV4SBhoZ8qJi58Bpd+/fqpB0XYlJANNlzneOedd7By1Tp88lU1+JbPR2pmHn771hlxRzkAzphqpCBflIt4LfZ2Fp0Um4PjqHy4UMkYa34wjV/b4/AUY7DcnDlzNJS6HBQU5YiSOoQkUVDphcuRmJCM1CRg+gh7HD58FCHBweAHRjiZJZ9FT4he3KBBg/R6mxKywYbrECyWL7/8Cg4d2YOvRldGKrKQkV5A3wPHttfA3Gl7kZGRbh2Ra8wFSS/HXBh6cbg3x8oZfcItEhJ56uc7hw79GPfcc6/xoFLAf599DqIXRenRY3LQKZSJr776SkM2mxKywYbrCBzi/+yzL8DNMwlvf1wGcWnZyMnkJ9PscXR9Qzz60PN63ltvv4k/5i/QVip+7YreBRUPPQ0WbHo5nDKSIRDvSaXz5ptvWhVS6SCvcLUoxJVwcaTX1UL22Mt7LMFTT+3EK6+8gTp16uh5NiVkgw3XATiz0RNPPIuW7YDbH3NBYmo+crOLcXh/DuwSe+G+++63nnkG/fu/h4ULF+m1DLNY+WsqGYZcPt4+uPe+e/HII4/ovtJEYdFoODpwei8nWerKclyWLUgrPgZHy8vwcKguvw3YlJANNlxjPPXUs7j9TnfUbJeLtNxUFBc6Yu7EZDSq+AK6dOtkPevsYDjWvn179XqoeOgFsf6HzeVRUZGYNm366Qrg0kAhTuLHqfdg4xJ/BPpUgZ1jCpr1jEOn+tVxqvAYPPPeh79XFevZBmxKyAYbrhE+/PBDrFmzBqeSTqF8TQueeasyxn1zHPf17I927dpYz7owsJczP9VwrfHzryPEezuJOnWbwtPDC5s2r8KGbTPxv0Hl0LzsD/pVpL/CpoRssKGUMXPmTIwfP14nmOUXzdlczvqcAQMGoEePHtazbjy88eYb8PLwQ8dOt2PTptVISTmJxORDGPrpB3CxL2M96++wKSEbbCglZGYmY8SIj7BjxymdJp2tWskSRvXo2ROvvPKK9awbD9u2b8fUqdMQGBCGVi07Yf78aRj+1WeYM3sO6tWvZz3r3LApIRtsuMpgxz4LJsLRnhW1NVGMWUgvLMLj9x7GpEmTS7XO5kpj2LBhyMjIRl0Jv1xdPbBnz0ZMmTIRixYuhLOLi/Ws88OmhGyw4SoiI28cYhKWICS8LALs/VGIQ4jJS0bsETu0rTISpdhifkXBvkhvvPkWPD190b3bnVi3boWEl6mIjz+Ozz//3HrWhcGmhGyw4Sph6Yq5WLpwGzp07IYFC39HpmUV7n7GDRXdPkCIf23rWTce1q/fgBkzZ6FMSBRatGiPuXOnYNeu7Xj22WfQqlUr61kXDpsSssGGKwSzKPHbQh999Anq1W2Co8cO4PDBaOzatxGfj/gPakY+rOfcqBg0aDDy8wrRqFErCbdccfDgdoz7dQzm/TEPnh6e1rMuDjYlZIMNVxBTpszA4UNHUbduQ4wfPxKLlyzE7Nmzdc6dGxnsj/TGG2/B1ycA3br1xob1K5FXkI69e3djxIgR1rMuDTYlZIMNVwDHj8fhm29GSOh1G7ZtWSMewn54ernj44+HWM+4cbF8+QrMn78QERHl0LRpW8ybOxV79u5An4f7oEvnztazLh02JWSDDZeJYcO+hru7NwIDg7Fl81qsWLkMkyZNQHAwp9a4sfH++wNQWAg0a9Ye/DTtwQPbMWbsT6KU5sHb29t61uXB9hFbG2y4RGzevB39+n2ISpVqoqi4EDNnTka58hFYunTxDa2A6JdwPNrLL78GOztn3Hrr3Thy9AB27dqA1WtWYM2a1VdMARE2T8gGGy4SLDIfDfoE3j6+KFe2EvYf2IVVq5fil7FjddT6jY758//AkiUrUL58JTRq2Arz5k8TD2gPbu/VE7169bKedeVgU0I22HAR+OOPRVi1ag1q1KwHVxdXzJ4zDXf06oHu3btbz7ix8d5776O4GGjerAOcJPzatm0NZs2cganTpiAgIMB61pWFTQnZYMMFgOHJIPF+/P0DxDtooWOjdu3eiu+//07n7rnRkZ6eLqHl+1qv1b7drdi/fycSEo5j85b1mDhxovWsqwObErLBhn/AmJ/HIfpQNJo0aY3CggL8/vtEPP/C/+nnbm4GcOL8pUtWIqpseTRs2BJr1y7Fzh1b0LFTe9x//9/nMbrSsCkhG2w4B2JiY/HN8O9RsXJl1KrVEAsXzUJuTiY+/PAD6xk3Pt5//30UFTmgapXqiIyqhE0bV2DmrOkYN+5X/fBhacCmhGyw4SwYMuQzna2wXdtuiI09jFmzp+KTTz5GOL8ieBMgJSUFA97/AAEBwahbr4mElA5Yu2YxklOT8PVXX1nPKh3YlJANNpTA6tVrMGvWfNSqURdhEVGYM2cqypWLwLPPPms948bHhPETsWnzNgQFBqJVmy7Yt3cHli6djwcffBBdulx+58OLhU0J2WCDgJOK9es3QApmsHbM27hpJVatXIoffvwBnp4e1rOuPDga/WpVbLNkWyzG1zYyM7PUs/tk6FDYO7qibBTrf5pj3rxpcLC34PkXntfuBayA9/S8tDFglwqbErLhX49ff52Affv2i/Jpi4L8AsydOxW33nbLn2Y5pLJgUeFCpcHvdl3ONByGcrg85cO0cEwX55P+K8xizXVaWjriT8bjs8+GIbRMmFaw89krV/yBJ596HJGRkTq7I5UUZ3pkyOnl5aXXlwZsSsiGfy1YOD/79AtERJRF7VoNsXjpbOzauR2fff45AgP91YM41ydyzrX/egNnbxw1ajTmzJ6L7JxsNGncEkEhQSgsyMaTTz6hE6odPHhQJ8gnqIz4HfnzfY31SsOmhGz41+Dw4cP473//iw8+GIi1azdgw/oNuPe+/+DUqSQsXjwLd95xp3hAt4qCsV5gBRUOi8mNongIw3MrxuOPPyneTyQqVamG2jUaYObsSejcuZ1+F57nMPwiWFFtfrestEf825SQDTc9pk+fjk8//RTly5eTcKsI5SpURFZmFnrf+SAWLJiBkwkn9MsXwcFBev6NpGzOBiqXzZu3YviXX6FixUpo3qw9srMzsXDRTEREhiM0NFQ9IHZQZOhVrlw5DcV4XZMmTUr9/W1KyIabEixQrC/hBPJly5bFjBkz0Lhxc8THx+GRh59FdPRuLFm2AK/K8SZNGt/wiodgUaY3M2rUT9i2bQcqV66K5s07YP36ZdiyZQM+/niwejoM0Yjff/8dZctVFlkcQKuWTVGz5rWZ88imhGy4qXD06FHs2rVLC1vFihXxww8/4MCBaLH2FSQEaYjgoGCsWLUI3t4e+N9LL8LV9cYfcMoiTMXCFrABAwbKO7mjbr1GKBMUgT8W/qaj3nv2vA0dOnTA4MGD1QuigubSuXNn1KtXTz2gazXhvk0J2XDTgN9kP3nypIRYC7Bjxw4UFtmhWtWqcHfzxLr1a6Qg9haPaDI++GAAKlWqqB30bhbs3r1bB5/WrdcAbdt0RUzMIaxeuRjrN23Ab9OnqWyGDx+OgIBAUVIuWhHNFrDevXtrOHYtYVNCNtxUYP3P0qVLYQdHhIWHo1nT9joXTmLCcYRHhOG+++7VUM0Mv26GMIytfIMHf4qyUWXRoEFLLFs+F9u2b4KToxNGjx5lPQs4cuQIkpOTERQUpM3y1wtsSsiGmwrr1q3H7FlzUbNWAwQEBmHp4nmIiT2EkSNHnm6GvpkwceJk7N61Fw0btYSLsysWLZqBrdu24PXXX0OnTuf/jv31ApsSsuGGBalrejLcfv/9QQgMCEC9+i2wafMarFuzHC+8+AKaNWuq59wMKFlc33yjL4KCA9GyRSedVmTDxtXYt28v5s6ZfUNNrmZTQjbccGA4xVYgVsaysE2f9rsUwj1o3Lilft995YoFsHewx9ChH1uvuHnA4rp58xZMm/o7KlepiqpV6mLJ0jkSfm1Gndq18M4771jPvHFgU0I23LBIT8/A0I+HoUKF8qharR6WLZ0rBXQ9vhw+HKGhpTMNRWmBipfDRT77/AtkZ+WgSZN2onDTsGL5QmyR8Ovbb75G1apVrWffWLApIRtuSHz//UitkG3apA0OHd4nodcKNGvRDI8++oj1jJsL7Ez43nsfICwsHE2btsG6dcuxY/smpGdkYvz4X6/aINjSgE0J2XBdg/Qs2YJ15PARjP5pDOrWaQwnJxesXLUQ8Sfi8OOoH+Hk6Gg96+bCsqXLsXjJMlSvXgfhYVFYuHAGdu7cgQcfegB33nmn9awbFzYlZMMNg8FDPoGXhzeq16iHlSsXYYuEXgM/+AC1atW0nnHz4eMhn8lfi4RfbXEiPhZr1y7D9u07MHXqZPj7+xsn3eCwKSEbrnvwC6CLFy9Hq1adsGvXFqxfvwr16tXFa6+9aj3j5kOGhFlDROlGla2AWqJ0V1vnfeZE+5999on1rJsDNiVkw3UL/cLFh0NQsVJ1eHp6448/fteev9OmTdFhGTcr+N2vdWs3oG69Ztq3acWKP7B921bx+gaiQYObY3L9krApIRuuS4wc+RMSE5MlDGkthXAB1qxZiZdf/t81mX60NDF48CdwdnRC42ZtcWDfLmzZsg6xx49hyuRJN63itSkhG64rsL5j3K8T0bJVB6Snp2DxonnIL8jHmDE/3RRDLM6FxKQkDP/iW1SoUBmVKtXAipXzsXvXDrRu2xpPPfmk9aybEzYlZMN1AXY8fO+9gfrp4ajI8pg373fxAjZh1OiRsq+89axri8TEk/j552+xadMeFBdJ4bF3UMVYXFyoc/Pk5GSjdu2aeP31ty5qbNaUKdOxd+9e1JfwC/b2WL5svijjrTruq7Q+u3MtYVNCNlxz/PjjKCQkJKN583ZYvWYx1q5eibvvuRsPP9zHesa1w/TpUzFt2m+iaNhVwLpTkJWVpbMRst4qPz9ff7MXN+twXFxcdFoM9t+pWrW69Yq/g0WPQ004kT4n19+3dyc2bl4thdIO33xbup/duZawKSEbrhkYeo2fMBktm7eXcCQey5cvQF5uPn75dcw163wXFxeLr7/+GtHRR1ShmMWDPZY5Aj0tLU1nZ0xOPYp3+nfH432+wFPPdcWEMfvg6GgHd3d3VUre3t6qjNzd3fQLp4GBxqyNJjjz4ZTJ00RJ1ZSlDhYvmYmNm9bjtVdfFmXcwnrWvwM2JWRDqYOhV79+A1G1cnUEBJXRzndbtmz5f/a+AsCu4nr/e2tv3V2TldhGNp4QElwDheK0FP5tafujpWiBAsWDQ3ANUgjB3QNxt41sNtmsu2TdXf7nm3mTfUmhRWPcL5m9982dO3bnfPecsSvmx4tqk/X9jbfffh0fffSpnLkI+Q3uJ03thl+f4ObvjY0diB3ShkceuRvjUr/p08jdGJU6HOVlDUpjIhlx0zAfHx9FZnGxCXj8lQSEBUfjlacChah6cMQRx6G5pUGR74DbNlx/07lwdwuCq4s/XOEnRy+42Dzh5hoAd9dgkVa7I63DCxYJWdiveP75F9HU2IzJE4/E8tVfI33jepw6ezb+7//+7Aixf9DU1CBp/k1MqF6l5VAMjOMiWJJPa0s34oeX4qbbT0Bza6doa9Vo6chCV1+LEBPQ0cZphPxmGeAqxGMTAqsqseODlzzpq0azzOd4SGojRgzFtKknqH2ex4+fgXXrl2LT+q2Y/ftPkDS8WiKzwVh8jLefR4m7V5ybQzEkwVFJ1EKr/8pluMhpeMCZCPP+E/w8j5IwP9+30n5qWCRkYb9Arfx+/yN5+x+D0rIirFm9VAn7m2++8TNtKzqAqoaP8NWquThy2pEoKmhCZU2BpF2MgkwbygupcQ2Sj7pDjtxtsaM/E0NTS8TDBg/hE7uXdmojRgna26PFv6tD+/Xxt8Nf+AxlRQPIXBeM2qp+9A10ITrOA8cffQ7ihwxF2tgp8LR7YvnKhSivyMHfbn8P/XIzicSRDdF+dPwkJA7Kk4D6HNd4YDimwx/8zWstkpeqSklbst3ZTk1MSCliAOGRQGgI4OXhDU/XSUiJeBkervtf2/xvsEjIws+Kdk44nHM/klNGIDQ0EouXfIqtYno98shcNev5x6KjOxPldVejo28RKmvt2LBoNipLezDg0oLAwGD4+dvR2eqB9lYf+AbStOpFXX0zqsvc0djQrojHkKBeqe6KiKEFiEopQmeHDfz4alyCdqHhQgjuQhISllLT1AiUlnPUDAgOA6JiAB8RfrsEcBMGoetuD8ZHr1yOiIhQTJt2NDIyN4n2twHDjliCCUdnY6Bfaz/UpHzEmc5vRTRy3i/HXp5rbxXWEWQvsjJ+BM+FP9V13iuKJ/JzgHpRthKGA2MSzsak5Hd04IMAFglZ+NnwxBNPo7OrB+PTpmLzpjXYsGktxowdi9tuvcUR4ofjmWcfx86dO0R4/eHm6g13jx4xh/Q1kokxsdj/ZH4bPwOe00wyzlwzv/t63YTM6hA5fDWmnFSAtmYb+JmuMNEsgoWcPJS08wZNFk1dooX0Aj2i1gzYBrBz2enorJ2G1FFjRCuJxdKln2JnZh6umPMW3D27FbHQdUp4ydog0Uh8jJrlIT/2S5zNQnh1tUDWFmD7RiG/wgHEi0IzeqINsUKQPA8KkPCiOnVJfFmZQmp+QkJy74BETC2tsQ6IkbDhQpYeduZ5AGH26ZgQv0gIS9jzAMEiIQs/OVasWIVFi5Zg4qQjRHgasWbtUvUVjNdee/VHLbrk6NScOXPUuaen5x4SIXjuTDbGcdjcuYl/W3N3JiGCp+ykZud0Z1cnPNw94RtUi5DYEkQMqURYfC3CRPupqRayEqFnLgICAV8x23q7B/DZ89cJ8UTgiOnHoaS4AOs3rMCA1wacdMlaIRWdZ0IRjhANiYJmVJcQGcli43JxKwbQXOeL8pJWCcePEo5Efn6+yis7vDl/avPmzep3THSslHcAxSUc1bNjaMIopIzNxRl/aMXQkUCFmGk1FWK6SV5XfwVMPFI0uyjJq9xz1sznERty4CZEWiRk4ScDh68fevBRxIrtMnTocKxesxib0zfi4osvwrnnnusI9f3BDdr58UJfX18hBq3ukGDYdI0zvw3pODvCHJ1J6z+JR39nnuXgiBh/u7m5qs8CcYTL3Etwfx+bsMeAfQtO/9NWISm55jKAjOWj0VV1AYalJCMpeZQQ8kIxP3fhxD+8j7CYRnQI0bQ0SV0J0RTnAuuWitayVfLZE4zWtgZJxw1jxowW0i5Rc5BYriOPPBLr169X6YeHh6sPFubk5KjRtxRJhxpbW3sVTrmgGked0SIa0wBaRWtLGQ20Slo0w9iJ3iCalKcoPH5BNCsH0FBjw/ika3DU5Bvh4Sbq3QGCRUIWfhLMnfu4Epopk2dhd3UFVq5cjLbWFrz40gtqvswPwcaNG/Hvf/9bfRedzZTu28jH2RH0dyYcYl/SIejHeT3Usmi6mXt45DA7R7ec5yyR5Bg3YfwZtq21F6HhfoiOSlDfe28VDWr16kUoq9iJi27+TMIAH893xZtPhaC5pVrdw299cWoC4yGxkOioMRJHHHEEcnNzVb44yjZWzFjOyuZ1F5sfjjomBMefl49hk5qk3lkuIescKNIplGPBLuD0iyRvEpfdSwin2h0bFgdg+3p/dHe6wu6py52VlaW0ygMJi4Qs/ChwxffKFeswbPhIJCYNx9LFn4qJsEltMH/MMUc7Qn0/fPbZZ/j000/VhD8j8ASbqrP7Jj8K9/86EnV1dWhpaVG/jZ85p1CSOHlOguDRaFgmjAlPdHV1Y0hCEiKiojFxwhHYtGkVtoiZNGTCYkw4Jh9yF8RCwoNXuqKtfjK2bdPEM2rUKFRWVqJRTFbGNX78eKX1kWyYPq9z14CamjpERXnh+rs7EJ1ag5JCm9JqRk3Q2k1dFUlX8uPoQ3JxHUD2Vi8s/yhcNC5PeNh1Pg1YDiJCzMXly8XuO8CwSMjCD0J1dbVoP08iKDgQR806WcyDnVgntkVXV6f6vM4PwVtvvYWlS5cqgSdM03Ruos7nzmRgzo12YsiDR2oSnA7APBtSc76XcfLITfOpjXC0jL/NNaNVMS4TlhgY6BczzBuxsfEYMWIMwsIisGjRp8jIyMSv//4JfIO6JW0VVLQ54LyprkhKnCTXM1Qc1H5CQkLUhxoZd3JyssoD15EJnSBhiB/+PqcM4fFdqCq3oaZSvCX7pUW6z+jcS6GnENgHkL/DG0vej0BjrR3uHszjYF6Zf1MvBrw2Y8YMvPDCCw6fAweLhCx8b9xz7wOi0vdgwsRp8PMLxJLFn2Djpg149tmnv9fXPDkh8Pnnn0dJSYkSfvaz0Dl3JlOIjCMMuRA8mnDfdmQYajzG1HL2N/g28jFw9qNjOJoy0dFDpPw+IszHi8ZSrsyvwsJCBAZEYPIZbyAqoUPuY55FW2qz4ZLj3DFxUpoiGZaRZmZsbKzSftgB7ucbgIhod/zltlLEJPair5fEB7RwZKwa6O7SfToD/QPobHfFZ69FoiTHD55eLio+5ssQJsFz+rNspjzmN6/deOONuPjii5X/gYRFQha+M7jae9OmzYiTN//UqUepEZ9NG9dg9JjRuPbaaxyh/je4luqTTz5RGgqbHztY2RGsO3sdo022vc0wZxIwQmZgmjD96RivefOTfBgv0yBMPAT7fCiQJqwzwbEviHkycRL63n4Rdg/ERCcgODQE06YchRUrv8LmLevR092jFqMyXFeHDUec9wbCoyUOib6324bWJq2V1O/2wJO3uwuReCE8PAI290b89c5KhEb2ozgH2LZBm1WTZ2kzi/DwHEBxthu+fD0G7S1ecHPXcRGGfAiWgQRJv/iEIfjb36/EzTdej14pvyknwTDz58/H9OnTHT4HDhYJWfifKCwswlNPPSumVxBmTD8OTc1NWCWCl52dhXfefUcJrBbQQTLg+b5+zz33nDJFKCD0NwTR2dkh2oirxFOD1Svy0NTQAx9fV8TEeYrgsI/GLr99RKgCRPj8JC5vNWemsZHD8D3i+sRPp8O8kIT4xqdgMg2TDoWQ6RrNx5AOnRFQnpsj42Fnu8kv4wwLi1ajdGlpUxAUFIKvvvoQW7dsRkhosApn7md8JCu7fzES0pbCN1DUGLnELUDoOAM7JNyhJXUCFcVa48nZDiSl6smPNKvyttvxxWscfmd+B+vWpME8ETxOnTYdp//qTPWb9fDA/ffgllvvwA3XXaOu0zGPRGtrK1asWHHAv0NPWCRk4VvByWy33nIHXF1cMXzEaAwdkoKlSz9HevoGXH3NVWromM3HWTD2Bf3vvfde1cFqQFKgZkIB7+2zwde7AEu+rhABscm1AQxN9FadqdfflIJVK+pw3m9ikL2zBRUVXfj4gyo8/uwYnHb8OhEqSDz9iI5xx4TJ04XM9DA642e6TINHCh9JiJ29FE5DFvs6Z/A+Ds9z7o2OD2I6DVXzc447bjaysrZh3drlKCsrFQLSw9uM12hhTJv9UERzUxdO+P2Hkj4gFpeQqnhKckySkwh3l9PEAty4zEzSKcl3wefz48Xk9RCydFXpO+eT5Co6IXx9fBETE4ucnGzMOvoY0U6nY/4rL6k8zX30Kdxy8w24+74HccctN6OtvU3dZwiVecvOzlZ1cqBhkZCFb0R5eTkef+xZRMVEYfrUo7FDhI6ml93urpZcsNlQIL6t+XBo+e6771YCRDAcHc0Akk9Pjwv+8CfghWc5x0a0ILc+NDf3QywadHb1w93NBZUVnYiO9cSvz4kSLcgLby0oxwOPpmLZ4lq8+1YF1q1pUMRFoT7q+KPR0a41AwqbcVqA9ep4CiAJgs6QjhFsA+fy0J/xBQQEw98/UO16mJo6QWk/W7ZsEK3MTa0DoyAbrYR9O0xXQwiwtx9HXfglwuNaUV9tw7olwEnnAHW7hUC7NRFx/RknKH4wLxYdLX5yHzU7nS/GybiZL0MgdLfdMUcRHs9JrPfefRe8fbzx24suUaOKDPvUE4/hr3/7u2ixj2O3vATMvYyP9UISOhhgkZCF/8D9D8xFj2gOkybPEi3IBUuXf4mtW9Px8ksvqsly3wTTuFevXo3XX39dCYHxpyP5UBsZGLAhNLQJH723RQlZt9gi/5z/pWhZCfjLb8/H5+cfi6jTz8RvTz4J+VN/h9BRR6D86b+oBZnuHu4IDHKHn78HoqI90FDXLUc74uJHgwNKrq5aAzFpOmsQFFgemUeC5wY8N/eYcx5JJpGRcWrIfubM49Ha1oLlS79E1q6d4h+hhJ/haNqYPieit9eG4KjdmHnOcqk/LmjVGg/Nra8/BE4+FwiNYLoD+OSVQJRkR6rJg+Kj7jd5MOBvTgO45h/Xifa1FscdfwLWr1uLJYu/lvrrwh1z7sViOZ8162isWb0KX3/1Je6+9wHRil7GHy79E559+ilUV+9W8RCM+5xzzsGdd96pfh9oWCT0CwUFzAikwVdfLcKyZSuRlDQMY0ZPFEJZgs1b1uGUU0/Bby68cC/B4DkbNeMh4Tz55JNq4psz+RAkHhKQTssFkVF8s/eIX6doO60iHG2iIdSJIPeiqrQbQ7pdsK61EwOJU+E2ZAyGVbyMeXN2o2S3Kx55Pghzb6nFrY8EY+NWL3R29OGft03FhnU+QgjabDFaCI/MA/PDtJlX4wiTfzqTV1MnPPr6+CMgMARhoaE4csYJWLd+GTaKJtjS2iKahp8qkyE5fb+Qnmh3k05ZgaSxVUIn4i++5KbFQjyBwUDiSAkl2cvdIXX9xhAJ4Sn5G9R2TFy6HH1CdNG49robpF534oP33sYtt83BW28uwLnnX4ibbtCfO6JWedsdd+G9d9/GqbNPV6ZzUHCw2vXx4QfvU+YjO9jNc2L8PL/pppsOipExwiKhXxjYAAlnAuKb/I7b70F4RJha61ReXoz1G1ahancFXn3l33uFNY2YoHbx9NNPY+fOnXuFIWpqalS8bPh0FDCGN79N34l4C7Tw6XgplCQImk16S4rAQCEH1y653ormJiGu3Y2ormoVU80PHvYxcq/OFx3JgZ3OFGSTnkpBEnImHGcwXV4jeN3b2xdhYZEYN2YiQkRl+frrj5CxfZuYZZp8nOPgMHpwVAWOOGs1vLx4v6Ql+W5t1sslGC1/i6SJ1uOPstxIIUxdV4yHdcAj0w8ICMTF/+8PoimGqjz1CjnN//dL+OOf/qLCbFi/Vu08ecJJJ+HGf/5DSK8XJ50yG0cddTRuFFK65h83oK5OTNW339yjmZm8Mn7GyfRIXJ9//vlB8+16i4R+YTAN3uDhhx5Fa3sHRo8aKyQUg+XLFmJj+jrcc/ccpKam7mnE5j42ZDZwmig333yzmmjHa4Pajm7w+2LfZmbic/Y354yH5ME06Egq3xaWR4Yl6VCjIBiWfprkBvPifM77nOMgeD0kJEq0nxDMOPIEFBXlqM7ngqJCeHt57rlf7kSvaGzUepLH7UbdbhsKcoAiMQlnnQKIkqfAFe00xT5/NV7Iip3M2iTcV/NhXltamjHnngfw9cIvRANdhdFjxuLc8y7AnDtvRcqwEbhUiOiB++5Bc3MT/nXrHSp+3s9777z9Vnkm3cqPz4d+vMbnRCI25SNIQP/3f/+H6667bk95DjQsEvqFgY+bjW/1qjX45JPPkTBkKEaNGo9du7Zi27Z0xMbE4qabb9yr4RLOv7du3Ybnn39OqfqlpWWoqqpU34HvESIgYRg4N3JzzqNxBjz/tmZIfwosjyYMf5OcvLy94OGudy7kNRIRBZCCZ+I39+z72zk+XnNzc0eEkPDQoUlCvhOxbPnn2LY1He1tbaoDmmH6+mwIitiNGWevVKN35QV6AiFj4Qxm9vNIVaqh9a/f80Pe1hhFRM4w+eCR6RstjOeuEvjcc8/DmHFpiqgeeuBe3dEt1+bccz8em/sQamtrlIaUKM+torJSyqw1HhMH68ZoPKaMdKwTLtNYtGiRCn8wwSKhXxjKysrw5JPPISgoEBMnzBCTqww7d2xV/TnzX3tFEYsznJsHz5ctW4Z//esWR+PXb3G7XQhBbBGecxSKw9p8C9Nxch9/ExQUjiQxDY6e2e0ecl1d2pMOzTCC8RBGaPcGw2qhM9cpeOw0Zz4owEYo9z0aR5h7/f2DRAMKw7Qps9DT1yNl/FJIeadc1/ngKvVpp6/C0DHV6BciYr8Os5m9TS8UnTRTaz+tLcBHL8ahp9NX0vjPWd8mH6wnc80QBsGJi1dcfa2Ym1VqY/z5r/4bWTt3SJp9uOf+hzD3oQeUJsQ4eB9h4jbaFcG4eW78TZjJkyfj5ZdfVmEOJlgk9F/Q09cqT7RP3vIBDp9DG8888zzqamsRHZ2AuPgktc9PTvYO1UF50kknqjCmObDRmnMe9b7LNTjzjDPk7a61HfMWN06TkB4CNwKhh8bdlIakJxK6i+M1LSDUXkhWPPZyM2W1tZcexTJxkHQ4qkbpZ45MeoTzOcFzI9icVEjnLPQ8MgyXcrS0tmLc2IlSH9GYPv04x8LT9WqezUC/HWNn7cS4Y3LR2yPxy3+OdHGiYXkh41HRwd0+gPTl/khfEi0akE6baVDzMESxL+jvrDGa/JKgb71jDu66/Rac8euzMUrM4Scfe0SteWOcxjFu1h2PrDcDUxeMy/jzN8vP8L/61a9w3333Kf+DCRYJ/UJwhzRuH29vpKSMRX1jLXbs2IKuzg488cTjjhAazs2BwsFGzFXeXGe0detWaeBa02EfkHn7spEbAjKNnufmN6E1G0NYykvBufVxiN3EReLS8WgypFDxCxXUwHp6elXc/Ngg46RpZtKRGCW8ToNhCF5jHFymYYSTnc9jxqSphacR4dFYuuxzZGzdifEnLseQ0RWoKLShuhIoygaOPEXvxyPVBVHemKRaqf7Ry5GorwyUdDQ5mLKzXgxMvkweTJ54bu4x57yPZhc1nlZRqww5OcfH3/QnAZn7CYYxdUdSJ8x1E8cDDzyA008/XV07mGCR0C8Ajz/xFLo7OpCUMgbNLc3YsGEl/viHSzBhwkRHCA3TFHjk25dC+8gjjwhhZUpj1n0MhLNg7Q2SkzbDNElxqFkLgnEED4xK/2acexMTf2tfnRedLo/8PagpURDNkcLHcBQ2ElW3EFWfEA4FlqDmwXy5SbhRqWmIjY3B9GnHoLyiRHU+17dtQvLUVWiuk7hdKdRCPMJx+TuAhGFARCyXQki9lNvx1ZtR4Kd49HIRTSJM35TPkMdg3vVsavrzt6kLo9HQn7/NPcS+fjznkb95zZAOYQiJMARE8B4D+r/99ttqu5CDDRYJHebYtSsbb7z+JoYkJCIqZqia73L0UUfi6KMH9/phg+bKbFdpzGVl5dJ4Rfjy88R8e2YvYTCNXhMHoQWDYTS0v2lRvEbS4G8neZD0Brde1ULI/hNeGXyz62bJ88E4tZ8hI3Ouf+s8DJ7r61pz4KeUS0tL4SWkOvPIoxEbNwSjR03A6tVfi/m1A2NO+BChsXXYsVHP66HSFi6k005rXOLhgtO1n8eKNiRE47AQTT4ZP8vA34ZozDUe6ah9GTLh0VwzeTThea8JR9Df+Jlz40+YcMa0MwTE685pMl80p3fs2KFeLAcbLBI6zMDHaRop8fLLr6C5qQkJCSOwu6YGfdiK2Wd4oL1rO/y8Jgv5eKOxPVPu64CvdwK87ZHSqH3UxLv8gkps31onrgE11Zx/4yZvXb6JjfBrZ4TeOEMGPOpOaXMkeBwUUgOe6p8OKVdxaM1GO6YxSC486PQ0yWkB1enSX+dJhVT3Dx8+CslJKWrf686uLqxftww5Obsw7oQPhGyowUnKwrHMA0e3inPcsXFxlBpal9gZkRJmxs18m7w7kwrPKfyGjAx4D68xH9RajJ/JJ8M732vC8xrjNYRCZ9LnkWHpGK9Jz1w399KRgBYuXIhhw0SlOwhhkdBhCLNi3M3VHR99cQtGjisRU6IVdpcx6O3vwc7SD5BdlScNVQTLw4ZAuyd2N/SgtonCzmUHQKcIZW/PADxcbQgP8MSwmDgkxw1DROgQdLa7Y2dmE9avrkd+bje6u6glURgHyYiQ9q/S4PIE51ZGfw2e8IL20P7O5wbO5hqFXf9gnHr0rU+0AN3JbUjL5MPLy1tMkElq5GzSxJnqW+85uzJRU58Dn6BMuHnXwu7dBxe3AWSuDxDzK1DKIvFLnl24h7TEz/4pgnVKMF5jAlHIjZ9xRvh57kxIzsTCozHH6G/CO99vwpr76Ex8vI9ajXPf3DfdyyNN6lNOOUXl4WCERUKHHbpRVbcSxRWvITDQEwF+YaipK0JB7dcob2hCl5BLf680djcKAVBVKppQSRgCXGIRO3QAIZFNaOupQ2lVJ1q6u1DT3In6xn60tMgbuUOIia5vAD5eAxie7IXZx8Zj2rhhcLP5orunG6tWNuHtBZ1obzHbo2oh5bkhEyMo/K2vqYOC9ldnjqO+blqpc9jBMKYJ73VRCMgHo0aOQnR0PMIj47Bu7VIxM3NVHDSrGhp2o6KiQu0PLUYi+kRgmZCzRFDo+S0yxs2yDOZPEw9/G3IgGfBo/Mx1I2I8N2RBON/nTET87dzPw6O5znvoONJI84vX6BiPCW9AvzPOOGPPF0oOVlgkdJhg2fIvkb55NUaI2RER6au0mQFbj7zh20W4muVJ14ieko/2ziaRNx+EhvajvqkKa1e5oKY8Fm3NHDpnQ5b7aG5R6FwH4BfQBJ/QYrT1FyO3sBmVtX3qk+giExwxxwC1JonyuBM8cdflD6GxZTF8vEPQ09eABQuK8em7nOinO5DpnIXZrG43fga8Rr9vAi85t1gVVGD8zG+73QujU8eor37YRBjTN69FQV4uamqq1OxkCjBNRE0W+h5qcjT7SDo6HuaXAj5oQjmTCM95v86vzjevmd/OoqXLq0nE/OZ1kg3zYkjEhOFvE7fxN/GRgPRi4L3TMnmj4/1RUVH4+uuv1fWDGRYJHaL48ssv8dVXCxEWFoL4+Dh4iND5B+hh3bYWMSlEkPq44ZewRP+AvDH5BT1bN2xuTXBxr4ebR4sQVAsKC0qxa0cLXAf8ceTR8YhP9EZeVie2bx5AZQXJgc1DhFNYjSu5O9q74Obei4DQNviE1KKouhRjUyPw54vSEOibAE+PWCW7DY058PYvx8IvuvH0w+2K4GiyUVAM+fzncW+nwXPH6V4wnrr56lbMPxTWfowdM17IOFrqJgUbN63E1q2b0NTYqBZzculCt2h5rCs2f5OW6b9ifgbzoQWbQm3IwpmIeORvguGNNkTwnH4mvDmacAT9mA9z5DXeTzPL3MujuY8ExD4e42fSIkzavMbzzEwxN6nuHuSwSOgQwj//+U/1iZgzz/y1WkzZ2dmlvszQ3dMJX79mNXO5uoqLN3vUm5JCo/pJ+vvQr4bLOSFQCIUvY8eMXs6pcXHtgYd3K7z86hEQ3IGujh6UFXfAzSUcs45Kw7QZYdJQgrFjix+KiupQVyvmWmkpNnGN2dxEHD3jDyIsvhIpBasPNfWlCAxuFHEuFIHpxSUX7FJfLzXzgKhpsN9Faxxa0IywfRMhDRKROe6NvVvwAIKDw5CUmIRhw8agrLIUmzetRXFxoaoTajqdne3q3JCQukuOg2kNOl7WeWOoQULhvRRwEwf9Cda3EXz6kQx4NARj0uGRdWGIg9cJExeP5jdhyMXZBGM69GMcPOeR4DD8ggUL1PmhAIuEDnLccsstaqnESSedpBoa5/l4e3G3czbILrjbu4VU2lFW2ozmpg5pnLoxUxipuVBw9gi/CLibO80uN3mjusPLyxM+Pr5qEyz/gAD4+/mrzk4PD7uE8RBS64PduxPevl3iR6HthN0jEEEhbnB384Wbq98eIeGcIDeXBHQPvIcB11K2LCW481/KxvOPl4mmpk0y5kNPRDSERGEf1JLoKFh7H/U54Tjs+e0M05KHDElEdFQshg8fi01b1mDjutVqS1pqF+zE5pHzmfTUAC3QxGAaOh/0H0xfXVF5JtHwaIiDYXhOPxKBicfcb4jI+BEMQ2d+m3D8TX/n8Pxt0iL42+TB3M/r/HoGv3TC64cSLBL6BpgHf6Dw+OOPq03IJ02apJcXiAsLC1MjPUCPmFLd4ABOVxfffnwb8hFqoabZw3kjAUIqXLJQUlKslgNwLZLx4wxjvYRikBhYXlNmIwDGj7+pOSxatAyTj12EpKFVCA+8C309nLTnA7unB3pti4UXm4X6OFdFBFHO7rx1FT59v1IN7VPzIfmY9DTpaNNGkxLT0b+ZpiElEsBg/ky+dN40eGT5dV4pjMOHpyI+Lh5xcclYvXYJNqdvQFNTg3quFHRqE/tqQgY6bqbD9E3/DDUbtglNTHQmnzzv6e3W5q68AFxUXiUOiZbfo5eQ/DCrnDN/LB/j0nlm/Eye5WOeGKeJl/mkP9OnnyEonps8EDQvH3zwQZx99tnq96EIi4QOEmzYsAFXX301EhMT0dbWKq5d7SsTHBwiDa8XXj7y5hMh7enmBsWiqYhgu0sjtXva9YpyLy94eXrBU7QbajMUMr7xSQAUbn7fyplsuNeP6XdgHwN3CmQ4Nno2eAoJ/d96+y1Js1eRIDUmP99gpM1Yi+HDQmDrmw2/oGJpRW0SnoLVIa5fzLU2/PrU99HarDUAOq35kDA5w5nCqImIedLXB4/Mk7lvb8cwTIfX9ZGQ4I6jNle4FGPYsBFIHDoSixZ/LCbsJlRXV6nrBAmYdVReXuYwb/S9BI/mN/PKdCkizCv7jJiHrq42uUbNROeTd5JueB/z5cI46ClBVDzGT7yYbUVUvEv+9/UKuagYWPe6XEzPmXwIlY7EQfA6XyAfffSR+h79oQ6LhA4g+Ba77bbb1He32MCoYnPXvsjIGCGWPoRHdYoZ44r2llBppn5Ko2G/D4WIjpug883KBkrB7ursUhuaMy76UaBpbpkG3C7X+F11SkOv6ifSk9xIetwMi8TFrSO4Rozbc+j7fRAUxD2WxWTzDxABH4EFbzyNP17RiYnjfougYGoNXeJ65N5OVJUH4OV/v4UP36iCq5szeej8UJgpQIMmGPM6qBkZEtJHc93cq0mI/jxny6VcGuHkRmrUeE4+5Uw1MXHkiDQsXvQRVqxaIf71KgzvI7mz7ul279bbnioSUaNlJE5tstKfUTMdbcZ1OAiUZdbaCE1clQfx4/38wdy4mLKxDDwX327uPEBpkwBm1jh/8zrv0eWgh13IaXAeEWHKyA8kfvDBB448DPofyrBIaD+DQs6P/j300EOivei+Fza2qKgY+Pm5ISK6U/xd0N4aIqTirRo9hW7fxqYERI7sdOZiR/FRDdM4EhYbME05rYHQtKApwi9HaAGgo/DU1uzGjqwMtLY0C7HZRUvwU7v8FRUWKUEdNmy42kJi06aNEpe7aD/VWPDOdDQ1jkJYOPtIBlBZLkLhWoLS0kKMTDkL1171DDas2a2JSJEG8zVINsyjIRb6GVONjnnV5/qaJh0d3oSh428D3sONvVRHvWh4/IwQtcCIiCg1UZHh2ZnO8hjwa7G7d9fA18cbcfEJqszcXoTf0OfaOV8/X2zblqHI3lWRn65DTjKiZiMeUuuaeBg/2YpaD8Op8siRmhb3A+J1fpeM4sb5SCQoxkPtdoDPQp4J17WxTL197O9hud0ldlfJTysuu+yv+Oc/b1DPlHExjcMFFgntB1DDYOPJy8vD2rVrRbMIEr9uIR1fce7w8ecQtpBJixc62uyKXNiw9WuT4LlW//m0eIl7COuOVk0mfAuTkNhAaUZpjYlf2uQbW79xKQxaUIR4hAjzJT/dPcwbR9Bomul+CGpMtaIZDR82Eruyd8LPPxi7K6slfQqMC866pBh/+9N5aGgMQWd7KGoat4i52KVWmvv6eSMsJBm97eNx8omXoK1FC6gzsfCoCcVBQDwqrYm/dac1BZj5NMRjjvs6Ey/BcvCc2hv35mH5WWQSf2Njg2hDzYp4TL2RIEaOHCVxuKCiokx9CZWbs5EceL2trUXiI6Hoeqe25CbxU+HhL5NHdWQ+FHFIeLmnW0xYMw+Jzzo2LkERIvvrKitqMDzVB/5B/VJvfWiqd0Xmli401NdJvVdIWjpuDhy0tXdgzZqNav0b64DxG3e4wCKhnxFs5Gx03AKVM3PN/I6AQDGrPDuFeHrR2eEubzr286hWrolCTth4ub8Oh9u5lzAJpq6uTmk2inQknGmIbiK4vM7+IV9vX7XzHt+uveJoctHM4z3ckoPf/9L38k59PwW3q6sD5RUFQiI+avStsCgPYWHhSqDlVpSVF0hZgFN+XYKzz/ytCGgSGtvWi2njKYIZJGmTKCgc3PKiE1Ehv8PqNYtwyYVP7dlqwxCHdoZcHFqDIiDt6G80wG8jH+PMdQ1tIjE97iLIUT7+5pwgkjb7wVh/fA40h1gvJFxqogzHFwWJTI08qfi1mUbtR3KviLKf8xvE300Ih/XHGiT5uEpe6a80H74QJJybm11ILnXPc2LaNG2bmyUvLT3oknyRbLx9XZE4vAvHnN6GVQvtqCyMg5e3p+qzqqwolpdAANLTM/Y8cxPf4QKLhH4mFBcXKw2I5MNvePn6+iMw0Aa7V4eYWW7SCLm1hCYIkkyPY58ckoYSBDkSFBxuJkYSoZCYBmgEjwLM/hq+3VVc+ziaH3z7U6ANdBx87DYVd3NzC4YmJoj5ladmVHPyI6WLAjcAbtnagQlHdOLsX09FfaMXmlu3CznZERqSKJoDt5KwoaS4ScrRh6HJQSIsInBN3UiMvRwXX/z/sGJJqWhmmmhUPwnJg/lXJENh1xrRIDFpMlL9LxJGdeTKfdSYeN2EcT4OCiY7bV0VgRqTlPOpmpoaFRGxw5/1QZJgWEMa6k4lCrqvTNXPHllnnvVImcoP05PfLKgiIMkXn5feOkSCy/WRI0bvlTc6vgQ4Osl0ON/LlJNh6McXFjvMY2JiFPnznmoxlQvzs3Hppf+H62+4UWfnMMMvmoS+T9EHG/l/B7UVmjps3CSByopK7K7JkcbWJU05TASEI1edck2TTX+fiDnNITZihyOhVFZqzYlExrjor4RAGjz7OkJCQ1UfA9/SSqCkLOxX4DlNBA95u5PYTGepBkd53BTxkNz4Ha+QkEDkF+SqeEJC/ZQQMD8Y6Ia3TzdGjmvEGacfi8ZmMRtauBC2W4QkBb4+Hiq9xV8WYsTIYCSmBOPrLwpw5DEJKn/UEfr7XREeOhXXXv42PvxglcOfMkqhdiIUOVcjSHKkULKudQfw3uREMtLhNfk4C7EmClVIVoWajkBzjHXJemR5aY5RK+IcIf3smUcpK3MrGVPPQ2k9ui4ZhGmRv2nR6lEu+SH/laYk58wrnzP7eRjv0KHDHJ34/ipN5s+AM7UZlkTEzn+SJAcYCBIQ4woI8BcT3V+l7e3tpfKZl5eN4qJ8bM/MQXCw/tz04YRfJAn9mCJ/GxmxsZN82P/AhsYG5yrmVk1tHlqbKVhUr8vVVHo9IdDDYer0S2NtU+TFzl82XMZlNBte5/wg3ckaqdKiH8tAx9ywNDQp0sanob6uHlWVVXruiiomO0V1Pw/TYLxxcTHyVq5BTX0tvMSEi4gIEuIxRNcp+RLySWvGmWcehaqaRtF8quEughcREafCquHpAXmzN3QiNNwHixcWISrKB2ERXggI8hEhEXPK1Rd2jzjY+kZK+m7IyFyM8371pMqnuu7mrkwR+aP8TOe16YQnsagj/ff0FzlISI6GpMxvPz8/VefsnKZmww5mxmtGwdrbRQMV8qe2yXLqWtPPk/Vo9sxWEMZhHC5iKpKgdB1KfvhP8st8kjh5SU8IFdNbCMju6aueEadL8BlTW8zJKRDNMl7lhVox+3YKCwtVntgGmHfmh22Befb190ZVRTWio2MUMfE+xpWZmYHrrrte7Yxo6uhwwS9WE/opim0aQmVlpRJuNiz68Y0IW6vaOtXVJQApySmIiYtVQsfrxvFtSLWc2g7f1hzZMXFypEar7v3KtGD8fFNT0+Ewu5+vCH14GMaMGaPeqFVVu1FUVIjq6loJK1qXxEPB4hA0G7nIEIYkxKOwOE9+9yA8IlSIgsPGIpiS397+DkmvE6PHt+Oss6eioKQanV2SH7kvNDAYSWKu9fZ1SXkkfxI3tZm+PlchvA7U1XRg+KhwEZ42ITUXREtZbVzl2iskNBAp9/BLpUBe0Wc47biXRfBomg0SDYWR2hs/q+Pj4ydE3ir+eo4Mrw8SDwmMZMR9jUQbDAlW9cJymqkI9fV1ch+1G2aTkwD1l1+pTQ5qlKY/jW1Azzw3BKR6gaRtUNMRnlVhlTakik0S0nlh/nu6eqT+qDVKfPKcr/xXCF58lP0+ASovQUEhmHpMK1rbq7DkY1/Js6sytXbt2qXyzzB80QQGBioSSkjuRsbWKnjbo1Re1NwvcQy7ctVSTJs6Da+99qbKn87/4QHLHPsRYEPIz89XbyySiHmruXt04NFHH4aPdyxOPfVUPPXUU5g4YQIK5A1IgTjhhBPU/UYT6hVi6RHi4LfBK6uqEBYaphootRcKaFxsnFpWQfOCqjpJh8JFsqNgcWEm4yYZ8ndNTbXKD/MSEREmpOWB+sbdCA0NFvLyUh2iXd0dIuwd6OxuENOqC+OndOGkU8cit6hSctYjQjWAYHkrj0qJRb+N5ouwEe0Qm5hUlE4R137QNPTA+2/m48RTk9XOha4uXnLJA91tCXC1+Yg2QS1HtB4pT27pK/jtGcvQ2aHNQpJHcHCo+ggfr7PPhkRMjZB1qYWNWpBOz1O0tvj4BDnvF62nS40u8npeXq76HDIJgiOPRoPkTHL2u6k+NvGjFsR7OSlQ73GkzTF+GcNwkhhi8tuYYVJe+cGeMf4mOIzOfiBFaL3y3MSs9vUJxyWXh+KFR8okm32KOGgOcoIn2wZj3V1dIiXwUp3mnM/E8jGPzC9fNvI4ET+iFNlbgtQSF51/IDbeD80ttdi4Ll+Zahs26L4ki4QOAlC1zdi2FRnbtyoNYOzYNIwfP0GZNllZOzBqZCqmTpum3pD/DT+m+GwIHNalGcaGR8L46MMPUFyahV/96hz8++XXlSpOU6GgoBBHzpwhYauxOX0bZp92GoKlAZJY2FdhRr44v4X78jQ1NqmGbtRxliM4OEgJoZ+/H5oaGoW8OA+oGTnZOdiZlSVCXK+EjULLXfRq66sREuyHmNhoySsFt0mtPWNHdGc3O7trMWmqDSeccgSyC9lv1S8C1ofgABsmjo4GV+ArQRWHAQ5di+DIcWCPo4AJWUBMH1cPNdLX2R4ODzchH9F+XISw3Ny90NCyFuVVW0UQW/CPPxcgOipOLSOhMLHeaMKyrNQkm5qa9mgJ/M3y8DeFmc+qXbQkCjLJrY8mlDwDEiFNGfNMKMB0BI+MQ2tAJBhNMiQGHhiHXvbCvqrBdV7U+NidxnM9+qW1V1fRZtifxxcA4/PyDMHv/xaNV56tkLbXpOLh8+IzJ8HQcVZ0Syv7o3rUzHW+iIzWzHAsV29fO3p7tIbF8nJOU0NDKy75qzfKSjyw6JNKBPj7Yt36zaouLBLaz3jn7Tdx/wN3q3VQbDme0nDZgNmaVOblj/6MjMDxRuujys1T9YD1lxqmTTsC99xzP1JTx6igxI8pPhsCGwv7cah50BSKiW8VgQAKcr3VzFY2anZSTpkyRdTuADz//Dx586eIxlOjSGjS5ElihniJFlOl+jTaO0QglYnRpwSSaQT4ByjiYackhZZp0XG0hZoY+5rYsPn2jY+PVWbTiBGJiuCI1rYWZeI0NNagvilPhKtO0rXjqOPGYFdBgTR8ftbIJvnrwYwJwSyZ1B/rhqM24kQD6huQ+u4XEoKQQT87pTn8zXVQomXVcRa2H9yU2UUB4bFdyCcdeQVlaGoRrUy0hpefqsfuMjchVG9VJ6wbloOkwrxTkyOhE0bIKJA0OSukjKwbkgiJwdPTW45aI6DT2hLv0yYUn6shHf7muf6trxEkIE4RYEPhfRKTlEuPePGcfUPsDFed0HJkuoyDpMKO6J5ud1x/VzKen1stxN6g2iS1VDoSHwmIEyUJ/mY++fwIll2XUc9kV2QnzpjPbAudnb244FJvtDV74cM3ypEoJvFnny1UdWLq53DAQUtCL738Am6/9SalErNzkqMVbBhsbGaUgs+BVEO1nqNA/M23F89ZLD5UhtBzb9Qpm5ZqZNxn+KabbsEVV1yzp1H+ELAxfPHFF+oNx8bj5u6q3+iNeuMs3VGqBYcfGCRhzZw5SxqsmzI7aC5wUhwJx7xhe3v1lp2mL8PX10dpQuw7YL9CdXWNIiAKLT8iOHLESNSLFhQZGYr4IZEIFIHmavkuyUd7Zyvqa+vQ1pMlAp6LMWl2jJ80BDtySyUu7tAHCd+JY6aIKSVC1K+Ih0f2jmgSol9/PzUffqxQE1B7ux2tTd5yLoQDCoUQghBUR0+BlLERW7YV47N321FR6CLmhS+8fTxVmVkX1BhZHyQczltiWQn6sx4pxOaZsPycw0Sy4vNlG3B1031MjIN51kKp2wOhSUiTjna6H4jn9GcsTFNuVW2CHdD8pwjI0b7YhhT5qDTkKPUuAdQLbUDMufaOblxz6yh8+lYvigqLlXZCgiGh8pxpUcNjeehYHl6j6aXzMaBMT8bPZ8iXCe/ndd7P9tDTY8Mfr3JDznZfLPmiWG3R+uhjT6p7LBL6mfD8c0/j1ltvlEboJW1DNwI+MD18qxuEIhV5TfNNxLcrG5falnMPWBx5QFIs9c9ROj4yQ16q0fEhyjXezzfzpvQMeTv/sI8cUp2fMnU4kpMm4ayzzkZCQoLqIKUG0iomFsvDGczURowg0ORqkMbHvo3Ozm7VT8MRnA55K1KgvL09VZ8HTTARE0VCnHzHhs0GyjdmaFgo8nJz5Y0boEapwsKCERoSIULvuaeRD9hy0dyxHRERnQiKlAad3yhaDwVrQMrbiWOP6IWfl4QXItHkI3UsdaNISDkhDjG7+vvp7FIuLyFKL3kG/E0TSLShgXYhH3mDS/in5mYI+YmJVR8p0VBT0g+ABENNjhuup6WlKTNk1apV6hrBDuYhQ4YoAdTE0yWmppicDg1iEFoASTyagPSOkJqEmF89TUFPXeDKc/1bk5KUUu5h3bC+9cp9I9C63SiNSk7pJ1GqeBk/RyfZp8TfzN/QxBgMHRaIRZ/tUouJSTAkEUOwLA/Jh+fMJ+PjOctHMA6WgYltWL8Rbh5idnvR7PZRcZCg7e6+uO7ebrz4iCeyswrw0kvzccwxx+6J73DBfiMhJqMbyd7J0W/lyuU455wzRDjkAUrDMGE5hZ6aEOubGgIbCUdy+Fu/z2xobe6Gp3c/jjvdC2Mmu8PuOYDK0i4MTfFBRnorAkNcERntIeaMG/J39eKLd1uRldEjQuCu0tLDvJqc+MbbmZUnBLD3p5D/F5jXS/4yEWuXNaKlqU2tOWKfTEpKCsaMTRVhahItKFNpK9RO0tImYtLEKaofKGvXDtX/0yoERYHz8vSR+/2lQfuoVfHsX6Bjadlv4OERgJzsXaJBlCEg0EfKxc5gG6JjIhWZBgQEw8NdzIG+HnT0boC7Vw7GTqjFl4uokbnKNZoE/Zh1RBMSIkgwVAe4Rol9LloDoqBrLUiTT3u7J5rEJOjt9RLi134M39tXJQLogiVLSvD+G6WIix2KjmYKnn7eFDiOBtEspQZIISQRzZw5E+np6Rg5cqTqpCUxs+wk2Nra3Wqy4L6Nks+cph7jIClQgDUB6ZE21o8mGpKOJiA6khE1MF5nfxt/M2/6Fj53OcgfNks+R6bDH8b8YtxGs+HLj0TW3e2Ca29PxBvzuEtjqyINOuaFR4Y1gw6MU+ejX2myBvRnnVDzyZUXCcvOe3kfr7FtDE0KxZ+u78S919rElN6N9eu3KGIz9x8u+NlIyBCJ87lJiud8KOxYPvHEY9QbRF+j7qIbAt9YDNclpMOwvK7ecOJg68XVdwairtoVn73FIWEXFGTrSX4MGxkZCHtACSpKOxEQJA0/zA2TpvvjuQdF82iX6zE23PZoDNYu7cK7/26Hj7ekpchOzDSxxb/+eikmTZ6i8vpdwHxeem0ysjIbEDusDfUVnti+ylsasm6E7ITl6niOenAjevYB0GRrayfx0JQUUmWhpQoGpMHqupD64ltf/imylLxFRcUojcpLSDIoMADBQf5imtgU6UVEchTMC/5yzs8099tK4OG7BfFDt2D5Ole0NXmJMAE+fgM4Z3a9aD8kHREyMaOoBXGky3Q2k5h6eu2icXkLaXpKvXpL3VO4eK1NTJNuZOVU4/lHC4Tk3WBHKvp7qQHo502N5v3331dmBt/aLA/JJzU1VV3XGgq1UPZ7NaKsrET5fRO0hqPnCJEMKKh6DpAmJFaac/sgEVHLIPFwNI0d9+3tnSotLmXpY2UL0Qo1aM2Yz13FonQs5UezjETHa8okk3O1yFScm5snRo8eqwjFtGMemX8SKUmKz5Tn9Kc2yhnb/v78JPXgJnC8ZvrDzPwovhC5WJZBqBVzCxcS77atm/HrX/8ad99zv7qf9x5O+FlJiGCFOSfBcz7cCy88B0uXLtHqsfizkWmNhA+W/ThsTBydYSezvCWb+3DVHQFISLbhsVvdsHTJejExItTGX1zxTPWdaXl5+eL8S13w7vw8BIgWFBzmgpnHBWPOPxqEbDyVyeXnG4ixM8qRndmM088LRObmASz6qAvuHpIHeb6c6Pf++5/g6KOP3Svv3wYOq1/4e37DiyvahVRcWjD1pD4ERwBrPvZDUSY/zaIFhQ1UmjPcpeF5+9pVemzIe8ORplxjc1OCImWjYISFR4nZNwLBIUGiKXkqjYfCxu1euXiU2lPfwG5U1a/EpCMrUV7ViJxdQkzSwO2eNiGCdhw9WY96aSFmCtSAuG2ECG2bNxobvUTj9JX695a8sc9H4NauTJj338nGhjUtiI0PQXdTksShnymJh6YWO8n5LCmE1ILYdzV27Fipd39VTj5bTiEoLi5Qv/etX8oXq4P5I+nQDCLh6A5fbl+iNQ7WB81gxmcIQGsSvlLXnZIG50vpvjVFehKp2uZWwus0+1VbI+mwfHwCahie18RfT0gUrYuzvIUgVDzy7PwDwhAXF+eoOwbVUwci4lrhHbAbOVuDJQ7OeNbPVJNQp+qg3reviy9fxst8GhOUC4Q97Ozc131IrLey8jIseO019TJjeocbfnYScgb9+PD+etmf8f4H7+4hIJKPmn8h17rkYagG06cbV1tLL+6ZF4wPFtRi59YOeHgCx5zii/qqKNi6hqGgMF+9cdmg2WjDQqMwY3YBNq9tQ9JIdySm+OPhm8UsC/JTDYEPnILBh0uNxOZRjrMu8kdMQgDuvKJeBFWPhrS0tqCkpEq9wb8NbBD33HOP2lyqspKjNx26wfbyrd4PL99ezDqnExdeI/pPxwAyl9ux+E1+24omkDRSGwWEbzbAW0wpLy8PEaZOtbJdnoy8mVUqKh3WDctn93RT83Foevn5BSBAyhEaFqI1I1HVg8PEVLEXwu67FX7BJdiY7ova3WzQnEMDHHd0G2LD5FmomLXZ1dPjhvomu2iJ4eL8hWyYP08hZc4X6hHNMBfLF9eissgmWuYQ+HqHqjwzX2YWOInBkM+ECRMUASnhl2dO/+LiEqnPAvV7r7ahTtnhy3oQAfQg8djFUfvRJKT9GL82vzQJkax0hz9HoSjE7Oivr2+UdDkvyGgmeoInz5kfpRExRTKdnPFZm3ZJQiIjyX/1m/n2kHQVecpNnB2dmjpOPQdepz9XuodHeqJydwE8XBPk2espBYyTbY0ml6oHCRsuL01e43285unTjcConWioHIqJM1sRFNqBTSvdUFbgK22nC3VVfhKuE2eeeQauvvpaFadFQt8B+0ZnKo5HPrhzzjkTq1euEBVX1E/5J+9C9Ubi/As+QO7ixxbGRjRumgumzPJAS+MA3nmVE7zkhSwmhUSDUePsiIkLw6ZlEUImLXsaRurEbrXHcUi4GyKjffHY7T0IFyH1E2HlW4lzcdgAiBDRJmbNbkFdTbPE54niXDd8+naXCKy7EEo7Vq1Yh1EOE2JflJWV4Y9//KPSwmi/s2Gx9XJpgFr4KeU1VcEjR1umn9KDy27tQUjyAFpbBtBY5YoV73hh4WuiefRw5q42JeySfnBQqFL5+we4xYeYkZ0t8PQS00ect7ddtDr2HfkhKNgbcUPsiE/uRHBgCEoKCxGX2CvkW47SsnisXVcnD9kNQf52xMX3YdKEFvhKHL19NtF6OEztI/XhjWYuqO0MhIdc43SHpctKsXZtMYpzulGaL8aa1K15hpQDmjs0H9hfxX4NTrBkfvR1/bwLCwuwe3cVa0DVjxm15D9WSk8vCYrEo4e1+Qy1RkzC3Xt2NH/zOuNm+Li4WCXcfJZcLMw+FUM0bDskG5KPnmXuWCisrvdKPXqjva2F9K7KovLLMgkJqvYoOSYhMT2mq7UnPpt+0erGq/wZeLh7w9WrHLbeOAmrJ6tyyxYzV4jlZTkIXS53NbeMaXLiaXAwzTp+woe7U2pTlXXBOm0Tcy0vNwsbN27ZU690hxt+EAnxFufK+KYonP1UeKnEm2+8HvNeeF69XSix6mFKNO5CQJx4xz1YGLarsw/X3+ePeY9UoamBbxF560l0Z/02ABGx7ljyaSN8/OReCXvyWYH4aEEfTvy1J2Yc54KoWM4h6kdOZh8Wf16LmtJEbFrdLg1QNCwJzwZh8k7y8/ENgHfwdkya4Y3jTg3GH04j2ek37V133YM///myvcrCe6+99lqsW7cWFZWVIpwiKMy/mI5qoqGjD4tCQDjdugf06+myISKhD1NP7hUnRBnbL1rfAMrzXFCU4SFvRxFyuKOu2gX1u90QGCDaT7BocCHdiIwQgXXzQlJyKEIjPeAX0C310QYfT2+1342rWxu6xaTctiUalWVtIhBCQkHuiIyywd9XhNy1R8rOKQ/UJlhWP3k+nliytAKLvypBToZoi3W6r4P1QE1Vn/OOARH4TimDNje4MRtJgTBhWMc0JRjG9NOwzHwGfMY0r2iKGOLR8euBAU06ZokGHTuiNeENG5ai5hORTBoaGlFQkK9Im0TEqRCD2o/uv6GjUJN41JoxRUR9SpNsEa2JxZFkFRg/y6bNM5aTc5REE5K0CZITv0g7dtwEdR/70xKGVYvp5I3ashjlx5fczp07VfmZZ2po1LiNGca64bYu5pymJUc/SThmdI351WTrghUrFmPVqnXq+2GmbukON/woTejbbjX+zkc+lGHDhqqOQr5ZzD4yfNCcnKc6nSVcV2c/bnzAD2u+Csedt/4b8+Y9jzVrVqG+oQo292oROLHBvVzFhAoW88OG2EQP0QYorKJhRNqxbeUQrPg0SoiLnYINSoMwb6KOjjaUV+aIudEED2+u2XFBYLArAgJdkTzKE1Nn+uP63zegtZlvW3ccOXMW3n77fXUvG/S85+fhjTffUJoPwQbWIg2vmyakKqOYcaJe0Mzjb/UGZcOWf+rtvy/2eOmr/dLI4TqA8Lg+xA3vQ/SQPvgGDKCzjY3aRdT+AMQlkGT4ZtaOZhsF1S7Xg/y8pcGLsNs64N4bjy2bG4XtvMR8sksZ3RAc2gdPe48IDjtARftp7cOipWVY8lkj8jJInpIJafzMLd/knK/EMoinSkONAMmRy0woCpQHCi/7xChEnHTJ0Hy56JXgfWLedYjG068EkWFIWHpbWqVvqCOfjxFctgee05/l4x7KSUnJqv4pmDt2ZEr916rfJByzfIXnzhoQiU+HET+SEMMKAbJ/kf7sv1OFkD8sr0rPcSRYXo7Ocr4V+5JoPXMC7KhRY1UeGc4QAsvFKRPUyFhvJBOmwWUbNMdIIlySQgIlSfFeusFycjTNV91L4uLgw5o1y/HCCy/jiCNm7EnLpHe4EdFPSkLOv9WDlt+sMB4zMrbhhOOPFgHwUGq5fttxFIYNRzcWhpt0pCvsHkF4/MGlaob0fffdpx4uHyIfFr8pNelIF8w4qVppQx4ebti5dizyMsPVgkuG5TyabwLTYX68vflpGy+0tleKGlaG+ERpXGneQkIBuOKCBogZLg/ehvMvuEjy1a/mbLChsTFwhjT7lHQj1/vRkIz0Cm5NRlxA2tKih9z5W1GMU13IifqtvsCgrgscf3QN8i/Dm5Ef5hsICnfFzF95IGooBUXCSrA++SPZEo2MxCmNW8g9wEfewvYIVJS3CAn5Ckl7iiCIQHn0YfPW3VizsgEFO4CGGqkTKmwSj2rYbNtyztSpNYSFR+CYo49WdVFXx+kFHciQN3mnmKoshxGmuvp6RSB+vn4qDnfazEIYrDM6re1oQWJcPDcvIKPtGIEkOAw9efIU5cey09Rat26d0hJYH6a96O+oDZpaPB8MY47sW9Qz5tWggNHMWEbx18szdN8S6Uj953ORfyRLdkwzMAmIacTHJ4J7VBswLNf88ZopL9sByxAUGKTqJjw8TE1FIMGYtYZau9NfMeGyHZrakRHREiZYzS37v8suw/HHH6/qgE7Xna4f9awOI/xgEvqm2+hn/J3PWYmnn36K2LbrpW1KRYq/mpcjb28+4C5lhvWjqbEHT7wejifvDFDzL0yDM7Ol+Sbmm3TKrAG1bURz5XQUFu0StVzb2OYhfReYuPVDdpO3jy+GJLtjx9ZKpR4npwyXNxq33HBXpMPGwjcVf9Oc4J489fUNqsERvM5OSpqVHOanhkA/khNHlXR/CAXANCJHPfE44NCU9EV9SQiIv3nK1zDv5ddQ+WnmCUeLOeNrBEaC8UUtTmRKjjb0dg/gyKODRcDcUFLciczNraIpUqOSfHaI0PXpelL1paKRP+IowBQwfr88KChQDS1TYL748gvsyMxUb2h2sPb0CdmKMLOsjMM8F2o7PNdCRlIZFB66fTUdLVy8xsmMdnnrH6GEUBOJJhHORlcapZSf/mxT9DfaDomELwqSgNGC9L3mHh2G88uoDfEa42C+9F5CUn8Sn6oLB4z56cr8CkHSRGM8cqO86LoxZsxYnHhWL158rF78u9S9LLMxu/ibWtCUWW7IzMiFrWestBW9vpAvU5ab4dguvLwCcOm1TcjN9MK782ulfvrx8kuvIUVMT8ap2+femtfhhu9MQv8tmLlmjmwkPKfjOSvwttv+heeff1ZVqNGCVBhpLN1ir3OCmn8Q8IerQvDeC8HSwLt1o5UHQbW4qblWbbAen9KNiVOjsejdZBQW5jka8vd/OLyH6fPNxT1guMKc5GLARs0pADQrkkd1Y8LMclQVR2Dbmmg1wZAEw0bHfgBDUlIDqvEzbv7mPBCWXV/Tarve0IyNX4chiekFlCQi1qHUHQWJAuQQGJZRfUFVArCodEyHc4TkkrpXqln+ak2DI256pTiduqw4jdqJ6mBWXpocGIZ73Jxwwolq9JDDyRwK5zfMudUI0yb4HOl4J++jP4XEOEUuSmi1wJCADOE4O006Og7WA+cOpaaOVuXR9adJg8K6dOlSlT+dtiYV0654zuzo8Jq0eNQakg6nj3qqB+NUa74YVq7JBUUKfNlJbCos88bwpl7MEL6Hu2jvrDW5hxpRV2cPrrszDaUF/fjqkyopp+m30iNmfImRzLmjwBmXFOKdV1rR0RSF4JBg8CsmDMNrJ5zZi1knd+DhG/2xadNWnH7ar/C3y69UI4tsW4xT19n3b9+HEv4nCTlfZmXwt2kYxs+c85px9HP+zVnIiUNjHJ+k4ZtDjySwUashbannuERg6HBX7EqPQktHCcJj2jFitCcmTPNH7e4+fPlRPQKDBmDvOw55eYUqXj747wKj8nNGKs0najUkHWo2zA8FgJmg5jJ69GgxCb2RdmQFejrtYraEYOyMPBTtGIbR09ORty1VTKN6lOyKx5aN9aJyVylCoRloCIfx85x9AiQqwtQTR03YiU1NQ82HYme2HH19fCV9vQUHBYRbkXKvGworCUk1RvVfN0pFeMw3f6rs8/nwp35Get0dL+oAesib5YUQTxSOPuZoMQEilanCRs95W5zJzPRVPBKOGoqKS8Wj65EEw7oc1GwGO5AN2Rih1ELkEGoRaJOXU0+drchO5Va1EUMm/WqNHYf9eQ9/s5ym7jRM29Jtzmg7OizPNfnwGvPGI7f64HPgdRaFeVL9PmJudXZxJrXOg8qfhFdhVP51GJOeyQ8G3HHrQyPVs3nxEWnTLn3qhcIys++H5pgyzbqBiccU4pPX3RAXF43mpm6cfF4LZp7YjqfmBGDl4jzR0Drw179eKRromeo+Pnv9nFhXhz++kyZkgrBS9DndIPkQPDfhzLk50vHtMHRIrBr6pvajNkWXB7YnnPj1iPbzyPwwFOS2K+3nw9cbxIzoRswQN4wY44mERHfkbhmNbZsalbCygX8TmE8+RE4iY4cf59QwLBsJRyRIECQCkhHDsSFxOJnzjTgszrA0xYaPGI7JR1VjyIgaySdQUxaBysIk9Pe6ISSmHHXlEZh4wkqs/3Iqmuq9wI3J2UFJzYhkRjAdxsd+JcZPAdHEpycfUhhIXqyD2NhYJSjsP6BAKJJRDVHXkRZ+F0VIisCVoOn61s9Emw5mCYoRfh5JANwcbcKE8WptG8G6WbZsKfjhRXbw8pkyPP1NutqPdcq4tGk9SEL6qM9JSJqEDPnwqNPXjs+aW5ukpY1n8uLHckkqioB0W2J+WIe6XTB93X5YTk0+Jl8apv2oNqTCDebZ3NfIZTEt7CfU+WC+uLWtybNdTMi21mY0t/LrGvJCcsTDhc4Ey2KX8FyjqMlKu/b2Lhx3wgxc/2AtVn/tglee6FYTRhnn4PwyebF1l0j78EB4aDR+/48qvPKYr5i3eWpqCcnxxZdeVV/9YJ8RX5IqD78gfCMJGS/dEAd/G5jf5sETPA46x9tCYBoIwUWd49JS5YHqtytVd3lG6k3M3xwZu+OpIMybWyENoB/RsW6IinNHykgv1Ne5iwkWKULtpfYScn5TUMCo1fCNpfsn9Kxa9mHwobIRkQz4cEkGFHJ+t5tzhgiSkvODZ+chV3dz+FTvVWPH8GHDEZPgiknH5ormZoenTxuy1o9B/e4gESB2WuoNxrhrnqkXxk9S4f10zDPDkIxobjCPHDlhWHaoMw8kj8F6ZOfp4LCzIS2CZWdYVYFOgmrqhOA536zR0dHK1GL9REVFY/nyZVi/fp26RxGUOP8Af0fcOh59P6+TTJiWTlsTD/NJwtlbAyI5sQzGmawwHyz38cefoF4IhtCYPsEyMjzXmOn1XaY8+rrzOcFTCa6OOi6dkAmnw5IkOtSzZt2pIOJNk5ETQ9nXw/zq9iKExLJIG6qp2Y26OnkJsM3KTezIJhmx7jiVhKac7tyWtk3NSY58PknJY+Bpl3qR+PnCZZ6M40uGz7+xqQH5udmKAGmWX3PNDZg9+zRFWHwhMi+mLL8k/E9NyJAJa9s5qFFd9UPXD8VcN0Ko3tZ8SspP308yGDEiCS3NLeC2F2ycrHhe46bvba29eOGTSCz5shqJKXa0t9rx1rM+asYzOy0LCgrUw6JAs+FSKKj2knC45QVJg7+pErMBclIhoftjutS97ANhw6HgMB5+epnaC/NCQqK/AYdUSZ58SzFuNsaUlOGIig7CmKmFQpx2aYxyn28PNiyNRG11h0qTcTjXB+uC8bPvgjNvmRf2GdHfdKSy/Q3WtxZeXe/6N8tr4uQ1kgM1CN7PcOKjhIDbnnIdGTuXKWhRUZFYu3aNlGWHIn4Vh9zPtUweHnrFvXlO5lloEtGkqAnGmF57a0EMx6MOy/xqrYug1kIi47Ngp7OJc1DQ9MuKZXjvvffknO1Gv7D2bVM6y1rD0fcPauX6qEmZz6+jo1PNIWKReEWlK0e2Dw8hA+aP5SGpcPRLk6eDaFkeySMT4suioqIUHfKcdLmlbHKkBmqTe9iGGLf6Woo8xyEJSYrke+U5C7MrDUuvXeNz7kVlZZnKO+eeTZo0RS1wJvnwRUki/6XiP0hon59OjcD4Dz50Hvd2jjeEozHxnEctWPoeXuN8kqOOmqG2JPWQhsBPEmvoERpOCrv4b35oau7A/KcbERYRiFEjx6m+E3accptL7sFs3sAciWD6HCrlDGZDUrrhUED0m1h/i0qPbnFBIMmC91ArIdigqDWQIJgOGwj9CMa/bds2RVYkJJaLpJSUlITgoCiERDUgI71ZNTQ2KnMPy2MIiB2knHtj5rVoUtIkwrpSsqXERedFE5ReV0RziW9nzr3RNcn4eY8IppzLFdX/I09B1Tf72TxF4HrlnELGtDlaxtnCSih1YvukOfj2NgTEe1nPhnSctR5eZ1hdR7xH54z54vNmmtOnT1PPx2hNpj4J5pObvm/cuEGlzd+sM9NeGA/9Td2YePl8aTLyxaIJxVXNHcrakYVmMbvY/8g2pm4SkJgCAv3lTnKDfnFpk5Xaj37hmE5opm3yyNvVPkmqjK7STupQXFSE9g6tQbMe2A7kTqUV6Xw66o/1IE+FHeU07c8882zV50Oth/lmnqgxUUNyrpNfIvaQkOOgjqxEVq5c3uPPh6/+ym/jZxrN4G8+iP/8TTA+Y/fTnwJWXb0bJxx/jNKI+DYxQ6E6fVGnRSu65Ap/zDzBjlWLerFj7TAkJiUoouCapR07diiTh42SD9IIiBEW+lGA+bCNWcbhZwr9rl3Zqu/hxBNPRExMNDZs2Kg6RGk+8V6mT1OJ+WQaekMx/bYigXCDeoY16bFh8TrzTpgyaCLRJqkpt/bjUfvpOtLC19PTLmTLL2VwxFD8HPVn+icYL0cS6c+RLr655SGqawTPeE3nQt/HeHiF+bZ7+khefVUeWD/MLuPU+aaw8VyThS4b61UTuiaiQTIZvG+wvASfNYVtwoSJqk5I1vp50Gz2QF5eDrZvz1Ad84zH3Me6cAavsR+LdcX4+BzZfxUpmt3wYSOw8MsvkZ21S5Wxq2sAo8faUJTvgaCQoD0aX0xsrBDNIFmSTKjNcqa7+i3hWFkkpT35YDtV4XWdOJeTYDjtp9scNSNu38r4qF2yrbHjn+2HI12GcNjhTMfrJB/Tnn7pkPYrTVbXvYLzDw+xjT0AAP/0SURBVJ7r3zwO+g3+dn5r6XNzz2A47a+vDQoiG5bRBjgD+Q9/uAQN9bWq848NhWEIhqewtbZ0I2mkNB5bkDLRjDlmGocRZuPU3BC+/aWR8U3MPhGeM/yYMaORk5Mr2thRSrsZPXqMEGKVIqYrr7wCL774smg7AeCiSzYU5oWNhhoQ86vm/oi2xAZFjYlvc5aFywcYjjD50o1VC+hg3vTQO/PMtWEd7a0SbyerS/zppypX1YPy5F/lx8aviYNCwyN91ddA+VuFkHiFdPjNMTP/SHKgrvAGswbMvKG9vPwdda6FSh8HBZaEY4hHk5JDeMVJhCos88H4+Yyjo6MwdCi3lmVfGt/43Lq2Alu3ZiizhESmcil5U3lSeSP0xE+axtRAuXm9fi7cOrVZ7cmdvmETPv/0U1X3rI7E5D6c85seaQ82FObbsHQRN8/Xz0kyiCFDh0g+7FJmyaP81kSq16CZ8pCE5KqjPBq6bsXPUV468xwNGN7UBctqCIbdDSQcOpKP8edLis5oPs5x/dJhE0FgS1DQDZ1HrQWJaEvDUj78o66bMIQhHV430exLBrymSUerpjw3BGHMDDYqCjYFefPmzfj44w9UI+SDYqOljc1tUAkjpPohMn42ITmX/2w8PDIMr5jhac6ypsBxE3xqUTTLCEMGZ511lpBSjjLPzj33XDEPNoqZtgunn/4rpR2RJKl5cbidbzE2Is7i5VwQNirmpaSkRHV6swxs5IyX/uZozg26utrR1dku5hJnGEr9qToXFZ8NVI4sowotf/R3t5So6Mcif1g0M7Sv4pbbTUepoh3WA+Plc+G9jvjkVG6XmMTp8Jxv5CZliZGwg5/Y0YKij1rz0YRkrpk80CyOiooQgdOaJuu5ublRnh+3edVLZky5GV5yIEfWCbXUXkVanCtEzYhxcbsKLs04+uijVft4/bXXUb27SsriqtrQRX/oQ+roPoj1hYfvc8NfrxStdqcLFi/kiJeL2os7VF46igjtRoMTEhXnociHpiU7otnZ7K7ISf+W8jk0Pa2xmflPg1MNdJ3oviOem+uacM2yFH3Oazx3PvI+3m9hb3wDCbHhql/K0U+3IX10FiQ2isEwvE+TliIBcYzamB0UTpIP+0MM+fBI7YF+XOpA9ZxHEhLfmoyPmgaHvpcu+Vp1SrOhsJHoPHIVszxcaQhMnw2bQhAeHiHmU5B66Dp+/SFBTYA0r1qFBPgRwFilIdHPNLTIyAhMnjwZX4qqf/75FyhS5JD2u+++q8iIbzc2KOaPI098a5vys2+JI2sEw3wTero70CkExG9/sYp1HVKgnRunJi7mifGqxksiET/WlapzqdtuIWaTNm+nn35UQvwSL8k7LCxSTDBPqVNujt+m6tYIoH6SukOXOpP8QWRErKSlhcUIHeuVYZgOJ29GRISrtzv9KXAc0eKIJYmZeVURMY8qAbYFHllWvZXuuHFpahSKQ+cjR45QLwC+HIYPH4mPP/gA2zO2q/DHHX8ivvj8K1x38wCydkjeovuRl21DcZELSouZZ9ECPTQpeMvLYczYMQgSs82dQi9+PPKaJgFNPiz3HkfycZzzZTdoduqhe2N+mrbhfOR1fZ8Oy3Pne00Yc77387XgjD0kxAY2eDQNSDdw04jMb32LuabJxxxJOJqADPHoWayadKj9aNIxhGTIidd0WPoNHnmNYRifJhM9EsT0GJ5Hc92Qmhl9YlokMTr68RrD8D6SI+/l0gtep+1Os41gYxo/frwilFNPPQUvv/yKNCSbEhYSD1VtxsXGzXt0ufuU2UCiMv1KbHwa3JqEJNsmxKAXhbKOtIBL4xTNgEqJ/FAEwdqlt9KKRND1AlmpVwlDDamfe2urOtAEpqYI9HGJhU00AV/4+wWJVhEh2o4IDYVLBIn5M8LAc4Kbi3HWOYWNQsrr1JD43Xw/f0494MJKb1VGki/vZZlZdvancQic5MQ8ML8a5kS3B96TkjJMXa+oKFcji1zCwBfOhIkTsX1bBtasXKXKzL4uu6cdU6dOQ72oOgMumUhKBhISgSULXSUs+95YR6JdSXzDhg/HCCExsxWrIQESAvNpHPukeOQ1PTCh+6nMIIUiEPFjvLzGeIxTdeKI2/x2vk7He1hOE9aEoR+dhf+OvTQhgoKphXzfc616aAHS/mxk/K3JQJ+rRYLiT2LQJEKtR5+buTTa39yjHeNko9fpaWeuOYdxPhphZlx0mtS4Qx1JiPv/knz0SBe1APrzra0JSueD8WjNql+EpFKFJdFQQyIYLxsZGxa3YaApR+2H/oyHb3Dmh/FxSgDLTW3DkBSvdbTzm1PcYlTyzYVeAtM3Q+nkUTVcNmA2XqkDEkinxMEmrJe1aG2HdcT8dnR1IDjEHzFRySI8XhgxoQHHnN6J5JF9ag3ePy7yQYB/iEMI3aVsZWLq6H4xla5AC8iAMjN37timBJE+JKTklBFS1iiVL2qnu3fXKG2K92tQ6HTedTzadGZ4Eufs2bORnr5J1ccxxxyDTz/9FEOGDFWTFV975VXJY6OKi+un/njppYgT/6GJibjxhhtQU12N4088Rgh9OTK3CXkIuXK0LzomGmkTJ6h+lz11JgTL/BrCoWbGozGN2CdktCBNPkYTMtqLPieZalNNkxDj1vEPnhvnTDiGaJwd/S18d+wZHTNkY2C8eRw814LPsEbj0QRgjppsqGUYjcNoKcafcRkiMfGyATtDniP/inMOw/sG82QIiI4LGE1aWtPSmpDWgvR8HGfHLT3oT5IiafFeHS+1IN1XwY2neL/p1GbjIgmRoOiYBwov+4V4jWFpjmly7Ffp9/VR8yLh6QWsSmgd+SckmCortR8l3KoBc01Zt8oM99eWZq2mMHRJfhkvd1GMj0vF0OEtuPSGFtRU9uGdF7yQneGmPmxI0udaJuaLb3u7hxd8QypQUeQr2pGfI1392R2C287yEz1ZWduVH+WHaXJZjY9vkPzmG90IoLOg6TlWeva3zj/JiqvfST7sDzr77HPx/vvvqWtn/fosPPrII+iWsqWOTlWdx2eedRZefH6e+ob++nXr1cJfEjjj7+3pV99lnzp9mhrhYvthXRnhV9tskHTohHhMnwxnyXPuE5eEsDzMo9Z2SC6asAzZGMJxJiDGzaMu47cTDeF8TjifW/jucCKhQeztZciJgs9rzpoIhX/Q5NJEM0hEJCeGMeTFZ+QcNxsvHxwftP6thVDO1Ll26pLKA88NCfJo4tYEqNPXGg7nE3WJMGsSYsOmY58FP7vDDmqeUzuiSWEWlfJ+xq3T12YZySUvL18N0ZtZztxjmOFJNFoQOSmtRf025Wtr497C3ExNtBmWQ/6Za+zfUUf5x/Lq8usysc5YBm7zQYGNixuK2Ng4lX9+Asjduw4zT63Ga0/4o7KC2on+cB7zyrwxP5wcyDzxaPfqQkpaGVZ9HiYmlo+Km2EppH5B7bjgbzXg9+MfviEGmZmblUmk91VmHQzAxztI1Qi1NGpKvI/9QRRs1pFuC0KYUnaONnL9GfNz7LHHYeHCL1RH/rixaXh9wQLMmTMHJWVl6JQXwaZNm5SZmCsmLk09RsbnOS5tHEamjlJ5ZB6USarKN0gULKPWdFj3dpUfM/JkNKFB8tEaEElT9/vIucTFtE29maM5pxtsf45n5Tg645v8LHx/fCMJ7QvnILrR7UtEmgTonH8bwqLTD0w/1ME36uADN+Sjr9GPqemHzOuDedCkaIiNZMc0DfFpIjKd3nrzcJpg1HqoBWkS0kTEtzU7qU2HLcPyHpNvA57n5xeo+9mIaVLQz2hcFDTGyTIT/Bxwp5AD13jpETohTwmvysnf8p+zcvU6L9FGJM+MT2mUcs4vQgT4ByEhIVHFz/JRyAx5NIgpw08/059x0t8IG01FhqXJQvR0uyB8SB5KsjlRc9DU4Bak3NspZXgIfnN5A4anuuMfvw3FrqwMuUtvQsf8+XgH6E3MmHe5j/5G0BkXw1Jz5Eb3RUWFqu6PO+54rFy5QsoEnDb7NLwg2k6SmFozZs7E22++KVqhxCf3suM8Nj4OE2hiSb4Zl9GwmBY1OZIPj9RgmC6JhdqPp5cz6chR/Fiewc5mrfEwj8wzj3SsfqbB+Ale47lxppwEzy38/PhOJOQME5xHOhKBJgSSD4+aFPR1Hgcfpn7Ae5OPeeiDYdTf/zgnBtPmX01COg86PUN+dKb/yRCRIaO2NrpW5UhA1GA4tV5rR62KjKg9aQ2P8eq+sNraOrWejBoQd/tjnnluhu1JUMxDmxBQR6f+trrqMJV79Qp4llmTqfqemiq3mB0qv1r7ER8xwbhfzQRNAhKG4ZmO6WOigPJYWlqC3burVdkZln4kH2o/zA/D9fYKUfZVwNbPb4Gxz0Y0j1z9jSvGzd/sZJ96ZADO/79W5O7wwBtPe6GoOFsLrxAAJzdK9pU2pP/u/WzMkSOK+fl5qu65RmzdujUq7xecfyEeuv8BlRZH7Px8fDF2YpqayGfyQGdI1FmLIalwGw1qPCwb/T3tchR/RTrijKll7mEcRmsyxOPc1uj2bXv7XqezsP/wvUnIGeZWHo3bl4AM9n3IxhFsBATvM37fBUxLQ6etSUPngcJAwTZH9leYjmltmmmtSBOR3gBfO01QRjPSneqaBDhFgOYZh+wpAPSnQDP/PKf209bGzznr/YKoSagFkHKUgqkj/9EcoKB0d1Hr4qZueuYwP1eUlDRMF2kf8F4zgkjioNBxbhLLRjBNzipmPNSC+JtD4FwvxTrlHCaSKM9ZRwSPjCcsNAbn/aUGp53vg7+e6Y/M7dtFmPUwvp+vv2hqUs8OwmeZKODUyLg+jX0wdJGR0UKK3CtnQE04LCsrVdcT4ofIeYnq12F8vNeMUGnS0R3HnNjIOtWaDTcIG9R0tN9gHw+dup8ko0hHm1oken0+2KfDo3HEvufOYYyfhf2LH0VCznBu2M5HgqfyrBXYUAx+ige+dzqDZEin+6X6RFB51JMjnbUi9gfRFOOQOjUhfjKG50ZDIsFwRIiaEc0MvXVss+qoJhFQ0BkXCYppNTZwdIykIILuIEbVyOWf5E7942/ObaLGo/tSOF9oABER0Rg5KlWl39BYiuFpnchKD1GaTdr0NsSm1GDDyk4UbI8TYdSfHaYjmL4pM8E0CPOb+WbZKZxGiI2wUrCpsfl480uv/ASxu6qzqspK0Zp2IjQsXNLRmpXa/UDiJoG6mVElRz+LjpuEoM9N/CQQnpNs9FQAQzQ8klRIZiQa3alsyGeQkKgNCenQqXjpdB64CJXkzPIaty+xGGeexb7gNQPncwv7Dz8ZCTnj26LcHw/ZOW2eG63IWTvSZGSG8TURkYSMadbczI3Imhy/W9R1mlskoIyMDDWyw45qkpDWxmyoqakA92DWSy40IbC0asjdIQTsZKWg0kRkOGpCJK/AoDDExycoIaHQqYmAcEVre52k3wNfH34GmpufAV4BFSgrdJP0A1R4CibzwCPNMN7P39TYmGfGxXMSKjuAeZ1hCZN/1gvBfFLwmdec7J1oam5Q/VIhIXr+FK+buUeKHMSZ/hrGqUwoRRiD5hWvMxwJRx9JLIMjWfq37mTmOcOpeBz5NIRpymoIhn48GmcIxvw259+Eff3Vs/qWsBZ+fvwsJHSwwBSNRzojcJqM9HA+BZTaDImGJhr7eKiNaI1I7wdkyInXeW6G4o3w0tSrrCxVQs2mrFdU6zevElr11taCoyYeigZEIiKYD08vHwwdmqSuG0ehoFAS/M30mE8enctFYWZYpqE6tiVP9Oc91Na46p8CzbzR8RqdDkdTsR8jJjaozw3lbvcWwgtS4TO2pSuSnjb9SMmH7o8hURhNh7+13yBZ8KjNKu2vtR46ajd02vzS/TuD5pU5mjj0fKPB/hxnx7I6O8L5nHA+t3Dw47AmIWcY4TMCaEhEzyuiZkRtQc8jMn1FzkRkzinUJC6SFbULmkK1tbvRKppTDzugJX69DkwTAwWCI2LUHiga3UIE6tMzQhicAt0jZmJCXCpueKgLC55tRc52bruh99em5sL+HQqpISfCEA3j5pFhKaD0NzAd2bzGshI93QzPcvcjKLwbSaPLsfxTLj3hUhRNBIyTJMuP7vn4euOII45S8WgtS6+JMpoPyYZfS6VGw2uacPQ579Gajb7HHI3j/Tyacjk75sEcv805Y9/fFg4t/GJIyIDFpTMahdEQOJ+HJhr7iXTHNfuIWoRsjDbUrMyxQUKi0x3YRUV5KpyJkyaWSIYiHUUQ7MOQN3uPaEzq89aiCTEMpxNwnduJZ4Rh/BH1uOdaG1paGxSZkFQo7Hw6FEjGY76BTsc8Mxy1HV53JiDC9AERPPI3v7IxKLD9QpY0BzWJGUfs3JkpZWvAsceciLDwcDXsT7POaCzUZEgq7HimHx39eOQXR4zmpJ0hGx2/IRpTDmfHvPFIGLIx+R3Mt0U6hxt+cSREmCLzSEcBplBTUKlBkFg0EVEr0v1C1A6amlrENSoSokZEf5JPdvYOdaRppeNmf5AIik3Pe1FLNOSfeDjIQLQREX7YepA4ZBKe/qARt1zmjm3plepeI5RGaHnkwlxu5kYBZB7pKPjsm+L5vo+RhEgTkN5KE6LcOgUxAs50SChMxwj35vQNinhmn3a6aGPci4lfS+WWFJpgSEhGy6HfYB+PJh9DNDw3ZTBlojPpEiYfhLOfgfO5hcMTv0gSIkyxeaSjoJKMSBK6r4gzrdlHpCc1UgsiAfHzwyQkkhB/UxvK3L4VDY0NQmR6pIuzjlWHNEduHALH+UAUKE5GZKc0TTK/QB9MOyIRV9/TgCvPD0BjQ/0e0uE9FGIuG+FvQ5Q8sm+IaXGkkWRBMjBaGK+b8tCsLCoqFr/B+VuM30vIglte+NPUE1Lh3Buai9QCaVqWlxXjmmuvV1qW3nOIjnsD+Qgh6d9GG9LaDs0t3QfkTEKGYJwdYY6E8zmx728Lhz9+sSREmKLzaAR3kIj0VrIcyh/sH2pWBMSV94aI6Hbu3K4WiPLLCdR4GAfNL9XBSlIRc4wd0r2OrTc4aY/xx8XH4dz/F4Dh4xvx0HXB4t+lCId9QXoLWb0gmNzW3FK/R8iZTxKSgRF8Q1KMg378bhgxKPzUevQulEGBEfjzja0YmTaAW/8cuGf7DJqlN910m9KwSDYkHW6lSkJivkg+zpoQ87RnOYTES8f0vo1MLJKxsC9cbxc4zn9xGBTOvQXDCBEFSn7JOf2UkiMgyZC09IxtCj01Dm6Gz7lIoo8wyJ44GLMetof6ZDMv0l99ZjksEqmTetHW0ovsbb7yO0QtPKWQM96u7k7EDM9GST6/ZcVN67W5QoIxwk6YI/0MGRliosnIcxKGIZHomBjMeb4VcYn9uOn3waLJZailFFz8esstdyA6OkZNAeCeTHRcsMsjzUFqXiQkrREN9hN9Ewl9k7NgYV/8oknom2AEZV95IX9ozYkkos/Nkg52upaVFaGbn7MWYtpzTQIqoeRd9BdBF0+9Pkx+R0bGoKk6BsXZoSLYPkrDoYbEXQGOP6cc65Y3ob8jSQk6QUHnnkb8Hj73LSJRkQBoJiWPrUFBTquc69nSzAO1KWopBMnH3z8Q04/2xnX3i5mWa8Ndl/tix44tKgwJ9P4HHtmLgPjVDs7CJvkMmmZaCxpcIqH7eyySsfBDoV+tPyG0oB46GCQdCpE6Vedaq9CaBQWOZgz3S6Y2QYGkRuDvH6BmNHMGdVRUrFqMys5gpQnJP6MpsUqEgvTQvfzgbOmEIUlq+F2vWdOOfT0kIcAD7R2N8PWJVHmhsNNx5TnDGY3DaEQqwQF32Fy5JoxfTfVQHeuMi/sfcWP46OhwPPG2Ddfe14aHbvTG7Vc0Iic3Q63B4vD7M8+8gLjYWAkfrkbs+Fkk9kfxs0EsK8Ow7JqAdH50nTkqzYKFH4gf3Sf0bbcfSo3TlIFHY2aZ/iFqFRx90rOrB1fis4+IH7WjY78QO6zZL/TZpx+rspNwSGCsBZJFV0+XIia9hKQPwUGhSExKdpCUNtEo2ETaEZ3I3FoN9/7hirxITtxmliDpMBzjNjsekiAkxzj1ohz4+Pdi7SJvZG+OkDi5naovPNw9cfJvilBd4Y6F73giO3sr+IUTxnXSSafij3/8s2N43cuh8eitMTgPSGs8DDuo8RAW+Vj4qfCDSOi73HIokhCJR37tISFNRGbo3qw705MaNRHpmdR62F6PoGVkbMXKlcsU4XB0TAmw1IX6ooUcO7u4W6INHZ2dSBs/Sa/HUnXFNIExRxRi45IY0UD0cDxJkJ82IgEYQiRh0NFUojZFIiIxsSOdo1w9nTZMPSUDX74VDX8/H0UqDLNy5VJVHm53MSAE9cxTLyBQNB0SDzuijbbDuJlvmpmGeIyzYOGnxn8lIV5iw3M+flccKg3WlInHvR0JSA9t6z2K9GZpJCIKu1n8SvOI2hBJiSTEjmCGef31+aId1euV3nQkhx4SkB4pY/1wGsD48ZOV0BvNi+cER7J6+zrkAXnBxZXp65EvEhHjV1uI+PogyDGKxfuopel7Je6OXjHpmhWx0HGELzs7Q5HYLbfciVGpo9UHAgf7fPwco13axLO0Hgv7C99ZE/qOwRQONQKSMzkf1IQ0Cen+HNOvQw2CBKC1Ij1ZUA/hk5DMAli9Gp9ERGKiyfb666+qe9QeQtRm5FxpLaIRsc+J27bGJySCnw8mWHfCVTjrT+WYeTy/mGoTLQWorRNNqtcdjU2Ah6cL3n5lN756J1QIxkv12ZA8mI6pe5aHxFhWWiz5a5X0OvD3v1+jtl9leJIP+4sGO5otrcfCgcH3IiE2zP8V3IQ52BuxKYfz0Tj5pQhp0PG37sshETmTkVmNbzZM4wRHvdxDL+ugxtIhWtOnn36IhkY9GbGrs1tIg5u8cz8hTYCMLzgkVO2z3CrkERgQiPj4oaKtBKJ/oBsBQX1wtbfC3UPy0uuB6nLuha07oUkkBPNK07C0pNCxR5ENfqLhXPbXK9XXRBIShoiLV5oRSUtpaA7nrPlYsLA/8YNJ6NsI6VAlH31OTYjCbAjJrAUbJCJtnnGyIM0zkpGeXa1nWHNXRv3NNJppJCCz0JX9SCSx3NxsbNy4TohEzCphEW590cNZ1JKGGufi538GHHXL/8yHk3bGSZC8wBnYXEIxatQYdHS2I1/iZT8O+6F466mn/gonnXSKXB8pWlYkuM7LdGgbc4tw1n4sWDgQ+EEd0wa81bnxmt/7+h9o7F1ECrM58oTkon+rv3IgIZjr/K2PzpqR6ScaXPg6aJpxJb7pL+KXPfRvHjm6ZjQoora2Gjk5u1BYWKCWelA7IZgGO7JVHTJ9R150jUr90lOOXJPGr4xyntCwYSNxwoknYdLEyeqjjtR2dAfz3nN5nMHfxlmwcKDwo0joYIdz0cz5vkdDOMSgH4+D55RRTT5m3o/uRCaZUBvSZpn5cqzWhqj9kHR4TnLSZpueB8R7eL9OW2sjHAJvaKhTW7baREnZnL5R3cNhcn5lIygwGFHRMYiMiEJIaJga0eLsan73jHN6ODHReT2XMbO+iWQs8rFwMOEXQkKDGo36pY57+xHG/NJeWvswYbTT5ENNiPN9aJJx6J6bmmmi0ftYk4wMMfHI6yQfak502qzTaRkNhVte6K1L9Tos40goJBYOnZN46EyfDu8zpMP7DZk5kwydAdMj6MewFiwcDDisSYgYLN4goahfcnQ+19fNb/V3D1HQaQ3IjJTpPiGj1Wii0cP3xtwy/UUMz3Oab1qbGoyT/GB2ECSRkHRoQpFYzEJR56Mxr+hIIoyb9xKGVPYlHZNn+jtrRs7hLFg4kDjsScjAuZhGOP/znCShztQ5oYlDd0oPEslgnxAXfWqSMW5wFI1HZ9IxcTI5rbXopSGaWAY/a2OIiEc6ox2Ze/YlEPPblMOQnTPhODsLFg4m/GJIyBmmyM7HvZ0mHrmijoZ49OTFQRIyJMOjOWd4xsEwJi457AFJQH8hgqaXJhWjBeltU/X+PIZ4dHgdzty/L5jOt8EiHgsHO36RJOQMU3xNGIZAdGe1IR3jR0Khn/lNojEk5Xy/cQaGCJwdSYbOEIz5vS/x8NwRi5w7Ti1YOIzwiychA+dq0CQ0aNbwGjUdEtOgpuNMTryX/rzLxKMZg8TBJRh7ExC1Gm2K7Us4PJr7TBwEr1mwcDjCIqFvgKkSczREo92gybWvcwY5Q5OP+rWHXNRWH06/DTEZktn3aMHC4Q6LhP4HnKvHkI2zM/7OR2JfMjHk4+xvznmfOSeczy1YONxhkdD3hHN1mfN9q5C/9yYV9ddxvjfZ7BvWgoVfGiwS+gnwTVXoTC7m3JAOYRGPBQsaFgn9zHCuXot4LFiwYMGCBQsWLFiwYMGCBQsWLFiwYMHqmLZgwcIBhp62a8GCBQsHCJYmZMHCLwzcdG/jxo2oqKhQW8YMHToUw4YNUxvnHQhYJGTBwi8A/EpwcXExcnNzsWXLFvVZKq5f5MJsszf6uHHj1Fd9+XEGXuOWwfHx8UhMTFTbCP9csEjIgoXDCCQXajeNjQ3Iy8tHdnYuSkrKlb+bm94NgqTDRdkkmrq6OqUZcVdQ7uDJ62Z2Px23l+HGeiSnESNGYMKECRg1apTaYvingkVCFiwcBsjIyMCnn34qpNIgZGMX8uhHbKy3EIc3kpI8ERTcjjtvL0drW4ciIBJMbW0tqqur1a4QXV38KCf3LYccud2w3uvKeZ8rs/kezbbY2FhFRiSllJQUFfaHwiIhCxYOcZB8VixfAS/vAZx2WgziE1wRFsqPKPTKVe6NZcNjj1diR2aLaDr0g/pCMDWg5pZ6nHl2MFKGxMHTyy5aUi+KilrEZOtAZmYhOrt61efCveSa846fZtth+vGLvsnJycqcS0tLU1rT94FFQhYsHMJYvHgxvvzyS8C1BfffOxMutgrxNWsUeezHZ1/U4b1369DX263WMnaoz1B1wD9oAHc+FQM/u5+QUxe4157dzQNeLl7wQCL6+8LEpOvC+g15WLZsM7ZvF1ISkvL19YHd00N92pxfiCEp0dEM5JGfF6fpNmnSJIwdO1aR1X+DRUIWLByC2Lx5MxYuXIjGhkY0Nbfj8itCMHrUaPT156O7t19cD/xFgymraMPtt5Shu6dLmWHs82lpbRJ6csVRZ9ow+egANNQ2IyAwQAjEBW52ueI2ALsH4OvpCn8PbwS6RwgpDUVPdzBy81qxdm02VqzYgqysUnR396r+IU9PTUDGUVOilhQcHIwjjzwSZ5xxxp7Ple8Li4QsWDiEQDPq4YcfxtatWzFy5Eg1qtXT04Ennxwtwh+FysatcHdxQ6AQg5trP664sgAN9fpTVBT11taWPYpSVGIXLvhLlJhlPWhr6ceQuOEYcGlH70ANXISI9DfsIOf9QjI2+HmK6eXuC3/XGLhjiJCSP3Jym7F69U6sWrUdO3cWCclBzDNfRUDmY5wkKZLR+eefj+nTp+vEnWCRkAULhwjy8vJw2223orKyFuHhgYiMjBYC6cSkya7406VJEsJNHDuIPcX144lnNmH9an56vEtpQBwB6+3rUcRCsa+tbkTi6AEs/TIft/1rDv52+WVyHyRMJ1o6C1HXvg0NnZvRPVBJXzH1XDFg6xctx0U0JRf4k5Q8AuHnEiMpx6Gr0x9Zuxrx+utfiZm4TcjIT3ViUwMiEfHDnSeeeKLSipxhkZAFC4cAsrKycPPNN6Ozqxm3/msaNmwCMrfXCLH04u9XBGLSxMkSyl3cAOoamvHRx1lY/FXVHgLSQ/MdIvHcWK8f7a3tcHF1RXdXN3570W9x+eWXq3S+Cd29LWjqzEV9ezqau3egq69K4ugThcpFtCQXMd8AL083BHh6INozWnIxGV8vXo/rr/sCYaEh8PPzE43IU5EQSel3v/sdJk6c6IjdIiELFg56cHLhrbfejsjYfsx9bALqehvwwHU9onmIZtMLHHuiP/x8xTTKrkdxUQsaG0RrcXGRa/wysKMzuqNDaUAkI/YNdcq9nC905ZVX4uKLL3ak9N3Q2VOPxs4sRUoNoi119dYpC8/XJxg+fkBbUzeyd9XgnivKERYegtCQECEfH2WakZA4PeDee+9VvwmLhCxYOIjBvp+bbroFqWPtuP7uaBTXtqC2YgDvPOGOvn7dz9PXO4B+0W5c+TEF+c/+H2N+GS2I38ijv5u7u2g/XcqMo2a1r2n0Q9DWVYGmjmxUd6xCW892lBZ0orEkGc88vBShoUEIERLy9w9Q/UQkHubjqquuUvOLCIuELFg4SLFmzWrcfts9OP7UQPzuCn+U1XSJ9tOHgkwXfP0Wv/bSu2fEyzhFSnI0nyXX/tSMxPTq6VbD5b09vXjhhRfUZMOfGs0dpRjoH0CAT7xam/bHS/+I8PBwBAgJMW8cOaMGdtZZZ+GEE05Q91ir6C1YOAixevVq3HLLHFxwcQR+c4UvyqrF9OoeQHlhD1pLx4sgt6mRMa7zouO5WQNG06utTV/nOTUPmmU2+RcSHIwvvvjiZyEgwt8rThEQwfVm115znWhonpK3XkWA1M5ojpGMDCwSsmDhIMOiRYtwy7/uxFX/TMCx57uiopr9Ojbs3NKOiXF3YfKk6XsIyJl8SDw8Z+dva2vbHoGnjcah/XPPOxcffPAhAgICdEI/O7rF5CrAgw8mCaGegLFjY1VHOtexcYa1gWWOWbBwEOHrr7/CfffPxR33JSMitRMNqpPZDasXtuHXRz+I+IRYZdYkJychNXU0qqqqlMll1m6xz8WYZNSCqH2EhYUKETykZi/vL4hFhs6u+0Tj4czqcKFBal7ZePddTrJswrx5z+uAAouELFg4SPDRRx/iqaeexcPPjIB7VCsa67vh4WHH52+04NLznkBk1OCarHPOOQvl5ZWKfJqbm9VcHJ5TnNkBTA2IGsftt9+OM88803HX/kNX7/uwu9XIWac4TlBsE7catc1laK67HolDE+W3hmWOWbBwEOCDDz7Aiy+/gGcXDIdLWLMQUBc83D3x3vNt+NvvntuLgIg5c+5WC0VJNjS7SD5Gn+CRGhAnCHJy4P5GV0+RENBuOSMBjRPHtWNbxLWj0dW2FwERFglZsHCA8eWXC/HGWy/jqfnJaPNoESHuVJ25rz/WhRuvfAFBwf/ZhzNixEh8/PHHamkEHTueDWiKsTM6JiZG9Q/tT/T298DFdRGyyrchpzoDvWKC9WO7XGlGTV8VvLrP0wGdYJGQBQsHEEuWLMFrC57D869MQn1fo5BJB9oavbDg4X7cc/sL8PX77yQyY8YMZYqxY5pExI5pmmHcSfGKK65whNp/yK67A9fd9hrmzmnH2y/F4+5HP0Ze+zL0DLSgvCYEMYHHOEIOwuoTsmDhACE9PR133nkXZs12xYnn+aG5uRvtTXZ8PM+OR+Y+BW4u9r9QXl6OX/3qV2pkjPtEc5MxdkCnpqZi+PDhjlD7B/3owTOvXoaKnGgkJ47GqNRxeOe9FzHyyF2YMssTyV7Pwcse5Ag9CIuELFg4AMjPz8eNN96I+vp6tRvi1fdFw8fHD5+97I4X5r28Z7Tru4Ad0+z/+V/79vzcaG5uxONPPoH+Xnecfvr5+Pzz91FbU4GIURvxu/NuES1IT07cFxYJWbCwn8FtVa+55hq1vzMJpK2tFT09Axg5YgTeeHPBASeTH4o77rgDLjZ3HDHjeOzeXYWKinx8vuhl3P3EbExPudcR6j9h9QlZsLAfwZGsO++8U/Xd9PR0q9/cnTAxMR4LXn/1kCUgbjHL+Uxx8cnw9vZDcXEOPv/sM8x9ZM5/JSDCIiELFvYjHnroQdV/A5tNjWJx+QJnML/xxptwd/dwhDq00NTUjNVr1khZPJE2bgo++fRt7MrKxJ/+fCnSRv7KEerbYZGQBQv7CV9++ZoIbAW4k2F3Vwd8ff2U5rNgwYL9PpT+U+LhuQ/D09MHUyYfhZ1Z29DW2oTKinJceOEFjhD/HRYJWbDwM4O9rh1dH+LkkyvxwAMX4K9/C4Wbq6fqlJ43b57aGP5QxUcffgR3Nzvi45Lh6+eL0pI8bNmajldfm+8I8b9hkZAFCz8zevqXwdMjX87GiMvGkTPcMHx8B26++Rb1VYpDFXV19Vi3fr2YkXYxwyZj8eLPsLu6En+69FJERkY6Qv1vWKNjFiz8jOjtyxOtZ6GchYvzQD9Worq/HeWlsZiYcJMKc6ji5pv/BQ8PT8yaeQqqdpeLZlcpJudn+OSTjx0hvhssTciChZ8JvShEed2/kVe/FR3oxgDWo0mORTWliA2Y7Qh1aOLtt9+Bh90LiYkj4eXtjZKSXLzzzpt47rlnHSG+OywSsmDhZ8Jnq+/DPXdU4eNXRuOxeS+hsrMRZS274dl2KiICubDz0AQ/HZ2evkUtsB01ajyWLvlCTLMaXHTRb9VGZt8XFglZsPCzYAA7ViTiuKPOgn9gEHatHoItWXVorIzAuKH60zqHKubOfQRent6YNv0Y5OVmITDYF9u3b8Oll17qCPH9YJGQBQs/A15+eQEC/ELh7u6C/JxcFBbmobvTBVOG3sspQocsXn/9Ddjt3khOSRUi8kJxSTbeeestMcOec4T4/rBIyIKFnwhmjGfx4uUoKy3HyFFjsWnTGnGbcNYlw3DKlEdhd/dRYQ5FcBfHLVsy4O3lh1Ejx2Hp0i/R1FiPs885C/Hxel/pHwKLhCxY+InADcays3OxeNESzDr6RCxZ+gny8nLx61+fjiv/MA+erofufCBi7txH1ffDpk6bhdzcnQgI8MbGTRvw17/+1RHih8EiIQsWfiI0N7dg/qsLMOuoE5G5fSNenDdPfQr5xwrpwYBXXnlV9QMNSxmtjsUlufjg/ffw7LPPKvL9MbBIyIKFnwA0xZ56+jmMGTMJNbUVKCosQHJKCp544glHiEMXZWVlyMzMgrevP0aJibl02edoFDPstNNnIzFx761afwgsErJg4SfASy/NR4BfMPwC/JGXswvbtm0W7eEVeHrqTx0fynjssSfg7eWNqVNmIYejYQG+WLduDf7+9787Qvw4WCRkwcKPxJdfLkZVVTVGjU7DlvR12JaxBddce41oCUMdIQ5dvPjCi/C0e2PkqHHKDCsrzcW7770jZtgz32vjtf8Gi4QsWPgR2LEjCytXrsKUyUdi08ZVyM3dhWnTpuDkk092hDh0UVRUhOzsPPgHBGH4sDFYtvxLNDQ2qLJxK9mfChYJWbDwA8EvoL711nsYnzYZZeVF2F1Zqb42ccMNNzhCHNrgN9DsXl6YNlXMsJwd8Pf3xqpVy3H11Vc5Qvw0sEjIgoUfiKefeQGxsQmwubqiorwUmVkZeObpZ370aNGBhJnr9Nxz82D38FLzgfgV1bLyAnz4wft45plnf/LdHy0SsmDhB+D119/GQD8QHRWLmuoqbEpfh4cefBB+fr6OEIcuCgoKkJdbgIDAIKSkpGLFqq/R2FiHWUfPwsiRP/3WIxYJWbDwPbF69Xo1KTExcRha21uxefNanH/+eUhN5ffWD21Qi3v66Wfh5eWNyZOPREF+Nny9PbBs2RLccP31jlA/LSwSsmDhe6CivBJffLEQcXFD4OPrix2ZWxAWFooLLjjfEeLQxtNiTnqIGZY6eryYY3YUFefik08/ETPsGbUf9s8Bi4QsWPiO4KeVn3/hZYSGhiEhPgk52TtQXJyP22+/zRHi0EZ2djYKC0sQEhKK5OSRWLN2GRrra3DEjOkYPXq0I9RPD4uELFj4jnjmGXbWumPkyLGorCrFunUrcN9998Hd3d0R4tAGO6O1GTYTJcUFcLH1Y/2Gdbjxn/90hPh5YJGQBQvfAR9++AlqaxswfPhY9HR3Y/XKxfjb3/6G6OgoR4hDG0899bT6YgY3KSOpFhZmY9HihZj7yNyfnWQtErJg4X9g69YMbFifjqTEZGWKrVq9GOPSxmLmzCMdIQ5t7Ny5E4UFJQgKCsaQhCRs3LRaCLcK48enYdy4n38HSIuELFj4L2hoaMTbb72H6JhoDBueinVrV6Czow2X/fXQ3h3RGS+++DJ8fHyRmpqGmtrd6O/tEaJdgVtvvdUR4ueFRUIWLHwbBoDHH3savv5+SEubiszMzdiydSPm3H3XIT0h0RnPPz9PmWEJCYmiCYUhP28nFosZ9uijj8LDY/98EdYiIQsWvgVPPPmM8FA/pk+dhfKKUqxYsQh33nk7fH0P/QmJxK5du/TaMP8AJCaNQE52JioqSzB+4nhMmDDBEernh0VCFix8Az76+DPs3l2NcaIBdff0YOXyr3D++ecjJSXFEeLQB80w/4BADB2agr7ePlQKAe3cuQO3/OtfjhD7BxYJWbCwD3bu3IU1q9YiMTEZEaGRWL16MWJio3HaaYf2t8KcwTVgdg8fBAeGYEhCMnZmbcH6jWvx0EMP7vcpBxYJWbDgBG7R+sorr6nvZ40ePRFr1y9DhZhi119/nSPEoY/09M3IycmDt7c3RqWOQ1FRHvJysjBr5pEH5LPUFglZsOCEuXMfR3BQMCZPnoVtGRuxccMaPPjgAz/5yvEDhdbWNrw6fz4CAoIxNDFJfcZ5V/Y21DfW4vLLL3eE2r+wSMiCBQeeeuo5uLjYMGnSDJRVlGDVyiW48aZ/IigoyBHi0AJ35eDWHMYRTz31FLw8fREYEIiU5FTRitYgY9tWzJkz54DN/LZIyIIFweefL0RVxW6MHTMJff19WLtmMY4//rifdbJeX1+f4+zHwRDMvhgY6FfXuOatqakJixYtQVlZBXy8faRcU9Ti1KLCXFxz7dWIjY1Fb18vuru7HXfvP1gkZOEXDy7cXL58JZKHDUdYaARWrV6k1oj97ncXOUL89Oju7lHk8GPR29v7jXOWSD70p2NaLS2t+OCDD5QZlpQ8HO5SPpqavzpjNtLS0hT5tImpVldX54hh/8EiIQu/aLS1tePFF19FfEK8+qbWmrVLkZ+Xg7vm3OUIoQW6r69faS50/f39jis/DIyPpo+np6fD54eBJPa/Npvv7OxQBDN//nx4eYkZFhgo5UzFihVfI238GEyZMlWFI5k1NjYqjWl/wyIhC79oPPzQowgNDcX4tCOQkbkRG9PX4t5771XCbQhHmztas6D/j/3KhNZQHD9+IIwW9U15UdlVxwGlAW3Zshnl5ZXw9/NT30XL2pWBnu52nHDCCWqETGlBbW1obm5W+2br8u4/WCRk4ReLBQveVIQwaeIMlJUVIX3jWsw+9XS1Mt4QjiaMwfODBdSkvq0jmdnU+YZoW16YN+9FlJaUqk8RlZYUYfPm9Tj7nLMRFBSIvLw8lJSUCFm1KNLlKOD+LqdFQhZ+UWCfR319PfLzC7B48RK1gyC1ig2bViFENKILLzz/vxLOwURE/ws2m4sa9bLbvTFjxiz85jeX4r33FyA2NhJDhyaosnC3RC5DoTbEcgcEBDju3n+wSMjCLwZPP/00Lr74YlRWVqn9c4KDQxAREYsNG1agtno3brzxn0oo9yUa8/tQIiD28Xz++eeo3l2vPtV8xBFHC9F0YPbsU3H88ccL4bhKPVSqfimGNeZdWFiYOu5PWCRk4bBHZ2cnfv/73+P999/HRb/9HV5//U00N7eKQJ6NdeuWYvv2LbjqqqvUlzIMz5BwjDO/DxX09PSKxleP1xa8oYbeU1PHoVf8MjI2ISoqUn24kKYXtR72ebF+SETsFzoQi3NtA/u7F8qChf0ICtaf//xnNDQ0wO7hibj4eCV0J510Jhrra7F46Rc4/7zzMPu02QekP+SnhulE/+c/b0Zf7wCSklIwaeJMLFv+GXbu3I6jj5kl2p676gNip/TYsWMVIXV1danFuZYmZMHCT4jS0lLcdNNNStioEcg7VwkgR4j6RfDWb1wtQjgOJ518kvgf+gREsAyfffaFaEKNCAkJ0aNh2duQtSsTV119JU49dTZOOeUUZXaedNJJqK2tFQ0pQ2lAB4KACIuELByWaG9vV53QNDO8vLxQWFiMFDFDPO0+GDk8FZs2rUZoaDD+9rfLHPN1Dn0CYlnLy8vx3nsfIDYmGqOFgNramrFjx2Ycd9yxSE5OVpoSO6BnzpyJ5557BgHBsXBzdTkgC1cNLHPMwmEJdrRSK3j11Vfw9NPPKQ2gpbUN55zzOyxd8ilycrLw2GOPHbLrwpxBEaZJRTPzwfsfRmtHB0YI0Y4dMxFff/0xcvN2qf2i2f9Ds4t9X9wtwMsnSMINw+jUFMTFxTti2/+wNCELhxUWLlyIr776Ctu2bcMXX3yBt956R8yPU1FTU4cLzvt/2LRxJbKyduJf/7oZ/v7+jrsOfZCIVqxYiVLRhCIjwpE6Kg1bt25EcUkBVq5ciYsuughVVVWiFe3A+vUbsHbtWhTk7RT9rweurj/PRw2/KywSsnDYgJrA8OHDxfQ4TjSdHLzx5lsYOXKUMst+dcb5yMjYKG4LfnfRbxEbG3/YbM9BjY99O++88x7i4+NFs5mEhqY67MrZju0ZGXj55ZfUkgxOSiRZsf9n1qyjkJCQoPy4d9KBhGWOWTgswD6gmpoapQEtXrwYZeUVavP28LAwtLZ2wNfPHy3NDSKAdlx99dWw2+2HRUe0wU033YyO9m6MTZuIEcNG4ysxwzIzt2LIkCFqPySOELJvjDOoPTzcVfk5GsYtaw80LE3IwmEBjoAtWbJEmRk5Odlwc/NAUEAQRowYg6OOOh4V5cVoaqrHX/7yl8OOgGpqqlFcXIqY2FiMkvJu3bZBNJxC1Il2dPfdeiFuXFyc+nqG3e6htKFZs2YdFAREWJqQhcMG7IyeM+duVFRUICoqDsNSRmJoYgq+Wvgh3NzdcMUVl+/VD3S4ENELL/xbSLYSR8w4Ri1AXbb8C7Vo9cknnsCYMfob8lyWwf4gklB8fMIBmZT4bbA0IQuHDTj3xV3IJiw0CpGRERg2fDTWrVmGltYW0YD+pGYIk3jMe/dweP9u2bIVBQUFSE4eLqaWN7ZuXYuSoiKcNvvUPQREUAsaP348Ro1KPagIiLBIyMJhA0Uw/a5q/s+4sdNEQNdje+YWnHLqKQgPD3eEkkbvtDr+UEZnZxfeeut9KVuUkNAobN68BkVFheju6cY111zjCHXwwyIhC4cNnn/+JTXzeVzaNJRXFGNHZjpSR4/GCccf5whxeOH++x+Cn2g148ZNQnFJPvLyspGfl4cnn3zikBr5s0jIwiELZ3Pqq68Wo6qyEiNHjUdHRwfS09eqIft//ONaR4jDA6bM77//odoTOiVlFGwixhkZ6SguLsSlf/qjGhE7lGCRkIVDEuxoNdtPFBUVY9Wq1UhKHoHAwGC1JCM/PxcPPfzwYdP5bEASqq6uwbp1GxEeGoGEIUnYunU9SkuLRCvywyWXXOwIeejAIiELhxQohFx+QAJiR3SXaDsvv/QqYmJiMXTIcNGAViNzxxa1mZe/v5/jrsMH7M96+qnnEBwUiDFjxQwrzkN+QQ4KCwvwyKNzJcShR7oWCVk4pGA6lDnxjgL52ONPq83bR40cj20ZG7Ajcxv+3yX/DyNGDHfccXjAbK7/9tvvgQbZ8BHjlN+2bRtRXFSI66677oCtgv+xsEjIwiEHkhAJaP78N9Df24dx46aioqIMu3ZmYMTI4TjttNMcIQ8PkGxYZq79St+8BdFRcYiMisGWzetQVlaM2NiYQ/o7+RYJWTgksXbNWhQWFGFUaho6OtuxZes6dHR1Ko3gcIOZUvD0088jNJh7BI1HdnYmCopy1Vc07n/gfkfIQxMWCVk45FBVtRtffLkISckp8PMLRPqm1UJI+XjooQeUsB6OmD//dSEjNzHDxqC5tVm0vm0oKijE7XfcJnVwaPd9WSRk4aAG98lxBk2TefNeRmxMHOLikrB+wwps374Nd9/DjujDZ2sOZxQXlyBr5y7ExyWoiYnbtqxHWXkZJkycgCNnzHCEOnRhkZCFgxo0RZzBDcq47GDEiHFigq1H5vYt+NOf/6R2DTxc8eIL/1ZbtY4YMRY7d2wTUspXm5JxT6TDARYJWTio4WxeffD+R2hqasG4tCnIyd2ObVs3Ytr06TjxxBMcIQ4/vPrqArUejqNhDY112LUrA/lihs2Zc6faDeBwgEVCFg4JbNqULppPBtLSJqGqshzp6esRGBCEyy//myPE4Qd+HTUnOxfxCckIDAxCRsYGlJaXqs83jx07xhHq0IdFQhYOeuzevRsffvQpRo9OQ29PH9avX4HGhgbcfY/eK+dwxWsL3kRYeBiSkkaK2blZzQfq6ujC1Vdf6QhxeMAiIQsHPZ55Zp5aI+Xl6YuVqxYhNycXDz/ykJqweLji5Zfnw8PdrtbCVVeXITd/J/Ly8/Hw3AcPm21pDSwSsnBQgx3RwYGhiI6IFgL6GpvTN+GBB+5DdNSB3Rf550RW1i4UFRYhcWgSPNzs2J65GWWlpbj4dxdh6NChjlCHDywSsnDQ4oMPP1ZfyUgdMx5r169ERsZWXPuPazHaabOuwxFvvfUuQsPCERc/DNt3pKO8rATeXt64+BBcnPpdYJGQhYMSm9O3YNPGdEyZfCTy83aJdrAdxx57LGbPPtUR4vAE50B5eXohVcyw8rICFBbkqF0CHnjwAUeIww8WCVk46FBTXYO33nkP48dPQVNTAzZuWqO+Lnq4dcjui507s4R4ytX2HDYXF2TtzEBJSbGU+yqEhYU6Qh1+sEjIwkEFbtHx6GNPIjlxGHx9ArB23XK1h/IzzzwFd3d3R6jDD5wJ/tbb7yE8IgLxcUnqG2ml5SXqKxmnnHKyI9ThCYuELBxUePjhR+WtH6lGw1avXYwdOzJxz733IDT08NUEiHkvaDNsxPCx6qupJUX56rvyd955hyPE4QuLhCwcNHjppX+L2dWPtLTJWLd2ObZtTcdvfnMhpk6Z7AhxcKC4JAcLv/oE733wDBa8/jjeffddZO3KcFz9/sjI2I7K8ioMHZqCftiQlbUV+aL93X77ob849bvA+u6YhYMCX3yxEGvWrsdRs07Arl2ZWL1qMYYMTcK9997tCHHg8fXXn+L9D95DbU2r4/vtNrjYbGorkcbGJnh5eeC3v71Iue+Knu5u3DXnPkRGRCNt/HRs3LQSGdvShZCGHDZrw/4XLBKycMDBj/K9Ov8NzDryeNTWVWPZsi/V52wWLJj/HwtYDwQ2b96IF+a9iLr6RrWOi+CaNu5zze/ct7W1qY5zgscZM2bgySefVL//Fx599El0dHRi2tSjsLu6EuvZB1aYj3feeVt9K+yXAMscs3BAUVtbi1dffR3jx08V4mnDWjHDKiur8MILzx9wAiovL1HayP33P4yW1rY9BESiYb5LS0tFA2pEc3Mz6uvr0dTUpIhp5cqVuPKqK1TY/4avv16MhvoGJCUNw4D8oxmWm5sj6d33iyEgwiIhCwcMFGZqAsOGjYS/fwBWrloigpiF5559Bj4+Po5Q+x/d3Z14/PG5uPba69VePiQfYzCQcEg+dXX1orXtFleB6upqtLe3q2t0XV1dWLJ4KW697dvNKX4xY9nSFYiIjEJ8XLIaDeMne449/liMGDHCEeqXAYuELBwwPPjQIwgPi0RCQgpWrVyE7dszMGfOHUgYkuAIsf/x/vvv4A9/+CM2bNispgQY8iHJkHx2765CTXUzIuKq8flXj2Fj+sfo7G5UUwtoovGbZ/zeGTWid9/5APc/cK+6f1/wQ43ePt4YPXoySkryUVCQC5tI41VXHt5zob4JFglZOCCYN+9FuNjcMHrMRLUqnrsjXvibCzFz5kxHiP2L9RvW4rLL/oJ33/1AyESLBQmI5FJRUaGGyxsaWtHaWYgnnrsAn7xXgOSE0xAWPAnLV/4bff19SgOiGUXCopnGe7kh2QsvPKPiM3jjjbeFpLqQmpqG/r5eZGzfhOKiIjz4wIMHRR/Y/obVMW1hv+PTTz9H+qYtmDHjOGzfsRkb169CXFy8aA33OULsP5SV8bPJz6GwsEQRiBEHbivb0NDgIJNe1DdU4G9XHY2rL58LV5dIFcYZb707F3+4+Fa4urkoU5KmJjUprvQnqV1z/Sk49dxW1BUfi/fezkfikESMGTcJK1YsxOb07bjkMjdMnnQsbPAScvaHq81H0vES5w03l1C4uh6eW9cSFglZ2K/Yum0b3n3rfUybcQwqK8uxZvVitLW14803uZH7/tUC3n77NdF8PhKy0ORjRIGaDDueu7o70VDfgSOOCsGjc59ASGCaut4/UI/WjmK0d5airbMOTU01yC6fh6fur8KOTR5wEyLidhs0y2ii8btobq6+uOzGVtTmXyi/QzHjiOOQnb0T69atwpgjVmDysZmiFVH7Eidp2OQPvzS257zfUwjOBx6ufvB0T4CXezw83UbBzz4W3uI83GKZtUMSFglZ2G9gB+7ch5+QN/409IgZsmzZQuTn5eOdd98WwQxwhNo/ePrpp7B06TJ1bj4sSFGgBlRTU4PW1g50dDTg7//qx5jU41G2uwgtrSVo78pHRzcg1pSQjLoN/b0Q4rHB3WMAbz8dgt0VvaIJ9SAgIEDFTcfO7TPOPAsR4VFS/plivvWKFvQVKqq34vI7v4JNZ0G0IE1EioDkT5+DicjPaqNb+aPCyD/+dlyG3S0A8UG3wc/zJCGoUQx5yMAiIQv7BewfueP2uzFs+EilCSxe/Cm2bNmCl156EcnJSY5Q+wdr1i7GvXc/IpqFHvWiI1HwyC2tc3OLkDSmFJOOaUEvP/YhEkKSYVeRG/cTkzDCoUJScuwZJIoeISe6d54NEjLrVVoQTTJqerOOmolJE6cjJWWkGpJfsuRzZG7LxoU3vgV/v254OY3Ik1wolEy7sZU7SwLNDZr4COaDBOUieaH08lyUNoSFDyAqCoiOCEaATxp83I5DsM/x8LFPkrsO3r4mi4Qs7Bfcc/f9CAoKQVLyKCGgz5C+aT1uvOkmHHfcsY4QPy36kYeVm55FB1YiIfwM5OSlo7xyNyqrsrB1+WQR3EECMiLAfpz+PheEJi+Gt2+/mFSAp49oGV5CPu5aA+EXiKj5CKcqAqASRRIQxUfu1+ebV7sif3sAurt74OE5gNFj43D0rLMRFRmBiZNmYeuWddi4MR3H/vpLjBxfjN5+G/okLpIP/6ijPoU7f4uTaPekRzAd5pp+XZKnhiaguAior9H5DAwGIiIHwC9DB/oCHu7JCPP+DWKCDr61aBYJWfjZ8eSTz4rp0o2JE6Zj1erFIoDrcNRRR+Haa692hPjx6OzOQmvX12gb2Im6xq/x6vwCDIgwHne6CKFYesu+0trErlWT0NsRJtf6lPZDbcUQEX+72NwRNeprpWVQmCnpilzkGBAC+IhAt4p20iGOYaiV9Ir209Eugm6XtCSMt58QQIwromKBmNheLHr5H/D0CMUR049HTW0lVq9ZAk/fbTj7z0vQ1i3akqTDvDItEg6nRIritUd3MQJK/iFZmXPHLXtgk/z0SF7r67X2VCOutQXgLrihQkbRcQMYFz8HQ8MPruUgFglZ+Fnx7jvvI2tXDqZNnSXH7Vi7doXqqOXWHD8FqhrmoLb1cXSjBunrRqNk5zSU796CQP9oBIV4SQN3RWuTP1xcuuAT3ICyfDvaOmtQWeyq5vKQhNghbojIw8Mbo2Z9oTUOuRYqpDIkRcgkWpMLiYnk0CGmUa1oHYXFmgxihghJCdl5CxGRVEginu4DWPT+b9Bcl4qx4ybBz88fy5d/gZycXPzxrreFxLhcVd/vJZHaeSKgQFIqRUESLUkTDh2hiEn8zX2EOTpDaU/iOiWfVdVAfpYmyfDYAfx2Vg483KRQBwksErLws2HNmnX44ouv1LqomtoqrFq1SH0546233oS3t7cj1A9De/c6ZJScg66uSjRWx2LTstPQ0xkMVzd24rgKiYhp1d8n5lO/6mym053E7NB1FQ2mX5EQZzhzKL6trRXh4RFq8zAvbzeEJGxG2qxNCI3qQ2eHDXKbEmyaXU2NQjQi0D4egK+nEI5DZXElG1Ca5NgtN5Rmj8GW5edhyNA4jEmdiFVrF2Pzxkyc9McPEDW0Hh4Szi7ai/xXt5FoqOkop6NR4JEd067iaA52CbF4Sfpc2TFA89AwlIDxMB+8v1HyWS/aH4morFD8JaHYRMmv6wCSh4zAlPiv5fzAj6pZJGThZ0FhYRFeeOHfogFMEKFwUyNBGZkZmP/qK2qjrh+DsrJyPPTwLRjoDxDNxEuE0V3IR9hBwOZMR8LZm3x0x7Nzc+c5tSA6XjemmU0NP7kqM8szKBNjj1mDyCGdqK+2wUNIJ4pmmdhMHDonMdG1S9hmcdRcumm+9dmx7q1/CKkFY8aME5GdnYH1G1Yjftg6nHxOuoSxKaLokfA9Eg9JTuWMcQrZkNd4JKF0dQqZ1AKVZcDWdcDG5QPwDwSGj7NhaDIwVJSaiAhtKjL9eiGf3RVCNkJSZti/QbQ2LvxPSZVwotGxj6tPEp4c+xZCfM9jygcMFglZ+MnR0tKC+++fi+TEFIRFxGD5soXYvGWj2h/nyCOPdIT6YVi2bBnee+89NbGQjsRhyMOZbJzJx/gR39Tc6eccD8FzqiDcqqOhrgdDpryBI05ugY+nmG8i6CQJchX7i2qa5Ci30c9dBN/PZwCfPPsHBAemYOrkmejq6REtcCEqK7Nwya0fq3tIOtRq2MFMstFpiWOHkFzraIOYkUC5mHvLPh1AY40XNq/tQE+3q9LWWMedne2KTAJDXODp3Y/USSQtG1Z96Y7mpm5cfjtwzGk2RU4kJJXXKiFW0aKCwkhCQnCtHjh9QofOwAGCRUIWfnLcdde9CAgIxKiR48UkW4r0zRswe/Yp+POf/+wI8cOwYMECiW+N+hb9vt/eMkTDoyEgHulnmrg5GrKhU2TzDaA/729uaRaiGICnp5hosSUIjS9EeHwNIuJEPRkQghJzhxzC/pYg0U68PQew7P3paK+drRaiJsSnCHF+jq1bduGsK9+Fb1C7IhnmhCkrrUeKwiF2ajydwgd5O4AlnwygtcET29NFvZKQ/n4+CI8IR0lJCdzc3DBu3DgUFRUp85YztBMShiA/vxAdHWJWhiUgKcULaUdn43RubSRp5G6XuCVpsTohViHOvVR+S3o+3gP4w0kc+xeWOkCwSMjCT4rHHnvKMRI2DZmZW7Bh4xpERUXhoYce+FaB/y546aWXsHXrVkVAziTi7JyJx5CScQY8N/eb/DhfJ+jfKtLa0d6hzj09PR1al4vQgbukMYCe3hYkTv0YiaObhQREmP0ZD1BR6I+cxVcjKiYCU6Yeic3p67B58yYkT1mMMTPyxDyyKbOI84xICNR4hOeQtcWG1V/1o363DypL2WHeL1qOK9LS0lS5Od8oPj5ekS/Jh78nTpwopmmZaFiVCAkJUeTj4pGNc/5SjdFTe6G6vSVP7E+qLAGKcoGCXaINVQKnXqBJsEfK8vczGyXM/p0s6gyLhCz8ZHjjjbeQm1OASZOPQE11FVatXorGxnr8++WXxST44VtzPPXUU+q77KYzm02Wbl+i2ZeACJ4b0iHMuTmac3ONi1DZWW3i4NovEhD7jXidjvOJenq6RWsZwKTT38OoiZ3o7ZH45N+KV65CeHi0WpZRWVmG9RtWoql9K866YpFoOza0CuG0C/FUiJm1Mx3YuGJASMFbtBSxzWw9SsuZNm0a1q1bp4gmISFBlYtkYzQg7lvEBbXUgIYMGYqyknokp1bjnP9rQERCFzavtmES1wFLsdgX1FwvpphEX1cNhEZw3pOui86GFPzqmEcxJOrAfkbJIiELPwmWLFmGpUtXYsyY8bDbvdTCzOzsLNGMHkVS0g+fEX3PPfeoDcPsdvse0nB2zkRkzp1JaF/Qn0TifJ0EQ0HnYlWz3ovXqQHRGQIi6E8S4m+6vl43eARuwUkXb8K6D0+Hv8cRSB01BkHBoVi+7Etkbs/Fb//1Dtw8erD0Y05ktCFjQz86WnyFGNiD3QNfP19FNrt27VJEQw0nJydH7dhITJ8+XWk/3MXR399fiCcBFRVVaG7swslnd+Pk39TAzatHtB0b2oTkNq8FwqOA4WOZX5KrigZ2MRUbat2wdUUwdmwMxG8v/Cuuv+HAbx1Cc9aChR8FfrZ48aJl6q0cGhqJbdvWIz8/D5dddtmPIqDbb79dvfVJQCQWZ0fSoDPnxt+ZXAxxGMIw5+ZoRsaYBk0aEhDBOJimswZk/JmW+U24uYuK0TEB7z4yGz4uU9TnqaNjh2DLFtZBKY65cAk8vbtVv9Ln8+PE5HJFS6MrgkP8EBcXKfe7Ke2Lc6cM4WVnZ2PkyJEqHWpDXHMXHR2tzpubW9DU0IazL+rCC1+V4YKrK+Ab3IvuLhvaxbyja6jVfVSEq+uApDGAvAxv/Pv+GDx18xBsWh4k2lg/IqOCdKADDIuELPwoUEuZ/9qbCAsLU5+rycxMR25utphkk37w11Ip7LfccosiBfaBGHKhcyYb48w9znAmm33P6Sjsra2taqMykhBh4qOw0zl3ftOfGhBh7jfo6upAXPRY+Pn7YfjINGTv2q42KQuK2YmksZWqH8g3gJMZg+Hn56Pi5hyloKAgFQ8dy8r+LoIbozHtxMRElS4JslfsqajIofj9X+249/V0zDyvCANuJF+bWq9G8tldIXmTLP/6EmDYGCHMXhcs/ygCj16XhE9eiUVNhTe8vF1F29J5P1g+o2SRkIUfDK4Uf/TRp+Hr44sJE2agqCQf2VnbVYfnjf+8QQf6nqAA3nDDDWo7DZINF75S+I1z1oD2JSTCHJ0Jx/gRFHgSAPtUSKCECcMjCYIaEM0i/iZ4jWkSJAfjz7h4zccnQO0CMHLkOLQ0NyJHSKiqqgrHXrBBCIJ9RUB3i9RXjwu8vbm/kN4kn/1NJh5OmKRJxnOmwfLzcz/MR2eHK6bMqMSDQj4zzq7A2hVCfB0cvQPKi4DiXCEhiT9pBBARPYCOVhs+mx8mWk8KtqzkXCoPMcVcVFyEqdcfO1/rp4JFQhZ+MOY+/KQIDTBh/FQRmhZkbN2IwqICPPLo3L20iO8KEtCtt96q+kJ4zrkw1FaMM/7UGnikIBtiMmREAacgG6LgkY75YRhqFdwp0Wg1zgTFMIaACHPNmGCM16RD8Fz+q8/1REfHIzgoDFu3bhBNsBzH/maxJC7XhSg4F6g8z4auTm7pofcuYpxMh2kyXpaNBEizjGlx6L23ZwApKWF4/sNmnPD7fOTm9yI3w4biHOD9fwMlDvLhM3BzG5BnACGfECGfJOzaHCxxc4Ki7u8y+WXaTI9Hmn8HAywSsvCDwNnQza0t8vanGRKoPte8MysTd825Sw0Xf1+wU/jmm29WI1MkFzq+rfc9Z/8JHX+b832dCa9JQhhAwH4VzrEhgVEICUNQFEgSgjMBGZCsDOkQzvdwx8WYmHjVsTxi+Bjs3LkFxUX5iEjejIj4BmEfhhcSkyyw05jLSJzTJjmwrphHkirh7e2jrjXUdWHSMXm45YUseIW2Y/tGG1oc23lUlpJ0VHBFPuSYRe9G4dl/JQtJhcLdg1qPTof5NC8Eps1z+tFZJGThkAW3Zy3IL8SQ+CEYMnQY1q1bhpycLJxzzjlqZOf7gITx6quv4qabblKC6CzwhBF6AyNAFGA6kgQJx5mwDBmRcOhIPtSkKITOcRlQA6FAkoBMenSGwJz9TP6YbkhIJLzkvtRR49FQX4dd2dtRWrIbKeOLJW82yZMmILW9x3oRfugtX00cjJ8kZMrD3552byQMDcYDC2px8kW70d1DDUwvoi0T06vaMceHQ/A22wCWfRSO524bgcwNAaL12KQM2lxknDwamN/mqNKySMjCoYj0zVuwcsUahIWHY8zYKcjYJuZHzk41bHzJJRc7Qn03fP7557jmmmuwYcMG9ZsEwr4QkpFxJBESCkmGgmoEmIJknAGvUbgYjuFJFDTpzD08mnOC59QMKIw8OsfFeHidxEVn7jMCbBeyCAoKRHRMHPwDgrB5yzoUFhYgJMwbqz8eK/dQ2PWkRFd3IZBiEgDNMXcVh9GICJ2ODeWlDRh/dB7ufDkPYbFiagoBUZuqEM2Hkw2HDANE4YK7fQDb1/nhiRuTsX1tqIrX1VXXBctuNB+eG5h6IUy5Odx/MMAiIQvfGezMfevN9xAowjd50iyUlhZgx46tqG+oxxwxw74rKAx33XUXPvvsMyWMFBASkNGEeJ1+RnCMdkNCIkk5ExWvMQwFkUK4L1kY8DedgRZ8F0VAPJprPBqC4DnD0Tmf00VGxsi9XhgxMg07MjejuCQfPd2cbOgO94FhqC7zknxJHBKP3a7XgHW02WB39xEC0ESk8z2AiIhoxCYE4tq5u3DCec0oymMfFtTExsIcua9V4pEseXoOiCZkw/wHErD43RjJp9hktr3LTZh4R4wahbFjx0k9aGIy5TLlJiEeDLBIyMJ3AgX+8cefgY+3FyZMmCa/W5GevgZZWTvxzDNP73n7fhOM4BIkEvb9cB9nCoMxp0gsDMOtNujMPYZIKGh0hPHnkfeSoPgpZcZtCMw5jLOQmnOaXpyBbTQg5/h5ZN7MvXTmnPGHh8cqs2fcuMmor6sRMyxDDfUHhwSpMJ7ewJqPx4t5xDJATSC847le3D4vF3+9Ox0n/bpHzbZub29D9e42zDi1GvfML4bNtR+5mcD8xwGx7JTpJdHpPLkO4Kt3ArHg4RQ01QmRSdwE88k0nc8Nac8+9XT4qGUu/9mhbqYHHAywSMjCd8K99z2khpRTUyfA28sHa9cuQUbGNjz40IPfqSOawkHiYd/PIOH0KxIyv11d3RAjZkjaeBtGpdrF5PMRk4FEYVdzXkhOEtOe+JxJgo7x0RlCNNeN8PGo03FVZTFCa4TR/GYc7KQ2IPEQzKuvb6Air4T4RAT4B2HL5rVqSUloqO7b2eM6R6KmXLQi0YK4QNVVTKiu3n70iMZ28kVduPnxNrh5VePGp/Ix+zct2LXNhqZ6vaSjuQlqBT2zxc3zi3Pc8cwtQ5C1KQp2T9c9mg6dKTPzTeJJGz8Bf/v7VWqyJUmZHd3murmH5xyFO1hgLduw8D/x6KOPo662HkOHpqiPFa5YvhCb0tfj7LN+jXPPO3dPw/6mI8FzagoPPKAXsRp/CgldV1efkE8fCnJzsW1LrWg1/Rg5ykdNrON70tPLW0wWP4SGB8i9viKE7qis6Jf7uHEZh9opZJpEaGZQSJkONQKmZcw8ghqQcx+QIR46Z1CIeT/jYhje72JzRXRMghCjH4466hRs2bJGfbKnQcxRzhMycfBAs6y/vxPBCelInLBTGFBfU0P2cvTz53YaQkydNrXtbHU5UFUGtIrpNSpNj36RdL9YEIGCHdysTROJSYP5YhlMuVimi373/5AwZIi69uEH72HipCkoKirAV19+ocpNMjLl5cJY7kpwMMDShCz8Vyx47XVUVdUiIioao0dPEsFbh+ycnRgxYrgiIAMjDPse2eB37NiBe++9V53Tn45vbe2EgGJa8dmH65CZ0SBhXHDtDcmY/asoXPKHBPzxzwk4/cxATDtCSAO78cUnq7F+1Soxg7YgMKAYKSntiI/3gKddr/MygkqBMzDp8kgNiMJLYXQmoH0dtR4zXM+4KNhh4dFyrw2TJs5AeUUJdu7cjqrKCgQE6A5ekwb7WlxE/envd0PB5klCMlx2AvR0cd4OEBymV92TgEgpnl5Ao2hBfgHA+KlccjGA0nw3PH9HEop2idnkuncHM2FG2VgG5vX6f96MuPh4NQGTc44iI6PEvwfuUgbncpn657KQgwUWCVn4VixfvgKbt2QgKDgI48dNQ2HhLmRlbRftpQO33XbLngb9bWCjX79+PZ5++mkl0CY8NQztejF9hhs+/3i7CBcJAYiMsuPRhwoQHeuFpGFi9q2uw8Qp2nQQHsAf/jwUYycEYkdGExZ+XoJ5T2+Gf0CjY/vVQSFzdgSJh2aUs0ASzucGvIeCbUiKn+8JDopQJtrwYWPEJPIUjW0dCgvyERwSvOceEoPu7LUJEbQqDczu3YeSnWHqupcvECDB+dkgNWom0ldbDewWLSg6AQiNFJKRcF++EYQP5iVJpOzA1mUw+TR5am9rR3JyipiHfnu0opUrluOB++5GaUkRWpqblb+XmM68h3HQESSyIaIxHSywSMjCNyI7O0dU+k/UMDT3BmpqasSWreuRk7NLfTiQguYsvM7nBH8vXrwYr7zyyl5mg/N8Hvb7FBVko7WF830G0Clm2IOPpuKVN8ajvKxDzLM2jB0fgAt+vQnNzVobGD3WD++8XimCRWKxCQG5SdhaEX79xjcCS5g0KYTGBDNCTOybZwNzH/PIe7yEPbiEIjgoGCnDRmHTxtUoKMhTi09JroyT5hsJiOTFaQEsJ9Hb04+2hlD4B4mmI1zKnRA50kWFprRQz3hmNlgeUa7wzK1xyMuIEsJjWXTejUZmQBP28iuvwu//+Cfc9K9b1X5ND95/L774/BMxWyPVt93q6+uUJuTcV8XyMj7ih0wo/blgkZCFb8Snn36BgKAgMcHGi3nghQ0bVyBz+3bMnTtXCSRhhJVwPmdjf+ONN9Q2rEYDIijUev5OD6JjvMRkKENhfjtOPT0cM6b7YPLUANx7Vw7unZOHtSvrceM/spCV2Yr7HxqlBPWEE8OEEFxw9wMjFQERXV398PHWq8GZDt/ydEboqA1Qg3EmIGe3L8x9DMvzvt4+tTOAu90dk6fMRH7+LuTk7USNqDC+vj6qfCQgxm+WlhiTiWvFIpNzccLvtorWY0PGeiH3DL2ZGef9UBtiFrjKfdXnPnj/meEY6OO+S4Mdz3R74hOCo7l6xplnIzY2TuWRnfqnnnYGmuUlQf+rr71e5f+0088QbakNvux8EjiXieBeRAcLLBKy8B9YsnQ56usaMCR+qBBFHNavXYbsrB247K+Xqb4g05DNkTACw8Y+b948rFq1as8bnP4kH60FdQmJ2eFpz8Hdt+dg++Z6LM9PxOv9FyF9awuaCzoQ2dGLhqZejB7pjrKSFrw0rwRLvq7BXbdl47orduCrL6vF1NGa0ZFHBcLNI0IJszOYJoWX2okzAfFIR/A3YcphyMscSWChYVFwF/spdVSayvu2bRvEDCtUmgS1K8bP8FyJT5LVcYnJ2eWK5EnrMOPMTehss6EkD2hqABZ/CNTtVslJPkQz7B7A/LnR2Lw8TmlJBPPFtA1Yj/x98SW/R0xMNKZMnYqK8jJletE0TkpOxtTpR+CIGUcKEbagqLAQXj7eUt9CWvKP9zJfxpEohw4d6oj9wMMiIQt7ITc3Dwu/+FqtsE5NnYj0zWuRnbsT48anqa05tJBpwaWwmN8EGzs3Idu2bdseDYgCSse3OJ2nlwdKitLx2sul8HB3Qcik43D7o0/gqvNPwDERIXj7mqtx87l/wM5KTxRNvBfrK4Zj7eomFOU1iaD3wsPTXQSvH8efFIq4BE9cee0wVFbsrTGYvBGGeMxvgteNVkB/Uw7nexiXv9hQ1HIio2KQkJCEjRtXobAwXzQgb0VALCPLxPVuRtA1Ablg6ulLMOG4AtRU2FBVqvuzKooAb71bhxq2LxZieunuRDRW+wlRDqZPGOI09RcaGoa08ZMQExcvaXvh+eeeVekuEZPXLppelxAkO8MfeuAebNmSrvLT0tIspp8umzPxMs9ml8qDARYJWdgDbifx/PMvISwiFOPSpiFXzI68nB1qBOeGG67XgRwwgmvAOUD//Oc/1RYWRngIHk0fEPtQWpszsXlDPfr6OTzdjXNPOxGPfrIGL1x/Ee668nL4d3Xh6nkv4dxbn8ZvT5iChopqzLm+AUdPb0dZWT9GJ1Uha0cjFi2slfQhJuJgZ7PJjzknSZhrzJMRRB5NWB6dnQnv7m4XjS1AmS1jx0zGzqxtKCjMVSYXCYhaHRfdkgic43Jx7cTxF3+ExNFVQj42NNayHwz4/+ydB4BdV3H3Z3vvu9Kq914suXcbF2xjB4xtgjEQQgslISSk8BGSEAiBBAgQCDhAEkro1RiMK+5NltV7b6stkrb3/s1v5s2+p0WmGpClN2/PnnvPPfe0e+Z/Z+aUu/EZkTPOE7nq5YxsjcozD+bJXV+cr3exaNZtZgBHKuUqAF77khssL2Y+19UdkAULFsqaZ5/RsAFr2yNNjVbejrZ2+1oH0s/5518oh+vqrM3b21rH6otPXIA1dR7U75vS84ROQ4pHTocMIui9732flBQXy3nnXWZi/RNPPiA7d+6Qr33tqza0HZTaZUjjwIED8tGPftTe3lBch6nCDuQr1FFvNGywX/JyfPnFwQPNMtDVLY0tIlWNfbKvb1TaRoZl+Kp3iGx7TP7jjY/ImcsH5K3vmSjvfUeL1E4Ylj94/WRlKJElywpl+qzzpKvTwYM3PHnCbORJeUIlDAZMpTgPwAzifNIkJI48Oefsi5Vp8+X++++UzVs2qhrmo2FML0htx6GhDCmf0CSX3/qIggz5abg2x/6dIqseFLnoam0Xiz0qP/xiuRzePVFBxkGR/EgjykPaA+re8/fvU/Vrivzz+/9RbnvNH8mO7dvknPPOl/vvvUc2blhv8RfMXyiv/qPXye2f+bS87U/fYW3KmjDOmb/U3tEu2Vk+R4j2wKeNkFYB05OB0pLQaUYwTnT6VPq3f/2oiflLlp6pInymqmFPyratW+UTn/j4caJ7KgBBzBb+2Mc+9jMABAEK5MWb18+zVHXKkeajxXLw4EQ5dmyWlFecI9PmXS6XXn6prPyjK+S2d1wkr3vTufKaCT+Wl5xxRD7y35PlNe+slf0HRb79o0L53k+KjJnJZurUGunscABKlSI4D3WG4/CjzuFDlG881dSw7WqOTJ86S0Fzoqx+9nGVgnYbcxOf0anUevb3ZcrsMzbJFa9+2ACI6QKsnm9SNYzJiZe8BOgRaW8ZlS99dKI0HZgkOXx+NUFRRtqLZRZ/8a6/lo/8+yflh3d83ySe667/A5v3w8BASXHJWP7UecWZZ9ouAahj5IHk9syqp/XFsN8ASWttaeMoO46BhZMFgKA0CJ1GFAAUgBH0xS99RXp6e2XBvIVSXT1BO/Gjsm3bFnnnX/z5CeeTwCykxeZgn/rUp8aYPAjmQDpCNUPFY4N21BZUGRiI+7OyRlRKgW1GpbdnRI4dHZH6w5kKakXS0FAlze2LJDt3hVx5zWVy3Y0vklv/6AKpnHmO7G1eLMvPKFJgHJGcvEljYBB1oxykH4ydWjbicJx6T6oPefvkSHlZqQHypg2rZe/enZrmoKbls7Ah7mHR7OBAppxz3UNy1jVbVR0ibQUVvc7olzap3qNxFYiQiL7xHzOkv4s5T0lVNcpEma+66mp59/97rwEOElyW3nzkyFFZtmy5FCq4HD16xO5hW1bKQjvPV/Vs7ZrVBjZk/q1vfF1+8P3v2v3Epf5eVs+Hc7biPZkorY6dRhQdMZUefPAheeC+h2T6jBmycuWF8qy+9deue0bOOecseetb32r3pBIdH4d0c+ONNxrzBDMFcUxnD+I8ruNHGYgTKhPpMdKUaqtIvc8XtbLUYlRKSjP0jT+sTOmSBulRJgc3t69E2pEXfmreyXSTUiFh5eVVUlVZJeeff7n09ffJww/dI9t3bDNjNHGDLI+sPrn4FT+VCVP7Zcd6PsusUpECDwtPXVxj2w2Rx+7Olk1PzNTyYKOy242i3ajzsuVnyM23vNIMyT+68w654oqr5YH771Fp8Zi8/g1vkhYFctSyf/rnf5F8VY0BmyuuvEpmzZot//j377E25Lv7jOCRppUv5RlEHQnj6x2f//zn7fxkoLQkdBpRdMQgpJW7775fJtROlDNWnKdSyBbZsXOLMnjhCQEoOjeOIWnsLjFETVhqRx9PXCMcP+JxD2kwsxiJCeM239dCgkJ6IjxAIisLqQZ7z6h0d41IU6MDEGmkggNgNB6AoCgfftD4sPz8QikrLZdZcxZqG5TI2rVPaRvtk9w8ryNE3OGhDCmtPiLXvvEnUjmhX/ZtE1n3tNgKeNaAmaCjSWbljMqdXymWTY/P0Xxol2S9IYADB2mrqqp6WD70z/8k9/zkLq3HkEk+W7dssqUYGMELVC3G4IyN53V//AaZPHmKPPjTB0w6w46E6kZ9SDO1rXFxDuDxEYGTidIgdJoS9oJPf/q/pKa6Rs4443xpbDosGzY8K03K3R/72EePY1Yo9ZxO/81vflPKysrMvoAEgiMcH2AJCSkVIFLTgCFSKYALHyBBbYP52BOa/ZYxsqYag4NIJzUM8MFFelAwYmo8jsNBxK+oqJLKqiqZN3eRrF/3tBzYv1f6B/pMLfK4IzI0kC0zlm2WF932mHHP/h3YhGTsu/HMhoaGVHL72icnSsPuqRqG6umzqSHyIr1oH8K3b90mn/7Ux20Oz5v+5K02D4m6YxRvULU3v8BtOCxMpS6kwSZqD9x/r4WTRrQpx6kSYYTzXB588MGTZoP7oLQ6dhoRj5oOySZX//RPH5T8vALbE0flGFn77BOqhq2xvYH4xhVxI37ci6NT8ybFxgMD8Y0sOjfHwfxxD36kkRqW6v8yFOngIKQvjOUxVwfQ4hrMh1qXml/ck3oeYeFDFWXVUlVTIxdfdKVKYUfl0cfvk127dklBvqensc3+c+5LHpNZy5qkvSVDjtUT6urXtrUiF14jqs6JHG1SCeh/Z8jIYL6pV0FRLvLFp81SyzB33nx51W2vsfqtWf2M3HHH9609b7rlFfpMpsqnPvnv1saMVNbUTLBvu4X6GmmOp0ifZ/Ttb39bVe6Vdn4yUVoSOt1IO+V/fPIz2rmzZd68RZKlTLxRJaDNWzbL3/3de8YACErt1ITBEGz/wHasmzZtMgAKyQP1ISQhfIABsIt7460fjuseJ8mI4/MLSj0mDnmgDiIhIS0EIMK8kQb34DjHpaYBpV4rKiyWMkWPhQuXSYbWZf2GZ+SgqqqsQCceaUtGr1z9uh/LjKVN0tGaIU11qvppkqz3gm54tQJZpcj2Ddny/dvny+hwwRgApeYfgBnpBmgj5d108yvGgHzdurUGsMTr6+0fOyYuUuLBgwcsDIq0uS98K7MS8TkHhNjI7GSkNAidRkSH/N8vfkVa29plxozZUlU90T5WuHfPTrnuJdfKeeedN9bRgziPMNwDDzyg97faSBd2ChZrEr28vMI6OeoZw8TYcDAmY6dwe4WraFwHpIJx8GEYruECmE5EXq6kJANxjGpJOVJBKMqbSpFX3M91jMVl5dVSM2GiTJ82R9aueVIZfJ+WsV+vI/1o3SYclevfdo+U1fRrIv4hw4lTfcSrokZkxlzsU6Py+D1F8ugP50lmyn7PqWDAMSADAQxxHGXtV72Ohae01atf+7oxwGLPpA4FXe4nXpQ/7g8iPtdpR9qCeJFvat4nG6VB6OdSsrOfCnTPPfcp4OyVmupqlYIWy8ZNa4zhJtZOlDe8/vWJWM6sQdHp6eD19Q0KWluU4Rw0ABM3KrfZUDI2nM7OLuvwBQWFUllZKRMmTJCJEyfaavyCgnwFjG5LK0CJYyiMtrQ5thfCuR5xSNPLlQSWKBs+0gFGbSSkCIM49vuOrxcgwHYbpaWVUlZaYnax3cwQ37vT6kJ5+nuzZdH5W+TyVz1u229QRJLt7xGbCa1NKIq9GjYqd3yxSjY+MUWPvT6UmTwCBMgbEIgyBDBAcY22bGlukf3799l8ocWLl9j9Tzz+uHzh87ePqV6km0pxjk9akSdEOxMW5ycjpUHo51BP/2FYInH2wqa6usPy2GNPKMOVysJFK2Xrto1y6MBeA44PfOD9iVg/S8E0AM4HP/gBBYVBcMI6+vHM4B19cLDfjKttKi0x2nX06DE9ZnEns6bzTEpC5WOuCoZt32bVmYYlB3zuGAeRB86ZKBWUkmpdKhEPiYgN+TGwI4Fxf1wLAiCOHTsq+fmoYaWyeMlKBbFuVUnXSv2hQxo5Q/KLeuWlb79Xll22U+8FffRGrW7rUbG1YCSHEXqwf1S++vHpcvTQBFWPku0SbcN5SCCpYIojnHj4FBMgzcvPk69/9SsKeJlywUUX2/3MXkf1insD4DiPNImHH/kSDiERcS95xKTRk41Se1GaxpF1X30rnwr0f1/5qpQUF8mMmXOlo6NN9u/bKXv5WuonPn6cbYHOHBSMS+dGyohP84xom3jHt9Pj7km0moY5IwIwSDYwmKtw7QmJyffcYR+gkpJSU+Vqaqpsm1S+yR6M68CD1ARTeXnIDoZyacrBifJEeSkPoMcHD5lQCRNHGVHdyH9Uu/60aTNkyqTpMqFmsqxd+7TZWZg4ecalu+Rlb39QujUuK+CjevV7RdpVAgJ8cB2tmfJ/H5+tkhEzypNAgINS6xCAEyARNh7AwgHD7UKE01b/9dlPmyMO9+CTBmnjc05+HOM4Jl7kTzqp5aG94lv3JxulQejnUEHeVH2QJ6ce/avQ448/YZIMCzIrq2pVClove/buln963z8eN3uWTpvKyPE2/cEPfmDzhhhmRnKJeEgkET+YC+I6DvLLMIyHQ3ikjd2lu7tHVag2AyeAiXISD4kJSYlNuVDrSkqKFbBQR5JziwA1AIoywGikCcNznWPAknPSBowAH6Q0rs2fu0jKyypMCtqyda3s27dbsop2yS3vultmr9wp29ZlyN6tIk/cJ9LZJrJnsyhAadlRy7SqbD7/ndtnq8SSa3mntlsQYThAIojrtBXliusQcYY1DODkuK7ukC2jIT71gSI++UGkg7O6ahj3RX4Rxv3hn0xLNVIpPUR/GtAHP/ghKeAbWQtXSENTvX0v/cILz5fbXvWqRIwk0R3osEgMAM4Pf/hD+dznPm8zhrW7jF2P2bm8tWGSYBSuwQQwhx7aOVJRXHPfPKUkWI0n75YuBZAeAMixrzjnuqtvGL4HB53hGKHz/MjDVRzOo8xhU5lUO1XmzJ0jZ591iQzpPY8+eq/s3rNFXvZnP5KDe1zaUR62L1/s3CBy7pWoNb4rYkHhqKx9vEjWPjhNpSFXf2B4ygiRT4BEKo2vZ2o8jkkH0Onq7LARy6AAkLg/jnHUi+ve1n4dcIMiTmrZ2Ov7ZKS0JHSKE0PYAAULH3PzCqWxqU4756i86tZbEzGSFMzK7GU6LhuTfetb37KvS7BXDf0cMZ9OjxqFeM86JrYXnTFDVZspbutxqcU3e1d2GGOI5DFM4yAF4R/vjrerADa9KoYgKVE2JBskKBgM6Yjyoca5xFRiE/zCzhSSEnFRd9iiY9qMmTJ16kwpKS2VDetXyb699bLsiodk82o3OGsxFZwUhLqUQRQPKAbAx54/936zWlY/MEUys1z6IY9gcspLPkFxHvWgXoBE1M/byOtJGEZ7lmRwTzwL0o77OSY/rkecULviGmHEj7JxHf9k+sTPeEqD0ClOzz67Vgr1DVtaXi0d7S021PvmN7/ZOm4qIVlAscgUhv/6178+jqmStgeG4EmCc08LhnB1LdQoAApgAKx8YiEMlZqvM18yjTgmXU+bMO5J2pgcDAEXhrQpL0s8ULUYGQtjdNiZysrKrTwwP3aiRYuWSqUy5IIFy2TTpmdVDdsnJZOfkva2Tq2rgw2294E+kRnzRC58sZZAwaftWJ58+9Nz5cCOCq2Hx4PBoWgj/ACNVOAIYAhQgAJIIMobx6ijASyp4aTBMT7EMdeRQCNtrpEfRBjXCSds/nz2Ljo5KQ1Cpzjt3LlLgaFQJaEyOXKsUVl6VBakdEjto8qgqDPYPPqkscH3Hv30pz9to1vBDDBGOF/HBbM5KB1PYbeAWWA+V4MKCxUIVfLAAUqAVV6eb70aaeB5fnZq5McBTKnx6LoOUJEG+QJCABOjXyz+xAYEoyJlLF68zCSmJUvPVgnxkOzatU06e/bLZTfvlIpqZegBke5OsXlAfP2C5RhDg6Oy5sEJcvf/TZe+XvJLAkAwfuQ93qWGEzfKD3Ec1+M8FTigABDiIDVBqeBGOfDjGIq8qHOUD59FqycrpUHoFCY6YkdHpy1xyM3NV+mmzT6Ox0hJ38B+aTh2p9Q1/a+6/5P9h78kOw98SnqG7pb7fvp52bFzk6bgTAMD0NGdSQIAgnGcmSCkKcAnDNZ0fj/nre82G865hzRRm1gsy1dCcSEtuT0nKSUFcybz83OOQ5oK5qTMER/imHlMs2fPkylTp8qc2Ys0MEM2bVwj+/c1yMU3P6zSTYZ0tjPcLjJT8Rnw6e0elaP1OfL9z82QXetL7LPL1In0AGKO4xyKMlAvjuM67Ub8IOIEOEDeRg46EOHcH/dEvAAZiOvhiIeUF2oeDqIckRYzytnx4GSltGH6FKPoeBD2k09/+jMybep0qZ00TzZuelAuvGxIJk3bpldLpTB3qfT0N0pn7w7Jy62Q0oK56rPfcYFKTZ2yfWu9bFzXLju3tSsTZCmQAQ4wRPJNTX7ORDCdAxEUx1z34+hm+DBuspwJL3EOI5F2gFhyeUdIVxDJRf6pjutxL+cOGCIXX3y5TJk8RVaeeaE8veoR2yAsv+ZuqZpyQLq7NEP9U7ywuJqSPH1vhdTt5sunXs5kWZPHEKDCOX5IJgEYhHu53XgccZNldQpgwk8l4kS6469FGQCbGBSINEkLoizQ0qVLbcHxyUppEDrFKGwKEBMU//sL/ydLl0+URcubpKh0reRmzdWOO1OaWp+SnU33Sd9gh75FM2R3fb+qHso8GaNSoyrTtOqJMqt2uUyomiYjQ/myd2ePrHqqTbZs7JG+HlWx8jBQJ9/k3u+TzOVglMpw+HaFfymMHMxt3lg4HpMEXdrhGIdU5TOo3QE0uGC8JAD5PXxTPl8WLVpmQHzeeZfInn07ZNOGNXKofr1MmPeg5OYDFD7ylZs/KtvX58vGJ6q1GXJtiD/2AIKhSTdABlAIYKDMERZ+sn5OnFP+CI92Ii7pRloAigNnKkgfr7bFtQAg7h+fdqTHVAYGF8455xw7PxkpDUKnGAWD8lj37d8hzd3/KZMmN0t2VrnkZi6ThvZHZMP+h6S5q1uycjKlWMEkg88VNzDUrvcrQ/YPAGbKzEMiZYVZMmNCtSycMVumT54vRflVUnewX559plnWr+6U5qMwkr5xMxwE6E3epXDBMB4WTOLEscexs7FLLgkl6fhzV8X8mGx8JjXO5wZxDPgALADY9OkzZf68BQpEZyhz58qq1Y/Kzu3bpaB8s2Tk7peCkl7JKRiR1qO58uxDVdLTmaftYrlamQEd8qHsuOcCGIAgwqOuOG+L5P0BGKQzHoBS04i4cS3SIQwiHBDipcO1yBMAS30REb558+axdE5GSoPQKUdsaTEsnT07paH5s1JQ2CW52VPkWNtO2XToETl4tE3yFHwyldH4fmBOrsbvz5SWllxp6xoCRmRI0ceBKEPa20Xau7TzD45KVXGmLJhVLhcsXyDLFyyWosIyOXSwRdasVkBa0yMH9pA/kgNdKslMqcT5uKAEjQ8/UbxI0zwlZ2ynYFK3QQFKSEErV5wl1TUTFIRWypNPPmjG6IGBHq28Viprj+QWNcjOzWVSfyBXGdUnECqLW3rsNMDiURgaoA1piDyJRzh5RXiwEgxPnACMiB9lTU2DuJEGYXEc8SDipeYNYezHCB/5Yufj3tQ40Lve9S5505velDg7OSkNQqcQjY5qJ8zokM07PyGDQ3tl8qQZ0tvTL0c7HpPtDVulo3dEBvr07ZqtUk6WSgsDmXJwe6WMtNbKzKmTpGpSoxSW9cvho83S1DYonQN96vPZmAzp7xYZ6vW1UrxUa6oz5LLzauQlL5olEyuna0fKkoaGLvna/7XLxmdhQn8TuyEZpnDG8HM7svMUfjFKjRtEUPTS4+PHCRfjGN8lg9mz50vtxAmy8syLbK3czh1bbE1ZYSELabukoXG/tBxjz2uVJgTpKckKzhaoPA5A5Iv6F6pSUCoIQWEQJhzimOv4qeDAMXHwIzw1DHCKNKHIA8c1zmN2eeQR1yDCmLKwcSNfCDl5Pvl8IkqD0ClEGzc/KI89cb8sXp6lzFAsHd0bVBI6ImUlxZKdOyRHW4/I7sOHpaCgSkZ6cuWnPxqV7RtHZOGCJfomLdCemyWFJX0yeeYRqZh0QJo6GmV33ZD0qkTU2jkoPR0KcqqywRts3j7Yp50/T+TWW3LlT172TyoxbZTS4lFZs65VPvmRdunvYU8dZ67UEa3Uc/1ThiGO14Ew/e8nKRTxgiL+c1FBYZEsWbhEZsycr9Jevqxb96Ts379fyz5o6+CYWwSRTozmuRoHWACWLplQThib66k+YEF5qE8wPvGx0XDOccSH8ENyIjwAhvMALka4AkzCh/CJg088G93s60uUzxsCn2uRPudnn322fPnLX7brJzOlQegUoCNHGuTOH33DGH7hgtmSl58lff36Vs7r0fc7C5742OABGRg6JF2dGVJbWy7ZWY0KFp2yd8cEOVZfoqkwe5eO7CqN3iT5BQNSWt0kUrhbGtuaZM++AekeVGkgH0TQeKqyKd/KsWODcv/X3ivFhU2+5YWmc7ipTv7x3S3S0Vpo58EYJwYjZyLIfT8eT1xK7a2JW4winDCYdf68hTJxYq0sW36+rF3/tOzeuVUOHTpouybCwA4ibsh2goFRZUgDAAJsQoLxMlusREaAhN+flI7iGnUFUAgP4CA+aRAe4OT1d/CAOCY+cSlf+MSHIh3iRLpQanoQ11DVWHKzbNkyCzuZKQ1CL2BiCP6++++WvXu32SZlNRPy9C2pYnp/sQwNaucWFe0zeyUzp10BqUsys/g2Vas0t+5UVaRO8nPz5MwzWaRbIOvWDMrqxzOkpytHcjUNukV09uEhhaj8HimtUZApOiwNKlE1djNbWaTvaIYUZOTInd/6B2WwncL2GFmZOdLWUS+H6g/L379LmUivu0QB+DgzOgh5WDAjFAzn5GGJS1om9+McOlHvJY8VZ6yUqdNmSUlJhaxZ84Rs3rxB26vFRotgUDdkO+hAXl+Ax8vlYQE2dmZloz0AF7/umQdYRB0gruECIKCQhCDC4r44Jm2I4wCrVCJ9JCJANLUcUOq9pEe89evXW9jJTmkQegESOxp+9rOfVZ2/VWbPniGVlTWSp1JLXl6f9HTnq3RSpB1RAWSUkRMmCKpTPzOrWzJyWiUzu1WBple6uo/Ils310nBIJaiF0+X8i2tUUhqQjWuGZd+uTOns1I6eg8rgK9P7e/ulf2BQyioGpKi8TUaL6+RgXbf87V+slDPmL5L8vMkqCVVqXi3S3LFOKioz5Q23HpVmBSqYA+b25R4BPqkgFJKSM1swdPhOHEd3jXA/T+3FrF+bNWuuLFl8ppZvv9ZxnezYgUHa9zrCZz0abQSRB2zgrOB5BwBEWbjE9QgPtuEcF+ACRZnxAYcAmwAIAAbDcqhuEZc4IVWFauZ5e76RTwAO4SfKi3s//OEPy0033WTXTnZKg9ALjP7t3/5NHnvsMbnqqqts10I6HxuJFZYcNYmlu7PKOqPNp9HOOKQ6E3aQoeF+GbE5NhrG21c6FZCOSGZeq4LXkBw90i27t/XI6FCZXP3ixXLFNZNUahiQH36nWXbtGJFJtVWqnuWpVJOhktd+OXjwkDzx+Dr56w/kydvfdLOUl5yvIFeoLDyokladFJQcVKmoR/7+3Qdk9ZN9ylzJNVU4ByBcqqoGQ8W5MxYU4YnTMTq+5wIifjR3DgbpWlm85GxVxZ6StWueUSnIPyGEFMSaMwCArh+MTJsl8/fRKU7jGCKuAwPzeZJqVZQ/0uA8QCTuSabvdiDiQJF/pEO8uBbEddILW1CkR7wAv8gXB8CtWrXqOEnpZKY0CL1AiFGOt73tbbYGaMWKFdbp2Ienp6dXsnI6bJvRtuZCPfdtV1msOTyc3ELVl0zgu5qFMcfep6Mq4ud2S15Jm5RUsMRjUI409cqRw5kqTcyTl1y/TKZMz5fGQ7WyeT3fwmqUY8daFQifluVnt8nf/+MtUl3OuiRlhowR6etVSWO4UUForwJWr3zlS3Xy5c81q3rgyx2CUZyZneFPLBXBWO7rUeLcmXg8je/BixctVYCulZmzFsrqZx+VZ1Y9ZWvHAB62/gCMaBe6/s92/wChAAdUHAcZjt33e1LVK+pEeIBDxOGYvPCDuBYAFXXiGBfx4jzyiyH5uBbxIq+Iy4gY+4AvXLjQrr8QKA1CLwD6m7/5G1mzZo3cfPMtKl3kWUejsxeXFEtJSb7s3f+UHG1URpEc6VZmo7Omjvj4E9ZOqj/tqdpx462JmpRtHTwvt0AKiwqkcsKITJ3RL7VTFDAycqS3R/2RWqmqzlGQapZN63rksQeb5fKri+XiS5ZJQd4sTXvA0h9RNXB4pFu588d63qcckiW3f2qHfPurzZoH688cfDx/XwAbDO7lSR7jJx3n1AFyQBpP1JFw4i5bcobUTpoqJaUVsuqZR2XjhnWJNhkyKai/n6+B+G6Mfi8N5OlyP8dQgGMcu83Iy5bKNqnnXA8KiQcHEAFa5BmSzInSiDpzPXziQ1yPNKPsHEc6qJqo6ddff72dv1AoDUInMW3btk3e+MY32gjHnDlz9A3eo5152Bak9vezXqhX8gpGbbi54XCPSUAwC08Uwytx+XBfZoL5cTACRktEe9Jh/x1b3c6HDIuLNZxFpHySOVvyC/uloKhXCgoHJCOzx2ZQV1SilmVKQW6Vwk68tYe1I1XJ8OgRGc76kTKPMpiB0pDccMUj0t/nUg95RzlwwaAwuq/M9+Ng/qTv+WgSCf9nUYg6E07dlixZJjOmz7PPOD/77JOyY8dWkxg1ltmDXEo8MQi570AIuc8FAMjBg7JzD464UZ7UMHzihRQUcQJccKlAAgXAQJFGxE2VpogX4REPKe8rX/nKSb1a/rkoDUInKf3Lv/yLDbFeeuml9hbv6uxUlatCmYyZsWzO1adMP2wMPjSoTKwM268MxtcuACO+bMEWqewLFKDDlh5sAFZcXCJlZaW25w5AxLUACDo6zA/jGfOwSj1zVAFpVKom7pCjbR+SOVP+TkZG59mq92E23xmZLEMZW1VvWaX3KVJlDGl5RuWzn94gX/r8IU3f1TAHmgAhzj1PGCl8zz/pPMyvAQTuQ+Enifj5BUWydPESmTN3iTQ21cu6tatk5043StPTUcdoH5gaEAhGD5908XFIPrRdUDLvJHEf+TobuToW97sURTqobIBwcgQsiHuhYMPwobgW5cR5uVzli/KwLcodd9whU6dOtfMXGqVB6CQjvsP+6le/2jbiYpSHPXFgUIzQUFY264KGZWSYjdFhEO3s/LRTZmu8HFV72J2vsqJcWlvbVXrqloqKyrFvggXouHrEEgsHh+jQSQZKMhz3rFu3Xo52PCBXXrdeSgpWSmnBG1Vdy5Tc7Gkymr1GRjJ3aEyWfTCLd1SONLXJy6+5TxnHwcSBx0HuuY6DsUIqCvAJ352XMUnJY8L5hjyfylmwYLkcPnwwIQltV8ZloScSQ2wJ6ws/x5Pn5+ABZ7g05mVIjR9xfKhfgXh0yJ6B4XeCRjnWf15e6oOh2FXgGJmDSAtQJF6obBxHfnHd83SKa9OnT7eX1cm6f/QvQ8lapen3Tt/97nflhhtusK1S6YTM8GUzMD75Ozo6aMPqOTnDMjSANFRkUhFvQWxDsb0pwDVBXaWqTRMm1si8efNl1uzZMnfuXNuG1bZATWwqlrqxGB3cnTNNvHUZjfniF78o69evk+6WhXKsaYH0Dm5UJm5X0Jsko7mPymjmPiu/ygHKY5kKjiPyt3/xhPoubaA+IA1w7LOSj3eojXEdhz0rHOdu13L7luVz3HszjvFdEtGSS25OrqmhfAVVa6P1YhZ5ju1fRL1h9lSiriRB0pG8hendUIBEOP+oY5eMjvQp8LiKZt+st9h+DyDtAM/ZsMbtV/TANtWrjukTDjajCo7xDDxPJ14WEHXiOtdoSwgQPf/88+Xee+99QQMQlJaExlEw3++a/vzP/1y2b98utbW19sUFGGbqlKmSnZMtefkD6rQbD+XI8GCBSkN8S4rvSOVaR2WD9EJVv/JV3UINg8HYXRBA4a1bWFQspQpUEB0ddQQjJsfYSjBMV1VVamcHCDB+uhH1yaeekKefesaADUkK21Ht5Cw5+5IfSU352yUzu1/yCjo0VQzTqoYJo0/D8r9fWCuf+fcNKpWFGpaUevBJO/V8/HEyDKY8/tgdAOHvz9RHxXPLzS2Q5ctXyLnnXCJ79uyUVaselU2bN1jdeLbkA9MCKkeONJ0QcDgOF2GUASKdwaFeAxwIoBlVyc/W7CrZfXptVIHDr/m9hAM6Xs9Eupo5AMwnPEZG/Fl5OX1EDqktiPsg6oB6/rrXvU7+8R//0cJe6JSWhMaRd7zfHaF+vfzlLze1CybnM8AwPRJMWXm+Mv2ITJykQJNTI0WFk6RmQo1MnjRRpk2bJjOmzzCpafr0aTJp8iRT2QAmOinAwscGC1SVAqCCACfepnyAcLZKSLxROzs7rBzswMdESNZW/cd//Ifcf98DCiTO9BAMMDo0WeoOTZTO7i0+EmYARAQM5aPSfGxYvvGV7QhEylBJyQeffMMRFo50k8fJ8KQkxHW3iZCHU/hOgBL7TFMHL48WIBMJCDCxKPZsSY8helRM4h3/vCNNwojrLyQcktTAQJ+6HqxkFpU8tVQyykfpiQcwJfLwcwUWdZQBIOLFoqH2yWibLqBASJ1UvlGpEqkIAHIplLoHeIUjnK+gvPe97zUA8vZ44VMahMbR7+rB0lGfeOIJ+54XX0LgzZyjEsKCBYtk9qzZMnV6lixckiETVaUqzJsrtZMUcBRspivwTJ063b5sUY2EUl5hnwxGCmIuTF8fRmv/6iaG6WKVgmAWpB+YDymA82PHmuXAgQNSXFxkoMB3uXbv3i0PP/yQLXpsbj5m0payj7UJahnq3NZtm+V/vnSvqnUlMjLaozWhC/VqnAypOzgk9Q3tGrdHrwXwpPowtbcxLlSwABuXwo4HoqTjHk8DBDDPfH9e2GYAU/DBYEX/ZbNfiR70a90h0mF/a8Ca45AuiM85zwApMMoZ0g/nHZ1t6sdHDC0Hk3YAo6zshKSjZSQgS9vXRiVxGp9noVctfYCHvIZVAhoa0jy17XGEDw0xDwiXSD9Rt1QA+sIXviBveMMbEmX0eC90SqtjvweiM/3kJz+xjwoCFHRKbBWTJk1RQBGZNLVPCvNzpLe7Wjtmmdk3sgEWs3FgG6BjJt+SMCASDuRM4t+wYpidx8s1JCOetDOaT16E4Qf1XhiGzzY/9dRT9gllbCZ8KcM//ZNp5xdeeLE8+CD78RyQi67bLv/6gfdIa9uIlJaR67A0NvRqoSoUyFbLZz+5WTau7Rh7k1Om8N3BoDAnZU01TFOfUM1c+vBwj899kQYUTOj+qBw8eFDZN8M2tF+67CzZtm2DrFu32u4HeDD2UyckRcKQ/gBn2r+8rNymQQAagxq2ecsWKwvtNzjYq2XVunhuCrAKAAha+rNjnoeVwIGLWeXZOVr2xLfPyAOQ5jiYbXBg0Mo9BibquBfJSUM0ho/K8bx4qeCzRevKlSuT95wilAah3yHR2ZFGvve979m0er7PBXNhb6msrJbK6gGpqmbUpli6Osq1K+bpdQcafnRU73v6yPQPw2t3N0Py3qFhTnykHR4rzIYEw9wfAx7etuqHpEEc5vJs37FNGRjj8qh9m6ysuFz0qhw6eMgYgy0h7rnnbrMfjY5myZvetUdedct7pL29S1XGPGXmHhkazJXOnrWSnTFXDu7Lkz9/2+c1OWw/PuLj5XNbkAOMf7VjPBBRvwAfrw9xCA/wcudA5O1B2jAp6lJMUUDdQcJEesNHVUu1AVF3QAgf9Xfq1GlWTspDOEDS2NgkLa3HDMzJg/ah3VJBkPu93Imy6I/nYvYgbedBlXg4Hlapj2eA6qZ4ZPG5jztUhLKw3KwclyD1R1pZWYVWD15Ud955p6nQka+X59SgNAj9jgjwgZhQhv2HeTqoGBNqJkpxSbaUVytY5LL2q1AlIP/8r1s76dZ0/yRxjcfW0dFufnRIjuMc6YcPA8K4AA92CIbOYSISw16BSsbCzvaOFmUI7BikLVqOPGluYQfGQpkwsVaeUcC0i/zPGJKPfCZfli15ufSq6tfXmy8tzT2SV7RX/V6tV7VUl75cXvmKt8mh/b1jDOrgEUASIINLncAY12CyiB+Ahe/3+b0OBIRRIZuYqXEAEqQe5kQxDQHjLlIeEzp98apvh4oqCGDNnDnbbHFIG/WH62TPnj2aGl+X9Xg5JtF4w4yq5AjAeFtoI+r1TFRW6oejPuozfjWi5eGZoaIBQL29Kt0WFqvfY2oc7c+gQ3Y2nxrSuCMsn0nMqE7UEZoxc55897vfsfpEO0IcnyqUBqFxFEz8fBLGUjo5Q/DBRLR6VXW5dq5+KSzuU0kiSzrasM+4CA/h8V6M0nAP99KRWboBI4SthbcsRCdGAmIiYkg7/oj1WDs6b1nCd+/aJceUMZGEsEUoGytjKFNp5uw+WFbOlyaypO5QneRkFyioYYTOkvyCbvn695j0eJMyreY7lCNt3WtUVczRMmRKcWmWzJr0R3L7526Xj3/4UQWC5ERFBxYHkPF+uDjnGQQopQLXeEc8HPV3CQvVa+KYlImEBAihhiHJsWzDpwQMyZQp04y5OeYTybQbkM9nmLu6+BjioM29It1hbbMAR3sQ2mLkpQEGGpSBc8pK+pQHVQ0pFdWYVf2lqrsePdKibZQpM+dmS0GRSrCSLbu2DUj9oWGV1Pbas4Xy8nNVDc+RCy+6XP77v/8nUT/PBwr/VKA0CI0jmuP5esCkxduXt/PDDz+s5yN6rlJDXp4UFdMJu7XTjkhPV7709uTSn+nb1nnHSA+HUZ+0E3I/HyREqjLRXuMF0MA4A/0D2uF9ZjThkF1PxCFVPgq4f/8BDWdomDc4cWDKfukf7JGGhnqZMX2WxjtizDtp8hRlnMOaJ0PORXLO5fvkgx94qTQfXShHjrVISeUhGejL0rc83w3LptJSUnChHGnMlBdf8WfKZOzdnAQNB5ik7+pY0k+qbMn47idBLDUcB1wj5cWzQ72C4R0QAKF2M1qjmjL6RxjgjQrW2dlutiSeEWWnvVChWIw7qm1smENbkrem7a3IUL+WM9FPvBwOXjbqxQp7jc9zmjBxiklbSK2MyC05a0guvf6ItBxVdVnxprRiRKpqRI40ZMudXy+UhoN8XrtQOvXFdeDgHgPGzZt36jMtsHyo36kEQFAahMZRdOTng8I2wSgY6cIMVVUq+ufq27GwzySTzvYCW3ahfAQPWDwcIAOzmNM0+rQzYtPgPADGO6QzKOHYlgjjuo04kYY60qIsfJceGxKZEY98XHpQ6UeBpq31iMydN1/27t1lzMbOhKTf2npMJa8WmTm7X97w9iyZPvkt0tp+WHLz67UuxVJcWGqfSs42lSlDJbp8mVH7RrnhhpfIru09BhioSqkgkpRwHFBcLXOgiWO/ngSb8c6BzCUQr49P/mNPZYzQIQmxdAXJkbojlQISxGWAgDYwUg8jvd6ubeUjjC49OjAhFWpke0FkUXZVo+yTRBofYzbSEG0+xJo0VX0ZkWOPayaNUqYYHGBy6NEjbQouMWN7RGqnZclZF3XIivNH5PZ/nmoTVGmDdWuf0fQGVRL6krzoRVdaMUnrVKM0CP2WCLsPBkVGnHgj0gknTCzXjtgr2TkDKrXkaFi+dlj6NqAB6PiiU3wYBZ/Hw9sbqYRODtERcby96chIVgzF+/Cv3s+9ygyRBrYP3sTcQ3owOlzHOfc3NTWZlDBtxgTZuXOLFGq5q6uqrVxcB5Ays3fIG95aILOnv1aaju1UEG2T3LxSqSir1nIN6DFl8a5EfnOnvks+/ZkPykc++KC+xZHyHCwcVJLHATypkpCDEuce149PDECpQORMPTq2TEWDtf5DWrd+lSCP2DOgbN6uDjZWPz0xyVLLX6B171TAxWZD3tQJn58RoEMZSDxxznOgDP19bkcyAJo1T9VtFXESRPuSB+DIpFTKhZRDfFxRUZmWvFels1lSpBITIEgf2rd3h5x55tnyrW9/z+KRz6lGaRAaR8/Hg6azHzp0yDoeoj4gwshGcUmndjRVyTpz9S2MHcMlHaSlACCTXgATA4BRs88AYsEsUTY6PvHije8LMwdleIT0EiNhmiZve8Ar7sPjicO82D0w2DKaVlJSKHv2bpOy8mJjYl9lrgyY1S/llQPy2j8pkKrSi+VoyzaVAjoV9Mqlunqq5uMbrm/eeETmL6yU/AKVIFQ1yhu9XHbtapVXvPzdKiExyhdAgg1FgQMm1/syE1KPX3NQSkpCcc94EIp4Hk7+DqwO0hiaASGItsUW5CDUrW3ZY+DswM98Hda7Qfpf/wBUwxsaSX0DH9K3IOxCmqfmzbOgLtiMiIoURXux8+TMGXOkvLxiDJwgAIh+gZS2adMmey6p5Sc9VC5G88JQzjPfsOFZewFt3brbwiO9U4l4cmkaR3SIVPerEGoPE/8ADkACVaCiokSZs1M6u/ql4TCjUj0a3mGqAa6ru9sYpVdBq7ev196kdNg9e3abQZVjf4trGursWAEkVyWgdr0fO1Fzc4tLTK3tZk/weN3GGOM7LgwMU3JfZSXMIrJv/x5lLpGS4hK9x1W4rJw+KS3vkVfcliMVxS+WY63blNkYss5XAJqu8fqlp3tQHrh3j0yYUChdHb7pFkPzPUOrZcasLJkyhblOzvTRnj6RUY+VtQMMLFyZjvJyHsfmxq5FGi7xcI1zJ4792ZEfjmeBFNTf32vHYa9xgCUtTSfRNLQRqo+1FelE+nZVy2Q2NJcgkZjstlH+Y7R2KQpAm1A9UV84UwxgLIqWhzQBJPKnXQEYwIc4HOMAGOx5ENcoP/fU1rIHuIL85k0/8xxPFTptQcg788+6E9FzhZ+I/LMyPpeETsSbta1jj+zbVyctxzBW9iljADi+1SjG5H4FH/a+6dO3NNIMthtmLzO3BQfAIJpjU+Kc8jARruVYs3S0txsoYQAH+HAwCv016ZAUUF2YTzNsyzIAwWnTp0pr2zHb8iJX+//kKZO1RzA5b0BVxh4pLu2S17yhRFWzC+Vw49NavnZVJwtkyuT5mkOv7FVJZ8PaRrnokmnGrG1tfQlGVaDL7pO8gj75/JffqgBVmzC2AyhJMHIwgRxkNCQBDhjKXUU1ozl+4h6/ngAIvZ/zcKTDNQcfBXRrjx4bDKCtHQTcKO1Ah1He24r7zE/8SE9PzeZDPtGGtlIe25cCOSpkpKfJSF5+karckyweQBJE2uFzjbTpG760JncMlPDpN14XJwz+Reruu+8ezccHI041Oi1B6Nd5kL/MPdhWIOLSkXibVVblK0MMyKGDqGgHDUy4zozZPmWSnr4eE8171WE83b59m+zdu9fSYiHrUY3PEgoYakDBgYl3TPnHtoHkxJs+tqYg3SlTpmgHZ7gcpoZgJVXftHO3t3f6LGGNP3v2TDmwf5em0y6lZYX6xq1RBvG3eXZujxSWdsur/7hUSouXy5HmjZpejwHU7FlLlOE0b5WA6us65LyLppg9aMPaJqmdUqqVJ0dUlXzJzZ4kC+Yvl1e/7jxNF4AAEL3LRXOmlhFpIghwoA3ZjhYQYISKc2/bAKGkg/AALaQdQAcgcnD2PaVRTyMNB8BkfoAJpYj0rEQKGKTp38RXtUnjUw5TIwEjRaihRHoMHvCZaYhnhWrVpM8vKEAMkAEkQwLyl5XbwNgVgbbwF4kT6UyeMkOefXZ1IuTUo9PSJvSbVJmONJ5Ij7cU0gud0xlgwCSJ7dv3KtJXGkNgC8AGw3YajKgUFhQak6CS8TkafOKF6uAieY69Ldmqg7k/hEEwkxfFP7jHkgOWWuzbt9ckI0AoygqzhPEZVWzSpImyZ+92G4qeOLFC1YCchCF7UPLyeiWvsFfe+NYqfQsvlvoj27WT8ObOkMWLVigD9ps9BzDhyxw9PcOySaWhpStqtHz5UlSSp+2RKfl51ZKTcabeW6ZaS4u86Y//RZ54dI8xnjOdb6UB8+GcqZ2xSZuyx8zj5PUkw3I/YVSxqIg5QTAv9i/fdZBpCoAOdcYB9NTP7UE8f+8D3A+gOQh5uKWRKAfnemR5qWf5ZCdsVgP6LIYHXUrjpVI7iXlHBWaPIn53b4fWP9vsdgAL/YJh+h07dtgzRRqCiMuattxcJiR2a7mz7WVDHOx1SHJbtqyTVavWWpiV5RSi01IS+k3oRACGdMOaKzp/AFJxyag8/NBjqmrxyWGfG3TRRRfJxRdfbCoVkwV37dypwLRRdu7cYSoS6SANASLcY6vgC/IVKCaaWB4GVd72ziwjUpCfJ9dee62BEDYeJCOYCviBiej4GMlR/0pKiqS6psIACCaaMb3WDMkwK1/syM3XchZ0yZvfVi4FhbOlrnGL5jKoQDAoixcu1Xt6Vc1ScFOJSFlXyspzZc2qejnr/FoZ6BtSUOqTIw2qsuUUGaOMDKGmMCGvSj7yyZdpmLcfQBpgSj0I8/LiXGIwO5C2I22JGy/50Ab4MDjlB8w93oiBDYDk+0nj2MPH0+Eez5OykD9bZvioVsQxo7n+KI+RFS7hWaBLYkMGQK7a5eQUSkkpi4MzzB5HesVF+pLpYeGrLwAGQHiugA+ONrJ4xcyxypdlZw5KR2frGDhxDcAlS1RyXlKnIp2WIOQd6dcnOkcQHY63Hx0k3lB00E2bn5F16/bJk088ZQzldgpfxX7NNdfIlVdeaZ0d5iE97ucYpiF5gKeYoXKVbuiIMC1DynR41oLV1k4yUHv5TTfb2xVJinkwvNFJgIlzbW3NNroGk/JN9pzcLDlcv1/Bo1Smz5jMBGi7NqBMCwDl5nXJW/6sWo9nKACxHceAvskVgBYvUSZjFAzDLSvJWfQ6pJIK+Wh2ionVE0u1DgNSU1ulYfnKptoOKhHZxdEhBbVsufjyWTZ9gPq52uSGWoAVSYy3fzwb/lPXEXOASzhXc6kzs6IBbNKpqam2u7jGOe3NhvZuiA4AcpWO5xPkYKjnFIpMNX9+7BFEPJc4/eXCjz/sQqRnIKlARBtedtV0KSxpM4knyjAylCdv/Et9tj27TJqhf1CuACDSpu8g7cqovnDKWlRtZdcDl24BT1x9fZ09+w52CTgFKeuflBLHafoVic6CekXHi85K52Qu0PoNq+VoU4+8/OU3yUMPPSRbt27RztRgoEI8HHsCMSRLGtwPEwIuMBTAU1pWKjNmzDRAYu+fM85YLuede66cfc45ej7LRlSw7wBgLLZEinKmYp+iBn3rarm0PHPmzpbOjjZ9K7fKxNoJUllRqgDB/Jle7ewDKg31qOuSP31nrco31dJw7ICqHBi/h2XZosUKIHBeAnSUUbXo+vpS6UWD6w93KyNlS9WEIlVHUCEYRlYmHZio14usnnqHlrNNVcWDsmZ1vYIUDKg3KwGazKeaO3e+AjrSDJKFMrAyPQBkzK9uTEVT5qU9CEO6QI0B2JEmNcjK5ssy3LBNeyR90vF8IeJyDWShlJDlpT6TDyM9yg8xGMBzAYwMTPVHOYsKJ8r1f5gvP/l+u4YAutyXISVlJWacnzFnSLasZf6Sr+K3tCz9UQXSEqt/QfGINDa0qlRQmaiDr57niyf79++RAX05/cENL7VZ3t6mpw6dturY8/EgeVtBSEPRqYZVBdm+a7Vs3HBILr/8RfapHt5+l156malFbFpGB0PKYfuI2bPnyC23vEJuvvlmBYs5MlWBaf78BaZesa0rG9MDVhNrJ0pFZaVtUmaSQ4LRYAZAiDLAtDAmqiF5YkRdsHCeNB9rkuzcEU1/llSWl8BCeq+PFOUXdimjdMuf/cUk6RsslaaWOq0LbDekADRHSooHlBGY08L2pqhi6hSqzEirv9lzyjUvFo9iv3HD7GCfgpym5V9/RdVRwBto0/Rb9GqmzRPCtkKbzZ+/0ByMaFKZvvGRXqiLE1KIMyVLMdjMnbrR9tXVNaambN261V4EDjYuMRHfgSephtFu7sex4oW2USKbZJ8gPAFAlJEAuwaAqTc2Wqe3Dg4Myc2vrZKffBfJRaVaBVekF+5jNHLd4xMVgMoVwD19yoJP+d0OpG02miELV/RK4yG3l0UZBwdGZcHKw5qOT/ZsVjX+VKTTFoSeD4LhUaHo9BAdp6W1Xu668zG58IJLTNIAEOhoq1c/I9MVTHL0mA5VogyFOobapF1b8vRtPlOlnioFGuwMzPlhljNzjpBq4IqCfF8/5GqCMxf5E5cvbRw9dsRG1GC+3LwcmTt/tqpj9SqhVOrxLAWwHBlWQAB8zEaR3yI5ed3yjndNl9bOIjna1shOo5pHvyxfPEXKygaVeXqVCQZUAhqU7EzUMa8rjAlDTppWJPMWVZuxNkOZrrcrVwYUhJAIDOhUnesbrJemY09qff3bXzAgS0LOOGOFrfNCugBIsXvBwLQPRmh2AaC+nNO2qJuALV8LQY3BntbYWG/tkJfru0eSfgAPIO0SkfsQbRcARNyYMsBlAIlw0yLtwG6x5wSNtT2X9Drzg6qrp6nEmiUH9rmEQ924lfwApOycERno9QmchFEXfFQy+gW2Qhb+drYzYuZb8NIeuJGMZll8dpuFUQZA+lSkF6w6tubZ1fLwIw/Jl77033LPPXcZE7S0tsgP7/i+7Nq1y94oSBK/bWI4HbEZjqQDfu5z/ylnrFikTDUkzz67Rs4880wbNWPHxEWLF8pdd/3EOjLMh/oFmPR099h8H97iZiTV6wAYHZSOSoeMt2uZSk+8iZnQCNgcaz5mZdi/f58ZPengqHwTVKVr72iV+Qtmm3qnLKcSRI+lywcSM7IaNaxV3vlXi6S5PVs6eo5qPtohMgbkzKUqdZUhDmFUdubVrPVcmVHf2qqoaThqCWCRrZJNjjJJlrS3FGo2lRrmTGuU0St1Td+TpqNt8tD9R6X1SL7MmjXLng0SDeUFWGg7pESYk3oTznXqTRjMC+AePlxn9WxoaFTmBRQzzUbG8+YeXICOq3YBSAE+LmWQHkxt6pmdU1Z1Gs/Lj+PYJTfUM54DxHPingGVgm5703RZ/ViWHK6rt3vI177Zpi8VgNIpW7q7ekz1CumHOuLMPpQ9YAtX8/N9xIy2oA8z6HDOJcPy2H3D+ty65frrX2pSMmU/legFIwnRGbdt2ypf+coX5awzl8p1110pf/NX75TvfOdb8r3vfUdue/Ur5CUvuVI+9KH3y1+96x1yycXny4L5M+Vtb3uzPP3Uk4lUjqff9GHSuQETJhe2tBzTMg7JVdcslcsuv0wln9V2DTWFeBUV5TaMS5YzlQkP1zfIN77xdRsVy9POFjvvIeYj55tdRZmIoegAIpjw4MED0nSkyaQCtmfdsnmzzT+CMQGlmTNnqJRVpBLMsKxYsUQqK8uNQYc0LTp3j4KQZBzSJ98lf/E3y6S5Y1Tau5uUyTRfAGhZuVRX6OUMBT2297BviKFCIAHhKBvwg3PbiWYrLUdUTRxWZ6oeKpiC3vBh2V//bdl3oEE6lQl3bOpRaafAGJWy8kyRgLCT0IbUE+KYdkGqC8ZHasEuQhsxI5zv6oe0BLhQN1fn3NgNULhURHnCKO1ABLiQ/xgoEUK7axtRKX8EiEYebvdoxvQXu0fT4Tnl51VKWXmO7Nnlm6VxHRBJrZ+RPlt/EYiBE0P4xAuQ6u7GWO0fbqTsYTdSZFdJWfNRcCLNvET7nGp00oMQb/g/+9O3yNy5U+XSS86T9/y/v7KRIGwIDGHz4HO0o/IZm1J90+TrW5GHW1JabEbbe+7+sbzsxutk0aI58olPfCyR6vNDdAw6qdspBqWtvVEuuHC2tLV0qwS0Utg0bPXqZ2Xp0qXWCZGIUKn2qM/30efMmWtqCTOm2dMG0NEDSze/IF99ZSZlLjomTBASAp0UJgWQYFhGiOj0ixYtMqabOnWCLFu2SKWmEts4a2CQr47yYcQ2hZC9thzjz9+1UJo7VX3sUEbPgMkG5JzlBVJb5RKQKOgAPFlZyl0KQgZAjHTF11U1hHk8XZoG38A3ychUPZVuNG5HzxrZvf9e2bKlTiWyXtm4vkuONrlkAvBgjGdKAkADYyIloLpSLyQgJBDiUicAmS1XbXM2rb/PWiY/pBJfcxfAE2oq7YHjGPBx3++nnblGAgY+CjwAKsBiLyYNMsDiIesVD3N1yqQgvUJ5Lr6iRjY8o6pUZ6uVFxAJ6RUbFS8G7uU+HHGCqDPnpJeTzaxpH763XR0T8bQIVi7+s59RSSl2Ni/VqUQnNQh94Qu3y/nnr5Qf/egOfVA59n2tHAUeugf9gjdyjr7lOWGrBZsAZ3aWLPW8anSCUib5KSN+4hMfkTmzp8qXv/y/du03JURr3mjYV1CtUJWaGka1U47IkiVLbSuLq198tapi861j7d69xwCyWzvb5S96kW2bgfrFGi/mnNAhjcH1bcum99iLfFe+HpUC+q2TAjiMgsHATECEoWGwxYsX63GbLFk6T6UhvsNeYm9OjKMAUFfPMRnJ2KftNyRvf8dCOdI2JM1tqoJpe40qyJy1NEcmVTuQaJc3l2nzgTgGpJCAvN5aRLuvvS1Tert9x78RBahRBVJVJKWt8zHZd3CTPPnkIXn60V75zhcH5Z5vF9hM75gLhQ+Y0oYsddm5c6eBD5IPgESd5s2bZ2DFtq0sa0EKYQYPRFs5yMDgbngGOJRXLZ4Dj/sAQPI6xwBR0h4Etztra1vosVVwrK6cuxGdeyNoZCRXzr4oT7ZuSiyj0euAT6hhSEHUh2s4AIp2Ig5xcZxTX76QwrPE/pd6LSeHQjiI6T+zmXn+XtpThU5KEGJx5Q03XCP/+I/vNcmGtx4dSvuMMRU6OswfRl06LOI4D565IX29iREWfXB0VvbiYQYzYjGrnd/9t++Syy67QNWZ/fawf12iMyBaw1DkPzwEi8ywt1p0FJZBUC7KSAfFGHvjy15qzNfb062A1e1zXYZ408NUGDxdXbAKK8XwtAYYIKGWwcCAEiNE55xzjtVrxZmLZWJttc0gxk6SoZIKjIddprisUQoKh+RP3rZADh/tk6PNbZqmdoDMIVm5eESm1bIpvjKzSUUK8gpAyrKWp6tezhA4zlqaFXx7cvQeZfTRQbNTDY60SEv7MwpADfKTO+vlu18alGceyZG2Y3zvvkiWL19uwMIQ+/z58w1ssH0A4jAeUw74hBErzWfOnGltysROviLrwOJqqoOPP1/CoSRjOtgQTliq9OPHDkTUnTpRG25F0qDGhA8n0sI0xBHhXECl5V7Aq2ZClTTW5eqzx5bm/RGAwccRD+LZUjfiMLcpbEH0BeqB/YkZ1ICQ9WmNB1F2VDGSGVA1n/yR/n+T/nqy0kkDQtGJ3vqWN8jKlYtl44b19rBo/FHtPJAN62onRA3gIWNjYUicTsNQKRtF4dNZ2I3QtrTgmM6jcXyHwlF92Lm2vOG8c1fIV7/6ld/owTJj98knHzH7DG+7wcFRs/EYWFrn9C0ZWOt13XXXSu2kiSoJtFndyivKEoZKmFnf7omhaZilq7tL4/gXUqk3HdRVAZi1zIAGSWru3Hna0TtlxsyJxuiE5+a6qA+NSo8Ulh1UNXBIbnvdTNlf36FqI4zBJ3FGZNH8fpk9hQ3Wvf1pCRgTyUdfv+o8nAu009BQprQexXiqCSioG8PzSerhOunq3SeHGlrku187LFtWl0lN9XSt7ySzhyEdBAMuWbLEnjcSUTAdDHnBBRfYMcR1wljbBoBH/wAsDAgAV+AhUTwnznEOQOYMkFKdA5n1K7sDdUtP9Rr1Uy8hDVEG87TFvb/RNraVhzbeRVeWyuZ17BE0aOc8e+oS9QGQAA0vq7sYTXVbkat5bFSHNEsa0Q/xcUXF7Lqpkqy2A0t8AO1TkU4aEGIx5znnnCF3/eTHJulYh7AO5J0mO8fBh55hK8/1LTmgTMsyhQHARxmUNxTMBBMDUHRiZgMjFcHgvs7H33ikzZdM3/GOt8pHP/rhsQ7w61Bx6aD8ywffL/ffz7fXNV3tUOTDG7ynt1PfegXWKa0TquoFaOzft1vWrX3WhpkPHapLiON1crj+sLS2tKoEmKudrkAmTZ6sfpEBD4xHGxyqq9MOWmRpNTU1SEVVicbJ13zy7PNAtgugEnN9Sqr2KYD1yA03VsjeQ+3S3tlrTz1LAWj27E5ZNCvxhQctt//02IzQtHuCGa2bZKnklaVly1Ug4E1PHe2yAtA+Pe6RNWsb5Ev/VSc9bZMUdKoVcPKNKUmbyZaMgjFvatmyZWb/wW4CY8GgSJT2yR59DtQTwzszvnmWSaIcPF8fwaJfuO/HkGalDjDRukS98AER+pGCORIW5+SryWnZicN93gIWmPKfH3HNV0BUzVAWLM6Xndsax4AnpBjrt5oO9eKc504/BEjxcQ5GXXpPls1zCgCKPogaB1XVjEj9IaRp1qVNGlPHTjXyJ/c7JO8U/niDUC1WnrlEjigj2sPQh0LHMQkgC7WLh6sqmYEKD1LVrAHvYEb67AYHR6Src1hVHFYzD0t5pXaEMmb5DtmeN12dDloYkE2CSojWbJPwrx/+oLznPX871gl+VTrz7LOkvaNZPvvZz8onP/kJefrpVQoiBZp3hjJSi2zZuk527tqiHbNYqqqr9E3IospeldhYytGu6iJrxdhYfcQ2OOdLHMXFpdqBC5RZePvmSGsbn4bOlcaGJlmyeLGqQ81aZ2Y6o6IOK9Pn+VwdmFLLRN1yivZqnY/JFddky9bdLdLehfjPQ2fjrS45c4GrYEYGODgYM54PKekNyrwd7Tn6xlYAGtbnMMJwOM9I23Zgn+TmZ8s3/m+H3PldVSmG58rIIDOnXTJAAkL14jtrqB0cs5AXIMBgDzghGTEhkzDsV83NTQbgUGpf8efj9hlnfvddOgkwIo7fw60GIeozP4v7nMGRf4IibjIfCInbciNN9U060j8Au6ioVNpbs02q4TpSUAAJ6fB8kYI45jkAPEg/cZ24DkjDBl6Q5aMuyqhytJRXDUmHgv6ISlvz5y1UUPfRMeKdSvQ7mSdEw6c2XDyMOL7u2itsVCDOeXB0LoyzdC7efEgyqFmukng8VLHOjkGZszBDbvnjQvmDW/PknEuz5YxzMmXJWbkydWaGXPWyQrnx1UXyopcUSW7eqGzfhAjN/Zq/pkE6jE6seuYp60wXXniRpf/LEvfvOfikPP3kai3LkNmZMDAi3WAYxr7R0FAn+/fvlSefetQkoJkzZ8n06dNtlI+5Md0qGXV1d2pHHzJ1xT906Koc7UBHJR/CaYs1a55VZuhXaShPxfQ8GwlkAh+dFFXM6pV1RHqHdsjKs1uksblNDhxCQoO5RCZN6ZHLzsHgzDNhvo9eGNVnQoXU1wT0+QAyGMYVAFsKpL83T9seKUhVR5WEJKNfBoebpG9gVD743nWq4g1LzsgCTR8bno9szZ071xbV/vjHP7bnTdh1111n0tD5559vTBz9gGutrc2qorXSYSwslQAaXkRIDzwn2gS1mnMYN27x9AAeXjLe72hTAM4kIK+kvej0krcV9dVDAxKuEcZFdb77o4Iu0pTeTP9bsmKCDPUXyNEm/5x0qqqJ5IPEEsDkeWIC8PlPQTxXgIjwmO1tz17PvV2y5dJrR+XQ3mKVuI7KzbfcLOedd0GybKcQ/da28iDZ8Y11orBbbn6ZMucT9uZk9ASiEwNA8AgPircQE8N4y/OwkNB7egflptcWyrmX5cr29SIP362d+KjPRl6wfFQ2b6gzI2tJKWJttixcViRHG0b0nnJZv2pAvvzpTltUiepkEpfmx8zje+97yIDol20W8vvejz8un//ih+1tu+WZYenrYR+YfJk5a7aUlZZIZVW5vgk7pbW9TTrbO1Qd61AJYL7MUYdahdqCBMDbl2UZqG/UGaMmCx97evpsKL63n50Tu23kq6qyVFU0Ffm1mapVumJdUmFBke0PDcN29myRGfO3SfWELXLPT5lImaeMkaH3DMmN17ZLUR5vYNQ2BRVBIgKMUJ3wFXxGc1TNzZX2Nlbva/mG8mREQWhUpaCh0TbJzB5SdbJR/ucz+2XWnCrpa59lTBdtAsjyhVnaFIbjuWH/QvrBoI76FczHBmsx8/lEFABkLyZlbvoKPufWSbTEpi7pMyMNHMwfYBWTITWC2QXxGd0DkfF41AARkivtTv8DjjDsWz8cSx+JKl/OOuscvSHTplaQLkZmwCe1/l6vTgMU4vAy8vL6ddIjDvOmUBN9CkWntk2vvZCzMgvkrz84KN/9UoWsXb1NvvnN78kll1wydv+pRL8zEBqfDdde9tLrZPWzq+1B86YJouPQSZIjXHpNk+KhdavKddl1OXLtzaVy5zcG5NDuIlVJRuTYEebaMLclR264NUvu+MYBVccypHJCpqpArFLOlXvv6KDvyM2vLZYbXlEt737TEZWwtDNTTO1AzHStKC+XTZt3/kx5n4uox5e/8SH54f0flyONA7LgzAF5+Nvl0tOJNAHjldgMZpsNq8UYUBWq17Zy9Y3MyGdkTApxm4NV1oi3tYMkBnDUucLCcikuKZIKVdnKykv0+qhMmFhji11LDNAUbHJHpKH1LjnjrHpp625UyaNY68jwcKYsX9EhF53BcDppOxA5+DDSCBjpy0Alne6eAlVhC5Q5CvQ5MGcJ43mGAlCrXh+Rb359mzzzuILp3GnS1zpFGddVQOZMYe+5//77jTGtFtq2CxcutI8SAkA8XweKIY3LHtyt1o7jyYN86kVIQFY/VUs5dwJ4HICCsXFIJ5yTNtJLjIxZv9R7eKHRrtxPe3NEW6O+2YtJAchmSZOPRqHOvBAnTZpmuwpQXhx54AM05Ms5x/ioYAAt6lV8PTWItEzy0jz9C7O+UyN1JT73ZmYPq9rXKxs3PCNr1222OWUnaqcXOjl0/xaJhz6eoWnIj3zkQ/LM6qet4XlgPGia1x6M+nRQHjwjXHQbpCSkoff9R5lMnFwm93z1DPnTN35G1YRBZX5Wg/PgR6Uwr8wm47FdaUl5pjJslpx9YZk89JMeexOXlRfJ0492yVdur5fPfGuS5Bcyt8XfXNiL9u3fZ0biX4VYsmBMMJgth/dkysv/tFUWno1kg6jdY/Ng9u3bJw31xxREmZ/i+ZHvGNCowyAPg8Fs/sbHIM+8p0zp6umwbVInTZpg0/lhItv2w/qkMo/hNOUQVZEO61u8R+9rkb0HNC+EAI0Fg02q5nnw2B34CMMOZMcaPjjEd+kLVAVjHyR2hVRVZghg0vbNaFdprk/+5f1rZcuGTpk1c770t001AIJQv+655x77Zn0AEM+WPZTY8ZE2Ipznz4jQjh1bbKRwPGP5KSCOOu4qGBNTkRiRElE7Q1VFQqLPOEP7J7D5UgjE6Jt2ibH0IhevK6ClR/pHGQlLXLGfRnCJCKDyPwMInlVMssRhz2Svpt6eIcktbJCGxjqTfkgToMGnXKl15Jj+Slsw2bKjI7FveCfG+LYxNbUwv0zbbbIsWrzMpmKcqvS8glAq2NDQqedQnDMK8vGPf1QfsL55eYvpjw5lbzz17dM1GhcA0oTMkFw1cUQ+9fUqaarPldLMm+Und//Q3hYuQSk7azw6YmlljjQd7la1RKWHyiyZPS9P7v5etzJ1vnXeqZNnSU3VdL2eJ//5b4fkE1+ZaHNsrKNoSqVl5XLzzS+1zvPL0hOPbpDOZkW94Ryp25UpW1ePyKU3d8jVr22TcmV6AIa3MVu1HjxYJwf21ysYsSjUOzX5JrsopO2UGJkCKrL0OEcZAuM2EhQ7MzLXpqZmouRm5ymzAD5a3swRlbS6pKO7QSqrGQkc1E4NyGta+peTOyxlxW4/cQB04piw/sEsOdZcIO0deapqFJkUNDysKpj0SoYC+85dTfLvH9qs+Y1KZckSGeyu1AKOWHkAzS984Qs2r4fngLTjW5PUJpiNJSAuOezZs8u+bXb8yJcTT0GjKrlkyr0Aj08CRO1xFYv+4pKDG6ZJm3KQJ6AAUzu4k6LWNdHInCf7pUOwnfHPrvmxedpupIHPj/5KeeJ+fOra1zsqKy7doaA/oOpupZU1rgdRviDCSQeiLgAq0o+rb/3WVoygWf/W9rr2mpdYvNQ0TiV6XkGIRkp9QCdqNMLe+953G2PyAIntnYg3TeJ+/fN1VtohVSKaNkfknf9UJn/3pwfNePnMuu/pW65DHnnkEYuDVAExWjJ9zrBKMn1SVpWlHTJTps4oki1rffSIzwPTE4f6y+Wxe3PkwJ5BWfV4m7zzfZWan4v0SFybN22UDRvWnbD8qcR13vprVm+VxgO5cnB3vxypy5QdazLl6ftG5fwbBuSN/3JULn95j5SWKOOoqkjny9LO3NHRpwzfqczuaoJVOigBQGOkxSAvGGjvnh2yecta2bZ9i+zavVvaO1U6aT0mzS1HpflYiwJquwyPdklVTaN09g7L0ADD6STCsLG2g/KHD2F7jjizsfVly5GjOSr9lGiZ1A2wjklFnCx9K8uA/PjObfLZj++VvEIFh4HlMjxQpOGqCqqK9fjjj8vdd99tgMCzOOOMM+SKK66weT8s4IW4xiTUDevXmvTDs0+IcUY0NWUaGnYGZboBzIxDBXM1zLe6cMYFiJwxebmwLxNx2HkAlQ8JBmfPUJ3llKgzJwCLk18zONICWP/T9of57fWo8Xzah/dn1DziWDzu1ptnL+iXJ+7Lk86WqQkbEuE+Tww/Xmgcxzl17OlhBND5gD25Z87XtrvwkGTmNlg86ot96KJLLhnL71Sk35okBKWexzEzmu+//17TtWF4H1L2B8xMYRtCV+DBeAMATZk1Km/8yxL5+z+rM4PvUw93yktfMySvuu02eeaZVZYujvuZ3LdgmerT+maaNDVbVp5XLF/7HFs/8O30MutAdFJGpWbMmCaNh7Jk97ZeWXpmlkycwrwX73SobSyM/UWEOP7hf/1XGexnPke7+vrGH8yRlsZCWftAkdz+bpVCtG6ve3+3vOvzjXL1Kxi61Y4pOeoX2vYTTG4cGGAleJl9rcGnJ2j1YYoEcW48o8yh+KX+kIIE9qQ+BTRVA1RtI73K6kIF3yFV4Y4qk2ZKa1u+qmLavgmGrCjXa5nKUJaqpjuiDKEA1NGTrSCWKwP91dLTnSN9/ZqJliO3oE/q61vlv25/Vn7y3Q4F7zzJ6luud8L8Klkpk3znO98ZW27Ac8DgjOoFmcqpYbzlN23aoNLPbjsfI03DIEDDhoZ4hswqLrDnhOoV4IM9zSUgd+SLlESerMnDVgIhhTFh1Znd1TOThCisZcYx9dbnrCEAC4Bg/Ud/hBKXIto9emCStpWZhaR8GTVsUTQR7JMrJZXNKqmy0ZqvD6P8Ia2RDrYlbEOc44iDnXPWkgOSmbdTps/tkFvftl9mL2qRg7uKJb+gSFra6hWkemX3ru2yNDG587i2O4XoeRuitwdpD5mHeHxjxTmN/7a3vVF27dwxFtceEg9Lr9kEQ1XPYBiWMGQog73nI5Xy9++o006o92u/UAlVcvKGpKhkUEGEWcQ+BAqVFFfom6RLDh/slmkzc6W4pEAe/BF7IZfIW97yFtvyAuBAH6eTFJfmSU9vqxSqinLWBcXy2P19xryU81DdQXn7299h6Z6IKPef/MmbhW+3kyZzdGwY1zo1HTxD2o9my6q7s81QfO1LVTK6pl/Ou6FbKmsypOVwnrS3aF4q/dkEOK1Ybk6BVFZM1E5crI2GTcEnrZlaofGyc7I0LQUsRofyctTPs9E0GJdvmldP6Fd1tE7brUOqauvk6JFqOdLYr8ADSGUq8A7JZFVrIYUzt/90ZimDlKpKUaHqADODiyQnX9U/Vd0euH+P3HXXXtn6bKZ0tKpqO3OpPRuturURbcC2HKhcTM4DvG0JibYv14iD6r1jx3YNS6wo13tTiRcPhnFXt3yoG/tPjIA5+PhyiAAf0iaef1kk215s2PEC9GxyovlJR3sC5KxBZLGwtYCWD7IiWX04AJD0WNvblgepsyUdmkZJSZmtD4QoA3nzddn6+qOSk1ll6VFGQBd1inu8rMyvQlr3sqBuIQX1dk6SmskdUjmhT+7/foXs31GtL41ClZjLZFLtNDOqz54zS2677TWWJ0R6pxo9r6NjJ0oqNWyHgs+LLr/I7D5IHT6zmDkUbpy2CYT6sOiYne2D8tnvVMvaVb2ycW23qlQ9ChaI9UyJF3nb/5so3/h0rer+vkiQDpGdVSS3/dlBeerRNrnsxSXy+Y8Oq4icL7WTJtuDx4hI5+CYmcVnnFciE6Y1KrgNy0tfWSNvvlEliCx922u5pk2bLk89/ewJ60RH+Id/+Af56YM/lSNNRyxNOpjPzGZr0gSjJ27FMFw5aVhe/7cDcvWrhqVX69fblSH7NuTIdz9ZJPu3aSfVe2yNkKYDQ1dV1Shj5qlUwtc4jpodJi9fO30h81DyFVSKpbSsRAGgUGbMG5bJU5i/MyyNDUfl7ItYGNopDz82WQ6rhFZaXCA11ZmyaEmnLFTJEqbXl6z0qgo2MlImPV1ZCkBF2ralCkAjqtYNyg9/uFX27OqUHeuHZECrB4PB3AaIehz2O9Z78b11VngDhtSZ6xiFd+/aqRIbo5YBBs7M1iY8a20mQMalHh/iJl1eSq52JdUvwgEgCBWQ0ULaHUY9fNiH920ww9bfxXIdVF0mBfrEQM5RgxgsoBzws/M0L0KXQCmj7RKpZSE/ymJLgzTd2knTzRYXdeD6hEmZUl/XJ8VFfAnX680gBGvfPA8HY3N6TH9nvRwSHKCGnWuQzyGNsLeStxMTHXGrVz8tH/rQv8pLXnK95QediiD0G0lC0cjhj6d4WBAP4U1veJ0N38IGnEe4paGdho5CKgODI/KmvyqRH32nRe7+frssXJYvV91QJls39EhBkb5Z8rNk/+5+ueSaYanbVWtbpWo3kvzSOrnwKiaIMRM1V+79nsi8RRNsxjQjEEgbdEQvs0hedqk8+2STTJ+dIdW1ObJz47C0tSqj6Y+O+hd/+VdWxlTiXlSQb33rW8qsfA8MFatQy+ydyOahaP1SSV+m0t+TKY/9JEfu/qrbaGYuGZHKySOy8sU9MnFGn76hR/Sty4Q2fbOr1NCob9e2dh+6njy1WHJV+mOXwuJileyqBlT16pPqiZ1SMaFD+rqRpDS9Ce1y5nlsps92rxNkp7ZRdoaCloJXeVmmSooqRWQWSFd3toIQk+Xyzaja21tkUlh2XpY8/FC93HHHVlm/qkt2bVTJVAGU+oRdA4JROUcKZSSHRZyNDQ0qETbZ5EQkQ5aTHG94hsPVU5WS2e2ueiHFMS8q3xjapR13oXa5nwQhFsDG55CPHj1m+VEWd0hCnhd9j+MxHwY3RRSbjEtMmoSRmwSUNMz6I2f6hySE7ZI7uZ9BC8DB7tHrw0PZUlimz2jEd4dEAmQkFJsU5zhAL/o45+wWgGpGmZAqTdpL1A8JivhIhJgl9uzaJv/8wQ9b+3B/UOrxqUDPiySUmoQ/3ONVMjoIHWzypCo9422gIJHFJDm2OGDOiHcif3Npx1U17B3vLZEPvadJAccNp9h43vjOavnpT9qkq31Y9JnJxVeVyrqnB1R4zpdXvDFHVpytIn1RltQdHJJH7+FzyDnyxD2TVCVp1XS9gwX4QYDHsDTJigu6ZcHSQtmyLkPu/0G/qiLKoAoqdYePWgdIJd5yr3/966W9o11amlvs7U/Z6UA2+Y43LkCUqP+JWhfGpvxLLxySS28elAUrVALS85YGTX9jttTvypXB7kxNK0+a6hXAOgr1jaugWX7M2qFY86yoKJUZs8pV/RqSsop+BZoRyc9htjLtd1SONiyUteuOadtlS1lJjlTX5OhbnK1PAEVVlyjIKJJovjJBsRyqV+nnjl0KPu1ycBfrnOIt7g7iHEbD7gIQwUBIazCX84W/9Wkz3vquxvBsHcRoI4zibudxmw/3eh5uKxkv+QQDM9mP/ZcCQHbu3GUGbqQfJvpRLpeAXAoi3zjn5eb7DjFkrv1A00PVBXy0d2n62Om09EwY0+dFXXy6hOavJzxC8pk6bZbN+SL/zKwBOefydtm8apLk57lUhuoJKAIiEBIbgEkdeAEC2ICU11lfCirx4hjRi3ajjbiHGfYrzjhDPvqxj1t+EHGCv04let7UsfHJcJ4adu+9P5HXvPpVCirsIggzaEfTDgfROVj9Tg/o6xuVf/pUqXzlM/nSWKdv9K5WyS0YVGbXwip+/OEfV0pxKXv69qoeniFXvbRM5izQTl2QKU2HB6WoZFi6GyfLvrohBah+WfdkmXR1dpiKxQzYXL5yqR20vZP5GK2SV9QmK8/XN+ziAtsf+b8/3iUF+Tmab4ds3rxDZs2abWWEYKQ/+IM/0Lf8EVtuQadBdKfj0LGY50FndNtQsu4/08TRhzQYU0l+0YgsOHdILrx+UGYshHlEmhsypKU+Q7pas7VuWeoXyE2vZHhYgUNvtC9/qqpBvjBLiTJ0oZYnJ3tI+qVNmuvma/lbpEBRvLSY5SOZUl4BswPGLBdQUMstUFUgT+5/qE4e+HGjbF0LkI5IkTLRsKZNFeBT7/PMS2JuiwKPqk7UiS/AshcSKgWMF4CBdGND2/qygelpH5iYOVAAD/EBGuLQfu67CgYYAW6EE0Z6bGk6ceIE6ye4TZs2a1n4SCSDGMkPReL8RQYI+RILByLf1zqu0/cALnsOGo9yU1FlBu2TWi4NZo6Qlcfq4VL6lKlsM+LzdfoHOrW9K6VIVV3qAgCxk0LSruVLdigL0hMvKOYAAVLk50Dk23OwzAPgoWxMM6Dsjz7yU/nxXffIggULrQ1wVs5TkH5tEOI2GibVTw2n8eMc+raqL+94x1skWzuiPXPtbDw87Bi8udg1zxg3Y0je96mJUj70z9oRMuTzn/+8NDYdls7uw1JS0aOMn6VSS7686LoyKS1XVWWaiq8q/TTVD0hRYY3c+cXZ0nioSNPs1zdlq6aLsdm302g8sl9VnCYZzehSIMuQiqosKSvPktop2TJjTp52uAL5+N+3a3oKQgpc27btlunTZ1h9tm/fLmiudLT4iipvZYAn1BPqw0Q2kwC0LoARoj0S38/QWFDiqsbXfq4gOiJTFuhbd86IVE9ViVHvHxrKUpUrVy64pFRVJjYbc0DkXjNY05kL86SsiBX0mohy0cHdJXKkfkQKcvNVhVOGqGZzfQWRHCQYZlXny/otzXL3j+tlzSP90npEywojqqOzFyigscjWgEVzYt1anjryjaIDFNS/vaNLGY5vhiVASCVMDPXsPghQMb8mJB+Yk/soJGnjXPJxEMIP8OGelStXGpOSLxMc2XWAY4DFQchdAIyDEC9A71MmmWpcRlpt/hlitfZJpHHKQDwHQpd4kHwAB58tjVqIVKxpaPxJtW4Tgig3fZv6UP5nn33WwgBgwhklxG6FaobBnjLSN2IZC3HxiYs9rCC/UCoqKywutsuOjha5//4HrU2JF3meivQbSULcag9P/dTjuJZ6/O///hH52Ef/zR9A4i3Dg8Z+Q6diwiBLCd781/mya3ORfPkL66S4qFT+9E//VH7605/qm6JMO06vlFTvkwmTR2XFeYWy5Ix8lRIypLyqQB74zkzZ9HStMgvzhJrM8fbRIunDY/c6ZdLyMqmc2CGX39CuzNYjjfVMi1dRfXBEaiZpuSRP/uOf+AROlnRoZ9l/wDcvZ3U8e0YjxbW1tll5MUDS4ambfbtLGYZRGt7QMJ4bqBPtQiNQkGgP+58gO0kAEaRMoU9F24i3sjJIDowjWsdsedHLimTWEmwUCnp6A/soZVrcDCnG7lOYI5l6T0lulRw8MCDdbTmSm4URW0GopldqamDuPJUSO+ThR5pk1QP90nBQU7PvcTkjehkYHcPQrWmpujBt6jRry86uTpMgzBCv+RMf5m9uaVOVonSMWcphPo3PMDTtAmOaasOzT+TjTEg/SEo9qGCu+mXYvB++s0aTEXbw4CFVwbbbeRidUbFSpSCklVDXAow4d6BSkAKEFEy4zjP0R8JorKuT/qwSIKTliTKTBmlVVk6Q+O4XcSGktvh6LlIQjvxQ2+jj9nUVfnqPrf/TdiHtAF7KySTF6ppKKS0pl8mTp5hB+sMf/le58sqrrJ1w3B/uVKNf2TBtDyrlIQSlNg7XUq/zoNgqo00RnlD6mTWsAjvsRwdBcujqHJLXvaNSGnZcJldecYX853/+p9x1113W6TF60qmzRmfL9a8ckuoJKgHkDsuRg5Plh/+9XJrqSjXOYTP8MV+Eh+tl8rLSMdrb2m1YfMf6Gln/ZIFs3dhuDFRWkanpZUt7c7asX9Wv4nqmMWFNzSS5/fbb7Q3Mm62vt8+O0e1JmzxgMkRqW4BqjKWMqPnxlo78qSXH4QizY67ZqR0lyI9op5GhDBnoz5BB5fmhwUwDzClzGFIfkX5VW3t72IdpVPp7RqVbwzq78Ye1jXL0Wob0diMlZUulSXx5Ut/YIz+486D8+HutsvYRRg41r1GYDnDQMuiDiZLA0Oece65ceMGFCuAASYHVH6OzSa/KxIBHR6d/8gjbEHWi/uztxMAAAMZ9MKIDTAJ49Dg3F5uPrwGDIXF+PVtWrFhhe0vTheg7W7Zslb1792ipXMJ2UAjnUiHAZL1J7wFYvA9y7IDjcT2O1tji+DHk9ebYwRhfz7U8lMnS0ug8E4bore8SSQmphXlSlJMXHddw1L29LdFvtP9SP5/F7cZozvGbm4+ZJMRLuKKiMiEpZsg73/mX1pbEjzKk5nsq0W8sCY0nf9B+LRwSwbQpE6xROaez8xDoCLxhYGbCc/OH5dY3TJEH7yxRsbXZGtzfaLy13ChaU1Mri84+LJddWyDbV52pjDRBmo/Vy569e+36L3pIkR4dBkmruDRHZixokWXntcjTDw7KT380qNIUc2rm2Gd66CikiS5PJ4JgHrqkAVvCOMo5wFOgTIcUxGZrqDNaLZccjGgvyucM4kcE6X/+NNDOITv28MxsQGxECktEzntxjpRVAeCJdk78s4mH6nJzM6R2QrHMn77AFssWFY3IseYefbs2Kuj2ydGDfOOKm5TJtF68EDiOvGgf1inddNNNzkgq8THb/J577pPdu3caIxCH8vVrfd0eBtOx3zY2n3zJ1bZlGxPazpnS8+L5Jx2SgIM2jA+xMf8FCnoAu4OKyJNPPmGMDjmYuPPnOKxt7yoYUhH3+PXjpSGuYc9iF0TCqSjxrI21/qYcahlRnzFI0ySUG0kIlYxwdrzkI4SzZs2Vmtp8fZm5BMNoL3WIUS0kMr4tX1ZaIzlF+yRrZL72G76pVmhgBUUbcD+S6XWv6JcDuzKkpXGyvmC65P3v/4DNNCdOgHPcdyrSrwxCEZ1OlXpr6jEPOM45RnKYM2e6dk5lXg3n3pgrhAQUX1G47Bp9I/RXy87N7C7Xb2lYZ9FOw9uazlmQXyqv+rN9svuZl2q6vfb1TYbfeVi/LEW6xoTW2fJMnRga6ZSjjW0yazZfwWAZgK95gglgKN72MBl6PuJ3gBJgBAFsTEJzmwRD3/7FBX8Lexik2fJfXTIs2XpKhOllrgEPygLqY7MRmTBNZOFKRhY1CpIkvKSOuUgjw6oeDYhMmZ4rixaXq0Q4qMDTLft29UtPW4ZKTypZqSNxJB8QyH56bO2s/oUXXGDLLQBU4jEZ8/s/+L7m4e1FPEZ6SAVpKNrFAchtPjwLGCbaF+cMdTz4uBpEmsM28oUEFM+GFxSbnzEaSTkiDB8XgAPQ+NwgXIQnVS7OkTKwTxHX2xs1NlMGh9k8TFtY4/n6O8I1RNsF4HRpRfupqqu2l5U+5/z8Evm7f5suX//8gBzY55vwUZeoO30Be2FhQZXc8uZd8vXPTtI4I2briYXRtAdtSL3OuqhA/uCVXfKJfyiWzZs2yx+97vXyN3/9blP9U9sR/1SlXxqEIhoNknrL+Nt58BDhLhb7Z5LnzZ1hD0lD7YEzE5XOgBTBm4Y1VH/74TK565sVCgQ+25SGx/lbplDT1vxzDsnilXlycNsc7aC77Xq8KX5VoqzUB8fePGw2FoZF0gT0AKGcnEIpKihWVafVVD2AhXDKRf6AjS8ZcODkyxDs2EgaSArEJQ4SEczCMPVYkTVvQxRrGbol/wBqv8Snd4yxED5EmUiPZyzIkfJqvaSMwj2AD/s8K48piCvDKBAhnHW2oqoh3cBqmiErzj1RLYM/J5NCNL+a6gly/fXX24gOEhyzlu+9917ZuHGjHivoab1oL5f6PG9mH6O2mtSDM/uOPw9GPmH0eIapAESeMDnxSPe88863LUACPFAFact77rlb41IvB6AogwN6KgiFNMT9DjxxnbjY7ABV0tcL/Km0i+Fcn5f+iIed0sBIy2QtRBlVLUKqs+1V9CZAF+nvxltWSlZemzzwo06tjwMEfYF7edY2mbK0Sq5/dZ18/6ttMtA91dRS+ACQwlGXaTNL5a3/r1W++bkSue+uXbJi5XJ53/v+2SY6kl6AEOmeyvRzQYhLdIKgE0VNDeNhEh+fcDoAD57GnDmTWcv6MPWh21R8bVw6Cw+V+D3dQ/LvX66Sb/1XhRw7wveu6LSZ+kYoED53w/YUE6e3yzmX5Ej9jnNk07pme6ik/esQ5YQR0PExgmLXibri41gWUFSULxe/pF4Ki4dk+7PzZdPaNqk7vH8MoAAfJCKO6SzUBaJscewjJGwOhvHUOyBtEeqaZasOqTDJPMpM2naUEaKtiMOptbn6fDCPe2NBqgGM/rFeDAIo/DrB+jMG82vGbHrIToznnXeuLbcgD+qN6vn9739vTI30Z+kvFG83H9EKRkEaSgUayuznrkrgBzMFAJEOau2VV15hLxjNxfKxeir99KcP2EhSMm+/fvyx9y/uced9KeLgEx5zhBgpSx0sQO3mJUGbO3lj0W4MmkCArBH36XWM29XV0+Xj/1cg7/qjHn2mvVY/HEBIvVjGUl5epiDWL1fesk2+/PFJiY3tfOMy6l9RWSxv/bs22bgqX776uWYFuwyTgC697EXWV2jTaL9TnX5uDWnQ5yIeZFB0CuKndpJ4uBy/6EVX2ptGn6QxG53BOhzJWJg+cH0QzUeHTBoBFPr0Nd50bIMUVW+Qm/54SG58dbUca8qRIw2+W96v+oAoH8DGA+aNz7e62AOHvKwDJhgBhpkzZ45NQssvyJFjhyvk0M6pcubl6+UPbuuRiy681EYyMFLTUUiLtxcjIpQpDJE0H4DLHBcYhnTJ29QYDS9SEZ0Ohy3BmNQkB58tzBsYER6VhSYiXRtZEuIhoqMmsKQAMNe3uElC2v5DDjwQdSHfIADIRmy0DLjp02fIbbe9ytQvGAiV4vEnHpevf+MbCXXBiTLEHB/Al+eD4zzUEL4KErOcOcfFPYRlZXEdYHLpZ9KkyXLDDddbOpAGJco7InV1hwzcA1C8T4WfjKv/7Zl6fR1AIffdcYxUR7tC1gcTxN7dAYykp9jgtykZWFnHJB8nLiExtbQckd1b8uX6m/nkdRIoEtnbsyTN/t4CW8+Yldth6Ue7VNeUy5/+Q6c01GXKD78+KJ1dzXLtNdepJHSmqbbcf7oAEPRzR8doOB5i+KkU4anHqc47jF+ng9OpHvjp/drAMJN2Dn3iFtdYTOOolH/9rYXy6D0Z0t2jKs/gLpm7tN0M0BdeXiGrn+xS8bdFCnJmSuuRbOnodAD4ZYjyEZcHjL4OKPCmgmmoFsWkkyOpwBQAEzO1r7x5pxzeO1kWrKxTJmfqvEheQZ8Ulw3KguXKbLLY3qQYMJGGkHjIixERjLowLAZqlnZQb97GAB6qGu0DqFB/2oe5MNibaBPi0FlthI2ur0BCexkQqfiPOmvhSrxVTb4xZqIy1Jd4jEJpZ0YyUcACAAAEmJGZ4uecc668+MUvtryI39beJt/65jcSNhh/hg4oSdsEoOKjWg424bhuwKnA6vckr3GfAyvlhakyZNGihXL22WdZea3M5Kj50SZcZ3sUjqMPucQTIEN/8T5DXI6TQOs+z5Nj2pzyc4yN0dtT77J29H5IGZmYST6E4/NcKCrtGtNJAqhIul9fjkcPT5B3vK9HNjzFwt/esfLh4iXKd8P27SxWJfqIDPeXSoG2e0VVhrz9H9ql4ZDIFz+Rp+29TRYvXSpvecvb7WXGi4fndLoAEPQLa2oPRxs2/CDOw4/OEi4oNQyjnN2vl+k0rnok04CZhvTlm5m3R2YtOiLXvLxQrn1ZjezbMSSf/OfD0nJ0QC67pkBG+ydJa1uLde5fROQHM2N0njx5ktkdmCLvHca3XAAkGCbFZgMYIMWgKs0/45hUVPdK7dRWVcOWyvRFe6SrtVx2rVuhYvyQglS3XHvbs3L19dOFHQ8hJqdFHoATBnkYFOBjRiySEvaAmCuC3YQyMBplM7q1vHz8D4Y2VUjPzSCvceKzQSZdqEsyuUsggA0zgT2OXiNMHfkwIMD9lIVtRl/2shvloosupIUMKJ966in5xte/Li2JUSjyZIEs17gHkPV0OfYykIep1Ynrfu5bbnBM3qQDAAEGtDdlYRSN7VGTzz76kJ+vXbtG2yi5mNOdSy/Rz5Lkx6HeUR98yuRlCWbOsOcMcZ0fcRj5QuL0MtKfHOg1R0ua1D0/+q361n2ZQ5Ur27Zuk3u/Uy7v+fcue672PNXRZtzDcwb0ujuypLWZwQs+TDAi7/pQh+zfkSn/8+95snffVnsx3XzTH0pNTc3Yy8frcvrQr7WANTqCdxA7HCMaMBWUgvbs3mV6foxC8HaxeNq/aHM63Yrzc2Xa7Aw556Jy2bNtUL72haP2qZ55S/Jl8fICmTm7SjY9U2ULJnngz/WwojPw6RxWeAMOdC7yo2MyHwNgQGKhA2EXYaiV5EizqalRjtZXSH/XVFlxyR6ZPq9OAahEBvoLpKV+spRWN0v97tkqEbVJZa2W8ehiBaIaAw6kIWwZENIQM2zp8KiPgFKUDQDi+/nUm29QMRkTWwIT2gAwymHAogzOMYzC/kMwuL3JjamVeQAvdezJzWZppGtGYpNa1Mdp/pRl4cJFcvnlLzI7GOmwt9I3vvFN2blzhzEDRNmQlGgvVD7f2sQZjGfmUs3xzkGJY8DHVQmP78DjaXm/uPLKK+26P7ukBM01wPnpp5/WcA+L/hO+3+OUekw63AMYkZ/n6fnyYmluURTQduYewqysCeAErHlBsLQHMulUsyN5swupH1nRxqTBjy/m7toqMntepbz2zzrlmUeytH/wUmEJS6HVEdLk5djRNpVwyuWcS0Zk99Zh+eZ/swZxq0laF1x0ibzxDW8yAOIZJdvm9KHnNEwTHI0xPgrnERbHSYcYnTyH6Ah08rlzZ2gHcQaiAxCXfaMNIPT4wiuy5cKr8uUTH2hUBhqRKdOyZcqMHJk+O08Wn1EoP/zyZBVjR4VNyU70sGAA0kUcRsIgDmWh06HucI7IS368qXjw0Vko6+7duw3gACjCkR743lPtNJG5yxrVb5Vn779CyqqPyoJz1kvDvimyc918YQ4JNhSADHWG/KN8DOXjIPLzYX++L99rc3DIF+kJAOP+YBJ6PxIB7UYr0mZcC6mA46BkWyfbg6YhDhIIb1lWn5MPDEobPPzwQ/LMM89o+j4Uj0NKIX5QNC9hpvYZGAUo+TPkmLo6QAUAeL7cH+lhQD777LNNEkv2K5yrXcS7++6fjBmjj3deR/8YI8BFuh5OWvgaYywex9EHeaEwk92Jlx+jeQqWBkCAkUtwjIAdrj9k94TzevhLLVfjuR1zmJw0Pusc+2TqlLly65uLZfPaTqnfV64vWf8oAeXCMcETCbNWX0Y5eaMqQe2VY80NNjq8YOFC+djHPmkvQ6Rn+my0zelEP1cSOlGDxAOK4yAP/9kw/W/hNPAjjzxkb3oervZp6yiWh3YojhsODcp5l+fJhmc6bbU4ADRpSo5KSCXyyfcNSkH2TDlytMk6LR0jCAZAwiEP9OnQqVEpMPzyxQs6Bvft2bPH7kXqiHU8OMqBVISUwDfDsA8RTidWQcU+acPmZMsv3qDSxqBtm7p7/QLp7+UrFcMGRNQXMIIpAQ9GmfABNRzgBACx9gwQQlJjUzBmIbMvDjYr1JlgevyoJ+XzsgbDu5TkKhd+OFeRqD91nj59ms3BYQoCEg7l++IX/0d27dxpo29gWr6+vbnulHz54IUUhAsphzwAoGSeXp6QPtw5E0Y6tLcvxuQ8gM77Eu7AgYOya9dOu8fDElGMAAT8ACDSBRRdsuGcNPHjnGuAP/UFwN2m5uov/cOkoAQA0eYuOZerVMq8Ll6MLrGTn9kwrSrYmfQFoX0VQppqb2+WnZs17ZGJetWXuSTLpOEK1ki2ZeWl8uzq1dLV1WYSLhLyv33k4/ZC4DlRLu47HemEkhBBNGDqpTg+kQ9zp56nhqUew3xnn7lccpXZYCDeKjxbNjEjTk/XsHzhhxPlP//1kC0qnTYrV5adVWwAVFow22YjI2k4Q3jnx48OhcO4C3PTKUMiwR5F3tSJOEgGPHS+/gkQIRVxnsrwbDwFAKG6ebq5Mmf2QpXOCmXC1B4pr+rWt1yOqmRdsu6x+QourOoesIWudCbqE52KenKO5IOBHiZABYD8o4/eTu5oEdoy2s7bFeI8taN6eYnn18IRhp2pqsrBj3iseXri8cdk9epVdm5xNWZpablKBnmkkrjXuE3zcSYiLnm6xBOAFOqWqz1IRRGPe9xxbEnZ+VVXXa3tmFTDkuV2Kejb3/6W1tXnCQ2rlBESH+Qvq8SJ3ssx6ZBf1NnT8n4LsBw8cECfT6+M6rndqj4gj6qkVTOzgEtCDqpeF69HY0OjNDS6eo7tkgRQzVBteY6kaLOo9ZhG7NfnPnfuIhvsoB95/S3XsTllWkLZtmWj5pEhM2fOlr/663fb0hSkIIzR9LHTlcYkoXiAkPvJDhkPOuhnj5PnUDK++5EuoDBLGf+uH9/pHVkfLB2MB8rD0T4he3b0yS2vh0FHZMW5JfKfHxyQvIwZ9raGiXmg6N28vUiDY95ivIF4k9EJAA7C2F6BxYXWcbQMgAETyYKQQOgAiMLMiiYOoAXxhsJOA+h58Zk/0ygd7f2SMTxFCor7FYhYCzQi0xcctpnIbc2soneww0U7kC+ODk65IEbTAEDK5o64tB3M58eRDgSDUDbSc4BAevM1XjYJT+8hLm9VPoYI+Hi7lCo49su3vvl1OXS4zt7qpJGrYF1eXmHMR15xP2niHFACXJKAA5AAOpSFOAFCHt/LG2UmXYyzfEyS5xRpkpeT57lq1TMKzs0eEpeUIp1kmoBisu7RZpEOtimeJXv2MAfLbWdIIxiqc6yPMAPaVDB1YTuzOibqSZ8s0zTYsoO1in19PQY6DqoOfF5+PdZzJCzanxFQ9rqmTEhfpMkz5xkPDQ9KY/1hm3KydNkZ8idvebtNAeEZoaIDQFHX05FMEqJTJhshHiwdIqVHJMjDgmFcgkmG0zGcqThPdX6Pu8WL5nNmQ8h0Up4r3+JCL+/pGZVPfYM9W/rl4+9rluzR+SaF0IGQaGCCYAbULJgMJkC6QMLB+IsUwxsI0KPTwDDo77x1zmVR5oUXyje/+U2b58N1OgxfDOVepBmfn5OUOFg+gB2KTkM4HXf27Lk2Kpad3StT5zTLlNkd8sAPamXNsxtNyrEqK5DSKemMgCeOctBJkb4451q0IY/A7/NjOjq+ATX7+2hchpO5D7CKhaTcRBz4m+UTSD1Tp86QibUTZfUzq2T37l3KXAkpT8tfWOgGUDsf6/t+wDl1hOm8bXChcrnkybm/NJBsiMd9SRDiWZMe9YLZFixYoHEcrKKfeZ/wBaDMzOZ+B1O/ZvVJ2H28bC4FEh79CUKKgZFRNfMUdHft2GkqvxuVPS+M9Tz7ACTKjhRkw/RWR62HxgNQ7KdlJQ5lZvb7YVbJ6wuI9NzYjhQ/ZHGZ68azYFkHz4MRt0iPfdJtXpLeR9gf/uGtcsMNL7XJsfQxXKoEfrrSOHUsHnqS4oGnqgl0BIhr4SAHHwcgj+N+xKFPEHXVqqfkFa+4ybZltXB94P7lDRWvNQ0+tPfFu6bIq6/ZLX09mbJi5Rk2OZDFoojajHgBMNwLw/P2A6BYQQ+DAkgwiDOJL3zlgdNZKysxAlbIzTffbPNRNm/ebGUnLaQIOiu2HOKTDkRHJWz9+vWWH2UgPtISG27lF/j2qmvXbLJ7ghkDYCgTZUh1PovXpRjSgvDiXogZwMOsexrCQD1oEQAdLvvTIK7fyD0YTjkmT44Z+WEyXcwoZva5z5uJfOxQCYbjxPPGhXSTCjwORBw7oHA94uMgihDgAYNdeumldj/lcCkm4nk52SUBKSLULweipAHey+Tpcg9poVbxfDgmHGIz/UMH3bBcps8oC+lCj7k8YeIEK6sZ91lmAchQL8DC6u2qrQOft423CVe8Ddi+t+7QIZWeG/VZMDcsOZOam5hJbSCmeZAp7TmkdRlRaWrhosXyx3/8Rlm2bJm1CY7+G1LQ6U7HgRCHOB6CB3tnimuJI3tYcRz3uPNOhB9hdLTUuNzLQ/3Exz8mn/jkvysQFRqDBFl8zb+yekQ+9uWJ8oF3HZSh3plSXTnDpB8kIu7HiMyDROphVAvigXItfDoe6eGHFMMMYewwc+fOs078la98xTpObOBFGVmuAVAgGQFKwTiktW7dOhOx6UDEpUNNmzbNVDuuO8N5OpwHANEugE6qVBQgRdzIg3by3QL58J3eRxy9rpEMpPWyxSEoceQH3K+H8JQ9H/XhoUG9nzc60k9WVp6Vg7yIHnka4yjBOIRRfsIAGuqDoz2TQOSG/IiXSCZB0Q+YJX+5AgbAl5AOEnG5HxsdezTFCnnaIFwQeZAOknBREduglupxvtnqaEueKV9Q2bpps4KzSiFazzxV+8I4TNsydYJ5Ul5nBxQcdRorTyIucSz7RH1II06IRzvyzPqZW9bCBmUs2emwvkPeY+XXyIX5hTJn3nx58YuvNemb/hLggx8ARJ6nO42pY0HPdeydyzsYxwFEHhbO1Q+Ih+r32Kmdx1ufY97If/XXfyF33vED1c19Ay10cN5UvD24Lb9wWD79zUmyfnWLPH3fDMnLnibz5s21zsHqeXR/julU+AE+0cnoMFAA0GWXXWpqGircmjXP2latfEQRdeFrX/ua2ZwoH4Q9heFkhs3pMHSeYDzCkKDiLYZkRHyuQdGxAmTCcZ4M49jDyZN7eMMODLBPNVIP17StKI8mR528bKitQ9bRs5SJQB3e+EYaRnwco9m0JfF5LkiaLGAtLinTtN2gnZR+uNWZNOroapi35fFSkIdHvCCvsz9v8jv77HNMYuXF4SN4nhbtz4REbHWce9GTfcjL6/VB2mHUjjZicTG7WmLnu/jii8x4fP9990lPN4bfDJk2g/2okPxcwtAC2TOrrqnmkFq69KP1cAko0W/sInVXX/PFPql/dt0vUa/E9QTF83IgyzAVvre3W/PzfkK9GQ1k4inSdfSfcIAQfSe1/U5n+hkQgnjo3ujHg41TdLTUjuNhIQVByeO4BrM5YzkjDtuDePe7/0bu/OEPTG/XTI1Z6BwwKJPDenuH5DVvK5VbXl8iH37nROntGbahV2eUYBJninhjc438GAZHZQIguLZw4UILY/b000+vMhCi/HSiCy443+753Oc+b7Yi0uMcIIKQiuhQxCecNzlMQTjnxKdz4RMnfCj8AKBUcLL09JxP+wwPD9ixxdVrNrSc6PukR1tqsPmQ2S20vpxznR9ZmSpj+WMzQSrTKAlAwx7F1q5FRV4XTUXT8fTdhRrmvrdpSEIJxkWdSUhNEL7Xmec8amvysHsAPhiEUVFpY9TZAwd4cYQNhPy5l3bgnDb3JSxTp05RwDmgzOz2k23btsrFl1xqwPv9731PmhSE+HBkV9egvOyWYT3XF9PmHCktK7VvsZHgtBnTzfZDwaKfAELkDziGZJQsR9KnTl7XJFBw7HH8mDi0D/04pBvKSj/BoboHAHEdR19MA9DxlKGM4K2aoGAoGjsanIfkhw5KdDau+a1+zeNHZ3KwsaNgNPVhIAysbqNwlYSO8JWvfEn+Q1UzHo7Zh5QRCfeyMMLCW3tYlp1dJA37SzWej2hAqWUNx31IFUhWdAqAhM7AgyeP+fPnmwr30pe+VO644w659dZb5bvf/a4xD9eefXa1bSca6UEYvbkfEAN46HycYwRl2J0yQ4RDlCtcpOFtkAQf2q6/ny0+ehR8fJ0YexlzSeFFAUZjaJsRl3bgDhuR4aeAoClbezlYKYMQQ9udvZRJg7c6cZ2I66Bmz1BDiktQNWlHjaUXHFgAH46PB/lwhMPEXjfSdZ80UZsYdna7mc/bouxsBwKgRNqUJWljtESsP6BqLV26WA4dOqR55dgcKqQmn+Q4Rb7+1a/Krp27LA12lLzltkFpaxY581yRB+/LkI0bWJjsuxMWFRfJZFWrfQRL66KO4XgA1Qc3qJ9LMtSLchJGu5F+2I28vg4Y4UPRFvQngAUH2FB3+hz9DQcAB/hwnAagn6XjQCiYhc4RwRGGj6PDEeTnDjoRJ5grNRzH2430uO6bTw3rW8xBiOFjmOaZVavkQx96vzJ5n/AdJp875AwZDM5e0DBddfUEfZi5th/MgIIN6hvGbIj0XZ72gjJaxBdNp05LblJOOVikis+e0HzoEPsEneiVr3ylSTh8T/3b3/62gQzxsF0wvE+nBYSso2sno37YJWI7D0CIOEGpx5C3B+2jkloP+8tg+9F66jWkIBjVbuGftoG3rC9zOT5dOrJfJxwbCfmbemEERPEQOOZIw2lMztTPUgkJtSQ3j9Xw7CLAs/W3uzGhMhnn+C49+LGHkTfxPEkkHuxiTA0IpqQdmDOF+hRlJV2tuvkQedEWpHveeefZMD22tWXLlhtwoc5w/O1vflM2rFsP3MmASj/6lOXGVwzLzu0Zcs55o9JQnyGHDmQoQPFpo2pT72fPmW1Mb2Ch+dsyDS0To1eU0cK1AvHS4BxHvagfbRNxvU28beI42oM8woXUE6CUeo3+kgagE9MJQQg/eay9xnzC7Og4P+L6MaAR5xHm6odLPzCKjwolR4r8k7k47DM//OH35YknHjOViIcHg/J5aIppaerPOq4+TNQLOhj8ZR2EA4sByzkT5iuTVddMNDUEZuHt6um6xMebC4noeyrin3nmSitzXd1hA6dXv/o2uf32/7K4Pj3AGcwluAyzNeGTNiNzqBxQdDSuhU/ZIfPVdfcw54mFmt6+tI2tTdI3cGw3QZ0ZRoYpSIO6Wt30mPtol8iDZA2s9Zy3ONf90eodKnXQTOTt6fg9bPpOWcvKmJDp38rieqhiATj4AUQerumpg4GxfQA+SBUwGmHY6rCbaWoaj/wt6bF2ceKamJRDuXfs2GFf1uBe0mFU7a4f3WUTLLUK+nIalbPPG5bZc0dlwaIR+cJnM+XVr+O5ZMgjD2RKfT1zsLKkUssyffoMfeYsz3FgoUw8O+rgUrSDDP0hU8N8twGtnzrqwX2okdwX6hvpWNsl2oBz0ow+QZkDcAjjPIAn2uX4+qcpaAyEjmOShO/H0Yni3Bkq1dlVBZsxoFDnTBDOQQgAosMBPjBs+DAxag4OMGJh5dYtW+SZZ1bZeh7S5T7SclBLqBn6FwxFB4GiPPkq/dQo+LBsg3sBDj5PQ16soUIqIj2usaUFa6sYht+wYb1cffWLbQQNu8YWLQf0ox/9yIyqTAeg3ORHGnQs8uReJCiO6XBQlAni2IzMJgF1JNoCtUnbSl10cM5x3EmYA4K+oTXAwhSoYl9l6s6m8tjR7D79hR1JT82uxNwVDNK++FKvAUY88kTaMDgjS+UVbElaYmWlHBZ3LP+koxSoM0iFTAp1xnaGra8/rO3mW5hyr9eFY/e5F8f58uVnmJrCJ3yWLl1qgwJMwbjq6qtl9apnDIB8HtmwLFoyLAsWjyjgiXzhdpFbXjkiU6aL/N//ZknDYVQiV4OrJ9TYZFg+nRMG8VgfxnXKie2Rb89FuU0902tZxNd2DpUtFbBo/6g/4BOO+wNk4jjywcdxjbjedmk6ET0HCHmngeE9ODpR+B4v9bqDTYRx7scwCw7GRQICdGDAAKBwgAOOLRdg9oEB5o6IsKCUVd733XePjRq5IZa3uE92pENpThaWo6pXWUW5TKip1Q7O0D/qXvLjeJSR9JGyEJ1ZtkGH4RpiNCvdX/va18pPfnKXXHLJpWZIfcUrbpH/+q/Pmd2HoXkMjgFqDOXT0bwtRm3EDBAlDCYcT0g4vX2qtpkKpu1Eu2GA145OXbllDJA4wek5jEMn5n52ojTwUdXUVE899mdmOdixg/aIve0x7NIGPb092q7d1vbGGKSnd6AZkT7lYPJnaWkVOGGMR/bkCyChQhHGXkxMWwhGpK4A8JEjRy1/4no5ojxIdR5GuzESiX1t8+ZNthEcaR46dFBedPkVUneoTu74wfelS18WF1x4sWzftkMBsllefN2IbNsK0IzKkmWj8rUvsvk8yzMSthltP4zQpM3WHAYCGg6ImBqWAhAOGABE+G48j7o4ACXdePCJ41SgieNIgzhxLe5J03NTAoRSO034fhwMlryWDIvwAJwAIsJgEAzDhHEcoIMtyOfB+H4rMEUABdfMRmQqmn83HuAivTZ9U+7ft9dsMzB6cVGxitLaGZV5GLLO1s7F5EceOukGqOE87QAil8qQtsgDqYi3upd9RK655hobPaNuq1c/a7Yh5hJRFuwbAA/XSBeDNx2Qc+5l2BmbBmXAjafeXmxAfVZmm5Sp92UDQFzUY/wMZS74mI7rRmfUSmw+2Lq0XfU+n2XuwMVNhlX6Y80VdiUm1hUXlcniJUtVuuFrqti+fPM1Pup4pKlRGpvqx97SEF9V5VlUVU9UlcKnI7gj/UyT+mKZR9SPb8EDzuQ+HnStbJSKMmt9p0yZbLa3Xbt2mITKiv09e3bLueeeZ/Nu7rzjh5YWqfBMzjynQBYv3y4b17EQdVRKS1T9y82Qu++E0bV9FCzIsnZSrSxdvty2RSHLVFBIlVA4jmvJYwciAys9p05evyQAEZbqRzyPmwSaVEdbRPj4dknTz9LPASH3HVT82EEHW4VLQCH1BBPS2RyMHIQCRBxowgbkwBOg42CFAxwcrDgPaSP1GLDyMnjHTubr1wNwHHxcugLUMHYDbFEG7iGNnh7foB4pCCMouj15YLSmwzGkj4GU9WPcw4gab286FsZpQIgOTf44AAipgLh09iD6YXc3KpgCq6pS2mL6JseuhZpFQ7oExDmzimm/WFJAPUe0biTC0gAru/7FzGnu4wuhGZlDkpOnKkkVs8krpaiQRby+YJcyourCGJQTom3279+t0l2rARWtyoAA7ThlyizNjyz9G/AxzwqmQnLAgIzjUbjaZkkmyIGLZ0Na3IsdDgBHNWaS6e7de2wUEsnrnrvukoZ631mBOr3kJS+Rc88/Tz78L++R974/S9PIkE3rM+Und1J26gNojkqZAuIZK88wQzTlQPIxQzIqmEo2uQosTFJMBSKXehxwjg8/Hkw4DsChDSI82mC8IxyXGpdjwtL0i2kcCDk5sCSNo04Rx4HJASgAyYHAGEbPgynNqGxgkwQdB6AksBAneY/7nh5peTqRlr3p1SdfByC/14HOQQYQiS+hwmgAkH0VVX2XuFz98zqQzogCxxGTirABwXR0IMr7qle9Ur797e9aXpSB2dmAEJ0MEEKtALi4RpqAUNi26NykQx79/d0y0M8XSRUArV21s2KjUUc5cJxbh6YDgzLK3LSTtbfWGwZFveLzNQHAlDEvP0MmT50ilaXTtA6jUlnTK5k5PdLcUGKg5DssZo+poBDloryUjRm/u3ZtV+lHdRsFj2xlHObZzJw5b8zwDtAgMQDYLvl4GuHHMcQx7cEwNTsoMi+Ie2fMmClbtmy2mepM5rvvnnvlgII7ZeOLtddee43Zk+gT7/vA++U/Pv45Kat8UJ54NEclJVW782hL5mLly4ozV8oklayoAG2WnYWtB2ABfNQlDMQAzc+Cje+IgM+5XwN0kpJNKtgEwERY6jlxo/6cj/fT9MvRmE0IomMn/WDS449THQCQ6hwwjpdi3Pk5TGProZSJOCdN4tO5GFlzYPD8xqdNOOlCHkZcByvPzyUsPnKH9AOoMJ0e1Q0ACqO3S0dul3Jm9iFimBQmAFTi6xuUNzocx+xF5HYMny8Uc0JIj3NURcrGcD1xSLe/z+1bDMVria0e1kHVdxAy3te4qF/co77+KJcZnbVuYxu/Wf1dNeMz0VOnT5XigilSXtMnl1zbIedeNiTlVcPyyX/qk93rZygz+ht/cIhtR0asvOQPk0Q5KO+WLRu0bXrMqI19iG90XXnVddbG2IKoF+AzVnZKaMzH03AiHKbkWbNGConnoYd+KjfddLONNrKFyGte80fywH33ydNPPmVtQwIscH3t6/5IHn7oYbns8svk7//uvTJ33iIFmia59y5VXbVv0B+Iv3zFGTJ77hxrH342zQDJR/MFeKir7cmUAwjl2oJWAArJiLIh6WUnVK8AJtLlfsA/VDHCqF8AEseEcRzn4Y8/DpemX56OA6EAGyc/puPBEH7s0lG8iYnjahTSCUDgxzBJ+DCvhxPmgOEgQloONs6GLhFAPEPST4JSgI4DUNzHNdILUCOvsCc5EDn4YOhG9QKUACTCA4giHToSx6gNxIGJkHSiU5EOIIQaEee8bTFUk1Zs30oapE+56Lg9Pe1WJqQ2TcnTU8ZmhArpBgnIhobVJxypwwzQWhf76B6Ak8GnlVnKwVqwfpkydapMmjBPCks75JVvbZdlZw3J6sdH5JG7M2TP1kyprxtQlQrbTr7eqxJZXp30d1Ubg1JPb2MvC2Vdu2aVMaJPgFRAUeZeumSF1qfXABXiPmc2zvxeCkQdYVaYl7qj1gJc69evk1tueYWsWvW0zbW67bbXyO3/+RnLj3RmKJgf0rb+1H9+2truv26/XfK1vHtU5Z0ylc9LZ0hPt+agaS5RUFuybKnnrW1ggGD5ol65iuWSj38NxABI0wJkCAdcQvIJ55KRhwP8qXYg3IlAJ45THRThUPhp+uVpbAFrwktQKgB5eBy7S0ooDgIBPnHsEhDqhKtRSfCJeyGAxR/a8YZNDhPZWn5cT9xi536/lwMVLfIEhAAEnEtCAI6DEADhgAQQ9dgx8Shj5OEdDYPrUftkLx0apqKTM4TMpERGYOigSFQQKgvpIC3gU7ao++BAt4KHgp2WyybojVUMCUjbQY8wTDM0bABgl0dVdUNtU3UrYYDu1bpQv5zcLJk7e6EUFpbLq95+TM6+dEDu+L9Mefy+Qmms0/r2d6HFSWFBoY1gwYAFhVnS0HhAylVdowykT1vDhFBHe7ccOLhL24cP+TnjUSYKU1ZabXHMQD7GgLSRSwak7/e4cZuqLV++TB577BFZsWKltRn2NBtpXLvWNoefPmO61B+ulw/967/K7Z/5jLXxFVddKd/55rfseXk6tM+QLFi4QFactVLL6rsWQAEUblR21QrAAWApTxzzzHyuj7sk6HB/cnRrrM56nApC4ahz+BDHUJyP99P0q9NzgFDyPNV3EHEgclBJ2mQchFwCClBwH9DxeSwu6XC/JTlGxqD2do2H6cd0Rp65x4/7In8vSxLkMFwDfscP9zvg9BkIMUSNzxaehNPp3VjtBm/Spyx0NABlz569Vj9GaziHoZCE6MAOYINmQyIdGM7bhHKJShDs2KjgoRJMpAu5TchqaMzNRYaRfRSMrzK4mjiodQGYkIbY57q4hOUqOVJc2Sx/9r42eeaRUfn+F4vkcF2HSg0tpko5E+bZKnKYkJXnF764Te74WpdMnDBZyxCLYF39mzxtVGYtOyQPfHeybNm6xuqNYZzGh9VKS2uQQS1tygfDur0FAPAvjlIvniugftlllykAPWpt8/KX3yTf/e63TTq58sqr5PZP/6e8RtWupsZGlR7LTfU6dtQ/pf0///0FKxsEYE+dPl3OPf9cU3VpT38mSbBAamNDMnaENPAxACqQAgU0U8vMKJ0EHxxlN+M1KllC5fL6BjD5cYTTD8e7oBOdp+nXpzEQSqXUoDjGDwezhR8uCUCudjk4wJTc44yZJE78Qf68B570jVeVHChcmvJ0I69Q+cI47QDjhmkYJECoqwvXZecBRABWlJU8ogyUjXVMbW3tpp4xGZGRMzo19UeNAIS4n2PSIJzydHa2af59pk7EPCAYylWuhNMfDGZhmjMgahKQSU58p2xUJYqz7X7qUqagcPWr1sijdxfJ2idHpKWFrWET6onG97d/rklBSBjZWfly4xsa5IufGJCK8ilj5QOoRoez5cpX7JXrbsmVj78nX7atF9m1e6sxMOXhY4Z5uezZpM9H0yYP6g3Tkzb5USev74gCXqG2RbXN/2Gaw7PPPqvSYYu89KUvk29+/RuW5ytvvVWefuopOWPFCvnhD+6wL+vSdpSZ/lNZUyXnn3++VFUr+GkbAhphJyM/5vYAGMQ34FGfsuD8HDBinlDSGB3AEpJOKuDwDJ4LgMKHwk+lE4Wl6dejE250n9rAHOPocOPbnQ4YxDHXPcgjcp58wOEnjYJ0FkTm1PPksbvk9RjR4Dg6VOINN9a5vCOFi7cnx9Qh2cGSFXHg8fIn65OsF/tVA1yodDAM6hfpQZzT6UMN9PszNG5iTZgyvbefzwUiVwMdwvjZNbex4ThhZI+JhKynW7JkuaVLua0umu3axwtkw5p6LVM7RbA0uB5tgPSAz7QDlmVgqG5q6FHQKR0DIe7p7euWxsPDMnFqn1x944g8eleFtLf5V0+ZHgDZzgbi0hP3UD48r4m3HS8CAHLevPmyceMGe1bMu2I6A99fZ/oAux3e8oev8CUZ+hwfvP8Bby8AX3+U9aJLLpYzzzorAXAxz8afMSN8bMjGVzKYZU26SD3cx6RUO9dwV8VYQuFgBFh5HzoelFDLUvtKtB3H0V+ir1i9U+hEYWn6zeg5v7YxvrHHH8f58b6Hc4jvD9oZKNmpUkEo3HjwCcOhHztwxb3JtKJDce6MSAfiGNWB+HQmL4czcpTby+zEm9x9ByILTCGPi7oF42CIJl/ick7egBBvcsKQxthbZkhVPBrCZiYjCSrDWsdWF/sAsd8Pv1QAwh6DGrlkyQqrQ0iYY9JCVYVJZ4RB1CcYCR9VzKWBHHsjZOcOyYE9zJL2zy2TDvYrPrWcJROkqrZPlqzMkUP7BqS5qVilvmMmgUCUKztLpSbKbyEOpeTj7eiqONdhfuYOYUNjmxMAes7cebJ/714bWbv++htk7bNrZP2atdYGtBVq0Tl8B//886Sk1D+T48/dwcftPSxA9i9kMHWgQMEIm1ehSl6xfw8bp41JRBov6p8KPhxHOyX7Y9L3/uHO6+ZtO96l6fmnX/jxw/EP4Phj8+zB0TkJd0ZPPlAecDzscNEx4pjrcY5zAEkFGTpJqnQTb7EAneTbK+KECM95GFPD97Ja0Y0ZcEkQciDyMCfSQSUDbGJbBiQGziGOAQjSRQpCMjCJQu+LNGE8smQUjJRh9LHr+sOQzXW+3DBv3iJjLog2BXDwqQv7FnMMkHh7J6Ugygazxb0jqkodO9os2Zm+sRdtDED4Vhns2TQg/T0VMnV2lyxeOSprHqmSY82NNueGdLmHLTVQEb1RSNPVRWw3fX0+NQHHtrmopEhBnFNmZpe3tbSaFPnYI49Il14nX+q8ZPlSk35Y5xWgEMDDSynUPncu6eComwNQ7NHDdYBHfaQf3HHg4/0q2X/G95VkX6U9U12afjfkcvevSNH5YWoHCH+g7lxqSVWzvFO46sWxd7TkmyrZaZyZcKTlPiCVDItjdwFkybRxY53S3pDecZn3E/u8sFsfEgOOWbuEI9bHG9Q7p3dCGMaBz+uMDWkMWLQdYDYAB2IOFBIQ9gztxhbmIAM8wcN+H+nAzMRh6J37zYamfm3tZDPcRhtTHnykLuKxWJV5TDBnMArXIerp7eEjXyUVPdLXzS5+3paABKvbo9zUpakuW9WyUZm7KEuKSka1/VTy0XxwlAlC0qG8Q3oP5UDK6e5xmxrTHLwYXl6AAZ/nUKLtzDXOA7hnzZ4lN7zsD4QP//kz5rm59BKgU1QEuLikw/NiiUd81KBUJVH8eJYORjjsQuoSfSCc9xHvJ95/jgcg2iLVpel3T78SCKU+KHx/iP5Ak+oSD9wfvgNLAJGDhV/3MOK7c2kHgPGO6eHeaUg/XMRzxzH5OpMlQQiX2qnjDYrxlBEjByQHIACJ5QSEORAhTXjZqCOgAXyExAUjeZgTUoEBjTo2KBtUIEL18nudeQPQGGVyOOJY1S9l6NER9VWi4BoT62prpx6XPkQdIACAdqPurOanzFwjL8IoH/WGeC5Hj7RKUWGJnVNODOvExUHUpa+/U/btyFaJZUQqarpV3fFdB9jPiWL4gmFvByuX+YAu6ZAK/xzU4tnEc8EexC0sO2GN14uvu1aWr1xh0ko8L39OvvFXoQJJkalY/tFKf1Eo8JTyMQP3/WOWxHEXqhgvHXuJJNJM7V/RX1IdbZXqgqJt0vS7o1+ojp2IUjvyzx4nw+IBh9oUDz+1E0Q8vWvsvp8lwpLXky7eZMk3mqd5fNpxLcJJy33Kav/VOeMbcCQMroQ56DCpz4f6KTvMAZlaogxGWsRjfRgMp3dbksazGs9KT0b6NzYpUX9DqoJhU+F+Fp3Om7fYABCy+CkEw5IX4YABtilG+ADXANzwI05/LxKJgxb7HY0nbwMWh5bIrEW9qi5lyJ5tCkhtLWaUZlkb37+PUUO/h712GP73XQRRwyoqyq08Aci0BV/X4B7AYcHihTbTmbIBTpRz/IvCJVYHVcA1HPUj3CUjV8FytUz5+fGywU++1AKkx/c12gQ/HOfjHRR+mn53dMIh+l+F4nb88S7CeejQiR469Ks8+Eg3KDUfHAwQDqblDQ1zMBcIwy8qCBMYmSsEE7OqHDWlo6Nr7Li7myH8mEfkM6tbW9tMlaGjs4sg6WPrIG06OiDV3t5i84K0RvbnzOh1BdMAH99mNCs5IRFffxUVNTJ16nSLw9wgpImoV4bk2h7UzOGhTjAnzIaxnPxDBaKsXKPOlIlr5I0EhJ0m2j0Yk7RwU6dVy7JzW6Vu1wyVRCYoYG2ThobDGi9TAbfSAJOlD9hcMA4zszmWQiDB6Z+Sry8LEABg8JF+qQuAwTWXhl1dRw0j3MEEYOHcgSlAKumTbqR/4pcavr9ovJ6Eqafk57igOE4NT72ept8d/cYgFBTJ4J8oyfEP+vl64Kl5wfThI8kwuoOkwezbmJQYSzp8FjXLOboUgDoVfByE2N2ReUSAUUx0NBuIAhbLNig3I0DkAUjB8BzzTXLAjU3EokQ2R0gZVQtj5XRGgTEYgvd1bqhlzA9i/xwYq7HxqMxafEQaDypQ9UyWKTMz5JzLj0pOfrt88eMFUlFea2UIKSJsRaSPDyNCxAFguB6G6JAUUn0caRUUIHk4mDElYfOmddLd06F1nWflxdbikyqd2X2jME+Tc4AlbC/JsKQ6Hi6AxyUYPw7QcYnIgSgACBf3UjbSDsDBH++oNz4UfvS18FMpNexE19P026fnDYSgSCrVP1EHeL4fdmoVOE46gIhJjC4VIRnAlIBKAAuOSYwuCbUbGLHXEMDkEhEGWCY89si2bdstPRaxkn4YqZF6mlRyYL9rRB4kB6QcU720rjiiOQCxHkxBQ8uKNMSuhpMnT5e5c9naokiloBHp6Dkg5165X8oqM2Xn5hFZ/0SNplggL37FQfneF8ukpMi/jw/Tkj91s3Ik6g9Fvlxj7VYwMi4YnmNjZgUWJBvq5mmJ7N61TZqbj9pUAdaS8ePPZhszmoUkM5bm8QCEi7BUEEkCCyDjvqtXSSAijsfjHr2X9KKcCioAHyohdQvgwUV9Ux1tEUAEEfbz6BddT9Nvh55XEAp6riR/2w85NV+OcUgHOJiL0R5ACKkIEAJEkIiQfHwmNWpZx5hLlYiIt2PHTlOBUMdS02Zm9LFjTXoMA8MAYqNYZlfRk6g3DITRmqUbZoxWBkFNWrhoualRMBpMidrT1c1uiEe1IsyR8cWhGZld0tLaLlkZJca0wZiUxe5LhAG2gCcEY/OJJECAOCFJkJ4DtLsIJz6q544dm2hEWXnmeVYfrYXVg4mMpBX79QA0STXMZzM76GCX4TwAJwk+GP+x6TjgHK96Je93R31wlI/8o87Rrq56HQ9CQanHQePDaLsTxUvT745+KyAEpSb7u37IkTc+zsHCJSImE7pEBBABQixq9fVk7K3jEhHqWahmrqrB1Ey6w8ALCAWzk+axY416vdOAh6oCMsoOZt9B3SIQZgGEmA80rJIQ830w+CINLVq0VIqKi63M0VYwI4ZY8gAAxxP1AjyCgWHMYE6b8axNAJAGI0PED/UN520DYIoUFuXpdTe001Y7d2zVe7Pl7LMv0KScUV3C8fSOB4ykJOQ2IFS8uM5kw6S65fe5tIPqxX34bivCJfMgnQCd4+qX8Mc7KPyg8edpOvnotwZCv2+KaoUPA3KclIjYiTE2PnMgQhpyIzUGagDJwcjtRZ0WBykhpAzShEkaGw9pWJcxtjappe8GWzdEuxrmzJC6MT2ABBjOnoMq5sstYLBgPBg2GAzwAJAg7sUFKJA00oDXjR0X3WaEj7RHPOoZ93lbsOWryJzFHVJcPiAHdo1KZ0uVjXSxr/fePTts87Fly1daWULiiTwDLAJ0Qn0CYAgPEIqh89RzByIHMK652na8Pcnz9PagHuGH4xziONWHUo/TdPLTrzVE/0Kg6KzjjyE/T3ZW5Uv+q/N4yfVkbujmmjOwSxAuUblBGr+jvdUm8hHHYms8mEQxSIk3uDMNkxGJw9A8Mc1mNTogNdVTZeKMZmk54kPblAFGhAI0CIMpARoo4vg5th8fCYsy4WDwmL0MRVrQ4ECmXHD1MTl0YFAObq/Rt1GFlJYWWxpHjjRKrwLuZJX4qhSIAJZYn+U2HLflMKxOHh7OHKxik958PlaROZ9wGBMLI8zv9TQS83sUkAAm6sgxdXNH+/lx1Bn/57k0vbDolAWhoOiU4ztqOL9mnhJAE747mNrnDXHsDlABQDxMQaijXeL78EGWNn/muyoxhLozrGlpGoAWSFRcXCpz5tfI6/+qU378rWHb87mltcXsUQEmqWUJIl0ACKaMc67jB9AY8OkxcUZHsANhP8o0ALri5Udk9eMZ0tNaqaogHyt0Rid+Q32dSl79MnfuQgMQwCLm8AAYgAgSDWpWAEz4zG5OPfaJoA5KDlak4XODSCskIlyqJBRSEI7zOKZ+4ae6NL1w6ZRVx8ZTVDOY2SUG33zMjdUDpm5hI0LdCrsQKlmoZ4SxhizmEQEUfCurqfGwTTYkbXcq0SSAx43TjIy5DYlvhrG6HjDjfNq0ufKGd2XK/j39csdX2QbW1SfUKMoIkzIRMFbvw6xQABLXyQfwSGVG6gPTA1RIV0WV+6S4DHVuRCqqMmXz6hIZ7C01+xFpBONz34YNazS9QXnxi683AGFSItKPSyousWDHAURc3XI1zIfXj1e7UgEm/MgrwCX8AJdW80D9AAD/9ElEQVTwoz6cQ6n1Sz1O0wubkuOXpzhFp8WPDh9iftg3fNTG3/D+9vdZujCiqw4e5gZWZy7UheMoAel4DnzqNE+3A+mZggfTD7mWmc3G7eVywRWjsm1toQIAm+EPmSGacsHcEKCIo+zcRxzAgjrAzABSMGpQxPX6irQ2TJH6XfPk8M55sunJuTIyWOEGbKWIRzpIQIBziUpoLsmUahldkkECIoztTQAmXKzBI4wlFqx7w/n6PO4PSSnUMJ8dPR6gApQCkFKfE8c4KPU4TacGnTYgBKV2Xjo3Hd4ZwJnBNvLSt3uAjS8VCPuFg4+rEMk3/nEMgtN/GgLM+A+w0TP2B/LrXHOQgnnLqzIkO4dtNFw6gygXx3prAuj4xLFvJIZD6gkQCiKfIO6NNIKKS1SiKSuU8ooSqagstrVnSFj4OECWumEoJ+MZM2dr3UO9chABZHzxqC/6ddApMxdrvAh34HH7kKtgYfuJ9vP2DhfAE8+ENgp/vEvTqUenFQgFRWdO7fiAEaM7SB8OSBhc/a3tNhCfoew2DR9SBoS419HFeNeP8SwPAlXCUPWMc/tumF11lTA3t0CWnd0rO7YMS0enbwAfjEleMLGXg5XwroYBQA5QIeUc/wgJN+DTcOLhXNVkWUm7qpNt5lAlMVqj9qEWRnpMQBzQ8wULsAchvTgQu+87EbiEE7sQ+GJgl4pK7R5vN2+7ALcA7ZB6cJQx6hDH4+vEeZpObTrtQCg6dapPpw8g8nkrqUzkb3BnrGAmt4u4MTfbcQdVy8DF5wk58DgosBYMGxFhGmBSkIZKkapiS84alm3r2C52yNKEYWH4kD7YqpWPLBIGEFFe0gyi3KnnUR+IOUos2eDLsGw4BhChytmonIIZxziACKDCYRgvU0CZOLE2BYRcGnIJp3AMdHB8lRUwor2QJF3ycTWWsAAfyh5tjB9tHsep5YY4x6Xp1KfTDoRSKTp+MAQ+TJK0EYVE5CqZqxPJCXfE4RgbT6SHGqYp6nG82R2cJFNjqVRkMRQ0MjNVZcrMl9ppg3K0wSUE8oF5Q3pATeLzy4SlMmQwK+kgxRCfcpBGxKNsu3bvMqM6ks+hQ3U20RJ3SEGpo6NNAYi5Q15/0kFSamw8LOedf2FC2kGlAgyTUlCqGsc5wEz5QjpKLT9lCPBJBZxU5230sy5Npw+dliA0vpNHx08yi4NQjn1Ez0d93HdVDBeT65AQMHArNxsosGZsNMPVIYDI9mnWMNQy4MilIctUMrNypHpihhxrYA6Qj1KFY4dCpCAIgIBiBIwpAnxNIuYAMRERP6Qb6lB3uC4xQdFVN8oTINXb0yvtbQNy6Q1Ncv41W233xU2b1qtbKz29PbJype/1DKCgilFHl3rK9NjtPQCNS0eukqUO4QfwkF+06YmAJ2j8eZpOLzptJaHo9MEA4YJ54i3uSwlcIsJe5ICUlIbY89gWqpKWpZjAHP2HVOTk0o+FaSSAqrCQfDA4M9rlQ+8ObgCQSz8OKsMKQkO2ZCQIlTEr020qAA12H4AqQInyd3Uyg9vQLlE3BzmAAvC4+OoSueBF+TIyOEHaVAJiegLXzznnPJsOECoVgOP2H5eKPCxGy1zqCakQlwo+qYDz81yaTm86rdWx8RRMw7A7TBRqGUzmIMSkvgCkxCiPOtt9UO8FfBBz4CuOE6di23skAvBYykEkVtQz+5oRKZgZgEACIl0HoBGZMLVV2joaTPWhfKRD2XCAT9h0AKOQdDiu0XS4DnFfSHPcV146Qa5+ea9UTRB56r4iaW1psjhsRXLllVdbfQNkXBVzdQwfqYeyhsoFcKWCDg5KBZlwaUrTiSgNQgkKJoGJkBrwXS0LIHLwCWYOSYhjgMkYzVoTBFIv1C79N8oMa5VKYkdFD3bAGBoZks6OEWNwvmFGXgDNYL/I1LlH5ODBowoak43RoQAgyucAkJSiAgAAn9qJE2weEHXhOo40Sksr5eWvH5RFyzPkm5/Ll4aGIzaTm433ly9fYZvTO/CgbiVHwQhz4AmVy9vF2+lnpZ40pemXpdMahIJZnHGSb28YKiYyAjAwb6hlSCtsQxHD0KaaKUMauCi6kKKpXpY2NiD9j0Sip4ZNKv0YyAzwWecR+cBbZ0p5yXSzuZCvSzcjMv/MBtmzrUeyR+ZoOZLlwni8fft2OXLkiKlgSFKAUXu7fzOeeEhRSFeTJtYaWARoAiIz5xTI5S8ZlKaGQVn9cIEcPdpg9WOS4h/+4a0WD6nH5wOFcTo5z4frtAMA7e2UBp80/WaUloTGyBkomAnjr6tlMWKWlIbY4xgfqQgwKlSJIb4hBhABMmxOZiYZyEbmHZQ4Bmjycny2cVYmc418AiJD6Ga4liEZHGnUiHy62VIwQu3iU9Q+lM5npn1r2dHRLJkw/aCm65Ic4Ti++w7wUH7KXlJUIa98a4dU1QzLf32oUg4c3GPSG/dcdvkVpgr6KJirYOMlIFM/ExLVeOknTWn6dSkNQikUvBQglJSGwliNFOATGh2E2J0w1+bUADJgjqcBY7JPj2+Z4Vjko1Q4jM0TayfZMUZnwAfnEtKAzFowKvt38JUNX7ZBGWB+htdD+sCBm5R1dDhDqieOWH4BCJEPH0uk7AX5lfLm/9cjZ5yXIf/1kVHZt529kjoSIDYiN954k9YJFQzQ8ZnSABFTE1INz6QV4AOlAShNvyk97yBE53/hUjBWkrnCPuRAlNzMC8Z0FSVPZs6cJXw5NXmfgg1iEJ+rsDNIwULDOOb7WPkqQSHRYEQOwsickZEl0+d3SWc7Q/++fQdpHjx4UAFrwI5xXLOfHpNVSalvFQIBLCEN1dbWSlFhudz0uiE562KRTatH5ekHyuXAod0KKtkqgQ3J61//J4l5Pz4XCAnIAShGAZMjX5F/uDSl6Tel5wWEAJ5wL3RyvoLBHHxipAwbCPYht7H4UD1AhL2E4exFi5epOjQcCZCE/WOYnENAg295YbBmFT37NNNeMDI+Khr5DPQPq1TTKwO9hZY/hKrGPtGUKSjKx/2Mts2Yq2BR0CLDg26IBuC4xs6NF1yRK1feOCj1h3rks+8vl927t3i9FFRnz5ojl1xyqQFPrAtzaSjWymH89hEwb48kEKUpTc8H/UYg9FzA88IGo2AuBwjOXS1z25Abql0agkFdIsqTZcvOkIqKKr9Tq287KyaSgnENcPQY8AAgABbCkH44hojf16dhwz2Sm+OGahxf+QgaAwD+Eunn5Ils31Aob3p3m1xy41bJzm8jpqWNNHSsvlBamjvlo39TJXv27pKhQR/OBwzf83f/YEbxsjKWX7ghGgBCwgNwvb4/O/yepjQ9X/Qrg1AAzAsbaH4+OY/B7M5wbqSOeUO+mbsPz/t6MozThDHJkJEw4tuXV01q0EZWAMPuMsa8ei3WcQVz056D/ZlyxY0N8vXbs6WqqtykI9Q19jHy27zNDYgc0uzejIwRqdsxQ774kblypK5QXvHmer2v28CO692dufK+t1TJ3j2HpKu73cLY2vbv3vMPtoWr27j4oGHYgbw+ABD19jwc/MbqkKY0PU/0K4MQnfAXAdCp01ETtheVXmBGnKtkqfOGACIfwr70shfZ9QxULVW97GusiabCR/rAKsQEx6amRjuHnLmzZO6KRnn8gSHJzZpsm6RBLD4FEEgfMACYAgy8bDwPTSNTQS8jR/Zvmifb1lZLXlHnmITF1q9slsaG/HqHrSC56aY/lGXLV1idAB6kIVe/khMQceNBKE1per7pOUEIoHkud+qS1+34Koa04T6fsgGEHIAcHBjCNmlIpaSbb3mlqTlxb7QZzM8fWTAxsKOjJWGIdsZmJ8OnH1LJaHiyMn6mjXQBRKTPglHUJJZTkC9ARFlS04/zERlU1YwpA2wN4lu/Eh8QQkVkztE5Z58vr3rVbQYwbgsqS9QhuRAWFyAHpQEoTb8tOiEIGdOcBp2PeqZS6mlUGx8Hk2OcTp1FnQpAGHNZ6sDXKq697gZl/GEbrWIbD1Qzmy2tCZlqpukxtH9g/76xtgaQJkyotTxt03qN39XRr2pZtVRXV9scHkCI0S6f2Eh6/nwiDXzcUF+ZdLfVGpiRLhIR+wdh25kxY7a8851/afGRgHx5hq/eB+BC+uE6EqD7icZIU5p+C3TCje6j0+GPZ9RUis5/InphdVyvo9cVRvZjd8n5PYx0ce4qERJGarjfwzFSCyrZgQP7rB1wMDaAAJMPD7LSndnPbQowEyxvJBCIuENDGXLzmxrk2j9slu7OAWlrzlP1rlAlLbbOYA1ZrsbpMyAEHHHcR/6hPqEuUk4ImxKfJZo4cZK8730fULDJNwkICau6usoAKCSg1PRwaUrTb5t+qY3uf4kox9ELpfN6vZIAkuqQZGBilkXgu10lPpzon5FmBnNMNPSPJPqHEvEJe+KJx2TtmtX+3XYFBz75jCQ1pGnYlh+KEXx14+yzzzPGh/ALSjrlXf/SIRXV2VJaroEZoyrZZEp3h7ZrRrYMDHfLW27slbKSSSaNASDc5/Xx9kf6OVxfJy3NR2Wgv0+mT58pf/O3f2eSGpIU+xSxVQjST4yCpQJPGoDS9LuiX+qTP6md85ehF0IHDoZNeAlyULIj9fxaEpg4DuknGUY897XmBlhUn9nKqE4YnBvqD3NJcpTRTRpSUMLPMOAYkSNHmqSmZqJJMeyAODJYLI/dUyxdncOSm9evQJSlvqpPJRlSUDQqZRUZcsf/sZ1HLKTNtXwhitKv4Lhj51ZpbT5mtqYFCxbL2//sz6VUpR92aeQLsgCRzwEK+09S+nkhPL80nTr0S0tC0TF/UXTipcY/GSnqkOqH83OXfgAcl4j8o4HMLgY8kIpYIBozntkCo7fXpSIkofh0NN8j6+8fkJ07t8tjjz5kdh4wDolIWV369H4mGg4NDttwPsPlTU2+oLS2drLUTpymeWYoCI1Kdl6XFBRr3oOqrg3kShO4pskBJoAQUhlla2g4rKDWoICXLX1atmuveYlce931CnI1MmfOHLMvIf0AeOSDj4PS4JOm3wf9yt8d+3nRX6gABIUkAUq4tOO2IAcjdw5Ew6aSuWqGWuZAFJvGx+d5UMkwBvN9Mq4DDvfd+xMZVAALaYq8DIAUnDglD8CIvAnXWFJYUCjFJXx2p8AkKQCMfGKbDew52vJy4MBeOXa0iUPJZoqA+rfccqucc865MnfuHJkxY6YZocfbfsKlAShNvy96XkEIOrk7M8yfOEocBPgEKOAFAOEcgEIichsRklBIRABCfz++S0O9vT1jQAQI4ZCQ4tqjjz0kR5sa/RNAGQoA2l4DCmj4ZB7LXfEsf8rBKQAFWOgxYazSnz5jlko2NbJ33y7p6Wb0yz9eOHvOXLn1lbfJWWedLbNnzxK+A4YROxV8eE7hOE9Tmn5f9Bt/gTX19pMZgJLlDCAKwHGwGX8eYSEVORi5A4BCIkLKgfEBoZ6epKGa7VKRghyQugysACLS2rdvr2zetEHa2tsMVFCHTMrStCFrR8rCCYCoHuVwsPALHub2J1QvylRWWiZXq/r1spe9XBYvXmSLUpF8AKAAm/HP6ERhaUrT75J+IQhxeXwn/WXDThZKraIfJwHHw5JG3ZCC/NzBCGYnyKUhVDIHIlfLUMcGFGBcHevq6jaJByACgEICiuvYkkiPETbAaMeObdLa0iI5uSqlqGTkebkERHseX0YAIwFIesA9eQoy1TUT5MILL5UXvegKWbBgge3Q6KNevuwCdyJph/TTUlCaft/0G0tCUGoSJxsQJcvmwBO+hzvIWKiFJVWzCA/7TYATIAH4uM+3ulwaAmD4jj1g09vrUhDHhCElEQewQmoCwAAzbS1L4/DhQ7J+/Tppa20xCQdgwTZEHrSmAZP+ABM2HasorzA70ZQpU2Xe/AWyYP5CmTNnthmfY84PLsCHZzL+uaQBKE0nC/1GIMStJxvopFJq1eLYfUDFjwN4ID/3ax7H7wEEACPCUJsCiMIFCIXU42CUlH76+lxlC9ByEHJQo/1CHduzZ7dJSPX1dSol7dFwNiPLl1JVqyaotDNp0hSprZ1kBmlUrUmTau2c2dRMkAR4YtYzAEO6UBqA0nQy0/MiCZ2MlFqtOP5ZP1XyifBkHAceOzOQ4DLggUEaP4bo3SbkQJQ0ULv0wznXHYRiiJ+FrQ5y4IMDhg+Xx4b4TAfwlfrsDe1brOICbHCxpowJi6heoX6RHi7A50QgND4sTWn6fdFpCkIOPkmQgVzVsiMNJq7Hwy6TVMXMgKzOh+hDHQN83N4D6ABIDk74SEv96lwCGmToPZEezgHDtwkBQJBicDGahc8qfdamsdQC0GGoncmQbCPCGjSWaIwHnxMBDeVPvZ6mNJ0MdMqCEJSsWqqkE/7xYRDgkCr9cC2ACWM01/GRUlwVQxLy+UIOQknJKEAKOxCgBQBxX4AY4AYQMEfINw5zEHKVitX5vj0I0s94nzikF/ekgg9+1CmAJuoR1/HjWprS9PumUxqEoKjeiX1Ax4/5EKFLPa6G+XVnXg+L4XlsQgCMA1EADmADGKWqXYBQEoD8fhxEmgEeIfHgsOngQv0CeDh3lYuJhj7a5WVOSjwnAhbiOOAlh+LDT1OaThY6bUAIimP3UyUhBx2/DODgu1REeOrSDY4BGV/CAQglAQc/DM8AFIDDPUhQfEsM33LQNB0MmCMUW4O4nQcH4KBq8fULpCLCUu09ATikE4CSGgY5YPrOjYSn+mlK08lEpzwIBUU1U30/DvBxqYhzO9MTrrv0AgAlpRkHIJdw3AE8nLsP8IQElJoWhB9ggCrmIJSUglKlIQAornt8d6lEWkGRR0g/EPGJEy5NaTrZ6LQBISi1qnEMQAA8nKYajDl38AjgcakGSSgVaFLtPGEvCrAinZgPFHmAA/GlDCQbXIBQKhDhTmTzGQ8k4+sU56lxT3RfmtJ0stBpBULQeKZ1H8Dw8yR4ODgBKFwPYAkQcmBy8InjuC8c55EHBBD4jogOQJwH2Ljve1jHeQBP+JHGeErNYzwR/0T3pClNJwuddiAUlKy2Syic4wI8xgOJ24UcjAJwAoBSHen5CJuni6/NzEECEHytWHzdNVyAEYAT/vHSTzKdn0eUKw08aXoh0WkLQlCy6kkgAkiSvoMOBAglpaIkKBHXJSlPw4EoNe0An6QUBD7E5ESAJoAI8PF4xwMQLk1pOlXptAYhKKrvvksxHOMAlHC/KCyOkxQjV0kg4dTBJWkTSvWJk+oHeTppStOpSac9CAVFMwSY4FLBJhVoQh0b7+J+xwwHjiQAhYTDcRJoAKA4jngOXHZ74jxNaTp1KQ1CKZQKJOFcMnIACvCJOKnAhAMw4nqAB/546QYgim+CpYJPuKDU4zSl6VSlNAidgKJJ8FPdiaQiXGpcpBw9Ow5Ufp6DThSWpjSdLpQGoeegVHAJfzz4uIRkl40ibiq4hI8LqYd4ERYuwoJSj9OUplOZ0iD0CyiaJ9VPdalheqQuKc2k+hwiJREv1LLnApo0AKXpdKI0CP0SNL6JOA+Xeu7YkSrZJIHHgeh4cInzNOik6XSmNAj9CjS+qThPDeP4RICSGvZcx2lK0+lKaRD6NWl8s52oGQGZCB8POHEtDURpOt0pDULPA/2iJhwPNmngSVOaknT8vhBp+rXoRFJOKqUBKE1pem5KS0K/ZYrmTYNPmtJ0YkpLQr8DSgNQmtKUpjSlKU1pSlOa0pSmNKUpTWlKU5rSlKY0pSlNaUpTmtKUpjSlKU1pSlOafs+UnqyYpjSlKU1pSlOaTltKC0JpSlOa0pSmNJ1GxOcSBgYGbFVhbm6ufW3udKa0IJSmNKUpTWlK0ylIvN57e3ulpaVFNmzYINu2bbPjvr4+E4YgVjbz/e+ioiKprKyUkpISKS8vl+XLl8vkyZPtywoITfGFBTYnR3Dinry8vLHNyl/IlBaE0pSmNKUpTWl6AdLg4KC0tbVJR0e7tLa2mZBz7NgxDWuXrq5OE4IQehBkEHwQZiCEHwQYXv+E9/f3WxzikmZYiYjHPUNDQ2N7UnEfLgShwsJCE56qqqqktrZWJk2aJDU1NTJhwgSpqKh4QQhKaUEoTWlKU5rSlKaTiNrb26Wurk4OHjyoAk6LCSXFxSUmsDQ3t6jA067CT6cJL1lZIvn5mVJWliPlFZlSUjwqdYd7paF+WIUa3IAJMgg0sa8dPkJSc3OzdHd3mzCUpQkRB8ElNzdH4yAoHf9dTYh7Q5BKPeZ+/HAIU/n5+VquMhOKJk6caA5hiXOsTlw/GSgtCKUpTWlKU5rS9Humjo4OeeaZZ2Tjxg3S0NAoXV29ZnEpLy82IaesLFMqK3OkqipbHYJPpgpHIoWFo5KTE1aXAdm2o0vuvLNDDu7vSwhAw2PWHIiw7q5u6e1za1FnR4909/Sp4MKQF3OGMqWggCEvrEGjKkiNqACG1WjY7oViaCwnJ1uPkwJQCEXjHUIS1/DDUTeEJIbjQkAKIam6utqG6n5XlBaE0pSmNKUpTWn6PREWmYcffljWrFmjwk+39PT2Se3kLLnyiimybEm+CjvM5WFIi1e1z+vxYwgLD25EOroG5Qffb5dVq7qkv4+J0C4AxSsea09Pb68KNH16NirDKtNUTxqScy/NlYvPq5W5MyqluKBAr+Woiy8iJNLX7Hv7MqWzc4K0tOaqoKaC1sGjsn9/kxw81CSNDc3S0twp3b0DVjSEpNyEoJSlglIIQiEMjReS8EOIQsiKITeG28KaFIISYaWlpXbf80VpQShNaUpTmtKUpt8hIfwcPnxY9u3bZ5OYjx07KgMDw9Kl4Ze+KF9e/rKlUlJUqTHr1SG4JOfZINCoeKNCgwoXJhCNyJp1HfL977ZKYyOTmodsqCtVCGJ4rLe3R89VosnIlJHhUVl+UYZceWOJ1EzMl57uQRkYHHKhJROBRJ3KGVnZmZKTlSHZ6nKyMiVPz/MycyQvq1D9UsmTci1DueZQonnmSlvriDS39ErdoVbZp0LSvn2NKjCpoNTYIm1tKqD1D2pcn5xtwlJujgo0SYvReEEpjuM6PkNuCEnMP2Iy94wZM2T27Nnm/7pWpLQglKY0pSlNaUrTb5EQXnbu3CmrVq1KCD7H7EWO5WNwYFCGhoZteOriS/LlppumS3nZPL2rX3oH9krPQK9eH5FhTUPf2FKYmyfF+XkqnGRKT1+/fOvbx+TJx7tloG9YRkaTQhCEbxOgh/rtHGGCZLKzRS68NlcWnpknhUXZ0qd5Dw4NSnFJsQoZ+S5MjQy6QGRWGgQRt9q4TIYgNiyZmk6OCky5ORkuJGXlSH5mnvpFkpdRJjlSoXHL1BXJ0GCeCkMjcuRol9TXN8sBFZD272uQAwdCUOpRYZChN5+jhMOiFEJRqkMgQpDCx4IUwhEWo8WLF8uZZ54ps2bN8vL+EpQWhNKUpjSlKU1p+i1QfX293HPPPfL000+p8NMsvb199vKeOXOGTRRm8jOCS3f3sMyYMSpvfOME9SfonTPUtcjAUKMJJFkqcWRmYB3JVZ9hsgHZvqtNvv71Ftm/Z1AFF1aE+aowsxjpax2f9BFqsMLYnzkVhoZHpLWjSVZenCeXXTNN2loGZduGVqk/2CWlxdXyyj98rZy18lzJzMrQMnSpa5b+oWPSN3REerVMAyMtKnT1aGJDJphgZTLrlMkdo3o6qvXMkKxstya5kJQl+dk5kpdZaIJSrgpI2SYoYVEq1LJmSVvroBxr7pZDh5plnwpJYVGqqzsinZ29Kvzk2vwln5uUGHrL4ji5nD8c84zOP/98ueiii2xV28+jtCCUpjSlKU1pStPzSFh/vvOd78j69eulvZ0hoQGZMqVAzj57igpDxSoUIaSwpB1r0KgMDA7KrbeW2Lyg/PxSTYH5L2xyyHwdfBxhWdLZ3Sg/+vE2efjBNunuQujxScwhAEEsgWc4zChhFEEIGhwckiF1WFD6egeks6NDMrOzpPlYqwo0GfLOv/hz+eP/z95/AMh1XFfC8Jmezj055zxIBJhzjmDOOYmkKEpUcNi1pV1Jtvf32v7Wu/Ku1+tP9u+wa60CRZFiJkhQDCBIEAAJIofJOec80zM9PfPdU9WFfhgCDBIDANYhC1WvctV7U/f0rfTgg0hJ+XDiwGLmF6aFII0iHBlCODqI6blOTEc6hCQNStiYEKUwFhOiqvgEIXEJpEpqam5RESwSJbcQJY+QJC+NEBp/oldIUkDIUhJ8QpQSlTYpUwpMQU/PHLa9X4+nntqI2toORYRIJvUUm1fZJEUkR3wOBAKKIFFTdPHFF+Oiiy5SfoeDJUIWFhYWFhafAvbt2yeC+tfYsX0XhkcmUVDkxg03FOLyi0uRmx/Ctj2TePrxYQwOcKpKa3Dm5haRmTWPR79ZgRXLOCXmxtRMGKOjMxgZCWNgYAq9fVPo651GTzftWSE0LE0TIBqKcSPK9ZlBeneXRgKiaucYNUkJmJmeUaQnweXC2OiYWox8991345ZbblFb2j8NLAg5m5sfU2aWJCnSLYSpR2mTwmIiC+PS9lksSvvV9JUiSgJx6/VJCfD6PAj6E5AZSEEo0S9x/YhKeGtXP/7LD3dh/45phIIBhJKTFMHx+6gp8iqNm1lLRM0QyRL7qLq6Grfeeqs652gpLBGysLCwsLD4HcB1P0888Svs2rkX4xNTOOn0VNxzfyFOODmEiYiQmulpjI/P482nPWjZLxQmRkyM+OXiZ6+P00kuhGeiiMwtQKJwkkmTFnIFxRQWhWQsIDovcYQNmfVAJBO0td+8JhcCPV22qIgAp7D8/oBaqL13716cddZZ+OY3v4krrrhCaU0+T8xHhcxFhShFRzAT6cfkbCem5zqEKPVhLjKEBVdYSIwbXiFC3LE2ObGA0eE5sSew571hvPb0OGYmhCglCREKBRAQQhT0hxTpoRaIhu0102V8Zru5fuiuu+5S02ZOWCJkYWFhYWHxW4CLn5955hns3rUPc/OzuODiTNxyVzZyKxYwPB3G5OSCIjWJ7kV0NiRi04uJGOmnyOXCZmpoNCiGqR0y7qXGue6HhgTIuSiabpIdakI0KdJb5ekOBoLKf2xsRGK6cPrpp+POO+/EOeeco/yPRnBdUjgygLFwDYamdks/jmN+1o/UUAVyU85GZ8sonnnuGWx6+y3VBp5HRDIXDIYU8VHrlgRmYTX7iSSRz/feey/OOOOMQ9puiZCFhYWFhcUnwObNm/Hkk7/Gnj218AcXcM31ObjqpjT4M+cwPBFBeGYR8xGSHU5BJWCoN4p9m71o3BtFeDpCvc5BIuMkOcY2OFI4DdMbN/1jSiC4RMD7vD61UJrXb8xH59WU11133qWmhgoLC3XE4wC9vb3413/9F9TU1ggJSkLAcVI1SSB3ulErRhJEkCyyDy655BJFmAwsEbKwsLCwsPgIUIhu2rQJzzz9DPbtq0d2fiJuvi0f518eRDQwjdGJKGbD1DxERQDzugqguSaMhMmTccEZd6Gmpg6PP/6Yug+MmgnmZ4gMQVHsNATDGI+kx0xf8QRq+jMPLexjDEjAKSASIGqEfEIKTlxzotKAUPtjtCTHE9h1mzevl/fxDtyJc2Q/0j+J6O+fE5sXy3L9VFT1C/uM9iOPPIKTTjoploOGJUIWFhYWFhZHAEnIhg1v4qlfP436+iZULAvg9nvycOLZbkwjjPEJLniOYj6yoBbrzkzPo27nHLyR03H+mTejsqJcJC3Q2dWJ//rX/wX79x8QUqKnsEhauLjZkBoDimUKbtpcCMyFvwT9RkZGVBoKdfobgjM3N6ume9YI+bn++uuV1oNTRscjuCNtfv5tRBdq4EoU0ucmmeRUV6UYLoZOFMLZgbfffk+I0gjGxhYwONiP6667TmmElm6nt0TIwsLCwsJiCXgQ4RtvvIGnn3oObW1tOO3sNNx6dw5KVixgbDaMyalFRIQAcTEyCcnQQBh7t0aR5b8Ql110I4qKP7g76Ve/ehw/+MEPhFwtYMWKFYq4cPqKhm5DeAgSHEOQDNmhTWLGS1np5uJg7vpas2YNzj//Apx99lkfWAh8vGE20irM5WUkJszAleAXN+0kCeGOOx49QHSKaRIzjebmMfzPv2vFSSddhztuv01IEOMeCkuELCwsLCwsYiABeuWV9fj1k89iaKQfl1yRhetvS0dqfgQj07yqghqgeWAhAT6fF21NU9i7xYXyvMtx5eXXIyc3M5bT4fHjH/89fvGLX6hzhLiLi0RncnJSaXlIhLjTyRAggiKaJMmQIWqCGIdk6MYbb8S3v/3tT23b+9EM4ZuIzG+BO3E7Enn/B0hdeAxBrpgyMVwfxLOTGsV0iJlFFBPomxmFa/YeZCdfJP3I85g+CEuELCwsLCy+9OBanHXr1uGJJ57B7Nwwrr0xF5deG4IreQajUzy9ObZAeV4fdLhv+yhq3/PhlJXX4aqrrkFq2ocfQmjAPHjidGNjIx577DEcOHBALebl2h+SHU6Fkfg4iRDdxs/EYX3+3b/7d1i7dq0iRsczIvNT0va3hARRy8Mzknj/Gi+gLRbD6TBqebgrrkbMkJhZRDCFznAnwlMnozT5qwh688T/8LBEyMLCwsLiSwsSIE6B/erxpxBZ7McttxbjzEvcCLsnMDkzj8WEeUQj3OHlwdyMB+9uGEbHgXRccv6tuOzyy4SUxHcffVKQBP3FX/wFmpubVT0mJiaUxsecfWNA8kQCRH+KbGqPrr32WnUOEO/XOp4xsbAFA6Mvo6GuA3V1QxgampW+SkQolIDSMj+Wr05GdmEIae4kJCMIV0IEk0KK2scHkDBzKcrS7kTAx6s8jgxLhCwsLCwsvpTgNvgnnngC+/c1YO2NGbjvgTJE/RMYGJ+A0A1w63Vigg+jQwl4c90ghtpzcNN19+Ciiy8Er3L4NPDcc8/hxz/+sVonND09rcgQSY/RAFHbQ5OUlKSmwHJzc9WU2Nq1VwgJ+3wPQvy8MRB+ARu2/h9s3TCK+clKeBIykRRKxZo1pyA7Ow+1NbuwdfsryKscxKU3ZmJFRQY8iWH0jswjI/ErKEy95IjTYU5YImRhYWFh8aUCr8JQBGj/fkU+xkanUFS9iBsfTMeKNSngDRWLCy4M9QIvP9mDuZES3HfvwzjvfG5Dj+/u+rSwbds2vP3220rTk52dra6BoM0b6rnziyToSPdkHa9YwAxe+M3/Rt3+XoQnA5ianEFObgFOPulM6ZcM1NTsQ0PDfni8QFPrNiw/YwIXXJWOoKcMJUkPIyO0XBhOLLOPgCVCFhYWFhZfCnR2dioC9P777x9coMzF0TTT02HwzJnKE4IoKU9Fb+cMAq5SPPjA13DhRRcoDY3F54f1L7+Crdu2wuv2q112RUUVWLHiRHVA5bZ3N2F8YhiRuVls2/4uQlldWHtbBs4/6w6UZ9wBX+KHT4UthSVCFhYWFhbHNTjd9Pzzz2PDhg1qtxUXJ8/OagIUDvMS04hae0PMzUVQXVWNb37rUVx66aWWAH3OGBsbxy9+8XN0dHQiKZQCV6IbK5afhNLSCgwODWDbtk3w+z1oa20TovQmzr8yBbfedTnWVNyMFN9KyeGTHxxpiZCFhYWFxXEJire33noL69evR19fnyI81AJxOoyGRIiLlAmGcUrq4YcfxjXXXKPO6LH4fLFv3348+esnwGvY3G4f0tOzsXr1KUhLzURt/X40N9cgFPDjrbc3CkF14T/8xz/C6aedFUv928MSIQsLCwuL4w41NY147rkX0NRUh2iUd00tIjIfwfTUlDrRmQSI2iCSIe7G4q3kd99995fiTJ6jDWQhL7zwAjZv2YxQkFvhE1FcXIEVy9eIOwF7927HO5s34N13N2M+Moc77rwLv//7v6cWjn8asETIwsLCwuK4weLiACandmB8bK+QnQhGRjJQVz+BTZtq0dY6qBY7e70eiTMpccZx+eWXKy1QcTHPpLH4vDE0NIyf/+Ln6OvtQyAQQmKiF6tWnYySkkoMDvWpqbBQwCfEdj/efe9dfPe7f4w77rjjUz07yRIhCwsLC4tjHpH5XszNvwe3qxUe94wQHl41wROHKeIOiOnEm29N4Bc/Gxah2ovq6gp861vfwumnn37w8EKLzxe7d+3G0888LS5eJ+JGRka2kKBTkJaWgfr6/WhqPIDU1GQhsdxRF8b3f/ADnHnmmTrxpwhLhCwsLCwsjlksLEYQXdiHRNd+uBIGxIfnxpSK4c6hDqFBNYhiRl3GMI5RrH9+AqkLN+GKS29EcsrxfQ7P0QrSjqefehrvvvcekpJ4P5gLZWVVWM6pMGEk77+/GdPTY+KMqtO+Tz3tFHz3j/8YBQUFOoNPGZYIWVhYWFgcc9CSqxMJCTvFbhEzJaZQDLVAsyJE94jdx2MRMb4YxnB4DP2DwygJPYzi9GuFNP32J0Jb/PYYHBzC//3pT9DfP4RgIASfP6imwooKSyWMU2HvIDkpgPaOdrz77hZ87WsPq/VbXMf1WcESIQsLCwuLYwoLGEbb8M+wY8f7aKidQDi8iKRUFwrKE1C9Ig1lWUlIFcE5mxDB8PwkhsdHMTIAFITuQUXuVfB6rCboiwDPb3r66WeQmOgR40ZWVj5Wn3AyUlLSUV+3H43NNUhPT8GmTW9hbGwUP/zhD3HeeefFUn92sETIwsLCwuKYQn3P09jw2m60HFhAUigdJ554GhLdCXhn0+voGtiB0y9dxNkXZSCUuoDBoVF4w2diRf6DSEsuieVg8XmCF8T+6oknsP397UhKTkMCXKgoX4bq6lUqfPv2LZieGYcrYREvrnsBa9asxve+9z0UFRWp8M8alghZWFhYWBwzqK9vxKu/2YDu7h4RpCtQWbUMHZ1NqKvdh7nZeTQ3N8GX3omr705DXl4mytPvR0n2RXC57MGIXwT6+/vxk5/8BIODI+puNO4MO+GEU4XklGJgoA87dmwRMutHR0cb3tm8CV+5/37cJyYY/Py0dpYIWVhYWFgcdaAWgbu5zI6u8fFJvPrqG9i5Y6faVbTmxNMRXYhg395tGBsdxcjIKPYfqEEwbRhX3paLtZfehsrcW+Bzf7LrFiw+PWzZsgXPPPM8vB6fOqE7N7dQSNDJSE5ORV39ASGttcjMSMXbb7+FgcEB/PCHP8CFF174ue/is0TIwsLCwuKoBUXU++/vxOtvvInpqWmsXHkSCgqK0NpWi6bGOnVHWH19LWbDs7jnK7fgymvORU5GGVwIxXKw+LwxPx/F44//Ejt27EJSUirciW5UVq1ElZhFIbjbd2zB1PQY3K4EvPzyOixbtgzf+953UVrGhe6fPywRsrCwsLA4KtHV1YP1619FY2OjkJ9iRYIikRm8ufEVbH5nkzqFeGJyDBdffLE6E6iwkLvGLL5IcMry3/7t3zA6OqGmt4LyjlavPg0F+UUYGOgXcrQZyclBebcd2PDmBtx991346le/qm7Y/6JgiZCFhYWFxVEFXoGxceM72LJ5K9xuL1avORVp6emoqdmJ3p4udLR34LXXf4Oqqir82Z/9GS688AJ7KOJRgI0b38ILL7wIn9cPt8eD/Dwhr6tOQnJSijogsbm5DukZaXjnnbfRI+/x+9//vrrY1uX65BelfpqwRMjCwsLC4qhBbU29WgvU19+Hiorlajqlv78LdbV7MDk1he7uLnR2tquLUR988AFkZmbGUlp8UYhE5vHYY7/Arl17kZScIuTVo95bVSVvg1/E9h1bMT01ikRXAl56+SWUlJbgBz/4PiorKnQGXzAsEbKwsLCw+MLBxc6vvfYmdu/eg4yMTLWziDeM19Xvw8jwoJgh1NTsQ25eLr797W/jtNNOs1qgowBtbW34vz/9GSbGp9SusJTkVHVAYl5+IQaHBrBz+1YEg16lAdrw5hu49dZb8fWvfx0pKTxR+uiAJUIWFhYWFl8YotEo3n33fWzcuEndBr9s2UoUFpSgu7cDba2NmJyYQFNTA4ZHhnDvvffg9ttv/1y3VlscGRs2vImX1r0Mr8ePRI8b+QXFOGHlSUor1NBQg+amOiG1qdiy5R20d7Sps4HWrl37hU+FLYUlQhYWFhYWXwi6u3vVYuimpmZkZ+WgqmqFEpLNLUJ8hgfR09OJ2toDOPGkk/Cdb38b1dVVsZQWXyRIWH/xi59j374ahELJ8Hq9WL58NcrLlytiu3OnngpzuxPx0kvrkJefhz/5kx+q3WFHIywRsrCwsLD4XDE/P4+33t6MzZu3YiG6iPKySmRl52F0dBj9/d0YHhoUArQfc5FZPPzww7jyyrXweDyx1BZfJJqbm/Gzn/0cU5Nh+AN+JKekYdXKU5CfV4jBwX7s2rUVSUkBtZbrtddfxY033YhvPvoo0tLSYjkcfbBEyMLCwsLic0Nraztefvk36OzqQo6QH54w7PX6MTTcj2ERpC2tTWhsrMM555yjLtz8rG4ct/hokB7QmKms119/Xb07r9enFkRzCpOaIN4g39RUp+4Ky8pMx9atm9HU3ITvfve7uObqq9VhikczLBGysLCwsPjMMTMTFkH6Jt5/f4cSjHl5hcjNzVcnSI+OjqCrqw0HDuyVsASlBbrggvOPurUkXzaQHnBB+vT0NH72s5+htrZBnd3k8/lRtWwlysuWS5wF7Nz5HqamRuHxuLD+5ZeQkZmBP/mTP8GqVfousaMdlghZWFhYWHymqKmpwyvrX8PQ0LA6D4gkiNdkzM3Noq+vC3V1B9Da2oyLL74Q9957L7KysmIpLb5oNDQ04Oc/f0yd4O3z+ZCelqkOtszJKcDIyCB27noPAb8bvb3deOON13H1NVerXX3H0rEGlghZWFhYWHwmmJiYwEsvv4p9e/fD4/WKcMxCfm4hQqEkjI2Norm5XmmBQkkBPPzwV+2W+KMML7+8Hq+99rq8Oz88bg9KisuxbPka9f5aWurR2FiDUDCAXbt3qMtu//AP/wDXXXcd3G53LIdjA5YIWVhYWFh86ti2bbsI0Q2YmppCakoK8gtK1KWb0YUFtLc3orZ2n7pm4eqrrlRnyyQnJ8dSWnzRIIH96U9/iqbGFnVFhj8QwLJlJ6CkpBJkDAcO7MLQYC/mI7PYsnWzOhPoe//xezjpxBNjORxbsETIwsLCwuJTw+DgEF588WXUNzTB5/UiJycXZaVVCCYlo7+vGw31+7H/wD7k5eUqLdCqVTx92OJoQU1NLR577DHMzMzB7w8gIyMHK5avlveYh/HxUezfvxsLi3PqgMQtmzfh0ssuVVNhx/J0piVCFhYWFha/MyhKeCjiW2+9g7m5OaSmpqK4qAyFRaWYmZ1GY10N6ur2q/OBbrn1ZnVFBtecWBw9eOHFF/Hmho3weHzqbKCCghJUVa1CakoaOrpa0NLcAI/bhZ27tqO5uRHf+c53cOONN6q4xzIsEbKwsLCw+J3Q1tqO559fh67ubgT8AeTk5qOycgVCwRA6OltRLwSoob4GFZUVePChB1BeXh5LaXE0YHx8TJ0N1NDQJO8sGf5AUK0HKi2thNfnV2uBhof6hOCGhehuUOcHff8HP8Bpp54ay+HYhiVCFhYWFha/FXhLPM+V4ZZ4Ij0tHZVVK5CfX6wOR6yt3avWAoVnp3HP3XfjkksuOeYW0h7vqK+vx+OP/0rIkLkrLAWl5dUoLChFJBJBXd1eTE9PoK+vG+9sfhsXXXghfv/3fx85OTmxHI59WCJkYWFhYfGJsWfvfry8br0QnlEkJSehsLAUZWVVcCW60drSIAJ2L5qbmnD66afhnnvvQV5eXiylxdEC7gp7440N8s48CPiDSE/PUO8wJ6cQY2NDaGqqRXhmCgdq9qldYV9/5BHccustx92UpiVCFhYWFhYfGyQ+zz63DrUHauHxupGdnYfq6pXIzMhGT2+XEKB9qKvdD6/Xgwe/+iDOOP0MuyX+KMP4+Dh++ctfora2HqFQCvx+PzKzclBeVo3U1Az09naio70ZoyND2L7zfaSmpeCP/v2/x0knnRTL4fiCJUIWFhYWFh8LmzZtxquvbogthk5GaWm12lI9H5lDQ+MB1NftQ3tHOy6/7FLccccdSElNiaW0OFrAXWFPPPGkkKFJJCeTBAXUCd+lpVXw+wJoa2tCV3cburraUVdfg0svuQQPPfTQMXVA4ieFJUIWFhYWFh+Krq5uPPvsC2hv71DaA26lXla9Cikp6ejsbEWdEKDauv3IzsrCVx9+CCeccEIspcXRgmh0AS+++AI2bnxb7QrjoYhBfxAFRSUoKa5EdCGKpqYadHd1oKmxHmMTo/Iuv4or1x7/F95aImRhYWFhcVjMz0fw8suvYsvW98DJrbTUdFRWLldb4rnTiBqguvr9GBwawK233Ixrr71WESWLowtdXV144okn0NLSjqTkVAR8fnW8QXnFcuTmFWJkeBANDfvR3d0ppLYGxcVFePTRr2PFii/HGU+WCFlYWFhYfAC1dfV4/rkXMTw8ok59LiosQXn5ciQmetDaXIv6xgMiPOuxfMUyPPjgAygtLY2ltDhaEI3OY9OmLVi//mVMz8wiOSlViKoPeTzeoGoVAqEktLU24sD+XejsbMPk5ASuuupK3HzzTUhLS4/lcvzDEiELCwsLi4OYnJzEM8++gH17D8Dv8yIrKxtVlSuRkZmD/oEetRi6vr4W4fA07rvvPlxyycV2S/wXgIUFiu64+KYo59otLkznVBYXta9bt05ddeL1+tT5QIFgCKUl5aioXIb5SESI7AE0NdWr6bDSshLcJASIN8a7PfI+Y1l/GRa6WyJkYWFhYaGwdcu7WP/Ka5ibnUN6ehpKSqtQUlyB2bmwmjppbKpDa3MTzjjzDNx//33Izc2NpTy2MDk5Jf8uIhAIIDExUXt+QaAIpiHh+Likw4htp80znbgOiDf6d3Z2qq3xbW0dSOZUmD+gNDzVy1ap+96GhwdQU7Nb3fifn5eDc887B8uXL1d3hpn+iEajEm8YwWBQ+btcLuV/PMISIQsLC4svOXr7+vDUr58RwdmOpKQktW6konw5kkJJ6OhoQWNDDerEBAJ+PPTQgzjzzDM/ltB2ipejQbOwsLCA+fmoEupu9xdPgEg2CJKPT0qCCKaZn58XEjSntEFc8Lx7124hQS9jejqM1NQ0tWaLZzxVV61CMBRSt8bzvrBIZBZnn30mTj31ZKX1Y58wL+bPfuJluTT05xlQJI3HKywRsrCwsPiSgmtIXnnlNbUtPiHBhYyMTFRVrkBefhFGRoZR37APTY216Ovtwdor1+K2225T2gEtNqjJ0PkQ9NOGAlo/U1BTkNKtNQrUeuj4nzdMfb5osB4kHCQbJEAfd1qR6ZaCJz9PT08rm/lRC7Rly1b4fUG1rssfDKr73rg1fkFIUk3NLrQ0N6KiohwXX3IRCosK1DUoTBsOh1UZdDNPTpHSZp9x/VdaWtpR0X+fBSwRsrCwsPgSgtqfF55fh+7uXoSSQygpKkdZaSWEsaC5pU4RoOamRrg9HjzwwAM4++yz1NoTIwu1UPwgsTEiZanQPF6F6CeBIRoEieHv1ieLmJmZVaSKu8KefvoZdHZ0qWsySLCShbCuWnkSCgpLMDDYh337d2B0eBCnnnoKzj33HHVbPLVFnFIj4eGao8VFTYhmZmaUMRqrsrIyIckZx+07tETIwsLC4ksCDvdcQ/LCCy/h3Xe3w+fzIjcnF1WVq5CekaUWQ/NgxNaWRqUFOu+883HzLbegsDD/ECH4SQWiJUGfLvgeSYASE93YsOFN/Mu//At6eoTQJiUhIOTG5wsoEjM+Pqpuhg+FQkhLTcXNN9+IU4QIUVvEazJ6enrUeiLmxXdEP06B8ZnpSdqYnkSIeRyvsETIwsLC4jjE2NgYampqsHHjRlRXV+P8889Tpwnv3bsXr7/+BuZmIzjzrPOwatUpmA2H0dQkBKitES0tzcjKysRtt9+ubhencCSP+ThkhuLkdyFMFh8NraVJwNTUJH7+81/gzTc3IiM9C9k5OUhOSkZFxXIhLtVCeMPYu28H+vo6kZQUxBlnnIFly5YhPT0dLleCmvqiNojviIZurgniWiO+R7NmKD8/H9nZeg3R8QpLhCwsLCyOE1BIvv/++1i/fj127dqFHTt24J577sG9996Ld9/dhgMHajA4OKjWpZx15gVYsfJE9PV3oUlpgZoxNj4qhOl8XH/d9SgsLECCCMwPIzOW6Hx+oHaG79ft9sh7PIB/+7d/Q1dXD/LzCpGckoT0jEysWHEisjKyhfz0oK6eN//vR1VVBdauvUKt8TFnAxmyw/xIdrjGiESINv0YRn9eq1FSUqK0QsczLBGysLCwOEbB4ZtkhL/uN2zYgCeffBK7d+9WgitHfsWXV1SirKxCnSnDtR8jIyMoKirD+eddytSoq9uL1rYmtLe3iMArxQ033KAu1kxOTjqE5FjC88XCrCsKh2cVyX3xxZfgciUiJycXoUBIvdOKKh526UJzUx1aWhrU1vik5BCuvPIK5OXlH8yD64cM0aG2j9vj6SYRos14/FZIgioqKo7r3WIGlghZWFhYHGPgr3YKLpotW7ao6xM6OjrUuT5c1DozE0ZHewfS0tNFmFWqKY+w+J119oWoEoHJLfEUmK2tjQhLHpdeeimuuPxy5BcUwONxK+Jjyc/RAU12ge7uHjz11DPYvn0nkpKS1RQXr8ngLr+CghJMjE+gvn4PWlqb0NvXjTNOPw2nnHIKEt1uNa3Fhe779+/H1q1bUVhYiEsuuUStFaIWqLGxUeXHZ5IhhtMc73eMGVgiZGFhYXEMgSRofHxcrQHatGkTXn/9dbX7h2s5uGC2qalJBJgXK1eukhEe6O3pUVMm5517MaamRVjW7UNrewv6ertVnKuuugqrV69S5wdZHF2geCYx4ZTmU79+Wh2QmJWdjfS0VOTk5KOycqW8txQhSe1obKoRYtsEbpO//fbblGbPua4nPrXmVhofrgWj8B8fn8bGjRuQm5OFU089Tb6Jlcf9mqClsETIwsLC4hgABZlZw8Ff6u3t7Xj11VcVKRoYGMDmzZtFaEZx5plnK01BW1srcrLzcemlVyEpJQVNDRSUDSIwGyU8BXfeeYc6GJFTIxZHDyiSzblAJCzvbNqMl9e/Iu45IT/ZSEtJQ1FJpTrqIBqNqJv/2zqa0d3ZiYyMNFxz7TXIzc1R02jUBPL74DsmWSZ5rqurU3fElZZV4vIrbsZcJIyBvhbkZGWq06VT09JiNfnywBIhCwsLi6MU1AaYw+0oFCnYCB5wx3Ne3nvvPaUR2rdvHwoKilFeXoH+/j61rfrii69AcXEFOjtb0NJcj47ONvT29uCKKy5Tt8RnZ+eo9SJ2CuyLhxHDtPnO+djd3S1E9zVs2bxV3RGWk52ljjioqFiB3Jx8DA72obZ2L7q65L329ShivHLlCrXYnWvC+vp6hSgtKA0QT9GmzXx5UCan2UJJKepeseXLqtS0WHFxsXxDBSrelw2WCFlYWFgchaDmhxqfoaEhrFmzRq39oSZoYmJC7RoiCeLCaJeQnuXLVoJnAo2MjIp7DU4+5XQhSlNoqN+Hvv5etLQ2Iy83B3fcfjuqqquUhoALqi0JOnpAUcx3Tq1ebW0t1q17CfX1DcjKJAHKREFhMSorlst79qvF0PWNNejv7Vbkdq8Q4fPOPQd/8id/gsrKSrz22mv42c9+pr4dvmPmS9LLhc/p6RnIy8tVU6n053dw9tlnK23Q8b477EiwRMjCwsLiKAKHZCdB4TQJtQPU+vAMIC6KHh0dFwLEwxCz1a95aoq4Syg1NRNXrL0ec3NTaGmqk3RdGBwawNorr8RVa9ciIzNT3Sye+CVa/3Esge+a5z49++zzQninUFBQiMysTJSXVqOosAzTszOoq92DttYmDAz0obOrUx2H8Oij38D999+v8vjHf/xH7Ny5U5EarhXjTjJqecxhiVwQTVLEgxS5uP76669X50x9mdYELYUlQhYWFhZHETgVRm1PfX29EnKc5jD3PnEtEBJcKC2tUJoCn88j5CcdpSXVSlOwefNb6O7pxLJlK1BTs0/CQrjttluVRoknAxuCZTVBRx+o6XviiSexbt06pKSkoay0HNmxU7/T0jPRJ++1oWm/EJh2DMl30N7RjpzcPHzve9/F6aefpvJ499138ZOf/EStL+KFq16vR8gQd43pC2Z5fhCv1uBustWrVysto4UlQhYWFhZHHUh8KBipAeIiaJIingEUDCahqKhUaYGSQikoKalAcQnXC02hVohPwO9DZ1c76uprcNddd6pt8VwkSzjJjyVCRx/27t2Hxx77lZCViJDcTBTKey4vWy4kJkFNhTW18PLbXgwM9qO3p1cdkviNbzyizhJygjsJeaQCF0lT88MpUy6ALsgrkG+lWJ0uTa2QRRyWCFlYWFgchSAR4gGJLS0tmJ2dQySyoM6P4fRGbm6+Xi/iD6gzgZqaajE0OIC0tFSsWLkcF110kdoC7cThhnpLiI4GLOLll3+Dt9/eDI87Ud5hBsorliG/oATjY6NCgvehU94xp8I6OjoRXYjiD/7g93H11Vd/KRc2fxawRMjCwsLiKEVXVyce/+WT6O3tR2pKElJSM5QWKCe3EBPjo2hsqEF7ZxN6uruxfPkK3HPv3SgvL4+lPhRmqLfk5+hBT08fnnji1+ju5oWpQbUbrLrqBEV4Ozpb0NBwQN5tBwaF5La2tWPVqpX44z/+I7Ww2eLTgyVCFhYWFkchmpqa8dxzL2J4aFhNZRQUlggJqoJLiExzax3aWhpFWHZgZHgY111/LW655WakpKTEUlsczVhcXMBvXn0dm97egsWFRXVXWElxBUpLqxCdn0dTcx2axfT396Kvrw+DQ0O45567cN9999lprc8AlghZWFhYHEXgouh169Zj9+698Pt8yMrORWlZFVJT0jHQ343Gxhr0dHeirb1NbZX+6sMPqXUfFkcnKGKdWrjBwSE89tjj6OzoQpKQGi5q5jQntXxDg/2or9+v1nkNDPSqnV0pyUn4oz/+I5x77rlWm/cZwRIhCwsLi88Z3L3D7cpLDzTcvmMnfvPKa+pU4PT0NBQXlSM3r1Btj29uqhcB2SrCsQORyBzuvvtOXHnllV/as1+OFRgRy/e8Y+dOPPvsi4jMRpCUElI3x3NXmNfrU9djUAvEe8K4Hqi7swvnXXA+vv2db6OwoEDlYfHZwBIhCwsLi88BHGrNtQk8PZjb2c1iV+4Ie/bZF0QQtoh/ELm5BSgpqoTXHxDi04qWllr09HSpNUNnn3UO7v/K/cjPz1NpLY5e8J2TAPHgwqeffhbbt+9Su7iSU5JRXFiOouJyROYjaq0XL8DlVBgPSOQFuV//xiO44YYbLNH9HGCJkIWFhcVnDA6zNBSItKkJoqH7zTc3qrUivCwzMzNHrRXJzM7FyOgQmptIgDrQ3taGYFIQDz30kBChs77Uh98dCzBilSSIa3y44J0X4vJi28zMbFRULkN6ehYG+/tQ33hACC6nwvrR0dGOsrIy/OEf/iHWrFmt8rD47GGJkIWFhcUXgPb2Tjz33AsYGhxEUigZ+YUlKC2pxHx0Hi0t9UJ+mtDT14WRoWFcfc01uPXWW+xC2aMYFKXU+JH8GKL63nvb8OKLLyv/5OQUFBaVqXfM2dC2tkY0Ndahf6BHSNAA+vv6ccONN+DBBx9Q50RZfH6wRMjCwsLicwSnxV555VW8v20HeDlqVlY2ysqrkJKSgd7eLrQ0UwvUqa7S4Fb4hx56EMtX2O3SRzOMGCUJIriG69e/flYvePf7kZaWrq7JyMkrwPjEqBCgGnR1tmNgsA9d3d3wuN34zne+jUsuuURpCi0+X1giZGFhYfE5oa62Di+uW4+xsXERjmkoKSlDfl4xpmdm1DQY1wOpxdBClu688w5ceeVau0bkGEO7ENhf/erXGBwcRkpyCNnZ+aiqWolQiGcDtaGp6YAivIMDA+jq6lbXXXznO9864vlPFp89LBGysLCw+IwxPTWtpkj276+Bz+9DQUERiovLkej2oqO9BW2t9SIceZN4r9omzYMR8/LsYuhjDZs2vYNXXnlNXC6kpqTIO+YVKGWIckF0Y61aED3Q34c+MVPTU+pcIE558rRwiy8OlghZWFhY/JbgNBexdBu8E7t27cJvXt2gBF9OZi5KSyuRmpaJoaF+pQXq6m5X02A52dl46KsP4dRTTzliXhZHJ2Znw/jV40+hpqZOkZqMzAxUlC9DZmYehkcG0FB/AN09XBDdJ2S3T951Dr79nW/htNNOs+/6KIAlQhYWFhafAXhw3osvviRkp0WfHFxShbzcQkwLIWpsqlE7hXq6u5QQvenmm3D99derLfUWxxZaWlrx5BNPY2xsDCnynnNyCoTsViPgD6KjsxVN8q77+rsxMDggJKgfV1x+OR4Wwpudc+hdcBZfHCwRsrCwsPgUwR1Cb775Ft55ZwsWZHgtyOc0WAU8Hg86OlrR2lqn7gbr7x/Aqaedivvvvw9lZaWx1BbHEjZs2IgNb2xUu8C4IJrnAuXnlwq5nVG3xXe06ctSe3t61NEJj3z9EVx99VXqW7A4emCJkIWFhcWnhMbGJrUWiNqgzMwslJVW6vNihvrV1RidHW3o7ulCWmoaHnjwKzj//PPtLqFjEDzp+4knnkJDQ6PS4mVlZqO0rFpfgzLQg6amWvSpE6L70dHZiaqqKvze7/0eVq5cEcvB4miCJUIWFhYWvyNmZ2fVBam79+xFclKyuiE+N6cA0zPTaGmpQ1trE7q6OzEbnsX1N1yHW265Re0aszj20NDYiGefeQETk5P6Mty8QhQWcseXC+0dTQdPiCYJGh4exq233op7773bngF1FMMSIQsLC4vfATUHavDii+sxPjEpArEY5eXViC4soKmxFi3N9epqjKGhYZxxxhl46KEHUFVdFUtpcazh1d+8gU3vbIbbnaguSy3iXXC5hZiYGFNTYd1d7Rgc7Be7B6FgUJ0NdO5559qTwI9yWCJkYWFh8VuA94NxMfSBA3VISkrG8mWrkJaeia7ONtSrXUKd6OzoQH5BAb797W/irLPOiqW0ONbAhdBPPvk0WlvbkRQKIisnD2Wl1QgFktDV04Gm5lr093ULCRpAb0+vetff+MbXUVhUGMvB4miGJUIWFhYWnwBqMfSGjdj41jvqROHi4lI1FcbFsA2NNWisr0FHZwemp2dw11134I47bld3TFkcmzhAjd+69ZianEZychIKC0tQWFCCeXnfnAZrb29WWqC+vl51XtTDX/sqrrvuOnsQ5jEES4QsLCwsPiZ4O/zzz68TodevzoKprFwuJCcFHR1taGjYj65uXpDajurqZfjDf/cHWGGvxjimsU4I0Lvvvg+PJxGZGRkoLq1GdlYeRkeG5H0fQE93OwaHB9HV1SWEuAS/93vfwQknrIqltjhWYImQhYWFxUdgYmICL4lQ3LVrD7w+P6oql6GouAyjo6Oord2jtAK8GmNhYRH33XcvbrjBngl0LGN4eARPPfWsOugyWd5jdnYeikoq4fcH1NRnS0uDOhuIU2ED/QO49rpr1TEIdgH8sQlLhCwsLCw+BO9s3oLXXn0D4fAcCguLUFW1QpGh5qY6NDbogxG5RfqMM87Eo49+A5WVFbGUFsci9uzZh5dffgUzM2GkpqaqabCCglLMzs2itaVOnQXF2+J7ervVImiu/7roogvFbY9BOFZhiZCFhYXFYdDa2opnn30R3d09yMrKQnX1KmSkZ6kLM+vr96tTg6kx8Hi8eOSRr+Gqq660B+V9IkyLmRXDKyaoPfti+45rv1548WXs3L4LbrcbGRmZKCmtRFpaBoaGB9V1KL09XRgeGkRXdxdOPuVkfEOIb2lJSSwHi2MVlghZWFhYOMDD8tZRIO7cDX8wgPKySpSUVGJycgJ1tXvR1tYk5KhLhOMIrrnmajz44APIzrbXJRwOQ0OtqKndJ8SxBe3tvRgaHFaLyOejESxE5xX5WFhwiSRyIdGVCJ/Pi/SMVOTnZaOyshwnnngqysuXfeb3cfX19gnpfUEITo+6KywvN19IUJXS/FHj19pSL3G60N/fr3aQ3X3P3bjllpvtZanHCSwRsrCwsIjhnXc249XXNiAyN4eiolJ1JpA70YMWEYSNDbXo6e1EZ2cXli1bjm99+5siqNfEUloQo6PD2L17N7Zte1/IT608TyABQnLciXC5PkhmSITmpK+np6cRDocRiQhBUuSIZlFdapuamqK2o997771YvXp1LOWnhy2bt+L1NzZK2XNqKoykNz+vWB2S2drWKMRX3xhPLVB2dpZaEH3SSSfFUlscD7BEyMLC4kuP9vY2PPfsi/LrvweZIuwqypcjIz1bER9Og3V1tQkB6oTP58dXv/qQvS8qBoqPpuZGvLt1K95/fzt6e3vFD0Ie3XrG6zDgMQMkPSQ/MzMzh5AfEh/aRixRE8QrSOhHN68k4fk8q1f/7gR0cnISzzzzPOrrGuDxedVUWFlJFTIyszE8PKiuyaA2aHCAW+P7cdnll+KBB76CzMzMWA4WxwssEbKwsPjSYkqE8bp1L2Pnjl3wBzgNVoXCwjJMTU2grm5fbBqsGyMjo7j++mutIBSMjAxi584d2Prue2iob1RTXVxTY05PXipS+EztCqcc48QnKrb4h+mOYD46p8IYl0SJhgTI5/Mpwsn8aQj6r117Ob75zUdRVlap/D4p9u7dj5deWo+JiUl1AnRBQZHkVQ23x4uOzha0Njeou8K6e7oVYXrkkUfUNKg9G+j4hCVCFhYWX0ps2rRZ7QaLzM+jqKhESFA1Et0eNDfXKW1Ad1cXeD7M8hXL1c6gNWu+nNNgi4sLqK+vwdat72KHEEZqRwijEXOKEGpt+EzNjlProzQ9ks/c7CImJ8YQTBnDWecX4dKLL8f292vx2E83YWI8KmTHJUSHJlERH06bkRQFhayQFBl/IhDw46abbsDXvvYI8vIKlN9HIRqdx/MvvIT3t+2AW/LiNRm8LJVTYeHwlDohur2tGf2Dfejq7MTy5cvwrW99C5WVvx3hsjg2YImQhYXFlwqtrW145pnn0Nc/gNzsPKUJSEvPUFdi1NfuFfLToU6GpqDnbjBOg33ZNAEjI0PYtXuXmvKqq2uIaX08B9f5LCU/nLqi1ofEh4YEhn7R6AKmpiJChoZQVL6ASy47AddcdStOO/lKeBJLYzkAda1P4nvf/RO8vr4NHndQ8lwU4zrY7yyPGicSIaMhSiQhWlhEUnIS7rvvLjz00ENISclQ8Q8Havaefvp5Nf3p83mQnZ2L6qoTkJGRjcHBXqUB7Oxqk/BORCKzuPuuu9T5QJwOtTi+YYmQhYXFlwKcmnnuuRewd88+dRp0WXkV8vKKMD4xigZei9HerKZChoaGhPxcLYL1QeTkfDl2g1FjU99Qg61btmL37j3o7x8U8kGtj9a+LCU+fGYaansOXegcFRsYH5+E2zuKNSen4uprLsFll96MssLzJXVQZ3JYLGDD2/+CH/7gv2Pf7j5FdqQoVR4JEIkQyRbL9vv9B6fNGEbSlZeXi4e+ej9uve1KpCQli59X0uirTd58cyM2bHgb81I53gLPK1FKy6uRIP/xYtzm1npFhHs6+7F8+XJ8/euPorLK3hP2ZYElQhYWFsc93n77bbz++kZ1K3xxYSnKSqsQlaGvpaUOzU316O3rRldXN6qrq/Gtb30TJ598/O8Kmp2bwnvvvY2NGzehvq5VyMycIhYkHIcTCyQbJD9cM0PyQ1JC4kOtz8x0BBOTo8jOjeLStctxzVU348wzrkTIXx1L/XExit6xx/DffvQ/8fN/6cb0JDU/i6psaodIgOimIfEiOG3GMBKiBLiRkx/A1Xf24cIruxGdKcb216/CYF+BECcvMjPSUV62HFk5+RgfHRbyx2tRWtHVMQxvYABX3LYDlasmsAgPFhdIAknGPJKvV4z0zaK4E8QPiSI9pTy6JdyVEII7IU3sZAkT25UmRC4Ab6Ibblcy3Ik58LozxZ2CRFcqEiU+JK3F0QFLhCwsLI5btLS04NlnXkBf3wDy8/LVdvhQcoqQnnY0Ntagp7tT3F0i+BLUbrAbbrhOaRqOZ3Bn13PPP4ctmzdjakovdKbmheTCiAPaxk1/TnWRAFEDxHU2JD/hmXnxn8WqExNx7XUX4NLLLkZF2RohSH4hRSNCtDoxM9uCcKQbk+EpTE5NYCY8LGZciNSUkNIpCIVCeFbyicxjlmuKwpOSN+APAkM9bmz5TSqEq0pduH4oURExaojMOzIaIhIhs4aI1Q4FQzjnwmXITl8GjzsJ/oAHebnF6kwin5ApHobZ3FinCHB/3xhWnNSEC67bjpS0SWkvNV4iHCV/pZES94IqTeOgv36MOXQCOlWvqX80osZNm4bxJAMXQooQuRLThRxlST2zhHalIOg9FRmhG+DzlKtkFp89LBGysLA47sC7wZ5//kXs31eLpORklJVWIDe3AGOjo6hr2KeuSegTQsBDEa+88go1DZaXlxdLfXyCu7N++fgv8OIL6xEOzx6cUjKkx0x5OUWCeZ6amsTY2ASmJoV4YBaZ+ZMoKB9F+YowcvI9QkggJGnuoKznPyQL3EgmxWjDTWXiF51PEALFvKVOYhaFZZD8LIhhHKanmy7uwq/bFcR7G7yYmRTykMgpuaiqK4mP2anGdnB6bm52DqXlxTjn7HPlfRfDLwQpJTUNZUKAOA06IwSssemAvP9m9PYMCjkbxqoL3sWJ57YjGFyEz50AL5U9KlcNp5t1o5mXOgt/U+0Oz4gJA3Nis95st7Ac1S6CbY9VU2WmgulnMmaGBBmXgHGTQkBaSjKS/AUIePMQ8KyG371K6lYobaqWelZKOcc3Yf88YYmQhYXFcYWNXA/y5tsiiBZRXFKu1oPMR+fR1FSnTwju60FnZ7faCfStb38Lp516SizlsYYIxqb2STujSE06UQQjFxbz2ooJEdLTmJ4ZFUHfh/BsO0aGR/Hrx5tQs79HC2oxZug3ZMeAbhINal8UWYouYmCoB55QN7ILx5BfMofkVBHYQhpIVCjoD7IFsemkMFeCXgxtkz39SRpmpmLyX/5RYUIaaNEtnEYZeWUqL/rV7U1A094kTI4nqikxtoHkZ14YCQ+8lFpI+nmcsHolTj/tTGRmZCotUXZOPioqliE5KRX9/d16NyC1gB1jyC5qwyU3b0Nh6YgUknBQ80PDujjBeiwFuY0kQ5R1FTMX4XSj2EKOOGuniJBkRJKniJFYC9Imtk3lZzJlueIn3S2EE5ickD6S1yh8D1yiFRRSFEpaRFISbSFJKWL7gYDPD583Gx5XPnyJZfAkFMDrFrd3GYKe5UKclkkZfDkWHwVLhCwsLI4L1NTW4aUXX8bwyAhycnJRXrZMBEeymgZpqD+A3l6uA+pSgv6hBx/EjTfdqLZgH+1YFMITiXRjdmEHJsLvor51N3buqkd7RyvScxdQsQLIz/FjPuzCrh3TaG4QYSwCmdoWkpDxgQxM9q+GazEZCS69vsaJw4kAblmnv88XwKxI92DmHmTk9wuR4XodLcGNMFekR0yCGJIiRVJiwl0ZakkYR/xp03DDF9OwaBpVpZg9LySC6aNiMy8+9/cKyQhLT4T9iM4FEBRikJKxiNTMeWTlzSI9NQNTfRcjYa5K3RDPnWSlQoALCkuUBokLotvaG+Ub6MPoyATOumwvzrx4Pzy+OSGNQoJYt1h7pGhVJz7TTdCt6i92ovwjVVduY5wweal8lI+ADvE8xC+GWNMVjJukakYI1TSJ0TgXn4t7UoiSGBIm5sU+FK6nCFISiVIy10sJSRLi5JfPOtHlQ0bgZpRm/JUQJHsR8IfBEiELC4tjGiNCfLgbrK6uCSnJySgtrUBOboG6G4zrgNpam9DT043+gUGce+45+PrXv4aKiqNLMITnajA5+xamZt8TQdeGqKsdY9Nd6On1YmoiJAJwHH2DE+jqEAE56UVaugu5RR7k5LkRCLqENJAgiERccGNSpGV0cRK+pDDaDqSjfkcZZmdcSksxP+dWQt6Amh8DIwqcIoEXylKj4UnZi9TsHiE61B4508g/8kiljPAPJKcA6RlARpY21BxRMzIXJpHRGg8KdWo9pmhEsM/MaNLD6SLmkZImgl3SBSnYRagHpVkU8Awjb/X5FuGWMklM/EIEelqq8d7rlyM8VSAkwI2srGyUlVYjNT0Lw8MDaGjYj57uDnR3DsMTHMBlt76H0pXdQroWERVSZ4gLyQ3zJA4+0x0LN34kKwSf2Xz2geoSsRlGw0dFasTP0cUKzsdY9x0WDCMUAROj8pZ/SJLCnIqMadYMSSJpohZN5SnxM3OEFKUuoiCjFGcv/wnSgher/Cw+CEuELCwsjklw6ua119/AlnfeRYLLhcKCYhSXVIgQSFAnQjc31QkB6kJnVydyc3PV6cAXXniBmu754jGJsfDTGJn8GaZn3xHiMqM0JePjHrS3lKGt8QSM9pZjISLMQjA/Py3h83C7/SI4hczIv5z647QVNTw8rJCiUq/50QJzgfM1CQvS3ghcnrDS8syGE8Toww658JmLjWkYxn7jmhsuhOZuMB5sGAgEhVwkIys/jNzSbiRldSE9d0CIGKdmeJVGArwxEuQWUkIBTOLEoqnVIYwmRWl5ODVk6ieejKLIgjyraTYxbukHM9vGtCQf4n0IYSAhw6Ib7711CRr2ni51CCEpyYeiojIUF1epyO3tjWhtbUR/by96e8ZRtqYGZ1+/C8np7AtunJe8JXPmTzcNCZZPDG1VN4dR9Rfj9FMkSGyCbVe2GCVVxaHqHzM6IBZf2kvbSF/TR0TM65Bn41aQB2ql6M9+npmLGSGUQ/3AQI/WovGd5BZJPNcigh4/qgquRG76+UgPnojkwIWS2p6PZGCJkIWFxTGHvXv34eWXf4Ox0TFkZWerQxFTUtLQ39eDpqYaIT8digBxJ9ItN9+MO++6ExkZRz5s7/NCZ+d+bN7+v9DZv1WElRvRSJJIKr8I/yCmxrMwM85zi9xwJc4fnDoi9DBNbYx+1oRHkyCnfTizFPQzpMc8kwhxZxgJEkkQt6TzZnWXi1vETTyXkCshSguzcPuGhBR1Iz2/DfnlPcgqnFPam/mI3nFFw+m5WRHOXFBM+IQwBUU4h4RA+Ul4RJgrEhIT6qqq4pb/tZCXf7goeV5sCnwSrDkhUi7vIsb6C7D/rbWYGS1DKOhRB2KWVyxHVmYuxsaG0SjfQFd3G3q6hhCZH8L5123DqtPbhWhJRsLASDxIJkxZ4quIDt2ceaKt/OlHhwNOwnMQJj8xjM/pK7adWhpqwYYHheSOSt2F4SUFY1qvZL3mh1NZnOIiP1cLyh1l0lJuMawj8x2bEDOm+5V9ojgwyxZrZhro7wYi0vckqDlChFgGSaovIIRIyiTZ9CUIaUy5FaWZf4ig9wxJ+eWGJUIWFhbHDAYGBvH8cy+iubkFyckpKCopQ25OIaanJ8WvHh3tLejt7UFff6+6qZxaoNWrT4il/mLAIbaurg5vvPEGamvr5dkFj5t3Z/FWdpcWqOofHXfpdJUhOebZaY5EgAyc7qVgmLMsJ0w6E06bxpmGBGlxIVGEblS4xTg8wS7kLduH4uX9ItQXpG0JihwliyAOUNsjyRTxEcPsmQ2fSUooy8MRIQ1hsUXYk/yoOAyXSNJMJHBaTuzm7aejr+EC+L2ZQiK8yMsrVlNhXp9PiGYrWlrq0dvTJSRoFLmlHbj0tveRWziidqsxX6WRYv6St9LySHmKS6iK0XHQUqC/MawLeSHrFuGiaDFq5xgJjxAULnDu61qEVAFdLdqMjSRgZioRc2GP9NWsImNevxAhIUOp6UJKxJ2WmYCs3EWkyHNqWgLSM4XACGnh1KJf+rBX8nz/LS4aBzKFK196QwJKqjVBXJB+I7nxUkMn5Id9xGePkJ+AkC6uJWKdWX/2o2kT3yUJU17SSViR+69CiE7XgV9CWCJkYWFx1IPaildffR3vbn1fflUnID+/ECXFlWpKjDfDt7Q0KuHH6xECwQDuu+8+dTUGtRpfFEZHR/Hmm29i69atGB8fV9u9zYGFhlgYcuEEnw9nTBjJD415Xhq+FEv9TJk0htQ4QX+ntohYmsYY1oPvZk4kKqfi5mZdSM6pxbLT65FfNqYFvbwCCmV1SDUX00jVWSoFdlgE8eSkXvNC9kGBzaKpOVFTbiLcPeIOhRbR3xbElvWXY27qRCSnBJGSkqw0gbwnbIrb4hsPCBFqQV9vv7ok96SLdomph9snRE1IELuMrVEtFofpFVWXmG02Wanmi4eq44wmPNS+UMMz3E/SI/0QdaGpfgENBxLQ066npBgvLTVbSEkAg4N9mJ+fg1cawqtJeFVHUVGR6tuOjg61tk2DfZmoDovk/WfsSyTMIpis3/HUuFRmIYCMjDTJwy35Tkl7x1BcEcF9v5eAC9cK4aE2Tggd14Gxvlx7xXVD3MHGxdb1QqCycoBTz9dxqTnimq2ZmUUEvIlYe+r/RV76nVIaX9KXD5YIWVhYHNXglQ+vvPwaxicnkJ6egZKScqTJT+aRoSF1QWpXd4daDD0xMY4LL7wQ999/n8QpiaX+/MErOl566SVs375dhNO8FnDys9yQC8IQCycM0fgkxqRzwhl2uHII40+b+LD4Tj/jJvnh2iJuZTdh6roLaafH7YUrgSczS74i0BO900j0zMLjG0cwdQi+4BRSsnuRVTyuCI/aui4Wu4faD+54IgkiqC1aTFzEnrfL0bbzSoR8xUJ03cjOyUUFD8cMpaC3r0utB+vt7UR39wgSfd049/ptKKwekLpJfaUesWZqxNzGj7vaSCBIGkgO2JwZIREDvZrczIZd6OlYUAc7DorfcD+nEoHExJDUoVQIzQCGhgfVO6YhOczMzFTfIMlwT0+P6idDgDlFy8X69OP9ZwMDA+o7YdrU1FQUF0sbhcAPDQ0Ksecut2nph0VULPPgtPP9OP28WRQvm0RaTkQRR05BGkyMAtINigSxeWzj4ADw3huaHF14NVBarf2Vlsi1KOQLuOzU/4GKvEclzRf3w+GLhCVCFhYWRyV4AvILz7+E1rYOBIMBFBQUo7CgRJ0J1N7eohbCcjF0X1+f+BfggQe/gnPPPVcJlC8C3Jq/bt067N27V4Sk/oW/dGG2GW5pH85NmOfDTXuZcIMjuQlDWmjoPhIOF27yMv6sC4lPWJjCfGRe+Zk4JEDmzi+ntoswttRC/uHZRFFE5xeFXCzAHarDCRfsQumKGfh8CfLeNBmigKYU5+GJ40OJ2PP6xZgbPRPJyUnKFBWVo7CwFJFoBC1N9epb6O/vQ1/vGMpP2o8z1u5DKDUsBIj10NNBnP5itbl7TZ3zIzYXFA8PAX1CHHo6FzE66MLkGNDRLGR2QOo4o9vn8yZh+YpqITVDitQQ6nwlyZj3lq1Zs0Zpd5qamg4SGoLvn4SHpGZ4eFjq2K/6kGkZh9qhtLQ0RYgGBqjFGkFkLkHqmoj8gmRUrQRWnzGOyjWjyC4OwxdYEFLJesfInfSTmlYUN9vEs4fU4Y5TQLu0YXSY/c/3I5WRpvA+2jQxHjWFpskc+yMjpQgXn/JXKM653RIhCwsLi6MBXLD7m9+8hu3bd6tftRkZ8uu6tFKETqr8Sh6QX/+16OxqV1qgiPwcvvKqK3H77bchJydHZ/A5o7a2VmmAmpub1fQXBaATZoilfTg3YZ6d/kv9aEgslj4fCQwnnHGcfs48lsbhM4W62V3GxdROMA6FuTYkQG4R8JoEGRg345I0mLOJDsZZ5DTQLPwpHcirbELpyh7kFi/IO5e6yX9tB/LQvusq+FyVCCV5hDRkoLJiOdIzsjA02IeG+lr09FIbOIzZyADOvGYblp3SJQUvYGo8QU0JcQqIZlD4S0cL0C/Bg70ujA0lKLIzMSYsIobU1DQh2/lCSIYxODio6mkIT1ZWFk4++WQ1pcX3TD8TRqJzwgknqGeGMy3baQhPYWGh0vTQj2HUADGdVFQIfjrSpV0ZmfMorBjBspNGUL5qChl5c5iLLmJkIAFTQs5I0Gr36Om5sy7Wi6C5dZ6GM2nMjqRI/cGI4eGQXCdEjRu1PuzyyGwChvuD6Gv348DOBVx6wQN45KHvyd9NPpv/pYYlQhYWFkcN3nvvfbz++puYmpxSv/4Li8qQn18iv5pn0SY/c6kF6u3uwsDgAMrKSvHggw/gtNNOiwvXzxE7d+7Eiy++qDRXoVBInWRMaCEXJx20ncOs89m4D+dn3AZL/dhmpx+fnX5HgonrdJt0nPIyF6ouJT8mDrU+bCttowlamp8Bnw0BIkwehJkqpL2wIKRobh4LCW2oOGUvotOViIyehyQhCsEkvxCUEhQXl0tcko1mtDQ3oK+/Gz1dY8gqbsO5N+xAVv640CchcEIM9r6fgGf/zYfGmgWMj0q+6p3ockmYaajd4dQVy6chaSkrK1Namra2NjXFSX/WmaSQU108jZxkh+GGDBHcZccwkmD2H78JrgtjWsbJzs5Wuxp5jtPCwiyS08aw6pRhVJ00hsLqWaRkSF4eYHwsAT2tmuCwm5SRqnPH2c4tQHsTcPoFwMlnQ627YrPY22wZCQ+1P6zSzLQQvV4P2uqC6GzxY7DLJ+TQp/p5UTKci0zjh3/yA9x/3/3q2/2ywxIhCwuLLxwdHZ1CKl4Suxt+H69GyFULYYPBZAwO9KKpmVqgNvT29KqpBF6OevPNNyuh9XmDi5+pAeJ0B4UIBagZRmkfyW3sjwo3oKB1EgwDupeSDT7T0O0Md6YzMHEJ9iUF98z0jFqk68yLMDZBN4kP20vhTmPIjDMewXxY/6Xl89mQCxNm0vKZpMnjSUF2ViZCQoBS09JRVroMWVk5mJgYRUOD3hbf3zeorg1Zc8FOnHJJI7yBKBaielv8guTz+D96ULt1BUZH5tDd0w7erWbeU3p6OqqqqhQJam9vV33AtjCM3xOns0gEeWEvtWGmvoyzcuVKJCUlKZLT2dmpLqKlP8M5Tcb76njLPYlTf/8QxkbDakt89Yo5nHXRIk44cwY5xZPwBKPqaACeZ2TWMKk1O2JznRKn67qEEI0OaS0QSY86RTpVTIp+5vSWFI3ZmQQMdofQ0exFW70PA11eTI4J4YoKufOS5PGdkiCRcOo+Zpv+6q/+CjfeeKN6p192WCJkYWHxhYFCmOcB7dq5R20oSpFRvrS0EoVFJZgTYdTa2oBm+fXP6zG4JZ5C6uGHH8aaE9eoX8KfF6gp2bx5M1599VWMjY0dQoDMEOq0j+Q2tnETh3t2YumzE04C4oznJBoEn2koBDndpciPY8rLEBonTN602Vaj/TGC35mGz6Y8EiBDghjXCZMnw5zp54WMcCt7enqWmiry+X3qklySYe626hEyoxdEd6G3ewwJvi6cf9N2lKyILYhmJvIPs09OXsQ//WUiGnaeJGFuIdet6p2Z8qjNWr58uapLa2urIjUmjPUtLy9XZIlrekh2jOaHdTZEieA3wXDmzelBKV2+i0xkZWShqGQeq08dQvXJwyionoTLG8H4BNfrSL8xKusas7nTjCdtT4tRi7UVQdLrfbjNntvr2WtcM8VqTk240NHgR2tdCrqaghgZ8Eh8TXgS3brP1QGbkrd5J+b90JD4cTH33/7t3+L8889X4V92WCJkYWHxheCdd7bgjTfeFKEcRjAQQF5+gQiZFQgGQyLwOtX1GF2dei0QtRV333UXrr/hBnye94ORNJD8cBs8f/1zDZBTmBs4icAnAdM48zPuw8EZdqSynPWgcKcQN1qfqakppekwYQaHK5N+NEb7Y2yTzqQx8ZzaH2M74ywF/RiPhtoT3mmWmZkrRCKopplKS6vUdBjJBrWBba2NGBBi0tc7gsIVtTjrqgNIydALoskS1PoYqZo/CAy2LuI//4Eb7sU1SEkNqKksrs0x5dJUV1crDQ6JDAkP66EIhLSDJIE7t/hMksSdXew3tp1pueYnLS1d0ixgemYagwOTSExYxImnhnHh1aNYdeYsgmlz6uDD4YEEtVaJa3yaavSurpPPBYrK5dua1tvxeREru4jmIMTtFlJD0sQ07Q0BtNRIfZv8mBjxS9kJ8HhZH/Y1Tfy9m749nJuGBJgasb//+7/HihUrVNiXHZYIWVhYfK7gr/AXXlwvJKdbBKAbqWkZqK5ahdycAhEsU+qC1La2RhFQvSLE2nHyKSergxHNL/HPAyQ9r732mpC1dzAxIRJNwKGSxilcltoMc8LEN3CmNf4UsPQzNuEMI/hs/IxNLPWjTWJB0mOID4W7CVsK4+esJ+2lBIh+xpg4xs38nWUYf9MW0wbzbMATrCnQU1LSkZmeBY/Po7RB5eXVyMjMxtDgAOrr9wsRaUdvz6AQi36cetkurDizS+JS45Ggpp1Mriw2JQXY904C/vr7LqQkrUJGRkiIdK/aWcg6si2sB9cCcQE0iQ7X+5Dwsq2sO8kuvzXa7Euu9zFEitNLoVAS0lLz1LlI5StGcMbFQ1h1xjj8KQsYHkrA2JBeoK0WMUelflJVHrZIIrR3G1C5Cjj7Un2yNLst1l0xbQ7XB7nQ3uhHw94gOhtDQny8UmeXhFHjw77ktKN+X+abcb4/AxPGdjvjkRSfd955+C//5b+ofrCQdyAdc+jXaWFhYfEZYGJyAi+vewW7du9Tv+AD8uuf26Arypeps2d4GF6DSAsejMg1QxQ6X/vaV3H55ZcrIfVZg+SnoaFBnf+zb98+JRwJChLnMLl0yDzcEPpx/ZxwCrKlbqalbfyNm4bCnVNcJD4UctQAOeObcuk+HEwc2s41QBSeNCbd0vQmX2f+S+Pw2YQT5pn1dbt9yBTCE0pKgldYBRfFl5VVwef1yftvURpBTol2dQ1i0d2OC2/eg4KKsVg5FPTMTxtqUFhMZgbwy7934Rf/nIDCguVIS09Wu7S4MFqXqb8jruXh/XMEie5SrQ81Qjzvh2mmp6ckziR4TxvJSNUJ4zj/qkmsOXsGwRRONSUowsN6cJprdASKDHFL+5i4hwc4jRZb4yPkJytPXyab6FlUa33C0wnobgmguSYZHQ0hDPd7JT8pixohtb5H14n9ZgyfCfPsfE9O0N+QVAOSv5tuugk//OEPpc/tjjHCEiELC4vPFBxi3n77Hbz++kYRJmH4Az75NZ6rtEDql//wIBrq9+lf/iL4+Av8iiuuUAcjcrfNZwUKCG6F3rVrlzr7x0yRUFhSE8DwI5Eg2kbwHE4AEUxrBNhHgXGceRLOdBRozmfGM3FJfEiCzHqfpeUdrn7Gz8Rdugja5G/iLc3jw8qgm+FL0xCsY3R+AUkpacjKyBZy4JHvwY+y8mpFiufCs0JGD6CtvRF9fb3o7+tT9eLZOpWnbcPJF7XBH5L3wktTJXuWoBYZi+3yQN1h9qPvuvH2qwmorKoQMpOudn/xjCe+U7aT9eIaoIKCAlVP9h/DSYg0UUoQgpaO7JwcTE/y/KQplK0YxTlXjGH1WWGEUhakPlxvFStXK7zU9RqcBuOUF+/76uvSV2RkF+h1PjzLSF0WK4kGu32o25WExr0pGB3wS920Roh5mX4z3x6f+f6dMN+WM65xE+Z7Me/J+f2Q8P/hH/6h/Mj4GlKoQrOwRMjCwuKzQ0N9A1544SX09vUj4PfLL2Iuhq5CcVEZojJ4t7TWo6WpTn6194m7Wf1K//a3v41TTz0llsOnCw53+/fvV1NePP+H6yWM8CcoLGkosCkgKWCMQCKWDpdO4eOMY4SUCTc2BRLdJo4RcCac/ibsSM8mPcG6sb6sK+u8VCCaeE4/Jyj4nYugCcY18Z1uwuRHOPN2xidMGG360Wb93G4v0tOy5DtIhivRhYz0DFRWrhDCkqPOiGpo2IfOzjZFiIeHh9Q0VFJSUOrmxWD/GCrP2IJTL+qE189+Yf+xDOlXKZanUnc0JOB//akbDTUulFeUIjkpWfVJX1/PwQXTrA/XB5nTx7kOiTsAZ2ampRwPohEhgq4FLD9pFhdcM4kTz+FhhtIO+U+tQZbyuNCZb44Lmid4zs+EPqAx9jqVzfU9jO8SgsMt/V2tQn62p6GlNknS8KRxId1cPC1MjvVi/zj71PSdead8P8aPcWel3karNSkkjn4EbcZhns78DKjp/Ju/+Ru1Y0wTPwtLhCwsLD51ULA899wLqKmpE0HrFRLkQ15+Eaoquf2Y1yJ0o15pgTrUgugxGcjvu/de3HLLzR84kPBIMELBicMN/ASF3dtvv60uPmXdKAAYx8Q3hII249IQjGPiLR0qnc9LyzXPtJf6HQ4mDm1Djij4jJtwpmc81pVCj8aQNyM0DY5UL0OAaLMMhi81hLP+rA/dpp+Mv4FJ98EyWc8FdRRCRkY2PF6W60JBfjEqK1bKs0+tCeNUWF9fl5qm4nb39LRUeH1elQfB+7hGRyax/OwtWH1up6QjK5H+IuGQcF4w2rLfhWd/nojJURfKylORms4Tvt3Y+/483t86hcj8gpqi4knlRcVChKRunBKbnJA2Lc6h8oQpnHvlBE48KwyPTx9oyJvja3fps31OPQ8oLBf3pBCgca3lYTOdXcH6cKEzr7loPhDA/m3yvbcJIYt6JYz9yakq0zcfXBtm+m0poTF9TiJTUFCIW2+7AxWVVXj6qSex/f33JJzb4uNkifGdeRMkzNzxyB1jl1xySczXwhIhCwuLTw0Ukq+99gY2bdos7gWlBUpNTReBtwy5eQVqCqepqRbtHU3yq78H7e2tOO200/HII187uHDTDOSfFIdLx+mODRs2KBLEsp2/gBmfxmh+aBt3PDxRhKYbvEl9bpYHDhqBxGFTp6eg18/UBBgBp4UjbcbRflrofRhMXLbDuAmSEENajD/rYQzrzb4nnHkYGD/mwe3jhtQwP9rOuEdyMy7JkyFezJPmcG1iOoYxHoUzt8XzZHD2T8AfQKUQ4uKSchHq06it3at2hfX29SjDMlJTUlQdTV4GUmMMDY1h5fmbseYcxmXbNPlgNXj7OjkGNTXTU/p2dWpl6D87lYDanW5sesWNtvoQfN40pekpXT6Oc9cK+TlnVj2PDiZgRMgPr5+Qpqot7cLZse99IK8IOO8KQPic9HusTlIeT3HmtNfYsAsNe0Ko2Z6C/u6ARJL+9rF/+J7ifWX6jm1zts/4E/RnXxMZmZnq3Y2OjMp3PInyikrccutt8jdTjhdfeA6b3n5LfQMmPxqTD23znkn6uOuNROjUU09V4RbS19JJurcsLCwsfgdwnQ2nwYZFUAVDATFBlBRVqHOBEkVStLU2oKm5Dv0DvWhva4NPSNI3vvF1XHjhBWqg5lDEwZow7sP5OWGGLxPXuLlLiKc+c/0PhYkhQCYObQppkgiG691VUREmi0iUumRkuhFKCmNkaBCdHUOS5wJS07zqdvD5KIWKD9k5QaSl+RAIeUTwuoUo6UtHuX4lLKRpcmJR8mU5NDzwTwiTi7/SVQ2UYDQ4UltJBowhNAnTv/YNGSHopiA0zyY/A6YnAWI/MMxpiKVuA6eb+ZlpNGrM2G+mnjR00xhhPz8fgd8fEhKUrbR8JEGZmVlYvmyNujS3t7cDdbXUCvKy1C6MjA6rG+WdJx07yzfgdR6z4SnkVO1G2epW5BZNq/uzpicT1G4tTlEdTEZbuoFkSLpf2cEk7upyYWocKCyT95pB7U0CpDpqjY9zJ9rIENDdxrz1Lfr5xZoMcc2PIT+8sqNme7IQoBQM9/nl3TCc2rz4OzD9RPDdOQmRcdOfz+xXxi0pKcUp8iOBhzhyuz7fHxd9P/H4LzAzE8Ztd9yJ5ctX4KV1L2DDG6+r98/36yyTcPYhF9OfccYZ+G//7b99rrswj3ZYImRhYfE7gbtynnnmedTVNcDvE2IQDCA7i7eDL5cBPBNDIwNoaDyArtjaj76+flx73bW479571AF1BIehpULPOZA7h6nDPRs0NjaqU5/r6+vVsyFYTpA0UNjQpkDXpIKH+bmQnDwuxKcPTQ3DGBzgScskIwkiZBaw8oRk3HJ7PsoqAko7NDw8h97uMPbtmcD7740gJ9cjwjJRhKb8imc6t96Gnp0bQmaWEMOgD9F5nwhinpXjlbJdGBtLVBqHmRlNwqg5oIaJdWZakg62zwhJgjbr7/RzEiHjRzA9t4GbfIzNOLSdxsDpXgqm01Nqiaq82Vk9hWiEOdOyXvK/vNsMpQXi7j+fCPGS0ioRvsskjgvNzTVKM8i1O2YhM78FD/ekL4GpH8sw9WcVeVjivLyX4aFR5K94ByvO7NBrhxbYPhILMVqhojRCJDLcrcWzD7nAmjBdxepTq8STnNsagXYx1AjlFAIFZXraTU2DSVwuah4ZTMC+bUlo2J2G8UESN6mTkFydl/7mzHswfUOY/qHtjEPQXVhYhDPPPkeRH+6mI3lmehr2N+81W/fC89izdzduvuU2rF69ButffglvbdygpszYP4SzDAOGcZ3Uddddhz/90z9Vi8UtNCwRsrCw+K1AErF+/W+w6e135Be0SwbuoJrSKC2tRn5BKaKROTQ08UygJgz096GlpVn9Cv3mNx9Vl1QSHH44YBv3J4VJS20UCRDPhDHCkjB50iZ5MIZCRZMhEZA+F3LzpnBgbzNq9o9IXE1+CGYzMx1Vh9etOSlFCIyQpRQPxscjOP3MdFx7fS5+/atuFBUHsGxlCPU1k4rUpKa5UVwSxK4dY3jz9SFctjYL9bWTWL+uT36VR+XXvQt+P/NyK+3BiZJ3dm6R9JFfBC5vc9cCzQgzTS60oDVu82zCSSYMQSKJMlNgRjhSmJp+MTbh9HP6E8zb6Wf6k+SKbn4DJg7LZfk+r19djOrzB+ESf144uqz6BOTnF0m/jaKmZg/a25s1Ke7vlz71q2srDIEwMATAGILlmPeniZ+QwQUPpsO9OPGSbSioGFUaObVDSziV16dPZ+YUGo0hQArSLM5kSjbqYENqiKhN4logxuXi6ziRWlQHG9bsCKF2ZzqGegKS3C3kie+AhEb3jfPbo00/0ybzbNqwyHcYS8P3xb68/Iq1OP+CixQJ4snqLc1NePfdrWoa+brrbsCaE0/Ca6/+Blu3vIObbr5VvpuT8eYbb+D1117B1DQXe8eJLt+Hsw7sQ24O+P73v4/7779f+l3YnYWCJUIWFhafGNu37xDisR4jI5wGCyIkg2p+XpEiQQFx9/Z0xBa/dqOzs0MG+Qi+8sBXcM01V4uQESkTg3P44aBt8FHDEuNyoOfuL578TK0UhYkZ+J3QhEdPg2myQMNFsgk49zwvqpaN48d/W4O62impW1xSckorGErE7//7cmTn+PAv/9CqtEQl5UF86/fLUFoWxA//uAY5eV5UL0+SX9vzItDdWL4iJCYZ//C/WtDXG8Z//NNl2PLOEH78v1oxNjIv9Yy3k00mGfP6FnHLHdVCugqkT6n5iMdhvdkmp6GfMWyzIQcUdkaTZIQi/Zz94iQVNAZO91KYcg0Yl++RNss1hCg1NUNdLupOJJlzCyEuUiQoKSmkLs2tq9uvzonidNjk1JTET1GkyoD5mTaYehJspymHbidIbkhiPMn1OO2KA8guCKvdWCRB0gWSj0Ri1aV5qoXyD6fIeEwUd3zNztBTkyJGYzOZxuPlmh+gbo8fdTvSMdiTJAJTkx/dVeqfD/QLn41t/Ag+c/q1vKwCp51xlpDnIqmfWx3bsHnTW6ivr5Xv8QL5GyrHgQP70NTYIN/DNMKzYSHVJbj7nvuRnZ2DXz72MxzYvx/3P/AQTj75FOzcsQMvPv8sJibGpS90n5k+4jdA6LL1RoAf/ehHdsfYElgiZGFh8bHBNQZPPfUsdu7crXb08FclTwPm1Rg5OflCBkaFAB1AR1cL+uVXbFdnF8459xw8/PBXD57bQjgFxScB03HR8+uvv45NmzapxdBLiZXJmwO/IUCGKChhMOsS8uPB9TcuoLamG0/+sgujiqC4RFAsIDyzoLQ6M9PzCCYl4qxz0lFZHRIhxPuvfEhLd6O+bgpvvDqA+x4qxqmnpSoS1d46rbQ9Z52TgW3vjmBqch433ZqHF5/rw2M/lTKG9X1ah2glYgjPRHD1dSVSXiUmJ6ltiQt7pT2I9RXrb9pGQ+hn/uKPkx7aSwkPjfOZMP1FHM6PbpqlYHjcf1EdiJmckgG/PyDCl3duJalt8aXFFZidm1UnRLe0NChizCtTyCF4ho0ha7QN+XGWTcFNw/d4aJnEIqLzLiE1LuRWNKHylFpkF42r9TuEFKVITmEZINVSWiJOQ3IdELU+7L5YF2lIsV4hP1xoXb/Hiz1bUjHQmSJluqVu8f5hHZf2iXmmbdpDmPelFikXFeGGG25CeWWVeqcLYgjGpeGi5y1bNkv50+LLE7eTsXLVapxy6mlqvZAhuLt37cQr61/CFWuvkm/vdOnTXvzql4+pdVaMw/LMu2f5rA8N3ezLf/7nf8Zll12mwi00LBGysLD4WOBg/tLLr2DH9l0yTCeo6YySEr0YmoNIS2sDWpvrMDjQj9a2VrXm4xuPfgNnnXWmGog/7lCzNJ4ZyLkAev369erkZwpGCgX6E0xDYwZ8ChpjtBaIU0Zu5OW5cdnaKDrau/CLn7Sjr3cOoSQ3fB6RiosiKUWYuwMB+OYm4JVf/l6/CJZEIRpCTDhdxZmQuVlNQDzU7Eh50egipqckrfSJ1AIdbTPSdg8uuTxLaY3y8n1q6iwQTMT/+7cteF0IFNPoxbTs1yiuuCoHBYXV6O8PSH1JZHSbWG9nu+h22jRcc0MSx7wYz5CJpYYwtsnzcHD6M97h47Luuh7BYIpaC8TDEV3uRHXpaHX1CerG+P7+HjUV1t3VgZ6+HgwNDSIpdp8Y35+T/NAwP74vfmu0DeJ1YA8D83NCCjxTKFnVIASoGenZXB+jF0vzVGeSnf5eoHanvNJ0ve09ENLaN2dLmCVJDrV/7Q0e7N+Whvb6ZEQjPriVdjBONmkOB1N3XT9NPki6c3JysWLlSiHNdUhJTcUNN96srvWg1mZocFD9aGAc3p3HnXUk9T//6U9Un1x6+RUoL69QfUPwHVObRHAt0K+f/BWWLVuOM886GyMjI0KEfoGuLp7GrrfPm/4ydaabJKhIyNjf/d3f4aSTTlL+FhqWCFlYWHwkdu7chXXrXhGBP62mObKz89SdUMkiZQYGetXC1+4eEXbdnRgeGsatt92KO+64Xe0A+rAhxgzYBs64RgjUiSD5zW9+o2yGm1+9hDM+3Yb8UBhx4Kctok7qnCh1GURjfRtqD4xhZobExoVERDEaSUDeeTfghjvuwUJSFt5omUDr8/8Az55XsDYthEtOOQVlJ6xGy7bt+H/f34mOmSl4U7OQVHYCFoWAuAbrEVicFGHHxdJcSEyNAImODLDyH20uhB4bjWAmHJU+jGJ8jPeBRZGU7MZf//flmI/m4s3XeSEmF1jr/jDtMdBt0f50kyiwjwyRcBJDp+3sX4OlfkufWYbpW2M749CPwjstNUMEeUjVwef3KlJcUbFchTU11aG5mQuiu+W76Jb3ERGCmCrx9OJt834JtpPkh+/MgGWwTFMXrt2Kzsu7TBtG+Yl1YtqQnCakYzYB4yPA+Kj0c2y7vPAQ9HQCu7ZKvaX651wOFMc2SbE5XD/Es376u6AWPTftzcTkmF/qRQ2Nrpdpt4FpP+tKt3lmO0xd+U6oobzltjtw5plnyY+G7Xjv3S24/IorUV5RIcS7Fy+++BzqamtVe6kVu+32O4UwrVLpn336KckwAZdedjnS09LVvXw8I2jf3t04+eTTcMXaK+EWwvn4Y79QGqYLLrhIE6if/QTdnZ1C3jyqLqZvTR35vYyOjuK+++7Dd7/7XSFgOcrfQsMSIQsLiyOCO3qefe4FtLV2yK/4ANLTM1BeVo28/FIR2tNq909rG28G70VbeztWyYD+jW88om63Jj7O8OKMYwQMp782btyozv/hAE7yYwZ1Z3zjNgSIhsKI/jyAj8jIHEdrcwv27xlWGgFqDphqQR7mE9z49//P3+KWG6/Hr3b1YEtjD1o2PgXfhl/h/3f/nTjhhpuQ2FCH3FVr8LP//4/xX1/bgpV3PIr0E87D0MwiZhYT0fr0/8TojrdRnDuHR+6dwLbdPrzxThARKSsyl4D0VCE8SQsIRzh9xOlErcHhYul7v5KPlLRsrF/nxuCAkCAP26/bRUMBZtpobPoZYWxI0OEMYWzC6U/oPoo/E4ZsEQxzxomXTy1QSIR4OtzCKLiDLDklFcuWrUJebjEmJseEtO5FR3uLIkFcA+PxStuT9YJowhAhvisz9UWYMuPgOU+MG0VeeSsqTmlAftmo2uE1NZ6g1vBwKovkxyQjKWprotYIEJ6GglIIYdILoLl7LDy9iIZ9buzbmoaBrlThHT5wxxebacpn/zrJhPFn/5g+Z53p5tEAEXFzqovamtVrTsRNN98i/ZOKJ371S1RVL1NnZY2OjuCJX/5S/l5apB5uJFILND6upr9uue12ZOdk45mnnhKSPIprrrtBaY+eeuoJbHvvXczOhHHl1dfikksvU393/+df/0UIZyWuvvY6+cYi+L8/+d9oa2tVC+SXwrxTEqbvfOc7ePTRR5W21iIOS4QsLL5k4J88B/IPAwd0ngy9ffsuESBaiBUUlKgLUvmrk9cgtDTXoa+/B50d7SJIEvDgQw/isksvVaTFlOEcXpxuZ5iJS6HS0dGhdn9xFxgHcOblhDMPwkmAaJhGTw+4kJQcxfLlU2hp6kNPz7T8Ap/H5MScWruj1wBx59EiUgqXo3MhHRNDA0gebZW0szjFm4jvXXkp8lasxLa3NuKJffuxNzwP96VfR9IJF0PEJFYHJtD66i+QE9mIGy8dx7lnzKqJlL/8u0xFhFZUzeHKi6ZQWhzBG5uC2LI9gLkINTcUSlGcf0Eqvv6dFXjn7SQ0N/JmcYZp4cu2sK00RpCZd2bC+Gz6zbgJYxtBbuJ+XDj7mOniz8xHa4G4I8wtdeU6sbzcIiG+KxEKJaOruy12Ynin2hU2Pj6h1rr4/UI2Ynmx/iQRpl2EqZ+uK4W3EA0hQMnpw0J+alGyshOhpKhEkED5n1Xi+p/xMb1Qmvd7dbQCw/36nJ/KlYBU8eCZQgmuRXS2APu3hdBWm4G5mSR1XpBSF9FytHNp+2lMXdmnZtrr3PMvwIknnih/Hz489+xT2LnjfQlPVBqeU08/Qz3v2P4+rlh7tdot+dyzz6jdXiR+Jl9qhXgW0M23ChES4vPLX/4CI8NDuPW2u5CTm4u33nxDiOWk2iZfUFgEn/T3uhdfwDubNmLVCWvUImpql/g3aPI1cGpOWX/uGPvjP/5jPPDAA2pa2yIOS4QsLL4kcA7mH4Zt27apabDZcERNg2VkZqFcCFBGeiZGRobQ2Fgrgq5D/drv6+/D5ZdfplTumZmZhwiRI+FwgqalpQUvvPCCmv7isxHuzrhL3WbqyximIQkyoOaChIiLk7kjiDKCG5RCIgMSEyW+CMF5EcqJrogIM5GYQmMSXEKShCBNzcxifJKLn2fVNue56agI3FmMTSdgIpKEqbFphIdGUFy4iFPXRJGXPS/CcQFNbV68t8uP7zwwhvNPn0EoKIJdhPCjP8jBuzv98Hp0Pbim6LQzM7B85QqMjIbUuiNqidhmQ+h0G7RGyPQHhTBtgrZzisnEI0wcA4Y5/ZaGm/KOFI918guz4CnhiW6POliSa31Ky6pRVlqtiE1j0wE0Ndejv68Hfb09ams4d4Wxjob80D4S5G0hOpeo3kFeRSsqTm5CVtEoArywVIgRq8jmsUo0nAbjtneSn9YGID1LSFChzovFkENPTS6ifo8bB7alYbSPWhC3eh+mPwm22fQz62r8TZ/wOyOpqKyqQlFRseQ5idq6Glx08aU444yzlBaGW92f+NVj8n7mceNNtyArOxv/99/+N/ILCtR2ePbXY7/4GWpraw5+o8yffcIt8xdfcpm4o/iXf/oH1Q933n2vnr6ST968V9brjddfFRL0tqoTwf5kmDNPA6Yz75P+PIOIBylefvnlB78TCw1LhCwsjmOYwZDGOfgfDrzj6cknnkZnZ5f6xcht0MXFZSgsKlWDdGtrY+xMoB60d7QhPz9fnQxtFl4ebihx+nEwdpbPwZvn/jz77LPqAEQzoJs0h8uPRIC/bCkAmBcN05m2mXYSpiyTj342/aG8DrrVM221CJj/6rTqLBpvbM1PIreMA8nJ3GFGjca8CMA5zEXCmBepTOI4ORnG2GgYw0Osp/abnuJWfQpzXQdu3S8r9+PCS1ZhYiIDU1OssyaoLJv9pOulFw7Tn4KYbTZ9aNpM8Nm01diE000wv8PBCE+TjzOeqYfPx6tSMpRNwZ8prKOyaqWQ5GwMDvaqbfHdXVx83oPBkUEhgCE1lco6m916S+ujwfZS++NGcvoQyk5sQOkJHQgmSbtZFx1FgYSWU2BcEM0zfeakT1lV+vM9MUyRXiE63a3A7i0htNenIxLmwmx9JIFpm2knjWm3qR/rSk0NDwetXr5C7dqqqqpWRIIHHHKNE9fuPP7Yz9Vi5TPPOke+C7faUcn8eG7Sgf378Pjjj+FiIUvnnX+BWkj++C8fw769ew6WSa0rp7duvvU2taV+48YNStvDaas77rpbkS4ukqaGaNeunWqKbGRkWKU1xIffh6m38XO2i2B7GI9TbdwxtmbNGuVvEYclQhYWxyHMn7WxjdA8HPjrkmcCbdnyHjzyaz+UFJJfo3moqlgBvwi03p5OtfC1r79bbdGdFkl05x234/rrr1fC4cOGEBPGgZhuDtYU6rwq4LHHHsPOnTuVPwdt2ocTmCacApXCxghuwuRPmHSHsw1x+KAxO5e0IDTChNDl0o55CPROKZ0nbVbFVIdJSZY45cJbInx+aa9L4iMqBCIi4ZyKmxNiNIPUtJD0QRomJ1gH3T4ats30AUkEjZniMG01dTdpaEwffRRMXANTlvFz5kdwp5LPFxDyl652evkDfhQVlKBcvg0uCm5paURzE8+L6lGH/s3MhpEsjSchIXl2lmXqp/2E5Klb3ueRX9GG6tMbkFUwLu1iuPShEBvVrxKVflxvNTUBTPPQQ+78YlY0zEpsEtQZIZQN+xNRuz0NQ93pkg/XlZFk6vfPvqRNsA40fD5oi39E2FVxcSkuvuRStbaHpI99xO+C3x/jmm/k2Weewq6dO3DdDTfi1FNPP9h3UemzZ379pDoI8cqrrsGFF10s/ZcsJGgvXnj+GemnXlX/E088GVdfcx3yCwrVjq9fCXFqb2tVt+Jfcunl6mys3bt3YlBswkl0WF/n3wGfWbbTj/FMnbjm7vzzz8df/uVforS0NBbDwsASIQuL4xRmIPww7Nu7D08//TwmJyeRIoN1alo6SsuqkJ1dgJmZSXU3GBe9Dgz0oauzE6efeTq++tBDahuuc+g4Uln05+BMIUTw8DwSr//6X/+rOgeIAzgHeMYzhvk486PbgH4m3BmHcKZdGmZAf0KHsW58+mD+rJOxSURo07C+mjjFNVCEsZkXnSYfeRIvrQVSUfgolgRJfroOTMv8aBtBZvrMWY5xG9v4O91LQX8DZ7hJZ/zMs9NNEwgkiRBPRdDvR3Jqqro2JS+/CFOTE6hv2I+ODi6I7sFAf79qq/NwROKQMvifOvXZhWDaCMrW1KF0VReSUqPqNGgSHe70aqkFpAisOlXSS7rRYb0eiNmQYCmIm2SJt7kLP8eerUE078/A7FQAbg/fme7Pw8FZJ/Yzn837JmE466xz1CJk3u81Nj6K2poD2LVjB/Yf2K+2rN9+x11IT0/HU79+Ajt3bJf3kaCuu1gjxIYLpxsbG/C0hFHDyp1dd919L/Ly8lX9SYR5aSrj8cwlfkujIyMqr6amxoPv1kna+GxAN+ts6m3iE+bboZ+zfdRuMc4f/MEf4MEHH1Q71SwOhSVCFhbHMfjn7RxIzTO3uD/x5FNoaGhS02DJMjgWFpaiqLBMhIILnSLg1AF4/b3ya7VDaQK+9vDDOO+88w4ZaIkjlUGbAzFtDuz8Rc1fxg0NDfj7v/97tLe3q1/cFELU9HDKy5mXyYO2M3/C+Jk4NEeCM88jwaQ38ZzPxu0sg/5GCFGYUTtC2xiTD20joJx5Ec4yTDzjx/4ybpZjjDPfpTicn7MMwjwvtQ1MPLYhlJSqFkAHRGjn5uShvGKlIsvUENbV70e32AN9vRgWQe7x6j4wWFrefETq7ooq7U/FKU3ILR5VO7jmZhMOnvtDTc9QH1C7R097rT4NKCoXwiN8gF1ompco6aLz1P64sF/t/EqTgnjhre5Dlm3KN98q+5PfGd0mnIbPJg3j8iTnlatXq6mqhvo6tROLxJ3pObV01TXX4pRTTpO/jw78+snHMTg4qMJ4mvo999yvzg1qbm5SxIaaHO4k491ha6+8WmnUeBEtu4R14bdPkvXyS+vQ39cn/ROvE0H34cBw0w6Ctkln0jJ/Tr1RY/vNb34T9957ryVAHwJLhCwsjlOYP23ngEoywispNr61WQSMSwm2zKw8lBRXICiEaHR0EO2tjWoxNKevhgaHcN0N1+HOO+9QA+mHDRcMWzogExQ0nBqrra3F+++/j5qaGqWBUotMRcgMDQ2pyyCZhsKIgoUwA/zhsNTfGdcZRrezLs4wp/+nBZMny6EwoiGpoE2iQGOEsxN8pjH1NUSIcZ3GwLTDpPkwMI6BcTvTGbcJC/iDQljTlBDlYnl+G0Vi+B6pIWxpqVe7Bfv7+jE7GwZ3MrF9S8vh5afR+UQkZWjtT9HyLiSn6bVd3Omltr7zEGUVn1O0QGczcGCHtE+aetoFQGkVyQzbq6+84KWo+7b50bAzA9MTyXCprV/MMz71Zdpi2rfUVnWLGfqZ+Gyf6WNew8KpvaysbLVGaM2aE5Gdk6O+WXW6uhAdrgNilpJUbBduv/NOddYPp7meePwx9Pf3qX6hFignN09pmqqrq6nMUocs7t61Q50rtPRaDFNP0xb6s34GzJMwfs44/L7o5o+K22+/Hb//+7+v1vJZfDgsEbKwOE5xyEApQmLv3v1Yt269kJ0xEXRJSEvPUCdDczfYuPwk17fDdwkx6UdHRycqKyvxta99FcuXL1f5HG6ooJ8ZuAkTx9gctLkj7Kc//ZkiQXrRqv41TJU9hQpJklpQK3XkTiOSIwoBoy1i/towxzjhWVr2UjjDjDvuFc+HoFvVmV4fbKbC4cpb6nekOqm8Y2Db2K5Et5Ajt0e5jSaJoCCjYTynWQpnngYH27HEvTQun009dTxdXiiUgiQx/mAAvD2+smI5cnIKMDTcL8J7nwj5djUVRvLKNBS8TK8N8zXanwXkV7Sikju/isckHjU+CRgX8sP7vaI8+FDVQxtObw30Asmpevt7ajrrJd+P6pJFtNa7sGdzKnraJGBBvgt16GS8Dc72GPCZ/Uiwbc4+oNv57MyHxKWouAQ33nQrysrKFMGi4VlI3UJynnvmKXR2dqo0B8uQ5DfeeAvOOOtsNU3I+8B4iKTpH4LrrUiu9LulJlG/e1OXeLz4dJ2znvSj20n4TFyTluD03jnnnIO//uu/tuuBPiYsEbKwOA7BP2szOLY0t+CV37wmdqtS4SeFklCQX4KComJE5iMyuLehp6cLw8ODaqCflwH7/vvuw9q1V6iB3DkQE+b5w4YOhnEg5zqJf/qnf8KWLVuF9EzKwB3XcmhSpAmAPj9HD/QUsNyGzAFfF6n9OejTOBcsG4FgbP4yZxq6mYb+XI9BhMMzkp7aJh2X4bQNlB8d9FceOi+Wr/6NRWU6wpn248BZnsnDCfqxvzl9yLU28TbpuhIfln5pPLppnG4nTF6E1+uT74JTYSE1DVoYWxDtlfq0tjWhqalGbYvvH+jH2BgXNVOQx7eaS27q2ovkjBFUnNyA0lWdCCZTq2XqC0RmNQmiNojaH+6kG+jSz4XlQoCKWSchSREefLiodofV7gzgwHvpGBtOipWn36n+DuLtM/WgbYiCeSZM202fmvQEn42b3yzJeWVlFW6/8y5kZGQqom7i8EwtngX0+mu/wbQQDleMrDA/Lnw+/4ILFRHh1vnOTk79xtdMsV4E67C0bGc9Td3pNs/O+MY24caPYD2obb344ovxF3/xF5YIfUxYImRhcZyCazd+88qr2LN7nyIcwRBPhs6UX7nVCAaS0N3brn7hj44MqfvBunt6cN555+IrX7kfeXl5sVwOL3QPBxOPNgdvDsp/8zf/HetfWa9O0KU/B2360xAcw0leGJ9CiPWkTaFHUkCSZMJoOwWGzsccpHgoUeLiZLqZjpolCjNOvzE/rtVg/homP/Wvcsdh2qMFj36OCx3C1McpjJxu0ydH8jNuwvlM8sapKdbdaBUYdrj8CPovzY9wpjFgPPN+aELBFPAUZPZLKCkJ5WXLhAiVYnpmCg2N+9HW3qJI0MBgP2bDc9Knkp7EVbKNznO6bx6F1R2oOq0ZGfljEs4gISex8kzx9J+LXXra0QSMDAr5KeHJ35oYyWtT01897S7s2Zqqtr6rO7/cbFec+DjBZ75j0x9sD+HsH4YThogwjEZ/K/pbpTFurq3h93/7nXejvLwSO3dux/DQkLrpnf3DA0W5SJqXpPK7Zhq2+JxzzkN6RgYOHNiv1hDxmzPfrROmDayDcdN2Pps6OsH60s/kx/yX+tE9LnVau3Yt/vzP/1xtarD4aFgiZPFbYWFRfrbJp+NyffBId4svHtu378Brr70hA/WECFQK1SAKRLjl55dgcnoSrS316kLMsbERtaYhKzMLjzzyNZx62qkqvRmYjfvDYMJpc1qLNgX4k0/+Gv/8z/+E8bFxtRDUGc8ILOcAbmz60T6cH20aChht4gSKW+H5bNLq8nRZmhjpqQkKRIaZemg362PKYx3j2gM+k6wxL5WlAdPRZjKnfwxM67QJp9sJ48+60G3qR/CZbaSWiMaQI9bP1P9wMP7OfOjmNOTU9DR4xUNubgEyRHgH/QFkZueqE6J5fhRPhm5sPKDWivX392JkZFTKombEpe778ngWkFc+gPI1bcgt74fPz341faWKU5Bqg0o43gM2Ocbt6eIp4fI5CJnSYbzzS6qElgN+IUDpGOpJUutmEhIO/40YsC3OPmAfOdtK8Nn4EeadEkxnnvlNGH9OjfEqmdtuvwsrVq1SC5p/+YufYvnyVWqxNAkj30F9fR1eeO5ZdZEs03Kq13yXBqaOpp6mTMZxEhlTNm2mMX4mPWGIHGHiGDjdJELXXnst/vRP/xSFhbETJi0+FJYIWfxWmJnrEtMJb2KWDKLFMrBZQnQ0IByexbqXXsLunXvUYBsIcMojBcUl1UhKTkVnZyvaO5qFAA2rnSpUo9900424+eab1LSIE2aw/aghwoRzR8z8vBZer732G/zDP/wYHR1dB7U6hDM/PXbHBYB5ppvxtV/cn37mkL14fupf5TbgtA39NCmKEydtx/1MHgYUSlq7pDVM2q2FrLGNkVarutEZr6c2DFNRFLSDU0QM0uEa8X7Qfjq9cqnnOPhs8tHls+7sVxIikiNqkPjMPJx15TNtElRqOmiTCCUlJaO4uFwd/seDD0tLKlFaWq3SNjXXxohyLwYGB4TITkgaF/yBReRXCPlZ3Yb8qn54fUJg5uJ1Zd1pyANocyH0xIg+/0eqwJnGOCSc2p+JERf2bk1B/a50zIV56anUWeLxPekjBw52pGqLaY95Zn2X+rNv6DbG+Jm45tmZxhlP908Sbr7ldqw+8UQ0qe3wTwop7FIHKFLzw2mvPbt3qTOBGJ958RtjGaYcU76zLBpTB2MbPxPH1NUZlzDpGW6eneEmPd8z7xN75JFH7J1iHxOWCFlYHCfg5aRPPfWsCLEWEVoB+ORXa0ZGjgi8SrUWiDt++vu7MTY6DF6munr1ajz00INqQeiR8GHDAwdrJ/iLmFcIrFu3Tu1MoxZBCwEdrrMywl4LHcIM5samvzNMG7qX+ms/57O41DNh8pOSxdCtBcfSJuk6xrVN2mjBxvyZjcmLadknWlBpTVOcPFEIxsMYz5RFN/MlaSFh4ToUClCt2aEGYUmlCJZ7mPbQNm7CvCPmz/w4pcZyWA/uHiL5Me+KUXNy8lFQUIhgIIi09HR1f1xWVq46tbixsUa+jTb0CUkeHBiFJzCOQiE9xSu7kF00JCRlAZOjCRgTgsOt7iMDQPlKQHi22ubOC1Cp+Zkc5ffBOmljWkeSxLN/Olvc2LM5Dd0tIqgXhCiLH9vBdpm+MjB1X9pu4zbtN+kNmAef422PH4ZoNED6XcW1SSYvpr3plltx9tnnqmmuX/3ql+jt6Vb+JPx8M9RCak0i2/XBRc+0TX6EqQ/hrBdh0hnbGKbhd2K0QU6yS5twlkEw7n/+z/9ZftzcrDRXFh8NS4QsLI5h8K+X4yEXsD7xxJNoaWlFsvya5YJobovPySnC+MQYWlrrMTjYJwKuV+3Ouvfee3DJJRergfVwONKwwMGXAy3V+mZQHhkZwfr169VVGbxpnNupeRFlbJxW4MCtB3Qugtbb6c0AbwZ/ggO/ERhOo/10+XHyo/5VflJj5VY+Kl5ckJr84/EM9DP9TT86Ee8Dk6+zLtqm5kI/a/Kky9DxtZA1REmTJuZJMx+R9otAVQJNxZZ/+X+sErQ0CdN56qrE+0nVTSXRz0Q8ralbfMcd6+Bxe9WpydlZ2Yoo5+YVoqJiuQhLHzo6WtHUVIv+vm50dw3Dk9SGky/bjfzyYbWuZ2RA7/ji3V7y6iQ/vd6HF5nyzJ+Vp+ib3skR1LSXfFYkRlINZRI91B4BzTU+7N+ahaHekOovckBTb/YFYepMON+d7s/4miDdp5rQsL0mvnETJh8D1d+xtLRpmMY8GzDfCy64SO3sq6k5gJHh4YN1MfFNOXSb9MbP5MV86LfU3+RlwGcnnG2kIZzlmvJMHsZmecSPf/xjXHbZZcpt8dGwRMjC4hgHf6E+88xz2L17j1rrwcMRMzJzFQmamBxHq5AgnvvSI79oT1x9Au67T590+3FghgcOtBxkuSOGAzHXSZAA7dixQ90W397eJv56+kmn0doQmjhB0PnE89ThZrCnPwkSy+Gz020GfuYrKZVbG1OGJg0En7VTP8e8BbpOJi3LM/F0WuZ9JMTrreMb7YH2124dHidqenrO1I3++pllmfqaftJCLt5e2trPGFUOU+gEKl/C9C+9ta2FLIkq4zBtRkaWujeO50YFk0LqhOiCghIhNhNobKxT06U892agfxQlq/ei8tQ6zM5EMDqYgFkhPMybxUlWmggJ4eHUV2+nXvRcvgIoqqDGQlVJTW/RzemzsaEE7HsvpE9+nglIHzAGW6LbovtBg27TLgPTNwwjQeB34YzHPuOz8VP9FMvXpHXmadwmnolLfxq6mSc1aexDGuc7MCTFgH6EKc/5bOI50y4tnzBpCZM/fyiYdATT8dnka/xpm3JYb5739Y//+I8444wzlJ/FR8MSIQuLYxxcGP3KK6/KL/NZpKelIi09S37tl8iguIDWtkYhQHrB67nnnK3U5VwX8lHgsEDDwZf2xMSE2nXFdURMz1viOf3Fu8I4zWMGYieYzgzaS0Gvw488jE+bgTqdGfSNMHKSI/NMzQuJA+OZtHSaok09nOFLoeM6/RnPwPgvTavjONsSL0PDhLF+GoeGOzU/mihpQWiEclxwqn9VPtSsOfuAZXIahG6uEaHN9vCesJKSMuTnFSAQDKhLUivKqpGWlomBgV40NNSo76O3dxATU70oWPk+kjP6RAizlZJBrKnMi+WTBJEAqUXPAul6dfZPICQCnFqgxEV4fBIedqGtPhn1u5Ix2ONXbSIBir8DDeOmbdpq/Jxu2qYfdNt0xY4Ul3CWxfAPS2PimmdjEyQm+hvTRMZZPkF/PhvDuMzb5E9CQ38+m3dlNLF0O+tm/J0kyIQxHmH8TLgph36cCl22bBn+x//4H1i1apWKb/HRsETIwuIYxuDgEJ577gV0tLcrLU1qShpy8orASzK7u9vR0dWC4aFBnLBqpVoUzR1CRwKHAj0c6CGBAyw1QFzrw8GdaTn4vvvuu4oE8eZ4wgzUBs6BXULFHXM64Bx2jJtp4uUvTcRnDvyMxzTa93D50GY9aZgXCaF5ZphZ12GS6rqafJxug8OFHxrv0Hqof5V9uLrG45pnZR2sn4Z+F6oJ4jb5cA0QhbHRLBiNE++togaDWrrpaV5VsoA8IT9VVcuQkZ6hpsKKikrVomhmxsXQza2N6oqM7q4RZBTXYdmZe0WQTmN0SN6D7iIF1oHTX6xDIAiEUrjQWU+DSZEqnOf+RGYT0dmQhOb9KYr88P4wEiORMqrubI/5Noxt3gufaZswGn5zhH4/h4J+xhiiYeIZssL09DN9avqMz8bPhNM2dTD1IEyYiW/S04/GaKdMmYSJ74xHw3DjT8JDmzDxzHoevkc+EyYN86dtnlkPwqQl6Md1gvfddx/+6I/+CNnZ2crf4qNhiZCFxTGMTZvewYYNG0VwLYjAS0d6ehayc4oQng2rxdGDQ30IBXxKE7RixYqDg+biYhTRhVnMR8Mi0KYQmY/NfzA8wSWCbx5jo5MiGCNwJ1L4+tDZ1YN3t76H/fv3S/6z6ooO5mfyNIKGz2aANm7JPGbruHF/Qms5lOtgXPUUi0c3w9S/ysTdTn8NPksyB0yZJi5tOnSdtCYpTpRoH6q9cYLPzI9Gh8Xbof30sy5TP+s4unxTdyLuNnmID/9RdTCI50+Y/NgeTiVG1eJo7g7iOjEeh+ATUlReXoXiomK1XiwlJQNl5dXIzMzG8MgAWpoahCTzFPFBjI4NovqMXag6uQUJiQuYmkhQC6DFG5MT8k7dgHxSCCVL0VJ/aoM4Vca2eHjo4ZQLHY0htNYkS7qgJj+Sxtn/hjwY8J2a9plvhNB9EydLjEOb3xVhnp0w+dLfpKfhM/MxZdOY9CYuw+hHY8o0eRGM44RJZ6bKjJbIpKWbtnEvTU+wLUznLJM2CS7jM8xogxiX4QTD6GfyJwxRZHoaEiiSH2qDzj77bBVm8fFgiZCFxVEO/omawc8Jamuef/5F1NXVIykUUrdlp2fkKMHHk6Jb21swPjaKU04+AWuvOgPBpB5MTu/HdLhdBOi0OvLAnZgueQeFSMngvDgrAyrJDK+2MLuZ9Fqd6Zk5DPRPoKNjBJ2dUxjsm8PIUBRTkzJARyWNIkEcpOMCg9B117ZzpNHhcb94uBEg8Wf172Hch9qECdd+h3bZB/vPhMf7Nh5H15kuXR9jKIw0caIhcWI8Q1rYbtr8Rzkcz9pt8tVu5qfDiHg+dDN/bcu/ys+US7DOrAvBxel0clokMzNLHQJIm+dH5eUVoay0CokiaLkOqKO9SR2e2dM9jER/K044fwc8gRGlBSLxYVF87ap+LiFAIT0dxoXRCeJPDQ93hSnyU5eCsQG/xCX50e+eoFA2YH1ZV2MovI3gNoLdxKMfn2nr9h9KMpjWuGnoNoZgfs60xt/YBPNgmMnX9CGfaQh+74STgBFMRxLEdKYuJg9TninfpDFxnDDPJg1JEEECZMgN/U09CbppDExa0w7TLl6rcd111x2cYrP4eLBEyMLiKIYZZM2A50RfX7/eqSU2T4xOCqYhPTNHCM8CwpH9CIRakJE9hGBoQoSbG57EAvjcxUh0pSASncb4dCvGZxowOdsp8UcxH53H7NwiwnPySxRChhJ8Igx8CPiCkncqMpKyEfJnyDO35mcIAfIKQZrF2OiMCNYxdLVPCgGbQ1/3HEZH5JftnAwwam0IDeuv622EhCYBeoDXwxBthhhbD/gxl/JjHjp+zPuwcQmnOw6dB4VTzEORn6Vx4/18aJfHhZrTP153CkDdPvPeNFkyhMfUVds0etE1/XQ+Oq+YW2wRhyr8A2Exw76lIKXwzpJ3XyYkKDUlVZ2DU1xSjvz8YiE442jiRam9XYoE9fePwJ28H1lFB+D2zcHr0wTOrPtR/FfaxzZyyovu4T4X2hsD6GxIFiIUEC8R0AkkMppEsF9Yn6XfqO7rQ/0IxjXpTLhpE5+N5sT4My5twqQx8RnPkBZnXoTz2VlPvh+6aTv9CeOmv6nD0rSmPjSmriactjGmHMY334SzriYt3x/jGNDP+cx0hMnXwPjzR9H3vvc9PPjgg2qK3OKTwRIhC4ujHOaXIgdNDoL8k6Xwq6lpwEsvPQdvYBCV1W7kFcwiOXVUfg3Kr32XkBgXD7rMF5Hlwex8P4am9qN3tBaD492Ymp3CnAhpnvgccHvgEekXmU9A3/AcxqdEkEu5VFDwElTK8MWYNoIbnnyJksbrRtDvR2YyCVI60lLSkJmSI4QpHT5fkpAkDybGF4SkzaKnK4yO9hn0ds1iaHAek5MLiEpZbE8itUhijHZFSooN7npYovODQ5R51n3hfKb70OhL02phciiWPh8ehyajQIo5FcyD9v9AEQLWlYakiEJR2/GF3kZQmvaattFSboYpH/3MwyXZh5wKKyosQW5urjobKFMIUWlplTo0sau7TS2YHxocwED/AMbGB+FPqUMgpQMJ7jASPQtIdEuOrLPIZyoS1HofIUX9nV4hP0H0dQQxN8PpUWpNGE8iLxqtCDUnWvtghLSpP2H8KOhZVyehWBrfuI3hM2GeTVrjZ9IThnAQtPnsLIvPhJNcECYP0/cmDQ3bR5i8WX8Tj88E3QTT0ZhyCJPOxHHGpcaGhn/b7BuTzpkH3U6Y/AwYzmeuC7rzzjvxH/7Df0BOTk4s1OKTwBIhC4ujHPwT5aBMoUnIkIzo4iT6Bl/FRPgNeHzDQowW4U5MEeGYJqTFI3EjGJtuRdfwASE/PRifnsYcT33mICyCjOMpx9kE1yJ8bpeQG7fk68LkTBT9o3MIz1F4UEBwABYjRc9HRTiIOzov5IxbqMVwFiEyL3FlFEmUTP3eBKSHfEhPDiIvIw35mVnITMtAZno2UpIyhPh4MBOOimCeEYI0ia7OaXR3zqGvdx7Dgwvqok22kAM860jjBPtC+/EfTRLi0H7KdTCddhz6/GFD3tL4cdDPnBD90ThyPjrM2T7+o9tiNEg0FHw0Bxd7kzDF3AQFqdoWX1Qqdpoix9k5+SgprpJ3EkVzcy16ejsxMjwo/T2E2blp+AMzcHkm5PsZFiI0DLd3HL5AGG4/1wf50dcZQE+bH6OD8g3J+3apb8X0qZO0aCFt2uc8MsAYI6gJ0yaTB0kFYdrCuCYODWHSGhh/pqWbaU2cpXGd+S3Nm8bkQeOs49L86LcUzvIJZ/4mndHomDBjMw3T811xTQ9JENPQmPyWto/PtE1ckxfBk+HPO+88NSVWUlKi/Cw+OSwRsrA4asHBVQZHEUQyDAo56cfYRBNGJrZjZrYGPh+QFEqD2+UTIRfB6GQXBicbMTzVjZGpUUxO8xweGWQlJxk7RajJnzrlFd2x/MNzC+o04IQFN7yLQfhcqQhw90riHGbmZiVf+YW66EJEWE84IgP3whzmohHxj0odFsXwjiVqrSB+enfRPHcSRVh3UishWpJdSlIistI9KMoPobwoS5mivGykJkn9E71CqhYxNRPGxMQ0BgfC6GyfQ31dBE0NCxgdklwWtFChIGC9pcaqBXxWXgpxt7n1nEJcp6FxplPWYXBowOHjxT2XhnM0/d3yJpxt0mC+ZqjWZQjhTM9Efl4+kpJCapt8YVEZcnIKMDDYh5bmegyPDGJYSNDYyKgq2ut184tSi+SBKSxgGOHwGMbHoxgZdKmrMEi2EhK4XizWV8rWbl2uqYcRyIYMxLU9xp/R6DbQ70o3jHmYZ61ZioeRAJhwk9603RAJXUbcj276mbwIYxMmrrMc4+eECWcYjfPZwJnekBcD1sHUjWF0m/rRcGcY62+0vCZvxqHbrEEyfiYd3WbdD58Zh0SKl6pycfSpp+o7Ai1+O1giZGFx1GIW/YMtqK3fib7ht7DoahHiwy3yqQiFeM+UDKSuafmlGJbBlQP0HCbD45iYGRUzhrEprgOaFQIzL4GcWluEX1iJzxPAzLhHfvkH0dkUwHC3C9MTXoSCmchI5yJbHxLdEYRS5pCROYdQ6hi8oUEkescRWZjB9OwCJmcW0T+6gKnwAuZlCKEGYlrck1MLmBVitSDEaFGKXYxy4NaGWqWFKAd14Vki37iUISszAdXVfpx6YipOrMpEdsoKeBKrRFhPiDAekLZF0Nk1hz27Z/D+u3NoaybR0gcFanlEQeW02Q8xR8zPPGtbC7bD4XDezrw+Cibq0hH1CMXF4AxcOhSbsLg/82adcnN4arieCgslJaOktFreWwjtHS3o7mrF6NgwhoaGMD01pbQPHo9b3UPHXWU8D2p6ekqehbFKhmZqksLWlEFCpBvCMOUb6wvtRxihb/qVoJsiRR8aGScRzFuTAqbX4drNYrSGRuejiY0B/c0z0zOuMSa+0b4wrjOMfoR5Njbzo3bFSSwIZxzjZlzaNE6SQuNMY+BMa0A3/Ux5JEEGpm0mnTO9McaPMPmyzXyvP/rRj3DllVcebKvFbwdLhCwsjiLI73V0djZj775taGtrlAHQjby8bOQVUOBxd0kCpmfCCM9OCFkIy8AorMM1KYPipAiCSRFqM2JHJJ85IR3cIi+DLbxYXAiI8WNybA79/QNoaRsQUuFCX1cCvO5U5GQXwO8NSXwOB3pI4Migx2kKFU7FROH1zyOYNIVA0gQSfWOIJAxjan4c4bkwxiejGJ2gZgdClngbOX/lSiYyhivFAWf25FHlyyJiJEmqiXnxSMuJ4o5rSnDjhXcjPVQqJO59iTeGoD8o7UvEnBC+1rZJvP7qGLZuimB81CNZUzjFBQkLM8+E8Xc+mzgaR3JrmHQaSwI/BEz2USPr0rIMTLql4UYo8nwgEiG/z4eU1AyUlFTJe3dJ3zSpwxF5oS7PE5qanFT3v01OCjmekHekDlpkHrEMFSjsdYHx+saFsDYkIUykyQXrYOpC0ObUGP10nDgRMHmQpBg4wwy5cYKEwfgZImLS000SY4gPw43NMJOOfoxDwsAwk6dTY0QwDvMjnMTIGGf9dDt125ineTYwfiYflkXQj/WhTT+WZ/J2tstpm3z5bPwIpmE5fJf/6T/9J7U2iBfuWvxusETIwuILxuTkBOrqa7Bv30709nTC43MjKytHnRIdSvKKwBPhkii/ZKM+zIa5VVr+ZF0RGRTnkOCeFSHIbe/iFgLEaY0EIUFICCMyPyYD7yhGRgfEPS5+Efh888jK8CMjk1cduDEXcWGwz422lgT0dCVibMQtBMMlA6382k/gYmZhQDIo6ykQDsocnFlrGahjbpeLpwnPwhecgj9JyvGMCMcZEzI0juHxGYxPRDDN3WhREWKSjIO84kfMR8z8rPRBXwImZ2bxrUdPxoO3fgOh4ChmwnXSVsDnTVJ1ZeRwmIfbjKNvcBgvPTeNTRuEGE56lYBgnZQFrS3SwkQLKyNYtNuEHRpHP8fDDOLPh/p/HDDph42wzqIY78Pi86yorOxcFOTnK+1PcnKKulDX4/WprfE9vR0YHhrCwECfuhsrHJ5RGrUI7zXjtOY8yalenG0E7KHDv6mM9mffsz7a8BvQbsYz/abjkkRQoGtti8mTcQyRMH1IN/10fvE6OImCgYlr4hDm2eBw+TjjsD6EKZ9gGOM4YeI7yzNuk4dJQz9nucaP4fQ3fWDaRGJEPzMdxngmb5OWMPmb9CY/Gv3etB9Pcn/44Yfxne98B+np6SqNxe8GS4QsLD5nDA4OYM+evWhobBDB1S8Calat80hPz0AgmAyvN1HseaipL/kvGnUhMueXAVKfPMvDEGUIFldM6KhnSi35ZasIkpCjRGqGwmKTJPEXtAgYIUuRyAQmJobR3z+EoaEJzM5wQHejoCADpaVpKC5JURdkjg5H1Dqdrs5F9HYBI0Pyy3mO82/8FctfuFL6QYHKRbxaYOiFvXowT5D6eP1zCKWE4Q1MwuOfQjRxAjOLk4hKHadEQHe3LqDzgMRL9OCue0/EjdeegPwsj5AwaVeCGx53SMriL15O781jakrSh4clzwnML0Tx8/8zg9dejko7zBZ9LaDNmUbarUkSn41g0c9xPxXzoL96jIXHHmKIP9PmO4jH/23BV8g8jjQSM4z9mpycrHaH8S4pEiGuCdJnRnWgs6tVLYrmfXKDg/0HF+JS+GoBfOi9bfq9MXddqLOdJoy28Td9QaO+uRj4zPVB+n3zOU4GTDjjGyFv0i7Nh+EkDoYImTxMPNrGbYyBydsZbkiIaSvjmLzpNumNbeLSNuFO0kLDcPYl45j8CZOHAf1NGEkQ8zFaIBoTRpiy6GfKJ+gmGG5AN6c1eU7Qn/3ZnyFfCLHFpwNLhCw+Npb+EVt8PHDw3Lp1K15++WW0traqM17yC/KQnZWlhBoXUCYkJMovfhmw3XPwB3nYYUQRjdmwD3PhoIR7xOh3oAjIAgdWEWrqz1eIkNpRxjD6a6JEzRGn2rA4JzY1RlPKgMY1LYRnDolCkuYjUXUW0GD/rNrFNT0hg37Ug7z8DBSXpmLFykwUFYfAH/2TkxG1u6u7ewFdJEodESEnFBgUOFHVVjV1QaIg/5OQUFDOzIQxO8upPE5DSG0iUxgZ68WidxxX3BzAFZemoDinCFkpK+H35aiDHl2JydJmaoJI8qIIz4xjfLIF3mAPgsEEIUk+bNs2gZ/+6ziaaqXdElOXZ4gP3fxe40KcfWjc9NfhTj/tdtqEM5xwujV03nEsDY+D8T446h7qocP5D/OhYCdZlf7JzFJTIRkZOfJchqnpSbS2NQipHUB3F++U61MkiDsMDQmiVsgIY9rqu1AFHFqmqdcHRYJuu2mztnW9jKB2JmF6M1Z80GhSx/h0O8Fwk475GuJink2+NAT9GMZ4tAkSCPrH66Xj0p9uM0VGY9KYZ5OObkNKjE1j0jjDjXE+E7SdJMj4GzeNKcvkyzwIkizjzzgmLe/7u/jii/Hnf/7nKC8vV34Wnw4sEbKw+AzAQevFF19UBx52d3ejtLQUK1euRF5enhJkZrDjwKgEltjuxFkhQZNCAORXp/wXnglgeoqaIA7W+kh/rXGJTXGIzcEzSluRI64J0oSE5CF+g7keVPVZQBQK/JOXeJBBOXFGjBAirjFyT8Pjj8Dj1UJjfm4eYyNzGBqcxeiQDNYIqO3aFRU5WHNSPiqXhZCekYDx8TDaW2cxPZ6PRPCyV5+0aVbssBCeMKYmpzEhhldAcN1KW1sHduzYI8RoEmuvycJNd2bi9JPPQmb6GkWASPr0vJkIF2kX1xmNTgxjZnYAScnz8PnC0t4xqe8sBvpn8NN/68fG1ybV9Q/6rJu4gIobChRNlIzWgjBuPmq/uNs863jxcPNMt7aJQ/3j7g/HkUffQwOSU9LUxam8PT4QCCI/v0T8MtDZ2Yrevg709nSho6Nd3RXGb4PfFG1+H/zGtNF+6ltQ2evvgmDb6OR3pttpYNpCm+SCQlt5OeLRZl8wL60tIVgWoQkGBf2h5TG58TMCn26TL+tOo9PHNSPGjzbj0m3yJYw//YzmxvQF3YerH/0ZTph0Jj5hymca4+fM3xnXmd4YwhnP2R7C1N/EIRiHhu+S5ParX/0qvv3tb9vpMAfYb6bffxdYImRh8SmBauvnn38eTz75pPwy71e3QK9evVrd/6N/iepFjjRzMrhR1nHA9Pl8mI+OYyY8IAMtd/L4sBANSDytiqcQ4wBsBnPa/LOl4bNyM7OYH8vhI/mO+fNW59/QIcKKNn05fnAQUSGKEOgDDt1ChNyeKLxBnjszi6TUGaSkR5QWhuuGZmddmBxfxNysB153EtJSC5CTnYuMTA/SMribZQ4z0y70dHnR0riAnu6wxJ/E8MgQenv74fPP4PRzXDjvomxUlZ+CtJSVSEzgabiawBHSMmkb2+wVISDtTuiVdP1SzW4Jndb1V0Iiipee78HP/k8/hgf5i19P3RmCY4jPoeRICyGnn+Qmdlwoamg/HYfPOky7ja3Dnc8G8Xw+PmKv6wPIyclDbk4uAv4AUlLTUVhYpo40oDaIF6e2tDSprfJcD2SmwdhJJMlcH0R/TYy1YNbfCXOOF6i/laXtcLZXB5C8kHCa9Lp/4ySJ3xrzOrQvdf5GyHPHE2GeaTMu05h4Ok8Nhpm4S+MR5tmUS8MwGvoZ8kMwvYlr4jv9TBzC1IP+9DPxTDjdpgyCf+embPN368yfbsKZB2HCTDyCbp4TxDsCv//97+OCCy44mN7i04UlQhYfC0v/cC00eLQ9tT5PPPEEurq6lMr6hBNOQFZWlhIWFEC8DTwajcgg6VGLj2XIE0Ihv0zdifD7E+HxRTAw0KqmN6YmXQjPeBSJkU6X/znIkhDpX/VGyyN/usqYw+6Um/9SyIuD74qvi+WQMGhioAWGOfOFhgM3F7rS9nq88Aop491VPp//oPF66ecWIpKAQDAqdhT+IDUzQjw8zF/qKAM/T4uen5dfwlHu5EpEcjLgD01IP8yLsHZL2xKRm+8TYhiA38fDFZO0lkqRH35fur1soyshQ5qRISFdiCZsEyLUJo3i+TdspRa6PBiyqXEUP/rLeuzbPa2EnVknRKPbSLfTT9tOv48yxJGeWR9axm3CWD8N7afbZ9xHhnM0NtE5LZafX4jMjEz1PrKyuXW+EAOD/fLNtaC7uxMd7a1q0T0Fr9EGsWi+FyOQuVhaC20tuJ1D/6FiQLdJQztM3bUgNn5xf8KZBd+FGTNYJmG+OT4bw3jOPAxxoL9qg8BZtqmnqT/DjL+zvKX+NHym/1I/2kxDt6k3yzbhBiaMcQljmzj8G6Kfs96MTzAOw2iYD20TbtKZuHxf1ADxbKBHH30Ul156qYpj8dnBEiELi08Ibkl+6aWX8Mtf/hLNzc1ququ6uhqpqalqEGM4jYxs8Aco9ANCFoQk8Fe5CCEuIk5wcfpLBJTSelBgcU2EC3MRIT1zEYTD02pdDdPwD5QDKQ0HT4l9cFAlRGwpsqPjaNU/3Rw8KUTdHjHix1/hXI/kE0PCwyk6TXZIdHwqjOfNkLCRHC09JI+2NuImGVH+/LUdVVc1uN1zcHujkndYyNIkkkNRjE9MYmKqQYR4BkKBE6XqWfBIOawna67qL1Z0QfpCSJTblS0+iZhfrBfys0/aNSCxpJ0qKtsrvSFuyoUD+wfxN//PfiFBU6rNThK0tM66b8yz7idxxtxauOvneDrtZ4wOO9Q/7sd8CBWsK3sQTj/tjsOMvk7/uJ8WlJwKKywoUjfMB0PJigQlhVLQSRLU06ku2O3ubMfk1GScBClQoGvBrLVrSzVC8aF/qRjQ7TQw7Y776/jxaSb6s99MvjSmH1kebRpTjgknGG7yob+Jy/xZb+Mn/zDCwWemZ1q2yzw786WbYJipg/OZMHFNGGHCjB/zMX26tL20Gc40znTO8gjGcdaNMGlNPI4ZARkvrrnmGnzlK19RP6gsPh9YImTxseD8g/0yggPhq6++isceewz79+9X8/RlZWUIhULy621WbWnlgXXsI94EH0rilm/+qtW/wF0kC4ncvcXBUgbvhQQR/EJ+IvLrcJGDY0wwyf/MwyVCPVGIiPiqQZUEi4MotTV+IS+BYFBNsY2MDKu6sSwPNTpezyHkxu8XWxEffyycZEeTIpIk5uk0LJuvWb9rLZC0m378DkzYobb+Plyqbpwa6RvowNTCOmTnbRESNAavOx3Jgevh85wjwlrq5/WpenDaJjrvF6KWpdYqRVErBKhJ8opdhS59tcjdcMotgiRBC5t3t3Ti7360D41100qzputP4cT6areunxZYum1MGRdg2o6H0Y82n+XfmF88TKeN94n2Y3wdFvfT/rHgg/E+iCP5E8xLC+Xk5FS1UDpNiHZySqpaH+R2e9UdYtwxpohQV5c6L8gQB/UpyT981pogTYRodHjse/sYMPXXtiEO+lvQfU4CouvKOLr/9LNxs1xnGMFnU4d4XaTOUfODQfvQMuFau0kHK0ArkT0lTt1mxmZc/gggkec0oamHaQfD6TbmYN7iNv2j2xSPZ56NH/N0wuTPv1OTH0E/wqQzcMbh33FxcbG6MPXmm2+2a4C+AFgiZGHxIXj33XcV+dmyZYvSoJSWlilywcGL02Jh+RXHdTXcCZaUlKKIiloAKiLdnUgtCUkQ/8QolOQXbJRTRyQ/ajSXwVEPlsYoQSsDOKfQOLjSkORoouORPN0iDJOVPy9b5MBNLQ5JTmpqihCzJEV2tDZIp6OhRsqlhHq8LBriA7Z+UG4D82g0H2yPGTlIuDiMtLe3o7a2Vq2PciV4kZbpQvXqVhSVdUndBkUy5iI9+Sb43SdJ/0HakoKAPx0u9xCiCQ1CeAYk25mDxIeLuUmE6FZG6jAzPYt1z9fh3/6pAX09s9JutskIOd1/RigZ+4Nu2nzW7TFhS9MbQxg3w028OFmKp9Fxtb8G08WcAhMnjqXPGiYavyV+V4WFWiOUmpKGgsIyeacedeBmR1creru71LZ5TYS0gOb74LfBZz3dqAk1/Sistf/HHfoPbTvd6htXZIX9p/3oZv7sC35zpgzafKY/n1Wpqk4SLgRNkzdxy39st+Sk84vlyzT0UymdVXZ0HcMZqIPFzbapOkm5zFSFy9+feGvNIb9jXTfnuzN9crBcsRnOeE6SREPw2eRhngmTzqThMw2fCfpx+uu0007DI488Yqe/vmBYImRhsQRtbW349a9/raa/ZmZm1K+1YDCo3Fy8SC0GB7lgMKSmwzh1wT8iEQ8yyC6IcOZUkR78FqMcDLkGgIOcXg+hBYcefBVRcWviY0iLh2uJZFAk8dFTVZrokGTRzekPNfUm0L98dV4+IWopySkqDUE/GuWmicWj0KGWgAMxB2b6MR8SKJZPfHBYoODTNoUg43KHWntbO/bu3YOOjg6VD8+6YV95uc7IGxC3G2XLu1FaeQBefxsW509EetL9CPiqpY/64PJw7c+k5MprB+ZU/tpQYFA4imCXykdmo2htGcJP/nUPXlvfhcicXhjNQJZLw36IC2X9bPrZ9NGhYc5n2sZPchW3iUM44xrDcGdYPD6ftb8JP5z9YTBx+H5CoVQUFRYjLT1N7dorK62S8EQ0NddJvzejt7dHrRMaGRlSQplgetbHfFM0fGY4CTS/Y/OOaTvrRFf87csT46n8GGLi8ds1WhIG61S0Y1VQ4QTLJfnirjVFbOX7U4kkWPWZ+JrypOd0EeKh6hdzM1/NXXS4imdgnCqe2GJiVVYPsaopYnUwX/HnvzoeMzZ11euATDrTL9pP2/y7pDf/DowGyBj2M9PQbf62dJ9ossS/Ocbh9Bd3ga1Zs0bla/HFwhIhCwsBtTuvv/66WvRMzQYXO1PLw91d07G1FxwwKeRJfkiCqJ3h+TYez7wIfiFAXhEEMp4uzHtlgPTqRcMQosJpLgojCqYYcfGQ3Hj19JQmOmZtDt0UXAyjFoiaHb3omuSH9SCUAIkNsjQkJiRCnHKSRwVaemeV3n5Lm+kYl4ZtmZqaVhocnvHDfEhkaCj0OJCb04g5kHPdEJ+5TXvv3r1qp9J8dF71UyiYDL8/oLRmeu2RT6134BQOpU/l8ghOPLVN6E0/vK6TRRYWIBCahz9IQqcJEPtKa4Hop6dGWN7U5DyamobxP3/0Hra/14dEkhT1q163Pd4XWnAZEkOYcGd/6WcdL+6nbadfPIx50c38GG7KOTQObSLuNuHKO+aOPSjEw5wwafm+xsfHkJ6ehaqqZUKCMpCTnYfy8uXg7r36xv1oba1Hf18vumMHKRrh64QZ4mmbd6PuIZueUv6EkQI66dJKmXrH68v4pj00SqMjfvxWDZmgobaHRymo9yl9rBbvq/g6H3EqPz6rNPwOYnFoTBzx5v8qnJHVO2ZALOxgGvXa6SlG6nTwPcfeiamXgthKsyX/qRSxuAsLhsw5iR6JT5xkOt2Mw3dOPz7z75ZuUxbDqEHm+7v33ntxzz33IDc3V6W3ODpgiZDFlxYUGpzKee6559SBhxSu1KjQnwMXbQ6kFBwkP8lJKUJkPBIvKgJlXgQ9796iFkgGwShvUPdjPuKTnH2K9Kh1OEJsSCBIeDy0YwuRNTGSX+m0xXCwNAJUu/Xi6rAQlIj8kubuKoYZQzCe1hRJeZIHhRHz5mDOX6pGa0QNEwmWGu3lH5VO4rHskZFRtc6IcZ2/blmEzt+jnnt7+3DgwH4hPy0qLsukIaGicA0EKGBJggKKADEtw0tLeRJyFlra3kdz3//BilUu3HjV10VQpMHtDQuJ0nXSCIshEdLPk5OzmBh3Y3pmHs/+eise/3kdJsepcdP9o9tCWz8bP92Hup0mjulX3X9H8jd+fKaRWDF/Z7gp44PGvD/jNunjbg1tH3wUxMM0JiYmwQtSSWCLCkuxctVqtXYkOysXFSRC8u4am2qECDVgoL8PnV3dQmh71DfgzMsM73xPJKwM43c9Pj6ujnv4IHEy4iDux/rHXAfj0qawZ1vZfyQUtGm4Vi4S4bvUfxu6f1UyBVaJzyovR3F85vStKjpWbxPMRxIflkfawtdwMA8xZhotgRojAXWJ3FDJA0f1N00tlAoSiw4dz3zr5h0xiOEqL10paZs2hCovBtO3Bmynzi9OhtjPXPT89a9/HVdffbX6W3Gmc+Zn8cXBEiGLjwXzB34sgwMThT0XNpuTnrnlXU3liMCn0FG/6mRAI3lITk0SYpQmQsQnz4sIhHgju5ggtT8yYC96MTcbwlw4SfqHhyRq0qPIiFrnEyc4ShhQaMiAGxcMHLxV1cSmvxZSJBo05k9TDcpizEDLQZYkgySFJIDbzhnOqapZEUIc9KlxIumiIODlq0xHf7O2g+XQsAhTB0OewjMzGJMBvK+vT/qnU2kPtDZJ1yEuGPXUHEkQCZCeMnCpc5MqKipUftu3b8e+fXVweQZQuaYTD3zlFJx+ytUYGZZ+8iwiKZlb7UnASIC0UJ6ensX4qDzNZ6mzh0bGG/DGqy1469Ve9PfFT+al0X14qNF1pG38dN9qO+4mTFyniaej0fG0v4mr35cu+0h5xP3oJozf4aHzIvhehoYGFRmn4RlCa9acgoL8QmTn5qGqaqV8W27U1e4RcroLtXU16Onpkfcv7yhWX74LftdczM/vhe+P75Y2n/luBgYG1LOuk3wX8m0QRrvId8s6m7+b8Iz+tuRDPtgObWlSxCnjhQUu6o9Pi0mrlE0oAsIixMv4s6/VZ04/MfoMojhp4d+iRFGB2jLvh3XQz4oEyX96hxw1Mawj40gC5if/MZz/R6nhVGuS+JfDYK3RUXEFKgljM7rKgyklcgKnjPkjI75rjNB/Q/rvzxj2KfvrnHPOwTe+8Q2cf/75B/vRpDO2xdEBS4QsjntwbQ8HLP4627hxI95++20RMDNqess5gHGA5a/mlJRUEexBEdSQOBEhRPMIJVETwYXOmvxEZgPi9skgrKeujNrfCCKTpx7jOarSN/Ykbj14aqHMAdKQHzNYHs7oaTOPGlTNny3bRWHJgZdTEhRiHOU5ZaVJD9X/cTW9dptn/mL+/9h7DzjLruLOvzq8zjlMd0/W5BlpJI0CEsqACMYBjCNhbWOzOOyu1/u3/XEOONvY+7fXf2ODF5s1rMEYMCYIWSCEBEgjgdJImqDJqadzTu+97tf/+lbd6nu7NSLYYAbT1X3eOffkWPU74Z7rzxqjzGidAHr4aCerBfk8Z4gQSr4q5ttebHdVmBDl9uzIA/naunWL9PSstZu0Dxw4YH4oL98ya2wdkju/a0he9/2vkM62a+VC/5zGtSiNjVrJ5Vpm9VkozCtAUmFdaJZc9YJMzZyUs2fOSHPjBinNt8t99x6ST3zsKenrZRvPhTH1B7nZhSNpUhdRby44s8rr3f17PKkdEWTjwY34w1/Y45+2Dvfw6/7czcO5vStPkzoxZzW7DmEP0TbT06wIjVu7lhDw2m7UO6C8siIn+QKfLGHFj9fra63fsqUJ8KEtAPW0j99hBchMiXRos6GhoSQOtyMccbW0tNrqE2a6LKCos7NDffnKYH9/nwxq2KnJKUuHuCguinhMWayE8H5HPAFY7J96UvcFAz0JUFFSazdTF/xr38PobpjLFQSm9UvU1tcV4KjXJF4fU5YuYVX3T9H4ZMis1d5XnxwI+YqrZVN1jV8V443ze4CnpbfY1MOi9Q/O4XlYyk8Y2oox8upXv9rO/2zdutXcSTPyC+F3lS4tWgVCq/QfkmDQAASYGbPl++67T2fPB5XZVxoA8gPFzpA4hNzU2GyvpFfmypWZLahgmZfaeoSPMs+FCo2PL7/XykKRrSIYsoZVhWbM0/5g+wmjM4O7rCQYMD557R5BBCOFCBcqniGGKLP4YKYwXM70ABzsfqAqVoZcuMF0PU0EULoCxChPbC2+SGdWwc/gwIBc6Ou1rZj5+cyBZQ1AGJ+Vc4i7WhoamxRQTsrY6JgUigWp4+Of69bZ6gPbZqdPn7K6B4hAi4sIjQVZs6FXfuhN9XLn7bdLecUu6R+Y0bCL0tRcozPoRY1vXqYnc3YP0WJ5rxTnx2R2hhWRRelo3S5rOq6UC+fn5YMf+oD843sflcnxOCyt+UvK4iCEZ3R/fi6QWQ5YUAZkzezgxsFKGibIw7odcaiNmdOw6XP4g8K88hnK2gf5Ko2vtkXfiNUZ2hGdNxcBKgBUViJpY+6d4lJFABBtQD+hP3ifSIlngNbU1LTFxZuGnF/hu3cAXdKmvxHv5OSE9J4/J30Kfuir5JS7sRobGmVG05udnTL/xON1okT3SXqbgQD3QG25Y6JBVnT9iXpw5W7hkXCAIHMgXCKy/G0zM5ov09WCQ9mU3UC82tv2nLaPE/1fwybxkm+L06L3dqXvYm9XDmg8mK2N9N/Bk2ehvNxXZAGbGzeul9e//g3ymte8xlZEV47poKx5lS4dWgVCq/RlKQTnpU4wH1Z/IBj5kSNH5JFHHrG3ZJgpx9kVnyGXSZ0KgHoV4LmczoardDZXW5SqGl/a50xAYa5K8rNVMl+s1BkhbNOCLRFGGz7G7Jw5LnHVFYQ7wnJehdyM5pFtBPzG6Is6Rkd4oFvcSs6UfdUIBo9QZGUg7APweB7SOJ38GXtj6GozMzsjg4NDMjQ8LNMqOP0bVEWNQ5l3OQLCBSfxQXaOSQUEwG1sfNwAZkf7GunqWmuHrQGaeS6BVMFoQtxS8cBcGVCZm5UX3NErP/7mHbK2+zbNUbO2CV/Hz8l8gbNVrTI9OyqTM0elsTmvwHNRZqZ5ywihlFMBXSHre26VisWtcvzkUflff/rXct8nT2rcbEV6mTyzLshC+CxXWYATz677M/XsAjAbLp7RLZnkJ+Jz4b/c7zL/K+whd+MZd48rCD/UIe0W4dABmqxU0ofjHBhE+yPwWeEMBSAijugvK/sT7ZzPF6W9vd0AEOfMcHPwwxfOx6S394KdHWOlBHvyQWgHXN5/+ZSJAfQoCD7sPwCQ1o9tkXm5/VddE6wedWJBsUoMZgcgsbahvvRZ/xY0j4xx8mQl0R9f0VRd7QHmhGluaZWOji4FiTXWZ/sH+mRyYkqqcnVajw3J2TztO4pjOG+2yBmgRT7qO6tjY1rDMMnIa/xadq1r0qeOyQsvSMTqL3U2PVOQN7zhh+Tnf/7nrT6pc9or2i7KE5Q1r9KlQ6tAaJW+LNFFLtUBTN6cMRdtWZpnbnsGBDErZsZM3mHcvIEE06+rq5GqamVmFfMKKOYNBHHRYWmhTBlZpeTnVEDHyo+zXCeqQB/dJuy9XnwUpX4RGLjxV5wv2Lkk8olgIo9ZhdDwMGpOwsFoqfL4tAbbFr4ttfw6/kRT8rjc6IKCZ9KHpgE/AwMm5MgHbvhJcm9/fvmcn9VBVlcoyCgowAEsTUxOmt/u7rVSW1cvQ4ODMjjUZ6EbG5u0PqtlUuOenkGAcO4HAVhhQq9747D84A9Py8tfvFdqqq+UuXybDA0BrOpkoTQpi2VnTScM4Ka8nIPlvN3GJ0gUjGo7VpTXy5q2O6VU7JGHHv5n+cPf+79y+OCYneWifVFZEASFMCJerFJzqqdhHNR4mAjrdmmYlSobZ/j916sgX8FLxxxxcw6Leq6rq1Xw4atDONPkMQGgv6Pz4VX6OvGwvYlQXzo7o2QrHfrM3US8BACxDQegpX+QNmnQLywBTYj0FH9IQQU9fYRPd9APNWvaNqxwmjfzb73OH7BNNH4gysVblBowsfKw0eeTsLRFYse2lgE6AyMAEA1DOqooM+HbWjukq7tHx3utlq1ofrjck7M9LR152ba7KD2bCtLSNi/VtfRvtqu45kLLVSxXQF8mQ/0l6TtbJWeO5+TU0XkZH9NxOzup/IBv7nEhac74SCGv41jTADizMssZrj/8w/9p3wIL8vKnOpQ1r9KlRatAaJW+LNFFLrVBTJ4APzBjwA6rFAAgDj8jGGDczM54g4VtsNpa3nBihqrMr5IvrDv4ofcXCwp+ZqtU5ybnKKcPC2Pq+uvDxJkwtvbMvwoXO5BsgiHdmmKVhVfyUTDrAC8eT0rxTCrxSjjnQQAlHHiurfUzH5YcX5VXHYFkBiWbETNDTuL29CEA4pyMDA/b2SjABEQz4s/bE6Fj1krEp3FISfM7pwKAL8VPyuzMrDQ0NpqQWdAycYvxxOSE5QnBzBYJW2d5FQ5jY8Myq0KDb45VlCnYVDm0dee47Lr6grz0JddJT+etWh8dCgrLZWz8rAq7XhVMnMVQAaNtUFHBOSQOm7uQJ38ateWV7Z7G2quko/UWmZqcl//79/9L3vbnn5bxUdof4JUK0Qhrr0xbHG6vCZqeAhbiTmfvy3VPN3vWKMCOxZ6Y/flLgyD3n8YfiudwQ4XZ2iHpFxB29HG/o6neVoQiLlYCaXPADls06IAG+h/9nz6AbispS33EdeIDNNE/iIPVHesG1g8ATEmf1rAAK+1pUmVbdL4aYn+qJzk2cAQyWqqLxJ7+Cg5SJ2sTwI2aLC2qT+cbS/b2lzyjk28DdRo1cfFv5dWxX5WrljVdPdLW1q5ju8rSpOwB9AGN5eW10r1+Tro2jMv4yKL2l0WZm+WDwZp2BXdviY6xkjR3zMuatQXp2bAgbe1lktM+NTJQIZ/5eI2cO9FowJD6cTA0b992Gx7pt/xyDcGLX3Sn/Pbv/r5duEqerfwUgJIm+ipdurQKhFbpm44CWLACBNA4fvy4veFEV4YJYeeMsEZncjAwZrj+HayKBPzMz5crM8yp4hwGHFoZejIS4pVbPBojT4QNduikkdWzbqz8cE4D4RP2FleGgkmiEGgIWwAVTBxQUFdbayssEGmYCCAPgC7SS9Ja1BkyoMnAGPaqZhX4TU9NWT6Iz5kw6buAScmFGe7MzjFPaxjAz+TkuM54C9K1pl2ampsU4Iza9gLCFUFsZ0lstk0VOfBjFYdyT0wNSmVFXlrb87L7ylG54441ctmm22S+uF0mp+ZlrgAAGtRZuQqbShVewgHsRhVqgFA/NI3AdIDhRL4p29ioCqqO75Dmhj1y6swj8ta3/i/5xEePqaBmq5AzSS48PT8eHsCCXVrnAUZCYC93wy4FP+QD/x7G24p43ZyGS1XW3tN/fr8o3MIfKsxpv/E2itffqX/MHo5+gPI3ABkXtDvblaxc+PaYrwghvCM+iL7Bal88BzlISvqt1jkrbjlt6+npCQPCluel7S4HQdYX1X8chvayqKtGbfY8mFvUpztaGuaU1pFtp6nfeS3PfNHBG+nwS974Dh8rkj0966S1tc3CuR+PGzN1QNmpJ7YUcR4cHNY68jfmvF7mtDxeb6TFGbjKymqpra+Wzi6Rno2TCrbm5PTReqmu7DZewzgBkBKGvn6hVycFvN6ojIOJ2M/8zM/Km9/8EzZBiDxBVt5VuqRpFQit0jcVjY6O2uoAQoHl/HPnzhkTYhYYt+XCIGvrKqSiMq+MXJl3hU0nbaWiUKhU8MPrw840HUQ4U2bmC7AIUGFK7dB55XbJn+kwac8T6cMYyYMDl1Q4QC4YUmYIwzbwo3+s/HBmgdupOQBLEOKI7QtPL/IS+fBnB0/MmPlI65wJCeJESJGcJx/PkT55Jw9uh6CkPlkZKKi5prbazjpozmRgsFcZ/YitQHBImm+o2dZcIiiJCN3B0ILWebnU1I3Jpm29ctPN7bJpww0qzDbJ1MysCqfTKvRGVDj5m2+VuTqNr12qq3JaTrYySnZQ3bbj8qwAcD4D4ei5Jq8IpvxMh2zo/nat4Hb59P3vkT/+w/fKkWSLzP17mKjzUBD1DvEcgMbBTzYMz5jD3t1or6gzd3PdYrb48BfuX1p9JX5pX287J+qMc26oWP3wunfwD7AB7LA6wUFo2hWBDzhC9z6V9kkPx1ao94cAP+EGaU6ED+SyQmjn6tQeF005AUP0TfOKJTDUdMji0LhtZYf6xNV09YBbUk4orU9iTm5rjnzxp2ZWgGpr6qSre600N7dYP4y6yhLPAQipZ+oL8MI5QVaMGaMRLhT+ghh35DJXyfUBOi7rqmXNmjUWB2nSDhDlY7JzvvesjAwPGkis0TH8p//vn8udL32ZxbtUj2pepUubVoHQKn1Zoos832D+Um5fS4KB8To2zIelfJg7jAlgxKu8nF1oaGiUpmZufFa3XNG2wcAlAJ+5WZbNfVYZIMOFQGZlR81mhzlxo3zZ1RgIpg2zBXjx5g2z7xAyWRWE2RkuKw0+G+eZt9RiZcVe0bV0Q2WAEGlbfj19dPKMcIqzHwgTJ9JN2yOahuzgxw49a35ZNaNOKQf54XXp5pYmtZ+Ugf5+mctPa7qsUJUrMGqzlQjSMRBkdUiZFtRdVW5BctVTsn1PXm6+dZNsWHetFObqFQANqDolxflxFSDcG5RTYdYgLU2c5WBmzavbJamuqdR0i3L4mSEZHppRQVctbW010qKqqcVn4hD5ZyafK98lnW375OizffJXf/k38omPPSEz0yUDWQ5wUqARAlZ/TAibe2J2d49Xf9WMsFYd/4m7+yE+jzPiw87tefY4MENun9rx7PFHnKngjziglTpt6d3IDyzX13PYNwVC0VccDAOEfHsstmN5q5C3AAFI9Kfok6FH3+E5sTIieboa7a+N7Xb4sWyprlb6a/ZWDmz1MeqWvgql22AeJ3nWXmP+E2sDVJSNPPg4JP7IEwBIJwoVldLds07WdHZZHJT5YvUGWRoaDnAPj2DCxGoOcT/77LNmT9gInzUTDjN8xYGWv60H8CKOeNkCCh3Adf7cabvvisnQ7be9SH739/5AtmzxV+ezeVulS5dWgdC3OH2tm/9rPfBhYHwCAgZGXnmG6aNgiENDwyo8h6W4MKOMig9UVujMjA+f5mR6qszOAxjDV4EbYMK2vhLB4IDHFW4m7JfZuT+EF2kiZLKrP868UzAFWRqJOZgsz+gs1QOA2ALwMjjzxz0AF+lBK/OiPxqhCxLs3Q86QtWfoSS42tmv5YFVI/IcwK2oaVflKu1+mEoFKUODA7YFxooY4KSisrS0AsGbMyYwNU3cuQARAMRnRapr83LZjlm54QWdsqZ9txTmW1WxNTGsgnhQk+dVegV9tfXS3rFBGuoaNA6+0q/CrKJMes9OytEjIwYE129oVIHXqMJvQaYmOOheLq0ddQqU+EwHhXHwQF1XlHUqiGyU/r5Zedf/fkTu+cRhLcOolRnghL+lvqiav4HkdgFQliv1ZroLbz+jknVz8BLt6c+pHwcB+kxyPKtZDUvAKvW3PNxzlWcY3dvR254wvCnoK0K+KkGfoW/TtrHyA1Bka8wB7vKxQlwpeZ8MIBRpBlHHfiZN3cwh+iD/GpdZewD6B8/ed4lJxwtlRJkPSOM3Ld5eJD2tD20r2t7z4ODMt6a9bC0t7dLR3in1yT1JscoFRfpQ1F8Q4xTFeAMMET8rQqwi4w/wFSrCobPiQ/4oEDqTK4AngAggFPnEH/2sqH11ZGRELlw4ozxq3A6O//pv/La85jXfa+Ap2nqVLm1aBULfQvTv1dRfq4GP4O7r8/tLYCgBPGDslIXicLnb6Civb/crA+WNjmpVACH/PEStMqM4bwMDdQa/HPRgXqm8rtwNhsoqVJy9COFCXOE/8kYwhKLPcqkLLmWsM0bO9o37Zemf9nDBgXAw3cgFjufRLWGo3N3CTJmVL0BMhE2rWg2Yk3hsFUXNvCoPiCQcZyFIv7mpUVrb2+xtGOoPP8QHmKqpq1KBo+BD64z4DQgmZVxUAMRbdlU5BUrVedm6c05uvrlHujt3ad02yGx+TOtoUNtixgBARcW8xpNTsLVBZ9WtGt+c5hHBvSjPHhw2ENTcUiUbNjVrfmq0jqqtzA8/eF76L0zJlfvWqFurlSXqx4uLkK2V2tyVmpcWbd+83HvP0/KXf/4peeLxo1q/BRVcLtC8LxI4EbyaL3RXDm7UYPGm9vZkgpwVtKVn1X11KvVn4TU/6FlzuJvSeJaDIV8ZdLPnMdRKwir6uvXnWu3PKpgh+hGrPa585YfzQH7HlG+HhQpADUUyPKb9iPS9puxyQsBOdCbVAcHoCwqOwNzpOSoKQjzqR//UxspqlurRTAYK6ZMJ6LB/L7vlzSYommLyMgAACMDd0tJh29wAGYAI4QEjgCH6NEQ/JZ4s8cxKDX4AjrwZBwA6dcrvuKL+iAt/kSfy723o7Ut6sfJGmsRDHqlfxnO0AeOClWG23kZHBnU89corv/075dd//S2yYcPGJF4Hv6t06dIqEPoWoW9EMxvT+yoJgAHT4MwLIAimxzMMBzeeYZQw08VFPhh6Tpm0hlHGNTFekPEx3l4aX3oTxmdzMDsHRsY4lflx9oczNdkbmGHKCBMECfexsHriBy99th0AiHhduARwYuuC+P21cfLLGyv19T6bjK0tTSSZ7VLS57YH1UW8FK6lpUU6OzqkUmf/MwrAYOTUCel5W6Ko30RXu1jFgFlzEd7MjPvndWfcOjvbLV8jI0MyMjxkZSJ0lYIVwE9dHXXjWxu+UuUCqazM37LL5RZVn5Ptlxfkppu6ZU3HDgWr1TI5MyTTs8MqQNmO1DxorNTHms510q6z+fKKgpZb20jzRv3MFxfli/t7pbG5SrbtRNBVy9DQjBx8alAmxvLSs67BVoeaW+ssHq8vJw5lV1YgGLVu5DJlYLz+XS7VtQWd8R+Rd/zlv8hHP/yYTE/Nan7j7SqvlwAo1Be/miGz89UiBzAQfpb8ZcJdzC6eI7zbR5oel+fhuXqqEJK+6shqj4NQ7gbyszm0N3WA0KY/0Y+hGA+sCNFv/Zn+C+D3NypthcVWNekiUZHopJs8ZSo4gC8VBDDWbKhvC2x9FyPhALpOS5GYg5XfAicuSSKUs5K+YWWl6hUEKfCxA8uklxD9n3JUVtZov2gyEATwQFF+yOpHinJB+UNpvszuQgrQgiIOtswxM44Ix9uk3JpO3QeoinaAog5wI37cMedy1VYO6phxTD5wx42whMMvOoDo1KljCpyq5Y/f+qfyghfc6PWQ5CvSWqVLj1aB0LcQfaOa+ithAMFIYGisAHGnCXbBZByksCzOmy4lqW/IC4ehR0em5XzvpORnYXC5RFD4jbzMCPncAweqYYLEA2PFjz4oI6ywVRIEjs+iOVfhKz4rgU8o4kBYIGAIz63ULph4swdA0Si1NbUU2hi8CRVl21SBBjVlPwmDRLAAxhAQHFLetGmT6eSJbT+2q+ItGMpE+qilOlUdgAGjZsWKg7LkGT98rJUDzp1rOpSJL8hgf5/W8YQJIIQAoKixiQslfetrCQCp2cBmeVGqc5y34iDznOy8vCg339qtAG2rTM9UyfjEoAKgEYvPVk40TfSOjh67WyWXI79+eSX55V4mkyqqcxkfQvP0yQk5cnBY265cwU+D5sdX7wCXhOH8UE0d7cq5jRrJVTZouJym1SplpU0aV53VHd+A0vm6Rn1W7r7rfvnj3/+0nDkzaeHSVR0HE9kVGQzo1Mfy7bNY/YEIi11i1B9zwV9ib6s+iWCN+DxfgLfULbW3iEznkDyrfphjZcf7mvc3/TczhABGYU9/ACjR3gGEQkVfcSCUAg06HPEFkSZZwS/h2DI2C9zonEaRB8A29krmh4Boau+2BpDcnX/346uDCQCyuqC/AoJ0cqP5JCrywTP5hpqaOqWlFRDj8RKOlZkAgejTM9MyODCsfhu0z7WrX79ji0kDvISxyHhn/MADGEOEIy76AWlSJsJ4O/hqG3nlDbL6hkpp656U40fGZHxYx6emQZz4jTiID2CEHZOvCxd65ezZU/Lf/tt/lx/+4TfaG5ZWb+qOWqVLk1aB0LcYfaOb+2LMAOYHUIGpkD9AEP7iGQWTdhC0IANDx+XeT90nY6Mz0tbeLdVVtcYIW41x+mwPYRHMCkUaLF/DEM+ePWvfWYIxhhvbXzBMEwZJmqEgdPwRZ7UKrjouN8yxPL6o+azSmWezpplLwiPALJhSCCOYoQsUiGrggsTu7m7Zctll0tm1xgQxzJTZLMq34zjTAwhKVwaoG/JBfnhLCMCHH+xtRq/xc8C5taXJ7vwZGh4ULoFDLlVX8ZkM3lBTgaL5MeCjgsBAkAIa8l+mAKiqmhUgLa+Czcv3zsutt3ZpXW+SqekKGRobUKA2YYdnbRtEy0vZOtvXSE/3Wk0DgcRFdwoWcXfUYGLRCQGkbVNZIU8+OiAXeqdk67ZW6VjjoGZogDMufN0/uVixNmdCsa6uSUM66Fxc6FIgtEZNnMPwN7oUJqiT9pPSU/KJux6WP/6d++XC+WkDqy7A1Y/mx+sP3QEK+SB0gBncwB0IRPoTRSB0kK+MIPyVkviiTXwbLEBPYmfpuNmDpJ/IoJ9639b60kRpC84C4U7b0+dpd9qJvuTx+coIK30GKLQfEAc64TF7u7qQ937j+feyROcMOwdgBrbUym1pVu9LEOGiXBbeI0ridqAScVPP+COsnZFK6sT6gv7HKpW9Ho8v/bdVU80vV1n0dPfIi7+9Xk4em5JzJ3PaD9n+ctBCnQFYZFEnIapt2sW38UblxCGtk1KzApUGsTcgtT55AYAVHHgL4x1ivJM3L4fzHvKHP/iNfay4okbqG0ty9U0j8sQXFAgdqrLtNfoR4WP1Cf/kByJv4+MTcvz4EeUxZ+V7vud75Vd+5ddlw4YN1gbZNFfp0qNVIPQtRpdKcwdTgEnApGBGMBnuA8IOJgORX559xjtnn2A4feaofOgDn5bZGRhYo+zcucO+dwXQ4WA1zI3wrHjwAUkYVzCjiBNhEa/fnz592t5ICzBBeBgpK1P4IxjX9fNNJpgwwgtGjv/6unqbdZonJX555ZizSbwlxZX83MXDzNDPK1VpHP6NKIQdwRB281o+vt1Envi0ATf8TnHoVfMQYIU6grgkcmKCj6KmdxWhcwvzGgVUfEl/dHRYQdCYloX7VCqlrt6/RM7KC37tgK0KP9ztlXydjXOwuaq6YCtArLbtvapkK0BtretkfKokI+PDMpfn21J+nsLQgkqx9tYOWavCq1YBiyyqEDaBGrNgvOgP/4RRg31hvMQqAduZRXnws+ftTbENG5ukraPezikVC9zJRP3WSG1dg8bjB6aJc7FUo8ms1SSaVbgCflQI25fBDe3I+PR+Kc5PyN+8/Sn5+3d9QQFFQdtEgTH+EkDkfcF1ymK6KsBto7ZnW3u7uQNGEKz0CUtb69pUIsAtGs4FqcHiVlDGgVkHBgGEPH6EJn0F4Ozne/yjtrQHQpaDuYyBAMMAMcLjHsAm4oSwIzx5Q+EvNdMnyKu3kWbZlAZXIj/BB1iJoc0caBnhV//MLz+WrjtZWRJQ4ueGwm+U0/1AXt9erx6O26kV/Czo+NP+ziczAOC40WcWF3OyZet6+Z4fqpUTR2fk/rt5KYG6YUWQlRc/fMwYrNO+DCi+4rpxueaWce0j83LPPy/KQ/ey9ap+aqt0ctRh9cnEivOGpEN4VPAAeENsu2G2yUxxUV7wognp6x2Xxx7kwsVWHTt+az11zPgP/oS5rrZO8oW8HD78jPKgEftUx7XXXie///t/JFfsvdLCeN0klbhKlxytAqFvQbpUmhzGAJOCAAbM3GBOMKVgGjARQJCyLalvmJTPfvYBeeD+p9SlVjau3yRX77vamNG9995roIaZGwyQuFjhgcldccUVdhcIcRK/r674bJC6wJ5ZPmdxhhWU8YFJAAlMnO87Nasif07pjdYItva2dhXctc70NR6YKR9BNcaqzJLX4zFzLgmhhOAiDyHYiIdntsJIc4zVIAV0LO0H0KEqAGas/MxqmWzLTfPrqzglW/3p6GizrTAAULE4q0DGtxIaFADlVJDwBhB3nbAV4UKYu4cKUpjP23UD1dWsjinYqpyTq69dlFtu69HZdbcMDs/J2OSIhssnQg0Bh6RcsFWwDQqA6us1fqEuNV8IWapJM61wCYP47oa3Jz0PP4AHsVWhSnnskUHpvzAtGzc1S8/6Rk1X65M6K6MeFQCpTgi+Yr9QbFUQ1Kp2XCoIuGE1h7p3IISAz8+fkf7hx+Xv3vmY/NM/nNY6U2BdhTtxqIr6M0G+aACxvb3D2pqtDwStb3P49qydJ7OP0bowJy+0S3Yc0fakDwiyt6jwq3a88s7KBKCXtvdDzL71RV8BIBMOYMv331jhwx073Hybl7QiPZTVhuU/AJCrtE9531Zv6i+TTSV/9vxqOTTuBc6QucuSvaWlyla/IOxVo3z4wa85eUD7MR/8466OAI4lUKjKxp3lOal/S4LxzTfC6mTvvg3y7d9fI09/sSCfv29cQfKEvTFIPUGMI3trTsdVk45zzLy1VVZekM07pqUkk/Log/MyOc79QTXGBxg3TK6ojwBBUT+M6QBBmJm4zM0sypbdBenoGZLP3pOXwqyO/xad6ChFXUPwHL7Kn9P+WaVjZ3RsQs6cvqBjdExBfF7W9vTI7//BH8sdL3qx1QcU+ipderQKhL5F6Rvd7DAFgApneJhdAQQCBKEg8gjz4ZzAydOPyj33fEqZXEEFxBrZu/dqW3Ymno9+9KMWz/r162XX7l0ypYDhsccet/jXr18nl19+uc0gORzNra/Nzb5vz5kEGDcrIoAtLhQEfHBeiK+yTyZbU5YXVQgNDlH7dpWvFJF3ZvkIOxgvhzNh3Agy3FgdYrmdfCKoACAIghBirMyQ5uTUpIwMj9iqFiBoyV7LEttjwYTJL2+gdXevUXBYn/iZ0HpCqNdIQyMHTGss18RDWL6NhJk6RhhzoFrKOVBc0LxxQD0v19xQbitANTWd0j84JZPTYypcECAOgHjlnTM/bc31CkK7pLGBWbGDSf5s5UdBiQMdxKItkegzoEftzB0h6kpFm+a5UkaG8nLy+IRs2NysgERn+raqQtwAHVbfyqWYb9D2atVQ1Wbn53xcKJNmGXYV1TJXOKd5/4zMFgblEx/tlw+8p1fj52wIQrnC6g5hCOjhjSTAht8E7MKZtqNd6E8hMGkTVjJcqDtIT9OmXlwPIh62aLq6ugyMIoxRbGOx8oMAJwzxAn5YcYq21cAGGug7hGVVCLcAOMQdyWF2txQAoQJooNQXUa4IF3n2VRF0a47wQzA1+FZuEo/+U29uT9v6Kg4O2Ef81Ev4jZU2j5uFJdJbUHNSFrWmb+YqGuTq6zfIy16dkycfXpQvPjRuExmAE4ADYGqTCY3Tt6jY3vXVWUAq2aMPsAo4NDSq45xb5evsEDWrzYwPwhJHgBnqFhXx414sLkptXUmueuGYPP7IlJw/WW39I9rAyq2Ksuqj9pUyufqmGdl55Yx88p9q5MkvTiqgHVY+Miftygt+67d+T17xildqW/qZLq/zVboUaRUIfYOJ6udeGoQTAwYG/e9F38imhykAVM6cOWMCH4ZkPFMZaQAh2zrRmfLHP/5BOXnqmAqXetmx/QrZuHGrPP30M/Y6LIwVhgaDC2aDEGE7qmvNGmnTmf7D+/eTomzfvl3DbjQ/ABm7j0XT5KwCwABhBWN2wQUgcmVxA1xU4EyyUqOgLdIKBgszDeYKMAIQwYht20wTYdZLG7NqE6+jFzXvxD89OSXjWk62Q7iThAPSvPXFFliUK9qqubnRVrfI99joiMyXitLUWCctbS0KTPguGdsPvu3CthrbX6Y07bzGVyhyieG05l3B1oICoaoFuf6FNXYRYlXVGukbGJWJac5TKGCwA80q6BCIUpDW5lq5bIOCvUZm6CpQyBB5M00zpArQ4yAB4YjQUMGodiUDQ9quS2AIe185ASwBZBYV8GC2czkKggqFMp2h16oEZQuMy+wyAGgpHQRkTttG62/yUQVvJ7RfaZ3OFuTD/9gn9/wzX9hfMGDIxXiAH3+TiPjz1l70F9qcOqb9aROI73SxRQnQ8BUq0vNXqwmHQPaD9r5yZ8I9aSd0t/MP5q5du87GNitNw8OAH/pQAn6MiNcP3xK/xmDlC8IvYId4GSeeTAp+HAi5kMcP7p4XDxP+SYcyQL5Cw+Foe7R4/UHTsF9VGq/Zq7LzT4lns88AHfSIl1/fKvT68qQ5vK/5oz+7jfXJirJ6ufbGDfKK11TJE/vLDYBwpQOg3cJqOMApdQ0gYTzFfUpsJZIkY4T+UBIuXR2Wudl58wdoom1ikuVglLNn3nbUNePW06EMi9LQzCdqisKXM2Jso6Mg4mPldnoqL2t6quT2b5tTIFQu//Khavni53hlf1QBO+eT2uQtv/W7CRDybbSon1W69GgVCP07EbO/f7n7Lrn7Xz5h36hhMCHkAQNzOoOAiVUoo+e+mTVrOpVx84pwha0UDPb3m8DnC8gMMD4yuHPHLtm9Z49s3MD20D7p6OhMUvrq6BvV/DAF9u1RHF4GAMTsLBSz5Xs++RE5d/a07Nq9Vq5/wY0yMizy4Q99VIX4vM24r7zyStmwYb2tAH3xi1+0cDfeeKOCg0YpryyX/QqCOAPU0tImmzdv1jq7XJp1ljc2MqrgY8y2RNi+cAFYMEHlKzK+fVUEHKmZemJGixvbU+Sf/MIoq3LKqGv4qCvbNQgzF5TkxXWU33dCdcPkEQLEM6wF6tP25WzTqNYBqz8wW9KLtiGd7u4uY+ysHvDmF+do2lpbFPDxlprOmFUo+WFnLYcKeLbHCqr49tjcrAKg/KwsLI4rDplU0MC9TAW54YZaufGmyzSuNdKvM+mxqQEknG2r+RkSFdRlBWlvycm2ja3S0uyHw8mWrwYkQEefXXQ6kMGMPcJpUcEP5iXgY/55wyvxpzrne0SBkM3Y58u1XnJSzHMItd5Whmz7a2nry3W+Ks62BGWanDkiE1MnbTyNjVPOeRkanJf3/W2/nDlWYV/Mp+4APrQJQpRxB2igTWjrqG+EJX0SHXeEGPmivWkXwuGOGQEMRZysQngbs9rn248ONvztKAQ4fcTbVUtuAtZXxVzgUocu/N3dBWfkzazVHj/o2Dk4SsFQ+A33NBwUBu8rfj4HoBPxuatnQ3/02c97Gew0K/9JSI0BDiF7O09V2HGVQkwg4F+RX/Vl9SulKrn86g3yXT9YJwcfr1IQNCl9fb0G4gmfVQEQbTVIeSTPAFr07CSIMgBesWOVFv9RDxBtQvtBjM0AOAs6oWDiQJM62E6BkLmrA9dyDA1xu/2cArhqWbuhVe54ZV72Xrco991VLfvvK9gYLhRnpFMnK7/9W78nd975MssjRP5W6dKkVSD0NSRmevsfelAe+cJ+efrpp4wJAGTOnTujs/cxmyFVm7BECDgtDVJmyglT4pExE8OG2RV+fL/eHbh/A4YRzJwL97Zt2y579lwh+/ZdKy984U2yc+cuj+BL0Deq+SknoAJAyIwNxTNABMGE0OCw85ruvOSqRpW5LMjIYKscfOac3HPP3cas/K2QWmVsc7b8DcPZsmWL1sM2DZ+TY8eOyec+93m1r1AQhP0OudB3Qc6eOWPgkzeoOhV0XnbZZdLe1qbMkA97ji0JScCWXURooEhn2glT57VdttFoCEAPZwUAIwhEDsKStpvTS/1gpAFwMMOM41AsIJB6IN1g6ugsy3MInPimpic0Hr6j1qSqRerqfdsEQtiiyCPAjS/A5wvTtr03MzMlhXmuDhhXd84Bzcs119fKTTdtkqq6dgVAIzI6MaQdgUOgKpjpXuWAnHlpaymTrZsapLO11voj/Y86QJRR9pL2WX8byQKZ2Z8Ts4EfzAAgwA9nlQBC9H8UW2Csfij4mS1XwKZCrch5K+4z4lxQAnxMJw38KxgrB+xdkJm50zI5PaQCakrHGcCPOuAbUCX59N1jsv8zc7K4UK3C0FcUaBPqFHLg4FtfsVLAM4IPAYnQpT1iazKAUQhOiLAI5R07diz1X4tT4+JMkYGgpM6oQACzrSxpHFnl5PXIo49JAICbeQwz5HaYUyDEY1ZXJ/0P/6YlRN+i7L7lGfFa/SbumPmzeJJ88BN+KA9GA6aaX/evumae7UMoAJHXs/dnzGSFulY8Ips2rZcf/LFm6TurIOKBKTlz5ry6cRN5AqSIT+vLQSLxkopfgUF7+qqQn98hboh0ADuUCWAK8ISi7nCjLbGnjaG4gBIi3TQ9XwGK9idu+gR2nF/rWdcqt31bXq6+oSQPfapOPvvJggJwVvsmZevWbbYidPPNtyyLb5UuTVoFQv8GYnB8/OMfkX/6pw/KgQNPykB/nwlTGB6rOVSs8xCEgpNVd1LlxlhQuOq/MSaYQPIHMIIQPOZLw8FKtNH0KYkTszENGJczOT/rMmdL8Xv3XmUfAWRmsnv3HkI8h74RXYCyw5QAAbbKosDA6knzgv3M9KwCkUmpaxpRAablma2XsRFWbnxmPjg4YCtGCBtWXJjxx/kcmA6M8ROfuMuABqtsNdVsfyzYW1yAn3XrNkhnZ6cxVLYvWA3iDh7yYkKPulSwaQxQ3e3jqwgQtYexszIDQ4fJwVABPaRNfAjSWBEiL1YeZaDERRiEJgKWvAGAMOMWDJx8sf1F2QA1LS0Aoi7TeQMMwh+Kcvo3pmbULwxdzbMAA2auA4odVDgvaj4rF2TfNbVyw40bpLK6SfoGx2R8clRjUuFv/Y4VCNplQVqaS7J9c410tWv+rU28r2lybk6eDdBY/w13QA8KO9VLOgYUvDgQqiQlM5epnzJtBz58OzNVLvk5XofmDTq2R+n/KFaJfCWmTIUOeSsuDMtc4byWa1TGJiZlcIgv5XPpIKBVZKhvUc6fFjl7qlxOPDsh42MzBoJoixBGNubIseq0A3Y9PT3WfjzTHgFKIcJdbHxQ74QBdBO+v98/UYIgtz6j/cXJw3IQ1762n9RXNh+xEuRWoV+MAvikCjtvl5X2qV34IV6wDSuctuVJu+OqDuj+dpca9Me3bwkEX0oAm0Wlcemf+wM4U6fux8BPUhaeiQN+SF1ZvlWxwsTVCM3Na+R1b+qU0nytPHRfXictZ9V+dikt6h1FHYcOxWSCQ+2MN3QATwAt6hMVZY94wi7aJdLBDhDESirP8G1Wr5ikMC7xz/iOeLBj7ItUyboNLfLib8/L3mtZEapT4J23yfD09Lhce+318hu/8Vty1VVXL6WPWqVLk1aB0L+CnnjicfnHf3yvgqCP6gxgcOn8gDMIZ+P8W9WiaxhjD7ipP7fhl3kx0sfNpQUNb8zEmQh8SCMxN/vPNJWZLH5i9vjdnMAm/Y+0YB6cN+nq7pZbb7ldfvAHXy+33X6HpRP0jegGwZzYFjp69KjlByAB8yE7HJKuqOSwrwr2ScBRMFVXSS0kZo8PheB7+OGHFZw+ZQCJVQAOMrMNxgySN5UgtiQsIVWcnZmY4E0tBWAs42vlz+usmdm9M1k1q/Ik/eAz4A09LnIMRfq86gtTpUwIxphV+srBpC2zI3AdBLI6VaXt02VMHSHMak9XV4fatUtjkwM5GDIHiSE/+FzU/BUlr3mfnpyWqelJzfOEzOZ7Nc5+BQe8Nl6Sy/fWyTXX9qgwrpPz/QqAplhdKikoRCCEWlChMi87NiuDX1Ot4Ehn11ZWhAX9iv6txS9h1najr6m9ih6rQtvyUj+2SkSfVsBTAgAJB0UBQkwM3FwsVGhbckaH2TrngfDnKz/Wew0AIWRzGv+slq9P22dEy6SCZmRSei+Myamjc3Ls8KJcOK39e47+zhYXZ4gQWt6v5rXtqF+INkGYAjYxx+oN7YM5BCzPKMLSlwCz9BnahWfaj3bHDuBNOFbe7M0yjRtQGv0xiFUv+hzhoVQnLR/v2IVKKczKAayberzkM9LAnK4EYXblbm7vZtILIOB8iqRIYSlN09Ref43nKBkPwV/i2Va3lLx9zIO2mnmwrTDKU6l9FMBjb6Qlk4fIFyuWlRUt8l0/sFY2balRECTy9IFzWqeTlgYqJhYBggKIUE/UMe3FOKMN0Bnf+A2QA/FM26GIEzcU7eo3bzNufSxhxg/jcmBg0MAOaRE3/CjSxg8AiRcmystqZOOWJnnJd3LTusgnP1Qvj3xuWsE3H18dl5e//JXyC7/wy7J9x46lsFDoq3Rp0SoQ+gqor++CPPXUAfnoRz4sn/nMvSa4AT8MUOvk6gf2AfOw7StVdrBQO70dKLRYYHjJIFB796aMilmSMjXCMkjgdcaE1ANN40wEfuNhfJVI48QL8eMbM+GTuE1LfpxfKoPHL3HoH9s93K/Dsu3rX//D8qIXv8TK8Y3oCuQJ5vSxj33M6pWtIFZEsM8yNuoIoYOCGfKMwg9gJJ4pPkwaZgfD5PyPrxSxRcIBySoDNIASPxDN2QBeTZ8wYMJ2IxVHXACiiNtAkNK8po3go9IBQLQh23TETX+A8dbW1dpr8zBaACiCk3xyUHp2xj+KCWiZm5m114DXdHWZIGU2ydmN5maEbIPUN/CZjjoX4pVV2oYIJa2vBRW4nAOaL9h5IFbPCsUxKZbOKXgZkrlZzhlNyfad1XLl1Wu081RJb7+WT8ESHceFL/lnK4g3zQqybZPIprXVUqV5XgI+Bm7oM/Q9dMh1ezZ/qQ7w8TC+8sPWV6wGzS9Uaj1ofcwgsHR2vwSMGD/8edncXut7cUKKCyMGLHhFenh0XI4dHZWDT87K2eM6Mx/jbTIFoNqeOW1bW0nS8FmhQ7tB1B9tgNu+ffvszBjAm/YGoIa/oHntjzt37rR+yNk+wE8QYwRFe/p4YaLhB6ZZwVtJDnYQuD7+sioFQfhxEOH+LKSqGI/wCE+LJH1VCJDjeQkzFCtG4dd15y3ESb41Kecn5gyv0jRR1o7wHD98TBYsn2qwGJM0ygA8qjvPQPftJKi8UuNRV/uQapK2gSeNh7HEQtvV166V7/j+Znny4SrZ/9nzCi78cxjExxgKIBTmWFHBnbYBjDDe2Bq3NNWebTL8kR46irARDoUZhR/aFD6CPWP/9Gk+mjpp4Ug7JjWY8YM9RJ+hvSsr6mTztgZ56atmZe3GMrnrH+vksf1jGgfnkwryoz/6n1W9WfnZWgsfRPqrdOnRf2ggRNH+tR2P5eMPfvD98rd/8w5bAWIwI+S0yowp2H0aygBYuWHA858daP7GhPtDgOELhovCnfiIh9o3MKTMLJhY5DjiJSLiSsuDwiGhxA/kvBTP6KpU9yCeH8+9O8zbNlreXjv/0R97s7zxjT9m22mk8+9JlKmv75y87a/+QB7e/4Rctmm33PjCm+WyyzYrg2s0Bgpw4cwOM8p8IRE82kYIEVvZ0TL5jJy3f4iTmL2sVm79oVwzKhCJC4K5+evZtI2f4WF1hjjsdXoFGSybx/kbBARRwth8xqmz0kYYcKW9SYZeU1tvqzsQ8czP+30xhI+tsLym36IAiC27cRW02JPH2roqtasW7tFpaOD7SvVSX8d5CN9ioywIPX8LjHNVnF+aksXyczK/2KdCXZnw/Jxs2V4lGzZXi2I86RuYlolJzjSoQFBertWlcZUUWPF1+YJsWl+UrRs03Vp/TV1dTTnwoRLdnFSo1SH2KQhywBSrQAZ+WOFhK0yf83lWf3LazwCNDnwMJJnytNgqs4yJlqc0qgBoyuIqqNA+dWpAvvjwsPSdVxA5WSNz002yuOBvkHmbWq74MULQY89nSqh37gI6dOiQrR687nWvM3B8//3322vVgCD6DESY6CMIW8Lv3r3b/KCgGL+scgDQEIgAYx/JFyOvo4g7BWtupk0DRKR+vJ7RYxxanatyMJTyCXOGbyTu7j8180h0mqr++HYxfdmSUKWpmRkdgGx6YoYiPxavW5l/7w5aDmszbW3tWPaNOS0Lq0GxHUY4432kq4qP7TY3d8hrf6xNgWyt3Hf3oLbPoMbhZ7OoD8BLABDseA4gQZq0DYqVXsBQUNRhmL1uXUHkhXxA2Nn5Oi2T5lSOHzshXKgKRZorgRB29C2AMX2muqpJrry+Uu58lY7DmUr5+Pur5fhhXnYY1clNi/zar/2GvPSlL7etO+IMijyu0qVF31IrQhT1y3VEOvrf/s1fy7ve9U47h8J9LTHwjVFoHP5nRmUCbm8zKvzpoIHJ4cjAQ8BaBTPoktUZmAKDyuOCPCzxWe70AbM1DfGgaVgA08JCkr4HVPIZPunzmrPlU5P3+HCDKVisli/MEbeFsxjE3mBqa2+TH/7hH5Uf//H/4q9o45Ym9HWjaJO//4e/kL/487+Uc2eGlcnVy8ZNm2TPnj128HDjxk3S3tFmy+2spszOTBtD5AI6AAvZZPuB73zVNzRKVa7agAjL2IAaVmOMOWsduhCbta+u+wrTgisFPQCfgjI6tp1sq1KzxsoO9wEBcJw5+tsrABSfPZIWr/sqk1WmZzdIV9VoPJo/FaKo4ZERKyNvBLKS03uu10BRmfJIbs7lkxcNCoCamxX8KAhiRammxsGQffhR245aAowxmy0UZjStAS30OZkrDqrdpHT1iGzaXCFTMyU5fX5GJqeY8bLVQB0jlOiv3JVSlHVrZ2XnZeXSwl1AAWQS5UAGnbbX/uK90p4CADEoCBOAxgCQmjUFrTtf/eHtr/l5ABDgCKDFViRhXNmWWBmrP7TlmPop2ZuRE5Oz8tn7zsmDDwwpwFyUxoYWWSi0SHGObQ46N7lJKQRc3OPEyuLBgwftLiDaha2TV73qVbbCAwhiRYjtR7a7ADy0JXXKigDtCWhCZ4yiGAMACIAn/YlzQJFm0HP5Cs/UJ272q22RCmfaJcYmZfKD75hR1DNhGOeuHPwkkyh1g6+Yu9rHKnToREAalid95o01/BvPUSLN0C09HhKdCZmZ+Mduyd4ylMab2LvR0wMQ8Qx/Y4JIJISirlhRLRVr5UXftlb2vaBB7v34hDz9ZJ9mzz+yDFgI8IMO8AhAE/kgHtoTcMEqHxRuK/kU4SI+3CH8wDOIg/iJAzB78OAhA7v4RQUQInzEgV2AYngwffKFL16Q215ekMMHquXej5Zrf1NwPTUm+/ZdJ7/6q79u54OIh7xAkY9VuvToPxQQoijZzhbPUcTsgLiY+e1vf5u89a2/nyy9coBTw6mbMQ41GpPQZ/6YAcG8IqyR+odhIEAJQNw8M4MkvK0gqe7nf/BjDWBmLvMqFJzR1dYpU+8ql7UbK6VnQ4U0t1ZIXX3ZkqrgrhiNE3BE8rOzIjN8AmFoQXrPLMiZEwXpO7cgihcsf1XVCENnSuTBZnBJmczOyohgWrQDtwiGN73pzfLTP/3/mHCJ+vt6UdThA/vfI29/x9vkkc+d1rxTR7zJVGHbeAAz95DWwQAAvu9JREFUFN/m2qigaN36tcpknDnxuuzEBBcRcqEZB12ntW7KbOl83fqNsn7dBgUYLZYGV+DzLSC2oXyVCQHBYWjAKYoZJwDW+0VFBUAHhghjZGvNl+tRWYYNIWjoE9zCzOpQebkK2Nm8xYPQnVPwdebMaZnQ/PKGVlUNgEr9afHpT76Nx83GbIXl/G007QyVbIsZM1VGroBtvjSu4OGc5OfPKggalpbWadm+Q/tD2bwcPspBcu8YBKnQdkfGApJraualq3tWdm9dkO42FRAqqDnTA3gJpaXWZAA2zryt5Q304C+rJwAoAT+lEqs/vGnF6o/OnhX0sAJUWvCzQpiJV3OioYmfuh/Xssxq/VYrBBI5cnhY/uUjvXL86IS0tHMrdofMTbaoANVZuVexEfWJUEQBblCAnwMHDhjIwZ52sfGn5ttuu80ONT/xxBPa7sMKrLeaQPQzXh5P9HHMuPGMwKQvcTjWtkzV7kuNhOjH1I8BNqtD70e0H33DdYRzmFNBH+HJCuk78EnNkVfijFWhAEgQwMoBlW/voWwiRiQJsTJoTWjkfcQesSct/tS/59nz5OkzcXIA5+VTZcFUT3gKut8TpBRxaf4AQTqvkHUb1spr39QqJ58tl/vuviCjI2PWruQ7AEd2THl6Xh7KyeQEkMo2mKWbKMoJRT4Jy+o9cfGcJfzTrkyAAN28OcpdZnydnvFLGBQ8EBATeSEe5IKtJmtf7upulhd/55xcdUNJHvhEkzx475xNnAuFafmhH36jvPnNPyXr1q1fag+ItFfp0qT/sCtC2WLRAS/2HB3z8ccfld/49V+RL37xCzbwrOP7SDY/CGSC+82yyiBgXh7RUhzsiTNYATU2S4NpkYb506jMDYZF2qLCgkG7IJ3dZbJjb052XZlT4KPxK2MYHSoZoOk/v6jgRgfgaEnGRxZk7aZy2b6nUr7w4IScP1tQISlS31AuTS1lBpbWdGscG6pk/eZq6ezi3hq+SyXy1KN5efDTM3Li0LzmU4FRjZYxYXLOxBBM1FlaRl4R7+xYI7/5lt+W7/3eH7goU/laUdThXZ/6C3nPe/8/udA7I2WlehkbnZWRwTlbFaAxACPcCs09Siw/c8Fia0uztLa1Sh3nQPLT9omMSQVFc3b+h8vRpkyY0a7ctbRly3ZZt3a9Cs81Ckz85uY4EM0KESsFtJ0z01oDMNVVylRZDdI6AOD44Wi/kI1n/AKWWFXgw4t84ytfUBS6mJP+/mF7XX9yatyYal0dr/36N8d8hSln/YKLEJnp2gFQdavUPsbHZMlDpYIvAw9aTSUFWcVSrxRKR6SuYUpB4biWf1hGJubkwDMKhkf4wChCRNtS61WzpukuSntHQXZvn5Et67QeFVyWkkPPgBhXCbhBeJOQgRX6avjDXXUDSe4PEMTqD6+9z6riHBCrPiXTER4o/BEnYXRMCOelaA/t/woGLvRNyufu65NHHuQNtgXtw81SXloj+elGffYVhugfAQRYxQGg88bhk08+KSdOnDB76jeIvkr7cybouuuuk+PHj5vAC0DNFhlACH8RLwpBx9uD0zqLILzzCSK0/y9LtnK39Labgwlf+XG+4roLeAdDKQ+BSC/GWZgjb/7sZptcKREniig404aQR0WGLYz59LjwF2AGO89n8qRtjW/M8DhIXS1NLN2v8z4DVMSjOttfTFjgcX5UgEmjx8MRAwLX17XJ5Vd1KX+qkP5zNTI+xpjzSxOpC68PrwtU1FXWnvEG0S60E+UBBKG8brw8ACWADM8rCXfsmUABdHw10FeNsSduxjH8gHqO9qNOjVcAlioaZNdVVfLy18zaVvZd/9AgTz8+LMMj/cqbWuXXfu0t8spXfrvxjiDSXaVLl77pgFBkd2XHwj7sVvpZ6RbmBx74jPzJn/yRPLz/IZvRVKjAgXBeAi5EpRbYGdPJDEzc+XggA8aeNQwMKgliacXMrajAp1hQRr+2XF5wR5VcfUO1NDZVyuljIudPL0pj86I88WC5nDsNA/AVHECRzwqZ5eTk+tvmpa9vUJ5+zAVJjY4zlcdSW89qQoUKTFFgVaWDsVpnXFNy4khBGhrLZM++arntZfWy74ZGGbhQko+9b1K++DkOd/JWjApZ53lLZdPcL83uGPwc/PvVX/tNEyDk5WtN0R5//8E/lLs/8w4ZHR2X6YlFqWual5qGkgyey8mZQ1UyOw1TShkeqyVshcD4eD0ZcFdVDVChbZiFcqDYl8I5w8PZGi2ZzRYBMBBbmZXaroAbgFaZmgFGMFeb3dIHvEU1TWa95TKvTNi2pzReZ8QcLmVmmgKo4vyM1CroaWrs0DAOluxV7ppqBW28Yq8zzmoYOzNt8s11/o3KWOsVqFRq2/sWG2CJPJnQLNM+tDAuU3MHpKGlTzZdVtC4zsq0MvKnny2TwYEaKfHmlPrjUkSVTaqL9Kydlasvn5Z1HQitFAT5GQ+ATVZHUDjQcbPruLOyUzJgU6kCQ5WCn3yB1Z+qJfADEFrgrJGBIBQl1L62qH22bEGjKZfBoSl59AsD8tD9IzLYX5COLr4u3yELM2tkPu93FpEkQtCFvl+OxwWarOg89dRTBmwQhoCf6D/4RSGA8AtgIixCDzuAZtafgwo/7OyvS/sbQdG/vnKiXzJ2vK5CeGIH6Amw7Mr9Eb8nwY/36Rhb6OQr7D2v8BYXzsRDuVE8k3/eqIvVH+uzVu8Rr6aiiWGvv57PpH7xFfnAr+U/KTo8wOzJi2270wex0h9VmPVX+xjlcv7n+fW8k1/AbFtbh51D7GhfY/3ay+UrbwFoyAtAB93zob5U9/i8/Fmzl3s5aEFnuyvO5eBvJVEP+CMcIAiFXy8S9eHFAxT6dqJ/kgbQDC9Ez1VWy7rNizrhLOgktUaOH16U8+d61X1UXvySl8mv/upvyK5d6R1uX11fWqVvBH3TAiHoYh3s+YrjjMAZHFe4/+qv/qLc9bGPKGPXGbIKG4QC7izjItSWosagUTLYMeKmHk3A4p/U/H4ZZSykoX82WFXpGFcBPC9bdpbr7KFWLr+mXi6cKZf7756T3lP10tq83lYKeHWUvfK5Ob/si/CetCUotVWNsn1Prey5dlzuv7df+s8Xbfuspq48AUE6W6oqkx27udm2Uj76/kkFV3ynRxkXH9KsWBC1VkErsntvtdzxbc2y64p6+ewnZ+UDfzchEyMKDmp9i4b8e10xA2OWpwynkFfA+Gfyutf9p+edaf1byMqpUb7rvb8rDz/1f2RweEQGzquAmilJU3tRNl+u5a0XOfdsjZx8qlqGeitsqd2BojNIGCh5gxHW1vLGFqs1lF/jFsCK3+GDKs77apEzaqWkOIgJM6tGKFT8PoeSPId/C2N2vjTf1b1WWlv8TJOlo26s9HABJOd/yGNVFcDBt//qG+uVgfOaPK95+7ZbjZaH1SBbpdNyVFZNydjUYZmYOSZbtpVLS/tpZcozcvSUyJkzVVKYQ5AghAHtrPSxUliUKxUEbd9UkhrtD77CA6WCW1vcnt2serLqgxADzHCIGgDEeZ+5fLL6U+S7TTl1YwUop0CHvoJ/jRfQxDfIZFajLGreK2VsfEaefqpfHn5wSE4czgs7z2t66iRX3iXFmXZZVCBltxxrnmlP6gWBxlYoZ6kAP7zpRbtlwQ8UfYDVH8B6CMUYR1D6TNz+1tD4OIfXx0y4ET4b55ci9+ZjxMNQ59pGqhzsOOABDAVgya4Cpel4x4vyejncPspk4ELdqBffngXAk/+CrXQ6v9BA+GfFDf8BhMyOZ+KEKCO5NWfNj3EzJzWEP98+My6oT8Tg5H3L8+8rx9pX1Bwr5F7HlrDxVbLR0MjKbaNtX8a5Hihb11F32GFNFBwvKBYAS2yhOsgjk9Rt+Kfdgl8y2aG8gF/SwXwxIg3aHoJfRFgo4oUiL1bWBMi6HXWAHvktt3Y4ceK4DA/1yy/8wi/Ja1/7ep3QNFge8LNKlz59026NZTvZxYqwshO6sUw+9al7DAQdP37MDtS6oFSmBiPSPzo8zxqBMwTGOs9qRqipA042gHjrimfSMTsYgRpmphekqUXkld9TpwCoXvrPVcnH3r8ohcn19ibBy1/xErn22mvtTMPP/dzPyeHDhy0OhPSScFbCDubXUN8mL/3uogqTC/LQZ3jFuyQNTQqAVNXVctakLFntEfnoeydlbIRr/xm8LlAZlLncvJTnhqR7w4J0r+PbXIuydWe1XHVdg3z+k3Pyof87JbNTKmxzMDUtDANd81CpYIjzEZyx+YPff6u85nu+z5jF17LbRP396dt+RfY/8fc2M58a15nbfNRzUZo7SrJ177y0rinJzGS5nD5YLaeeqZbRgUpRXkmOaSIlFypWBAMDrJRRFzBsLR/NqwKDN9DwZ+WwoljgL0Pm0QjBRD1ZNWjC1kfMqKZEwLR3dMrWLTvsjBNt4QzUGW6lKu4p4g04hBvCopZtOGXObF3xSQ7Akq1ccaC4NCb5+XMyNHpYutaWyfpNw9ovhuTCEOeCKmRmokqz50JC5a6VtzKns9aNc3LtFfPS3ab9VPNk2cWUgKCsch+gS1Z+FOAAfhSg5PNVMjeLzuFn3p7hw6R8KsKBkgEgHSheO0WNuqB1zYrAovQPjMsXv9AnD39+XPvlgrR0lEkLH73N98j8HLc8Uycekv7P1iAXFCLknnnmGXvji+1K+jF1Cy21mxI6iu+67d2711aOYpUg3EJx1mdkZNje0mPlJ2rjKyGS9lUCDxNC08FB1LsDnuUrQA6GQnhGXFA2b14m7LxsPBPWt2/8Ika2b6gLVKykRF2kSp8BQ/oHL0oahYjNzdLWn8iD1yk9Av+4M+71z/KrtsSvXpgo4tX6typ4owFS9Uc+8Ud4B0K0kU6+KvhwbIO9icpbXvgnjysJe8ZARUWVxjEvTW1D0tY1JtW1eTl+qFL6zrbqmKjVunAATF1D1AMghjqgPoiH9g8gtDItwtLHUDbOtE8RlmfCo0e/IQ0Hr5RRi6Tlwm/UN6vKqDhHxMH8TZs2yE//9M8srQaR3ip9c9A3FRAiq3SulVm+mB0UdjFw/vzP/0z+9M/+WCbHJ2wrwsJpxw6yu39gAGpmEKgNkZs/Xts2xqJk54HIi/6Rhi3zKijiwPKuKyvk9T/ZJI3NIg/eNy5DA0W54uoWOXJA0ytcJb/2q2+Ra6652uJ561vfKn/7t39rS/cMsBjUEMwFqqtrUaFXLbd+25g88vk+OX4kL3X15XYmqL6pQt3L5FoFQYcOLMgnPjitzKFcGYEfrq2rrTMGxDmUhflFyVUvSn3zhBx6ptdmlLuurDQw9OJXtipjq5S//pNxOfR4UXJVOvsBOFgOtP6Y8WlVcCaDbbLf/M3f1pl310Xr/KulaLu3v/3t8g8f+DuZmR1QYKd1MZ+XuZl5+wBiYX5WyzovNXUlWbNRZNd1Ihu2w9REBs+WSd/JKrnwbI0Mn1dgNMJ3jOgnKO8DMDeUL3VzjwoAU5mvMlZWYwAN1uhw8OctUuJg/pwyRisHdU6a6GZWVanCgI9Dcg1AXT3bM03GqO3+G2XEAE38+g3IfvcQKzm5mpxUqx+2JMoriupP27ZwXmbnTsqOy6eltZP7SubkmaNaB33VUpzlDBdChbIBgkQatc52bS/I7m3a7lqnfvbHc+0yGaFnT2Zm5YeVILbAisUqmdY4Z2cqzVxaADwDgJLzP2yDcQBaw5aVU6d5Ka904TsyMilHjgzKY18Y1f7qoKi1vVKqKjtkYXaNLM7XaBgfy/R36oGZPP2fVZ8jR47YmFgJflD4Y5sl/LNCBHiiTr2N0/FM27OdwfehRkdH1K+vBEScVNiX6sHeNzVt/JXgA1q/Oi7tAlVtM8ZotDVmABCrsJgRjuGG8hWEJGKrb/gGWXDw4OXj1X/Gb3oRIPa8rcaqA4KfMhKWLXjcgv/4ShD5BDTT1mpO0oBwIxzKsqE/Xg9eLsj90H+x0w6i9rYtpvY8Yx/hKCMgKAARKzispkc6bBdXVdUaCOL7iAAP6gF39CDi8lUuPlVTJlfd2CdnT0/J2eNtUppvtEkB/cfKporJJhkmXKwIYY+OHYCYrfKomyx53Tnwoq1w5lZ5/OIW9Ujd5vPKK+a1b1YVddjwqR1tv0UOcutY1bFJG1Em2ol2AWC/8Y0/Kt/5nd9pfZG0vX5X6ZuBLnkgFNmLTvXVZDf8MvDuv/8++fmf/x9y8sQJexsHMndVCCwGOGLBZjgwLgvoM0DOAUEMlgV9Ji+EZQa0qAxgemZBdu4tlx/5ry06i1mU979rWB7fP2vnM5pbRdZuyMmd39Eq507UyeHH18h/+6mfs8H0V3/1V8b4GcQwdeIn7mCeCIKGuja55eVFaewYkPvvGdGZ+aK0r6mUFgVCraouv6ZBHrw3L5/66JwyCQaov+UEA+IMDbMcZsikweyF8ysIj/O951RwTcsV+3IqWKvkimsbZPuuBnnX/zch99/lAsNmRJTVzAg/AGBJ/uzP/uJrcoCasjLjf9vb3iaPPvqo5At8JmLWvvfFPTkOxdiWUSao9V5ZtaD1q7O5ugXp2rggV99RkitvLpPmTgU/M4syfKFMzh3OydmDtXL+WI0MXqiQqUnCMtPVfBKdxmXtqMxOXbR8WkbFnHZ4XBWMjlUx9WjhrHgwf/vhIREkyW8Q7eVd1NvPBCNxmYDk9XttFwU71Bmv1rMayeFr+w6W9kfODDlz5QB1tYImtsrqpKZW+0HVrAKjcRkcPiFd6wakvWtE7aakf0jk5CkFf0OcWyJdB0HIFW1m6eouyJ6d87KxW9RO865AKCmO/vBLqbSPY6kAaGGhQmZ584vVn7lqFQQNalevfYgLETlbgcBji0DLRxVV+Kc7qL+J8Vk58uyAHHx6WI4fnZXBXoVUOS5rrJbqyi4Vcx2aPwSeJ02/AcAglE6dOmXghwPMPK8UIPRftshuv/12c0PwQCv7Hm60LW8Oci8M4IerFb4kUS1WK04kbasaWi9E7+MRYOPtGKs/3sauUx+4o9wdpTWrYT2M++GZ+C1FjdyFrm/5OPjhG2e0g9+AzKrV5CS3Xvv2D0ApC5x8FSbiwt6Ff9Ye/8TvbiVYmpPp3mf4U5/mn7xiTz4tr9QP9aDW8ALKgDt928aO1QXbp84bcCMe+FljY4v09KwzwAB53E74oW4clLCNXSVX3jAox48NSO/JDmmo18mZeiffXkfkxzOPTniAELws/PAGaH1dTP58FS3C4I4/p3Kpqp2U2sZ+uXCuXHlHh0466rSMi2qX1zE2Ixu2zkhLB4eo8zq+FqX3rKgcKJfZ6Zwda6jJdUhzS5P1xWPHnrUPPf/iL/2yXLb5MstbpLtK3xx0yQKhlZ3pK83mSn8Mvo/f9VH5lV/6BTl37pwyGx+UMAob0jAoHXCkBWODKRjps33CQIEOVgwkl4PKbBcZ9IsyM7Ug3etFfvznW6SxpUz+4W+G5enHHADpGLetHYLUN5ZJ19pyedmrWiQ/0yT3f7xWpsZh+L5CAUhhQMH8YvAyS2poaFZmUiMv//5xnSUNyuGnZ3XwVUiHAqGOrkoFMPVyzz/Nyf138zVxZicuaK+44grZsGGDnau4cIHVHz8PQ10wW2HGBLAYGj4rpbJJ2X55zs4O7bmqXrbsrJf3/MWkfPouhA0MnhqhgsQEN0KGz3MAhrjf51/TfSgfwu3d7363fPzjH7dXn9l+440rvtdEjLw+zgxziYEl6bimP9oYFbmS1vuCbN1blNu+uyQ3vqRMdPIp8/lFBUAiI/3lcubZnDz7eLWcOFAlA+dyMjrMFgOrLICjRHAkCkDMViR9hPM5viLBTLco3P1DHhcW8iZooOif9CHX3Uw9IyjoTw6sOIitM14FQ8RfmfPZJAenmVHCvOsa6q1tOBxdU5eT5qY67Tean5oZjWtK2+msTE/3KwguSF3jiDbNrJzrbZTzZxcVOKqALDmI06Q0bgWHzSXZsDEvOy5bkI5m9a55CzHgfRzFKpCCSGXwczrjnePgcxHw3KRlrdZ+yecwyrXM2qHLmA2rUKfeyvkobrkCl7w888yAHD4yKL3npu1bXyMDaj/Obc510tnRbcKQekAIR31B1BH9ncPPrP7QHxBqoWJiwE3jfNQU4cZztr8RX8TDdhevL/uFd6wO0KaJR9UR9BcnzZN6NHCBP1Xebsu3uUgH5Wk6OHJ7z4M/p35w43A97thjR/F9e83fRqK9OcSNX8pg911puf2tNS579HOIBjI0jCvvq/FMvZriOexZLbKy4JcrHWg/VrUBhV4Pnh9XBvj1D7OBHS1D+ME37vQfLr1Sq6RMmLXPUTZ18rRVYVb/XPPQ0dG19B23lUTesLd4pFp27M3LyNg5OXecc3LtmobzXOoTPyjCUD/wy+gL2Qkk9UDaMeHz8UvuvL/hl37GRIPJYnnVqDS09upElQP7tdLYXKaTsZICnQo5q5PWoQs5Az68Lk/69Am2qVlFihXI48eP6njLye/97h/KS+68M8lHKrtCX6VLmy4pIBQdKLKUNX85upg/Ov/HPvYR+dVf+UU5f/6cz0yIUwes9c+lTpowAfVvh6b1z66I1ygZWHT48Mtgmy9wWLoor35DvfzAm1rkqUdn5N1/Oaizi6KmoZ7wqmENYKH0WcedtK2pkJd+Z5NwYd79H2tWQV0ns3N8DiG9wp/0IAZeXW2LrL8sLze9bEwef2RE+NZW9/pK6ezKyZYddXL3Bwvy4L0wC1+qZYbNStBVV11ljPSxxx4zwUD+YbQRr88+FQzJgnSu65Ou9UUFEDkTvDv21ChDqJG3/d6YPPNEUZlSpQq/RACoYsVmw4aN8q53vUf27bvmK26fIOIhX+985zvl0OFDdtkgtznzmjt3GAF+ONdDHSIIbBacrN5k0wrjkpUamtoXZNe1JbnhJQty3S0LsnGzSGWNyLQWfXZewdFomYxeqJQLxxUcParqiZycP85nMGD+xI9QiVk6YElnjgaMFKwoeOSCQ5ghjNA+/TDPm2N5ZfoAzXkXIhrGDiqj5xSYKHgABBEO5ouyV/FZFVKGzCvyXJrY0MTVAOWqlxQUlUtTM9sKyuArRmRsZFRmZ4qyZv28tHX2S139mAwOtMmpU03Se2FC3biUjnTKtb0qdDZdLm1tCiLWz8pmDdNU75W0aFtfKMAgTJ86RjDXqvAEAFUrIKqQ/JwKDQVFpUW26nirRseFrf5oPc6VNN1xefrpftVHZW52XgXGooJMkfwsQo1tuUqtrzoDs1mhGkItBQ0VBjjZpkZoUUf4of5RmLHz9vA4Ih6EIVu1bHtxf5T376Sc2obWV+w/OojbQ+SRHsV2DnaAV88XQNLbCnOoWM3BnIKa1D2UlynMDhQ8rCVrdvQjzoMhrON1d/o4EyHGKjrlNUCzDPS4nRVLf0Lou5378+0y+BY8y+0AQtyJRpvn52bMjfwQT9SnU1I3+kz+ww/WGksChLRshAEIUUZtP3vNXt1shTXJxyL513Bd3etsC51yh1ukh5k6YEusvVPjqumV86e1D5d3WD+OOoRoW+oGEAMPp31WEvFl28BybWX0PsTqESuO+CNeAKhtYZm/vNTWl8nkeEHHEn2AvpjGSx0TB/klfRSTyzOnT8rpMyflJ3/yv8hP/MRP6vhtMb9pnXp9rtKlT5fcihDZofN8pdkKf9kwMF+63+/+9lvkr97xNu20vPKoSCTpkzBC829Pnl4s87K8CyPCK69D22zI7HVAqBsHoVkF+u+/3iajwwX5u78cVgFRJje/uFHWb66SZw/OyqMPTumgggEp89MBxXj2Q9m86VUmt7ykUYFMjdz74RrpP8t3tQBACDOYkDNhtiAWSnNy451Dsvvqohw8oIBBgdDajTnZqiDorg8UFQQBmnLS2FAr7e2tWn6d1c/x5Xm/ZwMdJsLgXCJNS1mDtLbXy97rc+pnSk4dH7S98K27quweohtua5ajz5Tkb/9s0u4x4u0mYzCaUT4PwSzv3e/+e7n66q8cCFHHgLN3vetdcvfdd9sMfmZ2WqYmtFzJwVVuhrbZrDFzB6O+KmRiyyPKJHexpLWJbCUOYNOxviS79i3IvtsW5PIXlqRrk7a18kjlp5qGB55WcHTmUIU882BOjj6Wk+FebTAYqeaXbHHtAf2APgGA5u1BP8/DyprOXm3mibDWOi9yQ7LO5DXffohUmWoVH2/UMDWqVwNUKqW6FjDKnUIVCjrLlYFWSFNLuQIg+qLmbxowooK0vKDgtCAbNmufWzunzHhaQcas5qtZzpzZJEdPDCsYmJLyRd4wyymo4ltnCggbRVpaFTS1F6Srg1twq7XZWXVQsKIz3jwrDSX6o3ZQne2y81sssDLER0lrlCnwtXbth1oV5H9malFOnJyQgwf75ey5MZkYK8jwwIIM9c7L+ChbxwhHqzIbN95IjDF7UHIDfSBLPFsYDYxQRcCwYobO23UcHuftvwAT9ImZmVlbNZyZmbS+giCDaBsXasmz6mnf9PwwDtjapu0Z7wg3hGJWZ+wxDj3NFBTw7OPTAU4IXMu7ml33cPjBL8njp6Gh3g7xAoIgX+nhkG5Rx4F/YgUhb31MA1k+EzDk5WBMeHnC3VZfzC4NY/7VjjETYRlL1dW12j7lKuSnlYfB28gnfc0Bg3rUjFLBaXtgZ7XHM5o6ePt53QGA/G1G6sPHE+nhgy0qVr7Wrt1gZ7mog5VEGLbDKsqrpLF1QoaHpiRXwRtfXJZI8h4fPIxVQ1aNMTPR6+zssLaKMsbKUjxHu+EHM2E5zIw7/QogGpej0ibohKcsfru8nzuC0HELAIYODWqcBw8ekGuvu87OTO7Zc7nFD3k9OWGOPK3SpUv/7kDo+TrFxbIRnShL2fAXc4PouB/+8Ifk13/tl3QAXPCZhwZxBqiDRAexEf712Qd0zERZBi6zwRzbZ8FwJycX5PpbKuU//2yL3Hf3uHzkfeN2MaLKRh08yktUcOy+okZuubNB2joqFbzMyMEnp9VPSYWfCkUDQyo4dIK7a2+N3PyiRvnsJxfk0GNNUlneZPnr7ClIU9usdG8oyJp1eQMm6xT8zM7Ny9kTRampzckzj83IFx/My/gQ36Fql5aWOhVIszI+lgKfYApZyj4jYBrqmxwYFM9Ie/e07NS8t7VXysYtNQrq6uUdbx2TRz/P2xgpswcMYn73u98nd975UotrZTpZirb6/Oc/L+/463fIieMnLI8cYkXB5NPXgqlHvxCOFRYXBs7kqf/Ykgr6EskuUQAj5ctS37Qo67eXZOuVC7L96pJs2LkgLZ3afjmYrsisCnxu4x4fKJeRC+UyMVQhY32VWs8KTHSmWOKczLyCwVnOJ/DNr0Qgqb3CHGX6NTq75aD6gswWpmlpqztAsPJqO+8DKKpShsp1BVzG1tRco8ydLTJelRcFRNyZIwqQSioU5rX/OSgvK8+rmtA4RYYGNsup08rgB8ekMEf/1Zm0gvFqBS21dQheBVdN3EKOkKB/ap+uSFdMaBM+sAlw5oA0b4YtLrBaqoKJrSDNn06e5fiJSdv6On1qVEaHCjIysChD/fMyNU65EfKJ4NQ/zQIxW/xQdoxjDiEB0V+wM+GTAIYgC7UiLIRgYxwb+NBnxibx0H8g2oHyEVfY4R4vNnh+6ccAHt/mQ7AF+PGDv/TxAAMu+M0Nwa+6A6H02cdE6s/dyB03iTM5abfDu6TB6g91gDMrE0NDw/bqfqx6el93/hPj15WXMS2fK9xcV6XutjW2pHzcWDiNjws2bRVjlu13v8SQSrS8e6xutrwnpHHHah7kbu4vgFDUCX/WhFb38Df6WoWsW5cCIewhwvs37YqyZfec8pmiHD5QJdNjbVJbU2d5oQzwCFbH+vr6DCgSPra6KAv3hxEvdQuYwT7SoC5xA9AAgLh+AcIPijCsCKEwEx8TG9zoH6RDXAFO6XfY+QF2XhoZlSNHnpHOjnb5zbf8rtx6622WXpaIK3TiiudVujTp6waEvlzjP5/7V5KdrJ+VZjo252J+/Md/TD7/uc/ZMj0zNGeOmibrISAXe/KOyj63rzqojf4b01L/DPBgONMKgl76mir5nh9qkw++a1buvWtU/c2p0FBwpdGx8kO0mHXsqBAqkyuvq5UbblWwUlMmzz49K+fP5DVBsdfdeYurobFCrru5QaYm/A6My7ZXy6atCNNKdauU2mrOI3lO6zjzoH+TCrgOH5yTXo1rvlgpn/tElzz1aMkOVeLPtpWUGJiUDRVme9sFZm8+9U/LaMCpvE9aOyZl/WWV0rW2SoVxhVx7Y7Pc/eEZ+ad3K5BTYcshXNvS0LgmJsflB77/dfJbv/17doYj2wZZIk2Y2Dve8Q655557bHkakLP0BWcTSPEpBGfe1Dv55S09GJnXv+ZXf1yFQPVSQM+T/POSRikl5dXIFi6lbO9ZkI51i7Jxx7wBpa7LSgpGvV2LWt9zCo6mx7QsQ+UyOcTBbK3DxQqtl3KZHtc+sqCMk0sF5ytlcnxROrrKZMceBTQdeQUmXJZZZV91X0heSQfM1taxykYraEbKONMCAPf2q+UMkc5YbdUBEKNuUqbtvTglxXyjjA2tl9NnJmR0ZE7T5dXjCqlRgFVTo0rBFvdKNTSU9DmEsxbU4o8xQNugWHVSMFDhIGhsfEFOnpqQw4dH5Ojhcetjg30LMjFSshUjtvm0hawOIeqdeBCGEO0dhJn2pA0RJtb/DGjo+EgEHW1O/ugHnD9j29CFLw3K6GM8uYAhLIfKmaTgutQfaEye+dP07Dt+GrdfbeErN37Ox6+ScAAEAIutKx8rkOcfOxfwKASj+3Pg4/UZ7pi9zOisDiL4+Z4cQjZADX6pA1Y2+vv7TcCTd3d3EBTKgUwoBwX0+bT/oyi/+4k6AOxFfB7O46JOcGP7lRcQODzuOVZSA9n3CV/SPmn1m5vaWv4h0rK60Gd06qZCA+Ad/zY29QH+SR2t37DJ3hhL64h71XTiUzMiXeu0/RdaZXqiWSeBvDigDFTdqQN4BnWF4pl2Q5Eez/AMvh8XAIZ8YUd7RH8DtLASRH1TD9FWWUV70mbEQXjCECfxQQGAIEtf+wyTt6PHDmsZi/Zh1e/4ju8yf1CUE4o0oKi3Vbp06ZLYGlvZUVZm6at5pkO/83+/Q37/939HRnRARcdGkQSD2pmaz0YR7Cwlc7gPP8aA8Kt/MBNMkxMKgl5VJd/9+ja56/05yU/s0MFTLadPn5TBoSFlvCynqpCfVzCiM3cui9PxpeCIOERa2yvkymvrZc++WuHiw9EhtiZK9gp8Z3eldK+tVmEJgy6T4YGCMoJ520ph26Q4l5P+s43Se6xbzhxv9JUIZWbTU3OaL+6+gAmky8KoWE0xroYwKnID65RtRfG9K862lKnwzeVgSlx6pnlsq5R1m/lER04aFaBdeV2jPL6/KO9525SMjSxqPXp9IZi4hfcVr3il/Mmf/KlsTt6SCIp2LOQLcvc9d8u7/+7d9h0fABBMxA8rVtnyNG2AQPRD6S4IeA7Gx9sybKdxoSMzW23ppIxmsnRop6BsPjLWz6WMNyeLUPuBgySAAxc4dihAWrNpQTrXK7hZV5KWNWrfwAqSelf8otUq+dlymZtScKTmnPLD6XGtn9Gc7NlbJ2vXcwcJPUiVNgUiQ1vJ8qndzvoj+berCvTB+qOaa7TstaySYQ/QVgAzL1oHorPT0no5d7ZMzp6bNCCWKwdEcN9MpeqArDKpb+AgLmOBPs/SvoMs0rRD3DpGuB13oVQhA4OzcvzkmDz77LgcO6Jg/QRnfvhOHYI0GS/kVf8428St1wFinkNWHoQZ9RlbClUGwL05qHgrsWreCLTxhIJ4+gcVwsFxC0Nm3bsR9VODwFJAQx1aJ1DidWryw8qKvTauAeABvt3Bio+DHxPa2ncZ+0kXNfJnzVGivA3o6+7Xym/2AYJ41rwZ+SoF4Gft2rV2oBt3G3uaD9Kj/54/32tfu/dD3D65QkWfR6XP3s/DD2abpGl5o+9jh9n82FkgeJb7d7tEJfbwGtqAwIw1o0wdYG/l0rLioEaLX02JHfXkfdRAEHVEXWiPpowQ6Vr+1Aw/5S6qtWvXCZ/DoT4h3PVXw2n9WnvQVrh5ndNu1Bffi+P8F3bwCm9Pv/OHOOAdcW6PyRX22NE+8CbCwPdZDQJUQd5uqYq2dDdeMPA3NukzhCUO3EmXtNABsKdOHpe+/l67L+iNb3yTATLSJz6PK60vlNVjYrdKly59w4HQV5J8+KFD0emytDI8g+bv/s/fyu/8zltkRGcUMG9b3Uk6JsoGsQ5mZkCEhpFibzNKmLzGiT3dd3qqJDfcUSFv+h9tcubknORHb5IffcMfyob1WywvZ8+etfuAHnrooaUBn89PK/gYl7KcDsqaGRNKfPqhWoVUV0+lXHFNnazbxEWHvpXBWz4whSp1B3DMTdfK8Wea5OkvtEvvqQZZKOpspBIm56/CT0/PGKhAeMRSN+Umx+gB/sYm+qRUNiR1jZPS0r4gjU0V0tTKwWqWf7X8GsS2BY3ZKZO0t6lcoPMG2dFnFuyc0NAAQMjBI4wP5vKa7/5e+YM/fKsdnA6CgT344IOyf/9+FazP2p4+xFYAeQ2GQn1TDgAds1eIMkTbBpDDjtklzA4780nbmCLHHhbSlk1My+0vSs9xdgv7TX8SY5oW95lo9hU8cqBZQVFTSdsPJqh1V9A2VCBb11Ruwnr9lhrZuTen/jwsgt9j1WctpglzzTK5drBEf9S4tR/Ual+prVaAY9tq+FMgVCpKfa5FgXGLnDs/ZmfQFovczaJtaasd2u6sCCmwra+f13xxcJ9DntpuCpbKynKyWMar8UXpG5yS4ycm5OhhFTpH5xVol2RsqGSzdepc/y0/ZsgQ+eesHULCVzLYAnEH+garILjRn2hL2tnbktLqX9LWkKWhPwiQ/FxBxsbHbTuaPsKnRaxPLqUPqKq0e5jQSxonM3/Oc3DmhzgAPPQt+j8Ku6xKi+I8IAAOz+Q98hI67v7sdhHG+Q1v5TXZm5ncZB1Cmr5MGIjX98+ePWOCOXgUeqzyuHouCIqVnvBH2SNc1pxdJUr9J3EQn9n55E5/rP49D94W1r4J4X+pfJQVO8LhK/HmdeA6fNMAjJq5HgKfltckjIM5PyzNN+GcN3lYyON2or6oP/QAQfCLlSAI9+AhACBWccgvKz6ALYAQfYL6jmsZAEK+/e7tgvJypubIU/Aq4rXD+xqeeGILLZ8vat5OmHrDG35Ifuqn/qsdBNfSLMWTjS90KGtepUuTvu5AiOgv1hEi2XDLZiPrhjkbRzyvJOwYPDj91E/9Z/mnf/qQdlFmwv7Ggs1mNIrY28aOQcwSOmZjJmo2XZ8BSpwF6ewuyS/+QZscPlAjD9/boQDrrfKiF91saTLwPvrRj9plgHz4kYFKeAYug4dXiAE4dU2TsnXPqHSuK6iAKpM1PTlpagGwKPipKtkB6lKxWU4cXCOHHm+V4QscqqxUllK0VZyJCT9PA6MgzZVEmfXXzKRPXTkj4RVtzUddtQKhMunZUFTwM2nfKxsZ4a4eVmIQ7jrbrvOv3G/YnLOVqCv2NcpjDxbl7/9K0x9VP1Vaf8ZAymR8bEze9J9/Qn7mZ35WLlzok89+9gG7D4g8UreUHyZGXskzQAbg41tjCE9vT5g3s+SoM2Zk2ur2HAKCtkGYUrfYsYIQceDGnxfdy29EQ3ulLNHypwzhEN0zCbPMbyaeRQUkRM0qixZT/emfliG2ntjuJLL6xgr79Mnm3ZWy73atz1YVDggyi8rjM7CdWFmcGh8i1GbJrOxUcaZMbdSNMz5SKpeOhg4p5qtlYHBU8jPar+d11qr9pILtLQU8VJ+t7rVzEScrP7wRtyB9A1Ny+uyknDk7I+dOKfA5w2vuizI7Sd1adjQ/+rOobayajTX9t7x5dpcorW+dRddUS093t11wSH+nXbi9GaBe4KC+Rs65lKlpBcLa15iQBJEGAhVgPTk1bWHoDwhY3jgL4emk/VMLBygxcKUVB4Dnq/wAQPyiQsC5kEuCalhvMxdSMQFyPy4UfeXH+3YAH8yENXBg5fXtpfXr19l2MAflA7Tgznhjuze+ZM5bRRE2QIsDmBSweNiE5yxTsTqdhvE40rhc8UzmGC/JmEHX8H7LPdlWf+puzabK2gBFXVAsdbA4rI60DtTeHAgL2aPbYc0vPJR2S+tax6zlK0lHfZGfpsZW6e7uMeByMSJc6EyuLly4YO1LXQYAQvHM+IcAoEz0qH9WjfDP5zvgN6zYwG9itZlJKnwn8pnNb9bMG2mE4z4ju8m/ocrOIPFmJxegkhYXWh46+JS8/BXfJm9+809YH4AiLvRQ1Cd2Qdit0qVN35DD0l8Nhf9suOeLg8HzR3/4B/IXf/G/dFYxaYMDvzATRjGMCQUTZaD4WQVfeYCJ+Dh2xjBfZAtqQf7LLzdJV0+TfOhdZbJp/fVy3fX7jNnxWQzuJWImER3dwunABACgQxyCbW7ulJa2ctl3c7/s2FuQ+iZfAZoea1Gh1COD57tkeryOxGUuP6NMYcQYA4OTeIj3XzOYCGflUt2ZC2CDV+f9jQkO0C6WTUt13YS0d01J51peo1dwVlMhl+9rkrvePysf+Xte72eJmMFOpAjbRrnp5ttgiVZ+6pn4ySN6zMwARrjD3GGMhIdBkB/sYKYwHxgo/gLsEA8q8h+rCphZAcOfv5lipeSHwprJsmgOavL/9HmJPMySf/tL3NWvC3+1swI7mQ/sk3Tchkf9xaBe2X5idYfD0dW1Wk/NIpt2V8hle1itsaBehwm6sKCJ2ezdqFElTFXriq2PBu4TUqDT3tggjdXcAt6idQvYmNX2rFDGDfBWwaFAiM92jI9NS+8FBT5npuXcmYIM9y0qmNX+Nq7gfU7zvUgbaHLa38k3aZNmkrwSJmySLOkPgg4hyyHgy7Zskcv3XG4CiHxyPw1f8qdN6WPcg8P4OHnipAkn207RyEyI61gkTAiKOQW29BfqEQUY5tyG5UkVK0D+FhZ9JQU9KO9zCDTqSuMkgBHphfI+F/4wm/8E/CyFT8K6ncfh+VGw17NWNm7cYMIR/5QzgAnhuFWYidDg4JDZY+flScqcMTuw8fAOdLK6K3cLM+G8bjwceXP/ESdu4R9+xlixOFTRyLgboWnZ/GPC+qBmLblaJ73f6iGxs8jVvFQf5t3KhloGhFRZfvBEMDUDihsURDQ1NitP4WbpGrXXsDo+8OTl8Zu/OctDH/B4fRsTABTtDA9k7LMaxCoN/aOhoUbOnjstdbVNS+eQOHtIPLQTcQOs4BXE5+3q7R/pwHNYfaJfV1XVy8ZtXNY6LRfO1EhddbetDpE+NDI8ZPcEvfa1r7MP+kZcS3WgzyjqIeJHX6VvDvqaACGieL5Gj+hXuj9fsivts89fyszA4cDwj/zI6+Uzn7nPB5R2UEYv7gxu+086KUyTAUYnZlXImINHZnFOjM/Lldfn5Md/vlke+JcaeXJ/jc52OaDsAxYVIIPOjxndma1vkeGHfDXUt0jbmjnZeW2vbN6igix/nQyc7ZCxUZjXvA7GcenvH7DDgQzOCIv6WhB5zCqIfCJYUDmdWbN6VN9QIU1tC7L+soLsurooH3x3nzz+0LRWm9avCihmR11d3SoAu20FIJaurQ61LlnxAbzBfMh7MCD8UQ+kzQoQZZyZYYUovpmERPaqh4HiByINQBuMnTiZKYcgoa6xY3utWEzAktp5I1Jv9Mml5kzqkrA8mJXhER7Nizp4dauf8KB2SXAisGenVMdk8RigIaTHY6tG2g0aWhQM7ayQznVa11XuvpS+axYtoflBWFgxUPasakFs23TTplrZsK5ZalWolJVx8Jr6BPjkpe/CnKpZGezP2ze95qbL7JA7q5qcY7IvzieJRN/y8nouYnxQoiimCTdVCATOgu3Zs0c2KCBAIM1b3TtwBfywGnLkyGF56qmnDRDE+Y8Q8rQ9fi0Fy7cLN4g+gmCN/mRjN+mbblYQj1njw0zeA8xEGbJlct3jDMATYCee3V9qb7GoTt5wB+Rt3rzZhB59N8AF7pSJfPAaP5eWsjJBPP5BW3ePcq5U0X/DH3Xjyu3jeaX/MEPhFvb6b3XJs73oYeGdJ7l/05S0bJpF+o1/qoIyuzvxkHsHrZjcDrJD1BjMf9St+7MXMDQMeSOYrapH/DpR4oB7Z4cCyc3tOhGcljMnSnLq2Wrlr9MGIOEFHqcra+sEAKEoC+XAzVeDarQv1Muuq3QiVXNMHntIJwG5zdpHOezPKnfBriqAF7HSQ/joMyjaFl5lkymdVJWXVekktUH2vXBWrrmJy1LL5V8+VCvHD3FVA7d6z9rqz+te/wZ7S5YzQd6foh+lgCjahXxjv0rfPPR1WxHKRhud4kslFW74zfq7mDmrhxlmBUP6of/0Wnlo/4N2loFBbaMXP6rpULDZCwN3yU7T4xMatnVhzEtn1cWSzlQX5M0/2yTrN1fLx99Xb7eMFor+kb+gKBd6DAZf5UhnrOVlmo+Kouy4+oJs3bUoJ5/ZJoPnmuwAM7c0xyu05lfDR5xfT6LOYBAQ6WXTNCZXzhsU9dLW1qyMjEHt3z+CCYV/6ps8w6RgOgEqKTdusQVB1DBnP9vE6pKv/ASzj3rjGUXczGR5a4ztBeIlDuzxT13hL9LHjJ84cO3CxYUBZl7ltT6iQsrj8aaPtjbCXrV4xCHjtERanISWfLq7gh4TYoSjH1l82GleVLFSs3FbhXStV4as4MjSzUTMsykDQBoywFBiZ99x0m5XVVUmLR05u49obqZk54TGRlQf0/pS0KNVI6V5jVjL6jcYezyRVLRdEKUkDbd3nTxTBsDPxk2bZNfOXbYaQtt7PXt90h+mpqbl8KFDcuDpp2xWz+SCW7Qt0oSiPawdyMtSWhkhomPGgI6tMrggpG3j2fsI4TyMCWv+NB7cNLZMfyNOVDacp4O/eLYwxKVGK7MqDjsDfmKrz9qP9oy2TMpC/lgNfvrpp23Fi7gjjpUKupi9/qvyPurP3v8BXKTnaaWACHf0i8Vnfq3va3jNX4wDddSYLETG7Cvn9tFhAAa2Wgkev9cntYPZQwCemFB6XSXejY/yWRqAEEcMFgiflCWIqwvsGhLFRJ2dm+QNb26Tnk2z8p63j8uJI3nNh3oiTjSNlLTTtnfwEv0N8M2Wl4HlikbZtmdGbv+OfnnwM6Pyhfs7paGuW3mLT8JoR8Kwqk54K5PGFbwCnTLlKhtky26Rm186Ldt2z8uRAzn51Ifr5PjREQXz54X7n26+5VZ51au+W66+ap9vuSVgnDgj3sh7mFfpm4/+XYDQlyP80oGyYVaGj2f0i5kRjMzQ3vCG18r+hxQIwZDplLir5p3XOyyKQYq9jl8VICpB1JsxA/2bm1mwbY1f/KM29ZKTj723QfrPlku+wMV/HlcwXovbmDdv7yRfidb4uFxvYXFShdakNHdMS88G9Vq8Qkb718jY6IQMDw/Z7IW8EN83ksgz9cVefmNjgy0/+/kmZ0ZZime2DFDM+nn9ujJXLW2d89LZrcyvUC/jIzV28d7gUJ8MDfnSdzAL4oXhoWg/QBICJc4RAWq8XTPMS9uG+oURQjA8zgtxoRwCEkIAsELkB8hd8NGmZFmjMd3jDKCUChfsrRMYJSIAN88GDzgkkZiruZM+5siDz4bdnXCWpPlHAJVJVR1na9ycBDFPABf6YuJVyQWP/mq5FAAWECyU0XXKs+TfC2aE0VYm1FBhn0RI3LDPCCrsGQ8GmvQZM+3Pmz47d+60g8CAAT+f5du8tDftxHfBAAH9/X0WH8CfjETc6CHgqWOI9EIBUnzC4ECH/hATCB+f7ifMXoYIq3bEY/apu/ulfy23Q1+uLDemAtQAfLZs2WorCfjxcqRl4RG/bl8mx475h2HtVXRNz/24v7Qe/Dlrb+DkovWUAqLok9E/w3+4Rzg3p24OfgAdhFNdnYlXveBLzRbS/FNmDgOzimdveFl9OBCCqAOsDNRrHFGPOKP7OSLCwPu0n2lcng7BND8akda0jVnSgx+W5nOy79rt8uO/UGFvzf7fd8zJuVPTGtZ5f6SBTn9Ap0xeTjGeRP+0z9/U1EkhXya7rxmWm182JP/yzxPy1P4u5UMNmvrCEmBiksmt9V5H3g+hssUq6eiqlhtfMivX3sSt/mVy30frZP/9vPzC+a4p+3zQLQqCbrvtDtm2bZutBMEjyVeo4I+hVumbl74uQCiijM7xpZJ4PrcsA8VPVmEXDAMKewbK5z77gPzsz/2MLdMzGPBCNozRKnPlgU6McMWewe53jriZeGd1tr15e4X8zFta5MFPFeWJB7kUjDexfIk2BgE6jCefn5GZuTEplU1JfeOsHbDu0dl/z4YaVbXSpKDq3NG18uSDnTLYP6PgoN9WRmBIxPH1pmgHK6/WB4ICoQZz4cvosQWF8AmKMFCYAR/UKa8Lw2w4Z7S4mJPm1oJcffM56Vg7KTOTNVJbn1cGx/0zzTLc2y29pzpkqL8gI6ODMjk5YWVHuKIDfoiX9oPxUR/Z1R4HN6wOzZnCDHlZOJO1YOFpX9/T9y04/NHGPtP1di2oPw7t0muoA4uHvyQu/MDE9cHcgnBz5QLLzsuoALF+oArfLohccJmFmyxuS8WTS5wTD5a6aUYuPvCgFr7fZm44u5uSPbtNxAIttVdiySNC2pUFsnCYwy/tV699YG3POmP2sRJC2ahXysxMHPDDx4EPPvOM9F64oGX1W9DTaqJuiNMtsM+m6XXtAIU6s3pLxs9zlfuJfDqwCSGZujlQCnf3G8+kGnaWA9N99dHaWNuQiw63bt1i2x5sC3vbBVEeypG2OQTAPnDggJ0RpL2D0v7hKuyW6/a7zB5j9M9QvgWHmXSXu0Gel9QOFWEoJmHs/JzqBiSsv7q/OEOFmTHGJIa7hQBDamX2AB8i4s/8JnXhq3A4RX1Ss5qm1il8jPEXEwCLxzwkvFvzABiqr1sjt7xoo7z+p2bl/KkK+ce/XZTTJ0bUn6+Iext6e1veNWykxSoPfdPe6lIeRHPl5xbliuuH5NZXDCsYmpMvfKZZy9WofrlottrO/7AKTTz0B+76am7LyXW3zMl1t84q3yrJY5+vkgc+UScnj49K/8BZW+m8cu9Vcuttt8sNL7hR1nR1GZ8MnhQq+mHkb5W+uenfBISeL2h0jqw7dtlnzFl/8RxmiOcsgwpzuGfdPBwzh3r5lV/5Rfmbd/5vm7GZcNdkKpMBxjI8vJKzFZaeDlI/W4Ig1AjU7/TkvH1+4id/sVk+8t4ZefaJTgVZTeqfO3lYtZiUfHFchf20NDbPS0tnmazpzsnGy2pl0xad7mu8Z08W5Tj3spyZ1kpuk4aqPcooqqSv74INzuxg+loTcYYiDZgUA5ntDd7IYbUH4BMz8OV5iDZyO+oYpgTw4dwE4UsLlVLXWJSGJgUzMzXKkBRElVVKWxfl0pnmVIvU1Bdk8+VHFRwNaD0V5fAX9snIhR6NtiiTE3m50DskAwO9Mjk1YemTPxQUwIfVIXTf9vK2Jr8Qwpo8Uo8IDV5vpb1DQOHPhAKzUdW9/IA9XsP1bTfaXXuAtbv3KQdjbk/9WVTmFn2N9IgL32zf5REkpGHhCQV5HdphazXSb6KGLRXs/DElLNTeovFAGFxbATLwG23m+XQV5Ebv7+TX3c3JgCITBj6TslXBz4Yl8EPZWfnhTcac1T0HgJ955qD09p7XuuWeH3X2DFqdQKSBcgCSZI7fJE9ZFX5T5XYBdlJA43ZpGOxdT8sT/iJ+N0MRT+QHM/2HPr9p0ybb/qI/Q1GOIB6dl6QAmjg4z/boo4/Z+IWIHicP7/0n4nItjTeeU788Y5+G8T7ooCtNOzXjzc0W0vKFmbIxvt0//d1fKGC7nwmCr844WZ1YvbiZi2SpT76bN8/eq/qMsRB1qE+yaABHXbEzg8eDK+DKtscUVJEfwuIHM8SkgXjs+IG2QWvrBrnz27vl+35sxu4n+8d31sihAxOavr9lR5tSDpQnQ2ycD2q2fktfdSDk5QcMXXPrsHSuG5QPv4fvCbZKWztvetVbPfDGLatRbWvK5dpbZuW6m+ekUQHQwSfL5YGP18mzz8xKX/95mZmdsjcg+WzQi150p+zduzezClVj9RQT1+h3q/Qfh/7NK0LW8ZNO8eWiWuluA03tVtpn7bJumBkAQVl/EIyCFY7//ddcqPjbdmaIe4TUxWYuNmhtMPv2la8Q+WyeGRRRkScuLdy4VeRnf6dd7vvEuNz/CXVYnJfq2llp6ViU9jX+4dN1G6vtMkTeEuo7Ny9HD83KqeOzMj2hwKG5XHo2Vkj3unoZO79LRgeb7BwFy7UQA4sB9bUgZ1qpoEBQwywQ/CienVk6gKAKGdRe/86ofJDHihCM0N+qoL4RHt3KJPgOGrO+7VcNyO5rBqRWwc7hx9fKs49fpoymIFv3npHWNSPKONnb5y2mojKmZhkbbJfmziFp7hjVOJTJqWCfHm8xYHThVKtcOF+UoaF+GRzst1lczAajbaM86OSHFQpUnDkK/5QDFX2EMJQLwh8q/FH3mAFKMEwIvyjqkDh8VYkr9v1SNfwDEOJMlOZQQ2kHUnvcfEsCO8+35wfBgMjA7E4xQ3fCnBiVbCSpR+LmMxhLRJ4tAsz+E4/EaZT4cWbt/Yt0qDcECAd/t2zZYis/jXyQTMNRDvLJqgjlOnnyhBw6xBuR/urxxfJJ3Nk+BZEXzF5mszEzfRKz5wk7FyKE9T7r9lk37GiDMEffdnOqWyoWxkymYx9u2EG0Lys/CDcAUFqmlNxqOfigDxA/LzE8+ugX7fBtpBPuFioJi12oyANmyMOkz5Ab0zDEt9IMpfb2aOT14ePV3Rw85BXgT+vY4DA73smF5cTyo3nXcBx0zp6nYmuLyUFcZUEdkC/zb+E0frVLiqSJq739qVHb0dvLdcAOYaIchItywHM5ktDWtkFuefF6+d43zkhbR17u/WiNfOauCq1nPoqavnFLfISlr8WqTKwKQZ4GBuW1W/rk8NODMjHSII0NTdq/+XxQhXT2KPi5dVr27CtKTd2CHDlQIZ8xALQg/X3nZHJy1MrLStCL73ypvPpV3yOXXbbFxjxpobyvf/0mrqv0jaclIIT2lTZyEsQoOv1KM7T8GT2NH/usXzf6s9t7J8cc8YT/MK+0wx+vVv7cz/53ee/7/n6JyUeqzgR8aRMBZ2ngYPF4HNjlFQgxa/ilP+zQGUVe9t8/pmFEOrr4KGm1NLdW2Zs5hw7M2IxibHRedNxIU2uF+qmwe4KaWyqkta1c+k5ukXPH21XQj8vo6LClwYBC/WvIyqOK8HY+h7NJBnoc+PDsQsYBgTPRdCUDJgJTYYBjR34QeLx6CsNnVQV/xMedGsQDcyPe1tYWaW9fIz3rc7L+sklZt2VYmttnJT+TkwunO2RKwU3P5gFp6x6W4d5OOfn05TI31SAVuQWpzCnwzBWkMMdK1Ly0dfXL2q0npa55SqbGGuXZR/fI8ECtChv/wCKACCKPEHkE+CCsbaabCAfcKTd1QF4BL9kVpdh2izpDh2JrCwCATl+JsAArgA8feKQeiIf6YVWAuiC+UPSXIIs7iT/9Vf9JP7MnzbcHcbs0Hij6Km6JWX/cztvd8+8CLBytbEuAwFdmaENms1xot3HjRgMCfB0bv+QBnRUSBz8n5eDBg3b/DWcqqBvyhB/PmwNl+oP3Lc835PlxAjS4HvZpnqPuw+yKZ9fDLn12wRN+PFwa3sntzJTEnRLlXLD+wQcxN2/epGY/y4S/pSrX5xD83haUzcEAZeWCvyeffNL6nofzgOGXcOmzm1MKP8sp9Yc7efY8eBxp/8oCEifK66ZsvPiln3PXzcy09lH6mNV90ouoM+pH64rJn9UzZnvzS0GM2gGG+Do9Vx+wihNpep1qfui2mo49Ym9t5W7RdtQ17QHYASAtlcnCeznIJ2Otob5dLt+7VV7+GpEXvmRSpqcW5fOfrJL99+VksG9O5hd4O9fBUKxeMybhX9gRL0RRuYW/sqZXjj87oRaNOm4b7UD1jitK8j1vVN6dy8sj91fJ4w81yGmdqPb2ntVyjllebSzo3/d9/2vl+77vB2zVm3JkQZDVF/UXhV+l/3D0Va8IhffoFNlnzKjoNNmos+agsHMd/wxAJ+ywJhk3L1fhJyjsmfF9/vOfk//2335Sjh0/JrXVtToMI15nonwzCWFnaeovAzMOPi+qoGPMzswU5cd+plle8p11MjriX9s+ejAvjz/CpXQ6U9ZwTU1ltvLT2FQuLR2V0rGmUoVNhZorDCyceXaNPPn5ThkaLNiKB0yA9GNgfSWEP/zDlGPFwr/Q7VtJCIwACwEOCAPjiFUUBjxAJsI7cIK5OFOEor1YNeFzANyMi5AkPHfH4B+miXAhrsaGZmnv6JLu7lrp3jgl3ZtGpa6hKJNj3IekgLBnzMDPsSevlOELa6Vz3TnZfPkhtSvI5Gir+imThrZRmZuuljOHL5PB3g6dxVIGP2sDkEEwA4rIB3bklfx7fcSqhF+2BnDiThJWirxtvUz4B8yQ97AnDH2Nw9akA/ih7PgDLHBgHDdWFIkX0Exz0QbWSZTwH/WtT6rzyzMT5lRwu391RyhYr/FnU0Sq9bAk/LCz+KBgvOjx7EGcUvcg2pW24h4Vbjzm5tu2tlZrL+KPWS7bgqdOnZRnnnnG3n6K+sUPUSLAiJv6JU7qMEtLWTRyv1A2v5hR3r9cD7sA6thllbuHUM0+Z+NyCrP7oQ4x+zPlYEwDAlkFcgBo3pUwpAUgnNW9tUGYvUyHDx+yrUFWSngmnIOTNFzQct5FPsLN8+Ppuzno4mbSR/cyaWuY2cnz5vb8uCCnz9P349oJP1vm8dEXDQRpn4+tMH9zNqlnlNpR3xXaTxh/Yzphs7M1Gl5DWtk1VYvPy0L8uJgH0y0dBVYBNnkjjbdPWf10YKW21J16tpdJCvOaH+WT3VvkiqvWyAvvnJHrb+NSzXl5+x/Ny9NfVB6lwIdPx1C38Dz6Ln0x2hidMhTnC7aCycoQ2/7NOoGpb6iVrXumpJBfkCNPi5w7Myxj47ygMq1hnF+ytb1375Xywz/yY3L11fsMaNHf0SMt4ve2X6X/yPSvBkJZio7yfFGttI/ni9mvdHM7H0jBhCDSXMm8IwzbY+95z9/Jb//2b6hQHzSGzgi0XOoPb0yYf/1jADMwNbDHia7epiYXZNdVFfILf9Apn7l7TN73Tg71LUpbh6jAV/DTyLfAKqQJIKQ6qnttTrrX18iTX8jL5++pkeryzQZY+gf6jFkRP0wnmPjFCD/GoBKm5Wa/bh4VA9PLiqCPrTAHNpEGA5nZE2YEHelzyJnnuAE63TbzcEFhBhQBBrjGnjAhSAkHMyEP5LOhoUk62rtU4LQKH89cu3VILtvdL22d3IRdJaN9HdJ/ZqPMFypl057DsmZ9n5w+sllOH9yis1AFahWsQPgqBG2KEENnhYpr8rEPBhgEqKFc5AudZ8qBwi91RdkIixsMHgBAPQB+AtzgjzdCWlqazR9fBWcLhDxEG5BuKM+j9zX6JWFQ/kzdobz9aB/stXOZ7nHQfpTAy+Jlcvfl5O5Q1j/k8XifB7z52YkGK0McZI/6wp2VLVYJjh87Jk8//ZTVKW3r48nzFekjDKuTuiONKNdKckFPnjwvXg76rtdTmKO/ougzOEX/9rpwgYw7dln/WRCEWh5/lrBzU/CEHTt2yNatW5OxD7kfyhI6ZbdffWClL4izUo8//ritlNG2pBf1s1xfXjduDveV6XgGI59h53GHPT8WwOwiLSibHmYUbcgVHPRnWKTXS+JPjWyt+mFmHRO5SgMmsQqEX/q2twVjBrOOH31G542ykdERBUSTVqdGJG759TQgbRFbXTKwpYr2sTGjOnXKM/3M4tA8leY9LuKgT3K+rrwip6B1nVy2tUNa2osy0LugAMYncPiDj/lEzNMIimfKzwWuEH6bmptsVaq/f1Anof0yPTNuIIxVKjIBANqxc6f84A++Xl7wghtshZz4Ix14QoCgVfrWoK/JGaGVFHZ0UszxjB4dOWuXpfDvymzMHlruFvbuL57RGUAAgz/7s/9X1f+UaZ3V8/0YXx525goAMibHQNUBW9SBAyMmvA1aZSLTU0X5/h9rkO/4/kZ5/7sG5OnHpw0EtbZVSLMqvtJe31gm3T1V9obYM48vyKf+WQHEdIv09KyxQcXKCtsqnq9UsAZh5/auu3LGFIwK/+gwdeJEMfOKeBi4zGJ4hjnGyggqBDWDHYHPK8KsFuCf1Y7YgiJu1Mr8hZlVF0ARt7USP35ZfQgAFuUjnY6ONdLS3GE3Inf0+BZaR8+4VFbNy+hAqwyc6Zaa+llp7hy3G7X7TnXL+Ei9CzGdEfLWC3kmTa7JB+gQN4Sf2MKCSBumhR5k8Wh+iIM6gEnaDFft8EveAQ8ABvrC+PiEtVFBZ9Q2s9Wk1KtR6GpKzG6RgqG034XZCbO32/L6tF9LN+zTeHmOdDzOoIgf8EX7c+0/jJvD65SD8kSfYCuB23ZJ45iCnyeffELOnz9n9Yl75CbS5XZvPmhaW5NsO1gePO00D+TXn6MMFlciVLFDj/Ku1N1Mf/YwNgaf1288k5CHdeVpoC5GlI8+fsUVe201KLx5fG6GloqUlDMU6dO3v/CFL0hfX1+Sjnv29saU1k1QPKfWqXuaV9fx41aeHvY8Yx/5WE6RrvIKxqY+TM9My/iYAiADs/Aqj9TSSswQoKZKgbBNoJI6gN9F/duWGHEq7wkA5GfM8OirRKzs8IkUzjbCR23VKZOWpQ+RpMZrdwtZHBqfhS8puNaxqdmy4wieNR3nCSBKfvK2KivKm9YubU+RRHYVCEJP69SJSQvjm7ywGspbcEcOH9I6GrX8+Daer0TxcdxXvOLb5Y47Xmx8MCaMsRp0MR64Sv/x6d8EhGLM+YoNHScGsneii0X9fHY+oDxs1s9Kc1aFHeHQwg7CyAG4Rx55WN7yll+Xxx571Dq4CU0bHBzoLSVLuDpgNQB/6mJmIuDbUUV1/6+/3CJXXlclH/vAkIyOFKWzq1JnLhV2YHr95hp56tF5+cQ/quCeaVcB1Cy1dT6oGJxsMzFQYQykjzImYYPTmc5ye2dA5BOQgdBjcOIGYR+rMoABGDdCHECDIIgyUhekix6CknhIk7rGH0IDgQEjIK/Eg1swhCwDgjCjYvuMt4m4VM+Xkv3VdQCc+y23fHZ0dEpba6eZZbFa2rqnZN+tz8jMZL2cPbpOahumpbl9XJlmSUaH6qX3ZIuMDlbbWyxlZQt23xJpeV2lMzSeKdtKRf5R1AX55KCsM34HuREHbgAsXuOn/1JMj2NlP0rNaV2kdlCAoixFXYW9hw0/7pbGBz03bewAc1gBbvjWFe1OfdNm1DntCGEHyKU/nzx1Ug4fOix9/X0anpcC0nqzlwJU50wI5+l4k5A4PFlPO82z/Wby5Hl2gOJl8mfvy8vN1Lk/r3SP55V+s35Us/Q8TU/LKXTsPK9kjxU/DvXv2LHT6oKyEI/783hSSstJWNqfvs7t7oCgsbERDeNho+zuN+rByZ9RHnfqvjytyHuUL549zgiHXYSH3I4ysBJLG/EG1LCOhdm5WVvhMCK+RF/SVFWxsqf1QLmwwJ50iQedeLPt4/Ufbmk+3Q/2/rbl5OS03dfG257csm8FUKIMBrIsz0lYTYu4mdhQmwAjO2OnfZD4tPQWDrBELPTV2lrOtXVbX3Zwn7xKr2E0UJKntD/h5iu888qznG9xb9mF3rMWn221axq7du2xt8HoHwAgwFasBKHgedRVjKdV+taiLwuErINrh0ue/FftCBX2HsPyaCKcRx/hTFsijyfr7vEuJ/eTdUPQeThoeZjUn4dhMB0/fkze9KY3ylMHDujMly9bJzMgzV9RBwveMTOo7EHNsW2g48hmEj/y083yku+olxNHWG1ZkLUbq+XE4ZLc9X6+3N0g7e1tNvBIk1kJhACHeTBT96VnBrAzeeoGBmNfDbeBiILhAT6cMTEwfdZfb2ER3KzKcGMqKx2kFQMYQqduYAqoEJq7du2S7du32/0nLPc700hBETppcLcKgCWWmnEjflQw0CDMKPwyewYUcdAW4UyeAUWxwkZ5iL+jA6C4RhlQnTS1zkpdw5y0dU3K9GROmSpfbB/RONRvQ1EGe+vkyIF2GRqY0XyfsrSoH8jbF1reJ6JfZHWADu1C20a9YEa5Pz8Yi//oM1o6TS/SSdMIytYDFM+hR1yQ58vPJkFaG9bXMGHv+XCwE2EsvP5T59zzw1ZvrAABXOgL+PGVnwA/J+yL/3y2gLD4sbg8QjMDfqo0PBdTurvn42K0soxOLuTQcUe5oHTBhB5m78Ohwi99yPMWflz3eHBTV9Oxcwp7CIPnlyLhh7aln19++eXJm41pXogfSsM7UXce3s34PXbsuG0bMsYiHfeX1o+bn9sfsPMwK+m5eSdsNh7Pg+sxCYIHMD4Zu2xtMtk4d/asTVQsbASwWDxmVj14YPWljomYtjErNB5vWs8oeF/Uka0yYValBotMXfUn8W/xu5uHQaf/+WTCVosUGLFFV8hzdpL6hNdFeMCXtwNjgahIF3Dkx5iI291sjDJe1Vyj/bRZ+aj1d/qS5tPiVjPx4X9O05tTnmOATAl3ABNvzC0sLtgk7Mor98l1171ALrvsMuNv8GYAEPUbIAhz8DfUKn3r0Ve0IhRe0LMd5csFzbq7OcCRP4fKUvqcumVn3BGGbGTdg9wO5fn0rYQaOXnihPzyr/yCPPDA/dbpAQ02WPUPYWlmVQxGtsVsy0wHFdER29zMvLz8u2vlx/5Hq0yOF+VPfqNfHn1wzphWd3eHDro1UqfCPm6XZoUFpko+PT2YnB8+RYCRJwYgTIF08MOgZPUGBojAhvEBpjizAuAg3uygzQ5e4jFGouEws9pDPMzAODuyd+8Vcs011yoTqJeDBw/J/v37l1ZaiAcyRqWEwIVhAIpYWQEUETf5C+BFuKDIA+Vl68y/vq1Ap46zK7Fq4aAYf8QLU+rsXCO1NY1SmVuwlSE+Wrph+4RMjlXJqWfr5MzpQZ2lX9DwnGfyrT/ag6SjH4Qi795evopiM0F9Zjk+6sXt3V/WP30EPfL4fJSWmXIE0NCwGi/MGyZscWJHn9R47bI6febaAT80ir39k1oSB+ZEjzTMj5fLZtD6V6FtDyACGK1bu87ceKuJdiTftLsFtTK5wAH82Nte9Pckz1BalpS8Xt0ta4YYH0HEm4IYfw6FvZsTQZvY4dfNIUzjmRj92cnjdMqaIcqFBTXlWyJsdezcucuANn4dbKVpPDcOr58gVlUPHHjKDo/TPwjjzt6vwq/XRcqL4owUdu4lTcTT42d5HMRNXTjY8bN9PmFwfoRiYkQ+WP0B1I4M+4F94sDdVveot6UUIAcfdTrBqOODteruufM0SS+tC3+OejLrxB/K+ojqnm8zLrlFeEzqmthH3NRlUWamJ23FaHyCW51nLR7vCzqx03JqKOu31KO3UYa/6//SG2v8Y5fQUnnsV59ds7QZayW74b3MwNPOHbvlpptuVnB8hU2+4EPBt1AxuQu74KOr9K1LXwII+UC4GEUQ+o713+fx6NYRT/hhkLnADSK8x5H6YbBAYe9+zCqxy4ZL7Zwwx2B2xaCD8bzvfe+1L9T3qYAFKNjgVHfS88N0LNEieChfOmixmJstSXOryJv+R4tce3O1fOQfRuWuD47LwIWS5KpFLt9zlbS1dC7Fx7YMQghgQVoMONwgBiEzExg4gxGwgUDjTBHm2OZChQAJc1YRH24wTxRpES9xEgffieLNmdHRMTl06JA+b5I773yJrQ6xPHz8+HF55JFHbIUJijSIF0U+4zIzyhQHiSkPaeE/S+QFRXwcyvVXsgFFcf8HdeN5Jix2rGoAjBrqGzXPIsMj/QaAyD/gK9IgDBR16G2jQEGfsyCH/kUb+jP2uLt9AKRgvhHeCbs0nehH8Yg/j4P455UBs5LjcVm8yozt1eUkPo9HzYu0HxFbbLZUb2Db4nW/kQc0+iqOpEMcFgtpq+7hNU0tLw7lbGeYoHFw6tsb9JuVb7x4aMitIv2gcEv1lf5c6LlueVQ374fovgrgaYad91HiCvsI77rHkZqd3OxtkSWvI+rFP43Bgej16zeoOcaF58Hjf268UDwDgAYGBu3NMA7lp+Tppu3Bc2SEOCNfHg/Rpf5TcADYgN/E9jarmeSRvsL4ob/ih/FFyHEdn4wXXkyYmpw04W5lUj+UlTNcMQnKEulyBMAOyKu75YG82b/Wg+Emr3tWfeKMpLmafZi9IOQFGyuY1UViQ1hs9NnLmCrzklBqz5mteeMD9lq/6nPKB2bneFlhViOib5MCsfOnZrXwfHg8EW2kSe6oFyYG2FHeuto65WNdsnv3Hrnq6n12TxaTOOqcekM54HSd+g6duoz8rtK3Nj0HCK14XHrOdpbUDwMlMS4jt3S31Ew4oglzkJvTuOLZzagARaaZe4TP+mVIYcYOhuPm8I/O7bI1ymz65E/+5I/lgx/4BxustbXVxiAcAPmgM+GmgWygEBNxmA4gWpCeDWXy/W9skpvvrJPjR2bkM3ePyEBvpSwWN0lZqV3BQ6OVlfAwKRRggAEIA2KLC8YH8IkZH34ZnMGgjBEmKtyy9iHEYaoMdOKHAeAGiODivBe84AUaBkDDMjvLwBUKgs7ZFtlLXvISS//BBx+0u2a2b99mwIhXhln2Jk7igkgLBsJKE0ALAhQBcngOoEf+gsJM+SgripUt6oC4gzATljggFxJpPQSFGZ38ZJW3cYCdtA+4OfXjugMlyMO5CvJ0UIRLtq8U+Ji5BADyODwcIdLwJnCUmfsTv0n+cbd/d3FygbHkJ+uGgz0uD8EDNgg1kxmqG8hLykk434rl8Dttwnkxb7+VdZl5TNxCKJBimjf368+uexnDPm2r6LfP7btuT1/yeEzgJeXGLezTerRfe0bhJ8Y01wJs27bVVsYirchDNr2IkzogXPTDs2fP6cRgxMAQ/pMklZYMS/lwLcyuU06387c2Wa1klZdJD32ZfhwTHM7wcRv12Ni4ulfa5KOlxb+Ofv7cOTmneeHcD+PN6kTjLhZY/WEr2McTL3rYpIPxqM+kTF7IO0KfA/NJVXrZrdyqkjqOFaHlYCjs1AvlsrbDdwI4iF//WHmJsePxezg3m2bPqMTL81L4ox2ZSMCjeDuNz3zklS+wzTYzPS3F5IJTu/PIeAo8Iie1NXXSoHy0Veuvu2ft0gdymURR5yuBDvWP4jmr6CsoKMqySt/alAFCdP7EpIbndhAfHE7OoJ5LHoc7EYebPT7zsPQchHl5XBFHVtCklPr/0m4MXrezXxt8EScEKDihYOBtf/Hn8rGPfcQGJnb20UL1xxIxcRgYUv8wFeSMhVcLGMbszLy9NXbjHTXyolfWy9bdOvByC/Lk/lq550MNCojaFGD0GEBhlYezNACgeIMJZpQV+KisOQYrdqHCHuGMgsh3rM7gTr55jfolL3mx8Do4qzLXXLNPTpw4KU899ZQxXVZhbr/9NjtXwT0r5AsQRBosJyM8uMOHu2Zwi7yRb+InLVaKULgBihA0MKRYkYJwCyK/+OPumjiDFPEFES/MivCkFxTtRnxh/lI6KuJfac4+h/8gA0kKdlhxYUWvtMCFjPil8RMhkfhVywQs0x9oH203Vd7XaF91UM+2dM92mZqtNvTH2tIMbmHbAMSj/c48kogJsiQ8dmppYTCZf9JzgWF2KPVLR3Vh4/2XOq2q4nyR38iLm+V5qW00nsTodv4cZsjKljwH+ODZhOvSs6+EuJ27u56U1/xHPJCnkxTlOYQdXcPqXv2yxbtx4ybr27EKRNnQfTXI8xJ9h1UIDkBzxwyrrYAP4sRvkFWrUrrSEzpu1JNnDDv6DOVjPDNmSHtqalLH85ROdJpsm457bABZZ8+e0fTm7Dbv7dt3SLPmvb+vXw4fPCQndJyNjfvKKmOCdAr5RWlrX5QrrlyU9g6RM6cq5NjRCpkvlCuP8c88AGAsP+ofgMC5RLZ9kiYyNzvrg9nay9vB20frR93MnnjMf9pOThTc28f6OX3JfDJe6Hupe4AsyJ6X4vBnKOoxnGKchTs66VOPKNqN+oX3OKBJL4oNRT2gMMMn8IcZPUAQ8YQK8ONxL+e1q7RKQcp/rbcvddrs4A/yDoxCCJmVkhuic6eUMhQn4sIu9RdmNMzovufu5HahEsuEXChFmDQuBirkz9mwLvQg/GB25QyI5dWzZ87YvUMf++g/G2NjOZvDfBAD0/yTnj6jMDtzdgFhb5cVRGrqFmXb7pzsu7FaNm2pl0NPNsjjD+VlcoID08GUfOBD1HPWHPWerf8oXxDPnHtxJjpvAxxQA/hYCSCIB0YLM37pS++0V9H5XhKAZffu3XL11VfbbJWbc7u6uuWOO24nlAEiyrx79y6bvd53333yxBNP2AwainJAxI8ZQAQYI02AFgTDwh0FoRMvOn7iUDYKO28zX+EiHspD3Nn6gHjO1ku4Z+1Ih7bHCnPEDbnZgQkE8F1Q0MOhS+p0wb67lPhF59+UhjFbGLi2l7nzRNt5/8ImwFDiaALIw6lZlX2DDH+qowDdZmW27p+/SBtH3G37zbudkcepQMfawiPwmFM3yEAdoEh17gnibTGAEb5NwFlQTyN0r9PUHM9W7uQ5QBBbcS5s3T76R/iLvhI6dlk9S27lfIbyEob+DWCPLQ/sQngiNFlpARhxCSbbXRzcR+cmcCjGGET83pZeN6Rlv2aPHX3D7byPlAz4tLd32moo2zqAKm5gZ3Wnq6vH8slkA3tWJ/bs2WM3eU+MT9hE4ukDT8mF3l6/nkHzrlFqXkUBz4Ks37QgZ0+LXHs9QEhkcMCSloNPV8rwULnyp0oFWQ0m5JfqUXlJR/LWk9Wx2SphTtrE2kL907f82dvEnjW8g6EoOyb8a73TwSweKsRqw8xUDVb6a88RHz5I0/xnyOK0cFHPTmG/VBbVg2dFmwagyYIc9FA8h8oCnVBhR1w8oxN/pL1Kq7SSylRILPVUOm22o6zsxE4wipVubhfk8aDbU2JHvOEpG4ebs/7DLdIIf2FOrI0CkIR/FxRudgXocQDkjM3tmS27YHZQwWCZ0Rnjpz55j3zgA++XkyeOaZ50sJJtzVycJYotFSefKUF4Y/ZtdxIVAUaLBoxqahmQfOS03i6qiwFJXFDkh/ylAtt1/bE449nAG0rIu84KyRfL8ap4y4KtgngrgvJApEW8wViYJfMG2c0332TbYw8++JAx2jvuuMNWax5++BFbsaJueLX+1a9+ldXDAw88INddx2HrRnn66aftvBEAhnSiz7DUDchCYPBRT4ATdsSFOQ5PAphgaEGAIrbo2EYIQBQ6jCzbJ7NmaOVzlgiPgqJuU0q+M1bMS3GhICU1W19RP8ToXj08f8pCrR94cvqDu4J37G21RvuBWakHBA9+8Gt2ptzEnS1BERVxEA5lMWp889rOlmf1YoewLQ31i38TIvQHXCENp34sv25hZPG6weK2wErkz96aLGfmXaf9pzqpmzS+bBlCjzyioh+bwE0EYWqXCh1XPBPedY8PRXpmYfaUh3zQN1hh4ZMuAGxbDVEPxOtbft6X6VusvnCuJrvFnPZJLw9Fi3SfS6k/xhfjm/65dm2PTQ4IOzDQZ+eIsF+/fqMBI6514G4m8rRt+w7ZoYp4jhw+Io8//oScOnHCVorIB7yPyRJ50CzLnr0LsnN3SSdgCobasS+Tq/YtKvgpk3Nny6TvQpmMjjB+y6S6ptrGM+OArFL+js4OG2Nez5RN68Z4ldcRfMH0pB7MXA7IyIIX7BUgAIqSesHO2sjqQ82JXzObG+m4vaed2K14ztJKu/AXeoAU9CyQyYIcFH0izOHvYiriCT3Sz+ZhlVZpJS0DQssJppSYVI+l4zC7feonyBmqmRI3fuiEqUfsw99z/YfdxZ7TOMMNsxcBO4SdC34TamrvzNWFqj8DfHgGTDgYYhUAoehmhM+irRJ9/vOflS984RGbYfoqhzNZrQCMFqflLdE9XX3EmTzx4Dkz9zg4CeGXNOPQq9WQendBTDgGr2lmH3b8wozcUf2TXy0LM/36Op05KiBilswZBTuAnIAiy2dCMBm+xzM5OWWgh3322267zZj9Qw89ZAKFusD+5S9/uc1+/+Vf7jEQtWfPbtm37xpbZWLliNUihBD+IdIB0GRnbkHUIcILwRZnKKCoO9JnGw5/PHt9ZgWbE2bsL2YX5qCwcx3Qou2v5SkoAOI6f0tDlfrQcNS/t41VtNkpw0bYL8UB2ZM+Y/Z4ww9pOzhI82ARL5H61w5CXAZsPbjpvjirimfziuBxM+5EY3mw8PTTJF618yT0J7Fywi+6WparASDltqbIZwhNO0NWwwpDBqipW5QjWy63S80I2DA72HFzWg/onl42nNWzPrOiQ38A9HCWjr6TCkpf8UEA4p+3qVh54cZ4+iNj2m9Lpk48r5TO01CTlR9yN+wiP9Ql/Za4WXHi4DX5AOTwMgHpsd1FXyct7AA3jAsO5wLWzpw+LY8/9pgCoMN2DkgbUWMvt3EMy+jsWpRrX1CSvQp+Hn+0TNo7SnJBgc5TT5bLd353Sbbv0PzrMJiaFDl/plxOHC9TQFSuY5A+z4WCtVJrY6XCXiYABNU31CX1owCEcqrZ69rrjElbrPoYyEgO0mP2Z/dPAmZHm9tj+mxmA+1uF/VpgIpni8MBTLhbzSZxZJ/DnMbjfiIsOioLZgLwhJ71E2Gy9itVNq1VWqUvR88DhILJBy1/doGACuHjjhjpd+EXZo0fNyeWSqnZAYI/R4d1N+wcxGT9pmFdj/Dh3wXnct0FKgwPnTgd8PhqEHr6irV/EBBhjcI/h6nHx0cVDF1QRnhSTp06Jb3ne2VifNwu/ePeDhgQ6XFdPOEtZ8kPf5Dl0wxeUhufqnygRtmdzCqYembLkMBWpUocnKxW4VVTy8cB/QwBTIo8cwBxZsY/OAojYfa4EhShSBsduv766+Wqq64yYMQr8LzlwoyYVZ8DBw7IFVdcrrPXDjly5IitCLH8f9NNN8mnP/1p83P99dfZChNbb4AZ0oYZMXsmTYi6iTfIyIvnORW8ECCMA60xu6c8EHGsZGrZ/EMr3Zfc8KdtXVQAND/PF7YV9AJCMv3LWof0VCn7dGCj0WHmFx8+VJan5/4SXwnztVDEo8alZvTDQBYH/SbZkbbwMUysf/KaPXrS0FF3pJAtr9UNZh6TNCA3AvhcICPjILySH9w9325vZVJH/jj029DQbKBoZb2uVMSE5s8uWJf7oS6Wh4WIlz5JH2AlkusAOAdC38UP/QEBh8IvAIR7s3glmz5N3YSQ8yzShq5Dbu99OyhrZqJDnXK+hjcq+SwM4IYzPfTjtrZ2Azr4YRwA8pk0AHzY7hoZGbX7yA488aT0XejT/PjBftotny9TkMI5n5KCSgVA15fk8KEyeehz5fKq712Qteu446ZM7vkEr3mXyabLFuVZdT95nC/ca5vpXELnMwo0vN2ra33C0KQAke1BA4k1DhK9Drwe8Mtz6KbUXKFuAVhi9afC2gp319WH6cHHAlChL4VbaltABvaZdMxMzYZ/zxft4WHcfqU5m+fnUyvdec7ahTlrF+mgVmmVvlK6KBDKMsGU0Tilbti7OXVPPWbjyIaHcHN3VDA0Z/ypW4RLn8lqGi4RHGbnwAdlKzr6jH0AHezx6ytAyds/Znb3FAw5kMmaAUJciohgx56wPLONNjI8rMzyvK0YDQ0OK8MelukZPlmhAz5hUmqMYvrqDRnXH82RWyoxkN2rM3H+3GMSVB2rctX2Ci2gh9tXARE+8N1f5NvrQsOpThkBRXxjC3cEEFtnHDaFwRIv9QKhw2w3bdpoB0HZyuJMEbPvG254gQmBkydP2YHVyy7bYtsEfI+JTzhwtogts7vuustWiVjRCSCTXfmhDnFjlYh8BEjCH4ROnvDDmQsEIPkK+2B0QVkzFPEEWflYAaL9tDyLiw6AXPhn+hvPSVQeJ4w0NXsdJXFjb+7aVv5oZr/fRR+ISp9pfw+hfVLDW9uo7uEIBXD2fmgtnkSfkvUC96kGlUUGfDB7njVODUt/DD8oHvi4ZioAVUiQN00Xf/yYP36SfOIMES9lpb1qtZ8Bitg+8/rHu5ebSEwzHeGW2nlfNkezg1jNYGXD70CK8y7edxGauEcfAShzfxaKM2SeNnEnlZsQ9lk90vfnyJ8DH8I3NzcZwOFcD/3wvE5mWFXijSu2u7hfi/4GCMc/3ynjVWzG7OEjhw34nD2lYMlWO3Ny4403axxndXJ01lrqjjsXNZ5F5QkizzxVLi+8pST9faKgR+Rl36bgS7N/9Ei57NxNGcvkycfZ/qLfaJ3ZIjP9m3ZCqJcbUOte2yONTb41aJdgqr2vxhBOAYCOB1vRU53n7CqNrfqof+o5tsSwT/uE2hv4of0SMKEq228MDNE/knDuNwmfxI3dSgWlcXg4VJjD3vKZxB3mcM/mNZ6fL46wC7VKq/TV0kWA0EqmnH0Os1tgThnRkqfEnsHtdkteLPzF7eLZzS783C7c6eCp0HY7Z9z4c/DjQg47wE3oAXTw74dhw28WDGGO7TH08EvYFCDFqtHK/KFzoRigiLtJLlzotZlmIa9CWMMQD3lkqZ+ZNyoGN0ze4tP8GFNTocDHS3kDxYGPvxoa/iKP5CfNc5QvysJWlefN7f2L7ijKUFkJGPGPdAJIYCb4o05Q5Is6uvHGF8o111xjM/PHHntMy9Un119/rYGmhx7aL1dccYW9dn/vvZ+2lSPCAqIAUJhZjULwER95wg2zv/brn/2IPKKCAEO8XRaf/YAQluTzy5HnndU8BYAKgnwFSAEw4EeToFsaqNA/Z5vaBjbrVaO6kQ3Liz2TLxh7htF6IDcn3jj7E1uWhKWsCFH6IzJcQ9oBfNqBMEZJPPhX1u750cxZcfFjEavSOPgjLsATZatTUNHdvTb5blyt2nk/pQ9Sd4B16po7XPhwJgCDG3dNuGkfTL/BpPnV+MgD/Q4QRZrknUw0NWk7KSDSGrDnpTowwqy/9ux2GGknhDeghzbObnVBIbwIw7YrW7RspwLaKVv49f7gYSAPTnuEmz+H7vZe54wZtrTY8iI/rOzwFiRxc34NoEGfZtWHt7vwt23bNmnQeuW19iefPGBvd01O+Mc8yQ/5u+mW23VS0C2zc5+Vxx4dkDOnKuXqaxblP71xQfvroujQl/HRMnn5t5dkYlxkdLhcHtlfLieOMb6ISGtS49Lqd9Ch9U1ZqK82HYvdPd02JnmmwIz56HuUw58BAMvBAuZQYff89m4mjojT/SwHGZFW5AE/4b7cn+cvVNY9a58N/+VUNnzoobJlibZBrdIq/WtpBRCCmSRGo+xzal7JhC5uH8zKzeju/Fwd8mxk3ZzxR5wwOAhGicLe/Tjjw92Ejz4HEHCwg4DAjwsht3N3np1xugq78BN2xB/xZeP2ND1t/GbzhBBCKFmc+E3cqQtqA6HMY4Tz+BA0lDXqy+sAAeeAh9Up8oACCHlecWeW6/bE53qUIZs34gVAwfxnZ6fNDBjhfAbgBsEFg3G/nj/cdu7caYptAlZ79u9/2EAOQIjtMr7RhGCBSZEfzlOQp/iwYRBCmnyyzB+rA1DkLxRxsVWBikPWMDtn3Bdnel53rDwBgDgDlLRZUrd0Nd9O0vqwdoCBarhE0OBBndQvfU3tkFbmy7REV8aM2QIi1JwZR30TB30igBXtVywkwDlJlSwsxcez/vkT7U32SnZYmu288nLicvfKCi7hbFEQ6V+Yd3AceXeAEf2AeuIZoo3xgtvk5IQdMB4fG5G8ghD8uV8tR5INzpgQNsYCQKu1tUOFtn+RPkuUhf4C8KDv0KYBfIiMvIXQpg4YF2y/8tkI3sCifkLQex04xUFq4n9umrg5UeeUl7pg+xfwwwRiamrCgA99kS1dVoLwByACXPOF8s2bNlsY+hjfZjv27LMyPDgkC9r+lRzc0YQBj/Rf3vh67eteL6Mj4zIzd7fc+W1Tsm17ufzBW8rl8isXZWSEPkDrigwNcuC5XC70KtDLcx8Q/UQV7aE62aeOW1pbpGetgtmuNXY/Du0QZbN21TpklYb6S8GL6tQnKzpq9pWfOCvj/lx3xcQra2/hM35wN3Bs/lOAYSrJQzyTp6w51MrnrH3Wf1a/mDnr52JqpRvPq7RKXwv6MkDIKWU86Ax1/Lkd2sXc7cm0MEfczw0byu1SoU3W3N7Bhdu7Hxf4DiBwC+VgwO3w4+b0OcLyHADGzZEez6k568erKs2L+3Mh+9w4XIWdU9YME08PGEfeItzK1R4viz87MEJH+QpV+GcrL8rsdmn5UZGeE58XKZpgQhEPwASAAyhi+yuYM/FAPLOqdOWVV8ott9xsqzaf+cz9JkxgrsRJPPEKPkAowBWEICRNZrzxRhAU+Yu0YmsEM3kjDG7O8F3AryRee2eFIc4BWXyZ+iY8f8pGE6CC8Pc2tT+vHrVXhbDAD0JCLbxdNSxuxog5EKshtW7Z+qLXaxSiKXo6Hi3VYasrtB/hWI4y9yQt4qDdysoXpKqaM1W1Wv+tUpXjnA6HRmslV6F1pObyStL19iQO6pT2CMGImXrDPg7lB+Efok68TwDW83bWbWjYXzWP19CdHMCQZ86+sVrU3r5G3ausbAAfX/GJS0IBOtSNAyPaiLC+KjVj4Jn2JN2oP/w6uYFnVJJVJfylz25mbLBqxEWlTQp8+HZdgwF7troAV1z5ACAiH34Af9jqg8PQfNaFfJw+dUqOHT0qA/39ClT9PBsJWBtrWnwuh62yb3vlt0lPd4+MqPnOl94p7/zrd8hjjx6XbTvm5cUvK0pfb7mmL3L2dLk8wyHnScC6glJtK9se13zGIXjATldPt61Itej4YtWXxCxN6szqBAEP2KH/OUgwAKPt4qDG+38oa3/zh1l1O8fjYMmBTRKf+qFtMZu7xes6fojH28QBRuihVtqjZ81Q+IWez39WkX72GcrGB10sLJT1s0qr9G+l5zks7RTME8qaGdQ8Z62e654YTRrAgNHd7G4Rh6sQNKnCXwhHF5D4yQIPD+OMHaHv4QLoOHjIgoBUkQF00vAwUOQx9QOleUvz7HnzfISdP6dm/Lg/iyUTxp/dr4f39FxPVQgsBzoBdgLwMPMPN18FwG5pFep5QFHkwctHmjAbn3kjGBFYbFXgFwHnh1r9VuxYgSA8zBmQw1s8bGsEY4JxIfyOqpDBzDI/ggozRH7JJ88AoVgtypYXd4AV8UCE8S29eXsO5g+RLuXnILQBxRKH3BW0UUYrZ1rnCAnKusRDVcfJ68Pbyc/MqB9VeIznoCinfRxS61LZ9FI68T0xDb2UP6tnS0frmjLqM6sMi2XzUlNbKQ11jdLYxHmpVhWEdepPQUxNQVo656R7fV56NsxLz8aSmkvyyY/k5aFPNquAZLvRBQRtArGCYQf7J8asfqjXEDRRfojnqBM3I/gXVdCPyLmzp+1tOhOK5F/9cOC2IucrTQjR3bv32nf1qJOoMwroINhXnZYDH08nrcOs2esFd6ukhOwx8RdubPXx6jhn2PjKPG9gntX8ckko53v43lg3gGVkxLamWfnhnM9eBey1CrafPfKsPPn4E3bubVbzRyIADYh8btiwQUHPK6WWs0wNjbJ121b70OnD+/fLp++91+rzF3/5l2Tbtr3yvvf9sVRWfVYefaRcTp3wOs7Zqo/n1caxVrm/cNAl69avkw4dK0wsIOqN/mH+tX9Rd/asKszPBT1sWyrYUbCKO20U48D9B8DxPh72cX7I3bELEJSalyvq3M3ebqk5nqGsfdhBK/2iQyvtQgVl41jpvtK8Sqv0taavGAjpE3zxOWQMfslhuR8XunRe9+d8Ew/uiaQ9vAt+/GYFtdstfw67MKMc8KQqdU/jTtPyeJw8Xvw4Mch4xowb+ko3z3vEFX49n9jHs7uFv7AzV7P3eDGTfw/v8TiQcTs3u3IQ4eAGoR/PCB8DA4kZlfrnkkAHQjxHnNn6zZIzJD8Pwb1CExOAIs4UcWap1kARCpDk8aRnOlCY2coCCPGMIMgCIcIAcNBZecINfxEXihUghCl2UWeUiXC449+EteoAoEKRQ7UaVv1TL1oqazYLW4ag17bTf5uh659/oDFpB/yqHdkzd41T/11PhIKFV888U28FzYvnS5+1nWzrje0wuohGBOBxAO7xAJS4sJFjNtyN097RaR+bLStxDmRROtfNyo4rZmXbFUXZvL0k7WvYTivJUP+C9J1fkN6zi/LsUwvy+H7NxkKrNGu9UX6EGzr5qKmtkPx8r/T3FqSuljeMvF6j/sKMHs+hU6a+Pj6Bctb6kQtorRNVhKHtWC2ay+dl7dr1sm37Tju8ywWGfhifbdZZ1X07MlYWQlHLrnuakD0ukT+EAM8KYtoT8xVX7JV169bbGbyjR59VoDMgW7ZstY9r0i+eeeZp4QO0bL1ypg1gdPjQIXn0i1+UC70XLF+ARQAeB+c9PyLdPT1y58teaoek6T+cbeOzF7+goOfBz31O7v7E3V6HClCrqufl2ut5M7NcnnmqTMsLoLCuYWFpj/aOdlmvoKpnbY+tAJEO/QFa6k9qR5lM6TOrPZTd25N7x3w7K55Z6SHvBoZiZcj0FOSwAhT1djGQY36WngMULVfky/OGAmRFe6T68ykrn+or/YX9SnP2OWiln+ivWT+rtEpfD/qSQAgGZr/P8eFCPsiZbWrBI3ZZ+7BDkDm5uwMRlIMVd3c9nsONsy9hnwU/7p71F+E8TexdR0Xa6FCaP8w+6HB3PUsxIInH/WA2G34Se6ewT/Xw4zNCnuNuJs9zWoYom+tZIOSCHvsAP88FQ74qtBwYAZoKqgJAJYAhyUfoWYKpwizJG9smvDbMyg/psQrBDBkgw7YXTBYKhsr2DEKJPPsnPPwzHCjSQnCh2BYjDsJjT9yEAQgh0CJfobyMvipE3jgIbXWgQC3KE3UdoIZS+UwdUjd+OdeldU/ZcDMhon82G9b848/zSxjPt735pfWIG3a0Ac+AHPISdmzJqZV5s9vJyxaksalRAWGPNDV0qn1OmlpnZfOuabnqhrzsunJBqmoW5fzpkjz7dLkcP5iTsycqZWhAwegsq0d+hQMrXblceQJC/eC8b0lpnUultPaMyLkzk5Kfrl+qU8jqQDOEnhVS2EHYsXrDG1CDA33qJuIf7/SwoayetH6gltY2Fcg11hZLdUi9qXM2DBQ6jhgZV3buKRHaKPLqz/hJ2k3zRx/gUk+uagCoPPvsEQNevEDwwhfeZPXw2GOPGnhh3LS2tsvtt99hb3PeffcnVB+VnAIG6i/KzpbeT//3n7Gtrz/9n/9TXvXqV8nlV1xh54muve46eftfvt3e/ty4cZM8sn+/rTABNqmu+gbNl3axuTkOvmucWh5ebWfFZ936DdLa1qptxNahj1/K63VB//C6ju0uP1yvQEfLzioPdRDKwU+YAT8KjnhWABMAeEkl22Fejx53dlUIP9m6zir8hxuUfSbf4c/L8FwFhTuEHnFBWX9Q1gytdPtS7qu0Sl9PynxrLKWLWC1R1m25PzeHFW7h7ro/o2CeEMwihJ3rqRk/4RaMJewAB9gjeNzd/XjY5WlBbjaTPQclzjrg7Dcxo+OQ1d0PboTBvFKH0vRMS2hlPpabQ5FvN3tZHfx4WVMg5EAB3VWYA/z4ChAgwwHQcvssYEpB1XNXh8iHE8zJyw2Dww8gZXh4xLauiBdQxPYXb4EhmPHLShJbEKTFIVUOpLow8XjJH0KOsHHoN8qFG6tBmKNuIpzVi+a7qMAnexiaczp2+Nzanpm1ttNS+3m45aTl0l/znZRPS6h5dCZu22IZohwAnrLFBBCRN00LAEUk1LHmUsvP24DUAasHOVvtqqlu1LhrpbFlTq58wbTc8vKibNiyYMDnsQcr5JnHqg34jI/49l9xni3AdGWFunFh6G9icYYIQYc9QGBhvkLWbsrLyHivnD1eLg11bdLQ6FcjQNk6jHZEOHLBEYKvY+2o9PVq2lP1Mj0zqe12SuYU+JpwToQa4JDwJrQBFlr+ujptt8rqpTrUX4sfs6ftZheULnRJ11cjUCFgEbbh34Ey/ZI637p1m21vHTjwZHL4vmDXONx66+32aRgO6Pv2W8lWh26+5RY58MTj8sBnHrBveXFIet++fbJz5w77kPDJEyfkxpteKN1d3XYGjjgB8qzoUdaHHnxIjh875nWvf+Va5waitez0L64r4EwUb3ZtUKDU1e3bXeqsYagJr2Nb+dE/iPIHwDMQlNRBCnTi2ds4VnxyBob0OefPXmfu7kDH69R0ni1etyMt8uHpuR+v51R53Xt/CP1i5qwfFBTm7HNQ1h5aaY5+GJQ1QyufV2mV/j3ookBoJV3ci9tlnbL+MMdzmJ+rXOirMdEDBLhbPKeCOsKk4SOusHNC90HnZvJgmpEPNreAQbjOADajkftJ7QjvfpYP1DQu17PpOIWd5w9z5NlskzJE/r28XnaAUKx0OFBIwZALiwBEDoYQHigEswOi0B0YFQqE4dXqlYAoBUWerTR/KXldUF4YMcICMMRHXVlRwB7Bzwwe4cQHZtkuASABhjisGm1IOuQJ3cCCCnjM5AmAtHI1CEInjXyeLRjeNvI8syVBXeFGW2oI1S23FoeFVWV25iexwAezZrWwrQvckmf84c61B5z7UaNtgbHCQzshYIiCrSFWANb2rFOh2K3lqLVyEL6mtlryc9qe5b3y7a8dk+tuETl7qiSfu7tSnny4VgYuKKjkHE1+yuqC8mUFkQu+VPF1c+IPN1Y2FkuV0txelDtfMywHvjglD38aP60KUvyTFFlK49Z6WQAELcr1LxqTO797RoXlvHzgb8rlyQfbtT+Uy4ULp+2QMX4RxFYbNk4oOysM1LHmQcGQxmwgwQCD+oz6QwB73rMCPhXiaf6ifVG+6kcdxgWefONuYKDf+jjA6IUvfKE8++yz8tRTT5pf2njXrt2y7+p99hkYbnmGfvC1r5WC9iPeTuOw9Plz5+XHf/InrE+Oj40bOH/g/vvtgPXQ4JCMT4xrHnPWthB5YdUHQEKfXr9xg6xdv862JTXz5g5FOaJu+cPdn7XMGl+AEcpPXVi94KZ1AuBk28vqKAFAtvqDfeLHrzVwYGqAh7rFjLs+e1rET716WqbIh4VRe/2ztiOPSf6g8BtxXExfqaDQoaz9Sno++6Av575Kq/TvQV8REAp6Pq/L7RFeiSljj3lJMCVm9DDHc5gROCp+lsxpmPDndjxrMYiVqPXZNKUwZAdsOvBcd3PMSCHs07EJI8Buuf+gNC77tfy4XVoHEPZhl+bZzWnZ3D6tB54R9g6CvB4ACw58sAMIYHZQk66o8OzKQdByBSDCT6wQue5xOugK5XmN8qWUltuZJdsVAwMqTMbHbVUI0IOZ1SO2aThUnQVCEGCHfDCjRlEe8mCrIpp3T9v9opPk3NyMne+wrTBAitaH+0gEvepJkKXwJgg0cMTBj+XfnjPlUGGBH1acLIokHvLMSgB1E9tt1FlZeaUCoPX28UuED/7IA3FAlJeLL8sq56Sy5owM9C6oqrDVrpnZSStjNv1QxIFy0OBm4oo377CnvhCcxaKmqSDmJa8eVQE/Kff8U4UUZ1ukucXPB0U/gQgbq0ulBS1HblT2XDcoO64Q2b6nRtZvqpRPf0zk4+9tlqmxSrnQp2BoaMDiifMoTosmrKkPLlxkjPhbc1qWJP9RDt/KcYUwR3CHm5P3r9CpQ/LLNQ1svR48eFDBtt8jxffxeFORW81PnDhhYbDn7NC2bdvl3k9+So4fPSqz2n9uuvlm+a5XfZcdmua1eNr01ttvk/s+fZ8+H7Q6oH3RARZBvB1HOfhSfA/bXevW2Zkf6g0ij5r9pTKgp+UBaKjZwAj15W3nKurBDzcbsKFOzD79jITnJzkIDfDRvIUK0OPxhp3Hn83PSrvsMwriOfSsW9Ycz1DWLp6DsuYvR1+N31VapX9P+qqA0MXo4sGDwaXu6FmFHxgZRtfdHrM/o6d2WfcwezoRP78MVn92s9ujMwgxB+jh2cclAz61M5uM/lw705Qu9pym7Xnzp5X5pFyAPAgzZeI53KIOvKwIhwBDKTAKIYeeVYAL9BQIAXwAHQ6AAoC42QFRrCZ5HAGwkm0ny3aa/5UU9YJ/zmqwLRb5Ii1WfDgwHUAoKFZ+YPoIeeKPvBE+mx5mv/PIvw5PfskbZOmr12gr/JpK3LxtnQBEVvXqyow68k572daHAsLY1rA3wRZ8VUBjtTMd3AdEGdas6Zbu7nUWkvxCxAUIpDwQeUBY8UYTK3Ec8OW8Sbhl9ch7VriFot7iDTBUgCDCskpVKJTLdbdNSWPHgNz7YZGpce4ZYqXGV94g/BOWMADU8fEJqVOQVl9XL5e/YFSuvLEg23ZXyZbtlXL/3UX5579rlcmRnFzoPyujI0NWH3YWRfNDlu01fuxUIPN9MnC9gfukHGl5COP5NuGuKsqVJfJFeAB5T0+38Fr8yZMnDDRCAGkOQB87dlzOnDlldoyDDRs2ylUKjnir69SJk9Zm9Ldf+bVftf7MuSJWglglGkwuU7S0NW+QrSZqe1K/a7q77JAzul3pgBcta5TFVnsSIOxlWg4gXLl9tBXAGaAV9zJ5PSjoyXl9xJZXtI/VkercCwRQIs4IF+Y0rcgLZs/bSrdQEHZQ1j7rb2UY1Er/YZeli9mt0ip9s9G/GQilBDNLjBmK6LP6xZQL/ZVm1x0QOVAI94hLi6CDEXezUnI7VAjBlQP5Sz27VWrvuv1exIwe6WXJ7Tx/njE3o7s53ALshTnKntVRCDWUPwcgWg6G0i2vLBDyFSJATwAgB0YOhNLnWEXy8FkwFHmwbC6VxzSrD+oBd7YdBga4k8a/cwawQXCzNYawCaJcpBHnO3CDEROG/IQAj3phK8y39BwI0ReoK9INBk6Goo+QKRMO/NE0+kNcPJsAI1byrX/4s1fatawag7oARrVui15uhA9nSMhXU2OrrFu/0cpEfKHIt+fVQQfgJUv1CoYALXyxn7tpwu9S3hMzKoQd9qwUcIaKOHkmXewI7+2BnzKpbhyW/t4ZKRUbzQ+EH+IiLGa2ujgQTF5N4Krivp2G+mbZe8O47Lt5VrbsyMnm7Tm56/0l+fh7m2RirKRA4rgBEt4ai3Mo5IVsI3xrquoMXNoZqqQs7u4qK8TD7HFYky2VhfrXJ1v5oc9xPxV5pX3YEmN1hos7AZOEp635/teOHTvlEx/7uJw6ecraD9DN9hWfaJmanvLVFgUW5MXB7YJtR7HtxlZXV0+Xtqt/yZ28ZPOnraJ5zraJP6/UHdCk/rJlJW0DQ7YixMoPbg508EM7ACjxE3Gk4VUnP2aO/uHpen68jsMtnrPKSpG4QRezfz4FZc1BK59XaZW+2elrCISW08pos8+YQ6XPLsScwTtzXO6G3fIwWT0duKYlzwxie7JnGAjPqd+wTwIp+XPykIQLypqzhH3kYyWtzKeTlyXVvdwQ/lA8e1240I/nFAylQCgFQ6EHqPFPLiwHRAGCUj3MsYKUPW9EfLEKlbaDtxX5z1KsCrHqQFjidIHLKkWLMd4oH/GRLv6YgSOw4tn9ECOrRLOmyBPlBVBos/j5h6Q9EHAEIAh2uOGHeNSXCROelw6xqm7h9Y+yUMYoideh38TMjJ5X5RFIa9dukLa2DhNExJslnqOuMFNmwFCUF+J+mqnJKfswLVuGXocpmEMRLswIQlY34gA6dUScmK0ttBqqarTflQ/J8MC8VJb7BzlpI8gFabkBB85rATojrXBDb2nmVfsmue72Ubni+rxcfpWmo5j1//xZlTz9cLMCqCG50HfOwiK80cm3jiR7866WFaFFtgYVyGidZcnqWv0HETb0qBevA2s+06+++mrrB3z6AjfU7t277Y6ggwefsZuxARLUNatEbIv90wc/aCtCbDmRgiWjbQexLUZbN7U02avyvNbOZYb0N8h6Af0hU+8ONLBLAAkAJXHHLl2t8fYKMBQgh7CEw0w6btZwSVwp+Ik4cPd4MEc+PL1Qnp9oQ1SY0UNB2EFuF3W73E/2+WIq/ARlzau0Sv/R6OsGhFbSymSCyT3XjJAPOxcWz/WHbjb8JMQAdj0I5hHPmH0wx3PKLILCPawyTppeah/kz2GZ5jG1c0qyr7S8LE4OhlJ7Bxk8h7BMdUBQvC3ngAihHWDIV3GWKwdDDnIQ1tlVIAdBYXZ7ByPhhzgIF4CLrSFP1w+0k2dX1A9uCPnBwSETvKSHX16f580yBECUh/g8X0Vj+ggM8mtCXv3wl59TEMRqkL1FRb9g1YB2MDHsqzqaPG7edIlQUCO01LaqIXjCTFh7TV7r0u4EUmvyb+eONG0DUuoLUNjYyOvRG23VysvrRNzZ5yhXlBl3QAwqBBdlBCieP3/O6hs/lBfCbAJS6wIz24Ws7mAGAKFw87oTqWtQwLY4KMN9fJC3SXJVXrcRD+0AmEAPinyhIk+8edbc1ClrN1TJ9S8ekm27S3LV9XVy6MkFee9fNsvA+XI5d/6EzExPmaDWQHYDMkKc9qB+Fkvl9iaZZsDqMuo/rR0nTZbfxOzjCd3tfAULcEOeAW/Y0d+vvnqfdHZ2yFNPPaVuU1Y++g6v0G/cuEn+8X3/IKcUYGJPGakH6m5NV5cBn7aO5NtdSlHuUKQfoMP1ACVuZ20COFmyC3e2sVjtcXtAUKz4eFy+6oZbxIedxxFphl/yobqas6s/KG8rB0Hx/KVUlvAPhf3F9JXm7HNQ1vz/t3fmP5pmV30/1VVdS9fW1fs67p7x7PsYG7ABG2LHGGHBGAuzmgARyk+JouQPyK8REZGQEkUihCgLCsFJkFAgDjgoIbZZYgze7Vl6eu+qrq7q7tr3nM8977fufZ96q6dnumeml/u179xzz93v806d75x7n/tUVNyLeNuIkNDsTuky3ioTt+dJVyL+feVfZsX5X2oFpcsYlHKJ7fQ3izzejFInOeL4w690GeIPfLt3SEEkRdtl2TNUbpUF6ZCHCMKDHHFJishbbMVRJ9pQDBEK4lWOATA22hofn9h8BZ46HJjmzRsMA2A+1A/StZJ0kAT01KEdCNji4pytLC+mw7hsaYjosE5eONVL6+WqIC/AnzP22v/hK0cqDIjr9CzJw3AzBvIZf5qXry8GJ+bENsuR9EkGjftmoLlpTUSG0DMOZLaoCNIBZK0lZVgz8ggYdXQaF/OfW5iwxXlLW1ts9VCfcbJ+EKByCw5ILn/PYZy7E+kaHtprz3z3nD31vhl7+vk+Gx7ttn/zz3faV/9iMB2anrxyyVeKRxCGG+8G4xkdHfP5WhAhR9kn42R9QxOyD8Dn5JI/g00C0BoHei5C5LfH21z6DyHOAnEfFZ9t4SOyMc+1dMP0yZMP2v/6oz+2ixcuJMJz8NDBdICds1k8SxDrGISEmDUQOQl9zgs9hEUeushH1jjl+WnX5Tqqv1nXQzq032o/xuNrwFq6Lnknky4C49su7hQEyaW+zAc3KtOMQSlXVNyreNuJUIlOXUtH3EnmD+qm2AD/0pLHv7vIzX+hm/9SN9NCqDvnvRHkMXdGM78532YawyNZxlZ6gshQkImIFURo5IWR16ckPyE3vURBkrZumWUyFJ4ixsLW0opdvXotbcnQLmXwpuAR0tkZjZ92iQkYDJ4HHhnam5/lExuQoNY8PeiZsJUB0ty9bjISSefPOOVEGT3HeNvLDaIbIaAvuDNerVeq63X47hT/ZX/06PF0caB+I9v/VrJnKI3DYFy0G6STfjCO2taiDKSP7UMOlqueAtB2CuOCAKlujDm8PqwtQFa7tDnOt7P8+aADKg9KndoCiXgN77FjJ7rtuz502R57tivdg/SHv9Nrp791wNfL7Oy5U06ILqc16u3rTd4LiAofgfUZpN9D9OWpNJ7wYKRXxJ0YMKedvR48Zj1KEkE5xsZwuIdJvw15QriigOsDmDM6nk+skbeR+qD92KbSWkS7rTH4c9fvq+xTMmOBkIVXR0Qm8uiHss0xRzrkJimiX+6kos08lhgbd1xxASKyyE8acyNdhlIHShmwJvzoSp3QLAu2S29Xv6LiXsc7SoRKNIdBOv6wZkPTjJuIf2n5F58UZXL6TvuXvPMcmHNLKuZahqwL7wAGTQGdzvNEyN6hkHVmSAGiU3qFRIpCDnIU54dyECmivYjpKxOjNf+v9oV04R3bY+gx5HiEdGCa8cvYMe6oFweTeSKzc3xwdd5W04HlOJuk55ieqgu6QDHezPE8/19aFzpoIT1dLxvGMrwDcRt0kIAgQRApSsZnRbgo8OTJh9IhZeaZxsZar/HZi5V0LoYPovb3BxnwJjyP+3Z22J59K3b0oVknDNP2jb/yuWyMWP9AeHIYM4RDRhGZtWMNGEuae+v3qDUB6AmAcoByyPHMQ6evqpdl6Cd5HgqDnPVBulJfvgasT/9Av5OWVZ9Lb9pu2z262/p8/N5oandhccHOnn7NLlw83yKmGza6e8yfbzxXngV9JJIAmWhdBpj69rDZtxOTkH0tPA7SSmDcQUhEYtBDZDSHSEee4hzoO+fFfKM9pfl0BGQk0iWxEbkJLxBpkS2RHvRRNhMflQ0591uueynHvCMdc45AXlrDIi7zQaeYwLORDkgvlL+JMi5xs7qKinsRdwwRKtFpSKWumZ//hUX/xv5lv1NwM3NWWrICBl3bCCIVMqYEkRWRoSBB+SB1bJXlGLIDiQlSJGIkQkRenCNSO8hBjIK4UJfbp3lTiXGw7lxgx3YPKMcFNFb++POa/NzczOZ5HW6N5pnSBvPjGadVcBkdhohHTt7m800yQtTDkHKgKG3pJVLVOhTtRCsZHic3S4vLNjI6ZkeOHrfDhw5tnglijNevzdnswnl7+LnL9sRz6zZztdu+8eUe21gbtJOP7LQDR/ji/YJNXOyy0y/12N4Da3bi0RX78hfX7NtfGbHhwX1uVOOuIQxoGNgwtOqD+QuaB+VjzqGTnhg9gTa42BIipDXcapTDqALSpSHfNOi+RuG5CSJA2+hBPNs4awbJHR8/76Rr2vtb9bU6aoNDo14HwtnqC0Pv/+NJkU4eOddJpi+NL+ka8nY65hB6ZHRBQnKZ9jT1S28Nup2bNzWHjsCcy7IRVC6vF0HtptjTiWRT12PO9zBG0sQabzvx4flJ7hxAGTfzeDaSgeRStx1upgy42XIVFfcC7kgiVOJWh3c3/gvdec4YvpbkQpSJWJ4h6ZEjLTIUcRg0EaJMYiA0kCJ5fUSGOhGgrAvPEHmZFGVP0bVrM+kVZg6+Yhg4ME3AMDBGxtM09FyUeG16yvtZSFtiInfpGTI3ChI7l8EL5Bmbz7d8yujkacBorkDQcN1Qxf/HDdHMHeNF+8x3eGTUDh8+akNDw8mDBcGQBwcDiPFaXFixmZlp6x+ZtBOPzXibK3b65R67fGHQSdFQ+sp5b2+3z81JQNecPfleJycb1+yLn+ux1cW9TrSGW0ZRHokgQ0BkiPGoT5VBR1AZ1g2QxxjRsRXJtQVpzk4I1Lbakcz6l9D60T7tqj/aBGHIw3CzTlNXLjsRumCLS4tpW/L4Aydt7559KR9vGevL/9L/eQYe2oiQh0wwGCc6Jw7oU5kYu+oGOcnkJrWX2oh6lFWb0R5ptU0/LaLiciY8eX2JWRvyo51Yq7Ke2olxqL/2WOOKMcf4tX7InQLoJCsNmrLSPKPtyt0O3O72KiruZNzxRKjEzQ71XvuXuDnvMo3cHrRVRpnwFsXh5oiDCAUZggxgXCEyQWiCzAQREhmSR4h0bJXldORF2Vyf9sjn0C6X2tEf33binBBGIvrPnisZ9tnZa+kwLOdrEhEKNQ6b9IYY80nbZJ7mGSfPQ+u/rj0DZVoDkvov9bg7hoaCMK5ACn0NerwubS4txev6Bw8csbE9e9PBZMhK6i21VRrwMJwE3pRKW2yGZykIIOUFH5nrIC9rPk7KtcgLRp8BFiBN22X76lf5qqO1w+tGf5SlHGuIXmNVHcqUoVxzpYljbeUx4lxMjEl9UobX/y9cOGNz83xSBSPfbQ89+LCv2x7PZ3xBhPg/iDn4vBhTIi4lmaAf1kKEg/won+q0ypMnL1KSpWuViboiS1q/KKe1pEzEkadYOo0rlwuZG6LVltojjnlF35K13p3SzcBaStY6KW7mSxZKeTvcTJmKioqMu4oIVQSaj4y0dDJskZbhUxyESMY0SFCcgym9OrFtlkmOyE8pE+IV+SA98aYZHqLwFEG0KMO3nvSBVnlaAOPLRpgbmpdsaorLGOeTpyFti7WYUDIIzKGVxuAxt+T1af3RD1LkIcluuKjjbeD9oS7F8AxBgijrpVprEN6i3WN77cCBg2lLTFsZMmhNoGcehNSnB60noZxXE9Irxrji1aFNgfZIU4a2hNLbA3gzj35luAkaB3WRy7GUbUnnRVhK6+3bsIGhdRsaWXdit2wTF7ttcX499an7jHiOZ8+cssWlBa+/nm6nfvyJJ21wcNjb5u6lFkmAoPg4mcOW4GPkG1oiNploEAexiLlE+Ty3KBN1moeb0QfpibTaji3IkNVOJjrSle1Gn7mvzXG3Qjyb8vfB89qe+IAy7iTzLJp5nbCdvqKi4tZQidBdjPLRSS5jAsYvvEPE+q/7vFVGLLn06IgM5RBbY/ISBSlabNOJIJEXXqaVtF3DVtfCAudoWoePW8ZZAYMyPz9rM9ev2rLXizNPjLP1x5954LHwejJGALLjiXS5Xxgq0lEHMgTB4RMZKNO8W4QQ47626uvBXUzpMxorNjg0bIcOHnGDzy3QvEnlhnHnVgNHPxAgjKbWFyhf0LqmfplIAc2ZNqiTxuQxBpii8cxijdCrvtqnLp4rDPXMzEzqAx3QeFSHWG0JEMqV5S6f84o9/sKM9fTN2fiFHpud7re5mZ02P+fkrGfASWHcZE2/PMvLl8ft0sWz6bfB2p1410l7wANvdcX4M7FIJMPHlJ6L65TfXi4IC+VDLklI9t6ofOQrHbLKBAGKvNBF28pDJ3JDyH3nOPJbYy4CkMz4CZKBdGVasYKepQKQDigu0UlXUVFx+1GJ0D2C8jFKJhYJQkZdGtkgQpCi8GRgUDMZYrsnzg4hlyQn4vJANWnKiBiJKC0lIqS3y6INfS8syJfGcu3aVLosL3SQFjfo2AEfs488lUlw44Bpgui4efH/hWEJQyU5DAhjolrMNYgQ+2xJR/sOvjDPPTxjuw/agQOH7fs+dt1OPn7N/sdnFu1bfz3krfP9sCAteEV0bqg0jNEvuuhXYyVP6ywdscaLTKA9lSUmqKyCnht5Kg8Z4tmw1tJRplnXUx6j8/kum43uW7Un3zPtpHPWvvqXfTY1PuRt7bLBQW7Dpu+4lLEcB2e9Lpw/a9edrNIeZOrJJ59N9/vEeoRHRSSRwBzLtSqD6mTCEoF66MKbI5myIWfyQwjio3oiO5Gf+yeUJCfSW8fEfNtlnkXWE2tNXk8u00100oHt9BUVFW8tKhG6x1A+TsnEpYGUUZVnKM4PxX06+eyQCJHeLhPByaRIxEav2YeniFh3Ei0nIqRtN8qUnqboj9foF+3q9BUvO2d8AXzNx8jQZRf09pibl+TN8ZyUFwaH2I1XEvAShSFLhGojtmt4O4x+UltOhlgD6lKGOnv3HbSxkaP2XT+waJ/85Xn7yv9btP/yWwN28eySra4tpbLU4fV5iBPAmHIr886dfemOG24uhiSJAGRjmre8aEN9azwyyuiQ9WwAuhLoWUfK0w+kAx1tUVdlegeWfTx4vuIZ8y0+XhnnNuojJ2dtfn7R/ubPBuz61JCXg7jQfxAGjVkygWd19eq0nT9/xsnTUtq6PHL4qD32+FOtM1VxHUAEzhdFWwTkaE8EJAhJJi0QGMaQ62Syk+PcXsxdQWONPOJYe5VtymXQXCNmru06BbBdWnIZg+3kEtvpKyoq3l5UInQPYusjlUegJEQY3EyKghCxbRXECJIQBCh/zV4EBkITcsTyAmVyFEQIPdti5IkIqU4QqOXU38zMNZuenrQlL5/GQEiHi4OApPEz7mQ3MGII+ILCoGHkU6b/n7MptMnZIAxb2h7z8W+40WGetNO14bLX51A2NyPv23Pcjj/UY7/0j2att2/BfvPX+u1rX1q369envW4QHyADypjKtcSgydhyDorvqkGM0BNksGPLL9aa+iJOqpvG6fobGU7WkX5FBGhL/fM85+evOxGasT6+Q7bhOviWE6Eevhjf1WPz13f6+uNtCeMf66tD0nGDtsajceD5O3fujE1OjqdHQN4LL7w3ff8Lbxrz6Ovje3G9HtpJi0hRJjZBbiIOAtQso/q0RbloK/LjIDf5JcFBz3jj+Wjs5KMTOUKn0Ew3A+gkKw1uRi6xnb6iouKdRSVC9zCaj1Zp4jIEAQpCRMArhI7tJAxv6R1CLolPeIDCGyQSVJ4bwohKRxo95Ip0tMmr9tM2NTVpHJSmb8aQhpr+0fLitIhRGBNIkKdaRi/+a74V0i3HkBfq4vUJ0kFTtIKss0P9A312YP8xGxnZZz/287P2kRcX7ff/04p99jPDdu4Mr/HPturmAOhTRljGLcYR3gqIEAeMyzzWU+tMTH28KXh1kEWCmkCndpApR1pnd0irX4AugtaFelGXoP5jjUNH+SANURdZIB9v0KlTr/iz44LMFXvg+Al77vkXfN1G0zggfyJ1QVwIsUbSlSGICXLky/OT8xUHIVI7US9IUBAcEaH2wBzk4VH6RgF0kpUGNyM3caO8ioqKOweVCN3jaD7eMo2MQcxGESOZCRFGNocgQhAg0sTZIxRnhYiD+AQ5WlgIOUhTyFEmdAqQoCtXJlIeW2N8t0rjDFvSOj+TNA4XUtozOZBLHPfQxCvtQQ5imwki5IVdpryLHq84EbCudduzZ6+N7X6XPfz4uv3yP56zru5F+9f/bMD+5s9X7eq1Ka8TB61Tly2jlvryUBpYZIwygBjIIwRUD8LHmIkhIpAgyhCkL6H5ldBzoi/yaAdoHGX519MRNGZkiAzzoH3aJQb0yWWNp159yeYXZn28A/Z93/dBO3LkWNoGCxLU50SFbULWARITnh4Rmya5kU4ksPQEleRIZYkZ29ag5xDr35xf5LU/N8mKSz3oVKZEMy1sp6+oqLjzUYnQfYLmY1aaGDG2ysLQymNAQBYZwlgrhsAQi+AgQ3A4ExQeIEjOYosMBUEiX0SpJFFXrkymN5IWeB2crTnvg3NBm+MLwUO8NZa4CYZnw42dxxihtM3j6vQaNwVcl0iQa+NV/GgjiN6a9fV3Owk6bHvGDtmP/8K8ffSTi/bZ/7Zs//23R+38mWu20PIG0Xa0H0Y1DHAYXhlo9MiQCYgCxhygB6wj61PGfMIjygdhYi30TAB1y3RaBw9p/i30dO+wZSenrCfPD+jr5dEzY484/bM1HoFx0CZjh3AA6iKrLPnTU1N25vSrNjN73d7/ge+3J598evMqBObAlhikiHoRggihj3S0TxAhUqCNnBflYn1jXeXVkTco5EyMoszWAJpp0CnNHJt60EyXuFFeRUXF3YVKhO4jNB81aekUh3GELAQhag8iRAQRofAMYYy1FRZkJ2IRIWLOC+UyIdPG5OSEXbx4wYnQXHqVHQKDZwdToyFztkejh/xwD00yXihIu8GEMkF0IAiQH8aqSswvfcXe57W+sWLDIyO2f88JO/JAn/3CP7huDz2xbP/hX+y0L/7RgJOyKS/Lh0tlgKMvGeHUrwdkiAxfb4cQoKMf1lAkg3UjhuggMyZi7ivSK/DUpYxIElAfgDwCID/IQpddunTJLk9eiW+giQh5HchQIhW03ReHmJPnxuWdXjfGSbvMCcKSCR1tl/3yev65s6/Z5JUJe/TRx+2DH/yh5PGifRGh8AYRgugQh7cn4iBJQXiUh4xOhKYMtF0G6RiXymiMxKWsWHKJG+k65Qk3yquoqLj7UYnQfYbm41a6jAky5jo8TQwBkjEPQgQJ0iHoIETZ6yPyQxx3CQUBIi/eJkNHm9NXp93Ynrbr1695u+F1SsQH+5POBzGmdgLkI/XgaXRuGDVm6kCK9IV5AAECtMFB7I0uDknvtb27T9oz71u1v/MP+aTHkv3mrw7Yd77aZ3PzM2m+MrpN44vx5wwQJAiDTt+si9ZMa6iATueuRDCBCBSQwSeAqJPnoHb7evvi46dnz6ZbuF3lgX5jjRii+hUYNyFueO52UjTgZKbPHnzc83as28SFLltbGvW59KdnSrtzs7P+nJys4tWbn7djR4/bRz/2I3b48BEfayY0IjWSRYyI4626IEEqV5Ib0orRKd0MGj+yIB2hiaauU5nt8EbKVlRU3BuoROg+hR57+fizLoxu8p64AZZRLgNkBfIDcYEMIcsLlL1DXKSYyVAmRGyhzae85ZUVW5ibs9dee9Wmpq+kuqvelo8geXvwDKVxeYgbowvjmM6ItIykBzwqMYOu9JX5co7hCQoS0tu/YXvHDtvI8HH7wR9dsE/9yqK98p0F+/e/PmLnT3X7mOa9TchJeEfCOHalCwYhQHhXgNYmtd/yYOHN0jaXxukjiP5T8HGhaa0tBIH2ZOTVX4w5zjsxZvLZTltysvnKK6/YrBMVdOluJG/Ri29CcpCL7MECQ0OjtntswN7/4Xl75OlVO/HIDjvz6qr9198atHOn+Ir9BZufm+UvQxobhHBkZLd9/OM/bg899FBqExIU54JKAkSIQ9N5qyzOAGXipC2wvBVGYB7NwHh5tqw7KOfQjN8MbqVuRUXFvYX8n1gV9yU6GRiXUlAehklGK//Xu+7Rif/SDw9AXzLqaRvG05LDUMZ5mJwX9+70koeurzeRmdQz5MZj7DnbU4whaFFo0/+w9h6IKd1KRtmW3hObIZEmj30q1tfv4/U+eYV8aHTVdnQ74Vh24rEW5IGxcdZH4+djsUeOHLJ9+/alOdA25ASisrLidVfw8Mza5clLNj4eh75Lg864I812mpOrVpp1IT9IZD4zxeWFBGT6Yn0pj7cmraOPj8Xh7bc0T1pkjml+tNvj44z7jbT2zGP36H47fHTEfuzn1+wDH+myp9/bY5cvdtkf/PYemzjfZ1euXHJy6gTL12WnkxgIMaTmh3/4R+yxxx5N23m7dg3awMBgWp9IcxHjoMdDKS8C2345b3h4MBHIqBt6HRbXGqffggf9nmLO7b+5WMMWCU7rGlD6jYSKiooKoRKh+xRNY6B0aSwIMjwYcRkijBIGvbtbJAhCFN4BGbQ+JzYQimzkMHhBhggqE54EvCL91u3GN90Y7f1h3N0SJ0OfbL1DctwQnbhApNPWUGwP8cmMpPeQvDUeSCSS5W2nszQbzAMS0vLquG7Zycz8PN/Q2nAj3Z+M9fDIsB04sD8RIbwblA0CtGbLS5zpWbajD122k0+/ZKs7xp3U9du+vXvd8A+lNYp5BJBl5Ill2GNOOVAu1jTICzL6IF1OuHwux44dc2IxnPRqW89F9YgzCer3Me2zh58YsE/9yoI9/z2rdvKRHfbqN7vsd/7VsJ1+ed0uXnjN5udmWh63bm80PEKf+MQn7fnnX/D14PbpASc2QW6GhkR6BlvpoS0hiNAuf96E/k3yw5gUtCaEkuwoMLfXCxUVFRW3gro1dp+jfPySiRWUDqIRQd6Q2LbR4em4fJEtsezdiAsVy/NBkI2QFwp50c6ePWNnTp+ymdmZVBeyEWPwPtcgL7E1Jm9RGEkPyN1xUJrx7OiKCxXT0N1IxuWMngg+5ARmyQaHd9qhQydtcNeYPfPds3bsxLp97Uu9dv6UEwcnM339cc5FhljzZyw+NB/Dgj3wyJStbVyz73y12xZm9iTyw6V+WjcCoA1k5sgaYewx+ui1lhzIVn+UZXtNxJP+tT0WhKHb+p1QzM/N2SuvvGqLCwvp3A/tloG6tMF5oL7eYXvhA+v2sZ9csEPH1nz+q/a5319Pb8hNXFyxi5dOp61K9QkxHHSC8+KLn7Rnn31uk5DFhYnaCgsSG3ImXkFs5MVREHkOkqV5KQbEkkEpV1RUVLyVqEToPkfz8StNLDlIQKRLIgThwGiXdwwRSkLEuaE4OxT3CsW5IZ0XirNDlJ2YuGQvvfRtm5yc9Db4QCsXK9K/9+vx2vqqkx43nBhrjGjr0DQhGW8nS9TB4HqN9FFVYmgTBIYD00xnxceHx+fwkeN24MAhN9zcAI2hTrwpyFZrzswztQ/R8roLc6v20FNXbf+xCfvi53bY7NQ+Gx7B+9O6tbq1XjLijOvq1at2/vx5J33zaWzoiMfGuHRxOJWDRLDV1O0EYr3rik1enrZuG3FytdvLR9usK+1SljY4r8QbXWfOnE3zhoCQH4Qjti77evHY9NmHPj5v3//RFdt7gPGt2+/+1g77/GeHbHLiul0aP5PWhL5jHdfSG3Wf+tTP2FNPPe3tZK9f9jRlbw5ePcoECSo9O5nwKaDX8yJWEEq5oqKi4u1C9z9xtOSKim2NkYx8J+SsECINcUrJBBEpAn2EnHJSPkbz2rWrNjc3EyRoDX2u45U8pKIJIklABhUjTrlULP2DepQNEWLT29dv+/cfdhJ0MG3dhLfCs50s0W94tuLwN+WpSF/O5ezg0XX7wMfG7S/+zzW7eHqvjY7u9nGHFwfIwGPw0Z0+fTqRIBE0BcqxRcTnKZDDi7LTx7/DXvjANevdNWlXLjmx6HGSlT6NEetFO4A2eCtuMG1B7UoklHz0rCPncPp6R+yJ57rsU39v3p7/3jXbf2TdLp1btd/41QH7qz8dsksXLtrFS2edZK6lcUCcmPeBgwfsZ3/2F+zxx59MJIftLIhjxLG1RQwRUzq2ONu3uog1HkI5dz0vglDKFRUVFW8nKhG6z3EjA7RdFh/xhGFg/yO0yEqLuBCDJG7GECCEkgQFIBrxJtHO5BFiuycuVNywHa0xxFmfIDlhRNFGnObg5WnH7Sw9uRzbadRJHhU38ngp+ML82J69iQShF+khlqeL8WGwQYzNjfdGnz32wpz19F6xL33ejfrGfhvYxcFpPmoa5Ic6GH08XS+//LJNT0+3xhpeEJEAYvrv3RnenSAPbOl129hBDivP2sWz3seOYdvZG2eEqMf4COoLAjQ4xAHk/rTlRzv9/aN24FC//cQvLtuPfXrFjp9cTwfC//B31+3f/tqInX7Z7Ny5V+zq9GRqI7Xl88ML99RTz9inP/1L6e0wvD9xIBqyk4NIEDIEiJA9REF65EUS+dF4CZq/1kWhoqKi4p3CHUuEwqC2o/7BfPugtSbiUZRLz0V8/s+kjzyelZ6XYvIoA1HI6UDUB6jY/qEch275mvuVKZGh2M4KeBnqbI7DBf8/22QYWtSUt67YfoHQsB1GPv3y2Y6+/v50GSAkBIj0CBhogI48gY+V9uzcYe/94FU7f/a6vfx1Jx99Y27889YPdYinpqbS6+289RV5GPpMABQgExAXZEgD8cZGj/UNLNjufTP22kurtr4ymogG66vnIbKW5ux1uIUbcjI0NOLt7bDv+dCSffrvL9uT79mwweEVJz5r9hv/dNC+8EejNjF+xc6efdW4Hyid3XHyxd1CbGV+5MMftZ/8yZ+2gwcPep9xWDy8PhErTSgPwedzQxAfhUx8JDN+BaC4oqKi4p3GHUOESoN0I9Q/oO8UynUPEqRHgdeE51cSJBDPNDxH6Dsj6gAM/ODgUHoramV1xa5dvepkJg4ORwEv552mN8CI8RAxCIiYx5wlkoeGMbG9RraGzsWQ8ZbTUDLelIuyQYhEMtDJgFN3ecFsz4E1e+K7puxLX1yyqUt7bGh4OHlxYt7xivvExETaDtN5nkBrrAUZQIb0iQBtxk4iFheW7dnvXbAf/NE12390xtdhxuZm12xx0ct0cX8RZ5dii4x6Tt/SlllPd6+95/vX7W+9uGjHTq7a5Pii/cd/2WOf+c3d9torSz6ul+zK5HhaO+oxP854sbX1i7/0d+3FF3/C9u3bnwgPb4TxtlesVX7VndD5YDRrFW2WJKg57zJUVFRU3Cl42w9L32p39Y/o7UfzmShdxiFHvJbO73BYOh+eVsAo602yuGwxtp10A3W8UaZPcnBYOt9ErUPV1OHCwD/5kz9On95IxtR7XOXtMR9DMrYYVLwtIhocaPbx4N3ocpm3xBgDXqH0MVaPF73P3bv32IkTJ5NBZy5NwyxZBnxleYftPbhsH/r4ZXv5myv2V58ftV39+5wc9KY2RZwuXryYzgMxdgG92ikJAvLY2FgiGGy74WFBz4FkDnmvbSzY0NiMHX7XjL3rkQU7dBSCZvbNv+6yL/zPIVuYYctMb27FzdRsR/X3DdjA7jPWPzhvF17bY9emzCbGz9n01Su+bK3vtPl6sVYrK0v2vvd9r/3Mz/y8HT/+QMoLUhMER9cdiPQwZgiUSFvMgzg8cM0AFINSrqioqLiT8JYSIRmaUr6V7uof07cGzWeidBmHHOdwIi0vSrw9FkQoSBFpyA+kiFhEKEhR3DoNERLp4U0ypUWGVp1MXXIS9Kd/+r/tyuRkMsT0SR/pzbFkjD1m2yk5btg6c/LjfUKbKJPImIf0hpln8tV53nI7duxddujQ4aT3Rrf8rkiurXXb4PC6Pf2+KVtevWZf+r/9tjK/10Z3hzcJQIIYx/j4uF24cCHNV3rWgfUJwtB+Vob+du8eS9tM6NhmImZ7iTqMG3R1cSja19qWbWTvlH3Ph6ftzKsr9mefG7Gu9RHr7ePixP7N8dAOW1WXL1/x8Zy2qSuTtr6xluaZ/ucx33IbGhy2n/6pn7Mf+OAH09YXYwryEwQoPD9BgIjlQYo1j/kwBwJpoLRkoZQrKioq7kS8bR6h29FN/aN6+9HpuaALfeQhSlcG8kWEwviLCOEN4i2sIEPl6/VBiuKOodIzBDlCH4QoPtNBWV6v/4s//zP75re+njw+/AboT3cKdfOb8IAeQ89r9LxRRR5DpF/qkRfpZTfkPfbgg+9OZESgPnOK9ik3Y8P7Jmzmaq+tLe+34SFekw/PksrxttXM9Zm0JcbYS1BGRJA1CaKjixS70iWNXDoYJCTIhkiG6tCHsLrSbcfePWGPvzBun/29DZseP2ADibDsbHmWgqgQnz59ys6dOxP9QhZdJxL5Qz/4YfvxFz+R3pqjPF4gnQmiHdrTYWeCxqxxx3knCBGjinUvxwma6YqKioo7GbdEhFSVP3y30MxNo/6Bvf3o9NzQhZ54qy57hWJrrD2U3qHYIiOGFOAVClIUZEihnQyFxwgyFHlcrriatp6+8IXP2/ili9jfhGT4scieDoOMgY4LCBkbOs4JMZ5Uh9+pjw+vELdinzz5kI1ChrwsbcX8bPNuIz5wypth5AH9/tJX22lrYy19+4v2Ys5BCEG5JoyHORKzlcTX3jljNDQYREjeF4BXh3lrDkKai6/Dml21yYkZ6905ks4ZoacOpAWZehcunLVLly60CGB8wuPZZ563n/rpn/M5P+jl4kwTBAjyQ6CN8Cjp7E8QIdpkjARkgsYjGZRyRUVFxd2EN02EZGhUvZTfKtQ/trcXnZ6XdMRlfpnGuyAyhKFXOgy/vEOZGGCcIUNBhHQBo7bKiPM2WYTwFCGHhyhIBO1985vfsL/8yz9PX6pPhpr/uZHmUkP/gYTB9jHiFWJ8eIISKfP6XqD1G9rwtlc8ucNOnHgwHRIG5RzxgAjo4vfNK+w77KEn52zswKRdON1tF06N2MrSLh8LZIazOniqoh21RX+sw/w8N2vP+nwW0rfOhoeGUz/MQ2d9ICHMlQD0mxcRYQ2uXrtKk2kLCx15kBjmefnyuE1MXLQVX0PW8V0nTtonP/lT6TMZ6XV9X4/y3h/IFN4gSBHp7P1pJz8R0oiSLJRyRUVFxd2I27I1dhuauCnUP7q3D1ufGYa7JbWE9lj5pUcoEyJkYoyxCFHIQYhEZAjp7E5r2ywTIpGg8lB16JDJx0sEkeKW5r/+8pftq1/7G1tyXRzaleH2GFLkY1n1vvjNsBWWxsDZG8+iXBC08A4dOnTEjh49lghAGPytxt55nA2PrdhHPnHNHn9+0UZGdtjQCISKr83vsOtTPfbqd8zOnuqy9ZV+L8+2GfkbTjLwAnE79Lx9++vzXsZJTB/3/wyktuWNYf0gIyKS6ruMAeVYO61POnflZPH69au+NnPpHBDero997Eft+RfeY7u8H8gWJIt+6FffAiOdCVBsrYkAsVid+i/lioqKirsdt/2M0HbN8cfzVrqqf3xvL8pn0XwupEMXekSVUR7GmvzIy4QoSFB4iYL4ZDKUPDMekxYJKj1ECiUBKuPwHMUWGn3MzFy3r3zlK/btb33DFhYXggz57yQZ8h1OSBiP98f2Gbo1HyPtMy0IEwLtQL64cfrYsQfswIED6beGnphyMRefb9eq7Tu0bI88tWLPfPe6nXx03UZHOSvkv21vjW25nh62zcycUiXvy4bHBJ+m11+x3/vt6/bvft3HsjRiuwZ70/pBTCAqjJE41ij6L0FZ1m5m5ppdnrhs12euOrlbaZ2HijG++90P29/+yA/bE08+ldrFaxQfSs0fQ40D1pCfWJfSC6Q5R9zq2NEcS0VFRcW9gttKhGhq6x/vN988bTXr1z/It4bmenZKS9eeF3pUGOmkaZUNb1CkycvESERIZEjkKAcIkUIQo9JLBDHSweogRxAh9JAjtphom4+3vvzSd9KB6pnr19NWGeQgvWLv48QDBSnqcWPPGPEU0XcYe/+N+Vh5zZ7tNAgRb5Tt3bs3eVC4IDGdt/F6e8b22NiefcmbA9XZsWPF+nYt2e59C3b85IYdPt5lA0OrToyWPV63gUE8Txu2vOhrttZliwtd9gf/ed1Of3vIy/R533FWB2ICCZE3KJG11vryc2fdID/TU1ec/FxL+SJ8y74+eHyeefY99v73fyC9Co+XB28PB7L37NmTYkgR86GOyI+Ij3RKC/XftYqKivsBb4lHSH9Ay6aTwbnFruof5jePTmufdUFwBPRby4v0lCH0QX5ULzxF3DWUSVEEyEeW2SoLXXiFSIeHKAgQMnEcNMZrI6+QPESxnRbECdDG6ddO2de+/hWbGL/k/UB2wrjTJ6/kJ4PvOtK8Ts+YIRUAQpTG5oEJJTLl5V1IafL41Ac6LhvcNTiUPC0D/QNOoAbSpYapPwvvE+XpW29bQQw3jDfC4q0woFfVRURi3qtpi4tvrxE4SK5+4+03yNJqImyQn6effrb1Ov6udD/Rvn370g3aQX7C8yOvD+OJMcW6NNNAcUVFRcX9gNtOhICa5A/qrTZf/yjfGprrv31axKZdl/5Z6CNPcdaVIZ8bIkB+yreowjMUMp4gkaBMiCADetMsSJEOVeMJCjJEGkKk/KWliBNZ8aFBIF5+6dv26qlXbG52tuUhahEN77+HbSEPlGc8G1wS2fIilfNKsqvQk+T1fNxMm/OD8CTyhxpSgQDxaBELr5OIlQv0Qwx54sv3+uZZ6tHLTl6+bJcunrM5J0HecBqfLizUukF4+CDq0089aydPnvQ2xhL5wYNVen601RYEiLFk4oM+ukw9t5GiioqKivsNt4UI0USnP6Jqers/sDfTdVl3u34qOgFD3RJbaK53pNvL5TIRK51jyWU6iAB6BZEhyiFjyIOkxOvsJSmKg9OhS0TFCZBIUCZDEbRFFh6h0EGORJaifNShb/q6cmXSTp95zS5eOJ8OWqt9H4wTBraIutPWWRqXx/4vRZodxCYkwO8u5tS14XpPJhntZpEQSMsLlBKprIfW/NPZJZd5PX8Xr8B72ZWWl4vfN3UBb7rRz+7RMXv4kcfsuedesEcffSx9guTgwQPJ6wOR4u4fDoRDaEpSo39XmnGJZtmKioqK+w1viUfoRkjGo/FHV0OQvhxS/QP9xrD1cWK8W2JCmQ6BdOiC0JSIvPCyBFRH7ZSxQtQpdUF8Qob84PFpJ0PhFRKZCe9QkBzSQXoy+cE7FPGy16Mc9UJPedpVO8j+S0rtc8B6Ynw8vWY+NT1lc7MzybOEF2enkyK8J0wnyFsQF0L8DLchDJRpidTZhCtT+c06lHIS1WqXPLhSIkwJ3GfUbSMjo3b06HF75OFH7NHHnrAHH3zQjhw5nM77cNg5PD6MNW58ph2RIJDabfWpuBOUp3oVFRUV9yPeMiKkP/Sd0MzTEKRrDqlZdrt271c01ysQupyFQW+Jm3JZZjMzAV1uN8iA0OyPdC6f2yYd5Cd7gqJs9grJIyRyFORlqzcoZDxBmQBFWWTVE4mKO4uifYgWxCgTmzQ6H9Oyt8O22fT0FSdGEx4up/uJ0p1DO7qsx0nJJrnAw+P/YxuMthJac/FcEsnTAyiHd6i1DOn3yptr3T1xX9BObm7eyevsvYnYsN21b+8+O3zkaHqN//DhI3bgwP7k8SE/1fHy3Pissz6EpvdH4fWgMjdbvqKiouJextvuESpB1/UP8ZvHdo+uqS/TWY44klnmcahMs15OigCEMZUsb0hZvyRC5EdAhqCIDOVzQoQgP5kQiQhpO6wkPCqrMmojQqRFghQYi8bIfPUbJG92di55i86dPWOXxi+mN9L0E11eWo5X8bs5DM1BaK+bSFC0AVnizbSdTlz4ZheHqNm64lD1yPCwDbgctznvsuGRURtzosP5HjxAo6MjifgMe7nY7orPbhCa5KdJgDb7b8nbocy/mfIVFRUV9wPeUSJU8WZRkpISTX2Z3lonHn0oy59BiCqf9blsilKdopoDkhHbSqofW2RBMkRCYtsqSBAhCIxiSE3EQXTC05MJjzxBsXUmOXuTYitMBCjiIFsay9ZxB0QwIByQGg5Gb47Z6/Jq/sWL521ubs7JkBOeloeHN78gN8Tpu10DA056uDAx0rzOzjYW/dM25bjRmft9ID3x5lh83oJ8veZeEp80phZ5KUlMKQvlswRlPm1VVFRUVGRUInQXovMjazfuzTKRzrrI7kwIQh+hBEnuviGO/FZGQiREgjIZipDJiEiRvEAhkycChAyhgfxkghMhygQJKskTOkI7yYrzSOjK+YjcgDiYHGQCOchQPm8DREbaAyQln82R94YAkYEgESBBur2ZPMYLqUFXnvWR50ftxXi23/pSDEq5CeZZ1rlR2YqKior7EXcEESr/WFe8Pjo/snZiUpbJcqlrL9MEeZHfXkfpIDqC+lZe9rwEIcnbUcgiLSUJCkITsWTCyorITRCe8P7IyxPpaIO24wB25NMfcvZIxRZdEALGImKgIBJSEhHISRAU0iGLtCiUBIgY0oNcBhEh2oXgEccba7ztpb4Zx/bkp0QnHYhnluOy/nZtVVRUVNzPqB6huxidHl2pa+bndFmmkx5jGTJ5EVLSgUCIMkE4mmVzHcgHZaJcSWIgJRAcERcRokyKFCIvygV50htn0Q6EiP4iD+IT/QX5oV+Roc1JbJIChZIEiQChF+kR2WkGEZ0yrfIiSgTaVD/Mg3Gpr07jKdFMl6AdEPPOUJ1m+xUVFRUV7ahE6C5H58cXJCRJW/KVR4yQjWOkI19bYAIy+dhS4kgH6VA5YkgLEEEKIhRkKC5XzOd2FERmMtkJ8kNe9vhEWdqTrDT9RPvoMgECigXSzCE8L2iy5wei0CQvxEFy0LUTIMkqU8YiOSIgCug0vlJfoplugroKtAVUR30Kav/12qyoqKi4X1GJ0D2ETo+yqVO6XY9RjTj90xPt1XI6yE9A5SImYOCjTBj7kMkjLU9IkJUgOiI/IgcqRz7pIEaRl+ur/ejXe/FYfeXxBIjbiUGks0cGXUl8iEVyVEZpEZ1SLusRaE9xGUrk8WlMgWY5oLLtcw69+hHUl3Sd2quoqKioyKhE6B5E50caZCFJbfkyrPk1eJUlTcCWKivKlPnltlOUL70yCiIvCpTNXh7ygwyVdSMOXW4DMqS+I2g8gnTMqURJEhREXgiQGXQiOdIpkC7JT1mHUMoExiG5EzrpY+wZmmOp79Rmme6UX1FRUVHRGZUI3cPo/GjbSQOIcjK4pS4gr44QIsQkdCIuZdiqE7kRoVF+O/kpyxGrn8jL+WRlXRAOYtBOAiA7EYPmgWQRGpGaktwQQ3wkK19B22vIQG1KLuPtoDE3Ib3mpnY6zbHMr6ioqKh4Y6hE6D5Cp0dd6iQTl3pIimtbMvk5TTGVj9BOVEoPzlZyFEH6IFbSo0s9tNK0kdOBiJW/lSxAWJLoyNtVIjJAsggSb4b19ATJyXkRVLeMQTMWmukbIc/pxtiur4qKioqKN4dKhO4zdH7cQSQySvJREo/mORWRF9BeHiJTenWIglBRJucpNOtHufY86V4PkISSMIRMrDM1mdgokC5Jjrw/aqNZXjqNh7SAeBPDfEMo26+oqKiouH2oRKhiC7lQuoybcqQjzoRHdVSmvXx7IK/0NIVe6SSmuCUkPdtfkALpIAdZbicjEJtWosgryQ6x5O3yygBCTtKmDpRyRUVFRcXdg0qEKhI6/Qyki1jkJetuFOAFHhVeoNAD6UBZp6VxuSUm5DRkI5fL5KNJSEo9gW2vQCY9oc+EB5R5QGkgXVm+ie30FRUVFRV3LioRqtiC5k9C6VKPXIZS51IHL1GZLx3pnK90iZwHAUHeSjZKckKcCU36Z1t+pHOdMq9TukQzDTrpKioqKiruHlQiVHFDNH8eZVoysYKnPG7q2ssGcrmU8hhOUeo6IXhHJisCaenKOLxBSqd/Jj19lB4f0PQIgVIGzXRFRUVFxd2NSoQqbgqdfialTnIZK3jK46QudIHtZKB0JzLyejqlaUP6soxioHKSy7wmbpRXUVFRUXH3oRKhijeNTj8d6TrF2+WBUgYkm5xDhEVkpElKyjRyMx/cTN1mHxpbs05FRUVFxd2PSoQqbgs6/YxKneRmLGytn71IwlbyIqKiNPkkbs7zczMoy1H3ZutVVFRUVNwdqESo4i1Dp58WOhGKZn57OohQk3i0ExPSrUQLncqr3e3ymvqKioqKivsHlQhVvC240c+MPOU3SUlTT/qNEJjbVaaioqKi4t5EJUIV7whe72enfJEeoUlatssr6zXlioqKiooKoRKhijsOb/YnSb3tiE4lQBUVFRUVnVCJUMVdBZGdm/3ZVgJUUVFRUXEjVCJUcVej+fOtxKeioqKioqKioqKioqKioqKioqKioqKioqKioqKioqKioqKioqKioqKioqKioqKioqKioqKioqKioqKioqKioqKioqLivoLZ/wfJAER/7dA8+QAAAABJRU5ErkJggg=="/>
          <p:cNvSpPr>
            <a:spLocks noChangeAspect="1" noChangeArrowheads="1"/>
          </p:cNvSpPr>
          <p:nvPr/>
        </p:nvSpPr>
        <p:spPr bwMode="auto">
          <a:xfrm>
            <a:off x="486833" y="10620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5" name="AutoShape 6" descr="data:image/png;base64,%20iVBORw0KGgoAAAANSUhEUgAAAkIAAAJ7CAYAAAF41c7zAAAAAXNSR0IArs4c6QAAAARnQU1BAACxjwv8YQUAAAAJcEhZcwAADsMAAA7DAcdvqGQAAP+lSURBVHhe7F0FgFXl1l3T3cUk3d3drYIotqI++/lbzy4QQRHEQDFRQEHpUBrp7u4YYgaGYWaY7rr/XvvcA6MCkkN4F5w5554++1vfji/tLALYcF78K4XET541azZWrVqJpKQknDp1Co6OjujTpw969uxpPesM/nVCeu+999C/vx/s7PLx4IPb8MhbRXD3dEXZUCe4pvVCp87vIDS0DMqUKYOffvpJr/lXCWnB0mcx7udsBJdxxsH9p5CVlSl77TBv3jzjBMHG2Ddh7x6Hp7ruRpMmTfDNN9/A3nrspseJ3Bdx7HgUYmOPYcWynTh+/Di+/fa7PwmIaBQ5GA0CxmDlyhFwcLAzdpJJNzuO5D1lmTbtN90eM2aMpXHjxpZNmzbp73MhOe8dy5aEh3X7phdSx44dLQsXLLL+ujC8+25fy129H7D+slhu8uz2C2rVqoWOnTpYf18YypQpi8lTfrX+EliFddPh7Q/6WI4VPWn9deH4/bdFluzsbOsvAzctkwpSwxFuP8L668Lw7rvvYeKkUXBzc7PuscIqrJsKo0b+at26cOTm5lm+/mqU9defcdMJ6Zdfplq3LhzFxcWWmTOXW5KTk617/oybKru9/XZ/HDt20PrrwvH2W/0wferP8PPzs+75M24aIS1btgJ5udl4443XrXsuDJmZmahTtzFGjv7RuufvuGmElJlRhE8/+9j668IxYfx0dO7cwvrr7LgphLRs2Wbcels7668/Q1SKdcuA+Zvrl156VbLnYWRkZOi+c+GGF9KgQUNFlzjrR/9VIISdnTX+ssL8fejQYbi7eeK/zz6N1NRU3Xcu3LClAKtXr8Zvv83E4cPRmDx5knXvhWPsmMnofkt7FVClSpWse8+OG1JI27Ztw/vvD0TdOvXxXv93jJ0XgWf++zyyMtOEeUXw9vbR4pDzgkK60bBo0SLLzBmLrb8uHj/9NNG6dWG4IXWSo6MfbuvR3vrr4jBr1mLUrFnB+uvCcMMJ6evh38PZOd/66+Lw7jv98fPP36NRo0bWPReGG0pI/d4biEVLFqBZs6bWPReO3NxcBAaFiJKfaN1zEbBmu+sesbGxlj4PGSWFl4JlSzdZsrKyrL8uDjeMkL4Y9p116+IxcMBHlm7dbrH+unjcENlt8eINeOHFp62/zo2HHnpI680aN25s3QPxo47AwcERc+fOtu65BFiFdd1i0qRZlvT0DOuvs+Pee++1PPDAA5Zy5Srp74CAAEvVqlV1e/26Pbq+HFzXzuTAAYORmpaMTz89d+B6++23o7CwEI17zIW9RBzpaUBhgQVjPvXDKy+/jky7qejxwCZk5QEb1gAOTkBoiAW3NP8VgZ4PWO9yfly3QhI9glWrlmHe/D/Xiy3dbYc/fnkbBQX5yM7O1qW4uAhPDhyL/EI7OBYCns7AtJHPIzfHBbc/+wkYreXLVzo7Ak6iYIrknLiTQFKSeN+3FRs3Pg+uSyEdPBgtocJ3+OyzodY9Bl5//XXRLw7Iz8/XpbjY+EB+QmJiIvz9g9Dy/m8RVk7YtHcF8kPbIDUZePNRC/y9a8Lfz18D3ORTGRg6bSuWzATKVrHg2R7nF8F1KaQ5c1fglu6trb8MvPPOO8KeAl2KiopUMERCQoLu8/f31/329vbo0qUXLOH3YdB/q+DY8aPIy8uDh4cHGjQMwguf7cH8aYCbszd+HxWKnTt3quDPh+tOSIsXr0fTpjX1o0w89dRTyhpzIZycnHDy5Ellhlnsyo+NjKyIQ9H7cPsLY/Hpi81UmCwdeeObdfh9LBAc6o7pP4TrdWxJQiH9E64rF+CzT7/CpEmj4e7urr9//fVXPPPMM/D0zIWziwXiDCInJ0cXFrsSPj4+p5lQIFmwapUasHewg72jBQ+/vRaVG+7BLY+tw5EDwOrZVfDbjxFwcXHFZ8OGq8K/EFw3Qnr77fewbftGfPutUWzx7rvvaplR77vTsW71etStE4MHHsrCpnXrlWVkFAVENhBk1v0PPIm586bB1dUVE4fcA/9goH7rdKye54ER/asrewYNHirKPkuzKLPmheC6ENIPP4yGh6cnfvpptGaPZ599FmlpafDySsTTj63HjLEzMPvUU+j7+k6M+qWu6h6yh4IhKLDQ0CiM+P5zVegJJ9NRq9NkHD8MfNevKg7tDEfjJk1RpUo1vPryi2jRoqXEcjkXLKRrqpMMfcH2QSvQtWsr/X3LLbfoPi78eHrLQUGB+ruwQLKRQ7GafxcXF93Ha/ix1WvUw/p1KxBebSeadtuLYyKgUR9W03t8MGgI3nz9FdSuUxf33/8Q+r77pl7L63bv3m19m3PjmjKJL7p8+ebTAjJg6B4ygjqDAomPj8eJEyeQmBQnyjr+tIAIrp944n9YtXIxbvu/yfAusxcxBy34cWCV0/fkObxm3949GPB+Xzg7O1+wgIgrJqT8AnFILhKff/YFtmxZpdv8oHr16olJT7Sa+ULdx4+jDjLNP5e443E4duyYblesWA0DB/ZDg1t+R+x+O6xf6IeRH1ZRwZiCNH0r0zIS5rELwTXLbvzAL778Fq++8oL+vueee05bKYJ6J11iDOPt+IdZq9hqkezh7e0JNzdvEVIF5HgOhLsXMP6zKnAQq0aWUAi8BxU7r+E+gvvNT96zZ4+u/wnXJLsxRb/55gfc3Wcjxq7wxOuj7fD+Z14ICDKOU4D8MFdXN3EH3JRJXl5esva0WrNiUezpePqpF5FiNxB5ucAvn5SFo+hxHjcFwmxFoZjC57aZVc1zLgTXhEkTJw+Hb9h8pObtxQ+DfVChfAO4Vp6I9VvykJ1iwYJf70Sfe1PEejmU+GhTB+kKLZq3wabNG7Bt22bxqPOt5zkoS7jNNa8jm0z28LeZ5WbPno3y5cvr9j+hVJm0d+9eTJw4ATnZzji4tQuObLwX7boF4+ixNWhT5RF0q/w6YtY4wcP9dnz8lZf6MxRAYWGRXM2PpIT4weI5h0QgOvqAso5C4EKYgvkrU0wBmcK6UAERpcakBx54QEKGSBQUpuFUUo68cBFCy4SK/9IEAQEBwhpneAZ9isrl3kRe8Qx0bDkVDvbumsXoHLq4OFv9IkMY1arXwry5M1VvEY6S18gkgrrLzs4QErMahcO1KdALtWomSoVJPXrchspVA+Hr44eGDdrggQcfRK9ed6Jzly4SmAZoXfzgIR9iztSGyLMsQ3pmEVJTWAySpUtOTrYW5BtK24KjR8UJEr1EZplJzLTOyckQXypbtvNFGPlwdioWVtFphF5Lhl2sgIgrwiTewqR7SezatUtCizWoVccLack+qlBSU1P0fD41TzQuLUzMsX0I9I+Qc9dhzpLe2LVnCx7uvULY46pxnKd448a2m7KKj6pcuQo2bFgvH16MDGETC+fs5YCDSMTFzUWEVYTcvAKI7hfFzk90xIEDBzWrXSyuWnZjiiUmRSMr0wnZ4hwmp6Tg0KGDal3c3T2QIr/p61DJnjh5EG6uLhj0aSgsDsxedujUYjKKClzUwtG6UVimtTN1ypYtm7VviLOTCzIyU7Rk0sheFvGuG2rCbd26FV7e3iKoLIn495w1Mf8Jly2kkpebL7B//34cjN6L3bv2S8o6ICY2RllF3cMww8/fT7JTqnjSJ8SUJyIkzAf9B1VCsb04kXlAUBkv+Lj1Rt0aD8FVGET2cKGgKDAHB3v9vX+/obiLeJHAQaTk5OwogW+IugxMELb89/X1RUhIiPYVYaJcLK6oTqLAWIRBue3Yvkf1iJe3lzAoWqL4uri9Vy/cffddSBcfJybmqHxEIYJCPfHBx8FIzTqM4GCLCMxFnEQv0SE5cHSgnslWpWwWkxAssj1+/Jh40XmqlIvE+lmEPfYivKysXGVtZDlmSzvNqpkZRtR/KQIiLkpIa9euQVRksKSKr/gpZ68qpmASEndLUBqEffv3aTsgWjAqzlz5yDVr1ugHdr2lNYJDvdH3w3CcSN6L2jXsJdtkqsecnhyIE0nTRQh2qFRJvGjJQsnJKRKynNQsyu2MjEz98Lw8lnGL78OsJhat131VkJ+Xh/QUZmt3ZVBoWBlUb3xIQ5NLwQVlt5UrlqHPw/crnQsk1ei7kPLit6JS5UpYssSIv0xs2LBBac74y0n0xfr1G1BcVCDZzF/YkIuocv5IF4tWq+kSpGQcRbfWvsgvckZ+YSCOx0QgNfsQPngtS5vFLFu2TGM6WrTc3DzVZ/SkqfS52NnReXTQd3MQxhUXO0sC+WsW40I2HTp0CI++mI8n7l5/dbLbpk0bcf/9d+tLkMpPv+koD/YGnE7h7qcsond2o3WrZtazDbz4Rg+MGvUjvh8xDOvWr4CPryhcD1csXrJQzPsJcRbd0KnHb9ix9wRuaVOEIkuB6CZ3xBwJwCefzsWXAx2xbt16jfwbNGiAfft2abajHvIWJUyhkCW0bExjZjUIiyjE2rVroGrVqvoeZBjP9fLyFBbbKyMvBedkkj5clqjIEDGjLuK0ZSEgLA156eVEV3ji1gdjsfT3coiqsRfrFrriRLxRCsCUKxPmiw+nZaDvncEoFKXq6ckYyqLKtEHDxmjatDZyfUagSR071Kpkh+jD5SUBQvDGq0tQNqSDhgzdu3fH5s0bRXipIgxoQb9ZrkQ2HD16VH0o+owOso9WLyg4XPRasChvJySfSkZgYKBYtUJUqhuDU7G1JeFG6jteLM7KJFNAIcF+mtep+DKzU5GbbUFQiCN6PXoSU0b6akof2BIpqcywwUBUVJSYbke80s1L9EY2vl2XBh9/id4LnODunYPQCttRt81vSIl3h4ujN6KPBiDmuAdubTcX+7blY9GiP0SPBIn+WyXuQ6ZYM2+5ZyRCQ0NRoUIFZRBLLanM+XIWDTXkneUXKwTCoizicmSrm8DzcnIzsXdzCKpVO3+Tv/PhnNnNdOXtJalysiU7pOQjQBy+/l/n4cSe7mKBnFCnXiV0uzcZfhK9M4W7de+m5c5+fv4qXEdHOzxeT6zb/lzkFCTh1icL4FI2HgeOx8HN0VksoTu6t9mPh+9Yruf6+vrARfQN2zEWFkoihYZpV08agd697xTfKlX1IWG8m+Fxq+KWDa6PHwXi4uLk3hmIjY2VHJCubsOLL76sCX8p+FN2Mzf5MFqjqMgySt3/vOSKST+4SbbxUMtCxWmC5zZt2lQ7rdAkZ0kqHjxotMqPOxGnwuMHODiKwpfjdVo4IS/LHjEH5Bl5vI8dXn31VXz55Zdq4hmjBQUFa/Zh9mTWuuOOOzF16hS1ZtQ77BbKdbowpUgMggVF+vxCyZdenn6qu175MB8jBgfg7v+IYs+5D088+ZTe61JwWkimgLjmy1BI5cqFif5xxF1PAN4+jshM9cS8KcaDmJKVxbJ5enrpx73cPwjH9tVF2er78M2QZBUU78UP4kvHSdaEfAyVLdlpJ4bAz9cfTz/9ND7++GO1Wgxg6dd4i2/FbEXceeedahHZwpbvxETh8xjAHhd3wEMSLjs7U34bRSSTFlfAf+/ORsWKFdHr4XS8+/wO7N4TrY7lpaIEk0hXg7IUEpfHn3gUK5cvhV9wIe572hkTvwlR00/PuUqVqupFd+zYUX0jhggdO3ZHh1578fNwZxFOlppeCpMBLD+QoLWhoOrVq4tVK1eo78KwwcHBSbMFLZGbm7s+59ZbbyUJMWHCOL2e27wf3/Ow3Jsm3svbU7P41i2b4Cws5Hs3bdpKddKG9auwYuU6hIWF6bMvFSokyonCMdcsfC8oMKLm6tUr6f4nX3XGzlXN9IEbN27UFO8uOigysixmzpyhThsV5ZEjR9RMsyiEpYcUEK/PSE+yPoOOn6Fw3T38VRgMVdzcDPPObMMs2rlzF83eU6ZMsQrIIsq3Ok6dSsLSRYtRJjxc3qWMMo6sUh0lIdDGjWvE0GTg9tvvwiuSjcuWLWv91EuHnby4PJ/CMbICBcOlsLBAac6ovXXrZhqDZefkqynOlWCRvkm79p313AcffEizA7MLKc+g0sz/qSmJomxz1M+yFxbZyT+mtjxahcZs4O0TaI3N6Cg6CROaYfv27fIcWikHZRirmt554z3c82Ae5s3xQ8uWLTTk8fHx1Xsw2/MePJfBL4XDhFOdeJlQIfFlKSSuWQpYUJAn+TxXrEmyttYwl1UrV6JIhEOas6FCUlKisqV169bo0KG9KN/h+nIUEl8uMyNZlTW3nZ0c9N55eZKVZd20aUv1mHds3yzCdUR4RHnUrFlL3QozJqtSpYom1pIFi+HpbREhQu7pgR6399QsHyBWL1gWCopKnqwiG8lyCutKoQSTyKJCecECDVKZdTIy0uVDrEGksIwMoA6hgxcTE4sDB/Zro4XUVPGFRC+w+IPZkaY3LS1ZBJ2u17pLVkoXn4n3fuy5Sti3Kw/5mREqPDJuw4bVkm2N4lTqEmadDh064IfvvscDDzyoWY6CvPeB+0UY3ggPD0NEeAR8xS+ib0QBMZvS6vJ+JouvFP5k3Zh1KBQKJzvbiLj5QD6cuoNn8jiFSF9kvwSwW7du08CT2LNnr3q5VNoJCceMLGbvKGzKF1bUEI84GEsWL1EmhoWVleflolPvOAwfkCisKKPZhUKgj9O1a1dkpmfij/nzVDgUgr8IJDwiUpZw8dkCVDi8hsf4nlcia50Nf/KTCKY8BUFlyQdTzzB1+QKGIAvl+Bk2bdu2VcKHLVqzunHjJtUDKckJck6OXs/7BQdHaHBLBb137x4dB4QKnCUE/MiI8LJyvwRkZecpiwIC/ETP9cHRmKPwFqGFhASLUxkmgg2VRAjSLMWsxXfj+UbZ99XD34REcBcXCuZsqcNjZrbjh27evFmWTfjjjwUaPhw9elAE5CA+lnjrufno1Kk7ardZjtVLRO9lNlA/h8Jh9TWFyo88cjgawSI8soXl3sxGwcEhiBDWRAh7eB6Fw+tM4TDxiKvFIBNnFdKFwhQUy47Xr1+nkTtdgMOH98sHGOXN6RmZEpXXFgYEKDtN4fMDydgGbQ9j38ZaGkSHlQnTUssyZUJV2OFi5pl9mT1LCudqC+WvuCwh8VJ+OC3drl07sWrVavWhNm9cq9E5lX1YeCUcO3ZE9Rr7lTGbmMIiM2gMKLBq1aqql8xqp3BRyhSOUQHgotnWzPLXAucMcC8EfGmmLLNGVFRZLQHQtouibxwkuxEtOtgpK1guxA81SwcpVDbSan/nTqxcuQQ1atSQcxqifv0GWh5EvUXFbBiN0mdPSVyWkAi+PLOBv2QTZo8yZQwHjs4mw4dDez21iCMxwRjtipaPLKKTGBVZCV8NtBP/6mvUrl1bmcTyILLHZM61FI6JswrpYnIgP4L6hzojODhInUleT4eRFiw/105dhoBAP4nvtiorCvIKlTlN2uVLmHFCtmtqVqSvReFcbzj9RqZgLkZAhHk+mcGPpE555pnntA5MRKjH0tMy1dFkdE82ubg5a7ab+NN+zJ27SCsa6R9djwIiTr+VZpGLFBDBa5iteD1DAeolKuG773lQWGOPLZvXw9PLHY+8mIH5u31UafPcXbu2SnQ/VQv5eR33Xa+4bOtmBMYMiOmtMyBO1Z5BrMFlUcmYn3+EBD4a2BKF4ozWqV0Ps+fMU0tH9lyvDDJxyUIyBMTAmEUqZ2I7lhrQEz98+JA4iyclW+WJImarEBfJVpWFZdXUcvE32XO9C4i4LCYZQjKKWM4UraRqmQ8DZBbGGa1ng067B6anTEfSFNT1jssSEsHLqWeoiNk2moJitqPgaPWM4gsfDUJN1vCaG4FBJi5bSARvYZYgMMuZt6QjSB+Ky43AmHPhigjJBG9FVhGmvuH6RhYQcUWFZMK85Y0uHBtsuLK4KtntZsK/UkB0U95//yPx45K0gJC+GsuufvjhB+sZZ3DjOClXAGw++PobTyHf8ilOxMUgNvYInv/IC+987y3CqYt+/f4P7dq1wx133KH1fcS/hkF9+76LqJopqBBSBiO+26tVXPTjSg4vnZ57CBtjXxKhOGDEe67a3/dfIaBnn/0/9HkzAz/0d5QY0qiRYZjEktBz4dSpb/DJJ7Hqv9zU6PPQfywbEx6x/rJYqlSpYmnRooX119mRmN5f/g7W7ZtaQN9++62lVq061l8Xjk2boi0Z+dG6fdMq6dz8I9i7bzF27Nhm3XNhGDBgEMaN+waeTtZhy1RMNyFee+dRS1b22Qf0PRc+HvqxZfiX31h/GbgpBfTjyHEWUcLWXxeOzZK1/oqbLovRAZw1c7JWaF4M3h/wEb4cPtD66wxuKgGxIWt+Xi6mT59m3XNhGDBgIAID/DF69GjrnhKwMummwIIFa61bF4eNGw9at/6Om0ZAlzI6OzFgwGDLXXfdbf31d9wUWaxv3/cRGRlo/XXhePfdvtov7nwDBd/wocbgwZ9IYLlVfJdfrHsuDNRXB/afQO065bTC4Vy4oRnEKikvLx/88ssYqgrr3gvDBx98hKBgV22feT7csAJ66623sHzFVglEnzhdWXChePbZ5+Hj7aPCYaPW84JZ7EbDnj17LG+80c9y6tQp656Lw/oN+3QtQtb1+XBDCujDD4ZYJk6cpHOEXCw+GvSxpVnT5tZf/4wbLosNG/YVDh+Nxj333H3RVUxffPm1TnW4Zu25y4H+BqugbhgM+/zPweTFYPnyrdatC8cNJaA//lht3bp4fP3VCMtjjz1u/XXhuGEENGvWEuvWxWPI4E8tzz33vPXXxeGG0EHvvvM+9u/fav118ahRox6GD//S+uvicN0L6KOPhmLtupX43/9esu45O776+gsdK5vdUM0qG2LUyF9RVHz+2WfOCyuTrkskJCRYnnn6WeuvsyM7O9Py4IMPakF8SvomS5dbalp8fX0tmZlpljff7Gt57D9PWM+8NFzXsdinn36FV155zvrr73jssYeRlJSKg4c3446njktMZYdTCcKaIT4oLCrA99/+jKjmHIwB2LQNyErn+NlAj24VUDf8wqYdu24FtHDBOnTq/PdZHob/2A0nDjUEOwuzSyoH3G3aOgTd/jMFp5KBshzMTr4o/eAqFJVvAV8HO2QWc8ADid2KAFdHY3vDFqBCJXfcUtsY0/ZcuC4FNO7X6ahTt7LOAmqCMdMXX3yhrdvYLpJrvjoXNuLiwn5ud77yIzZN+Qg7dm5Gn76TsXsTx8YG2N/WbPU/Yl4q3L0tWLcE6P+MSO88uO4E1K/fQGzevAGzZs2w7oGOWDNjxgxtH0lBMIo3wYCT7bHZNpJCs7Njt4iyaHTPe7irobMWZbBXJXtAfjJtG+KPCaMkq330bGW4utnpoHjnw3UloL7vvo+cvCx8MvTMuPwc0ZjsMVrbnhlhj6NgcU3BcDHx9FOv4ahdDYQE2+HW2u7aC+DeJ5zR4z9JiDkgocpr1WHvYIzgx1CFXefPh+tGQCtXrcLBA7F49NH7VAjEiy++iMTEBNSt6yys4oh77IUNzSpsikx2UDisa2e24xCrq1cv167onR4fjYxUID8PmPGLfGhRAI7uDVQhN2veEhvWr9XWHmz+cj5cN36Qk0OACscEhZOcnIxVy9bAy+s4NokvtGH1OoSGGpPNUSimTqFwgoLCkJ6Wqt0/MzOzcDLWBQHBHEQciNlVVYXDhu7s3Ne1W3dlD9n1T7guBDR58iyhPYcXM5jzwgsv6AAoSxcuR1bdW/Dp7xFYOvkY8vItst9JzyNz+IFmtru95/1ISDyhgyT0eG4iDu7Jw+4tFnz/XlU9h82Wjx+P0xEpqLN4zfPPP6/POx+ueRb78MOPsX79Gvz22zT9kB49epwWFNfsjMdKQDZY9/e3x6lThpJme2wTjRu1xIKFc8Dp4js8PE2z1q/DglCQE4A8YVevO+9Ci5atJPutxIzfpp9mzoIFCxAREaHb58I1ZdDrr78jH5yI33+frsLo3LmzDrhC3cDGTbRKGZkZOtTYiRNx2L37uGYnNlpnFqGggoJCsXXbJh0jqV63aUhPAX4cUE2FQ7gK06pUNQYLnzdn9ulrufyTcIhrxqDNW7Zi0aLleO3VF/Tlab4ZR7Gfh7t8lJN24bTX/moc2odCo1Km4Kh32JOaI0w8+cRLOGF/F3yCshCzHxg7tKoKmwLgebw3sxSvNwVj4kJmdbhmAvpq+Lf4v+ee0RemcCSeUuGYr8PunmSL8VFGdjN6HOWr0DiIwvPPv4ElO7qLpSpGYKgFE7+ooteauokCIngPspGg7uJ92WsyJiZG950P10RAfOTqdaMQWSEek9cMhKeTP1pUfggD35YXtjvTu4hdQE1/hb0fyQJ2v8rLL0DH9l1x4MABBFX/GdNGlIObu2HdKGQTJoMIkzk8h9v/5P+YuCY6aP22YfAI/B1rd/6GfbP7oOBkWbz53bc4gul49+M0VKuTIqnMkYwN55A9H8kyjoJFpe3v5wM3Dzds37ERs8dUkOxoZKeSwiFMYXAxhWcK/EJRqgx66aWX0LxlRaSluCAzKwlZ2Ulw8FyPlk1bYuIYjvB5FKN/aYf0rGN46K714uu4qK/DAeSoj+R19T4NGzTG0mWLJcw4qoJjeGFaJlMgJkr+pv4ihg4dqtbyQlAqAmJWGDJkCPz83ZCTZcHJhJPCBA/xkOtr33rqBbKgUuU8EUoFFDp8i3ZN56tS5kKn0NmZTiE/VEx5h6745ZeR6k3zo9mhj4Eqj1MYzJoWC8cCOJNBzKz26KOP6oRQF4qrLqAuXbqocxYRKdnDk6MyRKiSZLdNfizHlWUfWI5IVb/Db+jZ7UlUL/uN+D7GALsczIkjEjMap4lmFune/Q58993nepwj2lA/0S/Ky8vUMdh4DgffJSjSomLDuWSzX3rSF4OrKqBhw4ahVp0yKMj102Eu+CGpqcma6sbwYoWY/8dMHdts1479WLiiE2JOZGDfDg+8/tIkEYohJDLMXCgIjuPIoTToH5UtWx6rVi3XLut0FFXHCHNysnK0rz/3k4F79nJs64sfAfSqKGnSecKECRIURiAn0xOJSYlYu3Y1lixZpKaVc6FxfNilS5fiRFySCC0RwWF52LprBzw97dGwcSU1yzTp7PZJPcOFguW9KVxmJ7oC69atFW0s2cfOUMhkWXEh0KhxC/G8g8VR9NPt6Oho69tdHC5LQCRfycXcRweMw+zs2JGKnfLRDCM4aEpc3Als2bpVu5QXyQenZ6TDL9AJ7p5pePrFMqhQsSJ2bDkJB+fd8A9gX3x2See4R0b/WI6IxTIhDg4VG3tMBSRPRLHFmJmB46pl5+SiTt0G+i6Mv3x9PTWu69a1o+67WFyWgEzrYILC4ZDwTi5x4mfsF53jId7yIjWvHTt20lqH+vXq62hZdg7F8PGzg4trAno/KqxpEA5HhyxUrREgWSkMi5cPR35Bng7MVJBfKFYvWz7WRz+aeoejPhQWkk15OrAdn10gwux1XyUd2ygpKUb1DQeJopANbXTxuCgBBQf5ICwsECHBvpoqZwP1woL5+3RYHFdXD9x//wMoX7GCWpTk5FOYPXuWTmJSoUIIsnK2oFcfF3RpzcGXOEY+C7I8kZXmi5mLXkHtWnUlVkvGMblnsTiOrM5JSjolz87UXtcc7ZNZkYMb0Mzn5xZg0pgDat2CgsrqkBrFlnwdA5tW7lJwQQIKC/VHubJl4OvnLR9hJx/ohOrVxSJFBFvPOINly5agWvVqOjwgByWgMs1VDzgfO3fsEqVdHXfd1Qv5dqvQpbc/enURb9mBsykUIPGki+isYjz+yOcY+1WADhxHNnCAleRkDmPIsSMNvcSF1pDMoZCMcbaNwjMqduorbu+zFqnyukvBeQXEh0dFlVHrQTrHx6WjSh1HNGhVhPLV0+Dhm4twYVRJHEyYhEcfeRiLl87HsC8GCbMLULNmdR2t4UD0blSuHAGLXQ7cgzLwcO8k0SDCAlFfx48HIisvER/234Fa1btgy5YtWhYdFBQgQj4h2Zlj5nurEjaEUizm29BRTDTqp/Ydm+oEu/StGGsxUTj/NeO28hUufBKUkjinmeduDg1P4RTIw9/8RHyOHX0watQP8A1JwslYL2FWJPIKYuHnE4WNG43azMZNa6HAYR+8XQOwZ0cBvLyd1MQ7SRaoWKmSWJSGiKq6HscSkvHyM9koLPYQvVUbMcfjMe57X7F0C9G+fXsVxOrVK/Q9nJxdESS6yMeHAzW5qCVUAeQJ8yTrskCe5r969Tpo2CYR21aHKoOMKF6UfMEpzJ+7VC3fxeKsDOJL0ZxyMF0O6p+RmYPE+ALMXjhYslol/Pf1YNFDZUQ/JOC2++1Ot/PjTFRJCVmI2esp1igP/Sdlou3d6cjOKkBUOXf4BMXAM2ArWrU/iNAgDxyN88XuveXxzjtL8Pyj27F+/SrRXe7Yt28vNmxYi0KhVlBQGR2DkUNfcFQrlhhS31AxS4imqldHQpf/9IFi9tTQWRsYolBn+fi4ISqCY1eflQf/iL8JyBQOLQ9HBSZ1h38zCDPHhqB5Ww+8+0UxJn1TXl7SAYN+cJYUNYLE++67T0z7UVXO/ABauHd7u2P6986iK/Kwa+8R1OqcgeIy28X0l4ezoz2mzUnBre2WYeuaPB0UhYPKcbRQRvM+Pv4oX668Coajn9Mjp4U0QgYRi9xfwwrrO5t+0IoVKxAQ4K+KmgzaKVH7nj3/XO5zLvwti/EFuPTo0V2b13LASS9Pfx1utGz5AOzc/udaAAqqYcNG8PUpg+hDu9Q34diMjMBpiuWddSkSa1K1vqSICDPjlAXHD4vXK3qF42L/37PP4csvv1AlTIFwDEYPYRI/sFevXnqvadOmqk7h/TlUIUMTCp4+kKMkpLOLE774pRL6/l+qKPUo1Ts8l8+Y/8dcvdel4LSAuDIX5l/qgIgI8UHEa21/WwF2b89FVnJZ3U9wEEkOZsJ83bx5GzTvcgK5Gd4YP/qw6geW9rHbI807h0bNpxWRj6Fy5cjALLp47rnnMW7cOBFkqt6X+s4ogzYGhaNwaKHGjx+v78SEI6O5TeHT2eQ4/XxnxmqZGZkoV76mvHewjjNbt1EAnn9miOim6vrOl4LTWYwP4QvQKvClzFns+DFxxwqQk1pFFSGdNY41zSIIflCFChW1mOLLD48gLdkddeo00GzGoXIYkPIaUp5KNjiYYytG6jUPPPAQPvt06GllSgvFweV4fwantWvX0efv3LlLhSpvollX68LEfPNgSJkQsZC15XovZZebHDt1Kk7PY3lzaGCj0zMzXCqUQaZw1OkS36WgwDCfDCZr1awqTMhH02aNdHjj9evX6xhB9FJ79bpdPOXF6qfwekbLHNzNGHg3Q51Jer4ctjk3l5E2x2UUXSEbdNxcXb1Uf9EKcbwzjk1NwVMH3XFHL9l2lphuvN6b03vxndZKyBIWHoawiDAVlrOTmH35EN6HeocjFlOY03+bpSMUX2rWMnF6CGZDOEZxp0ljZhXqkzvv7Ilc8VyDQ8Ll41PkWK541GVVGGTRCy88jw8++FCVJKlNgXOb3i9TlDqIbHB0MkYrL5Rsy4/igN4BgWGanTw8jHIf6rrGjZtgwYI/+Hoaufv6+mHerNmiv5LRpkMx9u2pK4lVTseZZcTP65g1yVYOTcgKQg5zeLnCIURARRZ1ulRARfLxHETJGD2YXnBiovg8J0+KwsvEwoULJHZyE4q7WeOhZHnRClo6N336dE1BvhiDVQooWYUjbBE9xHKazMxseaKd6ormLdrqQHHOLg4i7PKaxZjinMBJX0zOa9SoEaIPHBQLVw+Ll3wnjqoz7rz7TmGat1o2jpbAEYa9fXyUTWYdmjLLqisvF6fHpzbHpqYLn56eIUxJ1UJy0prM4pqsogWh+x8dfUj7oHOmFg6aSzNNq8HUZNFCRkaSCoVlNIyVcnLElFevhf7fJeDl+90kmxWLLxUuWXaljpnv6xOouoP6h+/CoU5XLF2KtuI0FhWuRWBwdx3XkcFrhMRYHLybI4fSUJjDoZJBvAf9oSsFqxWjDjKsFz+SY0NTIEZJneGlUlnzxWk+WWdO4ezYsUPHp2ZMtG/ffmFCmF6flBingraTF2XxJ+u1GjZsrkM0s3iUo3SmpWXKx/qhfI1kzJp0VIeDZ/ZikQWffWDPXriL3qlStQqac9h30VHMPsxyxujCBmu4UDhkHJcrjT/5QQaTjCEBCc6HSOXHFDHKeY2gjx/M7MfswIFxKSS2YKeQqaDj42P0ZSncrKwcsUgN9KP5MaxuYVbiszhc/ICvvNDvuRQ55q3XNGzYQLNuXEwcbu99h1pAWkNm3ZAQCZjFODAbMQsZCt4YN/tq4W+OIsEsda4U4ek8zuxHBb5r1261bHv27BbhpItuikVa6il1CHl1hYrVUa7GCezZGCT6xhgClffg5Cdl5IOZTchIetGsJuawzH5+vqJjOFi3hBkRUSocWk53UbqcJcbMRub7ne09rxTOKqALAYVEfcTyn+3bt6mQNmzYiAMHdmsDSlehPZlWp0FFoNBPU5q+Cj/OTAD+tlgcsX/fVnS/pYewJVD1DLNqWBgH2zUESOVLxvDacyXc1cIlc5MpSBPPj6CCrlq1mugWY7QCBo+UO4uKq9XN16CRs8FQP3E/szE/ljonKMgXBYX5Olhuo0YN0bJlK/HMW6Bu3brqX9FSmVapJGtKC5fMIBPULcwiVNiLFy/GmJ9HKoOMQvVcVChfQ7IOHUEvdRypQ6i8N27YIFlGfBhh2jPPPCNC5mDdlVUBUyCmMEpbIH/FZWs3fggdMn4Y67wYfGq9urCnqLAA4ZEhOn0NWUPFnpWZq1P8UVBzt/rpRAOMlWrUqKVFpBTkX3XMtcTfBHSxhOJH8IPY4oLK9M477xUdY5QTR5WtqE5h+Zq7tSiE7kBYuRxV8ING+KJp5H6MGj1WJzFhVqUCvx6EUhIqINUXl5fT9OPIogoVyon1shehOSDuuGHuD+2ooUKkj5OTHoL6beLw86chGDbsSx1WmSOfXynP90pDBcSP4HIpQjKvoc9DpUtl/drrbylbWNSRmHjSaGm62RmPvMiZp4qwcp6X+Ea10LPn7SKcUBHe1Z1f43LwN0eRuFCa01zTu6bOoQPJrMNglQ4k69vnzZ2NI0cOidI2xqWWO+t8HfPmL9Zx7+nocbmecRl+EINbOo1GKQCtGf0iCog1p6yLYkEZlS2FwBkVaLbZvYCesOmhX++4ZAHxMlM4RniSryUADDlYQUgnkfsZSNLxYwEW/aaSWfl6Zw9xWX6QISSjGJRFJMY403m6TdB7NosguG3iQrPw9YDLdhQJQ0is9TTmXxTRCTuMGarMYPJGEkpJXBEBESabuBAUyo0sGBNXTEAlYd7yRheODTZcPq5KFrPhxsC+fft0Ar42bdpoHH2psJHoX4APPvgANWo4omtXD3h45ON4XA7e63dEPbOYo8fx5FPB8PcPxIoVGZgxYzN8fY35hlkGweI5BkF9+vT5Uz/rkrCR6CbFZ599ht9/nynkqYaPBofC14fjkwbg0f8sQrYEg2xOa+9gh6SUQ8hMccKu3TuRnZ+A6KRfkFawQat83dzsECqxUBmnRjgRF4KHHh4CB3s3rW9iY4RBgwbps2wkusnw6quv4smX8nGqOA2/DnVAanKeahxzYasSllWxVKFr124YMOB965XnB68pLM7FZ58MR2xsjMSSzlqMM2LECBuJbhY8+sjjGDLaFYeOZ2L/0lZ4pM+T2tjk/vvv12ZJLEDgwmKoSZPOPQrp+VBQlAknh59kq4Us02UxRlK2kegGB7vCPfJWMnLyi5Gx+1G0b9/GeuQMWEfbsmVLPPzwwzq7/qVg5Y5PMHd8FsIjotD6gRWo7TvKesRGohsW27Ztw+effY6D0Qe1rppdh64Wvv7ma0SEVxMfawK+//6bP5UXEzYS3WBgctnZfSFbmdievhl1vC9uzPqLRb9+/XFHr0cwZOg7mDB+nHXvn3H9V1jZoCB54uLisXTJZjz2nz3Yf6L6VSUQG+9z5ong4CiMGv3ZOQlE2DTRDYJ+fQfCzsGCypUqXFXTRQwc8AEaNGiNI0f3ih/1gFZ7nhckkQ3XL6ZNm2mZO3eFpXv3W617ri7efrufZdPGaMvDD5+ZkOyfYNNE1zE++ugzsPtUq1YNUaGCdb6vqwS2wP3s0+HaYWfZ0rkYdx7z9VfYSHQdYsjgz9C0WVt89+0nmDBxvHXv1UPffu+hQf2WiI05iPsfuFt7hl4MbCS6jsCWRl9++T1cnJ3wzH8f/1sofTXw5pt90aPHvfjxx88xevRI696Lgy06u07w5ht9sXnzQdEG0Xj+hWeuGoHYApV6gzX4/fsPQvv23bB69bxLJhBh00TXGOxOFX3wGLZs3YDBgz843ZyPvR0vZdyNkjCT1mz1xt9sdPr22++iWrU6iIk5hH793tE6MPZMYn/ZS4FNE10DcFDeHj164sUXX8GJ+HQcjN6lBCLMxviXSyCC5Plrs8lXX30b993/pPYtfuut19WEsh08x0W4VNg0USmCWoY5fsgQjo15L2bMmIBRo360Hr16YBJv3LgJ8+cvRNXKNbF1+1rtwcb2QlVrNEaHto21v9KlwqaJSgkcibJt27aYO2cB2rfrDk9PYOTIH6xHry5YdRFzNBFZ2VkoRrYONMs+7ew32qVjs8sikIKayIarj7ff6W9ZtXK75Y477rTuKR288UZfy5rVuyz33f+Adc+Vh82cXUXQfG3fvgMH9h/Dtu3r1YktjW6rTFJGYV8O/06Hzp85YxpmzZ5pPXrlYTNnVxhGz1UDH304FPv3xWDbtrX44IP3S63f86efDMPSJRsRc+Sg+F5dryqBFNRENlxZ/PDDKMviRessd/W+y7qn9ND/vYGW+fNXWW7v2cu65+rDZs6uML75+kccPXoIr7z6ko4qVVrg2IvTps1BUmK8OM+FeOvNN6xHrj5sJLpCeP2Nd9C8aWt8+93n+OOP+da9l4e165bjyNFN8PetgS5dulr3/h2DB3+Kli07YsL4kfjq6+Eo7R61NhJdJubOnQ8nR2/88MMXmDhpgnXvpYGDKX/++Zfa8Zw9Mzj4TnZeDE7GcZ4Wex23av78OQgPP1MwOHDgYNSr3xRffzUU8+bNse4tXdhIdBn46usROB4bg67dOqNdu7bWvReH//u/J5Gamq2RHIcbTkpKxnsD7sUdPd9AXmE0klLXY9ue39Dn9kVwcLTXJhscuemlt2sj2OMx7Nm9FZ37DAAcinSILE1Miz2cHQPg7doYAR69Eeh1H+zt3PV5VwM2El0C3n6rH+o3kNz/9adYunSxde+5UVScjpOZn2D+ykHIlegtJFQ02CQXxG5rh2Id8NIC9uMKqTpHtu1QmA+EV4TO80xW5GQBHl5AZCWgflN7rJ30Hm67tTc+/+wzPD9klI7vSLjIBosNmaCMETn5ALe52MmBQ4eAvbsAb7lXlRoW3N6IRy4fNhJdBCZMmAI/v1CM+/UHjBo98rxDBnFUrzfeeEOHHKKIqWk4mAzNFIsBuO9somedWXziATw7eAGchVCifBAjZOKj4g+EwT7lfR14z6PcIIRXi5N7SiLKOTxeLMw5dhiYNgr4YxpnySiL2GMxCAq1oGUXYPpoJ3w/pxAVqgBZmYCnN5CaYkHvBpdHARuJLgAkwOeffa3zuKSknET//u9Zj/wdHKuTnQN5DRcSpuRCsFLUFDvXJCM7GnKbIzmyPInnkHQO9k6o1GIKUvY9h549e2PM2BHo9co3GDnEHr+NkfsX2unA8xxtrXnz5jrQKsfj48hrVatVEfN3FB/+Eofd2+ww/Sfg3qcMwjk5WzBxeAX8NmkbvL099V0uFTYS/QPYaKv3nQ/iq6+G4Ocxo617/45Zs2aJkz1XiWPCrEE/2yhNrLfiQGncx4UDKHDheeY9uJ9Eql6tNspXrIYZsz/F3S8tg5cP0K8PB7bepoOqcaReDse3d+8+RIRVwZcz1mHTWmCqvO49TxqkObDDFbN+joKLqzHzrflcTvJxubCR6Bz49tsR8PIKEHNwBI0a1tEpiv8KzqAyefJk7d/O0fOYOBSnuTCRSAo2MOOa+2jOzBGFTfJwNHKTaNRW1Ew87uXli1atOmH7tvU4GnMI+ZbD6P3cKsTut8eYofVw6Mg+VK9eAyeOp+Or2XvFvxJTGGtMv05NM+y1anJPJq+h+Xj/++5/EBMnjNPffN9/msz/QmAj0V/AfuvDPv8KLVp2wCdD38dcCZv/KqJPPvlEJ3iilqBGSUnagf37MvDp8Jpo3NQXG9enYvqUOBzcn4OGTaLEBIYIMRz1fLbf4YCfbIbBhQlr+lamBuLzIiMr4vbb78PHH/eFu7ur7ifZ2ICs5X1jUZhnh5BInit+TRLAQepZXzbs1So6cDrvYd63ZavWuOXWHvoO3Pf6qy/ps3ivf5rP/0JgI1EJ9O07AB073oZZMydg8JBBpxOBImJic6p9bnNhU4rKlbMw6octSGnyMLzX/ICK5b0RFiZRkZ0rEk7m41RiPpJP5aNjt05yF8MnotYiGcxRp03wntRMTo7OqFS5mvgpvpg9axpCw0L1GjrqHMS562NTkZFWjN9/AW5/yNA4X7xeVd71zJC/XL/40ssIKRMq95gh75KAR/7zmBKYx97r+7Y+mz7UyJGX3izWxL+aRKbA9+7Ziz/+WCpOrSeOHN1/ergVHqewn3/++dMJxNzLfdzmZD80Ff4BdqItspGZnig+hmigval45K5M/DTFF917tBbz5ahEYO6n08zreT+Ca1MDlQmNQtcuPTFt2ljRcMbsKYSdfR56vTBDnmmHOFEcnBRy1Xwn7F5TQa/nwmavHw4eisSEBJwQJ50adcEf8+AoGcFFTCbHgf7i80+Rmpqiz+czx44de8lNYkviX0sifjaF30+0T9fud+Lbb4bgl1/G6n6CWoMO6/vvv68lx2bClyQAYd7HvI6JQ03DloPUNtzPhb4QzRdR8nzzePnyldGieQcMHz5YJ2Xj4bb3zxETmIvo3YBYN7i6WfDNu1VE6xgajPfhwnfl/fsP+BCDPngfHw35REzW//DxJ5/j26+/VNPLd+F5PJ/fwF60LIK4EvjXkqh//4ESCjfF5i1r8XCfB3RWLVMUFPZjjz2OXbt2Kilo1jiZHKfq4YxZ3EfnODMzS51mjvxuXsuVmVAmWbjmeWaFLK839/P8Tp1uxeEjB7F2zUq4exWi57Pz5Xo7nDxm3O/IPgcsmFDx9DUE17wPn8Nl8Mefqsnr+86b6qxT85V8vvl+/DYSirPxXCn8K0nUr29/cTa7iDr/TrTPGN1HMTBROOPYE088oQlDkCw0DTxuRllMFKM3hpGY8lfPlbvIYkxxzdlVeYzmj4nLxDMTnPeiVmpQrwl63n4vvvpqGJrfOwLRu+ywbwdQtymECMC0EZHITDujvUwycM378J4ESc7fdNwJ8xncbxLNPMZreR27DF0p/OtINHPmLGRnFWLL9o346MO+OJ4wWQWcmpaI0T/sQNyxXNU6BEXDhYPhGzM7Gi0GmTCEpIcmCn/TnHC6PJ5DiRrXssDxzPX8zTnXeeyu3vfD188PW/YNg1eZLZLQnE8d2LTMX0J4XyWAmTR8RknTyN8En8vtkotJVp5nrglu8xh/33LLLfj00091/5XAv4pEefnZOBz/JJwdQ/D7+m9gEQdVlAvyxfGNOWFBXlG+RF32iI2zoGqYG/57b2cE+Ebg15+isXopzZqRUCI2vR8TxtQ+uptb5sbpfWeOcTaGslEV0P2WO7BkyRwkJByBnfsyrF3qifw8w1/hwlDcJI2pTQj+Nu/P7ZIkMWHuN+/FDMLfJuGoFdlF6EripifRps0bsX7DclSvVgZ5uf6S5LlwdD8mzm8yDhxZgKhwfznLH2N/KJbwmhNGFaGwqBAhFXciOmUv4hKL8fbjj6JZA0kwScu+727FoX1umrhGuYthosyEK0kaoqR0y0aVQ9duvTF12hjs3LFVJ8rjgJq8hols3MMgJqdt5G8mj0kIgr/NfWbSmSQhzPNIQppSRoPmefST2GXpSuOmJBHLP5566imtVuCEe/sPrkJaiiPSmWg6TwsTwfAl6Od4uHsgKMQXDVtmwdXFDU52FcXBjcO8mcl4+dVeTGJJ7DAUOQ5DgYT1t7TZLCQ0Juvj9QahDFKdIdSZBDUl3KRxM1jsHDB3zu+SwFkSxmcoiQxSGCQ0icRt83qC22ZSmecRpobhMe7jmu9FjcM1j3Mfx6KeN2+eXnOlcdOQqHfv3uBEzJzWmzPEenjmieZx1xn7Xd1c5Ji3zp1F/4QC5SDfTHjTbBBMDIbn33//PRo08ULr9rmICL0fhXYrRDdkY8O6I3j+iVVKHDbdMNZnFvN+3D5DBr21PqNr1x4Sbh/G4sV/6LksB6LTboIklLfQbd6HWrGoKMcgjRJFtI5oPuN15Y9FCOtgzFXK+5Mw3Oba9I1YmMhMdTVxQ5OIcxK+887bKuQqlauhWu0MZKVVksiHE8EyIY3uyIywKFhGTAx/+ZvTGOcXCNFExVMEjNI8Pb00B3NWzcWLl+Cbn0NQsXwrOS8LW7cdxjN9Fsl9DKJwUjYXF5LnzBTFZxZGZ8Y+vhuXQ4ei0bnLbTp/NLUQZ8ujpuQ0XiwQbNiosWzH6tzVeXlZuk8Ml05IKYkkXyvOtZODzuPKCZz4XYXirJuaiMUMdnYknjHx5YEDB/S7eOxq44YjEROZUznTtru6OsHHn3VXnuKvSA7lP3ENaLI4JTQnEteIRP4xKvL18TXMGSety8/H5i1bVMgFhdlITolHcHAI4uPjkHQqAR6ubpg84w4cij0kz3GBn58bAj2fROVynbUw0CQLCUS/wyANtROnUDRMnbkYmqIY5cqV1/NPnIiTd0sQMmeIVqyA7du26juyWsJiKZCvpHNtmCuSycGRxHVArpAnL78Qdeo0kDNc8eirR5CTZUFohB2GvO4HZyH0rl1bsH+/UR9WGgQirhsSlXyNc308a5xZeuzqXij+jfgUaYWqSfIL8pUUDKOjow/qPpKH8BcTxnnEedwIw5lIxjM4HRsn9isoyIaLRPXePt5y72y81a8hjsVvRflyteDl5YTN6+NQtWagap6p407hsyGL/0QSg0w0YyST1VfifivBSCKCg0dRgyQknMTx4yfkPY3yI357IZszMgcQ8vkGiVjm5KzvnJubj0aNxKeSc2mmaArZZojlTTTB3t5easZ5POZoNFatXm/cqxRwTUn0T482yUSBsQoiNSUN0Ue2wtHeV83Szz//rAKlWWBTDOZkf/8AndmxsLBA7k/VXoDed/bGipUrtdKUCRoTcwRRURHYt38nIsuGqHlx80jHu+/Xxt7oQwgNDkJERLA4wfZYvypeNIi33qt8paqwL2gOR5dcVI58RDWhi7DPdLK1AFLe2Uk1k7H4iPYjWQ0HmiXGBRqV8Zvo4JMohQW5ckyiMxYh8J8Qjb6Ps5DQyACFqCjPZol5QXESfDyjVHbUxvx+P18/VG+Yitj9ETpL98GDB7B06TKVXWngmmuif3o8yzSYE1m7/c23nwhBKqip4tzvFcpXkGiJWilD/ImjksOT1N9hS7/KlauI6s9DhkRA69at0+nVqaHKhAYjMspfEjYHiUkJsHM4jlffqYWDMdEI9HNE7WrBKLJwXnoXSWQJj+1ERVlY+OiFwuyqom3ckJS2BL26TkFRgQvq1q2nTjq1JN/TdHI5Rz3nid60aRMcxDfzEk1BbUPNQ5NcUHBGAwn3KAid354ggZzEfNF05eUVol6DatixLVrvFxERjrj4GDjIezFTsFFacChw4pjRDql551j88PkpeZ+DajpLA1ecRM2bN1ATQSVCPaK5U4TCHGZMgyrqWH4zcXfuOqBkON8rMMfSSSwsPo4Txy3qRzCHT5/+m043UKVKNdEsR7VdT05OtpKIURhnJKbvweaiVPmhYcFo2LAGcvNycOjwQZxIXILn/lcH+48eQqB/Pto18RVH1V6CeUdZO4vv5C4J7oXEBB/Yw0d8Ew8kpKzAhF8OYtVCBxw5clxnI+Wc29SS1Jp8LzZNPXBgn2ofNzdPNUvmzMhGyXWREKfQ2BY/zc7eKB8Sl0g1EIlAs0nTnJOTix53NMKcGTu1QpfnsdsQ222TuCQtn5udnSXvEKe/73vCGaO/PIVdu/eriS0NXDKJeJlpbt57712MHvWD/qYDaC8LfZDCAqNxepEQJye7ACGhLHovxskTkBDccBaZS+3VxMjOc+C225siMd6C1157XRzgBNE6MWjdugN27dyBxFMnkXIqTXJtEYJEwCSQBLvybIsmxr4DO1GhQqgslSWBHJGSPR2Va8Rj+55scbTzcVd3agQ3FFskspGQubjYDTl5Xkg46YviQk8xHxlISknBD1+eQH5mqCYUv4nkrFq1qhKJ+1iwd+LEMX1fQyyOauZIYJKIpOEUuTSvjKj4m9vGsC5GyTQznIMQif5UkZxz/+OV8MsPh9SMkTi8jn4Vn8/nGmkA0XabdT97wQ76zgXP3X8MsccSDHKWAi6JROYlJE1kpKFJtORWhJCbl68fW7cJkBTvjzJBVbFx40YRliN8QxLg60+t5IqdG4GQiAx061UG40fk6GCXx44nnr53STz7Tg1s23AC1RsXYM5ob3muRSKpIDE1ueC8XWxnY9CZ78Sw2AFtW3fUkmcvTzdUrlpZQuogJKbPQa0mG7FiuReiyomv1DVXzneSJBTntcgDJ+V9szL9JFrzEA6k47+PrULZMk30nWgaFi1apM944IEHNDSnWdq+fTOfqvu5trNzEC3hpgnPOjheaxCvCJ4eHjged1zJw9/iIakJ4xfTl2IUxkiQ0aObu4/4YuX0rj4+fsgrikZupryfaFoOTk5n2pC7g5Y1UQsS9Inuv/8+dOr09+a8VwsXRSLzVK7pX1SuXFbF5yBqs1DsN4X16P/c8NPwE3IO8OaQUHw70EM/snLVEISUP4Dt65zg6hSFpCSjkbqD60kM+zkST9+RIlqqUJzkM4VvPN6mdWvs3bdXiGmR3GlUcH6/KAthZS0Y9r8ArJrvKFqkQMxVmLxLIdLSEzRK8vR2Ec0UoL1Fq1Qri1oNiuDqswrrN+WILwP0uS9THFSaAiecSo5CYqIv3EU7fvPNOiyfbZEwup4+n4mTlJSkvTBoQmgyt2zZqO9DOfA7SRwzYUkCah9XVza6t9OpoWJjY5GcnKLRGOvPaOpMZ9twyKlRDLPvLtcWiMlj43xqEt4nXxxvTw8vJRBlTCfczc1dTTi7/fgE5CApLkDewQPr1q7EwegjpaaFiAsmkSEwYyH7Q0MDdb+rmIy8PEPFvzwwDEPfPQ4n13RUrOqMyjWdJTR2Q497fXFkfzZy0sPw46f2Ys5yNaHpVCYmH0LvR+0xeaTkzGIXxMUl6TNGjx6Njz/+WIXMEb6yTwvwDJnJYPIqMLIITw/OhqXIDgc32yP5pCseeEQcWdFQRfIMDw9XhPh4SaI5Yvkie0SEeSAikpWvhXLMD8O+2IlpP6VqyXaxJCATn6bHy9NDCJaiicP39RKTwu/MkoiJRKFJ4fvRXJE8LMykH9K8eQvVzKtXr1ZtRb+OmY61/DTzuUomIZFoJEkBeZ5RKMoyId6HflP1GnX1fPpAJA3naiVJqZ0oh+joaH02NSTnbyXJGXCwlQLJby6lgX8kkXmYa5oprp988jHMmztbIhuaETsRTAHe+9IbPwzx11CbguZlz72XiT2rbsfe3bvFl0nR+5jgfbgEBYWgVfdYjJSIwt3dA+07dNXr4+PjVUCsX8rKytRzaQao1eh/GDDrk+TdrGsK3MHBgrLVgfptxaGVRGLxS2G+PZo3LAcPIcq+/Un4fUISTsaIaZXEIyyiWVqJ1qtZo6aW4/z222/iVxUIYbLVLHl7++jCbRLEwcEgjlH94YiaNWuivESLDCqY4IbJYnSVL0uukFJ8RDFh3E+HmZqIL0bCaHQm3+Io93UjieRb/HyDEFm2DPbvO6JyJ2H9/MRPs+QK+RxVDiQy2z89/UYx5owri19/HaemlCDhSgvnJREPmYf5IfxgLtyuUD4czvKiFAxJ1KGHO47tL4+EpCNo3jEN5Sp7Yt74suqznA2GqnbRCIs5kbmGfcx9fYIQFmVBow47MOOn2tiwcc1pYbGvOhODJqagIB/ZVjIxsbmf70XSsIco35r04H35CcyU5ofSdyNBqVE5iVyDBo3E3CRjzJif5R5W/07eic8haZggPJ9rQ9vwWtaL2eHOO+/Ua0iO2bNnC+FZ/mNUqjKIoLyoUfh+3CaxuCYJ+H6Ozo7IExN5mkjiF2mVh7xs2XLVhTB5GlGyu3XFChXh4laI2KPp8g526NTTHnu22kt4n4effvpVgwrTNypN/IlEJTYV/G1qH64NDWOYs4jwEK3LYYKQRD/ODsF/eh5Ew+bO6NDdG4un1pcw+JCeSzBSYZjKQkLaeTqA/GAzdF27dq2WrYSERIoqD0el2hkIEEf88J6ySDjmhZUrV+q1TAx2c+H13KbGqly5Enbv3qOkpJbiO5omgmAim+A+1o01aNBAv2nkyB/1uOZyclAu4fuQKCZxzIXmg8dIHjbs4jafRZJMnDjhT/IijJW5bRyjX8P6MTrSnmImXV1cZe0l5mm/nmc823gOTSqd7KE/RmHkp15akEp5snCVPWP37N2G/v0HoEeP2+UYm7RcG5yVRGfWzElGJd+ZbaOVHnNi2agwTbgClneIUEbO9sfDXVJEu1RHWlqqJjrro6hiw8LC1Ucw+6azfKVDh/ZYt269CoB2nsSg8BgFhYQEazOO+g0rIygsFQtnJauDyQQneehnmKaNOZsgAfgefL8COZcmo1i8aL4/CVCzVj191h/zjSYRPr6B1muM64wENJq2njFVhsYyCEmtViwEulX3m9dNmDBe38EgK7U397O4wKhJ9/Pz1/O2bd2qay8vT4m+3DUTcTHvxRYHjCy3bt0k9zPKgHivIiGp3FXPYxUP5ffpp19q7Twrcq+F9ikJJRFfiuD6r4uRQEYFJn8zQbgwsmAOZE+C3nfcphGFRfbn51vwzeQgfN0/DEmnTqop4sebiUFtRrPFjycJHnroQbX3R4/GYM6cOSoQJjgJRWJRQ3FNx9EE34P34X6+X16eOO05GfpeBAleXCQRj2zbO9I0sVjBqpFkg7/4vm5uXnLMaLZh+DmGCTPMl+HrUKPx+3lt27ZtNApj16KZM2eoryOvIgszGSTYCBOzmCTXu6Fzl84YNOAD8QXzcFvPQqxY5opg+eby5cvpPVmJS7LyeXw3IwWMwkZ9X7JKQLkxKqS8WGLNaI9lQpQP95vnXUvYieD1/U2CGOQx14YvZGghQwMZ5GGFYK5qAapno195sqjkAxJV/Sj7MuQcOV+uZYLReeW3MhSuWLGK3pfNONh/nEJ64onHsWDBQnTv3k3XrOowSqBzdIomvgvLmihgCs3MoZkZSfouzPEsSGQNvdZ4qymzV6dWvgJ5ufkSPvMaNhctUBPMAk7ehOfz3MDAMPVH+Awj4nJUcjMaYmKxWoPhPZ/L9+E7UMOw90fZsuX02j/m/aHjFfW+rwC/T7VD/0GFePNlZzVd1WpWR6XKlcV8uagWchUt7cE1694ko5kmk8/is82Mx9/mQs3OheddD+QxoSSiUAjy6QyBzpgyCl7DU0kwhqYUJisG2WGOv3k8P7/Quua5Ro25STqeQ7JR87DyMSUlWbYz9Xo+kz4OS38pPBJr586d6kRTcNRaNF+sWmBdEc/JzEyVe4ozaiUo35ECZ2JRQ7GdDY/lyzvQrNWsVVt8CFfZzpNE99Z3MWcT5Htu375RNUJUVEUlDYl07NhxPZ96i6aMicZ7161bV7UrWwv4+wVi8YIFeo/nX3wRNSRCG/TB80g+5aga77bbe6pZZCUtCePp5Q1vNWUeSgYSkOU9vB+JwXcwycN3KLltLtcTeUyc9okM4nDTUN0GeUxiMEw1CsnYJIH7zPP5TbT//DjTkeVtWIBGEmn0xkhKSGeQKFW1FsNoOpj8Ta3Ge5EgLMKvU6eONvmgCjc0Sp5ey/dIS03Q91PNQk0ngmVoTK2Xk8OqlgLUb8BSZnv0/y4GT/d0xcmEY0oa9vvy9fOSe2Rr2Q/x6P+S8NEb+UhMOAFnMV/u7uKXyb2Z8PTfmLDMCBw4gQHB0qWLJLdBR8evVr26aqt33zIaxjVr0RwVKlXUUmjW5JMcPO7DxcdXSMQ6LxJISCOmjBqI38xnmAQyTRnXBLevR+KUxDlDfO4mkUzfx9BGhg8il/0pd5iRkCEAg0S8notBRIa4eUokOsSs42GEwciK4/KcPBmvWoZkIUGodRhyUytwP4WYn58r1ySIXpD3kvuq6ZEEYILlUBvmF6njzGfSDFKLUaPx2cz1JCSdame3bKSn2KsTu33HdkRGVMDPi3JwR+NMuS5DzIyHvIMRatMv4vtUq1ZFSU1tcfdd9+CrL77QZ/v5+aBjly5KBBLMMDeicTw9tGCSNfckL4lDn46kMshCX4sm05Afr79etcyF4JwkMmEeJqHMpWRuOV9O4bXmYmo2komFbfR5SBS2PiSRSBxqJ7aRzs7OxI4du7RXKjUQcSLuqPo3JDHLUfhsJkJ2dq5osjzVPixsYQWmxeIghMxSIpGwTEi+AxOLGYEDQvF65nwSt0kbef/cJli9aik8PL1kv4tqDl+JIF3EHPH7SvojZhUI11xYT8Zokw3DuM3oi6QyTRQXkyhnk5253Kj4RxKVhHnqpX4wr+dCMhkmLls0TTqSkhJx4gS10nElE0t9t27dpoVnTOSYmGitLqDjzBpubXcs2l6bi4qZrV+/yekEImFM7UXiEkxoHufCZzJxaUINzSc+YDHr3/IQG3tE2yhxRA4mvJs7/RbDfyFpuNDEkTBsj01TxeeRNIaZcjttlkqShgtxo5PlXLgoEl1J0HGnv0TNxD7t1EqM2Eii48ePaaUl2yFz3/59uySxi7TUlmaI5oDXUqORUNPXlsFdLY3RLqhp2FCLCczfTEyCicdjTGQ65ZFV4sR02ePg9nC5nxHWr1u3Arf1uAPBQcFKCoMw4gwrWQwNw/CeZDJKsk3z9GfSmGS5GQlzNlwzEhF8tGnmqCHS09OUOOz1QB/kyJGj2uRi/fpV6lRbLNRETvRrtUEXfbX69RuKVsmW8+LV5+BC/4dmjxqJ2ySPCUZ91IL+/n6S8EbHPmoQnh8ZES5+VS31nXx9/bQshtumJjI1DQljkuTfSJq/4pqSiODjqZVICJoYRmvx8Se1teKhQ4e1q83cOTPFec7RsJ0RFInHIoWCwjy81LcKZo93h7eP4aNkZ8k9xN/y8nLXe9NkMaGZ+B7i8K5bu041BwnRuWcA3D1zMXJ4tFa8PvPM/6kJDQkpo2tqIJLH1DLEv5Uo54NDf4F1+5rBTBgmtpGzjX1mIef+fXuRI5pK/Rc5jzXu/Ofh4Yui7CoSkhsluz0fPYB92/wl4d20Jp2aiP5Lsw45SIzz0BYBVatVlvsAYxe44ZfhLlgwex9u73WHEoi18BUrVtCyKWohkpL3LaltbPg7zquJ/nroagmRzzHNGs0Wm37QR2IRAAv9qJW++OIzOadIS3wLClnoybole9Sr11Dfy9PLDmwwwPIfVpXwntQ2LCagL+PkkQBHl3ikxVdXX2bNmuVCEEf8+utErQRmlQU1D32jkubKhn/Gn0j0V9L8FVdDqHwmF5LIMFNGoSabVNBHMsqTToizHaek+vGHb+HkzIbvRgmyo6MLqlWroeYmKKwQdZrHYf7ESHHA3eTak3D3cFa/hn4R35++19Gj0ejT5xF07txVtE95rYuixuE9bMS5eJxTE/1199UjEMljrI1qFqPNDclEH4lVFDRLpmaiv0RykUwspZa76H+5hTabYHVDSEioaCFXvbZcuYqiodKxb/9uOWRB//c/1PbHbA1IJ5xah4sNl44LcqzNU64MkUiYPxOI+wxNZGzTD+JCp5hEYsEk22SfOpWkZOLCQkgWMpJ0a9euwt69e+AuxOE9eC9nVxeJtiLRsFEz9LjtNtSsyd6sRjvokk4y/R0bLg+lHp0Z5DGXkq0F/tzUhNqIJCpZcctt+kssH+IxEo1EMEN7+jT0b4zQnE0lPPS4aaoI/ub9uTb32XB5KHUSmTDIYyxMVEMrGdEY/ReG/PSN2CqA7Xa4z+i3ZYw9yOuM+i22dTZKllk4aJooM6IyzzWJU3Kx4crgmpGoJMxENs0YiWJuU0MZa+M1TQJQi3AhiUy/hr9tBCl9XBckMmG+ikkoQ0Od0VZmORJRkjAlFxtKH9cVic4G8/X++pomYWzEufa47klkgw02/Atg00Q2XBZspWz/YsyYMQMLFy60/ro02DTQvwQs7WdL0dmz5+mavV8Y+bJJMsHiFEa8bCrD8QQeffRRREVF6bHzwUagmxysa3zrrX743/8qonJl1i8W47/PRiMvN0cb5fkGp+DBexogKTELY8YeQlJSBvx8fbRKyGwC3KlTJ9xzzz1Krr/CRqCbGByOZ8f2Hfj08yYoKIwBW4IOG3Yc27emIDMrAxYU4qm+bvDw8oSbh52QBYjyCoK3fQssWJCAoUPHISUlF76+3lryT0KxH+C7775rfYKNQDctbrutp2icikhISMevvzaUPfZIST+B/3tmP9iRITsnS/voFdglYtLYJfAP8EFc2hLEpE8QYmXB3gnw93JChGdZuKMJJk/eK+SbpmMjsYEex4li4z4bgW5CtG3bEbOWNsdLT5yEk3M+GjYKwsoV8ToSnA4MJktuXp6YrSSsWbNGK6j/iqLifMSmzsTRlIniG9kh0N8TLz+6EcgPQ0hQiDYT5rRWNgLdZOjarQs+mxQpJCnG8NeNCmuzVQObzrDzJusU0zPSsWH9ButV/4zkjAOikSqj1x23IzIiSmsDhg4dagvjbxaQIH0e6YmPx0ciLaUYjcuM1lafdJS5ZnMZ9t1jtMUWERdDHoLkIb4a3gYPP9xat+lo2zTQTQBqliGfPo4eT7kgPrYAtzQYq/srVaoIdtk2O2ZSG3GIQA49cykosgyDg10F2TqOKb+fxF2397dpoBsd1CjT57yAXv/niPVL00+Thzh4MFojJ55D8jCSulTy5BWtwc6jW5APMYc4hDtue0f32wh0g6ND+26o0CwHv3yRgGfunmLdewaNGzdW7fOf//xHQvMF1r0Xj0GDJiHnxFt47rlfcCC+vNzTGPnfZsJuYNxxxx3ajZwdMHfu2m7de+WxZ88eId8KpKScQrHfNLz/whn/yaaBblA8/fTTYpaMwSWuJnmIKVN/Q82aDbBo0bw/kYewEegGRGHhFxg2rIuYEWcdTvBq4o0330TnTr2wYcNiLF/+92msbCbsBkNx8TTY2wcjB7+jIPMVeHuWsR658uDIc6tXb0JaajI6dmpz1vlgbRroBkJK4SK89/4OLNv7BdYc3HtVyUPMmjUHVSrXxtx5M885mbCNQDcQhvZbriOa/PL9MXSoNNO69+rglVdeR7dud2HHjtVYtWqlde/fYSPQDYIvv/gWdes10AHYf/h8jXXv1cGqVatRsWI1LFw4A40aN7DuPTtsBLoBsH79JjRo2BITxo/FihUrrHuvHubPX4RKVWqICfsN7dq1s+49O2wEus7Baoq4uFTMnjUZkydPsO69evjf/17FbT3uwa7t67BmzWrr3nPDRqDrHF8M+xYH9u9Crztuu+ojjSxatBhVq9bGwgUzZG1Unv4TbAS6jtG370CUK18Fscei0bRpU+veq4clS5ajQoWqmDljGm659Rbr3vPDRqDrFD/++DOaNGmFKVPH4Msvv7DuvXp4iabrtnuxfdsarFl74U66jUDXIaKjD8Pezgnr1i3D5EkTrXuvHmbNno2aNeph9erFKFfhn3tilISNQNchJk6YqtNfvfLKi9Y9Vxfr1mySsL0qpk4Zj7t697buvTDYCHSd4a2330OLlu3hYG9M7ne18b+XX0W7Dt0k4lqMVavPXWB4LtgIdB3h7Xf6o2eP+zBy5Bfo06ePde/Vw9y58xAZUQ7RB/eiZs1q1r0XBxuBrhOMGfsrWrZoK+QZhrFjx1j3Xl2sXbsRzZu1x8yZU9Cr1+3WvRcHG4GuA8TFnUBOVoFEQJsk+vreuvfqwGx88dxzL6BJ45b4afRXOi3opcJGoOsAo0eP1YbvvXv3tO65MHBQ0n8CG5yZIHk4xPLPP/+MsLAonDhxHAM/fF9Lu9lu+lJgI9A1xltv90PLVh1x6MheVKxUUROZXXQupJkWZyE6H0gWc4hA83YckP3A/sNiLjugcpUoJS6bxbIP/SVBXtSGa4AdO3ZYXn/9LcuaVTstd919j0VIYxFtcXq5GhBCWW69tadl4sTZlg4dOuozDx8+bNm2bZslLy/PetbFwaaBrgEaN2qMTZu2oExIJH4dPwJjfv7p9KCh5nKlIWmNr77+Fq1bt0VKcgKmTJms2og9Vbk+28gbFwIbgUoRHIG/e/fuCAwKwtKly5CTm4WnnnpSJ5C5GqQpiWwhSmLCKbRq3Qkn4o+ob8QZkMaNG4datWpZz7p42AhUiuBUDJzYl7MIdezUHdWrV0Tt2peeeBcKapln//scOnXugV9/HaGjarCoYMaM39GxY0cdA+hSYSNQKeL99wegRs26eKjP01i8aA569ry4qOtSMWHCRDGbTUXjrMa+vXt0ClI2mK9cuYqORnY5sBGoFMCuN+wZWlBgQfdud+K7bz/DiBHfa4/R0sDePQdQvUZ9LF28AIsWLVJTWrZsWTz88MM6JdZlwfClbbjaePHFly2zZy+1vPzyq9Y9lqsWbZXEwIEfWVau3G757zP/tQhxrHuvHGwaqBSQlJQkvk5D7Ni+Aa+99op1L6664yzhOUJCwrB8+R9wcXW9KpWzNgJdRXBkVIIlzZwHNjjEGB6utPD773MQEV4WCxfOw+eff2bde2VhI9BVBIeO6//eh6hbtykWSyL+5z+PWo9cXYhlwVtv9kWXLrdj+m/jMX/+XOuRKw8bga4iBn34Mbp07Ymff/4aY38pnRp2YvXqNahTtyHmzZ+GBg3qX9XG+DYCXWEw9xOLFi5Bg0bNMXHiaPz666+6r7SwfPlqODk5Y8XyZXjmmaete68ObAS6wqBjzIK72OMJkoAL0Lfv29YjpQOarnbtumHu3KkSsl/6gFIXChuBrgK+/up7nEpMQOPGDXVc5dLCokVL0ahxC8yaOQn33/+Ade/VhY1AVxhviwbw8vZHbOyhS27ld6nYunUbMjLSsGnTBnTq1NG69+rCRqAriI8GDUX7Dt0xaeJYDPvic+ve0kG/fh+gRbP2WLJknjjPVy/q+itsA0xdIcyZM08cV198/90nmDL174NdXk1wHB87uGLFikV48snHtGFaacGmga4AOJB3enoepk8bi59+/sm69/KQl5+GGTPHY/yEn5CWnmTde3Yc2HcIJ+KP49ix2FIlD2HTQFcAw4Z9g6SkBHTp0hFt2hijuF8qOHDmQw89rNMRMGliYmI0qiPONh5i374D0K1rLwz/6iNMmDDeurf0YCPQZeK99wYiMCAY8Sdj8eGHH1j3XhpYZpOVla3E4aRwCSdTkZAYJ7+LtA2Pl7cXNm/abD0b+PbbH1C+XDUsWTobr732aqlGfCZsJuwy8MYb76J2rYb4fcbUyyLPl8OHidbpg8zMLKSmpmL//v2oXDMDO3ZuwsmTx1FcZNFmpynJKWjRopleYzZFjTl2GOHhYdeEPIRNA10iPvxgMJo0bYvBg/tdcoFdckoynn32/2BvZ6c9MQ4fPoz0jETs3XNYjhYhKXUFElL2Ye6q/+HDF1zg4uKqvSyqVAtCqxZ3o2PH7uK0f47nBv0CWFOxWNaWYm94ulaEr3s7lPHqA3eX+sbBqwAbgS4BM2fOhqurP3788QtMnHjpo4bdccedQhzOnmMRHyoFjbqsg1dAIRwd7eDsBNFIQGE+/SJg0TQ3HD/sBAcHRzzyyOPo0eMeTJ70M3q9NBweTnYShbEaBTgaL0u0cX+Sivsc7Syo39AOFUKeQZRfPzg6XLkWATYCXSRiY2Oxdt12LPxjJj4c9KGYjgDrkXMjLXs2ThV8jQED5+L+Z4D5EuXvWnQrLHb5Sh5qHzf/vQiKkNRnogsb/MQipaUaPkZWFhASDtRs4AC34iYoSPg/JCScQIOuA+Dqk6HkYdtGV6tDwt/5ch+zSyGbHWWIH75zu2i9RKBKFeDBzhmi+TysZ1w6bAS6SHz99Y84GR+H2nVq4O6777LuPTv2x0tCJ4/EjFGvwMnFDoWFBTprDhdRPLCzL9ZOfVlZmahcuTrqd5qMqo0SVONkZQgphBVBnrIWYpAUhfYW/PHTR6hZqz5mzR+G+1+ZDw9rRXuBpGKhNSWd5LrcXMDL3dBA7JxKbuXKfaPFOh7eB5SrakHnRm+hXMAg46JLhI1AF4EPBg6Gv0Rc69Ytx8//UN7z4YcfaoMytnumiNl1mAu1DZezid3Ozl6J1frhrxEZZgfhC8SvRoaQwUPIsHzs++jV6y58+/UwPNx/BPLy6DsJOYQwYtmQkgSsmAtMHeWAU/Fyr+J8eHjao1LtYhQXOqKwoBBDx9rBRe61W4K56uIaNQiehgCvXtY3uHjYCHSBeOed/joYwTfffor58+dZ954dL7zwgnbhoWhJFvbBUq1jJQ5//7U5K38mS5TF/exubClyQVbhTtzy+DIEhQILRt2Nts2fFvO5FE3v/lC0l0UIBCTEAbPHA5uW+sv1GdptiF2aOTdYSEiIRHEnUbVKDVRtuAUPvJwp72CHHeuA38cC94o5bV//TdQse+layEagC8CAAR+hZcuOGDnyS4wbJxHPefB///d/8PX1PU0cU+NwmwvF/VfyMCRPSUnRhl8kHiMtaiu93pKNdvfPRMa+T+Dl4Y3DyZ+gXN2d+OQ1IO6QP3Lz03RSOfMZ5cuXN0hTtapEdfH434BkBJZLQ+xBwD/EMGlOzhbs3+qJ8V/54UR8jPUtLg22cqB/wM8//4K6dRpi3txpGDLkI+ves+O5557TAj/TVJnrksQhOUwCcR9LmlkVQlDzmOQhaP5cnLxxYuN7aFC/OebOWYTmt+3EynkO4sc4oladyjpvad26dZV8zZo10z5fFcrXxBNvbsX3fxxGzZZpSEsRf8jfIM7EL8vhs/9VxbxxkQgK9tXnXA5sBDoPdu7ajQwJX44ePYTwiDKIjIy0Hvk7OH8XiUJNwpEusiR0omah6SpJHi4kBqO5Y8eO6X4upuYh4QiTaH6+QWjTuiumTv0Ffd4boz7Skt8kNBfC8Bm8N6/huRym5YEnnPDSsBU4ciwH+3eI07wbcHO34OePo/D5K1WQFO8s/pKdXhcVdXEDap4NNgKdAwX5BZg29XchTQXM/2M2XnrpJeuRP2P79u149tlnlTz0PUgYrkkeLkzkzMxMXbjNWZQPHTpkvZq+j0Ee09nmfbiP2wWFRShXvgK2bFmDmOObkZcrTrMQ6OQJg4iciZnX8p7+vhF498c16Hh/POKOiLZxgvhDFvz6eTkMe60aCnI85L5nkpvPqF27tvXXpcNGoHNgwIBB6NqlF376+RvMnn32mXFInB9//FETkuQwycI1qxnMgZtICmoJkotzuDPxCJLEJI9JGnPNaypUqCIhe0MsXDQPAb4V1XGmgsrPd4CvT4jei/5W004n8di7u+R5dji0F3B2kShrg7cSJ+2UC1jMaGg2u9MN7Hn/Vq1a6fblwEags+D119/FrbfejbFjv8X0aVM1Qf8KkocJT/Lk5BSiQsU8MXOu4pM4o7jI/jQJSBpqIm6XJAgXdvthgpr7TLPFJTy8PDq2vwWTJ/6EoKBAOQ7M/L4pOArLtzNz8c73h1G3RToGj9+Hmk0ysGE5cEwUm52dBV++WQ1blkvoJjzlvfjshx5+VOvLeB/u47MqVrz8ph82Av0Fr776Ftq27YxZsyfhrbff0IQ1E5gLQWeZ5KGWcXAswoY1qzF53GYhRDTy83agZat4HDu6GW6uR9GwkZ0O38LzTf+G9zF9HsIkjaurix5zcXEX0xmF1asX4VRygu6zt3eAu2NdTBrWAIUFkHMhjnI2iortEC1ap/1twLzxAfiuXzUxX8Y7m/f+8KOheo/i4iIhrKHt+C7BwcF6zuXARqASGDr0U1SpWg0Ho/eIgxkmWiBc95vEocl4/vnnNQFontLS87H0j+WSKPZYvbk1brk1GJZi4NaeZSS0dsaq5QkYNnTFn/wbrkkeah7TdBE8lp1taKrgoDISSVXBkqULtTyHS15erhZMZqdWRmAZ8W+8gRQJ3mKjgbpNLRj+loTtu40aed6Tzxn44WD0efg/ePP1V5AlppXRHody4TE++0p0dbaVA5UA2zRXq1YH48aPxKRJE1XQZmKwymHoUCMnk0jZ2fk4fHANDsUUoLBMFdztGIMD7oVw93ZFdlYRXF3ssXtXJgYMrotFC/w1x/M6ah2Sx/RFTBjJYIewsLLo0fNu/PD95xCPR0cOYxMPHrd3yEOvF2Zg33YgMw0IlSBq53oXrJ5TTt+T5OP9wyMiJLSvj6NHDuPe+x9ErpjQnTu3i/MejcSERMTHn9Bncjrvy4VNA1nRr98AMV3dMHbMd5g8eZLuM8kzYcIEfPLJJ6fJU1BQhDXLF+NYbB4eHzEDXRK3495mbVH2yUmIj0nC4ehsBHklyLnFWPSHr15nah/m/L+aLu4nAgKCUaNGbcybNx25eTnqgLNYgMfL1tqJ25+boWH5kf1AeDlIhBWKtfMqnC43Iry8vPHkk8+gdZt2QpodOrADTe3mTZtw8MBBiewKTj/3SuBfSyAmqAnTaf711+8x7bfppxOU5wwfPhxr167VbTOicnJyQLvOXdCuU2ecmvMlyj3cHUsCEuG+6ink5Dujad1M7NrvItpDiCO3ovZhgplmyySQSSzC3t4RPt6+cHZywcYNa+SaQjWTRUXFaHPfDNTrsEd+A44SntdrRpNVCdnpPno9tVSLlq3RpFlzvPH2u2JaxdRlZeozOZhDvjjyTz79rJrBlORkfV5J0l0O/vUm7O23+qF1q05YuWohXnv9ZS1JJliWM23aNPzyyy+nE9nMtSV/M/HoV9BR5n6Kk/VNrm4s3ylGsvgpJBAXtnMuqX1KEihCVErPnvfhy+GDJKGNNtAFEq7f9dpEZKXZidYDcjIhvowFE4fV0ApUXs/7vfl2P6SmJKNMaJisT2HMmJ/w4kuvSAQ5BSHBIdi8ZRNOxseffn+C/hQLMy8X/2oCjR8/UYgCJCXGo1IlScDbjSHnKBLm/v/+97/qeHLb3p5q/0yYbcIUH/eRDFzTSdYKUesx5naTPDxu7jfXnp4+6NKlJ1avWoQDB/fpPjv7XNzx0mxE77TDvCnA7X2AXRsdsWFBpdPXEdx2dXUT3ykM1WvUxOyZMxAoYX+bdh3QsGEj9Hv3rdPnm+/OzMFms1cC/1oC7du7D3PnLoSXjy/WrF6GH344M8UAifDAAw+o/0Czw6oJ1jkxlHZg4xyBmRjmYoLiNH9zmxqKhX0kEMFj3G+Knb85bqKvbwCmTR0vmswFUTX3oWHnPYjeJU7yRqBpO2Dy94HIOMVynD8XK3C7bPnyePTRx/GetR9+qJApMSHhtHYj+B0mwVl3dqUGfLjOfKDS4TJz4NSpv6F8haqYNXMqfvxxhPWIAfop0dHRSiAuBBPA19dbQ183N1dNvPx8o4kGy1e4mD6SSQ6CBYms4KTzbSY8wTXPjYyogBbNO+GP+TPluCM69pmLBh33yHESGWjc1oIRAyoiLdFfzyd4Hy6mOcwQgo8aOQJ93xug7x5/4oQeN/0tLibZeA9mhiuF64pA+UWXONz+ReKDgYPQvEVHzJkzBdOnT/tTgpMQr776iqwLVeAEj7M0me11aNLMrjckkre3l/pNNCNMqIKCfCWo6aSSQEw0EpE+h0lIDnTp5uaJdm27StQ3Gg4uCbj71Rnw9MvT1ogxB8S0+Qh5+lcV8p7RXlzM9zVJwdJwRlqffTJE95M4Jb+J55jvw3dp0aKFbl8J/OtM2OYtW7Bpw1bEnTyBV19+UX0VgmJgYrNWPTNTUhB0XAvE2UzTAj5qICOKoh/zZzNmwmIp1sRjwR8TnYnGhKX24f15PcFzuH377XcjT/yrdOePkJV3HNnyWJbvRFWSk+wsGP95Nbm/4Sgz4U3ycG3u48Jtgvv5m/cnuOY70IyW1ICsv2vZsqWec7m4zkzY1cesGbPFdNVAbk7WafJQ6CwoZNTFBKevwwRmZBUcXAbly5fTpg8MiX3EZ2J9FxPNSMgzi5nzeY+0tFTRDOmqjXgeSUVNxWdSY7Ro0QZVKtXE8uXLkJp2HPl5kPsCZaKADYtDMO6zynK/MxrQBJ/B+1FTcr/pWxHcz/c2icVzCGYEXmdee75mKReLf50G+ujDwahYpTZatWwKd6+DSMvYg0yxGRnpzvhk8AK4OBt9r0TOkgiGn8KFYjK3CR6Xv7pNc0d/yDhmOLe81ryGZTnUTvzNCtQqVWvizjsewoTxP6BKh+E4vM8O4kMjJ4sNvirDyZnlQobfQjDRSRQSwtQ85jGCx0uuCZ7Dc+nv0PwSvIYE27lzp/6+EvjXEIi5kIkw/Muv0bnnVvh41cTuYxNwPHUn9h7NgbOYptY1WqJquWZYPD8FM6akiPCZaIZjbBDCJBJFZpgSksgkE9dmwvN5NBs8t6iwCEXFvI8FAYFBuLPXAzhy9AAOJ30Mr4BUuLhZsGiaP1ITfE9fT23BbT7DeGaxJj63uZgwz+FxXsO1ud+8jsQztQ8jwlWrVuk5VwL/GgIVy2cejfsRLu67sDd2OTbs3y0JB7hJbj8S44Qc0SDpmRbxjYRs2Rb07lAR93TvgfXrjuOnEaeQnemkBOFCstBkmTBzvrkmzuwztFlBQaESqn27jggJicLMWVPg6HIM+XYHsGWVMVcFz+P59FlMwhDc5v3Me5ZMMnO/SSDTXHEfr6f24f1Mc7Zp0yY1zVcK/woC5eWnYtqsdxEY7Ahv371wcCrEhr0HcGKfJ1b9EYxyZSshJCIN4TVWY9WOTBw7mYM8cWgLxC8JL2fBzwMGITtvAx69L1ESh71DjWap9JUIpuufW/sxkY21/JXFEHHlStXQuUsvTJnyM2JijiA6WkItQZEkfrGYOWoNw6c5QxbuIzlMghA8xv1mZMUkNM/n2tzmNQTPJYHY0I1tsK8krhsClRTClcSnnw1ClSrl4e3jguwsFzg4JsPZ4wTyCw+IL7AF3W6pgcm/iHaKpu/DytIiePknochzLXbFpePwqgJs2/h/cJSEzcrbhQd75UrOdpLFcErNwkXj3Q0zRpgEMqXL72vZvDXshICzZk1DSkqy1TcxzAwTWZJa72PKwSSMCd6Di6mZCF5bUm5n7nXmfJKH13zzzTdo27atHrtSuG6isCtNnttuuw2jR49GSHAU8gqO4tDBVBw5fAR7dsVj4+psbFgRiKy0mpg9JwZHjm+Bl2883vmwjBAsHz7uNeCefT9OriiPiZPrwtW5leS02nB3KysJxJ6lRttnagD6SMaaURF9JD7dMHEmGfhp7u4eCCkTieNxMXIPmhMjcbkQxupMq0TTaS5JEJ7Lba75TFPDmPcx70XimdsEfzMavNLkIW46E7ZlyxaMHTsWlStXEtOVL5ojDfv3nEJaeqpGSprIch5HxOBABa4SpXh7B6Bq7UJUq+2I7DR/lK3giinjjuDuB/wRGdpa/KdcFGEPLPYHcUv7NbAUO2sCc2HOPps2MhOdoITDQiPQpWsvjBr1JU7ExyErM0u0Xa76ZjzTzu6M08yF2yW1CVHynoRJoJLnlryGpOE7ch8b/xvm8cripiJQmzZt0LRpU6278vb2EV8nHZnpou7lExMSE+Hn56tlNCyPYZlOREQEAiUqYokyiUASsDohJKwQds6DEeLfVxJBohnHFbB3SBRC5qBTi4XilJI8JUlkmDTzHiTSXxObfd/ZOfGbb4YgOfmUmi9W0jJxjXMN0pDUJkreg1rLOEYtZBCF4PMIQwMa0Ru3CV7PZ5TsBXKlcVP4QEyMu+++W4XKebCcXQolMdgFxlUS2wUe7u7wFfKwlpzP4DlO1ByS+Px9RgQWHSqX/bXu/s8ChPpI1Oa9TPamyZKPRtXHKnFIIEY2BoEcdR8TziATSeSozze+xzBhlSpVFxPSFV98wT7zqfqspKRTp59tRGuGBuI9iAIhrFBDCVksmpPHeA61qGzBzp4FmgZZDfI5aKTH66l9aGZZp3c1ccP7QN9//71WP1ADVK9eHeUrOsDfLwKR4dW01rl582Zo3qK5liSzDCQyqqwWruWKoPk7OvqQagRWeL711ltYs26VJkTikbeRU7BOkrlAnlKMSeP2W32SQg3JTT/I2KYfVKS/Tb+IZDbIYTix/M3w2VHIxfNoTs32yYSxog9kp60Gc3NYnSL3MDioxCFJ2P6a9yGB7e3ZUC0PDvZGXzRqG4LPooa92uQhblgNxERgZz8KjUO8VazkAr8AD+TnRMGNdVGiDejn2AkZ2NiKuZKlwHl5nEvdDjm5eZLD80Twedi9ew82bFiPgIAAEX6Rtieet2A0Ro55GP6BxUg86Y45c5bhs0GblVw0WdQ2rNJwdKQmou9jaiP6RMZxQzuw4vSUJLqnkLkdpk4dK1FhFa2UZUJzZNXy5SsImf3Ef9sqFCoWkpF8olXkYk0euYeDkMdZnscmjoUS8tN3IlkN5tHpFsfZzgXFQtYuXbqIpvtCCXe1cUP6QKxLGjJkCEJCghEZEYmwqEyknPIX5/ZMHyuC5KKjahKT19HcMOHUZ5DEWrTwD0kMycWOdqKFUuDi7IH4E/GoXOcw3nvvWRQVBCEjbxUqhN+OWlVeUu1FbWf4QI5Wf4j7jMpWw6yZzrVR+Uqy+/n5IzS0jPpgHMqOHRDT0tJ1zlISbfXqFcjJzoGbu9G1h0Tl2pFlTnTS5RwShuRh1Qi/S2yYvC99IFnErFE7DfzgY9x5Z28lz6Vq9YuBQ3+BdfuGAIW4cOFCneuzQmV/+PgWIiXJT4RtFN2zUI7m5ciRw5rL2Sg9QxKL1Qk0MyRVbi57KezURmUkg9xVIqMTkqCiKdwdJHFz8cZ7Yh6KW8HitAk+Xn5Iy9qP5CQLDu5P1oQxFiORmFhGgnFtHuN+4xyueZwa0DQ15mR0J4Ssx8XnIhlIAKG/nstvIUG5TSLyukIhfdWqtYSMAfjgGy80b+uFex93Q2i4H3LSy2lBYcWKldCsWXO9rjRwQ2kgOssrVqwQjVEoTnE2MjNckJdrr/4ESZGTQ3LkIjbWKG01TQjNA01VrhzPys7S4U+o9omMzAw5rxgxx/ajrPhHHBG1cp2VuLPXS7B32Q0/n1A4ORuJ4Yr70aBOb6sZM7QNt+mP0Fn/q/Yxz+E7cDtK7k/NQQ3E/uzMDHR6qQ3pN7HphkUygJJRSOco9yYRqSnz8wtRu3YDeZ7RQpJalC0IOOqZv7+3mPFyqu3WrlmOmNiTel1p4LpxosljczkbGBmxjOfYsTi4uKbh6GEL4o6n4ETcCR1T+eTJBBw8eADbt2/TxKH2ycnJFrOVqfvpUB4+cuQ0eagVTpyIE+3iIQKPRlRkpGiubNRosB939X4e6Tmr4e8bjo3rjiMpPlMSTK5yipYEN2rd6YPQlJiL6UiTCMZCx9koZeY3kSwkOTUPzReJw/ONSlr6O3Ku3IcaixDdZfwTIhQVWCRAqHv6GMnIlpF8Bhuy2dkZbY84iqunl7eeU1q4ZgQqSZhzkaYk6Dsw+vD1z8H6tTFITU3WnJgsJoqt++gEc5JZNhYn2WjKEhOThEhJYsZS4e3F3hZGGYroXRw9ehTePm7Yd2CXaAZ2fclAvebH0bFzS8SdXIeKFWpg/uz9aNkuUjSatYFZ8THsOfSdJrxFEpvk4D0NshjkMYhkHDP2GTXhNEF836SkRDU1THAuhEU0KolkaBsjEqMGchDHOF/OyZfnUZOxYNTULGzZyIGljJ6rbnqcmqtKlZrYtWvnBcn0SuCamrDzPdoUFIVNlU/hHIxei4x0F/j4eGPHjp04cOAA4uPj1Tmm6eI17O/N/lUsK6GWqFatmjq++/btlcQsVkKxoZf4wDrwpbu7kyRuBpq2SkKDptUlOjuFhvUbyL0Yvjvg0P408YucNMLz864HR7uqeOONtzD798NwlkRzpjNtLROStIe91aQZEZpcZy28pF/G32zhSA1Es0twFHoSj+/LSEt4anWc2TDMosPMRJaN0gDB3y8QuXlZqlV5Dz6H5PT3L4OU5ERERIZpWZe/vy8GD/74tAyvJq6ZBvonkFxcmINJgALxAX7/fbESaebMWTqUG0ueK1eurDmwUqXKWtZTXxKf81U8+uh/dGJ9EihOfAXeiyEzU1k0PaLKhsDXx10SMg0t2yejZsNw5BacRNNGNSVRJFpzzNfylWPH0hFe1ld8rjIoLBCzUZyPl99sofdT3ysvR5/N92T5DX0tOuzUlizhZh0YTSxNFkdjNUyXMTa0fp9uG6XKzE4kTZEsdKdJHmogF7d8DQYKiwvw2CvJKgMufCbLstrckgg/fx/1ERMTT2Hd2ivX3uefcN0SiGAOojkiJkz6Hnff9RAWLFiguS81LVUbZ7Vp01b7c1WrWlWrKOhUhoWHwVHUP8NnJh5HhKcWi4wMFx/BAQ0asmNeEfIKTqFVxzSUrRIg2ioLrZtGiSZJkiVHJFMkSzGat4mQ367ISg3SMpaiojzEJWzXxGMIXq9eQzWhueIc08GliSwUjULTQk3Byd8Y6huOPrtFG+aK15NA1JJkDkuaZYeW/TiK869NPOT3ky/UxJ6d8Xo+9cnkEeXUB+LC7yVJF800qi4yMnIREJqgprK0cFUItGfPLrz04v+hTBk/lC1bBkGB3ogID0RYaACGDx9mPeuMmTofKIxMybndbqmNSZMmqcBuu+1WbNm8BUsWL5IzDDVPn4NmhGqdbV5IvJMJJ7Fy1Ur9Xat2TYSGBaBBg7qSwPkSfR1DkxapiKjoA3vRNp1bBwgBUkXr5Eoi5otgCnTwbg8PFyQn+Mr9JeEt2di062PMm3sY5ctVUFLQYSeBGL2x1wUTOisrA5s3c56LeHkniRTF8TbLpOgLGeQxynLoJ3GxE0fa8KkkUcSE5QvReM2O9YzijLY/lAWvJXkqVKigJdn5BXlwdQ5S7RMn3+zrz7bVLqVivogr6gNRM1SpbJQEFzE3yT47EYajvaMksxGJUPXy46rXqIUZM+ZqLjwfGHnxlNT0aGRnuqgAOVrFkiVL0KNnL+SLSWDC0a+hEOmARkREqqlg5LV161ZUrFgBLVrVh4uQ62RCHPYcWIS6DbIQEOkGF6di3N7ZVQJlVkKK36Fref8iLzFJnkhNCpB7usn3iGnYuAzLF+VgxYJCjfDoxJKwJBEby5McwcFB6uAzrGfpNBOb4TW/k9/P9zeiNNEwRUJSRzFHQhC+NyXBTMCmtNnZeahcNRz79sSrP0VTxXvQTHPN55Fg1GjR0Qf1N4f57XybH07GBGHixCmlQqIrpoGaNa2PmjUqqgBEQ4tzKaSR9y+SiCRDHOGsrBzNidk5uSKcXB0tIlQ0FIVwPuRkc2xjMQnOoWoaeD7NQ48ePSQBmdDMyWIaJHG4plPJhe/BUtuaNWuhTr3K2kfc2dkRzu7xaNNBNEuAmyivYtzakaSWRZLPTtaiB+Sp9uLsOiI5kU1BCyWk34ZJUxdizFeeiDsUJVrVqFdjTid5WO9E551LcnKSahImLE0oE5sZ4ExUZpBIM46mrzxR3uO09pFELyyQyE0yWucevkICtiVyP61dSVJ+H8/n763btug2jzsKYRNOWtCuXXu9V2ngihCIpoklucxBjkIcfnROTj5yc/K00jIrg85mHty8OK5OjmiqXP3N0tdKlaLU1JwLLVu1Qc8et4n5miwaxAnHjh8Rn4aFcAWindaLhlmHQ4ej1UFl6XRAQCBvi4SEJOSJlnBzE0fTx8uoG3NMQ1TFw8gSc0QfqHPbVAinlPCS5PLe1JNOSEoUnyeL5HREbtERvPHSRmxaXE7Cfj+tsN28eTN69eqlCciBKumLsBvPqVPGaGIUK1dMVKM02dAE9H2MxHbW9+c5BsG43/B/uE2C0V+a+stJ6z2Myef4HJKSmYhESk1N07IjEorHPb1ccfxIAdq2bafPKw1clAnjqVSL5iXcDg31V0FSAFS9GjnQUZQP8w0swov9/fDRq0XIz3VGVu5hlKtkj+p1vdHpVh+8/jgrGY3S3GPHEvSefwWf0eO+KGxcVoAyoSGSgFWRJ2H3kcOH0KJFW4SHR6jmYV0Tcy7rl3bs3Iis7EJUKB8h0ZOn9uvi2DuZxRPgFbgLBw96oUnjNDSqzoI6mlt2VXZGQbE7Tp7wF/J7S8Rjj5y8JLz/9iZ4OzcWp9aInFavXq3vxQpRo3I2D/v379H3JLhycGD0xcVd95MQJAx9Jv4m2UkkEosLr+HVdMJZF8bzIiMrimYLle28081QWBzAillmEr6L2baJawYLFWsUYPPqLGzfsUNNZ2ngoglUEpXF38nPM2acMSMNFqJlZuZjyI9lUJT4P3z88Uci5FxRx2Wwcf1O1G7khhm/FsEvuAjPvRmIT97KhLOrgzjGPTBq1Bjrnc+AwUn7noGo1iQTi8f5iTaj/feEj6+HRGIJ6rwa4ueK2/bwEueyVq168PH2RGBIAMpGRor2cIZP5His2SA+hWiAZx5N02hH9IRoIHdkCWnihTx5+d7yOwfzF+zHzq25KMqooSZqzJgxp01I586dlRQHD+4XLZCijyZYokzfh86tl5enZgzT7+H4h6dOpYhJzlJTzAzG9zVCcpY5i9kXGbq6OouGyUfVarVV89BMWiz5cm2mmE1vbXbChnCUOe/N9zE1FAnLcq65c+cp4UoDF2zC/koehrRUs6r0RU1TtbKyLyU5B43aFOHY0Tw888wTktOMqKFs1VMoW8kZuzbZiakJQKBPZfR/6SRGzTHG9fvjj7N/9J2970BctD1mjXLEbc8moM87qZIIeTh+7CQST2ZJ4vAsvptoR/nLKoHCwnwcPrJPw/fMjAwdqDKv+Ah8A2JQkCc+kqMFDmLn6HXQfCUlO4sGFA2V6Q17pzx8PFhM4xoXFKZX5811hDLm9G7duuHWW2+VZxZjw4Z1arYM0AG2lwQUYvt468JyICY+tQqHXuFshKp1xKGmc2hI03hv3RL50mdkBqQ/R1nwfDWjORzP0Ef3cSExuaZzTX/QwTkPPmUOKqHc3K9cl50LwQURqCR59ENlCQ8PMir+rB+al18oiZWPVl0ljN+ejam/xqJFyxb6sazxPrg3FZ1u8UFqoifeffddrbuqUb02po5NhLuXCEoEt2XLJutTDMydO1cjjOxMZ2SnO2P0e974Y7wd5h6Jx7uj08W38dYuwYUFTuLAlhXH06q27ZhQ4sQWZonvIz5aWXGavbeIJjR8E+GvQZ4ie5xIcEF8fIAcc0N6dhpefm4VTh4KR3FeGdUOTBRGPmyQzkTbtm2rvOcG1RoECezm5gF/MaE+4mtxiDk3N3dZXMW8h6r5NOrfRNhqsozEd3YxRvggGU/LV9ZGudAZklStmwJ3D0clI82l0TU6XY9xqL1mnY8gLdmClLjyqoGGfjzUuFcp4YJM2F9PST51CrXrVFMBkxz5El0x1wwZ6YO+zx9D+SpOSEspwANPBWDmT1VESFno8Ugsfv22EKEhlXBwf4I6glTzXkFH8ezrUej73zRMnz4TzZsbI0fwmc2aN9Nn0cbnMFqTfSpfSf2GHQvw2og8HDtowS8DvBB/VMLpk3moUCFcfJo0hEQ4oEJFV0REeiMoxB0t25zClu3BOH40HbVq2qFSRYs48hZkZbpLYgXh+xE7MXtiovhwVpMiCWQWOVCDkhgcOYyEokli4tEZph9EE0Lzw8pMJjR/szUkB2lgsxG+P00NtTQbtNGks1ojJ4fD0FFryvPkWYxc1eyJWa5Tp758p8jXuQAe7n5Yv369jutMkhAs3qBmo59E/4oa79ixGKxYsUplx/cuDVwUgahpuF2/fk0NXxkVscRUw04nTqLmjczsOEiwgjcGhWLnlkzc82gAPDwdEODugUkT7TBllGHvWf1wMvEYykSewP/eD8d/7+SEsi3x+++z9eObN2+uz2DCsPJSW/Axt1pVvt5ENjkl5K1P5qJVLzFbO+2RHOuCxk18ERJqj9yCfHlHRwR7+8DFNQerV3jByc5dfDdHeX6xLHY4GmuPd/63A0knJCEdjHdjQOAq5qFIzG9aegb8fHy1UZe7aBYlgfh6NFNMTJKMvhF9H5oUOvO1a9dCTEysLEeFRJmnoyaSj2s2HGOdWW5uln4DCcvola6AEqigGHXrNRCiMjgIEnO5QQni708t56PP3LVrlxKb+1gzz9aUmZlpGDdu4mnilwb+kUDmYa65kESVKkaqELUZpWgD1hK//2UInrl3j04zxI8KKrsdDzwdgKhyjvh5SFPRJIX60QSF3LhdCoIjk9VXatvFGy/cl45bb7kNd919n7ZzpuBJIOZ2SpnRFROiZL2RCX03MUqOjuJvueQjqrIb7nzaVaIqhrhAiA+1ggXx0V7wcPJH5eo5cr6b+Dr7sHkp/Q05SeTNgsaIiHAlCZvBauVrcoqaSmfRLCzboSaiGSGh2L6ZGocEYuI3btxYy4fWrVtnJQ4bjxlTHvBaMxLLzck2NBlLoMVnM7UdSUtNxAxZr34j/TaShHKjY85RNfg8vh8LSbnN0unIyAiEhISJ3L7Vfab5Kw2cl0AlD5nahx8aHOwn/oYDXN1cNDdlZRWiWo0KSEo0Gjox0UPDA9G7jxv2bqyONWtW6XUlQQEymoos74Rn+ibhse4paNOmk+YwNrUwBcDqAAqMgmG5B0ubea2muPg6JpMM30HeUXY7ORWhx+MusHfkO8uxQjvVgs1qNoS9czrG/LwXW5azkJPmyiglpnZ78803tbb8xx9HyjMlupRvYWtGf38/SUBvIQ/Lk0RTSKLSfFHjkDisarjjjjuUJLNnz9L7UWvyHvRbuBgEMhrjsyyMBYoMREh8wzdit2ajjovBSdNmzZGXW4B9+/bpc3nPRk0rIjPNScnJ6hPKyNvXDkX5boiMisSXXw5XOfEepYWzEuivu0zycCG7Q0L8VAU7yAdwRpl8EUpkeGXRRNmaG729feFVZqM4o9U09/0T6KTSnvNaCpIN0DnFEgXP57FeiyRiLmTTDUY/RpkKr+YfeV/yiXNEQqJBMQHuHmxZ6Cj+EJ1sMWeZFqSniiZLkhMtDvr+JAhzfAvxu6g96NhPmDBe78lnM0GpbbiUbHFI4vBd+W7sV9a6dWuRUZFklDWIi4vTDETtRZLQZPFd+f76W3ygnFxjRHpqsXzxh+gD8f3NhvM8VlzoDi8fhufGPGJ8XtlyYUhOyoK3j6c2YykucsIrH+bg1cePybM3qj/G80pL+xDn1EDmbq5NAlEwFFRkeBn5UAlv5EUZPUVUkFxUVFV+FiOnaCuefiUES2ZEYOuGRBX42UDhs0qACcAPpoBr1KijE+6Xr54i/kx1zPxtnTqgFODBgwc199JRJYnoiBJ8NyYIOUQfJjubc2hpehh/qJLUTBiahl6Okdud1Yd5+un/8jOss+6wFlu0kpzLxDUaaxkTqBjEIYkMrcN7tGrV2jqBiSGjKVMmqeZRAmips1F1wSocmi9qIZpgalFqGRKm2GJUd2geEE2k1TOaKQsxeUlV/N+9RsTFZrksj2rWdQfWzq+t2n7QyFTc1+EEvvv2e9FYzTSDlTbOG8bzw/jBpoBMwbiKQ8c2K8zBTJy0FMltThtw99PH4ORsh1VLUpEc73FWVerh4a6VmxUrlhdTGKIt61gxSeH0fnKnhPll4O6dhZCyx/HOZ0CHjm1Vi7HpBP0P3pOJRiecbW3oT3mKKWT7IKEG3Fw91OFkeQjJxhxJ7cG1q/x2E9J4enrpEG+cnpKR0pdffqFNTbmfc456enlIbua2p74vn8NjJBwLBEkmTpXEilOCJOHo9mfIQ5kZvhpZTBPFDOMu78R7kDwkILWNj7efEoSgJqLmonZkdPvG4w7oeR8rc41uz8zA29YESyaRiHd0Bh7tnoqgQH9Ur1FD73st8CcNxE1+jEEcY7cpELXZIhPmqqeeehwLF87XRt9FYiPSU/PRtAPE6c1B87ae8A9wx7TRZwjEezJh6Fxzm8PEkTAEE5uOILvfMtHad2yITvdsx/q5nVGzxWqsm99ECJalkQiFxHY9FCQTl6WuDIeppajBeG9qJo76zgQ0a8HNL+Rv+l0dOrTX8PeXX8ZqyS41C8lG8B5Gtx3DVJUMzY0yHEZdjujatZts05czIsQFC+Zr4vN5zGQGjDX/WmQf3zs2JkZ/854klIcsbCyWlZ2p17I1IuXGc+iEt2rTEPHHs+Dnb1TeHj0aI1FkBaxauULC/QIsX75GS6ZL0+8pib+ZMEPgZ5YzOcooOuc2hRkeFiyJKLnJWpXxQj9XHDqYLSRwx551tSVKOGQ1AS5qgqgpSADmRJKFNdds08LEZ+TChOPIWdQunG24XZcQhJZNRfSuCCSeKMKePXv1OQT9E/pFJOHRmCPWdDIKNM13ZY7lQvA3zUe5clEayZBEv/zyk14XGBQsx9XW6fn8Ni6m1iKJSFKSipqEJOHIHyQTwQw1btw43eZzSB6u+T0GgbnfGCwq+kC0uMx8jmGSWETBDMTnULZ79xhDz9FRZ3NZTlHA51WrVktlxPej8xwj/iGju+m/zZGot8o10z7EaQJxZd1UGKaL6tnack7tueEc8veQwYPw88+jNO24PyCkGL0ecsWy3yvqcRa6sYSWZGAZBU0VcztJxeMffDAQX3zxpQq6UqVKEsllaQ6jgNiniyaqaZPWqNU0Tqd6nPZrnCYCBU0tY7YLpubhe5IAvBdRWCCRT0Gu+BJG6ExT6+vrj1at22HOnJlyvFBLgvl+xiWGmeH9TfLwXZjAhuYxylX4nI4dO6rm4D5+B1tI8p0pA5KX9+I9eS5lyMQNEpKuFQeb5/NgcFCgtg4gSZzkGXZCRvpDJOqp5FM4eGCPkorn874sfCSR+Q78pvIVKonsvlLNY2r1awUlEF+U4PrMYhCIxDEdwpI5nDm6du1qcpHs0/OK8cpAXwz7IBaN6nVXf6VcubJYuXLlaXIwtzHBqX369OmjWoRahwlHQZMcJBwFMm/ePDVT1EjUUjzO51L7mAVzXFPABFsM5uRmoFD282tUp8gGrzktYFkxAXz9QuRZxoCVPEZNwW2+B9/TII+heXiM4H2ovdh8gwTjfpYys4yGx/ge5v3o2zGj8P02rFuPlOQU+AX4GZo7Ilx9HRLHuI/RFIPvrCXSYiJ5D5bsxxw5hBMnjCa9PCc4OBR9+/XXduAkDjMmr7+WsJOE57vLCxqE4YuSDPINVsKcMWMUkiEso0VdgeT0xo3qa+0yU4fHQsLtcO+jFTF9jDEJrWkSmCgUKMnDcPPuu+/Sui76IhxZ46OPPlLBmdqIgmEZCMNVJiwXHjeeX6RENE1qVlaKbBumlBEUy4S4zW+gn8aE1XIiAe/LKIem19c3WO/J4yTEGe1jRF08l8e5sCymceMmao4539batWtkPxPvTKZjUURoaJhkjFgRngUrli0XorCVpIM47yHwku8OKRMi92aXaIOo+gz5xxJ9bnPh++i3yJrnsKSZ9yaBTY3O8jLK5FrjTwQy7feZhaQx95/RQEazDaOROAveBrz/HtatW4MiklDC+kLRVs7OrvATs0HnkOE3m2/ySS4ubmjQoLEKpkeP21SzsLEYo6g6depg5syZmnh8DrUAzRRLXc3cbS4kT4GYqcyMFH0/2aWgs8rczYRlWMwcTWf0dP03v0u3jFaTXl4SScnFJBA1Dts0GT4PScuWf0DdunU0wZgBWCfFRGaGkVdSWXTo0FHLpg4fPoQa1Wvip5Gj5FoLKlUtRMPGFowb44xA0Upsl81Wg/QLXbR4QJxzajl5lmYy+V6WePPZ/F7uM/xHo6qCGY/voQWa1wF5CCVQSdIw4QiuDVKdWaj2jXINw4zQtDAMZsc9TgMwc8Z0rFmzWjUSz2NiavMFETZNXUBgqLYaJCl4L3a5oTDuu+9ebedMtc8c9uqrr6mgaPIoQI6uRY1jkojI067MRiNzFgaacGIOlmeSJKam4Tn0MbToQTIE22mTWPR75EtFa0TpbxLDIA79Hjs1FTSjfPbevft0H2XE7+Ga0dz+/ftEDlmy3QlDPxoi32XBAw+zmqIYaan2mDdLwncPV7Ru2xaeXp5wE9/O1U38L1mfKW5wUZ+P30/SUEOxvIkZiM9nJuPC41wbBL4+8BcCGUQxtkkiw2k2HWgKkguJQzPDNYvlKUCSgo4ttc0hyYnsTuzl6aVEoaAoJIbrLAQ0qyPi4uK14pGJ9uSTT2jviQ0bNmrIzgiLwmT0wfPpa1CgBE1nVlaq3lu1hJLINEUO2irSKLSjxqE1Mcxp+XKVdSYbfkti4knRbPs111MjcPxCEoMEZTkVy38oi0OHjqh2IuSn3K8I9erVV21D8rPSd+jgj8FpJb8dbY9d21m+Y4dvhxkOcr0G9VCuQnn9fsqBZUpG2ZKxmE0/zDIrg0A0pYwASSyDVOax64k8xFkIZKxNAjGRzFJUrUkWQbHgzyhNZSWhUUFI4vBcNsHkuUwkg3TGNSQYCcSFdVpGBMW5JLL0OEN6Ot0HD0Zr92SaNN6bPhOjN7apIdH4LhkZEvUIAVlazERmy0JHZ0fVeCQmy6YYAvN9/APdEBFaT0u3D+0xNBrPIVH4/tEH96GgSEysfGuL5m1VE/D7WR9n9PMiqURQSqxK6t+wBL1y5aoY8e13yJaM9Ohjj2HLls0oV3E/5vzOsi1HRJaNRKMmTdQHU00qmoSE4/MN4hhkYkRn+kMmefidJbdJGi7MINcbSvhABolMDWSE6ySE2Y7FqBTkCBgGSc44sSTbGQIaJKQJYwJyzWuosegvMeQ1hl1JVfPHe1CL7Ny5W9u7UJC7d+/WNsfUVjRpdKT5bD6T5CkUUlKYfCYTV6sWREvk5rDeSZ4r5zk426FalaYYPDZWHPpCTB9rQZmQUJQJd0LqqTMJsmf3LrlnivgkLqhVqz7ijsdpiE1zRdIYVRdO2qCM5pm+TnXxcxYvWIjGQhC2WaKWGDr4MzmP3Yx90O227kpmahV3Dzchjum7sCafpsgwV8baLG8yfB++F9d8t5IL3+V6xFnDeIME9HkM7cJyF2PNRKRPYRw3vskoQzHX/FBDixnagAuvo6ZhkwyOj8xmGlw4RiA1EUlGISUkJKpWoD9E/4MEogNJDURtlpaWpL4Pz2VTCApbniimwlGeQaJLiO4bINdWQYc7YrBxlR0Wz0lSYtMBpVkMjopByomK+p5FhaJhHFOweeMuSUBnNSfOzpzjnc614XvQN+K4PaxoZblL7dp1sGTRIiQlJuGDQYPw4w8jcPTwEb3ffQ89QCnqe7GcycvDE94+3mqGzWYg1DwkDwlD4pRcSpKl5HI9429VGeaaCcbEN7SPQSBuGxrHKE01crGRk+knGB9MNWuQ0DB/pukzhloxHO4kNUkcXIkFjCQRTQivp19FM0ZtxG0Km0X91HopySf1uQzJzVZ81F6seGQtd2BAGfj5B2giHTl8DCmpiXpP3oOajAnZ6e7DmDvOaJSelZmP72Zm4ZmeLoiNjdZqBFdXb9VAdF55Hb+D2qNSpYpaZpWSlIzed/XWKbP37eGADUW467579FxqKhJBTZaQxYiafGVtmi6jVt1clGiy5nWGLM+YqOudOCb+NEKZQQDjxbk2NItBDBKEOZMfy9xDIZ1ZzGFGjJxl5i5jmwI6IzRDWIaKJgxfydBU1GxU38ztFD4TmQlIrZSeLqZLNCI1nb6nvBtNF7VOXg6bfTijXPmKSnI+IyoqQuvNeD8+lyRgIm1aaTRFpZ+VkZkGv0B75GS4iRZJ0kpMeztjuiQj8+TLczPkvQrEPyuvXWfSJQPs2b0Hp4T4Hbt2RpNmTfT7SRBqLVZRcAkMDBBCB8JXNChbL1IDGY6zEVDwHc3FJI8pfy43Cs46xN2ZDzljg/mRzO0s3mcZj0kUCoD7mFDmYpxrOn9/3mcspuZiOGw660a1AxOPpo0JQlB70adJT0/RQkIxjvo+vAeRl2dcV7t2Q3lfdo1xVs3F59Fh57k0g1zcvNJE5XrryF503EnQ5LgovDo4HZNHp2h5DIloEogLwYpgmlT6YimnktFYSNOsZQslJevVSHY/IY1ROhxo7eAYIOQxhhamNmNGM7QUS7iNjGjI5wx5bkT8rTL1rzC1gLkmTFKZH322jzdva15nRGSGOaRDzUiMgy0xVx8Xx5UNsfib5oxlLmYxPX+np7FhfSYfJM+VZ8mtVfuoliiSxK2hxOE7sWKU5o4EY6KxmQb3m+aIxDEiLCPhOMpq/WZASnwktm/fLIQQUrh5aNUDSWySn/c6E3obJorbJMiZAj6j1SIdZTMsP6N1z5CFC3Emo95YWqck/pFAhHkKE+BSPpjX05GliTJIlKfEYKc8Os4kT1zccV3TYWZ5EMuXmEA8//jxI8Y9RFNpS0gHai6j1SD7UXXtequauXa912H+VFdElXfBtjX+kpAc/s2opef13KYWYULy3kx004zwORs3rEb1GnU0gVnRyXZPJArJZ2oQo20QFyMsNxxkg0TURjzPNOF8DgnI+3H7XLL76+8bCRdEIBPmqZf2wSSR4fOo3yKaiGE8w3pGZMeOHReiHFMScWg6hvI0BTRHHMNQm5/KXQxfzCj/YVmPhweHkCmnT2BCGqRi2yCjARYTlARhQtIcch/f34go2ZMEcHM3ar63bduApk1ba/kSRxghyUzzw8XQOEbHQVPbcDFLi5U4fJYsJbXNXzXOzYSLItCVAB/HxDfNGZ1UlgsxKqNvYmqi2NhjGs6npJwShzVBIi+jOkL9BwnbOdoHieji6oYq1X2AwjDVEGZiUSOVzPV8HhOYa74D/RsXt0LxaXLFdwnUXrVbt6wTbdZDoyaDNIbTaxDFCMOpaYyoiq0VjbDc1Dgkakltw+2bkTQlUeoEIkqSiCOXsnyI4TxHTTU0kbHQ3EQf3Ksz7bDXBAsLmVDURqzjYnlT9ep1kJmVjsSEJCUNEzs8PFzJRC1D7UCtYz6XBAwutw/OLsD21SHw8DQ0y/HjsXKNCxo3bqpmydA2NE0+Shg2aTXM1BmTZgQRDArOrXFudhhfWsowcydzLJ1NI/z1UceZ4S8jJpoJJj7DdblC1wbVxZ+hFy0Lm3A881YGEk6eUvNEcpCYprky/C6DPASfSRKlnaiD5NgGCA0L0ciJpGQTDU5xwLY8NJ1sPhEWFq59rjhgFQsRWRDJ9km8hv4TScbSZFP78Ll8xs2udUrimhCIMElEoTMRmMNZ6GaE3Cx8M4r95SzhCp1gXsNNIRKDQXGi2fi9VhNWa1iUbExcna1HEpTEMQs5CdU+oiUOHYpWX4uFmeaYzTRnxeI3kTQkMOvfWPDIToYcPsYMy/luphYqSZqSpvLfQhwT14xAJih8htw0CwaJfKyRjZFQjHqogWi21ExIBEZysIbdxdkdsYcK1MzwGnPcQB6naeHAlyQOE5Uk2bptmxYfsGH6gQMH4eoVj0LEYtWqZWjSrLlVw1D7GMQJCTE0DgnE9zLNFkljEuffpnH+imtKIFPo1BTMzW5uxtg6JBL9DzqqXuJ/KIH4j/W+8p/FAUw4DzkvJZntnX1V87BA0jPwkN6X93QRR4dRHH0jglpMrxNicr6JN4Y4I+4I667scPvtd4ppMrQPF1Pr8D1I7pIm6t9OmpK45hrITAgmCktpac6YaCQF/SCW7Gr8rtyxaCUq68B0gCZhxLgvqmqC0/cpW2M/0hPK6v1YjUE/iIlPjUQN1LhxQyUPl1c/dMWIjx1wMuEY6tdvpOaJGogLfRwS2dQ2JmFs+DuuOYFMMJGYWPQtaCpIIpoNtsHRClpJQHWIhUh0pBl2h4ZGCHEK1Y/JyQY2L+dgVXZa+UrNY1Zp5Oax/xjnUM/Ve1erFYQaDbKwcCbryhzwxBNPqcYpUyZEiWQ4x8Y0mDbinB8XRCD6EVyuFkpqISYaW+ixtNcIob1FE1j7e1u1EF+FGoWE4sJ3c/coFtL56vVHjhyxajRj6Lc6zVPEgXbWYoNKFavgwx/T8NRtLkLDYrzbt7/4OqFCxjJCHpZeG5rHdIxtOD/OS6CrTZy/gulFjWBoIXchj6GF7rvvIS1ENCp3WZXBidYMQtB08R0r1d8tJOKcGPv0NwlkvSuO7qqPbg/sEo2Ui5zcLDzSyRWxxw4iXKKuevUaqOahqaRpI1ltmufC8ScCmYQxl9LCmWcZzi99IbME2CgT8kGYREVa+Ciah+ezXCg29qgShY3Udq2ros4yTRQjJ55LfcXKV/aQmDuulvhEHBnMEYei92g76qGfDFP/iaG74fMY9Vc28lw4/kSg0hbcn0lqbPMdmIj0QWi+aFbon/TqZUz0pg3o5RzRRxKSG/OO8hw2pH95yAHUbuiOiPDKqFmdI3wZXZH4HGdneyWitqzMz8O48VPkvsHqNNNU0txRw9nIc3E4a1XGWXYprrRw+RwuTGQuTHCaJUZPRgvGDK0PY12ZWb0x5udRqkn4huzvRUI0bdoC6WmpqFLLHa9+lAZvP6PP1P1tXCSiOjO66fp1q/jF+OabH9GwYUMtLKTGspmsS8cFE+hqkYeLqSXYMtEgkVFbb4xqz3bUqdpWKD7+pFa6LlzwB44ejdZIjARi+RC1EzULy3dYnmO0j2brQF9s37oJ+YXs1lMRb771Nlq2bKX+TsmyHRsuDf9YmWoevpIE4j3/vBhthcxeHYywqIWMJh9sfEYCnUJiYoK2H6LPw1B91qzfTkdjxn3P3FteWEuv+d687/vvDxJn/D41iyVJQ+LZcOkodQIZ96PWMYjD31xMLcT9LFE2a+rZepEa6NSpZNVC7AHLpqrs5UHtw65CM2ZM1euoUeQmeh/6TWwj3a3brTqiBn9T65Q0VyTRldas/zaUanMO41FMYKN1I3//nUQs4zH6nLHvPQsJjc6IKap1SBj27uAxnkMCMOwnGJn5WitkWY/FYgD6OUZ4bpTtlDRXNtN1+bgmBDL7jZnbxprmy1jTF6J2YftlTkxi1ppTG2VlGXVbNHEENQojNtbcszafPg+rIrjmM3jMJI5hzoxn87eNQJePUiUQYT6upAYyCGWs6c9QA5EgJIrR9/5MV2rjmDFhLQnBRmBGO2WjS43ZIZDEIkqSxNRY3Gfzfa4MSp1AJgzymJrnzMJEpv9jhPPmGMsGabimf8TrWGZjah+G4iQQiUNzVtJUmZ/He5vk4dqGK4NrRiCCj+ZikIeax6jbogljGE7CGP7Qn0dHIwm4kCzsk8YafDrQ/H0ugpjX2XBlcU0JRPDxXEgOw3wZAzZwbf42HG3jfJKDdWGs8qAGMstyuNi0S+njmhOIMEnEpSSJqJWM8iHjFU2CmCaKa/4meUzi2AhUurguCGTCJJFprkimM6/HtVElUTKqMhfCRp7Sx3VFIBMmkbiQSCXJQ5Qkjo001xbXJYFMmK9W8hVLEsZGnmuP65pAJviKJMu5iGTDtcMNQSAbbLDBBhtssMGGKwybD2SDDTZcU9iUkA02/AvAih32S+HcRTpK9b59up/Zn62njMYuxejUqZO24WSNIhu6sOMSxy3hyNts/HI1YFNCNthwE4BNLqdPn46NGzfCwcFFi9t9fBxEeXiienUXhIcDCxaexMoVmaJ0jDFrqHhiY2O1I11+PgdRMppiss2Lk5PRZMFsuvDX9i/swssZ/urXr49atWppW+BLhU0J2WDDDQx6LIMHD8aJE0no859gNGvkI3uzZTHr/DjedQFefjUWaSnZej6rA1NSU7Vj5R1PuOLOXlGixIpgb1dkzPvh6AIPcG778jh1irMgJWDx4q1Ys2a3eFNJ4PiUHEvbVEqmkmLLTu5jE2F6T5wntkmTJtrD5XywKSEbbLjBwHmHf/nlF+22xu5smZk5ePhhT7Rs2QEZORuQlZcLdxdneLu5YuGSBIwZzTln8jQko/fDvpccNpJjjt72qB2q1PJFZhrv7IpQCb/yCxNQbJ8pComzi8tue44zAXi42sNLnunjGAgPO47THoqEBDts2RqL5cu2Yv36fTh5MkXDOFNJMYSjUmI3Oyqlp59++m9hnU0J2WDDDYKBAwdi0cLlaNveD4892hxDPj4kSiVXFEoevvu2mXg4wXKWPQqKcnHgQCK++GIrMtLytMyH5T1UPlwzVGP45iTeS05unv6eMWOGdq08FzJyjyI1dxeSszchq/AQioozZa8dHOwcYCdRnLOzHTzdnBHo5oEAh2pyrAq639ofWRkOEhb6qWLiwmdw6devn3pQhE0J2WDDdY533nkHK1etwydfVYNv+XykZubht2+dEXeUHeCMoUYK8kW5iNdib2fRQbHZOY7KhwuVjLHmhGmcbY/dU4zOcnPmzNFQ6nJQUJQjSuoQkkRBpRcuR2JCMlKTgOkj7HH48FGEBAeDE4xwMEs+i54QvbhBgwbp9TYlZIMN1yGYLV95+RVEH9mDr0ZXRiqykJFeQN8Dx7bXwNxpe5GRkW7tkWuMBUkvx1wYerG7N/vKGW3CLRISeer0nUOHfox77rnXeFAp4L/PPgfRi6L06DE56BDKxFdffaUhm00J2WDDdQR28X/22Rfg5pmEtz8ug7i0bORkcso0exxd3xCPPvS8nvfW22/ij/kLtJaKs13Ru6DioafBjE0vh0NGMgTiPal03nzzTatCKh3kFa4WhbgSLo70ulrIHnv5jiV46qmdeOWVN1CnTh09z6aEbLDhOgBHNnriiWfRsh1w+2MuSEzNR252MQ7vz4FdYi/cd9/91jPPoH//97Bw4SK9lmEWC39NJcOQy8fbB/fedy8eeeQR3VeaKCwaDUcHDu/lJEtdWY7LsgVpxcfgaHkZHg7V5bcBmxKywYZrjKeeeha33+mOmu1ykZabiuJCR8ydmIxGFV9Al26drGedHQzH2rdvr14PFQ+9IJb/sLo8KioS06ZNP10AXBooxEn8OPUebFzij0CfKrBzTEGznnHoVL86ThUeg2fe+/D3qmI924BNCdlgwzXChx9+iDVr1uBU0imUr2nBM29VxrhvjuO+nv3Rrl0b61kXBrZy5lQN1xo//zpCvLeTqFO3KTw9vLBp8yps2DYT/xtUDs3L/qCzIv0VNiVkgw2ljJkzZ2L8+PE6wCxnNGd1OctzBgwYgB49eljPuvHwxptvwMvDDx073Y5Nm1YjJeUkEpMPYeinH8DFvoz1rL/DpoRssKGUkJmZjBEjPsKOHad0mHTWaiVLGNWjZ0+88sor1rNuPGzbvh1Tp05DYEAYWrXshPnzp2H4V59hzuw5qFe/nvWsc8OmhGyw4SqDDfssmAhHexbU1kQxZiG9sAiP33sYkyZNLtUymyuNYcOGISMjG3Ul/HJ19cCePRsxZcpELFq4EM4uLtazzg+bErLBhquIjLxxiElYgpDwsgiw90chDiEmLxmxR+zQtspIlGKN+RUF2yK98eZb8PT0Rfdud2LduhUSXqYiPv44Pv/8c+tZFwabErLBhquEpSvmYunCbejQsRsWLPwdmZZVuPsZN1R0+wAh/rWtZ914WL9+A2bMnIUyIVFo0aI95s6dgl27tuPZZ59Bq1atrGddOGxKyAYbrhDMrMS5hT766BPUq9sER48dwOGD0di1byM+H/Ef1Ix8WM+5UTFo0GDk5xWiUaNWEm654uDB7Rj36xjM+2MePD08rWddHGxKyAYbriCmTJmBw4eOom7dhhg/fiQWL1mI2bNn65g7NzLYHumNN96Cr08AunXrjQ3rVyKvIB179+7GiBEjrGddGmxKyAYbrgCOH4/DN9+MkNDrNmzbskY8hP3w9HLHxx8PsZ5x42L58hWYP38hIiLKoWnTtpg3dyr27N2BPg/3QZfOna1nXTpsSsgGGy4Tw4Z9DXd3bwQGBmPL5rVYsXIZJk2agOBgDq1xY+P99wegsBBo1qw9ODXtwQPbMWbsT6KU5sHb29t61uXBNomtDTZcIjZv3o5+/T5EpUo1UVRciJkzJ6Nc+QgsXbr4hlZA9EvYH+3ll1+DnZ0zbr31bhw5egC7dm3A6jUrsGbN6iumgAibJ2SDDRcJZpmPBn0Cbx9flCtbCfsP7MKq1Uvxy9ix2mv9Rsf8+X9gyZIVKF++Eho1bIV586eJB7QHt/fqiV69elnPunKwKSEbbLgI/PHHIqxatQY1ataDq4srZs+Zhjt69UD37t2tZ9zYeO+991FcDDRv1gFOEn5t27YGs2bOwNRpUxAQEGA968rCpoRssOECwPBkkHg//v4B4h200L5Ru3Zvxffff6dj99zoSE9Pl9DyfS3Xat/uVuzfvxMJCcexect6TJw40XrW1YFNCdlgwz9gzM/jEH0oGk2atEZhQQF+/30inn/h/3S6m5sBHDh/6ZKViCpbHg0btsTatUuxc8cWdOzUHvff//dxjK40bErIBhvOgZjYWHwz/HtUrFwZtWo1xMJFs5Cbk4kPP/zAesaNj/fffx9FRQ6oWqU6IqMqYdPGFZg5azrGjftVJz4sDdiUkA02nAVDhnymoxW2a9sNsbGHMWv2VHzyyccI5yyCNwFSUlIw4P0PEBAQjLr1mkhI6YC1axYjOTUJX3/1lfWs0oFNCdlgQwmsXr0Gs2bNR60adREWEYU5c6aiXLkIPPvss9YzbnxMGD8RmzZvQ1BgIFq16YJ9e3dg6dL5ePDBB9Gly+U3PrxY2JSQDTYIOKhYv34DJGMGa8O8jZtWYtXKpfjhxx/g6elhPevKg73Rr1bBNnO2xWLMtpGZmaWe3SdDh8Le0RVlo1j+0xzz5k2Dg70Fz7/wvDYvYAG8p+el9QG7VNiUkA3/evz66wTs27dflE9bFOQXYO7cqbj1tlv+NMohlQWzChcqDc7bdTnDcBjK4fKUD9+Ffbo4nvRfYWZrrtPS0hF/Mh6ffTYMoWXCtICdz1654g88+dTjiIyM1NEdqaQ40iNDTi8vL72+NGBTQjb8a8HM+dmnXyAioixq12qIxUtnY9fO7fjs888RGOivHsS5psg51/7rDRy9cdSo0Zgzey6yc7LRpHELBIUEo7AgG08++YQOqHbw4EEdIJ+gMuI88uebjfVKw6aEbPjX4PDhw/jvf/+LDz4YiLVrN2DD+g24977/4NSpJCxePAt33nGneEC3ioKxXmAFFQ6zyY2ieAjDcyvG448/Kd5PJCpVqYbaNRpg5uxJ6Ny5nc4Lz3MYfhEsqDbnLSvtHv82JWTDTY/p06fj008/Rfny5STcKkK5ChWRlZmF3nc+iAULZuBkwgmd+SI4OEjPv5GUzdlA5bJ581YM//IrVKxYCc2btUd2diYWLpqJiMhwhIaGqgfEBooMvcqVK6ehGK9r0qRJqX+/TQnZcFOCGYrlJRxAvmzZspgxYwYaN26O+Pg4PPLws4iO3o0lyxbgVTnepEnjG17xEMzK9GZGjfoJ27btQOXKVdG8eQesX78MW7ZswMcfD1ZPhyEa8fvvv6NsucoiiwNo1bIpata8NmMe2ZSQDTcVjh49il27dmlmq1ixIn744QccOBAt1r6ChCANERwUjBWrFsHb2wP/e+lFuLre+B1OmYWpWFgDNmDAQPkmd9St1whlgiLwx8LftNd7z563oUOHDhg8eLB6QVTQXDp37ox69eqpB3StBty3KSEbbhpwTvaTJ09KiLUAO3bsQGGRHapVrQp3N0+sW79GMmJv8Ygm44MPBqBSpYraQO9mwe7du7Xzad16DdC2TVfExBzC6pWLsX7TBvw2fZrKZvjw4QgICBQl5aIF0awB6927t4Zj1xI2JWTDTQWW/yxduhR2cERYeDiaNW2vY+EkJhxHeEQY7rvvXg3VzPDrZgjDWMs3ePCnKBtVFg0atMSy5XOxbfsmODk6YfToUdazgCNHjiA5ORlBQUFaLX+9wKaEbLipsG7desyeNRc1azVAQGAQli6eh5jYQxg5cuTpauibCRMnTsbuXXvRsFFLuDi7YtGiGdi6bQtef/01dOp0/nnsrxfYlJANNyxIXdOT4fb77w9CYEAA6tVvgU2b12DdmuV44cUX0KxZUz3nZkDJ7PrmG30RFByIli066bAiGzauxr59ezF3zuwbanA1mxKy4YYDwynWArEwlplt+rTfJRPuQePGLXV+95UrFsDewR5Dh35sveLmAbPr5s1bMG3q76hcpSqqVqmLJUvnSPi1GXVq18I777xjPfPGgU0J2XDDIj09A0M/HoYKFcqjarV6WLZ0rmTQ9fhy+HCEhpbOMBSlBSpedhf57PMvkJ2VgyZN2onCTcOK5QuxRcKvb7/5GlWrVrWefWPBpoRsuCHx/fcjtUC2aZM2OHR4n4ReK9CsRTM8+ugj1jNuLrAx4XvvfYCwsHA0bdoG69Ytx47tm5CekYnx43+9ap1gSwM2JWTDdQ3Ss2QN1pHDRzD6pzGoW6cxnJxcsHLVQsSfiMOPo36Ek6Oj9aybC8uWLsfiJctQvXodhIdFYeHCGdi5cwcefOgB3HnnndazblzYlJANNwwGD/kEXh7eqF6jHlauXIQtEnoN/GDgDT+76fnw8ZDP5K9Fwq+2OBEfi7Vrl2H79h2YOnUy/P39jZNucNiUkA3XPTgD6OLFy9GqVSfs2rUF69evQr16dfHaa69az7j5kCFh1hBRulFlK6CWKN3V1nGfOdD+Z599Yj3r5oBNCdlw3UJnuPhwCCpWqg5PT2/88cfv2vJ32rQp2i3jZgXn/Vq3dgPq1mumbZtWrPgD27dtVa+vQYObY3D9krApIRuuS4wc+RMSE5MlDGktmXAB1qxZiZdf/t81GX60NDF48CdwdnRC42ZtcWDfLmzZsg6xx49hyuRJN63itSkhG64rsLxj3K8T0bJVB6Snp2DxonnIL8jHmDE/3RRdLM6FxKQkDP/iW1SoUBmVKtXAipXzsXvXDrRu2xpPPfmk9aybEzYlZMN1ATY8fO+9gTr1cFRkecyb97t4AZswavRI2Vfeeta1RWLiSfz887fYtGkPiosk89g7qGIsLi7UsXlycrJRu3ZNvP76WxfVN2vKlOnYu3cv6kv4BXt7LF82X5TxVu33VVrT7lxL2JSQDdccP/44CgkJyWjevB1Wr1mMtatX4u577sbDD/exnnHtMH36VEyb9psoGjYVsO4UZGVl6WiELLfKz8/X32zFzTIcFxcXHRaD7XeqVq1uveLvYNZjVxMOpM/B9fft3YmNm1dLprTDN9+W7rQ71xI2JWTDNQNDr/ETJqNl8/YSjsRj+fIFyMvNxy+/jrlmje/i4mLx9ddfIzr6iCoUM3uwxTJ7oKelpenojMmpR/FO/+54vM8XeOq5rpgwZh8cHe3g7u6uSsnb21uVkbu7m85wGhhojNpogiMfTpk8TZRUTVnqYPGSmdi4aT1ee/VlUcYtrGf9O2BTQjaUOhh69es3EFUrV0dAUBltfLdlyxYJP0bqIOuljUmTxuH3/2fvKwDsKq73v9W37q7JSmwjGzcSXAPFraXwL6Xtj5aiBQoUDw7BNUghBHcPxN02stlks+7u7rv/8828yb6k0KIx7pfM3vvmzh27c757ztj9+DM5cxbyG9xPmtoNvz7Bzd8bGzsQM6QNjz56D8alfNunkbsxKmU4ykoblMZEMuKmYd7e3orMYmPi8cSr8QgNisKrTwcIUfVgxoxj0dzSoMh3wHU7brj5XLi5BsLF2Q8u8JWjJ5ydPODq4g83lyCRVps9rcMLFglZ2K944YWX0NTYjMkTj8CKNd8gbdMGnDJnDv7v//5sD7F/0NTUIGn+TUyoXqXlUAyM4yJYkk9rSzfihpfg5juOR3Nrp2hr1WjpyERXX4sQE9DRxmmE/GYZ4CLE4yQEVllsw4cve9BXjWaZz/GQ1EaMGIppU49X+zyPHz8T6zcsw+YN2zDnD58icXi1ROYEY/Ex3n4eJe5eca52xZAERyVRC63+K5fhLKdh/mcg1OtP8PU4UsL8ct9K+7lhkZCF/QK18vuDj+XtfzRKSguxds0yJexvvfXmL7St6AAqGz7G16vn4YhpR6AwvwkVNfmSdhHyM5xQVkCNa5B81B1y5G6LHf0ZGJpSLB5OcBc+sXlqpzZilKC9PVr8uzq0Xx9/2/2Fz1BaOICM9UGorexH30AXomLdcdxR5yBuyFCkjp0CD5sHVqxahLLybPztjvfRLzeTSOzZEO1Hx09C4qA8CajPfo0HhmM6/MHfvNYieamskLQl253t1MSElMIHEBYBhAQDnu5e8HCZhOTwV+Dusv+1zf8Gi4Qs/KJo54TDuQ8gKXkEQkIisGTpZ9gmptejj85Ts55/Kjq6M1BWdw06+hajotaGjYvnoKKkBwPOLQgICIKvnw2dre5ob/WGTwBNq17U1TejutQNjQ3tingMCeqV6i4IH5qPyORCdHY4gR9fjY3XLiRMCMFNSELCUmqaGoGSMo6aAUGhQGQ04C3Cb5MArsIgdN3tQfj41SsQHh6CadOOQnrGZtH+NmLYjKWYcFQWBvq19kNNyluc6fxWRCPn/XLs5bn2VmHtQfYiK+NH8Fz4U13nvaJ4Ii8bqBdlK344MCb+bExKelcHPghgkZCFXwxPPvkMOrt6MD51KrZsXouNm9dhzNixuP22W+0hfjyefe4J7Nq1U4TXD64uXnBz7xFzSF8jmRgTi/1P5rfxM+A5zSTjzDXzu6/XVcisDhHD12DKifloa3YCP9MVKppFkJCTu5J23qDJoqlLtJBeoEfUmgGnAexafho6a6chZdQY0UpisGzZZ9iVkYsr574NN49uRSx0nRJesjZINBIfo2Z5yI/9EmezEF5dLZC5FdixScivYABxotCMnuiEGCFIngf6S3hRnbokvswMITVfISG5d0AippbWWAdES9gwIUt3G/M8gFDbdEyIWyyEJex5gGCRkIWfHStXrsbixUsxcdIMEZ5GrF23TH0F4/XXX/tJiy45OjV37lx17uHhsYdECJ47ko1xHDZ3bOLf1dwdSYjgKTup2Tnd2dUJdzcP+ATWIjimGOFDKhAaV4tQ0X5qqoWsROiZC/8AwEfMtt7uAXz+wvVCPOGYMf1YFBflY8PGlRjw3IgTL1knpKLzTCjCEaIhUdCM6hIiI1lsWiFu5QCa63xQVtwq4fhRwpHIy8tTeWWHN+dPbdmyRf2OjoqR8g6gqJijejYMjR+F5LE5OP3SVgwdCZSLmVZTLqab5HXN18DEI0Szi5S8yj1nzXoBMcEHbkKkRUIWfjZw+Prhhx5DjNguQ4cOx5q1S7AlbRMuvvginHvuufZQPxzcoJ0fL/Tx8RFi0OoOCYZN1zjz25COoyPM0ZG0/pN49HfmWQ6OiPG3q6uL+iwQR7jMvQT393ES9hiwbcVpf9omJCXXnAeQvmI0uiovwLDkJCQmjRJCXiTm526ccOkHCI1uRIcQTUuT1JUQTVEOsH6ZaC3bJJ89QWhta5B0XDFmzGgh7WI1B4nlOuKII7BhwwaVflhYmPpgYXZ2thp9S5Z0qLG1tVfi5AuqceTpLaIxDaBVtLbk0UCrpEUzjJ3oDaJJeYjC4xtIs3IADTVOGJ94LY6cfBPcXUW9O0CwSMjCz4J5855QQjNl8mxUVZdj1aolaGttwUsvv6jmy/wYbNq0Cf/+97/Vd9HZTOm+i3wcHUF/R8Ih9iUdgn6c10Mti6abuYdHDrNzdMtxzhJJjnETxp9h21p7ERLmi6jIeKmDmUIobVizZjFKy3fhols+lzDAJwtc8NbTwWhuqVb38FtfnJrAeEgsJDpqjMSMGTOQk5Oj8sVRtrFixnJWNq87O/niyKODcdx5eRg2qUnqneUSss6GIp0COebvBk67SPImcdk8hXCq3bBxiT92bPBDd6cLbB663JmZmUqrPJCwSMjCTwJXfK9auR7Dho9EQuJwLFvymZgIm9UG80cffZQ91A/D559/js8++0xN+DMCT7CpOrpv86Nw/68jUVdXh5aWFvXb+JlzCiWJk+ckCB6NhmXCmPBEV1c3hsQnIjwyChMnzMDmzauxVcykIROWYMLReZC7IBYSHrrKBW31k7F9uyaeUaNGoaKiAo1isjKu8ePHK62PZMP0eZ27BtTU1CEy0hM33NOBqJQaFBc4Ka1m1ASt3dRVknQlP/Y+JGeXAWRt88SKj8NE4/KAu03n04DlIMLFXFyxQuy+AwyLhCz8KFRXV4v28xQCgwJw5OyTxDzYhfViW3R1darP6/wYvP3221i2bJkSeMI0Tccm6njuSAbm3Ggnhjx4pCbB6QDMsyE1x3sZJ4/cNJ/aCEfL+NtcM1oV4zJhiYGBfjHDvBATE4cRI8YgNDQcixd/hvT0DJz590/hE9gtaaugos0B5011QWLCJLmeruKg9hMcHKw+1Mi4k5KSVB64jkzoBPFDfPH3uaUIi+tCZZkTairEW7JfUqj7jM69DHoKgW0AeTu9sPSDcDTW2uDmzjwO5pX5N/ViwGszZ87Eiy++aPc5cLBIyMIPxr33PSgqfQ8mTJwGX98ALF3yKTZt3ojnnnvmB33NkxMCX3jhBRQXFyvhZz8LnWNnMoXIOMKQC8GjCfddR4ahxmNMLUd/g+8iHwNHPzqGoykTFTVEyu8twnycaCxlyvwqKChAgH84Jp/+JiLjO+Q+5lm0pTYnXHKsGyZOSlUkwzLSzIyJiVHaDzvAfX38ER7lhr/cXoLohF709ZL4gBaOjFUD3V26T2egfwCd7S74/PUIFGf7wsPTWcXHfBnCJHhOf5bNlMf85rWbbroJF198sfI/kLBIyML3Bld7b968BbHy5p869Ug14rN501qMHjMa1113rT3U/wbXUn366adKQ2HzYwcrO4J1Z699tMlpbzPMkQSMkBmYJkx/OsZr3vwkH8bLNAgTD8E+HwqkCetIcOwLYp5MnIS+t1+E3R3RUfEICgnGtClHYuWqr7Fl6wb0dPeoxagM19XhhBnnvYmwKIlDou/tdkJrk9ZK6qvc8dQdbkIknggLC4eTWyP+elcFQiL6UZQNbN+ozarJs7WZRbh7DKAoyxVfvRGN9hZPuLrpuAhDPgTLQIKkX1z8EPzt71fhlptuQK+U35STYJgFCxZg+vTpdp8DB4uELPxPFBQU4umnnxPTKxAzpx+LpuYmrBbBy8rKxLvvvasEVgvoIBnwfF+/559/XpkiFBD6G4Lo7OwQbcRF4qnBmpW5aGrogbePC6JjPURw2Edjk9/eIlT+Iny+EpeXmjPT2Mhh+B5xfeKn02FeSEJ841MwmYZJh0LIdI3mY0iHzggoz82R8bCz3eSXcYaGRqlRutTUKQgMDMbXX3+EbVu3IDgkSIUz9zM+kpXNrwjxqcvgEyBqjFziFiB0nIEdHGbXkjqB8iKt8WTvABJT9ORHmlW5O2z48nUOvzO/g3Vr0mCeCB6nTpuO035zhvrNenjwgXtx62134sbrr1XX6ZhHorW1FStXrjzg36EnLBKy8J3gZLbbbr0TLs4uGD5iNIYOScayZV8gLW0jrrn2ajV0zObjKBj7gv733Xef6mA1IClQM6GA9/Y5wccrH0u/KRcBcZJrAxia4KU6U2+4ORmrV9bhvN9GI2tXC8rLu/DJh5V44rkxOPW4DSJU1KL6ERXthgmTpwuZ6WF0xs90mQaPFD6SEDt7KZyGLPZ1juB9HJ7n3BsdH8R0Gqrm5xx77BxkZm7H+nUrUFpaIgSkh7cZr9HCmDb7oYjmpi4c/4ePJH1ALC4hVfGU5JgkJxFWldHEAly5zEzSKc5zxhcL4sTkdReydFHpO+aT5Co6IXy8fRAdHYPs7CzMPupo0U6nY8GrL6s8zXvsadx6y4245/6HcOett6CtvU3dZwiVecvKylJ1cqBhkZCFb0VZWRmeePw5REZHYvrUo7BThI6ml83mppZcsNlQIL6r+XBo+Z577lECRDAcHc0Akk9PjzMu/RPw4nOcYyNakGsfmpv7IRYNOrv64ebqjIryTkTFeODMcyJFC/LE2wvL8OBjKVi+pBbvvV2O9WsbFHFRqI887ih0tGvNgMJmnBZgvTqeAkiCoDOkYwTbwLE89Gd8/v5B8PMLULsepqRMUNrP1q0bRStzVevAKMhGK2HfDtPVEALs7ceRF36FsNhW1Fc7Yf1S4MRzgLoqiPmmiYjrzzhB8cP5Meho8ZX7qNnpfDFOxs18GQKhu/3OuYrweE5ive+eu+Hl7YXfXXSJGlVk2KeffAJ//dsVosU+gSp5CZh7GR/rhSR0MMAiIQv/gQcenIce0RwmTZ4tWpAzlq34Ctu2peGVl19Sk+W+DaZxr1mzBm+88YYSAuNPR/KhNjIw4ISQkCZ8/P5WJWTdYov8c8FXomXF4y+/Ox9fnH8MIk87A7876UTkTf09QkbNQNkzf1ELMt3c3RAQ6AZfP3dERrmjoa5bjjbExo0GB5RcXLQGYtJ01CAosDwyjwTPDXhu7jHnPJJMIiJi1ZD9rFnHobWtBSuWfYXM3bvEP1wJP8PRtDF9TkRvrxOCIqsw65wVUn9c0Ko1Hppb33wEnHQuEBLOdAfw6asBKM6KUJMHxUfdb/JgwN+cBnDtP64X7Wsdjj3ueGxYvw5Ll3wj9deFO+fehyVyPnv2UVi7ZjW++for3HPfg6IVvYJLL/sTnnvmaVRXV6l4CMZ9zjnn4K677lK/DzQsEvqVggJmBNLg668XY/nyVUhMHIYxoycKoSzFlq3rcfIpJ+O3F164l2DwnI2a8ZBwnnrqKTXxzZF8CBIPCUin5YyISL7Ze8SvU7SdVhGONtEQ6kSQe1FZ0o0h3c5Y39qJgYSpcB0yBsPKX8H8uVUornLBoy8EYt6ttbjt0SBs2uaJzo4+/PP2qdi43lsIQZstRgvhkXlgfpg282ocYfJPZ/Jq6oRHH28/+AcEIzQkBEfMPB7rNyzHJtEEW1pbRNPwVWUyJKfvF9IT7W7SySuROLZS6ET8xZfctESIJyAISBgpoSR7OTulrt8cIiE8JH+D2o6JS5ejT4guCtddf6PU6y58+P47uPX2uXj7rYU49/wLcfON+nNH1Cpvv/NuvP/eOzhlzmnKdA4MClK7Pj7y0P3KfGQHu3lOjJ/nN99880ExMkZYJPQrAxsg4UhAfJPfece9CAsPVWudysqKsGHjalRWleO1V/+9V1jTiAlqF8888wx27dq1VxiipqZGxcuGT0cBY3jz2/SdiLdAC5+Ol0JJgqDZpLekCAgQcnDpkuutaG4S4qpqRHVlq5hqvnC3jZF7db7oSA7sdKYgm/RUCpKQI+E4gunyGsHrXl4+CA2NwLgxExEsKss333yM9B3bxSzT5OMYB4fRgyLLMeOsNfD05P2SluS7tVkvl2C0/C2SJlqPH0pzIoQwdV0xHtYBj0zf3z8AF/+/S0VTDFF56hVyWvDvl/HHP/1Fhdm4YZ3aefL4E0/ETf/8h5BeL048eQ6OPPIo3CSkdO0/bkRdnZiq77y1RzMzeWX8jJPpkbi++OKLg+bb9RYJ/cpgGrzBIw8/htb2DoweNVZIKBorli/CprT1uPeeuUhJSdnTiM19bMhs4DRRbrnlFjXRjtcGtR3d4PfFvs3MxOfob84ZD8mDadCRVL4rLI8MS9KhRkEwLP00yQ3mxfGc9znGQfB6cHCkaD/BmHnE8SgszFadz/mFBfDy9Nhzv9yJXtHYqPUkjatCXZUT8rOBQjEJZ58MiJKnwBXtNMW+eC1OyIqdzNok3FfzYV5bWpox994H8c2iL0UDXY3RY8bi3PMuwNy7bkPysBG4TIjowfvvRXNzE/51250qft7Pe++64zZ5Jt3Kj8+HfrzG50QiNuUjSED/93//h+uvv35PeQ40LBL6lYGPm41vzeq1+PTTLxA/ZChGjRqP3bu3Yfv2NMREx+DmW27aq+ESjr+3bduOF154Xqn6JSWlqKysUN+B7xEiIGEYODZyc86jcQY8/65mSH8KLI8mDH+TnDy9POHupncu5DUSEQWQgmfiN/fs+9sxPl5zdXVDuJDw0KGJQr4TsXzFF9i+LQ3tbW2qA5ph+vqcEBhehZlnr1Kjd2X5egIhY+EMZvbzSFWqofVv3vdF7rZoRUSOMPngkekbLYznLhL43HPPw5hxqYqoHn7wPt3RLdfm3vsAHp/3MGpra5SGlCDPrbyiQsqsNR4TB+vGaDymjHSsEy7TWLx4sQp/MMEioV8ZSktL8dRTzyMwMAATJ8wUk6sUu3ZuU/05C15/VRGLIxybB8+XL1+Of/3rVnvj129xm00IQWwRnnMUisPafAvTcXIffxMUFI4kMQ2Ontls7nJdXdqTDs0wgvEQRmj3BsNqoTPXKXjsNGc+KMBGKPc9GkeYe/38AkUDCsW0KbPR09cjZfxKSHmXXNf54Cr1aaetxtAx1egXImK/DrOZtV0vFJ00S2s/rS3Axy/FoqfTR9L4z1nfJh+sJ3PNEAbBiYtXXnOdmJuVamP8Ba/9G5m7dkqafbj3gYcx75EHxRxtUnHwPsLEbbQrgnHz3PibMJMnT8Yrr7yiwhxMsEjov6Cnr1WeaJ+85f3tPoc2nn32BdTV1iIqKh6xcYlqn5/srJ2qg/LEE09QYUxzYKM15zzqfZdrcMbpp8vbXWs75i1unCYhPQRuBEIPjbsqDUlPJHQTx2taQKi9kKx47OVmymprLz2KZeIg6XBUjdLPHJn0CMdzgudGsDmpkM5R6HlkGC7laGltxbixE6U+ojB9+rH2hacb1DybgX4bxs7ehXFH56C3R+KX/xzp4kTDsgLGo6KDm20AaSv8kLY0SjQgnTbToOZhiGJf0N9RYzT5JUHfdudc3H3HrTj9zLMxSszhpx5/VK15Y5zGMW7WHY+sNwNTF4zL+PM3y8/wv/nNb3D//fcr/4MJFgn9SnCnNG5vLy8kJ49FfWMtdu7ciq7ODjz55BP2EBqOzYHCwUbMVd5cZ7Rt2zZp4FrTYR+QefuykRsCMo2e5+Y3oTUbQ1jKS8Gx9XGI3cRF4tLxaDKkUPELFdTAenp6Vdz82CDjpGlm0pEYJbxOg2EIXmMcXKZhhJOdz2PGpKqFp+FhUVi2/Aukb9uF8SeswJDR5SgvcEJ1BVCYBRxxst6PR6oLorwxSbVS/eNXIlBfESDpaHIwZWe9GJh8mTyYPPHc3GPOeR/NrnkPP4hWUasMOTnGx9/0JwGZ+wmGMXVHUifMdRPHgw8+iNNOO01dO5hgkdCvAE88+TS6OzqQmDwGzS3N2LhxFf546SWYMGGiPYSGaQo88u1LoX300UeFsDKkMes+BsJRsPYGyUmbYZqkONSsBcE4ggdGpX8zzr2Jib+1r86LTpdH/h7UlCiI5kjhYzgKG4mqW4iqTwiHAktQ82C+XCXcqJRUxMREY/q0o1FWXqw6n+vbNiNp6mo010ncLhRqIR7huLydQPwwIDyGSyGkXsps+PqtSPBTPHq5iCYRpm/KZ8hjMO96NjX9+dvUhdFo6M/f5h5iXz+e88jfvGZIhzCERBgCIniPAf3feecdtV3IwQaLhA5z7N6dhTffeAtD4hMQGT1UzXc56sgjcNRRg3v9sEFzZbaLNObS0jJpvCJ8eblivj27lzCYRq+Jg9CCwTAa2t+0KF4jafC3gzxIeoNbr2ohZP8Jrwy+2XWz5PlgnNrPkJE51791HgbP9XWtOfBTyiUlJfAUUp11xFGIiR2C0aMmYM2ab8T82okxx3+EkJg67Nyk5/VQaQsT0mmnNS7xcMHpui9iRBsSorFbiCafjJ9l4G9DNOYaj3TUvgyZ8GiumTya8LzXhCPob/zMufEnTDhj2hkC4nXHNJkvmtM7d+5UL5aDDRYJHWbg4zSNlHjllVdVZ2Z8/AhU1dSgD9sw53R3tHftgK/nZCEfLzS2Z8h9HfDxioeXLUIatbeaeJeXX4Ed2+rENaCmmvNvXOWtyzexEX7tjNAbZ8iAR90pbY4Ej4NCasBT/dMu5SoOrdloxzQGyYUHnZ4mOS2gOl366zypkOr+4cNHISkxWe173dnVhQ3rlyM7ezfGHf+hkA01OElZOJZ54OhWUbYbNi2JVEPrEjsjUsLMuJlvk3dHUuE5hd+QkQHv4TXmg1qL8TP5ZHjHe014XmO8hlDoTPo8Miwd4zXpmevmXjoS0KJFizBsmKh0ByEsEjoMYVaMu7q44eMvb8XIccViSrTC5jwGvf092FXyIbIqc6WhimC5OyHA5oGqhh7UNlHYuewA6BSh7O0ZgLuLE8L8PTAsOhZJscMQHjIEne1u2JXRhA1r6pGX043uLmpJFMZBMiKk/as0uDzBsZXRX4MnvKA9tL/juYGjuUZh1z8Ypx596xMtQHdyG9Iy+fD09BITZJIaOZs0cZb61nv27gzU1GfDOzADrl61sHn1wdl1ABkb/MX8CpCySPySZ2fuIS3xs3+KYJ0SjNeYQBRy42ecEX6eOxKSI7HwaMwx+pvwjvebsOY+OhMf76NW49g392338kiT+uSTT1Z5OBhhkdBhh25U1q1CUfnrCAjwgL9vKGrqCpFf+w3KGprQJeTS3yuN3ZVCAFSWiCZUHAp/5xjEDB1AcEQT2nrqUFLZiZbuLtQ0d6K+sR8tLfJG7hBiousbgLfnAIYneWLOMXGYNm4YXJ180N3TjdWrmvDOwk60t5jtUbWQ8tyQiREU/tbX1EFB+6sz+1FfN63UMexgGNOE97ooBOSNUSNHISoqDmERsVi/bpmYmTkqDppVDQ1VKC8vV/tDi5GIPhFYJuQoERR6fouMcbMsg/nTxMPfhhxIBjwaP3PdiBjPDVkQjvc5EhF/O/bz8Giu8x46jjTS/OI1OsZjwhvQ7/TTT9/zhZKDFRYJHSZYvuIrpG1ZgxFidoRH+ChtZsCpR97w7SJczfKka0RPyUN7Z5PImzdCQvpR31SJdaudUVMWg7ZmDp2zIct9NLcodC4D8PVvgndIEdr6i5BT0IyK2j71SXSRCY6YY4Bak0R57PEeuPuKh9HYsgTeXsHo6WvAwoVF+Ow9TvTTHch0jsJsVrcbPwNeo9+3gZccW6wKKjB+5rfN5onRKWPUVz+cRBjTtqxDfm4Oamoq1exkCjBNRE0W+h5qcjT7SDo6HuaXAj5oQjmSCM95v86vzjevmd+OoqXLq0nE/OZ1kg3zYkjEhOFvE7fxN/GRgPRi4L3TMnmj4/2RkZH45ptv1PWDGRYJHaL46quv8PXXixAaGoy4uFi4i9D5+eth3bYWMSlEkPq44ZewRP+AvDH5BT2nbji5NsHZrR6u7i1CUC0ozC9B5s4WuAz44Yij4hCX4IXczE7s2DKAinKSA5uHCKewGldyd7R3wdWtF/4hbfAOrkVhdQnGpoTjzxelIsAnHh7uMUp2Gxqz4eVXhkVfduOZR9oVwdFko6AY8vnP495Og+f2071gPHXz1a2Yfyis/Rg7ZryQcZTUTTI2bV6Fbds2o6mxUS3m5NKFbtHyWFds/iYt03/F/AzmQws2hdqQhSMR8cjfBMMbbYjgOf1MeHM04Qj6MR/myGu8n2aWuZdHcx8JiH08xs+kRZi0eY3nGRliblLdPchhkdAhhH/+85/qEzFnnHGmWkzZ2dmlvszQ3dMJH99mNXO5upKLN3vUm5JCo/pJ+vvQr4bLOSFQCIUvY/uMXs6pcXbpgbtXKzx96+Ef1IGujh6UFnXA1TkMs49MxbSZodJQgrBzqy8KC+tQVyvmWkkJNnON2bwEHDXzUhEWH4mUgtWHmvoSBAQ1ijgXiMD04pILdquvl5p5QNQ02O+iNQ4taEbYvo2QBonIHPfG3i14AEFBoUhMSMSwYWNQWlGCLZvXoaioQNUJNZ3OznZ1bkhI3SXHwbQGHS/rvDHUIKHwXgq4iYP+BOvbCD79SAY8GoIx6fDIujDEweuEiYtH85sw5OJogjEd+jEOnvNIcBh+4cKF6vxQgEVCBzluvfVWtVTixBNPVA2N83y8PLnbORtkF9xs3UIq7SgtaUZzU4c0Tt2YKYzUXCg4e4RfBNzVjWaXq7xR3eDp6QFvbx+1CZafvz/8fP1UZ6e7u03CuAup9cHm1Qkvny7xo9B2wuYegMBgV7i5+sDVxXePkHBOkKtzPLoH3seASwlblhLcBS9n4YUnSkVT0yYZ86EnIhpCorAPakl0FKy9j/qcsB/2/HaEaclDhiQgKjIGw4ePxeata7Fp/Rq1JS21C3Zi88j5THpqgBZoYjANnQ/6D6avrqg8k2h4NMTBMDynH4nAxGPuN0Rk/AiGoTO/TTj+pr9jeP42aRH8bfJg7ud1fj2DXzrh9UMJFgl9C8yDP1B44okn1CbkkyZN0ssLxIWGhqqRHqBHTKlucACnq4tvP74N+Qi1UNPs4bwRfyEVLlkoLi5SywG4Fsn4cYaxXkIxSAwsrymzEQDjx9/UHBYvXo7JxyxG4tBKhAXcjb4eTtrzhs3DHb1OS4QXm4X6OFdFBFHO7rptNT77oEIN7VPzIfmY9DTpaNNGkxLT0b+ZpiElEsBg/ky+dN40eGT5dV4pjMOHpyAuNg6xsUlYs24ptqRtRFNTg3quFHRqE/tqQgY6bqbD9E3/DDUbtglNTHQmnzzv6e3W5q68AJxVXiUOiZbfo5eQ/DCrnDN/LB/j0nlm/Eye5WOeGKeJl/mkP9OnnyEonps8EDQvH3roIZx99tnq96EIi4QOEmzcuBHXXHMNEhIS0NbWKq5d7SsTFBQsDa8Xnt7y5hMh7enmBsWiqYhgu0kjtXnY9IpyT094enjCQ7QbajMUMr7xSQAUbn7fypFsuNeP6XdgHwN3CmQ4Nno2eAoJ/d9+521Js1eRIDUmX58gpM5ch+HDguHUNwe+gUXSitokPAWrQ1y/mGttOPOUD9DarDUAOq35kDA5w5nCqImIedLXB4/Mk7lvb8cwTIfX9ZGQ4PajNle4FGPYsBFIGDoSi5d8IibsZlRXV6rrBAmYdVRWVmo3b/S9BI/mN/PKdCkizCv7jJiHrq42uUbNROeTd5JueB/z5cw46ClBVDzGT7yYbUVUvEv+9/UKuagYWPe6XEzPkXwIlY7EQfA6XyAff/yx+h79oQ6LhA4g+Ba7/fbb1Xe32MCoYnPXvoiIaCGWPoRFdooZ44L2lhBppr5Ko2G/D4WIjpug883KBkrB7ursUhuaMy76UaBpbpkG3C7X+F11SkOv6ifSk9xIetwMi8TFrSO4Rozbc+j7vREYyD2WxWTz8xcBH4GFbz6DP17ZiYnjfofAIGoNXeJ65N5OVJb545V/v42P3qyEi6sjeej8UJgpQIMmGPM6qBkZEtJHc93cq0mI/jxny6VcGuHkRmrUeE46+Qw1MXHkiFQsWfwxVq5eKf71KgzvI7mz7umqqvS2p4pE1GgZiVObrPRn1ExHm3EddgJlmbU2QhNX5UH8eD9/MDfOpmwsA8/Ft5s7D1DaJICZNc7fvM57dDnoYRNyGpxHRJgy8gOJH374oT0Pg/6HMiwS2s+gkPOjfw8//LBoL7rvhY0tMjIavr6uCI/qFH9ntLcGC6l4qUZPodu3sSkBkSM7nbnYUXxUwzSOhMUGTFNOayA0LWiK8MsRWgDoKDy1NVXYmZmO1pZmITabaAm+ape/woJCJajDhg1Xm2lt3rxJ4nIT7acaC9+djqbGUQgNYx/JACrKRChcilFSUoCRyWfhuqufxca1VZqIFGkwX4NkwzwaYqGfMdXomFd9rq9p0tHhTRg6/jbgPdzYS3XUi4bHzwhRCwwPj1QTFRmeneksjwG/FltVVQMfby/ExsWrMnN7EX5Dn2vnfHx9sH17uiJ7F0V+ug45yYiajXhIrWviYfxkK2o9DKfKI0dqWtwPiNf5XTKKG+cjkaAYD7XbAT4LeSZc18Yy9faxv4fldpPYXSQ/rbj88r/in/+8UT1TxsU0DhdYJLQfQA2DjSc3Nxfr1q0TzSJQ/LqFdHzEucHbj0PYQiYtnuhosylyYcPWr02C51r959PiJe4hrDtaNZnwLUxCYgOlGaU1Jn5pk29s/calMGhBEeIRIsyT/HT3MG8cQaNppvshqDHVimY0fNhI7M7aBV+/IFRVVEv6FBhnnHVJEf72p/PQ0BiMzvYQ1DRuFXOxS6009/H1QmhwEnrbx+OkEy5BW4sWUEdi4VETip2AeFRaE3/rTmsKMPNpiMcc93UmXoLl4Dm1N+7Nw/KzyCT+xsYG0YaaFfGYeiNBjBw5SuJwRnl5qfoSKjdnIznweltbi8RHQtH1Tm3JVeKnwsNfJo/qyHwo4pDwck+3mLBmHhKfdUxsvCJE9tdVlNdgeIo3/AL7pd760FTvgoytXWior5N6L5e0dNwcOGhr78DatZvU+jfWAeM37nCBRUK/INjI2ei4BSpn5pr5Hf4BYlZ5dArx9KKzw03edOznUa1cE4WcsPFyfx0Ot3MvYRJMXV2d0mwU6Ug40xBdRXB5nf1DPl4+auc9vl17xdHkopnHe7glB7//pe/lnfp+Cm5XVwfKyvOFRLzV6FtBYS5CQ8OUQMutKC3Ll7IAJ59ZjLPP+J0IaCIa2zaIaeMhghkoaZMoKBzc8qITkcG/x5q1i3HJhU/v2WrDEId2hlzsWoMiIO3obzTA7yIf48x1DW0iMT3uIshRPv7mnCCSNvvBWH98DjSHWC8kXGqiDMcXBYlMjTyp+LWZRu1Hcq+Isp/zG8TfVQiH9ccaJPm4SF7przQfvhAknKurTUguZc9zYto0bZubJS8tPeiSfJFsvHxckDC8C0ef1obVi2yoKIiFp5eH6rOqKC+Sl4A/0tLS9zxzE9/hAouEfiEUFRUpDYjkw294+fj4ISDACTbPDjGzXKURcmsJTRAkmR77PjkkDSUIciQoONxMjCRCITEN0AgeBZj9NXy7q7j2cTQ/+PanQBvoOPjYnVTczc0tGJoQL+ZXrppRzcmPlC4K3AC4ZWsHJszoxNlnTkV9oyeaW3cIOdkQEpwgmgO3knBCcVGTlKMPQ5MCRVhE4Jq6kRBzBS6++P9h5dIS0cw00ah+EpIH869IhsKuNaJBYtJkpPpfJIzqyJX7qDHxugnjeBwUTHbauigCNSYp51M1NTUqImKHP+uDJMGwhjTUnUoUdF+Zqp89ss4865EylR+mJ79ZUEVAki8+L711iASX6yNHjN4rb3R8CXB0kulwvpcpJ8PQjy8sdphHR0cr8uc91WIqF+Rl4bLL/g833HiTzs5hhl81Cf2Qog828v8Oais0ddi4SQIV5RWoqsmWxtYlTTlUBIQjV51yTZNNf5+IOc0hNmK7I6FUVGjNiUTGuOivhEAaPPs6gkNCVB8D39JKoKQs7FfgOU0Ed3m7k9hMZ6kGR3lcFfGQ3Pgdr+DgAOTl56h4gkN8lRAwPxjohpd3N0aOa8Tppx2DxmYxG1q4ELZbhCQZPt7uKr0lXxVgxMggJCQH4Zsv83HE0fEqf9QR+vtdEBYyFddd8Q4++nC13Z8ySqF2IBQ5VyNIcqRQsq51B/De5EQy0uE1+TgKsSYKVUhWhZqOQHOMdcl6ZHlpjlEr4hwh/eyZRykrcysZU89DaT26LhmEaZG/adHqUS75If+VpiTnzCufM/t5GO/QocPsnfh+Kk3mz4AztRmWRMTOf5IkBxgIEhDj8vf3ExPdT6Xt5eWp8pmbm4WiwjzsyMhGUJD+3PThhF8lCf2UIn8XGbGxk3zY/8CGxgbnIuZWTW0uWpspWFSvy9RUej0h0N1u6vRLY21T5MXOXzZcxmU0G17n/CDdyRqh0qIfy0DH3LA0NClSx6eivq4elRWVeu6KKiY7RXU/D9NgvLGx0fJWrkFNfS08xYQLDw8U4jFE1yn5EvJJbcYZZxyJyppG0Xyq4SaCFx4eq8Kq4ekBebM3dCIkzBtLFhUiMtIboeGe8A/0FiERc8rFBzb3WDj1jZT0XZGesQTn/eYplU913dVNmSLyR/mZzmvTCU9iUUf67+kvspOQHA1Jmd++vr6qztk5Tc2GHcyM14yCtbeLBirkT22T5dS1pp8n69Hsma0gjMM4nMVUJEHpOpT88J/kl/kkcfKSnhAqprcQkM3DRz0jTpfgM6a2mJ2dL5plnMoLtWL27RQUFKg8sQ0w78wP2wLz7OPnhcryakRFRSti4n2MKyMjHddff4PaGdHU0eGCX60m9HMU2zSEiooKJdxsWPTjGxFOrWrrVBdnfyQnJSM6NkYJHa8bx7ch1XJqO3xbc2THxMmRGq269yvTgvHzTU1Nh8Psvj4i9GGhGDNmjHqjVlZWobCwANXVtRJWtC6Jh4LFIWg2cpEhDImPQ0FRrvzuQVh4iBAFh41FMCW/vf0dkl4nRo9vx1lnT0V+cTU6uyQ/cl9IQBASxVzr7euS8kj+JG5qM319LkJ4Hair6cDwUWEiPG1Cas6IkrI6cZVrr5DQQITcwy+VArmFn+PUY18RwaNpNkg0FEZqb/ysjre3rxB5q/jrOTK8Pkg8JDCSEfc1Em0wOEjVC8tppiLU19fJfdRumE1OAtRffqU2OahRmv40tgE989wQkOoFkrZBTUd4VoVV2pAqNklI54X57+nqkfqj1ijxyXO+6l/BeOkx9vv4q7wEBgZj6tGtaG2vxNJPfCTPLsrU2r17t8o/w/BFExAQoEgoPqkb6dsq4WWLVHlRc7/EMeyq1cswbeo0vP76Wyp/Ov+HByxz7CeADSEvL0+9sUgi5q3m5t6Bxx57BN5eMTjllFPw9NNPY+KECciXNyAF4vjjj1f3G02oV4ilR4iD3wavqKxEaEioaqDUXiigsTGxalkFzQuq6iQdChfJjoLFhZmMm2TI3zU11So/zEt4eKiQljvqG6sQEhIk5OWpOkS7ujtE2DvQ2d0gplUXxk/pwomnjEVOYYXkrEeEagBB8lYelRyDfieaL8JGtEOcxKSidIq49oOmoTs+eCsPJ5ySpHYudHH2lEvu6G6Lh4uTt2gT1HJE65Hy5JS8it+dvhydHdosJHkEBYWoj/DxOvtsSMTUCFmXWtioBen0PERri4uLl/N+0Xq61Ogir+fm5qjPIZMgOPJoNEjOJGe/m+pjEz9qQbyXkwL1HkfaHOOXMQwniSEmv40ZJuWVH+wZ42+Cw+jsB1KE1ivPTcxqH+8wXHJFCF58tFSy2aeIg+YgJ3iybTDWqupiKYGn6jTnfCaWj3lkfvmykceJuBElyNoaqJa46PwDMXG+aG6pxab1ecpU27hR9yVZJHQQgKpt+vZtSN+xTWkAY8emYvz4Ccq0yczciVEjUzB12jT1hvxv+CnFZ0PgsC7NMDY8EsbHH32IopJM/OY35+Dfr7yhVHGaCvn5BThi1kwJW40tadsx59RTESQNkMTCvgoz8sX5LdyXp6mxSTV0o46zHEFBgUoIff180dTQKOTFeUDNyM7Kxq7MTBHieiVsFFruoldbX43gIF9Ex0RJXim4TWrtGTuiO7vZ2V2LSVOdcPzJM5BVwH6rfhGwPgT5O2Hi6ChwBb4SVHEY4NC1CI4cB/Y4CpiQBcT0cXFXI32d7WFwdxXyEe3HWQjL1c0TDS3rUFa5TQSxBf/4cz6iImPVMhIKE+uNJizLSk2yqalpj5bA3ywPf1OY+azaRUuiIJPc+mhCyTMgEdKUMc+EAkxH8Mg4tAZEgtEkQ2LggXHoZS/sqxpc50WNj91pPNejX1p7dRFthv15fAEwPk+PYPzhb1F49blyaXtNKh4+Lz5zEgwdZ0W3tLI/qkfNXOeLyGjNDMdy9fa1o7dHa1gsL+c0NTS04pK/eqG02B2LP62Av58P1m/YourCIqH9jHffeQsPPHiPWgfFluMhDZcNmK1JZV7+6M/ICOxvtD6q3DxVD1h/qWHatBm4994HkJIyRgUlfkrx2RDYWNiPQ82DplB0XKsIBJCf46VmtrJRs5NyypQponb744UX5subP1k0nhpFQpMmTxIzxFO0mErVp9HeIQKpTIw+JZBMw9/PXxEPOyUptEyLjqMt1MTY18SGzbdvXFyMMptGjEhQBEe0trUoE6ehsQb1TbkiXHWSrg1HHjsGu/PzpeHzs0ZOkr8ezJwQxJJJ/bFuOGojTjSgvgGp734hIQgZ9LNTmsPfXAclWlYdZ2H7wlWZXRQQHtuFfNKQm1+KphbRykRreOXpelSVugqheqk6Yd2wHCQV5p2aHAmdMEJGgaTJWS5lZN2QREgMHh5ectQaAZ3WlnifNqH4XA3p8DfP9W99jSABcYoAGwrvk5ikXHrEi+fsG2JnuOqEliPTZRwkFXZE93S74Ya7k/DCvGoh9gbVJqml0pH4SECcKEnwN/PJ50ew7LqMeia7IjtxxnxmW+js7MUFl3mhrdkTH71ZhgQxiT//fJGqE1M/hwMOWhJ6+ZUXccdtNyuVmJ2THK1gw2BjM6MUfA6kGqr1HAXib769eM5i8aEyhJ57o07ZtFQj4z7DN998K6688to9jfLHgI3hyy+/VG84Nh5XNxf9Rm/UG2fpjlItOPzAIAlr1qzZ0mBdldlBc4GT4kg45g3b26u37DR9GT4+3koTYt8B+xWqq2sUAVFo+RHBkSNGol60oIiIEMQNiUCACDRXy3dJPto7W1FfW4e2nkwR8ByMSbVh/KQh2JlTInFxhz5I+E4cPUVMKRGifkU8PLJ3RJMQ/fr7qfnwY4WagNrbbWht8pJzIRxQKIQQhKA6evKljI3Yur0In7/XjvICZzEvfODl7aHKzLqgxsj6IOFw3hLLStCf9UghNs+E5eccJpIVny/bgIur7mNiHMyzFkrdHghNQpp0tNP9QDynP2NhmnKrahPsgOY/RUD29sU2pMhHpSFHqXcJoF5oA2LOtXd049rbRuGzt3tRWFCktBMSDAmV50yLGh7LQ8fy8BpNL52PAWV6Mn4+Q75MeD+v8362h54eJ/zxaldk7/DB0i+L1Batjz3+lLrHIqFfCC88/wxuu+0maYSe0jZ0I+AD08O3ukEoUpHXNN9EfLuycaltOfeAxZEHJMVS/+yl4yMz5KUaHR+iXOP9fDNvTkuXt/OP+8gh1fkpU4cjKXESzjrrbMTHx6sOUmogrWJisTycwUxtxAgCTa4GaXzs2+js7Fb9NBzB6ZC3IgXKy8tD9XnQBBMxUSTEyXds2GygfGOGhIYgNydH3rj+apQqNDQIIcHhIvQeexr5gFMOmjt2IDy8E4ER0qDzGkXroWANSHk7ccyMXvh6SnghEk0+UsdSN4qElBPiELOrv5/OJuXyFKL0lGfA3zSBRBsaaBfykTe4hH96XrqQn5hY9RESDTUl/QBIMNTkuOF6amqqMkNWr16trhHsYB4yZIgSQE08XWJqislp1yAGoQWQxKMJSO8IqUmI+dXTFPTUBa481781KUkp5R7WDetbr9w3Aq3bjdKo5JR+EqWKl/FzdJJ9SvzN/A1NiMbQYQFY/PlutZiYBEMSMQTL8pB8eM58Mj6es3wE42AZmNjGDZvg6i5mtyfNbm8VBwna5uaD6+/rxkuPeiArMx8vv7wARx99zJ74DhfsNxJiMrqR7J0c/VatWoFzzjldhEMeoDQME5ZT6KkJsb6pIbCRcCSHv/X7zAmtzd3w8OrHsad5YsxkN9g8BlBR0oWhyd5IT2tFQLALIqLcxZxxRd7uXnz5Xisy03tECNxUWnqYV5MT33i7MnOFAPb+FPL/AvN6yV8mYt3yRrQ0tak1R+yTSU5OxpixKSJMTaIFZShthdpJaupETJo4RfUDZe7eqfp/WoWgKHCeHt5yv580aG+1Kp79C3QsLfsN3N39kZ21WzSIUvgHeEu52BnshKjoCEWm/v5BcHcTc6CvBx29G+HmmY2xE2rx1WJqZC5yjSZBP2bPaEJ8OAmG6gDXKLHPRWtAFHStBWnyaW/3QJOYBL29nkL82o/he/sqRQCdsXRpMT54swSxMUPR0UzB08+bAsfRIJql1AAphCSiWbNmIS0tDSNHjlSdtCRmlp0EW1tbpSYL7tso+cxp6jEOkgIFWBOQHmlj/WiiIeloAqIjGVED43X2t/E386Zv4XOXg/xhs+RzZDr8Ycwvxm00G778SGTd3c647o4EvDmfuzS2KtKgY154ZFgz6MA4dT76lSZrQH/WCTWfHHmRsOy8l/fxGtvG0MQQ/OmGTtx3nZOY0lXYsGGrIjZz/+GCX4yEDJE4npukeM6Hwo7lE044Wr1B9DXqLroh8I3FcF1COgzL6+oNJw5OvbjmrgDUVbvg87c5JOyM/Cw9yY9hIyICYPMvRnlJJ/wDpeGHumLSdD88/5BoHu1yPdoJtz8WjXXLuvDev9vh7SVpKbITM01s8W++WYZJk6eovH4fMJ+XXZeEzIwGxAxrQ325B3as9pKGrBshO2G5Op6jHtyInn0ANNna2kk8NCWFVFloqYIBabC6LqS++NaXf4osJW+RkdFKo/IUkgwM8EdQoJ+YJk6K9MIjOArmCT8552ea+52K4e6zFXFDt2LFehe0NXmKMAHevgM4Z069aD8kHREyMaOoBXGky3Q2k5h6em2icXkJaXpIvXpJ3VO4eK1NTJNuZGZX44XH8oXkXWFDCvp7qQHo502N5oMPPlBmBt/aLA/JJyUlRV3XGgq1UPZ7NaK0tFj5fRu0hqPnCJEMKKh6DpAmJFaaY/sgEVHLIPFwNI0d9+3tnSotLmXpY2UL0Qo1aM2Yz13FonQs5UezjETHa8okk3O1yFScq6sHRo8eqwjFtGMemX8SKUmKz5Tn9Kc2yhnbfn78JPXgJnC8ZvrDzPwovhC5WJZBqBVzCxcS7/ZtW3DmmWfinnsfUPfz3sMJvygJEawwxyR4zod74YXnYNmypVo9Fn82Mq2R8MGyH4eNiaMz7GSWt2RzH66+0x/xSU54/DZXLFu6QUyMcLXxF1c8U31nWp6ePjj/Mme8tyAX/qIFBYU6Y9axQZj7jwYhGw9lcvn6BGDszDJkZTTjtPMCkLFlAIs/7oKbu+RBni8n+n3wwac46qhj9sr7d4HD6hf+gd/w4op2IRXnFkw9sQ9B4cDaT3xRmMFPs2hBYQOV5gw3aXhePjaVHhvy3rCnKdfY3JSgSNkoGKFhkWL2jUBQcKBoSh5K46GwcbtXLh6l9tQ3UIXK+lWYdEQFyiobkb1biEkauM3DSYigHUdN1qNeWoiZAjUgbhshQtvmhcZGT9E4faT+vSRv7PMRuLYrE+aDd7OwcW0LYuKC0d2UKHHoZ0rioanFTnI+SwohtSD2XY0dO1bq3U+Vk8+WUwiKivLV733rl/LF6mD+SDo0g0g4usOX25dojYP1QTOY8RkC0JqEj9R1p6TB+VK6b02RnkSqtrmV8DrNftXWSDosH5+AGobnNfHXExJF6+IsbyEIFY88Oz//UMTGxtrrjkH11IHw2FZ4+Vche1uQxMEZz/qZahLqVB3U+/Z18eXLeJlPY4JygbC7jZ37ug+J9VZaVoqFr7+uXmZM73DDL05CjqAfH95fL/8zPvjwvT0ERPJR8y/kWpc8DNVg+nTjamvpxb3zg/Dhwlrs2tYBdw/g6JN9UF8ZCaeuYcgvyFNvXDZoNtrQkEjMnJOPLevakDjSDQnJfnjkFjHLAn1VQ+ADp2Dw4VIjcXIvw1kX+SE63h93XVkvgqpHQ1paW1BcXKne4N8FNoh7771XbS5VUcHRmw7dYHv5Vu+Hp08vZp/TiQuvFf2nYwAZK2xY8ha/bUUTSBqpEwWEbzbAS0wpT093EaZOtbJdnoy8mVUqKh3WDctn83BV83Foevn6+sNfyhESGqw1I1HVg0LFVLEVwOazDb5BxdiU5oPaKjZozqEBjj2qDTGh8ixUzNrs6ulxRX2TTbTEMHF+QjbMn4eQMucL9YhmmIMVS2pRUegkWuYQ+HiFqDwzX2YWOInBkM+ECRMUASnhl2dO/6KiYqnPfPV7r7ahTtnhy3oQAXQn8djEUfvRJKT9GL82vzQJkax0hz9HoSjE7Oivr2+UdDkvyGgmeoInz5kfpRExRTKdnPFZm3ZJQiIjyX/1m/l2l3QVecpNnB2dkjJOPQdepz9XuodFeKCiKh/uLvHy7PWUAsbJtkaTS9WDhA2Tlyav8T5e8/DuRkDkLjRUDMXEWa0IDOnA5lWuKM33kbbThbpKXwnXiTPOOB3XXHOditMioe+BfaMzFccjH9w555yBNatWioor6qf8k3eheiNx/gUfIHfxYwtjIxo3zRlTZrujpXEA777GCV7yQhaTQqLBqHE2RMeGYvPycCGTlj0NI2Vit9rjODjMFRFRPnj8jh6EiZD6irDyrcS5OGwARLBoE7PntKCuplni80BRjis+e6dLBNZNCKUdq1euxyi7CbEvSktL8cc//lFpYbTf2bDYerk0QC38lPKaquCRoy3TT+7B5bf1IDhpAK0tA2isdMHKdz2x6HXRPHo4c1ebEjZJPygwRKn8/QPc4kPMyM4WeHiK6SPOy8smWh37jnwRGOSF2CE2xCV1IiggGMUFBYhN6BXyLUNJaRzWra+Th+yKQD8bYuP6MGlCC3wkjt4+J9F6OEztLfXhhWYuqO0MgLtc43SHZctLsG5dEYqyu1GSJ8aa1K15hpQDmjs0H9hfxX4NTrBkfvR1/bwLCvJRVVXJGlD1Y0Yt+Y+V0tNLgiLx6GFtPkOtEZNw954dzd+8zrgZPjY2Rgk3nyUXC7NPxRAN2w7JhuSjZ5nbFwqr671Sj15ob2shvauyqPyyTEKCqj1KjklITI/pau2Jz6ZftLrxKn8G7m5ecPEsg1NvrITVk1W5ZYuZK8TyshyELpebmlvGNDnxNCiIZh0/4cPdKbWpyrpgnbaJuZabk4lNm7buqVe6ww0/ioR4i2NlfFsUjn4qvFTiLTfdgPkvvqDeLpRY9TAlGjchIE684x4sDNvV2Ycb7/fDC49WoqmBbxF560l0Z/3OH+Exblj6WSO8feVeCXvSWQH4eGEfTjjTAzOPdUZkDOcQ9SM7ow9LvqhFTUkCNq9plwYoGpaEZ4MweSf5efv4wytoBybN9MKxpwTh0lNJdvpNe/fd9+LPf758r7Lw3uuuuw7r169DeUWFCKcICvMvpqOaaGjvw6IQEA637gH9erqcEB7fh6kn9YoToozpF61vAGW5zihMd5e3owg53FBX7Yz6KlcE+Iv2EyQaXHA3IsJFYF09kZgUgpAId/j6d0t9tMHbw0vtd+Pi2oZuMSm3b41CRWmbCISQUKAbIiKd4OcjQu7SI2XnlAdqEyyrrzwfDyxdVo4lXxcjO120xTrd18F6oKaqz3nHgAh8p5RBmxvcmI2kQJgwrGOaEgxj+mlYZj4DPmOaVzRFDPHo+PXAgCYds0SDjh3RmvCGDUtW84lIJg0NjcjPz1OkTSLiVIhB7Uf339BRqEk8as2YIqI+pUm2iNbE4kiyCoyfZdPmGcvJOUqiCUnaBMmJX6QdO26Cuo/9afHDqsV08kJtabTy40tu165dqvzMMzU0atzGDGPdcFsXc07TkqOfJBwzusb8arJ1xsqVS7B69Xr1/TBTt3SHG36SJvRdtxp/xyMfyrBhQ1VHId8sZh8ZPmhOzlOdzhKuq7MfNz3oi7Vfh+Gu2/6N+fNfwNq1q1HfUAknt2oROLHBPV3EhAoS88MJMQnuog1QWEXDiLBh+6ohWPlZpBAXOwUblAZh3kQdHW0oq8gWc6MJ7l5cs+OMgCAX+Ae4IGmUB6bO8sMNf2hAazPftm44YtZsvPPOB+peNuj5L8zHm2+9qTQfgg2sRRpeN01IVUYx40S9oJnH3+oNyoYt/9Tbf1/s8dJX+6WRw2UAYbF9iB3eh6ghffDxH0BnGxu1s6j9/oiNJ8nwzawdzTYKqk2uB/p6SYMXYXfqgFtvHLZuaRS28xTzySZldEVQSB88bD0iOOwAFe2ntQ+Ll5Vi6eeNyE0neUompPEzt3yTc74SyyCeKg01AiRHLjOhKFAeKLzsE6MQcdIlQ/PloleC94l51yEaT78SRIYhYeltaZW+oY58PkZw2R54Tn+Wj3soJyYmqfqnYO7cmSH1X6t+k3DM8hWeO2pAJD4dRvxIQgwrBMj+Rfqz/04VQv6wvCo9+5FgeTk6y/lW7Eui9cwJsKNGjVV5ZDhDCCwXp0xQI2O9kUyYBpdt0BwjiXBJCgmUJMV76QbLydE0H3UviYuDD2vXrsCLL76CGTNm7knLpHe4EdHPSkKOv9WDlt+sMB7T07fj+OOOEgFwV2q5fttxFIYNRzcWhpt0hAts7oF44qFlaob0/fffrx4uHyIfFr8pNekIZ8w8sVppQ+7urti1bixyM8LUgkuG5TyabwPTYX68vPhpG0+0tleIGlaKuARpXKleQkL+uPKCBogZLg/eCedfcJHkq1/N2WBDY2PgDGn2KelGrvejIRnpFdyajLiAtKVFD7nzt6IYh7qQE/VbfYFBXRfY/+ga5F+GNyM/zDcQGOaCWb9xR+RQCoqElWB98keyJRoZiVMat5C7v7e8hW3hKC9rERLyEZL2EEEQgXLvw5ZtVVi7qgH5O4GGGqkTKmwSj2rYbNtyztSpNYSGhePoo45SdVFXx+kFHUiXN3mnmKoshxGmuvp6RSC+Pr4qDjfazEIYrDM6re1oQWJcPDcvIKPtGIEkOAw9efIU5cey09Rav3690hJYH6a96O+oDZpaPB8MY47sW9Qz5tWggNHMWEbx18szdN8S6Uj953ORfyRLdkwzMAmIacTFJYB7VBswLNf88ZopL9sByxAYEKjqJiwsVE1FIMGYtYZau9NfMeGyHZraEeFREiZIzS37v8svx3HHHafqgE7Xna4f9awOI/xoEvq22+hn/B3PWYmnnXay2LYbpG1KRYq/mpcjb28+4C5lhvWjqbEHT74Rhqfu8lfzL0yDM7Ol+Sbmm3TK7AG1bURzxXQUFO4WtVzb2OYhfR+YuPVDdpW3jw+GJLlh57YKpR4nJQ+XNxq33HBTpMPGwjcVf9Oc4J489fUNqsERvM5OSpqVHOanhkA/khNHlXR/CAXANCJ7PfE4YNeU9EV9SQiIv3nK1zDv5ddQ+WnmCUeJOeNjBEaC8UUtTmRKjk7o7R7AEUcFiYC5orioExlbW1FXRY1K8tkhQten60nVl4pG/oijAFPA+P3ywMAANbRMgfnyqy+xMyNDvaHZwdrTJ2QrwsyyMg7zXKjt8FwLGUllUHjo9tV0tHDxGicz2uStP0MJoSYSTSKcja40Sik//dmm6G+0HRIJXxQkAaMF6XvNPToM55dRG+I1xsF86b2EpP4kPlUXdhjz04X5FYKkicZ45EZ50XVjzJixOOGsXrz0eL34d6l7WWZjdvE3taAps12RkZ4Dp56x0lb0+kK+TFluhmO78PT0x2XXNSEnwxPvLaiV+unHKy+/jmQxPRmnbp97a16HG743Cf23YOaaObKR8JyO56zA22//F1544TlVoUYLUmGksXSLvc4Jan6BwKVXB+P9F4OkgXfrRisPgmpxU3Ot2mA9LrkbE6dGYfF7SSgoyLU35B/+cHgP0+ebi3vAcIU5ycWAjZpTAGhWJI3qxoRZZagsCsf2tVFqgiEJho2O/QCGpKQGVONn3PzNeSAsu76m1Xa9oRkbvw5DEtMLKElErEOpOwoSBcguMCyj+oKqBGBR6ZgO5wjJJXWvVLP81ZoGR9z0SnE6dVlxGrUT1cGsvDQ5MAz3uDn++BPU6CGHkzkUzm+Yc6sRpk3wOdLxTt5HfwqJcYpclNBqgSEBGcJxdJp0dBysB84dSkkZrcqj60+TBoV12bJlKn86bU0qpl3xnNnR4TVp8ag1JB1OH/VUD8ap1nwxrFyTC4oU+LKT2FRY5o3hTb2YIXx3N9HeWWtyDzWirs4eXH9XKkry+/H1p5VSTtNvpUfM+BIjmXNHgdMvKcC7r7aioykSQcFB4FdMGIbXjj+jF7NP6sAjN/lh8+ZtOO3U3+BvV1ylRhbZthinrrMf3r4PJfxPEnK8zMrgb9MwjJ855zXj6Of4m7OQE4ZG2z9JwzeHHklgo1ZD2lLPsQnA0OEu2J0WiZaOYoRFt2PEaA9MmOaH2qo+fPVxPQICB2DrOxa5uQUqXj747wOj8nNGKs0najUkHWo2zA8FgJmg5jJ69GgxCb2QekQ5ejptYrYEY+zMXBTuHIbR09OQuz1FTKN6FO+Ow9ZN9aJyVypCoRloCIfx85x9AiQqwtQTR03YiU1NQ82HYme2HH28fSR9vQUHBYRbkXKvGworCUk1RvVfN0pFeMw3f6rs8/nwp35Get0dL+oAesib5YUQTySOOvooMQEilKnCRs95W5zJzPRVPBKOGoqKS8Wj65EEw7oc1GwGO5AN2Rih1EJkF2oRaJOXU06Zo8hO5Va1EUMm/WqNHYf9eQ9/s5ym7jRM29Jtzmg7OizPNfnwGvPGI7f64HPgdRaFeVL9PmJudXZxJrXOg8qfhFdhVP51GJOeyQ8G3HDbwyPVs3npUWnTzn3qhcIys++H5pgyzbqBiUcX4NM3XBEbG4Xmpm6cdF4LZp3Qjqfn+mPVklzR0Drw179eKRromeo+Pnv9nFhXhz++lyZkgrBS9DndIPkQPDfhzLk50vHtMHRIjBr6pvajNkWXB7YnnPj1iPbz6IJQ5Oe0K+3nozcaUFfdjeghrhgxxgPxCW7I2Toa2zc3KmFlA/82MJ98iJxExg4/zqlhWDYSjkiQIEgEJCOGY0PicDLnG3FYnGFpig0fMRyTj6zGkBE1kk+gpjQcFQWJ6O91RXB0GerKwjHx+FXY8NVUNNV7ghuTs4OSmhHJjGA6jI/9SoyfAqKJT08+pDCQvFgHMTExSlDYf0CBUCSjGqKuIy38zoqQFIErQdP1rZ+JNh3MEhQj/DySALg52oQJ49XaNoJ1s3z5MvDDi+zg5TNlePqbdLUf65RxadN6kIT0UZ+TkDQJGfLhUaevHZ81tzZJTR3P5MWP5ZJUFAHptsT8sA51u2D6uv2wnJp8TL40TPtRbUiFG8yzua+Ry2Ja2E+o88F8cWtbk2ebmJBtrc1obuXXNeSFZI+HC50JlsUm4blGUZOVdu3tXTj2+Jm44aFarPnGGa8+2a0mjDLOwfll8mLrLpb24Y6wkCj84R+VePVxHzFvc9XUEpLjSy+/pr76wT4jviRVHn5F+FYSMl66IQ7+NjC/zYMneBx09reFwDQQgos6x6WmyAPVb1eq7vKM1JuYvzkydufTgZg/r1waQD+iYlwRGeuG5JGeqK9zExMsQoTaU+0l5PimoIBRq+EbS/dP6Fm17MPgQ2UjIhnw4ZIMKOT8bjfnDBEkJccHz85Dru7m8Kneq8aG4cOGIzreBZOOyRHNzQYP7zZkbhiD+qpAESB2WuoNxrhrnqkXxk9S4f10zDPDkIxobjCPHDlhWHaoMw8kj8F6ZOfp4LCzIS2CZWdYVYEOgmrqhOA536xRUVHK1GL9REZGYcWK5diwYb26RxGUOD9/P3vcOh59P6+TTJiWTlsTD/NJwtlbAyI5sQzGmawwHyz3cccdr14IhtCYPsEyMjzXmOn1XaY8+rrjOcFTCa6OOi6dkAmnw5IkOtSzZt2pIOJNk5ETQ9nXw/zq9iKExLJIG6qpqUJdnbwE2GblJnZkk4xYd5xKQlNOd25L26bmJEc+n8SkMfCwSb1I/HzhMk/G8SXD59/Y1IC8nCxFgDTLr732RsyZc6oiLL4QmRdTll8T/qcmZMiEte0Y1Kiu+qHrh2KuGyFUb2s+JeWn7ycZjBiRiJbmFnDbCzZOVjyvcdP3ttZevPhpBJZ+VY2EZBvaW214+zlvNeOZnZb5+fnqYVGg2XApFFR7STjc8oKkwd9UidkAOamQ0P0xXepe9oGw4VBwGA8/vUzthXkhIdHfgEOqJE++pRg3G2Ny8nBERgVizNQCIU6bNEa5z6cHG5dFoLa6Q6XJOBzrg3XB+Nl3wZm3zAv7jOhvOlLZ/gbrWwuvrnf9m+U1cfIayYEaBO9nOPFRQsBtT7mOjJ3LFLTIyAisW7dWyrJTEb+KQ+7nWiZ3d73i3jwn8yw0iWhS1ARjTK+9tSCG41GHZX611kVQayGR8Vmw09nEOSho+mXFMrz//vtyznajX1j7timdZa3h6PsHtXJ91KTM59fR0anmELFIvKLSlSPbh7uQAfPH8pBUOPqlydNOtCyP5JEJ8WVRXl6CDnlOutxSNjlSA3WSe9iGGLf6Woo8xyHxiYrke+U5C7MrDUuvXeNz7kVFRanKO+eeTZo0RS1wJvnwRUki/7XiP0hon58OjcD4Dz50Hvd29jeEvTHxnEctWPoeXuN8kiOPnKm2JHWXhsBPEmvoERpOCrv4b75oau7AgmcaERoegFEjx6m+E3accptL7sFs3sAciWD6HCrlDGZDUrrhUED0m1h/i0qPbnFBIMmC91ArIdigqDWQIJgOGwj9CMa/fft2RVYkJJaLpJSYmIigwEgERzYgPa1ZNTQ2KnMPy2MIiB2knHtj5rVoUtIkwrpSsqXERedFE5ReV0RziW9nzr3RNcn4eY8IppzLFdX/I09B1Tf72TxE4HrlnELGtDlaxtnCSih1YvukOfj2NgTEe1nPhnQctR5eZ1hdR7xH54z54vNmmtOnT1PPx2hNpj4J5pObvm/atFGlzd+sM9NeGA/9Td2YePl8aTLyxaIJxUXNHcrcmYlmMbvY/8g2pm4SkJj8A/zkTnKDfnFpk5Xaj37hmE5opm3yyNvVPkmqjC7STupQVFiI9g6tQbMe2A7kTqUV6Xza64/1IE+FHeU07c8442ycfvoZSuthvpknakzUkBzr5NeIPSRkP6gjK5GVK5f3+PPhq7/y2/iZRjP4mw/iP38TjM/Y/fSngFVXV+H4445WGhHfJmYoVKcv6rRoRZdc6YdZx9uwenEvdq4bhoTEeEUUXLO0c+dOZfKwUfJBGgExwkI/CjAftjHLOPxMod+9O0v1PZxwwgmIjo7Cxo2bVIcozSfey/RpKjGfTENvKKbfViQQblDPsCY9NixeZ94JUwZNJNokNeXWfjxqP11HWvh6etqFbPmlDI4Yip+9/kz/BOPlSCL9OdLFN7c8RHWN4Bmv6Vzo+xgPrzDfNg9vyauPygPrh9llnDrfFDaea7LQZWO9akLXRDRIJoP3DZaX4LOmsE2YMFHVCclaPw+aze7Izc3Gjh3pqmOe8Zj7WBeO4DX2Y7GuGB+fI/uvIkSzGz5sBBZ99RWyMnerMnZ1DWD0WCcU5rkjMDhwj8YXHRMjRDNIliQTarOc6a5+SzhWFklpTz7YTlV4XSeO5SQYTvvpNkfNiNu3Mj5ql2xr7Phn++FIlyEcdjjT8TrJx7SnXzuk/UqT1XWv4PiD5/o3j4N+g3UqcWQAAP/0SURBVL8d31r63NwzGE7762uDgsiGZbQBzkC+9NJL0FBfqzr/2FAYhmB4CltrSzcSR0rjcQpUJpoxx0zjMMJsnJobwre/NDK+idknwnOGHzNmNLKzc0QbO1JpN6NHjxFCrFTEdNVVV+Kll14RbccfXHTJhsK8sNFQA2J+1dwf0ZbYoKgx8W3OsnD5AMMRJl+6sWoBHcybHnpnnrk2rKO9VeLtZHWJP/1U5ap6UJ78q/zY+DVxUGh4pK/6Gih/qxASr5AOvzlm5h9JDtQV3mDWgJk3tKenn73OtVDp46DAknAM8WhSsguvOIlQhWU+GD+fcVRUJIYO5day7EvjG59b15Zj27Z0ZZaQyFQuJW8qTypvhJ74SdOYGig3r9fPhVunNqs9udM2bsYXn32m6p7VkZDUh3N+2yPtwQkFeU5Ytpib5+vnJBnEkKFDJB82KbPkUX5rItVr0Ex5SEJy1V4eDV234mcvL515jgYMb+qCZTUEw+4GEg4dycf48yVFZzQfx7h+7XASQWBLUNANnUetBYloS8NSPvyjrpswhCEdXjfR7EsGvKZJR6umPDcEYcwMNioKNgV5y5Yt+OSTD1Uj5INio6WNzW1QCSOk+iEyfjYhOZf/bDw8MgyvmOFpzrKmwHETfGpRNMsIQwZnnXWWkFK2Ms/OPfdcMQ82iZm2G6ed9hulHZEkqXlxuJ1vMTYizuLlXBA2KualuLhYdXqzDGzkjJf+5mjODbq62tHV2S7mEmcYSv2pOhcVnw1UjiyjCi1/9He3lKjoxyJ/WDQztK/ilttNR6miHdYD4+Vz4b32+ORUbpeYxOnwnG/kKmWJlrCDn9jRgqKPWvPRhGSumTzQLI6MDBeB05om67m5uVGeH7d51UtmTLkZXnIgR9YJtdReRVqcK0TNiHFxuwouzTjqqKNU+3jj9TdQXVUpZXFRbeiiS/uQMroPYn3hkftd8derRKvd5Ywlizji5az24g6Rl44iQpvR4IRExbkr8qFpyY5odja7KXLSv6V8dk1Pa2xm/tPgVANdJ7rviOfmuiZcsyxFn/Mazx2PvI/3W9gb30JCbLjql3L0021IHx0FiY1iMAzv06SlSEAcozZmB4WT5MP+EEM+PFJ7oB+XOlA955GExLcm46OmwaHvZUu/UZ3SbChsJDqPXMUsD1caAtNnw6YQhIWFi/kUqB66jl9/SFATIM2rViEBfgQwRmlI9DMNLSIiHJMnT8ZXouqff/4FihQ5pP3ee+8pMuLbjQ2K+ePIE9/apvzsW+LIGsEw34ae7g50CgHx21+sYl2HFGjHxqmJi3livKrxkkjEj3Wl6lzqtluI2aTN2+mnH5UQv8RL8g4NjRATzEPqlJvjt6m6NQKon6Tu0KXOJH8QER4jaWlhMULHemUYpsPJm+HhYertTn8KHEe0OGJJYmZeVUTMo0qAbYFHllVvpTtuXKoaheLQ+ciRI9QLgC+H4cNH4pMPP8SO9B0q/LHHnYAvv/ga198ygMydkreofuRmOaGo0BklRcyzaIHumhS85OUwZuwYBIrZ5kahFz8eeU2TgCYflnuPI/nYz/myGzQ79dC9MT9N23A88rq+T4flueO9Jow53/v5WnDEHhJiAxs8mgakG7hpROa3vsVc0+RjjiQcTUCGePQsVk061H406RhCMuTEazos/QaPvMYwjE+TiR4JYnoMz6O5bkjNjD4xLZIYHf14jWF4H8mR93LpBa/TdqfZRrAxjR8/XhHKKaecjFdeeVUakpMSFhIPVW3GxcbNe3S5+5TZQKIy/UpsfBrcmoQk2ybEoBeFso60gEvjFM2ASon8UATB2qW30opE0PUCWalXCUMNqZ97a6s60ASmpgj0cYmFk2gCPvDzDRStIly0HREaCpcIEvNnhIHnBDcX46xzChuFlNepIfG7+b5+nHrAhZVeqowkX97LMrPs7E/jEDjJiXlgfjXMiW4PvCc5eZi6Xl5epkYWuYSBL5wJEydix/Z0rF21WpWZfV02DxumTp2GelF1BpwzkJgExCcASxe5SFj2vbGORLuS+IYNH44RQmJmK1ZDAiQE5tM49knxyGt6YEL3U5lBCkUg4sd4eY3xGKfqxB63+e14nY73sJwmrAlDPzoL/x17aUIEBVML+b7nWvXQAqT92cj4W5OBPleLBMWfxKBJhFqPPjdzabS/uUc7xslGr9PTzlxzDON4NMLMuOg0qXGHOpIQ9/8l+eiRLmoB9OdbWxOUzgfj0ZpVvwhJhQpLoqGGRDBeNjI2LG7DQFOO2g/9GQ/f4MwP4+OUAJab2oYhKV7raOc3p7jFqOSbC70Epm+G0smjarhswGy8UgckkE6Jg01YL2vR2g7riPnt6OpAULAfoiOTRHg8MWJCA44+rRNJI/vUGrx/XOQNf79guxC6SdlKxdTR/WIqXYEWkAFlZu7auV0JIn1ISEnJI6SskSpf1E6rqmqUNsX7NSh0Ou86Hm06MzyJc86cOUhL26zq4+ijj8Znn32GIUOGqsmKr7/6muSxUcXF9VN/vOwyxIr/0IQE3HTjjaiprsZxJxwthL4CGduFPIRcOdoXFR2F1IkTVL/LnjoTgmV+DeFQM+PRmEbsEzJakCYfowkZ7UWfk0y1qaZJiHHr+AfPjXMkHEM0jo7+Fr4/9oyOGbIxMN48Dp5rwWdYo/FoAjBHTTbUMozGYbQU48+4DJGYeNmAHSHPkX/FOYbhfYN5MgRExwWMJi2taWlNSGtBej6Oo+OWHvQnSZG0eK+Ol1qQ7qvgxlO833Rqs3GRhEhQdMwDhZf9QrzGsDTHNDn2q/T7+qh5kfD0AlYltPb8ExJMlZXajxJu1YC5pqxbZYb7a0uzVlMYuiS/jJe7KMbFpmDo8BZcdmMLair68O6LnshKd1UfNiTpcy0T88W3vc3dEz7B5Sgv9BHtyNeerv7sDsFtZ/mJnszMHcqP8sM0uazG2ydQfvONbgTQUdD0HCs9+1vnn2TF1e8kH/YHnX32ufjgg/fVtbPOPAuPPfoouqVsKaNTVOfxGeL30vz56hv6G9ZvUAt/SeCMv7enX32Xfer0aWqEi+2HdWWEX22zQdKhE+IxfTKcJc+5T1wSwvIwj1rbIblowjJkYwjHkYAYN4+6jN9NNITjOeF4buH7w4GEBrG3lyEnCj6vOWoiFP5Bk0sTzSARkZwYxpAXn5Fj3Gy8fHB80Pq3FkI5U+faqUsqDzw3JMijiVsToE5fazicT9QlwqxJiA2bjn0W/OwOO6h5Tu2IJoVZVMr7GbdOX5tlJJfc3Dw1RG9mOXOPYYYn0WhB5KS0FvXblK+tjXsLczM10WZYDvlnrrF/Rx3lH8ury6/LxDpjGbjNBwU2NnYoYmJiVf75CSA3rzrMOqUarz/ph4pyaif6w3nMK/PG/HByIPPEo82zC8mppVj9RaiYWN4qboalkPoGtuOCv9WA349/5MZoZGRsUSaR3leZdTAAb69AVSPU0qgp8T72B1GwWUe6LQhhStk52sj1Z8zPMccci0WLvlQd+ePGpuKNhQsxd+5cFJeWolNeBJs3b1ZmYo6YuDT1GBmf57jUcRiZMkrlkXlQJqkq3yBRsIxa02Hd21R+zMiT0YQGyUdrQCRN3e8j5xIX0zb1Zo7mnG6w/dmflf3oiG/zs/DD8a0ktC8cg+hGty8RaRKgc/xtCItOPzD9UAffqIMP3JCPvkY/pqYfMq8P5kGToiE2kh3TNMSnich0euvNw2mCUeuhFqRJSBMR39bspDYdtgzLe0y+DXiel5ev7mcjpklBP6NxUdAYJ8tM8HPAnUIOXOOlR+iEPCW8Kid/y3/OytXrvEQbkTwzPqVRyjm/COHvF4j4+AQVP8tHITPk0SCmDD/9TH/GSX8jbDQVGZYmC9HT7YywIbkozuJEzUFTg1uQcm+n5OHB+O0VDRie4oZ//C4EuzPT5S69CR3z5+3lrzcxY97lPvobQWdcDEvNkRvdFxYWqLo/9tjjsGrVSikTcOqcU/HiC/ORKKbWzFmz8M5bb4lWKPHJvew4j4mLxQSaWJJvxmU0LKZFTY7kwyM1GKZLYqH24+HpSDpyFD+WZ7CzWWs8zCPzzCMdq59pMH6C13hunCknwXMLvzy+Fwk5wgTnkY5EoAmB5MOjJgV9ncfBh6kf8N7kYx76YBj19z/OicG0+VeTkM6DTs+QH53pfzJEZMiorY2uVTkSEDUYTq3X2lGrIiNqT1rDY7y6L6y2tk6tJ6MGxN3+mGeem2F7EhTz0CYE1NGpv62uOkzlXr0CnmXWZKq+p6bKLWaHyq/WfsRHTDDuVzNBk4CEYXimY/qYKKA8lpQUo6qqWpWdYelH8qH2w/wwXG+vEGVfOZz6+S0w9tmI5pGjv3HFuPmbnexTj/DH+f/Xipyd7njzGU8UFmVp4RUC4ORGyb7ShvTfvZ+NOXJEMS8vV9U914itX79W5f2C8y/Eww88qNLiiJ2vtw/GTkxVE/lMHugMiTpqMSQVbqNBjYdlo7+HTY7ir0hHnDG1zD2Mw2hNhngc2xrdvm1v3+t0FvYffjAJOcLcyqNx+xKQwb4P2TiCjYDgfcbv+4Bpaei0NWnoPFAYKNjmyP4K0zGtTTOtFWki0hvga6cJymhGulNdkwCnCNA845A9BYD+FGjmn+fUftra+DlnvV8QNQm1AFKOUjB15D+aAxSU7i5qXdzUTc8c5ueKEhOH6SLtA95rRhBJHBQ6zk1i2QimyVnFjIdaEH9zCJzrpVinnMNEEuU564jgkfGEhkTjvL/U4NTzvfHXM/yQsWOHCLMexvf18RNNTerZTvgsEwWcGhnXp7EPhi4iIkpIkXvlDKgJh6WlJep6fNwQOS9W/TqMj/eaESpNOrrjmBMbWadas+EGYYOajvYb7OOhU/eTZBTpaFOLRK/PB/t0eDSO2PfcMYzxs7B/8ZNIyBGODdvxSPBUnrUCG4rBz/HA905nkAzpdL9Unwgqj3pypKNWxP4gmmIcUqcmxE/G8NxoSCQYjghRM6KZobeObVYd1SQCCjrjIkExrcYGjo6RFETQ7cSoGrn8k9ypf/zNuU3UeHRfCucLDSA8PAojR6Wo9BsaSzA8tROZacFKs0md3oaY5BpsXNWJ/B2xIoz6s8N0BNM3ZSaYBmF+M98sO4XTCLERVgo2NTZvL37plZ8gdlN1VllRIVrTLoSEhkk6WrNSux9I3CRQVzOqZO9n0XGTEPS5iZ8EwnOSjZ4KYIiGR5IKyYxEozuVDfkMEhK1ISEdOhUvnc4DF6GSnFle4/YlFuPMs9gXvGbgeG5h/+FnIyFHfFeU++MhO6bNc6MVOWpHmozMML4mIpKQMc2am7kRWZP9d4u6TnOLBJSenq5GdthRTRLS2pgTamrKwT2Y9ZILTQgsrRpytwsBO1kpqDQRGY6aEMkrIDAUcXHxSkgodGoiIFzQ2l4n6ffAx5ufgebmZ4CnfzlKC1wlfX8VnoLJPPBIM4z38zc1NuaZcfGchMoOYF5nWMLkn/VCMJ8UfOY1O2sXmpobVL9UcLCeP8XrZu6RIgdxpr+GcSoTShHGoHnF6wxHwtFHEsvgSJb+rTuZec5wKh57Pg1hmrIagqEfj8YZgjG/zfm3YV9/9ay+I6yFXx6/CAkdLDBF45HOCJwmIz2cTwGlNkOioYnGPh5qI1oj0vsBGXLidZ6boXgjvDT1KipKlFCzKesV1frNq4RWvbW14KiJh6IBkYgI5sPD0xtDhyaq68ZRKCiUBH8zPeaTR8dyUZgZlmmojm3JE/15D7U1rvqnQDNvdLxGp8PRVOzHiIkN6nNDOTu8hPACVfj07WmKpKdNP0LyoftjSBRG0+Fv7TdIFjxqs0r7a62HjtoNnTa/dP/OoHlljiYOPd9osD/H0bGsjo5wPCcczy0c/DisScgRRviMABoS0fOKqBlRW9DziExfkSMRmXMKNYmLZEXtgqZQbW0VWkVz6mEHtMSv14FpYqBAcESM2gNFo1uIQH16RgiDU6B7xEyMj03BjQ93YeFzrcjewW039P7a1FzYv0MhNeREGKJh3DwyLAWU/gamI5vXWFaip5vhWe5+BIZ1I3F0GVZ8xqUnXIqiiYBxkmT50T1vHy/MmHGkikdrWXpNlNF8SDb8Wio1Gl7ThKPPeY/WbPQ95mgc7+fRlMvRMQ/m+F3OEfv+tnBo4VdDQgYsLp3RKIyGwPk8NNHYT6Q7rtlH1CJkY7ShZmWODRISne7ALizMVeFMnDSxRDIU6SiCYB+GvNl7RGNSn7cWTYhhOJ2A69xOOD0U42fU497rnNDS2qDIhKRCYefToUAyHvMNdDrmmeGo7fC6IwERpg+I4JG/+ZWNQYHtF7KkOahJzDhi164MKVsDjjn6BISGhalhf5p1RmOhJkNSYccz/ejoxyO/OGI0J+0M2ej4DdGYcjg65o1HwpCNye9gvi3SOdzwqyMhwhSZRzoKMIWagkoNgsSiiYhake4XonbQ1NQirlGREDUi+pN8srJ2qiNNKx03+4NEUJz0vBe1REP+iYedDEQbEeGHUw8ShkzCMx824tbL3bA9rULda4TSCC2PXJjLzdwogMwjHQWffVM83/cxkhBpAtJbaUKUW4cgRsCZDgmF6Rjh3pK2URHPnFNPE22MezHxa6nckkITDAnJaDn0G+zj0eRjiIbnpgymTHQmXcLkg3D0M3A8t3B44ldJQoQpNo90FFSSEUlC9xVxpjX7iPSkRmpBJCB+fpiERBLib2pDGTu2oaGxQYhMj3Rx1rHqkObIjV3gOB+IAsXJiOyUpknmG+CNaTMScM29DbjqfH80NtTvIR3eQyHmshH+NkTJI/uGmBZHGkkWJAOjhfG6KQ/NysLCIvEbnL/F+D2FLLjlhR9NPSEVzr2huUgtkKZlWWkRrr3uBqVl6T2H6Lg3kLcQkv5ttCGt7dDc0n1AjiRkCMbREeZIOJ4T+/62cPjjV0tChCk6j0ZwB4lIbyXLofzB/qFmRUBceW+IiG7Xrh1qgSi/nECNh3HQ/FIdrCQVMcfYId1r33qDk/YYf2xcLM79f/4YPr4RD18fJP5dinDYF6S3kNULgsltzS31e4Sc+SQhGRjBNyTFOOjH74YRg8JPrUfvQhkYEI4/39SKkakDuO3PAXu2z6BZevPNtysNi2RD0uFWqiQk5ovk46gJMU97lkNIvHRM77vIxCIZC/vC5Q6B/fxXh0Hh3FswjBBRoOSXnNNPKTkCkgxJS8/YptBT4+Bm+JyLJPoIg+yJgzHrYXuoTzbzIv3VZ5ZDI5AyqRdtLb3I2u4jv4PVwlMKOePt6u5E9PAsFOfxW1bctF6bKyQYI+yEOdLPkJEhJpqMPCdhGBKJio7G3BdaEZvQj5v/ECSaXLpaSsHFr7feeieioqLVFADuyUTHBbs80hyk5kVC0hrRYD/Rt5HQtzkLFvbFr5qEvg1GUPaVF/KH1pxIIvrcLOlgp2tpaSG6+TlrIaY91ySgEkreRX8RdPHU68Pkd0RENJqqo1GUFSKC7a00HGpI3BXguHPKsH5FE/o7EpWgExR07mnE7+Fz3yISFQmAZlLS2BrkZ7fKuZ4tzTxQm6KWQpB8/PwCMP0oL1z/gJhpOU64+wof7Ny5VYUhgT7w4KN7ERC/2sFZ2CSfQdNMa0GDSyR0f49FMhZ+LPSr9WeEFtRDB4OkQyFSp+pcaxVas6DA0YzhfsnUJiiQ1Aj8/PzVjGbOoI6MjFGLUdkZrDQh+Wc0JVaJUJAeupcfnC0dPyRRDb/rNWvasa+HJAS4o72jET7eESovFHY6rjxnOKNxGI1IJTjgBicXrgnjV1PdVcc64+L+R9wYPioqDE++44Tr7m/Dwzd54Y4rG5Gdk67WYHH4/dlnX0RsTIyED1MjdvwsEvuj+NkglpVhWHZNQDo/us7slWbBwo/ET+4T+q7bD6XGacrAozGzTP8QtQqOPunZ1YMr8dlHxI/a0bFfiB3W7Bf6/LNPVNlJOCQw1gLJoqunSxGTXkLSh6DAECQkJtlJSptoFGwidUYnMrZVw61/uCIvkhO3mSVIOgzHuM2OhyQIyTFOuSgb3n69WLfYC1lbwiVObqfqA3c3D5z020JUl7th0bseyMraBn7hhHGdeOIp+OMf/2wfXve0azx6awzOA9IaD8MOajyERT4Wfi78KBL6PrcciiRE4pFfe0hIE5EZujfrzvSkRk1Eeia1HrbXI2jp6duwatVyRTgcHVMCLHWhvmghx84u7pbohI7OTqSOn6TXY6m6YprAmBkF2LQ0WjQQPRxPEuSnjUgAhhBJGHQ0lahNkYhITOxI5yhXT6cTpp6cjq/ejoKfr7ciFYZZtWqZKg+3uxgQgnr26RcRIJoOiYcd0UbbYdzMN81MQzzGWbDwc+O/khAvseE5Hr8vDpUGa8rE496OBKSHtvUeRXqzNBIRhd0sfqV5RG2IpEQSYkcww7zxxgLRjur1Sm86kkMPCUiPlLF+OA1g/PjJSuiN5sVzgiNZvX0d8oA84ezC9PXIF4mI8astRHy8EWgfxeJ91NL0vRJ3R6+YdM2KWOg4wpeVla5I7NZb78KolNHqA4GDfT6+9tEubeJZWo+F/YXvrQl9z2AKhxoByZmcD2pCmoR0f47p16EGQQLQWpGeLKiH8ElIZgGsXo1PIiIx0WR7443X1D1qDyFqM3KutBbRiNjnxG1b4+ITwM8HE6w74Sqc9acyzDqOX0x1Ei0FqK0TTarXDY1NgLuHM955tQpfvxsiBOOp+mxIHkzH1D3LQ2IsLSmS/LVKeh34+9+vVduvMjzJh/1Fgx3NltZj4cDgB5EQG+b/Cm7CHOyN2JTD8Wic/FKENOj4W/flkIgcycisxjcbpnGCo17uoZd1UGPpEK3ps88+QkOjnozY1dktpMFN3rmfkCZAxhcUHKL2WW4V8gjwD0Bc3FDRVgLQP9AN/8A+uNha4eYueel1R3UZ98LWndAkEoJ5pWlYUlxg36PICb6i4Vz+16vU10Ti44eIi1OaEUlLaWh256j5WLCwP/GjSei7COlQJR99Tk2IwmwIyawFGyQibZ5xsiDNM5KRnl2tZ1hzV0b9zTSaaSQgs9CV/UgksZycLGzatF6IRMwqYRFufdHDWdSShhrn4ud/Bux1y//Mh4N2xkmQvMAZ2FxCMWrUGHR0tiNP4mU/DvuheOspp/wGJ554slwfKVpWBLjOy3RoG3OLcNR+LFg4EPhRHdMGvNWx8Zrf+/ofaOxdRAqzOfKE5KJ/q79yICGY6/ytj46akeknGlz4OmiacSW+6S/ilz30bx45umY0KKK2thrZ2btRUJCvlnpQOyGYBjuyVR0yfXtedI1K/dJTjlyTxq+Mcp7QsGEjcfwJJ2LSxMnqo47UdnQH895zeRzB38ZZsHCg8JNI6GCHY9HM+b5HQzjEoB+Pg+eUUU0+Zt6P7kQmmVAb0maZ+XKs1oao/ZB0eE5y0mabngfEe3i/TltrIxwCb2ioU1u2OomSsiVtk7qHw+T8ykZgQBAio6IRER6J4JBQNaLF2dX87hnn9HBiouN6LmNmfRvJWORj4WDCr4SEBjUa9Usd9/YjjPmlvbT2YcJop8mHmhDn+9Ak49A9NzXTRKP3sSYZGWLikddJPtSc6LRZp9MyGgq3vNBbl+p1WMaRUEgsHDon8dCZPh3eZ0iH9xsycyQZOgOmR9CPYS1YOBhwWJMQMVi8QUJRv+ToeK6vm9/q7x6ioNMakBkp031CRqvRRKOH7425ZfqLGJ7nNN+0NjUYJ/nB7CBIIiHp0IQisZiFoo5HY17RkUQYN+8lDKnsSzomz/R31Iwcw1mwcCBx2JOQgWMxjXD+5zlJQp2pc0ITh+6UHiSSwT4hLvrUJGPc4Cgaj46kY+Jkclpr0UtDNLEMftbGEBGPdEY7MvfsSyDmtymHITtHwnF0FiwcTPjVkJAjTJEdj3s7TTxyRR0N8ejJi4MkZEiGR3PO8IyDYUxcctgDkoD+QgRNL00qRgvS26bq/XkM8ejwOpy5f18wne+CRTwWDnb8KknIEab4mjAMgejOakM6xo+EQj/zm0RjSMrxfuMMDBE4OpIMnSEY83tf4uG5PRY5t59asHAY4VdPQgaO1aBJaNCs4TVqOiSmQU3HkZx4L/15l4lHMwaJg0sw9iYgajXaFNuXcHg095k4CF6zYOFwhEVC3wJTJeZoiEa7QZNrX+cIcoYmH/VrD7morT4cfhtiMiSz79GChcMdFgn9DzhWjyEbR2f8HY/EvmRiyMfR35zzPnNOOJ5bsHC4wyKhHwjH6jLn+1Yhf+9NKuqv/Xxvstk3rAULvzZYJPQz4Nuq0JFczLkhHcIiHgsWNCwS+oXhWL0W8ViwYMGCBQsWLFiwYMGCBQsWLFiwYMGC1TFtwYKFAww9bdeCBQsWDhAsTciChV8ZuOnepk2bUF5erraMGTp0KIYNG6Y2zjsQsEjIgoVfAfiV4KKiIuTk5GDr1q3qs1Rcv8iF2WZv9HHjxqmv+vLjDLzGLYPj4uKQkJCgthH+pWCRkAULhxFILtRuGhsbkJubh6ysHBQXlyl/V1e9GwRJh4uySTR1dXVKM+KuoNzBk9fN7H46bi/DjfVITiNGjMCECRMwatQotcXwzwWLhCxYOAyQnp6Ozz77TEilQcjGJuTRj5gYLyEOLyQmeiAwqB133VGG1rYORUAkmNraWlRXV6tdIbq6+FFO7lsOOXK7Yb3XleM+V2bzPZptMTExioxISsnJySrsj4VFQhYsHOIg+axcsRKeXgM49dRoxMW7IDSEH1HolavcG8sJjz9RgZ0ZLaLp0A/qC8HUgJpb6nHG2UFIHhILD0+baEm9KCxsEZOtAxkZBejs6lWfC/eUa447fppth+nHL/omJSUpcy41NVVpTT8EFglZsHAIY8mSJfjqq68AlxY8cN8sODuVi69Zo8hjPz7/sg7vv1eHvt5utZaxQ32GqgN+gQO46+lo+Np8hZy6wL32bK7u8HT2hDsS0N8XKiZdFzZszMXy5VuwY4eQkpCUj483bB7u6tPm/EIMSYmOZiCP/Lw4TbdJkyZh7Nixiqz+GywSsmDhEMSWLVuwaNEiNDY0oqm5HVdcGYzRo0ajrz8P3b394nrgJxpMaXkb7ri1FN09XcoMY59PS2uT0JMLjjzDCZOP8kdDbTP8A/yFQJzhapMrrgOwuQM+Hi7wc/dCgFu4kNJQ9HQHISe3FevWZWHlyq3IzCxBd3ev6h/y8NAEZBw1JWpJQUFBOOKII3D66afv+Vz5vrBIyIKFQwg0ox555BFs27YNI0eOVKNaPT0deOqp0SL8kaho3AY3Z1cECDG4uvTjyqvy0VCvP0VFUW9tbdmjKEUmdOGCv0SKWdaDtpZ+DIkdjgHndvQO1MBZiEh/ww5y3i8k4wRfDzG93Hzg5xINNwwRUvJDdk4z1qzZhdWrd2DXrkIhOYh55qMIyHyMkyRFMjr//PMxffp0nbgDLBKyYOEQQW5uLm6//TZUVNQiLCwAERFRQiCdmDTZBX+6LFFCuIpjB7GHuH48+exmbFjDT493KQ2II2C9fT2KWCj2tdWNSBg9gGVf5eH2f83F3664XO6DhOlES2cB6tq3o6FzC7oHKugrpp4LBpz6RctxFk3JGX4kJfcA+DpHS8qx6Or0Q+buRrzxxtdiJm4XMvJVndjUgEhE/HDnCSecoLQiR1gkZMHCIYDMzEzccsst6Oxqxm3/moaNm4GMHTVCLL34+5UBmDRxsoRyEzeAuoZmfPxJJpZ8XbmHgPTQfIdIPDfW60d7azucXVzQ3dWN3130O1xxxRUqnW9Dd28LmjpzUN+ehubunejqq5Q4+kShchYtyVnMN8DTwxX+Hu6I8oiSXEzGN0s24Ibrv0RoSDB8fX1FI/JQJERS+v3vf4+JEyfaY7dIyIKFgx6cXHjbbXcgIqYf8x6fgLreBjx4fY9oHqLZ9ALHnOAHXx8xjbLqUVTYgsYG0VqcneUavwxs74zu6FAaEMmIfUOdci/nC1111VW4+OKL7Sl9P3T21KOxM1ORUoNoS129dcrC8/EOgrcv0NbUjazdNbj3yjKEhgUjJDhYyMdbmWYkJE4PuO+++9RvwiIhCxYOYrDv5+abb0XKWBtuuCcKRbUtqC0fwLtPuqGvX/fz9PUOoF+0Gxd+TEH+s//HmF9GC+I38ujv6uYm2k+XMuOoWe1rGv0YtHWVo6kjC9Udq9HWswMl+Z1oLE7Cs48sQ0hIIIKFhPz8/FU/EYmH+bj66qvV/CLCIiELFg5SrF27Bnfcfi+OOyUAv7/SD6U1XaL99CE/wxnfvM2vvfTuGfEyTpGSHM1nybU/NSMxvXq61XB5b08vXnzxRTXZ8OdGc0cJBvoH4O8dp9am/fGyPyIsLAz+QkLMG0fOqIGdddZZOP7449U91ip6CxYOQqxZswa33joXF1wcjt9e6YPSajG9ugdQVtCD1pLxIshtamSM67zoeG7WgNH0amvT13lOzYNmmZP8Cw4KwpdffvmLEBDh5xmrCIjgerPrrr1eNDQPyVuvIkBqZzTHSEYGFglZsHCQYfHixbj1X3fh6n/G45jzXVBezX4dJ+za2o6JsXdj8qTpewjIkXxIPDxn529ra9segaeNxqH9c887Fx9++BH8/f11Qr84usXkysdDDyUKoR6PsWNjVEc617FxhrWBZY5ZsHAQ4Ztvvsb9D8zDnfcnITylEw2qk9kVaxa14cyjHkJcfIwya5KSEpGSMhqVlZXK5DJrt9jnYkwyakHUPkJDQ4QIHlazl/cXxCJDZ9f9ovFwZnWY0CA1ryy89x4nWTZh/vwXdECBRUIWLBwk+Pjjj/D008/hkWdHwC2yFY313XB3t+GLN1tw2XlPIiJycE3WOeechbKyCkU+zc3Nai4OzynO7ACmBkSN44477sAZZ5xhv2v/oav3A9hca+SsUxwnKLaJW4Pa5lI0192AhKEJ8lvDMscsWDgI8OGHH+KlV17EcwuHwzm0WQioC+5uHnj/hTb87ffP70VAxNy596iFoiQbml0kH6NP8EgNiBMEOTlwf6Orp1AIqErOSEDjxHHt2FZx7Wh0cdqLgAiLhCxYOMD46qtFePPtV/D0giS0ubeIEHeqztw3Hu/CTVe9iMCg/+zDGTFiJD755BO1NIKOHc8GNMXYGR0dHa36h/Ynevt74OyyGJll25FdnY5eMcH6sUOuNKOmrxKe3efpgA6wSMiChQOIpUuX4vWFz+OFVyehvq9RyKQDbY2eWPhIP+6940X4+P53Epk5c6YyxdgxTSJixzTNMO6keOWVV9pD7T9k1d2J629/HfPmtuOdl+Nwz2OfILd9OboHWlBWE4zogKPtIQdh9QlZsHCAkJaWhrvuuhuz57jghPN80dzcjfYmGz6Zb8Oj854GNxf7XygrK8NvfvMbNTLGfaK5yRg7oFNSUjB8+HB7qP2DfvTg2dcuR3l2FJISRmNUyji8+/5LGHnEbkyZ7YEkz+fhaQu0hx6ERUIWLBwA5OXl4aabbkJ9fb3aDfGa+6Pg7e2Lz19xw4vzX9kz2vV9wI5p9v/8r317fmk0NzfiiaeeRH+vG0477Xx88cUHqK0pR/ioTfj9ebeKFqQnJ+4Li4QsWNjP4Laq1157rdrfmQTS1taKnp4BjBwxAm++tfCAk8mPxZ133glnJzfMmHkcqqoqUV6ehy8Wv4J7npyD6cn32UP9J6w+IQsW9iM4knXXXXepvpuenm71m7sTJiTEYeEbrx2yBMQtZjmfKTYuCV5evigqysYXn3+OeY/O/a8ERFgkZMHCfsTDDz+k+m/g5KRGsbh8gTOY33zzLbi5udtDHVpoamrGmrVrpSweSB03BZ9+9g52Z2bgT3++DKkjf2MP9d2wSMiChf2Er756XQS2HNzJsLurAz4+vkrzWbhw4X4fSv858ci8R+Dh4Y0pk4/ErsztaGttQkV5GS688AJ7iP8Oi4QsWPiFwV7Xjq6PcNJJFXjwwQvw17+FwNXFQ3VKz58/X20Mf6ji448+hpurDXGxSfDx9UFJcS62bkvDa68vsIf437BIyIKFXxg9/cvh4Z4nZ2PEZeGIma4YPr4Dt9xyq/oqxaGKurp6rN+wQcxIm5hhk7Fkyeeoqq7Any67DBEREfZQ/xvW6JgFC78gevtyRetZJGdh4tzRj1Wo7m9HWUkMJsbfrMIcqrjlln/B3d0Ds2edjMqqMtHsKsTk/ByffvqJPcT3g6UJWbDwC6EXBSir+zdy67ehA90YwAY0ybGwpgQx/nPsoQ5NvPPOu3C3eSIhYSQ8vbxQXJyDd999C88//5w9xPeHRUIWLPxC+HzN/bj3zkp88upoPD7/ZVR0NqK0pQoebacgPIALOw9N8NPRaWlb1QLbUaPGY9nSL8U0q8FFF/1ObWT2Q2GRkAULvwgGsHNlAo498iz4BQRi95oh2JpZh8aKcIwbqj+tc6hi3rxH4enhhWnTj0ZuTiYCgnywY8d2XHbZZfYQPwwWCVmw8AvglVcWwt83BG5uzsjLzkFBQS66O50xZeh9nCJ0yOKNN96EzeaFpOQUISJPFBVn4d233xYz7Hl7iB8Oi4QsWPiZYMZ4lixZgdKSMowcNRabN68VtxlnXTIMJ095DDY3bxXmUAR3cdy6NR1enr4YNXIcli37Ck2N9Tj7nLMQF6f3lf4xsEjIgoWfCdxgLCsrB0sWL8Xso07A0mWfIjc3B2eeeRquunQ+PFwO3flAxLx5j6nvh02dNhs5Obvg7++FTZs34q9//as9xI+DRUIWLPxMaG5uwYLXFmL2kScgY8cmvDR/vvoU8k8V0oMBr776muoHGpY8Wh2LinPw4Qfv47nnnlPk+1NgkZAFCz8DaIo9/czzGDNmEmpqy1FYkI+k5GQ8+eST9hCHLkpLS5GRkQkvHz+MEhNz2fIv0Chm2KmnzUFCwt5btf4YWCRkwcLPgJdfXgB/3yD4+vshN3s3tm/fItrDq/Dw0J86PpTx+ONPwsvTC1OnzEY2R8P8fbB+/Vr8/e9/t4f4abBIyIKFn4ivvlqCyspqjBqdiq1p67E9fSuuve5a0RKG2kMcunjpxZfgYfPCyFHjlBlWWpKD995/V8ywZ3/Qxmv/DRYJWbDwE7BzZyZWrVqNKZOPwOZNq5GTsxvTpk3BSSedZA9x6KKwsBBZWbnw8w/E8GFjsHzFV2hobFBl41ayPxcsErJg4UeCX0B9++33MT51MkrLClFVUaG+NnHjjTfaQxza4DfQbJ6emDZVzLDsnfDz88Lq1StwzTVX20P8PLBIyIKFH4lnnn0RMTHxcHJxQXlZCTIy0/HsM8/+5NGiAwkz1+n55+fD5u6p5gPxK6qlZfn46MMP8Oyzz/3suz9aJGTBwo/AG2+8g4F+ICoyBjXVldicth4PP/QQfH197CEOXeTn5yM3Jx/+AYFITk7BytXfoLGxDrOPmo2RI3/+rUcsErJg4QdizZoNalJiQsIwtLa3YsuWdTj//POQksLvrR/aoBb3zDPPwdPTC5MnH4H8vCz4eLlj+fKluPGGG+yhfl5YJGTBwg9AeVkFvvxyEWJjh8Dbxwc7M7YiNDQEF1xwvj3EoY1nxJx0FzMsZfR4McdsKCzKwaeffSpm2LNqP+xfAhYJWbDwPcFPK7/w4isICQlFfFwisrN2oqgoD3fccbs9xKGNrKwsFBQUIzg4BElJI7F23XI01tdgxszpGD16tD3Uzw+LhCxY+J549ll21rph5MixqKgswfr1K3H//ffDzc3NHuLQBjujtRk2C8VF+XB26seGjetx0z//aQ/xy8AiIQsWvgc++uhT1NY2YPjwsejp7saaVUvwt7/9DVFRkfYQhzaefvoZ9cUMblJGUi0oyMLiJYsw79F5vzjJWiRkwcL/wLZt6di4IQ2JCUnKFFu9ZgnGpY7FrFlH2EMc2ti1axcK8osRGBiEIfGJ2LR5jRBuJcaPT8W4cb/8DpAWCVmw8F/Q0NCId95+H1HRURg2PAXr161EZ0cbLv/rob07oiNeeukVeHv7ICUlFTW1Vejv7RGiXYnbbrvNHuKXhUVCFix8FwaAJx5/Bj5+vkhNnYqMjC3Yum0T5t5z9yE9IdERL7wwX5lh8fEJogmFIi93F5aIGfbYY4/B3X3/fBHWIiELFr4DTz71rPBQP6ZPnY2y8hKsXLkYd911B3x8Dv0JicTu3bv12jA/fyQkjkB2VgbKK4oxfuJ4TJgwwR7ql4dFQhYsfAs+/uRzVFVVY5xoQN09PVi14mucf/75SE5Otoc49EEzzM8/AEOHJqOvtw8VQkC7du3Erf/6lz3E/oFFQhYs7INdu3Zj7ep1SEhIQnhIBNasWYLomCiceuqh/a0wR3ANmM3dG0EBwRgSn4RdmVuxcdM6PPzwQ/t9yoFFQhYsOIBbtL762uvq+1mjR0/Eug3LUS6m2A03XG8PcegjLW0LsrNz4eXlhVEp41BYmIvc7Ew12ncgPkttkZAFCw6YN+8J0Q6CMHnybGxP34RNG9fioYce/NlXjh8otLa24bUFC+DvH4ShCYnqM867s7ajvrEWV1xxhT3U/oVFQhYs2PH008/D2dkJkybNRGl5MVavWoqbbv4nAgMD7SEOLXBXDm7NYRzx9NNPw9PDBwH+AUhOShGtaC3St2/D3LlzD9jMb4uELFgQfPHFIlSWV2HsmEno6+/DurVLcNxxx/6ik/X6+vrsZz8NhmD2xcBAv7rGNW9NTU1YvHgpSkvL4e3lLeWaohanFhbk4NrrrkFMTAx6+3rR3d1tv3v/wSIhC796cOHmihWrkDRsOEJDwrF6zWK1Ruz3v7/IHuLnR3d3jyKHn4re3t5vnbNE8qE/HdNqaWnFhx9+qMywxKThcJPy0dT8zelzkJqaqsinTUy1uro6ewz7DxYJWfhVo62tHS+99Bri4uPUN7XWrluGvNxs3D33bnsILdB9ff1Kc6Hr7++3X/lxYHw0fTw8POw+Pw4ksf+12XxnZ4cimAULFsDTU8ywgAApZwpWrvwGqePHYMqUqSocyayxsVFpTPsbFglZ+FXjkYcfQ0hICManzkB6xiZsSluH++67Twm3IRxt7mjNgv4/9SsTWkOx//iRMFrUt+VFZVcdB5QGtHXrFpSVVcDP11d9Fy1zdzp6uttx/PHHqxEypQW1taG5uVntm63Lu/9gkZCFXy0WLnxLEcKkiTNRWlqItE3rMOeU09TKeEM4mjAGzw8WUJP6ro5kZlPnG6JteWL+/JdQUlyiPkVUUlyILVs24OxzzkZgYAByc3NRXFwsZNWiSJejgPu7nBYJWfhVgX0e9fX1yMvLx5IlS9UOgtQqNm5ejWDRiC688Pz/SjgHExH9Lzg5OatRL5vNCzNnzsZvf3sZ3v9gIWJiIjB0aLwqC3dL5DIUakMst7+/v/3u/QeLhCz8avDMM8/g4osvRkVFpdo/JygoGOHhMdi4cSVqq6tw003/VEK5L9GY34cSAbGP54svvkB1Vb36VPOMGUcJ0XRgzpxTcNxxxwnhuEg9VKh+KYY15l1oaKg67k9YJGThsEdnZyf+8Ic/4IMPPsBFv/s93njjLTQ3t4pAno3165dhx46tuPrqq9WXMgzPkHCMM78PFfT09IrGV4/XF76pht5TUsahV/zS0zcjMjJCfbiQphe1HvZ5sX5IROwXOhCLc50G9ncvlAUL+xEUrD//+c9oaGiAzd0DsXFxSuhOPPEMNNbXYsmyL3H+eedhzqlzDkh/yM8N04n+z3/egr7eASQmJmPSxFlYvuJz7Nq1A0cdPVu0PTfVB8RO6bFjxypC6urqUotzLU3IgoWfESUlJbj55puVsFEjkHeuEkCOEPWL4G3YtEaEcBxOPOlE8T/0CYhgGT7//EvRhBoRHBysR8OytiNzdwauvuYqnHLKHJx88snK7DzxxBNRW1srGlK60oAOBAERFglZOCzR3t6uOqFpZnh6eqKgoAjJYoZ42LwxcngKNm9eg5CQIPztb5fb5+sc+gTEspaVleH99z9ETHQURgsBtbU1Y+fOLTj22GOQlJSkNCV2QM+aNQvPP/8s/INi4OrifEAWrhpY5piFwxLsaKVW8Nprr+KZZ55XGkBLaxvOOef3WLb0M2RnZ+Lxxx8/ZNeFOYIiTJOKZuZDDzyC1o4OjBCiHTtmIr755hPk5O5W+0Wz/4dmF/u+uFuAp3eghBuG0SnJiI2Ns8e2/2FpQhYOKyxatAhff/01tm/fji+//BJvv/2umB+noKamDhec9/+wedMqZGbuwr/+dQv8/Pzsdx36IBGtXLkKJaIJRYSHIWVUKrZt24Si4nysWrUKF110ESorK0Ur2okNGzZi3bp1yM/dJfpfD1xcfpmPGn5fWCRk4bABNYHhw4eL6XGsaDrZePOttzFy5Chllv3m9PORnr5J3Fb8/qLfISYm7rDZnoMaH/t23n33fcTFxYlmMwkNTXXYnb0DO9LT8corL6slGZyUSLJi/8/s2UciPj5e+XHvpAMJyxyzcFiAfUA1NTVKA1qyZAlKy8rV5u1hoaFobe2Aj68fWpobRABtuOaaa2Cz2Q6LjmiDm2++BR3t3RibOhEjho3G12KGZWRsw5AhQ9R+SBwhZN8YZ1C7u7up8nM0jFvWHmhYmpCFwwIcAVu6dKkyM7Kzs+Dq6o5A/0CMGDEGRx55HMrLitDUVI+//OUvhx0B1dRUo6ioBNExMRgl5d22faNoOAWoE+3onnv0QtzY2Fj19QybzV1pQ7Nnzz4oCIiwNCELhw3YGT137j0oLy9HZGQshiWPxNCEZHy96CO4urniyiuv2Ksf6HAhohdf/LeQbAVmzDxaLUBdvuJLtWj1qSefxJgx+hvyXJbB/iCSUFxc/AGZlPhdsDQhC4cNOPfFTcgmNCQSERHhGDZ8NNavXY6W1hbRgP6kZgiTeMx793B4/27dug35+flIShouppYXtm1bh+LCQpw655Q9BERQCxo/fjxGjUo5qAiIsEjIwmEDRTD9Lmr+z7ix00RAN2BHxlacfMrJCAsLs4eSRu+wOv5QRmdnF95++wMpW6SQ0Chs2bIWhYUF6O7pxrXXXmsPdfDDIiELhw1eeOFlNfN5XOo0lJUXYWdGGlJGj8bxxx1rD3F44YEHHoavaDXjxk1CUXEecnOzkJebi6eeevKQGvmzSMjCIQtHc+rrr5egsqICI0eNR0dHB9LS1qkh+3/84zp7iMMDpswffPCR2hM6OXkUnESM09PTUFRUgMv+9Ec1InYowSIhC4ck2NFqtp8oLCzC6tVrkJg0AgEBQWpJRl5eDh5+5JHDpvPZgCRUXV2D9es3ISwkHPFDErFt2waUlBSKVuSLSy652B7y0IFFQhYOKVAIufyABMSO6C7Rdl55+TVER8dg6JDhogGtQcbOrWozLz8/X/tdhw/Yn/XM088jKDAAY8aKGVaUi7z8bBQU5OPRx+ZJiEOPdC0SsnBIwXQoc+IdBfLxJ55Rm7ePGjke29M3YmfGdvy/S/4fRowYbr/j8IDZXP+dd94HDbLhI8Ypv+3bN6GosADXX3/9AVsF/1NhkZCFQw4kIRLQggVvor+3D+PGTUV5eSl270rHiJHDceqpp9pDHh4g2bDMXPuVtmUroiJjEREZja1b1qO0tAgxMdGH9HfyLRKycEhi3dp1KMgvxKiUVHR0tmPrtvXo6OpUGsHhBjOl4JlnXkBIEPcIGo+srAzkF+aor2g88OAD9pCHJiwSsnDIobKyCl9+tRiJScnw9Q1A2uY1Qkh5ePjhB5WwHo5YsOANISNXMcPGoLm1WbS+7SjML8Add94udXBo931ZJGThoAb3yXEETZP5819BTHQsYmMTsWHjSuzYsR333MuO6MNnaw5HFBUVI3PXbsTFxquJidu3bkBpWSkmTJyAI2bOtIc6dGGRkIWDGjRFHMENyrjsYMSIcWKCbUDGjq3405//pHYNPFzx0ov/Vlu1jhgxFrt2bhdSylObknFPpMMBFglZOKjhaF59+MHHaGpqwbjUKcjO2YHt2zZh2vTpOOGE4+0hDj+89tpCtR6Oo2ENjXXYvTsdeWKGzZ17l9oN4HCARUIWDgls3pwmmk86UlMnobKiDGlpGxDgH4grrvibPcThB34dNTsrB3HxSQgICER6+kaUlJWozzePHTvGHurQh0VCFg56VFVV4aOPP8Po0ano7enDhg0r0djQgHvu1XvlHK54feFbCA0LRWLiSDE7t6j5QF0dXbjmmqvsIQ4PWCRk4aDHs8/OV2ukPD18sGr1YuRk5+CRRx9WExYPV7zyygK4u9nUWrjq6lLk5O1Cbl4eHpn30GGzLa2BRUIWDmqwIzooIARR4VFCQN9gS9pmPPjg/YiKPLD7Iv+SyMzcjcKCQiQMTYS7qw07MragtKQEF//+IgwdOtQe6vCBRUIWDlp8+NEn6isZKWPGY92GVUhP34br/nEdRjts1nU44u2330NIaBhi44Zhx840lJUWw8vTCxcfgotTvw8sErJwUGJL2lZs3pSGKZOPQF7ubtEOduCYY47BnDmn2EMcnuAcKE8PT6SIGVZWmo+C/Gy1S8CDDz1oD3H4wSIhCwcdaqpr8Pa772P8+CloamrAps1r1ddFD7cO2X2xa1emEE+Z2p7DydkZmbvSUVxcJOW+GqGhIfZQhx8sErJwUIFbdDz2+FNIShgGH29/rFu/Qu2h/OyzT8PNzc0e6vADZ4K//c77CAsPR1xsovpGWklZsfpKxsknn2QPdXjCIiELBxUeeeQxeetHqNGwNeuWYOfODNx7370ICTl8NQFi/ovaDBsxfKz6ampxYZ76rvxdd91pD3H4wiIhCwcNXn7532J29SM1dTLWr1uB7dvS8NvfXoipUybbQxwcKCrOxqKvP8X7Hz6LhW88gffeew+Zu9PtV3840tN3oKKsEkOHJqMfTsjM3IY80f7uuOPQX5z6fWB9d8zCQYEvv1yEtes24MjZx2P37gysWb0EQ4Ym4r777rGHOPD45pvP8MGH76O2ptX+/XYnODs5qa1EGhub4Onpjt/97iLlvi96urtx99z7EREehdTx07Fp8yqkb08TQhpy2KwN+1+wSMjCAQc/yvfagjcx+4jjUFtXjeXLv1Kfs1m4cMF/LGA9ENiyZRNenP8S6uob1TougmvauM81v3Pf1tamOs4JHmfOnImnnnpK/f5feOyxp9DR0YlpU49EVXUFNrAPrCAP7777jvpW2K8Bljlm4YCitrYWr732BsaPnyrE04Z1YoZVVFTixRdfOOAEVFZWrLSRBx54BC2tbXsIiETDfJeUlIgG1Ijm5mbU19ejqalJEdOqVatw1dVXqrD/Dd98swQN9Q1ITByGAflHMywnJ1vSu/9XQ0CERUIWDhgozNQEhg0bCT8/f6xavVQEMRPPP/csvL297aH2P7q7O/HEE/Nw3XU3qL18SD7GYCDhkHzq6upFa6sSV47q6mq0t7era3RdXV1YumQZbrv9u80pfjFj+bKVCI+IRFxskhoN4yd7jjnuGIwYMcIe6tcBi4QsHDA89PCjCAuNQHx8MlavWowdO9Ixd+6diB8Sbw+x//HBB+/i0kv/iI0bt6gpAYZ8SDIkn6qqStRUNyM8thpffP04NqV9gs7uRjW1gCYav3nG751RI3rv3Q/xwIP3qfv3BT/U6OXthdGjJ6O4OA/5+TlwEmm8+qrDey7Ut8EiIQsHBPPnvwRnJ1eMHjNRrYrn7ogX/vZCzJo1yx5i/2LDxnW4/PK/4L33PhQy0WJBAiK5lJeXq+HyhoZWtHYW4MnnL8Cn7+cjKf5UhAZNwopV/0Zff5/SgGhGkbBopvFebkj24ovPqvgM3nzzHSGpLqSkpKK/rxfpOzajqLAQDz340EHRB7a/YXVMW9jv+OyzL5C2eStmzjwWO3ZuwaYNqxETG6cWpu5vlJbys8nPo6CgWBGIEQduK9vQ0GAnk17UN5Tjb1cfhWuumAcX5wgVxhFvvzcPl158G1xcnZUpSVOTmhRX+pPUrr3hZJxybivqio7B++/kIWFIAsaMm4SVKxdhS9oOXHK5KyZPOgZO8BRy9oOLk7ek4ynOC67OIXBxOTy3riUsErKwX7Ft+3a89/YHmDbzaFRUlGHtmiVoa2vHW29xI/f9qwW8887rovl8LGShyceIAjUZdjx3dXeiob4DM44MxmPznkRwQKq63j9Qj9aOIrR3lqCtsw5NTTXIKpuPpx+oxM7N7nAVIuJ2GzTLaKLxu2iuLj64/KZW1OZdKL9DMHPGscjK2oX161djzIyVmHxMhmhF1L7ESRpO8odfGttz3u8hBOcNdxdfeLjFw9MtDh6uo+BrGwsvce6uMczaIQmLhCzsN7ADd94jT8obfxp6xAxZvnwR8nLz8O5774hg+ttD7R8888zTWLZsuTo3HxakKFADqqmpQWtrBzo6GvD3f/VjTMqxKK0qQktrMdq78tDRDYg1JSSjbkN/L4R4nODmPoB3nglGVXmvaEI98Pf3V3HTsXP79DPOQnhYpJR/lphvvaIFfY3y6m244q6v4aSzIFqQJiJFQPKnz85E5Ge10a38UWHkH3/bL8Pm6o+4wNvh63GiENQohjxkYJGQhf0C9o/cecc9GDZ8pNIEliz5DFu3bsXLL7+EpKREe6j9g7XrluC+ex4VzUKPetGRKHjkltY5OYVIHFOCSUe3oJcf+xAJIcmwq8iV+4lJGOFQISk59gwSRY+QE927zwUKmfUqLYgmGTW92UfOwqSJ05GcPFINyS9d+gUytmfhwpvehp9vNzwdRuRJLhRKpt3Yyp0lgeYGTXwE80GCcpa8UHp5LkobQsMGEBkJRIUHwd87Fd6uxyLI+zh42ybJXQdvX5NFQhb2C+695wEEBgYjMWmUENDnSNu8ATfdfDOOPfYYe4ifF/3IxarNz6EDqxAfdjqyc9NQVlGFispMbFsxWQR3kICMCLAfp7/PGSFJS+Dl0y8mFeDhLVqGp5CPm9ZA+AUiaj7CqYoAqESRBETxkfv1+ZY1Lsjb4Y/u7h64ewxg9NhYHDX7bERGhGPipNnYtnU9Nm1KwzFnfoWR44vQ2++EPomL5MM/6qhP4cbf4iTaPekRTIe5pl+X5KmhCSgqBOprdD4DgoDwiAHwy9ABPoC7WxJCvX6L6MCDby2aRUIWfnE89dRzYrp0Y+KE6Vi9ZokI4HoceeSRuO66a+whfjo6uzPR2vUN2gZ2oa7xG7y2IB8DIozHniZCKJbe8q+1NrF79ST0doTKtT6l/VBbMUTE385Obogc9Y3SMijMlHRFLnL0Dwa8RaBbRTvpEMcw1Ep6RfvpaBdBt0laEsbLVwgg2gWRMUB0TC8Wv/IPeLiHYMb041BTW4E1a5fCw2c7zv7zUrR1i7Yk6TCvTIuEwymRonjt0V2MgJJ/SFbm3H7LHjhJfnokr/X1WnuqEdfaAnAX3BAho6jYAYyLm4uhYQfXchCLhCz8onjv3Q+QuTsb06bOluMOrFu3UnXUcmuOnwOVDXNR2/oEulGDtPWjUbxrGsqqtiLALwqBwZ7SwF3Q2uQHZ+cueAc1oDTPhrbOGlQUuai5PCQhdogbInJ398Ko2V9qjUOuhQipDEkWMonS5EJiIjl0iGlUK1pHQZEmg+ghQlJCdl5CRCQVkoiH2wAWf/BbNNelYOy4SfD19cOKFV8iOzsHf7z7HSExLlfV93tKpDaeCCiQlEpRkERL0oRDRyhiEn9zH2GOjlDak7hOyWdlNZCXqUkyLGYAv5udDXdXKdRBAouELPxiWLt2Pb788mu1LqqmthKrVy9WX854++234OXlZQ/149DevR7pxeegq6sCjdUx2Lz8VPR0BsHFlZ04LkIiYlr194n51K86m+l0JzE7dF1Eg+lXJMQZzhyKb2trRVhYuNo8zNPLFcHxW5A6ezNCIvvQ2eEEuU0JNs2upkYhGhFob3fAx0MIx66yuJANKE1y7JYbSrLGYOuK8zBkaCzGpEzE6nVLsGVTBk7844eIHFoPdwlnE+1F/qvbSDTUdJTT0SjwyI5pF3E0B7uEWDwlfa7sGKB5aBhKwHiYD97fKPmsF+2PRFRaIP6SUEyC5NdlAElDRmBK3DdyfuBH1SwSsvCLoKCgEC+++G/RACaIULiqkaD0jHQseO1VtVHXT0FpaRkefuRWDPT7i2biKcLoJuQj7CBgc6Yj4exNPrrj2bG585xaEB2vG9PMSQ0/uSgzyyMwA2OPXouIIZ2or3aCu5BOJM0ysZk4dE5iomuXsM3iqLl003zrs2H92/8QUgvCzJknICsrHRs2rkHcsPU46Zw0CeOkiKJHwvdIPCQ5lTPGKWRDXuORhNLVKWRSC1SUAtvWA5tWDMAvABg+zglDk4ChotSEh2tTkenXC/lUlQvZCEmZYf8G0dq48D85RcKJRsc+rj5JeHLM2wj2OY8pHzBYJGThZ0dLSwseeGAekhKSERoejRXLF2HL1k1qf5wjjjjCHurHYfny5Xj//ffVxEI6EochD0eycSQf40d8W3Onn2M8BM+pgnCrjoa6HgyZ8iZmnNQCbw8x30TQSRLkKvYX1TTJUW6jn5sIvq/3AD597lIEBSRj6uRZ6OrpES1wESoqMnHJbZ+oe0g61GrYwUyy0WmJY4eQXOtog5iRQJmYe8s/G0BjjSe2rOtAT7eL0tZYx52d7YpMAoKd4eHVj5RJJC0nrP7KDc1N3bjiDuDoU50UOZGQVF4rhVhFiwoMJQkJwbW647QJHToDBwgWCVn42XH33ffB3z8Ao0aOF5NsGdK2bMScOSfjz3/+sz3Ej8PChQslvrXqW/T7fnvLEA2PhoB4pJ9p4uZoyIZOkc23gP68v7mlWYhiAB4eYqLFFCMkrgBhcTUIjxX1ZEAISswdcgj7WwJFO/HyGMDyD6ajvXaOWogaH5csxPkFtm3djbOueg8+ge2KZJgTpqy0HikKh9ip8XQKH+TuBJZ+OoDWBg/sSBP1SkL6+XojLDwMxcXFcHV1xbhx41BYWKjMW87Qjo8fgry8AnR0iFkZGo/EZE+kHpWF07i1kaSRs0PilqTF6oRYhTj3Mvkt6Xl7DeDSEzn2Lyx1gGCRkIWfFY8//rR9JGwaMjK2YuOmtYiMjMTDDz/4nQL/ffDyyy9j27ZtioAcScTRORKPISXjDHhu7jf5cbxO0L9VpLWjvUOde3h42LUuZ6EDN0ljAD29LUiY+gkSRjcLCYgw+zEeoLzAD9lLrkFkdDimTD0CW9LWY8uWzUiasgRjZuaKeeSkzCLOMyIhUOMRnkPmVies+bof9VXeqChhh3m/aDkuSE1NVeXmfKO4uDhFviQf/p44caKYpqWiYVUgODhYkY+zexbO+Us1Rk/ther2ljyxP6miGCjMAfJ3izZUAZxygSbBHinL389olDD7d7KoIywSsvCz4c0330ZOdj4mTZ6BmupKrF6zDI2N9fj3K6+ISfDjt+Z4+umn1XfZTWc2myzdvkSzLwERPDekQ5hzczTn5hoXobKz2sTBtV8kIPYb8Tod5xP19HSL1jKASae9j1ETO9HbI/HJv5WvXo2wsCi1LKOiohQbNq5CU/s2nHXlYtF2nNAqhNMuxFMuZtauNGDTygEhBS/RUsQ2c+pRWs60adOwfv16RTTx8fGqXCQbowFx3yIuqKUGNGTIUJQW1yMppRrn/F8DwuO7sGWNEyZxHbAUi31BzfViikn0ddVASDjnPem66GxIxm+OfgxDIg/sZ5QsErLws2Dp0uVYtmwVxowZD5vNUy3MzMrKFM3oMSQm/vgZ0ffee6/aMMxms+0hDUfnSETm3JGE9gX9SSSO10kwFHQuVjXrvXidGhCdISCC/iQh/qbr63WFe8BWnHjxZqz/6DT4uc9AyqgxCAwKwYrlXyFjRw5+96934ereg2WfcCKjE9I39qOjxUeIgT3YPfDx9VFks3v3bkU01HCys7PVjo3E9OnTlfbDXRz9/PyEeOJRXl6J5sYunHR2N076bQ1cPXtE23FCm5DclnVAWCQwfCzzS3JV0cAmpmJDrSu2rQzCzk0B+N2Ff8UNNx74rUNozlqw8JPAzxYvWbxcvZVDQiKwffsG5OXl4vLLL/9JBHTHHXeotz4JiMTi6EgadObc+DuSiyEOQxjm3BzNyBjToElDAiIYB9N01ICMP9MyvwlXN1ExOibgvUfnwNt5ivo8dVTMEGzdyjoowdEXLoWHV7fqV/piQayYXC5oaXRBULAvYmMj5H5XpX1x7pQhvKysLIwcOVKlQ22Ia+6ioqLUeXNzC5oa2nD2RV148etSXHBNOXyCetHd5YR2Me/oGmp1HxXh4jIgaQwgN90L/34gGk/fMgSbVwSKNtaPiMhAHegAwyIhCz8J1FIWvP4WQkND1edqMjLSkJOTJSbZpB/9tVQK+6233qpIgX0ghlzoHMnGOHOPIxzJZt9zOgp7a2ur2qiMJESY+CjsdI6d3/SnBkSY+w26ujoQGzUWvn6+GD4yFVm7d6hNygKjdyFxbIXqB/Lx52TGIPj6equ4OUcpMDBQxUPHsrK/i+DGaEw7ISFBpUuC7BV7KjJiKP7wVxvueyMNs84rxIAryddJrVcj+VSVS94ky2deAgwbI4TZ64wVH4fjsesT8emrMagp94Knl4toWzrvB8tnlCwSsvCjwZXijz32DHy8fTBhwkwUFuchK3OH6vC86Z836kA/EBTAG2+8UW2nQbLhwlcKv3GOGtC+hESYoyPhGD+CAk8CYJ8KCZQwYXgkQVADolnE3wSvMU2C5GD8GReveXv7q10ARo4ch5bmRmQLCVVWVuKYCzYKQbCvCOhukfrqcYaXF/cX0pvks7/JxMMJkzTJeM40WH5+7of56OxwwZSZFXhIyGfm2eVYt1KIr4Ojd0BZIVCUIyQk8SeOAMKjBtDR6oTPF4SK1pOMras4l8pdTDFnFRdh6vWnztf6uWCRkIUfjXmPPCVCA0wYP1WEpgXp2zahoDAfjz42by8t4vuCBHTbbbepvhCecy4MtRXjjD+1Bh4pyIaYDBlRwCnIhih4pGN+GIZaBXdKNFqNI0ExjCEgwlwzJhjjNekQPJf/6nM9UVFxCAoMxbZtG0UTLMMxv10iict1IQrOBSrLdUJXJ7f00HsXMU6mwzQZL8tGAqRZxrQ49N7bM4Dk5FC88FEzjv9DHnLyepGT7oSibOCDfwPFdvLhM3B1HZBnACGfYCGfROzeEiRxc4Ki7u8y+WXaTI9Hmn8HAywSsvCjwNnQza0t8vanGRKgPte8KzMDd8+9Ww0X/1CwU/iWW25RI1MkFzq+rfc9Z/8JHX+b832dCa9JQhhAwH4VzrEhgVEICUNQFEgSgiMBGZCsDOkQjvdwx8Xo6DjVsTxi+Bjs2rUVRYV5CE/agvC4BmEfhhcSkyyw05jLSBzTJjmwrphHkirh5eWtrjXUdWHS0bm49cVMeIa0Y8cmJ7TYt/OoKCHpqOCKfMgxi9+LxHP/ShKSCoGbO7UenQ7zaV4ITJvn9KOzSMjCIQtuz5qfV4AhcUMwZOgwrF+/HNnZmTjnnHPUyM4PAQnjtddew80336wE0VHgCSP0BkaAKMB0JAkSjiNhGTIi4dCRfKhJUQgd4zKgBkKBJAGZ9OgMgTn6mfwx3eDgCHjKfSmjxqOhvg67s3agpLgKyeOLJG9OkidNQGp7jw0i/NBbvpo4GD9JyJSHvz1sXogfGoQHF9bipIuq0N1DDUwvoi0V06vaPseHQ/BOTgNY/nEYnr99BDI2+ovW4yRl0OYi4+TRwPw2R5WWRUIWDkWkbdmKVSvXIjQsDGPGTkH6djE/snepYeNLLrnYHur74YsvvsC1116LjRs3qt8kEPaFkIyMI4mQUEgyFFQjwBQk4wx4jcLFcAxPoqBJZ+7h0ZwTPKdmQGHk0TEuxsPrJC46c58RYJuQRWBgAKKiY+HnH4gtW9ejoCAfwaFeWPPJWLmHwq4nJbq4CYEUkQBojrmpOIxGROh0nFBW0oDxR+XirldyERojpqYQELWpctF8ONlwyDBAFC642QawY70vnrwpCTvWhah4XVx0XbDsRvPhuYGpF8KUm8P9BwMsErLwvcHO3Lffeh8BInyTJ81GSUk+du7chvqGeswVM+z7gsJw99134/PPP1fCSAEhARlNiNfpZwTHaDckJJKUI1HxGsNQECmE+5KFAX/TGWjBd1YExKO5xqMhCJ4zHJ3jOV1ERLTc64kRI1OxM2MLiorz0NPNyYZucBsYhupST8mXxCHx2Gx6DVhHmxNsbt5CAJqIdL4HEB4ehZj4AFw3bzeOP68Zhbnsw4Ka2FiQLfe1SjySJQ+PAdGEnLDgwXgseS9a8ik2mdPe5SZMvCNGjcLYseOkHjQxmXKZcpMQDwZYJGThe4EC/8QTz8LbyxMTJkyT361IS1uLzMxdePbZZ/a8fb8NRnAJEgn7friPM4XBmFMkFobhVht05h5DJBQ0OsL488h7SVD8lDLjNgTmGMZRSM05TS/OwDYakGP8PDJv5l46c874w8JilNkzbtxk1NfViBmWrob6g4IDVRgPL2DtJ+PFPGIZoCYQ3vl8L+6Yn4O/3pOGE8/sUbOt29vbUF3VhpmnVOPeBUVwculHTgaw4AlALDtlekl0Ok8uA/j63QAsfCQZTXVCZBI3wXwyTcdzQ9pzTjkN3mqZy392qJvpAQcDLBKy8L1w3/0PqyHllJQJ8PL0xrp1S5Gevh0PPfzQ9+qIpnCQeNj3M0g4/YqEzG8XF1dEixmSOt4Jo1JsYvJ5i8lAorCpOS8kJ4lpT3yOJEHH+OgMIZrrRvh41Om4qLIYoTXCaH4zDnZSG5B4CObVxydAkVd8XAL8/QKxdcs6taQkJET37exxnSNRUyZakWhBXKDqIiZUV28/ekRjO+miLtzyRBtcPatx09N5mPPbFuze7oSmer2ko7kJagU9s8XN84uy3fDsrUOQuTkSNg+XPZoOnSkz803iSR0/AX/7+9VqsiVJmR3d5rq5h+cchTtYYC3bsPA/8dhjT6Cuth5DhyarjxWuXLEIm9M24OyzzsS55527p2F/25HgOTWFBx/Ui1iNP4WErqurT8inD/k5Odi+tVa0mn6MHOWtJtbxPenh6SUmiy9CwvzlXh8RQjdUlPfLfdy4jEPtFDJNIjQzKKRMhxoB0zJmHkENyLEPyBAPnSMoxLyfcTEM73d2ckFUdLwQoy+OPPJkbN26Vn2yp0HMUc4TMnHwQLOsv78TQfFpSJiwSxhQX1ND9nL09eN2GkJMnU5q29nqMqCyFGgV02tUqh79Iul+uTAc+Tu5WZsmEpMG88UymHKxTBf9/v8hfsgQde2jD9/HxElTUFiYj6+/+lKVm2RkysuFsdyV4GCApQlZ+K9Y+PobqKysRXhkFEaPniSCtx5Z2bswYsRwRUAGRhj2PbLB79y5E/fdd586pz8d39raCQFFt+Lzj9YjI71BwjjjuhuTMOc3kbjk0nj88c/xOO2MAEybIaSBKnz56RpsWL1azKCtCPAvQnJyO+Li3OFh0+u8jKBS4AxMujxSA6LwUhgdCWhfR63HDNczLgp2aFiU3OuESRNnoqy8GLt27UBlRTn8/XUHr0mDfS3Oov7097sif8skIRkuOwF6ujhvBwgK1avuSUCkFA9PoFG0IF9/YPxULrkYQEmeK164MxGFu8Vsctm7g5kwo2wsA/N6wz9vQWxcnJqAyTlHERGR4t8DNymDY7lM/XNZyMECi4QsfCdWrFiJLVvTERgUiPHjpqGgYDcyM3eI9tKB22+/dU+D/i6w0W/YsAHPPPOMEmgTnhqGdr2YPtMVX3yyQ4SLhABERNrw2MP5iIrxROIwMfvW1GHiFG06CA/g0j8PxdgJAdiZ3oRFXxRj/jNb4OffaN9+dVDIHB1B4qEZ5SiQhOO5Ae+hYBuS4ud7ggLDlYk2fNgYMYk8RGNbj4L8PAQFB+25h8SgO3udhAhalQZm8+pD8a5Qdd3TB/CX4PxskBo1E+mrrQaqRAuKigdCIoRkJNxXbwbiw/mJEik7sHUZTD5Nntrb2pGUlCzmoe8erWjVyhV48P57UFJciJbmZuXvKaYz72EcdASJbIhoTAcLLBKy8K3IysoWlf5TNQzNvYGamhqxddsGZGfvVh8OpKA5Cq/jOcHfS5YswauvvrqX2eA4n4f9PoX5WWht4XyfAXSKGfbQYyl49c3xKCvtEPOsDWPH++OCMzejuVlrA6PH+uLdNypEsEgsTkJArhK2VoRfv/GNwBImTQqhMcGMEBP75tnA3Mc88h5PYQ8uoQgKDELysFHYvGkN8vNz1eJTkivjpPlGAiJ5cVoAy0n09vSjrSEEfoGi6QiXcidEjnRRoSkp0DOemQ2WR5QrPHtbLHLTI4XwWBadd6ORGdCEveKqq/GHP/4JN//rNrVf00MP3Icvv/hUzNYI9W23+vo6pQk59lWxvIyP+DETSn8pWCRk4Vvx2Wdfwj8wUEyw8WIeeGLjppXI2LED8+bNUwJJGGElHM/Z2N988021DavRgAgKtZ6/04OoaE8xGUpRkNeOU04Lw8zp3pg81R/33Z2N++bmYt2qetz0j0xkZrTigYdHKUE9/oRQIQRn3PPgSEVARFdXP7y99GpwpsO3PJ0ROmoD1GAcCcjR7QtzH8PyvK+3T+0M4GZzw+Qps5CXtxvZubtQIyqMj4+3Kh8JiPGbpSXGZOJasYikHBz/+22i9TghfYOQe7rezIzzfqgNMQtc5b76C2988OxwDPRx36XBjme6PfEJwdFcPf2MsxETE6vyyE79U049Hc3ykqD/NdfdoPJ/6mmni7bUBh92Pgkcy0RwL6KDBRYJWfgPLF22AvV1DRgSN1SIIhYb1i1HVuZOXP7Xy1VfkGnI5kgYgWFjnz9/PlavXr3nDU5/ko/WgrqExGzwsGXjnjuysWNLPVbkJeCN/ouQtq0FzfkdiOjoRUNTL0aPdENpcQtenl+Mpd/U4O7bs3D9lTvx9VfVYupozeiIIwPg6h6uhNkRTJPCS+3EkYB4pCP4mzDlMORljiSwkNBIuIn9lDIqVeV9+/aNYoYVKE2C2hXjZ3iuxCfJ6rjE5OxyQdKk9Zh5xmZ0tjmhOBdoagCWfATUVankJB+iGXYPYMG8KGxZEau0JIL5YtoGrEf+vviSPyA6OgpTpk5FeVmpMr1oGicmJWHq9BmYMfMIIcIWFBYUwNPbS+pbSEv+8V7myzgS5dChQ+2xH3hYJGRhL+Tk5GLRl9+oFdYpKRORtmUdsnJ2Ydz4VLU1hxYyLbgUFvObYGPnJmTbt2/fowFRQOn4Fqfz8HRHcWEaXn+lBO5uzgiedCzueOxJXH3+8Tg6PBjvXHsNbjn3Uuyq8EDhxPuwoXw41q1pQmFukwh6L9w93ETw+nHciSGIjffAVdcNQ0X53hqDyRthiMf8JnjdaAX0N+VwvIdx+YkNRS0nIjIa8fGJ2LRpNQoK8kQD8lIExDKyTFzvZgRdE5Azpp62FBOOzUdNuRMqS3R/Vnkh4KV361DD9kVCTC/fk4DGal8hysH0CUOcpv5CQkKROn4SomPjJG1PvPD8cyrdpWLy2kTT6xKCZGf4ww/ei61b01R+WlqaxfTTZXMkXubZ7FJ5MMAiIQt7wO0kXnjhZYSGh2Bc6jTkiNmRm71TjeDceOMNOpAdRnANOAfon//8p9rCwggPwaPpA2IfSmtzBrZsrEdfP4enu3HuqSfgsU/X4sUbLsLdV10Bv64uXDP/ZZx72zP43fFT0FBejbk3NOCo6e0oLe3H6MRKZO5sxOJFtZI+xEQc7Gw2+THnJAlzjXkygsijCcujozPh3dxsorH5K7Nl7JjJ2JW5HfkFOcrkIgFRq+OiWxKBY1zOLp047uKPkTC6UsjHCY217AcD0jcC46YC/5+98wCw6yru/mzvfVda9d6LJfdu44Jt7ICxTTAGQmihJISEFD5CEgIhkAABAgEHSEIJvRqDccW9ybJ67221RdL23r/5zbzZ97TIVAOy9Obt2XPvueeeds/878yccq96OSNbo/LMg3ly1xfn610smnWbGcCRSrkKgNe+5AbLi5nPdXUHZMGChbLm2Wc0bMDa9khTo5W3o63dvtaB9HP++RfK4bo6a/P2ttax+uITF2BNnQf1+6b0PKHTkOKR0yGDCHrve98nJcXFct55l5lY/8STD8jOnTvka1/7qg1tB6V2GdI4cOCAfPSjH7W3NxTXYaqwA/kKddQbDRvsl7wcX35x8ECzDHR1S2OLSFVjn+zrG5W2kWEZvuodItsek/944yNy5vIBeet7Jsp739EitROG5Q9eP1kZSmTJskKZPus86ep08OANT54wG3lSnlAJgwFTKc4DMIM4nzQJiSNPzjn7YmXafLn//jtl85aNqob5aBjTC1LbcWgoQ8onNMnltz6iIEN+Gq7NsX+nyKoHRS66WtvFYo/KD79YLod3T1SQcVAkP9KI8pD2gLr3/P37VP2aIv/8/n+U217zR7Jj+zY557zz5f5775GNG9Zb/AXzF8qr/+h1cvtnPi1v+9N3WJuyJoxz5i+1d7RLdpbPEaI98GkjpFXA9GSgtCR0mhGME50+lf7tXz9qYv6SpWeqCJ+patiTsm3rVvnEJz5+nOieCkAQs4U/9rGP/QwAQYACefHm9fMsVZ1ypPlosRw8OFGOHZsl5RXnyLR5l8ull18qK//oCrntHRfJ6950rrxmwo/lJWcckY/892R5zTtrZf9BkW//qFC+95MiY2aymTq1Rjo7HIBSpQjOQ53hOPyoc/gQ5RtPNTVsu5oj06fOUtCcKKuffVyloN3G3MRndCq1nv19mTL7jE1yxasfNgBiugCr55tUDWNy4iUvAXpE2ltG5UsfnShNByZJDp9fTVCUkfZimcVfvOuv5SP//kn54R3fN4nnuuv/wOb9MDBQUlwylj91XnHmmbZLAOoYeSC5PbPqaX0x7DdA0lpb2jjKjmNg4WQBICgNQqcRBQAFYAR98UtfkZ7eXlkwb6FUV0/QTvyobNu2Rd75F39+wvkkMAtpsTnYpz71qTEmD4I5kI5QzVDx2KAdtQVVBgbi/qysEZVSYJtR6e0ZkWNHR6T+cKaCWpE0NFRJc/siyc5dIVdec5lcd+OL5NY/ukAqZ54je5sXy/IzihQYRyQnb9IYGETdKAfpB2Onlo04HKfek+pD3j45Ul5WaoC8acNq2bt3p6Y5qGn5LGyIe1g0OziQKedc95Ccdc1WVYdIW0FFrzP6pU2q92hcBSIkom/8xwzp72LOU1JVjTJR5quuulre/f/ea4CDBJelNx85clSWLVsuhQouR48esXvYlpWy0M7zVT1bu2a1gQ2Zf+sbX5cffP+7dj9xqb+X1fPhnK14TyZKq2OnEUVHTKUHH3xIHrjvIZk+Y4asXHmhPKtv/bXrnpFzzjlL3vrWt9o9qUTHxyHd3HjjjcY8wUxBHNPZgziP6/hRBuKEykR6jDSl2ipS7/NFrSy1GJWS0gx94w8rU7qkQXqUycHN7SuRduSFn5p3Mt2kVEhYeXmVVFVWyfnnXy59/X3y8EP3yPYd28wYTdwgyyOrTy5+xU9lwtR+2bGezzKrVKTAw8JTF9fYdkPksbuzZdMTM7U82KjsdqNoN+q8bPkZcvMtrzRD8o/uvEOuuOJqeeD+e1RaPCavf8ObpEWBHLXsn/75XyRfVWPA5oorr5JZs2bLP/79e6wN+e4+I3ikaeVLeQZRR8L4esfnP/95Oz8ZKC0JnUYUHTEIaeXuu++XCbUT5YwV56kUskV27NyiDF54QgCKzo1jSBq7SwxRE5ba0ccT1wjHj3jcQxrMLEZiwrjN97WQoJCeCA+QyMpCqsHeMyrdXSPS1OgARBqp4AAYjQcgKMqHHzQ+LD+/UMpKy2XWnIXaBiWydu1T2kb7JDfP6wgRd3goQ0qrj8i1b/yJVE7ol33bRNY9LbYCnjVgJuhoklk5o3LnV4pl0+NzNB/aJVlvCODAQdqqqqoelg/98z/JPT+5S+sxZJLP1i2bbCkGRvACVYsxOGPjed0fv0EmT54iD/70AZPOsCOhulEf0kxta1ycA3h8ROBkojQInaaEveDTn/4vqamukTPOOF8amw7Lhg3PSpNy98c+9tHjmBVKPafTf/Ob35SysjKzLyCB4AjHB1hCQkoFiNQ0YIhUCuDCB0hQ22A+9oRmv2WMrKnG4CDSSQ0DfHCRHhSMmBqP43AQ8SsqqqSyqkrmzV0k69c9LQf275X+gT5TizzuiAwNZMuMZZvlRbc9Ztyzfwc2IRn7bjyzoaEhldy+9smJ0rB7qoahevpsaoi8SC/ah/DtW7fJpz/1cZvD86Y/eavNQ6LuGMUbVO3NL3AbDgtTqQtpsInaA/ffa+GkEW3KcapEGOE8lwcffPCk2eA+KK2OnUbEo6ZDssnVP/3TByU/r8D2xFE5RtY++4SqYWtsbyC+cUXciB/34ujUvEmx8cBAfCOLzs1xMH/cgx9ppIal+r8MRTo4COkLY3nM1QG0uAbzodal5hf3pJ5HWPhQRVm1VNXUyMUXXalS2FF59PH7ZNeuXVKQ7+lpbLP/nPuSx2TWsiZpb8mQY/WEuvq1ba3IhdeIqnMiR5tUAvrfGTIymG/qVVCUi3zxabPUMsydN19eddtrrH5rVj8jd9zxfWvPm255hT6TqfKpT/67tTEjlTU1E+zbbqG+RprjKdLnGX37299WlXulnZ9MlJaETjfSTvkfn/yMdu5smTdvkWQpE29UCWjzls3yd3/3njEAglI7NWEwBNs/sB3rpk2bDIBC8kB9CEkIH2AA7OLeeOuH47rHSTLi+PyCUo+JQx6og0hISAsBiDBvpME9OM5xqWlAqdeKCoulTNFj4cJlkqF1Wb/hGTmoqior0IlH2pLRK1e/7scyY2mTdLRmSFOdqn6aJOu9oBterUBWKbJ9Q7Z8//b5MjpcMAZAqfkHYEa6AdpIeTfd/IoxIF+3bq0BLPH6evvHjomLlHjw4AELgyJt7gvfyqxEfM4BITYyOxkpDUKnEdEh//eLX5HWtnaZMWO2VFVPtI8V7t2zU657ybVy3nnnjXX0IM4jDPfAAw/o/a020oWdgsWaRC8vr7BOjnrGMDE2HIzJ2CncXuEqGtcBqWAcfBiGa7gAphORlyspyUAco1pSjlQQivKmUuQV93MdY3FZebXUTJgo06fNkbVrnlQG36dl7NfrSD9atwlH5fq33SNlNf2aiH/IcOJUH/GqqBGZMRf71Kg8fk+RPPrDeZKZst9zKhhwDMhAAEMcR1n7Va9j4Slt9erXvm4MsNgzqUNBl/uJF+WP+4OIz3XakbYgXuSbmvfJRmkQ+rmU7OynAt1zz30KOHulprpapaDFsnHTGmO4ibUT5Q2vf30iljNrUHR6Onh9fYOC1hZlOAcNwMSNym02lIwNp7Ozyzp8QUGhVFZWyoQJE2TixIm2Gr+gIF8Bo9vSClDiGAqjLW2O7YVwrkcc0vRyJYElyoaPdIBRGwkpwiCO/b7j6wUIsN1GaWmllJWWmF1sNzPE9+60ulCe/t5sWXT+Frn8VY/b9hsUkWT7e8RmQmsTimKvho3KHV+sko1PTNFjrw9lJo8AAfIGBKIMAQxQXKMtW5pbZP/+fTZfaPHiJXb/E48/Ll/4/O1jqhfpplKc45NW5AnRzoTF+clIaRD6OdTTfxiWSJy9sKmu7rA89tgTynClsnDRStm6baMcOrDXgOMDH3h/ItbPUjANgPPBD35AQWEQnLCOfjwzeEcfHOw342qbSkuMdh09ekyPWdzJrOk8k5JQ+ZirgmHbt1l1pmHJAZ87xkHkgXMmSgWlpFqXSsRDImJDfgzsSGDcH9eCAIhjx45Kfj5qWKksXrJSQaxbVdK1Un/okEbOkPyiXnnp2++VZZft1HtBH71Rq9t6VGwtGMlhhB7sH5Wvfny6HD00QdWjZLtE23AeEkgqmOIIJx4+xQRI8/Lz5Otf/YoCXqZccNHFdj+z11G94t4AOM4jTeLhR76EQ0hE3EseMWn0ZKPUXpSmcWTdV9/KpwL931e+KiXFRTJj5lzp6GiT/ft2yl6+lvqJjx9nW6AzBwXj0rmRMuLTPCPaJt7x7fS4exKtpmHOiAAMkg0M5ipce0Ji8j132AeopKTUVLmamirbJpVvsgfjOvAgNcFUXh6yg6FcmnJwojxRXsoD6PHBQyZUwsRRRlQ38h/Vrj9t2gyZMmm6TKiZLGvXPm12FiZOnnHpLnnZ2x+Ubo3LCvioXv1ekXaVgAAfXEdrpvzfx2erZMSM8iQQ4KDUOgTgBEiEjQewcMBwuxDhtNV/ffbT5ojDPfikQdr4nJMfxziOiRf5k05qeWiv+Nb9yUZpEPo5VJA3VR/kyalH/yr0+ONPmCTDgszKqlqVgtbLnr275Z/e94/HzZ6l06YycrxNf/CDH9i8IYaZkVwiHhJJxA/mgriOg/wyDOPhEB5pY3fp7u5RFarNwAlgopzEQ2JCUmJTLtS6kpJiBSzUkeTcIkANgKIMMBppwvBc5xiw5Jy0ASPABymNa/PnLpLysgqTgrZsXSv79u2WrKJdcsu77pbZK3fKtnUZsneryBP3iXS2iezZLApQWnbUMq0qm89/5/bZKrHkWt6p7RZEGA6QCOI6bUW54jpEnGENAzg5rqs7ZMtoiE99oIhPfhDp4KyuGsZ9kV+EcX/4J9NSjVRKD9GfBvTBD35ICvhG1sIV0tBUb99Lv/DC8+W2V70qESNJdAc6LBIDgPPDH/5QPve5z9uMYe0uY9djdi5vbZgkGIVrMAHMoYd2jlQU19w3TykJVuPJu6VLAaQHAHLsK8657uobhu/BQWc4Rug8P/JwFYfzKHPYVCbVTpU5c+fI2WddIkN6z6OP3iu792yRl/3Zj+TgHpd2lIftyxc7N4iceyVqje+KWFA4KmsfL5K1D05TacjVHxieMkLkEyCRSuPrmRqPY9IBdLo6O2zEMigAJO6PYxz14rq3tV8H3KCIk1o29vo+GSktCZ3ixBA2QMHCx9y8QmlsqtPOOSqvuvXWRIwkBbMye5mOy8Zk3/rWt+zrEuxVQz9HzKfTo0Yh3rOOie1FZ8xQ1WaK23pcavHN3pUdxhgieQzTOEhB+Me74+0qgE2viiFISpQNyQYJCgZDOqJ8qHEuMZXYBL+wM4WkRFzUHbbomDZjpkydOlNKSktlw/pVsm9vvSy74iHZvNoNzlpMBScFoS5lEMUDigHwsefPvd+sltUPTJHMLJd+yCOYnPKST1CcRz2oFyAR9fM28noShtGeJRncE8+CtON+jsmP6xEn1K64Rhjxo2xcxz+ZPvEzntIgdIrTs8+ulUJ9w5aWV0tHe4sN9b75zW+2jptKSBZQLDKF4b/+9a+PY6qk7YEheJLg3NOCIVxdCzUKgAIYACufWAhDpebrzJdMI45J19MmjHuSNiYHQ8CFIW3KyxIPVC1GxsIYHXamsrJyKw/Mj51o0aKlUqkMuWDBMtm06VlVw/ZJyeSnpL2tU+vqYIPtfaBPZMY8kQtfrCVQ8Gk7liff/vRcObCjQuvh8WBwKNoIP0AjFTgCGAIUoAASiPLGMepoAEtqOGlwjA9xzHUk0Eiba+QHEcZ1wgmbP5+9i05OSoPQKU47d+5SYChUSahMjhxrVJYelQUpHVL7qDIo6gw2jz5pbPC9Rz/96U/b6FYwA4wRztdxwWwOSsdT2C1gFpjP1aDCQgVClTxwgBJglZfnW69GGnien50a+XEAU2o8uq4DVKRBvoAQwMToF4s/sQHBqEgZixcvM4lpydKzVUI8JLt2bZPOnv1y2c07paJaGXpApLtTbB4QX79gOcbQ4KiseXCC3P1/06Wvl/ySABCMH3mPd6nhxI3yQxzH9ThPBQ4oAIQ4SE1QKrhRDvw4hiIv6hzlw2fR6slKaRA6hYmO2NHRaUsccnPzVbpps4/jMVLSN7BfGo7dKXVN/6vu/2T/4S/JzgOfkp6hu+W+n35eduzcpCk408AAdHRnkgCAYBxnJghpCvAJgzWd389567vNhnPuIU3UJhbL8pVQXEhLbs9JSknBnMn8/JzjkKaCOSlzxIc4Zh7T7NnzZMrUqTJn9iINzJBNG9fI/n0NcvHND6t0kyGd7Qy3i8xUfAZ8ertH5Wh9jnz/czNk1/oS++wydSI9gJjjOIeiDNSL47hOuxE/iDgBDpC3kYMORDj3xz0RL0AG4no44iHlhZqHgyhHpMWMcnY8OFkpbZg+xSg6HoT95NOf/oxMmzpdaifNk42bHpQLLxuSSdO26dVSKcxdKj39jdLZu0PyciuktGCu+ux3XKBSU6ds31ovG9e1y85t7coEWQpkgAMMkXxTk58zEUznQATFMdf9OLoZPoybLGfCS5zDSKQdIJZc3hHSFURykX+q43rcy7kDhsjFF18uUyZPkZVnXihPP/OIbN64SfJr7paqKQeku0sz1D/FC4urKcnT91ZI3W6+fOrlTJY1eQwBKpzjh2QSgEG4l9uNxxE3WVanACb8VCJOpDv+WpQBsIlBgUiTtCDKAi1dutQWHJ+slAahU4zCpgAxQfG/v/B/snT5RFm0vEmKStdKbtZc7bgzpan1KdnZdJ/0DXboWzRDdtf3q+qhzJMxKjWqMk2rniizapfLhKppMjKUL3t39siqp9pky8Ye6etRFSsPA3XyTe79PslcDkapDIdvV/iXwsjB3OaNheMxSdClHY5xSFU+g9odQIMLxksCkN/DN+XzZdGiZQbE5513iezZt0M2bVgjh+rXy4R5D0puPkDhI1+5+aOyfX2+bHyiWpsh14b4Yw8gGJp0A2QAhQAGyhxh4Sfr58Q55Y/waCfikm6kBaA4cKaC9PFqW1wLAOL+8WlHekxlYHDhnHPOsfOTkdIgdIpRMCiPdd/+HdLc/Z8yaXKzZGeVS27mMmlof0Q27H9Imru6JSsnU4oVTDL4XHEDQ+16vzJk/wBgpsw8JFJWmCUzJlTLwhmzZfrk+VKUXyV1B/vl2WeaZf3qTmk+CiPpGzfDQYDe5F0KFwzjYcEkThx7HDsbu+SSUJKOP3dVzI/JxmdS43xuEMeAD8ACgE2fPlPmz1ugQHSGMneurFr9qOzcvl0KyjdLRu5+KSjplZyCEWk9mivPPlQlPZ152i6Wq5UZ0CEfyo57LoABCCI86orztkjeH4BBOuMBKDWNiBvXIh3CIMIBIV46XIs8AbDUFxHhmzdvHkvnZKQ0CJ1yxJYWw9LZs1Mamj8rBYVdkps9RY617ZRNhx6Rg0fbJE/BJ1MZje8H5uRq/P5MaWnJlbauIWBEhhR9HIgypL1dpL1LO//gqFQVZ8qCWeVywfIFsnzBYikqLJNDB1tkzWoFpDU9cmAP+SM50KWSzJRKnI8LStD48BPFizTNU3LGdgomdRsUoIQUtHLFWVJdM0FBaKU8+eSDZoweGOjRymulsvZIblGD7NxcJvUHcpVRfQKhsrilx04DLB6FoQHakIbIk3iEk1eEByvB8MQJwIj4UdbUNIgbaRAWxxEPIl5q3hDGfozwkS92Pu5NjQO9613vkje96U2Js5OT0iB0CtHoqHbCjA7ZvPMTMji0VyZPmiG9Pf1ytOMx2d6wVTp6R2SgT9+u2SrlZKm0MJApB7dXykhrrcycOkmqJjVKYVm/HD7aLE1tg9I50Kc+n43JkP5ukaFeXyvFS7WmOkMuO69GXvKiWTKxcrp2pCxpaOiSr/1fu2x8Fib0N7EbkmEKZww/tyM7T+EXo9S4QQRFLz0+fpxwMY7xXTKYPXu+1E6cICvPvMjWyu3cscXWlBUWspC2Sxoa90vLMfa8VmlCkJ6SrOBsgcrjAES+qH+hKgWlghAUBmHCIY65jp8KDhwTBz/CU8MAp0gTijxwXOM8ZpdHHnENIowpCxs38oWQk+eTzyeiNAidQrRx84Py2BP3y+LlWcoMxdLRvUEloSNSVlIs2blDcrT1iOw+fFgKCqpkpCdXfvqjUdm+cUQWLliib9IC7blZUljSJ5NnHpGKSQekqaNRdtcNSa9KRK2dg9LToSCnKhu8webtg33a+fNEbr0lV/7kZf+kEtNGKS0elTXrWuWTH2mX/h721HHmSh3RSj3XP2UY4ngdCNP/fpJCES8o4j8XFRQWyZKFS2TGzPkq7eXLunVPyv79+7Xsg7YOjrlFEOnEaJ6rcYAFYOmSCeWEsbme6gMWlIf6BOMTHxsN5xxHfAg/JCfCA2A4D+BihCvAJHwInzj4xLPRzb6+RPm8IfC5FulzfvbZZ8uXv/xlu34yUxqETgE6cqRB7vzRN4zhFy6YLXn5WdLXr2/lvB59v7PgiY8NHpCBoUPS1ZkhtbXlkp3VqGDRKXt3TJBj9SWaCrN36ciu0uhNkl8wIKXVTSKFu6WxrUn27BuQ7kGVBvJBBI2nKpvyrRw7Nij3f+29UlzY5FteaDqHm+rkH9/dIh2thXYejHFiMHImgtz34/HEpdTemrjFKMIJg1nnz1soEyfWyrLl58va9U/L7p1b5dChg7ZrIgzsIOKGbCcYGFWGNAAgwCYkGC+zxUpkBEj4/UnpKK5RVwCF8AAO4pMG4QFOXn8HD4hj4hOX8oVPfCjSIU6kC6WmB3ENVY0lN8uWLbOwk5nSIPQCJobg77v/btm7d5ttUlYzIU/fkiqm9xfL0KB2blHRPrNXMnPaFZC6JDOLb1O1SnPrTlVF6iQ/N0/OPJNFugWybs2grH48Q3q6ciRX06BbRGcfHlKIyu+R0hoFmaLD0qASVWM3s5VF+o5mSEFGjtz5rX9QBtspbI+RlZkjbR31cqj+sPz9u5SJ9LpLFICPM6ODkIcFM0LBcE4elrikZXI/zqET9V7yWHHGSpk6bZaUlFTImjVPyObNG7S9Wmy0CAZ1Q7aDDuT1BXi8XB4WYGNnVjbaA3Dx6555gEXUAeIaLgACCkkIIizui2PShjgOsEol0kciAkRTywGl3kt6xFu/fr2FneyUBqEXILGj4Wc/+1nV+Vtl9uwZUllZI3kqteTl9UlPd75KJ0XaERVARhk5YYKgOvUzs7olI6dVMrNbFWh6pav7iGzZXC8Nh1SCWjhdzr+4RiWlAdm4Zlj27cqUzk7t6DmoDL4yvb+3X/oHBqWsYkCKyttktLhODtZ1y9/+xUo5Y/4iyc+brJJQpebVIs0d66SiMlPecOtRaVaggjlgbl/uEeCTCkIhKTmzBUOH78RxdNcI9/PUXsz6tVmz5sqSxWdq+fZrHdfJjh0YpH2vI3zWo9FGEHnABs4KnncAQJSFS1yP8GAbznEBLlCUGR9wCLAJgABgMCyH6hZxiRNSVahmnrfnG/kE4BB+ory498Mf/rDcdNNNdu1kpzQIvcDo3/7t3+Sxxx6Tq666ynYtpPOxkVhhyVGTWLo7q6wz2nwa7YxDqjNhBxka7pcRm2OjYbx9pVMB6Yhk5rUqeA3J0SPdsntbj4wOlcnVL14sV1wzSaWGAfnhd5pl144RmVRbpepZnko1GSp57ZeDBw/JE4+vk7/+QJ68/U03S3nJ+QpyhcrCgypp1UlByUGVinrk7999QFY/2afMlVxThXMAwqWqajBUnDtjQRGeOB2j43suIOJHc+dgkK6VxUvOVlXsKVm75hmVgvwTQkhBrDkDAOj6wci0WTJ/H53iNI4h4jowMJ8nqVZF+SMNzgNE4p5k+m4HIg4U+Uc6xItrQVwnvbAFRXrEC/CLfHEA3KpVq46TlE5mSoPQC4QY5Xjb295ma4BWrFhhnY59eHp6eiUrp8O2GW1rLtRz33aVxZrDw8ktVH3JBL6rWRhz7H06qiJ+brfklbRJSQVLPAblSFOvHDmcqdLEPHnJ9ctkyvR8aTxUK5vX8y2sRjl2rFWB8GlZfnab/P0/3iLV5axLUmbIGJG+XpU0hhsVhPYqYPXKV75UJ1/+XLOqB77cIRjFmdkZ/sRSEYzlvh4lzp2Jx9P4Hrx40VIF6FqZOWuhrH72UXlm1VO2dgzgYesPwIh2oev/bPcPEApwQMVxkOHYfb8nVb2iToQHOEQcjskLP4hrAVBRJ45xES/OI78Yko9rES/yiriMiLEP+MKFC+36C4HSIPQCoL/5m7+RNWvWyM0336LSRZ51NDp7cUmxlJTky979T8nRRmUUyZFuZTY6a+qIjz9h7aT6056qHTfemqhJ2dbB83ILpLCoQConjMjUGf1SO0UBIyNHenvUH6mVquocBalm2bSuRx57sFkuv7pYLr5kmRTkzdK0Byz9EVUDh0e6lTt/rOd9yiFZcvundsi3v9qsebD+zMHH8/cFsMHgXp7kMX7ScU4dIAek8UQdCSfusiVnSO2kqVJSWiGrnnlUNm5Yl2iTIZOC+vv5Gojvxuj30kCeLvdzDAU4xrHbjLxsqWyTes71oJB4cAARoEWeIcmcKI2oM9fDJz7E9Ugzys5xpIOqiZp+/fXX2/kLhdIgdBLTtm3b5I1vfKONcMyZM0ff4D3amYdtQWp/P+uFeiWvYNSGmxsO95gEBLPwRDG8EpcP92UmmB8HI2C0RLQnHfbfsdXtfMiwuFjDWUTKJ5mzJb+wXwqKeqWgcEAyMntsBnVFJWpZphTkVinsxFt7WDtSlQyPHpHhrB8p8yiDGSgNyQ1XPCL9fS71kHeUAxcMCqP7ynw/DuZP+p6PJpHwfxaFqDPh1G3JkmUyY/o8+4zzs88+KTt2bDWJUWOZPcilxBODkPsOhJD7XACAHDwoO/fgiBvlSQ3DJ15IQREnwAWXCiRQAAwUaUTcVGmKeBEe8ZDyvvKVr5zUq+Wfi9IgdJLSv/zLv9gQ66WXXmpv8a7OTlW5KpTJmBnL5lx9yvTDxuBDg8rEyrD9ymB87QIw4ssWbJHKvkABOmzpwQZgxcUlUlZWanvuAERcC4Cgo8P8MJ4xD6vUM0cVkEalauIOOdr2IZkz5e9kZHSerXofZvOdkckylLFV9ZZVep8iVcaQlmdUPvvpDfKlzx/S9F0Nc6AJEOLc84SRwvf8k87D/BpA4D4UfpKIn19QJEsXL5E5c5dIY1O9rFu7SnbudKM0PR11jPaBqQGBYPTwSRcfh+RD2wUl804S95Gvs5GrY3G/S1Gkg8oGCCdHwIK4Fwo2DB+Ka1FOnJfLVb4oD9ui3HHHHTJ16lQ7f6FRGoROMuI77K9+9attIy5GedgTBwbFCA1lZbMuaFhGhtkYHQbRzs5PO2W2xstRtYfd+SoryqW1tV2lp26pqKgc+yZYgI6rRyyxcHCIDp1koCTDcc+6devlaMcDcuV166WkYKWUFrxR1bVMyc2eJqPZa2Qkc4fGZNkHs3hH5UhTm7z8mvuUcRxMHHgc5J7rOBgrpKIAn/DdeRmTlDwmnG/I86mcBQuWy+HDBxOS0HZlXBZ6IjHElrC+8HM8eX4OHnCGS2NehtT4EceH+hWIR4fsGRh+J2iUY/3n5aU+GIpdBY6ROYi0AEXihcrGceQX1z1Pp7g2ffp0e1mdrPtH/zKUrFWafu/03e9+V2644QbbKpVOyAxfNgPjk7+jo4M2rJ6TMyxDA0hDRSYV8RbENhTbmwJcE9RVqto0YWKNzJs3X2bNni1z5861bVhtC9TEpmKpG4vRwd0508Rbl9GYL37xi7J+/Trpblkox5oWSO/gRmXidgW9STKa+6iMZu6z8qscoDyWqeA4In/7F0+o79IG6gPSAMc+K/l4h9oY13HYs8Jx7nYtt29ZPse9N+MY3yURLbnk5uSaGspXULU2Wi9mkefY/kXUG2ZPJepKEiQdyVuY3g0FSITzjzp2yehInwKPq2j2zXqL7fcA0g7wnA1r3H5FD2xTveqYPuFgM6rgGM/A83TiZQFRJ65zjbaEANHzzz9f7r333hc0AEFpSWgcBfP9runP//zPZfv27VJbW2tfXIBhpk6ZKtk52ZKXP6BOu/FQjgwPFqg0xLek+I5UrnVUNkgvVPUrX9Ut1DAYjN0FARTeuoVFxVKqQAXR0VFHMGJyjK0Ew3RVVaV2doAA46cbUZ986gl5+qlnDNiQpLAd1U7OkrMv+ZHUlL9dMrP7Ja+gQ1PFMK1qmDD6NCz/+4W18pl/36BSWahhSakHn7RTz8cfJ8NgyuOP3QEQ/v5MfVQ8t9zcAlm+fIWce84lsmfPTlm16lHZtHmD1Y1nSz4wLaBy5EjTCQGH43ARRhkg0hkc6jXAgQCaUZX8bM2ukt2n10YVOPya30s4oOP1TKSrmQPAfMJjZMSflZfTR+SQ2oK4D6IOqOeve93r5B//8R8t7IVOaUloHHnH+90R6tfLX/5yU7tgcj4DDNMjwZSV5yvTj8jESQo0OTVSVDhJaibUyORJE2XatGkyY/oMk5qmT58mkyZPMpUNYKKTAix8bLBAVSkAKghw4m3KBwhnq4TEG7Wzs8PKwQ58TIRkbdV//Md/yP33PaBA4kwPwQCjQ5Ol7tBE6eze4iNhBkBEwFA+Ks3HhuUbX9mOQKQMlZR88Mk3HGHhSDd5nAxPSkJcd5sIeTiF7wQosc80dfDyaAEykYAAE4tiz5b0GKJHxSTe8c870iSMuP5CwiFJDQz0qevBSmZRyVNLJaN8lJ54AFMiDz9XYFFHGQAiXiwaap+MtukCCoTUSeUblSqRigAgl0Kpe4BXOML5Csp73/teAyBvjxc+pUFoHP2uHiwd9YknnrDvefElBN7MOSohLFiwSGbPmi1Tp2fJwiUZMlFVqsK8uVI7SQFHwWa6As/UqdPtyxbVSCjlFfbJYKQg5sL09WG09q9uYpguVikIZkH6gfmQAjg/dqxZDhw4IMXFRQYKfJdr9+7d8vDDD9mix+bmYyZtKftYm6CWoc5t3bZZ/udL96paVyIjoz1aE7pQr8bJkLqDQ1Lf0K5xe/RaAE+qD1N7G+NCBQuwcSnseCBKOu7xNEAA88z354VtBjAFHwxW9F82+5XoQb/WHSId9rcGrDkO6YL4nPMMkAKjnCH9cN7R2aZ+fMTQcjBpBzDKyk5IOlpGArK0fW1UEqfxeRZ61dIHeMhrWCWgoSHNU9seR/jQEPOAcIn0E3VLBaAvfOEL8oY3vCFRRo/3Qqe0OvZ7IDrTT37yE/uoIEBBp8RWMWnSFAUUkUlT+6QwP0d6u6u1Y5aZfSMbYDEbB7YBOmbyLQkDIuFAziT+DSuG2Xm8XEMy4kk7o/nkRRh+UO+FYfhs81NPPWWfUMZmwpcy/NM/mXZ+4YUXy4MPsh/PAbnouu3yrx94j7S2jUhpGbkOS2NDrxaqQoFstXz2k5tl49qOsTc5ZQrfHQwKc1LWVMM09QnVzKUPD/f43BdpQMGE7o/KwYMHlX0zbEP7pcvOkm3bNsi6davtfoAHYz91QlIkDOkPcKb9y8vKbRoEoDGoYZu3bLGy0H6Dg71aVq2L56YAqwCAoKU/O+Z5WAkcuJhVnp2jZU98+4w8AGmOg9kGBwat3GNgoo57kZw0RGP4qBzPi5cKPlu0rly5MnnPKUJpEPodEp0daeR73/ueTavn+1wwF/aWyspqqawekKpqRm2KpaujXLtinl53oOFHR/W+p49M/zC8dnczJO8dGubER9rhscJsSDDM/THg4W2rfkgaxGEuz/Yd25SBMS6P2rfJyorLRa/KoYOHjDHYEuKee+42+9HoaJa86V175FW3vEfa27tUZcxTZu6RocFc6exZK9kZc+Xgvjz587d9XpPD9uMjPl4+twU5wPhXO8YDEfUL8PH6EIfwAC93DkTeHqQNk6IuxRQF1B0kTKQ3fFS1VBsQdQeE8FF/p06dZuWkPIQDJI2NTdLSeszAnDxoH9otFQS538udKIv+eC5mD9J2HlSJh+Nhlfp4BqhuikcWn/u4Q0UoC8vNynEJUn+klZVVaPXgRXXnnXeaCh35enlODUqD0O+IAB+ICWXYf5ing4oxoWaiFJdkS3m1gkUua78KVQLyz/+6tZNuTfdPEtd4bB0d7eZHh+Q4zpF++DAgjAvwYIdg6BwmIjHsFahkLOxs72hRhsCOQdqi5ciT5hZ2YCyUCRNr5RkFTLvI/4wh+chn8mXZkpdLr6p+fb350tLcI3lFe9Xv1XpVS3Xpy+WVr3ibHNrfO8agDh4BJAEyuNQJjHENJov4AVj4fp/f60BAGBWyiZkaByBB6mFOFNMQMO4i5TGh0xev+naoqIIA1syZs80Wh7RRf7hO9uzZo6nxdVmPl2MSjTfMqEqOAIy3hTaiXs9EZaV+OOqjPuNXI1oenhkqGgDU26vSbWGx+j2mxtH+DDpkZ/OpIY07wvKZxIzqRB2hGTPnyXe/+x2rT7QjxPGpQmkQGkfBxM8nYSylkzMEH0xEq1dVl2vn6pfC4j6VJLKkow37jIvwEB7vxSgN93AvHZmlGzBC2Fp4y0J0YiQgJiKGtOOPWI+1o/OWJXz3rl1yTBkTSQhbhLKxMoYylWbO7oNl5XxpIkvqDtVJTnaBghpG6CzJL+iWr3+PSY83KdNqvkM50ta9RlXFHC1DphSXZsmsSX8kt3/udvn4hx9VIEhOVHRgcQAZ74eLc55BgFIqcI13xMNRf5ewUL0mjkmZSEiAEGoYkhzLNnxKwJBMmTLNmJtjPpFMuwH5fIa5q4uPIQ7a3CvSHdY2C3C0B6EtRl4aYKBBGTinrKRPeVDVkFJRjVnVX6q669EjLdpGmTJzbrYUFKkEK9mya9uA1B8aVkltrz1bKC8/V9XwHLnwosvlv//7fxL183yg8E8FSoPQOKI5nq8HTFq8fXk7P/zww3o+oucqNeTlSVExnbBbO+2I9HTlS29PLv2Zvm2dd4z0cBj1STsh9/NBQqQqE+01XgANjDPQP6Ad3mdGEw7Z9UQcUuWjgPv3H9BwhoZ5gxMHpuyX/sEeaWiolxnTZ2m8I8a8kyZPUcY5rHky5Fwk51y+Tz74gZdK89GFcuRYi5RUHpKBvix9y/PdsGwqLSUFF8qRxkx58RV/pkzG3s1J0HCASfqujiX9pMqWjO9+EsRSw3HANVJePDvUKxjeAQEQajejNaopo3+EAd6oYJ2d7WZL4hlRdtoLFYrFuKPaxoY5tCV5a9reigz1azkT/cTL4eBlo16ssNf4PKcJE6eYtIXUyojckrOG5NLrj0jLUVWXFW9KK0akqkbkSEO23Pn1Qmk4yOe1C6VTX1wHDu4xYNy8eac+0wLLh/qdSgAEpUFoHEVHfj4obBOMgpEuzFBVpaJ/rr4dC/tMMulsL7BlF8pH8IDFwwEyMIs5TaNPOyM2Dc4DYLxDOoMSjm2JMK7biBNpqCMtysJ36bEhkRnxyMelB5V+FGjaWo/I3HnzZe/eXcZs7ExI+q2tx1TyapGZs/vlDW/PkumT3yKt7YclN79e61IsxYWl9qnkbFOZMlSiy5cZtW+UG254ieza3mOAgaqUCiJJCccBxdUyB5o49utJsBnvHMhcAvH6+OQ/9lTGCB2SEEtXkBypO1IpIEFcBghoAyP1MNLr7dpWPsLo0qMDE1KhRrYXRBZlVzXKPkmk8TFmIw3R5kOsSVPVlxE59rhm0ihlisEBJocePdKm4BIztkekdlqWnHVRh6w4f0Ru/+epNkGVNli39hlNb1AloS/Ji150pRWTtE41SoPQb4mw+2BQZMSJNyKdcMLEcu2IvZKdM6BSS46G5WuHpW8DGoCOLzrFh1HweTy8vZFK6OQQHRHH25uOjGTFULwP/+r93KvMEGlg++BNzD2kB6PDdZxzf1NTk0kJ02ZMkJ07t0ihlru6qtrKxXUAKTN7h7zhrQUye/prpenYTgXRNsnNK5WKsmot14AeUxbvSuQ3d+q75NOf+aB85IMP6lscKc/BwkEleRzAkyoJOShx7nH9+MQAlApEztSjY8tUNFjrP6R161cJ8og9A8rm7epgY/XTE5MstfwFWvdOBVxsNuRNnfD5GQE6lIHEE+c8B8rQ3+d2JAOgWfNU3VYRJ0G0L3kAjkxKpVxIOcTHFRWVacl7VTqbJUUqMQGC9KF9e3fImWeeLd/69vcsHvmcapQGoXH0fDxoOvuhQ4es4yHqAyKMbBSXdGpHU5WsM1ffwtgxXNJBWgoAMukFMDEAGDX7DCAWzBJlo+MTL974vjBzUIZHSC8xEqZp8rYHvOI+PJ44zIvdA4Mto2klJYWyZ+82KSsvNib2VebKgFn9Ul45IK/9kwKpKr1YjrZsUymgU0GvXKqrp2o+vuH65o1HZP7CSskvUAlCVaO80ctl165WecXL360SEqN8ASTYUBQ4YHK9LzMh9fg1B6WkJBT3jAehiOfh5O/A6iCNoRkQgmhbbEEOQt3alj0Gzg78zNdhvRuk//UPQDW8oZHUN/AhfQvCLqR5at48C+qCzYioSFG0FztPzpwxR8rLK8bACQKA6BdIaZs2bbLnklp+0kPlYjQvDOU88w0bnrUX0Natuy080juViCeXpnFEh0h1vwqh9jDxD+AAJFAFKipKlDk7pbOrXxoOMyrVo+Edphrgurq7jVF6FbR6+3rtTUqH3bNntxlUOfa3uKahzo4VQHJVAmrX+7ETNTe3uMTU2m72BI/XbYwxvuPCwDAl91VWwiwi+/bvUeYSKSku0XtchcvK6ZPS8h55xW05UlH8YjnWuk2ZjSHrfAWg6RqvX3q6B+WBe/fIhAmF0tXhm24xNN8ztFpmzMqSKVOY6+RMH+3pExn1WFk7wMDClekoL+dxbG7sWqThEg/XOHfi2J8d+eF4FkhB/f29dhz2GgdY0tJ0Ek1DG6H6WFuRTqRvV7VMZkNzCRKJyW4b5T9Ga5eiALQJ1RP1hTPFAMaiaHlIE0Aif9oVgAF8iMMxDoDBngdxjfJzT20te4AryG/e9DPP8VSh0xaEvDP/rDsRPVf4icg/K+NzSehEvFnbOvbIvn110nIMY2WfMgaA41uNYkzuV/Bh75s+fUsjzWC7YfYyc1twAAyiOTYlzikPE+FajjVLR3u7gRIGcIAPB6PQX5MOSQHVhfk0w7YsAxCcNn2qtLYdsy0vcrX/T54yWXsEk/MGVGXskeLSLnnNG0pUNbtQDjc+reVrV3WyQKZMnq859MpelXQ2rG2Uiy6ZZsza1taXYFQFuuw+ySvok89/+a0KULUJYzuAkgQjBxPIQUZDEuCAodxVVDOa4yfu8esJgND7OQ9HOlxz8FFAt/boscEA2tpBwI3SDnQY5b2tuM/8xI/09NRsPuQTbWgr5bF9KZCjQkZ6mozk5Repyj3J4gEkQaQdPtdIm77hS2tyx0AJn37jdXHC4F+k7r777tF8fDDiVKPTEoR+nQf5y9yDbQUiLh2Jt1llVb4yxIAcOoiKdtDAhOvMmO1TJunp6zHRvFcdxtPt27fJ3r17LS0Wsh7V+CyhgKEGFByYeMeUf2wbSE686WNrCtKdMmWKdnCGy2FqCFZS9U07d3t7p88S1vizZ8+UA/t3aTrtUlpWqG/cGmUQf5tn5/ZIYWm3vPqPS6W0eLkcad6o6fUYQM2etUQZTvNWCai+rkPOu2iK2YM2rG2S2imlWnlyRFXJl9zsSbJg/nJ59evO03QBCADRu1w0Z2oZkSaCAAfakO1oAQFGqDj3tg0QSjoID9BC2gF0ACIHZ99TGvU00nAATOYHmFCKSM9KpIBBmv5NfFWbND7lMDUSMFKEGkqkx+ABn5mGeFaoVk36/IICxAAZQDIkIH9ZuQ2MXRFoC3+ROJHO5Ckz5NlnVydCTj06LW1Cv0mV6UjjifR4SyG90DmdAQZMkti+fa8ifaUxBLYAbDBsp8GISmFBoTEJKhmfo8EnXqgOLpLn2NuSrTqY+0MYBDN5UfyDeyw5YKnFvn17TTIChKKsMEsYn1HFJk2aKHv2breh6IkTK1QNyEkYsgclL69X8gp75Y1vrdK38GKpP7JdOwlv7gxZvGiFMmC/2XMAE77M0dMzLJtUGlq6okbLly9FJXnaHpmSn1ctORln6r1lqrW0yJv++F/kiUf3GOM50/lWGjAfzpnaGZu0KXvMPE5eTzIs9xNGFYuKmBME82L/8l0HmaYA6FBnHEBP/dwexPP3PsD9AJqDkIdbGolycK5Hlpd6lk92wmY1oM9ieNClNF4qtZOYd1Rg9ijid/d2aP2zzW4HsNAvGKbfsWOHPVOkIYi4rGnLzWVCYreWO9teNsTBXockt2XLOlm1aq2FWVlOITotJaHfhE4EYEg3rLmi8wcgFZeMysMPPaaqFp8c9rlBF110kVx88cWmUjFZcNfOnQpMG2Xnzh2mIpEO0hAgwj22Cr4gX4FioonlYVDlbe/MMiIF+Xly7bXXGghh40EygqmAH5iIjo+RHPWvpKRIqmsqDIBgohnTa82QDLPyxY7cfC1nQZe8+W3lUlA4W+oat2gugwoEg7J44VK9p1fVLAU3lYiUdaWsPFfWrKqXs86vlYG+IQWlPjnSoCpbTpExysgQagoT8qrkI598mYZ5+wGkAabUgzAvL84lBrMDaTvSlrjxkg9tgA+DU37A3OONGNgASL6fNI49fDwd7vE8KQv5s2WGj2pFHDOa64/yGFnhEp4FuiQ2ZADkql1OTqGUlLI4OMPscaRXXKQvmR4WvvoCYACE5wr44Ggji1fMHKt8WXbmoHR0to6BE9cAXLJEJecldSrSaQlC3pF+faJzBNHhePvRQeINRQfdtPkZWbdunzz5xFPGUG6n8FXs11xzjVx55ZXW2WEe0uN+jmEakgd4ihkqV+mGjgjTMqRMh2ctWG3tJAO1l990s71dkaSYB8MbnQSYONfW1myjazAp32TPyc2Sw/X7FTxKZfqMyUyAtmsDyrQAUG5el7zlz6r1eIYCENtxDOibXAFo8RJlMkbBMNyykpxFr0MqqZCPZqeYWD2xVOswIDW1VRqWr2yq7aASkV0cHVJQy5aLL59l0weon6tNbqgFWJHEePvHs+E/dR0xB7iEczWXOjMrGsAmnZqaaruLa5zT3mxo74boACBX6Xg+QQ6Gek6hyFTz58ceQcRzidNfLvz4wy5EegaSCkS04WVXTZfCkjaTeKIMI0N58sa/1Gfbs8ukGfoH5QoAIm36DtKujOoLp6xF1VZ2PXDpFvDE1dfX2bPvYJeAU5Cy/kkpcZymX5HoLKhXdLzorHRO5gKt37Bajjb1yMtffpM89NBDsnXrFu1MDQYqxMOxJxBDsqTB/TAh4AJDATylZaUyY8ZMAyT2/jnjjOVy3rnnytnnnKPns2xEBfsOAMZiS6QoZyr2KWrQt66WS8szZ+5s6exo07dyq0ysnSCVFaUKEMyf6dXOPqDSUI+6LvnTd9aqfFMtDccOqMqB8XtYli1arAAC5yVARxlVi66vL5VeNLj+cLcyUrZUTShSdQQVgmFkZdKBiXq9yOqpd2g521RVPChrVtcrSMGAerMSoMl8qrlz5yugI80gWSgDK9MDQMb86sZUNGVe2oMwpAvUGIAdaVKDrGy+LMMN27RH0icdzxciLtdAFkoJWV7qM/kw0qP8EIMBPBfAyMBUf5SzqHCiXP+H+fKT77drCKDLfRlSUlZixvkZc4Zky1rmL/kqfkvL0h9VIC2x+hcUj0hjQ6tKBZWJOvjqeb54sn//HhnQl9Mf3PBSm+XtbXrq0Gmrjj0fD5K3FYQ0FJ1qWFWQ7btWy8YNh+Tyy19kn+rh7XfppZeZWsSmZXQwpBy2j5g9e47ccssr5Oabb1awmCNTFZjmz19g6hXburIxPWA1sXaiVFRW2iZlJjkkGA1mAIQoA0wLY6IakidG1AUL50nzsSbJzh3R9GdJZXkJLKT3+khRfmGXMkq3/NlfTJK+wVJpaqnTusB2QwpAc6SkeEAZgTktbG+KKqZOocqMtPqbPadc82LxKPYbN8wO9inIaVr+9VdUHQW8gTZNv0WvZto8IWwrtNn8+QvNwYgmlekbH+mFujghhThTshSDzdypG21fXV1jasrWrVvtReBg4xIT8R14kmoY7eZ+HCteaBslskn2CcITAEQZCbBrAJh6Y6N1euvgwJDc/Noq+cl3kVxUqlVwRXrhPkYj1z0+UQGoXAHc06cs+JTf7UDaZqMZsnBFrzQecntZlHFwYFQWrDys6fhkz2ZV409FOm1B6PkgGB4Vik4P0XFaWuvlrjsfkwsvuMQkDQCBjrZ69TMyXcEkR4/pUCXKUKhjqE3atSVP3+YzVeqpUqDBzsCcH2Y5M+cIqQauKMj39UOuJjhzkT9x+dLG0WNHbEQN5svNy5G582erOlavEkqlHs9SAMuRYQUEwMdsFPktkpPXLe9413Rp7SySo22N7DSqefTL8sVTpKxsUJmnV5lgQCWgQcnORB3zusKYMOSkaUUyb1G1GWszlOl6u3JlQEEIicCATtW5vsF6aTr2pNbXv/0FA7Ik5IwzVtg6L6QLgBS7FwxM+2CEZhcA6ss5bYu6CdjytRDUGOxpjY311g55ub57JOkH8ADSLhG5D9F2AUDEjSkDXAaQCDct0g7sFntO0Fjbc0mvMz+ounqaSqxZcmCfSzjUjVvJD0DKzhmRgV6fwEkYdcFHJaNfYCtk4W9nOyNmvgUv7YEbyWiWxWe3WRhlAKRPRXrBqmNrnl0tDz/ykHzpS/8t99xzlzFBS2uL/PCO78uuXbvsjYIk8dsmhtMRm+FIOuDnPvefcsaKRcpUQ/Lss2vkzDPPtFEzdkxctHih3HXXT6wjw3yoX4BJT3ePzffhLW5GUr0OgNFB6ah0yHi7lqn0xJuYCY2AzbHmY1aG/fv3mdGTDo7KN0FVuvaOVpm/YLapd8pyKkH0WLp8IDEjq1HDWuWdf7VImtuzpaPnqOajHSJjQM5cqlJXGeIQRmVnXs1az5UZ9a2tipqGo5YAFtkq2eQok2RJe0uhZlOpYc60Rhm9Utf0PWk62iYP3X9UWo/ky6xZs+zZINFQXoCFtkNKhDmpN+Fcp96EwbwA7uHDdVbPhoZGZV5AMdNsZDxv7sEF6LhqF4AU4ONSBunB1Kae2TllVafxvPw4jl1yQz3jOUA8J+4ZUCnotjdNl9WPZcnhunq7h3ztm236UgEonbKlu6vHVK+QfqgjzuxD2QO2cDU/30fMaAv6MIMO51wyLI/dN6zPrVuuv/6lJiVT9lOJXjCSEJ1x27at8pWvfFHOOnOpXHfdlfI3f/VO+c53viXf+9535LZXv0Je8pIr5UMfer/81bveIZdcfL4smD9T3va2N8vTTz2ZSOV4+k0fJp0bMGFyYUvLMS3jkFx1zVK57PLLVPJZbddQU4hXUVFuw7hkOVOZ8HB9g3zjG1+3UbE87Wyx8x5iPnK+2VWUiRiKDiCCCQ8ePCBNR5pMKmB71i2bN9v8IxgTUJo5c4ZKWUUqwQzLihVLpLKy3Bh0SNOic/coCEnGIX3yXfIXf7NMmjtGpb27SZlM8wWAlpVLdYVezlDQY3sP+4YYKgQSEI6yAT84t51ottJyRNXEYXWm6qGCKegNH5b99d+WfQcapFOZcMemHpV2CoxRKSvPFAkIOwltSD0hjmkXpLpgfKQW7CK0ETPC+a5+SEuAC3Vzdc6N3QCFS0WUJ4zSDkSAC/mPgRIhtLu2EZXyR4Bo5OF2j2ZMf7F7NB2eU35epZSV58ieXb5ZGtcBkdT6Gemz9ReBGDgxhE+8AKnubozV/uFGyh52I0V2lZQ1HwUn0sxLtM+pRic9CPGG/7M/fYvMnTtVLr3kPHnP//srGwnChsAQNg8+Rzsqn7Ep1TdNvr4VebglpcVmtL3n7h/Ly268ThYtmiOf+MTHEqk+P0THoJO6nWJQ2tob5YILZ0tbS7dKQCuFTcNWr35Wli5dap0QiQiVao/6fB99zpy5ppYwY5o9bQAdPbB08wvy1VdmUuaiY8IEISHQSWFSAAmGZYSITr9o0SJjuqlTJ8iyZYtUaiqxjbMGBvnqKB9GbFMI2WvLMf78XQuluVPVxw5l9AyYbEDOWV4gtVUuAYmCDsCTlaXcpSBkAMRIV3xdVUOYx9OlafANfJOMTNVT6UbjdvSskd3775UtW+pUIuuVjeu75GiTSyYAD8Z4piQANDAmUgKqK/VCAkICIS51ApDZctU2Z9P6+6xl8kMq8TV3ATyhptIeOI4BH/f9ftqZayRg4KPAA6ACLPZi0iADLB6yXvEwV6dMCtIrlOfiK2pkwzOqSnW2WnkBkZBesVHxYuBe7sMRJ4g6c056OdnMmvbhe9vVMRFPi2Dl4j/7GZWUYmfzUp1KdFKD0Be+cLucf/5K+dGP7tAHlWPf18pR4KF70C94I+foW54TtlqwCXBmZ8lSz6tGJyhlkp8y4ic+8RGZM3uqfPnL/2vXflNCtOaNhn0F1QpVqalhVDvliCxZstS2srj6xVerKjbfOtbu3XsMILu1s13+ohfZthmoX6zxYs4JHdIYXN+2bHqPvch35etRKaDfOimAwygYDMwERBgaBlu8eLEet8mSpfNUGuI77CX25sQ4CgB19RyTkYx92n5D8vZ3LJQjbUPS3KYqmLbXqILMWUtzZFK1A4l2eXOZNh+IY0AKCcjrrUW0+9rbMqW323f8G1GAGlUgVUVS2jofk30HN8mTTx6Spx/tle98cVDu+XaBzfSOuVD4gCltyFKXnTt3Gvgg+QBI1GnevHkGVmzbyrIWpBBm8EC0lYMMDO6GZ4BDedXiOfC4DwAkr3MMECXtQXC7s7a2hR5bBcfqyrkb0bk3gkZGcuXsi/Jk66bEMhq9DviEGoYURH24hgOgaCfiEBfHOfXlCyk8S+x/qddyciiEg5j+M5uZ5++lPVXopAQhFlfecMM18o//+F6TbHjr0aG0zxhToaPD/GHUpcMijvPgmRvS15sYYdEHR2dlLx5mMCMWs9r53X/7LrnssgtUndlvD/vXJToDojUMRf7DQ7DIDHurRUdhGQTloox0UIyxN77spcZ8vT3dCljdPtdliDc9TIXB09UFq7BSDE9rgAESahkMDCgxQnTOOedYvVacuVgm1lbbDGLsJBkqqcB42GWKyxqloHBI/uRtC+Tw0T452tymaWoHyBySlYtHZFotm+IrM5tUpCCvAKQsa3m66uUMgeOspVnBtydH71FGHx00O9XgSIu0tD+jANQgP7mzXr77pUF55pEcaTvG9+6LZPny5QYsDLHPnz/fwAbbByAO4zHlgE8YsdJ85syZ1qZM7OQrsg4srqY6+PjzJRxKMqaDDeGEpUo/fuxARN2pE7XhViQNakz4cCItTEMcEc4FVFruBbxqJlRJY12uPntsad4fARh8HPEgni11Iw5zm8IWRF+gHtifmEENCFmf1ngQZUcVI5kBVfPJH+n/N+mvJyudNCAUneitb3mDrFy5WDZuWG8Pi8Yf1c4D2bCudkLUAB4yNhaGxOk0DJWyURQ+nYXdCG1LC47pPBrHdygc1Yeda8sbzjt3hXz1q1/5jR4sM3affPIRs8/wthscHDUbj4GldU7fkoG1Xtddd63UTpqokkCb1a28oixhqISZ9e2eGJqGWbq6uzSOfyGVetNBXRWAWcsMaJCk5s6dpx29U2bMnGiMTnhurov60Kj0SGHZQVUDh+S2182U/fUdqjbCGHwSZ0QWze+X2VPYYN3bn5aAMZF89PWrzsO5QDsNDWVK61GMp5qAgroxPJ+kHq6Trt59cqihRb77tcOyZXWZ1FRP1/pOMnsY0kEw4JIlS+x5IxEF08GQF1xwgR1DXCeMtW0AePQPwMKAAHAFHhLFc+Ic5wBkzgAp1TmQWb+yO1C39FSvUT/1EtIQZTBPW9z7G21jW3lo4110ZalsXsceQYN2zrOnLlEfAAnQ8LK6i9FUtxW5msdGdUizpBH9EB9XVMyumyrJajuwxAfQPhXppAEhFnOec84ZctdPfmySjnUI60DeabJzHHzoGbbyXN+SA8q0LFMYAHyUQXlDwUwwMQBFJ2Y2MFIRDO7rfPyNR9p8yfQd73irfPSjHx7rAL8OFZcOyr988P1y//18e13T1Q5FPrzBe3o79a1XYJ3SOqGqXoDG/n27Zd3aZ22Y+dChuoQ4XieH6w9La0urSoC52ukKZNLkyeoXGfDAeLTBobo67aBFllZTU4NUVJVonHzNJ88+D2S7ACox16ekap8CWI/ccGOF7D3ULu2dvfbUsxSAZs/ulEWzEl940HL7T4/NCE27J5jRukmWSl5ZWrZcBQLe9NTRLisA7dPjHlmztkG+9F910tM2SUGnWgEn35iStJlsySgY86aWLVtm9h/sJjAWDIpEaZ/s0edAPTG8M+ObZ5kkysHz9REs+oX7fgxpVuoAE61L1AsfEKEfKZgjYXFOvpqclp043OctYIEp//kR13wFRNUMZcHifNm5rXEMeEKKsX6r6VAvznnu9EOAFB/nYNSl92TZPKcAoOiDqHFQVc2I1B9CmmZd2qQxdexUI39yv0PyTuGPNwjVYuWZS+SIMqI9DH0odByTALJQu3i4qpIZqPAgVc0a8A5mpM9ucHBEujqHVcVhNfOwlFdqRyhjlu+Q7XnT1emghQHZJKiEaM02Cf/64Q/Ke97zt2Od4FelM88+S9o7muWzn/2sfPKTn5Cnn16lIFKgeWcoI7XIlq3rZOeuLdoxi6WqukrfhCyq7FWJjaUc7aouslaMjdVHbINzvsRRXFyqHbhAmYW3b460tvFp6FxpbGiSJYsXqzrUrHVmpjMq6rAyfZ7P1YEptUzULador9b5mFxxTbZs3d0i7V2I/zx0Nt7qkjMXuApmZICDgzHj+ZCS3qDM29Geo29sBaBhfQ4jDIfzjLRtB/ZJbn62fOP/dsid31WVYniujAwyc9olAyQgVC++s4bawTELeQECDPaAE5IREzIJw37V3NxkAA6l9hV/Pm6fceZ336WTACPi+D3cahCiPvOzuM8ZHPknKOIm84GQuC030lTfpCP9A7CLikqlvTXbpBquIwUFkJAOzxcpiGOeA8CD9BPXieuANGzgBVk+6qKMKkdLWdWQdCjoj6i0NX/eQgV1Hx0j3qlEv5N5QjR8asPFw4jj6669wkYF4pwHR+fCOEvn4s2HJIOa5SqJx0MV6+wYlDkLM+SWPy6UP7g1T865NFvOOCdTlpyVK1NnZshVLyuUG19dJC96SZHk5o3K9k2I0Nyv+WsapMPoxKpnnrLOdOGFF1n6vyxx/56DT8rTT67WsgyZnQkDI9INhmHsGw0NdbJ//1558qlHTQKaOXOWTJ8+3Ub5mBvTrZJRV3endvQhU1f8Q4euytEOdFTyIZy2WLPmWWWGfpWG8lRMz7ORQCbw0UlRxaxeWUekd2iHrDy7RRqb2+TAISQ0mEtk0pQeuewcDM48E+b76IVRfSZUSH1NQJ8PIINhXAGwpUD6e/O07ZGCVHVUSUgy+mVwuEn6Bkblg+9dpyresOSMLND0seH5yNbcuXNtUe2Pf/xje96EXXfddSYNnX/++cbE0Q+41trarCpaKx3GwlIJoOFFhPTAc6JNUKs5h3HjFk8P4OEl4/2ONgXgTALyStqLTi95W1FfPTQg4RphXFTnuz8q6CJN6c30vyUrJshQf4EcbfLPSaeqmkg+SCwBTJ4nJgCf/xTEcwWICI/Z3vbs9dzbJVsuvXZUDu0tVonrqNx8y81y3nkXJMt2CtFvbSsPkh3fWCcKu+XmlylzPmFvTkZPIDoxAASP8KB4CzExjLc8DwsJvad3UG56baGce1mubF8v8vDd2omP+mzkBctHZfOGOjOylpQi1mbLwmVFcrRhRO8pl/WrBuTLn+60RZWoTiZxaX7MPL73vocMiH7ZZiG/7/344/L5L37Y3rZbnhmWvh72gcmXmbNmS1lpiVRWleubsFNa29uks71D1bEOlQDmyxx1qFWoLUgAvH1ZloH6Rp0xarLwsaenz4bie/vZObHbRr6qKktVRVORX5upWqUr1iUVFhTZ/tAwbGfPFpkxf5tUT9gi9/yUiZR5yhgZes+Q3HhtuxTl8QZGbVNQESQiwAjVCV/BZzRH1dxcaW9j9b6WbyhPRhSERlUKGhptk8zsIVUnG+V/PrNfZs2pkr72WcZ00SaALF+YpU1hOJ4b9i+kHwzqqF/BfGywFjOfT0QBQPZiUuamr+Bzbp1ES2zqkj4z0sDB/AFWMRlSI5hdEJ/RPRAZj0cNECG50u70P+AIw771w7H0kajy5ayzztEbMm1qBeliZAZ8Uuvv9eo0QCEOLyMvr18nPeIwbwo10adQdGrb9NoLOSuzQP76g4Py3S9VyNrV2+Sb3/yeXHLJJWP3n0r0OwOh8dlw7WUvvU5WP7vaHjRvmiA6Dp0kOcKl1zQpHlq3qlyXXZcj195cKnd+Y0AO7S5SlWREjh1hrg1zW3Lkhluz5I5vHFB1LEMqJ2SqCsQq5Vy5944O+o7c/NpiueEV1fLuNx1RCUs7M8XUDsRM14ryctm0eefPlPe5iHp8+Rsfkh/e/3E50jggC84ckIe/XS49nUgTMF6JzWC22bBajAFVoXptK1ffyIx8RsakELc5WGWNeFs7SGIAR50rLCyX4pIiqVCVray8RK+PyoSJNbbYtcQATcEmd0QaWu+SM86ql7buRpU8irWODA9nyvIVHXLRGQynk7YDkYMPI42Akb4MVNLp7ilQFbZAmaNAnwNzljCeZygAter1Efnm17fJM48rmM6dJn2tU5RxXQVkzhT2nvvvv98Y02qhbbtw4UL7KCEAxPN1oBjSuOzB3WrtOJ48yKdehARk9VO1lHMngMcBKBgbh3TCOWkjvcTImPVLvYcXGu3K/bQ3R7Q16pu9mBSAbJY0+WgU6swLcdKkabarAOXFkQc+QEO+nHOMjwoG0KJexddTg0jLJC/N078w6zs1Ulfic29m9rCqfb2yccMzsnbdZptTdqJ2eqGTQ/dvkXjo4xmahvzIRz4kz6x+2hqeB8aDpnntwahPB+XBM8JFt0FKQhp633+UycTJZXLPV8+QP33jZ1RNGFTmZzU4D35UCvPKbDIe25WWlGcqw2bJ2ReWyUM/6bE3cVl5kTz9aJd85fZ6+cy3Jkl+IXNb/M2FvWjf/n1mJP5ViCULxgSD2XJ4T6a8/E9bZeHZSDaI2j02D2bfvn3SUH9MQZT5KZ4f+Y4BjToM8jAYzOZvfAzyzHvKlK6eDtsmddKkCTadHyaybT+sTyrzGE5TDlEV6bC+xXv0vhbZe0DzQgjQWDDYpGqeB4/dgY8w7EB2rOGDQ3yXvkBVMPZBYldIVWWGACZt34x2leb65F/ev1a2bOiUWTPnS3/bVAMgCPXrnnvusW/WBwDxbNlDiR0faSPCef6MCO3YscVGCsczlp8C4qjjroIxMRWJESkRtTNUVSQk+owztH8Cmy+FQIy+aZcYSy9y8boCWnqkf5SRsMQV+2kEl4gAKv8zgOBZxSRLHPZM9mrq7RmS3MIGaWisM+mHNAEafMqVWkeO6a+0BZMtOzoS+4Z3YoxvG1NTC/PLtN0my6LFy2wqxqlKzysIpYINDZ16DsU5oyAf//hH9QHrm5e3mP7oUPbGU98+XaNxASBNyAzJVRNH5FNfr5Km+lwpzbxZfnL3D+1t4RKUsrPGoyOWVuZI0+FuVUtUeqjMktnz8uTu73UrU+db5506eZbUVE3X63nyn/92SD7xlYk2x8Y6iqZUWlYuN9/8Uus8vyw98egG6WxW1BvOkbpdmbJ19YhcenOHXP3aNilXpgdgeBuzVevBg3VyYH+9ghGLQr1Tk2+yi0LaTomRKaAiS49zlCEwbiNBsTMjc21qaiZKbnaeMgvgo+XNHFFJq0s6uhukspqRwEHt1IC8pqV/ObnDUlbs9hMHQCeOCesfzJJjzQXS3pGnqkaRSUHDw6qCSa9kKLDv3NUk//6hzZrfqFSWLJHB7kot4IiVB9D8whe+YPN6eA5IO741SW2C2VgC4pLDnj277Ntmx498OfEUNKqSS6bcC/D4JEDUHlex6C8uObhhmrQpB3kCCjC1gzspal0Tjcx5sl86BNsZ/+yaH5un7UYa+Pzor5Qn7senrn29o7Li0h0K+gOq7lZaWeN6EOULIpx0IOoCoCL9uPrWb23FCJr1b22va695icVLTeNUoucVhGik1Ad0okYj7L3vfbcxJg+Q2N6JeNMk7tc/X2elHVIlomlzRN75T2Xyd3960IyXz6z7nr7lOuSRRx6xOEgVEKMl0+cMqyTTJ2VVWdohM2XqjCLZstZHj/g8MD1xqL9cHrs3Rw7sGZRVj7fJO99Xqfm5SI/EtXnTRtmwYd0Jy59KXOetv2b1Vmk8kCsHd/fLkbpM2bEmU56+b1TOv2FA3vgvR+Xyl/dIaYkyjqqKdL4s7cwdHX3K8J3K7K4mWKWDEgA0RloM8oKB9u7ZIZu3rJVt27fIrt27pb1TpZPWY9LcclSaj7UooLbL8GiXVNU0SmfvsAwNMJxOIgwbazsof/gQtueIMxtbX7YcOZqj0k+JlkndAOuYVMTJ0reyDMiP79wmn/34XskrVHAYWC7DA0UarqqgqliPP/643H333QYIPIszzjhDrrjiCpv3wwJeiGtMQt2wfq1JPzz7hBhnRFNTpqFhZ1CmG8DMOFQwV8N8qwtnXIDIGZOXC/syEYedB1D5kGBw9gzVWU6JOnMCsDj5NYMjLYD1P21/mN9ejxrPp314f0bNI47F4269efaCfnnivjzpbJmasCER7vPE8OOFxnGcU8eeHkYAnQ/Yk3vmfG27Cw9JZm6DxaO+2IcuuuSSsfxORfqtSUJQ6nkcM6P5/vvvNV0bhvchZX/AzBS2IXQFHow3ANCUWaPyxr8skb//szoz+D71cKe89DVD8qrbbpNnnlll6eK4n8l9C5apPq1vpklTs2XlecXytc+x9QPfTi+zDkQnZVRqxoxp0ngoS3Zv65WlZ2bJxCnMe/FOh9rGwthfRIjjH/7Xf5XBfuZztKuvb/zBHGlpLJS1DxTJ7e9WKUTr9rr3d8u7Pt8oV7+CoVvtmJKjfqFtP8HkxoEBVoKX2dcafHqCVh+mSBDnxjPKHIpf6g8pSGBP6lNAUzVA1TbSq6wutGHd7JyjyqSZ0tqWr6qYtm+CISvK9VqmMpSlqumOKEMoAHX0ZCuI5cpAf7X0dOdIX79mouXILeiT+vpW+a/bn5WffLdDwTtPsvqW650wv0pWyiTf+c53xpYb8BwwOKN6QaZyahhv+U2bNqj0s9vOx0jTMAjQsKEhniGzigvsOaF6BfhgT3MJyB35IiWRJ2vysJVASGFMWHVmd/XMJCEKa5lxTL31OWsIwAIgWP/RH6HEpYh2jx6YpG1lZiEpX0YNWxRNBPvkSklls0qqbLTm68Mof0hrpINtCdsQ5zjiYOecteSAZObtlOlzO+TWt+2X2Yta5OCuYskvKJKWtnoFqV7ZvWu7LE1M7jyu7U4het6G6O1B2kPmIR7fWHFO47/tbW+UXTt3jMW1h8TD0ms2wVDVMxiGJQwZymDv+Uil/P076rQT6v3aL1RClZy8ISkqGVQQYRaxD4FCJcUV+ibpksMHu2XazFwpLimQB3/EXsgl8pa3vMW2vAA40MfpJMWledLT2yqFqqKcdUGxPHZ/nzEv5TxUd1De/vZ3WLonIsr9J3/yZuHb7aTJHB0bxrVOTQfPkPaj2bLq7mwzFF/7UpWMrumX827olsqaDGk5nCftLZqXSn82AU4rlptTIJUVE7UTF2ujYVPwSWumVmi87JwsTUsBi9GhvBz182w0Dcblm+bVE/pVHa3TduuQqto6OXqkWo409ivwAFKZCrxDMlnVWkjhzO0/nVnKIKWqUlSoOsDM4CLJyVf1T1W3B+7fI3fdtVe2PpspHa2q2s5cas9Gq25tRBuwLQcqF5PzAG9bQqLtyzXioHrv2LFdwxIryvXeVOLFg2Hc1S0f6sb+EyNgDj6+HCLAh7SJ518WybYXG3a8AD2bnGh+0tGeADlrEFksbC2g5YOsSFYfDgAkPdb2tuVB6mxJh6ZRUlJm6wMhykDefF22vv6o5GRWWXqUEdBFneIeLyvzq5DWvSyoW0hBvZ2TpGZyh1RO6JP7v18h+3dU60ujUCXmMplUO82M6rPnzJLbbnuN5QmR3qlGz+vo2ImSSg3boeDzossvMrsPUofPLGYOhRunbQKhPiw6Zmf7oHz2O9WydlWvbFzbrSpVj4IFYj1T4kXe9v8myjc+Xau6vy8SpENkZxXJbX92UJ56tE0ue3GJfP6jwyoi50vtpMn24DEi0jk4ZmbxGeeVyIRpjQpuw/LSV9bIm29UCSJL3/ZarmnTpstTTz97wjrREf7hH/5BfvrgT+VI0xFLkw7mM7PZmjTB6IlbMQxXThqW1//tgFz9qmHp1fr1dmXIvg058t1PFsn+bdpJ9R5bI6TpwNBVVTXKmHkqlfA1jqNmh8nL105fyDyUfAWVYiktK1EAKJQZ84Zl8hTm7wxLY8NROfsiFoZ2ysOPTZbDKqGVFhdITXWmLFrSKQtVsoTp9SUrvaqCjYyUSU9XlgJQkbZtqQLQiKp1g/LDH26VPbs6Zcd6lbq0erQJzG2AqMdhv2O9F99bZ4U3YEiduY5RePeunSqxMWoZYODMbG3Cs9ZmAmRc6vEhbtLlpeRqV1L9IhwAglABGS2k3WHUw4d9eN8GM2z9XSzXQdVlUqBPDOQcNYjBAsoBPztP8yJ0CZQy2i6RWhbyoyy2NEjTrZ003WxxUQeuT5iUKfV1fVJcxJdwvd4MQrD2zfNwMDanx/R31sshwQFq2LkG+RzSCHsreTsx0RG3evXT8qEP/au85CXXW37QqQhCv5EkFI0c/niKhwXxEN70htfZ8C1swHmEWxraaegopDIwOCJv+qsS+dF3WuTu77fLwmX5ctUNZbJ1Q48UFOmbJT9L9u/ul0uuGZa6XbW2Vap2I8kvrZMLr2KCGDNRc+Xe74nMWzTBZkwzAoG0QUf0MovkZZfKs082yfTZGVJdmyM7Nw5LW6symv7oqH/xl39lZUwl7kUF+da3vqXMyvfAULEKtczeiWweitYvlfRlKv09mfLYT3Lk7q+6jWbmkhGpnDwiK1/cIxNn9OkbekTfukxo0ze7Sg2N+nZta/eh68lTiyVXpT92KSwuVsmuakBVrz6pntgpFRM6pK8bSUrTm9AuZ57HZvps9zpBdmobZWcoaCl4lZdlqqSoUkRmgXR1ZysIMVku34yqvb1FJoVl52XJww/Vyx13bJX1q7pk10aVTNnVQ+sTdg0IRuUcKZSRHBZxNjY0qETYZJMTkQxZTnK84RkOV09VSma3u+qFFMe8qHxjaJd23IXa5X4ShFgAG59DPnr0mOVHWdwhCXle9D2Ox3wY3BRRbDIuMWkSRm4SUNIw64+c6R+SELZL7uR+Bi0AB7tHrw8PZUthmT6jEd8dEgmQkVBsUpzjAL3o45yzWwCqGWVCqjRpL1E/JCjiIxFiltiza5v88wc/bO3D/UGpx6cCPS+SUGoS/nCPV8noIHSwyZOq9Iy3gYJEFpPk2OKAOSPeifzNpR1X1bB3vLdEPvSeJgUcN5xi43njO6vlpz9pk672YdFnJhdfVSrrnh5Q4TlfXvHGHFlxtor0RVlSd3BIHr2HzyHnyBP3TFKVpFXT9Q4W4AcBHsPSJCsu6JYFSwtly7oMuf8H/aqKKIMqqNQdPmodIJV4y73+9a+X9o52aWlusbc/ZacD2eQ73rgAUaL+J2pdGJvyL71wSC69eVAWrFAJSM9bGjT9jdlSvytXBrszNa08aapXAOso1Deugmb5MWuHYs2zoqJUZswqV/VrSMoq+hVoRiQ/h9nKtN9ROdqwUNauO6Ztly1lJTlSXZOjb3G2PgEUVV2iIKNIovnKBMVyqF6lnzt2Kfi0y8FdrHOKt7g7iHMYDbsLQAQDIa3BXM4X/tanzXjruxrDs3UQo40wirudx20+3Ot5uK1kvOQTDMxkP/ZfCgDZuXOXGbiRfpjoR7lcAnIpiHzjnJeb7zvEkLn2A00PVRfw0d6l6WOn09IzYUyfF3Xx6RKav57wCMln6rRZNueL/DOzBuScy9tl86pJkp/nUhmqJ6AIiEBIbAAmdeAFCGADUl5nfSmoxItjRC/ajTbiHmbYrzjjDPnIxz4+1omIE/x1KtHzpo6NT4bz1LB77/2JvObVr1JQYRdBmEE7mnY4iM7B6nd6QF/fqPzTp0rlK5/Jl8Y6faN3tUpuwaAyuxZW8eMP/7hSikvZ07dX9fAMueqlZTJngXbqgkxpOjwoRSXD0t04WfbVDSlA9cu6J8ukq7PD1AlmwObylUvtoO2dzMdolbyiNll5vr5hFxfY/sj//fEuKcjP0Xw7ZPPmHTJr1mwrIwQj/cEf/IG+5Y/Ycgs6DaI7HYeOxTwPOqPbhpJ1/5kmjj6kwZhK8otGZMG5Q3Lh9YMyYyHMI9LckCEt9RnS1ZqtdctSv0BueiXDwwoceqN9+VNVDfKFWUqUoQu1PDnZqj5JmzTXzdfyt0iBonhpMctHMqW8AmYHjFkuoKCWW6CqQJ7c/1CdPPDjRtm6FiAdkSJlomFNmyrAp97nmZfE3BYFHlWdqBNfgGUvJFQKGC8AA+nGhrb1ZQPT0z4wMXOgAB7iAzTEof3cdxUMMALcCCeM9NjSdOLECdZPcJs2bday8JFIBjGSH4rE+YsMEPIlFg5Evq91XKfvAVz2HDQe5aaiygzaJ7VcGswcISuP1cOl9ClT2WbE5+v0D3Rqe1dKkaq61AUAYieFpF3Ll+xQFqQnXlDMAQKkyM+ByLfnYJkHwEPZmGZA2R995Kfy47vukQULFlob4KycpyD92iDEbTRMqp8aTuPHOfRtVV/e8Y63SLZ2RHvm2tl4eNgxeHOxa54xbsaQvO9TE6V86J+1I2TI5z//eWlsOiyd3YelpKJHGT9LpZZ8edF1ZVJarqrKNBVfVfppqh+QosIaufOLs6XxUJGm2a9vylZNF2Ozb6fReGS/qjhNMprRpUCWIRVVWVJWniW1U7Jlxpw87XAF8vG/b9f0FIQUuLZt2y3Tp8+w+mzfvl3QXOlo8RVV3soAT6gn1IeJbCYBaF0AI0R7JL6fobGgxFWNr/1cQXREpizQt+6cEameqhKj3j80lKUqV65ccEmpqkxsNuaAyL1msKYzF+ZJWREr6DUR5aKDu0vkSP2IFOTmqwqnDFHN5voKIjlIMMyqzpf1W5rl7h/Xy5pH+qX1iJYVRlRHZy9QQGORrQGL5sS6tTx15BtFByiof3tHlzIc3wxLgJBKmBjq2X0QoGJ+TUg+MCf3UUjSxrnk4yCEH+DDPStXrjQmJV8mOLLrAMcAi4OQuwAYByFegN6nTDLVuIy02vwzxGrtk0jjlIF4DoQu8SD5AA68tAAkysSGc8Maf1Kt24Qgyk3fpj6U/9lnn7UwAJhwRgmxW6GaYbCnjPSNWMZCXHziYg8ryC+UisoKi4vtsqOjRe6//0FrU+JFnqci/UaSELfaw1M/9TiupR7/+79/RD720X/zB5B4y/Cgsd/QqZgwyFKCN/91vuzaXCRf/sI6KS4qlT/90z+Vn/70p/qmKNOO0ysl1ftkwuRRWXFeoSw5I1+lhAwpryqQB74zUzY9XavMwjyhJnO8fbRI+vDYvU6ZtLxMKid2yOU3tCuz9UhjPdPiVVQfHJGaSVouyZP/+Cc+gZMlHdpZ9h/wzctZHc+e0Uhxba1tVl4MkHR46mbf7lKGYZSGNzSM5wbqRLvQCBQk2sP+J8hOEkAEKVPoU9E24q2sDJID44jWMVte9LIimbUEG4WCnt7APkqZFjdDirH7FOZIpt5TklslBw8MSHdbjuRmYcRWEKrplZoamDtPpcQOefiRJln1QL80HNTU7HtczoheBkbHMHRrWqouTJs6zdqys6vTJAgzxGv+xIf5m1vaVKUoHWOWcphP4zMMTbvAmKba8OwT+TgT0g+SUg8qmKt+GTbvh++s0WSEHTx4SFWw7XYeRmdUrFQpCGkl1LUAI84dqBSkACEFE67zDP2RMBrr6qQ/qwQIaXmizKRBWpWVEyS++0VcCKktvp6LFIQjP9Q2+rh9XYWf3mPr/7RdSDuAl3IySbG6plJKS8pl8uQpZpD+8If/Va688iprJxz3hzvV6Fc2TNuDSnkIQamNw7XU6zwotspoU4QnlH5mDavADvvRQZAcujqH5HXvqJSGHZfJlVdcIf/5n/8pd911l3V6jJ506qzR2XL9K4ekeoJKALnDcuTgZPnhfy+XprpSjXPYDH/MF+Hhepm8rHSM9rZ2Gxbfsb5G1j9ZIFs3thsDlVVkanrZ0t6cLetX9au4nmlMWFMzSW6//XZ7A/Nm6+vts2N0e9ImD5gMkdoWoBpjKSNqfrylI39qyXE4wuyYa3ZqRwnyI9ppZChDBvozZFB5fmgw0wBzyhyG1EekX9XW3h72YRqV/p5R6dawzm78YW2jHL2WIb3dSEnZUmkSX57UN/bID+48KD/+XqusfYSRQ81rFKYDHLQM+mCiJDD0OeeeKxdecKECOEBSYPXH6GzSqzIx4NHR6Z88wjZEnag/ezsxMACAcR+M6ACTAB49zs3F5uNrwGBInF/PlhUrVtje0nQh+s6WLVtl7949WiqXsB0UwrlUCDBZb9J7ABbvgxw74Hhcj6M1tjh+DHm9OXYwxtdzLQ9lsrQ0Os+EIXrru0RSQmphnhTl5EXHNRx1b29L9Bvtv9TPZ3G7MZpz/ObmYyYJ8RKuqKhMSIoZ8s53/qW1JfGjDKn5nkr0G0tC48kftF8Lh0QwbcoEa1TO6ew8BDoCbxiYmfDc/GG59Q1T5ME7S1RsbbYG9zcaby03itbU1Mqisw/LZdcWyPZVZyojTZDmY/WyZ+9eu/6LHlKkR4dB0iouzZEZC1pk2Xkt8vSDg/LTHw2qNMWcmjn2mR46Cmmiy9OJIJiHLmnAljCOcg7wFCjTIQWx2RrqjFbLJQcj2ovyOYP4EUH6nz8NtHPIjj08MxsQG5HCEpHzXpwjZVUAeKKdE/9s4qG63NwMqZ1QLPOnL7DFskVFI3KsuUffro0Kun1y9CDfuOImZTKtFy8EjiMv2od1SjfddJMzkkp8zDa/5577ZPfuncYIxKF8/Vpft4fBdOy3jc0nX3K1bdnGhLZzpvS8eP5JhyTgoA3jQ2zMf4GCHsDuoCLy5JNPGKNDDibu/DkOa9u7CoZUxD1+/XhpiGvYs9gFkXAqSjxrY62/KYdaRtRnDNI0CeVGEkIlI5wdL/kI4axZc6WmNl9fZi7BMNpLHWJUC4mMb8uXldZITtE+yRqZr/2Gb6oVGlhB0Qbcj2R63Sv65cCuDGlpnKwvmC55//s/YDPNiRPgHPedivQrg1BEp1Ol3pp6zAOOc46RHObMma6dU5lXw7k35gohAcVXFC67Rt8I/dWyczO7y/VbGtZZtNPwtqZzFuSXyqv+bJ/sfualmm6vfX2T4Xce1i9Lka4xoXW2PFMnhkY65Whjm8yazVcwWAbga55gAhiKtz1Mhp6P+B2gBBhBABuT0NwmwdC3f3HB38IeBmm2/FeXDEu2nhJheplrwIOygPrYbEQmTBNZuJKRRY2CJAkvqWMu0siwqkcDIlOm58qixeUqEQ4q8HTLvl390tOWodKTSlbqSBzJBwSynx5bO6t/4QUX2HILAJV4TMb8/g++r3l4exGPkR5SQRqKdnEAcpsPzwKGifbFOUMdDz6uBpHmsI18IQHFs+EFxeZnjEZSjgjDxwXgADQ+NwgX4UmVi3OkDOxTxPX2Ro3NlMFhNg/TFtZ4vv6OcA3RdgE4XVrRfqrqqu1lpc85P79E/u7fpsvXPz8gB/b5JnzUJepOX8BeWFhQJbe8eZd8/bOTNM6I2XpiYTTtQRtSr7MuKpA/eGWXfOIfimXzps3yR697vfzNX7/bVP/UdsQ/VemXBqGIRoOk3jL+dh48RLiLxf6Z5HlzZ9hD0lB74MxEpTMgRfCmYQ3V3364TO76ZoUCgc82peFx/pYp1LQ1/5xDsnhlnhzcNkc76G67Hm+KX5UoK/XBsTcPm42FYZE0AT1AKCenUIoKilXVaTVVD2AhnHKRP2DjSwYcOPkyBDs2kgaSAnGJg0QEszBMPVZkzdsQxVqGbsk/gNov8ekdYyyED1Em0uMZC3KkvFovKaNwD+DDPs/KYwriyjAKRAhnna2oakg3sJpmyIpzT1TL4M/JpBDNr6Z6glx//fU2ooMEx6zle++9VzZu3KjHCnpaL9rLpT7Pm9nHqK0m9eDMvuPPg5FPGD2eYSoAkSdMTjzSPe+8820LkAAPVEHa8p577ta41MsBKMrggJ4KQiENcb8DT1wnLjY7QJX09QJ/Ku1iONfnpT/iYac0MNIyWQtRRlWLkOpsexW9CdBF+rvxlpWSldcmD/yoU+vjAEFf4F6etU2mLK2S619dJ9//apsMdE81tRQ+AKRw1GXazFJ56/9rlW9+rkTuu2uXrFi5XN73vn+2iY6kFyBEuqcy/VwQ4hKdIOhEUVPDeJjExyecDsCDpzFnzmTWsj5Mfeg2FV8bl87CQyV+T/eQ/PuXq+Rb/1Uhx47wvSs6baa+EQqEz92wPcXE6e1yziU5Ur/jHNm0rtkeKmn/OkQ5YQR0fIyg2HWirvg4lgUUFeXLxS+pl8LiIdn+7HzZtLZN6g7vHwMowAeJiGM6C3WBKFsc+wgJm4NhPPUOSFuEumbZqkMqTDKPMpO2HWWEaCvicGptrj4fzOPeWJBqAKN/rBeDAAq/TrD+jMH8mjGbHrIT43nnnWvLLciDeqN6fv/73xtTI/1Z+gvF281HtIJRkIZSgYYy+7mrEvjBTAFApINae+WVV9gLRnOxfKyeSj/96QM2kpTM268ff+z9i3vceV+KOPiExxwhRspSBwtQu3lJ0OZO3li0G4MmECBrxH16HeN2dfV0+fj/Fci7/qhHn2mv1Q8HEFIvlrGUl5cpiPXLlbdsky9/fFJiYzvfuIz6V1QWy1v/rk02rsqXr36uWcEuwySgSy97kfUV2jTa71Snn1tDGvS5iAcZFJ2C+KmdJB4uxy960ZX2ptEnacxGZ7AORzIWpg9cH0Tz0SGTRgCFPn2NNx3bIEXVG+SmPx6SG19dLceacuRIg++W96s+IMoHsPGAeePzrS72wCEv64AJRoBh5syZY5PQ8gty5NjhCjm0c6qcefl6+YPbeuSiCy+1kQyM1HQU0uLtxYgIZQpDJM0H4DLHBYYhXfI2NUbDi1REp8NhSzAmNcnBZwvzBkaER2WhiUjXRpaEeIjoqAksKQDM9S1ukpC2/5ADD0RdyDcIALIRGy0Dbvr0GXLbba8y9QsGQqV4/InH5evf+EZCXXCiDDHHB/Dl+eA4DzWEr4LELGfOcXEPYVlZXAeYXPqZNGmy3HDD9ZYOpEGJ8o5IXd0hA/cAFO9T4Sfj6n97pl5fB1DIfXccI9XRrpD1wQSxd3cAI+kpNvhtSgZW1jHJx4lLSEwtLUdk95Z8uf5mPnmdBIpE9vYsSbO/t8DWM2bldlj60S7VNeXyp//QKQ11mfLDrw9KZ1ezXHvNdSoJnWmqLfefLgAE/dzRMRqOhxh+KkV46nGq8w7j1+ngdKoHfnq/NjDMpJ1Dn7jFNRbTOCrlX39roTx6T4Z096jKM7hL5i5tNwP0hZdXyOonu1T8bZGCnJnSeiRbOjodAH4ZonzE5QGjrwMKvKlgGqpFMenkSCowBcDETO0rb94ph/dOlgUr65TJmTovklfQJ8Vlg7JguTKbLLY3KQZMpCEkHvJiRASjLgyLgZqlHdSbtzGAh6pG+wAq1J/2YS4M9ibahDh0Vhtho+srkNBeBkQq/qPOWrgSb1WTb4yZqAz1JR6jUNqZkUwUsAAAAAFmZKb4OeecKy9+8YstL+K3tbfJt775jYQNxp+hA0rSNgGo+KiWg004rhtwKrD6Pclr3OfASnlhqgxZtGihnH32WVZeKzM5an60CdfZHoXj6EMu8QTI0F+8zxCX4yTQus/z5Jg2p/wcY2P09tS7rB29H1JGJmaSD+H4PBeKSrvGdJIAKpLu15fj0cMT5B3v65ENT7Hwt3esfLh4ifLdsH07i1WJPiLD/aVSoO1eUZUhb/+Hdmk4JPLFT+Rpe2+TxUuXylve8nZ7mfHi4TmdLgAE/cKa2sPRhg0/iPPwo7OEC0oNwyhn9+tlOo2rHsk0YKYhfflm5u2RWYuOyDUvL5RrX1Yj+3YMySf/+bC0HB2Qy64pkNH+SdLa1mKd+xcR+cHMGJ0nT55kdgemyHuH8S0XAAmGSbHZAAZIMahK8884JhXVvVI7tVXVsKUyfdEe6Wotl13rVqgYP6Qg1S3X3vasXH39dGHHQ4jJaZEH4IRBHgYF+JgRi6SEPSDmimA3oQyMRtmMbi0vH/+DoU0V0nMzyGuc+GyQSRfqkkzuEghgw0xgj6PXCFNHPgwIcD9lYZvRl73sRrnoogtpIQPKp556Sr7x9a9LS2IUijxZIMs17gFkPV2OvQzkYWp14rqf+5YbHJM36QBAgAHtTVkYRWN71OSzjz7k52vXrtE2Si7mdOfSS/SzJPlxqHfUB58yeVmCmTPsOUNc50ccRr6QOL2M9CcHes3RkiZ1z49+q751X+ZQ5cq2rdvk3u+Uy3v+vcueqz1PdbQZ9/CcAb3ujixpbWbwgg8TjMi7PtQh+3dkyv/8e57s3bfVXkw33/SHUlNTM/by8bqcPvRrLWCNjuAdxA7HiAZMBaWgPbt3mZ4foxC8XSye9i/anE634vxcmTY7Q865qFz2bBuUr33hqH2qZ96SfFm8vEBmzq6STc9U2YJJHvhzPazoDHw6hxXegAOdi/zomMzHABiQWOhA2EUYaiU50mxqapSj9RXS3zVVVlyyR6bPq1MAKpGB/gJpqZ8spdXNUr97tkpEbVJZq2U8uliBqMaAA2kIWwaENMQMWzo86iOgFGUDgPh+PvXmG1RMxsSWwIQ2AIxyGLAog3MMo7D/EAxub3JjamUewEsde3KzWRrpmpHYpBb1cZo/ZVm4cJFcfvmLzA5GOuyt9I1vfFN27txhzABRNiQl2guVz7c2cQbjmblUc7xzUOIY8HFVwuM78Hha3i+uvPJKu+7PLilBcw1wfvrppzXcw6L/hO/3OKUekw73AEbk53l6vrxYmlsUBbSduYcwK2sCOAFrXhAs7YFMOtXsSN7sQupHVrQxafDji7m7torMnlcpr/2zTnnmkSztH7xUWMJSaHWENHk5drRNJZxyOeeSEdm9dVi++d+sQdxqktYFF10ib3zDmwyAeEbJtjl96DkN0wRHY4yPwnmExXHSIUYnzyE6Ap187twZ2kGcgegAxGXfaAMIPb7wimy58Kp8+cQHGpWBRmTKtGyZMiNHps/Ok8VnFMoPvzxZxdhRYVOyEz0sGIB0EYeRMIhDWeh0qDucI/KSH28qHnx0Fsq6e/duAzgAinCkB773VDtNZO6yRvVb5dn7r5Cy6qOy4Jz10rBviuxcN1+YQ4INBSBDnSH/KB9D+TiI/HzYn+/L99ocHPJFegLAuD+YhN6PREC70Yq0GddCKuA4KNnWyfagaYiDBMJbltXn5AOD0gYPP/yQPPPMM5q+D8XjkFKIHxTNS5ipfQZGAUr+DDmmrg5QAQCeL/dHehiQzz77bJPEkv0K52oX8e6++ydjxujjndfRP8YIcJGuh5MWvsYYi8dx9EFeKMxkd+Llx2iegqUBEGDkEhwjYIfrD9k94bwe/lLL1XhuxxwmJ43POsc+mTplrtz65mLZvLZT6veV60vWP0pAuXBM8ETCrNWXUU7eqEpQe+VYc4ONDi9YuFA+9rFP2ssQ6Zk+G21zOtHPlYRO1CDxgOI4yMN/Nkz/WzgN/MgjD9mbnoerfdo6iuWhHYrjhkODct7lebLhmU5bLQ4ATZqSoxJSiXzyfYNSkD1Tjhxtsk5LxwiCAZBwyAN9OnRqVAoMv3zxgo7BfXv27LF7kTpiHQ+OciAVISXwzTDsQ4TTiVVQsU/asDnZ8os3qLQxaNum7l6/QPp7+UrFsAER9QWMYErAg1EmfEANBzgBQKw9A4SQ1NgUjFnI7IuDzQp1JpgeP+pJ+byswfAuJbnKhR/OVSTqT52nT59mc3CYgoCEQ/m++MX/kV07d9roG5iWr29vrjslXz54IQXhQsohDwAomaeXJ6QPd86EkQ7t7YsxOQ+g876EO3DgoOzatdPu8bBEFCMAAT8AiHQBRZdsOCdN/DjnGuBPfQFwt6m5+kv/MCkoAUC0uUvO5SqVMq+LF6NL7ORnNkyrCnYmfUFoX4WQptrbm2XnZk17ZKJe9WUuyTJpuII1km1Zeak8u3q1dHW1mYSLhPxvH/m4vRB4TpSL+05HOqEkRBANmHopjk/kw9yp56lhqccw39lnLpdcZTYYiLcKz5ZNzIjT0zUsX/jhRPnPfz1ki0qnzcqVZWcVGwCVFsy22chIGs4Q3vnxo0PhMO7C3HTKkEiwR5E3dSIOkgEPna9/AkRIRZynMjwbTwFAqG6ebq7Mmb1QpbNCmTC1R8qruvUtl6MqWZese2y+ggurugdsoSudifpEp6KenCP5YKCHCVABIP/oo7eTO1qEtoy283aFOE/tqF5e4vm1cIRhZ6qqcvAjHmuennj8MVm9epWdW1yNWVparpJBHqkk7jVu03yciYhLni7xBCCFuuVqD1JRxOMedxxbUnZ+1VVXazsm1bBkuV0K+va3v6V19XlCwyplhMQH+csqcaL3ckw65Bd19rS83wIsBw8c0OfTK6N6breqD8ijKmnVzCzgkpCDqtfF69HY0CgNja6eY7skAVQzVFueIynaLGo9phH79bnPnbvIBjvoR15/y3VsTpmWULZt2ah5ZMjMmbPlr/763bY0BSkIYzR97HSlMUkoHiDkfrJDxoMO+tnj5DmUjO9+pAsozFLGv+vHd3pH1gdLB+OB8nC0T8ieHX1yy+th0BFZcW6J/OcHByQvY4a9rWFiHih6N28v0uCYtxhvIN5kdAKAgzC2V2BxoXUcLQNgwESyICQQOgCiMLOiiQNoQbyhsNMAel585s80Skd7v2QMT5GC4n4FItYCjcj0BYdtJnJbM6voHexw0Q7ki6ODUy6I0TQAkLK5Iy5tB/P5caQDwSCUjfQcIJDefI2XTcLTe4jLW5WPIQI+3i6lCo798q1vfl0OHa6ztzpp5CpYl5dXGPORV9xPmjgHlACXJOAAJIAOZSFOgJDH9/JGmUkX4ywfk+Q5RZrk5eR5rlr1jIJzs4fEJaVIJ5kmoJise7RZpINtimfJnj3MwXLbGdIIhuoc6yPMgDYVTF3YzqyOiXrSJ8s0DbbsYK1iX1+PgY6DqgOfl1+P9RwJi/ZnBJS9rikT0hdp8sx5xkPDg9JYf9imnCxddob8yVveblNAeEao6ABQ1PV0JJOE6JTJRogHS4dI6REJ8rBgGJdgkuF0DGcqzlOd3+Nu8aL5nNkQMp2U58q3uNDLe3pG5VPfYM+Wfvn4+5ole3S+SSF0ICQamCCYATULJoMJkC6QcDD+IsXwBgL06DQwDPo7b51zWZR54YXyzW9+0+b5cJ0OwxdDuRdpxufnJCUOlg9gh6LTEE7HnT17ro2KZWf3ytQ5zTJldoc88INaWfPsRpNyrMoKpHRKOiPgiaMcdFKkL865Fm3II/D7/JiOjm9Azf4+GpfhZO4DrGIhKTcRB/5m+QRSz9SpM2Ri7URZ/cwq2b17lzJXQsrT8hcWugHUzsf6vh9wTh1hOm8bXKhcLnly7i8NJBvicV8ShHjWpEe9YLYFCxZoHAer6GfeJ3wBKDOzud/B1K9ZfRJ2Hy+bS4GER3+CkGJgZFTNPAXdXTt2msrvRmXPC2M9zz4AibIjBdkwvdVR66HxABT7aVmJQ5mZ/X6YVfL6AiI9N7YjxQ9ZXOa68SxY1sHzYMQt0mOfdJuXpPcR9od/eKvccMNLbXIsfQyXKoGfrjROHYuHnqR44KlqAh0B4lo4yMHHAcjjuB9x6BNEXbXqKXnFK26ybVktXB+4f3lDxWtNgw/tffGuKfLqa3ZLX0+mrFh5hk0OZLEoojYjXgAM98LwvP0AKFbQw6AAEgziTOILX3ngdNbKSoyAFXLzzTfbfJTNmzdb2UkLKYLOii2H+KQD0VEJW79+veVHGYiPtMSGW/kFvr3q2jWb7J5gxgAYykQZUp3P4nUphrQgvLgXYgbwMOuehjBQD1oEQIfL/jSI6zdyD4ZTjsmTY0Z+mEwXM4qZfe7zZiIfO1SC4TjxvHEh3aQCjwMRxw4oXI/4OIgiBHjAYJdeeqndTzlciol4Xk52SUCKCPXLgShpgPcyebrcQ1qoVTwfjgmH2Ez/0EE3LJfpM8pCutBjLk+YOMHKasZ9llkAMtQLsLB6u2rrwOdt423CFW8Dtu+tO3RIpedGfRbMDUvOpOYmZlIbiGkeZEp7DmldRlSaWrhosfzxH79Rli1bZm2Co/+GFHS603EgxCGOh+DB3pniWuLIHlYcxz3uvBPhRxgdLTUu9/JQP/Hxj8knPvnvCkSFxiBBFl/zr6wekY99eaJ84F0HZah3plRXzjDpB4mI+zEi8yCRehjVgnigXAufjkd6+CHFMEMYO8zcufOsE3/lK1+xjhMbeFFGlmsAFEhGgFIwDmmtW7fORGw6EHHpUNOmTTPVjuvOcJ4O5wFAtAugkyoVBUgRN/KgnXy3QD58p/cRR69rJANpvWxxCEoc+QH36yE8Zc9HfXhoUO/njY70k5WVZ+UgL6JHnsY4SjAOYZSfMICG+uBozyQQuSE/4iWSSVD0A2bJX66AAfAlpINEXO7HRsceTbFCnjYIF0QepIMkXFTENqilepxvtjrakmfKF1S2btqs4KxSiNYzT9W+MA7TtkydYJ6U19kBBUedxsqTiEscyz5RH9KIE+LRjjyzfuaWtbBBGUt2OqzvkPdY+TVyYX6hzJk3X1784mtU+j7P+kuAD34AEHme7jSmjgU917F3Lu9gHAcQeVg4Vz8gHqrfY6d2Hm99jnkj/9Vf/4XceccPVDf3DbTQwXlT8fbgtvzCYfn0NyfJ+tUt8vR9MyQve5rMmzfXOger59H9OaZT4Qf4RCejw0ABQJdddqmpaahwa9Y8a1u18hFF1IWvfe1rZnOifBD2FIaTGTanw9B5gvEIQ4KKtxiSEfG5BkXHCpAJx3kyjGMPJ0/u4Q07MMA+1Ug9XNO2ojyaHHXysqG2DllHz1ImAnV44xtpGPFxjGbTlsTnuSBpsoC1uKRM03aDdlL64VZn0qijq2HelsdLQR4e8YK8zv68ye/ss88xiZUXh4/geVq0PxMSsdVx7kVP9iEvr9cHaYdRO9qIxcXsaomd7+KLLzLj8f333Sc93Rh+M2TaDPajQvJzCUMLZM+suqaaQ2rp0o/WwyWgRL+xi9Rdfc0X+6T+2XW/RL0S1xMUz8uBLMNU+N7ebs3P+wn1ZjSQiadI19F/wgFC9J3U9jud6WdACOKhe6MfDzZO0dFSO46HhRQEJY/jGszmjOWMOGwP4t3v/hu584c/ML1dMzVmoXPAoEwO6+0dkte8rVRueX2JfPidE6W3Z9iGXp1RgkmcKeKNzTXyYxgclQmA4NrChQstjNnTTz+9ykCI8tOJLrjgfLvnc5/7vNmKSI9zgAhCKqJDEZ9w3uQwBeGcE5/OhU+c8KHwA4BSwcnS03M+7TM8PGDHFlev2dByou+THm2pweZDZrfQ+nLOdX5kZaqM5Y/NBKlMoyQADXsUW7sWFXldNBVNx9N3F2qY+96mIQklGBd1JiE1QfheZ57zqK3Jw+4B+GAQRkWljVFnDxzgxRE2EPLnXtqBc9rcl7BMnTpFAeeAMrPbT7Zt2yoXX3KpAe/3v/c9aVIQ4sORXV2D8rJbhvVcX0ybc6S0rNS+xUaC02ZMN9sPBYt+AgiRP+AYklGyHEmfOnldk0DBscfxY+LQPvTjkG4oK/0Eh+oeAMR1HH0xDUDHU4YygrdqgoKhaOxocB6SHzoo0dm45rf6NY8fncnBxo6C0dSHgTCwuo3CVRI6wle+8iX5D1XNeDhmH1JGJNzLwggLb+1hWXZ2kTTsL9V4PqIBpZY1HPchVSBZ0SkAEjoDD5485s+fbyrcS1/6Urnjjjvk1ltvle9+97vGPFx79tnVtp1opAdh9OZ+QAzgofNxjhGUYXfKDBEOUa5wkYa3QRJ8aLv+frb46FHw8XVi7GXMJYUXBRiNoW1GXNqBO2xEhp8CgqZs7eVgpQxCDG139lImDd7qxHUiroOaPUMNKS5B1aQdNZZecGABfDg+HuTDEQ4Te91I133SRG1i2NntZj5vi7KzHQiAEmlTlqSN0RKx/oCqtXTpYjl06JDmlWNzqJCafJLjFPn6V78qu3busjTYUfKW2walrVnkzHNFHrwvQzZuYGGy705YVFwkk1Wt9hEsrYs6huMBVB/coH4uyVAvykkY7Ub6YTfy+jpghA9FW9CfABYcYEPd6XP0NxwAHODDcRqAfpaOA6FgFjpHBEcYPo4OR5CfO+hEnGCu1HAcbzfS47pvPjWsbzEHIYaPYZpnVq2SD33o/crkfcJ3mHzukDNkMDh7QcN01dUT9GHm2n4wAwo2qG8YsyHSd3naC8poEV80nTotuUk55WCRKj57QvOhQ+wTdKJXvvKVJuHwPfVvf/vbBjLEw3bB8D6dFhCyjq6djPphl4jtPAAh4gSlHkPeHrSPSmo97C+D7UfrqdeQgmBUu4V/2gbesr7M5fh06ch+nXBsJORv6oUREMVD4JgjDacxOVM/SyUk1JLcPFbDs4sAz9bf7saEymSc47v04MceRt7E8ySReLCLMTUgmJJ2YM4U6lOUlXS16uZD5EVbkO55551nw/TY1pYtW27AhTrD8be/+U3ZsG49cCcDKv3oU5YbXzEsO7dnyDnnjUpDfYYcOpChAMWnjapNvZ89Z7YxvYGF5m/LNLRMjF5RRgvXCsRLg3Mc9aJ+tE3E9TbxtonjaA/yCBdST4BS6jX6SxqATkwnBCH85LH2GvMJs6Pj/Ijrx4BGnEeYqx8u/cAoPiqUHCnyT+bisM/88IfflyeeeMxUIh4eDMrnoSmmpak/67j6MFEv6GDwl3UQDiwGLOdMmK9MVl0z0dQQmIW3q6frEh9vLiSi76mIf+aZK63MdXWHDZxe/erb5Pbb/8vi+vQAZzCX4DLM1oRP2ozMoXJA0dG4Fj5lh8xX193DnCcWanr70ja2NknfwLHdBHVmGBmmIA3qanXTY+6jXSIPkjWw1nPe4lz3R6t3qNRBM5G3p+P3sOk7ZS0rY0KmfyuL66GKBeDgBxB5uKanDgbG9gH4IFXAaIRhq8NupqlpPPK3pMfaxYlrYlIO5d6xY4d9WYN7SYdRtbt+dJdNsNQq6MtpVM4+b1hmzx2VBYtG5AufzZRXv47nkiGPPJAp9fXMwcqSSi3L9Okz9JmzPMeBhTLx7KiDS9EOMvSHTA3z3Qa0fuqoB/ehRnJfqG+kY22XaAPOSTP6BGUOwCGM8wCeaJfj65+moDEQOo5JEr4fRyeKc2eoVGdXFWzGgEKdM0E4ByEAiA4H+MCw4cPEqDk4wIiFlVu3bJFnnlll63lIl/tIy0EtoWboXzAUHQSK8uSr9FOj4MOyDe4FOPg8DXmxhgqpiPS4xpYWrK1iGH7DhvVy9dUvthE07BpbtBzQj370IzOqMh2AcpMfadCxyJN7kaA4psNBUSaIYzMymwTUkWgL1CZtK3XRwTnHcSdhDgj6htYAC1Ogin2VqTubymNHs/v0F3YkPTW7EnNXMEj74ku9BhjxyBNpw+CMLJVXsCVpiZWVcljcsfyTjlKgziAVMinUGdsZtr7+sLabb2HKvV4Xjt3nXhzny5efYWoKn/BZunSpDQowBeOqq6+W1aueMQDyeWTDsmjJsCxYPKKAJ/KF20VueeWITJku8n//myUNh1GJXA2unlBjk2H5dE4YxGN9GNcpJ7ZHvj0X5Tb1TK9lEV/bOVS2VMCi/aP+gE847g+QiePIBx/HNeJ626XpRPQcIOSdBob34OhE4Xu81OsONhHGuR/DLDgYFwkI0IEBA4DCAQ44tlyA2QcGmDsiwoJSVnnfd989Nmrkhlje4j7ZkQ6lOVlYjqpeZRXlMqGmVjs4Q/+oe8mP41FG0kfKQnRm2QYdhmuI0ax0f+1rXys/+cldcskll5oh9RWvuEX+678+Z3YfhuYxOAaoMZRPR/O2GLURM0CUMJhwPCHh9Pap2mYqmLYT7YYBXjs6deWWMUDiBKfnMA6dmPvZidLAR1VTUz312J+Z5WDHDtoj9rbHsEsb9PT2aLt2W9sbY5Ce3oFmRPqUg8mfpaVV4IQxHtmTL4CECkUYezExbSEYkboCwEeOHLX8ievliPIg1XkY7cZIJPa1zZs32UZwpHno0EF50eVXSN2hOrnjB9+XLn1ZXHDhxbJ92w4FyGZ58XUjsm0rQDMqS5aNyte+yObzLM9I2Ga0/TBCkzZbcxgIaDggYmpYCkA4YAAQ4bvxPOriAJR048EnjlOBJo4jDeLEtbgnTc9NCRBK7TTh+3EwWPJaMizCA3ACiAiDQTAME8ZxgA62IJ8H4/utwBQBFFwzG5GpaP7deICL9Nr0Tbl/316zzcDoxUXFKkprZ1TmYcg6WzsXkx956KQboIbztAOIXCpD2iIPpCLe6l72Ebnmmmts9Iy6rV79rNmGmEtEWbBvADxcI10M3nRAzrmXYWdsGpQBN556e7EB9VmZbVKm3pcNAHFRj/EzlLngYzquG51RK7H5YOvSdtX7fJa5Axc3GVbpjzVX2JWYWFdcVCaLlyxV6YavqWL78s3X+KjjkaZGaWyqH3tLQ3xVlWdRVT1RVQqfjuCO9DNN6otlHlE/vgUPOJP7eNC1slEqyqz1nTJlstnedu3aYRIqK/b37Nltc2iYd3PnHT+0tEiFZ3LmOQWyePl22biOhaijUlqi6l9uhtx9J4yu7aNgQZa1k2pl6fLlti0KWaaCQqqEwnFcSx47EBlY6Tl18volAYiwVD/iedwk0KQ62iLCx7dLmn6Wfg4Iue+g4scOOtgqXAIKqSeYkM7mYOQgFCDiQBM2IAeeAB0HKxzg4GDFeUgbqceAlZfBO3YyX78egOPg49IVoIaxG2CLMnAPafT0+Ab1SEEYQdHtyQOjNR2OIX0MpKwf4x5G1Hh707EwTgNCdGjyxwFASAXEpbMH0Q+7u1HBFFhVldIW0zc5di3ULBrSJSDOmVVM+8WSAuo5onUjEZYGWNn1L2ZOcx9fCM3IHJKcPFVJqphNXilFhSzi9QW7lBFVF8agnBBts3//bpXuWg2oaFUGBGjHKVNmaX5k6d+Aj3lWMBWSAwZkHI/C1TZLMkEOXDwb0uJe7HAAOKoxk0x3795jo5BIXvfcdZc01PvOCtTpJS95iZx7/nny4X95j7z3/VmaRoZsWp8pP7mTslMfQHNUyhQQz1h5hhmiKQeSjxmSUcFUsslVYGGSYioQudTjgHN8+PFgwnEADm0Q4dEG4x3huNS4HBOWpl9M40DIyYElaRx1ijgOTA5AAUgOBMYweh5MaUZlA5sk6DgAJYGFOMl73Pf0SMvTibTsTa8++ToA+b0OdA4ygEh8CRVGA4Dsq6jqu8Tl6p/XgXRGFDiOmFSEDQimowNR3le96pXy7W9/1/KiDMzOBoToZIAQagXAxTXSBITCtkXnJh3y6O/vloF+vkiqAGjtqp0VG406yoHj3Do0HRiUUeamnay9td4wKOoVn68JAKaMefkZMnnqFKksnaZ1GJXKml7JzOmR5oYSAyXfYTF7TAWFKBflpWzM+N21a7tKP6rbKHhkK+Mwz2bmzHljhneABokBwHbJx9MIP44hjmkPhqnZQZF5Qdw7Y8ZM2bJls81UZzLffffcKwcU3CkbX6y99tprzJ5En3jfB94v//Hxz0lZ5YPyxKM5Kimp2p1HWzIXK19WnLlSJqlkRQVos+wsbD0AC+CjLmEgBmh+Fmx8RwR8zv0aoJOUbFLBJgAmwlLPiRv153y8n6ZfjsZsQhAdO+kHkx5/nOoAgFTngHG8FOPOz2EaWw+lTMQ5aRKfzsXImgOD5zc+bcJJF/Iw4jpYeX4uYfGRO6QfQIXp9KhuAFAYvV06cruUM7MPEcOkMAGgEl/foLzR4ThmLyK3Y/h8oZgTQnqcoypSNobriUO6/X1u32IoXkts9bAOqr6DkPG+xkX94h719Ue5zOisdRvb+M3q76oZn4meOn2qFBdMkfKaPrnk2g4597IhKa8alk/+U5/sXj9DmdHf+INDbDsyYuUlf5gkykF5t2zZoG3TY0Zt7EN8o+vKq66zNsYWRL0An7GyU0JjPp6GE+EwJc+aNVJIPA899FO56aabbbSRLURe85o/kgfuu0+efvIpaxsSYIHra1/3R/LwQw/LZZdfJn//d++VufMWKdA0yb13qeqqfYP+QPzlK86Q2XPnWPvws2kGSD6aL8BDXW1PphxAKNcWtAJQSEaUDUkvO6F6BTCRLvcD/qGKEUb9ApA4JozjOA9//HG4NP3ydBwIBdg4+TEdD4bwY5eO4k1MHFejkE4AAj+GScKHeT2cMAcMBxHScrBxNnSJAOIZkn4SlAJ0HIDiPq6RXoAaeYU9yYHIwQdDN6oXoAQgER5AFOnQkThGbSAOTISkE52KdAAh1Ig4522LoZq0YvtW0iB9ykXH7elptzIhtWlKnp4yNiNUSDdIQDY0rD7hSB1mgNa62Ef3AJwMPq3MUg7WgvXLlKlTZdKEeVJY2iGvfGu7LDtrSFY/PiKP3J0he7ZmSn3dgKpU2Hby9V6VyPLqpL+r2hiUenobe1ko69o1q4wRfQKkAooy99IlK7Q+vQaoEPc5s3Hm91Ig6gizwrzUHbUW4Fq/fp3ccssrZNWqp22u1W23vUZu/8/PWH6kM0PB/JC29af+89PWdv91++2Sr+XdoyrvlKl8XjpDero1B01ziYLakmVLPW9tAwMEyxf1ylUsl3z8ayAGQJoWIEM44BKSTziXjDwc4E+1A+FOBDpxnOqgCIfCT9MvT2MLWBNeglIByMPj2F1SQnEQCPCJY5eAUCdcjUqCT9wLASz+0I43bHKYyNby43riFjv3+70cqGiRJyAEIOBcEgJwHIQACAckgKjHjolHGSMP72gYXI/aJ3vp0DAVnZwhZCYlMgJDB0WiglBZSAdpAZ+yRd0HB7oVPBTstFw2QW+sYkhA2g56hGGaoWEDALs8qqobapuqWwkDdK/Whfrl5GbJ3NkLpbCwXF719mNy9qUDcsf/Zcrj9xVKY53Wt78LLU4KCwptBAsGLCjMkobGA1Ku6hplIH3aGiaEOtq75cDBXdo+fMjPGY8yUZiy0mqLYwbyMQakjVwyIH2/x43bVG358mXy2GOPyIoVK63NsKfZSOPatbY5/PQZ06X+cL186F//VW7/zGesja+46kr5zje/Zc/L06F9hmTBwgWy4qyVWlbftQAKoHCjsqtWAA4AS3nimGfmc33cJUGH+5OjW2N11uNUEApHncOHOIbifLyfpl+dngOEkuepvoOIA5GDStIm4yDkElCAgvuAjs9jcUmH+y3JMTIGtbdrPEw/pjPyzD1+3Bf5e1mSIIfhGvA7frjfAafPQIghany28CScTu/Gajd4kz5loaMBKHv27LX6MVrDOQyFJEQHdgAbNBsS6cBw3iaUS1SCYMdGBQ+VYCJdyG1CVkNjbi4yjOyjYHyVwdXEQa0LwIQ0xD7XxSUsV8mR4spm+bP3tckzj4zK979YJIfrOlRqaDFVypkwz1aRw4SsPL/wxW1yx9e6ZOKEyVqGWATr6t/kaaMya9kheeC7k2XL1jVWbwzjND6sVlpagwxqaVM+GNbtLQCAf3GUevFcAfXLLrtMAehRa5uXv/wm+e53v23SyZVXXiW3f/o/5TWqdjU1Nqr0WG6q17Gj/int//nvL1jZIAB76vTpcu7555qqS3v6M0mCBVIbG5KxI6SBjwFQgRQooJlaZkbpJPjgKLsZr1HJEiqX1zeAyY8jnH443gWd6DxNvz6NgVAqpQbFMX44mC38cEkAcrXLwQGm5B5nzCRx4g/y5z3wpG+8quRA4dKUpxt5hcoXxmkHGDdMwyABQl1duC47DyACsKKs5BFloGysY2prazf1jMmIjJzRqak/agQgxP0ckwbhlKezs03z7zN1IuYBwVCuciWc/mAwC9OcAVGTgExy4jtloypRnG33U5cyBYWrX7VGHr27SNY+OSItLWwNm1BPNL6//XNNCkLCyM7Klxvf0CBf/MSAVJRPGSsfQDU6nC1XvmKvXHdLrnz8Pfmybb3Irt1bjYEpDx8zzMtlzyZ9Ppo2eVBvmJ60yY86eX1HFPAKtS2qbf4P0xyeffZZlQ5b5KUvfZl88+vfsDxfeeut8vRTT8kZK1bID39wh31Zl7ajzPSfypoqOf/886WqWsFP2xDQCDsZ+TG3B8AgvgGP+pQF5+eAEfOEksboAJaQdFIBh2fwXAAUPhR+Kp0oLE2/Hp1wo/vUBuYYR4cb3+50wCCOue5BHpHz5AMOP2kUpLMgMqeeJ4/dJa/HiAbH0aESb7ixzuUdKVy8PTmmDskOlqyIA4+XP1mfZL3YrxrgQqWDYVC/SA/inE4faqDfn6FxE2vClOm9/XwuELka6BDGz665jQ3HCSN7TCRkPd2SJcstXcptddFs1z5eIBvW1GuZ2imCpcH1aAOkB3ymHbAsA0N1U0OPgk7pGAhxT29ftzQeHpaJU/vk6htH5NG7KqS9zb96yvQAyHY2EJeeuIfy4XlNvO14EQCQ8+bNl40bN9izYt4V0xn4/jrTB9jt8JY/fIUvydDn+OD9D3h7Afj6o6wXXXKxnHnWWQmAi3k2/owZ4WNDNr6SwSxr0kXq4T4mpdq5hrsqxhIKByPAyvvQ8aCEWpbaV6LtOI7+En3F6p1CJwpL029Gz/m1jfGNPf44zo/3PZxDfH/QzkDJTpUKQuHGg08YDv3YgSvuTaYVHYpzZ0Q6EMeoDsSnM3k5nJGj3F5mJ97k7jsQWWAKeVzULRgHQzT5Epdz8gaEeJMThjTG3jJDquLREDYzGUlQGdY6trrYB4j9fvilAhD2GNTIJUtWWB1CwhyTFqoqTDojDKI+wUj4qGIuDeTYGyE7d0gO7GGWtH9umXSwX/Gp5SyZIFW1fbJkZY4c2jcgzU3FKvUdMwkEolzZWSo1UX4LcSglH29HV8W5DvMzdwgbGtucANBz5s6T/Xv32sja9dffIGufXSPr16y1NqCtUIvO4Tv4558nJaX+mRx/7g4+bu9hAbJ/IYOpAwUKRti8ClXyiv172DhtTCLSeFH/VPDhONop2R+TvvcPd143b9vxLk3PP/3Cjx+OfwDHH5tnD47OSbgzevKB8oDjYYeLjhHHXI9znANIKsjQSVKlm3iLBegk314RJ0R4zsOYGr6X1YpuzIBLgpADkYc5kQ4qGWAT2zIgMXAOcQxAkC5SEJKBSRR6X6QJ45Elo2CkDKOPXdcfhmyu8+WGefMWGXNBtCmAg09d2LeYY4DE2zspBVE2mC3uHVFV6tjRZsnO9I29aGMAwrfKYM+mAenvqZCps7tk8cpRWfNIlRxrbrQ5N6TLPWypgYrojUKari5iu+nr86kJOLbNRSVFCuKcMjO7vK2l1aTIxx55RLr0OvlS5yXLl5r0wzqvAIUAHl5Kofa5c0kHR90cgGKPHq4DPOoj/eCOAx/vV8n+M76vJPsq7Znq0vS7IZe7f0WKzg9TO0D4A3XnUkuqmuWdwlUvjr2jJd9UyU7jzIQjLfcBqWRYHLsLIEumjRvrlPaG9I7LvJ/Y54Xd+pAYcMzaJRyxPt6g3jm9E8IwDnxeZ2xIY8Ci7QCzATgQc6CQgLBnaDe2MAcZ4Ake9vtIB2YmDkPv3G82NPVrayeb4TbamPLgI3URj8WqzGOCOYNRuA5RT28PH/kqqeiRvm528fO2BCRY3R7lpi5Nddmqlo3K3EVZUlQyqu2nko/mg6NMEJIO5R3SeygHUk53j9vUmObgxfDyAgz4PIcSbWeucR7APWv2LLnhZX8gfPjPnzHPzaWXAJ2iIsDFJR2eF0s84qMGpSqJ4sezdDDCYRdSl+gD4byPeD/x/nM8ANEWqS5Nv3v6lUAo9UHh+0P0B5pUl3jg/vAdWAKIHCz8uocR351LOwCMd0wP905D+uEinjuOydeZLAlCuNROHW9QjKeMGDkgOQABSCwnIMyBCGnCy0YdAQ3gIyQuGMnDnJAKDGjUsUHZoAIRqpff68wbgMYok8MRx6p+KUOPjqivEgXXmFhXWzv1uPQh6gABALQbdWc1P2XmGnkRRvmoN8RzOXqkVYoKS+yccmJYJy4Ooi59/Z2yb0e2SiwjUlHTreqO7zrAfk4UwxcMeztYucwHdEmHVPjnoBbPJp4L9iBuYdkJa7xefN21snzlCpNW4nn5c/KNvwoVSIpMxfKPVvqLQoGnlI8ZuO8fsySOu1DFeOnYSySRZmr/iv6S6mirVBcUbZOm3x39QnXsRJTakX/2OBkWDzjUpnj4qZ0g4uldY/f9LBGWvJ508SZLvtE8zePTjmsRTlruU1b7r84Z34AjYXAlzEGHSX0+1E/ZYQ7I1BJlMNIiHuvDYDi925I0ntV4Vnoy0r+xSYn6G1IVDJsK97PodN68xQaAkMVPIRiWvAgHDLBNMcIHuAbghh9x+nuRSBy02O9oPHkbsDi0RGYt6lV1KUP2bFNAamsxozTL2vj+fYwa+j3stcPwv+8iiBpWUVFu5QlApi34ugb3AA4LFi+0mc6UDXCinONfFC6xOqgCruGoH+EuGbkKlqtlys+Plw1+8qUWID2+r9Em+OE4H++g8NP0u6MTDtH/KhS34493Ec5Dh0700KFf5cFHukGp+eBggHAwLW9omIO5QBh+UUGYwMhcIZiYVeWoKR0dXWPH3d0M4cc8Ip9Z3draZqoMHZ1dBEkfWwdp09EBqfb2FpsXpDWyP2dGryuYBvj4NqNZyQmJ+PqrqKiRqVOnWxzmBiFNRL0yJNf2oGYOD3WCOWE2jOXkHyoQZeUadaZMXCNvJCDsNNHuwZikhZs6rVqWndsqdbtmqCQyQQFrmzQ0HNZ4mQq4lQaYLH3A5oJxmJnNsRQCCU7/lHx9WYAAAIOP9EtdAAyuuTTs6jpqGOEOJgAL5w5MAVJJn3Qj/RO/1PD9ReP1JEw9JT/HBcVxanjq9TT97ug3BqGgSAb/REmOf9DP1wNPzQumDx9JhtEdJA1m38akxFjS4bOoWc7RpQDUqeDjIMTujswjAoxioqPZQBSwWLZBuRkBIg9ACobnmG+SA25sIhYlsjlCyqhaGCunMwqMwRC8r3NDLWN+EPvnwFiNjUdl1uIj0nhQgapnskyZmSHnXH5UcvLb5YsfL5CK8lorQ0gRYSsifXwYESIOAMP1MESHpJDq40iroADJw8GMKQmbN62T7p4Ores8Ky+2Fp9U6czuG4V5mpwDLGF7SYYl1fFwATwuwfhxgI5LRA5EAUC4uJeykXYADv54R73xofCjr4WfSqlhJ7qept8+PW8gBEVSqf6JOsDz/bBTq8Bx0gFETGJ0qQjJAKYEVAJYcExidEmo3cCIvYYAJpeIMMAy4bFHtm3bbumxiJX0w0iN1NOkkgP7XSPyIDkg5ZjqpXXFEc0BiPVgChpaVqQhdjWcPHm6zJ3L1hZFKgWNSEfPATn3yv1SVpkpOzePyPonajTFAnnxKw7K975YJiVF/n18mJb8qZuVI1F/KPLlGmu3gpFxwfAcGzMrsCDZUDdPS2T3rm3S3HzUpgqwlowffzbbmNEsJJmxNI8HIFyEpYJIElgAGfddvUoCEXE8HvfovaQX5VRQAfhQCalbAA8u6pvqaIsAIoiwn0e/6Hqafjv0vIJQ0HMl+dt+yKn5coxDOsDBXIz2AEJIRYAQIIJEhOTjM6lRyzrGXKpERLwdO3aaCoQ6lpo2M6OPHWvSYxgYBhAbxTK7ip5EvWEgjNYs3TBjtDIIatLCRctNjYLRYErUnq5udkM8qhVhjowvDs3I7JKW1nbJyigxpg3GpCx2XyIMsAU8IRibTyQBAsQJSYL0HKDdRTjxUT137NhEI8rKM8+z+mgtrB5MZCSt2K8HoEmqYT6b2UEHuwznAThJ8MH4j03HAed41St5vzvqg6N85B91jnZ11et4EApKPQ4aH0bbnShemn539FsBISg12d/1Q4688XEOFi4RMZnQJSKACBBiUauvJ2NvHZeIUM9CNXNVDaZm0h0GXkAomJ00jx1r1OudBjxUFZBRdjD7DuoWgTALIMR8oGGVhJjvg8EXaWjRoqVSVFxsZY62ghkxxJIHADieqBfgEQwMYwZz2oxnbQKANBgZIn6obzhvGwBTpLAoT6+7oZ222rljq96bLWeffYEm5YzqEo6ndzxgJCUhtwGh4sV1Jhsm1S2/z6UdVC/uw3dbES6ZB+kE6BxXv4Q/3kHhB40/T9PJR781EPp9U1QrfBiQ46RExE6MsfGZAxHSkBupMVADSA5Gbi/qtDhICSFlkCZM0th4SMO6jLG1SS19N9i6IdrVMGeG1I3pASTAcPYcVDFfbgGDBePBsMFggAeABHEvLkCBpJEGvG7suOg2I3ykPeJRz7jP24ItX0XmLO6Q4vIBObBrVDpbqmyki3299+7ZYZuPLVu+0soSEk/kGWARoBPqEwBDeIBQDJ2nnjsQOYBxzdW24+1Jnqe3B/UIPxznEMepPpR6nKaTn36tIfoXAkVnHX8M+Xmysypf8l+dx0uuJ3NDN9ecgV2CcInKDdL4He2tNpGPOBZb48EkikFKvMGdaZiMSByG5olpNqvRAampnioTZzRLyxEf2qYMMCIUoEEYTAnQQBHHz7H9+EhYlAkHg8fsZSjSggYHMuWCq4/JoQODcnB7jb6NKqS0tNjSOHKkUXoVcCerxFelQASwxPost+G4LYdhdfLwcOZgFZv05vOxisz5hMOYWBhhfq+nkZjfo4AEMFFHjqmbO9rPj6PO+D/PpemFRacsCAVFpxzfUcP5NfOUAJrw3cHUPm+IY3eACgDiYQpCHe0S34cPsrT5M99ViSHUnWFNS9MAtECi4uJSmTO/Rl7/V53y428N257PLa0tZo8KMEktSxDpAkAwZZxzHT+AxoBPj4kzOoIdCPtRpgHQFS8/Iqsfz5Ce1kpVBflYoTM68Rvq61Ty6pe5cxcagAAWMYcHwABEkGhQswJgwmd2c+qxTwR1UHKwIg2fG0RaIRHhUiWhkIJwnMcx9Qs/1aXphUunrDo2nqKawcwuMfjmY26sHjB1CxsR6lbYhVDJQj0jjDVkMY8IoOBbWU2Nh22yIWm7U4kmATxunGZkzG1IfDOM1fWAGefTps2VN7wrU/bv6Zc7vso2sK4+oUZRRpiUiYCxeh9mhQKQuE4+gEcqM1IfmB6gQroqqtwnxWWocyNSUZUpm1eXyGBvqdmPSCMYn/s2bFij6Q3Ki198vQEIkxKRflxScYkFOw4g4uqWq2E+vH682pUKMOFHXgEu4Qe4hB/14RxKrV/qcZoCdT0wAAD/9ElEQVRe2JQcvzzFKTotfnT4EPPDvuGjNv6G97e/z9KFEV118DA3sDpzoS4cRwlIx3PgU6d5uh1IzxQ8mH7ItcxsNm4vlwuuGJVtawsVANgMf8gM0ZQL5oYARRxl5z7iABbUAWYGkIJRgyKu11ektWGK1O+aJ4d3zpNNT86VkcEKN2ArRTzSQQICnEtUQnNJplTL6JIMEhBhbG8CMOFiDR5hLLFg3RvO1+dxf0hKoYb57OjxABWgFICU+pw4xkGpx2k6Nei0ASEotfPSuenwzgDODLaRl77dA2x8qUDYLxx8XIVIvvGPYxCc/tMQYMZ/gI2esT+QX+eagxTMW16VIdk5bKPh0hlEuTjWWxNAxyeOfSMxHFJPgFAQ+QRxb6QRVFyiEk1ZoZRXlEhFZbGtPUPCwscBstQNQzkZz5g5W+se6pWDCCDji0d90a+DTpm5WONFuAOP24dcBQvbT7Sft3e4AJ54JrRR+ONdmk49Oq1AKCg6c2rHB4wY3UH6cEDC4OpvbbeB+Axlt2n4kDIgxL2OLsa7foxneRCoEoaqZ5zbd8PsqquEubkFsuzsXtmxZVg6On0D+GBM8oKJvRyshHc1DABygAop5/hHSLgBn4YTD+eqJstK2lWdbDOHKonRGrUPtTDSYwLigJ4vWIA9COnFgdh934nAJZzYhcAXA7tUVGr3eLt52wW4BWiH1IOjjFGHOB5fJ87TdGrTaQdC0alTfTp9AJHPW0llIn+DO2MFM7ldxI252Y47qFoGLj5PyIHHQYG1YNiICNMAk4I0VIpUFVty1rBsW8d2sUOWJgwLw4f0wVatfGSRMICI8pJmEOVOPY/6QMxRYskGX4ZlwzGACFXORuUUzDjGAUQAFQ7DeJkCysSJtSkg5NKQSziFY6CD46usgBHthSTpko+rsYQF+FD2aGP8aPM4Ti03xDkuTac+nXYglErR8YMh8GGSpI0oJCJXyVydSE64Iw7H2HgiPdQwTVGP483u4CSZGkulIouhoJGZqSpTZr7UThuUow0uIZAPzBvSA2oSn18mLJUhg1lJBymG+JSDNCIeZdu1e5cZ1ZF8Dh2qs4mWuEMKSh0dbQpAzB3y+pMOklJj42E57/wLE9IOKhVgmJSCUtU4zgFmyhfSUWr5KUOATyrgpDpvo591aTp96LQEofGdPDp+klkchHLsI3o+6uO+q2K4mFyHhICBW7nZQIE1Y6MZrg4BRLZPs4ahlgFHLg1ZppKZlSPVEzPkWANzgHyUKhw7FCIFQQAEFCNgTBHgaxIxB4iJiPgh3VCHusN1iQmKrrpRngCp3p5eaW8bkEtvaJLzr9lquy9u2rRe3Vrp6e2RlSt9r2cABVWMOrrUU6bHbu8BaFw6cpUsdQg/gIf8ok1PBDxB48/TdHrRaSsJRacPBggXzBNvcV9K4BIR9iIHpKQ0xJ7HtlCVtCzFBOboP6QiJ5d+LEwjAVSFheSDwZnRLh96d3ADgFz6cVAZVhAasiUjQaiMWZluUwFosPsAVAFKlL+rkxnchnaJujnIARSAx8VXl8gFL8qXkcEJ0qYSENMTuH7OOefZdIBQqQAct/+4VORhMVrmUk9IhbhU8EkFnJ/n0nR602mtjo2nYBqG3WGiUMtgMgchJvUFICVGedTZ7oN6L+CDmANfcZw4FdveIxGAx1IOIrGintnXjEjBzAAEEhDpOgCNyISprdLW0WCqD+UjHcqGA3zCpgMYhaTDcY2mw3WI+0Ka477y0gly9ct7pWqCyFP3FUlrS5PFYSuSK6+82uobIOOqmKtj+Eg9lDVULoArFXRwUCrIhEtTmk5EaRBKUDAJTITUgO9qWQCRg08wc0hCHANMxmjWmiCQeqF26b9RZlirVBI7KnqwA8bQyJB0dowYg/MNM/ICaAb7RabOPSIHDx5V0JhsjA4FAFE+B4CkFBUAAPjUTpxg84CoC9dxpFFaWikvf/2gLFqeId/8XL40NByxmdxsvL98+QrbnN6BB3UrOQpGmANPqFzeLt5OPyv1pClNvyyd1iAUzOKMk3x7w1AxkRGAgXlDLUNaYRuKGIY21UwZ0sBF0YUUTfWytLEB6X8kEj01bFLpx0BmgM86j8gH3jpTykumm82FfF26GZH5ZzbInm09kj0yR8uRLBfG4+3bt8uRI0dMBUOSAoza2/2b8cRDikK6mjSx1sAiQBMQmTmnQC5/yaA0NQzK6ocL5OjRBqsfkxT/8A9vtXhIPT4fKIzTyXk+XKcdAGhvpzT4pOk3o7QkNEbOQMFMGH9dLYsRs6Q0xB7H+EhFgFGhSgzxDTGACJBhczIzyUA2Mu+gxDFAk5fjs42zMplr5BMQGUI3w7UMyeBIo0bk082WghFqF5+i9qF0PjPtW8uOjmbJhOkHNV2X5AjH8d13gIfyU/aSogp55Vs7pKpmWP7rQ5Vy4OAek96457LLrzBV0EfBXAUbLwGZ+pmQqMZLP2lK069LaRBKoeClAKGkNBTGaqQAn9DoIMTuhLk2pwaQAXM8DRiTfXp8ywzHIh+lwmFsnlg7yY4xOgM+OJeQBmTWglHZv4OvbPiyDcoA8zO8HtIHDtykrKPDGVI9ccTyC0CIfPhYImUvyK+UN/+/HjnjvAz5r4+Myr7t7JXUkQCxEbnxxpu0TqhggI7PlAaImJqQangmrQAfKA1AafpN6XkHITr/C5eCsZLMFfYhB6LkZl4wpqsoeTJz5izhy6nJ+xRsEIP4XIWdQQoWGsYx38fKVwkKiQYjchBG5oyMLJk+v0s62xn69+07SPPgwYMKWAN2jOOa/fSYrEpKfasQCGAJaai2tlaKCsvlptcNyVkXi2xaPSpPP1AuBw7tVlDJVglsSF7/+j9JzPvxuUBIQA5AMQqYHPmK/MOlKU2/KT0vIATwhHuhk/MVDObgEyNl2ECwD7mNxYfqASLsJQxnL1q8TNWh4UiAJOwfw+QcAhp8ywuDNavo2aeZ9oKR8VHRyGegf1ilml4Z6C20/CFUNfaJpkxBUT7uZ7RtxlwFi4IWGR50QzQAxzV2brzgily58sZBqT/UI599f7ns3r3F66WgOnvWHLnkkksNeGJdmEtDsVYO47ePgHl7JIEoTWl6Pug3AqHnAp4XNhgFczlAcO5qmduG3FDt0hAM6hJRnixbdoZUVFT5nVp921kxkRSMa4Cjx4AHAAGwEIb0wzFE/L4+DRvukdwcN1Tj+MpH0BgA8JdIPydPZPuGQnnTu9vkkhu3SnZ+GzEtbaShY/WF0tLcKR/9myrZs3eXDA36cD5g+J6/+wczipeVsfzCDdEAEBIegOv1/dnh9zSl6fmiXxmEAmBe2EDz88l5DGZ3hnMjdcwb8s3cfXje15NhnCaMSYaMhBHfvrxqUoM2sgIYdpcx5tVrsY4rmJv2HOzPlCtubJCv354tVVXlJh2hrrGPkd/mbW5A5JBm92ZkjEjdjhnyxY/MlSN1hfKKN9frfd0Gdlzv7syV972lSvbuOSRd3e0Wxta2f/eef7AtXN3GxQcNww7k9QGAqLfn4eA3Voc0pel5ol8ZhOiEvwiATp2OmrC9qPQCM+JcJUudNwQQ+RD2pZe9yK5noGqp6mVfY000FT7SB1YhJjg2NTXaOeTMnSVzVzTK4w8MSW7WZNskDWLxKYBA+oABwBRg4GXjeWgamQp6GTmyf9M82ba2WvKKOsckLLZ+ZbM0NuTXO2wFyU03/aEsW77C6gTwIA25+pWcgIgbD0JpStPzTc8JQgDNc7lTl7xux1cxpA33+ZQNIOQA5ODAELZJQyol3XzLK03NiXujzWB+/siCiYEdHS0JQ7QzNjsZPv2QSkbDk5XxM22kCyAifRaMoiaxnIJ8ASLKkpp+nI/IoKpmTBlgaxDf+pX4gBAqInOOzjn7fHnVq24zgHFbUFmiDsmFsLgAOSgNQGn6bdEJQciY5jTofNQzlVJPo9r4OJgc43TqLOpUAMKYy1IHvlZx7XU3KOMP22gV23igmtlsaU3IVDNNj6H9A/v3jbU1gDRhQq3laZvWa/yujn5Vy6qlurra5vAAQox2+cRG0vPnE2ng44b6yqS7rdbAjHSRiNg/CNvOjBmz5Z3v/EuLjwTkyzN89T4AF9IP15EA3U80RprS9FugE250H50OfzyjplJ0/hPRC6vjeh29rjCyH7tLzu9hpItzV4mQMFLD/R6OkVpQyQ4c2GftgIOxAQSYfHiQle7Mfm5TgJlgeSOBQMQdGsqQm9/UINf+YbN0dw5IW3OeqneFKmmxdQZryHI1Tp8BIeCI4z7yD/UJdZFyQtiU+CzRxImT5H3v+4CCTb5JQEhY1dVVBkAhAaWmh0tTmn7b9EttdP9LRDmOXiid1+uVBJBUhyQDE7MsAt/tKvHhRP+MNDOYY6KhfyTRP5SIT9gTTzwma9es9u+2KzjwyWckqSFNw7b8UIzgqxtnn32eMT6EX1DSKe/6lw6pqM6W0nINzBhVySZTuju0XTOyZWC4W95yY6+UlUwyaQwA4T6vj7c/0s/h+jppaT4qA/19Mn36TPmbv/07k9SQpNiniK1CkH5iFCwVeNIAlKbfFf1Sn/xJ7Zy/DL0QOnAwbMJLkIOSHann15LAxHFIP8kw4rmvNTfAovrMVkZ1wuDcUH+YS5KjjG7SkIISfoYBx4gcOdIkNTUTTYphB8SRwWJ57J5i6eoclty8fgWiLPVVfSrJkIKiUSmryJA7/o/tPGIhba7lC1GUfgXHHTu3SmvzMbM1LViwWN7+p3+u4FNiuzTyBVmAyOcAhf0nKf28EJ5fmk4d+qUloeiYvyg68VLjn4wUdUj1w/m5Sz8AjktE/tFAZhcDHkhFLBCNGc9sgdHb61IRklB8OprvkfX3D8jOndvlsUcfMjsPGIdEpKwufXo/Ew2HBodtOJ/h8qYmX1BaWztZaidO0zwzFIRGJTuvSwqKNe9BVdcGcqUJXNPkABNACKmMsjU0HFZQa1DAy5Y+Ldu117xErr3uegW5GpkzZ47Zl5B+ADzywcdBafBJ0++DfuXvjv286C9UAIJCkgAlXNpxW5CDkTsHomFTyVw1Qy1zIIpN4+PzPKhkGIP5PhnXAYf77v2JDCqAhTRFXgZACk6ckgdgRN6EaywpLCiU4hI+u1NgkhQARj6xzQb2HG15OXBgrxw72sShZDNFQP1bbrlVzjnnXJk7d47MmDHTjNDjbT/h0gCUpt8XPa8gBJ3cnRnmTxwlDgJ8AhTwAoBwDkAhEbmNCEkoJCIAob8f36Wh3t6eMSAChHBISHHt0ccekqNNjf4JoAwFAG2vAQU0fDKP5a54lj/l4BSAAiz0mDBW6U+fMUslmxrZu2+X9HQz+uUfL5w9Z67c+srb5KyzzpbZs2cJ3wHDiJ0KPjyncJynKU2/L/qNv8CaevvJDEDJcgYQBeA42Iw/j7CQihyM3AFAIREh5cD4gFBPT9JQzXapSEEOSF0GVgARae3bt1c2b9ogbe1tBiqoQyZladqQtSNl4QRAVI9yOFj4BQ9z+xOqF2UqKy2Tq1X9etnLXi6LFy+yRalIPgBQgM34Z3SisDSl6XdJvxCEuDy+k/6yYScLpVbRj5OA42FJo25IQX7uYASzE+TSECqZA5GrZahjAwowro51dXWbxAMQAUAhAcV1bEmkxwgbYLRjxzZpbWmRnFyVUlQy8rxcAqI9jy8jgJEAJD3gnjwFmeqaCXLhhZfKi150hSxYsMB2aPRRL192gTuRtEP6aSkoTb9v+o0lISg1iZMNiJJlc+AJ38MdZCzUwpKqWYSH/SbACZAAfNznW10uDQEwfMcesOntdSmIY8KQkogDWCE1AWCAmbaWpXH48CFZv36dtLW2mIQDsGAbIg9a04BJf4AJm45VlFeYnWjKlKkyb/4CWTB/ocyZM9uMzzHnBxfgwzMZ/1zSAJSmk4V+IxDi1pMNdFIptWpx7D6g4scBPJCf+zWP4/cAAoARYahNAUThAoRC6nEwSko/fX2usgVoOQg5qNF+oY7t2bPbJKT6+jqVkvZoOJuR5UupqlUTVNqZNGmK1NZOMoM0qtakSbV2zmxqJkgCPDHrGYAhXSgNQGk6mel5kYRORkqtVhz/rJ8q+UR4Mo4Dj50ZSHAZ8MAgjR9D9G4TciBKGqhd+uGc6w5CMcTPwlYHOfDBAcOHy2NDfKYD+Ep99ob2LVZxATa4WFPGhEVUr1C/SA8X4HMiEBoflqY0/b7oNAUhB58kyECuatmRBhPX42GXSapiZkBW50P0oY4BPm7vAXQAJAcnfKSlfnUuAQ0y9J5ID+eA4duEACBIMbgYzcJnlT5r01hqAegw1M5kSLYRYQ0aSzTGg8+JgIbyp15PU5pOBjplQQhKVi1V0gn/+DAIcEiVfrgWwIQxmuv4SCmuiiEJ+XwhB6GkZBQghR0I0AKAuC9ADHADCJgj5BuHOQi5SsXqfN8eBOlnvE8c0ot7UsEHP+oUQBP1iOv4cS1Nafp90ykNQlBU78Q+oOPHfIjQpR5Xw/y6M6+HxfA8NiEAxoEoAAewAYxS1S5AKAlAfj8OIs0Aj5B4cNh0cKF+ATycu8rFREMf7fIyJyWeEwELcRzwkkPx4acpTScLnTYgBMWx+6mSkIOOXwZw8F0qIjx16QbHgIwv4QCEkoCDH4ZnAArA4R4kKL4lhm85aJoOBswRiq1B3M6DA3BQtfj6BVIRYan2ngAc0glASQ2DHDB950bCU/00pelkolMehIKimqm+Hwf4uFTEuZ3pCdddegGAktKMA5BLOO4AHs7dB3hCAkpNC8IPMEAVcxBKSkGp0hAAFNc9vrtUIq2gyCOkH4j4xAmXpjSdbHTagBCUWtU4BiAAHk5TDcacO3gE8LhUgySUCjSpdp6wFwVYkU7MB4o8wIH4UgaSDS5AKBWIcCey+YwHkvF1ivPUuCe6L01pOlnotAIhaDzTug9g+HkSPBycABSuB7AECDkwOfjEcdwXjvPIAwIIfEdEByDOA2zc9z2s4zyAJ/xIYzyl5jGeiH+ie9KUppOFTjsQCkpW2yUUznEBHuOBxO1CDkYBOAFAqY70fITN08XXZuYgAQi+Viy+7houwAjACf946SeZzs8jypUGnjS9kOi0BSEoWfUkEAEkSd9BBwKEklJREpSI65KUp+FAlJp2gE9SCgIfYnIiQBNABPh4vOMBCJemNJ2qdFqDEBTVd9+lGI5xAEq4XxQWx0mKkaskkHDq4JK0CaX6xEn1gzydNKXp1KTTHoSCohkCTHCpYJMKNKGOjXdxv2OGA0cSgELC4TgJNABQHEc8By67PXGepjSdupQGoRRKBZJwLhk5AAX4RJxUYMIBGHE9wAN/vHQDEMU3wVLBJ1xQ6nGa0nSqUhqETkDRJPip7kRSES41LlKOnh0HKj/PQScKS1OaThdKg9BzUCq4hD8efFxCsstGETcVXMLHhdRDvAgLF2FBqcdpStOpTGkQ+gUUzZPqp7rUMD1Sl5RmUn0OkZKIF2rZcwFNGoDSdDpRGoR+CRrfRJyHSz137EiVbJLA40B0PLjEeRp00nQ6UxqEfgUa31Scp4ZxeCI8eS6wSYNPmtKUBqFfm04ESOMJkInwEwEQ19JAlKbTndIg9DzQL2rC8WCTBp40pSlJx+8LkaZfi04k5aRSGoDSlKbnprQk9FumaN40+KQpTSemNAilKU1pSlOa0pSmNKUpTWlKU5rSlKY0pSlNaUpTmtKUpjSlKU1pSlOa0pSmNKUpTac+pecJpSlNaUpTmtKUptOW0oJQmtKUpjSlKU2nEfG5hIGBAVtVmJuba1+bO50pLQilKU1pSlOa0nQKEq/33t5eaWlpkQ0bNsi2bdvsuK+vz4QhiK0V+P53UVGRVFZWSklJiZSXl8vy5ctl8uTJ9mUFhKb4wgKbkyM4cU9eXt7YZuUvZEoLQmlKU5rSlKY0vQBpcHBQ2trapKOjXVpb20zIOXbsmIa1S1dXpwlBCD0IMgg+CDMQwg8CDK9/wvv7+y0OcUkzrETE456hoaGxPam4DxeCUGFhoQlPVVVVUltbK5MmTZKamhqZMGGCVFRUvCAEpbQglKY0pSlNaUrTSUTt7e1SV1cnBw8eVAGnxYSS4uISE1iam1tU4GlX4afThJesLJH8/EwpK8uR8opMKSkelbrDvdJQP6xCDW7ABBkEmthYEx8hqbm5Wbq7u00YytKEiIPgkpubo3EQlI7/ribEvSFIpR5zP344hKn8/HwtV5kJRRMnTjSHsMQ5VieunwyUFoTSlKY0pSlNafo9U0dHhzzzzDOyceMGaWholK6uXrO4lJcXm5BTVpYplZU5UlWVrQ7BJ1OFI5HCwlHJyQmry4Bs29Eld97ZIQf39yUEoOExaw5EWHdXt/T2ubWos6NHunv6VHBhyIs5Q5lSUMCQF9agURWkRlQAw2o0bPdCMTSWk5Otx0kBKISi8Q4hiWv44agbQhLDcSEghZBUXV1tQ3W/K0oLQmlKU5rSlKY0/Z4Ii8zDDz8sa9asUeGnW3p6+6R2cpZcecUUWbYkX4Ud5vIwpMWr2uf1+DGEhQc3Ih1dg/KD77fLqlVd0t/HRGgXgOIVj7Wnp7dXBZo+PRuVYZVpqicNybmX5srF59XK3BmVUlxQoNdy1MUnWRLpa/a9fZnS2TlBWlpzVVBTQevgMdm/v1EOHmqSxoZmaWnulO7eASsaQlJuQlDKUkEpBKEQhsYLSfghRCFkxZAbw21hTQpBibDS0lK77/mitCCUpjSlKU1pStPvkBB+Dh8+LPv27bNJzMeOHZWBgWHp0vBLX5QvL3/ZUikpqtSY9eoQXJLzbBBoVLxRoUGFCxOIRmTNug75/ndbpbGRSc1DNtSVKgQxPNbb26PnKtFkZMrI8KgsvyhDrryxRGom5ktP96AMDA650JKJQKJO5Yys7EzJycqQbHU5WZmSp+d5mTmSl1WofqnkSbmWoVxzKNE8c6WtdUSaW3ql7lCr7NvfpPVTQemgCkqNLdLWpgJa/6DG9cnZJizl5qhAk7QYjReU4jiu4zPkhpDE/CMmc8+YMUNmz55t/q9rRUoLQmlKU5rSlKY0/RYJ4WXnzp2yatWqhOBzzF7kWD4GBwZlaGjYhqcuviRfbrppupSXzdO7+qV3YK/0DPTq9REZ1jT0jS2FuXlSnJ+nwkmm9PT1y7e+fUyefLxbBvqGZWQ0KQRB+DYBeqjfzhEmSCY7W+TCa3Nl4Zl5UliULX2a9+DQoBSXFKuQke/C1MigC0RmpUEQcauNy2QIYsOSqenkqMCUm5PhQlJWjuRn5qlfJHkZZZIjFRq3TF2RDA3mqTA0IkeOdkl9fbMcUAFp/74GOXAgBKUeFQYZevM5SjgsSiEUpToEIgQpfCxIIRxhMVq8eLGceeaZMmvWLC/vL0FpQShNaUpTmtKUpt8C1dfXyz333CNPP/2UCj/N0tvbZy/vmTNn2ERhJj8juHR3D8uMGaPyxjdOUH+C3jlDXYsMDDWaQJKlEkdmBtaRXPUZJhuQ7bva5Otfb5H9ewZVcGFFmK8KM4uRvtbxSR+hBiuM/ZlTYWh4RFo7mmTlxXly2TXTpK1lULZtaJX6g11SWlwtr/zD18pZK8+VzKwMLUOXumbpHzomfUNHpFfLNDDSokJXjyY2ZIIJViazTpncMaqno1rPDMnKdmuSC0lZkp+dI3mZhSYo5aqAlG2CEhalQi1rlrS1Dsqx5m45dKhZ9qmQFBaluroj0tnZq8JPrs1f8rlJiaG3LI6Ty/nDMc/o/PPPl4suushWtf08SgtCaUpTmtKUpjQ9j4T15zvf+Y6sX79e2tsZEhqQKVMK5Oyzp6gwVKxCEUIKS9qxBo3KwOCg3Hpric0Lys8v1RSY/8Imh8zXwccRliWd3Y3yox9vk4cfbJPuLoQen8QcAhDEEniGw4wSRhGEoMHBIRlShwWlr3dAOjs6JDM7S5qPtapAkyHv/Is/lz/+4z+W0tKfLziQzdBIjwpIbfL/2fsPALmO60oYPtPTuSfnnAeJAHPOEcw5J5EURYkS5bBrS7uSbO/vtf2td+Vdr9ef7N9h11oFiiLFTJCgGECQIAASRA6Tc855pmd6eua7p6oL/TAESEpiAMA6ZKHqVa56b+qevpXCkSGEo4OYnuvEdKRDSNKghI0JUQpjMSGqik8QEpdAqqSm5hYVwSJRcgtR8ghJ8tIIofEneoUkBYQsJcEnRClRaZMypcAU9PTMYdsH9Xj66Y2ore1QRIhkUk+xeZVNUkRyxOdAIKAIEjVFF198MS666CLldzhYImRhYWFhYfEpYN++fSKof4Ud23dheGQSBUVu3HBDIS6/uBS5+SFs2zOJZ54YxuAAp6q0BmdubhGZWfN49JsVWLGMU2JuTM2EMTo6g5GRMAYGptDbN4W+3mn0dNOeFULD0jQBoqEYN6Jcnxmkd3dpJCCqdo5Rk5SAmekZRXoSXC6MjY6pxch33303brnlFrWl/dPAgpCzufkxZWZJkiLdQph6lDYpLCayMC5tn8WitF9NXymiJBC3Xp+UAK/Pg6A/AZmBFIQS/RLXj6iEt3b147/8YBf275hGKBhAKDlJERy/j5oir9K4mbVE1AyRLLGPqqurceutt6pzjpbCEiELCwsLC4vfAVz38+STv8SunXsxPjGFk05PxT33F+KEk0OYiAipmZ7G+Pg83nrGg5b9QmFixMSIXy5+9vo4neRCeCaKyNwCJAonmTRpIVdQTGFRSMYCovMSR9iQWQ9EMkFb+81rciHQ02WLighwCsvvD6iF2nv37sVZZ52Fb37zm7jiiiuU1uTzxHxUyFxUiFJ0BDORfkzOdmJ6rkNIUh9mI0NYcIWFxLjhFSLEHWuTEwsYHZ4TewJ73h/G68+MY2ZCiFKSEKFQAAEhREF/SJEeaoFo2F4zXcZntpvrh+666y41beaEJUIWFhYWFha/Bbj4+dlnn8XuXfswNz+LCy7OxC13ZSO3YgHD02FMTi4oUpPoXkRnQyI2vZSIkX6KXC5spoZGg2KY2iHjXmqc635oSICci6LpJtmhJkSTIr1Vnu5gIKj8x8ZGJKYLp59+Ou68806cc845yv9oBNclhSMDGAvXYGhqt/TjOOZn/UgNVSA35Wx0tozi2eefxaZ33lZt4HlEJHPBYEgRH7VuSWAWVrOfSBL5fO+99+KMM844pO2WCFlYWFhYWPwG2Lx5M5566lfYs6cW/uACrrk+B1fdlAZ/5hyGJyIIzyxiPkKywymoBAz1RrFvsxeNe6MIT0eo1zlIZJwkx9gGRwqnYXrjpn9MCQSXCHif16cWSvP6jfnovJryuuvOu9TUUGFhoY54HKC3txf/+q//gpraGiFBSQg4TqomCeRON2rFSIIIkkX2wSWXXKIIk4ElQhYWFhYWFh8DCtFNmzbh2Weexb599cjOT8TNt+Xj/MuDiAamMToRxWyYmoeoCGBeVwE014SRMHkyLjjjLtTU1OGJJx5X94FRM8H8DJEhKIqdhmAY45H0mOkrnkBNf+ahhX2MAQk4BUQCRI2QT0jBiWtOVBoQan+MluR4Artu8+b18j7ehTtxjuxH+icR/f1zYvNiWa6fiqp+YZ/RfuSRR3DSSSfFctCwRMjCwsLCwuIIIAnZsOEtPP2rZ1Bf34SKZQHcfk8eTjzbjWmEMT7BBc9RzEcW1GLdmel51O2cgzdyOs4/82ZUVpSLpAU6uzrxX//6v2D//gNCSvQUFkkLFzcbUmNAsUzBTZsLgbnwl6DfyMiISkOhTn9DcObmZtV0zxohP9dff73SenDK6HgEd6TNz7+D6EINXIlC+twkk9xZVyGGi6EThXB24J133heiNIKxsQUMDvbjuuuuUxqhpdvpLRGysLCwsLBYAh5E+Oabb+KZp59HW1sbTjs7DbfenY2SFYsYmw1jcmoRESFAXIxMQjI0EMberVFk+S/EZRfdiKLiD+9O+uUvn8D3v/99IVcLWLFihSIunL6iodsQHoIExxAkQ3Zok5jxUla6uTiYu77WrFmD88+/AGeffdaHFgIfb5iNtApzeQWJCTNwJfjFTTtJQrjjjkcPEJ1imsRMo7l5DP/z71px0knX4Y7bbxMSxLiHwhIhCwsLCwuLGEiAXn11PX711HMYGunHJVdk4frb0pGaH8HINK+qoAZoHlhIgM/nRVvTFPZucaE873Jcefn1yMnNjOV0ePzoR3+Pn//85+ocIe7iItGZnJxUWh4SIe50MgSIoIgmSTJkiJogxiEZuvHGG/HYY499atvej2YI30RkfgvciduRyPs/QOrCYwhyxZSJ4fognp3UKKZDzCyimEDfzChcs/cgO/ki6UdqjT4MS4QsLCwsLL704FqcdevW4cknn8Xs3DCuvTEXl14bgit5BqNTPL05tkB5Xh90uG/7KGrf9+GUldfhqquuQWraRx9CaMA8eOJ0Y2MjHn/8cRw4cEAt5uXaH5IdToWR+DiJEN3Gz8Rhff7dv/t3WLt2rSJGxzMi81PS9reFBFHLwzOSeP8aL6AtFlMphloe7oqrETMkZhYRTKEz3Inw1MkoTf4qgt488T88LBGysLCwsPjSggSIU2C/fOJpRBb7ccutxTjzEjfC7glMzsxjMWEe0Qh3eHkwN+PBexuG0XEgHZecfysuu/wyISXx3Ue/KUiC/uIv/gLNzc2qHhMTE0rjY86+MSB5IgGiP0U2tUfXXnutOgeI92sdz5hY2IKB0VfQUNeBurohDA3NSl8lIhRKQGmZH8tXJyO7MIQ0dxKSEYQrIYJJIUXt4wNImLkUZWl3IuDjVR5HhiVCFhYWFhZfSnAb/JNPPon9+xqw9sYM3PdAGaL+CQyMT0DoBrj1OjHBh9GhBLy1bhBD7Tm46bp7cNHFF4JXOXwaeP755/GjH/1IrROanp5WZIikx2iAqO2hSUpKUlNgubm5akps7dorhIR9vgchft4YCL+IDVv/D7ZuGMX8ZCU8CZlICqVizZpTkJ2dh9qaXdi6/VXkVQ7i0hszsaIiA57EMHpH5pGR+BUUpl5yxOkwJywRsrCwsLD4UoFXYSgCtH+/Ih9jo1Moql7EjQ+mY8WaFPCGisUFF4Z6gVee6sHcSAnuu/dhnHc+t6HHd3d9Wti2bRveeecdpenJzs5W10DQ5g313PlFEnSke7KOVyxgBi/++n+jbn8vwpMBTE3OICe3ACefdKb0SwZqavahoWE/PF6gqXUblp8xgQuuSkfQU4aSpIeREVouDCeW2cfAEiELCwsLiy8FOjs7FQH64IMPDi5Q5uJomunpMHjmTOUJQZSUp6K3cwYBVykefOBruPCiC5SGxuLzw/pXXsXWbVvhdfvVLruiogqsWHGiOqBy23ubMD4xjMjcLLZtfw+hrC6svS0D5591B8oz7oAv8aOnwpbCEiELCwsLi+ManG564YUXsGHDBrXbiouTZ2c1AQqHeYlpRK29IebmIqiuqsY3v/UoLr30UkuAPmeMjY3j5z//GTo6OpEUSoEr0Y0Vy09CaWkFBocGsG3bJvj9HrS1tglRegvnX5mCW++6HGsqbkaKb6Xk8JsfHGmJkIWFhYXFcQmKt7fffhvr169HX1+fIjzUAnE6jIZEiIuUCYZxSurhhx/GNddco87osfh8sW/ffjz1qyfBa9jcbh/S07OxevUpSEvNRG39fjQ31yAU8OPtdzYKQXXhP/zHP8Lpp50VS/3bwxIhCwsLC4vjDjU1jXj++RfR1FSHaJR3TS0iMh/B9NSUOtGZBIjaIJIh7sbireR33333l+JMnqMNZCEvvvgiNm/ZjFCQW+ETUVxcgRXL14g7AXv3bse7mzfgvfc2Yz4yhzvuvAu///u/pxaOfxqwRMjCwsLC4rjB4uIAJqd2YHxsr5CdCEZGMlBXP4FNm2rR1jqoFjt7vR6JMylxxnH55ZcrLVBxMc+ksfi8MTQ0jJ/9/Gfo6+1DIBBCYqIXq1adjJKSSgwO9ampsFDAJ8R2P957/z185zt/jDvuuONTPTvJEiELCwsLi2MekflezM2/D7erFR73jBAeXjXBE4cp4g6I6cRbb0/g5z8dFqHai+rqCnzrW9/C6aeffvDwQovPF7t37cYzzz4jLl4n4kZGRraQoFOQlpaB+vr9aGo8gNTUZCGx3FEXxve+/32ceeaZOvGnCEuELCwsLCyOWSwsRhBd2IdE1364EgbEh+fGlIrhzqEOoUE1iGJGXcYwjlGsf2ECqQs34YpLb0RyyvF9Ds/RCtKOZ55+Bu+9/z6Skng/mAtlZVVYzqkwYSQffLAZ09Nj4oyq075PPe0UfOeP/xgFBQU6g08ZlghZWFhYWBxz0JKrEwkJO8VuETMlplAMtUCzIkT3iN3HYxExvhjGcHgM/YPDKAk9jOL0a4U0/fYnQlv89hgcHML//cmP0d8/hGAgBJ8/qKbCigpLJYxTYe8iOSmA9o52vPfeFnztaw+r9Vtcx/VZwRIhCwsLC4tjCgsYRtvwT7FjxwdoqJ1AOLyIpFQXCsoTUL0iDWVZSUgVwTmbEMHw/CSGx0cxMgAUhO5BRe5V8HqsJuiLAM9veuaZZ5GY6BHjRlZWPlafcDJSUtJRX7cfjc01SE9PwaZNb2NsbBQ/+MEPcN5558VSf3awRMjCwsLC4phCfc8z2PD6brQcWEBSKB0nnngaEt0JeHfTG+ga2IHTL13E2RdlIJS6gMGhUXjDZ2JF/oNISy6J5WDxeYIXxP7yySex/YPtSEpOQwJcqChfhurqVSp8+/YtmJ4ZhythES+texFr1qzGd7/7XRQVFanwzxqWCFlYWFhYHDOor2/Ea7/egO7uHhGkK1BZtQwdnU2oq92Hudl5NDc3wZfeiavvTkNeXibK0+9HSfZFcLnswYhfBPr7+/HjH/8Yg4Mj6m407gw74YRTheSUYmCgDzt2bBEy60dHRxve3bwJX7n/ftwnJhj8/LR2lghZWFhYWBx1oBaBu7nMjq7x8Um89tqb2Lljp9pVtObE0xFdiGDf3m0YGx3FyMgo9h+oQTBtGFfelou1l96Gytxb4HP/ZtctWHx62LJlC5599gV4PT51QndubqGQoJORnJyKuvoDQlprkZmRinfeeRsDgwP4wQ++jwsvvPBz38VniZCFhYWFxVELiqgPPtiJN958C9NT01i58iQUFBShta0WTY116o6w+vpazIZncc9XbsGV15yLnIwyuBCK5WDxeWN+PoonnvgFduzYhaSkVLgT3aisWokqMYtCcLfv2IKp6TG4XQl45ZV1WLZsGb773e+gtIwL3T9/WCJkYWFhYXFUoqurB+vXv4bGxkYhP8WKBEUiM3hr46vY/O4mdQrxxOQYLr74YnUmUGEhd41ZfJHglOW//du/YXR0Qk1vBeUdrV59GgryizAw0C/kaDOSk4Pybjuw4a0NuPvuu/DVr35V3bD/RcESIQsLCwuLowq8AmPjxnexZfNWuN1erF5zKtLS01FTsxO9PV3oaO/A62/8GlVVVfizP/szXHjhBfZQxKMAG99+Gy++8BJ8Xj/cHg/y84S8rjoJyUkp6oDE5uY6pGek4d1330GPvMfvfe976mJbl+s3vyj104QlQhYWFhYWRw1qa+rVWqC+/j5UVCxX0yn9/V2oq92DyakpdHd3obOzXV2M+uCDDyAzMzOW0uKLQiQyj8cf/zl27dqLpOQUIa8e9d6qKnkb/CK279iK6alRJLoS8PIrL6OktATf//73UFlRoTP4gmGJkIWFhYXFFw4udn799bewe/ceZGRkqp1FvGG8rn4fRoYHxQyhpmYfcvNy8dhjj+G0006zWqCjAG1tbfi/P/kpJsanEQgEkJKcqg5IzMsvxODQAHZu34pg0Ks0QBveehO33norvv71ryMlhSdKHx2wRMjCwsLC4gtDNBrFe+99gI0bN6nb4JctW4nCghJ093agrbURkxMTaGpqwPDIEO699x7cfvvtn+vWaosjY8OGt/Dyulfg9fiR6HEjv6AYJ6w8SWmFGhpq0NxUJ6Q2FVu2vIv2jjZ1NtDatWu/8KmwpbBEyMLCwsLiC0F3d69aDN3U1IzsrBxUVa1QQrK5RYjP8CB6ejpRW3sAJ550Er792GOorq6KpbT4IkHC+vOf/wz79tUgFEqG1+vF8uWrUV6+XBHbnTv1VJjbnYiXX16HvPw8/Mmf/EDtDjsaYYmQhYWFhcXnivn5ebz9zmZs3rwVC9FFlJdVIis7D6Ojw+jv78bw0KAQoP2Yi8zi4YcfxpVXroXH44mltvgi0dzcjJ/+9GeYmgzDH/AjOSUNq1aegvy8QgwO9mPXrq1ISgqotVyvv/EabrzpRnzz0UeRlpYWy+HogyVCFhYWFhafG1pb2/HKK79GZ1cXcoT88IRhr9ePoeF+DIsgbWltQmNjHc455xx14eZndeO4xceD9IDGTGW98cYb6t15vT61IJpTmNQE8Qb5pqY6dVdYVmY6tm7djKbmJnznO9/BNVdfrQ5TPJphiZCFhYWFxWeOmZmwCNK38MEHO5RgzMsrRG5uvjpBenR0BF1dbThwYK+EJSgt0AUXnH/UrSX5soH0gAvSp6en8dOf/hS1tQ3q7Cafz4+q6pVqKmxxcQE7d76PqalReDwurH/lZWRkZuBP/uRPsGqVvkvsaIclQhYWFhYWnylqaurw6vrXMTQ0rM4DIgniNRlzc7Po6+tCXd0BtLY24+KLL8S9996LrKysWEqLLxoNDQ342c8eVyd4+3w+pKdlqoMtc3IKMDIyiJ273kfA70ZvbzfefPMNXH3N1WpX37F0rIElQhYWFhYWnwkmJibw8iuvYd/e/fB4vSIcs5CfW4hQKAljY6Nobq5XWqBQUgAPP/xVuyX+KMMrr6zH66+/Ie/OD4/bg+Licixfvka9v5aWejQ21iAUDGDX7h3qsts//MM/wHXXXQe32x3L4diAJUIWFhYWFp86tm3bLkJ0A6amppCakoL8ghJ16WZ0YQHt7Y2ord2nrlm4+qor1dkyycnJsZQWXzRIYH/yk5+gqbFFXZHhDwSwbNkJKCmpBBnDgQO7MDTYi/nILLZs3azOBPruf/wuTjrxxFgOxxYsEbKwsLCw+NQwODiEl156BfUNTfB5vcjJyUVZaRWCScno7+tGQ/1+7D+wD3l5uUoLtGoVTx+2OFpQU1OLxx9/HDMzc/D7A8jIyMGK5avlPeZhfHwU+/fvxsLinDogccvmTbj0skvxrcceQ/YxPJ1piZCFhYWFxe8MihIeivj22+9ibm4OqampKC4qQ2FRKWZmp9FYV4O6uv3qfKBbbr1ZXZHBNScWRw9efOklvLVhIzwenzobqKCgBFVVq5CakoaOrha0NDfA43Zh567taG5uxLe//W3ceOONKu6xDEuELCwsLCx+J7S1tuOFF9ahq7sbAX8AObn5qKxcgVAwhI7OVtQLAWqor0FFZQUefOgBlJeXx1JaHA0YHx9TZwM1NDTJO0uGPxBESXE5Sksr4fX51Vqg4aE+IbhhIbob1PlB3/ve93HaaafGcji2YYmQhYWFhcVvBd4Sz3NluCWeSE9LR2XVCuTnF6vDEWtr96q1QOHZadxz99245JJLjrmFtMc76uvr8cQTvxQyNIWAEKCU5BSUllWjsLAUkUgEdXV7MT09gb6+bry7+R1cdOGF+P3f/33k5OTEcjj2YYmQhYWFhcVvjD179+OVdeuF8IwiKTlJCc6ysiq4Et1obWkQAbsXzU1NOP3003DPvfcgLy8vltLiaAF3hb355gZ5Zx4E/EGkp2eod5iTU4ixsSE0NdUiPDOFAzX71K6wrz/yCG659ZbjbkrTEiELCwsLi08MEp/nnl+H2gO18HjdyM7OQ3X1SmRmZKOnt0sI0D7U1e6H1+vBgw89iDPOOMNuiT/KMD4+jl/84heora1HKJQCv9+PzKwclJdVIzU1A729nehob8boyBC27/wAqWkp+KN//+9x0kknxXI4vmCJkIWFhYXFJ8KmTZvx2msbYouhk1FaWq22VM9H5tDQeAD1dfvQ3tGOyy+7FHfccQdSUlNiKS2OFnBX2JNPPiVkaBLJySRBAXXCd2lpFfy+ANramtDV3YaurnbU1dfg0ksuwUMPPXRMHZD4m8ISIQsLCwuLj0RXVzeee+5FtLd3KO0Bt1Ivq16FlJR0dHa2ok4IUG3dfrWF+qsPP4QTTjghltLiaEE0uoCXXnoRGze+o3aF8VDEoD+IgqISlBRXIroQRVNTDbq7OtDUWI+xiVF5l1/FlWuP/wtvLRGysLCwsDgs5ucjeOWV17Bl6/vg5FZaajoqK5erLfHcaUQNUF39fgwODeDWW27Gtddeq4iSxdGFrq4uPPnkk2hpaUdScioCPr863qC8Yjly8woxMjyIhob96O7uFFJbg+LiIjz66NexYsWX44wnS4QsLCwsLD6E2rp6vPD8SxgeHlGnPhcVlqhLNhMTPWhtrkV94wERnvVYvmIZHnzwAZSWlsZSWhwtiEbnsWnTFqxf/wqmZ2aRnJQqRNWHPB5vULUKgVAS2lobcWD/LnR2tmFycgJXXXUlbr75JqSlpcdyOf5hiZCFhYWFxUFMTk7i2edexL69B+D3eZGVlY2qypXIyMxB/0CPWgxdX1+LcHga9913Hy655GK7Jf4LwMICRXdcfFOUc+0WF6ZzKouL2tetW6euOvF6fep8oEAwhNKSclRULsN8JCJE9gCamurVdFhpWQluEgLEG+PdHnmfsay/DAvdLRGysLCwsFDYuuU9rH/1dczNziE9PQ0lpVUoKa7A7FxYTZ00NtWhtbkJZ5x5Bu6//z7k5ubGUh5bmJyckn8XEQgEkJiYqD2/IFAE05BwfFLSYcS20+aZTlwHxBv9Ozs71db4trYOJHMqzB9QGp7qZavUfW/DwwOoqdmtbvzPz8vBueedg+XLl6s7w0x/RKNRiTeMYDCo/F0ul/I/HmGJkIWFhcWXHL19fXj6V8+K4GxHUlKSWjdSUb4cSaEkdHS0oLGhBnViAgE/HnroQZx55pmfSGg7xcvRoFlYWFjA/HxUCXW3+4snQCQbBMnHb0qCCKaZn58XEjSntEFc8Lx7124hQa9gejqM1NQ0tWaLZzxVV61CMBRSt8bzvrBIZBZnn30mTj31ZKX1Y58wL+bPfuJluTT05xlQJI3HKywRsrCwsPiSgmtIXn31dbUtPiHBhYyMTFRVrkBefhFGRoZR37APTY216Ovtwdor1+K2225T2gEtNqjJ0PkQ9NOGAlo/U1BTkNKtNQrUeuj4nzdMfb5osB4kHCQbJECfdFqR6ZaCJz9PT08rm/lRC7Rly1b4fUG1rssfDKr73rg1fkFIUk3NLrQ0N6KiohwXX3IRCosK1DUoTBsOh1UZdDNPTpHSZp9x/VdaWtpR0X+fBSwRsrCwsPgSgtqfF19Yh+7uXoSSQygpKkdZaSWEsaC5pU4RoOamRrg9HjzwwAM4++yz1NoTIwu1UPwwsTEiZanQPF6F6G8CQzQIEsPfrU8WMTMzq0gVd4U988yz6OzoUtdkkGAlC2FdtfIkFBSWYGCwD/v278Do8CBOPfUUnHvuOcjKylLaIk6pkfBwzdHioiZEMzMzyhiNVVlZmZDkjOP2HVoiZGFhYfElAYd7riF58cWX8d572+HzeZGbk4uqylVIz8hSi6F5MGJrS6PSAp133vm4+ZZbUFiYf4gQ/E0FoiVBny74HkmAEhPd2LDhLfzLv/wLenqE0CYlISDkxucLKBIzPj6qboYPhUJIS03FzTffiFOECFFbxGsyenp61Hoi5sV3RD9OgfGZ6UnamJ5EiHkcr7BEyMLCwuI4xNjYGGpqarBx40ZUV1fj/PPPU6cJ7927F2+8sUEtiD7zrPOwatUpmA2H0dQkBKitES0tzcjKysRtt92ubhencCSP+SRkhuLkdyFMFh8PraVJwNTUJH72s5/jrbc2IiM9C9k5OUhOSkZFxXIhLtVCeMPYu28H+vo6kZQUVFedLFu2DOnp6XC5EtTUF7VBfEc0dHNNENca8T2aNUP5+fnIztZriI5XWCJkYWFhcZyAQvKDDz7A+vXrsWvXLuzYsQP33HMP7r33Xrz33jYcOFCDwcFBtS7lrDMvwIqVJ6KvvwtNSgvUjLHxUSFM5+P6665HYWEBEkRgfhSZsUTn8wO1M3y/brdH3uMB/Nu//Ru6unqQn1eI5JQkpGdkYsWKE5GVkS3kpwd19bz5fz+qqiqwdu0Vao2PORvIkB3mR7LDNUYkQrTpxzD681qNkpISpRU6nmGJkIWFhcUxCg7fJCP8db9hwwY89dRT2L17txJcOfIrvryiEmVlFepMGa79GBkZQVFRGc4/71KmRl3dXrS2NaG9vUUEXiluuOEGdbFmcnLSISTHEp4vFmZdUTg8q0juSy+9DJcrETk5uQgFQuqdVlTxsEsXmpvq0NLSoLbGJyWHcOWVVyAvL/9gHlw/ZIgOtX3cHk83iRBtxuO3QhJUUVFxXO8WM7BEyMLCwuIYA3+1U3DRbNmyRV2f0NHRoc714aLWmZkwOto7kJaeLsKsUk15hMXvrLMvRJUITG6Jp8BsbW1EWPK49NJLccXllyO/oAAej1sRH0t+jg5osgt0d/fg6aefxfbtO5GUlKymuHhNBnf5FRSUYGJ8AvX1e9DS2oTevm6ccfppOOWUU5DodqtpLS50379/P7Zu3YrCwkJccsklaq0QtUCNjY0qPz6TDDGc5ni/Y8zAEiELCwuLYwgkQePj42oN0KZNm/DGG2+o3T9cy8EFs01NTSLAvFi5cpWM8EBvT4+aMjnv3IsxNS3Csm4fWttb0NfbreJcddVVWL16lTo/yOLoAsUziQmnNJ/+1TPqgMSs7Gykp6UiJycflZUr5b2lCElqR2NTjRDbJnCb/O2336Y0e851PfGpNbfS+HAtGIX/+Pg0Nm7cgNycLJx66mnyTaw87tcELYUlQhYWFhbHACjIzBoO/lJvb2/Ha6+9pkjRwMAANm/eLEIzijPPPFtpCtraWpGTnY9LL70KSSkpaGqgoGwQgdko4Sm488471MGInBqxOHpAkWzOBSJheXfTZryy/lVxzwn5yUZaShqKSirVUQfRaETd/N/W0Yzuzk5kZKThmmuvQW5ujppGoyaQ3wffMckyyXNdXZ26I660rBKXX3Ez5iJhDPS1ICcrU50unZqWFqvJlweWCFlYWFgcpaA2wBxuR6FIwUbwgDue8/L+++8rjdC+fftQUFCM8vIK9Pf3qW3VF198BYqLK9DZ2YKW5np0dLaht7cHV1xxmbolPjs7R60XsVNgXzyMGKbNd87H7u5uIbqvY8vmreqOsJzsLHXEQUXFCuTm5GNwsA+1tXvR1SXvta9HEeOVK1eoxe5cE9bX1ytEaUFpgHiKNm3my4MyOc0WSkpR94otX1alpsWKi4vlGypQ8b5ssETIwsLC4igENT/U+AwNDWHNmjVq7Q81QRMTE2rXEEkQF0a7hPQsX7YSPBNoZGRU3Gtw8imnC1GaQkP9PvT196KltRl5uTm44/bbUVVdpTQEXFBtSdDRA4pivnNq9Wpra7Fu3cvy/hqQmUkClImCwmJUViyX9+xXi6HrG2vQ39utyO1eIcLnnXsO/uRP/gSVlZV4/fXX8dOf/lR9O3zHzJeklwuf09MzkJeXq6ZS6c/v4Oyzz1baoON9d9iRYImQhYWFxVEEDslOgsJpEmoHqPXhGUBcFD06Oi4EiIchZqtf89QUcZdQamomrlh7PebmptDSVCfpujA4NIC1V16Jq9auRUZmprpZPPFLtP7jWALfNc99eu65F4TwTqGgoBCZWZkoL61GUWEZpmdnUFe7B22tTRgY6ENnV6c6DuHRR7+B+++/X+Xxj//4j9i5c6ciNVwrxp1k1PKYwxK5IJqkiAcpcnH99ddfr86Z+jKtCVoKS4QsLCwsjiJwKozanvr6eiXkOM1h7n3iWiAkuFBaWoGszCwRbh4hP+koLalWmoLNm99Gd08nli1bgZqafRIWwm233ao0SjwZ2BAsqwk6+kBN35NPPoV169YhJSUNZaXlyI6d+p2Wnok+ea8NTfuFwLRjSL6D9o525OTm4bvf/Q5OP/00lcd7772HH//4x2p9ES9c9Xo9Qoa4a0xfMMvzg3i1BneTrV69WmkZLSwRsrCwsDjqQOJDwUgNEBdBkxTxDKBgMAlFRaVKC5QUSkFJSQWKS7heaAq1QnwCfh86u9pRV1+Du+66U22L5yJZwkl+LBE6+rB37z48/vgvhaxEhORmolDec3nZciExCWoqrKmFl9/2YmCwH709veqQxG984xF1lpAT3EnIIxW4SJqaH06ZcgF0QV6BfCvF6nRpaoUs4rBEyMLCwuIoBIkQD0hsaWnB7OwcIpEFdX4Mpzdyc/P1ehF/QJ0J1NRUi6HBAaSlpWLFyuW46KKL1BZoJw431FtCdDRgEa+88mu8885meNyJ8g4zUF6xDPkFJRgfGxUSvA+d8o45FdbR0YnoQhR/8Ae/j6uvvvpLubD5s4AlQhYWFhZHKbq6OvHEL55Cb28/UlOSkJKaobRAObmFmBgfRWNDDdo7m9DT3Y3ly1fgnnvvRnl5eSz1oTBDvSU/Rw96evrw5JO/Qnc3L0wNqt1g1VUnKMLb0dmChoYD8m47MCgkt7WtHatWrcQf//EfqYXNFp8eLBGysLCwOArR1NSM559/CcNDw2oqo6CwREhQFVxCZJpb69DW0ijCsgMjw8O47vprccstNyMlJSWW2uJoxuLiAn792hvY9M4WLC4sqrvCSoorUFpahej8PJqa69Aspr+/F319fRgcGsI999yF++67z05rfQawRMjCwsLiKAIXRa9btx67d++F3+dDVnYuSsuqkJqSjoH+bjQ21qCnuxNt7W1qq/RXH35IrfuwODpBEevUwg0ODuHxx59AZ0cXkoTUcFEzpzmp5Rsa7Ed9/X61zmtgoFft7EpJTsIf/fEf4dxzz7XavM8IlghZWFhYfM7g7h1uV156oOH2HTvx61dfV6cCp6enobioHLl5hWp7fHNTvQjIVhGOHYhE5nD33Xfiyiuv/NKe/XKswIhYvucdO3fiuedeQmQ2gqSUkLo5nrvCvF6fuh6DWiDeE8b1QN2dXTjvgvPx2LcfQ2FBgcrD4rOBJUIWFhYWnwM41JprE3h6MLezm8Wu3BH23HMviiBsEf8gcnMLUFJUCa8/IMSnFS0ttejp6VJrhs4+62zc/5WvID8/T6W1OHrBd04CxIMLn3nmOWzfvkvt4kpOSUZxYTmKissRmY+otV68AJdTYTwgkRfkfv0bj+CGG26wRPdzgCVCFhYWFp8xOMzSUCDSpiaIhu633tqo1orwsszMzByUiHDMzM7DyOgQmptIgDrQ3taGYFIQDz30kBChs77Uh98dCzBilSSIa3y44J0X4vJi28zMbFRULkN6ehYG+/tQ33hACC6nwvrR0dGOsrIy/OEf/iHWrFmt8rD47GGJkIWFhcUXgPb2Tjz//IsYGhxEUigZ+YUlKC2pxHx0Hi0t9UJ+mtDT14WRoWFcfc01uPXWW+xC2aMYFKXU+JH8GKL6/vvb8NJLryj/5OQUFBaVqXfM2dC2tkY0Ndahf6BHSNAA+vv6ccONN+DBBx9Q50RZfH6wRMjCwsLicwSnxV599TV8sG0HeDlqVlY2ysqrkJKSgd7eLrQ0UwvUqa7S4Fb4hx56EMtX2O3SRzOMGCUJIriG61e/ek4vePf7kZaWrq7JyMkrwPjEqBCgGnR1tmNgsA9d3d3wuN349rcfwyWXXKI0hRafLywRsrCwsPicUFdbh5fWrcfY2LgIxzSUlJQhP68Y0zMzahqM64HUYmghS3feeQeuvHKtXSNyjKFdCOwvf/krDA4OIyU5hOzsfFRVrUQoxLOB2tDUdEAR3sGBAXR1davrLr797W8d8fwni88elghZWFhYfMaYnppWUyT799fA5/ehoKAIxcXlSHR70dHegrbWehGOvEm8V22T5sGIeXl2MfSxhk2b3sWrr74uLhdSU1LkHfMKlDJEuSC6sVYtiB7o70OfmKnpKXUuEKc8eVq4xRcHS4QsLCwsfktwmotYug3eiV27duHXr21Qgi8nMxelpZVITcvE0FC/0gJ1dberabCc7Gw89NWHcOqppxwxL4ujE7OzYfzyiadRU1OnSE1GZgYqypchMzMPwyMDaKg/gO4eLojuE7LbJ+86B499+1s47bTT7Ls+CmCJkIWFhcVnAB6c99JLLwvZadEnB5dUIS+3ENNCiBqbatROoZ7uLiVEb7r5Jlx//fVqS73FsYWWllY89eSzGBsbRYq855ycAiG71Qj4g+jobEWTvOu+/m4MDA6gr7cfl19+OR4Wwpudc+hdcBZfHCwRsrCwsPgUwR1Cb731Nt59dwsWZHgtyOc0WAU8Hg86OlrR2lqn7gbr7x/Aqaedivvvvw9lZaWx1BbHEjZs2IgNb25Uu8C4IJrnAuXnlwq5nVG3xXe06ctSe3t61NEJj3z9EVx99VXqW7A4emCJkIWFhcWnhMbGJrUWiNqgzMwslJVW6vNihvrV1RidHW3o7ulCWmoaHnjwKzj//PPtLqFjEDzp+8knn0ZDQ6PS4mVlZqO0rFpfgzLQg6amWvSpE6L70dHZiaqqKvze7/0eVq5cEcvB4miCJUIWFhYWvyNmZ2fVBam79+xFclKyuiE+N6cA0zPTaGmpQ1trE7q6OzEbnsX1N1yHW265Re0aszj20NDYiOeefRETk5P6Mty8QhQWcseXC+0dTQdPiCYJGh4exq233op7773bngF1FMMSIQsLC4vfATUHavDSS+sxPjEpArEY5eXViC4soKmxFi3N9epqjKGhYZxxxhl46KEHUFVdFUtpcazhtV+/iU3vbobbnaguSy3iXXC5hZiYGFNTYd1d7Rgc7Be7B6FgUJ0NdO5559qTwI9yWCJkYWFh8VuA94NxMfSBA3VISkrG8mWrkJaeia7ONtSrXUKd6OzoQH5BAR577Js466yzYiktjjWMjY3hqaeeQWtrO5JCQWTl5KGstBqhQBK6ejrQ1FyL/r5uIUED6O3pVe/6G9/4OgqLCmM5WBzNsETIwsLC4jeAWgy9YSM2vv2uOlG4uLhUTYVxMWxDYw0a62vQ0dmB6ekZ3HXXHbjjjtvVHVMWxyYOUOO3bj2mJqeRnJyEwsISFBaUYF7eN6fB2tublRaor69XnRf18Ne+iuuuu84ehHkMwRIhCwsLi08I3g7/wgvrROj1q7NgKiuXC8lJQUdHGxoa9qOrmxektqO6ehn+8N/9AVbYqzGOaawTAvTeex/A40lEZkYGikurkZ2Vh9GRIXnfB9DT3Y7B4UF0dXUJIS7B7/3et3HCCatiqS2OFVgiZGFhYfExmJiYwMsiFHft2gOvz4+qymUoKi7D6Ogoamv3KK0Ar8ZYWFjEfffdixtusGcCHcsYHh7B008/pw66TJb3mJ2dh6KSSvj9ATX12dLSoM4G4lTYQP8Arr3uWnUMgl0Af2zCEiELCwuLj8C7m7fg9dfeRDg8h8LCIlRVrVBkqLmpDo0N+mBEbpE+44wz8eij30BlZUUspcWxiD179uGVV17FzEwYqampahqsoKAUs3OzaG2pU2dB8XDEnp5utQia678uuuhCcdtjEI5VWCJkYWFhcRi0trbiuedeQnd3D7KyslBdvQoZ6Vnqwsz6+v3q1GBqDDweLx555Gu46qor7UF5vxGmxcyK4RUT1J59sX3HtV8vvvQKdm7fBbfbjYyMTJSUViItLQNDw4PqOpTeni4MDw2iq7sLJ59yMr4hxLe0pCSWg8WxCkuELCwsLBzgYXnrKBB37oY/GEB5WSVKSioxOTmButq9aGtrEnLUJcJxBNdcczUefPABZGfb6xIOh6GhVtTU7hPi2IL29l4MDQ6rReTz0QgWovOKfCwsuEQSuZDoSoTP50V6Riry87JRWVmOE088FeXlyz7z+7j6evuE9L4oBKdH3RWWl5svJKhKaf6o8WttqZc4Xejv71c7yO6+527ccsvN9rLU4wSWCFlYWFjE8O67m/Ha6xsQmZtDUVGpOhPInehBiwjCxoZa9PR2orOzC8uWLce3HvumCOo1sZQWxOjoMHbv3o1t2z4Q8lMrzxNIgJAcdyJcrg+TGRKhOenr6elphMNhRCJCkBQ5ollUl9qmpqao7ej33nsvVq9eHUv56WHL5q14482NUvacmgoj6c3PK1aHZLa2NQrx1TfGUwuUnZ2lFkSfdNJJsdQWxwMsEbKwsPjSo729Dc8/95L8+u9Bpgi7ivLlyEjPVsSH02BdXW1CgDrh8/nx1a8+ZO+LioHio6m5Ee9t3YoPPtiO3t5e8YOQR7ee8ToMeMwASQ/Jz8zMzCHkh8SHthFL1ATxChL60c0rSXg+z+rVvzsBnZycxLPPvoD6ugZ4fF41FVZWUoWMzGwMDw+qazKoDRoc4Nb4flx2+aV44IGvIDMzM5aDxfECS4QsLCy+tJgSYbxu3SvYuWMX/AFOg1WhsLAMU1MTqKvbF5sG68bIyCiuv+5adT/Yl10QjowMYufOHdj63vtoqG9UU11cU2NOT14qUvhM7QqnHOPEJyq2+IfpjmA+OqfCGJdEiYYEyOfzKcLJ/GkI+q9dezm++c1HUVZWqfx+U+zdux8vv7weExOT6gTogoIiyasabo8XHZ0taG1uUHeFdfd0K8L0yCOPqGlQezbQ8QlLhCwsLL6U2LRps9oNFpmfR1FRiZCgaiS6PWhurlPagO6uLvB8mOUrlqudQWvWfDmnwRYXF1BfX4OtW9/DDiGM1I4QRiPmFCHU2vCZmh2n1kdpeiSfudlFTE6MIZgyhrPOL8KlF1+O7R/U4vGfbMLEeFTIjkuIDk2iIj6cNiMpCgpZISky/kQg4MdNN92Ar33tEeTlFSi/j0M0Oo8XXnwZH2zbAbfkxWsyeFkqp8LC4Sl1QnR7WzP6B/vQ1dmJ5cuX4Vvf+hYqK387wmVxbMASIQsLiy8VWlvb8Oyzz6OvfwC52XlKE5CWnqGuxKiv3Svkp0OdDE1Bz91gnAb7smkCRkaGsGv3LjXlVVfXENP6eA6u81lKfjh1Ra0PiQ8NCQz9otEFTE1FhAwNoah8AZdcdgKuuepWnHbylfAklsZyAOpan8J3v/MneGN9GzzuoOS5KMZ1sN9ZHjVOJEJGQ5RIQrSwiKTkJNx331146KGHkJKSoeIfDtTsPfPMC2r60+fzIDs7F9VVJyAjIxuDg71KA9jZ1SbhnYhEZnH3XXep84E4HWpxfMMSIQsLiy8FODXz/PMvYu+efeo06LLyKuTlFWF8YhQNvBajvVlNhQwNDQn5uVoE64PIyfly7Aajxqa+oQZbt2zF7t170N8/KOSDWh+tfVlKfPjMNNT2HLrQOSo2MD4+Cbd3FGtOTsXV11yCyy69GWWF50vqoM7ksFjAhnf+BT/4/n/Hvt19iuxIUao8EiASIZItlu33+w9OmzGMpCsvLxcPffV+3HrblUhJShY/r6TRV5u89dZGbNjwDualcrwFnleilJZXI0H+48W4za31igj3dPZj+fLl+PrXH0Vllb0n7MsCS4QsLCyOe7zzzjt4442N6lb44sJSlJVWISpDX0tLHZqb6tHb142urm5UV1fjW9/6Jk4++fjfFTQ7N4X3338HGzduQn1dq5CZOUUsSDgOJxZINkh+uGaG5IekhMSHWp+Z6QgmJkeRnRvFpWuX45qrbsaZZ1yJkL86lvqTYhS9Y4/jv/3wf+Jn/9KN6UlqfhZV2dQOkQDRTUPiRXDajGEkRAlwIyc/gKvv7MOFV3YjOlOM7W9chcG+AiFOXmRmpKO8bDmycvIxPjos5I/XorSiq2MY3sAArrhtBypXTWARHiwukASSjHkkX68Y6ZtFcSeIHxJFekp5dEu4KyEEd0Ka2MkSJrYrTYhcAN5EN9yuZLgTc+B1Z4o7BYmuVCRKfEhai6MDlghZWFgct2hpacFzz76Ivr4B5Oflq+3woeQUIT3taGysQU93p7i7RPAlqN1gN9xwndI0HM/gzq7nX3geWzZvxtSUXuhMzQvJhREHtI2b/pzqIgGiBojrbEh+wjPz4j+LVScm4trrLsCll12MirI1QpD8QopGhGh1Yma2BeFINybDU5icmsBMeFjMuBCpKSGlUxAKhfCs5BOZxyzXFIUnJW/AHwSGetzY8utUCFeVunD9UKIiYtQQmXdkNEQkQmYNEasdCoZwzoXLkJ2+DB53EvwBD/Jyi9WZRD4hUzwMs7mxThHg/r4xrDipCRdctx0paZPSXmq8RDhK/kojJe4FVZrGQX/9GHPoBHSqXlP/aESNmzYN40kGLoQUIXIlpgs5ypJ6ZgntSkHQeyoyQjfA5ylXySw+e1giZGFhcdyBd4O98MJL2L+vFknJySgrrUBubgHGRkdR17BPXZPQJ4SAhyJeeeUVahosLy8vlvr4BHdn/eKJn+OlF9cjHJ49OKVkSI+Z8nKKBPM8NTWJsbEJTE0K8cAsMvMnUVA+ivIVYeTke4SQQEjS3EFZz39IFriRTIrRhpvKxC86nyAEinlLncQsCssg+VkQwzhMTzdd3IVftyuI9zd4MTMp5CGRU3JRVVcSH7NTje3g9Nzc7BxKy4txztnnyvsuhl8IUkpqGsqEAHEadEYIWGPTAXn/zejtGRRyNoxVF7yHE89tRzC4CJ87AV4qe1SuGk4360YzL3UW/qbaHZ4REwbmxGa92W5hOapdBNseq6bKTAXTz2TMDAkyLgHjJoWAtJRkJPkLEPDmIeBZDb97ldStUNpULfWslHKOb8L+ecISIQsLi+MKG7ke5K13RBAtorikXK0HmY/Oo6mpTp8Q3NeDzs5utROIO4JOO+2UWMpjDRGMTe2TdkaRmnSiCEYuLOa1FRMipKcxPTMqgr4P4dl2jAyP4ldPNKFmf48W1GLM0G/IjgHdJBrUviiyFF3EwFAPPKFuZBeOIb9kDsmpIrCFNJCoUNAfZAti00lhrgS9GNome/qTNMxMxeS//KPChDTQols4jTLyylRe9Kvbm4CmvUmYHE9UU2JsA8nPvDASHngptZD08zhh9UqcftqZyMzIVFqi7Jx8VFQsQ3JSKvr7u/VuQGoBO8aQXdSGS27ehsLSESkk4aDmh4Z1cYL1WApyG0mGKOsqZi7C6UaxhRxx1k4RIcmIJE8RI7EWpE1sm8rPZMpyxU+6WwgnMDkhfSSvUfgeuEQrKKQolLSIpCTaQpJSxPYDAZ8fPm82PK58+BLL4EkogNctbu8yBD3LhTgtkzL4ciw+DpYIWVhYHBeoqa3Dyy+9guGREeTk5KK8bJkIjmQ1DdJQfwC9vVwH1KUE/UMPPogbb7pRbcE+2rEohCcS6cbswg5MhN9Dfetu7NxVj/aOVqTnLqBiBZCf48d82IVdO6bR3CDCWAQytS0kIeMDGZjsXw3XYjISXHp9jROHEwHcsk5/ny+AWZHuwcw9yMjvFyLD9TpaghthrkiPmAQxJEWKpMSEuzLUkjCO+NOm4YYvpmHRNKpKMXteSATTR8VmXnzu7xWSEZaeCPsRnQsgKMQgJWMRqZnzyMqbRXpqBqb6LkbCXJW6IZ47yUqFABcUligNEhdEt7U3yjfQh9GRCZx12V6cefF+eHxzQhqFBLFusfZI0apOfKaboFvVX+xE+UeqrtzGOGHyUvkoHwEd4nmIXwyxpisYN0nVjBCqaRKjcS4+F/ekECUxJEzMi30oXE8RpCQSpWSulxKSJMTJL591osuHjMDNKM34KyFI9iLgj4IlQhYWFsc0RoT4cDdYXV0TUpKTUVpagZzcAnU3GNcBtbU2qZvC+wcGce655+DrX/8aKiqOLsEQnqvB5OzbmJp9XwRdG6KudoxNd6Gn14upiZAIwHH0DU6gq0ME5KQXaeku5BZ5kJPnRiDoEtJAgiASccGNSZGW0cVJ+JLCaDuQjvodZZidcSktxfycWwl5A2p+DIwocIoEXihLjYYnZS9Ss3uE6FB75Ewj/8gjlTLCP5CcAqRnABlZ2lBzRM3IXJhERms8KNSp9ZiiEcE+M6NJD6eLmEdKmgh2SRekYBehHpRmUcAzjLzV51uEW8okMfELEehpqcb7b1yO8FSBkAA3srKyUVZajdT0LAwPD6ChYT96ujvQ3TkMT3AAl936PkpXdgvpWkRUSJ0hLiQ3zJM4+Ex3LNz4kawQfGbz2QeqS8RmGA0fFakRP0cXKzgfY913WDCMUARMjMpb/iFJCnMqMqZZMySJpIlaNJWnxM/MEVKUuoiCjFKcvfzHSAterPKz+DAsEbKwsDgmwamb1994E1vefQ8JLhcKC4pRXFIhQiBBnQjd3FQnBKgLnV2dyM3NVacDX3jhBWq654vHJMbCz2Bk8qeYnn1XiMuM0pSMj3vQ3lKGtsYTMNpbjoWIMAvB/Py0hM/D7faL4BQyI/9y6o/TVtTw8LBCikq95kcLzAXO1yQsSHsjcHnCSsszG04Qow875MJnLjamYRj7jWtuuBCau8F4sGEgEBRykYys/DByS7uRlNWF9NwBIWKcmuFVGgnwxkiQW0gJBTCJE4umVocwmhSl5eHUkKmfeDKKIgvyrKbZxLilH8xsG9OSfIj3IYSBhAyLbrz/9iVo2Hu61CGEpCQfiorKUFxcpSK3tzeitbUR/b296O0ZR9maGpx9/S4kp7MvuHFe8pbMmT/dNCRYPjG0Vd0cRtVfjNNPkSCxCbZd2WKUVBWHqn/M6IBYfGkvbSN9TR8RMa9Dno1bQR6olaI/+3lmLmaEUA71AwM9WovGd5JbJPFciwh6/KgquBK56ecjPXgikgMXSmp7PpKBJUIWFhbHHPbu3YdXXvk1xkbHkJWdrQ5FTElJQ39fD5qaaoT8dCgCxJ1It9x8M+68605kZBz5sL3PC52d+7F5+/9CZ/9WEVZuRCNJIqn8IvyDmBrPwsw4zy1yw5U4f3DqiNDDNLUx+lkTHk2CnPbhzFLQz5Ae80wixJ1hJEgkQdySzpvVXS5uETfxXEKuhCgtzMLtGxJS1I30/Dbkl/cgq3BOaW/mI3rHFQ2n52ZFOHNBMeETwhQU4RwSAuUn4RFhrkhITKirqopb/tdCXv7houR5sSnwSbDmhEi5vIsY6y/A/rfXYma0DKGgRx2IWV6xHFmZuRgbG0ajfANd3W3o6RpCZH4I51+3DatObxeiJRkJAyPxIJkwZYmvIjp0c+aJtvKnHx0OOAnPQZj8xDA+p6/YdmppqAUbHhSSOyp1F4aXFIxpvZL1mh9OZXGKi/xcLSh3lElLucWwjsx3bELMmO5X9oniwCxbrJlpoL8biEjfk6DmCBFiGSSpvoAQIimTZNOXIKQx5VaUZv4hgt4zJOWXG5YIWVhYHDMYGBjEC8+/hObmFiQnp6CopAy5OYWYnp4Uv3p0tLegt7cHff296qZyaoFWrz4hlvqLAYfYuro6vPnmm6itrZdnFzxu3p3FW9ldWqCqf3TcpdNVhuSYZ6c5EgEycLqXgmHOspww6Uw4bRpnGhKkxYVEEbpR4Rbj8AS7kLdsH4qX94tQX5C2JShylCyCOEBtjyRTxEcMs2c2fCYpoSwPR4Q0hMUWYU/yo+IwXCJJM5HAaTmxm7efjr6GC+D3ZgqJ8CIvr1hNhXl9PiGarWhpqUdvT5eQoFHklnbg0ts+QG7hiNqtxnyVRor5S95KyyPlKS6hKkbHQUuB/sawLuSFrFuEi6LFqJ1jJDxCULjAua9rEVIFdLVoMzaSgJmpRMyFPdJXs4qMef1ChIQMpaYLKRF3WmYCsnIXkSLPqWkJSM8UAiOkhVOLfunDXsnzg7e5aBzIFK586Q0JKKnWBHFB+o3kxksNnZAf9hGfPUJ+AkK6uJaIdWb92Y+mTXyXJEx5SSdhRe6/CiE6XQd+CWGJkIWFxVEPaitee+0NvLf1A/lVnYD8/EKUFFeqKTHeDN/S0qiEH69HCAQDuO+++9TVGNRqfFEYHR3FW2+9ha1bt2J8fFxt9zYHFhpiYciFE3w+nDFhJD805nlp+FIs9TNl0hhS4wT9ndoiYmkaY1gPvps5kaicipubdSE5pxbLTq9HftmYFvTyCiiU1SHVXEwjVWepFNhhEcSTk3rNC9kHBTaLpuZETbmJcPeIOxRaRH9bEFvWX465qRORnBJESkqy0gTynrApbotvPCBEqAV9vf3qktyTLtolph5unxA1IUHsMrZGtVgcpldUXWK22WSlmi8eqo4zmvBQ+0INz3A/SY/0Q9SFpvoFNBxIQE+7npJivLTUbCElAQwO9mF+fg5eaQivJuFVHUVFRapvOzo61No2DfZlojoskvefsS+RMItgsn7HU+NSmYUAMjLSJA+35Dsl7R1DcUUE9/1eAi5cK4SH2jghdFwHxvpy7RXXDXEHGxdb1wuBysoBTj1fx6XmiGu2ZmYWEfAmYu2p/xd56XdKaXxJXz5YImRhYXFUg1c+vPrK6xifnEB6egZKSsqRJj+ZR4aG1AWpXd0dajH0xMQ4LrzwQtx//30SpySW+vMHr+h4+eWXsX37dhFO81rAyc9yQy4IQyycMETjNzEmnRPOsMOVQxh/2sRHxXf6GTfJD9cWcSu7CVPXXUg7PW4vXAk8mVnyFYGe6J1GomcWHt84gqlD8AWnkJLdi6zicUV41NZ1sdg91H5wxxNJEEFt0WLiIva8U462nVci5CsWoutGdk4uKng4ZigFvX1daj1Yb28nurtHkOjrxrnXb0Nh9YDUTeor9Yg1UyPmNn7c1UYCQdJAcsDmzAiJGOjV5GY27EJPx4I62HFQ/Ib7OZUIJCaGpA6lQmgGMDQ8qN4xDclhZmam+gZJhnt6elQ/GQLMKVou1qcf7z8bGBhQ3wnTpqamorhY2igEfmhoUIg9d7lNSz8somKZB6ed78fp582ieNkk0nIiijhyCtJgYhSQblAkiM1jGwcHgPff1OTowquB0mrtr7RErkUhX8Blp/4PVOR9Q9IEdUZfMlgiZGFhcVSCJyC/+MLLaG3rQDAYQEFBMQoLStSZQO3tLWohLBdD9/X1iX8BHnjwKzj33HOVQPkiwK3569atw969e0VI6l/4Sxdmm+GW9uHchHk+3LSXCTc4kpswpIWG7iPhcOEmL+PPupD4hIUpzEfmlZ+JQwJk7vxyarsIY0st5B+eTRRFdH5RyMUC3KE6nHDBLpSumIHPlyDvTZMhCmhKcR6eOD6UiD1vXIy50TORnJykTFFROQoLSxGJRtDSVK++hf7+PvT1jqH8pP04Y+0+hFLDQoBYDz0dxOkvVpu719Q5P2JzQfHwENAnxKGncxGjgy5MjgEdzUJmB6SOM7p9Pm8Slq+oFlIzpEgNoc5Xkox5b9maNWuUdqepqekgoSH4/kl4SGqGh4eljv2qD5mWcagdSktLU4RoYIBarBFE5hKkronIL0hG1Upg9RnjqFwziuziMHyBBSGVrHeM3Ek/qWlFcbNNPHtIHe44BbRLG0aH2f98P1IZaQrvo00T41FTaJrMsT8yUopw8Sl/heKc26XbvzgN6hcJS4QsLCyOKnDB7q9//Tq2b9+tftVmZMiv69JKETqp8it5QH7916Kzq11pgSLyc/jKq67E7bffhpycHJ3B54za2lqlAWpublbTXxSATpghlvbh3IR5dvov9aMhsVj6fCQwnHDGcfo581gah88U6mZ3GRdTO8E4FObakAC5RcBrEmRg3IxL0mDOJjoYZ5HTQLPwp3Qgr7IJpSt7kFu8IO9c6ib/tR3IQ/uuq+BzVSKU5BHSkIHKiuVIz8jC0GAfGupr0dNLbeAwZiMDOPOabVh2SpcUvICp8QQ1JcQpIJpB4S8dLUC/BA/2ujA2lKDIzsSYsIgYUlPThGznCyEZxuDgoKqnITxZWVk4+eST1ZQW3zP9TBiJzgknnKCeGc60bKchPIWFhUrTQz+GUQPEdFJRIfjpSJd2ZWTOo7BiBMtOGkH5qilk5M1hLrqIkYEETAk5I0Gr3aOn5866WC+C5tZ5Gs6kMTuSIvUHI4aHQ3KdEDVu1PqwyyOzCRjuD6Kv3Y8DOxdw6QUP4JGHvit/N/ls/pcalghZWFgcNXj//Q/wxhtvYWpySv36LywqQ35+ifxqnkWb/MylFqi3uwsDgwMoKyvFgw8+gNNOOy0uXD9H7Ny5Ey+99JLSXIVCIXWSMaGFXJx00HYOs85n4z6cn3EbLPVjm51+fHb6HQkmrtNt0nHKy1youpT8mDjU+rCttI0maGl+Bnw2BIgweRBmqpD2woKQorl5LCS0oeKUvYhOVyIyeh6ShCgEk/xCUEpQXFwucUk2mtHS3IC+/m70dI0hq7gN596wA1n540KfhMAJMdj7QQKe+zcfGmsWMD4q+ap3osslYaahdodTVyyfhqSlrKxMaWna2trUFCf9WWeSQk518TRykh2GGzJEcJcdw0iC2X/8JrgujGkZJzs7W+1q5DlOCwuzSE4bw6pThlF10hgKq2eRkiF5eYDxsQT0tGqCw25SRqrOHWc7twDtTcDpFwAnnw217orNYm+zZSQ81P6wSjPTQvR6PWirC6KzxY/BLp+QQ5/q50XJcC4yjR/8yfdx/333q2/3yw5LhCwsLL5wdHR0Cql4Wexu+H28GiFXLYQNBpMxONCLpmZqgdrQ29OrphJ4OerNN9+shNbnDS5+pgaI0x0UIhSgZhilfSS3sT8u3ICC1kkwDOheSjb4TEO3M9yZzsDEJdiXFNwz0zNqka4zL8LYBN0kPmwvhTuNITPOeATzYf2Xls9nQy5MmEnLZ5ImjycF2VmZCAkBSk1LR1npMmRl5WBiYhQNDXpbfH/foLo2ZM0FO3HKJY3wBqJYiOpt8QuSzxP/6EHt1hUYHZlDd087eLeaeU/p6emoqqpSJKi9vV31AdvCMH5PnM4iEeSFvdSGmfoyzsqVK5GUlKRITmdnp7qIlv4M5zQZ76vjLfckTv39QxgbDast8dUr5nDWRYs44cwZ5BRPwhOMqqMBeJ6RWcOk1uyIzXVKnK7rEkI0OqS1QCQ96hTpVDEp+pnTW1I0ZmcSMNgdQkezF231Pgx0eTE5JoQrKuTOS5LHd0qCRMKp+5ht+qu/+ivceOON6p1+2WGJkIWFxRcGCmGeB7Rr5x61oShFRvnS0koUFpVgToRRa2sDmuXXP6/H4JZ4CqmHH34Ya05co34Jf16gpmTz5s147bXXMDY2dggBMkOo0z6S29jGTRzu2Ymlz044CYgznpNoEHymoRDkdJciP44pL0NonDB502ZbjTGC35mGz6Y8EiBDghjXCZMnw5zp54WMcCt7enqWmiry+X3qklySYe626hEyoxdEd6G3ewwJvi6cf9N2lKyILYhmJvIPs09OXsQ//WUiGnaeJGFuIdet6p2Z8qjNWr58uapLa2urIjUmjPUtLy9XZIlrekh2jOaHdTZEieA3wXDmzelBKV2+i0xkZWShqGQeq08dQvXJwyionoTLG8H4BNfrSL8xKusas7nTjCdtT4tRi7UVQdLrfbjNntvr2WtcM8VqTk240NHgR2tdCrqaghgZ8Eh8TXgS3brP1QGbkrd5J+b90JD4cTH33/7t3+L8889X4V92WCJkYWHxheDdd7fgzTffEqEcRjAQQF5+gQiZFQgGQyLwOtX1GF2dei0QtRV333UXrr/hBnye94ORNJD8cBs8f/1zDZBTmBs4icBvAqZx5mfch4Mz7EhlOetB4U4hbrQ+U1NTStNhwgwOVyb9aAzxMbZJZ9KYeE7tj7GdcZaCfoxHQ+0J7zTLzMwVIhFU00ylpVVqOoxkg9rAttZGDAgx6esdQeGKWpx11QGkZOgF0WQJan2MVM0fBAZbF/Gf/0BI2+IapKQG1FQW1+aYcmmqq6uVBodEhoSH9VAEQtpBksCdW3wmSeLOLvYb2860XPOTlpYuaRYwPTONwYFJJCYs4sRTw7jw6lGsOnMWwbQ5dfDh8ECCWqvENT5NNXpX18nnAkXl8m1N6+34vIiVXURzEOJ2C6khaWKa9oYAWmqkvk1+TIz4pewEeLysD/uaJv7eTd8ezk1DAkyN2N///d9jxYoVKuzLDkuELCwsPlfwV/iLL60XktMtAtCN1LQMVFetQm5OgQiWKXVBaltbowioXhFi7Tj5lJPVwYjml/jnAZKe119/Xcjau5iYEIkm4FBJ4xQuS22GOWHiGzjTGn8KWPoZm3CGEXw2fsYmlvrRJrEg6THEh8LdhC2F8XPWk/ZSAkQ/Y0wc42b+zjKMv2mLaYN5NuAJ1hToKSnpyEzPgsfnUdqg8vJqZGRmY2hwAPX1+4WItKO3Z1CIRT9OvWwXVpzZJXGp8UhQ004mVxabkgLsezcBf/09F1KSViEjIyREulftLGQd2RbWg2uBuACaRIfrfUh42VbWnWSX3xpt9iXX+xgixemlUCgJaal56lyk8hUjOOPiIaw6Yxz+lAUMDyVgbEgv0FaLmKNSP6kqD1skEdq7DahcBZx9qT5Zmt0W666YNofrg1xob/SjYW8QnY0hIT5eqbNLwqjxYV9y2lG/L/PNON+fgQlju53xSIrPO+88/Jf/8l9UP1jIO5COOfTrtLCwsPgMMDE5gVfWvYpdu/epX/AB+fXPbdAV5cvU2TM8DK9BpAUPRuSaIQqdr33tq7j88suVkPqsQfLT0NCgzv/Zt2+fEo4EBYlzmFw6ZB5uCP2kfk44BdlSN9PSNv7GTUPhzikuEh8KOWqAnPFNuXQfDiYObecaIApPGpNuaXqTrzP/pXH4bMIJ88z6ut0+ZArhCSUlwSusgoviy8qq4PP65P23KI0gp0S7ugax6G7HhTfvQUHFWKwcCnrmpw01KCwmMwP4xd+78PN/TkBhwXKkpSerXVpcGK3L1N8R1/Lw/jmCRHep1ocaIZ73wzTT01MSZxK8p41kpOqEcZx/1STWnD2DYAqnmhIU4WE9OM01OgJFhrilfUzcwwOcRout8RHyk5WnL5NN9CyqtT7h6QR0twTQXJOMjoYQhvu9kp+URY2QWt+j68R+M4bPhHl2vicn6G9IqgHJ30033YQf/OAH0ud2xxhhiZCFhcVnCg4x77zzLt54Y6MIkzD8AZ/8Gs9VWiD1y394EA31+/QvfxF8/AV+xRVXqIMRudvmswIFBLdC79q1S539Y6ZIKCypCWD4kUgQbSN4DieACKY1AuzjwDjOPAlnOgo05zPjmbgkPiRBZr3P0vIOVz/jZ+IuXQRt8jfxlubxUWXQzfClaQjWMTq/gKSUNGRlZAs58Mj34EdZebUixXPhWSGjB9DW3oi+vl709/WpevFsncrTtuHki9rgD8l74aWpkj1LUIuMxXZ5oO4w++F33HjntQRUVlUImUlXu794xhPfKdvJenENUEFBgaon+4/hJESaKCUIQUtHdk4Opid5ftIUylaM4pwrxrD6rDBCKQtSH663ipWrFV7qeg1Og3HKi/d99XXpKzKyC/Q6H55lpC6LlUSD3T7U7UpC494UjA74pW5aI8S8TL+Zb4/PfP9OmG/LGde4CfO9mPfk/H5I+P/wD/9QfmR8DSlUoVlYImRhYfHZoaG+AS+++DJ6+/oR8PvlFzEXQ1ehuKgMURm8W1rr0dJUJ7/a+8TdrH6lP/bYYzj11FNiOXy64HC3f/9+NeXF83+4XsIIf4LCkoYCmwKSAsYIJGLpcOkUPs44RkiZcGNTINFt4hgBZ8Lpb8KO9GzSE6wb68u6ss5LBaKJ5/RzgoKf5MDZB4xr4jvdhMmPcObtjE+YMNr0o836ud1epKdlyXeQDFeiCxnpGaisXCGEJUedEdXQsA+dnW2KEA8PD6lpqKSkoNTNi8H+MVSesQWnXtQJr5/9wv5jGdKvUixPpe5oSMD/+lM3GmpcKK8oRXJSsuqTvr6egwumWR+uDzKnj3MdEncAzsxMSzkeRCNCBF0LWH7SLC64ZhInnsPDDKUd8p9agyzlcaEz3xwXNE/wnJ8JfUBj7HUqm+t7GN8lBIdb+rtahfxsT0NLbZKk4UnjQrq5eFqYHOvF/nH2qek78075fowf485KvY1Wa1JIHP0I2ozDPJ35GVDT+Td/8zdqx5gmfhaWCFlYWHzqoGB5/vkXUVNTJ4LWKyTIh7z8IlRVcvsxr0XoRr3SAnWoBdFjMpDfd++9uOWWmz90IOGRYISCE4cb+AkKu3feeUddfMq6UQAwjolvCAVtxqUhGMfEWzpUOp+XlmueaS/1OxxMHNqGHFHwGTfhTM94rCuFHo0hb0ZoGhypXoYA0WYZDF9qCGf9WR+6TT8ZfwOT7sNlsp4L6iiEjIxseLws14WC/GJUVqyUZ59aE8apsL6+LjVNxe3u6Wmp8Pq8Kg+C93GNjkxi+dlbsPrcTklHViL9RcIh4bxgtGW/C8/9LBGToy6UlaciNZ0nfLux94N5fLB1CpH5BTVFxZPKi4qFCEndOCU2OSFtWpxD5QlTOPfKCZx4Vhgenz7QkDfH1+7SZ/uceh5QWC7uSSFA41rLw2Y6u4L14UJnXnPRfCCA/dvke28TQhb1Shj7k1NVpm8+vDbM9NtSQmP6nESmoKAQt952Byoqq/DM009h+wfvSzi3xcfJEuM78yZImLnjkTvGLrnkkpivhSVCFhYWnxooJF9//U1s2rRZ3AtKC5Sami4Cbxly8wrUFE5TUy3aO5rkV38P2ttbcdppp+ORR752cOGmGch/UxwuHac7NmzYoEgQy3b+AmZ8GqP5oW3c8fBEEZpu8Cb1uVkeOGgEEodNnZ6CXj9TE2AEnBaOtBlH+2mh91EwcdkO4yZIQgxpMf6shzGsN/uecOZhYPyYB7ePG1LD/Gg74x7JzbgkT4Z4MU+aw7WJ6RjGeBTO3BbPk8HZPwF/AJVCiItLykWoT6O2dq/aFdbb16MMy0hNSVF1NHkZSI0xNDSGledvxppzGJdt0+SD1eDt6+QY1NRMT+nb1amVof/sVAJqd7qx6VU32upD8HnTlKandPk4zl0r5OecWfU8OpiAESE/vH5Cmqq2tAtnx74PgLwi4LwrAOFz0u+xOkl5PMWZ015jwy407AmhZnsK+rsDEkn628f+4XuK95XpO7bN2T7jT9CffU1kZGaqdzc6Mirf8STKKypxy623yd9MOV568Xlseudt9Q2Y/GhMPrTNeybp4643EqFTTz1VhVtIX0sn6d6ysLCw+B3AdTacBhsWQRUMBcQEUVJUoc4FShRJ0dbagKbmOvQP9KK9rQ0+IUnf+MbXceGFF6iBmkMRB2vCuA/n54QZvkxc4+YuIZ76zPU/FCaGAJk4tCmkSSIYrndXRUWYLCJR6pKR6UYoKYyRoUF0dgxJngtITfOq28HnoxQqPmTnBJGW5kMg5BHB6xaipC8d5fqVsJCmyYlFyZfl0PDAPyFMLv5KVzVQgtHgSG0lGTCG0CRM/9o3ZISgm4LQPJv8DJieBIj9wDCnIZa6DZxu5mem0agxY7+ZetLQTWOE/fx8BH5/SEhQttLykQRlZmZh+bI16tLc3t4O1NVSK8jLUrswMjqsbpR3nnTsLN+A13nMhqeQU7UbZatbkVs0re7Pmp5MULu1OEV1MBlt6QaSIel+ZQeTuKvLhalxoLBM3msGtTcJkOqoNT7OnWgjQ0B3G/PWt+jnF2syxDU/hvzwyo6a7clCgFIw3OeXd8NwavPi78D0E8F35yRExk1/PrNfGbekpBSnyI8EHuLI7fp8f1z0/eQTP8fMTBi33XEnli9fgZfXvYgNb76h3j/fr7NMwtmHXEx/xhln4L/9t//2ue7CPNphiZCFhcXvBO7KefbZF1BX1wC/T4hBMIDsLN4OvlwG8EwMjQygofEAumJrP/r6+nHtddfivnvvUQfUERyGlgo950DuHKYO92zQ2NioTn2ur69Xz4ZgOUHSQGFDmwJdkwoe5udCcvK4EJ8+NDUMY3CAJy2TjCSIkFnAyhOSccvt+SirCCjt0PDwHHq7w9i3ZwIfvD+CnFyPCMtEEZryK57p3HobenZuCJlZQgyDPkTnfSKIeVaOV8p2YWwsUWkcZmY0CaPmgBom1plpSTrYPiMkCdqsv9PPSYSMH8H03AZu8jE249B2GgOneymYTk+pJaryZmf1FKIR5kzLesn/8m4zlBaIu/98IsRLSqtE+C6TOC40N9cozSDX7piFzPwWPNyTvgSmfizD1J9V5GGJ8/JehodGkb/iXaw4s0OvHVpg+0gsxGiFitIIkchwtxbPPuQCa8J0FatPrRJPcm5rBNrFUCOUUwgUlOlpNzUNJnG5qHlkMAH7tiWhYXcaxgdJ3KROQnJ1XvqbM+/B9A1h+oe2Mw5Bd2FhEc48+xxFfribjuSZ6WnY37zXbN2LL2DP3t24+ZbbsHr1Gqx/5WW8vXGDmjJj/xDOMgwYxnVS1113Hf70T/9ULRa30LBEyMLC4rcCScT69b/GpnfelV/QLhm4g2pKo7S0GvkFpYhG5tDQxDOBmjDQ34eWlmb1K/Sb33xUXVJJcPjhgG3cvylMWmqjSIB4JowRloTJkzbJgzEUKpoMiYD0uZCbN4UDe5tRs39E4mryQzCbmemoOrxuzUkpQmCELKV4MD4ewelnpuPa63Pxq192o6g4gGUrQ6ivmVSkJjXNjeKSIHbtGMNbbwzhsrVZqK+dxPp1ffKrPCq/7l3w+5mXW2kPTpS8s3OLpI/8InB5m7sWaEaYaXKhBa1xm2cTTjJhCBJJlJkCM8KRwtT0i7EJp5/Tn2DeTj/TnyRXdPMbMHFYLsv3ef3qYlSfPwiX+PPC0WXVJyA/v0j6bRQ1NXvQ3t6sSXF/v/SpX11bYQiEgSEAxhAsx7w/TfyEDC54MB3uxYmXbENBxajSyKkdWsKpvD59OjOn0GgMAVKQZnEmU7JRBxtSQ0RtEtcCMS4XX8eJ1KI62LBmRwi1O9Mx1BOQ5G4hT3wHJDS6b5zfHm36mTaZZ9OGRb7DWBq+L/bl5VesxfkXXKRIEE9Wb2luwnvvbVXTyNdddwPWnHgSXn/t19i65V3cdPOt8t2cjLfefBNvvP4qpqa52DtOdPk+nHVgH3JzwPe+9z3cf//90u/C7iwULBGysLD4jbF9+w4hHusxMsJpsCBCMqjm5xUpEhQQd29PR2zxazc6OztkkI/gKw98Bddcc7UIGZEyMTiHHw7aBh83LDEuB3ru/uLJz9RKUZiYgd8JTXj0NJgmCzRcJJuAc8/zomrZOH70tzWoq52SusUlJae0gqFE/P6/L0d2jg//8g+tSktUUh7Et36/DKVlQfzgj2uQk+dF9fIk+bU9LwLdjeUrQmKS8Q//qwV9vWH8xz9dhi3vDuFH/6sVYyPzUs94O9lkkjGvbxG33FEtpKtA+pSaj3gc1pttchr6GcM2G3JAYWc0SUYo0s/ZL05SQWPgdC+FKdeAcfkeabNcQ4hSUzPU5aLuRJI5txDiIkWCkpJC6tLcurr96pwoTodNTk1J/BRFqgyYn2mDqSfBdppy6HaC5IYkxpNcj9OuOIDsgrDajUUSJF0g+UgkVl2ap1oo/3CKjMdEccfX7Aw9NSliNDaTaTxervkB6vb4UbcjHYM9SSIwNfnRXaX++VC/8NnYxo/gM6dfy8sqcNoZZwl5LpL6udWxDZs3vY36+lr5Hi+Qv6FyHDiwD02NDfI9TCM8GxZSXYK777kf2dk5+MXjP8WB/ftx/wMP4eSTT8HOHTvw0gvPYWJiXPpC95npI34DhC5bbwT44Q9/aHeMLYElQhYWFp8YXGPw9NPPYefO3WpHD39V8jRgXo2Rk5MvZGBUCNABdHS1oF9+xXZ1duGcc8/Bww9/9eC5LYRTUPwmYDouen7jjTewadMmtRh6KbEyeXPgNwTIEAUlDGZdQn48uP7GBdTWdOOpX3RhVBEUlwiKBYRnFpRWZ2Z6HsGkRJx1Tjoqq0MihHj/lQ9p6W7U103hzdcGcN9DxTj1tFRFotpbp5W256xzMrDtvRFMTc7jplvz8NLzfXj8J1LGsL5P6xCtRAzhmQiuvq5EyqvE5CS1LXFhr7QHsb5i/U3baAj9zF/8cdJDeynhoXE+E6a/iMP50U2zFAyP+y+qAzGTUzLg9wdE+PLOrSS1Lb60uAKzc7PqhOiWlgZFjHllCjkEz7AxZI22IT/Osim4afgeDy2TWER03iWkxoXciiZUnlKL7KJxtX6HkKIUySksA6RaSkvEaUiuA6LWh90X6yINKdYr5IcLrev3eLFnSyoGOlOkTN6xFu8f1nFpn5hn2qY9hHlfapFyURFuuOEmlFdWqXe6IIZgXBouet6yZbOUPy2+PHE7GStXrcYpp56m1gsZgrt71068uv5lXLH2Kvn2Tpc+7cUvf/G4WmfFOCzPvHuWz/rQ0M2+/Od//mdcdtllKtxCwxIhCwuLTwQO5i+/8ip2bN8lw3SCms4oKdGLoTmItLQ2oLW5DoMD/Whta1VrPr7x6Ddw1llnqoH4kw41S+OZgZwLoNevX69OfqZgpFCgP8E0NGbAp6AxRmuBOGXkRl6eG5etjaKjvQs//3E7+nrnEEpyw+cRqbgoklKEuTsQgG9uAl755e/1i2BJFKIhxITTVZwJmZvVBMRDzY6UF40uYnpK0kqfSC3Q0TYjbffgksuzlNYoL9+nps4CwUT8v3/bgjeEQDGNXkzLfo3iiqtyUFBYjf7+gNSXREa3ifV2totup03DNTckccyL8QyZWGoIY5s8DwenP+MdPi7rrusRDKaotUA8HNHlTlSXjlZXn6BujO/v71FTYd1dHejp68HQ0CCSYveJ8f05yQ8N8+P74rdG2yBeB/YwMD8npMAzhZJVDUKAmpGezfUxerE0T3Um2envBWp3yitN19veAyGtfXO2hFmS5FD7197gwf5taWivT0Y04oNbaQfjZJPmcDB11/XT5IOkOycnFytWrhTSXIeU1FTccOPN6loPam2GBgfVjwbG4d153FlHUv+zn/xY9cmll1+B8vIK1TcE3zG1SQTXAv3qqV9i2bLlOPOsszEyMiJE6Ofo6uJp7Hr7vOkvU2e6SYKKhIz93d/9HU466STlb6FhiZCFhcXHYufOXVi37lUR+NNqmiM7O0/dCZUsUmZgoFctfO3uEWHX3YnhoWHcetutuOOO29UOoI8aYsyAbeCMa4RAnQiSX//618pmuPnVSzjj023ID4URB37aIuqkzolSl0E01reh9sAYZmZIbFxIRBSjkQTknXcDbrjjHiwkZeHNlgm0vvAP8Ox5FWvTQrjklFNQdsJqtGzbjv/3g53omJmCNzULSWUnYFEIiGuwHoHFSRF2XCzNhcTUCJDoyAAr/9HmQuix0QhmwlHpwyjGx3gfWBRJyW789X9fjvloLt56gxdicoG17g/THgPdFu1PN4kC+8gQCScxdNrO/jVY6rf0mWWYvjW2Mw79KLzTUjNEkIdUHXx+ryLFFRXLVVhTUx2am7kgulu+i255HxEhiKkSTy/eNu+XYDtJfvjODFgGyzR14dqt6Ly8y7RhlJ9YJ6YNyWlCOmYTMD4CjI9KP8e2ywsPQU8nsGur1Fuqf87lQHFskxSbw/VDPOunvwtq0XPT3kxMjvmlXtTQ6HqZdhuY9rOudJtntsPUle+EGspbbrsDZ555lvxo2I7339+Cyy+/EuUVFUK8e/HSS8+jrrZWtZdasdtuv1MI0yqV/rlnnpYME3DpZZcjPS1d3cvHM4L27d2Nk08+DVesvRJuIZxPPP5zpWG64IKLNIH66Y/R3dkp5M2j6mL61tSR38vo6Cjuu+8+fOc73xEClqP8LTQsEbKwsDgiuKPnuedfRFtrh/yKDyA9PQPlZdXIyy8VoT2tdv+0tvFm8F60tbdjlQzo3/jGI+p2a+KTDC/OOEbAcPpr48aN6vwfDuAkP2ZQd8Y3bkOAaCiM6M8D+IiMzHG0Nrdg/55hpRGg5oCpFuRhPsGNf////C1uufF6/HJXD7Y09qBl49Pwbfgl/n/334kTbrgJiQ11yF21Bj/9//8I//X1LVh5x6NIP+E8DM0sYmYxEa3P/E+M7ngHxblzeOTeCWzb7cOb7wYRkbIicwlITxXCk7SAcITTR5xO1BocLpa+9yv5SEnLxvp1bgwOCAnysP26XTQUYKaNxqafEcaGBB3OEMYmnP6E7qP4M2HIFsEwZ5x4+dQChUSIp8MtjII7yJJTUrFs2Srk5RZjYnJMSOtedLS3KBLENTAer7Q9WS+IJgwR4rsyU1+EKTMOnvPEuFHklbei4pQG5JeNqh1eU+MJag0Pp7JIfkwykqK2JmqNAOFpKCiFECa9AJq7x8LTi2jY58a+rWkY6EoV3uEDd3yxmaZ89q+TTBh/9o/pc9aZbh4NEBE3p7qorVm95kTcdPMt0j+pePKXv0BV9TJ1Vtbo6Aie/MUv5O+lRerhRiK1QOPjavrrlttuR3ZONp59+mkhyaO45roblPbo6aefxLb338PsTBhXXn0tLrn0MvV393/+9V+EcFbi6muvk28sgv/74/+NtrZWtUB+Kcw7JWH69re/jUcffVRpay3isETIwuJLBv7JcyD/KHBA58nQ27fvEgGihVhBQYm6IJW/OnkNQktzHfr6e9DZ0S6CJAEPPvQgLrv0UkVaTBnO4cXpdoaZuBQqHR0davcXd4FxAGdeTjjzIJwEiIZp9PSAC0nJUSxfPoWWpj709EzLL/B5TE7MqbU7eg0Qdx4tIqVwOToX0jExNIDk0VZJO4tTvIn47pWXIm/FSmx7eyOe3Lcfe8PzcF/6dSSdcDFETGJ1YAKtr/0cOZGNuPHScZx7xqyaSPnLv8tURGhF1RyuvGgKpcURvLkpiC3bA5iLUHNDoRTF+Rek4uvfXoF330lCcyNvFmeYFr5sC9tKYwSZeWcmjM+m34ybMLYR5CbuJ4Wzj5ku/sx8tBaIO8LcUleuE8vLLRLiuxKhUDK6uttiJ4Z3ql1h4+MTaq2L3y9kI5YX608SYdpFmPrpulJ4C9EQApScPizkpxYlKzsRSopKBAmU/1klrv8ZH9MLpXm/V0crMNyvz/mpXAlIFQ+eKZTgWkRnC7B/WwhttRmYm0lS5wUpdREtRzuXtp/G1JV9aqa9zj3/Apx44ony9+HD8889jZ07PpDwRKXhOfX0M9Tzju0f4Iq1V6vdks8/96za7UXiZ/KlVohnAd18qxAhIT6/+MXPMTI8hFtvuws5ubl4+603hVhOqm3yBYVF8El/r3vpRby7aSNWnbBGLaKmdol/gyZfA6fmlPXnjrE//uM/xgMPPKCmtS3isETIwuJLAudg/lHYtm2bmgabDUfUNFhGZhbKhQBlpGdiZGQIjY21Iug61K/9vv4+XH75ZUrlnpmZeYgQORIOJ2haWlrw4osvqukvPhvh7oy71G2mvoxhGpIgA2ouSIi4OJk7gigjuEEpJDIgMVHiixCcF6Gc6IqIMBOJKTQmwSUkSQjS1Mwsxie5+HlWbXOem46KwJ3F2HQCJiJJmBqbRnhoBMWFizh1TRR52fMiHBfQ1ObF+7v8+PYDYzj/9BmEgiLYRQg/+v0cvLfTD69H14Nrik47MwPLV67AyGhIrTuilohtNoROt0FrhEx/UAjTJmg7p5hMPMLEMWCY029puCnvSPFYJ78wC54Snuj2qIMludantKwaZaXVitg0Nh1AU3M9+vt60Nfbo7aGc1cY62jID+0jQd4WonOJ6h3kVbSi4uQmZBWNIsALS4UYsYpsHqtEw2kwbnsn+WltANKzhAQV6rxYDDn01OQi6ve4cWBbGkb7qAVxq/dh+pNgm00/s67G3/QJvzOSisqqKhQVFUuek6itq8FFF1+KM844S2lhuNX9yV8+Lu9nHjfedAuysrPxf//tfyO/oEBth2d/Pf7zn6K2tubgN8r82SfcMn/xJZeJO4p/+ad/UP1w59336ukr+eTNe2W93nzjNSFB76g6EexPhjnzNGA68z7pzzOIeJDi5ZdffvA7sdCwRMjC4jiGGQxpnIP/4cA7np568hl0dnapX4zcBl1cXIbColI1SLe2NsbOBOpBe0cb8vPz1cnQZuHl4YYSpx8HY2f5HLx57s9zzz2nDkA0A7pJc7j8SAT4y5YCgHnRMJ1pm2knYcoy+ehn0x/K66BbPdNWi4D5r06rzqLxxtb8JHLLOJCczB1m1GjMiwCcw1wkjHmRyiSOk5NhjI2GMTzEemq/6Slu1acw13Xg1v2ycj8uvGQVJiYyMDXFOmuCyrLZT7peeuEw/SmI2WbTh6bNBJ9NW41NON0E8zscjPA0+TjjmXr4fLwqJUPZFPyZwjoqq1YKSc7G4GCv2hbf3d2Ovp4eDI4MCgEMqalU1tns1ltaHw22l9ofN5LTh1B2YgNKT+hAMEnazbroKAoktJwC44JonukzJ33KqtKf74lhivQK0eluBXZvCaG9Ph2RMBdm6yMJTNtMO2lMu039WFdqang4aPXyFWrXVlVVtSISPOCQa5y4dueJx3+mFiufedY58l241Y5K5sdzkw7s34cnnngcFwtZOu/8C9RC8id+8Tj27d1zsExqXTm9dfOtt6kt9Rs3blDaHk5b3XHX3Yp0cZE0NUS7du1UU2QjI8MqrSE+/D5MvY2fs10E28N4nGrjjrE1a9Yof4s4LBGysDgOYf6sjW2E5uHAX5c8E2jLlvfhkV/7oaSQ/BrNQ1XFCvhFoPX2dKqFr3393WqL7rRIojvvuB3XX3+9Eg4fNYSYMA7EdHOwplDnVQGPP/44du7cqfw5aNM+nMA04RSoFDZGcBMmf8KkO5xtiMOHjdm5pAWhESaELpd2zEOgd0rpPGmzKqY6TEqyxCkX3hLh80t7XRIfUSEQEQnnVNycEKMZpKaFpA/SMDnBOuj20bBtpg9IImjMFIdpq6m7SUNj+ujjYOIamLKMnzM/gjuVfL6AkL90tdPLH/CjqKAE5fJtcFFwS0sjmpt4XlSPOvRvZjaMZGk8CQnJs7MsUz/tJyRP3fI+j/yKNlSf3oCsgnFpF8OlD4XYqH6VqPTjequpCWCahx5y5xezomFWYpOgzgihbNifiNrtaRjqTpd8uK6MJFO/f/YlbYJ1oOHzQVv8I8KuiotLcfEll6q1PSR97CN+F/z+GNd8I889+zR27dyB6264EaeeevrBvotKnz37q6fUQYhXXnUNLrzoYum/ZCFBe/HiC89KP/Wq+p944sm4+prrkF9QqHZ8/VKIU3tbq7oV/5JLL1dnY+3evRODYhNOosP6Ov8O+MyynX6MZ+rENXfnn38+/vIv/xKlpaWxGBYGlghZWBynMAPhR2Hf3n145pkXMDk5iRQZrFPT0lFaVoXs7ALMzEyqu8G46HVgoA9dnZ04/czT8dWHHlLbcJ1Dx5HKoj8HZwohgofnkXj91//6X9U5QBzAOcAznjHMx5kf3Qb0M+HOOIQz7dIwA/oTOox149OH82edjE0iQpuG9dXEKa6BIozNvOg0+ciTeGktkIrCR7EkSPLTdWBa5kfbCDLTZ85yjNvYxt/pXgr6GzjDTTrjZ56dbppAIEmEeCqCfj+SU1PVtSl5+UWYmpxAfcN+dHRwQXQPBvr7VVudhyMSh5TB/9Spzy4E00ZQtqYOpau6kJQaVadBk+hwp1dLLSBFYNWpkl7SjQ7r9UDMhgRLQdwkS7zNXfg59mwNonl/BmanAnB7+M50fx4Ozjqxn/ls3jcJw1lnnaMWIfN+r7HxUdTWHMCuHTuw/8B+tWX99jvuQnp6Op7+1ZPYuWO7vI8Edd3FGiE2XDjd2NiAZySMGlbu7Lrr7nuRl5ev6k8izEtTGY9nLvFbGh0ZUXk1NTUefLdO0sZnA7pZZ1NvE58w3w79nO2jdotx/uAP/gAPPvig2qlmcSgsEbKwOI7BP2/nQGqeucX9yaeeRkNDk5oGS5bBsbCwFEWFZSIUXOgUAacOwOvvlV+rHUoT8LWHH8Z55513yEBLHKkM2hyIaXNg5y9q/jJuaGjA3//936O9vV394qYQoqaHU17OvEwetJ35E8bPxKE5Epx5HgkmvYnnfDZuZxn0N0KIwozaEdrGmHxoGwHlzItwlmHiGT/2l3GzHGOc+S7F4fycZRDmealtYOKxDaGkVLUAOiBCOzcnD+UVKxVZpoawrn4/usUe6OvFsAhyj1f3gcHS8uYjUndXVGl/Kk5pQm7xqNrBNTebcPDcH2p6hvqA2j162mv1aUBRuRAe4QPsQtO8REkXnaf2x4X9audXmhTEC291H7JsU775Vtmf/M7oNuE0fDZpGJcnOa9cvVpNVTXU16mdWCTuTM+ppauuuRannHKa/H104FdPPYHBwUEVxtPU77nnfnVuUHNzkyI21ORwJxnvDlt75dVKo8aLaNklrAu/fZKsV15eh/6+PumfeJ0Iug8Hhpt2ELRNOpOW+XPqjRrbb37zm7j33nstAfoIWCJkYXGcwvxpOwdUkhFeSbHx7c0iYFxKsGVm5aGkuAJBIUSjo4Nob21Ui6E5fTU0OITrbrgOd955hxpIP2q4YNjSAZmgoOHUWG1tLT744APU1NQoDZRaZCpCZmhoSF0GyTQURhQshBngD4el/s64zjC6nXVxhjn9Py2YPFkOhRENSQVtEgUaI5yd4DONqa8hQozrNAamHSbNR4FxDIzbmc64TVjAHxTCmqaEKBfL89soEsP3SA1hS0u92i3Y39eP2dkwuJOJ7VtaDi8/jc4nIilDa3+KlnchOU2v7eJOL7X1nYcoq/icogU6m4EDO6R90tTTLgBKq0hm2F595QUvRd23zY+GnRmYnkiGS239Yp7xqS/TFtO+pbaqW8zQz8Rn+0wf8xoWTu1lZWWrNUJr1pyI7Jwc9c2q09WF6HAdELOUpGK7cPudd6qzfjjN9eQTj6O/v0/1C7VAObl5StNUXV1NZZY6ZHH3rh3qXKGl12KYepq20J/1M2CehPFzxuH3RTd/VNx+++34/d//fbWWz+KjYYmQhcVxikMGShESe/fux7p164XsjImgS0JaeoY6GZq7wcblJ7m+Hb5LiEk/Ojo6UVlZia997atYvny5yudwQwX9zMBNmDjG5qDNHWE/+clPFQnSi1b1r2Gq7ClUSJLUglqpI3cakRxRCBhtEfPXhjnGCc/SspfCGWbcca94PgTdqs70+nAzFQ5X3lK/I9VJ5R0D28Z2JbqFHLk9ym00SQQFGQ3jOc1SOPM0ONiOJe6lcfls6qnj6fJCoRQkifEHA+Dt8ZUVy5GTU4Ch4X4R3vtEyLerqTCSV6ah4GV6bZiv0f4sIL+iFZXc+VU8JvGo8UnAuJAf3u8V5cGHqh7acHproBdITtXb31PTWS/5flSXLKK13oU9m1PR0yYBC/JdqEMn421wtseAz+xHgm1z9gHdzmdnPiQuRcUluPGmW1FWVqYIFg3PQuoWkvP8s0+js7NTpTlYhiS/8cZbcMZZZ6tpQt4HxkMkTf8QXG9FcqXfLTWJ+t2busTjxafrnPWkH91OwmfimrQEp/fOOecc/PVf/7VdD/QJYYmQhcVxCP5Zm8GxpbkFr/76dbFblQo/KZSEgvwSFBQVIzIfkcG9DT09XRgeHlQD/bwM2Pffdx/Wrr1CDeTOgZgwzx81dDCMAznXSfzTP/0TtmzZKqRnUgbuuJZDkyJNAPT5OXqgp4DlNmQO+LpI7c9Bn8a5YNkIBGPzlznT0M009Od6DCIcnpH01DbpuAynbaD86KC/8tB5sXz1bywq0xHOtJ8EzvJMHk7Qj/3N6UOutYm3SdeV+Kj0S+PRTeN0O2HyIrxen3wXnAoLqWnQwtiCaK/Up7WtCU1NNWpbfP9AP8bGuKiZgjy+1VxyU9deJGeMoOLkBpSu6kQwmVotU18gMqtJELVB1P5wJ91Al34uLBcCVMw6CUmK8ODDRbU7rHZnAAfeT8fYcFKsPP1O9XcQb5+pB21DFMwzYdpu+tSkJ/hs3PxmSc4rK6tw+513ISMjUxF1E4dnavEsoDde/zWmhXC4YmSF+XHh8/kXXKiICLfOd3Zy6je+Zor1IliHpWU762nqTrd5dsY3tgk3fgTrQW3rxRdfjL/4i7+wROgTwhIhC4vjFFy78etXX8Oe3fsU4QiGeDJ0pvzKrUYwkITu3nb1C390ZEjdD9bd04PzzjsXX/nK/cjLy4vlcniheziYeLQ5eHNQ/pu/+e9Y/+p6dYIu/Tlo05+G4BhO8sL4FEKsJ20KPZICkiQTRtspMHQ+5iDFQ4kSFyfTzXTULFGYcfqN+XGtBvPXMPmpf5U7DtMeLXj0c1zoEKY+TmHkdJs+OZKfcRPOZ5I3Tk2x7karwLDD5UfQf2l+hDONAeOZ90MTCqaApyCzX0JJSSgvWyZEqBTTM1NoaNyPtvYWRYIGBvsxG56TPpX0JK6SbXSe033zKKzuQNVpzcjIH5NwBgk5iZVniqf/XOzS044mYGRQyE8JT/7WxEhem5r+6ml3Yc/WVLX1Xd355Wa74sTHCT7zHZv+YHsIZ/8wnDBEhGE0+lvR3yqNcXNtDb//2++8G+Xlldi5czuGh4bUTe/sHx4oykXSvCSV3zXTsMXnnHMe0jMycODAfrWGiN+c+W6dMG1gHYybtvPZ1NEJ1pd+Jj/mv9SP7nGp09q1a/Hnf/7nalODxcfDEiGL3woLi/KzTT4dl+vDR7pbfPHYvn0HXn/9TRmoJ0SgUqgGUSDCLT+/BJPTk2htqVcXYo6Njag1DVmZWXjkka/h1NNOVenNwGzcHwUTTpvTWrQpwJ966lf453/+J4yPjauFoM54RmA5B3Bj04/24fxo01DAaBMnUNwKz2eTVpeny9LESE9NUCAyzNRDu1kfUx7rGNce8JlkjXmpLA2YjjaTOf1jYFqnTTjdThh/1oVuUz+Cz2wjtUQ0hhyxfqb+h4Pxd+ZDN6chp6anwSsecnMLkCHCO+gPIDM7V50QzfOjeDJ0Y+MBtVasv78XIyOjUhY1Iy5135fHs4C88gGUr2lDbnk/fH72q+krVZyCVBtUwvEesMkxbk8XTwmXz0HIlA7jnV9SJbQc8AsBSsdQT5JaN5OQcPhvxIBtcfYB+8jZVoLPxo8w75RgOvPMb8L4c2qMV8ncdvtdWLFqlVrQ/Iuf/wTLl69Si6VJGPkO6uvr8OLzz6mLZJmWU73muzQwdTT1NGUyjpPImLJpM43xM+kJQ+QIE8fA6SYRuvbaa/Gnf/qnKCyMnTBp8ZGwRMjit8LMXJeYTngTs2QQLZaBzRKiowHh8CzWvfwydu/cowbbQIBTHikoLqlGUnIqOjtb0d7RLARoWO1UoRr9pptuxM0336SmRZwwg+3HDREmnDti5ue18Hr99V/jH/7hR+jo6Dqo1SGc+emxOy4AzDPdjK/94v70M4fsxfNT/yq3Aadt6KdJUZw4aTvuZ/IwoFDS2iWtYdJuLWSNbYy0WtWNzng9tWGYiqKgHZwiYpAO14j3g/bT6ZVLPcfBZ5OPLp91Z7+SEJEcUYPEZ+bhrCufaZOgUtNBm0QoKSkZxcXl6vA/HnxYWlKJ0tJqlbapuTZGlHsxMDggRHZC0rjgDywiv0LIz+o25Ff1w+sTAjMXryvrTkMeQJsLoSdG9Pk/UgXONMYh4dT+TIy4sHdrCup3pWMuzEtPpc4Sj+9JHzlwsCNVW0x7zDPru9SffUO3McbPxDXPzjTOeLp/knDzLbdj9Yknoklth39KSGGXOkCRmh9Oe+3ZvUudCcT4zIvfGMsw5ZjynWXRmDoY2/iZOKauzriESc9w8+wMN+n5nnmf2COPPGLvFPuEsETIwuI4AS8nffrp50SItYjQCsAnv1ozMnJE4FWqtUDc8dPf342x0WHwMtXVq1fjoYceVAtCj4SPGh44WDvBX8S8QmDdunVqZxq1CFoI6HCdlRH2WugQZjA3Nv2dYdrQvdRf+zmfxaWeCZOflCyGbi04ljZJ1zGubdJGCzbmz2xMXkzLPtGCSmua4uSJQjAexnimLLqZL0kLCQvXoVCAas0ONQhLKkWw3MO0h7ZxE+YdMX/mxyk1lsN6cPcQyY95V4yak5OPgoJCBANBpKWnq/vjsrJy1anFjY018m20oU9I8uDAKDyBcRQK6Sle2YXsoiEhKQuYHE3AmBAcbnUfGQDKVwLCs9U2d16ASs3P5Ci/D9ZJG9M6kiSe/dPZ4saezWnobhFBvSBEWfzYDrbL9JWBqfvSdhu3ab9Jb8A8+Bxve/wwRKMB0u8qrk0yeTHtTbfcirPPPldNc/3yl79Ab0+38ifh55uhFlJrEtmuDy96pm3yI0x9CGe9CJPO2MYwDb8Tow1ykl3ahLMMgnH/83/+z/Lj5malubL4eFgiZGFxDIN/vRwPuYD1ySefQktLK5Ll1ywXRHNbfE5OEcYnxtDSWo/BwT4RcL1qd9a9996DSy65WA2sh8ORhgUOvhxoqdY3g/LIyAjWr1+vrsrgTePcTs2LKGPjtAIHbj2gcxG03k5vBngz+BMc+I3AcBrtp8uPkx/1r/KTGiu38lHx4oLU5B+PZ6Cf6W/60Yl4H5h8nXXRNjUX+lmTJ12Gjq+FrCFKmjQxT5r5iLRfBKoSaCq2/Mv/Y5WgpUmYzlNXJd5Pqm4qiX4m4mlN3eI77lgHj9urTk3OzspWRDk3rxAVFctFWPrQ0dGKpqZa9Pd1o7trGJ6kNpx82W7klw+rdT0jA3rHF+/2klcn+en1PrzIlGf+rDxF3/ROjqCmveSzIjGSaiiT6KH2CGiu8WH/1iwM9YZUf5EDmnqzLwhTZ8L57nR/xtcE6T7VhIbtNfGNmzD5GKj+jqWlTcM05tmA+V5wwUVqZ19NzQGMDA8frIuJb8qh26Q3fiYv5kO/pf4mLwM+O+FsIw3hLNeUZ/IwNssjfvSjH+Gyyy5TbouPhyVCFhbHOPgL9dlnn8fu3XvUWg8ejpiRmatI0MTkOFqFBPHclx75RXvi6hNw3336pNtPAjM8cKDlIMsdMRyIuU6CBGjHjh3qtvj29jbx19NPOo3WhtDECYLOJ56nDjeDPf1JkFgOn51uM/AzX0mp3NqYMjRpIPisnfo55i3QdTJpWZ6Jp9My7yMhXm8d32gPtL926/A4UdPTc6Zu9NfPLMvU1/STFnLx9tLWfsaocphCJ1D5EqZ/6a1tLWRJVBmHaTMystS9cTw3KpgUUidEFxSUCLGZQGNjnZou5bk3A/2jKFm9F5Wn1mF2JoLRwQTMCuFh3ixOstJESAgPp756O/Wi5/IVQFEFNRaqSmp6i25On40NJWDf+yF98vNMQPqAMdgS3RbdDxp0m3YZmL5hGAkCvwtnPPYZn42f6qdYviatM0/jNvFMXPrT0M08qUljH9I434EhKQb0I0x5zmcTz5l2afmESUuY/PlDwaQjmI7PJl/jT9uUw3rzvK9//Md/xBlnnKH8LD4elghZWBzj4MLoV199TX6ZzyI9LRVp6Vnya79EBsUFtLY1CgHSC17PPedspS7nupCPA4cFGg6+tCcmJtSuK64jYnreEs/pL94VxmkeMxA7wXRm0F4Keh1+5GF82gzU6cygb4SRkxyZZ2peSBwYz6Sl0xRt6uEMXwod1+nPeAbGf2laHcfZlngZGiaM9dM4NNyp+dFESQtCI5TjglP9q/KhZs3ZByyT0yB0c40IbbaH94SVlJQhP68AgWBAXZJaUVaNtLRMDAz0oqGhRn0fvb2DmJjqRcHKD5Cc0SdCmK2UDGJNZV4snySIBEgtehZI16uzfwIhEeDUAiUuwuOT8LALbfXJqN+VjMEev2oTCVD8HWgYN23TVuPndNM2/aDbpit2pLiEsyyGf1QaE9c8G5sgMdHfmCYyzvIJ+vPZGMZl3iZ/Ehr689m8K6OJpdtZN+PvJEEmjPEI42fCTTn041TosmXL8D/+x//AqlWrVHyLj4clQhYWxzAGB4fw/PMvoqO9XWlpUlPSkJNXBF6SydvAO7paMDw0iBNWrVSLorlD6EjgUKCHAz0kcIClBohrfTi4My0H3/fee0+RIN4cT5iB2sA5sEuouGNOB5zDjnEzTbz8pYn4zIGf8ZhG+x4uH9qsJw3zIiE0zwwz6zpMUl1Xk4/TbXC48EPjHVoP9a+yD1fXeFzzrKyD9dPQ70I1QdwmH64BojA2mgWjceK9VdRgUEs3Pc2rShaQJ+SnqmoZMtIz1FRYUVGpWhTNzLgYurm1UV2R0d01goziOiw7c68I0mmMDsl70F2kwDpw+ot1CASBUAoXOutpMClShfPcn8hsIjobktC8P0WRH94fRmIkUkbVne0x34axzXvhM20TRsNvjtDv51DQzxhDNEw8Q1aYnn6mT02f8dn4mXDapg6mHoQJM/FNevrRGO2UKZMw8Z3xaBhu/El4aBMmnlnPw/fIZ8KkYf60zTPrQZi0BP24TvC+++7DH/3RHyE7O1v5W3w8LBGysDiGsWnTu9iwYaMIrgUReOlIT89Cdk4RwrNhtTh6cKgPoYBPaYJWrFhxcNBcXIwiujCL+WhYBNoUIvOx+Q+GJ7hE8M1jbHRSBGME7kQKXx86u3rw3tb3sX//fsl/Vl3RwfxMnkbQ8NkM0MYtmcdsHTfuT2gth3IdjKueYvHoZpj6V5m42+mvwWdJ5oAp08SlTYeuk9YkxYkS7UO1N07wmfnR6LB4O7SfftZl6mcdR5dv6k7E3SYP8eE/qg4G8fwJkx/bw6nEqFoczd1BXCfG4xB8QorKy6tQXFSs1oulpGSgrLwamZnZGB4ZQEtTg5BkniI+iNGxQVSfsQtVJ7cgIXEBUxMJagG0eGNyQt6pG5BPCqFkKVrqT20Qp8rYFg8PPZxyoaMxhNaaZEkX1ORH0jj735AHA75T0z7zjRC6b+JkiXFo87sizLMTJl/6m/Q0fGY+pmwak97EZRj9aEyZJi+CcZww6cxUmdESmbR00zbupekJtoXpnGXSJsFlfIYZbRDjMpxgGP1M/oQhikxPQwJF8kNt0Nlnn63CLD4ZLBGysDjKwT9RM/g5QW3NCy+8hLq6eiSFQuq27PSMHCX4eFJ0a3sLxsdGccrJJ2DtVWcgmNSDyen9mA63iwCdVkceuBPTJe+gECkZnBdnZUAlmeHVFmY3k16rMz0zh4H+CXR0jKCzcwqDfXMYGYpialIG6KikUSSIg3RcYBC67tp2jjQ6PO4XDzcCJP6s/j2M+1CbMOHa79Au+3D/mfB438bj6DrTpetjDIWRJk40JE6MZ0gL202b/yiH41m7Tb7azfx0GBHPh27mr235V/mZcgnWmXUhuDidTk6LZGZmqUMAafP8qLy8IpSVViFRBC3XAXW0N6nDM3u6h5Hob8UJ5++AJzCitEAkPiyKr13VzyUEKKSnw7gwOkH8qeHhrjBFfupSMDbgl7gkP/rdExTKBqwv62oMhbcR3Eawm3j04zNt3f5DSQbTGjcN3cYQzM+Z1vgbm2AeDDP5mj7kMw3B751wEjCC6UiCmM7UxeRhyjPlmzQmjhPm2aQhCSJIgAy5ob+pJ0E3jYFJa9ph2sVrNa677rqDU2wWnwyWCFlYHMUwg6wZ8Jzo6+vXO7XE5onRScE0pGfmCOFZQDiyH4FQCzKyhxAMTYhwc8OTWACfuxiJrhREotMYn27F+EwDJmc7Jf4o5qPzmJ1bRHhOfolCyFCCT4SBDwFfUPJORUZSNkL+DHnm1vwMIUBeIUizGBudEcE6hq72SSFgc+jrnsPoiPyynZMBRq0NoWH9db2NkNAkQA/wehiizRBj6wE/5lJ+zEPHj3kfNi7hdMeh86Bwinko8rM0bryfD+3yuFBz+sfrTgGo22femyZLhvCYumqbRi+6pp/OR+cVc4st4lCFfygsZti3FKQU3lny7suEBKWmpKpzcIpLypGfXywEZxxNvCi1t0uRoP7+EbiT9yOr6ADcvjl4fZrAmXU/iv9K+9hGTnnRPdznQntjAJ0NyUKEAuIlAjqBREaTCPYL67P0G9V9fagfwbgmnQk3beKz0ZwYf8alTZg0Jj7jGdLizItwPjvryfdDN22nP2Hc9Dd1WJrW1IfG1NWE0zbGlMP45ptw1tWk5ftjHAP6OZ+ZjjD5Ghh//ij67ne/iwceeOBD54FZfDwsEbKwOMphfily0OQgyD9ZCr+amga8/PLz8AYGUVntRl7BLJJTR+XXoPzadwmJcfGgy3wRWR7MzvdjaGo/ekdrMTjejanZKcyJkOaJzwG3Bx6RfpH5BPQNz2F8SgS5lEsFBS9BpQxfjGkjuOHJlyhpvG4E/X5kJpMgpSMtJQ2ZKTlCmNLh8yUJSfJgYnxBSNoserrC6GifQW/XLIYG5zE5uYColMX2JFKLJMZoV6Sk2OCuhyU6PzxEmWfdF85nug+NvjStFiaHYunz4XFoMgqkmFPBPGj/DxUhYF1pSIooFLUdX+htBKVpr2kbLeVmmPLRzzxckn3IqbCiwhLk5uaqs4EyhRCVllapQxO7utvUgvmhwQEM9A9gbHwQ/pQ6BFI6kOAOI9GzgES35Mg6i3ymIkGt9xFS1N/pFfITRF9HEHMznB6l1oTxJPKi0YpQc6K1D0ZIm/oTxo+CnnV1Eoql8Y3bGD4T5tmkNX4mPWEIB0Gbz86y+Ew4yQVh8jB9b9LQsH2EyZv1N/H4TNBNMB2NKYcw6UwcZ1xqbGj4t82+MemcedDthMnPgOF85rqgO++8E//hP/wH5OTkxEItfhNYImRhcZSDf6IclCk0CRmSEV2cRN/ga5gIvwmPb1iI0SLciSkiHNOEtHgkbgRj063oGj4g5KcH49PTmOOpzxyERZBxPOU4m+BahM/tEnLjlnxdmJyJon90DuE5Cg8KCA7AYqTo+agIB3FH54WccQu1GM4iROYlrowiiZKp35uA9JAP6clB5GWkIT8zC5lpGchMz0ZKUoYQHw9mwlERzDNCkCbR1TmN7s459PXOY3hwQV20yRZygGcdaZxgX2g//qNJQhzaT7kOptOOQ58/ashbGj8O+pkToj8eR85Hhznbx390W4wGiYaCj+bgYm8SppiboCBV2+KLSsVOU+Q4OycfJcVV8k6iaG6uRU9vJ0aGB6W/hzA7Nw1/YAYuz4R8P8NChIbh9o7DFwjD7ef6ID/6OgPoafNjdFC+IXnfLvWtmD51khYtpE37nEcGGGMENWHaZPIgqSBMWxjXxKEhTFoD48+0dDOtibM0rjO/pXnTmDxonHVcmh/9lsJZPuHM36QzGh0TZmymYXq+K67pIQliGhqT39L28Zm2iWvyIngy/HnnnaemxEpKSpSfxW8OS4QsLI5acHCVwVEEkQyDQk76MTbRhJGJ7ZiZrYHPBySF0uB2+UTIRTA62YXByUYMT3VjZGoUk9M8h0cGWclJxk4RavKnTnlFdyz/8NyCOg04YcEN72IQPlcqAty9kjiHmblZyVd+oS66EBHWE47IwL0wh7loRPyjUodFMbxjiVoriJ/eXTTPnUQR1p3USoiWZJeSlIisdA+K8kMoL8pSpigvG6lJUv9Er5CqRUzNhDExMY3BgTA62+dQXxdBU8MCRocklwUtVCgIWG+psWoBn5WXQtxtbj2nENdpaJzplHUYHBpw+Hhxz6XhHE1/t7wJZ5s0mK8ZqnUZQjjTM5Gfl4+kpJDaJl9YVIacnAIMDPahpbkewyODGBYSNDYyqor2et38otQieWAKCxhGODyG8fEoRgZd6ioMkq2EBK4Xi/WVsrVbl2vqYQSyIQNxbY/xZzS6DfS70g1jHuZZa5biYSQAJtykN203REKXEfejm34mL8LYhInrLMf4OWHCGUbjfDZwpjfkxYB1MHVjGN2mfjTcGcb6Gy2vyZtx6DZrkIyfSUe3WffDZ8YhkeKlqlwcfeqp+o5Ai98OlghZWBy1mEX/YAtq63eib/htLLpahPhwi3wqQiHeMyUDqWtafimGZXDlAD2HyfA4JmZGxYxhbIrrgGaFwMxLIKfWFuEXVuLzBDAz7pFf/kF0NgUw3O3C9IQXoWAmMtK5yNaHRHcEoZQ5ZGTOIZQ6Bm9oEInecUQWZjA9u4DJmUX0jy5gKryAeRlCqIGYFvfk1AJmhVgtCDFalGIXoxy4taFWaSHKQV14lsi3YBDIykxAdbUfp56YihOrMpGdsgKexCoR1hMijAekbRF0ds1hz+4ZfPDeHNqaSbT0QYFaHlFQOW32Q8wR8zPP2taC7XA4nLczr4+Dibp0RD1CcTE4A5cOxSYs7s+8WafcHJ4arqfCQknJKCmtlvcWQntHC7q7WjE6NoyhoSFMT00p7YPH41b30HFXGc+Dmp6ekmdhrJKhmZqksDVlkBDphjBM+cb6QvsRRuibfiXopkjRh0bGSQTz1qSA6XW4drMYraHR+WhiY0B/88z0jGuMiW+0L4zrDKMfYZ6NzfyoXXESC8IZx7gZlzaNk6TQONMYONMa0E0/Ux5JkIFpm0nnTG+M8SNMvmwz3+sPf/hDXHnllQfbavHbwRIhC4ujCPJ7HZ2dzdi7bxva2hplAHQjLy8beQUUeNxdkoDpmTDCsxNCFsIyMArrcE3KoDgpgmBShNqM2BHJZ05IB7fIy2ALLxYXAmL8mBybQ3//AFraBoRUuNDXlQCvOxU52QXwe0MSn8OBHhI4MuhxmkKFUzFReP3zCCZNIZA0gUTfGCIJw5iaH0d4LozxyShGJ6jZgZAl3kbOX7mSiYzhSnHAmT15VPmyiBhJkmpiXjzScqK445oS3Hjh3UgPlQqJ+0DijSHoD0r7EjEnhK+1bRJvvDaGrZsiGB/1SNYUTnFBwsLMM2H8nc8mjsaR3BomncaSwI8Ak33cyLq0LAOTbmm4EYo8H4hEyO/zISU1AyUlVfLeXdI3TepwRF6oy/OEpiYn1f1vk5NCjifkHamDFplHLEMFCntdYLy+cSGsDUkIE2lywTqYuhC0OTVGPx0nTgRMHiQpBs4wQ26cIGEwfoaImPR0k8QY4sNwYzPMpKMf45AwMMzk6dQYEYzD/AgnMTLGWT/dTt025mmeDYyfyYdlEfRjfWjTj+WZvJ3tctomXz4bP4JpWA7f5X/6T/9JrQ3ihbsWvxssEbKw+IIxOTmBuvoa7Nu3E709nfD43MjKylGnRIeSvCLwRLgkyi/ZqA+zYW6Vlj9ZV0QGxTkkuGdFCHLbu7iFAHFaI0FIEBLCiMyPycA7ipHRAXGPi18EPt88sjL8yMjkVQduzEVcGOxzo60lAT1diRgbcQvBcMlAK7/2E7iYWRiQDMp6CoSDMgdn1loG6pjb5eJpwrPwBafgT5JyPCPCccaEDI1jeHwG4xMRTHM3WlSEmCTjIK/4EfMRMz8rfdCXgMmZWXzr0ZPx4K3fQCg4iplwnbQV8HmTVF0ZORzm4Tbj6BscxsvPT2PTBiGGk14lIFgnZUFri7Qw0cLKCBbtNmGHxtHP8TCD+POh/p8ETPpRI6yzKMb7qPg8KyorOxcF+flK+5OcnKIu1PV4fWprfE9vB4aHhjAw0KfuxgqHZ5RGLcJ7zTitOU9yqhdnGwF76PBvKqP92fesjzb8BrSb8Uy/6bgkERToWtti8mQcQyRMH9JNP51fvA5OomBg4po4hHk2OFw+zjisD2HKJxjGOE6Y+M7yjNvkYdLQz1mu8WM4/U0fmDaRGNHPTIcxnsnbpCVM/ia9yY9Gvzftx5PcH374YXz7299Genq6SmPxu8ESIQuLzxmDgwPYs2cvGhobRHD1i4CaVes80tMzEAgmw+tNFHseaupL/otGXYjM+WWA1CfP8jBEGYLFFRM66plSS37ZKoIk5CiRmqGw2CRJ/AUtAkbIUiQygYmJYfT3D2FoaAKzMxzQ3SgoyEBpaRqKS1LUBZmjwxG1TqercxG9XcDIkPxynuP8G3/F8heulH5QoHIRrxYYemGvHswTpD5e/xxCKWF4A5Pw+KcQTZzAzOIkolLHKRHQ3a0L6Dwg8RI9uOveE3HjtScgP8sjJEzaleCGxx2SsviLl9N785iakvThYclzAvMLUfzs/8zg9Vei0g6zRV8LaHOmkXZrksRnI1j0c9xPxTzorx5j4bGHGOLPtPkO4vF/W/AVMo8jjcQMY78mJyer3WG8S4pEiGuC9JlRHejsalWLonmf3OBg/8GFuBS+WgAfem+bfm/MXRfqbKcJo238TV/QqG8uBj5zfZB+33yOkwETzvhGyJu0S/NhOImDIUImDxOPtnEbY2DydoYbEmLayjgmb7pNemObuLRNuJO00DCcfck4Jn/C5GFAfxNGEsR8jBaIxoQRpiz6mfIJugmGG9DNaU2eE/Rnf/ZnyBdCbPHpwBIhi0+MpX/EFp8MHDy3bt2KV155Ba2treqMl/yCPGRnZSmhxgWUCQmJ8otfBmz3HPxBHnYYUURjNuzDXDgo4R4x+h0oArLAgVWEmvrzFSKkdpQxjP6aKFFzxKk2LM6JTY3RlDKgcU0L4ZlDopCk+UhUnQU02D+rdnFNT8igH/UgLz8DxaWpWLEyE0XFIfBH/+RkRO3u6u5eQBeJUkdEyAkFBgVOVLVVTV2QKMj/JCQUlDMzYczOciqP0xBSm8gURsZ6segdxxU3B3DFpSkozilCVspK+H056qBHV2KytJmaIJK8KMIz4xifbIE32INgMEFIkg/btk3gJ/86jqZaabfE1OUZ4kM3v9e4EGcfGjf9dbjTT7udNuEMJ5xuDZ13HEvD42C8D4+6h3rocP7DfCjYSValfzKz1FRIRkaOPJdhanoSrW0NQmoH0N3FO+X6FAniDkNDgqgVMsKYtvouVAGHlmnq9WGRoNtu2qxtXS8jqJ1JmN6MFR82mtQxPt1OMNykY76GuJhnky8NQT+GMR5tggSC/vF66bj0p9tMkdGYNObZpKPbkBJj05g0znBjnM8EbScJMv7GTWPKMvkyD4Iky/gzjknL+/4uvvhi/Pmf/znKy8uVn8WnA0uELCw+A3DQeumll9SBh93d3SgtLcXKlSuRl5enBJkZ7DgwKoEltjtxVkjQpBAA+dUp/4VnApieoiaIg7U+0l9rXGJTHGJz8IzSVuSIa4I0ISF5iN9grgdVfRYQhQL/5CUeZFBOnBEjhIhrjNzT8Pgj8Hi10Jifm8fYyByGBmcxOiSDNQJqu3ZFRQ7WnJSPymUhpGckYHw8jPbWWUyP5yMRvOzVJ22aFTsshCeMqclpTIjhFRBct9LW1oEdO/YIMZrE2muycNOdmTj95LOQmb5GESCSPj1vJsJF2sV1RqMTw5iZHUBS8jx8vrC0d0zqO4uB/hn85N/6sfH1SXX9gz7rJi6g4oYCRRMlo7UgjJuP2i/uNs86XjzcPNOtbeJQ/7j7o3Hk0ffQgOSUNHVxKm+PDwSCyM8vEb8MdHa2orevA709XejoaFd3hfHb4DdFm98HvzFttJ/6FlT2+rsg2DY6+Z3pdhqYttAmuaDQVl6OeLTZF8xLa0sIlkVogkFBf2h5TG78jMCn2+TLutPo9HHNiPGjzbh0m3wJ408/o7kxfUH34epHf4YTJp2JT5jymcb4OfN3xnWmN4ZwxnO2hzD1N3EIxqHhuyS5/epXv4rHHnvMToc5wH4z/f67wBIhC4tPCVRbv/DCC3jqqafkl3m/ugV69erV6v4f/UtUL3KkmZPBjbKOA6bP58N8dBwz4QEZaLmTx4eFaEDiaVU8hRgHYDOY0+afLQ2flZuZxfxYDh/Jd8yftzr/hg4RVrTpy/GDg4gKUYRAH3DoFiLk9kThDfLcmVkkpc4gJT2itDBcNzQ768Lk+CLmZj3wupOQllqAnOxcZGR6kJbB3SxzmJl2oafLi5bGBfR0hyX+JIZHhtDb2w+ffwann+PCeRdlo6r8FKSlrERiQlBqpAkcIS2TtrHNXhEC0u6EXknXL9XsltBpXX8lJKJ4+YUe/PT/9GN4kL/49dSdITiG+BxKjrQQcvpJbmLHhaKG9tNx+KzDtNvYOtz5bBDP55Mj9ro+hJycPOTm5CLgDyAlNR2FhWXqSANqg3hxaktLk9oqz/VAZhqMnUSSzPVB9NfEWAtm/Z0w53iB+ltZ2g5ne3UAyQsJp0mv+zdOkvitMa9D+1Lnb4Q8dzwR5pk24zKNiafz1GCYibs0HmGeTbk0DKOhnyE/BNObuCa+08/EIUw96E8/E8+E023KIPh3bso2f7fO/OkmnHkQJszEI+jmOUG8I/B73/seLrjggoPpLT5dWCJk8Ymw9A/XQoNH21Pr8+STT6Krq0uprE844QRkZWUpYUEBxNvAo9GIDJIetfhYhjwhFPLL1J0Ivz8RHl8EAwOtanpjatKF8IxHkRjpdPmfgywJkf5Vb7Q88qerjDnsTrn5L4W8OPiu+LpYDgmDJgZaYJgzX2g4cHOhK22vxwuvkDLeXeXz+Q8ar5d+biEiCQgEo2JH4Q9SMyPEw8P8pY4y8PO06Pl5+SUc5U6uRCQnA/7QhPTDvAhrt7QtEbn5PiGGAfh9PFwxSWupFPnh96Xbyza6EjKkGRkS0oVowjYhQm3SKJ5/w1ZqocuDIZsaR/HDv6zHvt3TStiZdUI0uo10O/207fT7OEMc6Zn1oWXcJoz109B+un3GfWQ4R2MTndNi+fmFyMzIVO8jK5tb5wsxMNgv31wLurs70dHeqhbdU/AabRCL5nsxApmLpbXQ1oLbOfQfKgZ0mzS0w9RdC2LjF/cnnFnwXZgxg2US5pvjszGM58zDEAf6qzYInGWbepr6M8z4O8tb6k/DZ/ov9aPNNHSberNsE25gwhiXMLaJw78h+jnrzfgE4zCMhvnQNuEmnYnL90UNEM8GevTRR3HppZeqOBafHSwRsrD4DcEtyS+//DJ+8YtfoLm5WU13VVdXIzU1VQ1iDKeRkQ3+AIV+QMiCkAT+KhchxEXECS5Of4mAUloPCiyuiXBhLiKkZy6CcHharathGv6BciCl4eApsQ8OqoSILUV2dByt+qebgyeFqNsjRvz4K5zrkXxiSHg4RafJDomOT4XxvBkSNpKjpYfk0dZG3CQjyp+/tqPqqga3ew5ub1TyDgtZmkRyKIrxiUlMTDWIEM9AKHCiVD0LHimH9WTNVf3Fii5IXwiJcruyxScR84v1Qn72SbsGJJa0U0Vle6U3xE25cGD/IP7m/9kvJGhKtdlJgpbWWfeNedb9JM6YWwt3/RxPp/2M0WGH+sf9mA+hgnVlD8Lpp91xmNHX6R/304KSU2GFBUXqhvlgKFmRoKRQCjpJgno61QW73Z3tmJyajJMgBQp0LZi1dm2pRig+9C8VA7qdBqbdcX8dPz7NRH/2m8mXxvQjy6NNY8ox4QTDTT70N3GZP+tt/OQfRjj4zPRMy3aZZ2e+dBMMM3VwPhMmrgkjTJjxYz6mT5e2lzbDmcaZzlkewTjOuhEmrYnHMSMg48U111yDr3zlK+oHlcXnA0uELD4RnH+wX0ZwIHzttdfw+OOPY//+/WqevqysTF1wODc3q7a08sA69hFvgg8lccs3f9XqX+AukoVE7t7iYCmD90KCCH4hPxH5dbjIwTEmmOR/5uESoZ4oRER81aBKgsVBlNoav5CXQDCopthGRoZV3ViWhxodr+cQcuP3i62Ijz8WTrKjSRFJEvN0GpbN16zftRZI2k0/fgcm7FBbfx8uVTdOjfQNdGBqYR2y87YICRqD152O5MD18HnOEWEt9fP6VD04bROd9wtRy1JrlaKoFQLUJHnFrkKXvlrkbjjlFkGSoIXNe1s68Xc/3IfGeq0J0vWncGJ9tVvXTwss3TamjAswbcfD6Eebz/JvzC8eptPG+0T7Mb4Oi/tp/1jwwXgfxpH8CealhXJycqpaKJ0mRDs5JVWtD3K7veoOMe4YU0Soq0udF2SIg/qU5B8+a02QJkI0Ojz2vX0CmPpr2xAH/S3oPicB0XVlHN1/+tm4Wa4zjOCzqUO8LlLnqPnBoH1omXCt3aSDFaCVyJ4Sp24zYzMufwSQyHOa0NTDtIPhdBtzMG9xm/7RbYrHM8/Gj3k6YfLn36nJj6AfYdIZOOPw77i4uBgPPvggbr75ZrsG6AuAJUIWFh+B9957T5GfLVu2KA1KaWmZIhccvDgtFpZfcVxXw51gSUkpiqioBaAi0t2J1JKQBPFPjEJJfsFGOXVE8qNGcxkc9WBpjBK0MoBzCo2DKw0FvSY6HsnTLcIwWfnzskUO3NTikOSkpqYIMUtSZEdrg3Q6GmqkXEqox8uiIT5k6wflNjCPRvPB9piRg4SLw0h7eztqa2vV+ihXghdpmS5Ur25FUVmX1G1QJGMu0pNvgt99kvQfpC0pCPjT4XIPIZrQIIRnQLKdOUh8uJibRIhuZaQOM9OzWPdCHf7tnxrQ1zMr7WabjJDT/WeEkrE/7KbNZ90eE7Y0vTGEcTPcxIuTpXgaHVf7azBdzCkwceJY+qxhovFb4ndVWKg1QqkpaSgoLJN36lEHbnZ0taK3u0ttm9dESAtovg9+G3zW042aUNOPwlr7f9Kh/9C2062+cUVW2H/aj27mz77gN2fKoM1n+vNZlarqJOFC0DR5E7f8x3ZLTjq/WL5MQz+V0lllR9cxnIE6WNxsm6qTlMtMVbj8/Ym31hzyO9Z1c7470ycHyxWb4YznJEk0BJ9NHuaZMOlMGj7T8JmgH6e/TjvtNDzyyCN2+usLhiVCFhZL0NbWhl/96ldq+mtmZkb9WgsGg8rNxYvUYnCQCwZDajqMUxf8IxLxIIPsgghnThXpwW8xysGQawA4yOn1EFpw6MFXERW3Jj6GtHi4lkgGRRIfPVWliQ5JFt2c/lBTbwL9y1fn5ROilpKcotIQ9KNRbppYPAodagk4EHNgph/zIYFi+cSHhwUKPm1TCDIud6i1t7Vj79496OjoUPnwrBv2lZfrjLwBcbtRtrwbpZUH4PW3YXH+RKQn3Y+Ar1r6qA8uD9f+TEquvHZgTuWvDQUGhaMIdql8ZDaK1pYh/Phf9+D19V2IzOmF0QxkuTTsh7hQ1s+mn00fHRrmfKZt/CRXcZs4hDOuMQx3hsXj81n7m/DD2R8FE4fvJxRKRVFhMdLS09SuvbLSKglPRFNznfR7M3p7e9Q6oZGRISWUCaZnfcw3RcNnhpNA8zs275i2s050xd++PDGeyo8hJh6/XaMlYbBORTtWBRVOsFySL+5aU8RWvj+VSIJVn4mvKU96ThchHqp+MTfz1dxFh6t4Bsap4oktJlZl9RCrmiJWB/MVf/6r4zFjU1e9DsikM/2i/bTNv0t68+/AaICMYT8zDd3mb0v3iSZL/JtjHE5/cRfYmjVrVL4WXywsEbKwEFC788Ybb6hFz9RscLEztTzc3TUdW3vBAZNCnuSHJIjaGZ5v4/HMi+AXAuQVQSDj6cK8VwZIr140DCEqnOaiMKJgihEXD8mNV09PaaJj1ubQTcHFMGqBqNnRi65JflgPQgmQ2CBLQ2JCIsQpJ3lUoKV3Vuntt7SZjnFp2JapqWmlweEZP8yHRIaGQo8DuTmNmAM51w3xmdu09+7dq3YqzUfnVT+Fgsnw+wNKa6bXHvnUegdO4VD6VC6P4MRT24Te9MPrOllkYQECoXn4gyR0mgCxr7QWiH56aoTlTU3Oo6lpGP/zh+9j+/t9SCRJUb/qddvjfaEFlyExhAl39pd+1vHiftp2+sXDmBfdzI/hppxD49Am4m4Trrxj7tiDQjzMCZOW72t8fAzp6VmoqlomJCgDOdl5KC9fDu7eq2/cj9bWevT39aI7dpCiEb5OmCGetnk36h6y6SnlTxgpoJMurZSpd7y+jG/aQ6M0OuLHb9WQCRpqe3iUgnqf0sdq8b6Kr/MRp/Ljs0rD7yAWh8bEEW/+r8IZWb1jBsTCDqZRr52eYqROB99z7J2YeimIrTRb8p9KEYu7sGDInJPokfjESabTzTh85/TjM/9u6TZlMYwaZL6/e++9F/fccw9yc3NVeoujA5YIWXxpQaHBqZznn39eHXhI4UqNCv05cNHmQErBQfKTnJQiRMYj8aIiUOZF0PPuLWqBZBCM8gZ1P+YjPsnZp0iPWocjxIYEgoTHQzu2EFkTI/mVTlsMB0sjQLVbL64OC0GJyC9p7q5imDEE42lNkZQneVAYMW8O5vylarRG1DCRYKnRXv5R6SQeyx4ZGVXrjBjX+euWRej8Peq5t7cPBw7sF/LTouKyTBoSKgrXQIACliQooAgQ0zK8tJQnIWehpe0DNPf9H6xY5cKNV31dBEUa3N6wkChdJ42wGBIh/Tw5OYuJcTemZ+bx3K+24omf1WFynBo33T+6LbT1s/HTfajbaeKYftX9dyR/48dnGokV83eGmzI+bMz7M26TPu7W0PbBR0E8TGNiYhK8IJUEtqiwFCtXrVZrR7KzclFBIiTvrrGpRohQAwb6+9DZ1S2Etkd9A868zPDO90TCyjB+1+Pj4+q4hw8TJyMO4n6sf8x1MC5tCnu2lf1HQkGbhmvlIhG+S/23oftXJVNglfis8nIUx2dO36qiY/U2wXwk8WF5pC18DQfzEGOm0RKoMRJQl8gNlTxwVH/T1EKpILHo0PHMt27eEYMYrvLSlZK2aUOo8mIwfWvAdur84mSI/cxFz1//+tdx9dVXq78VZzpnfhZfHCwRsvhEMH/gxzI4MFHYc2GzOemZW97VVI4IfAod9atOBjSSh+TUJCFGaSJEfPK8iECIN7KLCVL7IwP2ohdzsyHMhZOkf3hIoiY9ioyodT5xgqOEAYWGDLhxwcDBW1VNbPprIUWiQWP+NNWgLMYMtBxkSTJIUkgCuO2c4ZyqmhUhxEGfGieSLgoCXr7KdPQ3aztYDg2LMHUw5Ck8M4MxGcD7+vqkfzqV9kBrk3Qd4oJRT82RBJEA6SkDlzo3qaKiQuW3fft27NtXB5dnAJVrOvHAV07B6adcjZFh6SfPIpKSudWeBIwESAvl6elZjI/K03yWOntoZLwBb77Wgrdf60V/X/xkXhrdh4caXUfaxk/3rbbjbsLEdZp4OhodT/ubuPp96bKPlEfcj27C+B0eOi+C72VoaFCRcRqeIbRmzSkoyC9Edm4eqqpWyrflRl3tHiGnu1BbV4Oenh55//KOYvXlu+B3zcX8/F74/vhuafOZ72ZgYEA96zrJdyHfBmG0i3y3rLP5uwnP6G9LPuSD7dCWJkWcMl5Y4KL++LSYtErZhCIgLEK8jD/7Wn3m9BOjzyCKkxb+LUoUFagt835YB/2sSJD8p3fIURPDOjKOJGB+8h/D+X+UGk61Jol/OQzWGh0VV6CSMDajqzyYUiIncMqYPzLiu8YI/Tek//6MYZ+yv8455xx84xvfwPnnn3+wH006Y1scHbBEyOK4B9f2cMDir7ONGzfinXfeEQEzo6a3nAMYB1j+ak5JSRXBHhRBDYkTEUI0j1ASNRFc6KzJT2Q2IG6fDMJ66sqo/Y0gMnnqMZ6jKn1jT+LWg6cWyhwgDfkxg+XhjJ4286hB1fzZsl0Ulhx4OSVBIcZRnlNWmvRQ/R9X02u3eeYvZv0sOWJa+oSkh5d2Ulvw/7H3HnCWXcWdf3V4nXOY7p6syTPSSBoFJJQBEYwDNvZ6TVh7sVlYe3e93r/tj3PAXqfF3r+9/hsbvLZZwxqMAWOCkAVCSIA0EijNSBM0OfV0zum91/36X9+qW31vt0YEG8xgurrPO+eeHKt+J9xz83nOECGUfFXMt73Y7qowIcrt2ZEH8rV16xbp6VlrN2kfOHDA/FBevmXW2Dokd3/PkLz+B18lnW3Xy8X+OY1rURobtZLLtczqs1CYV4CkwrrQLLnqBZmaOSXnzp6V5sYNUppvlwfuPyyf/PhB6etlG8+FMfUHudmFI2lSF1FvLjizyuvd/Xs8qR0RZOPBjfjDX9jjn7YO9/Dr/tzNw7m9K0+TOjFnNbsOYQ/RNtPTrAiNW7uWEPDabtQ7oLyyIif5Ap8sYcWP1+trrd+ypQnwoS0A9bSP32EFyEyJdGizoaGhJA63IxxxtbS02uoTZrosoKizs0N9+cpgf3+fDGrYqckpS4e4KC6KeExZrITwfkc8AVjsn3pS9wUDPQlQUVJrN1MX/Gvfw+humMsVBKb1S9TW1xXgqNckXh9Tli5hVfdP0fhkyKzV3lefHAj5iqtlU3WNXxXjjfN7gKelt9jUw6L1D87heVjKTxjaijHyvd/7vXb+Z+vWreZOmpFfCL+rdHnRKhBapX+VBIMGIMDMmC0/8MADOns+pMy+0gCQHyh2hsQh5KbGZnslvTJXrsxsQQXLvNTWI3yUeS5UaHx8+b1WFopsFcGQNawqNGOe9gfbTxidGdxlJcGA8clr9wgiGClEuFDxDDFEmcUHM4XhcqYH4GD3A1WxMuTCDabraSKA0hUgRnlia/FFOrMKfgYHBuRiX69txczPZw4sawDC+KycQ9zV0tDYpIByUsZGx6RQLEgdH/9ct85WH9g2O3PmtNU9QARaXERoLMiaDb3yw2+ul7vvvFPKK3ZJ/8CMhl2UpuYanUEvanzzMj2Zs3uIFst7pTg/JrMzrIgsSkfrdlnTcbVcvDAvH/rwB+Xv3ve4TI7HYWnNX1IWByE8o/vz84HMcsCCMiBrZgc3DlbSMEEe1u2IQ23MnIZNn8MfFOaVz1DWPshXaXy1LfpGrM7Qjui8uQhQAaCyEkkbc+8UlyoCgGgD+gn9wftESjwDtKampi0u3jTk/ArfvQPokjb9jXgnJyek98J56VPwQ18lp9yN1djQKDOa3uzslPknHq8TJbpP0tsMBLgHassdEw2youtP1IMrdwuPhAMEmQPhEpHlb5uZ0XyZrhYcyqbsBuLV3rbntH2c6P8aNomXfFucFr23K30Xe7tyQOPBbG2k/w6ePAvl5b4iC9jcuHG9vOENb5TXvva1tiK6ckwHZc2rdPnQKhBapa9IITgvd4L5sPoDwciPHj0qjz32mL0lw0w5zq74DLlM6lQA1KsAz+V0Nlyls7naolTV+NI+ZwIKc1WSn62S+WKlzghhmxZsiTDa8DFm58xxiauuINwRlvMq5GY0j2wj4DdGX9QxOsID3eJWcqbsq0YweIQiKwNhH4DH85DG6eTP2BtDV5uZ2RkZHBySoeFhmVbB6d+gKmocyrzLERAuOIkPsnNMKiAAbmPj4wYwO9rXSFfXWjtsDdDMcwmkCkYT4paKB+bKgMrcrLzorl5561t2yNruOzRHzdomfB0/J/MFzla1yvTsqEzOHJPG5rwCz0WZmeYtI4RSTgV0hazvuV0qFrfKiVPH5H/94Z/LA586pXGzFell8sy6IAvhs1xlAU48u+7P1LMLwGy4eEa3ZJKfiM+F/3K/y/yvsIfcjWfcPa4g/FCHtFuEQwdoslJJH45zYBDtj8BnhTMUgIg4or+s7E+0cz5flPb2dgNAnDPDzcEPXzgfk97ei3Z2jJUS7MkHoR1wef/lUyYG0KMg+LD/AEBaP7ZF5uX2X3VNsHrUiQXFKjGYHYDE2ob60mf9W9A8MsbJk5VEf3xFU3W1B5gTprmlVTo6uhQk1lif7R/ok8mJKanK1Wk9NiRn87TvKI7hvNkiZ4AW+ajvrI6NaQ3DJCOv8WvZta5JnzomL7wgEau/1Nn0TEHe+MYflp/92Z+1+qTOaa9ouyhPUNa8SpcPrQKhVfqKRBe5XAcweXPGXLRlaZ657RkQxKyYGTN5h3HzBhJMv66uRqqqlZlVzCugmDcQxEWHpYUyZWSVkp9TAR0rP85ynagCfXSbsPd68VGU+kVg4MZfcb5g55LIJ4KJPGYVQsPDqDkJB6OlyuPTGmxb+LbU8uv4E03J43KjCwqeSR+aBvwMDJiQIx+44SfJvf355XN+VgdZXaEgo6AAB7A0MTlpfru710ptXb0MDQ7K4FCfhW5sbNL6rJZJjXt6BgHCuR8EYIUJve6Nw/JDPzItr3zpXqmpvlrm8m0yNASwqpOF0qQslp0znTCAm/JyDpbzdhufIFEwqu1YUV4va9rullKxRx559B/k9377/8qRQ2N2lov2RWVBEBTCiHixSs2pnoZxUONhIqzbpWFWqmyc4fefroJ8BS8dc8TNOSzqua6uVsGHrw7hTJPHBID+js6HV+nrxMP2JkJ96eyMkq106DN3E/ESAMQ2HICW/kHapEG/sAQ0IdJT/CEFFfT0ET7dQT/UrGnbsMJp3sy/9Tp/wDbR+IEoF29RasDEysNGn0/C0haJHdtaBugMjABANAzpqKLMhG9r7ZCu7h4d77VatqL54XJPzva0dORl2+6i9GwqSEvbvFTX0r/ZruKaCy1XsVwBfZkM9Zek71yVnD2Rk9PH5mV8TMft7KTyA765x4WkOeMjhbyOY00D4MzKLGe4fu/3/qd9CyzIy5/qUNa8SpcXrQKhVfqKRBe53AYxeQL8wIwBO6xSAIA4/IxggHEzO+MNFrbBamt5w4kZqjK/Sr6w7uCH3l8sKPiZrVKdm5yjnD4sjKnrrw8TZ8LY2jP/KlzsQLIJhnRrilUWXslHwawDvHg8KcUzqcQr4ZwHAZRw4Lm21s98WHJ8VV51BJIZlGxGzAw5idvThwCIczIyPGxnowATEM2IP29PhI5ZKxGfxiElze+cCgC+FD8pszOz0tDYaEJmQcvELcYTkxOWJwQzWyRsneVVOIyNDcusCg2+OVZRpmBT5dDWneOy69qL8vKX3SA9nbdrfXQoKCyXsfFzKux6VTBxFkMFjLZBRQXnkDhs7kKe/GnUlle2exprr5GO1ttkanJe/u/f/C95xx9/RsZHaX+AVypEI6y9Mm1xuL0maHoKWIg7nb0v1z3d7FmjADsWe2L25y8Pgtx/Gn8onsMNFWZrh6RfQNjRx/2OpnpbEYq4WAmkzQE7bNGgAxrof/R/+gC6raQs9RHXiQ/QRP8gDlZ3rBtYPwAwJX1awwKstKdJlW3R+WqI/ame5NjAEchoqS4Se/orOEidrE0AN2qytKg+nW8s2dtf8oxOvg3UadTExb+VV8d+Va5a1nT1SFtbu47tKkuTsgfQBzSWl9dK9/o56dowLuMji9pfFmVulg8Ga9oV3L0lOsZK0twxL2vWFqRnw4K0tZdJTvvUyECFfPYTNXL+ZKMBQ+rHwdC8fdtteKTf8ss1BC99yd3ym7/1O3bhKnm28lMASproq3T50ioQWqVvOQpgwQoQQOPEiRP2hhNdGSaEnTPCGp3JwcCY4fp3sCoS8DM/X67MMKeKcxhwaGXoyUiIV27xaIw8ETbYoZNGVs+6sfLDOQ2ET9hbXBkKJolCoCFsAVQwcUBBXW2trbBApGEigDwAukgvSWtRZ8iAJgNj2KuaVeA3PTVl+SA+Z8Kk7wImJRdmuDM7xzytYQA/k5PjOuMtSNeadmlqblKAM2rbCwhXBLGdJbHZNlXkwI9VHMo9MTUolRV5aW3Py+6rR+Wuu9bIFZvukPnidpmcmpe5AgBoUGflKmwqVXgJB7AbVagBQv3QNALTAYYT+aZsY6MqqDq+S5ob9sjps4/J29/+v+STHzuugpqtQs4kufD0/Hh4AAt2aZ0HGAmBvdwNuxT8kA/8exhvK+J1cxouVVl7T/+F/aJwC3+oMKf9xtsoXn+n/jF7OPoByt8AZFzQ7mxXsnLh22O+IoTwjvgg+garffEc5CAp6bda56y45bStp6cnDAhbnpe2uxwEWV9U/3EY2suirhq12fNgblGf7mhpmFNaR7adpn7ntTzzRQdvpMMveeM7fKxI9vSsk9bWNgvnfjxuzNQBZaee2FLEeXBwWOvI35jzepnT8ni9kRZn4Corq6W2vlo6u0R6Nk4q2JqTM8fqpbqy23gN4wRAShj6+sVenRTweqMyDiZiP/VTPy1vect/tAlC5Amy8q7SZU2rQGiVvqVodHTUVgcQCiznnz9/3pgQs8C4LRcGWVtXIRWVeWXkyrwrbDppKxWFQqWCH14fdqbpIMKZMjNfgEWAClNqh84rt0v+TIdJe55IH8ZIHhy4pMIBcsGQMkMYtoEf/WPlhzML3E7NAViCEEdsX3h6kZfIhz87eGLGzEda50xIECdCiuQ8+XiO9Mk7eXA7BCX1ycpAQc01tdV21kFzJgODvcroR2wFgkPSfEPNtuYSQUlE6A6GFrTOy6Wmbkw2beuVW25tl00bblJhtkmmZmZVOJ1RoTeiwsnffKvM1Wl87VJdldNyspVRsoPqth2XZwWA8xkIR881eUUw5Wc6ZEP3d2oFt8tnHnyv/P7vvU+OJltk7t/DRJ2Hgqh3iOcANA5+smF4xhz27kZ7RZ25m+sWs8WHv3D/8uqr8Uv7ets5UWecc0PF6ofXvYN/gA1gh9UJDkLTrgh8wBG696m0T3o4tkK9PwT4CTdIcyJ8IJcVQjtXp/a4aMoJGKJvmlcsgaGmQxaHxm0rO9QnrqarB9ySckJpfRJzcltz5Is/NbMCVFtTJ13da6W5ucX6YdRVlngOQEg9U1+AF84JsmLMGI1wofAXxLgjl7lKrg/QcVlXLWvWrLE4SJN2gCgfk50LvedkZHjQQGKNjuE//H//WO5++Sss3qV6VPMqXd60CoRW6SsSXeSFBvOXc/t6EgyM17FhPizlw9xhTAAjXuXl7EJDQ6M0NXPjs7rlirYNBi4B+MzNsmzus8oAGS4EMis7ajY7zIkb5cuuxkAwbZgtwIs3b5h9h5DJqiDMznBZafDZOM+8pRYrK/aKrqUbKgOESNvy6+mjk2eEU5z9QJg4kW7aHtE0ZAc/duhZ88uqGXVKOcgPr0s3tzSp/aQM9PfLXH5a02WFqlyBUZutRJCOgSCrQ8q0oO6qcguSq56S7Xvycuvtm2TDuuulMFevAGhA1Wkpzo+rAOHeoJwKswZpaeIsBzNrXt0uSXVNpaZblCPPDsnw0IwKumppa6uRFlVNLT4Th8g/M/lc+S7pbNsnx57rkz/707+UT378KZmZLhnIcoCTAo0QsPpjQtjcE7O7e7z6q2aEter4T9zdD/F5nBEfdm7Ps8eBGXL71I5njz/iTAV/xAGt1GlL70Z+YLm+nsO+KRCKvuJgGCDk22OxHctbhbwFCECiP0WfDD36Ds+JlRHJ09Vof21st8OPZUt1tdJfs7dyYKuPUbf0VSjdBvM4ybP2GvOfWBugomzkwcch8UeeAEA6UaiolO6edbKms8vioMyXqjfI0tBwgHt4BBMmVnOI+7nnnjN7wkb4rJlwmOErDrT8bT2AF3HEyxZQ6ACuC+fP2H1XTIbuvOMl8lu//buyZYu/Op/N2ypdvrQKhL7N6evd/F/vgQ8D4xMQMDDyyjNMHwVDHBoaVuE5LMWFGWVUfKCyQmdmfPg0J9NTZXYewBi+CtwAE7b1lQgGBzyucDNhv8zO/SG8SBMhk139ceadginI0kjMwWR5RmepHgDEFoCXwZk/7gG4SA9amRf90QhdkGDvftARqv4MJcHVzn4tD6wakecAbkVNuypXaffDVCpIGRocsC0wVsQAJxWVpaUVCN6cMYGpaeLOBYgAID4rUl2blyt2zMpNL+qUNe27pTDfqoqtiWEVxIOaPK/SK+irrZf2jg3SUNegcfCVfhVmFWXSe25Sjh0dMSC4fkOjCrxGFX4LMjXBQfdyae2oU6DEZzoojIMH6rqirFNBZKP0983Ku//3Y3LfJ49oGUatzAAn/C31RdX8DSS3C4CyXKk30114+xmVrJuDl2hPf079OAjQZ5LjWc1qWAJWqb/l4Z6vPMPo3o7e9oThTUFfEfJVCfoMfZu2jZUfgCJbYw5wl48V4krJ+2QAoUgziDr2M2nqZg7RB/nXuMzaA9A/ePa+S0w6XigjynxAGr9p8fYi6Wl9aFvR9p4HB2e+Ne1la2lpl472TqlP7kmKVS4o0oei/oIYpyjGG2CI+FkRYhUZf4CvUBEOnRUf8keB0JlcATwBRAChyCf+6GdF7asjIyNy8eJZ5VHjdnD8V3/tN+W1r/0BA0/R1qt0edMqEPo2on+ppv56DXwEd1+f318CQwngAWOnLBSHy91GR3l9u18ZKG90VKsCCPnnIWqVGcV5GxioM/jloAfzSuV15W4wVFah4uxFCBfiCv+RN4IhFH2WS11wKWOdMXK2b9wvS/+0hwsOhIPpRi5wPI9uCUPl7hZmyqx8AWIibFrVasCcxGOrKGrmVXlAJOE4C0H6zU2N0treZm/DUH/4IT7AVE1dlQocBR9aZ8RvQDAp46ICIN6yq8opUKrOy9adc3LrrT3S3blL67ZBZvNjWkeD2hYzBgAqKuY1npyCrQ06q27V+OY0jwjuRXnu0LCBoOaWKtmwqVnzU6N1VG1lfvThC9J/cUqu3rdG3VqtLFE/XlyEbK3U5q7WvLRo++bl/vuekT/940/LU08e0/otqOBygeZ9kcCJ4NV8obtycKMGize1tycT5KygLT2r7qtTqT8Lr/lBz5rD3ZTGsxwM+cqgmz2PoVYSVtHXrT/Xan9WwQzRj1jtceUrP5wH8jumfDssVABqKJLhMe1HpO81ZZcTAnaiM6kOCEZfUHAE5k7PUVEQ4lE/+qc2VlazVI9mMlBIn0xAh/172S1vNkHRFJOXAQBAAO6Wlg7b5gbIAEQIDxgBDNGnIfop8WSJZ1Zq8ANw5M04ANDp037HFfVHXPiLPJF/b0NvX9KLlTfSJB7ySP0ynqMNGBesDLP1NjoyqOOpV179nd8tv/qrb5MNGzYm8Tr4XaXLl1aB0LcJfTOa2Zje10gADJgGZ14AQTA9nmE4uPEMo4SZLi7ywdDzyqQ1jDKuifGCjI/x9tL40pswPpuD2TkwMsapzI+zP5ypyd7ADFNGmCBIuI+F1RM/eOmz7QBAxOvCJYATWxfE76+Nk1/eWKmv99lkbG1pIslsl5I+vz2oLuKlcC0tLdLZ0SGVOvufUQAGI6dOSM/bEkX9JrraxSoGzJqL8GZm3D+vO+PW2dlu+RoZGZKR4SErE6GrFKwAfurqqBvf2vCVKhdIZWX+ll0ut6j6nGy/siC33NItazp2KFitlsmZIZmeHVYBynak5kFjpT7WdK6Tdp3Nl1cUtNzaRpo36me+uChf2t8rjc1Vsm0ngq5ahoZm5NDBQZkYy0vPugZbHWpurbN4vL6cOJRdWYFg1LqRK5SB8fp3uVTXFnTGf1Te9af/KB/7yBMyPTWr+Y23q7xeAqBQX/xqhszOV4scwED4WfKXCXcpu3iO8G4faXpcnofn66lCSPqqI6s9DkK5G8jP5tDe1AFCm/5EP4ZiPLAiRL/1Z/ovgN/fqLQVFlvVpItERaKTbvKUqeAAvlQQwFizob4tsPVdjIQD6DotRWIOVn4LnLgkiVDOSvqGlZWqVxCkwMcOLJNeQvR/ylFZWaP9oslAEMADRfkhqx8pykXlD6X5MrsLKUALijjYMsfMOCIcb5Nyazp1H6Aq2gGKOsCN+HHHnMtVWzmoY8Yx+cAdN8ISDr/oAKLTp48rcKqW33/7H8qLXnSz10OSr0hrlS4/WgVC30b0zWrqr4YBBCOBobECxJ0m2AWTcZDCsjhvupSkviEvHIYeHZmWC72Tkp+FweUSQeE38jIj5HMPHKiGCRIPjBU/+qCMsMJWSRA4PovmXIWv+KwEPqGIA2GBgCE8t1K7YOLNHgBFo9TW1FJoY/AmVJRtUwUa1JT9JAwSwQIYQ0BwSHnTpk2mkye2/diuirdgKBPpo5bqVHUABoyaFSsOypJn/PCxVg44d67pUCa+IIP9fVrHEyaAEAKAosYmLpT0ra8lAKRmA5vlRanOcd6Kg8xzsvPKotx6e7cCtK0yPVMl4xODCoBGLD5bOdE00Ts6euxulVyO/PrlleSXe5lMqqjOZXwIzTOnJuTooWFtu3IFPw2aH1+9A1wShvNDNXW0K+c2aiRX2aDhcppWq5SVNmlcdVZ3fANK5+sa9Tm5954H5fd/5zNy9uykhUtXdRxMZFdkMKBTH8u3z2L1ByIsdolRf8wFf4m9rfokgjXi83wB3lK31N4iMp1D8qz6YY6VHe9r3t/038wQAhiFPf0BoER7BxAKFX3FgVAKNOhwxBdEmmQFv4Rjy9gscKNzGkUeANvYK5kfAqKpvdsaQHJ3/t2Prw4mAMjqgv4KCNLJjeaTqMgHz+QbamrqlJZWQIzHSzhWZgIEok/PTMvgwLD6bdA+165+/Y4tJg3wEsYi453xAw9gDBGOuOgHpEmZCOPt4Ktt5JU3yOobKqWte1JOHB2T8WEdn5oGceI34iA+gBF2TL4uXuyVc+dOy3/5L/9VfuRH3mRvWFq9qTtqlS5PWgVC32b0zW7uSzEDmB9ABaZC/gBB+ItnFEzaQdCCDAydkPs//YCMjc5IW3u3VFfVGiNsNcbpsz2ERTArFGmwfA1DPHfunH1nCcYYbmx/wTBNGCRphoLQ8Uec1Sq46rjcMMfy+KLms0pnns2aZi4JjwCzYEohjGCGLlAgqoELEru7u2XLFVdIZ9caE8QwU2azKN+O40wPIChdGaBuyAf54S0hAB9+sLcZvcbPAefWlia782doeFC4BA65VF3FZzJ4Q00FiubHgI8KAgNBCmjIf5kCoKpqVoC0vAo2r9w7L7ff3qV1vUmmpitkaGxAgdqEHZ61bRAtL2XrbF8jPd1rNQ0EEhfdKVjE3VGDiUUnBJC2TWWFPP34gFzsnZKt21qlY42DmqEBzrjwdf/kYsXanAnFuromDemgc3GhS4HQGjVxDsPf6FKYoE7aT0oH5ZP3PCq//98flIsXpg2sugBXP5ofrz90Byjkg9ABZnADdyAQ6U8UgdBBvjKC8FdK4os28W2wAD2JnaXjZg+SfiKDfup9W+tLE6UtOAuEO21Pn6fdaSf6ksfnKyOs9Bmg0H5AHOiEx+zt6kLe+43n38sSnTPsHIAZ2FIrt6VZvS9BhItyWXiPKInbgUrETT3jj7B2RiqpE+sL+h+rVPZ6PL7031ZNNb9cZdHT3SMv/c56OXV8Ss6fymk/ZPvLQQt1BmCRRZ2EqLZpF9/GG5WTh7VOSs0KVBrE3oDU+uQFAFZw4C2Md4jxTt68HM57yB/+4Df2seKKGqlvLMm1t4zIU19UIHS4yrbX6EeEj9Un/JMfiLyNj0/IiRNHlceck+///h+QX/qlX5UNGzZYG2TTXKXLj1aB0LcZXS7NHUwBJgGTghnBZLgPCDuYDER+efYZ75x9guHM2WPy4Q9+RmZnYGCNsnPnDvveFUCHg9UwN8Kz4sEHJGFcwYwiToRFvH5/5swZeyMtwAThYaSsTOGPYFzXzzeZYMIILxg5/uvr6m3WaZ6U+OWVY84m8ZYUV/JzFw8zQz+vVKVx+DeiEHYEQ9jNa/n4dhN54tMG3PA7xaFXzUOAFeoI4pLIiQk+ipreVYTOLcxrFFDxJf3R0WEFQWNaFu5TqZS6ev8SOSsv+LUDtir8cLdX8nU2zsHmquqCrQCx2rb3mpKtALW1rpPxqZKMjA/LXJ5vS/l5CkMLKsXaWztkrQqvWgUssqhC2ARqzILxoj/8E0YN9oXxEqsEbGcW5eHPXbA3xTZsbJK2jno7p1QscCcT9VsjtXUNGo8fmCbOxVKNJrNWk2hW4Qr4USFsXwY3tCPj0/ulOD8hf/nOg/I37/6iAoqCtokCY/wlgMj7guuUxXRVgNtGbc+29nZzB4wgWOkTlrbWtalEgFs0nAtSg8WtoIwDsw4MAgh5/AhN+grA2c/3+EdtaQ+ELAdzGQMBhgFihMc9gE3ECWFHePKGwl9qpk+QV28jzbIpDa5EfoIPsBJDmznQMsKv/plffixdd7KyJKDEzw2F3yin+4G8vr1ePRy3Uyv4WdDxp/2dT2YAwHGjzywu5mTL1vXy/T9cKyePzciD9/JSAnXDiiArL374mDFYp30ZUHzVDeNy3W3j2kfm5b5/WJRH7mfrVf3UVunkqMPqk4kV5w1Jh/Co4AHwhth2w2yTmeKivOglE9LXOy5PPMyFi606dvzWeuqY8R/8CXNdbZ3kC3k5cuRZ5UEj9qmO66+/QX7nd/6HXLX3agvjdZNU4ipddrQKhL4N6XJpchgDTAoCGDBzgznBlIJpwEQAQcq2pL5hUj73uYfkoQcPqkutbFy/Sa7dd60xo/vvv99ADTM3GCBxscIDk7vqqqvsLhDiJH5fXfHZIHWBPbN8zuIMKyjjA5MAEpg433dqVkX+nNIbrRFs7W3tKrhrnelrPDBTPoJqjFWZJa/HY+ZcEkIJwUUeQrARD89shZHmGKtBCuhY2g+gQ1UAzFj5mdUy2Zab5tdXcUq2+tPR0WZbYQCgYnFWgYxvJTQoAMqpIOENIO46YSvChTB3DxWkMJ+36waqq1kdU7BVOSfXXr8ot93Ro7PrbhkcnpOxyRENl0+EGgIOSblgq2AbFADV12v8Ql1qvhCyVJNmWuESBvHdDW9Peh5+AA9iq0KV8sRjg9J/cVo2bmqWnvWNmq7WJ3VWRj0qAFKdEHzFfqHYqiCoVe24VBBww2oOde9ACAGfnz8r/cNPyl//xRPy9397RutMgXUV7sShKurPBPmiAcT29g5ra7Y+ELS+zeHbs3aezD5G68KcvNAu2XFE25M+IMjeosKv2vHKOysTgF7a3g8x+9YXfQWATDiALd9/Y4UPd+xw821e0or0UFYblv8AQK7SPuV9W72pv0w2lfzZ86vl0LgXOEPmLkv2lpYqW/2CsFeN8uEHv+bkAe3HfPCPuzoCOJZAoSobd5bnpP4tCcY33wirk737Nsh3/mCNPPOlgnzhgXEFyRP2xiD1BDGO7K05HVdNOs4x89ZWWXlBNu+YlpJMyuMPz8vkOPcH1RgfYNwwuaI+AgRF/TCmAwRhZuIyN7MoW3YXpKNnSD53X14Kszr+W3SioxR1DcFz+Cp/TvtnlY6d0bEJOXvmoo7RMQXxeVnb0yO/87u/L3e95KVWH1Doq3T50SoQ+jalb3azwxQAKpzhYXYFEAgQhILII8yHcwKnzjwu9933aWVyBRUQa2Tv3mtt2Zl4Pvaxj1k869evl127d8mUAoYnnnjS4l+/fp1ceeWVNoPkcDS3vjY3+749ZxJg3KyIALa4UBDwwXkhvso+mWxNWV5UITQ4RO3bVb5SRN6Z5SPsYLwczoRxI8hwY3WI5XbyiaACgCAIQoixMkOak1OTMjI8YqtagKAley1LbI8FEya/vIHW3b1GwWF94mdC6wmhXiMNjRwwrbFcEw9h+TYSZuoYYcyBainnQHFB88YB9bxcd1O5rQDV1HRK/+CUTE6PqXBBgDgA4pV3zvy0NdcrCO2SxgZmxQ4m+bOVHwUlDnQQi7ZEos+AHrUzd4SoKxVtmudKGRnKy6kTE7Jhc7MCEp3p26oKcQN0WH0rl2K+QdurVUNVm52f83GhTJpl2FVUy1zhvOb9szJbGJRPfqxfPvjeXo2fsyEI5QqrO4QhoIc3kgAbfhOwC2fajnahP4XApE1YyXCh7iA9TZt6cT2IeNii6erqMjCKMEaxjcXKDwKcMMQL+GHFKdpWAxtooO8QllUh3ALgEHckh9ndUgCECqCBUl9EuSJc5NlXRdCtOcIPwdTgW7lJPPpPvbk9beurODhgH/FTL+E3Vto8bhaWSG9BzUlZ1Jq+matokGtv3CCv+N6cPP3oonzpkXGbyACcABwAU5tMaJy+RcX2rq/OAlLJHn2AVcChoVEd59wqX2eHqFltZnwQljgCzFC3qIgf92JxUWrrSnLNi8fkycem5MKpausf0QZWblWUVR+1r5TJtbfMyM6rZ+RTf18jT39pUgHtsPKROWlXXvAbv/Hb8qpXvVrb0s90eZ2v0uVIq0Dom0xUP/fSIJwYMDDofyn6ZjY9TAGgcvbsWRP4MCTjmcpIAwjZ1onOlD/xiQ/JqdPHVbjUy47tV8nGjVvlmWeetddhYawwNBhcMBuECNtRXWvWSJvO9B/dv58UZfv27Rp2o/kByNh9LJomZxUABggrGLMLLgCRK4sb4KICZ5KVGgVtkVYwWJhpMFeAEYAIRmzbZpoIs17amFWbeB29qHkn/unJKRnXcrIdwp0kHJDmrS+2wKJc0VbNzY22ukW+x0ZHZL5UlKbGOmlpa1FgwnfJ2H7wbRe21dj+MqVp5zW+QpFLDKc17wq2FhQIVS3IjS+usYsQq6rWSN/AqExMc55CAYMdaFZBh0CUgrQ218oVGxTsNTJDV4FChsibaZohVYAeBwkIR4SGCka1KxkY0nZdAkPY+8oJYAkgs6iAB7Ody1EQVCiU6Qy9ViUoW2BcZpcBQEvpICBz2jZaf5OPK3g7qf1K63S2IB/5uz657x/4wv6CAUMuxgP8+JtExJ+39qK/0ObUMe1Pm0B8p4stSoCGr1CRnr9aTTgEsh+095U7E+5JO6G7nX8wd+3adTa2WWkaHgb80IcS8GNEvH74lvg1BitfEH4BO8TLOPFkUvDjQMiFPH5w97x4mPBPOpQB8hUaDkfbo8XrD5qG/arSeM1elZ1/SjybfQbooEe8/PpWodeXJ83hfc0f/dltrE9WlNXL9TdvkFe9tkqe2l9uAIQrHQDtFlbDAU6pawAJ4ynuU2IrkSQZI/SHknDp6rDMzc6bP0ATbROTLAejnD3ztqOuGbeeDmVYlIZmPlFTFL6cEWMbHQURHyu301N5WdNTJXd+x5wCoXL5xw9Xy5c+zyv7owrYOZ/UJm/7jd9KgJBvo0X9rNLlR6tA6F+ImP394733yL3/+En7Rg2DCSEPGJjTGQRMrEIZPffNrFnTqYy7QSp1EE5OT8pgf78JfL6AzADjI4M7d+yS3Xv2yMYNbA/tk46OziSlr42+Wc0PU2DfHsXhZQBAzM5CMVu+71MflfPnzsiu3WvlxhfdLCPDIh/58MdUiM/bjPvqq6+WDRvW2wrQl770JQt38803KzholPLKctmvIIgzQC0tbbJ582atsyulWWd5YyOjCj7GbEuE7QsXgAUTVL4i49tXRcCRmqknZrS4sT1F/skvjLIqp4y6ho+6sl2DMHNBSV5cR/l9J1Q3TB4hQDzDWqA+bV/ONo1qHbD6A7MlvWgb0unu7jLGzuoBb35xjqattUUBH2+p6YxZhZIfdtZyqIBne6ygim+Pzc0qAMrPysLiuOKQSQUN3MtUkJtuqpWbb7lC41oj/TqTHpsaQMLZtpqfIVFBXVaQ9pacbNvYKi3NfjicbPlqQAJ09NlFpwMZzNgjnBYV/GBeAj7mnze8En+qc75HFAjZjH2+XOslJ8U8h1DrbWXItr+Wtr5c56vibEtQpsmZozIxdcrG09g45ZyXocF5ef9f9cvZ4xX2xXzqDuBDmyBEGXeABtqEto76RljSJ9FxR4iRL9qbdiEc7pgRwFDEySqEtzGrfb796GDD345CgNNHvF215CZgfVXMBS516MLf3V1wRt7MWu3xg46dg6MUDIXfcE/DQWHwvuLncwA6EZ+7ejb0R5/9vJfBTrPyn4TUGOAQsrfzVIUdVynEBAL+FflVX1a/UqqSK6/dIN/zQ3Vy6MkqBUGT0tfXayCe8FkVANFWg5RH8gygRc9OgigD4BU7VmnxH/UA0Sa0H8TYDICzoBMKJg40qYPtFAiZuzpwLcfQELfbzymAq5a1G1rlrlfnZe8Ni/LAPdWy/4GCjeFCcUY6dbLym7/x23L33a+wPELkb5UuT1oFQl9HYqa3/5GH5bEv7pdnnjloTIAtj/Pnz+rsfcxmSNUmLBECTkuDlJlywpR4ZMzEsGF2hR/fr3cH7t+AYQQz58K9bdu2y549V8m+fdfLi198i+zcucsj+DL0zWp+ygmoABAyY0PxDBBBMCE0OOy8pjsvuapRZS4LMjLYKoeePS/33XevMSt/K6RWGducLX/DcLZs2aL1sE3D5+T48ePy+c9/Qe0rFARhv0Mu9l2Uc2fPGvjkDapOBZ1XXHGFtLe1KTPkw55jS0ISsGUXERoo0pl2wtR5bZdtNBoC0MNZAcAIApGDsKTt5vRSPxhpABzMMOM4FAsIpB5IN5g6OsvyHAInvqnpCY2H76g1qWqRunrfNoEQtijyCHDjC/D5wrRt783MTElhnqsDxtWdc0Dzct2NtXLLLZukqq5dAdCIjE4MaUfgEKgKZrpXOSBnXtpaymTrpgbpbK21/kj/ow4QZZS9pH3W30ayQGb258Rs4AczAAjww1klgBD9H8UWGKsfCn5myxWwqVArct6K+4w4F5QAH9NJA/8KxsoBexdlZu6MThSGVEBN6TgD+FEHfAOqJJ+5d0z2f3ZOFheqVRj6igJtQp1CDhx86ytWCnhG8CEgEbq0R2xNBjAKwQkRFqG8Y8eOpf5rcWpcnCkyEJTUGRUIYLaVJY0jq5y8Hnn0MQkAcDOPYYbcDnMKhHjM6uqk/+HftIToW5TdtzwjXqvfxB0zfxZPkg9+wg/lwWjAVPPr/lXXzLN9CAUg8nr2/oyZrFDXikdk06b18kM/1ix95xREPDQlZ89eUDduIk+AFPFpfTlIJF5S8SswaE9fFfLzO8QNkQ5ghzIBTAGeUNQdbrQl9rQxFBdQQqSbpucrQNH+xE2fwI7zaz3rWuWO78jLtTeV5JFP18nnPlVQAM5q36Rs3brNVoRuvfW2ZfGt0uVJq0Don0EMjk984qPy93//ITlw4GkZ6O8zYQrDY5mbinUeglBwsupOqtwYCwpX/TfGBBNI/gBGEILHfGk4WIk2mj4lcWI2pgHjcibnZ13mbCl+795r7COAzEx2795DiOfRN6MLUHaYEiDAVlkUGFg9aV6wn5meVSAyKXVNIyrAtDyz9TI2wsqNz8wHBwdsxQhhw4oLM/44nwPTgTF+8pP3GNBgla2mmu2PBXuLC/Czbt0G6ezsNIbK9gWrQdzBQ15M6FGXCjaNAaq7fXwVAaL2MHZWZmDoMDkYKqCHtIkPQRorQuTFyqMMlLgIg9BEwJI3ABBm3IKBky+2vygboKalBUDUZTpvgEH4Q1FO/8bUjPqFoat5FmDAzHVAsYMK50XNZ+WC7LuuVm66eYNUVjdJ3+CYjE+Oakwq/K3fsQJBuyxIS3NJtm+uka52zb+1ifc1Tc7NybMBGuu/4Q7oQWGneknHgIIXB0KVpGTmMvVTpu3Ah29npsolP8fr0LxBx/Yo/R/FKpGvxJSp0CFvxYVhmStc0HKNytjEpAwO8aV8Lh0EtIoM9S3KhTMi506Xy8nnJmR8bMZAEG0RwsjGHDlWnXbArqenx9qPZ9ojQClEuEuND+qdMIBuwvf3+ydKEOTWZ7S/OHlYDuLa1/aT+srmI1aC3Cr0S1EAn1Rh5+2y0j61Cz/EC7ZhhdO2PGl3XNUB3d/uUoP++PYtgeBLCWCzqDQu/XN/AGfq1P0Y+EnKwjNxwA+pK8u3KlaYuBqhuXmNvP7NnVKar5VHHsjrpOWc2s8upUW9o6jj0KGYTHConfGGDuAJoEV9oqLsEU/YRbtEOtgBglhJ5Rm+zeoVkxTGJf4Z3xEPdox9kSpZt6FFXvqdedl7PStCdQq88zYZnp4el+uvv1F+7dd+Q6655tql9FGrdHnSKhD6J9BTTz0pf/d371MQ9DGdAQwunR9wBuFsnH+rWnQNY+wBN/XnNvwyL0b6uLm0oOGNmTgTgQ9pJOZm/5mmMpPFT8wev5sT2KT/kRbMg/MmXd3dcvttd8oP/dDr5Y47X2LpBH0zukEwJ7aFjh07ZvkBSMB8yA6HpCsqOeyrgn0ScBRM1VVSC4nZ40Mh+B599FEFpwcNILEKwEFmtsGYQfKmEsSWhCWkirMzExO8qaUAjGV8rfx5nTUzu3cmq2ZVnqQffAa8ocdFjqFIn1d9YaqUCcEYs0pfOZi0ZXYEroNAVqeqtH26jKkjhFnt6erqULt2aWxyIAdD5iAx5Aefi5q/ouQ179OT0zI1Pal5npDZfK/G2a/ggNfGS3Ll3jq57voeFcZ1cqFfAdAUq0slBYUIhFALKlTmZcdmZfBrqhUc6ezayoqwoF/Rv7X4JczabvQ1tVfRY1VoW17qx1aJ6NMKeEoAIOGgKECIiYGbi4UKbUvO6DBb5zwQ/nzlx3qvASCEbE7jn9Xy9Wn7jGiZVNCMTErvxTE5fWxOjh9ZlItntH/P0d/Z4uIMEULL+9W8th31C9EmCFPAJuZYvaF9MIeA5RlFWPoSYJY+Q7vwTPvR7tgBvAnHypu9WaZxA0qjPwax6kWfIzyU6qTl4x27UCmFWTmAdVOPl3xGGpjTlSDMrtzN7d1MegEEnE+RFCkspWma2uuv8Rwl4yH4Szzb6paSt4950FYzD7YVRnkqtY8CeOyNtGTyEPlixbKyokW+59+ulU1bahQEiTxz4LzW6aSlgYqJRYCgACLUE3VMezHOaAN0xjd+A+RAPNN2KOLEDUW7+s3bjFsfS5jxw7gcGBg0sENaxA0/irTxA0DihYnyshrZuKVJXvbd3LQu8qkP18tjn59W8M3HV8flla98tfzcz/2ibN+xYyksFPoqXV60CoS+CurruygHDx6Qj330I/LZz95vghvwwwC1Tq5+YB8wD9u+UmUHC7XT24FCiwWGlwwCtXdvyqiYJSlTIyyDBF5nTEg90DTOROA3HsZXiTROvBA/vjETPonbtOTH+aUyePwSh/6x3cP9OizbvuENPyIveenLrBzfjK5AnmBOH//4x61e2QpiRQT7LGOjjhA6KJghzyj8AEbimeLDpGF2MEzO//hKEVskHJCsMkADKPED0ZwN4NX0CQMmbDdSccQFIIq4DQQpzWvaCD4qHQBEG7JNR9z0BxhvbV2tvTYPowWAIjjJJwelZ2f8o5iAlrmZWXsNeE1XlwlSZpOc3WhuRsg2SH0Dn+mocyFeWaVtiFDS+lpQgcs5oPmCnQdi9axQHJNi6byClyGZm+Wc0ZRs31ktV1+7RjtPlfT2a/kULNFxXPiSf7aCeNOsINs2iWxaWy1Vmucl4GPghj5D30OHXLdn85fqAB8P4ys/bH3FatD8QqXWg9bHDAJLZ/dLwIjxw5+Xze21vhcnpLgwYsCCV6SHR8fl+LFROfT0rJw7oTPzMd4mUwCq7ZnTtrWVJA2fFTq0G0T90Qa47du3z86MAbxpbwBq+Aua1/64c+dO64ec7QP8BDFGULSnjxcmGn5gmhW8leRgB4Hr4y+rUhCEHwcR7s9CqorxCI/wtEjSV4UAOZ6XMEOxYhR+XXfeQpzkW5NyfmLO8CpNE2XtCM/xw8dkwfKpBosxSaMMwKO68wx0306Cyis1HnW1D6kmaRt40ngYSyy0XXv9WvmuH2yWpx+tkv2fu6Dgwj+HQXyMoQBCYY4VFdxpG8AI442tcUtT7dkmwx/poaMIG+FQmFH4oU3hI9gz9s+c4aOpkxaOtGNSgxk/2EP0Gdq7sqJONm9rkJe/ZlbWbiyTe/6uTp7YP6ZxcD6pID/6o/9B1VuUn6218EGkv0qXH/2rBkIU7Z/a8Vg+/tCHPiB/9ZfvshUgBjNCTqvMmILdp6EMgJUbBjz/2YHmb0y4PwQYvmC4KNyJj3iofQNDysyCiUWOI14iIq60PCgcEkr8QM5L8YyuSnUP4vnx3LvDvG2j5e218x/9sbfIm970Y7adRjr/kkSZ+vrOyzv+7Hfl0f1PyRWbdsvNL75VrrhiszK4RmOgABfO7DCjzBcSwaNthBCxlR0tk8/IefuHOInZy2rl1h/KNaMCkbggmJu/nk3b+BkeVmeIw16nV5DBsnmcv0FAECWMzWecOitthAFX2ptk6DW19ba6AxHP/LzfF0P42ArLa/otCoDYshtXQYs9eaytq1K7auEenYYGvq9UL/V1nIfwLTbKgtDzt8A4V8X5pSlZLD8v84t9KtSVCc/PyZbtVbJhc7UoxpO+gWmZmORMgwoE5eVaXRpXSYEVX5cvyKb1Rdm6QdOt9dfU1dWUAx8q0c1JhVodYp+CIAdMsQpk4IcVHrbC9DmfZ/Unp/0M0OjAx0CSKU+LrTLLmGh5SqMKgKYsroIK7dOnB+RLjw5L3wUFkZM1MjfdJIsL/gaZt6nlih8jBD32fKaEeucuoMOHD9vqwetf/3oDxw8++KC9Vg0Ios9AhIk+grAl/O7du80PCorxyyoHAA2BCDD2kXwp8jqKuFOw5mbaNEBE6sfrGT3GodW5KgdDKZ8wZ/hG4u7+UzOPRKep6o9vF9OXLQlVmpqZ0QHIpidmKPJj8bqV+ffuoOWwNtPW1o5l35jTsrAaFNthhDPeR7qq+Nhuc3OHvO7H2hTI1soD9w5q+wxqHH42i/oAvAQAwY7nABKkSdugWOkFDAVFHYbZ69YVRF7IB4Sdna/TMmlO5cTxk8KFqlCkuRIIYUffAhjTZ6qrmuTqGyvl7tfoOJyplE98oFpOHOFlh1Gd3LTIr/zKr8nLX/5K27ojzqDI4ypdXvRttSJEUb9SR6Sj/9Vf/rm8+91/YedQuK8lBr4xCo3D/8yoTMDtbUaFPx00MDkcGXgIWKtgBl2yOgNTYFB5XJCHJT7LnT5gtqYhHjQNC2BaWEjS94BKPsMnfV5ztnxq8h4fbjAFi9XyhTnitnAWg9gbTG3tbfIjP/Kj8ta3/id/RRu3NKFvGEWb/M3f/on8yR//qZw/O6xMrl42btoke/bssYOHGzdukvaONltuZzVldmbaGCIX0AFYyCbbD3znq76hUapy1QZEWMYG1LAaY8xZ69CF2Kx9dd1XmBZcKegB+BSU0bHtZFuVmjVWdrgPCIDjzNHfXgGg+OyRtHjdV5msMj27QbqqRuPR/KkQRQ2PjFgZeSOQlZze870GisqUR3JzLp+8aFAA1Nys4EdBECtKNTUOhuzDj9p21BJgjNlsoTCjaQ1ooc/LXHFQ7Salq0dk0+YKmZopyZkLMzI5xYyXrQbqGKFEf+WulKKsWzsrO68olxbuAgogkygHMui0vfYX75X2FACIQUGYADQGgNSsKWjd+eoPb3/NzwOAAEcALbYiCePKtsTKWP2hLcfUT8nejJyYnJXPPXBeHn5oSAHmojQ2tMhCoUWKc2xz0LnJTUoh4OIeJ1YWDx06ZHcB0S5snbzmNa+xFR5AECtCbD+y3QXgoS2pU1YEaE9AEzpjFMUYAEAAPOlPnAOKNIOez1d4pj5xs19ti1Q40y4xNimTH3zHjKKeCcM4d+XgJ5lEqRt8xdzVPlahQycC0rA86TNvrOHfeI4SaYZu6fGQ6EzIzMQ/dkv2lqE03sTejZ4egIhn+BsTRCIhFHXFimqpWCsv+Y61su9FDXL/Jybkmaf7NHv+kWXAQoAfdIBHAJrIB/HQnoALVvmgcFvJpwgX8eEO4QeeQRzETxyA2UOHDhvYxS8qgBDhIw7sAhTDg+mTL37pgtzxyoIcOVAt93+sXPubguupMdm37wb55V/+VTsfRDzkBYp8rNLlR/+qgBBFyXa2eI4iZgfEpczvfOc75O1v/51k6ZUDnBpO3YxxqNGYhD7zxwwI5hVhjdQ/DAMBSgDi5pkZJOFtBUl1P/+DH2sAM3OZV6HgjK62Tpl6V7ms3VgpPRsqpLm1Qurqy5ZUBXfFaJyAI5KfnRWZ4RMIQwvSe3ZBzp4sSN/5BVG8YPmrqkYYOlMiDzaDS8pkdlZGBNOiHbhFMLz5zW+Rn/zJ/8eES9TfN4qiDh/a/15557veIY99/ozmnTriTaYK28YDFrIJ6gAAvv1JREFUmKH4NtdGBUXr1q9VJuPMiddlJya4iJALzTjoOq11U2ZL5+vWb5T16zYowGixNLgCn28BsQ3lq0wICA5DA05RzDgBsN4vKioAOjBEGCNba75cj8oybAhBQ5/gFmZWh8rLVcDO5i0ehO6cgq+zZ8/IhOaXN7SqagBU6k+LT3/ybTxuNmYrLOdvo2lnqGRbzJipMnIFbPOlcQUP5yU/f05B0LC0tE7L9h3aH8rm5cgxDpJ7xyBIhbY7MhaQXFMzL13ds7J764J0t6mAUEHNmR7ASygttSYDsHHmbS1voAd/WT0BQAn4KZVY/eFNK1Z/dPasoIcVoNKCnxXCTLyaEw1N/NT9uJZlVuu3WiGQyNEjw/KPH+2VE8cmpKWdW7E7ZG6yRQWozsq9io2oT4QiCnCDAvwcOHDAQA72tIuNPzXfcccddqj5qaee0nYfVmC91QSin/HyeKKPY8aNZwQmfYnDsbZlqnZfbiREP6Z+DLBZHXo/ov3oG64jnMOcCvoIT1ZI34FPao68EmesCgVAggBWDqh8ew9lEzEiSYiVQWtCI+8j9og9afGn/j3PnidPn4mTAzgvnyoLpnrCU9D9niCliEvzBwjSeYWs27BWXvfmVjn1XLk8cO9FGR0Zs3Yl3wE4smPK0/PyUE4mJ4BUtsEs3URRTijySVhW74mL5yzhn3ZlAgTo5s1R7jLj6/SMX8Kg4IGAmMgL8SAXbDVZ+3JXd7O89Lvn5JqbSvLQJ5vk4c/MyaD2wUJhWn74R94kb3nLT8i6deuX2gMi7VW6POlf7YpQtlh0wEs9R8d88snH5dd+9ZfkS1/6og086/g+ks0PApngfrOsMgiYl0e0FAd74gxWQI3N0mBapGH+NCpzg2GRtqiwYNAuSGd3mezYm5NdV+cU+Gj8yhhGh0oGaPovLCq40QE4WpLxkQVZu6lctu+plC8+PCEXzhVUSIrUN5RLU0uZgaU13RrHhipZv7laOru4t4bvUokcfDyvA3VGTh6e13wqMKrRMiZMzpkYgok6S8vIK+KdHWvk19/2m/IDP/BvL8lUvl4UdXjPp/9E3vu+/08u9s5IWalexkZnZWRwzlYFaAzACLdCc48Sy89csNja0iytba1SxzmQ/LR9ImNSQdGcnf/hcrQpE2a0K3ctbdmyXdatXa/Cc40CE7+5OQ5Es0LESgFt58y01gBMdZUyVVaDtA4AOH442i9k4xm/gCVWFfjwIt/4yhcUhS7mpL9/2F7Xn5waN6ZaV8drv/7NMV9hylm/4CJEZrp2AFTdKrWP8TFZ8lCp4MvAg1ZTSUFWsdQrhdJRqWuYUlA4ruUflpGJOTnwrILhET4wihDRttR61axpuovS3lGQ3dtnZMs6rUcFl6Xk0DMgxlUCbhDeJGRghb4a/nBX3UCS+wMEsfrDa++zqjgHxKpPyXSEBwp/xEkYHRPCeSnaQ/u/goGLfZPy+Qf65LGHeYNtQftws5SX1kh+ulGffYUh+kcAAVZxAOi8cfj000/LyZMnzZ76DaKv0v6cCbrhhhvkxIkTJvACULNFBhDCX8SLQtDx9uC0ziII73yCCO3/K5Kt3C297eZgwld+nK+47gLewVDKQyDSi3EW5sibP7vZJldKxIkiCs60IeRRkWELYz49LvwFmMHO85k8aVvjGzM8DlJXSxNL9+u8zwAV8ajO9hcTFnicHxVg0ujxcMSAwPV1bXLlNV3Knyqk/3yNjI8x5vzSROrC68PrAhV1lbVnvEG0C+1EeQBBKK8bLw9ACSDD80rCHXsmUAAdXw30VWPsiZtxDD+gnqP9qFPjFYCligbZdU2VvPK1s7aVfc/fNsgzTw7L8Ei/8qZW+ZVfeZu8+tXfabwjiHRX6fKlbzkgFNld2bGwD7uVfla6hfmhhz4rf/AH/0Me3f+IzWgqVOBAOC8BF6JSC+yM6WQGJu58PJABY88aBgaVBLG0YuZWVOBTLCijX1suL7qrSq69qVoamyrlzHGRC2cWpbF5UZ56uFzOn4EB+AoOoMhnhcxycnLjHfPS1zcozzzhgqRGx5nKY6mtZzWhQgWmKLCq0sFYrTOuKTl5tCANjWWyZ1+13PGKetl3U6MMXCzJx98/KV/6PIc7eStGhazzvKWyae6XZncMfg7+/fKv/LoJEPLy9aZoj7/50O/JvZ99l4yOjsv0xKLUNc1LTUNJBs/n5OzhKpmdhimlDI/VErZCYHy8ngy4q6oGqNA2zEI5UOxL4Zzh4WyNlsxmiwAYiK1MLq4E3AC0ytQMMIK52uyWPuAtqmky6y2XeWXCtj2l8Toj5nApM9MUQBXnZ6RWQU9TY4eGcbBkr3LXVCto4xV7nXFWw9iZaZNvrvNvVMZar0ClUtvet9gAS+TJhGaZ9qGFcZmaOyANLX2y6YqCxnVOppWRP/Ncmc5Ia6TEm1Pqj0sRVTapLtKzdlauvXJa1nUgtFIQ5Gc8ADZZHUHhQMfNruPOyk7JgE2lCgxVCn7yBVZ/qpbAD0BogbNGBoJQlFD72qL22bIFjaZcBoem5PEvDsgjD47IYH9BOrr4unyHLMyskfm831lEkghBF/p+OR4XaLKic/DgQQM2CEPAT/Qf/KIQQPgFMBEWoYcdQDPrz0GFH3b216X9jaDoX1890S8ZO15XITyxA/QEWHbl/ojfk+DH+3SMLXTyFfaeV3iLC2fiodwonsk/b9TF6o/1Wav3iFdT0cSw11/PZ1K/+Ip84NfynxQdHmD25MW23emDWOmPKsz6q32Mcjn/8/x63skvYLatrcPOIXa0r7F+7eXylbcANOQFoIPu+VBfqnt8Xv6s2cu9HLSgs90V53Lwt5KoB/wRDhCEwq8Xifrw4gEKfTvRP0kDaIYXoucqq2Xd5kWdcBZ0klojJ44syoXzveo+Ki992Svkl3/512TXrvQOt6+tL63SN4O+ZYEQdKkO9kLFcUbgDI4r3H/5l39e7vn4R5Wx6wxZhQ1CAXeWcRFqS1Fj0CgZ7BhxU48mYPFPan6/jDIW0tA/G6yqdIyrAJ6XLTvLdfZQK1deVy8Xz5bLg/fOSe/pemltXm8rBbw6yl753Jxf9kV4T9oSlNqqRtm+p1b2XD8uD97fL/0XirZ9VlNXnoAgnS1VlcmO3dxsWykf+8Ckgiu+06OMiw9pViyIWqugFdm9t1ru+o5m2XVVvXzuU7Pywb+ekIkRBQe1vkVD/r2umIExy1OGU8grYPwjef3r/90LzrT+OWTl1Cjf/b7fkkcP/h8ZHB6RgQsqoGZK0tRelM1XannrRc4/VyOnDlbLUG+FLbU7UHQGCQMlbzDC2lre2GK1hvJr3AJY8Tt8UMV5Xy1yRq2UFAcxYWbVCIWK3+dRkufwb2HMzpfmu7rXSmuLn2mydNSNlR4ugOT8D3msqgI4+PZffWO9MnBek+c1b992q9HysBpkq3RajsqqKRmbOiITM8dly7ZyaWk/o0x5Ro6dFjl7tkoKcwgShDCgnZU+VgqLcrWCoO2bSlKj/cFXeKBUcGuL27ObVU9WfRBigBkOUQOAOO8zl09Wf4p8tymnbqwA5RTo0Ffwr/ECmvgGmcxqlEXNe6WMjc/IMwf75dGHh+Tkkbyw87ymp05y5V1SnGmXRQVSdsux5pn2pF4QaGyFcpYK8MObXrRbFvxA0QdY/QGsh1CMcQSlz8Ttbw2Nj3N4fcyEG+GzcX45cm8+RjwMda5tpMrBjgMewFAAluwqUJqOd7wor5fD7aNMBi7UjXrx7VkAPPkv2Eqn8wsNhH9W3PAfQMjseCZOiDKSW3PW/Bg3c1JD+PPtM+OC+kQMTt63PP++cqx9Rc2xQu51bAkbXyUbDY2s3Dba9mWc64GydR11hx3WRMHxgmIBsMQWqoM8Mkndhn/aLfglkx3KC/glHcyXItKg7SH4RYSFIl4o8mJlTYCs21EH6JHfcmuHkydPyPBQv/zcz/2CvO51b9AJTYPlAT+rdPnTt+zWWLaTXaoIKzuhG8vk05++z0DQiRPH7UCtC0plajAi/aPD86wROENgrPOsZoSaOuBkA4i3rngmHbODEahhZnpBmlpEXv39dQqA6qX/fJV8/AOLUphcb28SvPJVL5Prr7/ezjT8zM/8jBw5csTiQEgvCWcl7GB+DfVtcvf3FZVpX5RHPssr3iVpaFIApKqulrMmZclqj8jH3jcpYyNc+8/gdYHKoMzl5qU8NyTdGxakex3f5lqUrTur5ZobGuQLn5qTD//fKZmdUmGbg6lpYRjomodKBUOcj+CMze/+ztvltd//b4xZfD27TdTfH77jl2T/U39jM/OpcZ25zUc9F6W5oyRb985L65qSzEyWy5lD1XL62WoZHagU5ZXkmCZScqFiRTAwwEoZdQHD1vLRvCoweAMNf1YOK4oF/gpkHo0QTNSTVYMmbH3EjGpKBEx7R6ds3bLDzjjRFs5AneFWquKeIt6AQ7ghLGrZhlPmzNYVn+QALNnKFQeKS2OSnz8vQ6NHpGttmazfNKz9YkguDnEuqEJmJqo0ey4kVO5aeStzOmvdOCfXXzUv3W3aTzVPll1MCQjKKvcBumTlRwEO4EcBSj5fJXOz6Bx+5u0ZPkzKpyIcKBkA0oHitVPUqAta16wILEr/wLh86Yt98ugXxrVfLkhLR5m08NHbfI/Mz3HLM3XiIen/bA1yQSFC7tlnn7U3vtiupB9Tt9BSuymho/iu2969e23lKFYJwi0UZ31GRobtLT1WfqI2vhoiaV8l8DAhNB0cRL074Fm+AuRgKIRnxAVl8+Zlws7LxjNhffvGL2Jk+4a6QMVKStRFqvQZMKR/8KKkUYjY3Cxt/Yk8eJ3SI/CPO+Ne/yy/akv86oWJIl6tf6uCNxogVX/kE3+EdyBEG+nkq4IPxzbYm6i85YV/8riSsGcMVFRUaRzz0tQ2JG1dY1Jdm5cThyul71yrjolarQsHwNQ1RD0AYqgD6oN4aP8AQivTIix9DGXjTPsUYXkmPHr0G9Jw8EoZtUhaLvxGfbOqjIpzRBzM37Rpg/zkT/7U0moQ6a3StwZ9SwEhskrnWpnlS9lBYRcD54//+I/kD//o92VyfMK2Iiycduwgu/sHBqBmBoHaELn547VtYyxKdh6IvOgfadgyr4IiDizvurpC3vDjTdLYLPLwA+MyNFCUq65tkaMHNL3CNfIrv/w2ue66ay2et7/97fJXf/VXtnTPAItBDcFcoLq6FhV61XL7d4zJY1/okxNH81JXX25nguqbKtS9TK5XEHT4wIJ88kPTyhzKlRH44dq62jpjQJxDWZhflFz1otQ3T8jhZ3ttRrnr6koDQy99dasytkr58z8Yl8NPFiVXpbMfgIPlQOuPGZ9WBWcy2Cb79V//TZ15d12yzr9WirZ75zvfKX/7wb+WmdkBBXZaF/N5mZuZtw8gFuZntazzUlNXkjUbRXbdILJhO0xNZPBcmfSdqpKLz9XI8AUFRiN8x4h+gvI+AHND+VI396gAMJX5KmNlNQbQYI0OB3/BIiUO5s8pY7RyUOekiW5mVZUqDPg4JNcA1NWzPdNkjNruv1FGDNDEr9+A7HcPsZKTq8lJtfphS6K8oqj+tG0LF2R27pTsuHJaWju5r2ROnj2mddBXLcVZznAhVCgbIEikUets1/aC7N6m7a516md/PNcukxF69mRmVn5YCWILrFiskmmNc3am0sylBcAzACg5/8M2GAegNWxZOXWal/JKF74jI5Ny9OigPPHFUe2vDopa2yulqrJDFmbXyOJ8jYbxsUx/px6YydP/WfU5evSojYmV4AeFP7ZZwj8rRIAn6tTbOB3PtD3bGXwfanR0RP36SkDESYV9uR7sfVPTxl8JPqD1q+PSLlDVNmOMRltjBgCxCosZ4RhuKF9BSCK2+oZvkAUHD14+Xv1n/KYXAWLP22qsOiD4KSNh2YLHLfiPrwSRT0Azba3mJA0IN8KhLBv64/Xg5YLcD/0XO+0gam/bYmrPM/YRjjICggIQsYLDanqkw3ZxVVWtgSC+jwjwoB5wRw8iLl/l4lM1ZXLNzX1y7syUnDvRJqX5RpsU0H+sbKqYbJJhwsWKEPbo2AGI2SqPusmS150DL9oKZ26Vxy9uUY/UbT6vvGJe+2ZVUYcNn9rR9lvkILeOVR2btBFlop1oFwD2m970o/Ld3/3d1hdJ2+t3lb4V6LIHQpG96FRfS3bDLwPvwQcfkJ/92f8mp06etLdxIHNXhcBigCMWbIYD47KAPgPkHBDEYFnQZ/JCWGZAi8oApmcWZOfecvn3/7lFZzGL8oF3D8uT+2ftfEZzq8jaDTm5+7ta5fzJOjny5Br5Lz/xMzaY/uzP/swYP4MYpk78xB3ME0HQUNcmt72yKI0dA/LgfSM6M1+U9jWV0qJAqFXVldc1yMP35+XTH5tTJsEA9becYECcoWGWwwyZNJi9cH4F4XGh97wKrmm5al9OBWuVXHV9g2zf1SDv/v8m5MF7XGDYjIiymhnhBwAsyR/90Z98XQ5QU1Zm/O94xzvk8ccfl3yBz0TM2ve+uCfHoRjbMsoEtd4rqxa0fnU2V7cgXRsX5Nq7SnL1rWXS3KngZ2ZRhi+WyfkjOTl3qFYuHK+RwYsVMjVJWGa6mk+i07isHZXZqYuWT8uomNMOj6uC0bEqph4tnBUP5m8/PCSCJPkNor28i3r7mWAkLhOQvH6v7aJghzrj1XpWIzl8bd/B0v7ImSFnrhygrlbQxFZZndTUaj+omlVgNC6Dwyela92AtHeNqN2U9A+JnDqt4G+Ic0uk6yAIuaLNLF3dBdmzc142dovaad4VCCXF0R9+KZX2cSwVAC0sVMgsb36x+jNXrYKgQe3qtQ9xISJnKxB4bBFo+aiiCv90B/U3MT4rR58bkEPPDMuJY7My2KuQKsdljdVSXdmlYq5D84fA86TpNwAYhNLp06cN/HCAmeeVAoT+yxbZnXfeaW4IHmhl38ONtuXNQe6FAfxwtcKXJarFasWJpG1VQ+uF6H08Amy8HWP1x9vYdeoDd5S7o7RmNayHcT88E7+lqJG70PUtHwc/fOOMdvAbkFm1mpzk1mvf/gEoZYGTr8JEXNi78M/a45/43a0ES3My3fsMf+rT/JNX7Mmn5ZX6oR7UGl5AGXCnb9vYsbpg+9R5A27EAz9rbGyRnp51Bhggj9sJP9SNgxK2savk6psG5cTxAek91SEN9To5U+/k2+uI/Hjm0QkPEIKXhR/eAK2vi8mfr6JFGNzx51QuVbWTUtvYLxfPlyvv6NBJR52WcVHt8jrGZmTD1hlp6eAQdV7H16L0nhOVA+UyO52zYw01uQ5pbmmyvnj8+HP2oeef/4VflCs2X2F5i3RX6VuDLlsgtLIzfbXZXOmPwfeJez4mv/QLPyfnz59XZuODEkZhQxoGpQOOtGBsMAUjfbZPGCjQwYqB5HJQme0ig35RZqYWpHu9yFt/tkUaW8rkb/9yWJ55wgGQjnHb2iFIfWOZdK0tl1e8pkXyM03y4CdqZWochu8rFIAUBhTMLwYvs6SGhmZlJjXyyh8c11nSoBx5ZlYHX4V0KBDq6KpUAFMv9/39nDx4L18TZ3bigvaqq66SDRs22LmKixdZ/fHzMNQFsxVmTACLoeFzUiqblO1X5uzs0J5r6mXLznp5759MymfuQdjA4KkRKkhMcCNk7rjzLgND3O/zT+k+lA/h9p73vEc+8YlP2KvPbL/xxhXfayJGXh9nhrnEwJJ0XNMfbYyKXEnrfUG27i3KHd9XkptfViY6+ZT5/KICIJGR/nI5+1xOnnuyWk4eqJKB8zkZHWaLgVUWwFEiOBIFIGYrkj7C+RxfkWCmWxTu/iGPCwt5EzRQ9E/6kOtupp4RFPQnB1YcxNYZr4Ih4q/M+WySg9PMKGHedQ311jYcjq6py0lzU532G81PzYzGNaXtdE6mp/sVBBekrnFEm2ZWzvc2yoVziwocVUCWHMRpUhq3gsPmkmzYmJcdVyxIR7N617yFGPA+jmIVSEGkMvg5nfHOcfC5CHhu0rJWa7/kcxjlWmbt0GXMhlWoU2/lfBS3XIFLXp59dkCOHB2U3vPT9q2vkQG1H+c25zrp7Og2YUg9IISjviDqiP7O4WdWf+gPCLVQMTHgpnE+aopw4znb34gv4mG7i3u//MI7Vgdo08Sj6gj6S5PmST0auMCfKm+35dtcpIPyNB0cub3nwZ9TP7hxuB537LGj+L695m8j0d4c4sYvZbD7rrTc/tYalz36OUQDGRrGlffVeKZeTfEc9qwWWVnwy5UOtB+r2oBCrwfPjysD/PqH2cCOliH84Bt3+g+XXqlVUibM2ucomzp52qowq3+ueejo6Fr6jttKIm/YWzxSLTv25mVk7LycP8E5uXZNw3ku9YkfFGGoH/hl9IXsBJJ6IO2Y8Pn4JXfe3/BLP2OiwWSxvGpUGlp7daLKgf1aaWwu08lYSYFOhZzTSevQxZwBH16XJ336BNvUrCLFCuSJE8d0vOXkt3/r9+Rld9+d5COVXaGv0uVNlxUQig4UWcqavxJdyh+d/+Mf/6j88i/9vFy4cN5nJsSpA9b651InTZiA+rdD0/pnV8RrlAwsOnz4ZbDNFzgsXZTvfWO9/Ns3t8jBx2fkPX86qLOLoqahnvCqYQ1gofRZx520ramQl393k3Bh3oMfb1ZBXSezc3wOIb3Cn/QgBl5dbYusvyIvt7xiTJ58bET41lb3+krp7MrJlh11cu+HCvLw/TALX6plhs1K0DXXXGOM9IknnjDBQP5htBGvzz4VDMmCdK7rk671RQUQORO8O/bUKEOokXf89pg8+1RRmVKlCr9EAKhixWbDho3y7ne/V/btu+6rbp8g4iFff/EXfyGHjxy2ywa5zZnX3LnDCPDDuR7qEEFgs+Bk9SabVhiXrNTQ1L4gu64vyU0vW5AbbluQjZtFKmtEprXos/MKjkbLZPRipVw8oeDocVVP5eTCCT6DAfMnfoRKzNIBSzpzNGCkYEXBIxccwgxhhPbph3neHMsr0wdozrsQ0TB2UBk9p8BEwQMgiHAwX5S9is+qkDJkXpHn0sSGJq4GKFe9pKCoXJqa2VZQBl8xImMjozI7U5Q16+elrbNf6urHZHCgTU6fbpLeixPqxqV0pFOu7VWhs+lyaWtTELF+VjZrmKZ6r6RF2/pCAQZh+tQxgrlWhScAqFoBUYXk51RoKCgqLbJVx1s1Oi5s9Ufrca6k6Y7LM8/0qz4qc7PzKjAWFWSK5GcRamzLVWp91RmYzQrVEGopaKgwwMk2NUKLOsIP9Y/CjJ23h8cR8SAM2apl24v7o7x/J+XUNrS+Yv/RQdweIo/0KLZzsAO8er4Akt5WmEPFag7mFNSk7qG8TGF2oOBhLVmzox9xHgxhHa+708eZCDFW0SmvAZploMftrFj6E0Lf7dyfb5fBt9geUzsLv6A8qUZLq+09N2Nu5Id4oj6dkrrRZ/IffrDWWBIgpGUjDECIMmr72Wv26mYrrEk+Fsm/huvqXmdb6JQ73CI9zNQBW2LtnRpXTa9cOKN9uLzD+nHUIUTbUjeAGHg47bOSiC/bBpZrK6P3IVaPWHHEH/ECQG0Ly/zlpba+TCbHCzqW6AP0xTRe6pg4yC/po5hcnj1zSs6cPSU//uP/Sd761h+3N1jxm9ap1+cqXf502a0IkR06z1ebrfCXDQPzpfv91m++Tf7sXe/QTssrj4pEkj4JIzT/9uTpxTIvy7swIrzyOrTNhsxeB4S6cRCaVaD/+qttMjpckL/+02EVEGVy60sbZf3mKnnu0Kw8/vCUDioYkDI/HVCMZz+UzZteZXLbyxoVyNTI/R+pkf5zfFcLAIQwgwk5E2YLYqE0JzffPSS7ry3KoQMKGBQIrd2Yk60Kgu75YFFBEKApJ40NtdLe3qrl11n9HF+e93s20GEiDM4l0rSUNUhre73svTGnfqbk9IlB2wvfuqvK7iG66Y5mOfZsSf7qjybtHiPebjIGoxnl8xDM8t7znr+Ra6/96oEQdQw4e/e73y333nuvzeBnZqdlakLLlRxc5WZom80aM3cw6qtCJrY8okxyl0pam8hW4gA2HetLsmvfguy7Y0GufHFJujZpWyuPVH6qaXjgaQVHZw9XyLMP5+TYEzkZ7tUGg5FqfskW1x7QD+gTCBbeHvTzPKys6ezVZp4Ia63zIjck60xe8+2HSJWpVvHxRg1To3o1QKVSqmsBo9wpVKGgs1wBUIU0tZQrAKIvav6mASMqSMsLCk4LsmGz9rm1c8qMpxVkzGq+muXs2U1y7OSwgoEpKV/kDbOcgiq+daaAsFGkpVVBU3tBujq4Bbdam51VBwUrOuPNs9JQoj9qB9XZLju/xQIrQ3yUtEaZAl9r136oVUH+Z6YW5eSpCTl0qF/OnR+TibGCDA8syFDvvIyPsnWMcLQqs3HjjcQYswclN9AHssSzhdHACFUEDCtm6Lxdx+Fx3v4LMEGfmJmZtVXDmZlJ6ysIMsiEPn9Jp0BP+6bnh3EAQKDtGe8IN4RiVmfsMQ49zRQU8Ozj0wFOCFzLu5pd93D4wS/J46ehod4O8QKCIF/p4ZBuUceBf2IFIW99TANZPhMw5OVgTHh5wt1WX8wuDWP+1Y4xE2EZS9XVtdo+5Srkp5WHwdvIJ33NAYN61IxSwWl7YGe1xzOaOnj7ed0BgPxtRurDxxPp4YMtKla+1q7dYGe5qIOVRBi2wyrKq6SxdUKGh6YkV8EbX1yWSPIeHzyMVUNWjTEz0evs7LC2ijLGylI8R7vhBzNhOcyMO/0KIBqXo9Im6ISnLH67vJ87gtBxCwCGDnF54qFDB+T6G26wM5N79lxp8UNeT06YI0+rdPnSvzgQeqFOcalsRCfKUjb8pdwgOu5HPvJh+dVf+QUdABd95qFBnAHqINFBbIR/ffYBHTNRloHLbDDH9lkw3MnJBbnxtkr5Dz/dIg/cOy4fff+4XYyoslEHj/ISFRy7r6qR2+5ukLaOSgUvM3Lo6Wn1U1Lhp0LRwJAKDp3g7tpbI7e+pFE+96kFOfxEk8bRpOksSmdPQZraZqV7Q0HWrMsbMFmn4Gd2bl7OnSxKTW1Onn1iRr70cF7Gh/gOVbvOROpUIM3K+FgKfIIpZCn7jIBpqG9yYFA8K+3d07JT897WXikbt9QoqKuXd719TB7/Am9jpMweMIj5Pe95v9x998strpXpZCna6gtf+IK868/fJSdPnLQ8cogVBZNPXwumHv1COFZYXBg4k6f+Y0sq6Msku0QBjJQvS33ToqzfXpKtVy/I9mtLsmHngrR0avvlYLoisyrwuY17fKBcRi6Wy8RQhYz1VWo9KzDRmWKJczLzCgZnOZ/AN78SgaT2CnOU6dfo7JaD6gsyW5impa3uAMHKq+28D6CoShkq1xVwGVtTc40yd7bIeFVeFBBxZ44oQCqpUJjX/uegvKw8r2pC4xQZGtgsp88ogx8ck8Ic/Vdn0grGqxW01NYheBVcNXELOUKC/ql9uiJdMaFN+MAmwJkD0rwZtrjAaqkKJraCNH86eZYTJydt6+vM6VEZHSrIyMCiDPXPy9Q45UbIJ4JT/zQLxGzxQ9kxjjmEBER/wc6ETwIYgizUirAQgo1xbOBDnxmbxEP/gWgHykdcYYd7vNjg+aUfA3h8mw/BFuDHD/7SxwMMuOA3NwS/6g6E0mcfE6k/dyN33CTO5KTdDu+SBqs/1AHOrEwMDQ3bq/ux6ul93flPjF9XXsa0fK5wc12VutvW2JLycWPhND4u2LRVjFm23/0SQyrR8u6xutnynpDGHat5kLu5vwBCUSf8WRNa3cPf6GsVsm5dCoSwhwjv37Qrypbdc7Juc1GOHqiS6bE2qa2ps7xQBngEq2N9fX0GFAkfW12UhdUX4qVuATPYRxrUJW4AGgAQ1y9A+EERhhUhFGbiY2KDG/2DdIgrwCn9Djs/wM5LI6Ny9Oiz0tnRLr/+tt+S22+/w9LLEnGFTlzxvEqXJ33DgNBXavwXcv9qspP1s9JMx+ZczFvf+mPyhc9/3pbpmaE5c9Q0WQ8BudiTd1T2uX3VQW3035iW+meAB8OZVhD08tdWyff/cJt86N2zcv89o+pvToWGgiuNjpUfosWsY0eFUJlcfUOt3HS7gpWaMnnumVm5cDavCYq97s5bXA2NFXLDrQ0yNeF3YFyxvVo2bUWYVqpbpdRWcx7Jc1rHmQf9m1TAdeTQnPRqXPPFSvn8J7vk4OMlO1SJP9tWUmJgUjZUmO1tF5i9+dQ/LaMBp/I+ae2YlPVXVErX2ioVxhVy/c3Ncu9HZuTv36NAToUth3BtS0Pjmpgcl3/7g6+X3/jN37YzHNk2yBJpwsTe9a53yX333WfL04CcpS84m0CKTyE486beyS9v6cHIvP41v/rjKgSqlwJ6geRfkDRKKSmvRrZwKWV7z4J0rFuUjTvmDSh1XVFSMOrtWtT6nlNwND2mZRkql8khDmZrHS5WaL2Uy/S49pEFZZxcKjhfKZPji9LRVSY79iig6cgrMOGyzCr7qvuCvZJeYSCoto5VNlpBM1LGmRYAuLdfLWeIdMZqqw6AGHWTMm3vxSkp5htlbGi9nDk7IaMjc5ourx5rnAqwamqI2++Vamgo6XMIZy2oxR9jgLZBseqkYKDCQdDY+IKcOj0hR46MyLEj49bHBvsWZGKkZCtGbPNpC1kdQtQ78SAMIdo7CDPtSRsiTKz/GdDQ8ZEIOtqc/NEPOH/GtqELXxqU0cd4cgFDWA6VM0nBdak/0Jg886fp2Xf8NG6/2sJXbvycj18l4QAIABZbVz5WIM8/di7gUQhG9+fAx+sz3DF7mdFZHUTw8z05hGyAGvxSB6xs9Pf3m4An7+7uICiUA5lQDgro82n/R1F+9xN1ANiL+Dycx0Wd4Mb2Ky8gcHjcc6ykBrLvE76kfdLqNze1tfxDpGV1oc/o1E2FBsA7/m1s6gP8kzpav2GTvTGW1hH3qunEp2ZEutZp+y+0yvREs1SW8+KAMlB1pw7gGdQVimfaDUV6PMMz+H5cABjyhR3tEf0N0MJKEPVNPURbZRXtSZsRB+EJQ5zEBwUAgix97TNM3o4dP6JlLNqHVb/ru77H/EFRTijSgKLeVunypctia2xlR1mZpa/lmQ79F//7XfI7v/PfZUQHVHRsFEkwqJ2p+WwUwc5SMof78GMMCL/6BzPBNDmhIOg1VfJ9b2iTez6Qk/zEDh081XLmzCkZHBpSxstyqgr5eQUjOnPnsjgdXwqOiEOktb1Crr6+XvbsqxUuPhwdYmuiZK/Ad3ZXSvfaahWWMOgyGR4oKCOYt60Utk2KcznpP9covce75eyJRl+JUGY2PTWn+eLuC5hAuiyMitUU42oIoyI3sE7ZVhTfu+JsS5kK31wOpsSlZ5rHtkqdnfGJjpw0KkC7+oZGeXJ/Ud77jikZG1nUevT6QjBxC++rXvVq+YM/+EPZnLwlERTtWMgX5N777pX3/PV77Ds+ACCYiB9WrLLladoAgeiH0l0Q8ByMj7dl2E7jQkdmttrSSRnNZOnQTkHZfGSsn08Zb04WofYDB0kABy5w7FCAtGbTgnSuV3CzriQta9S+gRUk9a74RatV8rPlMjel4EjNOeWH0+NaP6M52bO3Ttau5w4SepAqbQpEhraS5VO7nfVH8m9XFeiD9Uc112jZa1klwx6grQBmXrQORGenpfVy/lyZnDs/aUAsVw6I4L6ZStWVsdeWSX0DB3EZC/R5lvYdZJGmHeLWMcLtuAulChkYnJUTp8bkuefG5fhRBesnOfPDd+oQpMl4Ia/6x9kmbr0OEPM8svIgzKjP2FKoMgDuzUHFW4lV80agjScUxNM/qBAOjlsYMuvejaifGgSWAhrq0DqBEq9Tkx9WVuy1cQ0AD/DtDlZ8HPyY0Na+y9hPuqiRP2uOEuVtQF93v1Z+sw8QxLPmzchXKQA/a9eutQPduNvY03yQHv33woVe+9q9H+L2yRUq+jwqffZ+Hn4w2yRNyxt9HzvM5sfOOcGz3L/bJSqxh9fQBgRmrBll6gB7K5eWFQc1WvxqSuyoJ++jBoKoI+pCezRlhEjX8qdm+Cl3Ua1du074HA71CeGuvxpO69fag7bCzeucdqO++F4c57+wg1d4e/qdP8QB74hze0yusMeO9oE3EQa+z2oQoArydktVtKW78YKBv7FJnyEsceBOuqSFDoA9feqE9PX32n1Bb3rTmw2QkT7xeVxpfaGsHhO7Vbp86ZsOhL6a5MMPHYpOl6WV4Rk0f/1//kr++39/m4zojALmbas7ScdE2SDWwcwMiNAwUuxtRgmT1zixp/tOT5Xkprsq5M3/rU3OnpqT/Ogt8qNv/D3ZsH6L5eXcuXN2H9AjjzyyNODz+WkFH+NSltNBWTNjQolPP1SrkOrqqZSrrquTdZu46NC3MnjLB6ZQpe4AjrnpWjnxbJM888V26T3dIAtFnY1UwuT8Vfjp6RkDFQiPWOqm3OQYPcDf2ESflMqGpK5xUlraF6SxqUKaWjlYzfKvll+D2LagMTtlkvY2lQt03iA79uyCnRMaGgAIOXiE8cFcXvt9PyC/+3tvt4PTQTCwhx9+WPbv36+C9Tnb04fYCiCvwVCob8oBoGP2ClGGaNsActgxu4TZYWc+aRtT5NjDQtqyiWm5/SXpec5uYb/pT2JM0+I+E82+gkcONCsoaipp+8EEte4K2oYKZOuayk1Yr99SIzv35tSfh0Xwe6z6rMU0Ya5ZJtcOluiPGrf2g1rtK7XVCnBsWw1/CoRKRanPtSgwbpHzF8bsDNpikbtZtC1ttUPbnRUhBbb19fOaLw7uc8hT203BUllZThbLeDW+KH2DU3Li5IQcO6JC59i8Au2SjA2VbLZOneu/5ccMGSL/nLVDSPhKBlsg7kDfYBUEN/oTbUk7e1tSWv1L2hqyNPQHAZKfK8jY+LhtR9NH+LSI9cml9AFVlXYPE3pJ42Tmz3kOzvwQB4CHvkX/R2GXVWlRnAcEwOGZvEdeQsfdn90uwji/4a28Jnszk5usQ0jTlwkD8fr+uXNnTTAHj0KPVR5XzwdBsdIT/ih7hMuas6tEqf8kDuIzO5/c6Y/Vv+fB28LaNyH8L5WPsmJHOHwl3rwOXIdvGoBRM9dD4NPymoRxMOeHpfkmnPMmDwt53E7UF/WHHiAIfrESBOEePAQAxCoO+WXFB7AFEKJPUN9xLQNAyLffvV1QXs7UHHkKXkW8dnhfwxNPbKHl80XN20lTb3zjD8tP/MR/toPgWpqleLLxhQ5lzat0edI3HAgR/aU6QiQbbtlsZN0wZ+OI55WEHYMHp5/4if8gf//3H9YuykzY31iw2YxGEXvb2DGIWULHbMxEzabrM0CJsyCd3SX5+d9tkyMHauTR+zsUYL1dXvKSWy1NBt7HPvYxuwyQDz8yUAnPwGXw8AoxAKeuaVK27hmVznUFFVBlsqYnJ00tABYFP1UlO0BdKjbLyUNr5PCTrTJ8kUOVlcpSiraKMzHh52lgFKS5kiiz/pqZ9KkrZyS8oq35qKtWIFQmPRuKCn4m7XtlIyPc1cNKDMJdZ9t1/pX7DZtzthJ11b5GeeLhovzNn2n6o+qnSuvPGEiZjI+NyZv/w3+Un/qpn5aLF/vkc597yO4DIo/ULeWHiZFX8gyQAfj41hjC09sT5s0sOeqMGZm2uj2HgKBtEKbULXasIEQcuPHnRffyG9HQXilLtPwpQzhE90zCLPObiWdRAQlRs8qixVR/+qdliK0ntjuJrL6xwj59snl3pey7U+uzVYUDgsyi8vgMbCdWFqfGhwi1WTIrO1WcKVMbdeOMj5TKpaOhQ4r5ahkYHJX8jPbreZ21aj+pYHtLAQ/VZ6t77VzEycoPb8QtSN/AlJw5Nylnz83I+dMKfM7ymvuizE5St5YdzY/+LGobq2ZjTf8tb57dJUrrW2fRNdXS091tFxzS32kXbm8GqBc4qK+Rcy5lalqBsPY1JiRBpIFABVhPTk1bGPoDApY3zkJ4Omn/1MIBSgxcacUB4PkqPwAQv6gQcC7kkqAa1tvMhVRMgNyPC0Vf+fG+HcAHM2ENHFh5fXtp/fp1th3MQfkALbgz3tjujS+Z81ZRhA3Q4gAmBSweNuE5y1SsTqdhPI40Llc8kznGSzJm0DW833JPttWfuluzqbI2QFEXFEsdLA6rI60DtTcHwkL26HZY8wsPpd3SutYxa/lK0lFf5KepsVW6u3sMuFyKCBc6k6uLFy9a+1KXAYBQPDP+IQAoEz3qn1Uj/PP5DvgNKzbwm1htZpIK34l8ZvObNfNGGuG4z8hu8m+osjNIvNnJBaikxYWWhw8dlFe+6jvkLW/5j9YHoIgLPRT1iV0Qdqt0edM35bD010LhPxvuheJg8PyP3/td+ZM/+V86q5i0wYFfmAmjGMaEgokyUPysgq88wER8HDtjmC+yBbUg/+kXm6Srp0k+/O4y2bT+Rrnhxn3G7PgsBvcSMZOIjm7hdGACANAhDsE2N3dKS1u57Lu1X3bsLUh9k68ATY+1qFDqkcELXTI9XkfiMpefUaYwYoyBwUk8xPtPGUyEs3Kp7swFsMGr8/7GBAdoF8umpbpuQtq7pqRzLa/RKzirqZAr9zXJPR+YlY/+Da/3s0TMYCdShG2j3HLrHbBEKz/1TPzkET1mZgAj3GHuMEbCwyDID3YwU5gPDBR/AXaIBxX5j1UFzKyA4c/fTLFS8kNhzWRZNAc1+X/6vEQeZsm//SXu6teFv9pZgZ3MB/ZJOm7Do/5iUK9sP7G6w+Ho6lqtp2aRTbsr5Io9rNZYUK/DBF1Y0MRs9m7UqBKmqnXF1kcD9wkp0GlvbJDGam4Bb9G6BWzMantWKOMGeKvgUCDEZzvGx6al96ICn7PTcv5sQYb7FhXMan8bV/A+p/lepA00Oe3v5Ju0STNJXgkTNkmW9AdBh5DlEPAVW7bIlXuuNAFEPrmfhi/506b0Me7BYXycOnnKhJNtp2hkJsR1LBImBMWcAlv6C/WIAgxzbsPypIoVIH8Li76Sgh6U9zkEGnWlcRLAiPRCeZ8Lf5jNfwJ+lsInYd3O4/D8KNjrWSsbN24w4Yh/yhnAhHDcKsxEaHBwyOyx8/IkZc6YHdh4eAc6Wd2Vu4WZcF43Ho68uf+IE7fwDz9jrFgcqmhk3I3QtGz+MWF9ULOWXK2T3m/1kNhZ5Gpeqg/zbmVDLQNCqiw/eCKYmgHFDQoimhqbladws3SN2mtYHR948vL4zd+c5aEPeLy+jQkAinaGBzL2WQ1ilYb+0dBQI+fOn5G62qalc0icPSQe2om4AVbwCuLzdvX2j3TgOaw+0a+rqupl4zYua52Wi2drpK6621aHSB8aGR6ye4Je97rX2wd9I66lOtBnFPUQ8aOv0rcGfV2AEFG8UKNH9CvdXyjZlfbZ5y9nZuBwYPjf//s3yGc/+4APKO2gjF7cGdz2n3RSmCYDjE7MqpAxB4/M4pwYn5erb8zJW3+2WR76xxp5en+NznY5oOwDFhUgg86PGd2ZrW+R4Yd8NdS3SNuaOdl5fa9s3qKCLH+DDJzrkLFRmNe8DsZx6e8fsMOBDM4Ii/p6EHnMKoh8IlhQOZ1Zs3pU31AhTW0Lsv6Kguy6tigfek+fPPnItFab1q8KKGZHXV3dKgC7bQUglq6tDrUuWfEBvMF8yHswIPxRD6TNChBlnJlhhSi+mYRE9qqHgeIHIg1AG4ydOJkphyChrrFje61YTMCS2nkjUm/0yaXmTOqSsDyYleERHs2LOnh1q5/woHZJcCKwZ6dUx2TxGKAhpMdjq0baDRpaFAztrJDOdVrXVe6+lL5rFi2h+UFYWDFQ9qxqQWzbdNOmWtmwrllqVaiUlXHwmvoE+OSl7+KcqlkZ7M/bN73mpsvskDurmpxjsi/OJ4lE3/Lyei5ifFCiKKYJN1UIBM6C7dmzRzYoIEAgzVvdO3AF/LAacvToETl48BkDBHH+I4Q8bY9fS8Hy7cINoo8gWKM/2dhN+qabFcRj1vgwk/cAM1GGbJlc9zgD8ATYiWf3l9pbLKqTN9wBeZs3bzahR98NcIE7ZSIfvMbPpaWsTBCPf9DW3aOcK1X03/BH3bhy+3he6T/MULiFvf5bXfJsL3pYeOdJ7t80JS2bZpF+45+qoMzuTjzk3kErJreD7BA1BvMfdev+7AUMDUPeCGar6hG/TpQ44N7ZoUByc7tOBKfl7MmSnH6uWvnrtAFIeIHH6craOgFAKMpCOXDz1aAa7Qv1susanUjVHJcnHtFJQG6z9lEO+7PKXbCrCuBFrPQQPvoMiraFV9lkSidV5WVVOkltkH0vnpXrbuGy1HL5xw/XyonDXNXArd6ztvrz+je80d6S5UyQ96foRykginYh39iv0rcOfcNWhLLRRqf4ckmFG36z/i5lzuphhlnBkH74371OHtn/sJ1lYFDb6MWPajoUbPbCwF2y0/T4hIZtXRjz0ll1saQz1QV5y083yfrN1fKJ99fbLaOFon/kLyjKhR6DwVc50hlreZnmo6IoO669KFt3LcqpZ7fJ4PkmO8DMLc3xCq351fAR5zeSqDMYBER62TSNyZXzBkW9tLU1KyNjUPv3j2BC4Z/6Js8wKZhOgErKjVtsQRA1zNnPNrG65Cs/weyj3nhGETczWd4aY3uBeIkDe/xTV/iL9DHjJw5cu3BxYYCZV3mtj6iQ8ni86aOtjbBXLR5xyDgtkRYnoSWf7q6gx4QY4ehHFh92mhdVrNRs3FYhXeuVISs4snQzEfNsygCQhgwwlNjZd5y021VVlUlLR87uI5qbKdk5obER1ce0vhT0aNVIaV4j1rL6DcYeTyQVbRdEKUnD7V0nz5QB8LNx0ybZtXOXrYbQ9l7PXp/0h6mpaTly+LAcfOag9OusnskFt2hbpAlFe1g7kJeltDJCRMeMAR1bZXBBSNvGs/cRwnkYE9b8aTy4aWyZ/kacqGw4Twd/8WxhiEuNVmZVHHYG/MRWn7Uf7RltmZSF/LEa/Mwzz9iKF3FHHCsVdCl7/VflfdSfvf8DuEjP00oBEe7ol4rP/Frf1/CavxgH6qgxWYiM2VfO7aPDAAxstRI8fq9PagezhwA8MaH0ukq8Gx/lszQAIY4YLBA+KUsQVxfYNSSKiTo7N8kb39ImPZtm5b3vHJeTR/OaD/VEnGgaKWmnbe/gJfob4JstLwPLFY2ybc+M3Pld/fLwZ0fliw92SkNdt/IWn4TRjoRhVZ3wViaNK3gFOmXKVTbIlt0it758WrbtnpejB3Ly6Y/UyYljIwrmLwj3P9162+3ymtd8n1x7zT7fckvAOHFGvJH3MK/Stx79iwChr0T4pQNlw6wMH8/olzIjGJmhvfGNr5P9jygQgiHTKXFXzTuvd1gUgxR7Hb8qQFSCqDdjBvo3N7Ng2xo//z/a1EtOPv6+Buk/Vy75Ahf/eVzBeC1uY968vZN8JVrj43K9hcVJFVqT0twxLT0b1GvxKhntXyNjoxMyPDxksxfyQnzfTCLP1Bd7+Y2NDbb87OebnBllKZ7ZMkAx6+f168pctbR1zktntzK/Qr2Mj9TYxXuDQ30yNORL38EsiBeGh6L9AEkIlDhHBKjxds0wL20b6hdGCMHwOC/EhXIISAgBwAqRHyB3wUebkmWNxnSPM4BSKlywt05glIgA3DwbPOCQRGKu5k76mCMPPht2d8JZkuYfAVQmVXWcrXFzEsQ8AVzoi4lXJRc8+qvlUgBYQLBQRtcpz5J/L5gRRluZUEOFfRIhccM+I6iwZzwYaNJnzLQ/b/rs3LnTDgIDBvx8lm/z0t60E98FAwT09/dZfAB/MhJxo4eAp44h0gsFSPEJgwMd+kNMIHx8up8wexkirNoRj9mn7u6X/rXcDn25styYClAD8NmyZautJODHy5GWhUf8un2ZHD/uH4a1V9E1Pffj/tJ68OesvYGTS9ZTCoiiT0b/DP/hHuHcnLo5+AF0EE51dSZe9YIvNVtI80+ZOQzMKp694WX14UAIog6wMlCvcUQ94ozu54gIA+/TfqZxeToE0/xoRFrTNmZJD35Yms/Jvuu3y1t/rsLemv2/75qT86enNazz/kgDnf6ATpm8nGI8if5pn7+pqZNCvkx2Xzcst75iSP7xHybk4P4u5UMNmvrCEmBiksmt9V5H3g+hssUq6eiqlptfNivX38Kt/mXywMfqZP+DvPzC+a4p+3zQbQqC7rjjLtm2bZutBMEjyVeo4I+hVulbl74hQCiijM7x5ZJ4IbcsA8VPVmEXDAMKewbK5z/3kPz0z/yULdMzGPBCNozRKnPlgU6McMWewe53jriZeGd1tr15e4X81Nta5OFPF+Wph7kUjDexfIk2BgE6jCefn5GZuTEplU1JfeOsHbDu0dl/z4YaVbXSpKDq/LG18vTDnTLYP6PgoN9WRmBIxPGNpmgHK6/WB4ICoQZz4cvosQWF8AmKMFCYAR/UKa8Lw2w4Z7S4mJPm1oJce+t56Vg7KTOTNVJbn1cGx/0zzTLc2y29pztkqL8gI6ODMjk5YWVHuKIDfoiX9oPxUR/Z1R4HN6wOzZnCDHlZOJO1YOFpX9/T9y04/NHGPtP1di2oPw7t0muoA4uHvyQu/MDE9cHcgnBz5QLLzsuoALF+oArfLohccJmFmyxuS8WTS5wTD5a6aUYuPvCgFr7fZm44u5uSPbtNxAIttVdiySNC2pUFsnCYwy/tV699YG3POmP2sRJC2ahXysxMHPDDx4EPPfus9F68qGX1W9DTaqJuiNMtsM+m6XXtAIU6s3pLxs/zlfuJfDqwCSGZujlQCnf3G8+kGnaWA9N99dHaWNuQiw63bt1i2x5sC3vbBVEeypG2OQTAPnDggJ0RpL2D0v7hKuyW6/a7zB5j9M9QvgWHmXSXu0Gel9QOFWEoJmHs/JzqBiSsv7q/OEOFmTHGJIa7hQBDamX2AB8i4s/8JnXhq3A4RX1Ss5qm1il8jPEXEwCLxzwkvFvzABiqr1sjt71ko7zhJ2blwukK+bu/WpQzJ0fUn6+Iext6e1veNWykxSoPfdPe6lIeRHPl5xblqhuH5PZXDSsYmpMvfrZZy9WofrlottrO/7AKTTz0B+76am7LyQ23zckNt88q3yrJE1+okoc+WSenToxK/8A5W+m8eu81cvsdd8pNL7pZ1nR1GZ8MnhQq+mHkb5W+temfBYReKGh0jqw7dtlnzFl/8RxmiOcsgwpzuGfdPBwzh3r5pV/6efnLv/jfNmMz4a7JVCYDjGV4eCVnKyw9HaR+tgRBqBGo3+nJefv8xI//fLN89H0z8txTnQqymtQ/d/KwajEp+eK4CvtpaWyel5bOMlnTnZONV9TKpi063dd4z50qygnuZTk7rZXcJg1Ve5RRVElf30UbnNnB9PUm4gxFGjApBjLbG7yRw2oPwCdm4MvzEG3kdtQxTAngw7kJwpcWKqWusSgNTQpmZmqUISmIKquUti7KpTPNqRapqS/I5iuPKTga0HoqypEv7pORiz0abVEmJ/JysXdIBgZ6ZXJqwtInfygogA+rQ+i+7eVtTX4hhDV5pB4RGrzeSnuHgMKfCQVmo6p7+QF7vIbr2260u/YAa3fvUw7G3J76s6jMLfoa6REXvtm+yyNISMPCEwryOrTD1mqk30QNWyrY+WNKWKi9ReOBMLi2AmTgN9rM8+kqyI3e38mvu5uTAUUmDHwmZauCnw1L4Ieys/LDm4w5q3sOAD/77CHp7b2gdcs9P+rsGbQ6gUgD5QAkyRy/SZ6yKvymyu0C7KSAxu3SMNi7npYn/EX8boYinsgPZvoPfX7Tpk22/UV/hqIcQTw6L0kBNHFwnu3xx5+w8QsRPU4e3vtPxOVaGm88p355xj4N433QQVeadmrGm5stpOULM2VjfLt/+ru/UMB2PxMEX51xsjqxenEzF8lSn3w3b569V/UZYyHqUJ9k0QCOumJnBo8HV8CVbY8pqCI/hMUPZohJA/HY8QNtg9bWDXL3d3bLv/mxGbuf7O/+okYOH5jQ9P0tO9qUcqA8GWLjfFCz9Vv6qgMhLz9g6Lrbh6Vz3aB85L18T7BV2tp506ve6oE3blmNaltTLtffNis33DonjQqADj1dLg99os4+idTXd0FmZqfsDUg+G/SSl9wte/fuzaxC1Vg9xcQ1+t0q/euhf/aKkHX8pFN8pahWuttAU7uV9lm7rBtmBkBQ1h8Eo2CF43//ORcq/qadGeIeIXWxmYsNWhvMvn3lK0Q+m2cGRVTkiUsLN24V+en/3i4PfHJcHvykOizOS3XtrLR0LEr7Gv/w6bqN1XYZIm8J9Z2fl2OHZ+X0iVmZnlDg0FwuPRsrpHtdvYxd2CWjg032dgTLtRADiwH19SBnWqmgQFDDLBD8KJ6dWTqAoAoZ1F7/zqh8kMeKEIzQ36qgvhEe3cok+A4as77t1wzI7usGpFbBzpEn18pzT16hjKYgW/eeldY1I8o42dvnLaaiMqZmGRtsl+bOIWnuGNU4lMmpYJ8ebzFgdPF0q1y8UJShoX4ZHOy3WVzMBqNtozzo5IcVClScOQr/lAMVfYQwlAvCHyr8UfeYAUowTAi/KOqQOHxViSv2/VI1/AMQ4kyU5lBDaQdSe9x8SwI7z7fnB8GAyMDsTjFDd8KcGJVsJKlH4uYzGEtEni0CzP4Tj8RplPhxZu39i3SoNwQIB3+3bNliKz+NfJBMw1EO8smqCOU6deqkHD7MG5H+6vGl8knc2T4FkRfMXmazMTN9ErPnCTsXIoT1Puv2WTfsaIMwR992c6pbKhbGTKZjH27YQbQvKz8INwBQWqaU3Go5+KAPED8vMTz++Jfs8G2kE+4WKgmLXajIA2bIw6TPkBvTMMS30gyl9vZo5PXh49XdHDzkFeBP69jgMDveyYXlxPKjeddwHHTOnqdia4vJQVxlQR2QL/Nv4TR+tUuKpImrvf2pUdvR28t1wA5hohyEi3LAczmS0Na2QW576Xr5gTfNSFtHXu7/WI189p4KrWc+ipq+cUt8hKWvxapMrApBngYG5bVb+uTIM4MyMdIgjQ1N2r/5fFCFdPYo+Ll9WvbsK0pN3YIcPVAhnwUAPbsg/X3nZXJy1MrLStBL7365fO9rvl+uuGKLjXnSQnlf/8ZNXFfpm09LQAjtq23kJIhRdPqVZmj5M3oaP/ZZv270Z7f3To454gn/YV5phz9erfyZn/6v8r73/80Sk49UnQn40iYCztLAweLxOLDLKxBi1vALv9ehM4q87H9wTJmFSMcaPkpaLc2tVfZmzuEDMzqgZmVsdF503EhTa4V0dFXYPUHNLRXS2lYufae2yPkT7Srox2V0dNjSYECh/ilk5VFFeDufw9kkAz0OfHh2IeOAwJloupIBE4GpMMCxIz8IPF49heGzqoI/4uNODeKBuRFva2uLtLevkZ71OVl/xaSs2zIsze2zkp/JycUzHTKl4KZn84C0dQ/LcG+nnHrmSpmbapCK3IJU5hR45gpSmGMlal7auvpl7dZTUtc8JVNjjfLc43tkeKBWhY1/YBFABJFHiDwCfBDWNtNNhAPulJs6IK+Al+yKUmy7RZ2hQ7G1BQBAp69EWIAVwIcPPFIPxEP9sCpAXRBfKPpLkMWdxJ/+qv+kn9mT5tuDuF0aDxR9FbfErD9u5+3u+XcBFo5WtiVA4CsztCGzWS6027hxowGB5mZe//Z+gc4KiYOfU3Lo0CG7/4YzFdQNecKP582BMv3B+5bnG/L8OAEaXA/7NM9R92F2xbPrYZc+u+AJPx4uDe/kdmZK4k6Jci5Y/+CDmJs3b1Kzn2XC31KV63MIfm8LyuZggLJywd/TTz9tfc/DecDwS7j02c0phZ/llPrDnTx7HjyOtH9lAYkT5XVTNl780s+562ZmWvsofczqPulF1Bn1o3XF5M/qGbO9+aUgRu0AQ3ydnqsPWMWJNL1ONT90W03HHrG3tnK3aDvqmvYA7ACQlspk4b0c5JOx1lDfLlfu3SqvfK3Ii182KdNTi/KFT1XJ/gdyMtg3J/MLvJ3rYChWrxmT8C/siBeiqNzCX1nTKyeem1CLRh23jXagesdVJfn+NynvzuXlsQer5MlHGuSMTlR7e89pOccsrzYW9O/f/ODr5N/8m39rq96UIwuCrL6ovyj8Kv2ro695RSi8R6fIPmNGRafJRp01B4Wd6/hnADphhzXJuHm5Cj9BYc+M7wtf+Lz8l//y43L8xHGpra7VYRjxOhPlm0kIO0tTfxmYcfB5UQUdY3Zmpig/9lPN8rLvrpPREf/a9rFDeXnyMS6l05myhmtqKrOVn8amcmnpqFSgVKnCpkLNFQYWzj63Rp7+QqcMDRZsxQMmQPoxsL4awh/+YcqxYuFf6PatJARGgIUAB4SBccQqCgMeIBPhHTjBXJwpQtFerJrwOQBuxkVIEp67Y/AP00S4EFdjQ7O0d3RJd3etdG+cku5No1LXUJTJMe5DUkDYM2bg5/jTV8vwxbXSue68bL7ysNoVZHK0Vf2USUPbqMxNV8vZI1fIYG+HzmIpg5+1AcggmAFF5AM78kr+vT5iVcIvWwM4cScJK0Xetl4m/ANmyHvYE4a+xmFr0gH8UHb8ARY4MI4bK4rEC2imuWgD6yRK+I/61ifV+eWZCXMquN2/uiMUrNf4syki1XpYEn7YWXxQMF70ePYgTql7EO1KW3GPCjcec/NtW1urtRfxxyyXbcHTp0/Js88+a28/Rf3ihygRYMRN/RIndZilpSwauV8om1/MKO9froddAHXsssrdQ6hmn7NxOYXZ/VCHmP2ZcjCmAYGsAjkANO9KGNICEM7q3togzF6mI0cO29YgKyU8E87BSRouaDnvIh/h5vnx9N0cdGkz6aN7mbQ1zOzkeXN7flyQ0+fp+3HthJ8t8/joiwaCtM/HVpi/OZvUM0rtqO8K7SeMvzGdsNnZGg2vIa3smqrF52UhflzMg+mWjgKrAJu8kcbbp6x+OrBSW+pOPdvLJIV5zY/yye4tctU1a+TFd8/IjXdwqea8vPN/zMszX1IepcCHT8dQt/A8+i59MdoYnTIU5wu2gsnKENv+zTqBqW+ola17pqSQX5Cjz4icPzssY+O8oDKtYZxfsrW9d+/V8iP//sfk2mv3GdCiv6NHWsTvbb9K/5rpnwyEshQd5YWiWmkfz5eyX+nmdj6QgglBpLmSeUcYtsfe+96/lt/8zV9ToT5oDJ0RaLnUH96YMP/6xwBmYGpgjxNdvU1NLsiuayrk5363Uz5775i8/y841LcobR2iAl/BTyPfAquQJoCQ6qjutTnpXl8jT38xL1+4r0aqyzcbYOkf6DNmRfwwnWDilyL8GINKmJab/bp5VAxMLyuCPrbCHNhEGgxkZk+YEXSkzyFnnuMG6HTbzMMFhRlQBBjgGnvChCAlHMyEPJDPhoYm6WjvUoHTKnw8c+3WIblid7+0dXITdpWM9nVI/9mNMl+olE17jsia9X1y5uhmOXNoi85CFahVsALhqxC0KUIMnRUqrsnHPhhgEKCGcpEvdJ4pBwq/1BVlIyxuMHgAAPUA+Alwgz/eCGlpaTZ/fBWcLRDyEG1AuqE8j97X6JeEQfkzdYfy9qN9sNfOZbrHQftRAi+Ll8ndl5O7Q1n/kMfjfR7w5mcnGqwMcZA96gt3VrZYJThx/Lg888xBq1Pa1seT5yvSRxhWJ3VHGlGuleSCnjx5Xrwc9F2vpzBHf0XRZ3CK/u114QIZd+yy/rMgCLU8/ixh56bgCTt27JCtW7cmYx9yP5QldMpuv/rASl8QZ6WefPJJWymjbUkv6me5vrxu3BzuK9PxDEY+w87jDnt+LIDZRVpQNj3MKNqQKzjoz7BIr5fEnxrZWvXDzDomcpUGTGIVCL/0bW8LxgxmHT/6jM4bZSOjIwqIJq1OjUjc8utpQNoitrpkYEsV7WNjRnXqlGf6mcWheSrNe1zEQZ/kfF15RU5B6zq5YmuHtLQXZaB3QQGMT+DwBx/ziZinERTPlJ8LXCH8NjU32apUf/+gTkL7ZXpm3EAYq1RkAgC0Y+dO+aEfeoO86EU32Qo58Uc68IQAQav07UFflzNCKyns6KSY4xk9OnLWLkvh35XZmD203C3s3V88ozOAAAZ/9Ef/r6r/KdM6q+f7Mb487MwVAGRMjoGqA7aoAwdGTHgbtMpEpqeK8oM/1iDf9YON8oF3D8gzT04bCGptq5BmVXylvb6xTLp7quwNsWefXJBP/4MCiOkW6elZY4OKlRW2VTxfqWANws7tXXfljCkYFf7RYerEiWLmFfEwcJnF8AxzjJURVAhqBjsCn1eEWS3AP6sdsQVF3KiV+Qszqy6AIm5rJX78svoQACzKRzodHWukpbnDbkTu6PEttI6ecamsmpfRgVYZONstNfWz0tw5bjdq953ulvGRehdiOiPkrRfyTJpckw/QIW4IP7GFBZE2TAs9yOLR/BAHdQCTtBmu2uGXvAMeAAz0hfHxCWujgs6obWarSalXo9DVlJjdIgVDab8LsxNmb7fl9Wm/lm7Yp/HyHOl4nEERP+CL9ufafxg3h9cpB+WJPsFWArftksZxBT9PP/2UXLhw3uoT98hNpMvt3nzQtLYm2XawPHjaaR7Irz9HGSyuRKhihx7lXam7mf7sYWwMvqDfeCYhD+vK00Bdiigfffyqq/baalB48/jcDC0VKSlnKNKnb3/xi1+Uvr6+JB337O2NKa2boHhOrVP3NK+u48etPD3secY+8rGcIl3lFYxNfZiemZbxMQVABmbhVR6ppZWYIUBNlQJhm0AldQC/i/q3LTHiVN4TAMjPmOHRV4lY2eETKZxthI/aqlMmLUsfIkmN1+4Wsjg0PgtfUnCtY1OzZccRPGs6zhNAlPzkbVVWlDetXdqeIonsKhCEntapE5MWxjd5YTWUt+COHjmsdTRq+fFtPF+J4uO4r3rVd8pdd73U+GBMGGM16FI8cJX+9dM/CwjFmPMVGzpODGTvRJeK+oXsfEB52KyfleasCjvCoYUdhJEDcI899qi87W2/Kk888bh1cBOaNjg40FtKlnB1wGoA/tTFzETAt6OK6v6ff7FFrr6hSj7+wSEZHSlKZ1elzlwq7MD0+s01cvDxefnk36ngnmlXAdQstXU+qBicbDMxUGEMpI8yJmGD05nOcntnQOQTkIHQY3DiBmEfqzKAARg3QhxAgyCIMlIXpIsegpJ4SJO6xh9CA4EBIyCvxINbMIQsA4Iwo2L7jLeJuFTPl5L91XUAnPstt3x2dHRKW2unmWWxWtq6p2Tf7c/KzGS9nDu2TmobpqW5fVyZZklGh+ql91SLjA5W21ssZWULdt8SaXldpTM0ninbSkX+UdQF+eSgrDN+B7kRB24ALF7jp/9STI9jZT9KzWldpHZQgKIsRV2FvYcNP+6Wxgc9P23sAHNYAW741hXtTn3TZtQ57QhhB8ilP586fUqOHD4iff19Gp6XAtJ6s5cCVOdMCOfpeJOQODxZTzvNs/1m8uR5doDiZfJn78vLzdS5P690j+eVfrN+VLP0PE1Pyyl07DyvZI8VPw7179ix0+qCshCP+/N4UkrLSVjan77O7e6AoLGxEQ3jYaPs7jfqwcmfUR536r48rch7lC+ePc4Ih12Eh9yOMrASSxvxBtSwjoXZuVlb4TAivkRf0lRVsbKn9UC5sMCedIkHnXiz7eP1H25pPt0P9v625eTktN3Xxtue3LJvBVCiDAayLM9JWE2LuJnYUJsAIztjp32Q+LT0Fg6wRCz01dpazrV1W192cJ+8Sq9hNFCSp7Q/4eYrvPPKs5xvcW/Zxd5zFp9ttWsau3btsbfB6B8AIMBWrASh4HnUVYynVfr2oq8IhKyDa4dLnvxX7QgV9h7D8mginEcf4UxbIo8n6+7xLif3k3VD0Hk4aHmY1J+HYTCdOHFc3vzmN8nBAwd05suXrZMZkOavqIMF75gZVPag5tg20HFkM4l//5PN8rLvqpeTR1ltWZC1G6vl5JGS3PMBvtzdIO3tbTbwSJNZCYQAh3kwU/elZwawM3nqBgZjXw23gYiC4QE+nDExMH3WX29hEdysynBjKisdpBUDGEKnbmAKqBCau3btku3bt9v9Jyz3O9NIQRE6aXC3CoAllppxI35UMNAgzCj8MnsGFHHQFuFMngFFscJGeYi/owOguEYZUJ00tc5KXcOctHVNyvRkTpkqX2wf0TjUb0NRBnvr5OiBdhkamNF8n7a0qB/I2xda3ieiX2R1gA7tQttGvWBGuT8/GIv/6DNaOk0v0knTCMrWAxTPoUdckOfLzyZBWhvW1zBh7/lwsBNhLLz+U+fc88NWb6wAAVzoC/jxlZ8APyfti/98toCw+LG4PEIzA36qNDwXU7q75+NStLKMTi7k0HFHuaB0wYQeZu/DocIvfcjzFn5c93hwU1fTsXMKewiD55ci4Ye2pZ9feeWVyZuNaV6IH0rDO1F3Ht7N+D1+/IRtGzLGIh33l9aPm5/fH7DzMCvp+XknbDYez4PrMQmCBzA+GbtsbTLZOH/unE1ULGwEsFg8ZlY9eGD1pY6JmLYxKzQeb1rPKHhf1JGtMmFWpQaLTF31J/Fv8bubh0Gn//lkwlaLFBixRVfIc3aS+oTXRXjAl7cDY4GoSBdw5MeYiNvdbIwyXtVco/20Wfmo9Xf6kubT4lYz8eF/TtObU55jgEwJdwATb8wtLC7YJOzqq/fJDTe8SK644grjb/BmABD1GyAIc/A31Cp9+9FXtSIUXtCzHeUrBc26uznAkT+HylL6nLplZ9wRhmxk3YPcDuX59K2EGjl18qT84i/9nDz00IPW6QENNlj1D2FpZlUMRrbFbMtMBxXREdvczLy88vtq5cf+W6tMjhflD36tXx5/eM6YVnd3hw66NVKnwj5ul2aFBaZKPj09mJwfPkWAkScGIEyBdPDDoGT1BgaIwIbxAaY4swLgIN7soM0OXuIxRqLhMLPaQzzMwDg7snfvVXLdddcrE6iXQ4cOy/79+5dWWogHMkalhMCFYQCKWFkBFBE3+QvgRbigyAPlZevMv76tQKeOsyuxauGgGH/EC1Pq7FwjtTWNUplbsJUhPlq6YfuETI5Vyenn6uTsmUGdpV/U8Jxn8q0/2oOkox+EIu/eXr6KYjNBfWY5PurF7d1f1j99BD3y+EKUlplyBNDQsBovzBsmbHFiR5/UeO2yOn3m2gE/NIq9/ZNaEgfmRI80zI+Xy2bQ+lehbQ8gAhitW7vO3HiriXYk37S7BbUyucAB/NjbXvT3JM9QWpaUvF7dLWuGGB9BxJuCGH8Ohb2bE0Gb2OHXzSFM45kY/dnJ43TKmiHKhQU15VsibHXs3LnLgDZ+HWylaTw/Dq+fIFZVDxw4aIfH6R+EcWfvV+HX6yLlRXFGCjv3kibi6fGzPA7ipi4c7PjZPp8wOD9CMTEiH6z+AGpHhv3APnHgbqt71NtSCpCDjzqdYNTxwVp199x5mqSX1oU/Rz2ZdeIPZX1Edc+3GZfcIjwmdU3sI27qsigz05O2YjQ+wa3OsxaP9wWd2Gk5NZT1W+rR2yjD3/V/6Y01/rFLaKk89qvPrlnajLWS3fBeZuBp547dcssttyo4vsomX/Ch4FuomNyFXfDRVfr2pS8DhHwgXIoiCH3H+u8LeHTriCf8MMhc4AYR3uNI/TBYoLB3P2aV2GXDpXZOmGMwu2LQwXje//732Rfq+1TAAhRscKo76flhOpZoETyULx20WMzNlqS5VeTN/61Frr+1Wj76t6Nyz4fGZeBiSXLVIlfuuUbaWjqX4mNbBiEEsCAtBhxuEIOQmQkMnMEI2ECgcaYIc2xzoUKAhDmriA83mCeKtIiXOImD70Tx5szo6JgcPnxYnzfJ3Xe/zFaHWB4+ceKEPPbYY7bCBEUaxIsin3GZGWWKg8SUh7TwnyXygiI+DuX6K9mAorj/g7rxPBMWO1Y1AEYN9Y2aZ5HhkX4DQOQf8BVpEAaKOvS2UaCgz1mQQ/+iDf0Ze9zdPgBSMN8I74Rdmk70o3jEn8dB/PPKgFnJ8bgsXmXG9upyEp/Ho+ZF2o+ILTZbqjewbfG638gDGn0VR9IhDouFtFX38JqmlheHcrYzTNA4OPXtDfrNyjdePDTkVpF+ULil+kp/LvRctzyqm/dDdF8F8DTDzvsocYV9hHfd40jNTm72tsiS1xH14p/G4ED0+vUb1BzjwvPg8T8/XiieAUADA4P2ZhiH8lPydNP24DkyQpyRL4+H6FL/KTgAbMBvYnub1UzySF9h/NBf8cP4IuS4jk/GCy8mTE1OmnC3MqkfysoZrpgEZYl0OQJgB+TV3fJA3uxf68Fwk9c9qz5xRtJczT7MXhDygo0VzOoisSEsNvrsZUyVeUkotefM1rzxAXutX/U55QOzc7ysMKsR0bdJgdj5U7NaeD48nog20iR31AsTA+wob11tnfKxLtm9e49cc+0+uyeLSRx1Tr2hHHC6Tn2HTl1Gflfp25ueB4RWPC49ZztL6oeBkhiXkVu6W2omHNGEOcjNaVzx7GZUgCLTzD3CZ/0ypDBjB8Nxc/hH53bZGmU2ffIHf/D78qEP/q0N1traamMQDoB80Jlw00A2UIiJOEwHEC1Iz4Yy+cE3Ncmtd9fJiaMz8tl7R2Sgt1IWi5ukrNSu4KHRykp4mBQKMMAAhAGxxQXjA/jEjA+/DM5gUMYIExVuWfsQ4jBVBjrxwwBwA0Rwcd6LXvQiDQOgYZmdZeAKBUHnbYvsZS97maX/8MMP210z27dvM2DEK8MsexMncUGkBQNhpQmgBQGKADk8B9Ajf0FhpnyUFcXKFnVA3EGYCUsckAuJtB6CwoxOfrLK2zjATtoH3Jz6cd2BEuThXAV5OijCJdtXCnzMXAIAeRwejhBpeBM4ysz9id8k/7jbv7s4ucBY8pN1w8Eel4fgARuEmskM1Q3kJeUknG/FcvidNuG8mLffyrrMPCZuIRRIMc2b+/Vn172MYZ+2VfTb5/ddt6cveTwm8JJy4xb2aT3arz2j8BNjmmsBtm3baitjkVbkIZtexEkdEC764blz53ViMGJgCP9JkkpLhqV8uBZm1ymn2/lbm6xWssrLpIe+TD+OCQ5n+LiNemxsXN0rbfLR0uJfR79w/ryc17xw7ofxZnWicRcLrP6wFezjiRc9bNLBeNRnUiYv5B2hz4H5pCq97FZuVUkdx4rQcjAUduqFclnb4TsBHMSvf6y8xNjx+D2cm02zZ1Ti5QUp/NGOTCTgUbydxmc+8soX2GabmZ6WYnLBqd15ZDwFHpGT2po6aVA+2qr1192zdukDuUyiqPOVQIf6R/GcVfQVFBRlWaVvb8oAITp/YlLD8zuIDw4nZ1DPJ4/DnYjDzR6feVh6DsK8PK6IIytoUkr9f3k3Bq/b2a8NvogTAhScVDDwjj/5Y/n4xz9qAxM7+2ih+mOJmDgMDKl/mApyxsKrBQxjdmbe3hq7+a4aecmr62Xrbh14uQV5en+t3PfhBgVEbQowegygsMrDWRoAULzBBDPKCnxU1hyDFbtQYY9wRkHkO1ZncCffvEb9spe9VHgdnFWZ667bJydPnpKDBw8a02UV5s4777BzFdyzQr4AQaTBcjLCgzt8uGsGt8gb+SZ+0mKlCIUboAhBA0OKFSkItyDyiz/urokzSBFfEPHCrAhPekHRbsQX5i+noyL+lebsc/gPMpCkYIcVF1b0SgtcyIhfGj8REolftUzAMv2B9tF2U+V9jfZVB/VsS/dsl6nZakN/rC3N4Ba2DUA82u/MI4mYIEvCY6eWFgaT+Sc9Fxhmh1K/dFQXNt5/qdOqKs4X+Y28uFmel9pG40mMbufPYYasbMlzgA+eTbguPftKiNu5u+tJec1/xAN5OklRnkfY0TWs7tUvW7wbN26yvh2rQJQN3VeDPC/Rd1iF4AA0d8yw2gr4IE78Blm1KqUrPaHjRj15xrCjz1A+xjNjhrSnpiZ1PE/pRKfJtum4xwaQde7cWU1vzm7z3r59hzRr3vv7+uXIocNyUsfZ2LivrDImSKeQX5S29kW56upFae8QOXu6Qo4fq5D5QrnyGP/MAwDG8qP+AQicS2TbJ2kic7OzPpitvbwdvH20ftTN7InH/Kft5ETBvX2sn9OXzCfjhb6XugfIgux5KQ5/hqIewynGWbijkz71iKLdqF94jwOa9KLYUNQDCjN8An+Y0QMEEU+oAD8e93Jeu0qrFKT813r7UqfNDv4g78AohJBZKbkhOndKKUNxIi7sUn9hRsOM7nvuTm4XKrFMyIVShEnjYqBC/pwN60IPwg9mV86AWF49d/as3Tv08Y/9gzE2lrM5zAcxMM0/6ekzCrMzZxcQ9nZZQaSmblG27c7JvpurZdOWejn8dIM8+UheJic4MB1MyQc+RD1nzVHv2fqP8gXxzLkXZ6LzNsABNYCPlQCCeGC0MOOXv/xuexWd7yUBWHbv3i3XXnutzVa5Oberq1vuuutOQhkgosy7d++y2esDDzwgTz31lM2goSgHRPyYAUSAMdIEaEEwLNxREDrxouMnDmWjsPM28xUu4qE8xJ2tD4jnbL2Ee9aOdGh7rDBH3JCbHZhAAN8FBT0cuqROF+y7S4lfdP5NaRizhYFre5k7T7Sd9y9sAgwljiaAPJyaVdk3yPCnOgrQbVZm6/75i7RxxN2237zbGXmcCnSsLTwCjzl1gwzUAYpU554g3hYDGOHbBJwF9TRC9zpNzfFs5U6eAwSxFefC1u2jf4S/6CuhY5fVs+RWzmcoL2Ho3wD22PLALoQnQpOVFoARl2Cy3cXBfXRuAodijEHE723pdUNa9mv22NE33M77SMmAT3t7p62Gsq0DqOIGdlZ3urp6LJ9MNrBndWLPnj12k/fE+IRNJJ45cFAu9vb69Qyad41S8yoKeBZk/aYFOXdG5PobAUIigwOWtBx6plKGh8qVP1UqyGowIb9Uj8pLOpK3nqyOzVYJc9Im1hbqn77lz94m9qzhHQxF2THhX+udDmbxUCFWG2amarDSX3uO+PBBmuY/QxanhYt6dgr7pbKoHjwr2jQATRbkoIfiOVQW6IQKO+LiGZ34I+1VWqWVVKZCYqmn0mmzHWVlJ3aCUax0c7sgjwfdnhI74g1P2TjcnPUfbpFG+AtzYm0UgCT8u6BwsytAjwMgZ2xuz2zZBbODCgbLjM4YP/2p++SDH/yAnDp5XPOkg5Vsa+biLFFsqTj5TAnCG7Nvu5OoCDBaNGBUU8uA5COn9XZRXQxI4oIiP+QvFdiu64/FGc8G3lBC3nVWSL5YjlfFWxZsFcRbEZQHIi3iDcbCLJk3yG699RbbHnv44UeM0d511122WvPoo4/ZihV1w6v13/u9r7F6eOihh+SGGzhs3SjPPPOMnTcCwJBO9BmWugFZCAw+6glwwo64MMfhSQATDC0IUMQWHdsIAYhCh5Fl+2TWDK18zhLhUVDUbUrJd8aKeSkuFKSkZusr6ocY3auH509ZqPUDT05/cFfwjr2t1mg/MCv1gODBD37NzpSbuLMlKKIiDsKhLEaNb17b2fKsXuwQtqWhfvFvQoT+gCuk4dSP5dctjCxeN1jcFliJ/Nlbk+XMvOu0/1QndZPGly1D6JFHVPRjE7iJIEztUqHjimfCu+7xoUjPLMye8pAP+gYrLHzSBYBtqyHqgXh9y8/7Mn2L1RfO1WS3mNM+6eWhaJHu8yn1x/hifNM/167tsckBYQcG+uwcEfbr1280YMS1DtzNRJ62bd8hO1QRz9EjR+XJJ5+S0ydP2koR+YD3MVkiD5pl2bN3QXbuLukETMFQO/Zlcs2+RQU/ZXL+XJn0XSyT0RHGb5lU11TbeGYckFXK39HZYWPM65myad0Yr/I6gi+YntSDmcsBGVnwgr0CBEBRUi/YWRtZfag58WtmcyMdt/e0E7sVz1laaRf+Qg+Qgp4FMlmQg6JPhDn8XUpFPKFH+tk8rNIqraRlQGg5wZQSk+qxdBxmt0/9BDlDNVPixg+dMPWIffh7vv+wu9RzGme4YfYiYIewc8FvQk3tnbm6UPVngA/PgAkHQ6wCIBTdjPBZtFWiL3zhc/LFLz5mM0xf5XAmqxWA0eK0vCW6p6uPOJMnHjxn5h4HJyH8kmYcerUaUu8uiAnH4DXN7MOOX5iRO6p/8qtlYaZfX6czRwVEzJI5o2AHkBNQZPlMCCbD93gmJ6cM9LDPfscddxizf+SRR0ygUBfYv/KVr7TZ7z/+430Govbs2S379l1nq0ysHLFahBDCP0Q6AJrszC2IOkR4IdjiDAUUdUf6bMPhj2evz6xgc8KM/aXswhwUdq4DWrT9tTwFBUBc529pqFIfGo7697axijY7ZdgI+6U4IHvSZ8web/ghbQcHaR4s4iVS/9pBiMuArQc33RdnVfFsXhE8bsadaCwPFp5+msSrdp6E/iRWTvhFV8tyNQCk3NYU+QyhaWfIalhhyAA1dYtyZMvldqkZARtmBztuTusB3dPLhrN61mdWdOgPgB7O0tF3UkHpKz4IQPzzNhUrL9wYT39kTPttydSJ55XSeRpqsvJD7oZd5Ie6pN8SNytOHLwmH4AcXiYgPba76OukhR3ghnHB4VzA2tkzZ+TJJ55QAHTEzgFpI2rs5TaOYRmdXYty/YtKslfBz5OPl0l7R0kuKtA5+HS5fPf3lWT7Ds2/DoOpSZELZ8vl5IkyBUTlOgbp81woWCu1NlYq7GUCQFB9Q11SPwpAKKeava69zpi0xaqPgYzkID1mf3b/JGB2tLk9ps9mNtDudlGfBqh4tjgcwIS71WwSR/Y5zGk87ifCoqOyYCYAT+hZPxEma79SZdNapVX6SvQCQCiYfNDyZxcIqBA+7oiRfhd+Ydb4cXNiqZSaHSD4c3RYd8POQUzWbxrW9Qgf/l1wLtddoMLw0InTAY+vBqGnr1j7BwER1ij8c5h6fHxUwdBFZYSn5PTp09J7oVcmxsft0j/u7YABkR7XxRPecpb88AdZPs3gJbXxqcoHapTdyayCqWe2DAlsVarEwclqFV41tXwc0M8QwKTIMwcQZ2b8g6MwEmaPK0ERirTRoRtvvFGuueYaA0a8As9bLsyIWfU5cOCAXHXVlTp77ZCjR4/aihDL/7fccot85jOfMT833niDrTCx9QaYIW2YEbNn0oSom3iDjLx4nlPBCwHCONAas3vKAxHHSqaWzT+00n3JDX/a1kUFQPPzfGFbQS8gJNO/rHVIT5WyTwc2Gh1mfvHhQ2V5eu4v8ZUwXwtFPGpcakY/DGRx0G+SHWkLH8PE+iev2aMnDR11RwrZ8lrdYOYxSQNyI4DPBTIyDsIr+cHd8+32ViZ15I9Dvw0NzQaKVtbrSkVMaP7sgnW5H+pieViIeOmT9AFWIrkOgHMg9F380B8QcCj8AkC4N4tXsunT1E0IOc8ibeg65Pbet4OyZiY61Cnna3ijks/CAG4400M/bmtrN6CDH8YBIJ9JA8CH7a6RkVG7j+zAU09L38U+zY8f7Kfd8vkyBSmc8ykpqFQAdGNJjhwuk0c+Xy6v+YEFWbuOO27K5L5P8pp3mWy6YlGeU/dTJ/jCvbaZziV0PqNAw9u9utYnDE0KENkeNJBY4yDR68DrAb88h25KzRXqFoAlVn8qrK1wd119mB58LAAV+lK4pbYFZGCfScfM1Gz493zRHh7G7Veas3l+IbXSneesXZizdpEOapVW6aulSwKhLBNMGY1T6oa9m1P31GM2jmx4CDd3RwVDc8afukW49JmspuESwWF2DnxQtqKjz9gH0MEev74ClLz9Y2Z3T8GQA5msGSDEpYgIduwJyzPbaCPDw8osL9iK0dDgsDLsYZme4ZMVOuATJqXGKKav3pBx/dEcuaUSA9m9OhPnzz0mQdWxKldtr9ACerh9FRDhA9/9Rb69LjSc6pQRUMQ3tnBHALF1xmFTGCzxUi8QOsx206aNdhCUrSzOFDH7vummF5kQOHXqtB1YveKKLbZNwPeY+IQDZ4vYMrvnnntslYgVnQAy2ZUf6hA3VonIR4Ak/EHo5Ak/nLlAAJKvsA9GF5Q1QxFPkJWPFSDaT8uzuOgAyIV/pr/xnETlccJIU7PXURI39uaubeWPZvb7XfSBqPSZ9vcQ2ic1vLWN6h6OUABn74fW4kn0KVkvcJ9qUFlkwAez51nj1LD0x/CD4oGPa6YCUIUEedN08ceP+eMnySfOEPFSVtqrVvsZoIjtM69/vHu5icQ00xFuqZ33ZXM0O4jVDFY2/A6kOO/ifRehiXv0EYAy92ehOEPmaRN3UrkJYZ/VI31/jvw58CF8c3OTARzO9dAPL+hkhlUl3rhiu4v7tehvgHD8850yXsVmzB45esSAz7nTCpZstTMnN998q8ZxTidH56yl7rp7UeNZVJ4g8uzBcnnxbSXp7xMFPSKv+A4FX5r9Y0fLZeduylgmTz/J9hf9RuvMFpnp37QTQr3cgFr32h5pbPKtQbsEU+19NYZwCgB0PNiKnuo8Z1dpbNVH/VPPsSWGfdon1N7AD+2XgAlV2X5jYIj+kYRzv0n4JG7sVioojcPDocIc9pbPJO4wh3s2r/H8QnGEXahVWqWvlS4BhFYy5exzmN0Cc8qIljwl9gxut1vyYuEvbRfPbnbh53bhTgdPhbbbOePGn4MfF3LYAW5CD6CDfz8MG36zYAhzbI+hh1/CpgApVo1W5g+dC8UARdxNcvFir800C3kVwhqGeMgjS/3MvFExuGHyFp/mx5iaCgU+XsobKA58/NXQ8Bd5JD9pnqN8URa2qjxvbu9fdEdRhspKwIh/pBNAAjPBH3WCIl/U0c03v1iuu+46m5k/8cQTWq4+ufHG6w00PfLIfrnqqqvstfv77/+MrRwRFhAFgMLMahSCj/jIE26Y/bVf/+xH5BEVBBji7bL47AeEsCSfX4k876zmKQBUEOQrQAqAAT+aBN3SQIX+OdvUNrBZrxrVjWxYXuyZfMHYM4zWA7k58cbZn9iyJCxlRYjSH5HhGtIO4NMOhDFK4sG/snbPj2bOiosfi1iVxsEfcQGeKFudgoru7rXJd+Nq1c77KX2QugOsU9fc4cKHMwEY3Lhrwk37YPoNJs2vxkce6HeAKNIk72SiqUnbSQGR1oA9L9WBEWb9tWe3w0g7IbwBPbRxdqsLCuFFGLZd2aJlOxXQTtnCr/cHDwN5cNoj3Pw5dLf3OmfMsKXFlhf5YWWHtyCJm/NrAA36NKs+vN2Fv23btkmD1iuvtT/99AF7u2tywj/mSX7I3y233amTgm6ZnfucPPH4gJw9XSnXXrco/+5NC9pfF0WHvoyPlskrv7MkE+Mio8Pl8tj+cjl5nPFFRFqTGpdWv4MOrW/KQn216Vjs7um2MckzBWbMR9+jHP4MAFgOFjCHCrsXtnczcUSc7mc5yIi0Ig/4Cffl/jx/obLuWfts+K+ksuFDD5UtS7QNapVW6Z9KK4AQzCQxGmWfU/NKJnRp+2BWbkZ35+frkGcj6+aMP+KEwUEwShT27scZH+4mfPQ5gICDHQQEflwIuZ278+yM01XYhZ+wI/6ILxu3p+lp4zebJ4QQQsnixG/iTl1QGwhlHiOcx4egoaxRX14HCDgHPKxOkQcUQMjzijuzXLcnPtejDNm8ES8ACuY/OzttZsAI5zMANwguGIz79fzhtnPnTlNsE7Das3//owZyAEJsl/GNJgQLTIr8cJ6CPMWHDYMQ0uSTZf5YHYAif6GIi60KVByyhtk547400/O6Y+UJAMQZoKTNkrqlq/l2ktaHtQMMVMMlggYP6qR+6Wtqh7QyX6YlujJmzBYQoebMOOqbOOgTAaxov2IhAc5JqmRhKT6e9c+faG+yV7LD0mznlZcTl7tXVnAJZ4uCSP/CvIPjyLsDjOgH1BPPEG2MF9wmJyfsgPH42IjkFYTgz/1qOZJscMaEsDEWAFqtrR0qtP2L9FmiLPQXgAd9hzYN4ENk5C2ENnXAuGD7lc9G8AYW9ROC3uvAKQ5SE//z08TNiTqnvNQF27+AHyYQU1MTBnzoi2zpshKEPwAR4JovlG/etNnC0Mf4Ntvx556T4cEhWdD2r+TgjiYMeKT/8sbX617/BhkdGZeZuXvl7u+Ykm3by+V331YuV169KCMj9AFaV2RokAPP5XKxV4FenvuA6CeqaA/VyT513NLaIj1rFcx2rbH7cWiHKJu1q9YhqzTUXwpeVKc+WdFRs6/8xFkZ9+e6KyZeWXsLn/GDu4Fj858CDFNJHuKZPGXNoXiGLmWf9Z/VL2XO+rmUWunG8yqt0teDvgIQckoZDzpDHX9uh3Ypd3syLcwR9/PDhnK7VGiTNbd3cOH27scFvgMI3EI5GHA7/Lg5fY6wPAeAcXOkx3Nqzvrxqkrz4v5cyD4/Dldh55Q1w8TTA8aRtwi3crXHy+LPDozQUb5CFf7Zyosyu11aflSk58TnRYommFDEAzAB4ACK2P4K5kw8EM+sKl199dVy22232qrNZz/7oAkTmCtxEk+8gg8QCnAFIQhJkxlvvBEERf4irdgawUzeCIObM3wX8CuJ195ZYYhzQBZfpr4Jz5+y0QSoaJ6sLtxeq99Ieay6azr4QUiohberhsXNGDEHYjWk1i1bX/R6jUI0RU/Ho6U6bHWF9iMcy1HmnqRFHLRbWfmCVFVzpqpW679VqnKc0+HQaK3kKrSO1FxeSbrensRBndIeIRgxU2/Yx6H8IPxD1In3CcB63s66DQ37q+bxGrqTAxjyzNk3Vova29eoe5WVDeDjKz5xSShAh7pxgUgbEdZXpWYMPNOepBv1h18nN/CMSrKqhL/02c2MDVaNuKi0SYEP365rMGDPVhfgiisfAETkww/gD1t9cBiaz7qQjzOnT8vxY8dkoL9fgaqfZyMBa2NNi8/lsFX2Ha/+Dunp7pERNd/98rvlL/78XfLE4ydk2455eekritLXW67pi5w7Uy7Pcsh5ErCuoFTbyrbHNZ9xCB6w09XTbStSLTq+WPUlMUuTOrM6QcADduh/DhIMwGi7OKjx/h/K2t/8YVbdzvE4WHJgk8SnfmhbzOZu8bqOH+LxNnGAEXqolfboWTMUfqEX8p9VpJ99hrLxQZcKC2X9rNIq/XPpBQ5LOwXzhLJmBjXPWavnuydGkwYwYHQ3u1vE4SoETarwF8LRBSR+ssDDwzhjR+h7uAA6Dh6yICBVZACdNDwMFHlM/UBp3tI8e948H2Hnz6kZP+7PYsmE8Wf36+E9PddTFQLLgU6AnQA8zPzDzVcBsFtahXoBUBR58PKRJszGZ94IRgQWWxX4RcD5oVa/FTtWIAgPcwbk8BYP2xrBmGBcCL9jKmQws8yPoMIMkV/yyTNAKFaLsuXFHWBFPBBhfEtv3p6D+UOkS/k5CG1AscQhdwVtlNHKmdY5QoKyLvFQ1XHy+vB28jMz6kcVHuM5KMppH4fUulQ2vZROfE9MQy/lz+rZ0tG6poz6zCrDYtm81NRWSkNdozQ2cV6qVQVhnfpTEFNTkJbOOelen5eeDfPSs7Gk5pJ86qN5eeRTzSog2W50AUGbQKxg2MH+iTGrH+o1BE2UH+I56sTNCP5FFfQjcv7cGXubzoQi+Vc/HLityPlKE0J09+699l096iTqjAI6CPZVp+XAx9NJ6zBr9nrB3SopIXtM/IUbW328Os4ZNr4yzxuY5zS/XBLK+R6+N9YNYBkZsa1pVn4457NXAXutgu3njj4nTz/5lJ17m9X8kQhAAyKfGzZsUNDzaqnlLFNDo2zdttU+dPro/v3ymfvvt/r8+V/8Bdm2ba+8//2/L5VVn5PHHyuX0ye9jnO26uN5tXGsVe4vHHTJuvXrpEPHChMLiHqjf5h/7V/UnT2rCvPzQQ/blgp2FKziThvFOHD/AXC8j4d9nB9yd+wCBKXm5Yo6d7O3W2qOZyhrH3bQSr/o0Eq7UEHZOFa6rzSv0ip9vemrBkL6BF98HhmDX3JY7seFLp3X/TnfxIN7ImkP74Ifv1lB7XbLn8MuzCgHPKlK3dO407Q8HiePFz9ODDKeMeOGvtLN8x5xhV/PJ/bx7G7hL+zM1ew9Xszk38N7PA5k3M7NrhxEOLhB6MczwsfAQGJGpf65JNCBEM8RZ7Z+s+QMyc9DcK/QxASgiDNFnFmqNVCEAiR5POmZDhRmtrIAQjwjCLJAiDAAHHRWnnDDX8SFYgUIYYpd1BllIhzu+DdhrToAqFDkUK2GVf/Ui5bKms3CliHote3032bo+ucfaEzaAb9qR/bMXePUf9cToWDh1TPP1FtB8+L50mdtJ9t6YzuMLqIRAXgcgHs8ACUubOSYDXfjtHd02sdmy0qcA1mUznWzsuOqWdl2VVE2by9J+xq200oy1L8gfRcWpPfcojx3cEGe3K/ZWGiVZq03yo9wQycfNbUVkp/vlf7egtTV8oaR12vUX5jR4zl0ytTXxydQzlk/cgGtdaKKMLQdq0Vz+bysXbtetm3faYd3ucDQD+OzzTqrum9HxspCKGrZdU8Tsscl8ocQ4FlBTHtivuqqvbJu3Xo7g3fs2HMKdAZky5at9nFN+sWzzz4jfICWrVfOtAGMjhw+LI9/6Utysfei5QuwCMDj4LznR6S7p0fufsXL7ZA0/YezbXz24ud+4Rfk4S98Xu795L1ehwpQq6rn5fobeTOzXJ49WKblBVBY17CwtEd7R7usV1DVs7bHVoBIh/4ALfUntaNMpvSZ1R7K7u3JvWO+nRXPrPSQdwNDsTJkegpyWAGKersUyDE/S88BipYr8uV5QwGyoj1S/YWUlU/1lf7CfqU5+xy00k/016yfVVqlbwR9WSAEA7Pf5/lwIR/kzDa14BG7rH3YIcic3N2BCMrBiru7Hs/hxtmXsM+CH3fP+otwnib2rqMibXQozR9mH3S4u56lGJDE434wmw0/ib1T2Kd6+PEZIc9xN5PnOS1DlM31LBByQY99gJ/ngyFfFVoOjABNBVUBoBLAkOQj9CzBVGGW5I1tE14bZuWH9FiFYIYMkGHbCyYLBUNlewahRJ79Ex7+GQ4UaSG4UGyLEQfhsSduwgCEEGiRr1BeRl8VIm8chLY6UKAW5Ym6DlBDqXymDqkbv5zr0rqnbLiZENE/mw1r/vHn+SWM59ve/NJ6xA072oBnQA55CTu25NTKvNnt5GUL0tjUqICwR5oaOtU+J02ts7J517Rcc1Nedl29IFU1i3LhTEmee6ZcThzKybmTlTI0oGB0ltUjv8KBla5crjwBoX5w3rektM6lUlp7RuT82UnJT9cv1SlkdaAZQs8KKewg7Fi94Q2owYE+dRPxj3d62FBWT1o/UEtrmwrkGmuLpTqk3tQ5GwYKHUeMjCs795QIbRR59Wf8JO2m+aMPcKknVzUAVJ577qgBL14gePGLb7F6eOKJxw28MG5aW9vlzjvvsrc57733k6qPSk4BA/UXZWdL7yf/60/Z1tcf/s//Ka/53tfIlVddZeeJrr/hBnnnn77T3v7cuHGTPLZ/v60wATaprvoGzZd2sbk5Dr5rnFoeXm1nxWfd+g3S2taqbcTWoY9fyut1Qf/wuo7tLj9cr0BHy84qD3UQysFPmAE/Co54VgATAHhJJdthXo8ed3ZVCD/Zus4q/IcblH0m3+HPy/B8BYU7hB5xQVl/UNYMrXT7cu6rtErfSMp8ayylS1gtUdZtuT83hxVu4e66P6NgnhDMIoSd66kZP+EWjCXsAAfYI3jc3f142OVpQW42kz0HJc464Ow3MaPjkNXdD26EwbxSh9L0TEtoZT6Wm0ORbzd7WR38eFlTIORAAd1VmAP8+AoQIMMB0HL7LGBKQdXzV4fIhxPMycsNg8MPIGV4eMS2rogXUMT2F2+BIZjxy0oSWxCkxSFVDqS6MPF4yR9CjrBx6DfKhRurQZijbiKc1Yvmu6jAJ3sYmnM6dvjc2p6ZtbbTUvt5uOWk5dJf852UT0uoeXQmbttiGaIcAJ6yxQQQkTdNCwBFJNSx5lLLz9uA1AGrBzlb7aqpbtS4a6WxZU6uftG03PbKomzYsmDA54mHK+TZJ6oN+IyP+PZfcZ4twHRlhbpxYehvYnGGCEGHPUBgYb5C1m7Ky8h4r5w7US4NdW3S0OhXI0DZOox2RDhywRGCr2PtqPT1atpT9TI9M6ntdlrmFPiacE6EGuCQ8Ca0ARZa/ro6bbfK6qU61F+LH7On7WYXlC50SddXI1AhYBG24d+BMv2SOt+6dZttbx048HRy+L5g1zjcfvud9mkYDuj79lvJVoduve02OfDUk/LQZx+yb3lxSHrfvn2yc+cO+5DwqZMn5eZbXizdXd12RodLUwHyrOhR1kcefkROHD/uda9/5VrnBqK17PQvrivgTBRvdm1QoNTV7dtd6qxhqAmvY1v50T+I8gfAMxCU1EEKdOLZ2zhWfHIGhvQ5589eZ+7uQMfr1HSeLV63Iy3y4em5H6/nVHnde38I/VLmrB8UFObsc1DWHlppjn4YlDVDK59XaZX+JeiSQGglXdqL22Wdsv4wx3OYn69c6Ksx0QMEuFs8p4I6wqThI66wc0L3Qedm8mCakQ82t4BBuM4ANqOR+0ntCO9+lg/UNC7Xs+k4hZ3nD3Pk2WyTMkT+vbxedoBQrHQ4UEjBkAuLAEQOhhAeKASzA6LQHRgVCoTh1eqVgCgFRZ6tNH8peV1QXhgxwgIwxEddWVHAHsHPDB7hxAdm2S4BIAGGOKwabUg65AndwIIKeMzkCYC0cjUIQieNfJ4tGN428jyzJUFd4UZbagjVLbcWh4VVZXbmJ7HAB7NmtbCtC9ySZ/zhzrUHnPtRo22BscJDOyFgiIKtIVYA1vasU6HYreWotXIQvqa2WvJz2p7lvfKdrxuTG24TOXe6JJ+/t1KefrRWBi4qqOQcTX7K6oLyZQWRC75U8XVz4g83VjYWS5XS3F6Uu187LAe+NCWPfgY/rQpS/JMUWUrj1npZAAQtyo0vGZO7v29GheW8fPAvy+Xph9u1P5TLxYtn7JAxfhHEVhs2Tig7KwzUseZBwZDGbCDBAIP6jPpDAHveswI+FeJp/qJ9Ub7qRx3GBZ58425goN/6OMDoxS9+sTz33HNy8ODT5pc23rWL7+btk8899JDd8gz90OteJwXtR7ydxmHpC+cvyFt//D9anxwfGzdw/tCDD9oB66HBIRmfGNc85qxtIfLCqg+AhD69fuMGWbt+nW1LaubNHYpyRN3yh7s/a5k1vgAjlJ+6sHrBTesEwMm2l9VRAoBs9Qf7xI9fa+DA1AAPdYsZd332tIifevW0TJEPC6P2+mdtRx6T/EHhN+K4lL5SQaFDWfuV9EL2QV/JfZVW6V+CviogFPRCXpfbI7wSU8Ye85JgSszoYY7nMCNwVPwsmdMw4c/teNZiECtR67NpSmHIDth04Lnu5piRQtinYxNGgN1y/0FpXPZr+XG7tA4g7MMuzbOb07K5fVoPPCPsHQR5PQAWHPhgBxDA7KAmXVHh2ZWDoOUKQISfWCFy3eN00BXK8xrlSykttzNLtisGBlSYjI/bqhCgBzOrR2zTcKg6C4QgwA75YEaNojzkwVZFNO+etvtFJ8m5uRk732FbYYAUrQ/3kQh61ZMgS+FNEGjgiIMfy789Z8qhwgI/rDhZFEk85JmVAOomttuos7LySgVA6+3jlwgf/JEH4oAoLxdfllXOSWXNWRnoXVBVYatdM7OTVsZs+qGIA+Wgwc3EFW/eYU99ITiLRU1TQczLvndUBfyk3Pf3FVKcbZHmFj8fFP0EImysLpUWtBy5Udlzw6DsuEpk+54aWb+pUj7zcZFPvK9ZpsYq5WKfgqGhAYsnzqM4LZqw5l6mhnq/X8jfmtOyJPmPcvhWjiuEOYI73Jy8f4VOHZJfrmlg6/XQoUMKtv0eKb6Px5uK3Gp+8uRJC4M9Z4e2bdsu93/q03Li2DGZ1f5zy623yve85nvs0DSvxdOmt995hzzwmQf0+ZDVAe2LDrAI4u04ysGX4nvY7lq3zs78UG8QedTsL5UBPS0PQEPNBkaoL287V1EPfrjZgA11YvbpZyQ8P8lBaICP5i1UgB6PN+w8/mx+Vtpln1EQz6Fn3bLmeIaydvEclDV/Jfpa/K7SKv1L0tcEhC5Flw4eDC51R88q/MDIMLru9pj9GT21y7qH2dOJ+PllsPqzm90enUGIOUAPzz4uGfCpndlk9OfbmaZ0qec0bc+bP63MJ+UC5EGYKRPP4RZ14GVFOAQYSoFRCDn0rAJcoKdACOAD6HAAFADEzQ6IYjXJ4wiAlWw7WbbT/K+kqBf8c1aDbbHIF2mx4sOB6QBCQbHyA9NHyBN/5I3w2fQw+51H/nV48kveIEtfvUZb4ddU4uZt6wQgsqpXV2bUkXfay7Y+FBDGtoa9CbbgqwIaq53p4D4gyrBmTbd0d6+zkOQXIi5AIOWByAPCijeaWInjgC/nTcItq0fes8ItFPUWb4ChAgQRllWqQqFcbrhjSho7BuT+j4hMjXPPECs1vvIG4Z+whAGgjo9PSJ2CtPq6ernyRaNy9c0F2ba7SrZsr5QH7y3KP/x1q0yO5ORi/zkZHRmy+rCzKJofsmyv8WOnApnvk4HrDdwn5UjLQxjPtwl3VVGuLJEvwgPIe3q6hdfiT506aaARAkhzAPr48RNy9uxps2McbNiwUa5RcMRbXadPnrI2o7/90q/8svVnzhWxEsQq0WBymaKlrXmDbDVR25P6XdPdZYec0e1KB7xoWaMsttqTAGEv03IA4crto60AzgCtuJfJ60FBT87rI7a8on2sjlTnXiCAEnFGuDCnaUVeMHveVrqFgrCDsvZZfyvDoFb6D7ssXcpulVbpW43+2UAoJZhZYsxQRJ/VL6Vc6K80u+6AyIFCuEdcWgQdjLiblZLboUIIrhzIX+7ZrVJ71+33Emb0SC9Lbuf584y5Gd3N4RZgL8xR9qyOQqih/DkA0XIwlG55ZYGQrxABegIAOTByIJQ+xyqSh8+CociDZXOpPKZZfVAPuLPtMDDAnTT+nTOADYKbrTGETRDlIo0434EbjJgw5CcEeNQLW2G+pedAiL5AXZFuMHAyFH2ETJlw4I+m0R/i4tkEGLGSb/3Dn73SrmXVGNQFMKp1W/RyI3w4Q0K+mhpbZd36jVYm4gtFvj2vDjoAL1mqVzAEaOGL/dxNE36X8p6YUSHssGelgDNUxMkz6WJHeG8P/JRJdeOw9PfOSKnYaH4g/BAXYTGz1cWBYPJqAlcV9+2wqrP3pnHZd+usbNmRk83bc3LPB0ryifc1ycRYSYHECQMkvDUW51DIC9lG+NZU1Rm4tDNUSVnc3VVWiIfZ47AmWyoL9a9PtvJDn+N+KvJK+7AlxuoMF3cCJglPW/P9rx07dsonP/4J+wYgcQG62b7iEy1T01O+2qLAgrw4uF2w7Si23djq6urp0nb1L7kTPps/bRXNc7ZN/Hml7oAm9ZctK2kbGLIVIVZ+cHOggx/aAUCJn4gjDa86+TFz9A9P1/PjdRxu8ZxVVorEDbqU/QspKGsOWvm8Sqv0rU5fRyC0nFZGm33GHCp9diHmDN6Z43I37JaHyerpwDUteWYQ25M9w0B4Tv2GfRJIyZ+ThyRcUNacJewjHytpZT6dvCyp7uWG8Ifi2evChX48p2AoBUIpGAo9QI1/cmE5IAoQlOphjhWk7Hkj4otVqLQdvK3If5ZiVYhVB8ISpwtcVilajPFG+YiPdPHHDByBFc/uhxhZJZo1RZ4oL4BCm8XPPyTtgYAjAEGwww0/xKO+TJjwvHSIVXULr3+UhTJGSbwO/SZmZvS8Ko9AWrt2g7S1dZggIt4s8Rx1hZkyA4aivBD300xNTtmHadky9DpMwRyKcGFGELK6EQfQqSPixGxtodVQVaP9rnxIhgfmpbLcP8hJG0EuSMsNOHBeC9AZaYUbekszr9o3yQ13jspVN+blyms0HcWs/+ePquSZR5sVQA3Jxb7zFhbhjU6+dSTZm3e1rAgtsjWoQEbrLEtW1+o/iLChR714HVjzmX7ttddaP+DTF7ihdu/ebXcEHTr0rN2MDZCgrlklYlvs7z/0IVsRYsuJFCwZbTuIbTHauqmlyV6V57V2DkrT3yDrBfSHTL070MAuASQAlMQdu3S1xtsrwFCAHMISDjPpuFnDJXGl4CfiwN3jwRz58PRCeX6iDVFhRg8FYQe5XdTtcj/Z50up8BOUNa/SKv1ro28YEFpJK5MJJvd8M0I+7FxYPN8futnwkxAD2PUgmEc8Y/bBHM8pswgK97DKOGl6qX2QP4dlmsfUzinJvtLysjg5GErtHWTwHMIy1QFB8bacAyKEdoAhX8VZrhwMOchBWGdXgRwEhdntHYyEH+IgXAAutoY8XT/QTp5dUT+4IeQHB4dM8JIefnl9njfLEABRHuLzfBWN6SMwyK8JefXDX35OQRCrQfYWFf2CVQPawcSwr+po8rh50yVCQY3QUtuqhuAJM2HtNXmtS7sTSK3Jv5070rQNSKkvQGFjI69Hb7RVKy+vE3Fnn6NcUWbcATGoEFyUEaB44cJ5q2/8UF4IswlIrQvMbBeyuoMZAITCzetOpK5BAdvioAz38UHeJslVed1GPLQDYAI9KPKFijzx5llzU6es3VAlN750SLbtLsk1N9bJ4acX5H1/2iwDF8rl/IWTMjM9ZYJaA9kNyAhx2oP6WSyV25tkmgGry6j/tHacNFl+E7OPJ3S38xUswA15BrxhR3/nIHRnZ4ccPHhQ3aasfPQdXqHfuHGT/N37/1ZOK8DEnjJSD9Tdmq4uAz5tHcm3u5Si3KFIP0CH6wFK3M7aBHCyZBfubGOx2uP2gKBY8fG4fNUNt4gPO48j0gy/5EN1NWdXf1DeVg6C4vnLqSzhHwr7S+krzdnnoKx5lVbpXyP9iwGhoJXJxXNWf775/2/vzH80za76fqqrupaurav3ddw949n3MTZgAzbEjjHCgjEWZjUBIpSfEkXJH5BfIyIiISWKRAhRFhSCkyChQBxwUEJss8QYvNuz9PTeVV1d1d217zmfe95v3fs+9VZPz3TPTC/3a9+555673+edOt859z73IW7Pk65E/PvKv8yK87/UCkqXMSjlEtvpbxZ5vBmlTnLE8Ydf6TLEH/h275CCSIq2y7JnqNwqC9IhDxGEBznikhSRt9iKo060oRgiFMSrHANgbLQ1Pj6x+Qo8dTgwzZs3GAbAfKgfpGsl6SAJ6KlDOxCwxcU5W1leTIdx2dIQ0WGdvHCql9bLVUFegD9n7LX/w1eOVBgQ1+lZkofhZgzkM/40L19fDE7MiW2WI+mTDBr3zUBz05qIDKFnHMhsURGkA8haS8qwZuQRMOroNC7mP7cwYYvzlra22OqhPuNk/SBA5RYckFz+nsM4dyfSNTy015757jl76n0z9vTzfTY82m3/5p/vtK/+xWA6ND155ZKvFI8gDDfeDcYzOjrm87UgQo6yT8bJ+oYmZB+Az8klfwabBKA1DvRchMhvj7e59B9CnAXiPio+28JHZGOea+mG6ZMnH7T/9Ud/bBcvXEiE5+Chg+kAO2ezeJYg1jEICTFrIHIS+pwXegiLPHSRj6xxyvPTrst1VH+zrod0aL/VfozH14C1dF3yTiZdBMa3XdwpCJJLfZkPblSmGYNSrqi4V/G2E6ESnbqWjriTzB/UTbEB/qUlj393kZv/Qjf/pW6mhVB3znsjyGPujGZ+c77NNIZHsoyt9ASRoSATESuI0MgLI69PSX5CbnqJgiRt3TLLZCg8RYyFraUVu3r1WtqSoV3K4E3BI6SzMxo/7RITMBg8DzwytDc/yyc2IEGteXrQM2ErA6S5e91kJJLOn3HKiTJ6jvG2lxtEN0JAX3BnvFqvVNfr8N0p/sv+6NHj6eJA/Ua2/61kz1Aah8G4aDdIJ/1gHLWtRRlIH9uHHCxXPQWg7RTGBQFS3RhzeH1YW4CsdmlznG9n+fNBB1QelDq1BRLxGt5jx05023d96LI99mxXugfpD3+n105/64Cvl9nZc6ecEF1Oa9Tb15u8FxAVPgLrM0i/h+jLU2k84cFIr4g7MWBOO3s9eMx6lCSCcoyN4XAPk34b8oRwRQHXBzBndDyfWCNvI/VB+7FNpbWIdltj8Oeu31fZp2TGAiELr46ITOTRD2WbY450yE1SRL/cSUWbeSwxNu644gJEZJGfNOZGugylDpQyYE340ZU6oVkWbJfern5Fxb2Od5QIlWgOg3T8Yc2Gphk3Ef/S8i8+Kcrk9J32L3nnOTDnllTMtQxZF94BDJoCOp3niZC9QyHrzJACRKf0CokUhRzkKM4P5SBSRHsR01cmRmv+X+0L6cI7tsfQY8jxCOnANOOXsWPcUS8OJvNEZuf44Oq8raYDy3E2Sc8xPVUXdIFivJnjef6/tC500EJ6ul42jGV4B+I26CABQYIgUpSMz4pwUeDJkw+lQ8rMM42NtV7jsxcr6VwMH0Tt7w8y4E14Hvft7LA9+1bs6EOzThim7Rt/5XPZGLH+gfDkMGYIh4wiMmvHGjCWNPfW71FrAtATAOUA5ZDjmYdOX1Uvy9BP8jwUBjnrg3SlvnwNWJ/+gX4nLas+l9603bZ7dLf1+fi90dTuwuKCnT39ml24eL5FTDdsdPeYP994rjwL+kgkATLRugww9e1hs28nJiH7WngcpJXAuIOQiMSgh8hoDpGOPMU50HfOi/lGe0rz6QjISKRLYiNyE14g0iJbIj3oo2wmPiobcu63XPdSjnlHOuYcgby0hkVc5oNOMYFnIx2QXih/E2Vc4mZ1FRX3Iu4YIlSi05BKXTM//wuL/o39y36n4GbmrLRkBQy6thFEKmRMCSIrIkNBgvJB6tgqyzFkBxITpEjESISIvDhHpHaQgxgFcaEut0/zphLjYN25wI7tHlCOC2is/PHnNfm5uZnN8zrcGs0zpQ3mxzNOq+AyOgwRj5y8zeebZISohyHlQFHa0kukqnUo2olWMjxObpYWl21kdMyOHD1uhw8d2jwTxBivX5uz2YXz9vBzl+2J59Zt5mq3fePLPbaxNmgnH9lpB47wxfsFm7jYZadf6rG9B9bsxKMr9uUvrtm3vzJiw4P73KjGXUMY0DCwYWjVB/MXNA/Kx5xDJz0xegJtcLElREhruNUoh1EFpEtDvmnQfY3CcxNEgLbRg3i2cdYMkjs+ft5J17T3t+prddQGh0a9DoSz1ReG3v/HkyKdPHKuk0xfGl/SNeTtdMwh9MjogoTkMu1p6pfeGnQ7N29qDh2BOZdlI6hcXi+C2k2xpxPJpq7HnO9hjKSJNd524sPzk9w5gDJu5vFsJAPJpW473EwZcLPlKiruBdyRRKjErQ7vbvwXuvOcMXwtyYUoE7E8Q9IjR1pkKOIwaCJEmcRAaCBF8vqIDHUiQFkXniHyMinKnqJr12bSK8wcfMUwcGCagGFgjIynaei5KPHa9JT3s5C2xETu0jNkbhQkdi6DF8gzNp9v+ZTRydOA0VyBoOG6oYr/jxuimTvGi/aZ7/DIqB0+fNSGhoaTBwuCIQ8OBhDjtbiwYjMz09Y/MmknHpvxNlfs9Ms9dvnCoJOiofSV897ebp+bk4CuOXvyvU5ONq7ZFz/XY6uLe51oDbeMojwSQYaAyBDjUZ8qg46gMqwbII8xomMrkmsL0pydEKhttSOZ9S+h9aN92lV/tAnCkIfhZp2mrlx2InTBFpcW07bk8QdO2t49+1I+3jLWl/+l//MMPLQRIQ+ZYDBOdE4c0KcyMXbVDXKSyU1qL7UR9SirNqM90mqbflpExeVMePL6ErM25Ec7sVZlPbUT41B/7bHGFWOO8Wv9kDsF0ElWGjRlpXlG25W7Hbjd7VVU3Mm444lQiZsd6r32L3Fz3mUauT1oq4wy4S2Kw80RBxEKMgQZwLhCZILQBJkJIiQyJI8Q6dgqy+nIi7K5Pu2Rz6FdLrWjv7GxsXROCCMR/WfPlQz77Oy1dBiW8zWJCIUah016Q4z5pG0yT/OMk+eh9V/XnoEyrQFJ/Zd63B1DQ0EYVyCFvgY9Xpc2l5bidf2DB47Y2J696WAyZCX1ltoqDXgYTgJvSqUtNsOzFASQ8oKPzHWQlzUfJ+Va5AWjzwALkKbtsn31q3zV0drhdaM/ylKONUSvsaoOZcpQrrnSxLG28hhxLibGpD4pw+v/Fy6csbl5PqmCke+2hx582Ndtj+czviBC/B/EHHxejCkRl5JM0A9rIcJBfpRPdVrlyZMXKcnStcpEXZElrV+U01pSJuLIUyydxpXLhcwN0WpL7RHHvKJvyVrvTulmYC0la50UN/MlC6W8HW6mTEVFRcZdRYQqAs1HRlo6GbZIy/ApDkIkYxokKM7BlF6d2DbLJEfkp5QJ8Yp8kJ540wwPUXiKIFqU4VtP+kCrPC2A8WUjzA3NSzY1xWWM88nTkLbFWkwoGQTm0Epj8Jhb8vq0/ugHKfKQZDdc1PE28P5Ql2J4hiBBlPVSrTUIb9Husb124MDBtCWmrQwZtCbQMw9C6tOD1pNQzqsJ6RVjXPHq0KZAe6QpQ1tC6e0BvJlHvzLcBI2DusjlWMq2pPMiLKX19m3YwNC6DY2sO7FbtomL3bY4v5761H1GPMezZ07Z4tKC119Pt1M//sSTNjg47G1z91KLJEBQfJzMYUvwMfINLRGbTDSIg1jEXKJ8nluUiTrNw83og/REWm3HFmTIaicTHenKdqPP3NfmuFshnk35++B5bU98QBl3knkWzbxO2E5fUVFxa6hE6C5G+egklzEB4xfeIWL9133eKiOWXHp0RIZyiK0xeYmCFC226USQyAsv00rarmGra2GBczStw8ct46yAQZmfn7WZ61dt2evFmSfG2frjzzzwWHg9GSMA2fFEutwvDBXpqAMZguDwiQyUad4tQohxX1v19eAupvQZjRUbHBq2QwePuMHnFmjepHLDuHOrgaMfCBBGU+sLlC9oXVO/TKSA5kwb1Elj8hgDTNF4ZrFG6FVf7VMXzxWGemZmJvWBDmg8qkOstgQI5cpyl895xR5/YcZ6+uZs/EKPzU7329zMTpufc3LWM+CkMG6ypl+e5eXL43bp4tn022DtTrzrpD3ggbe6YvyZWCSS4WNKz8V1ym8vF4SF8iGXJCR7b1Q+8pUOWWWCAEVe6KJt5aETuSHkvnMc+a0xFwFIZvwEyUC6Mq1YQc9SAUgHFJfopKuoqLj9qEToHkH5GCUTiwQhoy6NbBAhSFF4MjComQyx3RNnh5BLkhNxeaCaNGVEjESUlhIR0ttl0Ya+FxbkS2O5dm0qXZYXOkiLG3TsgI/ZR57KJLhxwDRBdNy8+P/CsIShkhwGhDFRLeYaRIh9tqSjfQdfmOcenrHdB+3AgcP2fR+7bicfv2b/4zOL9q2/HvLW+X5YkBa8Ijo3VBrG6Bdd9Kuxkqd1lo5Y40Um0J7KEhNUVkHPjTyVhwzxbFhr6SjTrOspj9H5fJfNRvet2pPvmXbSOWtf/cs+mxof8rZ22eAgt2HTd1zKWI6Ds14Xzp+1605WaQ8y9eSTz6b7fWI9wqMikkhgjuValUF1MmGJQD104c2RTNmQM/khBPFRPZGdyM/9E0qSE+mtY2K+7TLPIuuJtSavJ5fpJjrpwHb6ioqKtxaVCN1jKB+nZOLSQMqoyjMU54fiPp18dkiESG+XieBkUiRio9fsw1NErDuJlhMR0rYbZUpPU/THa/SLdnX6ipedM74AvuZjZOiyC3p7zM1L8uZ4TsoLg0PsxisJeInCkCVCtRHbNbwdRj+pLSdDrAF1KUOdvfsO2tjIUfuuH1i0T/7yvH3l/y3af/mtAbt4dslW15ZSWerw+jzECWBMuZV5586+dMcNNxdDkkQAsjHNW160ob41HhlldMh6NgBdCfSsI+XpB9KBjraoqzK9A8s+Hjxf8Yz5Fh+vjHMb9ZGTszY/v2h/82cDdn1qyMtBXOg/CIPGLJnAs7p6ddrOnz/j5GkpbV0eOXzUHnv8qdaZqrgOIALni6ItAnK0JwIShCSTFggMY8h1MtnJcW4v5q6gsUYecay9yjblMmiuETPXdp0C2C4tuYzBdnKJ7fQVFRVvLyoRugex9ZHKI1ASIgxuJkVBiNi2CmIESQgClL9mLwIDoQk5YnmBMjkKIoSebTHyRIRUJwjUcupvZuaaTU9P2pKXT2MgpMPFQUDS+Bl3shsYMQR8QWHQMPIp0//P2RTa5GwQhi1tj/n4N9zoME/a6dpw2etzKJubkfftOW7HH+qxX/pHs9bbt2C/+Wv99rUvrdv169NeN4gPkAFlTOVaYtBkbDkHxXfVIEboCTLYseUXa019ESfVTeN0/Y0MJ+tIvyICtKX+eZ7z89edCM1YH98h23AdfMuJUA9fjO/qsfnrO3398baE8Y/11SHpuEFb49E48PydO3fGJifH0yMg74UX3pu+/4U3jXn09fG9uF4P7aRFpCgTmyA3EQcBapZRfdqiXLQV+XGQm/yS4KBnvPF8NHby0YkcoVNoppsBdJKVBjcjl9hOX1FR8c6iEqF7GM1HqzRxGYIABSEi4BVCx3YShrf0DiGXxCc8QOENEgkqzw1hRKUjjR5yRTra5FX7aZuamjQOStM3Y0hDTf9oeXFaxCiMCSTIUy2jF/813wrplmPIC3Xx+gTpoClaQdbZof6BPjuw/5iNjOyzH/v5WfvIi4v2+/9pxT77mWE7d4bX+GdbdXMA9CkjLOMW4whvBUSIA8ZlHuupdSamPt4UvDrIIkFNoFM7yJQjrbM7pNUvQBdB60K9qEtQ/7HGoaN8kIaoiyyQjzfo1KlX/NlxQeaKPXD8hD33/Au+bqNpHJA/kbogLoRYI+nKEMQEOfLl+cn5ioMQqZ2oFyQoCI6IUHtgDvLwKH2jADrJSoObkZu4UV5FRcWdg0qE7nE0H2+ZRsYgZqOIkcyECCObQxAhCBBp4uwRirNCxEF8ghwtLIQcpCnkKBM6BUjQlSsTKY+tMb5bpXGGLWmdn0kahwsp7ZkcyCWOe2jilfYgB7HNBBHywi5T3kWPV5wIWNe67dmz18Z2v8sefnzdfvkfz1lX96L96382YH/z56t29dqU14mD1qnLllFLfXkoDSwyRhlADOQRAqoH4WPMxBARSBBlCNKX0PxK6DnRF3m0AzSOsvzr6QgaMzJEhnnQPu0SA/rkssZTr75k8wuzPt4B+77v+6AdOXIsbYMFCepzosI2IesAiQlPj4hNk9xIJxJYeoJKcqSyxIxta9BziPVvzi/y2p+bZMWlHnQqU6KZFrbTV1RU3PmoROg+QfMxK02MGFtlYWjlMSAgiwxhrBVDYIhFcJAhOJwJCg8QJGexRYaCIJEvolSSqCtXJtMbSQu8Ds7WnPfBuaDN8YXgId4aS9wEw7Phxs5jjFDa5nF1eo2bAq5LJMi18Sp+tBFEb836+rudBB22PWOH7Md/Yd4++slF++x/W7b//tujdv7MNVtoeYNoO9oPoxoGOAyvDDR6ZMgERAFjDtAD1pH1KWM+4RHlgzCxFnomgLplOq2DhzT/Fnq6d9iyk1PWk+cH9PXy6JmxR5z+2RqPwDhok7FDOAB1kVWW/OmpKTtz+lWbmb1u7//A99uTTz69eRUCc2BLDFJEvQhBhNBHOtoniBAp0EbOi3KxvrGu8urIGxRyJkZRZmsAzTTolGaOTT1opkvcKK+iouLuQiVC9xGaj5q0dIrDOEIWghC1BxEigohQeIYwxtoKC7ITsYgQMeeFcpmQaWNycsIuXrzgRGguvcoOgcGzg6nRkDnbo9FDfriHJhkvFKTdYEKZIDoQBMgPY1Ul5pe+Yu/zWt9YseGREdu/54QdeaDPfuEfXLeHnli2//AvdtoX/2jASdmUl+XDpTLA0ZeMcOrXAzJEhq+3QwjQ0Q9rKJLBuhFDdJAZEzH3FekVeOpSRiQJqA9AHgGQH2Shyy5dumSXJ6/EN9BEhLwOZCiRCtrui0PMyXPj8k6vG+OkXeYEYcmEjrbLfnk9/9zZ12zyyoQ9+ujj9sEP/lDyeNG+iFB4gwhBdIjD2xNxkKQgPMpDRidCUwbaLoN0jEtlNEbiUlYsucSNdJ3yhBvlVVRU3P2oROg+Q/NxK13GBBlzHZ4mhgDJmAchggTpEHQQouz1EfkhjruEggCRF2+ToaPN6avTbmxP2/Xr17zd8Dol4oP9SeeDGFM7AfKRevA0OjeMGjN1IEX6wjyAAAHa4CD2RheHpPfa3t0n7Zn3rdrf+Yd80mPJfvNXB+w7X+2zufmZNF8Z3abxxfhzBggShEGnb9ZFa6Y1VECnc1cimEAECsjgE0DUyXNQu329ffHx07Nn0y3crvJAv7FGDFH9CoybEDc8dzspGnAy02cPPu55O9Zt4kKXrS2N+lz60zOl3bnZWX9OTlbx6s3P27Gjx+2jH/sRO3z4iI81ExqRGskiRsTxVl2QIJUryQ1pxeiUbgaNH1mQjtBEU9epzHZ4I2UrKiruDVQidJ9Cj718/FkXRjd5T9wAyyiXAbIC+YG4QIaQ5QXK3iEuUsxkKBMittDmU97yyootzM3Za6+9alPTV1LdVW/LR5C8PXiG0rg8xI3RhXFMZ0RaRtIDHpWYQVf6ynw5x/AEBQnp7d+wvWOHbWT4uP3gjy7Yp35l0V75zoL9+18fsfOnun1M894m5CS8I2Ecu9IFgxAgvCtAa5Pab3mw8GZpm0vj9BFE/yn4uNC01haCQHsy8uovxhznnRgz+WynLTnZfOWVV2zWiQq6dDeSt+jFNyE5yEX2YIGhoVHbPTZg7//wvD3y9KqdeGSHnXl11f7rbw3auVN8xf6Czc/N8pchjQ1CODKy2z7+8R+3hx56KLUJCYpzQSUBIsSh6bxVFmeAMnHSFljeCiMwj2ZgvDxb1h2Uc2jGbwa3UreiouLeQv5PrIr7Ep0MjEspKA/DJKOV/+td9+jEf+mHB6AvGfW0DeNpyWEo4zxMzot7d3rJQ9fXm8hM6hly4zH2nO0pxhC0KLTpf1h7D8SUbiWjbEvvic2QSJPHPhXr6/fxep+8Qj40umo7up1wLDvxWAvywNg466Px87HYI0cO2b59+9IcaBtyAlFZWfG6K3h4Zu3y5CUbH49D36VBZ9yRZjvNyVUrzbqQHyQyn5ni8kICMn2xvpTHW5PW0cfH4vD2W5onLTLHND/a7fFxxv1GWnvmsXt0vx0+OmI/9vNr9oGPdNnT7+2xyxe77A9+e49NnO+zK1cuOTl1guXrstNJDIQYUvPDP/wj9thjj6btvF27Bm1gYDCtT6S5iHHQ46GUF4Ftv5w3PDyYCGTUDb0Oi2uN02/Bg35PMef231ysYYsEp3UNKP1GQkVFRYVQidB9iqYxULo0FgQZHoy4DBFGCYPe3S0SBCEK74AMWp8TGwhFNnIYvCBDBJUJTwJekX7rduObboz2/jDubomToU+23iE5bohOXCDSaWsotof4ZEbSe0jeGg8kEsnyttNZmg3mAQlpeXVct+xkZn6eb2htuJHuT8Z6eGTYDhzYn4gQ3g3KBgFas+UlzvQs29GHLtvJp1+y1R3jTur6bd/evW74h9IaxTwCyDLyxDLsMaccKBdrGuQFGX2QLidcPpdjx445sRhOerWt56J6xJkE9fuY9tnDTwzYp35lwZ7/nlU7+cgOe/WbXfY7/2rYTr+8bhcvvGbzczMtj1u3NxoeoU984pP2/PMv+Hpw+/SAE5sgN0NDIj2DrfTQlhBEaJc/b0L/JvlhTApaE0JJdhSY2+uFioqKiltB3Rq7z1E+fsnECkoH0Yggb0hs2+jwdFy+yJZY9m7EhYrl+SDIRsgLhbxoZ8+esTOnT9nM7EyqC9mIMXifa5CX2BqTtyiMpAfk7jgozXh2dMWFimnobiTjckZPBB9yArNkg8M77dChkza4a8ye+e5ZO3Zi3b72pV47f8qJg5OZvv445yJDrPkzFh+aj2HBHnhkytY2rtl3vtptCzN7EvnhUj+tGwHQBjJzZI0w9hh99FpLDmSrP8qyvSbiSf/aHgvC0G39Tijm5+bslVdetcWFhXTuh3bLQF3a4DxQX++wvfCBdfvYTy7YoWNrPv9V+9zvr6c35CYurtjFS6fTVqX6hBgOOsF58cVP2rPPPrdJyOLCRG2FBYkNOROvIDby4iiIPAfJ0rwUA2LJoJQrKioq3kpUInSfo/n4lSaWHCQg0iURgnBgtMs7hgglIeLcUJwdinuF4tyQzgvF2SHKTkxcspde+rZNTk56G3yglYsV6d/79XhtfdVJjxtOjDVGtHVompCMt5Ml6mBwvUb6qCoxtAkCw4FpprPi48Pjc/jIcTtw4JAbbm6AxlAn3hRkqzVn5pnah2h53YW5VXvoqau2/9iEffFzO2x2ap8Nj+D9ad1a3VovGXHGdfXqVTt//ryTvvk0NnTEY2NcujicykEi2GrqdgKx3nXFJi9PW7eNOLna7eWjbdaVdilLG5xX4o2uM2fOpnlDQMgPwhFbl329eGz67EMfn7fv/+iK7T3A+Nbtd39rh33+s0M2OXHdLo2fSWtC37GOa+mNuk996mfsqaee9nay1y97mrI3B68eZYIElZ6dTPgU0Ot5ESsIpVxRUVHxdqH7nzhackXFtsZIRr4TclYIkYY4pWSCiBSBPkJOOSkfo3nt2lWbm5sJErSGPtfxSh5S0QSRJCCDihGnXCqW/kE9yoYIsent67f9+w87CTqYtm7CW+HZTpboNzxbcfib8lSkL+dydvDoun3gY+P2F//nml08vddGR3f7uMOLA2TgMfjoTp8+nUiQCJoC5dgi4vMUyOFF2enj32EvfOCa9e6atCuXnFj0OMlKn8aI9aIdQBu8FTeYtqB2JRJKPnrWkXM4fb0j9sRzXfapvzdvz3/vmu0/sm6Xzq3ab/zqgP3Vnw7ZpQsX7eKls04y19I4IE7M+8DBA/azP/sL9vjjTyaSw3YWxDHi2NoihogpHVuc7VtdxBoPoZy7nhdBKOWKioqKtxOVCN3nuJEB2i6Lj3jCMLD/EVpkpUVciEESN2MIEEJJggIQjXiTaGfyCLHdExcqbtiO1hjirE+QnDCiaCNOc/DytON2lp5cju006iSPiht5vBR8YX5sz95EgtCL9BDL08X4MNggxubGe6PPHnthznp6r9iXPu9GfWO/Dezi4DQfNQ3yQx2MPp6ul19+2aanp1tjDS+ISAAx/ffuDO9OkAe29Lpt7CCHlWft4lnvY8ew7eyNM0LUY3wE9QUBGhziAHJ/2vKjnf7+UTtwqN9+4heX7cc+vWLHT66nA+F/+Lvr9m9/bcROv2x27twrdnV6MrWR2vL54YV76qln7NOf/qX0dhjenzgQDdnJQSQIGQJEyB6iID3yIon8aLwEzV/rolBRUVHxTuGOJUJhUNtR/2C+fdBaE/EoyqXnIj7/Z9JHHs9Kz0sxeZSBKOR0IOoDVGz/UI5Dt3zN/cqUyFBsZwW8DHU2x+GC/59tMgwtaspbV2y/QGjYDiOffvlsR19/f7oMEBICRHoEDDRAR57Ax0p7du6w937wqp0/e91e/rqTj74xN/5564c6xFNTU+n1dt76ijwMfSYACpAJiAsypIF4Y6PH+gYWbPe+GXvtpVVbXxlNRIP11fMQWUtz9jrcwg05GRoa8fZ22Pd8aMk+/feX7cn3bNjg8IoTnzX7jX86aF/4o1GbGL9iZ8++atwPlM7uOPnibiG2Mj/y4Y/aT/7kT9vBgwe9zzgsHl6fiJUmlIfg87khiI9CJj6SGb8CUFxRUVHxTuOOIUKlQboR6h/QdwrlugcJ0qPAa8LzKwkSiGcaniP0nRF1AAZ+cHAovRW1srpi165edTITB4ejgJfzTtMbYMR4iBgERMxjzhLJQ8OY2F4jW0PnYsh4y2koGW/KRdkgRCIZ6GTAqbu8YLbnwJo98V1T9qUvLtnUpT02NDycvDgx73jFfWJiIm2H6TxPoDXWggwgQ/pEgDZjJxGLC8v27Pcu2A/+6JrtPzrj6zBjc7NrtrjoZbq4v4izS7FFRj2nb2nLrKe7197z/ev2t15ctGMnV21yfNH+47/ssc/85m577ZUlH9dLdmVyPK0d9ZgfZ7zY2vrFX/q79uKLP2H79u1PhIc3wnjbK9Yqv+pO6HwwmrWKNksS1Jx3GSoqKiruFLzth6Vvtbv6R/T2o/lMlC7jkCNeS+d3OCydD08rYJT1JllcthjbTrqBOt4o0yc5OCydb6LWoWrqcGHgn/zJH6dPbyRj6j2u8vaYjyEZWwwq3hYRDQ40+3jwbnS5zFtijAGvUPoYq8eL3ufu3XvsxImTyaAzl6ZhliwDvrK8w/YeXLYPffyyvfzNFfurz4/arv59Tg56U5siThcvXkzngRi7gF7tlAQBeWxsLBEMtt3wsKDnQDKHvNc2FmxobMYOv2vG3vXIgh06CkEz++Zfd9kX/ueQLcywZaY3t+Jmaraj+vsGbGD3GesfnLcLr+2xa1NmE+PnbPrqFV+21nfafL1Yq5WVJXvf+77XfuZnft6OH38g5QWpCYKj6w5EehgzBEqkLeZBHB64ZgCKQSlXVFRU3El4S4mQDE0p30p39Y/pW4PmM1G6jEOOcziRlhcl3h4LIhSkiDTkB1JELCIUpChunYYIifTwJpnSIkOrTqYuOQn60z/933ZlcjIZYvqkj/TmWDLGHrPtlBw3bJ05+fE+oU2USWTMQ3rDzDP56jxvuR079i47dOhw0nujW35XJNfWum1weN2eft+ULa9esy/9335bmd9ro7vDmwQgQYxjfHzcLly4kOYrPevA+gRhaD8rQ3+7d4+lbSZ0bDMRs71EHcYNuro4FO1rbcs2snfKvufD03bm1RX7s8+NWNf6iPX2cXFi/+Z4aIetqsuXr/h4TtvUlUlb31hL80z/85hvuQ0NDttP/9TP2Q988INp64sxBfkJAhSenyBAxPIgxZrHfJgDgTRQWrJQyhUVFRV3It42j9Dt6Kb+Ub396PRc0IU+8hClKwP5IkJh/EWE8AbxFlaQofL1+iBFccdQ6RmCHKEPQhSf6aAsr9f/xZ//mX3zW19PHh9+A/SnO4W6+U14QI+h5zV63qgijyHSL/XIi/SyG/Iee/DBdycyIlCfOUX7lJux4X0TNnO119aW99vwEK/Jh2dJ5Xjbaub6TNoSY+wlKCMiyJoE0dFFil3pkkYuHQwSEmRDJEN16ENYXem2Y++esMdfGLfP/t6GTY8fsIFEWHa2PEtBVIhPnz5l586diX4hi64TifyhH/yw/fiLn0hvzVEeL5DOBNEO7emwM0Fj1rjjvBOEiFHFupfjBM10RUVFxZ2MWyJCqsofvlto5qZR/8DefnR6buhCT7xVl71CsTXWHkrvUGyREUMK8AoFKQoypNBOhsJjBBmKPC5XXE1bT1/4wudt/NJF7G9CMvxYZE+HQcZAxwWEjA0d54QYT6rD79THh1eIW7FPnnzIRiFDXpa2Yn62ebcRHzjlzTDygH5/6avttLWxlr79RXsx5yCEoFwTxsMcidlK4mvvnDEaGgwiJO8LwKvDvDUHIc3F12HNrtrkxIz17hxJ54zQUwfSgky9CxfO2qVLF1oEMD7h8ewzz9tP/fTP+Zwf9HJxpgkCBPkh0EZ4lHT2J4gQbTJGAjJB45EMSrmioqLibsKbJkIyNKpeym8V6h/b24tOz0s64jK/TONdEBnC0Csdhl/eoUwMMM6QoSBCuoBRW2XEeZssQniKkMNDFCSC9r75zW/YX/7ln6cv1SdDzf/cSHOpof9AwmD7GPEKMT48QYmUeX0v0PoNbXjbK57cYSdOPJgOCYNyjnhABHTx++YV9h320JNzNnZg0i6c7rYLp0ZsZWmXjwUyw1kdPFXRjtqiP9Zhfp6btWd9PgvpW2fDQ8OpH+ahsz6QEOZKAPrNi4iwBlevXaXJtIWFjjxIDPO8fHncJiYu2oqvIev4rhMn7ZOf/Kn0mYz0ur6vR3nvD2QKbxCkiHT2/rSTnwhpREkWSrmioqLibsRt2Rq7DU3cFOof3duHrc8Mw92SWkJ7rPzSI5QJETIxxliEKOQgRCIyhHR2p7VtlgmRSFB5qDp0yOTjJYJIcUvzX3/5y/bVr/2NLbkuDu3KcHsMKfKxrHpf/GbYCktj4OyNZ1EuCFp4hw4dOmJHjx5LBCAM/lZj7zzOhsdW7COfuGaPP79oIyM7bGgEQsXX5nfY9akee/U7ZmdPddn6Sr+XZ9uM/A0nGXiBuB163r799Xkv4ySmj/t/BlLb8sawfpAREUn1XcaAcqyd1iedu3KyeP36VV+buXQOCG/Xxz72o/b8C++xXd4PZAuSRT/0q2+Bkc4EKLbWRIBYrE79l3JFRUXF3Y7bfkZou+b443krXdU/vrcX5bNoPhfSoQs9osooD2NNfuRlQhQkKLxEQXwyGUqeGY9JiwSVHiKFkgCVcXiOYguNPmZmrttXvvIV+/a3vmELiwtBhvx3kgz5DickjMf7Y/sM3ZqPkfaZFoQJgXYgX9w4fezYA3bgwIH0W0NPTLmYi8+3a9X2HVq2R55asWe+e91OPrpuo6OcFfLftrfGtlxPD9tmZk6pkvdlw2OCT9Prr9jv/fZ1+3e/7mNZGrFdg71p/SAmEBXGSBxrFP2XoCxrNzNzzS5PXLbrM1ed3K20zkPFGN/97oftb3/kh+2JJ59K7eI1ig+l5o+hxgFryE+sS+kF0pwjbnXsaI6loqKi4l7BbSVCNLX1j/ebb562mvXrH+RbQ3M9O6Wla88LPSqMdNK0yoY3KNLkZWIkIiQyJHKUA4RIIYhR6SWCGOlgdZAjiBB6yBFbTLTNx1tffuk76UD1zPXraasMcpBesfdx4oGCFPW4sWeMeIroO4y9/8Z8rLxmz3YahIg3yvbu3Zs8KFyQmM7beL09Y3tsbM++5M2B6uzYsWJ9u5Zs974FO35yww4f77KBoVUnRsser9vAIJ6nDVte9DVb67LFhS77g/+8bqe/PeRl+rzvOKsDMYGEyBuUyFprffm5s26Qn+mpK05+rqV8Eb5lXx88Ps88+x57//s/kF6Fx8uDt4cD2Xv27EkxpIj5UEfkR8RHOqWF+u9aRUXF/YC3xCOkP6Bl08ng3GJX9Q/zm0entc+6IDgC+q3lRXrKEPogP6oXniLuGsqkKALkI8tslYUuvEKkw0MUBAiZOA4a47WRV0geothOC+IEaOP0a6fsa1//ik2MX/J+IDth3OmTV/KTwXcdaV6nZ8yQCgAhSmPzwIQSmfLyLqQ0eXzqAx2XDe4aHEqeloH+ASdQA+lSw9SfhfeJ8vStt60ghhvGG2HxVhjQq+oiIjHv1bTFxbfXCBwkV7/x9htkaTURNsjP008/23odf1e6n2jfvn3pBu0gP+H5kdeH8cSYYl2aaaC4oqKi4n7AbSdCQE3yB/VWm69/lG8NzfXfPi1i065L/yz0kac468qQzw0RID/lW1ThGQoZT5BIUCZEkAG9aRakSIeq8QQFGSINIVL+0lLEiaz40CAQL7/0bXv11Cs2Nzvb8hC1iIb338O2kAfKM54NLolseZHKeSXZVehJ8no+bqbN+UF4EvlDDalAgHi0iIXXScTKBfohhjzx5Xt98yz16GUnL1+2SxfP2ZyTIG84jU8XFmrdIDx8EPXpp561kydPehtjifzgwSo9P9pqCwLEWDLxQR9dpp7bSFFFRUXF/YbbQoRootMfUTW93R/Ym+m6rLtdPxWdgKFuiS001zvS7eVymYiVzrHkMh1EAL2CyBDlkDHkQVLidfaSFMXB6dAlouIESCQok6EI2iILj1DoIEciS1E+6tA3fV25Mmmnz7xmFy+cTwet1b4PxgkDW0Tdaessjctj/5cizQ5iExLgdxdz6tpwvSeTjHazSAik5QVKiVTWQ2v+6eySy7yev4tX4L3sSsvLxe+buoA33ehn9+iYPfzIY/bccy/Yo48+lj5BcvDggeT1gUhx9w8HwiE0JanRvyvNuESzbEVFRcX9hrfEI3QjJOPR+KOrIUhfDqn+gX5j2Po4Md4tMaFMh0A6dEFoSkReeFkCqqN2ylgh6pS6ID4hQ37w+LSTofAKicyEdyhIDukgPZn84B2KeNnrUY56oac87aodZP8lpfY5YD0xPp5eM5+anrK52ZnkWcKLs9NJEd4TphPkLYgLIX6G2xAGyrRE6mzClan8Zh1KOYlqtUseXCkRpgTuM+q2kZFRO3r0uD3y8CP26GNP2IMPPmhHjhxO53047BweH8YaNz7TjkgQSO22+lTcCcpTvYqKior7EW8ZEdIf+k5o5mkI0jWH1Cy7Xbv3K5rrFQhdzsKgt8RNuSyzmZmALrcbZEBo9kc6l89tkw7ykz1BUTZ7heQREjkK8rLVGxQynqBMgKIssuqJRMWdRdE+RAtilIlNGp2PadnbYdtsevqKE6MJD5fT/UTpzqEdXdbjpGSTXODh8f+xDUZbCa25eC6J5OkBlMM71FqG9HvlzbXunrgvaCc3N+/kdfbeRGzY7tq3d58dPnI0vcZ/+PARO3Bgf/L4kJ/qeHlufNZZH0LT+6PwelCZmy1fUVFRcS/jbfcIlaDr+of4zWO7R9fUl+ksRxzJLPM4VKZZLydFAMKYSpY3pKxfEiHyIyBDUESG8jkhQpCfTIhEhLQdVhIelVUZtREh0iJBCoxFY2S++g2SNzs7l7xF586esUvjF9MbafqJLi8tx6v43RyG5iC0100kKNqALPFm2k4nLnyzi0PUbF1xqHpkeNgGXI7bnHfZ8MiojTnR4XwPHqDR0ZFEfIa9XGx3xWc3CE3y0yRAm/235O1Q5t9M+YqKior7Ae8oEap4syhJSYmmvkxvrROPPpTlzyBElc/6XDZFqU5RzQHJiG0l1Y8tsiAZIiGxbRUkiBAERjGkJuIgOuHpyYRHnqDYOpOcvUmxFSYCFHGQLY1l67gDIhgQDkgNB6M3x+x1eTX/4sXzNjc352TICU/Lw8ObX5Ab4vTdroEBJz1cmBhpXmdnG4v+aZty3OjM/T6QnnhzLD5vQb5ecy+JTxpTi7yUJKaUhfJZgjKftioqKioqMioRugvR+ZG1G/dmmUhnXWR3JgShj1CCJHffEEd+KyMhEiJBmQxFyGREpEheoJDJEwFChtBAfjLBiRBlggSV5AkdoZ1kxXkkdOV8RG5AHEwOMoEcZCiftwEiI+0BkpLP5sh7Q4DIQJAIkCDd3kwe44XUoCvP+sjzo/ZiPNtvfSkGpdwE8yzr3KhsRUVFxf2IO4IIlX+sK14fnR9ZOzEpy2S51LWXaYK8yG+vo3QQHUF9Ky97XoKQ5O0oZJGWkgQFoYlYMmFlReQmCE94f+TliXS0QdtxADvy6Q85e6Riiy4IAWMRMVAQCSmJCOQkCArpkEVaFEoCRAzpQS6DiBDtQvCI44013vZS34xje/JTopMOxDPLcVl/u7YqKioq7mdUj9BdjE6PrtQ183O6LNNJj7EMmbwIKelAIESZIBzNsrkO5IMyUa4kMZASCI6IiwhRJkUKkRflgjzpjbNoB0JEf5EH8Yn+gvzQr8jQ5iQ2SYFCSYJEgNCL9IjsNIOITplWeRElAm2qH+bBuNRXp/GUaKZL0A6IeWeoTrP9ioqKiop2VCJ0l6Pz4wsSkqQt+cojRsjGMdKRry0wAZl8bClxpIN0qBwxpAWIIAURCjIUlyvmczsKIjOZ7AT5IS97fKIs7UlWmn6ifXSZAAHFAmnmEJ4XNNnzA1FokhfiIDno2gmQZJUpY5EcERAFdBpfqS/RTDdBXQXaAqqjPgW1/3ptVlRUVNyvqEToHkKnR9nUKd2ux6hGnP7pifZqOR3kJ6ByERMw8FEmjH3I5JGWJyTIShAdkR+RA5Ujn3QQo8jL9dV+9Ou9eKy+8ngCxO3EINLZI4OuJD7EIjkqo7SITimX9Qi0p7gMJfL4NKZAsxxQ2fY5h179COpLuk7tVVRUVFRkVCJ0D6LzIw2ykKS2fBnW/Bq8ypImYEuVFWXK/HLbKcqXXhkFkRcFymYvD/lBhsq6EYcutwEZUt8RNB5BOuZUoiQJCiIvBMgMOpEc6RRIl+SnrEMoZQLjkNwJnfQx9gzNsdR3arNMd8qvqKioqOiMSoTuYXR+tO2kAUQ5GdxSF5BXRwgRYhI6EZcybNWJ3IjQKL+d/JTliNVP5OV8srIuCAcxaCcBkJ2IQfNAsgiNSE1JboghPpKVr6DtNWSgNiWX8XbQmJuQXnNTO53mWOZXVFRUVLwxVCJ0H6HToy51kolLPSTFtS2Z/JymmMpHaCcqpQdnKzmKIH0QK+nRpR5aadrI6UDEyt9KFiAsSXTk7SoRGSBZBIk3w3p6guTkvAiqW8agGQvN9I2Q53RjbNdXRUVFRcWbQyVC9xk6P+4gEhkl+SiJR/OcisgLaC8PkSm9OkRBqCiT8xSa9aNce550rwdIQkkYQibWmZpMbBRIlyRH3h+10SwvncZDWkC8iWG+IZTtV1RUVFTcPlQiVLGFXChdxk050hFnwqM6KtNevj2QV3qaQq90ElPcEpKe7S9IgXSQgyy3kxGITStR5JVkh1jydnllACEnaVMHSrmioqKi4u5BJUIVCZ1+BtJFLPKSdTcK8AKPCi9Q6IF0oKzT0rjcEhNyGrKRy2Xy0SQkpZ7Atlcgk57QZ8IDyjygNJCuLN/EdvqKioqKijsXlQhVbEHzJ6F0qUcuQ6lzqYOXqMyXjnTOV7pEzoOAIG8lGyU5Ic6EJv2zLT/SuU6Z1yldopkGnXQVFRUVFXcPKhGquCGaP48yLZlYwVMeN3XtZQO5XEp5DKcodZ0QvCOTFYG0dGUc3iCl0z+Tnj5Kjw9oeoRAKYNmuqKioqLi7kYlQhU3hU4/k1InuYwVPOVxUhe6wHYyULoTGXk9ndK0IX1ZRjFQOcllXhM3yquoqKiouPtQiVDFm0ann450neLt8kApA5JNziHCIjLSJCVlGrmZD26mbrMPja1Zp6KioqLi7kclQhW3BZ1+RqVOcjMWttbPXiRhK3kRUVGafBI35/m5GZTlqHuz9SoqKioq7g5UIlTxlqHTTwudCEUzvz0dRKhJPNqJCelWooVO5dXudnlNfUVFRUXF/YNKhCreFtzoZ0ae8puk5Eb6myEwt6tMRUVFRcW9iUqEKt4RvN7PriRAZdlOhEgo88p6TbmioqKiokKoRKjijsOb/UlSrxPRqeSnoqKiomI7VCJUcVdBZOdmf7aVBFVUVFRU3AiVCFXc1Wj+fCvxqaioqKioqKioqKioqKioqKioqKioqKioqKioqKioqKioqKioqKioqKioqKioqKioqKioqKioqKioqKioqKioqKioqLivYPb/AbzGRXbKJo9EAAAAAElFTkSuQmCC"/>
          <p:cNvSpPr>
            <a:spLocks noChangeAspect="1" noChangeArrowheads="1"/>
          </p:cNvSpPr>
          <p:nvPr/>
        </p:nvSpPr>
        <p:spPr bwMode="auto">
          <a:xfrm>
            <a:off x="690033" y="213820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69D02D-C3C6-4CA7-B228-A8D79D7AB485}"/>
              </a:ext>
            </a:extLst>
          </p:cNvPr>
          <p:cNvSpPr txBox="1"/>
          <p:nvPr/>
        </p:nvSpPr>
        <p:spPr>
          <a:xfrm>
            <a:off x="-13961" y="1059570"/>
            <a:ext cx="2701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32BF07-5D5F-4030-96E2-F84BF9501B5B}"/>
              </a:ext>
            </a:extLst>
          </p:cNvPr>
          <p:cNvSpPr/>
          <p:nvPr/>
        </p:nvSpPr>
        <p:spPr>
          <a:xfrm>
            <a:off x="265576" y="4049198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9B6867-F173-49AA-B850-D6A2FE365871}"/>
              </a:ext>
            </a:extLst>
          </p:cNvPr>
          <p:cNvSpPr/>
          <p:nvPr/>
        </p:nvSpPr>
        <p:spPr>
          <a:xfrm>
            <a:off x="265576" y="5508807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29F02C-5333-4E73-8CCB-A4B82477C3FA}"/>
              </a:ext>
            </a:extLst>
          </p:cNvPr>
          <p:cNvSpPr/>
          <p:nvPr/>
        </p:nvSpPr>
        <p:spPr>
          <a:xfrm>
            <a:off x="3450670" y="4049198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EB194F-BD10-41DF-AF18-591120DFDB9B}"/>
              </a:ext>
            </a:extLst>
          </p:cNvPr>
          <p:cNvSpPr/>
          <p:nvPr/>
        </p:nvSpPr>
        <p:spPr>
          <a:xfrm>
            <a:off x="3450670" y="5508807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5F95B38-84A6-4DC6-A4E8-CF020E445CC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5819" y="4081273"/>
            <a:ext cx="2021283" cy="5917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79499A-F7FF-4B1C-8023-D7A6C8462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95" y="4730639"/>
            <a:ext cx="1452335" cy="428557"/>
          </a:xfrm>
          <a:prstGeom prst="rect">
            <a:avLst/>
          </a:prstGeom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9F56B76-06E0-41ED-970A-89123DE6D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535205"/>
              </p:ext>
            </p:extLst>
          </p:nvPr>
        </p:nvGraphicFramePr>
        <p:xfrm>
          <a:off x="6746241" y="1396473"/>
          <a:ext cx="5188307" cy="1816511"/>
        </p:xfrm>
        <a:graphic>
          <a:graphicData uri="http://schemas.openxmlformats.org/drawingml/2006/table">
            <a:tbl>
              <a:tblPr/>
              <a:tblGrid>
                <a:gridCol w="2532867">
                  <a:extLst>
                    <a:ext uri="{9D8B030D-6E8A-4147-A177-3AD203B41FA5}">
                      <a16:colId xmlns:a16="http://schemas.microsoft.com/office/drawing/2014/main" val="604282760"/>
                    </a:ext>
                  </a:extLst>
                </a:gridCol>
                <a:gridCol w="2655440">
                  <a:extLst>
                    <a:ext uri="{9D8B030D-6E8A-4147-A177-3AD203B41FA5}">
                      <a16:colId xmlns:a16="http://schemas.microsoft.com/office/drawing/2014/main" val="478306470"/>
                    </a:ext>
                  </a:extLst>
                </a:gridCol>
              </a:tblGrid>
              <a:tr h="2361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RY18SFX35A-0</a:t>
                      </a: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6764"/>
                  </a:ext>
                </a:extLst>
              </a:tr>
              <a:tr h="190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В, бесщеточный,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ак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.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x 18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 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520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обработки, см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589970"/>
                  </a:ext>
                </a:extLst>
              </a:tr>
              <a:tr h="2943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</a:t>
                      </a:r>
                      <a:r>
                        <a:rPr lang="ru-RU" sz="1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травосборника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</a:t>
                      </a:r>
                      <a:endParaRPr lang="en-GB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274128"/>
                  </a:ext>
                </a:extLst>
              </a:tr>
              <a:tr h="190307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Преимущества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Аэратор</a:t>
                      </a: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опция</a:t>
                      </a: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19303"/>
                  </a:ext>
                </a:extLst>
              </a:tr>
              <a:tr h="29612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Регулировка глубины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4-позиционная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246773"/>
                  </a:ext>
                </a:extLst>
              </a:tr>
              <a:tr h="29612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Вес, кг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НД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503048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B41E62E9-4B12-4F35-B6BA-E614993901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73" y="1610656"/>
            <a:ext cx="1971845" cy="577260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317" y="846670"/>
            <a:ext cx="1301227" cy="125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Brushless logo.png">
            <a:extLst>
              <a:ext uri="{FF2B5EF4-FFF2-40B4-BE49-F238E27FC236}">
                <a16:creationId xmlns:a16="http://schemas.microsoft.com/office/drawing/2014/main" id="{46C68D12-3292-4108-9A6F-67152A892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074" y="5561772"/>
            <a:ext cx="2105638" cy="37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Brushless logo.png">
            <a:extLst>
              <a:ext uri="{FF2B5EF4-FFF2-40B4-BE49-F238E27FC236}">
                <a16:creationId xmlns:a16="http://schemas.microsoft.com/office/drawing/2014/main" id="{E5A6A810-43C1-46D5-B519-CCC75A1AC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4" y="2249123"/>
            <a:ext cx="2105638" cy="37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C562707-CB7E-44F0-8E2A-4697C52AE108}"/>
              </a:ext>
            </a:extLst>
          </p:cNvPr>
          <p:cNvSpPr txBox="1"/>
          <p:nvPr/>
        </p:nvSpPr>
        <p:spPr>
          <a:xfrm>
            <a:off x="3579570" y="4211341"/>
            <a:ext cx="2658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Четыре уровня регулировки глубины для полного контроля над здоровьем газона</a:t>
            </a:r>
            <a:endParaRPr lang="en-GB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DFEB89-3C4F-446F-B7CD-0B5A889B3E31}"/>
              </a:ext>
            </a:extLst>
          </p:cNvPr>
          <p:cNvSpPr txBox="1"/>
          <p:nvPr/>
        </p:nvSpPr>
        <p:spPr>
          <a:xfrm>
            <a:off x="283633" y="5861288"/>
            <a:ext cx="2658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Травосборник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076BE7B7-C345-4650-B8CF-441C9CCFA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187498"/>
              </p:ext>
            </p:extLst>
          </p:nvPr>
        </p:nvGraphicFramePr>
        <p:xfrm>
          <a:off x="6384913" y="4477563"/>
          <a:ext cx="5692785" cy="2284302"/>
        </p:xfrm>
        <a:graphic>
          <a:graphicData uri="http://schemas.openxmlformats.org/drawingml/2006/table">
            <a:tbl>
              <a:tblPr/>
              <a:tblGrid>
                <a:gridCol w="1244919">
                  <a:extLst>
                    <a:ext uri="{9D8B030D-6E8A-4147-A177-3AD203B41FA5}">
                      <a16:colId xmlns:a16="http://schemas.microsoft.com/office/drawing/2014/main" val="472421339"/>
                    </a:ext>
                  </a:extLst>
                </a:gridCol>
                <a:gridCol w="1189703">
                  <a:extLst>
                    <a:ext uri="{9D8B030D-6E8A-4147-A177-3AD203B41FA5}">
                      <a16:colId xmlns:a16="http://schemas.microsoft.com/office/drawing/2014/main" val="167119205"/>
                    </a:ext>
                  </a:extLst>
                </a:gridCol>
                <a:gridCol w="1081549">
                  <a:extLst>
                    <a:ext uri="{9D8B030D-6E8A-4147-A177-3AD203B41FA5}">
                      <a16:colId xmlns:a16="http://schemas.microsoft.com/office/drawing/2014/main" val="3306518501"/>
                    </a:ext>
                  </a:extLst>
                </a:gridCol>
                <a:gridCol w="1189703">
                  <a:extLst>
                    <a:ext uri="{9D8B030D-6E8A-4147-A177-3AD203B41FA5}">
                      <a16:colId xmlns:a16="http://schemas.microsoft.com/office/drawing/2014/main" val="3432631130"/>
                    </a:ext>
                  </a:extLst>
                </a:gridCol>
                <a:gridCol w="986911">
                  <a:extLst>
                    <a:ext uri="{9D8B030D-6E8A-4147-A177-3AD203B41FA5}">
                      <a16:colId xmlns:a16="http://schemas.microsoft.com/office/drawing/2014/main" val="38781754"/>
                    </a:ext>
                  </a:extLst>
                </a:gridCol>
              </a:tblGrid>
              <a:tr h="337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Ryobi</a:t>
                      </a:r>
                    </a:p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RY18SFX35A-0</a:t>
                      </a: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Einhell</a:t>
                      </a:r>
                      <a:endParaRPr lang="en-GB" sz="11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GE-SC 35Li </a:t>
                      </a: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Al-Ko</a:t>
                      </a:r>
                    </a:p>
                    <a:p>
                      <a:pPr algn="ctr" rtl="0" fontAlgn="ctr"/>
                      <a:r>
                        <a:rPr lang="en-GB" sz="1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EnergyFlex</a:t>
                      </a:r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SF 4036</a:t>
                      </a: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Husqvarna</a:t>
                      </a:r>
                    </a:p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 138i</a:t>
                      </a: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443453"/>
                  </a:ext>
                </a:extLst>
              </a:tr>
              <a:tr h="1689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Двигатель, В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x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16636"/>
                  </a:ext>
                </a:extLst>
              </a:tr>
              <a:tr h="1689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Аккумулятор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Нет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Нет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Нет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Нет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395816"/>
                  </a:ext>
                </a:extLst>
              </a:tr>
              <a:tr h="1689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Бесщеточный двигатель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Да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Да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Нет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Нет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704971"/>
                  </a:ext>
                </a:extLst>
              </a:tr>
              <a:tr h="1689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Ширина обработки, см</a:t>
                      </a: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668730"/>
                  </a:ext>
                </a:extLst>
              </a:tr>
              <a:tr h="1689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Вес без батареи, кг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НД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25.5</a:t>
                      </a: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854391"/>
                  </a:ext>
                </a:extLst>
              </a:tr>
              <a:tr h="1689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Объем </a:t>
                      </a:r>
                      <a:r>
                        <a:rPr lang="ru-RU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травосборника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л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 (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опция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6351" marR="6351" marT="63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(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опция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6351" marR="6351" marT="63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(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опция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6351" marR="6351" marT="63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6351" marR="6351" marT="63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421767"/>
                  </a:ext>
                </a:extLst>
              </a:tr>
            </a:tbl>
          </a:graphicData>
        </a:graphic>
      </p:graphicFrame>
      <p:pic>
        <p:nvPicPr>
          <p:cNvPr id="45" name="Picture 2" descr="https://www.al-ko.com/shop/media/catalog/product/cache/35/image/310x352/62defc7f46f3fbfc8afcd112227d1181/1/1/113574.jpg">
            <a:extLst>
              <a:ext uri="{FF2B5EF4-FFF2-40B4-BE49-F238E27FC236}">
                <a16:creationId xmlns:a16="http://schemas.microsoft.com/office/drawing/2014/main" id="{2908A94C-AD82-451C-B459-23319E1E1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5068" y="3716187"/>
            <a:ext cx="498902" cy="78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43B354-05B8-465A-BFB9-29242E0E55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69" b="95172" l="0" r="94574">
                        <a14:foregroundMark x1="45742" y1="89067" x2="45742" y2="89067"/>
                        <a14:foregroundMark x1="63828" y1="89067" x2="63828" y2="89067"/>
                        <a14:foregroundMark x1="79955" y1="92067" x2="33459" y2="88600"/>
                        <a14:foregroundMark x1="60362" y1="86467" x2="71590" y2="89933"/>
                        <a14:foregroundMark x1="8786" y1="3454" x2="6330" y2="2600"/>
                        <a14:foregroundMark x1="13933" y1="5245" x2="9148" y2="3580"/>
                        <a14:foregroundMark x1="6330" y1="2600" x2="10233" y2="5508"/>
                        <a14:foregroundMark x1="61869" y1="92533" x2="60362" y2="96400"/>
                        <a14:foregroundMark x1="86285" y1="90800" x2="87792" y2="79933"/>
                        <a14:foregroundMark x1="90203" y1="80400" x2="88244" y2="89933"/>
                        <a14:foregroundMark x1="29103" y1="45845" x2="8527" y2="65517"/>
                        <a14:foregroundMark x1="72868" y1="59310" x2="775" y2="77241"/>
                        <a14:foregroundMark x1="13808" y1="5442" x2="11628" y2="5517"/>
                        <a14:foregroundMark x1="31783" y1="4828" x2="20420" y2="5216"/>
                        <a14:foregroundMark x1="81395" y1="65517" x2="75969" y2="77931"/>
                        <a14:foregroundMark x1="94574" y1="81379" x2="92248" y2="89655"/>
                        <a14:foregroundMark x1="13953" y1="4138" x2="8527" y2="11724"/>
                        <a14:foregroundMark x1="31783" y1="88276" x2="49612" y2="93103"/>
                        <a14:foregroundMark x1="62791" y1="22759" x2="11628" y2="30345"/>
                        <a14:foregroundMark x1="64341" y1="21379" x2="33333" y2="23448"/>
                        <a14:foregroundMark x1="33333" y1="23448" x2="51938" y2="13793"/>
                        <a14:foregroundMark x1="51938" y1="13793" x2="48062" y2="32414"/>
                        <a14:foregroundMark x1="48062" y1="32414" x2="63566" y2="45517"/>
                        <a14:foregroundMark x1="63566" y1="45517" x2="65891" y2="56552"/>
                        <a14:foregroundMark x1="53488" y1="37931" x2="60465" y2="55172"/>
                        <a14:foregroundMark x1="60465" y1="55172" x2="61240" y2="55862"/>
                        <a14:foregroundMark x1="51938" y1="40690" x2="81395" y2="69655"/>
                        <a14:foregroundMark x1="24031" y1="13103" x2="17829" y2="21379"/>
                        <a14:foregroundMark x1="28682" y1="12414" x2="27132" y2="8966"/>
                        <a14:backgroundMark x1="75969" y1="14483" x2="97674" y2="42069"/>
                        <a14:backgroundMark x1="64686" y1="16966" x2="70851" y2="30044"/>
                        <a14:backgroundMark x1="61240" y1="9655" x2="64127" y2="15779"/>
                        <a14:backgroundMark x1="71418" y1="31148" x2="79845" y2="40690"/>
                        <a14:backgroundMark x1="55039" y1="67586" x2="56589" y2="69655"/>
                        <a14:backgroundMark x1="38410" y1="37065" x2="39509" y2="38585"/>
                        <a14:backgroundMark x1="26961" y1="8546" x2="24067" y2="13122"/>
                        <a14:backgroundMark x1="27132" y1="8276" x2="27050" y2="8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5947" y="3800475"/>
            <a:ext cx="568893" cy="643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D8A9FB-2FC8-4D0C-A210-CCD99C74DA5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900" y="3802730"/>
            <a:ext cx="768207" cy="640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DDCBFC-BC80-479D-89DD-EABE31D32EF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176" y="991618"/>
            <a:ext cx="2746626" cy="30896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0B46B3B-2D98-4E85-9ABE-8CFAA6AE224A}"/>
              </a:ext>
            </a:extLst>
          </p:cNvPr>
          <p:cNvSpPr txBox="1"/>
          <p:nvPr/>
        </p:nvSpPr>
        <p:spPr>
          <a:xfrm>
            <a:off x="3679630" y="5909741"/>
            <a:ext cx="255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Бесщеточный двигатель</a:t>
            </a:r>
          </a:p>
        </p:txBody>
      </p:sp>
    </p:spTree>
    <p:extLst>
      <p:ext uri="{BB962C8B-B14F-4D97-AF65-F5344CB8AC3E}">
        <p14:creationId xmlns:p14="http://schemas.microsoft.com/office/powerpoint/2010/main" val="1666657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%20iVBORw0KGgoAAAANSUhEUgAAAkEAAAJ7CAYAAAGT4nXwAAAAAXNSR0IArs4c6QAAAARnQU1BAACxjwv8YQUAAAAJcEhZcwAADsMAAA7DAcdvqGQAAP+lSURBVHhe7F0FYFXVH/7W3T0GbGOju7tFEQFbjL/djajYYCAIiAoCIiqCBdIg0t05GkYNNsZYd8f7/75z3oVZSA0Gvm9c7nv33Tj3d77zi5NWJgEsOCf+k0LKzc3FrFmzsXv3Lpw6dQo5OTlwcHDAgAED0KpVK/NZZ/GfE9LAgQMxdJgX0jKK8cKz+/HUhzawt7dDRJAzUo90Rr9+QxESEoSwsDB8+eWX6pr/lJDSst9F/+dPwtXNhIRTWcjOyUKf3n3xwgsvmM8A1h97DB6+pXi29zE0a9oMn332GUAh/RdwquxJ07Zt20zdunUztWvXztS6dWvzL3+P2LhvTA8//Lj6bG0W4HWNvdmPwDZ5GJo1awYbGxsUFRVh48aN5l//irKyEgSHlOK94X30ASWq6xgdO3Y05eXlmb+dH4YOHWFq16mu+dt1z6RlGDx4MJycnMzf/x2rV69GQWEh1q3aZz4iMAvrusPTzz1u2p9zn/nb+WP79qPmT2dxXTIpOTkFJYU2qOPyk/nI+eGjj4aJr/SY+dtZXJdC+vabyZg48Svzt/PDvHnzpFgBK1euNB8pBzOjrhvMnbvU/On8UVZWZtq69bD5219xXTHp/feHokqIt/nb+eODD4bijTeeMX/7K64bIX3++ZeIOXZIvOSm5iPnh5kzZ8HNzR3Lli01H/krrgshlZSUwNnJDd9PnmQ+cv5wdQ3AK688b/7297guhLRtWzSefOoh87dzo7S0VO1FD+Gdd94X7zsdsbGx6tg/4ZoWUnFxMSZPnoZGjSJogMxHzw2GJcTIkZ9i164o1K1bB/n5+erYP+GarQUYP348Tp5MQFZWBsaMGW0+en7gK69etQP16lfDvr170blLF/Mvf49rkklRUVHYvGUrcnNyL1hAxODBQ8QSvor+/ftjy9at5qPnAJl0rWH06NGmiV9PNn+7MJw4EWt6/4OPzd/OD9ekkNav32P+dGGg07hx4z7zt/PHNVfcfvpxOpo0qWH+dmEYMXyUFLPXzN/OH9eUkN555wNs2rzugqo+DCxbvhIZ6RlYuHCB+cgFwMyoSo8lS5aZ+vTuY/524Vi7Zqf504XjmmHSqlVrMXfeXPO3C8PoL8Zh4sTPzN8uAmZhVWrMm7vc/OnceOCBB0w9evQwNW3a1HzEZPrhh59Nr77ymvnbxaHSC2nRonXmT/+Me+65x9SvXz9TRM1A9T0gIMBUq1Yt9XnDuouzhOVRqT3uMWMmICDQB3ffdaf5yF/Rt29fFeA27bkQ9vZARhpQKFHG1LHe+OijEXCt9TLCQ7ORlg3s3iGWSqKSyAgTbmyyDq6O7cx3OTcqrZBef+1t7Ni5FcuWLjEf0Vi1zwpLf35TNQvl5uYhMzMTzs7OeOyDb5CdawUXK8BBBPHL6A+Qlh6Hx96diDK5rlje0lZ+s7OV4FZi3BiJaUtk/3BX/npuVEohLV60FNNnzsA3EyeYj2i88cYbsLKyQmFhoRKSkXTuk5OT4e0dgI4PjYWjUCpr9/fwaXY/UpKAtx6xR2RYC9UHgKxzcM7Ah1NOYsa3QNN2Jjzb59wiqHRCYhXG1KnzcN99t5qPaLz99ttKMHxJVnfoZJsQH39K/e7t7a2OM8q/776nUFytJR7uEIB08Y3s7OzU8QcedcfNT57EpuXAsT3+2L7aCwcOHFDXnwuVTkibNu1H69Z1zd80nnjiCSUUCpAb2WRra4vExET1mQLi7xREaFhNbN28BQ+/PxuDHqonespefpOgdlIUFs0AMpP9sGO1t7oPz9+/f7/5Kf+MSuUnfT1hCrZvX6lemNuQIUPw1FNPwcs7Dza2Zaq4sO6HW3a2aGKBp6cnrK2tlbCsrWzhZO8AH193WFmb8Nywfbjnpb3o+XAUYmNEn82srQRUu3ZdPPzIY0pQ54NKI6RBg4ZgyZL5ePbZZ9V39vSIi4tDl65xsLE+jlat4/HmuyZsF5YwLKEQKSCygZ/JrCef7I89+6LU52lD+8E3QBS1QzHmfx+I8W/XUff9eNgInIyPg5eXtxLu+aBSCGnQex+iuLgA02f8ql74+ed1nbOTYwx+mOqOl3q8jyEzamPwq+vw69yOZ3QPNwPVqtXAoMEDUFBQgIyMDNTrPg0nhT1fD66Jojx39Lz5FhF4d3wy9CP5PV0UjZVi3/ngquokPjo9PR1Ll67D3Xf3VvS/9dZb/1APbWtrB39/P3VuSYmVCKZMKW8qYzKB5zo5ucLTwwtHjh5Ei1uWIah6JpITgW/er63uQfaMHDEM/frdj+AqVfDu22+o+/P6ffvKtfn/A64qk5iTe/cdxz339FFCYPFivTV1j2HJiooKVZe9hIQEMfOnlLKmgHgtr+GLPvjgMzgYvRd9X5yB0/GZ2LnJChMH11IC4nm8R3paGiZ8NRaD3n3rjA47HwERl01IxSWZ5k/nj6/Gf4O83GT1sgRZlJSUpARkmHlHR0elg3iMAuRGoXGjAm/cqKUU17fQ6b65OH5QHM1pVTH/uxpnBMg9nU7uDYYS51vUiKtW3OLlJSdOnITBg94WxpTi3nv7KYYYySGLsrKy1Ge+Dw+TGTxuY2MLFxcnVK8eKcfEOaw6Bs6u4mWPipSwQytx4z5GkTRA4RgCOh/zT1yV4sZEjxs7EY8+G4sf1jrjrR9sMXSML5xc+DImYQuZVCIMclQhh4uLC9zd3dSeAuBvZEenzt1h7TsGCSds8fOoUNjaaf+JAqIgqNgNgRiK3lD2ZOT54qow6bvJQ1Gt1hrEZ+zDxCG+aNCgMUpDpmP33iLkZ5uw4pe7cd8dSYpZfGn9ovplze+MG3v0xqrVS7Fz5w4JU4rMekrrGoIMIpghFIwhOG48dj6etoEryqTly5dj2rRpknI/HNx2IxJ2/w89b/dBzIntaBrwAG6q+TqcMp3haHczHnzKXilwxmksjmSYtbUWFrM1Ny8Phw8fUozQitjavNeC4Mbv3Cgg7ikcFlcK/kJwxZj05JNPSfjgJS+dgZSUHElwmfg21dCiRQt13NbWHg7e/VE3fAwKTfPQrO50+Pi4wdXVTSlvBwd788uxSIlbEBCIdWtXISdHe9729o5n9JDJxJBDFztdPDWbKCDifHWRgQoXEhNGq9WyVRjs7UJQXQTjJULJzy8QfeOkmMKX+m7St+jQvgsefb4YKclp6NFhqrJqrq6uak9BOTo6yUvbKAvYuHFTifPWK8eRoJALC3Kk2NmI8qbusVYCKqHusXJUSp/POnbsmDr/QlChQlq3bp0UicOoWdsV2Znu6hi9XfVI+VdQWKBaY5NTTiDAvzrWrFmPuUvukuK3F/f1WQEHRwelrF1cXNWwBi0sJyk6QHh4DWzbtlUE7YKjRw9LsStURcxWBOTgaC8uQzHy8vLh7GKLogIgMKgq1q5dq4rdhaLChLR9+3bk5scjJ9NO6RYK5+ixo+aXdVaednz8SVUsjh3fJUXOByM+bwSTbbEwoAQNw3+U4uahLBwFRWGQTbR2Igsx/6HyjG2KSY5yv8z0ZGGQtWJQWakJDRs1V0zaunUrQsNCcUy88aNH45QgLxSXLKTylxsJoOU4cmQ/oqNjJOdsEBNzFAcPRiMwMFCd7+8foCrJKKScnFT4B3rg/aEN4ORmQllJkfg8jvB0ug0N6zwognE4U9QMd4AK3M7OVp5xVBXnkpJCxRDqdSvZV6sWoYopq0mOHDkiz/MXF8IdP//880UJ6bJaNwqA1alM8MmTuq6Heicu7iRaNG+Jvn1uxR133imKOwUnThyHu6ctfANdMWhYEEoQJy+WI1arQNjjoXylzAz5Lv6QjY2dCDNXBa9U2hxVdOpUgrJspWL5qJjLqJxFXxXmF6oQpnaTLOWVs66pqIgKW1u5i8EFCWn9+nWoVtUfgQFe6NK5rfnoH5Enpjn25Da4ubmJYt2I1NRUNG3aFIWiGHLzcrBm9WqkpaWiZ6+OIiQ7vD4oCMWmwwirnifsyEFwiDOyUr1x/PQ38PXzQUREpHo5FtnTCadw/PhxVduYnZ2jhFRUXABTmfaBIPvXPmigwpUje7wREhICDw93yShH9H34/P2iP+O8ituyZUvwxBMPK5qXSI4V5hepXJPL0bplS8yYNV+fKGBiN23apHKxrIym117pBZOpWBLsJcq6CDUi/IVNiYhsugY2drFo38wbxaX2KCjyR8LJKjidegAj32N074gNGzaoYVUpKUnCGJMqcixqhcKqQglcraxo5rUnbSv6Lb+gBFWrVlWZ5OPjI8zOUEJ96f0C3NVtW8UUt7VrV+ORhx+Q8m4lwWgBnn+HHrA7rOxT8HB/K6wRC3bnHX3NZ+si90z/Ppg8eRLGfzUK23dsgLePq9IrS5ctlaKSAEdR3j3vnI6Y2CR0bE4ClAjjXHEy1huvDZiNr0c6Y/PmTYoRTZo0EQadVMWP+onhCfWci+gcFjM+r0x8LhbxEtmTtZGRNc/EeRQUjcWsyc7mFF44zskkPqhq1QA4OzkgMysHITWykXDcXx7shx53nsTKudVRu8VhrJprh1On09Q1jNarhfrjw+k5GHy3vwhAFLEzQwaTon7TZq3QsnVtJJdNwh03lyDE3xaHj0UgL98b7761BtX8bsDs2bNx8803C4vWKt9GZKFe1s/PVwtF0nX69Gkp2rkiHLKXHURdERoaqRhEtrCYU2Gz+Si84X4cjorEzFkzVRovFH9hEhNhJMTD3VElICc7F2npmchIK4Ovrzv6PJSAeT95qSK1fbW/6JqzUXZERARKi0XX3OIm1M/DlxsyRPfwnmK+PfIRXGMnWnSZg5JcZxGoFw7HeGPXXhNu6bwIe7cWYtGiBQgKCsSmjesUE9zcPJVnHhQUhPr16yuLRUeU5p2MYjpZ7KmXyNaQGjlKcbNY0rIVFuXjUFQExo4bqxN4EfiLkJgLhpCclbkV38O+FAmnkkRAQRg+uRBxu3vBRhLYuGkEbr43UyxMibquR48eqt6ZYYaKR01WeLyJK2KO5COn4DT6PC0+UEgC9sXIS9jbISPdGTe0i8bLj22RImGnWEC9kp6eJgy0FsFUQUBAgDDIT3ntJ0/GqyImN1Y6SGWoCIfFjceYhrgjLop9rGjjnozz8vJSTOT5F4M/FDfjIwXEXKxWNRB28jLPv+uK7z+zFz3ggLTULJWbBnhu69atVS4WFLAlo0DlIO/FHLWi8yKfrcVBLBKl3aidHfKyrRB7WF6whPexwmuvvY5hw4bJvaisnSQz/MQfclZFiIy57bbbMWvWLHnpAnlGoVi6HLXPzspCaRmrPExyvpN6toeHr0pLq66FOLDND2+MkGOln6FVy1Yqwy8GZ4RkCIh7mlYKKTS0irIc9z8rEbV4svlZ7lgyW9fH8DiLFmnN858bGIjTMfURHB6Db0efxqFDh5QA8/Pz5GXdEBvHvtL0Z3SO01L6+QXg8cefwCefDFNeOKs73NxclePH73xGnz59VLXuypUrJE1yvbonuxRbCbtPqfOzczKVp00hzNtUDU/0LRMvOwwDRyTi1rYHxNOPU8K+WJwRrS5muvHP2Dp06KTovGpBMTy9TVgmCpqWokqVYLRr116UY5ryY2rUiMCwd47iVJwEre7pig21a9dW57LphkL09/OX+CxYfJdqUoSC0KvXLRLIJmHUqJGS+56KOV5enqpoMFajmb/lllukeJWpgXrMPAqB93R390CqOKSBorsCAwPEorVQwre2ssYtLU8oHVYkRe3OjoexI2rvJQmIUExiArhp4ZTKS9HVJ5tKUbdOpOiHMjzwrIQBO9qqRO3cuVMx6LbbbhUd5IXFixcrxcpKehYxMoFMZPWrakSUe2dmJSuBMyOs5K/UVCrC8FEvzpegZ87rWFSIHj1uFAa6qPonpktugXr16kkMdhQ7d+xANWGKt7enyhAp00pHMqO3bFmPAmHas8+9jAceeEAytIq636XAShKghEThMNe4p3AoJIYBaWlpwqg2SlHmixPJnC4qzBPBmdC58w1KkbIZ+rvvvlOC40tTiHxx3jc9PUmELrGVvICNHKM+J7MIebR6SVc3H9mzwt9F9J2t6Lg28rJbVFpYjHjOnXfdjVdeeB2PP1OIebMD0LxVC7i7uQsLPZSO5CAasozKPzw8XALg6krhXw6YhVSmXpY5RgHR12G5p4AYiKakJKs9qxrkFFUskpISVQzG2KpLly7o1q2rGopAb3fbtm1KSDnZqWcEYmdvg+Ii8daLhKHC1DZtOqpx+Qf27xaD4CIvFCwmvh5iY+NUOrgFBweroj1j6nQp7mVyP2sRig9uuOlGZa18fX2VIFhcKRxmEtlIhc/PlwvlmMSElYgFKVIBZGYmi0qW2Zk7Wwzp+bKag4NWWFfECjA6bqzqYNFipH/ixAk5J1mYmKuKmJM4o1nia/Her35YA6t/F5ehpCpLiWLe9u0bRSChZuVrIy/trpjw29x5+GT4CAx6711VlO65717FHMZkVYKrwIPuhjDbVQREthl14peqg/6MP1g3solCoXAYqDJh+qG66wrB31llyi4v0dHRar4P6iK+7KFDh1XUTWElJ52UY7SKjKcKUDOynuS+t7BxnWJArboSvyWW4t7nTmHQ8yJknwD1omQBPekbb7wRmWkZWLJkCfrdf69iho9kRBUKKKSKCMdbnUsdxt+YPqa3IvCXsISMYa0eiwkFxNyhALT1OytIVnaRMbt27URU1E7FKNYyshikiR4qEsHYiX6ho1e1mnYVeC/WL7MYwWSDI0ejlSXz9BQLWJQjws9XVa/h4aFoLharuLRYWTI6lDQMwcFBcn9fVaQqkjl/xl+ERPAQNwrm73KHOoyCpKBYZ7xjx3YpMjtUawiLW+yJI5JwXc+cL05f9+43I7LFaiyfZwV3p4bKIFDZUs8xvuJLJouOcxOB+Ii37iksISMpHBYtbgFynpsEtw4OTnKtZraRtopikIG/FdL5gJeRbRQUHUdaI27UVTHHolVRY+JZ71O3XmNlFQ0lbmQAv0c2OY6Ew/WFHW7K02ZIExQUrJhDpc1jhmtAwRqsvpK4aCERhqBY1Pbu3Yv169eLoDZj987tSkjFUjTDQuviWMwhZZ7pobOY0IfitYY/RWvatGkThIWFiyNYVYQToootq2p5HZl2NYRj4OKCGTOYaOoFsqR69WrK06XOoKOoKuVE/L3vK1SsYL0QX9QQEIXKSVXa9tolgl2HOnXqqLqgxo2bIDIyUhU1mnWypyKV8vngkoRkgC/C8IPeLas52JpKZ5O6a+Myd4TXCFeBMYVDy0d3gy8dGVkLowfnY8yY8WjYsJEKb+j3kD0Gc66mcAz8rZAupATyJVi06DFTCZNRcgPlMPI+Bfmil7KyRRm7KvaQeaXFVmjQoCF8A0qUb1a/fkOxaGFKL1E4lQ1/SdGFCEhDn08nkHVJVatWw+NPPCPCE3fCfC+GM9Rb1DEsOg5O4n2LU7pu1V7MnbdQFS/WFFRGARF/SNWFC0jHX9z4ghQCGw3r1KmNW/rcplpTt+/YDDtbK7wwOA9LD3gpP4vs27NnB2bOmi/FrIHyoSpDsfon/MW68ev5Jpjn6sBY99agk8mQJSYmRjmNMTHHMWXyN4pRvCMfxHM7dOiMX36ZpoRj6J7KjEvyk3S8p4XE+I41BwyKGaRSUAxXKDj6ONxq1qyp6pmou6ictT6rnEWsPC7JT6KQKCDu6S/p7sHpqnaAATK/U1HTYtE9oKtgmHOeT0FdC7gkIRE080b1iq7jzlfsIbNo9djRgZE7mWSwho+8Fhhk4JKFRPAWhudMhhi3pP9EJnGr7HrnXLgsQjKghcVWVT24hYIxtmsZl1VIBsrf8loXkAUWXD5USHG7nvCfFBBrQz/5ZJS4KlmqVpWuCRsdPv/8c/MZZ/GfEhD7cJ48NRkt2jjjxaePqJ52r4z0gZe/FZp4d8cjj8yVKCFdObuTJ09WMeh/RkC33nobOAF5j5sCMO1nEU56Mthtmc3mBhKzN2Lf6U9wKjYPi78PwA8//PDfEFCPG27GB98FYPATCSo0YvMYB+2wseKfEBc3S8KrZsp/ua5xyy09TVtOPWb+ZjLVr19fTVB+Lhw4+bT8/576fF0L6LHHHjPVr9fI/O38MWPGYvOn63jO7bzCJUhNycCevTvNR84PEyZMQbt2Dc3fLlNFf2XER18Mx+w5M8zfzg8vvPASTp+OVQ2oZ2Bm0nWFxUs2mj+dP8rKykyzZv11duXrjkHvvvMRDuzfYv52/pg8+VdERJZjjhnXlYBWrlyLE7FH8dJLL5qPnB+ee55F6wQa1K9vPlIOZiZdF5gx/Xfzp/NHaWmp6bff1pi//RXXDYOWLduEO+7saf52/vj66x9gb19g/vZXXBcCGj58lJjmRuZv5w8WrUPRe3HDDTeYj/wV13yo0f/l15GVlYZvv/vGfOQs2BrDquA/g6/MEQInT2aiceNw1Vvln3BNM4htdK7urvjm24nqpf+MvxMOwSrhyZN/RsOGoap971y4ZgX0yisDJNiMxocfvHfBDQUPPvgoTsWfwNSpU1XT1blwTQqInUTr1msueqex+cj5gz18H3zwSQwa/J76zP5O58I1KaC9e6PRtnVD1UXnQjF37kLMn/eL6tj1+uuvm4/+M64pJU2l+867g3E85ih++eVn89Hzx8ui0LOz0kWhTzQf+XdcUwxifwAHW/uLEg7Rum2HCxIOcU0JaPWaLRj8wbvmbxeGmTMXwt31Ivpls4hdCxBP2fzpwvHGwHdM9993v/nbheGaYNDIEaPh6npxzdnstlM9NBw//vSj+ciFodIr6QEDBmLf3t1YtHih+cjf49XXXsHphCQ1FoX9vNk7l1j4+xp06doCnGLjoqB4VEmxbt0G0739zr0K36FDB03333+/qVWrVvIt2+Tu4Wzy8fFRv7355numO+64S32+WFRqBr391nsY8vEH5m9/BUcXsV9SRv56dL41A+zMlpYCfDvMDRERNXDXXfej4z16xYdNW/Xc2cXiON/Vtz3qBKxRx/8NlVZAc+cuR9++3czfDJzGR8MGIjczWA2/Yt+k3bt3o3MvO3S+axUyMwEut8Y3MiXsQaZfA3iI4cot03NjU4txzw/LlwLdutdE27CD6s7/hEopoPnzV6Bbt9aqp6yBNWvWYNGiRap3Gxv/6DQSTH5+Qb4aD8vGwH5vTcHeeZ/jVOaP6HTnNqxaAHz2FrsI6o6mbE6euCxOmGaF9FTg2d7nnrC30gno449H4MDBPfhhyhTzEeCbb75RY/7Z5Y8ComUycPLkyTNjQXjczc1Ljppw4zOf4d5W7mo4FseYsMvgW9+sRXwMO5eaMPyF2rC1K1Ujnc6FSiWgV199EznZGfhqwnjzEeCll15SU/MwmRQA9+wYykCT4AhGoyctf3/oweeQ5NwKR6OsMGygHgXwwVeFCKpRgORTwOev1RILp/uLk4XXjICmTPlRDZJ5uf+zSgjEiy++qAYp12/ggJ1RJSIYPbseBcJxbsbwTm7sddusWVusXr1UrdrX5ZFJSIrj8FITkkQwi34OQXGBi7qeHU3JRg4z5eDnc6FSOIocjR0e1lAJh2DuUjhkyYY1m+BgH4uSor1qHmwXFzfFFOonFiueS50UEhKGXTu3gaO8C4typfiYEFbbBHsJ+Od/V0sJ574HHlTDvNq0ba+ew5kj/g2VQkDr1kWhQcPqijmkPScK54QHa1euQ5pPOBak/g/P33tY9AiHXukhp2QRi5rWR1aKPcUlhWqasttenoZFU62wbLYNxr1dU51fIyIS33/3jXwuQ8NGjVXRe/nll3UCzoGrXsRGfvo59u/bi2+/najYwLmKCCaLL8/O6SxKHFjj52eFxEQ9LIvs4Z5b71vuwa/Tv1dmv1mvmcIe4Ov3w6QoOcA/IAD/e/ARJZA5s2ch5tgRVYvI75V+/uuBb7wrSjIa36mcNalJD8gc9t+hjqCAsrL1hHEJCaewZ88pxTBDOPy9atVwTJ8+BYUFhajbdaaavfjbj2qKAERKglPx8Vi1crkS/qHoA8oK8vO/VbUauGoCmjt3vugRJ3wtFosvytGLHE1EfcLv3DjEwU3YY7wQJ1ThGDWadgqIfQ0D/INw01NTcceAuWDjxLh3ItX5ZAg33iNehDTs4w/NT+bsOLbnbMkoj6tWxL6ZOBmPP/GQelHmKic54VB0IzWcTYJC4cvKPxGY1k88l30IU1JSMXToGMxa1wT52VZw9bARZRyu9JK+Rs8XwM34TJB9vAen5aDj+W+4KgIiO6L2TICH73FMXf85QrwCUTfgLowaIkWoTBctDsNiysgAbiQ75zvidBlFUvx63tgHO6LWoGqT+Zg9MUxMvS52FAaFZHw2nmcIjp+5v+LTy18Itu4eDVuX37Ft/wrELnsQ+Yk+ePe78ThWNhNffuMPN0/OI1JoFhSHY2n20HJxHKy/nx9y87NV5f1vk8KlyGiW8cVZrMrnuXHMsHiG8M4XV5RB7733Huo38kJ6ijNyclPkJZNQZr8Ft/buhu+/ysWBA/vx66zbkV2wB/feulM5gBRK+TH3TG6bVu2waMnvooviVHHR+kZPS8/PBku4EcZ1PE5cyGTgV0RA7GrLfse+fs6QIFwpV07M1KQJ51qM1IJwtEJYDWGJoztMtr+gc6slyhnkxnkb7e05glETvm/fuzF27Eg1gSVNOyfv5aYFwk37RoaACOM1OecaR0WeLypcQL169UKkOGl+gfbw8ghTypED8tjNjRM5HY+JEQGuEkG4oH3Pjejc4UY0jPhGvuvIm/Ol0eIYbKKQHvzf0/hoyBvKR+JELdbWtkr5FhZkq8nryDZ7CSc4Kxc/l5ToIsZh7BeKChMQdcbYsWPRoJEfCvK85cXYVm5tNuX5Sq+Q8ouXzmNe4/Ch41i+/g7EJhzGDxMTMP2nA3ASN4CzzFBAxsYiFBYWqiaXS0w8jRo1IrFq1QophnpWYjV7luw51yTfjAIjA/ftOyTnaN/oQlAhAmLVwsyZMxEaZoeUJAekpWfg8OFoJRDGQjni83Ceaz6anQd8/Z1QUHQYb7xfE1VDIuBi2xvNGj4ijOFUzVpIuqhpFoWGhir9w4l36T/paZutYCfFzN7BTs71REBgEI4e5TNs0LBhXfz000/m1F0YLsmK8QXLb8YxKkHOZb17Vxr2CK3nzJmFrVu3yEvFY8eOHSIcTuVuJea6UIqeROMuyXjyxTCEVKmBVUuPI790kTCMCwhwBq1iMe2cp7FAfebG0db0rnU1SBlMZqXMeY9y5Fh4jQhV5Jghrq6O6po2rZup9F0oLklA5ZUgQeHQvygqPYzo6ENikl2xdOkSZYW6dbtBOYN169WTYpaGktJ8ibQLYOdwErc/aIumTatI7uejY7dqEr1XR9S+0cpRrFatujBSTwdPJjHCj4uLFeZkKQVdWlKsJmDhsznn2qvv11bCO3IoVlWkBYf4K6eTM/9dDC5IQL4+rggK8oG/P6sUisxH/wjqhYW/Rct5wfLCzrinXz81a4PWP2lYsngRXFztJboOQl7BTtz6gDO6t/eAk2M6bKzKUJTvgbwcZ/y+6gO12MCJE7GKeWQBg1rO6snh6Pn5XOqiRBxLCqkUdqJfigqLMfStQ4pZoeGcu8gXRQVl5hlIz121+k84LwEFBXnLSwaqyZNsxBrYioUIC6siFumv0/tt3bIFLVs2RYMG9ZWyTElOUZPsclICTgnWvEUj3HZ7b5Rab0CPO33Q9wb6LnmiQ4qRlGgv52bioX6j8cMYb9StW1fN+8rx+OnpKYohnB+ERU7PC5uvphJjUbK2sULNusGKNRQc2c30sp2Mn+kmXAz+VUAUjItYD+ZSQkImQmvaokWnYtRqnAVruwJUqfJHIa3cMRyPPfYolq/8HePGD5cXLxFh1VVFLu7kMbE6wSg1pcM1oAAP3p4qHkuxsMBaio0f8ouS8NFbsWjdqqeaV40K3MvLXeIuTkhnp8y6oVvUaGvZc9w+BcAQxM87UvX34SzFZBzZ1qxZU8kAe3FSzwarF4K/tWLGIVcpCr6+PiguKsF7X7ggYe8TGP/VaHgFpCD5pIf8FoDklHi0adMKCxYsVdc0a1kH1i5HYFXgh2OH8+HuSd9FgkRhXUTNWmjWvBEiGq1CTGwBXn4yD0Ulrjh4sD527jmGJTOCsXTZYtXeRXPOOawlNSIUJ/j5SQji5ip6yFlZJ1ovTozJ8zjnmp3oOU4l5h14Clkp1ZQg6ftkZxZIhhRg4cJzt8z+E/6RQcwlPf2W5JRVARLiizB74SCEVq+Bp1/zF6/YDxmZaXj6DTs19xnBF0tNysPRXa44fDAfI5fkovXNOcjOKkKVqvbw9DsOd99daNIsFSFBLjh+yhOHDodjQP8VGDzgCLZs3QAvT3fs3bNH7rlR0sBJdwPVdF/UJ40bNxYlnSZC0XNXm0wieclLZqeeqUa+F9VX1SEsZvv374Obh6MSLt/nYvAXAZE9vBmdOeYALcgnI4dg3pRAtO/uitc/scLUsdVVxffHX9tKQnTUfMcdd6hOlRSqctYksf27u+D3KbZKbxw+dhJ1umaizH83onb5i88CTJ6ajJ6dVuHwnmLxtiPUNKk5uaKvSotFf/iJv8NpTP1F14UIS9sq94FRPp/HP6aVf/zHY3QdWAnPOY+oqO3s7BFz/JjoxIsz8cRfihiFQy+4T5+bsWf3TlGaRfLS3srBq1rVX3LliPlMDU7717RpMwkjAnHoyB5lUlNTU0QoJcKwDEkyEy/ReFkx6rSQLyZrZKUCp45LlG1lC2cx3VzJ8/PPP1OZwZljdFHiwifOuOuuu1SLBaeOp6CNJSyyxJKViJ9UJsJkRrIy7dWPquDbUcUID4+QexWoDlfpaenYEbVDeeEXgzMCUrmh2KPXIGMONGxYWz4Xo9utQted+chOqa7KNsFYimwhrTt3bYNW3eORleyLKV8fUlWmZJNe6M2kmmj4MjS1zACJlpRH3L9/f4wfP14VB4YBfAlaIQqIv/ft20d+K8Mvv/wie11PRGXM8+ksUvdw0Uum20nCiZzcArF4oWoSXT6faxCNHTtGrehwsThTxLRwyB5dKc6HEwwOT58Ui5BeWwmHzSrUBaQ0XX+u+XNw/3F8+l6CKEQHNGvaSlGcppkzd3LlBc6l6OfL+aqDUCW4KmrVqoVHHnkUn3wyVBVVCob1PKwp9PTk0jnO6NSps6QDytFUQpXnUYgMajkdPZnrH+Cv5kujD0TGOjvTlFMvcSZ0F7Gmj1yScAjFIAqEiWD5plJmDlFQdMhat2oitC5Cq1ZtUa16iFLIfBFut912m5qnmong9ZwukHESixnZw01Pp8Op3HPVS6qXlT87e0cRjl6BikIic4yJvFnEOUqZ586ezcG1NBieYk0LsWH9erU6Z5WQYFUE6aVTKLRmp08niFN4UDFnxow5ZyYVvxSo2YWZAD3TlGYQBcSixVk4T52KFz1wmyr3AQEhUlzS5Ld80Uc1VAJ4/N1335HtPZVYWhClRGXji6alJTBPSUV5CcZXrB0kS3nQJLotSDGTOe7g4Khm72zYsKEIfokqvpxykB748iVL0aBxAby8IUxtCz/RVcwkFeU7cq5rNyVotsNzMkxOc0iGXypEQKUmLRhjjmoGh5xdOFtVbHFLTExS31euXK5eghtjG8ZFNWrUQO/evVVFFHUNOwuw3oUCSkvlgttaMPyem5tPg6P0SIsWbcTr3iAv5iwvVV0E5aOYaLSVkx2c3XzTug3o1qOtsPNHRB90wJ133yHC1NWuPmL6eR11IQXM9jPjs2bWpeMPDDK8TwqD03AxQCSbqFz13NT8PU8pSK4QxeoGfme8REHR2pAN9ICzs1NEKJzqnazhYgCF4lE3Q/9hsfjgOQ+5L4SRvhLlb1Bxm42NrlolIxiIdu7cRc1PzQXkvLyS0aDhnWLxnJWV47SFfiIcT2EQBWJ0YCCDeA9mxuXCGStGIVEAtF7UIWQSnTE9ey8dMys5pldSIHMohD17dqscJ+MOHjykigeFm5qSoHQPr2GtXm5OHpo2a62miOdLcDI4TrHs6uoEO8c87Ik6Ajd3PWs5PXcK3tnRGclJSWjWorl4yHWVILj8F+eJ5Z6TfDvKOfSsDT1zOQVj4A9+ED+SMbo9ig1sOkfoZ/A3ugAUHAXIBjwKh6vWcdJuYwJvto0nJp4Up8+khJEjxapBg6ZKYLwXBUs/hfXGu3btwvjpnnj27hRhjrt6wTZt2oj/koTkxGTcdPPNSmB0KahTKBhaSKM/EO9npK+i8BdHkSCbmNi/yxEtqFJV/BhpU9+wMoxebkZGJuJPnhABZoonzSpQa9Su0xCRTY5g+ypWf1irFyN4LV+cLxwbewLu8tI04Vyyi6s4cFY9TtTNZSzITM4vS71EthjFyEjf36XzcuFvBXQ+oBCpc2i1OLs5zT8XEDh8mOFAiXoRKuWmraqhtEBCC2ETmUlzTPCxhYXFqvju3btNnMI7lMKlYMiW4GC9RA4tFXWMwZiKZMvf4aKfxoRSodKs1q5dR5y/2mKFwpVJF4IpAbJIOjmXqqJk1B8T1HV8YV9fhjC6yNSpUxfNmjVD+/btVdxFU885fYw5qXn+lRYOcdEMMkCdRbeeQuASNlMmfytxl+54wLipRnh9tfYQhUnHkUWKAtojEburq7swqRgvvfQy6tatpywh9QyHOVEY5YvR1cIlZwlfhDnM1WBYLWEjip0+lby5/CtDSNVA+PjbKkZRkJmZXIfMWhWdWRudhVXp4u/UV7WH9KEYhxlF6WoLh/iLgC6UUHwJhgtcBSEkpApuuaUvTPTKpXhx2Qmyxt6Vq3UeVEFsw5Z6qZyv57ijc62j+OGHqWoREzLnUsOCisAZAVEwF1vaKCS2X5FFnLLdykqvqnD4yAHFhIyE2mcU7enjoajf+gQ+etETP/44FY0aNVZ1PvS3KiPOCOji6KyDXIJWinVGjNRfGfC6WrOM806rgLXQhPk7HNDxJr1Y9tqFrujVq6co43bK1LNIVVb8RUnz6/kJy6ge0UGuUYfEGI0O5P79BzB37kzVdY6repaJF04TZyPKe/WajarTAk2+YfYrKy7JD9Lb2VoA6hgK6NixGNV2TvawiNHXYd0Q58dni4OuaKscVurfcNEC4mWaQXpogK4ByBFLlSqhQpoIK1cdp4+jHb9gZeopEB7nvrKzh7gkP8gQEv0aCshYS5FxF4sgG+uMKgjqKAOVnTXlccmOIkEhUSjclA8kIDtotSiYyuLTXAwui4AIg03UR5QFhXItC8bAZRNQeRi3vNaFY4EFl44KKWIWXBtgMz0bZdinghUOFwsLif4D4ExAd94ZjKZN2dBUhO+nJGPNqmTk5OYg4VQ8Xh1QH1bWthIdpmLzloPw9fGCg4O9quWmf89uVw899BDYqPR3sJDoOsXDDz+kWji5eveECbXkCOMZFzxw/2oUFuWBi8uyCsHJKwnN6tyFt995E+l50TiaOgkFZSdgY2sNVxcbhLj7wsu6DXbuLMMjjw5HcFCgqgzngvq33367epaFRNcZbr65N374PRQHjmdhwjtWKC3Taw1xY0zI4Jl14iUS+nw2apRqMTkfZOfHw82pCnr06KE6ZzCmZEsLe9BZSHSdoEePnhg/vwrS0kzwynkXEZGhePe9d7Bi+UpFHsbIrETg6vE0TReDguKFcLQ7LJ8aITVzBnw8xqjjFhJd42C/s2E/eavJJpoHfwlnlz92zeRgq9atW6uun/fff79qY7kYjJ5yNxzye+Ng9A48+X4q6ridnWqFlRUWXIMYO/ZL07333mtq06aNKTEx0Xy0YvDiyy+ZdkYdNz326BPmI3+ERRNdYygpS4St9SKYsAvbTxWK9hlr/qViwEmeatdqhHHjR2DZMj0G5c+wkOgawoIFi2Hv4IGRIwZjxqwf4Oby12FqlwuLFi1GQnwaYk/GiA91n+r2/U+48p2VLLgofPXVFKxatQrNm9XC4sWLKpRAzz77Ivz8IpCQeAKDBr11TgIRFk1UyTFkyAhERtbBlB++xm/z55mPVgxIhQ8+HIZGDVti1Kj31cSN5wMLiSop2AF0yuRpyMrOxBtv9DcfrThMm/YrCgutcCI2Bt26dkDbtm3Mv/w7LOasEuK1197B7l3HcCzm4BUh0HPPvYSqVesh9sRhvPvO6xdEIMKiiSoRdu/Zi6gd+7F/3058Mvxj89GKAzsR0lx27HgjPv10EObNuzhzaSFRJcG7732Adm27ISvrFO6++y7z0csPI7u/+moC8vKK4OjghBt6dFKD2S4WFnN2lfHVV19j+bLNiD8ZixtuYM3ynarP4+Uo2xx0Ux68J0dOPvnk06hWrbaaXeaZZx9Tg204CdTFwqKJrgI+/PBD5ThnZeWicePmakaeG2/sUeFdHNPS0jHq09G4qeet2LlzrWpD42AB9oFv0YLTaFwcLCS6gmBLOpdT27hpC27ueRe+HPMxfr7ItZ8uBNRsn436As4u7sjKzISTs60aYMpG2abN26J7Vz1n+cXCYs6uED766CP06d0Xaak5cHHyQGioN376+eImPLxQ3HVXP4m4bkDUzm14ZcALqrMZR+OwMfZSCURYNNEVwvuDh6B1606YNfsnTCi3nkZFY8iQ4WjYoDlGj/kES5cuNh+9vLCQqALBcS8//TwVQQHhmDv3J4z5Uve/qWgwSzdt2ozjxxNx8MBOBAT44dnn9HIeFQELiS4zGBEZQ3i/+HwcbOzsUK1qIPr06a2OXQm88spA3H33Qxg/fgQmT55kPlpxsJCoAjBo0Ifo0K47xo0fKeZrpvloxYNZ+flnY+Dl7YfZs6Zh7rw55l8qFhYSXUZwqtFlS9di2bLfMfGbCeajVwa/zf8d1jYuWLlyIZ555kk13+KVgoVElwlvvvmeRFw1sHPnVjEjX5qPXhqWChmTkw+jdq3WaNq0lfnoX/HWW4Nx0019MW7scEyd9ov56JWDhUSXiC++GCPRT2uMGD4Yvy9aYD56cfjhx++xZPFyZZZYCchZ7LNy4pCeqlfS4FAdTuFkgGH6119/r6akPBi9B599Nsr8y5WFhUQXCU4Ku2DBMqxduwJDh36kmg4uBvfccxeMRXw4u1xKSiYWLPwC4aFdkFOwGymZO7Fx12d45u44ODjYqErCAP8q6HdfH3TrcjdmzPgRD77xOTh1hpXkJGf2KSu1h7NDADyc2sPP9R54ufTVD6sgWEh0ERg8aAj8A4Owft1K/PTTD+aj/4zCkhNIyvsc3/74Oeq1BBLigLWzQpGVpBd05GZrY4+A2nqe+mIhRLUI4PQpyHFOhgv4BgDVa1qjaSsTNk4dgiZNW2Pu/M9w/2vz9XLGAkfZs/aYGVoi/+lZR/R3kouLSB07BFQJAdo3uw+Nwy5uSfY/w0KiC8Anwz5Fs+btMVZ8j9n/EnVxfZBx48apYcgUMUN/Nj8Ye9Yh/RlsO6PZKnGcj3uej4WdmQXxKZxNHlg/sxfaNX0eW7etR7fHhqCwyIRStrEKc1irUJAHHN4rTvZPdlizqEStTJGblwH/KiY0aWuFBT+bMH2rFbx8gMR4wD8YyE1zR9/mGfpBFwkLic4DCQmnMX/+YvFRTqJhwzpnhg//HThrPVcFMojCjcTRE+5oVpAsfyaRsWIPM571TMwWdb7JDl0fmYhjK4eia7ebxHkehfve+RGfv22F1b/JeShB8+bN1Uy0nBCVrfScxZFT9XKGx7pNUnHvgARE77TCvu1Ai07yfCFdUYE1pgyXQCAqWj33UmAh0b/g7bcHo1evO/DpyPcxc9YM89G/4tNPPzUvBKbNk9Eib8zOZOwNcDYOOs8Ej3NWDs5QyfMMgvE4J+dv1aq9aJ1CZFkPR6MOcSiWy959vKZaeJWE45Bmzq7L+Z8DA7zx8dTdiFpvhTWLgRtu49yHwJLpXti/1U/O1WlgGtkgzDRfKiwk+gdwoaGWLTpg/cZlePmlF1Qp/zO+++47NUM5Fw1gpETNYZCIGwnBjRlNQvAYM47n8jOPcQI5Y440wriO+6DAarjxplsxbdq34lDnIrjBb2jcPgUjX7FDYVYDHDt+WE2um5uXiY9/OAZHFysc2S+ZKvfJzZb0DeGC/X8kdddu3bFq5Qp1jOnavXu3On4psJDoTziw/6CYrt8REVEHU6dOwrRfp5l/0WBmDBgwQI1vJyEYpUXv2yR7EwZ9VAtt2nlh6+Z0TPkuFiWl4gi3CEXCKR/xabhEkJ5UgRqI0zOSPLyfMR0js8IweaGhkejQ4QY16oJTuvA8aqr09Fx0uv8n+Q4EiE9TJrkXvQvw8hOTeMIa00ZHwkb8I2ozo/nljbffVcuYJZw6JQS1wuTvv1PPadeuHb799lt1zqXAQqJyGPDKG7jrnocxedJojP9qnMpUgntqh6efflrNrsgM4Cocdeqm4NvxB3Gi9TOovXUsfKq7IqyKDQpKbJF0uhCHD+UiKNgBDZt0KOdYFwt59AyNBMnBjZnOvYe7Nxo1bobjJ47i4IG92jkW0vH6kmIr3D1wKo4dsMI8CazuelylDuPeqSuEKTujcbhv07Yd2raX5xYVY9as6Xjo4cfU+lVcafqToR+p87gW6MWOzS+P/zSJDKH//vsinD6dprqLBgf7oV+/fmd+p+YYOHCg+syNpsgwN1QanHza25srFuUiI/UUtmw5jZOxuXj+kWxM+MkL7Tp1lfP1hLG8xvB7yoPHieDg6ujbtx/GjBkq6TIpM0n4hMSi051blNY5eUz8LFEw08Z6ISeVAxi1JuM28M13lG9FgnOxoXffHoj2HTph08YNGPT+h3hz4Kvq2TyXz7yQhaPPhf8siYzX/njIcDFBXfHVuJFiuqaqYwS1xubNm5W61+syn3WQDRIR3PO48ZkahYsXMTIyzuPG+1GLEYa2MDZ+r1OnofhAIfhl6vdqlvTSEmvc+vJ0xB+zwtY1QLsbeKEJEweL1jHPv2toL2shRbGQdOjwT/HWG6/htdffxOefj8T7H3yMt958nQlTxOG5xrOXLVumJg2/HPjPkmjgwLfRvVsvLFvxGz58fxDsRUMYoqDp4DIZHFJDMANY38MZlLk6BCMm1hzTzNAscf0A41ruDMIZGUZQQ3h7e6uM5zFuPI9dVvv26YeFi2aJ+TuAqjUT0KbvDvkNiD0skZXwbuVcVxzdHayu4T2J8nsStP8rr6mFp959+w11HtNlPNu4jhv9Mr7f5YjKDPwnSfTxkGGoV78Flq+Yj9FffK6OUQwUMCsJ33vvvTPHuGAEycLPzBi98phBEiMzz2oiEoMah3Mecp0Xmj+u0ctJmQ1tQPCcdm07ibm5AV9+ORwt+05XFYBR60Tr3ETSSXQ1tKYik3EN7298NvYkJe9Ls8v0Gd8JpsXQViQawXuwQHDZ3MuF/xyJOEQnKCgUO6I24d13X0RC8hwpmSZkZafjsxEbkZejV4skDK3BffnPhsiYOcxLY5kFaijJJvW7PldvJpNeaYDT3PEaLjR2913/Q0rqaZj8hiI1JQ3e4t5kpAGLfqqCvGy9Fg7voZ9hpQhSngj8nd/52aic5J4Fofy1PEZ/zDiHGwcLsELycuE/RaK8/GTEp70s4a4b5m79DraO1nAQ/yI7ww6nU8RESQakplnjdKIJTWq44dl+vYRJbpg88Tj2RNEf0qQRsZ3JXJJGfzeOc0/oz9RaBrEKCgrRpHELdO/RB1N/mYjc/ATYuK7G6t+95RxNEILRm6FNjOeQvAb4nffj3iAMf9fpOXsNiUPnnASkCeOxm266CaNGXd7W/uueRKtWrcCxYwdQI9IbBbmeMFnlw941TpzTVBw4vAQN61VF4mkXzPrFCvZ2NkrYZSiCf42dOJB8DEnxJvw6dhDcnE8hvyAXj/zvAEwletlULq1If4gZyU2jPJGoNcwfBA0bNEarVl0wafKXiDl2DDk5WWfIoUnB+2j/ihlOIhnZY5DFQPnPPI/34Wakg+aSZtiokuA5JNPlNGMGrksSsS3pueeeQ1pqKvz8/bB333pkZYrGyc4xmxUxB5LR1ja2IlhbuLq6ISjYDc3bS0htcoCLUw0xAXGI3p+Dhx6+Q87Pl2jJF6W243FgfxZefuqIZI6dyhSSiRt9Jb1Op0Gos2SihEmKjh264tTpU1i/bpVkcE65Wm6ShCdr4hg+V3mUJxHJYmiq8sTh79yYLpow4zjBuawffvhh87fLi+uGRF26dFGL83BtGq6U5upWhIJ8Z7UKtaNEVG5u7vD1EyKIpuFyu6yvYUZwM0RgmIBJk75DxxtK0LRpfQQGhKMEe8Ug5eOb8VvwzTiDQLrCUG8k0llCcaNG0cTQYJ+hO+64D2vWLkXUjm0qg7nyEqM8AyQhCURi8B5qPeUydhQyE5JkE7Iq30r+pCjINbreiWk3fCR+p2/E++zfv1+lsSJxTZPo8OHD+PTTkepzzZqRqFU3T/ybSDg76/YoI5LixN98TTrMXAe6oCBPrZRZJM5wYWGBcop/+vFHtYA1NUSLFi0xbdoMLF3bHvaOwcjMyEHUzr149uEtijDaNNgrMnEBJU0ckomkpHbjcb2CMDOX2/GYGNwuJJo/f7pqL2NaaG7YEc1ZoqV69Rtgz949KC7iIv4F6hrhiSKQJF7VNvOefFZBAYkFlBTrRbuthKx8thgxeRc9/p5rqPGd1X0qGNcciWgCWLrYgu3q5gh3j0ykJruJoLl0M8/QfXc4mzwXvjwT0UipdHF1l9LJSImL+eZh37698osViktykJgYBx8fP3G+dbfU4JBSfPnVw0hJ3yuZ5wFXdzu4WN+Ppg1vN5OIGao1Ef0OncE6k/Vv5bWS1h41anCVZEjaT6rFgGlyfH391ArKeqX4IjlPp5fkZ4s7FxTmPUiaoqJiODq4iOkNQVikE7r0iYeNbZk8zxZj3veQ55jE/zuIAweOndFOVwKVhkTlk/FPL0/yHBOH1MvLSsLjPORk6+XVdGMotxL5/aj6TqLwPlydmSZDn6Mr2gj+xq4TXCA9MzMFXj56tWZX9xy88U4PxJ5aiVq1Wor5KMSJI+moXsNb0miDd17dhjUrjknmaYLYiWNta0vTRvKQTDqyshci2clnEooZSnLT3DIdJCmX7GZ62ZZGkEDCdEmX+DlyLpepJJF4vyKG6HaOiIiopZ7JtFNenMmDdT7c2P+aXXTZj4hT0zzyyKPqvlcCV5VE//Zog0zMbAqeGX4i9qDI2kmZih9/1F1TOeE3NYsu2b6qOp9k4f1ZT9Ondx/xRdYo88HMpAkJDQ1B9KF9qFLND/l5uaLVMjDwvVY4cvwAIkLD4enlpHyOhXNj0LCJv5DFCqHhdWBT2lp8pDg0qf26ZKiNIh4z2lbIQj+FhNGaSROImobmlKTmb/TZtC9UoNLHdywuLlSr5NL8Mn30e9iUYSeE4fLnZaXy7LAIeHt7ISUtFu6uQeo8ajPew0+eUWqVAA/XSFUrvnLlUilwhxSZrwSuuib6t8dHR0crQdNJ/GXqd1LCPVTdR0jVaggXB5k+TXp6hhAjToSaqEo216uoXj1UnceSuWnTJuwVf4MZ6e3jjojIKkKoTCSlJEvmx+O5AfVxKuU4QoNdEVrVTZ5lK9bRQTJWwmOJ1qytnVFa7A4URyqNEHt6Knq0XYHgID+1YDbTt1dMI514g/hB5oVU2F+HGkq1hymTVawIxLTw1UtKCtU1lIMtSSSX04TRxykoLJb3dYGDvRty80UbVq+uSMK2PIIy4bHQWpk4uMtB3eeBF0/itcdP48TxU2fSUtG47CRq2LCWKmlG+ikQliy+UGmJOZwVW89w++jROBVenysJJAGXhi8pO46EeBvl+LL0//bbAtRv0BBVQ6qKUGOQLdqqQMwWNRJ7+XGjxmEjqp9opypVA1C7djhy83JwJOaAlOj1eOyZeohPikNotWI0reOh+v+UmiQqKmPtsKvsXZF82ltKtKtsTohLWIlpPx3HxhX2ohnjVVsan0MHn6We79i0aVP5Hq1I4uTkorQVTRBfkf4YNSQ3EoCEot+jNJD8LgG6MoP2DnbKwc7NK1Srv8efogn3UqYwIiJCaTT2R9KaVfeSpMmmDzhkvAsGPJyAmOPiL11Lmuj11/tj6i8/q767ypEUoRSLE1hcpJ1YLmaen1eCwGCq7jIkJZjg4kZ/Qp9LAe3Z8899fZs2rwo3l3C8+uoAnIw/IRrnFNq36yLX7EJySiLS07IkQ8rgLxnKRsgyU4n4SwUqg+ITYiRyqybmK0KlJT3vVwSHpSL2ZBH8/fPQqzMzz1musZVNSCSmMifXHempQqoSFxSVJEtkloQlc8tQlOeh7sFJoZhhJBH9HPpaNLlJSbqfNMlkZWUrEZiDIjxlwusMv4y/sz2NzratrTjdIh8bIRsznVEYScVVgF4dXA8jBx9SfYoM34fTwpCEfDbvlZKSIkFBojLjKSmpeOFtD8z7wRmLFi9Xz7kSuCgS8RImkFqhTp1wFS4zw+gIFoqgWMpadbZC7GE/sd/+OHgwWtSzqFuHk+Kg2qEw10F14wwKzUXLtr5Y8GuREMoaCafT/lYrPdS/Co5G56J6zTKsmu4qzwH8A/xEO+UgN5ulsZywrFhPYoPOHbsLIUpE0zkislYtBPj74HTmdITVjcbuKBc0bJyPri3FybayExI5CFlckZDgjbxcL8lwRxSXpeOV5zYj2Ke1nFOqMouOPXHnnXeqjGPj7MGDOsLToE9kq1rsqSlIIGofOtB8LzrfieJQl0jm07SRvtoP0ncg2RydHJTG9vYJQkCAv9I6Tk7uojlj4OLko7Q8u+ryfvQBSTySSRFQznV398B33116b8ULwQWRyDiVewq1SeN6knAr8RNspWTpyOfRAU74bnQCAw0MHBKCcR/p6vcmLQLhGXQYK+fbIKJGQxVlqSYDIdbQ8dXx0r0ZSp0nJZ0dvkKitm3bFkeOHBZC6CXTrazK8PPWPNg7mzDiaT9EbaI/UYIQMWslpXmSsakqKnL3cFRmLCQkFLXqVEG9pgVw91uDxUuL4eRgi0cfyIa9EDc7xx6padVF83jBWdye4Z+sx7aVtmKWGyoyqowXwnClcRYOjqaIjt6vPlMOspP3sBPSuCpnmvU/eqPzzw70vupdKQMjkqQfR82kzdnZln36QU5ybaGQomGDZnL/MkVIk4mVoLpyUmky+XN2cVYkDqqeiYwUF/HZnJVGP3HiqDjWaxWhrhTOm0Q8zdj40lWq+CnVywwrpmDEhr/xSQg+fj0WDi7ZqF3fAVXD7VC/sRNuvsMTJ4/nIzMpCOOHWSMjvUAJnCMY0jKP4p5H7TDmg0J4ejtIhqWrZwwbNgyTJk1S5+XlM5zPUUJnassnmQU6pGYJnvg4H/nZVjgSZYuMJEfc/7Ariple0UbuLk7wdXcWk+qOzRuKxI9yFseX7UslkmneeP+DKCyfky0Zb6+IzPeiNqAznJScoqIiEp69BVnjnZObb9Y2rkp7kETUOtp02aBjx46qQNGhp49Gf4WNr9Q+JBEdfhKK39mD0Ya126KRGNazCwk1V8NGzeTabAQGhYi5TlN+IclJLUQCs8sKZUPzRoLTvO2M2oYdUbsVgZhHBjkrGv9KIuNn7o3S98zTT2DBb/PYoCNlgt0gSvHmSHd8P8pLlTgK0Ep+e/nDHOxa3gf79u1RDnJ58D7cKJTOfWIx4q1UBId4oWOnbkrIdBYZIrOrJzOB8qDg6ZDzd30T+SeaicM7WbciN1QksLEpRb3WNohsoksjtaKp1AYdWtaGo70Jm7fGY9GsLKSdlvSbmybYkf22226XiMoXhw4dxPp161AspOUEne7urmIWPVRGkSjMJKaNPo9ucbdWqxCyTooVmIyeqDEoh8JCo1Zcf+eWm5sne232uSlXQP6o1Z2EuDynWrUaiqiMTkke+kP+/oHyfP6u5UMSZYs573pLKfZs8sOs2bNV+ihX/nal8LckKn+In41NOcmypaamoFnTBnAQIdKhZSm78TY3nDhQHYnJR9GxZy4CpbQv+7W6mIts853+CGYESzo7itOX4ndVoty85FqgScf9mDOpBnbu2q5KG4WWlpaqMoN1RBR0foGQS/7opPI41b/2QXQFnvykflfvQxbytWTHiJFCprnq1asXwsNrqJ5+Cxb8JtdrP4Vmhk0a7MnIPc93kKhJN3OwSYOayVl1reA1rOycPv1X9QDKyJAXSWI41OxvxHTz3DwhEgsazTO/U2tQBuxJYCXp4nX3P9oc82fECYkYMZaiTu06aNI+HmsWuitH/uX3SzHqbXs0blobgwZ9oPwwputK4y8kKv+Vnw3twz0FwM9MaPXqwcwPUcPs31uEKcsCcP+NR9CynQO69nLHop8aSSR1XAmGoJqmzdalylnVd9AUsJaV52zYsEENjakqPkzdBt4ICLFCtVqHsX9zPaQm2YudX6k0AbUQoyNez8+JiUlCglDRHodVKczL0442SzVJQuYw7YZq57MaNWqMunXrKv9m5swZ8k5Q6eC78TTDF2JTBtvatKmixtFNGETv3n3kf124aH6mTZt6Rk7c8540VUyLPq5/YwGkdqPpcnF1Ef9M7i9EpS8jp4hpY6c1Otdcp7VEiOot5t4J6xZ7qnc28iHhVJKY2ljMnDUPkRGRqj3uakGRiC9JIbMk8+UN8DtLD39n4lnKKQyWMJbWsNAQ2CsbLufI8R9X+OLu9hlooOqKMlUGsPaYqjhInBAShaWF96MZa9y4sZoqheSh70AhMZN0J/IA2YJQr2F1BFZNx28zElWamA6WbJpNOpY0dTxGaJ6wYpLaiE6s+B3Kj5JQWsxPkyYt1LM5+oGv6enpwwvUdVob6h6Emjhna51ZaJguyobap3PnzopQvI7mas6cWSITLR9Dfrwfv/M8X18f8WvSVSMsL+J72qnGW3mG3F9Vi8j9+RxWh+zYsVVIJvkh9+H9SBo+y9bGTkysXs918uSfERkZqeR4NbRPeZwhkS5VTDT3OlN06dEk0lpIZyI3Eokq+vDhQ7j33juVw6nVugkT5/rhs7eCJYJLVJqHGUGBKSHJdSQNTRfHnz/yyCOKMNu371CL/ZNwBAVNgmzdulU9m/6BAaZHmwftYxQW5KGgkE0LonGECLYiZJZkqkrWvyjtYX43sWVq5oxCiSbd3Hwkc+iAMgN1Qyd9HO3r6MZVQ4Px3bp27SbpcFLvNGvWLKZEyUSbUZOanYy+H7ebb+6FT4Z8jPTMYnTqYkL0AXdV3xMWHqaIxQpFajg+j+B9CKZBp0lvTAMLHgtjtWrVVGGkbLgxHZUBVkIIlXwKmOQw9mePabtulDSDPDQlrL5nuxBDT87Wflgc0knfc8hvnpxDUulGUGOztrZDjRqR6n5sgGzcuIk6/swzT4s/sgA33nijaKHlakIEgtqJfX/4PPbIKy9gZmBWZqqo/GLlFJMsSkPK3pbRjhCnQBxxZg61BUnC92H3Cf5GM8y78DhHenh6cpy6rvAztA8r8KpUCRZiu2D37l3q/lpc1NzWCA2trnoLsHWezSxjvxitNOS9D5Zg9KdWmDytBC8/TY1mg8bNmiCkaojScmcqDsWs06/kJFUOQgiSShU6kplaSjaexwJ05hrxD3m8MkGRiMIldInSJs34TPKwtOtWcraaFymS6NC14IxTa7RIs76I5obXMISl4Ek4nk/zk5GRifT0tDNRFp9z/PgJtdY6M5cLlTB8ZVRG0rDkMSpj1w9ez8zNyUmXa/OV/8A/eQMRLIcMWylSFYsWsjKxiwefX4j69ZsKMayE7CVCFjelKQwfiPc+cGCXIk5ERF3V5sXnMqTm+xukJWlIHpKaaWJ3jvTUdOzZvRt+fv7o3aePvHcZZk7/XkyS7nPU57Zb5V504h3FZ3FWEZ6b+C6s42E9kkEOEocEMsyn1oh/7E5iELwy4oxjrXfUPNpZZOaeJQbrNooUYTRBGJ7q88oLWe95N95PDwDUBOQkBvlKa7Hk0qGlQ8wKy8zMDLk3GyG10xsVtRP16tVTmorqn4JlJMKNGZ6VmUIjos7nM0gkCpm+G+/DZzVr0UbuVYwXP0xA//tskZaeqEwC27nCI52QcJK1x/bqHo+8Go+3nspBfl6OHLOVENtDMkv24uyyXojHWDB4bYsWzTFjxgzEHY8V0vRG5y5dVCLeHzRYEe6mXj3hI/6PMldmLeLh4S4Rpwc8hLR0frVGIWk0cUiW8uRRWlI2wthTrpUZf4nODPCw1kSlZk1DH4TV9drUGSWDm/HiujuoJhLvyut5DYlE8pFIVPckEgnErgzs4sEaYWoHajmSNy7upNI6VatWVaaSaSkszBcNlqxMEMHoxlpKuY08Ny+/UD2jQYNmKr18FiPA7du3qfQx4+hTkJR2jpnIztB1Kez9FxFRA+Pm5OCmhgkq/c7O7uJP0Szq6IzvywCADa7UrO3bdcDUn39WmV6tWnW0bNNKfaZmYZUFn0uyUOO4ubsJed2VCeJGjUPClNcshqah/Co7Wf4J/0giA/yZGwnBjZ8N0pzVQn99eeO25a8nEZnBdJjZN4hT9pJANFXcqH1oxqixDhw4KL5GDUUuuQtOJ8YJKzUxbYQ8Ru+A/LwCMWEmCdubynlMl5xTSsc5X2UmG0qphYw0Mw2swDMykCa1Sy9x1DM6YPmKReKwim9kawcv0RwkALWFqgRUGkSbHm2GSBYX9ZlVD8bGa3T3V/FzykV4BnH+Tnb/JMNrBf9KovIwTr3YFzYIdVYz5SmSpKQkq0jt5Ml42XM7jW3btivtQRN2/PgRFaqXiZZSPf5UJkCZL27Nm7dRaWJGscTrrii6DxL3zGgjA0lgZiz3TAPTY2UloXNxvkSa+9GqVTt1DcmjiUINojUJNzZ1sJGTRKFmI0H5mb+RZIam+TvSEMb+esIFkehywSCTdroLxcTlKI1RXiuxQjEpKVF1NDty5ADYR5rXsG1K+Snir/FaRjWTfvfGgz3S5c66rotmkBnLDKMW4HX8TNKo71YZCApNRWmxPRKOB53RFlu3rMctvW8DR4vQNJEgmijUMG5CHjflJ2nTxArIs+apPGn4LGP7L+CqkMgAH81NNQOIv0RTRiKxM9mJE8dli1X77ds3q3l1aM/sbDj8Ra4Rv6VIfKgbezfH3h3itOfqOiludIJJUGo5ajOaMAO8NzPcy4sOtB5KY2ivDh3bw18iLdbBsB2MNexGfYyhiQzCGGThnvgvkebPsBksMH++4jCEriv7dP2MLtEcZ06nXpu9o0cPq8pMNfLBzkY1D6heklaleKy/Aw7scEGVKkGKMK5utuJTFcl92Palu6GQUMxsOspHjx5TpKIWu/V/kGivEGtW7hCT2Azt2rZXzjJ7DzKUZ+Uea4RJJGqiPzvG/0Wt83e4qprIAJNgRIGsg6Jpo4/E1nBm+qTvJyJfyKB8IslAfX4ZPNx9ULNWLeU38fiN9+7D4l/Yx8la1XTTryERWnVLw95NVdX9WeOckpyB75eU4MHubLPaixdf7I8WLVspElKL0RQyDGdDq6FpLPhnnJNEf/6pokobn0MnmA43CWH4SHSw6RvFxZ3Ap58OF6eaXU7tVSViUWGJfHZG7Tp1VUb7VylG2mkX2NnbqH7VTCsd3dDQULiIGfIIOIWTsTlwtouQ50H5P9R802fMUVEVKxCpbUg8apn/una5EPwjiYzD3BvCrAih8v7cSCJqI9Yr0dSwNZ4+DSsmqZXobFMz/fTjFDEpekJLVoa6unsiLDRcpa124wJ4+qdi/cJqsLW2R1IKO9PryaWohfgcRmWHDu3D4MFDUL9+fdXexd9JKMM8WXBh+FcSUaj8fPmFS/Loeh/en1EVTRTb20gOtsKzWYU+DclEzXT6dIIQKlE1m0z+/huU8FrZ6FPxHrqS0Eb8GEZcDkLGAtFEYRLlncbx48fY9ophn3yGrl27KLNFrUMzyM2Ci8dV8Ik0efhYg0A8xs/c+JlkYjMGewSSCJzmlx3SkpNTFJm4sUKSGovXrF69TLW/OTs7oKxUrhciMpIKCamG1m3a45Zet6BWrZri62hzVd7Poemy4NJwxUnEx53dSBz9eKPLCUlBs8bITNchseE2S4Xg7MxFzURi0XfSURc7cemaZPo2bFileWJ4Tp+IhDFMFUGNyuuM6MqCS8dV0EQaZ4lkaCGj35L2i2jS2ODL9jTd8Gu03+mx9IRRLUCysFaaG8lUnjSE8QwSiJuFPJcXV41EZ0Eiad9IayDd8m985kaCGb0GSAASgfVAbC0nYTSZWAFoiaquBioBic7CSIpBKO55jBs/03TRiSaRDDIZe8JCnquDSkWiP6N80gxzZMBCnMqDSk0iCyyw4D8Ciyay4JJgiXP/o2BVybRp07B9+3bzkYuDRQP9R8BK2Z07o7B48Urk5WWpxm2C/apYNcLqFO5Z18YZWP73v/+phuh/g4VA1znWrFmD3xbMwSv9wxAYyMrZMjz55CFVictOfx26lKJpw1o4dCgDP/zAOZdswUkr2FeKzUWcJvCOO+7ADTdwfay/wkKg6xhDhw4VDZOAsWO7I79oP5zsbPDwI9EoKmJf9nQ07mCDpp2s4OvnDScXwMvdGtVcwmBT3Bw//BiFrybMgY21A9ivnJqJ/apuueUW3HvvveYnWAh0XYKa5f77H0LDhvXg6ZWD995tIEcdMW3mDsz6NVW1M7L7cWZWJk7EHsPJ2NMoKS3AifS5OJ27AFwV0s4B8HV3QIhjPZQW1MOgwTOwZcsReHv7qI56X375pXqWhUDXGThC9423n8GwCbXx0cvZaNDYDkWFtojangY2E5E8HCVMn4ijjv9pYZiC4nTEpP2E01nL4OLiCauyEtzbcTsaNq6jGrJp2j755BMLga4ncMDlxElv4Z6X3RF/zITpY3XDNPuis6mIne7YhYbNQzzOmVjOF5m5ccjNtMFbb72pRrjQ6R4/frwljL9ewPmw12weirtf9sCx/YVoXu0jNfEXRxKz9ycznP2s2AuiR48eF0QewsOlqlpEedSo+mjWLFQRkLBooOsAmzZtRLHtz3AIzsaGJQV4+WG92HHLli3V/ATsQ8WemRwIysEJDNcvDhNkaybbAuzadS8aNapp0UDXOujD+Nf4FW7haZgxIf8MeYgtW7aoflPUEdQYHN50seQpLpuIQ4lbUYaDSCmJVeQhLAS6hkGH+Zsf3kFiQRJGDyzB8PenmX85C/ZooMM7YMAAzJw503z0wlBUko1B78Yi/fhrGPvLT3AuObukp8WEXaOgObrnnnvUqBY/X38sXrLI/Mvlx8dDP0aLZl2xddsadLwjCe1r6TXjCIsGukbx4osvSjiepyr3KpI87KduDQds3LQGHh4ufyAPYSHQNYnheLl/NfFtrFRTRUXi889Go3OXXtiydZ1aH/fPsBDomgMjoSYIqpuiZsqtSAwaPBht20nIv34xfps/z3z0j7AQ6BrChkOvY9RnhTieMx0HDzmbj1YMWGfkYOeC3bu2obAoz3z0r7AQ6BrCmplBOJ2QgOUrTqNdrWHmoxWDLz7/El273YK165bjzTffNB/9KywEukbwxsD3YLIqVnNtP9bn783J5cLAgW+iU+ee2LBxCWbPPnfobyHQNYDx475Buw6dsfD3Bfhi9BfmoxUDznXJ1QF2794mn/XCfeeChUCVHLt27UW9es0x49cfJeJabT5acRgz5it07XoL1q1dgWFD/91MWghUicEG0J0792PpkrmY9P035qMVh9deG4hu4vds2LAEM2ZONx89NywEqsQYMmQEOHdA67bN1YjcisSpUwnw9g4QjbcNMTFHzEf/HRYCVVK8++6HaN2qEzZvWqXWTatojB33NTp3uhEbN6zE6NGjzUf/HZa2sEqIX3+dBQcHd8ybNxXfflvxpqv/KwPQp/e92Lp1DV59tb9ou/MfOm7RQJUMnFM7JTkdu/ZsvSLk4bAef79gHD5yAEePRl8QeQgLgSoZJn4zCT4+fnjkoQfMRyoW48d/g86db8KqlYsxYQKbSS4MFgJVIrz++tvo1PEmxMZFq5n6KxqMuurWbYQVKxZgypTJ5qMXBguBKgneemsQbrv1Xkz8+jPJ2NfMRysOXOPNy9NXzSuZl5upJvG6GFic6EqABQsWoqTYFsuW/YYxX1ZcTbPOaZ3dAwe+jbvufBDDh7+H6TO4ovXFwaKBrjIyMjNx4kQ8DhzcfcHk4YSkFwaTuubFF19C3ToNMWf2L5g85Xu1xtvFwkKgq4yxYyeI0+yPdu1anZnmj9v5gGuenQscD2aA2ofGhmPH/P2D4OTsgldefVF1tudE7xcLC4GuEo4dO4Z77rkfHdv3wOLF84RAbc/M/3i5pvDjBAkGeEsS87NRo1G/fgvs2r1ZjTBlv5/zJezfweIDXQW0bt0aN/fsjcZN2mD69EmYPHnyZSXO34Ha7X//exi9et2KA/t34e133lTHSGR20GeaLgYWDXQFwUq7u+66S61hlptXgJUrF+LLL8ee0TwVic2bt6J+vQYSbTmg1y091WTu3JYsWXLR5CEsGugKgq3r7du3R926DVBPtjvv6ovq1aubf60YMHtJlLfeeg/33/cEvpowAg0a1FdLQmRm5eOeu29T69teLCwa6AqApoJ49tnn0LFjV9x44y0i+ZIKJw9BzcYKwy6db5Rw/XvccEN3NS6eY+mdHG0uiTyEhUBXABwRevvtt6NKlero2/ceLFw4F6/072/+tWLB1ZDCQiOQnpmGXTujcN9996khzr6+vuh/OdJAE2ZBxeOVV143rV+/x/TSiy+r7xL5qK2i8eqrb5o2bthnuuuuu81HLi8sPtAVwKpVa5CZUSimYzk+GV6xoynKY8SIUeLvtBBHeS4eeOA+NG3K9fkvLywmrALBqVU4qVN09FFEH96Lxx5/zPxLxSM7Owd2tvaIOXpIQvUjFUIewkKgCgTHrY/+Yhzc3L1QXFyAmjUjzb9UPIYP/xTNmrfD0uULMWfOHPPRyw8LgSoQbGFv3boLfps/HW+/9c+D8y43Ph4yHDd0743p0ydj4sQL7+NzIbAQqILw5ZdfoWfPWzFp0hj8/PNP5qMVj4yMDNUhbdu29Wo+RM4NVJGwEKgCsG/fAVSvHolpv3yH7ydPMh+9MuCQ5PCIOli9ZjkmTPjKfLTiYCHQZQZbwDdt3CYR1yoMfHOg+eiVwZAhn6ipWObM+gmzZl3cbGQXCguBLjM+GTYKpxJOoVGj+qhaNcR8tOKRlJSM4OCqWL9+KfwD/C5hIs0Lg4VAlxGvv/Y2atdpgEOHDqBfv3vMR68Mvvt2Mny9A7B58wYMGvSe+egVgKpOtOCS8emnn5tWrthmuvHGm8xHrhwGDfrItG7dLtNTTz5jPnLlYNFAlwEbN25GvbrN8PXEUVi0aKH56KUhMSkWs+d8I6E4Z149uwT6n8EhyWFhEVix4jd06tTBfPTKwdKUcYlgje/cOYuERKvx8dCP4OHhYf7l4hATcxQDB74Fe3s71f0jNjZWdTtlq/nUqWfngDYwZMhwNKjfBN99Nw5z5s42H71ysBDoEvHZZ18iPT0NLVo0Q+/elzKG3YR7773vjPNL4iQmpsi9U8G+Zl5eXmjduiW+/36K+p3gOLLbbrtfyPM5Jk782nz0ysJiwi4B77zzPpwcXZF4OuGSyPPqq6/gf/97UJGHSzXt3x+NR59ugOjo/di5dz5KS0tUBeG6dRvw5puvqmvWrl0vkV4zLF48S469oY5dDVg00EXi1VffQNu2XTB+/CgsXbrYfPTCsHHjOnz55XjVqZ3LL8XFxcHHrxCLft8t+igXSWmrkJB8GMM+fQPLZrmqa9i+dseDDvB1ehxhobWw7+gI9LxvHcrMuahz0xsejvXg6XQjAj0egL1txXVcsxDoIjBq1Bdo2LA1Rn36AX5fuMB89MKQlByLp5586cxQnphjcbj1aRIHsLO1gp2d+FdZQHERKyeBHz/zUKasrLQMz7/wCm6++Q6MHzcSD707BS4OkpFyXUkZcPg4cPqkmBaxLZwngZ0h3VxNaNbEAyGeA1DVm21ytkzCZYGFQBeI5ctXoqTYDpMnj8fPv5xfG1da9nc4nT8Wn32xA/c+AfwmvvD+Fb1QhiLVZ5kk8o9cAyfnMoi1gpMoG64YmJ/DoTiaRIHVgMYtbXB885No1rCfirru7T8ceYVWSuvYC1m4MTO5lch/xmdrcavEncLeXXK8GKjf0ITbW/OXS4eFQBeAlJRU8TlWY/PmNXjpxRdQI+Lc/Yl3HG+FtNQjWDL1OdjZmySqKlJNHVzwtrTUWshRpJxlOztb1T+64z0T4RNcpMyR+M5wcxbn2UX0BdWLIDk5AAfXvwcbW1sUug1Dk7YxcBZy8Hyu3lUqe54qPyM/F/CUgFAeqUBtlC4aLU60U0IcUD1SnPYO++FgV0efcJGwEOg8QTGNHj1ezEoOnJxsMODVAeZf/h6vvPKKGvnATu28liE5w3HDZBli594Y0mMluZybXYo7X58ADycr2Mjh5HQhh5ghD3cTNv76Mdq26SZR16d4ePB0FIu2InlsaK6ESEmngJnfmrBoOuDs6IWMzHR4+1ujabsy7Fhrj74PFeOex+VB1EhCpMAQoEfkxQ8qJCwEOk8MHjwEYWGR+G3+jH+djOCZZ55Roz4pWhKGGwlkkKc8DPFzYqfk5BRFOkdHJ5hK7eAcPB/tbomDuxewaMw7uLvfnfjpx29x8wujYSqzUj5SUjzwwxgT9m4WdWWln1OlShU14pQLzm3btg0N6rdEr4fXoGmXYqWJNi0DVorrdsdjwHN9qbt01cHFwEKg88Abb76H7l1vxtixwzF7zizz0b8HV9FhpESylCeQ8Z3gvvxAQobo7PrKocguLi7qN2or7q0cjqFqRB4iAl7D8eNHEd5xCA7uzcOEj4DMVGcxjVARXM2aNZU5bNWqFXbs2IHGjRvj4IHjGP5TPLKyi7F9PdC0LZ8NODiasHquHxyL7sI33401p+LiYKkH+hewi0SP7rdgxswpmPUvs7ZzmAwJYGibP2sdEoKjUI2RqPSHGLpz4B+PcaF/gzzGOWUFYXApvVe0kgsOHV0ND988zBxfFVnp9mjeopG6L4fpcN2wOnXqYO/evRLe18Frn6/ChKXH4eZbjJMSmTVrzwjOCuPfjcCIlyKxY40vGjWpra6/FFgIdA7MnTsf1atFYN26Zbj3vn4qQ/8JNFtcUjs9PV2tsUVS6PXZi89oHON67rnaICsNCVYgUmsRJF35oc6h1SPVsgPz5s7CHS8vERIA8bHah6LG4rWczYzn29s74uMJBXjyo42YOw04cRiIlc0/2ITPXonAuHciJco7e+/L0dHeQqB/wAkxB4cPHVMZGn8qDp06djT/8kcsXLgQzz77rDqPZOGemoXk4aQFJBLn3+EIDX6npiB5DJKQAIbZ+rN/5CBap36DJpg75ydUqb8URYW6XsfRSY905b35PJowrqj8zrdr4VcjC4ckXK/TWE6wMonGqYWvZLOzt5Vn6GdyAV4+n2bvUmEh0N+AmTLl+x+lhLbFzNk/YcKE8eZf/oinn34aCxYsUD4MM5MbicI9yUIS0YQR3JNY3BsagKDmKa9xCGoXpqFqlaqKlFE7o5Cwv7s41qKtJEQvKrCW0N9ZEScgIAi9n9iMB147IqG/FY4dEK1VS6Kxr0Mw7q3ayufh/XnPqlWrnbk/yern56e+XwosBPobDBo0BDfedAcmff8l5s/768o4FP7zzz+vSjKHDpeKb1Gnbgn8/J3kmL38rkN3nkfSkEwEj5Unipubm9JAxjH+buzDwmqhe/e+YrqmCUn8FHGid7opE/bxj6fw6a+ZsLKPx/Bfj0pEVoppE3Ronhhvgy/frIukOGe5j7qdpKEQTz71LNq176jSZDzncsBCoD/h5Zdfw4039sUvP0/EDz9MVsIuv9Ecvfzyy+pcahpPrxJsWb8e27ccRGTNWCHFQYmATiE1aRc83ePRoKGE4+IcE9QqBO/DtdwNzWMQyMnJSe39/ILRrGkrTJ/+nZgxPUkUyRq74y5sXeGqKgdd3YF3xqWJT2OFlCTgsVeBSUOrY9ZXNYSUZYqYfA4xZOgIVT3AXgMG/mwuLxYWApXDa6++iTZtOmDV6t/R7967zUfPglPBvf322ypjGHbb2pbi1x/Xqd8+HllHSrgnNm9IR/OWXtizKxcrlp3CgrnbVGYSRoZS85A85U0XM5QmiW0PHJaTksxW+b3qNxLLMI0xUc0QWBWwt9NtXgmxQiYPE8a+VQeF+brikiBZh34yEtVDw/DWG6/BTQibm6d9Jp5zuQhkqQcyIzUtDT9M/kU0gycOHNyF4cM/Mf+iM37dunWYMWOGErzh26xevhJFroGwKshEnwDxP5yLYOcomZ1bCl9fe+zYnomB73TAxvW2KuNIEJLJzs7uDKkMGBlarWo4eva8AyNHDoaXt4c6j2aSzPIPPYIWN0Vh12YguDp9G2D2t75IjvORNKrLFSlv6XMrmjdvgc8/HYHnXnxZCOiMbdu24MjhQ9i8aaPSiDStnOr3UmHRQAIS5KvxE1G3XhP89tssjBgx/MxxbiNGjFDk4WeSoEz2C+YsEfNRhtb9P8XHTWvBPzASYU/ORDWf0ziwvxBJ8axVtsbqlWzz0hNnsuQbERBhaAvel8eChRWdOt+EqdO+EY3horQcHXRe26rPEtTvFIXjEpaz8pA+Eet0UuP9hZy6kpJtavnib9WtUxcnT8YhPSNdaS8+xl4uSk9LVYQ00nE58J8lkBEdEe+8/QG6d+uNH3+YoCoLmRkE92+88YYKvfmZpZawlUzofXtPdL6hBwJ2TcahOt4oridEWfY41kc5486eGTh6wh7+4lTb2WlzwYxjphkZyI33NJ7l7OyOoMBg7N29QzI/VjnejMDYEt/7+ekIqJYpRAFcxPdx9zSpCMtGWMT3IPkeffxJeHh64ZXXBmLRot9x+NAh9VtycrJ6Bn2ghIQEpX2YHvpglwP/SRPGVzZK/0svvoo7br8Ps+f8hM8+//RMhpIs7733nqrZpcB5nBnFvXEO78GMYSju6Oh45jy2tLu6ye8oEyJAEYG/GY2rxrU8l8cJtrN16NADo78YIhpGHBxBaWkZ7nmdTSdWOHmMNcnAgZ1W2Ph7LblevwfN4Ycff4LlS5coUjQT0/X8s09h+MjPEBNzDLNnTldEy87OOpN+gn2s58+frz5fCv6TGsjIxGHDRojJuAErVi3A0888cUa43BcVFasZTEkkTYC/NkkQ9IdSUlLUBJrUVKdPn5ZrcsWUlInjW6a0QHnyGM+ms8zj/M6oq3v33vj11+8VeXjcK/gEbn1hNg4KYWZO0uSZN9kLGxZESvr0ddyYvoGv9leabemSRZg3Z7aqoaa28/TwUGYwT5xngvc1SHQ5yEP8ZzXQ8mUrcfRYLAoKC5CTnY633jrbr5iCvummm9R5bCXnyAuj2cAgjpGBxvZ34PX0QRh1UVOUhyF2ezsHtG7TUcgXqwYF0o9p3Wc1fKqkI+4ocPwQUL8Z8PUHYbCx1iG9QQKSk2l6/ImnEFKtOt5/723Ur98QW7ZsOmOqCMNs8hpuP//8Mxo10u1ol4pKpYHk9cyfKhYJCacRFbVThOyKjRvWKPIYJDCEzO4Q9B9SU3XdCQnk6ekBLy9P0Sb2Siux9DOTtJY523hq3IOghuJ9ePzPz6BDXr16uERsQdi0ab045ba49cXZCA5PF5LwRKBeU3Hw36sFayu7M9cZZDCIlJiUhNUrlqPbDTfi0KGDZ+qTDJ+LMDQhNxL6cqFSaaDC4lQ42FXsdCTEhx8MQdt2PTDp+zHiOE9RmWCAJLj11r44deqUfGNblbVstpIZdIJ1+M0M5EazRN+HWqqgoFAIUaBIZW2tNZVx3/IagJlHX4XLa9dv0BR33HY/Jnw9Es5+W1G79R64egJpibpHIR3oXz4X8sj9DW1DAhhENO7Ztl17rBQC8aiTWfMYaeRmkNzQnpyh9XJFYf85EzZ/3nxkZuZjz/5d+GToEPNRrRUo6L59+54pwdQQbFmnFjHqbgwyELpxUn0UaO3AjHFwcFTnUUsxmiKpeCKjN4L3Yn1Tv7sfws7dWxHe6UPs31GG3Bxdw+wiCiLhuC1WzQ6TNGlNQxjPJXjM0Gq8H4nP53Pjswn+ZqSJaTGO7du3T32+HKhUJuxKgDO2+wdWQ7WQKuYj2udhvxzW97BlnBlAobu4OCMoKEj1t2GXiYCAAKU9mGHMQGYGtYPeU1NpDZErTGDlH2uPmXE87iSaiqNWqYEYEbVs2QrFJYU4cmIp9m4rUyG6t5+YHXGVfvs+FCtnhck9z2ou7o3nGGnmd96b5CGMdPM3bsYx/m5cz3tdTvznNNBno76Au5c/Hn7wXqRnL5fMjkNmTioS4+0xYfxqOIr2YCZRLJSMEX1xY/RDjUBIXvB/2c72dzYyTV9nhPT6en7mnmavbbvO6NGjjzzvM9TtPhnxMVDdVjPTrLHwB3GWxbow43UatAYyCMuN9+FmHDNgHOM1BkgopoEbwd+io6PV58uB/wyBjIycMnkSOty4Gh7O7bA1ZjRSc04iOjYfLuIkd6rfDdWDGmDejCSsWJIt/g1NA4mhM5Ib76FFZtQlMVNJKP2ZGonnswWcVQE838hAEjAiorZa6G3V6oXIthkKG3srOLuZMHtiMEqKHBQBCO6Z+QZhjGNGOgzicG98JnTaNAzTZRCL57Fu6557Lt/UM/8dAokQj8QNg5t7BnYcno0DYrLsxNVxEHfhWKwtioQomdnAyQTxUaSw3n9zA/Ts1B3Ll8Tgp0mZKCvVYbiRWSSKgfKZqaFJpff8YJKMLFEZ2b3bjWK6yrB5y1rYOkQjKTUVMQd5b55LTUOfhl1CyhQBCJLPIA/vx335zzyPe15jHDfOp3akyTU00IEDB9T+cuE/QaCUtGNYv+1zODgWwNcvHkWl2dh7/BT2rnXE8YNh8PcNRkhEEtyrrsfWA0WITchHMWuQ84EWbazwwZP9kZwWjVeeyVamhZnD6Iw+CkGOMPP/DMUdIQYJRDRp3BzNmnfC1KkTxec6rpoWKH6tHbXzy0iPBOBmkMgghkEKQ5vwOu4NH4fg77wPqx2U8y4w7kU/bvHiixuG/U+4rgnEV/tk+GA0bFQHzhJZ5edL5tulwMElEbn5e3HkcDRu6FEHk74qQ3qKo5zPLhWl8A5MQJb1JkQn5iNBHNzN6x8S38UTyek78OT9usQzk4yNGcRMJVnM+XgGhnTlF3QT7XM6KQGrVi4TJztDRXcEmyx4H56lnfKz/g7vy8wn+D7cqFGMbDNIZJCL5/I7j/OexjX8zGaZy43rNgrr3r07fvzxB1QJjkBu3gkcO5qK4zEncGBvErauy0XUhirITI/A74tiEZ+4HVWqZ+GND/wlA0rg5tAEDll348gCXyz8/Qa4ON2E4sJw+PmGCwnp27B5g5WGJar0M9N0JutMNTJfE0ozKiAwCFVCaiA29oQiDM83Mtd8igLJw2OaOGeHAxn3IRF4jL6NcZwbPxP8bNSaE8a9jO+XG9edBpo3bx527twJb28vlZ1FxSdwIqYYGRlpZ/wQ5gUFTU3CikBPTx/UbVKA8EjRUln+CIsoxcQvj+Ol1yLg5dZI+U+lNivlonR0aLIerm6Okkl2ShPQ5LCSUZs0aiZdJo0MJyjhOrXroWWrzhg9eogK73NyshURDY2hKx8Nk3hW83BvHOP38kQgkQj+Vv55BLOVv/N61mcdPXrU/MvlxXVFIA5T6dKli+oT4+jEQXc5yM6ig1mmmhM46TYbFj09PREoGoE+AUeQkkQkE4XNTAwJzYC941K4u96LokJHlNnOhpV1HvbuScBzj+5QxGEpZ7sVHV5eq82arrE+m6E6U/mxSeMWqB5aE19//blkaL7qXUgCnRU/zRYjp7NtZkyPQRy+g9Y+2i8iOfgbz+E9DLJxz824nuey5rmicF0QiC3hHIvOWmN2U7CzL5SjQpwyB8loB7g4O8PTy1PVMDs6OiAkpKoSLIlAlBfBsmXLRVOV4u7HZiHA5VfYuf2OMuRIphShWe0f5R72ijyaQNQ+tuozM9f4Ti1k+DEkEXeNm7RUHeW/Gj9SMl+3mbG9TUEeb6XIout7eC8mqbg4V1FQEUMOnIn8mFxFHvsz1/AdqBXZpKKJVorIyEjMnTtXX1NBuOZ9INZrDBw4UAmsfv16qB4OeHtWR/WqtdC4UWO0adMGbdq2UePFfX19FHmY4XRgOW0cu2wwI9n29cYbAxFz/KhkAJB04jFkFa6UvBITI9tbr62WzGKdjq40LC7W3TyMSkT2CtTHSY6zPg5zm9pGslk1wjLjeZ6hMdQ5Zl7wXJKtoCBPNF+2OixekvpdvBx1vp0Q1MnJAQ6i/aytSmQrFvJpX4zkIXjvhx56qEIXWTFwzWog2vWnnnpKlTZOjVKjppVoGk+UFlc5a5KYG7Ix4uF3NkPk5bEzvK3qxlEk9yguKcbmTZtw+PAh1TrPUhwQEIhjp6ZJBPcU/AOAlCQPjPtyFmb+clRdy42mi4TQPpBxTH/mnhsznFnPHobh4ZEIDKiCNWuXqQF97DdEX4jdThvWbwhreQ+2URUVFagJppgr+nrCHJrL80pIPpN2mkuFNAS1kK1cUwYHOdWEL7/8El27dpXjZ5hZYag0BGIyzveFKfihQ4eKHxOAatWqIbhaNlITOUjujxFJXh7bos7WkVATMCNY50KNxdrilRJSswTb2dkgNSVL7q1HlPa9Lx533vEYCvO9kZ2/CXVqPIEGNR+ErZR8kuSsD0R/yOEPJDKIxGeRBIym2I7m7e2jhtZwdAc7enEYdJMmTZXp3bNnt2iQfDg56kpEzgEkNljdQ/lVch9quVLZrKxskJObLWkRklqRXOwnJBpNiLR23Sbx9XzVcy0E+htQVS9atEg5oH4BtP9lyMpwYsFT0OQoPjM9ruFsUvuUyGdOEcdje/bsQSHrYSQDikuyJBOzcToxHh4ebsjMKMUv8xyQeroX7F0OyLUecp07+vX9Dkmny2sbTSJqorPONAmkz9EkYm1ymZhLb/j7+ylzyR6MHBfv5OyCU/EnYSOZXSzvxXQbRKA8eB/6PSQKqw9K5J2btWirtG//IYk4cQQIrVmCX8a7IemkJ/bujcLmLVGq0fas9qpYXFMmjKV27dq1Sqiu7hnIznQSYepunSy9BfkFyJEoK0H8GZ0BrNXlOCwPZa4KZOPAwJSUZDNZrSRDU+Hm7oiYE9EIDgpW13XuuVWipv/ByTUB7m6+omHYol2M+GONcf/dHyitwI2k4Z4EohYyNI+xNzaaIPabphaiCWVf5dTUVEk3fSdN8mIxXbaiBZVvJGkjAVTVgBBQ+VtybtNmbZQc+A7sT0SNSu3m7u6EUInwKIOcnHSsWrXhimgfotI40cy4c3E5JiZGzXvDkmttl4zjx0zi+Grnl00CXGzkYPRB7Bc/wuhJSEc5IzMLR48eUc5yzPHjijza1Fkr38TDwwWHjx5AkIT1pWW56NrrOJo3uwclZQfh6e6L1cvlmkQ2Ydijbj0fpQmUkyxpNZxlw4FWJkbIQC3Jz/yNG0GtwQKQlaW7eRQWsg5IN2EokyVE5DAhah+mTTFf9vyNz2nRsv0Z+fBe7BZCknAyKjs7F0U4HzGRMTHH1TlXCleNQAZh/kyc8p8NMHOoZRiGOzilY9vmk1IKM1Wfm/SMDFWaN2/epKrq2VXhVPwplTl0VPlbRkam6iMsN1eZQ8f5+IkYcUqtcSL2CKpWDRTCZOKm29JRs1Z9pKRFo6qEc3OmR+PGW2pIxmtntdQ6DXMXvSO3kQhLMpZ7aheShs+jNiF5jO96z4pCa0Vm+jw0X9RC+jxNLkZYZXIvalYSityh9rEXE8bzSBC+f5IUDHW+nMD7sO8SqyW4p4x4Yc2addXvVwpX1YSd69GGEOhgcjoUltAD0atRVOApWsMdmzZtRrwQ5fTpBHUOBcxIJlDMhIuLq8pA3r5FixbIEpUfIxqIIXGikEqZhJJc8UtcVd+bElMW+t6ZC9/AYNECOWK+GktmSkZa2yLldJ7KaL9AXzjbNYetdQi6dLofyYnFYrocYE+fRxxqw1TZ2OhKRiNCc3NzFY2h5wniO+iOZrlyT/YgpE8nGc9pN+gMq5poHXHxfoZWq1UnUvw1K3h6uYuGslH+GjUvCwW38JriS8WWwNPTS1374Ycfqsj0ShCp0piwP8MgF/fUPHQw585Zq9T/b78tQL169dCxY0eEhIQoIUZERKBa1apo2LAROnfujMcefQwPPPA/5XckCWkoyzhxrN3cRN3bFElJrQ4HRzEbZRm46758uPt6oNSUgVYt6krm5UkoXSjCKZJrshAU4i1p8JQ0OAkxi/Dh8C4qXfSr6JgHB1dRRCgu4txAcky0Bh1ZVglQOxjm1Kh91pqJ70ftK5pM/vivVEhP08hN1JK6t7WNEw4fTFYjVG1tHNGz33FFUFZV8D4MDtx94+X9JLXy7MOHD2L9urVKdlcCV5VA/1ZCmEmsZSa+njgC99/3kGieTcgRjUJH0svbGzfccCN63dxL1a24ubmrDAmpUkWFvaWSqbw+JTVF+VAREeFwFEvWtFldiXUkI00puPvBElg7OUpGFaJjm2pSgtPEZDA6E/MiEV79Jv7y3RG5GUESibHeKAvpWTHyuRSNGjVB/foNVNhfLJqC0ZLKeQEdbPpiUVFRyjTRYabvYrTHGSZOmUGSRhgknplyoNl3WvlQovle+6A6Cosz1fVWoqUWTquq/B3KztfXV55kg03L9WQNOblpoqmsEX+KhKp47UNUCIH27duDp59+XBxTL1SvFgA/XzfJVF9UCfbFpEnfms/6d5BA9GGo8u9/4CbRPL+p47f0vkVK2hEsXbJYRS6q5EqmsMQzE0/EnhAVH4+TEiJv2LBe+UL16tdBULA36terK5nNaC0Gt90t/oudtVxTihs7+oowsiTzikT43IRYkqGOjvZIS/ISn6dANEIaNuwYjlm/HhMy1lTakA4893m5earqgKRIT0/B9m1blcYhkfSIDYkCZU/zSfIxvdQYmkys7db1VybJeGvxf6jNSkttMWFkvjJLxnoZpjIdqVHjUvsUFechINBbVQ9kZuRKtGcDZxc9ncyVwGX1gRgSN6gfKfZf961haaQzSAGYRGUrlSwlhWjTtgN++OEXJbRzgdPUUj2nZxxHfp7uXMWM4qxdvW+5VTKP/kCCcqqpCRhCs3KRmXrwoERl+/cjLKw6unRrrSKcUwmxiD66BL36OCBfSMIBGLf3cEZxKTOGZLSVzVHS6o68fBfkZfnAxsoRBSXHsXL1JqxfWYoNK3OUVqGfwpLOZzEq0mG7jRCH3WE5YSZnEtNTy/E9teOsnWzKp0w+23AyaJPIyVbOkXvZS/rt5B55+QW479E6+GHiQSGFHgpE08UGYT6HJoz3o0lk4ECTaZL3KS22wQcfvCeauYdKW0XjojXQnzO+RYuGaNy4ngiCnZ300BXhj1Lt2dl5UuILUCCha74IhqHwqpXLlYb6t5dMSUlSpHNyDFCC5/X0a3r1ulky314do39BYZJcuiFTDwRk3QxnLm3ZugF8vX1F8NZwdIvFbXe5IaOwTBxikoeVjyWSVCG8ZADNBM1CepotsjMcdMnP24GvvlqLuT/6IjOpGmrXrqVIynekKW3SpMmZVn0SmemgdtFE0XIyiaNsmC19XB3WkPSyy4hQSBGT5ou9AlIS2URhp3xAPktFkgJVIOUG3LZu3ap+4zEXF2spZEWo36ChOu9K4LKYsMBATyQnJVEOKvQUcSmSFMjG+o6cHIbhhXB2LUJ2DrsyCJnY8CclMyjIRz7nq/v8HTp36YCePW/Ebwt+U+SIizsqtj5LVRpu374Ju/dslyjtmLoHfQJfXz8VjXE4MpsyPDw5Bku0A0u2QyIaNE3CyVSahVLcelO2ZIJ2YkU/qOeZYIvEREfxJRxEQ1ihGLF49fkdiN1fS7SMBxo0aKDqo9hhjY2x9evXVyRKS0tWG8GmBpNoFa2RdBdVEobE4sYMpynjU+lLKw9IOdXajOnzbLBgziEV6enzdRRnFBZqHu5ZuLjxeNVwK5F3Dnx96BtdGVyQCeOpWhh6T/h4u8BV1DejCgcHO3mxElVrSiEEVDXh8f4eGP4GS5StOJ8nEBppjXqNPdCukyveez5dXUPmnT6dpu77Z2RlJ+OBJ1tg26oiVKteVZzlCCFQqpAmBl279FANnySjl7ePZHqhhMnZ2LtvKwqLrBAeFgJvH3elLby8fFDq+APySg8L2V1x0w1pCAuSzIVEMyZHyUjJpBIXJCYIoQvZ7FGMhOREfDP2CGyKG6j3YejMCkkSIzQ0VJkN+jkxMUfOyIPmik0cHFNmDFCkxiFhWB1QLBlPf8io9+FlSmvKn42YLgfx49is0bhxS0UMgpqH92cVAP0gY3JMFhoPD0/l/7B97bFXgE/fSxITz6hTp6eicdEEIqh5HMRM8CunkWWkQCHlZhfjo68C4Jz/Ft7/YJDSPt1u9kfU9n1o2tYFsyaXwNO3GAM/CsSgF7JUOP3ggw9hxIjP1H3LIyX1NG69rz6adsvBvPHeEjqXwd3DXTU/pKcnnym5hJW1fDZZw9/fH2HhNeHl6YbAoABUDakCZ7cShNSahiXLM+DkbIPnH86Sks96FzvJTGdkZnsIseT+Re4os8rGN9/sRk6GG4oyq6uBhV999ZXSBjRV1EIs/fv37xFNe1Z7igFS8qA/5Oqqa4epOUgghvN0uEkgEoQTYwrXyDhx3NUH5bDThyoqLFHT+xK8ztouVcyZHoHKykh2TSGokUgqpot5QkJTG69cya4nV4ZA523C/syzxMTT4uyJsywvTkexxEye7OwC1GtRhIS4YvTuc7Mco6NojfD6Sage6YC1izm9rC+83WvhtafiMXEex8Kb8PNPP/ztS99+211IiDFhzlc2eOiDJNzTPxNZmfk4GZuIlORc8R14FtNG8sgLyRtlZ2eIqTushJ2dlYlUMS35xcdgsj0pGWqSjBI/hDOpylWiWJAgJivhlL9oEzfANg9vD9yM1JMhKMyopmp8J02apCrmOGMHez1S62zfvkWZDQNWVrZwdXFVEzDQZLKJQfth9mp0K9NC7cTqBYJ1PfxTpU8gJVnJmD4jywRJR63n7FqKkkKfM/4PzzE0U1FxoZDHEV7+Uhhs2de6FI8//vgVIw9xXgQqTx6+FL9HRlSTFxXTJImlA1hUXILcnCI0almGmMOFWDArDt273aLUPZ3Zg3uz0amHlO5iD7zxxptCwCTUiqiHhbNSxJ9hrawVTidwQoOzmDJlimRgKgrznEQbOGD0i27Ytd6ExaKiXx0jIauTOwrzRfASNfn765pXlVZ5KytrEXyZRGUOVuIblMHVfa9kPLWCFYKD5D3k/iUlEpUlOiNJwvTiEnvExJ3Cc49uhE1RXZQV6Sl4Gf2w62vDhg3V/bdu3YwDB/aqz8wm+kkuLu6qtZ3nMmLinIRsYqDmChHtx3Y6kocFiZnPa9ldQ1cBaeLI68teNmEPycfz+HxH9zg+RWkfnsdaePZlYj7YWNuhRddYxMc4w6YsTEWDDzzwoJbBFcJ5Eag8+PL0P+hQGsLQdRYmjJnmLZqhGNXD7UUSQL/nT4gAq8E/0B31Gzth3NAC1KobhI8//lhlZHFxgRArHx+N8xOBlCK3nDlg88SYMWMkkzn6gBESnw1ErXZCe29XrPndhIm7EvHWlDQEhWUjNf24RE4c98Uwtxju3pnig8XA2WsrCkpXoHbDeBw76g8P8U083ZyRmOKDuARP0U6ecHR2wpgv16H/Y9tw4kgedu3agc2bN2LDhnWIitqutBjb2bZs2agyh+/M97WxdYBfgJ/IwlWI4yybq/J9GI1xsROex6lkeA3fV8uLm5ifch3odb2QJhLBuiOirNQaSSeqqXPouFPDkFy2Nrbqe3JyEqLWhIn7oGvrDx7YrYh1JfGvPhB/5saXMD6HhgZL5pcoB5gvVSKf3X1KkZnmKiRIgKcX8PqQIOzbmYO7H/GRl7ZBgKj1H74vw5wfaGYknHZwwunkWFSvmYhHXwzGK//LQJ/effHtd5PVs1q3bo201DRVP8Jn0QTwWWfA4i8pZ0be+XKBWsroyE5rZCU5ovsNnrAXzVMoKt7RwR4B4mjaOGRi1VIXeLp4IqKmLRzsSkXodtixuwAfDYxGfrZETvLHzOVzOI6MkQ7rY2iS2BuQE1UWsR2tuFT8Ky+lZRhus92LfgjNFWeDp9N+4MB+1YTBiRbo7PId6A/pCsUCITn7+OSodxVuKU3N2cn43cXFQ2QcJp+tlUlcs2aN8r3o29G/ot+jF6qzU5Enicv6oXvv7Ydu3bqbiUoBVTzOSaDyPxnkIcN9fbSaNqZjo6BHfBuI//Xar3wFOnmBNXbhgaf8EVTVGt9+1AYZ6QVnhtXyZdv2SIabVyZOnSxEq45ueP3hbPxPHOmmTVvg119/VRqIXS90j0KI0LKU8HUFpeKOBtOldqLmHUqFcEWo39IF3e+xR7GkTfIFQZ56ssv4aDe4OXuIFixAdq4NPh58BIei6MzaKD6y5EdG1EBGZoZEO+nqIYlifnx8vMW/cREyFaoM5bvTvDDTjb5AdH67dOkq97AVJ3alcrIZHZI83Ku2MnkXBhR0vHVjqh5iRDDTnYSQNGUO9s6oVauOkjf9LTrfJEtoaHVFWBYmRmMkLT+Hh4eL+cpWAwKYLm6VikDccyNZKLTAAG+lAfgCrNgryOMiZxHIL9Raguaoergfet7mhsM7a2DTpo1KQOVBAbM0hUbYoN8zKXixXwa6de8lzqKTan3n+Xwm+/+QoHwWhZafr1vHDQ2k02ikUx+3Fyf5lkc5JyHreMQUlFiJxnBAo5r1JKeyMembQ9i/mSMddNsTL6LQObKDGcE+xTxaIpnM9/P28pKoz0NFVkaPQ5LNGBvGtPXq1UsRZP58vTQC5cDQneQh8fm+3PiZBKKM2NYlOaDOZ69ERmFctbC4yIS27ZtLkJCjNA19K8q9dkN7pJ32VKRhXvBebbta4cjeAIli70ffvrcqLch3uVL4WwKVP8TP5TcmLjDAR4Wg/EyhOblIWO4WISWUy0E6iqA94F11B07sryG/64mN/g68H0sKnU3WLquXt5ZSLT4Ew1EKnL/Hx58UEhUrwrHSjh3RaTZ1IWM0pU0Pu2BIHCO/lcLDx0rMI5smJDOLrZGfa0JGikmccT6YNbe6sxZLNGu1Q0PDVdPHihXL5Dhb2ouVhqVv4+zsotJG8nBPrUPiMFNr1qyFunXrqrT+9tt89b4kj7ExkwvlXuxNoL6L+cqXTVU/CMFJUhsmXjY2orLPNdNVu244jh5KhqOYWfo3DNE79QS2rXGVZxUrM+bt64b6zfKxdTUwfcYcFakxXVcS/6iBDMIYP/OlDKF4ebrC28dLtS2xTqNGHcnEwppKGMXYhScHBGDFnOrYuVVC/X94IZIvPDxMRS8kCTOgbp2GqNU4EzXqJWPfxqb4bd5qpX0oQM6qzsyhkGjeaBp4HdPFEs1k0l/KzRO/wngjyRdGd2yeoD/BTOM1rKm2EzJ4eXvh8ceekBNN+OLzL5R/w/Oo/UgOOsPcSBpqG2oaah5j8GCvXreo36j5WPP9+++/yXvo8Jty415rHb3QLn/jubpbhxBUZMNAQm6lzuc9OWSnTPy64hIT3v+sFsYOzVDXVKnCbivuIt99sDXVVHJ5dEAqXnwwBksXr0RI1RAlpyuNv0Rh5UljgIIwhMKNDiUzg8f48nk5ctxhG+59Nl6VpI2rM5Acr0toefBcRikR4meEh4fCz89fRRI0S/Sb+r0QhdT4EDmvDKF1j2Dwl1Zo1669Ig6bDKiBaD44vovRCMlEf4pOJENtOhDOji5KkPyNdSQOKvP1AEM6vdQmrK/p2bOn6jPEbh6jRo1SBYHdQWimeD+jMpD3YWUej+l76g70nAqP9yNIjHnz5v6BPOXlyAiM2stIE8lDk2Vvb6uOKci5NvSmhfU0YxwsELXRDdXC/KSw6Z6J7CHAAsGK10cHZOLlh47j8UefhI+Sh6O+zxXGP5qw8huFQqePqp2fn376CSxeshD2QhBGJNRKEfVLkJdXhDadXcRme2DmJEYnWsAsWQx12XbEz+w5FxgYqD7zHHbZoJliHUq3Hk1wwz1R2LSgO2o2245ty5uJxsmQ0HqXEvbhw4eVhiBJ2N+GGcvrJdWSVj1BuDZPNLfaj+Jxgt9Z9d+9ezeJaAIwduyXShvwvswkpocbia+1DjtuOag0kgC8nmUuKChA9XTkfSmXvXv3YM8ePSE5n8t6G2Y000TwPKaD59KnYQ2So5h6RnrsenEqPk5+Y3BgzPwh6Zdv7CLy2HPNsWlVqURhnuq9eX14RDWsWbVG1TFNnz5HFT6m+2rgLwSiujRemJsWii5VLAX8zBcJDa2i1K3qHC7R9SsfOYvN5nzKso9qqNqMKHj6RMwgjoninvdhuw0JxD4ttOUGsRiucqxXlSpV0bG7J/yqZOHAtnBkZeaJfxJ9Jj00WXSu2SZEgVLw8pPaMyN4HtOoCaTfib4aNV9QULC8R5H4K/OUFvXzD1T3ZMnn+eXJw/RzrzNVj/FiYaHp0o6qTs/UqVPNMjIIpAsNz+fz+Rvvc+jQIVpV5ee4i7ajNnOSoIEajYMf4+JOqHvwXNYTUfMWydaoUTNVUHg/BhL79+1UbYC/TJ2hqgx4/tVCOQJRGOaPAi1UHU3wFMP/0YLiLO8fYcqUSWd+qxIKdL3FHpsWR6rvDFep+vmiNDMMRdnoZ2ilkSNHqgpFZg7DUJKCgmDnL57L89q07oT6reKQlmSHJb+dUplCErOPMfsFs+aV33XatangZ7XAv5zDBlGD9AFClLbtOmLGjF9V5OXo5CLPcJR7MrO56QF8TINBHG5MnyYD68GAm2/upYimyWHCtGnTZK+JowufrijUnzmtr7uqq1mzapWqfeZ1NMHsHUAC2Qp5aLrozLM/NUmUkBCnGlXVrCBSIIqkkDKtrPkn6Xv27IVXBrymCiEjtKsJKxHuGdbwhbkZZOJnFW7KZ2NfnlBhYSFq4oJS3kIE9uZIL4x45xSaNb5BmSO2WK9evVoynG02ek5llipWiPXr10+1M61fv15lEAVBElEoxKJFC5Xwg4ODlZaiyeJzWQmnI5uz4TGvZ5RTUJCthv7yu34XnZHGQD3W2DF09vDkCjdGVwitKbiRLNpp1gSiv8XjBK9n7TL7YNP5pQZau3adMr26UGknmMfZ9kWNxyhuycJFKmL08dOjRauI2eEz9f11/RFHeLC40i8iSCa+57FjR5CUlKDTL381a9bBoEHvq4iVhZKzjBjpu1oQDVSmZKsFTvJQ++gOT/x+lkA6CjOO0WFkPUfDhnXUC9Ou8yWr1bBGr9sjMP8XXfqNcJcEMgjCWtU77rgdS5cuM3++Qw1VZgZwRgmex88cK06SGRlmEIPpIBF5f37Oy5WwXqIcSbGkgv6DSry8nY72mDFMPw+wuyhJxG4nbu4+KgOoUXieTufZqMt4Ju9LItetW19p1WiOP9u//0x6uPFc/lajRoRK284dUTgUfQg16+Qjer89/CTTA4MCVYWkLSM60TyUCWXHdFLGJKwRBfKe3LPgkCz0cxgosPBRZixwV5s8hFkDkRRaEOU3o2RpEmlfiCpV16qyxNOUZKmlAnbt3CGaSM5Tv5ep+XnosObl5kiEI36SXMMsdHJ0RrPmrVRm9e59i9JUNAMUUK1atVQtLrUAtQuFx0oz+kzMIJVgyTRuJA/n2cnLzVCqXlcIypswI9jHSNLNlm8xKMgXc0aCq9/5Jwnhns0cbu66bw0zkhmoNYMmvfahrNC0aRMVlXE06P79B+Q3ZhzToStEW7Vqra6jP2aS918uBcPKqhQBQaVo1caEWdMdEFQlQI0koRnje9E553AgOzFbqrObbLwHScV3JTn4nb4PCUMSsS6I6eBWGchDKAL9HWn0dpY0BoFIHmYuycPJmrKycpRjR/9mzuwZ2Lp1izpHd3TXJVNBrvULCFbONOtMSAJqG/oHffr0UffmMymsV199VTnWLGUUKBsOCYM8REFBDgryxAcSDUStQvAXZrz2V6ipxOEu0B3XKXDWr7AbBYnB26hj8lsVOnByNdPK67XpslFdV+n4s5AcP35CXaOoJ6TinsOHSCp24G/QoBF+/H6ynF+EO/qVCSlKsX6NLfbttlb1Ta3btZGoy1kKlpMUItnEeSaR+JnVIiw0epSpJi/Jw2PUakyDJp0OSCoLeYg/EYgk0Xt+p3C50UwYZoN1GOy8rje9vDU31hDTqeU5HDHBXnpssWcJpeAoJPoydH6NxkU6y1w1hqR4+umncOTIUfGZ1ojp2ntmvBcFyHuz4ziFShQW5iE/L1ulib34uCdpGLnoEQ1MZ4nSMiQG34k1wHXrNVLE5DvFS+hMh5Wd2GmugriGpID3IbGZWSwk9HFILBGHug+1MTVOXFysqjJo27Ytvvj0M3k/B4z7Ngfz57CeygpTviURbNC+UydVT8OZ6rmOhYuzEEJCd76bsbGQODiw/5AmD0nEY0wD9/xuaKjKRB7iDIFYojRhjM/6O+suSAqDPKz0o4+iNz3ikhqHwiRZuCc5eJ1BOp5LErAkk0TUWDqCYof7LLVnIyxVPGfNoO/DEJ/Pp+pmV1LW+VCAxcWcICFdtImZPJKhdta24lewCUAiMHk2X0fX/pYgsIoXfDxrI7xuGk4c0pWBvC/fme1U+/buFG2hW6/btu2kMorvwLW/DFOiBCVKh1qGXVlIaq5JOoa116KN+9zWV9IfhtT0LzD9ZxLEFg0bNUSNyAhFUBLHqJzktdQmusur3vhe3EgWEsggETemwdCMhvatTDgThWkNpEmj99Q6rD8hIdiPV/flJWm418TRvpFW61pz8Rq91442M5EahxV2bFFPT09VncRIIpoyEo0mZe/e/coHotBYacj2JV5DE0cCMVP5rMzMFDVgkNfQ92E7ko05WirM191FqYEcXR0QGdEAo35JwMSRJVg4o1Sc0BD4iV+Sna7Xw2CGbN2ySVJfKplnL5qnnqqUNJxZ5hcjMn5v3bqN6oW5e/cuONo5Kn8nQhzmG2++SV7fCpMnfSXPtka16tXUjGi8Nx1yF1dnIY67WvyNfcdJYJoqahcSSWufs1rGIAw3vhM33qsykodQ9UDMfIJ7bb60c8jQmFqHJZUZyLodrV00cYx30i+pBc69JiH9JYNAetImzkyRlpau/AZ21WBmaRJxTmNrKfWn1L1Y+tl0QY1Fx5GRGO9D8pC8HEvFiZaMNilWzJHgTFtAQIiqXLvn2WOYOsEeWzacUqWXIS+bTqwcYmBbFqnSTWKkpuTi6NFd6h6urmz1Zmu2rdIWzGDen2HzwYMHVBrvuOMuNWjw2JFjeKn/yxgx7BP1fi5uruh7263qvdnhiw3CvAf9OD6bJPqjyTpb18TNIA+fRxkQlZk4Bv5QE60JdFYTMdOoafQ6WNpUaQ2je9jpUsLS8teSoq/XBCLxOCMFu0owqqIGYk0yKw1JDna60n6MtTJxx47FqKHKNHPMRGorRlzp6UnqmYz0+HxGWeyQzn7EJFBISKhkkM746OjDcn2muie/M/wlGZt2OYpNi/Xw4MKiXEyYX4R+HQqE2Cng/IP2Dq7K7FBbMFOZLmpYOszLli1D7LHjuKVPbxw5fFjNAsL3veu+fqolneeTDHweTZaHkMddIlF3IZezizaf5QlDYvOzYbbKk6WyE8eAzWCB+fMZAvx10wQhWajqGYJSDVNQ7L+jVbJWy0bpMkqY0fioBUY1rQVGAsgTVQZx0+awVF3DPsR0dnmcZKX2y8xM1ZkpdFdpkus5Bo1tcdSQatXjoCqKrNopDhRHN049i+nk/TizxYEoO0mnvfK18vIKEF67BPu3BQhJ2W9Z7i3+FAuJJn6R8tH4UE4bx8KUKWSOPREr+0zl+zRq0hiO8q70bdhzke187GFA06sq+7yEQO46/CaBmBZDNpSJQaTyBZDbtYI/EMiA8RKaNGfJY7ywbtk+GyEY0YOxUUuc3evP3Hiu8RvvZwiKfpCh7UgYaiVqC0MLMoLiSAt1ujldajYvIVNhgTjLcl7dOg3U/fgMmksOr6Hm4rnMTJoRW6dkIZGbapA1yJmTFoJ7n8rBotkpyoyxOUE54+Y08XqSg2aR/t/pUwno1LUzmrdsIf4N+0C7KuKQoKyi4LPYRsdejB6eQhxXcZzlvPLax5CH1uBavtcSacrjL42pfwZ/Nnwas7/9h5f+pxc3bmtczwzTznihMk2c9Il+EMe169WOE1Skxd/27duvan55LcmQlpYoRMmX1OoKPzGyyszQ52GHfobn/JGmlOPCONyF/g0ziREg78OSz3SQVDSd/I1gRWZ4LWuknnbBkSMHJLO9VG2xbvx1OkN4rW2N0JufXRSxDD9HV/K5mzUNtYyu0WZlIdPK+3CjvCg74s+fr0X8K4EI4xRjfy7i/B14HTeWaG7MVEZYzExdEXdKkSgh4ZT6Th+IoMAZaZ1Ui6aTNuJ7CUnYNMEaZ461p8bo1q0HsnMycEO/XZjzvQuati3BpmWc7lcPuCNxCKaZ071QezLzmekGQZiuTRvXSKjeVD2DmU/S8DwjYuJe9SdSfYbOEocaiJ+pjQzNzOtJDmrEPxe4P8vuQmRZ2XBeBDLAUy/2ZXmtkZk0VYxc6DwzEiNpGIGdPBmnNFJycqJERjEqc+h4x8cfV4Ths5m5nL2CPhPHovn4BJ5pgGUmkpw0ifJq6lnUGCQINz7TeAd+VoQuBhydOUbLhL17d6BVq/bqXINk2m/RWoff+QxuhrZhPycSh+cZJt143p+JQ1ys/CorLohAlwN8nHaadfUAQ/XU1BQxKyTRSSEQF/BPUJqCv6WkJEr0lSZkkLBdyKPajYRAOTl5qhnDw8MHwSGOsLMJVJlOMNNIJGaikWEkLbUIHWM+n5t/lXwcj7aBr7+nqqOKjz+GDh26KoJorcOacNbjsHcix35pTWN812PAzjrFfB412r9pnOsJV5xABB9JQtCHMeqHGNqzTYmm7OTJeGXW6KscOrRfNFW2Dt1pWoRA1CwM22neOnVrhD3bM5FfqKeRo9ZidwoSgP4WM5rn85nMSGZwQNhBOLkAO1YHq5V3eO6h6AOIiIxErVq1FUloqgzTxCiK99HH9cBBklF3+yBpNHEM8hiEuZ6JY0B7cFcYFKwR1elRHAx/PVSozNDXaEilyTiTGRK2K6rzu9p41ISn38pAVo4e+kMNQM3C+5JMzEyaKZLHIBDJlHGqERKPNkFgkK9qvKX2SElNUuRhfRG3KlWC1dyH7ELBngJsmwsI8FdRltGdghqIzrJhusoT6L9AHuKqEMgAhc16IZZmTSJPRR4vVXfCdiM9rclZAghl6EwrjWIFdw+JeFw1YWhWGD6zExu/k0jM0PIZyedxkm9qN5pFmkhuNG/sDqLrbnwVgdiTkqQhiQzSsH5HR1l/9Hf+a6Qpj6tGIEPYFD4zQZPIVUyQp7nqXzc8soRT3ZA4qrVdUkwHmtUKDg4e2B9lUufTdLFrLO9D8rBuipGekbE8xm4h6emZaiTGoUOHUbVmvPKx1q9fhbvvvleIEyCbn9I43NiEQVLyGO/Pe/9Z2/yXyUNcVQ1EmVPwzAzW2xgkInm0idCfmTUM4dWfmDGaIWoMZ3Fk0lPpSHuq1nz6VLauR9U9da23rlSkL0TQnLEGXGurQDz5mqOKAnmsabPmStNQ+5A03Kh1DBKXd5ANwvxXSVMeV5VAZkdGZcSffSKSgs4rK/QI1YlLyEPHmWPZ2Q9bdlg5J1JpCGqYgLBoFGVxUgIrNQKCWormhsSjmWrevJkiBE3j8O+BNx9zUk0Vd9xxjyIPR4RQC9FUkcjUNuVNlAV/xVUmkIYmkDZlRgUefSDOhcM+xkZLPzWIqlBULf0l8PfjIrnFZlMFHNmlp0Khj8PfWU0AcLLKLHV/ai9GUJ17eiInuwC7d+wRTWZSM5qypZ5+D30wkowR1p99KAv+ivMikOHEViTOkkhrIWYiCUSnVoJ+81kCKiJJCxs8GXnRnHHzr8J5Ejn5ASfJTFSn8rN4T6jRMFnCf864WopGjSPw+GvZeOOxItg72mPC15PUWDFWRp4lD7t0WLTO+eCcBLoSxDHAvKIvwsZXmg5W4tEP8vLyUCaGzRckGOuCNNFYG63HfKlaagf6PtZqxWam2dAecgi5KXVx21N7VeViZkYJHulhi7TURLRv10GZrKAgPVKE5k6Tx6J5zhdnCFSeKFeKNH8HzubK0N6oAWb3CEZE7hIF0f9hBMa8pdOdnJSoyMQ6nLjoSOUsU4vQATY0E4nA5SBnf10XxUVakx2LOSj3dsezz71o1jzaWWbkxvtZyHP+OEMgQ2gGea4kifgs43FaC+m2KIbO1Ay+vv544IGHVO0za6Rpx3hNfDyXFihTvxcVFGPAyGjUru+OKkERqBnZUH4zayg5l6R0dtFj00iUceMnqjCdUReJSge+fBcTC84Pf9uU8TeHKkSwfA43Q1vQJHHTPRjzVENqenqG6h+kmzlOYeLE8YpkhO5qW4KWLdsgV85t2MoWLw7OhZMLiQA82FWbQYL337plA9wkuho5ajRatWqlyEmiKl/JQpyLwlUjkEEeo58RP+uOZbqhleYoN9cgUbrqK8S2Mbbcz5s7W7XYkxTsaqs614vfwmv8fP3gIWaP8zF7+3ACTDfs2LGFD0SzZi3wwosvqREVNFlGTbKFPBePczamGplMAV9OIRv3PbudHc1haCJGWHoShRxw5gpqIXZ15XxCBqEWLpyvzufy10wfBw3yfvJaas/fdOWfFUaO/AK33HLLGeIY78PfLbh4/GtrPH+uOPJo/8TYmOHURmypJ4GMPkM0Y6wxJok4qoMd72niWDnIriALfpsj0ZauR5IbqYrDgIAg1KgRiV69eqNjx05gF1NGWeU1jsVhvnRc0e4c+lEkiCYMPxvEObtnhaGeOIEE4rAfYzgQZ04lebh+GLUTzR1JYGgUfjYcbzrHbCPjnl0z2Lm/fHjOvYU8l46rSiBj08f0WHqSiMRg/2mj66tBGmoj+kXGMCOC5GG9kW6I9VBhPAnEz7y30RxRniw8bqnruTy4ogQi+DhjI3GMcWaGFqIjzUZRRmLUQCQRx5TpRlHdDZWmi5eTAIyi6NeQQCQP9zRVhm9jmCneW3XbkO/aLzqvSngL/gVXnEAG+FhumjjaidbaRxPEGE5NX8jY+JuhqdjUwGYPEoiEIYn+ribZeA43g0wWzXP5cNUIRBgZS+KwnYrah0QySKT3eog1lzQwnG6tRfTICW7sl0xTxs//pFmM6yy4vLiqBCL4eG6G9tFaRpsyo15IE0efT+1B8rAfMn0boy6nvFmyaJgrh6tOIKI8iQwiGVrJOC5JFYLQ/Gjto7WQJo1hsjRvLOS5kqgUBDJQnkSGX8Rj3AyCnB2nf9afMTSOsbfgyqFSEciAQRpNJCaP2x+JYjFXlQOVkkAGjKSVT+KfCWMh0NVFpSaQASaRRDkXkSy4OrgmCGSBBRZYYIEFFlhwmWHxgSywwIKrCosSssCC/wC4WAQXROccs5zLnz3DWRvG+noOJ2DPKS4QwTWw2QWPdfXsk8kZjmrUqKFG11UULErIAguuA3BKES7/HB9/Gvb2jrCx4Up3jqhVywWREY7w8MzDBx/EqwFx7KpABURFxGWPOLapIL9Ydf4WlQAuasZNd13442Td3LP3HZVSnTp10Lx5c7VEkdHAeDGwKCELLLiGERUVhR9//BEm5OOT4W1gZ3NKjv5xzNqmLemYMD4ZJhMX0TOpPuJ5+blwdrPC++MC4e3sKccL1ZQ1DjZ2cLJxhj3CYCrzx9FjRdiy5QhWrorC7l3HkJdXDDc3zoGtp7Epr6DYs5OfOaKldu3aSkE1bNhQHTsXLErIAguuITB0+vTTT0UxbFGLEzGMKiktxPhxteXX2kjIWAtbKxt4ujjDVnTRawOPIek0V7ViF/FSUSK5HA8l51rBN7gED7zoB04VkJdrg5CgMFjZFKDYlARr8aT0vBGAtW0ZHB2s4OZoC3c7V7jbVoGdKKmSYnccOpyNDRv2Y+3a3di//wRKSkxwc9eLF3HsAkdIcewCR03deeedaN++vXqP8rAoIQssuAbASfheeullZGSk4fXXGyMz0wNLl8YrBdKnjyNuu62dnMVwyoSMzGwsXnoEc2fGSqilBzdRAXHxUYZN7PzLYZdUEgUFRejevRv+ZgmmMyguyUVW4WGk5G5HdtE+FJSekntwVTQ9bRdnnnRysoGHoz2CHYNEQTXD+k378PTjMxAYpKer4LM4Ao/b7bff/gdlZFFCFlhQiXHs2DH07/8KfANK8cn4GohNy0JGShmmDBOFY1Wkul2WiT5gvY6uluEYJ724B4fqcs/KZzXuSfasC+JcNhyB8NBDD+GJJ55Qz7kU5BYmIKsgGkm565BbthtxRwuQlVAdY4asga+/N3y8uYi955lx5UzTk08+iQYNGqjrLUrIAgsqIQ4cOIBX+r+GTjd44NEBHjhxuhDFhSVISy5D+sHOmDP7d6WAjHFxxqgUQ+kYo3X5mYqHCoqLBBPTp09Xc0NeCWzfvhNfjh2n1ph1cuJS7Hq23J49e6Jv377qHIsSssCCSgRWNL/++lt4fkA1NO5ehsTkEpjKrLB3awFaR7yLevXroLCoUC2dX69uPaSl6dWr6GWwKNPT0CXapJrleZwLHA0Z8jFat26tnnElwHAtv2g4bG0cRQF5wwoN5egRzJ+/BfPmZmLiN1/rEwUWJWSBBZUAGzduxPvvf4DhY2vCLiAHOTklUpLt8PvPWXj0ri9QtVqQ+UyNpKREPP30M2pKUSoi1rWwtYowWq1YD/P777//a+vU5UZRyUnY286STxyVV1c2N9nWyZaCY/lZCHf6Uj6fhUUJWWDBVQTDrnffewPjv2uJU6WHUFZahIJcZ/z8WR6GvD8R7u6u5jP/Hr/88gu++OILNbsoFRHBmbboAb311lu455571LErhejUYRj3+SLkp1ZDaGgECm0344FnfBDq5Id9SaVo7P+5+cyzsCghCyy4CqD38uyzz6p9amoa/veKD2rW8cOUkTmYPGmaCqvOF2ymN/rqXE1kZWdi5KgRsIELeve+B8uW/YaMjETY+q/E4w8NRDUvXQf0Z1iUkAUWXEGwUvadd95RrV4ZGRmq13JpWSk83D0wd+7cM97MtYa1a9di+YqVCAoMRcOGLbBw0UxEbd+K94c/hqZ1+5jP+ntYlJAFFlwhbN++HLNmzUTMsWzkF2TJEWu1ssf3309CRESkPukaxEcffSSemAOaNe2ovKH165Zi46Z1qp7rfGBRQhZYUMEoKtkFO5uVsLKqJt+KYcIW/DLvNDLiOuDZ557WJ12DoCc3aNBgBAaE4Kaed2DF8gXIzEqBt5cHXu7f33zWv8OihCywoIJgQgZOp49DZtFRVAtoB2ecQDaycDgtDi7596FWldvNZ157WLJkKTZs3ISQkBqoX7cJFi+ZiR3bt2H8+LEIvsAR9xYlZIEFFQCOzxr1xUi4O1eBt48XVixbiJZ9jiMs0gvtw6aYezdfm3j7nXfg7OSO1q27IisrAydO7Me8eXOwYsUK8xkXhmtYFBZYULlg2PO9e/fj3bc+QvPGNyDm+EFM++UHeASm4bYuw9GxxrWrgLjQ6HPPvQgXZy/0vOlO7N69FQf2b0V6eupFKyDC4glZYMFlAvvnfDLsM9Su2wC5OZkY+ekwRNQIx5w5s81nXLtYsOB3bN68DWGhNVG3bmMJv2Zjz54ofPTRh6r39qXAooQssOAyYMGCRdi75yBatuqAlSt+w+49uzBgQH906NDBfMa1CaqHgQPfgpubB9q2646crEzExOzH7DkzsHr1avNZlwZLOGaBBZeApMQkvPXmYJjKHOHq5oqZ06fgdGK8eD+zrnkFdPp0Ap5//mV4e/nh5pvvxt7d23Dg4A6cjD9x2RQQYfGELLDgIvHNN1OQm52HGpG1sX/fTqxdvxLjx41FSEiI+YxrD1QHHHU/a9ZsREXtQY0atVC7VkMsWz4Pu3dFYeAbr6FZs2bmsy8PLErIAgsuEDExJzDx6+9Qr34jODo6Y8P6FXD3dMWg994zn3HtgurgtdcGws3VE+073iBKNgeHD+8Sz24m1q5baz7r8sKihCyw4DzBovLpp6PlA1C/QXOcPHkMK1cuUX1j3N3dzWddu4iPj8fQoSNQtWp1dO/eBxs3rkBKCkfpJ2P0aHnvCoJFCVlgwXlg2/YozJo5F7Xr1EeVoBAsWDBTPKHaeOyxx8xnXNv45Zep2Lf3IGrWaoDIiNpYs3axhGPb8PTTT6Jz587msyoGFiVkgQXnAGcofP/9j+Hp5YnWrbpg587NiNqxGV9/MwE2nFz5GgcH1DL8cnf3QpMmreHg4Ijduzbj99/nYdnyZWfmKKpIWJSQBRb8A2bPnocd4gG1at0e1ta2mD9/Om6/vS9uuOEG8xnXNuJPxmPYJyMQXCUELVt2QlJSgmoBS89Iwbhx48xnVTwsSsgCC/4Ezu/z8ZDhCA0LQyspnCtX/o7YuGMYO/aPMwJey5g27VfxePbBzz8QrVp1wo4dG7Fp0xo899yzaN26lfmsKwOLErLAgnIYPXocsrNz0FqUT0pqIhYvnofXB76qFvO7HsD5qAcOfFP1/QkLq4GIyHpYtmweDh7ch8mTv78qE6NZlJAFFggOHozGt99ORsMGTRAaWhOLFs+AtZUVPvzoA/MZlx+sj7mU5ZMNsAizb8+fwdVW2ZTH53CdsYMHD+L776egSpWqaNmiA4pKCrFyxe/o2fNGdOvWTZ3HOjAnJyd9gysEixKy4D8Nzmo46N0P1Uj3Vi27YM+e7Vi3bjnGfDkGXl5eqoATLKAEv1NxXKry+CfFcSHg8j7E31UeG+nmeDZ6djNmzMChQ0cREBCIrl1vwdq1S+Dh4Yx77rlbeT88j7M85uXlXXGvz6KELPjPYuPGzVi0cAmaNmsDR3tHLFw8S02z+u57bysl809K4lKVx5UCizYV0FNPPY3c3HxJN3Dzzbch5thB3HnXbWqd+Li4OPktV3k/3BONGzdW+ysFixKy4D+D+fPnY/jw4ZgzZw5GjBiFtLR0PPHES1i1ahGiorZg5IiRCAwK+IuS4XcWk2tF+RD0knbs2IGRIz9HvXr10b5dN2RkpuNQ9E7cdNONqFO3jpqag6D3k5OTozyqoKAg+Pr6quNXChYlZMF1Da5C+vbbb2PLli0IlgLm4uoBZxcXhFWPVHUjS5bOlQJZF889+4wKS64lRfNPoAIa+vEnSElNR3hYDbRu3QXr1y/F7t3b0aVbV1XXZSyYWFfene9MOXHM29UY92YZRW/BdQnWcXBhwAceeAAuonTy8wtRI6Kmqqy9+84HkZ6WiAW/z8DHHw9B/5dfgr29/TWvgKh8kpKS8MzTL6C4uEy8ny6oX78pZs/5QX4txrjx49DzppvQq1cvdOrUCceOHoWdow+2b9umQrCrNfDW4glZcF1h/fr1Krzgul2s5/j000/h7x8ohbIU/fo9gqNH9mPL1g24+5670KF9+6u+VtflAIswW7W2btmGCV9PRL369dG2dTfEHDuE9RtXYvXqVSKXdaoDYnR0tLomKysLVYKD0adPH9SqXRvh4eHq+NWARQlZcF2AXgAHYB4V67548WIcP34C3t5+qFatKspKrRFzIkaFHtEH92DUqE+VgroeQi8DI0d+iiNHYtCkSXM0btRKT72xeyfsRcn+8OMUDBgwQGRUJsrZXnl9VNJUPPfdd5/5DlcPFiVkwXWFoUOH4sSJWHh5+aF6tVA0btIaa1Yvgp2DjQpFateudab5+npRQvPnL0DU9l1o1rytGl6yfMU87NmzG6+//prq/0NQSe/Zs0et1FqtWrVKNerfooQsuK4wYcI3SE/PRPNm7ZCcmoh1q5cirEYYXn11gPmM6we60n0wAgIC0LZNN/F8tmDzlnU4KR7hooULRcmaT6zksCghC65ZkLqGN8Pw6+uvv0XdOg1QJSQMK1ctxJFDB/HdpG/h6OiozrkeYLzzlq3bMGf2PNSp3UDCqlpq6AXntW7cuBHeffcd89nXBixKyIJrDuy9zNYv9mthePHJsE/h5Owk3k8H7N23Qw3E7N27N26//TbzFdcXPvlkpMgAaN6iLfJz87By5ULsP7AP48ePF4UUZj7r2oFFCVlwzWLr1u34/bdFaNS0BZwcnLFi+W/IzMrEVxPGm8+4PmAU0eycbPFyPkBkjVqigNph65bViNq5Dfl5efhl6i/qnGsRFiVkwTUHekEffviJhF0haFCvGTZsXIGdO7erMIQVz9cjVq5cjVUr16J+/Ubw9QvE0qXzcGD/Ptx191247757zWddm7AoIQsqNUjP8q1Yvy9YhF2796Bli46IPRmDTRtXo0aNcNUSdL3io4+GqXqt5s07IiEhFuvXL0dsbBymTfvlio94rwhYlJAF1wRSUlLw6adfqKk23Ny9sHz5AiQlnsb3kyddFx0O/w4c2zXs409Rs1Zt1fOZQy927Y6Cj68vPv9slPmsax8WJWRBpcf48V+rYQh16zRRE7Bz/asBrw5Ahw7tzWdcf1i0aCm2bduORo1awsbGGqtXL1Hh19vvvI1WrVqaz7o+YFFCFlRaHDhwAJMn/4S2bbsgLi5GCuIy1K5VCx98+L75jOsPLI4ffjhMdSZs3rQd9h/crSbXT0pOxozpv5rPur5gUUIWVDpwHNSHHwxF1ephCAkOFa9gFqIPRePHH6dc8WkmriQSE5PwxWdfIlLCr4iIeqqn9779u9GmTVu88MJz5rOuP1iUkAWVCtOmTceh6KNo36EboqI2Yf261WrdqxdefN58xvWJefN+w759B9FYwq/CoiJsWLcUBw9H49tvvoGf3/WreAmLErKgUoA9nr/8cjzate2MgsICLFs6HxmZ2Zg5s/KEINu2bcTPv3yPuNg085Sq1mpunsKiAmRkZMLWDrilVx88//wLf2jROxc4pmvw4CHwEw+vefMO2LN/B7Zv3Qg7W1uMHXf9rO5xLliUkAVXFboQfoiQkDCEh0Vi0eLZ2L1nN8Z+OQY1a9Y0n3V1kJWdjglffa06RXLUuVFU2GM7MzNTFE+GCh3z8/PVRnCEOjem/ddfz61A9+07gJ9/moqatesiLKwmVq9cjN27o/DU00+ie3c98PS/AIsSsuCq4dfpM3A4+hhat+6MbTvWY9OmtWjbph1ee+3qDTZds2YlJk/+QU2CxlYpFg96NZyJkN0EOFdRbk4R3P0SRFF+hPp1eiKkWghMRRIyyXk8l0qI/XfYdaBT544YN/avPbjHjB4niiwLrVrR88tTq16cSojHTz/9aPay/juwKCELrjhiYo5j3LiJaC+hV1Z2BlauWoy01DTMnjPzvMOYy4WcnBSMGTMBUVE71RLIRnHgnp4OV6Cgt5OSkopb7wrH+4PHwN25jjqnPHbtWYrmTXrDyVkrIIKT5fOzjY0t+t3fGY/3z0dhentMHHsS1aqGqEUHt2xZI2HeVnTvm4aeN94tVznCBu6wsXaFjZV8tnaGrY233MNL3fN6hEUJWXDFoEKvQR+hOlu9qoZj8eI52LtnDz4ZPgxNmzYxn/V/9q4CsI7j2p4nZmayZJKZMeDEYXDShtqmbQrhQtpAm/42zA02zHEc5thhO2Ym2ZZkyyBZzMz4nqR/z8wb69lx2rAlZY89mt3Z2YHduefdO7Q/DFasXIbHH3tSLYBluQiKAk2turo6NDU1o6W1Fef8pg5nn3UeSir3i+ZSgdaOveiw96CzC2hrVcqP3A94etiEdHqx4v1Q7EnvlnS6ERAQcIDUPD09cOppJyExfgTGj5uKoJBQrFjxMfLyd+G6Bz9AT5cNjEkdiD4/MNQrf5g2k1DKkfjqS0OKp3W6vMYjTw8fDAm9GYE+8+DnNV5dGyiwSMjCD4I33ngbRYXFmDb9WGzavAppWzdi8uQpuPnmm5wxvlv0ohqZ2S9jT+HrmDXp19iVtRXl1RUoLctG1oYRaG/1P0A6BiQjbgrmFb4CEdGdsLnZ4OMHiIIET3Fyqkih2yEkIb5DfILHDFfnklzGZhtyMsLFpOuCu4cdo8ZF4pQTfoOIiFDRfk7A/pwseQYbMHziBsydtwOObhscIoXkFgoj81G+OE855jmvE0ZamafyxXXJcX0TUFwASBVVQsGiOMXG9CIiEggLArw8kxDmez6Swh5U9/UnWCRk4XvFvn3ZWLDgVcyYcTTaRHVYsXIxKsrL8e67b38n657qWl5DRcPtsCMbu/ckYs/GE1Fano3AwFCEhPmq7U1bG/2FINwQGF6FylIvtLULGeX7CUm0qTTYB0MxoPMUthkxc7mQjkPusSE8DEgZDsTHA4EhWhMhWYiFhtoaMS2LhQQ6gLghQKgIvr9UyUsiuIvzEs0oU8qzf9cJ4D7OSYkpUv9P5ZnsxUU3vgNPry5FMIS3pOsjxzylQNKRZ7qFZUg0hiqNIsTr5l6np8LMMTW0HnEsZ0UVsD9L4nsACUN78fOjM+Hl0X+0JYuELHwv6OzsxO2336NMr6SkYVjNb3tlbMdfrroKZ5xxujPWNwPTvvmWvwmJcIhciEZMEXcv0VycIkjtxjjuPmiODdEY8Jh9UOy7Mcf03ZQq4gaH3R3u/jkYddQ6pE5uRHW5xBWzKCYCCPLShEDJp8B3CGM0dYrQC1tQ8HvEsFr/2nWIDI/ArNknCPGWYt36lXDz3omLr1mGNjG/SCzdcn+XHNA3RbOR6OSYebnLcWe7kG0thECB9E3A9nW98BayGzHOhmGpwBAhybg4iPmnSatBtKL8PCFEfykH05Wwpnqd9sixgF+gpOsp1+y9mBz7NKKDr9AXjxAsErLwnWP+/JdQWVWttljdszsDW7auR4B/wLfe52fz5s148cUXRcsJ/MKiVTZjmlP0STg8diUfE+erwJARwa9SMC2uYg+JLUR4Qj6ik2oRldQMXzHRqqqEmISEPETLCBNNyNe7F7u3JKNgx+VITonDuLFTsW7dMmRkZOKY8z9B3LBqRVxMnZTJe21yb1eXJpsOUc6K9gOrPulFVYkH9u3kN8G64efnh2HDUtT35Dn6Nnz4cNV3xc39/fz8kZycjEIxd5ubG6QcsRI3HBOPy8K5l0gmQmb7dwJU/NpbgZUfA7/5K9DaIoTk641LTtPTC44ULBKy8J1h185deP2NdzF+/CQxtfyxavUS7M/ehwcfegCpqd98n5/PPvsMH3/8MUJCxB4SsMka56rhGNKhI4xP8DphCMaVaAwYRs2Jo2KGxEg+nCNEk43XCYZzT6OebhuSp32IWac2wCGaDdWXlS/9DtERozBt2jHoEo1tzdqlKC7bg9/c9IGQjA0toqW0ifBXlgB7M4RYV/WKaeiFHocn7I52ycsTxx47BytWrFD5hoeHIzIy8gD58IshnC5QUFCgiGnEiBEoK21EQkolzr+iFompHcjaZsPoKTQzRSsSk7GhDlI+3V8UESNEKRoSu8EbKxPw0xOfwPDEs1W9jhQsErLwrcGJerff/m9EibBMFe0nI2MLNm1epwTk1ltvdsb6+njppZewY8cO9fFCNlMKP33jzLnxCdfrhxKO8Q0MqfATyCQec05Q0yIB0XcNJ0mZNExfkpvYTQ2NtUgdMRmxsVGYNv0Y7Ni+EWnbtiF+zBrMPnO30nRuvjgSezKbheC6lDbHr16QXDhCN2XKFOzevVtNByDZzJgxAxs2bFB5hIWFqQ8T8nNGbW0diI5KxKk/acaccwrhH26XtG1oF2LL36dH7Latg5ASMG6qFFKK7u7Ri5xMP2xZGipalpivXmJ+woGf//wXuOuuu1RdjiQsErLwrcBtNqqrajF5ykwlPMs+/xD7c3PwzLPPICoqyhnr64EfLCwsLFQd1yQYAzZVc26ares5nSGMQ48N2P9DQa+urlZ9S4xj4tGn0JuJhoxrQM2I4HXmae7Tx+7qc8sjU8chPCIaq1Z8gr379uG8a96Dr59DdQhT87jilCHw9nFHWVmZIp5p06apz1MzTZISvwOWmZmp8iVBMSw7OxsOuwfO+bkvLriyFF0endiz3YbhYwAvMQerywGxwOQe3YfE/iR7B7Dm4zDs3BSB3p5eeJJ0nI/APAtqco899pj6GuuRhkVCFr4Rtm5Nw7vvLlIdzzNmzMFaMTu2b9+EKZMn45prr3HG+uqgMPObYcXFxQcE3jRN1ybKYwq/8Y0zoADz3NWn46RDajuEiW98puVKPgw3zpCc6z2mPCxndFQ8IiKiMHPWHFSUF2PduhWob03DeX/ZIARAUpP0JW5DGXDNL+MQHROA/Px8Rdj89DI3LisqKlL5TpZnx36ewsICuNn8Me9nbvj5VSVqlC4ni/kJwYhGtWU1NTXgeOEPkk5Pdy82LI5E2qpgKZ+HytO1nAZ8Dgyjo0ZHE/fbmMnfFSwSsvC1wI5a7ncTFhqKo44+UYS7FmtWLxFBKsA7775zQFi/Cvir/8orr6C1tVUJCPs6qJ0YQSGY3pc5wmglJv6hzZnCxvRNvEPBfNm3QhLisUnblMGEuaarj92QPGSY2uVw+vRjVefzjh1blIZhc2/Hz//+kWgwOj9qLO8/446lCyPUN8K4TxL7e9i5TNAk43locAymHleFi66tY8XVqBaLzL6c5kapi93Zn+PWi+xMf3z+Rgy6HV5SxoNNTdbF9Gm5npu60RE0//oDLBKy8JVx//0PCQm1YFTqWAwbNhrLV3yMHdu34o9/+iNOOGGuM9YXYZqYafyPPPIIcnJylIDzGomHa7I4y1hiicBQqA4WeiNkh6ZlzgmGMU1DKLxG04vpG+3KpMPr7GuiT2fuJcw576VPR9BnOiEhkQgNC8OYMRMQERaFJUsWYmdWJqLUlhs6fntnFX7290/g6JR0xRxrqJFwKapwIjYu9cLrT3lhSHI0OjvcMPnYKvz2b/WoKrOJA5a8C5x1oSYvmliEp1evmFhB2LYyFh6eLOfB9XZ9Lqwvn8EVf/gT6kTTev+9dw7U2YCmHkcb+wMsErLwP7F8+QosXrwMcXGxmD37RPklz1Rrntion3jicdXAjaC6CoPrMTWE2267Dc3NzQfCGaa1ny4xadzQUF+IjeuKRDB7kZDkg6BgD4o0/IQsQsP8EZ8QLKIXIHf6oLysR4iLv/Z2SY9ajs7HfOiQeTB947sSCjUf9smYc0M6hPF5naTY1WVXAs10enp6kZQ4VMw2Hxw/9wwxm3KwevVS8fOVhmPuJXg/7wlNSsfwqdvkWF8jz1JBCQgGwqOkbB02tDQD5YVATZVoPUJCE2aQdEiGvVj6bjh2bYqUc9axr5zUclgu+syH5tyFv/w1UkeNEaKzY1tampCVhyKbBfOfPxDX1DUuLg5Lly5VaR1pWCRk4UvBzluaXlFRkZg8eRZ85Kd5+YpPhIR24bkXnke4aAP/DWzsVVVVqq+HAmDMA5ICzSRqP5GRHtixdQsqKkgY8usvv/JePm6Y95NonHJaJF57qQR3PTAGSz6tRElRB3ZnNeOCX8ThT5ftFMHi6vZunDYvVtJKFXIRlUNgRrDoM08SEDUY9vmQHCiIRiswvhFugvfSkdA6OqhFOURrCkZEZBQS44dg8tRZWLpkEdLT03ijIiWCREBhJ4xpyZGzHs8sHHdehpCCTZGPh1O74f5DdTV6IiEnJXL2I4ln9UdB2L46TtLT5M46mHQNmD43wG9taUFlZQVuv/Me0Uq3YaFoPcfNnSskk4ja2moMHTYczz79pKqnISE+i/PPP79fjIwRFglZOCzWrlmPxUuWIWXoMIwfPw3r1y3Fjh1pOG7Osbj0skuVkFJADtd8GM6h9WeeeUZ1wJo4bPxG+/H08sSvLmrGA/fsQWycL3okrElME3tXr1zvgX+AO7Iym3GyENGJp0SSGRQBXfT7RKxfU4eH789FQwNJphcTJkcgJHSiCGofATEv44zWQ0GmEPLYkA/Bc4ND68P0Y2MS4ePrLVrgXHQ7urF02YeKiDl/h2myjkyP9TL7ChGcRxQcXYbjfrEGHm427N8N1AvpTDsWqChR/KXg4dGLHRt8sXpRohCPNiNNmUx5zDnrMmHCJPz03PMU6THP+ro6PPTAvTj51NNw4kmnKNJl+OLPPsGpp52OO2+/VRGqSYvP6KqrrlKuP8AiIQsHgQ34hn/dKuZFJGbOOgHlHPHZsAJVleV44/XXvyCkPKeA0KcgsqOZ81soIAwzjuRjNANvr3x88mEefH2ENfxD8cB7K9DQ2or7z52DdXfdhLYx4zH+1HmI/dVd8OlqQsU79yMyWjQKeCM8wksIykOIywtF+W34+a8TsHxprJ77IvmQdOjzV5/CZojHOCPMPGY8V2GnIxjG+729fcVMjEFYWCiOO/ZUbElbh61bN4iGUaO2XGVnMp8X5xkxvoHd7oZxx27FuKNzUV9lQ52YWVxOkb0TKMoBzv4N8xfzq6IX7z+XhO5OX7h76PIQJn/jk3i8hUSo7Tz68IO48g9/xq033YAeMUNj4+Ll/E945qkncOUfr8KN/7pe3l0MLr/yD3j5pQX4xYW/wk03/J8yy0x9+R4yMjJUn1h/gEVCP1KYBumKZ555HhXlVRgzZiJiYxOwQkyvnbt24KabbhJtqG/B46HCQmG/+eabD2gB5jp9NngSEElJQhCfwPid6O1pF8JoRVlJI1obG1DXCHQWt8Or2x17xQTqmflLeHTU49cp7+IPv2nD6x8GiqkGnHlCC+ZdHCfmi02EyA2/uXQudmU6RKjdD5hdJB4ek2h4zHLymOCxqbupvyuBEJxbExUVJ9qDL0YLIbIf6LPF72PXrgwR5gCVFutl7mM67Ez38WvG8b9cjoAgKY/TeuJ6r5UfATNPEFPTW+LKM1j6jj/2bU9Qc4YIltm1PMZc/c3vLhatZyKeFoKZNm26IpLAoGCUlBThk48+VPUICw/H1df8HffcdRtuvPk21RHNTvO333oD+/buFTO1VT17pkcyY5n5THbuFEbsJ7BI6EcEvmo2QleNgNgjjfX5Zxdg6LChap/jjIyt2LZtk/zah+POO+9QcVybiREapnXLLbeoIXBz3fhc03SoJsJjOgqDMZF0OaiFaDJgBy5NIIazz0dkToSP5NIhYa2ikTWjtqYexYWtOPb4VFRXR6l4+l7dD8S8eMw8eEyY+tI3ZeSxuc9c53lkZCzCwyNwzNEno7y0EKvXL0VhQYHSiGjmECYNh2g9Y48RrefYfPQ6nM9UPE4i7BBOZgj7fipLe7Ho+Xj02P2V1nNoOXg8bfoMnH32OXwaDMSalSuEtBPFJB4q93jgnjtvw79uvAW7dmYqkuGastvuuAsZ6duxYtky3HjL7Xjn7dexedMmJ+lruOZFPyYmRi0L6S+wSOhHDArsjdKoQ0PDMHnSLGmgwKpVnyJ7/z68KmaVGWkiTDOhkPI+9oOce+65KsxoIEaQjW/Ae10FgTg0zPWcREUhYv7MxwgU8zZpu95HomH+hoCMY1wTnzDpG981DYZxB8SYmEQkJiap57Fq1WfIzNyOpuYmMb1YBnOfDd6i9cz52QoEhTpQkg9kbgWi44DYREnPqVh5ePZi1cc+2L0pGTY3h9TDS+VjymnKwfqGhIbi4ksuxwvPPYPi4iL84583CLmkY+WKZcrc4gjhA/fdg7knnIyTTj5FESzrnJOTjZfmPy9alt4Dm8+I6dEnmIfxeZ35vvfee0d8/25XWCT0I4J51WyQr7/+pqjrORg+YpT82iZjx/YNogFtxznnnCPupwfiGvCcjo2YG7ivWbNG9YlwWQEnMLqq+qbhG7ie837ju5bn0PxcYa6bOMyDw+w+vj7wFDWD+fKaIUcj4MTh8jjU5zV//yAxwaIxdcpsqYs3lq/4EHv37IGnl9bYqJ04ukTrOXo7xh2Th7YWG8oLJA25v0lMyW1rxeSaC0RGAy0tvVj4bCw6WoLVjGYDUyaCZSSJsAx0vMZh81//5vfK7MrLy1WExOdKDen4E07Enbfdop45STk+IQE52fuUyehKOKZO5vmac8a5//77cdZZZ6nz/gSLhH5k4HKLt99eiPj4OPm1Pwq79+5A9p4stLa14Flp9Ic2B9dzytBjjz2Ol19+RR3zmtFYOPythZ/mmh4WJykYgqCA0HHLU5oRXV2dImAUFAomhcXkodMwAmv8PjCiDjPp0mfesbGxymeeh95n6mEElmAcuojIOERHReLoo0/Brl1p2LJlHUpKSqRuHnKjDX6BHZj7yxXwD+bIG9MCOsUq27ZGz+dJEaWCs5l3pXljwyfJasEoy8H6M30eEywDCdSU12iPdHxeFwkBcc0YO6F57+233ijX3DBu/AScfPKp+Pc9d8jz0x3MBO8zx/RNXkzXVRviNab/ySef9CsNyMAiof8Cu6NRXqwHPNz7xyjCtwEb5p133gNv0RSGDh2tGvrmzWuQm5uD++67F0OGDFHxTHM4tIGz32f16lX4xz/+T5EOw+i0EDF+30xlow1pobAJ2XiqX3RqKfQ9PLQgkozsdu5gyI5YmlPcXpX5aW2H3/RiCVzLQRiiIpifa1kJHpMc+SlllpVxGOaaDteRubt5YPyESRgxYgySU0Zg2dIPsTtrJxpFs+Ns5eMv2ITolHq1TQfzkyKhRbQe9vewnIS7O/t64lBXFSJh1Gz0szMwx4YYTVlZJjpzje/n5FNOw4RJk3Dv3XfigYceQVlZKR564D6l/fAe1zRMnXifSYfgMeOZupp82JG+bt26b7yo+PuERUI/Auj1XncjPi4eY8ZMxZ59mWKKZWHkiGG4+pqrnbE0XJsDf41JGllZWWqEjKu/KQBs+PxlZWNnA2cc+oZ89DHJQROEdpo8JAd1zmwYRug89TweEhR99s/o9LSQMj+jXZG4eI31MhMQmaYGyUbnx3IQpgyMa8rN3R5TklPUwtO62mqsXbccpeVZmPuL9fAJakHhPhtqq/R8nlMvAErzVFJK82Ha9TU2fPC8aD3ueh4UHfNjPoYsCIab/HnMcvO66zVz/6RJkzFl6jQ87zTDDA6XHtMxMPczzBwbZ+5jelyr1x9hkdAgB7WL22+7AxHh4Rg+ciLy8veJybEDd991p9qnxhWmKVBQKeCc0czZzlzZTejlEX2/uqaBG7iSBc0tmmVMU5MBBaKPFFwFhB6z7kvOHFCQTLmoCWif1ylwhvyMz/xJUpqodGe5zkeTIq97eXlj+oyjEBcbp3Z+XL9+BdLT0xEx4jN4+ZepVeosZpeYV831QO4eYNaJnA0N+Pj1Im1FCDLWR8LHl2aPJmFTRzrmSbBudCwLy2rqzOuGNA+Nz/JRg9PzqTSpE7r+fXEMTBrGN3XmMeOZazwODg7Gpk2bnHf2L1gkNMjBdV+bNm4WE2wkvH0DkJa2Dpde8nu1d40BBUWagvxz0/v4+HnLfcuxcOHCAwJEn41aQxOBOpLmYwSDxxJV/D7BIXH1xVV/VXwKS08PCYNE1Wc+MC/G0ad9x/q6jqPJqC+M83p6nMe8Zsqjyi0Cz08s5+fnYfjwURg/fiLGjp2iJuqtXPkJcnL24sw/vYfachsKcuRZCAnxSxVcXtHUQPLpxZ7tQjzrODtaJatgnoVruXXZNRjOZ2bK4orD3WuOCR73PWt9TuIiyTCc5+Ye+jRzObfIxCX4fF3LdOqpp+Lhhx9Wx/0NFgkNYlAA7r33AYQGhyAhKRU5+3chOq4Ic07oQEt7GQJ9Z8LusKOxLVP1jwT6DYWvV7g0eF+0tjqQnV2GjO31yNrZgObmHvh4U+Mwc2t0+mw+WtAMWehr+ty4PuFguIih8o2AOD3nOQWHafMeEhX7irjujMe8V6fD5Ez+hDrmNTk3RMRrJAKS7FGz5yjtZ9bsudiZtR0Z6dvQ2LERI6dvFa1PBFoUEk4wZHIcWt+2OgA56dFqjg/TYdkMMZhyEybMlTT08+gD73e911znMcnCEH3fM9LpmWskH/qEazwes7+ImpOBuUaf99DnroxLlixR4f0RFgkNQnBCHRsx+04+W/EXTJraJsTSDW/3KWjpKEJm4YcorK1QHb9c7uAnJkpxZRea20VDEaWIilGHtGuHoxcBcj02LBCpiUMwNGEUwoLjUFfbK+RUhy0bGlFaLJF7RYiUjGkCcm1SPJZsVLgBz+WvOAZqgdZhhCahPhx8rvuZ9LHOq88Eo+mpNSwhLeYrcbjh2MSJk5GYkIzEpKFYu/Zz5GSLyuO5G+5+OfAJaIanTw862t2xdWU46iv9VL+PKS+fozEj9bEmASPgBMOYp7l26HXCkJArATHM1VxzJS9eY13o0/Gaa3oEO905S53hvJ8wGpMhLfr9tS/IwCKhQQW+yg7klb6P6rrFiIoMh5envxxnYV/lalQ3d4naLo2ZWoa7/MqKVlO8Pwht5dGIDkpATGITQqPbUNNUjdJqO1rsHahq6ER9o96cvbsNautQCnhwEDBlQhDOOjEFY4YOE0HwRnNTKz78oBHLPumWPLxFMLSwGQGRMxEofazDDiWcvnBXMMi00oPjmxPThI02os+jo2NV53PqqEmob6jDzsytKCoqhJ+fr5BsB6qrS1BVWY+uTrvccbBGZ8CRPZIQOYThruTiKjosN+9nnw7DDWmYuptjEoo5NiYTQZ/O3Md8eMwwnvM+woTxOsmG1wgT36RPkOC4ji9CzNH+DIuEBgHY2D759G3kF+zD+HETEBJKFV0arqeoM7Y2EasGdKNCyCNPzKx2+HoHIzCoBUUl1dix2R81QkJdndyGgg2YDZ2p2sQUcSAorBY+Ifmo7yzFvv2tqGsW8vIVgZF4NGHoGkUzuu2GqTh11tlo79wr6fuhqbUS994t9+zUG4dRcLRvjil8FG5NRAxTuTp95n8oeOnQ1mqim3Adh0sT4jA0eSjGjJuG3Lxs7N27EwX5uWp7C3a4kwAYj53LBhRiuVvKRC2CREHC4QRMPVLF+K4kYsKofTA9A8YxWowhDfMM+K54bOAal2mZMEMovGaIz+Rv0nFN25WA6HjfQw89hHnz5qk0+zMsEhqgePXVV7FtWxoSE+MQHx8vhOEhxNIMe5cbOtr0TN1uteGXQ7QSO7rFt7l1ws2jATbPWnh5t0pYPfbtKcb+7E6EB0fh2BPi1EZiWRmd2J1hg8grPL35q94Nh5h27HvoaO+Cr78dgeHN8AmtQHZhFX52zkicfeJ4+PrEieYVL+LbiuraTIRHt+Ke25uwYeWhq9l5TPLpIyRjZvE6wXBX/4sw4br56lbMP3pjs/HjJiI5eSQcIpzpOzYhIzNdiLZDEVCn+NQiTB+TyUOf6zz7yqF9lpHmHuvB60Zs+u7VhECYexnGeIak6DOMjukYU4xxeK+JQ/Aa4XrdpM94Jj8T5no/773oootw4403qmv9HRYJDRCwn+eyyy5T/umnn64EjRMIuVNhd0+bkIfYSr1+QhxusHeL2SUmhsOuV2N3C4lwYy6SSbejR875ys2SATe4i8bk7d8Ev6B6BIV0obG+E2VFXQgLScIpp03G2AkBaG2KQmaaF8rKqlBTU4fdu/eisWU3Hn7yGIxIPk/SE2GwsU+pE3VNRQgNr5a0K5GV1Yy/XJoHLy89SZECagiJAq7nE1HotXBrQjrYMW16+vhgHK71pqQMR3xsPFJHTcTW7euxbcsmNDU3KhLl8+Dnn7n7IEnHNH96Ovk+AuIxwfIa8BoJgDDkwjQYTt8QjAljmRmHvsmLMPFNncw113OTBtOkmccRMF43BEQwL56b9FjH+fPnY86cOer6QIBFQv0YbLyXXHIJKioqcMIJJygB4t41AQH8tjpV7g7RaBxCTE0oKW5BW2uHUy/gr7DempRCTQH3oOCLwFNw2KC9vLjcwk8towgODlLzSLhmydfXT657q3jevnb4+HXAL6BL7u9Aj5Cbf0CExOXQdagIgo+TBUT4uj3gZgtCl9trEt4qISJgbr24+srNSE9rV2SjyYeLU7VPwdGOkxP1sdGODDnxnHUgIVDumJ0OV9U8ANOKmcfYseMRE52A0LBIbNy0SjShNNWBS2El+eitMvpIyIiAFmxNQsyX4fqY4Tw+eISKTpdFn9NnHga816RtYAjEXKPjMWHIijBhBnz3JuzQ+3jMdGl+9YdP+HxdWCTUD3Hddddh48aN6hMw/CQMtR9uv8DFmjabXUwku8Ti1qYeYmpRg6AAaCEneXBFdWhIsJx7qKn/JBp2TgYGBikC8/bWq9MZlw3ZOEILlTpSxwTjVlRUYnPaMpzy03WICHdHdPBdIhiecEM4PLxr0W3bILd0iqiybD1Sti78+vxPUV5CItSEQ02I/SxGI6JjmVlOEo0mKeZrNKS+stHpMuky9oHHbML6PqY9ftxkMcXYWW7Dhk0rsVNMMbtohSQdaoQkITojzK7oIwj6mtwM+RjwHpaVhaGZSnLuEXNXEb6U4QCcRWOa8obkR4CmltRN0iPhqDQYIhnRPGQ8vhNTLlM2xuN1xmMcEg6v8Tg0NFStCTNfpx2IsEion2DRokVqdvLo0aPVDGW7vVON7gQJcbh52OHn1y1vywP2Ll+42zzFhBKNRkjJ28cLvt6+ap9jH9FiuDSBq8vbxFRjQ6fWwxGeiIhwlY8SCHnl1Kh4nQ2aDZwkx2Pt9C9ycUkxPpByBQQEqdnVXIsVEhKEmSd8jMS4k9DbnYqAkFJJT0xBBdHEJO1t20px0XmfSJk5QqYJhQJ0KAlp0tFakD7WPvM2Gpzr/UYIjaOUK88JhrE1T548Q4hoErrs3Vi96jOkZ2xX/UAmDk1ZCju/92Wg01NH6li7PkJhGZi2UIOYum1yrvNylzJRgEgz9DntwcYwITyVJv+Lr9fBCXmpepDAVGKwO/isab6xvrrPyIDvx8AQFp8v39dJJ52Ep576dt/27y+wSOgw4CPpa5TfH6jlXH/99apR6V/mHhH2cERGRMHXrwuRsfx0ixfamrhxFzUYbyEdb3h5ejk1Gb3OyggvO107OtqV8DCMBOTn56/qwurwOs/ZuDUBsY+oW+2XU1dXq0yUmppatT90U1OjIi+aaCQgf/8A1QHu7xeARZ/dh4cenQUf74mIiubiSu6o2CP1aUdNpQ/+9X8vIjurzxTsK6Mup3GmnPpcCyfPTVxz3cTR15mmDmPLZb1YP74zvfLdE/POPFftiIheNyGhT7F2/VqJo00WbgFCrYEkTLLnM2FC/KfNM93XQ22FiTN9hpHE3N0ONqUIRTpCSBJZ3S+X5EjKLuXUddA+o3PeFu9jHahBqSTkVqanUpBwEhNs3qqsrvkQbCfsbP7tb3+rwn+INvpDwCKhw+D7fMHsSC4oKMBjjz2qNhOjKeIjxMIhZVF6EB3boUimpTkMDmo9HtoMYYN0BcvHIpK8zMcDtWBrlZ6O/QjNTc3wkvTV0gYhHWU+SP3YyEl6rGVRcQH2Ze8WzaFLyM0HAf5B8PP1R87+/XJfD6ZOnar2JM7PL1DlnTCjEE88fgkKirjXs68Qlh31Nd5iiO1EdYUdkeHH4He/ugsNda5Ewzpo888QDn2mp33GZRjrxesmvhZiQ2a8ps81SenXxD/cx7pTrY5nvUkaNEO5vQeJnWTD3R5dNQ1+lZXhoaEhSEpKViRPU7a6slLdzy9t5Bfkyfuh2anYRT1Dajq6ffCdCFmwHOr16Hdiykndp0ueN+PymXeLZsZnLk9elV+nKY4TtySM74y+JjOpv7uf+mFg3HfffVdpyaZt6vwHBywSOgy+axIyey+npaVh3759Srtgp3FwSLAIChAQ1KYabHOTPzrbPQ80aA15PerXUZ/xuFsEqb6+TmkzbNSc66KPdbkpWBRACgcbP4mESfC6juMmAlmMwsIiuc8u6bGTln0SPUJ67mgQ4aQQJiWlIGv3LoSFRqGiokquiyYiGsXN91di9tRLUFUtafZEorJuneTnKfUEgoN9EB91PHZsq8MFP7lViNVXlcmVPAwBaUKi1iHHIrgUXuN4j46rCcrVp9PXeS6PRtLWdaOm4obw8HBFLEybz4VaHQmHZM3+NQ61k0y4fozkT4Hfs2c3Ghsb1D0kP2qUXV2mQ12eI+cTkWAkQ+EI9SIYzkBFGPwnPxjUjPjMNdnLuxISEVUJw4alyrOhBsZOeztGjBIzOoAzm91QmNuDglw7qqvy0dLWol61FwcPvD2RnDwcixcvVcRq6k0YfzDAIqHDQAvqt3/JVJ/567Zlyxb1C00tiFpPQKCbmFWi3rv3oLXFCx3t3qrhKcIQX/1aSqNnw1NO0nGIMFVXVymCMb/mpoxG6yHxsNP5gKnVrTtieY3n/I5YrZhbciP/HwAFq6mlAZWVRSKUsWqDs+qaKsTKMVedc3Yxv7Muiht+/vtyHDf7atTWu6HdvkOEPQjeXqFSBgolBVK0vSYHRiRdhzvvuQrPPLpDyqTJwxAHBc9oPZpc9LYdDDcajznX5NVHPiadw4XxuRFBQcGqD8yQEJ8ZSZubvjc2Nintkc+QhMR3xHwoBXxOJOzOrg6175J6G3KBcZkfnxmnNzA/msJsJyQdjjqqPh+JzrV41GRIQjGxCaKJxav72tt1fxkHBqqqaoXkHcoUppkYGeuB8dObMet4Bx69JVKRFc3KTPZlSVn+/Oe/4uqrr1V1I76LttmfYJHQ9wA+0tzcXNXAi4qKpdFVikkQIVqBXYS6Uxqkp/wiCnFIQ9UkI040EvYZUGhIHGYbDP4681ecgkCnhU2r7jwn6fAXnYLF/BwkHWe6TKetrV2Fm4arPU1CzI/ERDMmOTkRWXsyFZlwwSNJr0eczeaAj187TvlJN46eMReVNaIl2fPEZAtEVNQwicNpAu7YvbMaEZG+iIz2V8LYJuZkkM8JOOXkc8UsE3NGtAtNOszbEIwrmWji4TF9XmcdDQnpuDqeCdPnfc6QEPt9uFE9r9OcaWvrAD/T0ySmKQlJj5TxeXJjNU7o5F3UpGhucZKgpMMTp6wzPx7yEzvsK2IdVDg1IOYtV7vk/fU49EZtkVExinxMuQm+M/4Q8Vtl+fn56qOQpr50LA8HFyIiIlUfHPv8eM/u3ZlC6o3Ympah+rJMeoMJP1oS+rrV/qovv7y8XBp7kyYEIQJ+paGhKV8abDfcbVHSiEXzEc3CmAQkG3Ns5q7wF5vpcOKZmWBHR7AcHAFjg+Tnkw05sT4UQqZF4aV2Y1f3sJ59ZWeDr6goV1oA5we5ubNDt0jC5Rc5KlT9ArMcNrcuMRO7cNwpnZg++RRU10t5OqrVvKShKZPEwuhES7MdG9cUY8asWASF+mDD6mIcd9JQKQdzZJ6h8PFKwfnznlb7Wfv4eKlw9qlo4esjkkM1Hj2vqY+UTLgy25xhruHMkR6fA8M5dE2wX4fPk++EndH6efaNOimidZKKJiQSmSF8yUcS1fqp5MB85fkzviJFKT/jkbBVn5vEGTlirJjb/FS11oR12TTYEc5yVVZWKhIi0fB5E/T53vheuYUrf0D4npubW8RUzMDECZPw5tvvqac62IjoR0lC36bKX9YAqIlwUiEbORsf+4G8vLtQXJyDrk4/ydNddUhzY3gOddNUCBTziZ3BNNPYQBsbG9UvtUnDEA8nENKMi4yMksap+360kKjLctyr0ho3bpwaVueMZjZiAwoCNapG+SXm7Onk5CQUFeejtbVFiChABCNAzbJWOxa6dcDXvxMnnOHAtCnHoaQiX8rTAk93CPmMEa1LC6P8RV1NO0LCfLH00zyMnxgppOWN4BA/laeXp/yau4+ArSdRCKsLL85fgDtu+lTu95G6U8uh8Ik5I4ThIc9CCbWEK61DnOpnkXx0uCEcTVp6iF93aPM6h9zZqUyyMc+M2hCJvb29U/XvUCOkxqcJn3ThJBa5n8+T2hG5iISjNUBNlgwhcRoyoW+mGPBdkOjZnPj+w8Nj1LvlxE/Vt+TuQG11E6JjotX7pEbL/qpdu3ap8pJ4mA/BfkIOCnh52+U92REdHaWuk6hYJ371Y2tauiIh81wGCyxN6BvCNAI2aP6ymb4aptspv74d9ho8/NDjCAmOwbjx49RkQdeGzIbFviI2SN5jdjLUQgHVWH2kobK/gaM7XfwFdxIQSSkoKFCN/IwdO1b1Y3Dr1XwhOZIZ06Ygc3lCTQ2XT/C76t6Iig6XODnqFzdajml62B38OKFdCtUmBNGBU+f1YvKU6cgt4sgYzbheJCckCwGGqA5srryXQN0BC09kbKsWs8wfkTGBKMxrQFx8EEJFGNEr5mLXaNEcAkUgRbvqqcLChR/h/675SJkdamhb0iK5aGF0Ey0gWMqkTSRyhENIRJs/RvMxSz/01zb4DPjMqL3QhNHmFudHsRNX99mQHLSpqklWk7h5f9oE45wsQ0CUck7hMcPlNMFIkjxR5SURKlO4W8hZNFdJj315o0YPxYgJbdiy0gN+/pyv5SNlDMK5F5fiw7daUZbPGen+qh4cpTMaEOum98L2x7TjK/D+Sz2IS4hQmiDfE6+xL3DHjq14++33MXPmLHWPRUKDBN+26mwI+/fvVw2K5o0hl+6eajz44KPKbJk+fRqefvppnHDCXGzbtl0Jy6xZs5T67iPqNomLgkHNaffuXWhoaFQaD00C/nrze1OJCQlCEAGKlAJE1feQ/LrEFKOw0iRjf0deXp401holcOyDos+yJKckSZx2KV+TkBA/Xewh5mC7hHWokZqe3gb4+nXirHPdMXzkaOSXchhehMPWjcTYKAyJD1OLX6kPUJuziRDaemmiUCw9pBxuWLa4SMhrhDwHXxFSqVO3L+wdQ+Dp5i3xOdokJNRdixVrXsaff78d/gE0y/TzT0jQ3/nis+PkQZabRMJzvh7dh0TnpszHuLh4VR8SJ4ma/SzsdyMp0Hyh8BttkU4TjzZn6XQ4355+fw4hIEU8qkCadKj5UMsycRhmBN9TiKEvXSGiLoeYoEK2bj1Ys6JADQ6QPNj3w03lOzsc8AloQ/buGsTGRSkzzPxYsbyMz8/2RMd3YFdmBUKC4iRt3YfHjeYmzXZg8cIGuS8fV19zHa6++jp1bTBhwJIQ94XZtWsnMjPSlQkydeo0tY1FbV0tcnP3Y/z4CfKrMVupvf8N37b6HHLnr7FRr195ZYFoF404bs7peOGFBerzyRQCCvyUKZORnbMP5WVVOOPMefCTRihtW5lh1dW1QkStinhILtRoWDamyV99NlZqU/wqBj+iR/OKmlF9Xb2Q1271ETxqAhRGb28vDBs2FJVVZSLk0YiMipTwTrS2NaJJTD9qXY7uSilXHX56fihSRoxBQWm2pMuRMgcS4/wwali4xKHQ2oRUKYB6yUEPNZxeidjjKTLLWbwM9xLtwAvNjT7odXB5Cb/9xQ/9UXPxRFnNh6ioLBESrsNjd1Zh+Iihqm+EQsx6sTw8pk8ypxCz7qY/jM+WGgS1jpaWZoSGhco1akvsz3GX63oGNFmE8mmEXDz1PJiGJibdGc1rilxYP/bkOM95L/voOE1BaixX9DA8ndLcbCRhG+xCgHw2XU4C8nT3xuoVe1XaTId9QpwDRpLk+yOJVVZUqjqbHywSDY9pSkquEsbFqVrjY3n3788RzTAIf73VgQdu9EBNdQmuuupqXHvt3xUhDiYMCBJ6acEL+M/DDyg1lr8B1CD4sth4VIOSf5yjwV8yeY+iZfAXTcJ5XRqFGg3p7sUJJ56sPnuTnJyiE3bimz4C3sc9mUlCZgZuyvAWyc9Dfvl68PEnH0k5PVRjnDFjhhKIF154AZMmTRQSLVXfmJo2bRpTEnOqXGkBrezXcJoOJCc21OCQENXnYxo157swz5qaGjUKx74oEhdHZEJCAuHt44Hhw4eISi8EIg+jpYWdss2ora9EU0u2PJMWnPWTUCSmpCC/OE/S5DA/kBTfg0mjwsQM6hXiYbGojYjwk3x6aN7QcdTGW54vh7A5wueJxroAIS/uG6SJx12E0t5dgZr6dOTsr0Cn1KehvhuP3VUDP59geHrpz/FQGEk0PGbfB58ln6MRMj5fki7PW6X87R3cRVBvVk8ipsmlNSWSpLpFgfdpsmH/j+4/047vmQSl4/SKOao6memkNgwniWgtzDn8Lsc0iRURybHdrvuUSCLDRsRj5jEReGPBHpUviZCkwndE0uOPBrUho5W6dkQzjOf06RjOZ0FNienw3YaHh+Kvt3Xh8dv9pL3k4r77/oPzz7/ASbiDB/2WhJ588jHcdeetqrGxgSlSkXBFPgI2CEU4UnoOSbMSinTEVw2Q53ID7+G9zhamztkB0CukdOdd/8Zvf3sxQ1Sj+yZgo+VndSksnCPiKWTY0tqOZvlVJ5Fwjo/qV5CGw8mKbKTU0BThtJKwutHc3KiEj8cMtztImuxz0KNo7LTkryvnj7CcbKjs5Cwvr5C8WjBu7Fg5LsOw4UmIjY9AoD87vt2VZtXaJuRTW4X27izRtgpw6unhCI0IR25xOURhEkLoQXxsJ46eFCC/7kI2QjjcrrVHNCB9LL4QELWfXuW8hdi01tPe4isPQBIRMtKaUi9aO/ahvqEF69YV4POFDrQ2cX2bvzKT+AyMwHFaAQnUCB3BMAqu0lKoxggo7G1tLeo+pk8ThQtBGUdrKaaDmo5vV5MOnxOJoI+AGKbDCV7zkPsYX92nGgZJx3ks0TykjbGtsHxaQ+HXLCQNaV/uHj649ubhePgOMSHt7apO1FjNujRqdawPNT12VDNfHlOrY950fOfMm8+BPzi8zjSYV2VlhZhvkbjq5nb8+2/eqKkrwvvvfYRJkyere3RdBwf6FQk9/J8HhBhuQ4C8PE4KU8Oj0nDYwNSEMDYQKS4blEMaAxuEaWAHWg5r43w/rJqpHumHv3jql40Expcol7rl15Df49qyJV2us1F+fVRUFmHu3KNw/Jx5mHfW2fLrF6n6aVpam9RCUl9ff2mYXkobYaYsE0ds6hvqhSi60CmqOH8F2RfCSW00B/z9fBEcFCimR5gagQkJ1p/n4X2VldWKwNgBylnPkVEhiIgMUNu5hoVFq4WtNAEbm+pFkrLEz8aocb1ol3RKK1pFYDgE3oPomDbMncG+BxIJCYZkI89AHg1JSGs+moCo+di7fFBX6yPP3kdIUpMS7+vpqUWXowlVtW14+uF98PGKQEs9l6RojYLvh1qc/oDiarU9ydq1a1U/FgWPWh2FmF8AIdlQQPksWkWDO7hx8sVSALkuThMD76PPMD5b3R7o6/lWfZoQh+WFUKRMXErBTnml4SgCYl31Ugm2C32s2xt9kgpnn6sOcyHmzq5u/PLiUVj6oRB8XYXSaEg+7ONheQhqPuwXIpgm02E56Zg+yZXxCwsLlBZMciJpMYxg/96EyZE4/WdteOAGu6Tfg3Xrtxy4bpHQ14TJwrxgV59Ysvgz/PLC8+ErL4Ev3lzzkoamGpdEs3d2SROzSQOyKzWZx2yhzU1dCAzpxUk/8cWYSeyD6EVFaSeGDPNHZlqLmo0aHeslL9gdu9Pt+Oy9ZuRl9yAwSBoE1XlFblpYoqTRpGfsOVDer4rW9npc8KtJyNnpLoLWrmx/fm531KhUpI4aKb/25cjO3ouGBvbzADOnz8a48RNRXFyEfTl7pQ56VIezpP1Ei+FEQP2r6nfg15Xo7u2UOvtgz+5daGquk19Y/tJyY3Z3xMXFKFIKCRLhF6GxO5rR2rUJEdH5iE2sx+crukVY3OElSkdwqB0nz2lBiD/7XqiFsH+HxxQQPlt5HnKu+n+6vSQvHyEErmPir7hTI+K7cJTL8/PEyy/uRVZmI8KDUuHo1EP0FHx2wvM98tNBFGSGcR2aOaZAGtKhUOqJmXWSstZkXaF+iFQnNzUTT0VC9I2ZxHfWRzjshNbaBn/E2JHPc+6sSC2G/zjKxzz4Q0dQW2V7EIlQ50a74nV+j573815quzGxkTjtp9F479UKFY8EwjqRgAwJmXdGMmLZWFeanSyfgd7jqFd9jojxSMgkGWpIXZ0OnHORkJq7L155phBnnHkmHn74MVVXIzeDBd87CTF514fmer5ly2aceupceTlUV42qzF8jTt4S4ZBzdv5xrZSaDCY+P//i5duNa28PQUGODZ+/74mEZBtyshhP7xGTPCwUDuShqrJLBM4NYeEemDA1EI/fXavyTUl1x00PxOOD11ux7INO+Prphkxn7+pERuZeNQrzVcFfwz/dMBaFOcDwyW3Iy/AT5wM3D+4Z4yGaSrQQiyaLnp4OaXxc7d4hmpLuSJaqi+lDUhXx4Ll6IyQCpb+phk6zNCY6Gl7e/kI2vkJ0wWrPIE4yDAmlJhSmGnCAP0fP3ISA0hGdkIOg0EwsWyu/nnYvuddNtLQunHt6s6TO52s0CCEFRUJGG/JER6e3kIK/PA9veQd+ItD6endvA2yiRa1eXYA3XyzH0JHB6G5OVVomQdKk44JLV7D/i5oONT6+f/0uHULQnLhX4Yx1MHQz0UPyFGIKOAWeG7KRgHQ7otmlTS2mybbSLelyJJGaLUfPOJKm+4e0lkRw6oESaFKRpMOU1F+pB4+5cJgExHlMprzMJywsChMmTNT3OsMJ1oWkx3MSqs6rR5llJFpOpzDtnmA75T0kL0474HtQGpfUlRoX24e7h0M06V7s2LEJq1atV8/PNY3Bgu+NhEyyfGiuWfCYL/C8887Gpo0b5ZgvkssQ9MgDtRz1iyaNyi4ERPDldnQ4cN2dwQgJt2H+A6HYsT1dXlY3UlPl11deJl808/LzDcRPf+PAG/MLkJBCAvDApFnBuOfv9SK43MYhVKm9E44qQVZ6C355SQQ+/6ALOzZp9Vx3RvKjgWsxevQYlf9/A/Pckb4NV11/mhLqluYueAe0YNbp3JLTDesWBaE0hxqEFhSWlT61El9/b74B9Mq1g0HBUP8V1Cptd5oS7kgaMgzJSUOFeILV+iauLQoKDlJzUAKD/BV523uK0NS+HpNnlSFjdxeqymgOusFXfpyPPqoVE4ZLWShyioDoSDzUnnzQIMTT3OIrGg13b+SEP/lld5Nn49mBmupmvLIgG+VlnYiKSEJXc6w8Kz2CR3Pr/fffP0AyfM/co4i/6tOnT1dhBOtPDbC8vFS1g0ObH+NxzRvLpjULahheQj50egSShKSfjjw7ud8QAN8rTSNO/qRGxT42kg/XaJGcSAqMr4bcmYL80eVy0r28f8650nOTdF8Q82M74z28Nzo64YCZRSgScfeS9lSAkgI3lOaFK5JkG9b9WXryKfsMWUYDXiNZs90axzCbjUSrTTY9f8hHnDeefPIpFWae42DCd05C5kEdLlmGseH96Y+XY9EHC02o+sVhw+Ivfqf8arE/qEc1HHbUduOup8Pw0hNVKMjtlBcEnHhWEKqLEsWIGKZmIHMkgXmyAaYMjcaUuXlCKq0YPtob0TEBePi2FvkFC1IjFVSB+evE6fGNjXUIDKvGz34fKnn74T83NcDTW8/P4GZhhYXlh62HAfO86s9XYfOWTSguKXESjJSdjU3IJSi0C6f9vhM/vdyGuspepH/uixVvCykVSIMX4eUm9GpBpKQTGBQompIbHPZ21THNtqZ/k5kPtTSpnzcbqBf8xATz9/NXG55xgl9EZDhCgrUfHCamCPYgKmEvem3l2LjZX32ux9fXTcwIB047oQOBqluBaStRRHunF+obfNDZESvmpI8Igwi6mxc8vLrQJr/IH3ywG2nrWtFU74aEmNFSDj9VPr5LbvHByZp8fzynO+aYYw6YIwSFn1MI2NlqzO0DkEOaRyQepqFHkPReSVpLYJ215mMmK/KYd/F5U5BJPhR09sM1N+vJiloj0Qt3KfzULox2orUhtkX9jFkeRWxO+eaPobs8c+ZFEmQ+vIV7O40aNVbdq+LJQ/CWZzFqUjM2reqVNhao0tfExW139cb6PGYZ2UHN56M1pV5EJhZJGxSzODAe0+dWo66mB2mitXa1iRba1CrhyWJ678TKVWsVyfPewYjvhISYxH8jHnOND3HevFOxfVuaU+vhvBOG0+TgFpbalieoBc04zgNTjuIQcA/eerEG3iI80i5EYwEmz/ZFRGgUtq2NlF/bJvXi2WcwaXY7WtpKMHSUCKuvP56826FmB9PepmrOzlGjNUXHhuHoU+tRUym/1sf4Y9PKXqxfplVkjmrt2Zur+ncOBe/lxl9XX321avicYEhBkkoqYeCvLo/lvwJP3T16ccovunDpP+3wDOd3vHpRU+SBxfP9sPYjLbBdnSReMSVEgLmQMVB+CR2OTiHNavE7pP4e8PHlKIyP2lwsMCgA4RF+GDLMQ7Q+u5BLMPLz8jB2chei48qRlTUC6Rll8PX2QXiIEPSwTkydwO0pPMFJ0i2tonV2c6ic3wzjRlohQjCcFwR89FE2dmZWInd3N2rLRVMVrY4CpomG2qIeldIjd3rnRa55Ivh8+Iyzs/dJ2RslRGssvN+0EZrXinjkWVPD0f0qJDKdriYg/jDRp0aitRKC5ntMTLQScr5PDu1TsCnsJBySkNlBQJ/ruUJ0qi1KGnyuSvtRxMP6aAbieyQBsZ7Mk2XgIAjL7u8fjGHDhh+oA9tsYKCXmvoQEqQXrLI8nDuWnJys4hAMZ77mx2TPnj1Km2KbpOvplh+fbt0/xLRJWHScvHreeefj2muvU+E6DSdTDiJ8ZyR0OJhw+nwRt992M556+gnnD45+8SQjTotnA+GoBZtBRwf7fALw6F3URGiOSWz5EfjZ70LF9HDDysWNIoA2EUg3HH96CD58zY4zLvDGrOM9EBPnI/f0YOd2O9Yuq0N5/jBkbGmWME1ufIn6F4XEJ+abny9CYndj2lGBmDIrBL87o0q0Cy8hx2489+x8/PQcfkmiD7yfn1PhZDIzqsE62EXoqGVxugDn5lCtJw73aHipW0ggaXQPZs+zY+rxdgRH9aKpFije54bCnUIKNSKAoppXltnQWOMlZqUPfINrERrVjchwX8nXH8NTIxAWIVpUSCf8/Nvh5xUgz1Iaq3uT0mi2p/mhod6BoABPIQkPxMZyjhUFWw93s0eku9tLzgNEG/LExx/nYcPqCiEeB9qFJFkvtnk+Jz4v1p3CyFXpvJ9CRUIkSagYcp33cHSOGo0xgQz5cL4WyYGaDvuvtNbDvh1qVVoTNqRjCEiH6WUao0aNUsfUbjhLmhoYf7i4JowkpMnGdVjehYD4A0cNSQjFW0i+tbVZfgRZaF0P7VhLVRHVNlkP1YEtgeyLDAoKRUoKF+jynm5MPqYGeVnR8HSPkB+fLrV0pri4+MAIFs1RkjSfiylfVlaWqjfDjHZkNCRjnjGcWqO7vMsPP/xM3aeeLQsoMP5gwbciIf0yvqgBmXA2BHPO48SEaNWoyPh8yfxWFu1vPng13C7x+IXQ6+8JxJblw3DnrU/g0UcfUWus6hvK4eFdg4BgeXmBHjjvIu55LII8zBvBoR6orXIgMtYXmz5Lxoal0ZJ/LxoauTlXi2q4BIfMyyqypUE0w8e/GyGh7mK+uCNU3IgxPqJBBODKc2qkEVCrcsO5512Ap556Vt1LDeeBBx7Ap599qmYpU3i4Nwy1IDYS1o/CwxGeDolr6ixNR92vNKVDcSBIX+22C1l79iJ2qAOJI7sRk8ztHYSUW3Xn7LARIaL5yLPz4GiO3CFkR0nipEQfT3eEBfFLGT3oRicczUnYubMBXjZfqY+3qmNomB1ent2i7XiI74eSinYsXlyMtUtaUZJLLUEahCJoqGkS7EDnc2BdWDf2QTEOTUjWiu+Qda+oqhFzMEiE1kMJrJcIr68IFK9xBjiLqvs29Ab7bAOsjxEsps131Ec+mhToc+Y7tUKmRUHesYP7RYu2Kefqh0vazsFaUF8HtD7X4dRslXkmz4zXOVFRVUbKZn4MWU/Wl2ViFwHbJ0do9X29QighouHozmHX58K2sHPnTlUOEokhTZILtW+SkZkVzgm3vG4cwTpz2129gl5+EOTHbH/uXqRtTVfXTZlMnjweTPjaJOT6EA691fWcx67n27dvw0knHw8/H18lctR+lKrLxiMNRvmOXtFm3OHjFYfnnlwlDS4d9913n/qF4Wxk5hseHokZc3ox88RqBARJQ3H3RsbaiSjKDkNbRwMK8gtUZ+jhwEbAF+/vFyy/hp5obSuDm08pUka6YfQEP4weH4hLz65RHwCkuXDJpVeqr0yw0VPjYX34S0cTg1XTDZ4domw43KdGDwnzl1l9D0yI1TwH13ajngvPKbFOAuIfdcRrhPqF1kSmCU7qHuuGU37pDX8hYn1N30MtkdoKOzTZrsMCRNh7QlElJOPR66+0qOgYdjy3Y8PmCmzZ0ILCvTa0iqVEYZVm7tQAnNnLH9Zt+IgRmD17NtpbW4TQm9DU2IhdWbtUnxfrwPlM1DAam5qFLDXJUFD4bjmhkOdcUkGzhoLODOiTgPoIRzuGmThccjJmzFgpgzaf+Mwp5Iyjn4eriUWfJKTfhfoxE988NzqSCLUwNamVWqqUneHyV9dboARc/qlBAAkkGfPTRCynTocExZnoqVIvLgXSd9IkzMnJUUSk6+utyqU+HCBaH6dNsDwkKPYPkYxYX6bLPLnPuN6ehN9LG6Y0p8rKcrz9zntqhM88H5aZ9wxGfGUSYrRDGdjcaq7Rdw0zx3x4Z511OrZu3SxnIkAS7CZCYx4uO6PZABwixA8uiMaD/xeIjq4mdU01Fmc6/BX18vLF7BPsCAsPRnPldOTs34PCgkL1Qg8t33+DSZf3Ue339Q1EYrI7du4oE20jTARhhFOAPFVDYcOimmxUaW4GxlnLFAaCRMVfv075ZeZ8FAoMGyh/1Tjsz19S5sequBaT9Xb+50M78BxVG2d8dYURJB9pqD5+vZh2gmhqNJHknM9SqgL+sHc72MfDfjMbjjk+HB1tvdif3Y69O9vQKKZeR5sNne1yn5Af8zFO50UNR4hH6n3GGWeod2Y0jHfffUfNbOaz4HPTfWo0UTSpU/D0u9E+45FgtImjf8GN4BniUWHUhhTx6F0DZs8+Su6l0PO9cyfIGmzYsF7F1UTAd+Y6SVX3+7AcRuMx92qfcTVZ0Vxm/RimnrPkS/JSz1vCSAQM57MgEZEQTXn57lTaki9Hr3592Rhk725HxrbyA/Vjvfkc+MxIJMHB4Tjv4go8ez+X7fAbbXqNIPNnfD5DlnH46CD8+g91ePLuIKRv34NTTzkN/773fkVoOn9NVnSDFf+ThHhZvSiXaIeem2NXXzcYLXhsdLfddjOefvpJda+nvFiqurrhS6PmlgjSQGISbfj1lZF462luG9Gl7vOUl8vG2tRcjaDwSqSMcmDchAR8/vYQFBXnqpf/TcBysADcFiM2NgZ603mtHvMSfz3V1yVEyxkzpQVjplaJthWPjI1h2Jett99gA6G6zcalBVOboBztahPyIQmx8ZCIGJfCyaUYRkPidTZuVRSBohw+OzZ4p6+EQtLg3Bc+XcZldF738KQA8Hnzfeg6MW9+GFF/QsYZmfc5iYfkyHzkTKXLOg8fPhwnnHCi6sugELEk7733vvp6BU0iVSYRGBIAE2QYiZv1MY7aD+fWsJ7MR/ftkHB0XObLYyNQjMN0OZIWHR2j0ua5IRju+bx3715n3n1tSR+zzq7xtQbkSkQmriYhuxqmVwtySU6sh6Th68dPI7UohZThukzOznc55rkhAXWDgITn7ROEp96Jw81/4JdK6qRemmCZJxEdHa1MMWnduPDPe3HP30IQFcU9r93lB01r9OzEv/wfDaiv9cATd3aitb0G11zzN/kBmKfu5TNlfNMmBzO+tiZ0aHSemzD6fPHEoQ2HjSElOV4erpCPvFT2HygBlLhKlZYkRo6zIXGYJ/amRaOhJR8xSR1iJvlg8vRAlBZ1Y+lH9YiI8ISt83jk5u470KC/CigAHNr1F/WYoyvskOY5P0+sVAonqNFMmDBBiM8Ts04uRk15iJCBD4aPL0Hp/qEYNX0H9qePR1hMLXLSk5EpmlNDY40iFENGbDj8JWMY1W+ahywnhYECSY3KjNKx0RsC4/IOzpxmg6cWxvu0qaHXn0kUFY/OCJqTYzRc3o8SIufzYRD5SA9zs2F7iOqfgrlz56qyUFMgPvroI7U1CcF7+MwoDCQeQj9vTTBGQPg+NcloAnI1segYrvt3mIZ23Afo5JNPPtBWmBePtQbTg+XLlwu5c0vbvvaj45r6aWfuM0SkjzUJ6fj8odBLWNg31eo009UzpKYj5WOZ29qFiCSxA+1b/vM6n6Gqo5r3o8vA61xFn5CYgkde98FTd/tiV3q1816+I04IjVKjhYSbew/CE7KQk5Go5qjZHS249PoGIcUe/Ocmf+zdk46UoSm49da7RPseptbO8YeV+f5Y8F9J6KAX4wLXc3PMl2/iu74w43g9WUiID5jnavGgvDAem/h+Ad24/8VI7MmUxtLjjvder0NTvR1JKR5CRr5ITPFE1qaJyMqsRrs0qi97USwDhYf9FBQyajMSpISN4fwV0kPLgaoRkni4iJDrsdg5KCnItSCMHTsc0+aWIi5FzC6HG6qKY1GeOxyePp3wD65He1Mgxh29BWsWHYuOdq6oL1JzlqgdMU2WgxPOWEeabwznsdbe9CgRhYebr1N4OUubZo+JR0ehN8JoNAk+Sw7lSyD/q9E4mmUsN4VHzfSlqSP5G0dhZPozZkxHZCQXiWot6JNPPlYah/pBkHgM4zNjfipFCVPpis+yGI3GEJEmnT7yMZqDq+P9rC/T5G4C3Exfp6vLbzQZtoH3339P+RRo8VQcnmswvr5Pg9fMDx7JR4fp8sqRJM50ubEbN5rjs2G9ST6KPKWsbA+cXFhVWa60cjVtxJmf+nqGpKV+wJTm3ntguJ4/nF6e/rjsr+Nw1q+qcN8/3ZGTxWF8P2WWsW2p9ydNtKR0LwL84jFuUiBSJ1fjjae9kJefpX4Y4hMT8dKC19SPltklQT+bHw++kiZ0aBSeG9d3Tl8TEY/1izQEo+NxD6CpUycqTYS/jB40DeR5K01A/nFk7MYHQ/DI3SUIi3BHbKIH4hI8MXKMr2hCHljzYRz8A/lJ4vIDjZ2gz3M2Jgq4+SWhecFRB14nGRAUcmosRx99tOrs5n2MZ148hZEdjfwYoN4sXQtl6shUJAztwtTjc9HeEgi/oCZkrJkqJCkCK3WkGUPi4d4+vIfPgX1G7Ixk+mxcdIxDoqKGxMaakBAvGk8r+LlmXSfeqwnc/KKTPHnOdE05tYDrY17TviENDabHkSXmwV9m5hcWFopFixYe0HiUUEo8TZYMYd5MQ/+gMB9DWDw2BMQZ2H1EpMtt4minUleOx7x+2mmnq7K6lpuOREGTdeHC91UaJlw7FVMd63v66kiPZeM1hvE9MJaO26veb5MQPCNKCqqN8RmwY9nUg21GTY5kvnKd+223t4lmJCnw2TMndsBTc+eMeqbBBcW6TXNApVvN0k9OGS7neta2IRI+B7YntgNqR+np29Dc0gQvSYvdAE89/bwy+Uk+7E/kc/wx4n9qQgZaMJwnAnONvhEac50vj+f8hesL10LFBjhixFD1cvnrqRakStiBtWHdvXhmYSQ+frcSYyf6obbKG++9EICwcM6pCFErr6nh8EVrodBkw8ZFjYfhfKH8JeI+O2ZIlNdpHjEuGwQFm/fzF4imCYmBZWUjMo2cDYijMjSRqEqzkTCdUaNGIzbeF2OmFzi3sxATzKMHaWuiUVXBDcqMeq4fiNJcnI6mFeeUkIyYLgVQ/+r3PVzexyKYcphrLC/j6nAt6Ozr0EsK9HWWj9/cIvnS7CEhU7tbtvRzRXSmA5akECDaHjUkXU4tyAZMi+d8dge7Pg3IPH/6xvEenY4pe7e87xEYKSSuNSn9w0HottGrRiBXrlyh7jNhukw6jiv60lfVcF6n0/03HOIuk3dO7UeXQepFgpR8OStd18EQ6eE0N32dfYL8sauurlDvTS3lUPe5q746LvFQ3yIT8EeUuySMHTtRPW++Y35EkblzUINl4OLluroatZfVH//4F/VMSEBsp64/gj9GfIGEvuzlHy6cpEEwzNVpEtKCoeOYRqUbGR/48ccfo74owclg3CFQvwT9q8j5MhdfE4jSkja8Pb9R7ZEzOnWCkAi3Je1UQkVtio2GpGM2juJMVZKJ68gCGw1B0mE8Cinv+fnPf+7ckTBHDacTjMuGoftiHEo7MI2emg7nqJDI2HHIcrLxsDEFBYYhLLoBWzfSFKtV4a7PgmmZkSaW0/WcDdzE1e1QN0bmqc0UicdNzhxd6pdedaryuji5Rd3DX+cDb0XOmSfJiZ+MliRUJA5Pe3h5w9eHE+lYJwaTEPrIR9eVRKI1Fz5fPhP9LPtIyBCQceYZGbAuqiCSNr+ZrjVTvgsd18Sh27hxo2gfpRKuf6Rc25SGLiuhnxGJ1kuZy0yXYSwXV6Ln7c9VP2pBItgc0DAIC9ef0GHeLC+1Hj0sromFIEnpHHUers+I97BcJPFycdyXm3kyPbZz/iBw5b5+Djo99idxNI7tJClxCH538aWYPm26+oFk++SPHQmTz9b12f0Y4SQhNghniBN86PohO1/NYXxzbBoO/UPD+44ZrsnJNDaaZyefNFdehr80nq4DL5sNgJpRe5sdV/wjBJNnemD14h7s25aKkanJag4G9yPm7FOq8UYrMqRjfIZR2Plrw5fPl37aaaeqPDgHiYQyd+7xanHhkiWfq+n/Zh4Hwe9vMX06Eo9Jk/dxgzL6Jj9DfK4NinUnyTA/EgrrrUdwTAdqX7iKL+dddv1dLLWans+Jz0+SZL4SQ6XPeykxJAq2efYHqRSYtRyoe9Sp1niUpsS8JX1uvu7pqb91rgmnT9j6fN0Pwrpp10foNMMMQekyaeh663bEtNnJylE33ueqtfJ6ZmamWtLBe1T1FAHJ3Uqg+9ocyYbmJJ8H96Jmnx3vnTx5ikrz4w8/VMP4Qi3w9etVJnxjnY/6si07XDhiFy+mqPPp6LpI2dm/Y8qjSIP1Fcfnptov3we1NgnT9TK+BuPoZ6SfA39MOAObe0VTG+ePJFfNJyYmKvOXYSQd/jjRsS2SFF2f348ZQkLy6PU7UnA9US9EnevGpX193ZxrctFxzLHrfX1hfeRDQaRPlZeqK9Xxiy+5CK2ikbDjjy+f13ulcXJ6DEd5Wls6MXKsJ3ocIeho9wE/k8uGoBtyX57GcUibHxTkokN+PoWjDmw0xIQJ41VjPvvss7F69Roce+yxaj0P+4v+9Kc/4oknnlR9KHqIWk+QM79cJDWzKJFaFUe5+CkfXR+7CiNMoz20jIxnnDweKSOXe4jmJYJGqOck8XgPO0nlLkUyikjkOhsun48yYVX6YtaKYHEbWxVPQtXXW50aFmHEh8+R8RlMIvP3pzbBzxHpHxymbaxUhVEAAP/0SURBVMprzBIluC5O5a9IyAgmfZ0+jznRkAJIkuAIH4mE2iafL8mXabLifR3M+mb1PAT8egjNVJoxHKXcuTNT3l+s+jjA++++i62btyridYi2fMKpDowc1Y2ERBs++9ANG9Zz21gt8NSEOOpk6qUWSTuJ1PVH60C9JW8+Hz4zXUddT1Nn81wMTDjT4Ds35MIfPDqWgecM5w8UHeNZ5PNF2OTl65YqMI22z6fmog4FbDh913h+KAERujFpYeM1XtZmhfn1d04eEwLiLxz3eqGJpWcc27F161Z89NEipV7rhuOuhkTZAajSZ5kkL450KAFVQqCakLxc3UhYbp7zjC88LDxKXr6PIg9qN1w8yPKxPGxMF174CzELNikz7Mwzz8T69evVVzJ/+ctfYe3aNaoPp6AgX2lEbGAE02I6bNCsJ/uq2OHNNE0Yy2X8Q9He3ix171D9C6wH72M8/lLz+fE+Q0Y0H5gE62KePlPkJE8SD58Fnz81HZ2T/JX/6h3wUZAwJK0Dz0vS4aMyph3JIjRUf9OMmoHpu+lzfcJoTCrj+Axo5nKiIgWS/XXsS8nPL1DvU5Gls9D6/ehnwrTYDsaMGaPS4IJgbsvCeVTsyzv99DOQviMDH33wAfi5o65OIDq2B6ed1Y2pM3qwfLENlZVuosX2YtdON+xMd4OfvztCxfQiCcaJWc08TL+P0cj0NAU5l/qomdzi89hdhbN+1JI4usqV/Po+Xe8+MjLnvEZioWPaJBySDB3Pjc/rJh0LX8RBJMRGy4fMRkJnwgh9znB1eiBOX7gr8fQds2HTkXRIQGyY7Behb47pSER0/GKm/lgdv+Olt0HltP3ly5agqKQQnm7y6+WuhY5l9eKXHaShSWZy7i4N0V+EIkaZT7zump8mQoeYXNxMTGz1pCSl8bB8bFQEzQiugN62bZvqzyD5cCRj6dKlSjjYT8QGxfLRLOQvnqkrF1SyrMyXcb4Im9SxVQSqXfLkpEBqJFo7kNsPQJ6gU9vRv8wkYqZJESYhkkSo7XSJEEtUFYfX+XzV/RLG6+yTiI1NkGuaNPXcpA61MJPlk7ekSInpMw2OAEVFJ6hn20c2fWTEzMJFyGkiUbhIThQwrpdj/x6fMcNUoVQ5TPvQ4HPm8Dx3nczJ2ac0BZ5zigA3/PcSwX/rjTdQUVaOGCGSyMgYZO3OxD9v7sb6tTYkJPWIiQ688waHy0nOHLnShBAp2u7Y8eMUESiykTA10VVIRY2aStqspyYGkounuu4p1zkPSJOKvo/mmiYrV+2vj4j47Fwd06Rv4ptj4+tnZ+HL4EJCJI6+BqMbjz7X4WxQPNMNi47h5lhrTRTyPnODv3RseNRidIesIR49AY/HvEZiIEnpuDqM9xqn+1GYhp5ZbfJkGH3GYX5Mj0TGvEhmfeSmv+qgyUinxbIyHw7F06eGxKFSpkPVebw06OLiEjWU/9prr6mGTZMiLi5OXWd/EAmI9zA9Os7voRlBjYoN0xVdXe2KfFhGKb2YmaJ1SOOkoJtnylEcLrngc1XaCMlJSMIh9Sa4xk49Y4c22Qz0pl12eHi5iUYThAC/MASHRKrXpwRShIHlZZkOPDu5p6ysREzOQiW45A4KHjUzCr+naI6MRzI3E+goTPS5V3ZVVbV6lka7UdVQNCl/xVN5SFp8VhwZ4+RDmllDhw5XxM6+Em6LsWLZcuzJ2q3KyPfI9Wr8WOSi99/Cz3/lJfdw5b8Nq5a5o6aandKaENjpPmHSRDHFEiQvbR5prUcPuZvpGt7U0IRUGEbyURqO+CQlPhvzfA4lDuOYF53ruYljjk0cvksTj8cMs/C/cZAmRLDxaKHgsdGC+sIN8RCGbEgM5liThisBkVT0+h4KIB3DeQ+3ddCTzJgeCUyfs7/ApMcy6OO+uDrclEWTiSYynb4ZAqf5pLUrbi7V6jzWpNRXDj1Nn2XkQlmmRaGjM/mYRsV+JGpPFFpTP2pD9Jk2R+Z4TK2D1ykELFdHO78W0cGnp8pM7YMmFKEfK/Ngo5UGzJ93OWd+HdR65B9HfPQz18+Fd3baOxEdHYHoyKHw9AEmH9WA48/sQtyQHmRt78QD13ObD/11B8pCWVmFMlOYDtOmz3ozvcqqChQV5EreIlBKeGyYOesYJbCsOzUoTTp6NrgmHU08LBZ9akz6GteBhSnyXrZsGUaPHi2aaTQWL/4Up512htKYPlq4SJmOzJ9zdv581VVCMDWYd/ZZOFPMMGpaJ540FJs370Z9rX5W7LRPlbTGjBt7IB/6aiG0kArryefN9PjdMx8xC3muyIdzgaRumqBIOvSpAXF+EInEaEIkEE0wrJ8hGB4zzBzTN8fmnHANs/DVcWCI3ukdgD6nkPNY97EwrI8wjOZDAtCko4mFYUaz0ZoMG7qOpzUXI9wqCxcc/O54wjg6Up+vy9OXhi4L86EzpheJR5t2enc7kpD2Odql93imY1ympfNiY3MTQulSfUIsL0mGJhvjpKenKxJivxDPKZxcJ2SIx2zXwHIx7e5uan96QSuroxqnqoaui+rzkX+6L0IESy6zIbPcrD0/8EdtSfWdSZmkeIiPj0NM5AhMmVODC//QjsytPVj0sj8Kc3rV531I1BQ0019FQfTwK0BzbawIaJ8mRKGl397uQEN9BfLy9qswPauYAsjPMkdJPTVpacFjqVhWltNM9OMAgRZKPvs5c+aoWdjUEDk7esmSxaI9JmDY0KF447XXFYHz44VnnX22mFZt6jPYs2bNxvznX5Br+uupzI87EsQlxGLGrJkI4pQIebeqXCQIyYv50rHMxukOYJKR7hBXdRciYTxuds/+NjVTmiYYzyUt43S/UF//T1+d+4iHMD7BcDpzbOGb4QvzhIiDgzRZ6LA+7YO+IR0KPxuPdn3EY67zXt2YmQ7P9cszzrxY1zDjdDjvU4cqLVMOTURGE9KOAksCJAkYM4ybcJF4SBoc5m1ublGkwXOGG+JiWZm25ChlYoNzV6ZVXl6+0oz4K87hVxIP68g0aJKxnIzHdFT5xDW3NEre7SI8dj0XRQXrSigzTOWjf811XTmXSeojdeqQdDgyRk2I24lycS21Ok6YjEgsQHxKB96f74OqavbDaO2Ez5CCRcFjGXnMuTSJw5rR3lmJkpw4JYispxJOd08kj6nGBZd2IHunG958KgqZGZvgJcLLtKgVkFy8vQNUefkNLqVxcK6RHz/3zBnGuk7mXR999DGi8XwmJleKEHeEmlfF/h/OWt4lWuT9Dz6ItWvWIDIqCm++/jrChKiKC4sUMTENmlgzZ81C4pAh8hx0Px3zZnlM/RjG8pNwtC/kw1E4OddkpCeyGmdMJ1df10+PjJlzXlP5SZjJj8eE8V1xuDAL3wyHJaGDoUlIHTkP+hqedn0EpM0b7etj3sL4+p25Egxf9MEvnHEY7hpXHYnfV0z9S+5aBq196TxJSIZU6LRZ1iZOa0QkHpIQ53VwkiKXTFBLMqYb7zHpE8ybpLZ/f64QW7sSGPYfMV+t7eh+D6Zl7mturldxSShqyw1JivGpZZBcqOZw5E9pHZKH3lGSw87m+TkQHZMgWlicKhfTZCcuy8KFt1yjxpngjMtnR0EyQkatjcLHDnSWTWQS8M5Fc3WiyoPxSKBcK0dymzTTUzQqIepmdzz4jxDszd6mhJraGckzwD9UPRNDBkybWgbNHJ7zR4DPh7seZmZmKC1x4sSJSEvbqkhw7OixeO/ddzFv3lnyrJuEhNYqsmDF2XlO82r02DGKUHT5jEnk1GBEI9P9OWa0SW96z2duNCCOzJEcaXZx6gbJ1jwPQzz0TTujb455zZybMDrC+Ba+X3wFEjoYJjp9OgqC8TXxmA7jPgIizMs1L/pQvy+OOjpwrn2m05eWHKlz17yZnyEjYw6aKQDcZMyMurW2umpE/C47iYiOxESy4tcRuNOj1u5MnpzLxOUYzIuT8OhTOElsJAj6DCMBdXa0qbKY2bjs7FX1pDkjyXErE46Rs//FLqTJ+7idCePw+Y2fMEWF8Zz5kzRIrBQ4JYwihHv37FFl53WG0XEeEx2JQD/LbjQ0VcDPJ0rFYxg715ke06YAhoSE49RzbTjnoh689awXVi9pR011pZN0SHrBqp7mnRjoV8P3xwMbjjnmaLXpPffkJiExH3ZqjxESeku0HubH5xkTG4MJkyfJNc5G7yNQTTg08UgqPNakc6CDWZGNkA81HZpaQkbaHCQx6TR4D31DPtqxfek2Rsfy6h/Ag9uf8VWtnL6FHwZfm4RcYW6lT0fB0ccHExDBF/vf3DcB8yNM/roMmggpaHRs+BRg46hZ0FH7oUakXaPT19tuaDPNaEY6DZITzTIecwifjZbpk3yMgLW2Nqr9aUhgIsVSLz0srbQe1fBZV16i+q/7nlhmEqVcES0mEvEJSapOfCauz495sDz0qY1R2KjNmGfHfKgFMZykyLLV1zcoYSfMbHADps17KdgpQxNw0dXlGDYyGNdc6Iuc3B3wV3m4IzgkTMjb2TEujvkzD5pOug9Gm0Xx8QkoKioQsvBBXFys6sjminIuAuaOjFFiwmpS0H1JmjR0hzIJyGg0hnDMREftdB6GdMy9TE8vLNWEY8pGn3Wjb44J+sYdeu4aZuGHxbciIVeYZIxPgnB9oYd7yd/FC3ctPo+NY/50FE6aaHqUTo+c6U5prRWRREg+hoQoqPq4WWlLhozoOAGPBMVhegoKNQQ6XuvpsaOhvhbcOEuaNHU1ZY5R6KRkuoDiq8lxIij6Hm7+TpLjModU1eldV1cPR28xYoZ0I39XNCIi/TD1uCZExtfgs3cdaKkdIs9Nf2SQZdD1c35qSPJzFTqeM5xkZTQDozUdeuzvF6g+qkitQtc1T0y+AiQmJAtpkiz6TDASKOtAAmBnrjqmNkIzSp0zzb4+KqZPglEjUsqcYrjTjFIko0nnYBNLh5s06DNv4ytz0U0Tj3Gst/EPdYTxXeEadrjrFr5/fGck5IovS/L7f8kkIOeRHGinzTQKpNGOjFZEMiLJaPOMmhHNM5IQfWpH7DeiZqTJqKamVq1XM5MUSQCK7CSPqspSRUgkHqmoypfmFo/V4kgpFwWHjkPuioC6dHli4xLB3QUpQBREjhI5HDa0tlWJZuUmJpZe68X5QZ7+pagq5cZsgSo+BZzXKKgkJhICz1le1o9hrBPzoQZlSIHPhuU3zggvBZ/PJmtXutSnC2PGTlRhJFZWh/HY50IyIIHo4W4XzUaIRU/20475GUIxvnZ6JKtPy+E1+pp4jGMaLK+pKx3LacprzEFz7trGXI8NDg3jczhcPAs/HL4XEuovMFWjr8jC6XSfEc00M0ubRGRMNN1hTcHtI6Q+M41LM+iYJoWX6GhvRUVlmTpnc2Ye1IQoGOyIViNNbuyMdld7UFMx4pIL+ly4GxIagYT4xAPCRsEjSEgEw0giJDmVtssrUwQhQkRyM6OEBLUUfvGCe9kwHRKLqb95HiTngOAuDB3VJCTai+LsEISGhai8MtK3KmI4ds5cFVf10QgpGE1HazVaS2F5DWEwLx6zXMY3ppUrCZFsmI7WsPrS0Y7Poc/EMo71NI7nhCEQ4xOuxxb6PwY1CRmYKtKno6BqIezrL9JakTHPdEc1O35dyYjmGmdFs5Ob1+lIDNSC2oSg1PfGmEePWnWrJsKJRChNSM9+1luK6LVwetIhv282YvgE3PxkPW64ohPNDdwjmhMduRWtXoxJATUCSbDczMcIm7lmCMjUzZAY4ymCEu2K99ntYv6Na4bNXTS7LfzIou5jYj68XlpaIq5IiDEB48ZrTciUw5VweE7HfOgbguEqfWNmmTh0mmx4r76f5yy7qzOEQ8dy05l6G9+VZFyPLQxM/ChIyMBUlb7RCIyGYfqLaMaQiDh0rzuqm0XzIQk1KV8TkiElTUQFBfuVNqUWozJtISOSEGmHpokRKk44VEsvSBLimHd8/FD88gohC7cWPPcA5zS1qLIxPgWV6VE4aUqxL8oIJomTpgiJiuA9BuY6hZz3U2vp6OA+1p5SedZbBNdGItZTA5gP82B8lil9R5qUpxdnn3WuIhiOthmiYZ8OzUVNOEbD0bsV0jcmnyEbpsn82TfWN/z+RbI51Cd4TJhzwvXYwuDAj4qEDEyV6VN46UhC7CSmeUYiMn1FJBkSTn19nSIgbY7Rb1Dh1Iyys/dI/Fa1cRjBmdC6P0jPB2JnNImHAsRZ0LqfigTViwmTJuO+V6rxu5N9UF6utw4xwumqKZAIzMRIlpEkwzAOyVOLcxVO1ovnpp6HEpS5Tse0SShG+EnImzauxeTJUzF12nSVBxfwGuLhnjkkGpIPjzUZ6ZEy+rrMJFBddlMHUyeTL49NeYwjTLiBCbcwePGjJCGiT0DpazKiFkAy0uaZnuSotR2tDZFwuBCTQ98kIZ6TlDIz09HS2qyWFpBgmJbq0+CQPIVPBImaD7OktkSSYh4RkVE445wYnHxuM266IgBt7XrPa0M8FGrO1KYg0ryiYxlJQiQLXmfHMwnAmGi8bkimqqoSFZWValIgr7Ou1Eo4dB4YyPlEeoMzajGMz9HCkpICRSKXX/4HRSBM35AQSdCcG81Hazq6U5nHLD+dK+G4OuJQ3+DQcws/DvxoSYgwVadPR/KgsFLANRHp0TPTH0QiokbEzl7tNAllpG9HdQ2/i87O5l4hHC45EGFUZKI1ALtT02KWihR67RiSlIor/2kTE6wdbzwRLPfpJRic7WxmPCtitPOT1rUHNCFDmDymo+lD0mOZeY3kRPMwOztH1c8IN80h0x+TNCQGf7y5Dlwwe/sf/ZGbn6mIhHtT/+tfN6kyk6xIOGYSJAmIJpjRhHhsNJ3DEc+hOFyYBQsH674/MhihMEJDIaKjQFGwqWFQ4Cj85jNB3NuajloEiYLCGRwSckAAVXq0wxTBOfudOHlRdUOrKxJXx6MW4u7ZgaJcbrvqrVa5c64Q0yVhwa0ZYQlZomXpTxFR2JkHSYaO5eQ5NRySD89JCiRDpmG2pGW4qUOQlHvarATc/UKLlMUTd14ViLyCTDXyRWK544671b1cABsZGa3WyXH6QKRobVzdTs2Ms6KZNtPk8+FzMmREdygZGWfBwuHwo9aEDIwmJEcHBJrD+GbJh+mspkbEETOaYtSE+EkZmmScjbxxwxql0VDLcfQ6lAmm+0bYuaw5idoLh8hISuwTmjBhigg0v3OmQTOLAtzTY8MpP8vD8/f5IylZbylCUJC5NIJlpbBzR0NqJ4GBwUgclYvta8IQHhGoyqsJ1Ad5+QXKBCRJBPiH4PSfd+Knv7Zj4SvueG+BA4UF2WoZCM2zf//7QSmvXv6hTTb2Q+ntQOiYBjudWSdD2BbBWPi2cL9V4Dz+TkABGYiN0pS5j5D6wH4eggRlyMrEoU8B5Qp7aiwMVp3Q6pozXYbJP5pXvMBRuNRRY9RXIWjy0Yyi9qJIShAeKaacfwk6GlKU1kRhZ5xt29LUsdFuqI0oYvD0QXRiI/ZmOhASGqTiMF2ahFFR3MoWSB0biAdf7cKIsZ34ywVBWPLRfiHQGknHXW2revMtdyjy4V5A1HS4FQc1IppnXDRrOp5N3q4kZMHCt8G31oS+7PaB1DhdCYWEQ18vhmVHtZ7UyFX47GfRw/ecQ6RHyBoa9ORF+tyydNWq5QfqroVUTxzstOtJipwf5BDCiU9IVp8Xcu1IpnD3dNsw9+xGLHq9DQlxw9R1ps+Z2q4ERJ/mG8mBROHh3YRzLymScnVj45JgFOZwNb1eZ0YSufAve7D47TDs2NSB/LxsteKcZfvLVdfg2DnHK4LRWlWApNlnYpm86FhG4yxY+K7wjUjoq9wykBqqqQ99bfoYk0x3AFNL4RIG7k9ktgTRRGQ6rBucxy1Yv36tmEzbFeFwgqLahEueBQmNQ/W8n2RCU2/atNlyTWWt4O3bicTUUmRtSkZQsK+KRxPQLFRlWeiMaURzTJOMn5CEXhDLWdlevh1IHJ2DbSuTlFnF+MT6dauV5kPHPX0effQplS7NrpCQYEnLT6XlanIZ8iEG0ju1MHDwX0noq5DNl2GgNFhXAjLOlYQOjFCp0S29WJWmDomoj4waD2hHJCMev/zyi2pJhto4XQiCX+zkTGk+l64uB7itB/d5njZtlsqTeRAkF4KjXZ1dbaJF+UlZ9Fa0hoSYP+cwcZ9mdjYbrYXlYfokj8aGVnkJDqem5KeG6wvyc9S6r0ceeVKtrue9YWHh6pidzGZWs17tb/X3WPhh8JU1oa8YTWGgERBJh4c81/N8NBFR8DUZ9REAR620VvRFE41aC+cUmQ7sysoKvPXW63qoXjQLPhaad0YT4kRGzkcaNXqs2jWR4LPr7nHgsn9WYMwEL4hyIpoKv6HfCze7B5rabPDy7sF/bq1G7q44IQ0v1ZdD8iBJGuLglibsNC8tLVb7G5HUbrrpNgxJHgKO7nGUiyNgJClXzce8u4HyDi0MfPxPEuJlNkhX/7/BNW5/hWsd9LEhIT2hkOckH+3McbciIO1rrYidxSQjTUiajDjBsbFRExF3EuQEQPbpfPDBe+D3syjoNJs8PEXT6eCOhVwLRrOvW20Iz2+WM11ufZqUOFQ0IX8hsC74BXXCy6ddiItE5o3yIv2szaxlEiXrUltbrSYc9vCjAfIvJTkFl1z6B9XhzM8ZsR+KxEPSMcRDn2n153dmYfDia2lCppEeegvDTVj/bsiabDR4bJypU9+xdrqTuo+MtGbUpxX1EZGeYa030ScZmSUfXIPGrUA4fM9+oYyMHdi1K0ORBE08rcE4FGGoUqly6Oepj6FmWEvGaqN7sy0ITbmg4BCMHDkKNbVVKCkqVJ3NLDM7qs8//xeYM+c4NfJFrYdEdWg/j3lXPLdg4UjhK5EQoxii+TKScU2mvxGRa9n0sSYb7fcdE4cOw5vrhoB4Tq2DjiaVXviq+4lMp7UrEdEnAdFs6xuO18s7KsrLsS97D4qLCyU/mxpFY17aJHSu91LPkgQoz57j+/KfZeAxO765f09QcBDGj5+EU089HeMnjEdcrP42Gs0sM7LlamoZ8JzhFiwcSXxlTehwUMLQzwjHFQdXTZOJDtPH9E3/jzpT1/tMMh2miciQkzZ79P7SJJO+tWaahEhA9ElAOkzvWU2iYjw6alGaaJhW30ztyspy9ZVXprl9e5oqA9dncT4Rv14RFxePaOcniAICgtToWGxsjPqKKef0cHKiWc91OI3HwIT153dn4ceDb0VC/RuGaDSRfNHXx5qECENSrv1C+hrj63CaUMYkM1qQISHzoUU9lK8dSUcvNjUaEAlIm3d6KoAeheKKeWosek4OzSYSifG5RqtvBjOXXwQcIBkzosW4HKZ33cSdcCUaU3+GMY4FC/0Bg5iENPqqZ0imj1gODnM9p9OkQ0cy0qaYHimjBkNTzFUT6nN6TpGe5MgFpX0ja33paFIjYWhzSX/WhkRCUqEpZSYP8tg4M4pFRyJhWoZQ6LsSDqHLrvNzjWcRkIX+hEFPQgau1eSxOScZaF+TjQ7W13WY1lr4ZVPOduYxiYjkQ59aDglHE43+gGIf6Zh+JGpczj4eJ9EZU4k+t9fgmi0SDQmGBGScIR1NVl9uXhGmzKbcroTjemzBQn/Cj4aE+qBJQB05D0hErqaXJg4j0HrSIn1jipFcGKZ94zRBmXs1Aem0mSe1HsKQiNGASAzanDLmF90XO5RdyeRQmHocDiY/Cxb6K36EJHQwdPU1MfGYpEFfm04kElcy0ueabPR1hvfFOdgZaCIgmej1ZIQryZhj13Pdt9NHIBaRWBis+NGTkIF5DIZA6Po0IqMN9YX3XdPOlcg0X/SRx6GORHOoc71m7nP1LVgYrLBI6DAwj4Q+HQnHnBvycSUhc02DPgmFBKK1H54bcnElHMIcu4YRrscWLAxmWCT0P3AoydB3dYQhKZINScgQiKtvnDl39ZmOOSZcjy1YGOywSOhrwvVxmeP/9Qi/jGB4zHst0rHwY4ZFQt8SX+XxHUo0FulYsNAHi4S+Z7g+Xot8LFiwYMGCBQsWLFiwYMGCBQsWLFiwYMHqmLZgwcIRhJ7Ca8GCBQtHAJYGZMHCjwz8fh0/osldP7nv+KhRo5CYmOi8+sPCIiALFgY5uJSorKxMEc/evXuxe/du5xWozfbMbp+nnXaa+hoMz7mfFb/qm5KSgqFDh6pN9b4PWARkwcIgAgmE5FFcXIx9+/Zh//48lJdXw+HohIeHTW05TLLhwmke19XVqb3PuUsnqYCOk2jpzFYy3EY4ISEBkyZNwuTJkzFkyBBnbt8eFgFZsDDAwT2tFi5ciM2bN4tEe6jPfvv7A8OHB4p55S3mlTsydlZj4XsNQjrtily4yydJil9+cThIAYZ0bEJUenM9+vxApt5Yr29/c35Ugd+rmzJlCsaNG4fw8HBdkG8Ai4AsWBjA4DftHn30UZSUlGP27EhMnRqAuDhqLd1yVe/eWVfXiX/+qxTdogXRHKOrra1Fe1snwmNa8JMzhwipRKr06uraxUyzY2tasaRZI6TjCX8/fkhT7+ppthU2n42ithUTE6OIiBoSv2fHa18VFgFZsDBAQdG99957UVFRiRNP88dZp9E0atQXFWyiHdlx/f8Vo762XWk9RGNjvfpo5gnneOH3vx+C9s4euKEbHqL1+Lh7w88WIXemoL7OB7v31GDFynRs3JAlhFQt5OIDPyEkvfd5nyPpUDtiXxH7jUhIM2fOVOT032ARkAULAwzsw3n//fdVhzL7fHrRjof/c5T4TUIybehwdMHDzQZfL088N78M69ewY7lL3dvW1go7r3va8Mfb/eFQO4LanKTiBndPwNOrFz7eNgT7eCLIMwTBbklyZwJqaryRkV6CdeszsX7DTlRWNCnSCQjwUyRkzDQ6foSB2hFNtXnz5qm+o8PBIiALFgYQ1q9fj2effVaNVLFjuKmpBXPmuOOXvzweHV3ZaGhrEeLxQLCfP9J31uL+f1cKwXSpfiJ+YrxNrruJ6USceIEDk2fFoKFOrtndMCQpGZ2OavS4NYl55QEb9y9348c1e+Hn7Y5AMcNCPCPgb0uWu+NQXW1DRkYJVq1Kx5Yte1FeXi9Epr9/R43IfJKKbvz48bjsssvUN/FcYRGQBQsDBC+88AIWLfpAtJ5mTJo0XplUHR123HVPDGKjoyWGXZyvcm0dRbjiiv1CLPzUlEMRELUfCKlw9jE/O1VVW4y4pCDszagXYtsk5lIEu4zQbq9Gfdtu1LWno7lrtxhnTXKb3oLY5m4TYgH8vT2EkHwR7BkJP9D0i0ZFuU00o2w8/cwitLY4EBgYIFqQr/riL7/8GxkZib///e8ICQmR+BoWAVmwMADw5JNP4t13F2HSZH9c/Zc5uOvuPPT0dMDNzYFnnpkoMTiR0Ibunk7sz63BE0/sQG21/qovyYdD7T293RzrQqeE0W9raxdzyRPvvfeu+kz4l6FZyKyhIwt1bdvR5tgPR68QmbCGm80dbh402WwI8PFClGhdYe6j5I6ROOunt6KxzkOIJ1hpQDTHSDwcMbvlllt0wgKLgCxY6Od48MEH8NHHS/CHq4bg7HPjsGR1NT56mR/LdIipA1z466HIzW1Cbk4Tyspa0d5Gs8lNjZBp04sE1K7m9HR0dAoZeKOkpFR1EL/99ttqWP2rorvHjtauYiEjIbjWNLR05UpYBzzcfRAQJOaWpyfKK2rx+J0FKNrrJlpPFIKDQ9QoGonI19cXxx9/PM466yyVnkVAFiz0Yzz44IP4+ONP8X+3DkfqLKCyrgOr3vXEvh19n5Dq6uoRcuFXWfSsZxIOO6o50ZDgZ8Zttl6lBXl7+6jrVGE++2yx6qf5NnB0d6C5Mw+1LdtR370GNdXVqK2wYfHLfqqTPCYmSgguQhEPO6epCdHddddd6n6LgCxY6Ke44447sGr1Gtz36Cj4D2lDfW0PJRZvPeKOuir9OXFDOObYnLOT2vjms1EtLS1q7s6MGTPU3KHvGt093Who2w9/r1j4eAWpPFasWIa42Hi4C/mYcpByTP46xIIFC/0Kt912G9ZvXIenXhoD74RW1NfpOTzZW6LQ2eKtzCsuJiWp0OeMZobRpzNhHH7v7NLmV0NDAy67/PLvhXwIzsAOD0hV5EP85S9/QXhEDHp6PYQM9aetqIUZIiIsArJgoZ/hX//6F9IzN+P5N8egM6AJzQ3sPPbAjuXR+O1598Hbx0vIpk2RD0nHuObmZqX1+Af4K7LhMTum0eumyOijjz7CJRdfrDP5AdDZmYmbbx4h5lYqfv/7EySk+8CERQOLgCxY6Ee4/vp/oKQsC8+8PgI1jkY0N4p51eOOLZ/E44+//7eKM3PWDBQUFKq+lOrqakVEdCQcDq/X19WrdV08JzHNnTsXa9asUdtu/FDodGxHDz5GYoIbwsOnYPr0OPz733FoamzE+edf4Ixl9QFZsNAvwL6ba6+5Dg5bMW79TxyK6lrQ0epAV7s7MpaOwF///C9nTK7XqsXYsWORmjpKaTo0acz6Kx7Tce4P9/rh8H1SEmcy/3Do7mmRv0+KScZJh7HiOE8oTVwJPvq8F2edcqcca1gakAULRxgkn6uuuhrBEVW45eEYFDvJp6EG2LlswkHkQ4SFhYumdL3ScDiKRS2HoC7BtOgHBwerxaE/NPlQm+nuWSjkwxXyHGFLEVchrhxNPdU4Zu7ZctwHi4AsWDiCIFlcd931GDGmCVfcGISy+mYhETtK9nejZOsxuOpP1zhjHoxrrrlWDdGbUS+z0JTnBPt8pk+fro5/SHSJ6dXSUYCMgjWo7dwPO/ZJ6E6IMYiipi6EeszQEZ2wTDALFo4g/vnPGzBkaA3OvSQA5U1VcHTZsG1NB3xaf4rf/PaXzliHB0eU5syZozQgEg/NMA67c6id5tfy5cudMX8YOFCNBR+fg02LIxAaMAyevm2YemoxTp6ZiiZ7NbzarkdUyDhnbA1LA7Jg4QiBW2lsS9uG2Wc7UFBZhc42G5a934LArgv+J/kQ7IQ+55xzVIczJ/pxxfmVV16phtkXLVrkjPXDITP7U5RmzkJs6HSc95NLMTzhOKx82w+FTfVorBv3BfIhLA3IgoUjgPnz56tdDOvq6hEU0Yl/PDgSyxc2YFTsb/GrX//MGeurgduqfp3lFN8X3n7vFWTvLsGIkRNEA4vE6tVLsDtnGa69ZxhmJc6Hm16EfxAsDciChR8Y1E4+/vhjZUJx2Lws346/nLsbwyN/8bXJh+gP5FNQUIAtmzLh6x+EEcNHY+3a5SgtKcLoWR2YEH/9YcmHsAjIgoUfEGlpaWoBKA0Ps1Ldw9Mdf/jD5fjt7y5yxhpYYAf4448/jojwaBw1ey6279gEL08b7D2NuOkvixDg+eXzjywCsmDhB0JJSQmee+45eHt5q3VTJCF2GJ977rlCQH9wxhp4eP311xEWHoXhw8aivbMDK1d+Jm45Xl7wNrxsnAf05bAIyIKFHwBdXR14//0nhHR60MatMWw2eAkRzZ49GzfccIMz1sDD/v38yOFuIVU/pAwdiXVrPsfmTZtw++23O2P8d1id0BYsfM+wO2rR0/OWCKmnmCtDcO99L2DbVoda0/XGG284Yw080PS6/h//QERYDObOPQO792SitrYMWbt34qUFC5yx/jssArJg4XtED/dj7nkDnu4NcjYFvViM9u4unP+TXVj43qJvvR/PkcQLL8xHVVUNRo6cgJDQCGzeuAxLl3+OlStWOGP8b1gmmAUL3xP4y97Ts0LIp06OuG1qGrpgR1FHGZ594f4BTT7Z2dnKeXv7IyV5JDauX4Hi4iL88//+zxnjq8EiIAsWvie0OT5GTtkiVHRVoRuFcKAElY56VJR3IyH6i5PyBgq4w+ITTzyJwKAwHHP0Sdi+Y6OYkx7gpvennHKKM9ZXg2WCWbDwPaC9Ow//efJfqC1MQlBYDyadtBezpiVhf0kZRgc/grDg7+776j80+Fmg6up6pKZORGhIOLamrcKSJZ9h6dLP1barXweWBmTBwveA4vw2tFdOwNln/xK99iB8uKAXhSK0UW6XDWjy2bNnD/bvz4Ovb6Aa9dq0eRVKxPS67tprvzb5EBYBWbDwHcEYEy0trXhlwULMnHUMtqWtRm11A2rrquDXPQsjEs5UcQYiuNH9E088jaCgUDG9TkBG+hb4+niivrEe886a54z19WARkAUL3yG4Kv2ZZ+ZjxIjRaGisQllpudpe9Z+3/grj4v7qjDUw8fzzLyAmJg5jxkxGc0sLaqpL8fHHH2L+Cy84Y3x9WARkwcJ3BK5Kf/PNd8V3R2R0NLZv24S0bZvxxutvYeaoq52xBiZ27tyJvPxCBAQEIXnIMGzatAJFxQX405//9K1G8ywCsmDhOwI/b5ydnYupU2dh8Wfv48UF89XOhfyG+0AGTa+nn34WwUEhmD1bTK+MNPj5+6CqqhLnnXeeM9Y3g0VAFix8BygoKMZHH32K448/DevWL0VDQyMuv+wynHHG6c4YAxdPPfW0mF7xGDduClpbm4R4ivHhB4uEYF90xvjmsAjIgoVvCX4OZ/78BTjm6BNFA8pAXU0duru71IZjAx2ZmTtRXFyOoMBQJCXR9FqFsrISXHHFZfD346bz3w4WAVmw8C3ATuenn5qP4cPHoLOzHUWFhdiVlanmygx08NPOTz/9DIKCgjH7qOOxa9d2IR0fFBYV4he/uNAZ69vBIiALFr4FXn/tbbi7eyIqMhrpGZtVp/N//vMg/Pz8nDEGLh5//Allek2cMB0tLU2orCzCBx8uxCuvvOyM8e1hEZAFC98Qmzdvxf7cPIwdOwG796QjJ2cfLrroVxgzZowzxsBFenoGKipqEBwchsTEFKnrapSVluK3v/0tAgMDnbG+PSwCsmDhG6CsrBwfLPoEE8dPQ0lpEQry8zBkSBJ+9atfOWMMTHAyJb+y8ewzzyMoMAgzZs7Bzp3b4O/vi9y8HEVA3yUsArJg4Wuio6MTzz23AMOGj0Svmw3l5SWoqa3EvffqTycPVJB8OJfpySefRlR0DMaL6dXW2oIKMb0WLXofL7/83ZleBhYBWbDwNfH88wsQEBCIqKhYVAr5ZGRswyOP/Md5deCC5LN9+w4h1EqEhUUgIWEItmxZg4ryMvziFz9HaGioM+Z3B4uALFj4GvjkkyXqUzpDhgxX209s3boeV/35T4iMjHLGGLjg11SffVZMr6BgTJ9+LPbszoCXpzuyc/bh8ssvd8b6bmERkAULXxF79uzFunUbhHyGIcDfX7SDtZgwcTzmHDfHGWNgg6NesRz1mjhdzMx2FBZlY/mKpVjwHUw4/DJYBGTBwlcAZza/9NLrSExMRFJSCnakb4bd3o6rrx7YC0wNtmzZgqrqOoSFRyIxYaha6V5ZUYEzzjxDtLtIZ6zvHhYBWbDwP8Bvdz3++NMICwvH6DGTsD9nN/bu2YX777/fGWNgo7W1FS/OfwkhQSGYMmW2mFy7hFw7kJefiz//6U/OWN8PLAKyYOF/4KUFr6Gnuxfjx01GfV01NmxcgxtuvGFA7+nsikcefRzR0bFITR0nxGNHYWEOli5bjBdeeN4Z4/uDRUAWLPwXrFq1Brl5eRg1ehy8vLywcuXnOPP0UzFy5AhnjIGNrVu3oramDsGhYYhPSEZW1ja11uvUU09BTEyMM9b3B4uALFj4EuTnF+CTjxcjKSkZCSKcq1cvQUhoIM7/2QXOGAMbHPVasOBlhISEYZyYlhUVpWhsrENubg6uu+46Z6zvFxYBWbBwGDQ3t+CpJ59Ve/lMmjQTGzeuREVlGe74il/8HAh46smnERkZg8TEZPj6BSIvb4/Ucx2eeeYZZ4zvHxYBWbBwCHp6e/HIo08gNCwMU6Ydgz17MtRkw/vuG/jbaxhw1Ku8skpNqBw6NBXZ2VlCQDlq/6L4+HhnrO8fFgFZsHAIXn35ddi7utR8mPraaqxfvxJ/+tMfxFQJccYY2OCo10svvYKQ4DAhn1Ho7OwQc3OfmGQt+MMf/uCM9cPAIiALFlzAiYa79+zFqFHj4e/rj5WrPsO0aVMwc+ZMZ4yBj0ceeRThEdEID4tAfFwCMjO2Yu/uLPz73z/8WjaLgCxYcKKkpBSLFn6EoSnDkZw8EqtWL4G7uw1XXHGFM8bAx+LFn6O6uk7I1Rfjxk9Bzv69Yn7twrnnn/uDjHodCouALFgQcAuKRx99AgmJCWJ6zcDmTWuQX5A7oPt9uFuj+laZ89vHxcXF+OCDDxAcHIIRI8eoOT8bN6xGtBDPhRf+Qkf6gWERkAULgocffgIR4ZGYOvko7M3eqXY3vOOOW+Hm9v2JCGdYf98gAbW0tojWU4MXXpiPkNAIREREISlpuFrpHh0djr///W+qLCThHxoWAVn40ePVV99AV1cnxk+YhvqGGqxftxI/u+B8JCYmOWN89+Aw/3dBbl9GYmZvH4ejW7mNGzeiprpeLaKdNHkmdmelo7mpEZdfcbkqB7Wh6upq9QmeHxIWAVn4UWPz5i3YtWs3Ro8eDy8PbzXZcNiwZJxxZt8nlGnKUNAdDofylVnzLcD0AgMDFEF8G5As3N3dnWd9MOWjzy1DamtrsGjRBwgLD1fLLdpb25C1ezt+89tfIVzCWB5qP3T8wscPCYuALPxoUV5egbffek8IZwQSxSRZu36JmCvN+Mc//qGIprtb96EYvnFzc1fawrcljm+r+bBM/GKFh4eHM+TwIEEx3nPP8ZPK8eprrZGRsVi/cTmOO26OmGFJB0i1vr5ekc8PbYZZBGThRwkK3rPPzhfiGYIJ46dhy+bValP5a665TgkkScbNTRMNfU086vSIg2XjQtgvIzJepyNBceP83bv3Ytu2rSjML0BW1g5hsG7MmXOMun/fvn0oKSlRZMXzw2lU3ycsArLwo0J2draYHN1444030dHegcmTZ2Ff9i7syEhT37oaOXL4AQE+HL4svL+BJFpTU4Mnn3oKw4cPx0W/uRxhIeF47703pJ4/g4+PL1paWtTkSk9PT9UHRML6oSdbWgRk4UcBmhgXX3wxPvvsM7zzzkKsWbMWQ4eNRGNjg9pWddyYsZg374wvkI85PjS8P4MmGgnolltuw6QJUzBiRCpSR4xGNxy45eYbFck0NTUpc4ukQ/KhRkjtx9fX15nKDwOLgCwMeuzdu1fIZZ7SCMaMHotNmzYjLDQKw0eMwvp1y0T47Lj00oudsTVcCWegEI8BO5Xfeec98YHgoCA16pW1azvKSgoxcdJEBAQEqK1FgoODVb8PCYh9Rd/l976+KmzClt+uS9+ChX6M9PR0/PWvf1WzfDs7OjFy1BjU1dbi97/7E1au/FR9Rvnuu+9ESkqKij/QyOZQkHz278/FrbfcjtTRYzB10ix4eHpgyeeLEBjgj2HDhymthxohF52OHDlSaULUmI7EchNLA7IwKNHR0YGsrCzccMMNSrDs9m5Ex8Shvq4O5537a6SlbVDkc+mllyjycdV4BjI6RJN55unn1B5G8XGJCI+MxpYt61RH+rXXXas0wdGjR2PYsGGYMmUKPvnkE6UBpaamOlP4YWERkIVBBz103ovVq1dj1qxZ6msWNDeoHRw352TRgCqRsTMNP/vZ+Tj++OMHBfEQJJJPPv4UjU1NiIyKxLhxU5GZuQVlZUX429/+pp4J+3qGDBmi+oDStmUgNi4ZPj4+R2ylv2WCWRh0MILW2NiIu+66E3v35mD0qNEYPnIskpNSsGTJByJ4Mbj++r9/6VD2QIERX/bh5OUV4J6770GqmJnTpx+DjvZWLF/xqZhc7khMTFAEzPjs/+HQ+/Enng0v9zYh4ROUWXYkYGlAFgYNuM/Nhx9+iKVLlyI3NxcLFizArl1ZYoLNQlh4NMaPm4LNW9agy9GFv/71L4NG82H/TVdnF9544w3ExMaL+TUE/n4BanQvJydbaUZnnXWWWo7BPjH6nI6QsycNAQFBR5SELQKyMGjAjtWTTjoJEydOVES0bv1GzD7qWFRX1+LEk87A+rVLRUvIxU033qCGnAcDAbEOrMvSZctRXFyK+Lh4jBo9GdvTN6G4pFBpgY899ijee+89NXmR8WmCnXrqqSgsKlKzoS0CsmDhW6K2tlZpQK+++ir+9a9/YWvadkycMAmBAYFKA8jL34892bvx+9//FlFRkfAUM2SwgObUq6+9hhEjRmLChOkoLszDfqlrfkEB5s9/AQXi79ixA9HRMYpwSESchHjppZciLi7OmcqRgUVAFgYF2Ofz+eefK0HL3Z+LmOg4ZYbMmDkHJ4v288HCNzF71gwcc8wxojF4YHAYXxqLFy9BSvJQJA8ZBk9PL6X9FBYV4uyz5mHUqFGqg5n9Pn5+vkrb4fGf//xnjBkzxpnCkYPVCW1h0CArazdefHG+/Lq3q2HoKZNmwd7dibSt6xESGoRrrrlGdcQa02swmGCcbnDTTXdgSGISZsyaiw3rl2H7ji1Kw3n//XedsbSWVFlZiYiICKUF9Ze6WxqQhUGDgAB/9Ipuw36QoUNHwM/fDxs3rEJwSBCuvvpqFYcagPnNHQy/vU88+QxCQ4MxYeIMtbH8/ty9KC4uwhNPPOaMocHPC02dOlX1//Qn4rUIyMKgAdcxudu8EBeXJAI3FGvWLkN+YR4uvvj3BwkdSYjnA10DWr16DeprGzB8+Fg1ErZjxybkF+ThN7+5CLGxsc5Y/RsWAVkYFGBH8yOPPKnMizFjJyE9fRP27duFv1z1lyM2ye77hNrfedGniBVtL3nIUGzbtgElovmEBofi97//vTNW/4dFQBYGLFxNqCeeeAZhYaEYO24q9u7dicyMbTj2mGMxe/YsZ4yBD9aXjv1Yjz/2NGLiotReRtk5u5GXn4PKqio8/cxTztgDAxYBWRiQ4JC7wYcffoLWtjaMGTMZDQ01SM/YiqDgILXf8WCCMRvfeusd+Pn7Y1hyqtrLmivdCwsLcNVVf1Yr3QcSLAKyMKBADYD9HQSFkSNfW7ekYeTw0fDy9FYjXvX1Nbj//vtUnMEE1r2oqAjb0nYgJiYWCYlDsX3HBhQVFyIlJRlnn32WM+bAgUVAFgYUjBbg5+eHuro6vPbam0gZOgzR0fHYuGkFCgry8MD9D6g4gwWuptcTjz8jplccxo2dhr37MpGXtx8N9Q14+OH/OGMPLFgEZGHAgaNYPT29eOzRp5EQF4/RoycjI30r9mfvwx/++EdERUU5Yw4OkHxIqK+/8RYCAgMxauQENDbXqU/rUCP6v39ef8QWk35bWARkYUDixRcWIDAgAGPGTcW+vTuRtScds46ajWOOOdoZY/CAhJubm4edGVlISEhCeEQktm/biOKSIkyePAnHHjvHGXPgwSIgCwMOK1asRnlVNUaNmYi62hpkZm5V24leeeXg+Ya7KzjF4OmnnlNze1JHjZf6pqGkuBBtbe248847nLEGJiwCstBvYfo9XFFYWISVQkCjRo0Vs8QNW7auVavgB/I33P8XXn75dYSGhWHM6IloqKtBTvYu0X5K1F5HAx0WAVnotzAdzgbt8ov//PPz1YcEw0OjsHnzahTk5+GBB+8fVJ3OrsjJzkHu/jzExSUgKDgUads46lWMk085CWPHHvnFpN8WFgFZ6NcwxEJt6NHHnlKjXUOHpaqNxfbuycLfr/+7+rzwYESXmF7PPDMfMTHRGDlinJrfxNnO8jRw9V//qiMNcFgEZGFA4JVXX1dkNHbsRGzfsRm7dqXjJz/9CaZOneKMMfiw4MVXEBkZjlGjJ6Gqqhz792ehpLQEDz30oDPGwIdFQBb6PVavWSumViEmTpyOvNwcpO/YgtSRqbjwwl84Yww+7NmzT6334mRDL08v7EjfjOLCIpxzzjlqZftggUVAFvo1Kioq8OnHSzB58mxUlJdj0+Y1akOxm2+5yRlj8IEbzC9Y8DJiYuOQkjISmTvTUFJSCB8/P1x22aXOWIMDFgFZ6LegID766JOYOGkqOjvasH7DclRXVeHJJx93xhicWLCAplckRo8cj6LiPOTm7UNlRZXa23mwwSIgC/0S7HR+5JEnEB0Ti8iIGKxduxx5+fl47rln1Z7GgxU7d+5CaWk5khKHo1fEMytrO4qLinDJZZcgODjIGWvwwCIgC/0SXOPV29OLCeOmYtOW1difm4Pbb7tFfXBvsILbq7722tuIVZ/WGYqMjM0oLSlGfEICzvnpT5yxBhcsArLQ77B+3Qbs2bsPkybPQubO7cjM2I6jZs/GUUcd5YwxOKFMr4gwpI4ap7ZXLSrKQ21tHf4ziEa9DoVFQBb6FfLy8vD+wo8wdcos1FRXYdu2jfD3D8QNN/7LGWNwIj09AxUVVUhOGYFuRzd27tqBouIiXP/3vw3YhaZfBRYBWeg3aGhowFNPPofJk6bC29tHba9RVVWNp54a3J3OXNP11lvvKdMrNmaIaHxbUV5WglGjRuPoQbi41hXWZ3ks9Atwk7Fbb70TcXGJGDFiDBYvXiSCuAOPPPoIRo8e5Yx15NGLdtFWMlFaWoTWtlLRVvwREhyHGTMmIyLim33kj9vJdrR3YvKU2SgrK8SWzWvFL8O7773jjDF4YRGQhX6Bhx9+XO3xM3XKUVi+/FMxvTbjiiuvxNlnz3PGOLJoa2vBy688h7VrN8Pe1Xvgyxq9vT1obm5GS0szUoYOwXXXXo/x48c77/rf2Lx5i5DtUowbOxkhoRFYvuIj7N29B3ffc6f6qOBgh2WCWTjieOft99DU3CKm11HYunWt6v84fu7cfkM+r7/xCi699HKsXZMGGzzg5eUJDw93dHS0K01Ffxa6DVm79uJ3v/sdPv74Y+ed/x31YnIuXPgRIiNjEB+fhHSOehUX4aijj/pRkA9haUAWjig2btyEjz9ajGPnnISC/H1YvXo5IiIj8dhjjzhjHDmsXrMSr7z8quqjocZj0N7errYAaWtrRVeXXW2Qz09De3p6KsdO4/sfuBcnnXiK844vgmJ3z933w8PTA9NnzEFZaTE2bVqlyOz11191xhr8sAjIwhFDQUEhnnzyacyadZwIdRuWLfsETY1NeO/9I9v3kZubLeV6EqWlFYpQjIiwn4oE0dTUhM4OBzocZairhpiOdri7u6s4/v7+aqIk3bPPPY3p02aq8EPxwQcfISN9J8ZPmIrAwGCsWPExdmftwn8efggpKUOdsQY/LBPMwhEB+02eeOJpTBg/Fe5u7li/foUIfCnmv/iCM8YPj5aWJtx77z345z9vRFVVrdJkSD501HgKCwvFb0BlVTnO/VUkMjM34/Z7zkNTQ4fatZDxOZLHJSScVHjZpVdg794sZ+p9KC0tw7p1GxEVJaZXXDLS07egsKAAP//5BT8q8iEsDcjCDw5qErfccieGDElBUuIwfL70A2RkpOORRx4+Qpts9eC1117DJ598qha6uopES0sLampqxNTqQkN9C8ZMtuOxR59CYsxJzhjAtf84Ay89nyb3OeDj46PIh1vE8tjf3w8ffbQI8fFDVFyaajfddLv6Wutxc05V67zWrV2OoOAAIb/Bu6vjl8EiIAs/OB566FHRejwxbvwUrFj5KTJ2bMPFl1yCc889xxnjh8PKVUvwystvCGl0KTOK4sDRLfbz6M7lVrS32eHtX4X7H/w75h5ztfPOg3HmvJlCJHvV/SQfEhY/HUQTLjQ0DE+9PBMxMb5Y/H4qykurMGXKUUpjWr78Y9Q17sXNd50IP99ouNsCnc4Pbu4+4gfByyNcJNXHmdPggkVAFn5QvPnG28gvLMKM6cdhy5Y12Lp1A6ZNm4Z//eufzhg/DBwOO2697QZk7ysUkugztehobtGUolnV1NyIv153Bq66ktqJn7gedHWXoLm1GJ32UrnegPLqDOwrfhU3XC7p9PRIel6q05p9RUFBQfD19UVEVDD+9A8/7NtyGoaPGIbUkeOxcsXH2LtvDy698R14eneAez9SGpVAGp+HPW5y7A8vT194uUfD1zMBPh4j4e81FgHek+HrNUryG1hfRDWwCMjCD4YNGzbhs88+x7FHn4B92VnYtGktfEVLeP75Z50xfhiQfK644g9q7g43vaczYtDR0Ymqqkq0tnQhILwcdz00Fg57BCqqy9HSno0ORw3aOyReu5iSDnE9IkRyn7u7DW1NHnj5wSDAza60KGpAJv24+Cicesr5iIkOx4yZx2NnZho2b9mMsUctw9En58Ktt29Pa5ZEuW4pq6QvSatMlOfstbU56albPO5aGx5wIqL9/4wg3+OFjELUtYEAi4As/CDIz8vHM8+8gNlHHScaRh1Wr/kctTW1WLTo/YOGuH8I3HHnjdixfbfqizLN35BQh7BLSVkejplXjqQRnYpoWDwSjJs74MHBLhH49jbA3iX3CUnIrZIWNRVg5xYvpK/3l7S6FTHQBGttacNll1+B8LAIzJg1F+0tTVgp9e/oSccFf1kBT0nQUw+iKZJRJZI/7XagtgGoqgBam4WM5NzdQy45JZblUvmLc3PrRUwcEB8LRIWlIMjnBAR4HYNQ3xPh6ZGob+iHsAjIwveOxsZG3HnHvZgydTq8vHywdOnHyM3NwRtvvIGIiO9nQ/nmjlVYvPohpI72R0t9AkoqslBcXI7igkrs2zZNBFaTj2n+5rjDXoVhk9MlwAYPb4iGBnj5koBUNEUCYoWJpqTDeM4UHEJG1Ijqa3uRvi4QpYXsT7KL6eWFo4+ZizGjJ2FU6njExsRjxcpP1FD/X+96S+Up/IEeSYTkwz/KFzBLDzmR7LRGxEA5YZGVk1NqQK2d3DkSKCkE2lqlzFLeyKheRMWIL4/Xz8sb3h4zMSzyETHfJjGVfgOLgCx8r7B3sa/lTqSkDEdS4lAxwRZiV1Ymbrnllu/sK6bUNlo7N6ClaxXae3did/ZivPt2M0aMBaZIFm4itIsXibB22bB71elw8yD59JldBDUgNQLmVobEMbtEoxGNRzQMajUkGTfRPKLiNcm0ipB3CQEZbahTju1CAv6BQIBYPyERQEy8B+ISemCzD8HGhb9DQkIMpk07RszQFUjfkY55v/kMccPKlIlFkjEloS7oKX/o07kKp0NOeG6cISp1zBO5oVU0s6oqcZWiPVVrzYz7mEWLZhQR3YszJ0rhVV9W/4BFQBa+V9x/30Pw9vbF2LFTsGbdUmzfthVnnX0WLv8O9jbu7mlAUc0fRdt5C00dPdi47CRUFUWjoS0HocFxCAn1gb3dQ8yXIPgE1MHNsx1lhT2ipXSipqpTSKdvTRcJiH5weBuGz9yCjhYbfESTiBOzJmmoCLBoE56iEVHO6ZqbROMoB8rLgCAhnbgkIR9/0T6EqLh5htpAo9cbbz5xvWgiIThq9onIK8jG5o3r4Be9GWf8dhMcDiE5picJBriQDrUadglRK7LzmGk5wbwJNzlgOM9NGMFjFS4JsX+qsUXM31ygWsoaP7QXw2KOwgkT16u4/QEWAVn43vDSglfVHjfTph+DjPTN2LhpHYYkJakPCX5blNY/gtzKa2Dr8cT+XROxJ22uaCQeSvB6e92EUOyKVNjP09PTrfxukchekWwSjc3Wq5ZYNDTUq1EvakTx8QkIDg6Bf3ALksauwfjZBYp0Ojt1ly+Jol0UCGoZNHMCfcT31OHsKJYkVTyRe3G9WP72b9HTOUp9zcNTzKBVqz5DYcke/P72hbCJhuUtZTXaDu9RxCO+IR1DJkyb2hhJh6Yf8/OTcrFPqkc0skMlmPE7JLy6BmgQouxsl+dVoEnS278XMVE+GB13CYZHHfltTiwCsvC9YNnSFVi/YROmTz9afcd8w8aVzn1v3lAE8G3w+dLF+ODDN+HhFgF3N194eVOT0RqM6Vim46Q/Oh6TjAjT3I1PDYjOnCtI8Xq7PcU8akF48mbMOG2nXLcprSdUtJ2oYBFkxpFbWBXe2SzE0CamGsmjW1SXsr3TUZb5EwwfPhQjR07AylWfICtrN357zUIx0Zp1v4+4TnYiyz08ZjrmySjCcTIT860TMtm3C9i1RfydvRgyHBg/1QbObxwyDAiTcnkIGdol/v5s3W9Fs5Ad1A5x9WKW0YRkfFFIJa9ehHhMwsyUNZKn2I5HCBYBWfjOQUF77bW3MG3qLHR22bF61RIUFuXj1VdfRXh4mDPWN8Ozzz6LzMxMNbeGI0wGbMYkGToeGyJyDTPxDgXDDCnS57kemZP7RVOpravEKZe+qwTdS667SRKM7S5RmkUbahAzhwFMwle0opZaP2z+4HokJYVh9qwTkZGxBWlpW5A8cQ1mnrELXV3MQ5MDfZtoMkyPGg3TYHhzo7gGYPd2YMdGIDfLC8X5nVIuLyQmxqGwUFQauctXzL7gsF6ERwMjx9tQvN8daWttGDLCjn88ZENiMuAjZRKlEB2ivclrwNhJQk5Clm2tvZgcdw+SIv5P0joysAjIwneK6upqPPDAwxgzdoL8Kkdi1eolQkiZuPOOO8QUm+aM9fVBErn99tvVBEGSj6sWxSZsSMYQjja9dJhp4sY3JEPHY3PuCoZxSUVbW5vqnPYNbEVkYhGik4sRmVSFyBghnjqbkAlpQMyxICAogAIFvPfoHxATk4zp045Fs6gv69YuRXXjTlz4jyWwd+hyMzdWQfGcoF3MpC7RWJrqe7F9nQ3rP+9FV1sgcrObJY4Hhg1LRmVlldLouMRj7Nix2LJliyp3ZGQUfEStyc3bL2X1xNDk0Rg+thin/boOY0VLqqwAyoWv2IGesVlMMSGllFRqRr04adpVGJN45D73YxGQhe8MnMR35x33HNjVcO26ZfLrvw3nnXcefvObi5yxvj44I/nWW29VhEDhM02WvnGuxGPOTRyC565Ew2MDhplr9JkGF8tyOQWXSzBPals2UVV6uvXweoe9FHMv+gSeXjaERUB8SUjYZ917c+DVcTpGpo5R37FfufJT7MvegwuuewceXt2qH4f9VCQbzu1pFe2pRbSdtYuB7eul3PYIlJXUqPxiYmJUuevq6pRGNnXqVGRnZ6tlIvwefnJyMnbt2qVIafjwVHS22zF2VjZ+ekkzwqJ65bmRXFk/0aS2yY+DEFHaGmDqHCAhheXoxfjkUzFngmR+hGARkIXvBGxG9937kAisJyZNnonMnduwmZ3OQ5Jw773/dsb6+qCwcciexGBWpxP0DekQ9F37f4wjjG9Ix5y7gmEUci4+5fovA7OeS5tkGiQmjqDZe4ox78qVCArWJlXJ/igUb/4LkpKjMXnSbGzctEoIOBPjjluMUdOKlJZjTKvC/cDWVWKu7uiFoz0MzS118JT6JSQmqLSrqqpUnrNnz8bWrVtV+bisY/jw4cjNzVVknJSUKPf4oba2EqdeUIUTz+fOjD0oK7Rh8tE6r/pqTXKtTaJtSfWDxQJ28+pFa4MbUuMux4mzboK35zfbSva7gEVAFr4TPPfcfBGaGkyeMgu11ZXqQ4Jt7a148cX5B/XVfB1wdOrmm29WizuNhuJKODw3YYc7/m8w15kuHbfQoKbB+00YTT0vL68D54QhOcJNTLPOjnYMmbQS44+qwMa3/iEEEonpU49FWXkRNm5cgy63HTj3qjWoLrPh49dtyNrWi32ZvfD2CEdLW52QqjuGDh2qTEtqXVwQO3fuXHz++ecqb66aHzZsmJixWSrflJQUFZ6XV4rgYDsuuqoD4+fUqn2JasptaBOyWfI+cOEVYmKJyaUmUErROYPazb0X+zP9kb42Anl7vFSaPhzGO4Loo3ULFr4hPv74M5QUlyE1dZyYKD3YkbEFVdVVuOuuu74x+bAv6YYbbhAhC1bnJAbjTP+Oq6NwMpzgsSEMg8OdU8Pg0Dy1DebHdAxodh1KPiYvg96ebrXxWEnmaVjxys/F5ArG6NQJsDvs2LlzOyoqS3D2FWvh6LKhKMcNS99KxK403ueBkaOGCMFp044zxRMT9XIJlr2yslK0myR1zD4olpPEQ1MrL69MzC87bnigEU99VoqJx9eJKSXE02xTHcsVpVz+oUe+2KnNEcKONnesWhSKh/+WgneeikPRfm94+4hpeYTJh7AIyMK3wvbt6WpzrSFDhiIqKhbbt21AYUE+Lrn0YmV+fROUl5crzSc0NPSwZHOoo6Aa0nElH0MexnxyPafP7TZKS0uU9sP7CPokFUOcjMcwkxfPCaZh0uVU6/iYsYiJSURIaBTS0tajsLAUJ164Rs2kZo+ztx8wdHicaCRuypSkGUdyZRo0M2leMW1qQBUVFUhI4JwkTb7cqI2TGidOSsAdjzfj6oe3IGliA1rbWR+oPiRqO5zrM3QU8IsrhUB9hciK/fHqf5Lw+L9SsH1NpJTFC75+7iqf/vJ5a4uALHxjlJaU4o033kFsbBzGjJ2khpv378/GlMlTcNa8b7ah/L59+1SHM4WPnc/81ScJGXco6bi6Q0FBMwRiwHNqHEVFRaqvx5WciMNpPryfeRKMT5Iw11i+2JgEta3qqJHjsDc7A0WFhQhP3IWkUaJVSdYcZi/L5natOm2mwT6cgICAA2mTkEg6BLUeklRkpJCG3G+3t+Ly63Jx64u74BfdjHXLbJIOFPHk7wOqhJ+I0ZO4HKQXeVk+eOGuJLz5SKJc8xMyIun1ETHBvq3+AIuALHwjUHgfe/wpNa9n2tTZyMvdh717dolg9n7jr5iSfB588EElfNxLR3/upuWAo2BSW6Dw0qfQkgBcCYnEQEFzJRY6kgbvKy4uVn1LBoac6JMcDEHwHkMOhnwM6Zj8mHdAQAiCRXsZPXoC6hvrsScrE1W1+TjpV2noFA2FW2qw8zdzE4kLqm4Ey04CYlpMl2ULCwtTxwxrbGwQjcUHZ1/gixcWlyNgSBm2b6YpB6z6CEjfJKRWKGWR9FksLy8hnj1eeO72RLz9ZBKa6nzhKeYXS2yeiyk3jy0NyMKABRvyA/c/DD//AEyZMlvNddm2fQNKSovx1NNPOWN9PWzfvl2RD4WDwklHDcj1mKaScYeeU4DNsYlvBI7HJB6aNtSimAdB3xxTIA35uILxCRPPgOm6uXGoPBZxcUmisYVix/aNKJF85v58Lbo6JG1JivRGM4xzcRyO7gPkxnSphRhti2TLa7oM7mhoqMGVt6Tj59eUoLS8B/l7bbB3cO4R0NKs0ySheQrxVBZ748V/p+D9Z5LR2kSNp69+fAaG9Jg+HcvOjv3+AIuALHxt8Eue3dKwx8ivvo+Pn1pmsX//ftxxxx1fW7UnKdx///1qhjMFhsLhisMJPp0xyaiFkGDoDFm5khI1Kfah8DrTck3P5GXMLkMOhMmDMGF9viYT7vPMkbLU1PHYtWsHCgvz0NJWi9ihTXohKfcLEqKglrJnJwW/R+VBsNwEtR7mpTubbQgNicVJZ3vgoffyETtMyLTTpobOA4K5BAMQSw+/vRoICetFXZU3Xn1oCN56fCgaa70UGZltZZkPycf4Jow+62ERkIUBiXfeeQ8V5ZWq0zkxYRg2blyBnJx9uPDCX2DChK/+RVAK9zPPPKPm+LA/hoJB8jBmljG16IxGw3sYj6AQGUIw4DUKmyEl+jTdXOOa+w1Mh7Mr+RBMh+cmnI5hhF3IJyIiRu71wNixk1FTW4m9ezNRWlaKqIgkbP08Upk+/EMOa22xwdEtTu4zpg/LYdLWdbejvqEaV962BxddVy5xmSfUsHqBmF2cuDjlKKglFzxe+EIsXrpvCOqr/OHuQc1K90uxjIaETB1MfnyOzJPPkaNs/QEWAVn4yli/fgO2btmB6JgYTBg/AxmZm7Bv3x4MHZqCX/zi585Y/xv8mui1116rZvFSII32Qq2FgkIBMURCZ66RjEhMrn1BvK6JSQsb7yd4zGtGAA1cBdKVfOgIXjfEQDAenRFm+n6+AaqTPC5uCIJEPdm+baNamxUSGiJmVzfyM2YqbcSMgHW1MyUb2lq7ERgQwROVDtP18/dDeFg8Zp9sx+0vZYtEOqRuUg+JU1GiHTUoWlFuHr3YvsYfT98yAoV7g+Hto9Mx6RGmvEJfOPe8n+ljKTcdTTE+Kx5zJnV/gEVAFr4SaGK98+4iabihmDb1aOTl78XOnTuEBNpw1113OmP9bxhTzYDkQ0cyobB0d1PYtRARRoBcwTAKHIWpj5w0QbkKojkmXNPhsZlkaIiH4HVeMxqEuYeO8XhOkYmOjlN7WY8dMxG7MtNQUJiryuGjtBsbfDyjkL4uXOKrZOHl34tnPurEn+5Ow5/vyEa8KB+dnT1obmqVMrfgj3fk4TfX1SFvjw2iSOHFh3QHM7UfFpmTCOuq3TD/7kSs+zhRbTsitVDlYlkNYdI3zyUoOAizjzpKlZlhpm4mThw3OuoHsAjIwv8E58s88cSziIqMxJQpx6C+vhZpaRvEdCrA/Pn6Q4JaODVcjwlznpaWpjqaKfhGUEg+1GgYJTDIS0y7dkyZ6oFhw33EzPEXDYFrvzxFCyAB6LQolIYYjCN4TV/vO+exyd9cN2u7KIzGmXtMfF43YVrD0ppZlJCPhwj9JNEAq6srsWfPTtXHFBkZcYDwuC1GzuaZ8PbthZdwEheoir6DbknDK8COv/+nDfN+2YYhY4rw7zcKERzuQHamTe2s2NrIGc1SVkmK2XP28ufvhODV+4fLNX9Jjx3YfYTCPOl4zLALf/lrnHzKaUKIdl0vKQ99Xifo0/UXArKWYlj4ryBB3HjjreqTw+PGTkZEZCyWL/0Q6Znbcd9992LkyJEqnhEIA9dzHq9atUrtAU2zh+EUGmNSSQxERbVg25ZsFBa0quujxgSIycBfeE+lbSQkBsM/gB2nAWhtcUNVFTuhaX5R0FQ2ijToSBQEtRLmwzxMeUg+LIMhHfoEj00c+iRJcx/B8KDAEISFRYjJmYoRI8dg8ZL3kLFjh5RLrxczcemrT/N4lSNu7FpEJjSocElCyqZnKoeKJebt0yukY0NFMdBYB+TuAWKHADEJQmLunFjojo9eTERXp4+Us+9ZEiwPnTkeP2Eizj3/AvWVWeLuO2/Hnffci3/87Rp1bupFn+/0k08+QWpqqrp2JGFpQBa+FGysD9z/HzEtfDAkeTji4odgw8YV2Je9F7/73e9UA3YVCFeYc15fuHAh3nzzzYPIx4xU2Wxu8PMtwsK3d6C8rENIxx2PPzsRs48Ox613j8GYcf648k/RQnR2NDUWYtE7q4So1otGtAsR4eWYOLEHgYHeB0wqA+ZhwDLwnPm7ko8p+6HHLCOdISceewgRBgWHq74fTrpM27oe+fl5otdobYlgHjSJNBlRmwnBzlXT4OFF7Qlqb2luch8epc0qrlZn3w73ki7KBSYdzb2kObzei+ULQ/Dmo8PQ7eAHCfsW2RqwnCwfHX8Efn3R7+At6lbu/hyVf2BgANwkjiFGxmP5mAbDYmNjnSkdWVgEZOFLsWDBy2hqbkZkVAxGj5qI9B2bkJO9RwRwNM4556dfEIpDwYbPTciWLl2qGj3jUgj4C0zysdt7MXlyC5Z8UghPL/a7ACkpfrj2z7twwsmRqBBCGjsuEHZHD9xEG2ps6MYLr01FS0s3tm6qxUeLcvHic1uQMlT/utMZIaPvChIPCcrEO9QRpi702YHNMhM0eaKi48X88RQT9GgUFu3H/v27UVlRKRpRiIrPNJiH6ejl8L/d3oVuewgaa+VZSDpBYXoYndmwY5mTFIvzgSZRkCbOEmGUSHVVNsy/Owm7NkarZRMsB8H0SSLMi45El5o6SuUlucszacIzTz+JBfOfV9c425v3+JLxBLyH95u6culHf4BFQBYOiyVLlmLXzt0ID4/AlMmzkJOzG7t2p4MLMG+++SZnLA3TqF3BMA6zb9y4UQklQSGgWUTTq6urB/PO9sCi93YzsgiSCJWQzMLF03Dz7akoKW4Xc6xd+X++bCemTg9FdIw3li6uQm1Nl0rP05P3cb6NHmo3MMfMjyCRmA5nOuLLymzuoWAbUy4iIlptlZEqZhfXcm3ftgl5ov1ERUVIHK31kHzo02zjLHGmw3+2Xg+0NASrL2WIkqZIhkUQvkBJgZTR2dfDuGs+8cErDw5He4uf0pCYBtN0JQ6CSzRuuuUO/Po3v8NVf70GBVKW22+9Gfl5uTjplNNUnxr7gEjCZp6RqRfTMe+jP8AiIAtfAH91ly5dgQh2Ogv51MtPeHr6JpSVlOLpZ54+qEETrscEz++55x61dSoFyFwn+VD7cYhGM2euN3Zs3ytmnR9OOyMCM6b7Y/TYAPz8p9vw6ssleOn5IuV8fGmSjcdbr5Xg+n+NwKTJwfjdJYmSjtZw3Nyp9ejtOg7VfnhMRwJyFeT/RkKEiUMC8vH2U31PEVGRGDFiLDZvWYuCglxlKjKeMesIaj3U7EwZaHLN+slyjJ7SqEa0li7Um8pXlQEN1Ioke7rO9l68+lAcMtdxqw1dJlMf+kyPPt8Ly/XHP/9V3SfBiI6OUbOxo6KicO3frsfcE09SBDNjxkwVPyAw8EB9TTrmvD/AIiALX8BLL72KQBE6fkjPJoK7eeNq5O7fj/88/NABs4RggzbgMR0JhpMLuaLdteFTMElAnIyXEG/D1o078O4bldi4vhbLao/DopYTsCOtFoGVDni02kUz6MXQZBu2bKjD888UImtnM372ky34z325Up4GSVtrTX+4aijycvs0LAqYOabz8jqYfA51Ji5hCMw43hMWFgk/Xx9MmjgTe/ftRG7uXtTW1al9etjvxLRZN+7no8yhA/f3YO4vP0BSajUqS3VHM4lnzadCOEJCBLWc3N0eYnKNRFNNkKSlCYcgeZhjkl1QUDCu+/s/MGr0GPUOPv7oQ7zz5uuKbMaOG49LLr9SNLVI7MnSOyRGCmF2dfXNqzL1ZR3j4+NVuv0BFgFZOAiff75MVPlCtcVnbGwiNgn57MvZi0su4fYaQ5yxDhZ2gsLKZRX//Oc/Vf+DARu81nr0otHg4B4s/XwD1q5qgId7N0788y2457Z/YMaYFNx56lw8fPPtmBechH22ycib+jDWb+nApvWNKC1qRXtHDzy8PBAa7olZR4di0pQgMc2SRQvSGg/TpzNgmaSYiiSMALrC1MEIput1Cm14eAzcPfVsZ5JnRvoWNWs7JlpMMqdWdZDJJY7Ze/u14LTLFiEithOFuXoHROEoVAsB+QUwX2puvVj6rh8+fXnYQfmaY1Nmlovm1Iknn6wmcJ5+xjxk7dqJDevXila6XREf+3PaWtukfDtUH1B7e5tacEtNU3JT6RhHcBFsf4FFQBYOIDMjU5le3BZiZOo4bNuxUTSfvZg2dRrOnHemEjADNmYjdDzmHB9OMCTREOYaz+ko0AGBPUjfthVVFZx8qEeGjj16Fv7+6Muoe/M+/OZfN0KYCffvr8Sv/3Y7zpyYAJu9FR/ML5c8elBeasfkEWVYubwB69fUYfLUYLz/Lhdb6s5ZI2AG1A4O1XwI12PeZ0jLNY2Q4HDVbxQfl4DYmCRsTVuLosJ8tdaN2g37sSjkJCDeRzjsNkQPycfJv/tU6tot2g37pziJEMiT4wsuBZJTuZSiF+88FYl9aUlqXg/LaLQnwvijRo/CkORkVabRY8apfZaioqLx+ZLFqm6MVVtbgx65t1PKw+ccJ9pNaGi42hKE5GO2lzV1o+svs6AJi4B+hDAN3BXcEfDFF19FXFw8Jk6chb17doo6ny4C4oW///26g+7hsTmn8KxYsUItJqVW4HqNAkHthwLu5cmtLjwx9+RZ+NXvZuH3l43F2eeNwCcP/wITi56Dd5Q/zj/pNEx75QPYe93x0puL8OaNv8InC6qVoPFTNivfLMaoYV1iEjFfbqPqjhoRboJ50Jm86VPYqEkQRvjoTBxz7gqm4enhJQQSrBZsTpo4Q0yvDDHzctDc0iIE5KvqRQIiaRjYu9wwenYa5vxs64F+nKGjgfIiPcp11MkSINJWWdyLBf9ORHVx+IGOZjpDlkzTLtqWl7c3Lr70Spxz7vnqWoB/AKoqKyXvLjFvSw+Um+GNTY1wdDuQOmoUrrnuerWVx/+zdx6Adh3F3Z/Xe6/qvVfLMu7dxjbGYGM6gdBC/4AA6V/JF0iAJBAIgZCPAAFCtzEGY1xw75JlNav3rtd7b9/8Zu68e/WQqQZk6Y60b/fu2bPt7PzPzGw5+xUsP/svn5L9+/ZZm6LdOAzTpwqlAegMoxiEqYQN45Of/JTUT5pkB8o3NR2TTZvWSrO+Xf/1Xz/7c+ljMMMwd911l3zve9+zBX5Q5M+gh1Ehsxspv/R0Z8vxY7nS2lyqb/PJ0t09R2rrL5B5Sy+TF7/kcln0x5fIuz94obz+5iny2orvyYr52fL6D06WP/mzWqkoGZDPfrVU7n+sUMv1tTJZWbVartcnwCcYE6YNNSakoFSKNnFfKrGpk2UHSD/Llp4tbe2tsnnTOjly9LBJDmHLCoq2XnDzXbLkoj0yOpxhn0QmyREVQqbNFlmyytcAbXg8U77/BVW5pNhm/OJ+6oYD1M5WafOj//BJeYmqWmufelLBokouv+JKAxXKYcsJW1UgjN9IPLt27pKR4RGbcqdZX//aV2ztVqcCE0RfQJTFM1m8eLH9PhUoDUBnEAWTwpCp9I//+Gk7/nTZ0lU2kNc+/Zjs2btHPvWpfx6XIIK4H6mGPB555BG5/fbbjVlTGRxGOqAqAFIVagqHvXPeDeoADDyqKkxWNtPXbjPp7BzRtGNy5HC27N5VrOFJ0ta1XKprz5aX3XSFvOxVl8ql154nWRVny3DedJkzL18ltTxpbPRjTKkTRPv4jRQRTJ3qJhL3hYvrTLPzHa4ZM2ZKRWWNrF3zsG005dCx/v6+8byh0ZExs/e8+K23y9Q5yuyjWheNH+z3vVw2xa5dzZdS7701Xx750RwDY+oZzyLyAjDe9/4Pys2veo1ka5qly1fInXfeYX176WVXSFNjo/ZZtt0P2HPvgoWLrK/37t1tvw8fPiSf/MRHTVKCyDvyTy2Lz/2cKpTeinEGUeogDPryf35VB+5RMzrPmrVAHnropyr9bJB3v+ddcskll9g9QYTDVsHB6W9605tsi0YqM+HjUkEu4iYS4IaDqXib86aG4SJ96j3MePHNd9QbdmTk5Y3IsaPk4depA8AYb/uQfia2N+oIRRkRh19XN03qamvkgguukg0b18iaNY/aofUFBcljNKCR4UypmbFXLrjxaRkZypAW5XmkHabXO9r0zZ6o1/DQmNz2pQrpbJ6kYORrhgLEAjDJ88N//pcKcmXS1dkpjz/+qBmb/9df/6W8/R3vlOkKhrfe8j2bWfzghz6iEtkmeXbzRnn1a14nu3fvkv/8f1+UadOnK4AftvantinKw+c3EtAdd9wh8+bN8wr+gSktAZ3B9PDDj8qu3Xtl0qQpMm/+Ulm/4UnZuWuHXHTxhT8HPhC/cYALJwwyDc2AZ4AHMfAnSlhQajxhHPcxw4NkxIZXGP2wMhHgxkxaqDqkxdDMNDVM29kxom95Bx+upQIgYcqJMoLid7QptW1xb3l5lZQUF6n0cY7W4Yhs37bJmD4/PwmKmtrsPQvOe1ouffXTMtibIbu3iDz4E5GWRpXmAB8tlpZ2tY3JNz41WdqbasfBBwCIevGb/rM6q2L20IP3yz/8/d/ZLNeYxg0ODcoPbv2+gm6eSZDtbS22PIEtMIAP9bnle98xiQgJibxS8yQc/UFayn7FK15xyoAPlAagM5T4uN0PbrvdjM5Ll50jW7euV7fJzrR573vfm2C2JMVv/Pb2DlO9WPyGxMLARvqIhYY4wIXBjwsinAoKTp5vKjiRH6CECsfUM8AEIBHv9UjmkVovKJhwIthx3dJMLF6JeBYcstZm5ux5UpBXIOvWPaEge+AE8KH+I8Njcv6N98ryi/dKa0OGHDvkiwsBH45LpXkYl/fvypDvfHaOjA2Xal2S7cIPQCBMX1HfL3zhc3L3XT+VadOmyzve9V45pOoUbWlT9ZU8c1VKHBgYlJ+qWoa0yL3f++63bRaOviZv8iGM417KII60xF133XW2QPRUorQKdgZRDPrm5hb5+499XKZOnSZnnXW+NDYfs0O1MLR+87//29Klpk/9zWrfv/iLvzDVi/DevXstDYwEGDnB9ImgEtdxUADDL6LUcoNZU+Mph/LxuW7AoAwGERdlxX2RVxDh1Gu42topBsbnnXuZPPXUw/LM+icV+BpMyoPAUew9l73uPikuVfXvoJ/XQy6b15CnyIsuFTuIbO2D+bL2ZzPsWI7UugQYRNnUOX6zi/3a66+Xiy66xID885/7rE2xawL56Mc+Id/65tdl29Yt1tYpU6aaUTpOe4w+iLyiz8IBRqwVeuyxx6zcU4nSEtAZRj06aD/96X+VurpJsmjxCmlrb5FnN6+Xffv2yWc/8xkbsME0qX4M7E984pOWduPGjaaG5eVhEPUZLxgHPyQg7oHwYZAACnceJi5oYnnhR1wQ5WDYRlVDOmLvE9dhtKDU+yIcFL9pD9crKmqkrLzMptz3H9pj+94ajh83SYP6MYNVPe2gXPPWu6VIwQcDM991Z7Zr23rfSHrBVUg+Y3LHN8rl6ftn2/oe8k510f7oC4h46lFSWiKXXnq5tQ1j9+FDinBKqGIcO8Inr6k3aY8dO2rgQxgir7iGI5zaRso8lRYfplIagM4gAhj4lE6hvtXnzl2oMRmydct62bN7p3zkIx+S6mo/LjQoBnIMZt7ITz+91tQhs0m0tyvz9xhzMEXN9gSOgeCLnwx8GAMbDzNflM1vW7VrgOF5kjcMAnDhnEFPBAyIdDCrhjxCiTjuoT7kb9P9iXjI0yf9KCvywi8oKNI6l8m8OQvtoP2N69fIkSOq/uRgRxmRocEMWXTBBrnstWtt6pysObMnW4W9nZtEVl+iUo/iXn/fmHz385Pk+L4pKulQhgNDAE3UKaQg+ifqBQ1pO0hx7OgRKSwskmtecn2iL7y+3V2dllfUGz8cFP09sZxwXD8VKQ1Av4D0vZ0InR709a//tzLKgEyaPFVqaupl/YY1sm//Hrn6xVfLueeem0h1IgPj4veTT64x4IExYHje1thqmGrHXoNU0tPjX3dARQKU6upqzZWVlap6lGP3kx/ABHj4Wc4wUDAjgOdSkgNSnPkcQJisD3ULnzpgMMYmEnFQ8j4PEx/MCDBWlFXbZs7pM+bLM888IQcPHZBezcNBcEyB52ey+Pw99nllbiPbtiYFF9X4zr5YpaBBEZbbfOOfZ0pHc4ne4apggAWOMGUGSKS2Z7yeifT33/czA/SLL77U0rEu6Z//8RMqle0crzd+5BtlBBGO9nJ/lHWqUhqAnoNsuf3g0cSvFz6tXfu07N93UCrKK1T6WSJPr3tcjhzab2tC3vrWtyRSnZwYxADHP//TP1oY4iCx5GB3ZuIaTN3d7aCEetTc3CydnYDWqOTnF6gEVGKbIQEnpCFmeDQ3u3dYdR02q/qRowEiXsaIglFISTBeOCjScs0/t3zEwBCQDOYkD8I4QAr1ra5uqqpepbJs2Wpl8Gdl396d0tzUqGlzZPqiI3Lzh+6Q6qldWo6DD+t6ju73mS4VMGR0GGNznnz/3+ZJZkaB1YNyUqUPKICDNuK4HukgrhMPCLGu5+677jTb04oVK+1aT4+rW9He1DwcxB1gUttKPGlCLWWd16lIaQB6Too356n79vhVCSnl1lt+oFJIicyZt1j27tshR44esjf9P/zD348PYPwYxBC/49rDDz8kDQooI/rqhxFCcvH0yXuCiGdRHz4MA9MDYm1t7aq6tVmdiM/LyzUgYntAgBL7rQA4ynZQUqdpo2rki7oFwABYDlper6g/+bM5FqCBqYnnOsCI8byyosbKXLhgufQqg2/e9LSth8ovHJOr/+gxOf+G9XJgp6paqtWBEwO9Igd2+d4uisjOHpN1jxTJ3d/C2Jw0lEPUJaSUKBcinAo60b9ed5dU8lR9feLxR1Xq+bhs2LDerkV67idNgBF54VLLAnj4HcATIByffT7VKA1Az0EZGVlSmDeNkEe8gOlHP/qx2Weqquu1NZmye9dWOX70iG2zgBig4acyEoOcAcyK6I9//BN2HCkrdiHShZrCfalMAPGbrDy/pPQRhGoFMGBMZUano6PT1DfiYSr2YfHW5kA0fFQ6VigDfExHIxVgSwrGpa7cCwNSZ34Tj5rY1NRsKiLSEdc4Z3ruvPkyedI023axbt1jqnodkQXnrZdXfOAuycxtlU1PZsiOjW7nYcbrwG5theIITeB85vtuq5R190+1T+MAEpRFvfHDQdSDvoC4Hn1AfKqP1Mc9PQrSIcnFiucAV/LhGhT5Exd5xDOIe/Apk3tOpf1fqZSehj/NCUngb//P38n0adNlwaKzZMvWDbLl2Q3yrne9Q1avXp1I5QM6Bi+ExMJb9HOf+5zcf/8DKpXADEmQYoCjbuFi9otrMIFLPjjSO/O5jceZj/hk2P0AqRiNXh9nqqysbKuLh53JAR7sSAAKdQkmhTLZTpEo18txqYEpeu5dsmSF7XI/77zLZeu2DbJ2zROSWfaYrH7xBtm7NUP6+5AcRBqP+LaKRatcCsLGzTEad/53vTQdVpUmwyUdyqVe+NE/+AEa8TuuWa0S16FoEyoqRn2uRb7EE4aIh/hNOMCI3+QRwBvpocjjAx/4gLznPe9JxJ46lKxpmk5L2rZtuxQXF0lpWYUMDw1LY+MxmTd/7gngAwVz4CMtoOJ873vfs7Uj3A+QxEDHMUWNusTxoNh0OCuIg8550zKL44CRVDeceUIKct+C/FJ/4nVnImdSDtYCSPkGPSoUs159fX6qF7YS6oGUhGO6mZ33EPfy1QzyhDkBy7q6KbbBk88p8yXS7duelZb2fTJ9iQLz0/5pHIip974eBR0+q2P141yfTPnWZ6ZK05FyhTRnfsqgP6AAEsoL4EgFBK+Pq1TRj3GNMNPv9Dv3xn3hIHyuAfiRT6yFijK9/5IUdTtVJaA0AJ3mtG7dM6q+FKsKVi0NTUeVEQflne98Z+JqkhjwEKI/TLB9+3a58847LQwxsBnMqf6JzpkBVQl1jyl9XKhPXGM7BWljxstBLZmHS0EwWjC9xzsTEnYfoh0cvAUYUWeAqavT1ZecnGxTF6kHq5tRZWBadovPnjVbpcEZer3CVzsfPiSTlzwojUc9X7oBEOKzOMvPFZm7VOuhKtfWtZVy6xfnqkTEwkQHh6hfSCKAQtQ3te6pIETf4QBEiDQQeYQkF9JeAApxhElDXtwfzws1lvTkR1quQZEm3NKl2pBTkNIAdBoTg/PggYMmJbDepan5uNTV1kq5MmcQdhxnIKayO8wWw3qfL3z+8+OMxcBmkDOoOR4UECAcTJWkpP0jHGmQlgAhwMCNzL5WCKBwVc2Z0NU1D0MeHb9haPftr/7AkT8qFzQ65sZu2hDLAkjDLBy0dOlKKauolDlzlsrmzU/LAe2bSQufkbMuZumAqlsDLvWokGRfsFDMMqnnp9+YIeseqrLPLkPB/BBhyoj2RhxEfIASfvQX1yPMPXE/fYwf90d+1saEI03EcT0WS0ZawpQFIBFH3rxEFi1aZNdPNfJeSNNpSTAgdmIkIB2J0tPdJQsX+EDs6dsiRxq/J4cbvqrum7L74Jfk4LEvSkfvXfKD2z8vTS0NwsZHBnCI+Th+O1A4g0Uc4x8wCwbCWEwYH4bwlc8+ZZyV5R/uw+ZB3VDZkE6YEXOAI0/PN1XyScYlr9vvRJg6pMZ7uSOm2qxcudokomVLVsnBw3xWZ5v0D++RBS/aZl8l5V6EhymzRNqakUjG5NknS+RH/zlL2hqRWrwvoh+8bSfaZxygHSCiH2D+uBYU94YjXeQDRRkTibS0h/ygyBfpLvIgDXXgWjjO/0kt/1SitBH6NCMeZwzQrVu3yQ9+8ENVO+ZKYVG17Npzn1z70lzJKXxa8nPmSW72DOns3SP9g4elMH+SFBfMkrycIpVjcuXwkRbZsrlBNm9ol317e1QlwRAMU8AwqcyDH2DDUMJPMlmkd8KfKNHASO78mkdyL8yGsdl9yrArJ+Tvzq/Fb0/rYZiyqoqve6yWBQuXSmVVnTzyyN2yY9t2mX/R92VwaNhULvgTns9Qn02mT9w1SXo7Vd3KcIaHgSO/IOLjNz4SI8xPfSGuUxeIe0PCid+RH+m4J0AifuOnpiGviCMtYSjaG8S93IMDnL75zW/KOeeck7h6alEagE4zQvSONyArl++/7xFZsapCZs3fJYXFuyUna7lKDBVyoOke2dfyiIwMD0rvQIbsO9ZvAxnpZFJZucyomybTa5dKVcUk6e/Jki2bumTN4x2yZ9eAjI5k2YcEAQPucSY7EWgYVj6y3E8OM/eRVDycBCKnVGCC8Syk91MOZcQKaZeqoGBAXGoYqamoqETOOuscmTp5uixbsUoee+x+2blju/TJz6R80j5hHSS1YGsF+a+5r0wO7azU9mHbGTFJLeoDQ0Oet4NCEOUSF0BCOOoS6SIuNV2yri69xHXuIRz3cS3CATCoX7HyO+5LJfJgTdXatWsTMacepQHoNKMwVMK8z2y4WwrLfyhFpc2SkzlNsjOny77GH8vmg2uke0Df1jmZUlaQI339GbK/YdC+1Kk8JwOD2D+UcXRkVBblypzJ9bJg+jyZUj9HsjJKZNfOLln7eKuCUq90d4V6kWR8CJ7zoANQUJJnCXABH9CJcGoaKBWgXCWDxsbwXb3zxYjJ6XjqwCmEfKp4yZLltsv9nNUXyp59O+XZzevsy6ZltRskI/e45JfQD2OyZ0uxbFnDamHAgzq4pMG2iFTmJh6AD3CAUlko7oNIx/MgLhVE8Okzf060z+/Bxe/IP0AqAIt4wgALLxvCkZ4ycMRH2re+9a3y53/+55bXqUhpADrNSIexDOsAbO18Qlo6vyrFJfpqH6uW4y3rZMMB4gZspzaYge02R5lvoDdLmlqzpatb36zZozKgDI1Btn8wQ9rbRTq79c2rw2RyZbYsnVsj5y1fLAvnLNJ8s1UiapKn17TJhnX90nQcBkA1SAUTfJwPM2cwC06gE+P9vok08V4HJEYwZeK7rckBqbZ2kixeuEimz5gn+QXF8tSah2Tv7p2Sm6+S4kiD5BbtlsGRHtm8plJ6umD+ABWvL21B8mIdEgwNcwdoQAEq/A42wg8gCHCIeOhkaUkX6hmONJQHkECkiXyCsC0h/ZCetNwf6SMtfnwc8lSlNACdVjQkfYOHZcvuT+uA7JJJdTPsuI3jHT+TXY2HpKdfJZwBZSAFmYzsMenpzJGj26slp2+SzJ5dKRX1RyUzt08ONnRIS/eQdOgAb2wflq6ODBns1Xttgd6Y5GaLTJ+aLS++ZJJcdeFcKcyrtfORt23rlG98tUuOHshRpgGInAnCQa5WMeRCorC/6ogLgPG0EL9jhCaySFDqD783lQCNpSr91FTXyILFq+SRR+6V/ft3y0BirU17B4edHdK2qcSk/QawOABwN3k5OJAPdSecCj4Q4QAPfNLgoMgvKPKIOPy4PxXcIr8oK9JxnWv8pv4h6UJRZqSFiFu2bJl8+9vftt+nKqUB6DSihx69RbZuf1yWn1UlQyoB9A5sluLidikpLpbMrCE53HhEDjQ0SXlpvbQeGZX7fpQtyoOyTBlV2U0yM7KkrKpbJs08KsVVh2RfQ7OC0ZiC2pi0dw1Jf9eo7QJHVcMf6h+T0mqRD/3JFLny7D/XNPdKUWGB3H57k3zrqwPKBPnKEM7IMEYwkodhGgeOBM8o/TwABREfIzWZHuLHiUOYIT158jSZMX2GLF16juzbv0t27twix48fsxmxQ4cO2lYO6kJaB4skaEQ9U+sa8RDxvgXEw6n3IIXEvRDxXIcijt+pDgCKcFDqffgBShBhjMtRJtcJcx1HHNdvu+02A6FTmdIAdBrQzl1b5Z57bpWqyhqZM3eyZKhaMqiSSnZuj4yM9ejvFvX3Sv/AcenrzZUpU4qVUQ7LY48NyNH9U6W1KU+ys5guhgmd0QkXFvdKac1RGczeLQeOt8qhw0OiWplksdBY042qxD+sqlp+kYLZ176kat+dUphfLSOjfbJm3UH554/1K6yxSzwJPD6d7kztfjhvC2H96z8mEJdSR2vcA0WdIcpasXyV1NVNlslTZsnjTz5gqldDw1HbDMsiRmfWVKbHzhIGYH6770CJn1KYEukCEELFQUKB4hp+5E8YIp68iOc+JJkAIOK5zu+QqCKfIKQf1ndBkb/3n98bYfbSPfHEE5buVKasv1VKhNP0AiNOJLzl1m/Lhg1rZNq02VJT65sXu7vypL8vU/p6smVogG0IpC6RnKx6fXtmyYFD+1UiaJX6+kK56toSlZiyZGCoX44d5mRDFrv5W3egP1PaG8uks2GmFGVOkznTi2RqPYwxKH062IeVgTsPipx/1kK55IIpCjyDkptTqGXlSXlFvxQogG14GiaFeZ0RNVsj5ZEE+TWYxn6ZP37R0oULit+R10QqL6uw86o54+fYsUNyWNt74MBe274R5wthuI46aW7KvElGjroQ72Gu+e8AjkgT6VOBAOJ3+ABFXAtQIY8ADAg/fsc9kWdQABWgFXlC+AFkhJHCWO1+qk69p1JaAnoBEgfKf+UrX9HBNiaz58yU0pIKKSjqVeAYVPApVjYBiIZk1BxraIaUhVQ1yFK1I6dVXbvk5PZJc/NReXZTo3S25sk5L5oly88ukyOH+mTj02Ny5ECmDAzCKCoZDI2oRDWgoMYepCEpr+6XospW6Rw9KKPD2fI/P7JaJlfPk7xcpK9CGRg4JAOjW6WtPVve9cYWla6wceBgQPeRLPx3MFJSOoIm+k6Ek6AR4RNH8JjMn7dQwXWyLFp8tqxZ+7Bs3bJJ1a+jJjlguGVvWdhTIMogjCNMnTx/6sP15LR5pIXwSYsDPAJA+B3pgyJvXABIUGqe3JNqfI68SRPST6QnbSpo4UPEb9682cKnOqUB6AVE6PUf+chH7IybSy+7VCorKnQAMuXcK4VFLTI4kKsqVrnGxfGmONQNztOB6Zi2HdX0CkwZ7ZKZ2yg5eZ0KTCNy+ECn7Ns1KBWl9fLSG5fI6nPL5NDBXrntey3S2Zav0hVHceSabWnXzr2yd+8+Wf/MFvnWT+vlinP/WAoL5utoUgYdG5DjLTuksrpVVb4ueevr9+v9MIszU9IFICXBSFlOw87w7jtDue9gkEonjlwAxO0jy5aukNqaSVI/ebo88dSDsn7dWtuIiv1nYKDfwqkA5B5/vADq5r7XNZgb3w3OGICTcaQhDBhEmP73tD8PRKn54afeO/Ea8XE/4fAjbTjSko5y3/3ud9vu9z80Rb1+EaUBaAL9Kp32h6Af//jH8tGPflRuuOEGmT17ttZzVNpa26VvoE/yCzqktDRHmhoKVG0atO9JcVTFCGtjbCVxcqOjf+AP5sPgqu3U/7n5XVJQ2iYlFax4Hpajh3ulq61QVq5cLFddM0/Kygpkz45a2bmlW5paGqWxoUkefPAh+eN3Fspb3/wWyc+dpdkMy1jGqHR0tkheQYtKWTvthL+//PAO2bRu0AAIBoG5HYwCgJxhA4SSYOSMyaPw5+HhiXTi6OVIi0JZsnipTJ06SxEkW55++hH7iB/gDXMiQQBCGJGdn5MMDOFTtwAYKFlHBwYcbeE3fcp1KIAhKMCDcvHjOj7gFPHBgvhcT/0ddQjDM3G4KD/C1APi4LF77rnHwi8ESgPQKU4wDIvJUB2uv/56G3D+ze8M2/Gdmzssu/eukdZmjL1+fCcD1Q2sqVPL3MEfZ/pgfgY2x6IW5BdJUXGOVNcPy9SZg1JTl6uqV7YCWoFkZ9RJbb0yU06LPPZgt+zc3iWveE2FLF58ruRklmmWKhEAaqO1Mjy2RTJyHhVVDCRTVcS3v3GdHNgTU80BPg5AE6WikHwCnCDiqXmCD9VPBCYQbeRScXGp7XebPXuRNDQdk7VrH5eDB/aPgw796f3jKpPfmwpASbCJ3xD1oU8DMFLvgZLpk9JLqvQT4MO1VMDgt7fR03BfpINIx4pnwCry4xq/eXZRDsSRG/fdd5/t/n+hUBqATmG699577RtcV1xxhRlVu7u7dMBl2qmE/QODqjr1SU7uiBw/3irNDb32ZQXngwwZGuQb7D64jfn1Pr70YICTkyt5+b5DndkSdqkDZkVFbAjNVykoz7Yi5BdiSEbCGlRO6VOnAFVdpvnkaR0qxpkElS8rY6oMjj4lY9lPUbzRnp1t8vqb1ioo+GZW32jqe8ocZMJ39YG2BTAGI+IHCHjbnMmDqAI/3c+QqspqmTNnrsybv1y2b98s6555Uhps+t1njrD/OAAhAXn9vR0OclEHpEMvn7L9OoAZjM89ONLgU/+YgociLqSciMNF27hGmOuASOQX7Yu0cV/8Jm3UAQK42HD63e9+1+xELyRKA9ApSDySd73rXXYmz3nnnWcHcTGDw/GkPiBVpcnRN/rwmDKWDl4OTdd4pCQkIAZ2cVGxAU5vb59KONm285wd55wLjZTAVypKSkrtqA7esDABDOYMCBPBJDClAkPmiChGSV7J3dIzcKvMqPsnvVZuU/cwXVbmdBkc+5lkZO3R9EgVHOMxIm9704OyYwvn1TjYhOqF7+X5oWUOOu5TvtfDmdQZMsmUCU8p+TtGMH1QP2mqzJk9R+bOXSrPrH9CNmxYZwZoV0M5Yhb1NAlAyeHvAOQ+5Xm+MHpQ1AHy5+D3RjxAgNQZdecyYZecklKNxyVtO8RHHGHuTZV8iI90QaTHcf1lL3uZ/NM//VPiyguL0gB0itH69ettCnX+/Pk2AFtbWww4AB9sN9k5g8oUfCyPxWYsyNHBC1gYU6t0k5cjRYUcClYmx44d13tGVWqpMQmH0wIDcHhTwgBJJncmAgR0WIz/hhDpH3zwYSmp/5mcd8EuKc1/g+RkXKp1yZG8nHoZzrxPbzymNYFRWCA3Jg/ev1c++I41UliUa8zngJMsz7c38PZPHrXq4JcEniQ4AYgOCu6ibsk6Bk2dMkPVrznaf8vlqbUPy4b1TxsA0Q8wsh/jij3I7WATKQCYMhwkACBAIak2eX28Hr6mCAnRQSbImEqva1cQ0P+0P8fiAcog8koFnigX4AuJimtxPcIQQPrhD3/YjM4vVEoD0ClEn/rUp0yMXr58uR2ohbowedJkVYH4SsSQqk0usg8OoOM7g2bD3Nk5KuUoGOSqalSQLwUKGCWlpWYrQvLhVEIOAjsRAPz+1AENOW/42x2QOnz4kNx99z12f1VVkVxy3aMKZCNSU/oPUphfKiPZDylTdeo9ytAyoPePybGj7fKq6+9QBiK/iRJPhKMefihZpKF9UcdwAU7UjetWw4RPXZ3d3Z80abqCzwJZtPgseeKJ+w2Ajh07nLjf28UsGIfhh2QBJXMBzF0y8fTuUw98V9vG7BSB0bFhBRNLaPepZ2ovYfvPPaTWOJzV2QohrwBcb3OkCeDhbCTKIsx1+oAwRF0An3/5l3+Rl770pRb3QqU0AE2g8YHyeySYAUMzdgqkFE4k5JAudnHrWJP8Qh2QubxtdVCO+EmCDEjsNfn5CjoKOAWoWIXq1GfUc4YygxnGLi0tV8nHDZMMXsrhixLkwTe8+FZXSXGJGZJRU1BPWE394x//yL4lVldXN3686ZyFzbJ89bNSnPNeyS0+qGVwHASMPKBuRPMdlD993z2y5tHGhFQWYOPg5+oYceGfCDQRDqaL3+FoXEhpUDwq0lPv+vrpsmjRElm18jx54KGfKgCtk337dyfudZWqUPuJ7+PTByc+78jTy6ccv+73ksfgUL+MjQI8mlZdFuUShI24h3iluI9+TEo8SEkArga5TwGQWUnACOHKd967LYh+GRryEykpl/oQH/X9zne+Yy+qFzolZcY0GSUH4++Hnn32WbnppptMNWLQYe+ZMnWqqhFzpaw8WyZPHZPa2nwdnLVSWlyn4Ro7/J2vXMyYMV2mT58hU6dOk0mTJ9kB8Zmq1vCmBJSQYIoVWJCOaBcDvqvL90BxiPzkyZNNGuDjgc0tTXaUKWcsb9myRT7x8X9Qf6tKXQmGUYI5ZOhceXbbQcnNP6YxgA7gg2oyouWOyM4d3XLfXQcUzGIGzlWfcKg+zniuAhEOxvI0yTN9/LfH+W+XPgjjpz4q4vgyKrYermkjQQUDwVSib/r7B0yi454TH7czt48BLz+Ak6i+vm4Zs0PuNWtNgY/E4181DZCgLnpN7+FZZAFAGo4JAE1t+VIP6qpPRQFqRHJUrebwMz4PDdFPAcDUE58+Y+KAmS7Ax/vhhU1pAPoDEcbDH/zgB/LXf/3X9lUJ3sZIPYsXL5XpCkAz54jMX5QpVZWTVNWZL1OnKNgAOAocAM7kKZPHbTt8j52pdD78x1uTgY5jhitfgQ3mIH+uAUwwQHy0r6SkyFS9AwcOyI4dO+SOO34st9zyfQUmjMvKVDpEGOgA1cyZM+W2226RJ588Ijm5MB7AAxMMaHtG5dCBLNm374Dk2of6AI6QqJKgArnvZ9wQH76H3eia/B3XAJ7UPCIfJyQ+6khbOUqWuruR3I+BjbQclE+/wNwep6CRqAvPBJ/MHVC8HcT3dHcqCDgQINFYbtyvIERetMfzIw3AoxIdafVaVraChwIKoEJ/4Jsb0vZpXZm9NGPz8IDm7UBLntSFPAE2wkiiDz/8sH3NNuJf6JRWwf4ABFB84xvfkMcff8wMzIxmPhFcW1svJaXDMmnKoEov+dLTVavXipXZcyWHgazO7Ao68MIx2Jkh4wsRxhwMfE2X/LroqKlZqGq2ChomM8bmDexv4ixVi44cPqzA8qS0t7ebGojKxdcmMFhj0F61arXZp3p6OuSN/6NZ3vCKD8oQe79yYfAROXZkTPoG+mX37t3ysf/1hHS0JlUHq7fWBQmPsLukPSjqHY50pD+Zihbp4fzgP8pgBpDd7qUl5SodnCXTps+WRx/9mX37HqM8UiOgTJtgZvIAdP08abHrU6dOt5Xe2M527dyl0h9f02A7y4D2f5z1bH/tfoAL9iEPwvE8OFXAVE2tO+CJvYY47jOJSfMwoCNGfwBUxCOp8rwyM7L1twMk95PvihUr5Fvf+paFw50OlAag3yPB7EgiX/7yl2X//n0m8cBQNTW1Ni1eU9cvZRUKCoOl0ttVpoOZQQ/z6YDjVct/G3j+yGACPjPM2zOVkU3K0QHOp5eRADhUngEf4GMShQ50sunv75GtWzfL8YZjCkRM1xdKWWm5dHZ0mSEcCQvJ5847f2J1YRbuH78wKHNmvkMljB4Fxyw5fGhQMrL6VZXbLJNqr5DvfPNp+bd/uV/BywEkWTf3HVQCiJKOthkD6zUACCYmLnl/Mi98Ri7dQRqYnI/6Yd/CEV9bW2dSAyDK9+KxtQXRZ0ePHrW+YvUwzwBQHBoakOOqyqG6bn52s5bl9hj6X3vNNM4M+w0BNvpX60Nn2lNK1Bfbj0k12tcAytDwoElmBih+k4ESgEOmWfqsQ1KiD7iekZFnbUJF//SnPz0OnFYyDTwNKA1AvydCRQCAvvSlL9mbDUMoVFc7SYpKxqSiesDehN0dxTLQn8f4s0GefDgMb96zAI8PbuxFFp8YjPG2JH8WLebnF2ks6oWrIZGGTEjHN7F27d6p5XFkB/eSN0c+5Ks00Sj1tVM0aYZs2LDB7EmUVVLeLl/7zgpNt0rjRFqaVPXrPipZecekvXVY1ccl0t48XV567Yckj53xmmlIP6kAEtINv2H8ZLy7YOTUtIRT05HGmFXrBQAhQQAoqKaADmkBI5YyINnxDGBi+oB4rs+cOUvb4V/j2Lpli4JoE9nZdTP2a/4AhvWf/kel4jmgJlkd+daZ/rM6UUcNDyuojKl0yS0APR+ERNWinQMDfoYzfVJYhIrIdRYW5li+EHWBkILe+97/Yfu6eN7RZtzpQmkA+h2Tg4EvDrz11ltNvbG3ojJVVVWZFBT2SkHRoPT35Sj4FOqgSx1gDHoN2+I+1CkX/QEemInf5IWDsbiPclCtOIQM24LlounsMePrb5hr586dpgoylTw8jMTgM19ITseOHZUZM2ZLS2uzloN6NyAjyihjyhCzFzbJ176+XHp6z5XGxlzp6WtRVWyfbdtghXVpWZHUlr5B3v3et8mjD7Qr0yWYM8U5iASouPQTLtJQlyy9lkyfem8ijbYXH6Ld5IctDHWKaWyYnLa2tbUaABEGqOgrjmzF3kbf8VHDHTu2GQjQTYAaahhZ81JQZDDAydbwOLNonNVBg1EfbEOZCkiDA5ywSJ8r0A0MqhQ2SaZMmW6geOjQcZm3sEQqa0YVgIaluzNbNj+jdWxVibP5YOI5iY4Lt9V95zs/MINztNuKTgPQ6Ut0x/P1gBlA2CZgjoceesikCCQTZjIKVDgpVPChqK7OAhnsV3XLVq3xtuVufyzUh8HsK3mHTS3C2BrAw3X+2du1f8AM0rzRR3kD6z/SkKGl1fxQRY4ePWJ5007W7QwzsyNDKsn4V0bnzJkve/bstPqwteHI0QOan0oUmTnyunfsl7f90Tvk4KFqae/cK2VV7TLQlyvFJQWSqyrX0OCQTK56k/zoRz+S977jy9pWjmeFQZOAE2oW8Q482baeKabt4xrpuObh53a0w1UZP7Crvn6SSUL0LTNezOzR76wKR2XFZoXRfOHChQo82/V6l4KPAzz9hKSK6gUYGyhrnJVjz4bxocCk6iqjxPpQr9lsl9ad8lC1SDeg4LNw0TJ73ryESksr5DXvOi55+f3S0YY0heQ7IkXFWbL+iUy55wfleq9/h+3woQPS0dkqF198qXzlK1830Iy2nk6UBqAJ5APs+XnIAA+Dn8+iACIMwurqEsnOGbD9VRz+1dVRoAPd37L+KBRYRvTeBOD4dO2I3ct0OcxgoKJEPY0J9U0PA5aXV6hE40wUqgY+DiM14ANAUIq3Mdo6aiAzONhrKsnWbc+aBGWrr/Xq8eOH9b4+WfmiNnnLOxZJfvYN0ta5WcoqmLUpUQZTZjdpQZkVIBhaJCMDc+SSC16rAFLkdTTmAWDCdyAKwMEQHhIP3yDLUMmJc4RiIWMyj6Rqhs9vdy6loDbV1dUnAMhXKnMKItIeIBRqGK5Xw4BG9CdpoVHtd+qjnarXMBZTJgZl7Q0tx9tAvyX6n3aoP6jPG+B38M+QJUtQVb2ejAMM+319PdLR3i8Dg/Rdpn17fta8Ebn0+g45fjhX1vxslo6NHHsR7N3Dd/2LZeOmbVbHaOvpRGkA+h0RYMHb+KmnnjLRn8FdVc10ea8O7hFTuXq783Sg8qYdlWEd6NgKAC1zCjyoUAALeQFAE4GHWR1ACmM2K57jXpgLFQMDNADW0YH9A2mLwQvoIMq7Ooc01djIosEMqagskN27dyjw1EhZaYlwlAejY2SsW1WG3fLe9y+SnKwXS0vHWpW0RCWeSgMqFuYh/fiiOiS6XJkz9R3y+je8XJ58pEP7AaCg3knQCOAJaSh1gaJfC5By4DnxPuL83ognfwCCa3V1tdYn9B3tD/AGfHD0I2nZIU/7YvFf9CcbeZF8yNPW+Gie1u84ytYLMfNldVDVjVlFptUBYB4Tn4EmP+9zMckLMKE+zL4xHng+9hwy+JZ9sfSp6jZ/3lxT1XiOPIv29hb56lf/WyWhSxLt9PxOF/KeTdM4PR94zCeReYMxJc3g59vkFRVlChI6+DX/tpY8aW/LtFmqrs5uVWU69He72SkYqLhuY5Ze2bdvn+XF7BlgAZjhY8vgrZ6bm2+DGkNrizIZvi0sbFa/qdkW56F6xMDFp40wMJIBM0EsysvLy7b6Ij2gxgF+AFlGZo/Mnjckf/rnFyoDXiQNrY8qoAxo+nIpKynTOKSrYdn4TIPlS/fl5XPqYIdcctHlCrTYQ1AVrXgLm68Rzvje59itHBhccgM87Dd+Ipyajuv8jniTToAEjXcJx8GYfsJ5n7k06SDt9jHud2hRqVP7EeBG+go2d6CLrRmAjzqkoQSAoyJaWUNabyt7TBYvXnECUBAGKKkH4ML4QD3zeAUp5cJufdZ5ub6TnXjUsMmTp9rvr3z5/1lZpyOlAegk5IyUdL8O8YZFogAcGOiI3lVVxZKd267hIVsv09raa4bkLgWaLtSC7h6zFQEu+KhJ7e1tsnfvbgcjBTHyJRw+gMQgbW1rkSYFG0CqXctyEHN1A4CDKYNSmQJDM8bZKVMma11apaHxmIEQK7KRaDhiI1eBpHZyh7z+jdNkeOBsaW5boyLzgEoXgE+l5qdv8/3t8syao8osRdLR5seFIvm19z4gK89RVUjVCZgegMBRG/Otbx0AHAQcTDwdjOzAYvaURFykm/hskr6HARr6HnsMfeoSqIOLg4+DnIMW/eJ9M5LYYoEpztfrqLPyHDRJaMCoIAMgAEgOeBSMCjcs8+Ytsm0vEwGDPgGAoJDikJCIB5Rs0Wh+nqWhLpRdVlau6m2pbNq8ye5LfX6nC52xAGSD6yTuZPRc8ROJwX3woM9kMLAYMKOj/dLcukP272syqYdjQXEsHuzXtzJv5pBssNMQPnjogEk+zM4ALDiMzx0KLi0trTZwYR6kHNbr9Jhtgzx7pU/zQS2gyvrXmIR6MHaxXQBwR44c1rL7ZfbsGbL/4B7p7GozY3H9pEnKTKoaqAN8aiZ1yNvfOV8Za6YcPvaoljkiRSUVUl01WUYzBuXJxw9LZ/uAXHjpNM3T19j4F0tZM3NcVq6cK3//T69TBmNRpF01lcakF4Al0a/4ATgODiFNpIJFEpxwpMWlxsfv6E/6GemPNhMHQMRqZAcNyvc6cJ8xvv7TnPSS/ta2WJxd037UdGZwxialP1DTrN5a3yGt5+TJMwxMAPHIL4gwbfFn4SDNCyR84vLyCuw3dXWA49C5Ch03rXJIxxXj63SjMxKAGKi/C2J7A283Bh8DkwFTXVuoks+AHD7UoeB0wEAFYvtDSDw9vT3GKIjmW7c+azYCpChAB3WKeNKSLzvb+xW8kIqIw5hpb/chjunIkSmTJ2vuCeZOjn8z8EZ+Oq5lxvQpsn37s3rfgFRVl6vjfGmXElChquo75M1vm6dl1CmAbtSshqWgsEimTp6puffJ3l1tUlqSK8tW6vXmfmlq6JGyct/wChvnZJcoV9fLza+6Us5aPT3x9nfmswpoGvNSfGN6DVN1l3rcGWBpZNKP+HB+tg7ABZOHyuUA5IsT6SPsNJ6HO/pHb1dHHgoO+NrHOFu5rNxBMioF4GiD7AbsZS7hMIPo9iOeN8+HlwPPBh8J09qbIIAGyRWQCRcGbQchT0ca4nCsaeL79hs2bkjU83czdv9QdMZKQL8u/aKHz8BjwKNuQf7WHpaSsl4ZGR6TaVNWyPTp0wxU2G+1Z89uDTdJnw40BunhQ4dtNTIbU48cOToOOqhTIZLbeT4lpVpOvwyaOoGapINfy0blWLhooYr/8/SeDnvTa221Jj6ikSaOHGUlcJcUFuVLdU2FbN+5xZ7+lKk1qlLlGvAARnxdo7K2U97xrvmqwpXL0aZn9f4hU6VmzZirakqP5TljZonMX1Ql27Y2y/49rbJyVZ0yI6qJZpuVK3m5ZVq3HBkbrpRPffZNCk6F2i8u0WhHag6oPMrslpvek2A4LgEOYQuiH11iccmFOH8WHiYOgzPkv0e0jwCeXgN1A2l9Nl52AJeXAVFfr5P9N7Bx0EmkEwUm/efPPtQuS2j9ThczpZ+TnWsgguoNMa3PLBsJApSYjkeFRkoirYMYko+faICRuqm5wSQoAJP+YN9Xbd1kO1gNkD3dKA1AvyZNBCEGPSrS4cOHbVBx3XYyZ/fKA/c/pgyQZ29idPzLL79CVq1aZYbh3bt3yY6dO2Tjxo0WPnz4iOUTNh8Yh31ibI1g13p2DiDh07xeBz8XmHOAORGvoqJSJZxGG7hch2kYwIDO0SNHjAlr62r0rZulkhj7owoUFOs4J0vzUbVrWMGnuE8qqrvkPe+bKx2dhdLYslMlp1HJz82UBfPna4ndygRIKcpwuZp314C0t/QqEFUqmA5JW3OPtLViTC3V+qF+ApJDUlkxXz72z1doXQasbi6NJBhb+w+iRdQXR1hxQtsa6pKDkUsugIgDDwZcjhLhFEj6ONJi4AWAAnwAcZ6JAbbe745n5z7gFOBFGpNKrP9oBfVBSuOH+soxwDqSD1tbeB4AaWVVlYEZz8TLHJHaSYUJidfbDBBRLwAnwASffXuFBUWy/PxG7cdQQ12aMl8lJZZyAFjU/XSiMxKAbDD9FpQ6CAAMgIc3WwxuFvc9/fRjsn3bMVn/zDorz9WCPlsLAmBw1CpxvKUZcGFYRjWDsXjzYZSsU9CAUZihYWDDmIX6hmRH/NVXv1iuve4ldh2jNXnBQAx4ygSQkKQwrs6cOU26ezr193Gpqa2RyVNqZITzfzRfNmAWquRTXtkl7/vAXGlpy5Pmtj22XCBXgWbJksWaY6dKKZq3uuxstgWMqISXIz3dHJ6VI4Ul+crwynSaN1w6NsaGymGtClKayIqz6rTcAm0raoxLHbSf/jJJSP3y8kpjuAAm3zQbwJCUePDZO8ean+7uTq1PlgJxlV7zmS+muMmbvuQ397vEFODD8/Nn6JIGEKOkw4JLDoIJtYrfesnvIaBOr7Nni/xs71ZGnrz6LWXS2NBuZfECIY/Z80rl6lc0yb79B8bvpz5h36EdSD2Mn9LKEdm+qU/7r2y8XwBQwvv37ZEOfb6nI6UloN+QGCAMIECDt1wsfGMAFhT2qyp1XBkkT6699jq5++675K677pLHHntMB5QDCSrV1VdfrVLRpSaal1eUm6Qzb94CmT1rponhHNMxffoMWaTq1UUXXSg3vvxGeeMfvUFe9/o3yJVXXqngVCf9fX0m5TDzBcMxzqkDhmbsS1olmT9/rjQ2HdP69st0BaLqqlLlIza9qmQwMqDg0yOVNd3y/g/OlyMNY9LceUjfuiK52RmyYulCzaNHmUYZRwEpx/aMsSqXM4tZeKhv98FhBZciWbB4soJWgQHIyFCV9pJKCHyuR4EoKytfZs+tMQliTBk+QAEmYzp/wYKF1gZsVVyjbw081CFtOPgAiDnKpLXGmKijFRVVem3M1FfyIw3SDtfd6OzSTYCPPzt3oIlLVYQdGAEb2sSzxJjvaeySAg3rjzhMXoEbacrSirzoghmyfXOvljFoajN1YEKgrSlX6iblS209LwUHH4g8qBNjxuxAqr5Nnd0ru7bkKJhyKJn3C/n09viHFH3f3+lHaQD6LQgGZ1DHG48wb9Mn19wnx4/3GUhweBRv51WrzpIdO3aapMJA5HTBinI+bbNEXv/6P5IbXnqDHRI2c+YMma/MOGvWLJOWqqoq7fAxDhurqKywIyJgGhYtUh6Dk31L1AFGYaCytocyEOHnzputYHTAbDBz5syU4sI8lXyQClifMyiFxT1SVdOjks982X9kUDp7mxUERHKyx2TV8jnKIBxgxsZN3vTKpOpMSdJ2ZioY1dUXSlaOvtHRP8TPqB7oU6ltBHXUywCAenoblcXdfoSERzoWT65ceZZMnTbN6o7q06uM66AB0yoA6H9Tc5QZ2VNVpaoOoB9SD2uX9u3dq9djhssdeeAnbUkOQJTjoOIvEIcWitF/gKM3bZx4rkYpcaiG+ggsj5zsQrnsJdny6P0KFImV1IAfqtVAf7b85Fsz9Fn5YknqhI+jbrx47NgUzTtfXwLFJcUWDyHxcrhl5eSj9hzN3nQa0hkLQOMD67cgBhog5MZEH7x79myVxx7ZJpdcfJnZhWLWa8OGjbJ02TJLgw2gsLhIK8GiNv+8SlFRsUo+s8xWhFrAfRi1yaOpucm2J6CSUW8Ykn+k44RDTjKkLpyHYyqXDmJUlKlTJ0lj41GZNXuqAttUBRMd+CqRAD5suygo7JCK6h55zweWyM69fdIz0Kb1Yc3KiKxeMV2lIJV8MrR9WcpQmRxQpm9wlXzgRkCIt/+K1bVSWVVo9SO+u6NEpZ88bROMDwCNSHv3M9LWsVsysrTsIWwnIzJ37jyV7BabnYv+QAX1M4tY/Iik4WtkYhkB6lB7Owv4Bgx42CCL/QyjL7XBVsaJjKSD0QOMTE1S3yUdQIewAxFMjk+9A5CQzsZ0aDALp9EJYMrQtusz1nhTC7mmF0eGR+XiK6fLY/chsbQlygPUQtrxF9LwMPYeV8MBE54bz5kwbSssHpVnn87SlxKHx/kUPYbt+ll7pX4K+VE2KptLZqcTvWAB6MknH5f/+q8vy/vf/x75sz/7U3nggftkzZqn5HOf+xf5/ve/K7t27Uyk/N0RA4VTBUP0b2pqsNMEL7jwHNm2bYds2rRJVqxYbmuDOFBq8aIF8uMf3y7bVRLq7elV9aFc36CskB0w+w3DGgZhjLGhlLcjb3rsS4dVpQKUzDCp5dn2DR3kiPwcHM/5QmGHmjZtig7mYhkY7JFlyxbb6maOjWA2C7VrYLBbpZYGKSnvkPe8f5Xs2KsANtqlTD+mateAnHdWveTm9CrTsR5FgcdULn17aziT41eVqYwxtca5uVkKUnz/SqStpUQbwDEjSDB8LWJY+gZ3yeGGn0lDU6ccPtAr1SrJsQmURXYwK8DD7CBtYWU2M1ocrs81wB1VBKJdAOyWLZtl8+ZNcuDAfu1zJIosAy6YHcZmNs/tRoAQfeSgdKIKBhhpXPh6Xa+aVOPtctWKAKuizShte9McZG2qXvPKzSuS8y7Llq0bUL88b0AG57YlV7XycsrtPkAH2x5SHKCLmg31Kpj2dFTYiwx7EJMRe/ftk+HBbMnO1f7WrE3qVIo2nC70gtkLxpT1nr175NFHH5Z//ddPS3NTkx3/wKZBdHbejPp0dFDwFvU3IIdMXXPNdfKmN71FzjprVSKnE+m3aT4MzwbP/fv3m00nOztD9h28T6ZOfpF87KP/omWeJdXVVfL00+vk2muvNUnm8ccelZe//JWqJh3W+/bKueeep4OR83eO2cAlTxiGc2kAOAYtWyUYrEUqNcGcMARbJZi+59thrD8KSWzBwvnSrWpYZVWJTJ6iwKOvGJi7o6tNOrs4F6dZVbCDqpINyXs/cI7s3A/z92k/snhyUC4+p9ZsP/DT2BgMpEM/A8bj8CxmZfi0jDL8aLZCEV/lyFMwzZa+7iptv6pjmex+z1apKV/6B3fKkYY1Cp5t0t4xJB/9SINMnQI4lhqjUS+rm0p6+BhkCcOAADpgi52LdrE/i8WTMHR+XoHGqaSgedhWBkVsgIS4E4HG7UH0pwGNgYRfQwrzY06ckFQQfcjLbT/E6W8NsymWOtDvA6oKcS/+OefOk/qpRfLT27eR2tLwzGgbR79iq6JdxAO0xFF/2oYaSXv7VeXsHxzWsexnIqFK81JDwnvJzZUyY7bIF/+pRUE2QzZspByv1+lCp7wEhCTztre+UebMnSZXXHaBfPSj/8cMr+jPDEAeRq4OVPYvlZaVSIG+DfkyRLFexxB4223fVxC6XJYvWyhf+tIXE7n+9kS5MbgwFgMcPb1NOijnKkMOG/hgi9m+fYesXr3apJ2DBw6aBLBhwzO2HojzaGxhYYKxYjYIZgFwyJ8ZKgYs5QA+vFmbmprlyOEjtjoW6YHBTH2Yrerp6ZJFi2fLvPlzpEQBi/sGhliw2C9dnU0ylnVQ38Cj8m4kn32NOvix8TDVOyAXr1agy0MCQ9qBQVlOgNiP2uVqDNIP/5AZYMjWlgzp6SrWNDC81lXVrpGxAWnteEC27XxUdu5qlO6eQXnkvi4FLT86FWZEmoPR8LF1ATZ79+61xZL0AfWm/UuWLDFDNODsdiGtj4JC7GInDS8cD4faNWL9FCqZM33Sx3HagBZkZQE+mqNJRNYOWsuzoCxkD/hd3bDl4fdwNtJFVxXJusdd+qG+AA+GZRJT33gu1IV46gaRFukWYu0Ue8BoP8ALAANittlV+wu7lHacvlh9kiPA9XShUxqAPvOZf5YLLzhbfvaze0zMLtI3Bg+HgQHxorLT4zTA28OMm/qQ7GQ6e4uhu2dJmb5xe/u65f/+7f+URYvmyA9/+AO7/7chBgJvcggmYB1OYWGZHD3M221EJZsXyUtecp1c/eKr7esVpNmzZ48dVgVdfsUVClxTVXJTqae7xzd/8lbWtsEoDGbahLEZpkXCA+R4Q8LATLE3KLPym8HLIkSM0WevXiaTJ9fb2zUnl42OGXYvpxZm5hxV8BF5x3tWyLbdgE+PSUhZOUMKPiphmUaAWqMgpMzIGiCAx792iqPf4VAkhUxpacqSkSFuAjix96hEM9oiTW0PyPZdO+SRhxrkiQcH5KufHZHNTxUpCPpqbxgN1dGNydmqrm6TQ4cOWZ+GakIYEMfIjHEXB6NzdGkAD4BDGEf6AIf4HaDjv5NhswOpP6JpaBMe6Q1saI1eg9n5wTXiAQSMz0QAVPX1lfosRVrbjhmg0I4AIMYqbcPxDLnu4zPL0kCURzxLCSiLsYE9i3ysbHV5BRj09QHpT6Q+qyPXTiM6JQGIKeQrr7xIPvGJv1emLrYHh8GPwcBbF6DhwWUq+DBg7I2mbxkO5IKhB/pZWJd8E/qeK76lnqXSSbe8611vlRtfdp0xwm/zQLkXFQlmYu0JMz9ZMsNAkTpRN2wuoVrxpr/wwgtNHQNIe3q7pUPBhGt+FAdvbGckGAymoQwGKj6GUQCHgdra6if8cV7z4sWLtC8y5KxVi6SyklMWi2yguw1Cpafsdikpb5ba+kx589uXyoZtqrJpn6jCoiA1JBeuypTSQvoBw6lLORmZwDwtSAIP+UG8tVuaVAUbAgyQjBQ8lWn7Bg9KS9tG2bLtsNz6rSb5yXdH5JnH9c09VqLAVy4rV640oOTEQpYc0C7sYzA8jIeKgjSJ6jJ9+nSThnq1j1hk6GjgYyAVfOgjGBPn9XRAiWtev6QEZHEatheUpvN+dYnHaDwvv0aT+T1ieXnew0Njsur8ann0XlbAs/cuqXoxVgnzbLiPZw8FsHIN6Z17kIi4vnnzZvMDfKL8nNxRlfYZ30Mq3ftnhE43OmUAiM5lgLzh9a+Sc1Yvtzefr61JDA5lCsCHB6f/bUABLkgNDKiBAVagYmTVwclgU8cRCdxLGB/mxrHWYt36dbJyxUK5++6f2kP/TQnbz49uv8W2TxhQ6kuSNyCzSRgtAUsGGmPnhhteampiRwebPwulvKzcPggIYDG0YCzqyQmFgBIG2ewcjLy+nH9gaEAHOTunS20Qr1i+0vYKoU5Mm1ar8ayoLZbcHC0/wTgZWZ1SUHREamoy5ebXzJSNW46aWgf45OaMyDkrhqWyjPL55/1gcoBJPSr9WM1gRgfB/v5M6WjmkHsWG2JzccbG2NzT3yibtx6TW7/RLg0HaxVMZghn84TNBx+p4JprrjFwQd2Ivqd9rBIPJiNPmJKFhuMgo7Wx55mQdECQRPJx4rcDjafx35HWExuTW8j7iGZ7mzVt4r7kNTdCA/7ch3Sdrf27fFWe7N3TZM8cR/3x42XB8wF0aAP58Gx5pkijOJeExmTnzh12nXvC8RvJvaR0RJqbmG0bts9Nhwp3OtEpA0CoDytWLDIjM28JfQr2IBgQzoD+cG3vkwIN+6EGFWz6VNrBIGiL1XhLcY++9QZVooDRSEOYM41t6TyDWXlLk2lYFPBeLV/72lfswf8mxFttNLNVPvp3fytPPPFkYhA6Y/b2delg67U0xKNK9ZgK1SG7d22TZ9Y/bTM6fMO94fgxk/yOHT1qKhZ7tpjJmlQ/WYrVZ0MiPEKfMDWPLYkjNTjOo7KqSIpL8myNEMv2kQxJm53dK8Xle6W0fESuuq5S1m9tlEEFYy4y1b58SY9MruIcZGdYu0mBZwzwoZO0T1j1wzCB+Ts7sqWrQ8EnYZx2xmama7fdc/ttO+XO2zo0arqpo24k9jUwfOseuxegA/PZpIESjEpfIR0iDZEWRuvsbJfurg57TkkC9Lz+zqxIw8G4PpQjfbQH38aR1jUAgnHh8TEWNOy3WQaaG3danF3TNG609pdEWXmx9oVKoz3Nlh/jFQAiDNEetsjwm3jaYy8X9QEkQJixQL05FQGftN4O32PGi6eiakgO7NaXlz4F1oudjnRKABB7o846a4ktooN4GPrc/QGicilDMcCwk/jqVmwA6PEMFojVuGPS0zWsIuuQ5OSNSHnlqDIu9oshVbs4FY+pUQaAbz1gkOCQsj70oQ/IZz7zKXv4vwmd86Jz5Oixw5rHp+Vzn/ucPLtli0kvDN7mlkbZtHmdHDiwRwdlhU0/s9gOw/PIiL4NBzsVRP28H9rBYeTlKikUF5Xq4E3YC5QBOjqbVB3IluMNjdpXK+Xg/n06SDmVkBmUTMnXt60daYqkon03NqYifcEeBaMuufiKbFm3sUX7DMZlD9WQLFnULXOn5hggJwluTLhEVyhraJosaWthu0mOAj3GX5WYRjVeeqVX1S7JypFP/t9nZOcWZZWeuVqPImNK+hN1imlnvimGyotB/sEHH7R+Z2nCnDlzzNAMwyLRsq+rRfsMlZY60IdRE2dQl4J5IblEDKgwPjRF4vnFLd40V2ORRgAcAOCE50wQkLE+U0eUXrd+1DAvPwM9fB1vSN4Ll1TKmkdO/A4bPkR9ARtXgd0AHY7fXAeUACDyjLrgx3WWEmBiKCobk872bCuXz01TzulGWX+rlAg/70RnRgcHRRx+0FVXXaJvlA4DBEYEe5QYYDH9aWrJ+CIz3kT6sPQfnzTpUXBZuCJLXvWWAnnJa/Ll7AuyVD/PlnlLc2TmvEx58U2FcuMfFctFV7NFYFS2P4vtQ4l6MGj0B2tuHnjgZ6oyTJPly1dw9Vcm2vLszrtl/bpd0tHeY0dpHD1y1GbA+OpoSWmJHcOxd98ueezRB1X1aDBpoE4Zs7GpUVhcx1YKvs/FtDGMguRA22FiHADMtfz8Yhu4Tz+9RnLzM6W4OFelnjyVHpimL7QlCDmqohkbZR+QIdkj517QJhu3dkh7J0yFWiiyYEGXnL0IdYaeYFDj6zPRv+7zfFggmaXSIyf48YE+ljfk6jMinrVI7aqgdcqhwz3yf//yGSmrqJChrlkKii4J8HwBFo6kxcF0uEsvvVTr/7RcfvnlBkgxDgAG+qavV/vBYpLEEMrIcPsI48L6REEPJnUJC+aPMQWYuEQHuKICo3L71gbGF60jP+8P8uZe+8tvfC4kfMYIv8gT6ZrJs6teWivb1tMHQ/qiYcNwvgEOki5tRy2nfMKAEeMaSS+VF7iOih7gBAVoISVXVBbJhVeNyIM/UWlxqFv+/M/+0uyNUGo+L3T6na0DItuJHZUaF+EbXnqNrN+w3hgudFyMxbkqglIxjLM8eCQfQIc9OBxxwQHgr35Lkaw8L1c2PDkqj947Jh0tfFspU+YvH5a1Tx5WtUSkuCxDqqqzZN7iImluGJFXv7lSHrqrX7735W69pgPY3qhuY0EcfuqpZ2S2vpV/VaINX/yvP5Uf3vEdLTlDNq9hkLLJsNS2U7A8oLyiVIGSExHdoX4sWLDE9nkVFfqXTwc1DkYpKCwwEBoaHDGpCMDp7OyW48ePqLTUq5JQj1SoulJZWaoqmg5q5b36ujoFuiJT01gRjJTT2f+4LFlxRMYyt8m9DwJoGEk53qFfXnaVSlsKIiziw1dW0OfB7CLAgWONT6709bBCuUglxnx1uTJmAJRhM10ZWWNyx4/3yt23N8rceTOlp7VOgdLVj7D58OnpeN7Es6aHjwACIDCnM9+wAlGTueciW1ekUg5gw14w8uZ5+VGpPnwBF0AiVd2hHykXw70bowEnd0nVTYFLJQzO+ImwgxrjMFPHYa7Z2LiHMurrp6k6tEABbcilGCVAyO/xPCAAD1UaYKUObKUhjyDGQDGr4RmxOv5YiEp6nvnx4w2yZHm13PSmQfn0/0LKHZG1a9efkP/pQr+XhYgnK4KOvOrKi2Xb9u32hten5ENJ403t0gGK7Qbd3aenFYx0ULHG5ppX5Mml15TID742JI1HWS08Iq0trKXBeJcjV984Jrd957DU1GVIZW2W1E/mm1s5cv+dnZKlWs2b3lUm515cLn/x9kYbYPZQASEd0AsXLZL77nv4pHU+GXHvpz7/LnnoqVulu6tPps8flfu+VaaDlSaNSBn7uVS94DtVmVmoAK7/9/ZxUBZ7yTTdmA4szYuBmjyeAjhzcEQN4AsVgBO2ldKyYqmw84EKrO8mTa41ICspxQCdqxpRr7R03yErzzkouw/0yO4dxVq2qnf5GXLJxe2yaAb2G81bAQjw0cZrHQAgNkLqi2A0Vzq7ChSACvTtW6AvAWVkrrO9IqND2jr65Uv/tk2aG4dkcp0yI19xtUc4KnPnzpVHH33UNocCFBBAgLqFpABjwqwABP1w8OB+64eTMZbHOfCENIiBH6Amjl7iOVFuuHiJ8eHHYGpPw6yZpzcZj35VR5gYeps4ZrtyDNySLyYmMcx2qOC8YMFim6nz4ZEEtAC98IljthIAot6oocRBtIu2sxeOJlIW6iRl6VW7pjlaeMe27cLi0u9+91a7/2T99EKm34kNKB5K0MRO4zdT7Fu2bLGO15Gh6eluHW76MLjuDxLVS98+Gs9vyRiWj/57peTnlcmDt54r73vnZ6Srs0+am/wTxAzA8soyKSrvk9JyUZepTKkS0ZISBZ8eWxvDfpv7ftIhP7m1Ub54a70ZsyFAjjfd9u2+2vTXoQzlPpizvztX2prH5NUfapXpC8g3S0Gpy45X5UiGxgaOzOBt6uBE9xvIIIWpQyRHHcSxMhaJJStbU2RnSmd3m0pMs6S2tsoZWzuLtyhMwmd96COOEB3VenT37lIVjYPL2mXvAdrmzyIre1RqK0P1QiGFhZS5zNd0ev/gcI6qXAUqqeUrSKJ6sWI5R+/Rt31mj+zY0Sp/91ebVBob07yWy2BvuYEP6gfT6//1X/9lHz0M8OG58WlhQIjnGvEsQty1a7u2wY2wqcRvP9o1CT7cD4Cxahww90kJnEsFbgfyZRGsyQJ8kCZMPTsxe21rEjh8Jk99TYOkDSTxm1SUTf7WO9pJlA2g+GmVfmIlIINZwNY0FRxQ6aXJ0pA3QMSYpP6pFLzB2Oc+QJLv97OnDyM992dm5OhLpURmzZ4rl112hd0zsZ9OB3peASg6dmJHRXwQA/QTn/iYDRp/u/AwGGyqEukDtzUxrIfRB0teAyruTpkl8q/fqpK927JkatXr5bYffnf8bQqRjjdIdU2OHDvcJ0UlGVJakS2z5+fLj77drUBUqEySL1MnzVOVZaqMDGXJN790XD7/nXp96IP29qOaDJpXvvLGX+thP3TfRunvLJDRoWzZs1Fk3/ZRufYt7XLJKzqliLWK+uZkPRBMd+DAYTl44Lj09Y5oW92u8fMlaUWwJCuxSheMpl+2bttgcXU11VJbVyvVVbUajzqjOfCG1rQDg6rmdTdITf2w9A1kajkKHjRM/xcWjkhRPirWhBL1GqpVf3+OMlWeMlW+9rmqXoP52iaVfDK7Ne9BefjhPfLFf90tk6cVSO7wcr3G1zs5C3myTSR8/etfN4bDAQSoJosXLzZbD8+GtvJ259jZhoajicInEi8fmB8AduAB3AAfpB8AzO068Skfl1awB2HwRvJBzTUmtpcZOXq+9lcjbDjSZRqIf9YJ9hcQ0sv6E3XMAIr+0X+MV8q3+ywTSF8SuZ2y9Lw90t+bp5JOxfiYhCaOfYgxRt9wjfyoJ0fHdnX12Bo26s7LhX6k/tddd/1J8zkd6HkFIH+4J3bUxN+k+fuP/a0UF5WYjg3FQEEvJznOJB+NY23PwpWZ8icfLpE/fctB6R9okyfX/Mjuu+eee8zngZIvA6R60rDs2zUgZQo+1ap+VdcUyp7tLHfP0wFap3mPSm9nhTx8V6bs2TEgu3Z0yvv+plyGB6inF/7Qgw/Y3qxfRpT5zW9+U44c6JSje7Pk0J5BaT6SLc8+kSGbnhiVa/64X97yd01y3tX9qv4Arkg2qHxZ0t6ualJrtw42Z1hnggRpu2ECo0R/UBZbDnbs2Cybtqw3SW3f/n3S1c0hY81mQ+F419GxLpV0eqWyplHaO7VvVdXiGYBR5eXDpt6SO0xFieSNRNTVk63gk6sMUK5AVKj1yjaJSHKVMfTt/PWvbZDvf7NB+7BEhjuX6p0+QcBWkltuuUWeeeYZAwvokksusQWXGJyxg1E+9Wfv25YtmzTvAfs93kYl/an94A7DelLi8TCMiiThqkriZaWMzn3YnAAfWsSh/cMqdVn+4y51mAMw2mg6gGsag3NQ9k7hWfBE7KmY6uWAg8pEm+M3eXPf3MXt8vAdU7Qjq8nyBCINti5Xr/y3O/YSxkkK2apO58qyc7pkyvz9MjTSMd4+AJvFpqcrPW8AxAOB/KF4OHwoHhri660/+J49ddblmAitD5oHgjQ0oOjPdDn5sIZn7tIMec1bi+Rv3ntE04use6Jbrn1tp1xx+XWyfv16Z95EObk5KuHM7pXenlGpn5Iti1cUypc/0ymVlUXGKAxiVi2zDmfmrOmyfxezYn2y+iLsJp6PSWOq8nztv75qdXgu4trWrVvl3//9302tOnq4UyWGXHNNh4rk0duK5D//d5ZUTRmTd/xTl3zg3xrkgmsGtQ68sXNVvC6SnCyMz8zs5UhhQbkyWoH1C4MeNkgSfUeZGEv5zdaEXo1QFSxrRBkWVbNYqqoLpLSSc53bFEg4vqJQ6wP4oMqNSVUFap+rXNDoiEobqr61dWZJm6YdHKhSVQDbGzNvIjn5fbJp0xH5/Oc2yOP3Dkp2RrkWucjqQfuRQJleh0n4zbPAyMyUOmFeDBBqxbp1a1XqOW7pxknD/EPlQcPGtoNkwF4+B50AIc5b9sO6ACEcDA2Dsp2FWSeYvKXFjz6JqXrKcga3oszpX+tLAxctlxlW72r9jQdpgDSZpNPr3MYCVqS61DFNHYpKsuXwwS6pn1xmaYmjzpRNPRlz1I0XKr/H65M5KPPOelYycprk/Ksa5eVvPqR1GpDGg5VSVTsqx44et1MOpkye5Om98qcdPW/T8HRQ6sNJJeJxDJgPfOA9tosbsk5VZyKr+thxeNC8sHhoxWVj8qG/q5C/evdhUX4lifT1jElx6bDkF45KS2OOPtjEGch6kUO+lp/fLg1H+2XeonyVOPLlyQdZrVwq73znO206GF2bN2R+fq7myTRop9TUZcvSVcWy9mGOQ9X6KJfzpYo3vvGPrZ4nI5ju7W9/uzEXoAqzhM6P/D46nClNKg09cWeW1E0ekWtfPibnXdcvZ7+4V6U/vXYoV3q7lFG0PICYrSL5+SUKEnXqF2o+qKGqGuo/Bi3pWJyWk5tlmxdhyPy8fAWyQlu0WFY5IhU1XVJYvE8yVQKqqG6QQ4erpaMdIyj74TJl9uwhqdI+5Snp01CgAXz4pnyltrdY38hIFIWSmz+szDCk4LJFHnmwQXau1+czWiTTp87Tvk5uDwEkkHCY3UJNwjjLURtum2Kx4qit9D1wYN/42KA9qcTZOqhR3I9zsEl+rsbBxgHHw27rAXSwOVEfZrlYiU4RSYkFnxKQMH384ecpuA0Naf00D5tu1zQ23c7gMmIssfZMHbOEGk07yKu2tt7qBJGemcXq+iHhfH9AMwCG2VTUKNLgDIRY/Kj/sPV1dnG8ba60NZXJqgtbZf/OTHn4JzXS0Vyh6fMlJ7PGVpDTd3/5138jM6bPGC/zdKPnbRbsubKJeDqPmZHLLjlPwUPf9Bptg1Svo7+z0c+3UPj2Cdb9fOab1fL4/d2y6Zke2bGlX4oUhHQsSkFhhrz1/fXyX5+q1Xt8Lw4ghv7/mnfvl8ce6JYLryiVf/k/w5I1Vmjfu4LB2XkNczgAFajkky8lFQ1anzG57JpqeetLG6Wyynczc0zGbbf9+DnbBaDxwbjGhgYbbBA+M3XjM1mJW3XsybT5w/LOvxmUc186Kl0qvPR2i2x9JF9u/VyBAhVGXg5THzEJp0yBtLKqRiU6BcK+DunualXgyVRgyNY2ck5QgRnUy8pLZNLkApk5f1Dq64o1Xbv09XfKqvMatV8z5b4Hiuw75BUlBXpdZPnKDplWxyxXlnT3sk8pV+vGEoEsrU+plqFSWR6g0Sl33rldDuzpl92bVTTRvGBEG/76HOlrHMZyNvrap2O0PoAHbeZ5YBM6oCoiRnFnYGU/gIAHT58Mex+5isU6Gmde1GjAxm08Djj+2yUeriNlEc8zPXr0iEm1PFNeAOH7tpshdUhiPt2PvaqgoEi6tJ8Yj4AQ7YFQTc34jJSp9bAJAZVWqS7157tfS5essDoFIbFW1rVJW2O1hn13PptqWURJn/CbekOWp4Z5WWEcZ+U3UjmfZeakAqRK6koani1t2LTxaR1j263vAsxON3peJaBUH0plXh7A2972x3YmDgPRj/D0eO7gYTGbQBhG/OP3F8t3vtIkD9/dLSvPLZRLriiWLZvcuJyTnSFNjUNy8TVjcmzvFGNIbBKl1Ufk/Mtz9YEOy9hIjtl55i2skfY2vqPFtgg+z+LqHSMrU8rsq56z5iOl5Mi6xzAAap30OtLFW9/6dk13InEvahdHrTILwoBnESDMQLtsZXFKuyFApbs9U352a4488AOVYIpFZi4elcppw3LOS3qlrHpAB7sCMYNeQYdjRI4d4euqfjTD1OksohzSPhuRwpIRqdT0FVX9UlXfLWVVXdLTCUMPyrTZXbJkea/m1a39M0X2H+iQgmxVaQqzpLI8U+vJOqlC6ej240KHh/O1LFV1B4oV3FSC06rfdtsu+dk9e2XDE71ycBfTybSAP94mfvNcjSlVkuhS6aOhscFsZhwTQp9wPlFba7OlT9w2TrxwAB8YjcV5PDtACEChreGS6pZLPthEYMz58xdYHI+QrRswc0iePnsFsCGNu9SS6jsg5NiaK6QcJG2u+UyX3ebxmrlP0+uDg8hWE9aoBMR4DSopE+lUgC8ucpWTGTEWojIWUNeoFyol+XEfL6hdu3bZmLGXrt6Tp5I4xnXi+O1SYJ5ts1m4cJHceNMrtOgkAEX4dKHfSAKa2AmpWaReo0ODEJPrallAV2VMysJD7mK6mZ3r3GdvLg2XVIzKOz5cLH/7oeMqnWg+IyIzZufIm95TLT+9rUUG+wGwDLnk6mJ57P5BqaoqlNe8PUcWLcdekCkH9w3Lg3e3q4pTKA/fUSPN2Aa0sHiIUT9702QcktUXD8qSlUXywE9GZO0jHKCeZWt3tmzddULbuG/NmjXywQ9+0AYb06cMGIzDDLr4NIy32+9LuX2cVGs0qeusy4fl4puGZPbiEe0DkaaDGbJvo74lD6hq2a8g0Zer6iQ3FEtN/aAUVLTJ5Kk6YPMKVUQvl6kzSpQJBlX96pcCbXduVq6qDoj6LbJ/zzLZsuWwgnW+lJdxkHu2VFWjBvOGHzbjH1KSjLHhtVA2b+mSO360W7Y80yvHD2K78T6COYNBaT+fO7ZtMNowvoYR9g7rU3XM1vGJGRgeSdYZXwFLny179mDqMC6jmmBUDpsNIETfu7TjUhC/uc6RJvX1k0y64EXCOUv2jTRlauJgYGyH9D2SDuUCdDwbV+19B32W5t3fx1Gz3i4kMpZ+2LilLJ6X/mEtEPWgWeAaeS9ffpbVk9kRJJ/pczNl18ap2pZsGw8cDkc+ACbgipqIDzG22WCN3czbmm0SEGOQNNxDPP1Ivzz11OPy/e/faof1W5lK+FZPKnWa0G+lgsWtdMjEbBgIEY9/zz13yRte/xrJVTGdAckbgI+38TAZPBicefAYTf/6U6XyxU/m65u9Xd+w7cqs2HxYqi7ymrdW630ihw/160DOkGtvrJDps1kXkiHHjwxIqUoX7Ucmy4FjwybRbH6qRHp6O20g++Bmsd2IdHS2SW9fmxSVdcjqC3Jl0cpCObI3W7775Z7E2wmDedsJbWQ6+WUve7lNmSL2Az7EM6vDgPKPAg7pgEUN8/t+rndj7Gg811RwkeLKUVl64bBccP2g1E1jsaJKeIcypL0hQ/tApQBlxNzMIrn6Jaw3ypRhvRGVDTtRLtKCtqtMpbAC7dus7AEZHOmT/TtmyP79nXYIPV8wra7JkGKVHjlYngPm6a88FcW0GfKTuw7IA3c2y57tCl6KPSxXYD+SPjlN722HAFmuwZw8X6QPNgMXlxTa7B4r2ElfXFRskg5pUEf7FLToT0AnwMeBBXXOAShULQAqmJFrpF22bJmWy4cNR7S+bWYbAegBHwegABh8fwE4ACXVMozA9BlEWn+u/hBi866BkpZpvo5NJFJ7lWh+5Lt06UqrN/lhRC4prJVsVY1pB+dTAy4h8WCIRwoKPqBtTFpA3m6fRQSkzPCuY4nfqGaMs+bmY/Loo09ZWQFA3Ic7neh5AaCTER0PkYYOvOX735V3v+edNnj9raoDTtUNWwekaf38nlF9o4/IX/1jvRT0flQHV6989atfVbH+uPT0HZGSyj4VWbNk2apCufiqEiktz5BJKhFgH2luGJa87Fr54VdnS2tjvg7KAQWZVs3Tp0AZiEeP8x30Jn3T9UpJaYZUVKvaVpYlU2bkyNxF+dLenCv/7x+7dNDn2JqahuOtVn8e+hNPPCGf/OQnzbYB+LCyFeCBCWEuBjJqJUep0isM2ljYZv1gsSk0/tOvKL9oHcektGpEpi8YkSlzR6SiXiMHeesp6Azmy/kX69vUPoujAGT10r5VhsnR8VlanC/F+apiqQSkypZs3ZQhvR25UlSQpwCRI9Uq/RQWDYlilElFoxk58tia43LX7Q2yZc2Q9HSRFwOc677Qj/bx7GBIdtkDdvRjEGkam/z41IryMmsHfWUHtekPJJR+BS1sRQE8yTe9v9H9xaAvI3zNLxhTc1KprcbAR5tq+bKnjkWdEIwJ2JvdDYBRRz0AilC3/LcCkKYzkAK09TfPVOHRyiCtLU3Q/O1JqY9EFIBoKbEnaX6LFi2zNgQQkA/tQrpnUS1AgqNMXxagapqCEGMEKScAKNqIz8sQKQiAjbOiN216Rt73vg/IG9/4JivH+8vHUfinCz1vKljEpYYDhOjoz3720/L3f//R8bcMD5gZATMOanreuKPDGfLmDxbKwR2T5JZvP2P3vu1tbzPmN516tEdKa/ZL7WRRqaVIFizJF5X2FUyK5M5vzZKd62slK2dQQeK4GfsQ1akmYMcbhk2bNVPa5bKXdui1Pmk4Niod7Vq+Dtrpc1SCacqVL39aJaBcfyMeb2i1k+o+//nP2wBjsAE+DBqkHRIBPtQdsZmd9syOuSoGoNK1OK0E3aXthMY7PBFIQFDit/5RYOELpFk5vJ195XR1XY5c/6ZCqajVPtbrdC33cXAYkkJpQba6HG3ssJTnT5Ht2xQYBkolP0cBqDhLauv7FCRytQ+z5dmdLfLAfS2y/uEhBWsrVKtHHRPPVAvEMDyi4lmNMhL7mFjR3a2MBCh5v8KoWWYDYtUxR85yf5a6EgWg7q5u/Y3diUWEzBDp89ZxQDncC1MFkzsIwZTOmLygmE1jhg2QIW7Tps36TI9bXwAyATpcx8iMeuXSj/c7/Q+44PNcACEAyF8MdJ63GyCibAtrFONT/+sY8O0eMabZ3zd33iIFEj9KFeIa9efjA4RpawAsfYa0Nm3adJNokGwYQ9He8FHj6Zd6BduyclfJnnlmjar6fNDSQYq8U93pRL+REZpOSAWc1LgIB/hAdOT73vcufRN0G9ggppvorQHusUWHDBq95y3vr5Bj2y+Rc887Wz796U/L3XffbaItgDIyog85d5a87A0sNNSHkzMiR3ZPk9u/vExajhfJseMHZdeu3QmQcNFXS7cyeFPy1YX25hzZuq5WnnkiV3Y826ZSUodUVGVLXX2uHD2YIds2+ICHidhx/R//8R92LyJ1nEYIw5EG8AzxmUFOeQwYBj6MQbtjmHPN6oNvfRK+JTDGtB/6n27UO3TQq3rXnyFD/cp0w5zmOCq1090f7BtTn69nivT3iEqIo9LZPSr9qsLmjOZpXbUOfa7OVNdmq/STI9t3t8sttx6Uu3/YJVufUtWox2pgbYHpx+vAM9Lnc8WVV8qyJUvNblKob3AWOtK3tC+ePx8TxAecaSvPdXBApVEFHV4awZRIOaQL5mPWC8mIcDiuw+AsYmSK3cdQhjz55JM2g+nbJly6YetLqFv+mxef+wH8HgcYhT2KjlWn5QBE6oH1CujedusN7Qv8kNJJY3lq3nxo0qQ70nFByY7Z1fHBCwjphbq4cb3Ilmhg52HcME44jpY0pKW9pGU8MYPGp7e5B3B/+Y03ytmrVttzoZxw/D7d6LdWwXB0Tvh0auo1HG+A2bOn2vQyg4QHm6VvRH2qOjD04epbigFSWTsqN//RFLn7liJ9WC02WHnLkSd5w9Q1NXWy/IKDcsHl+kZ5fJWqGZXS0HjYRHPedqT7RRRvRt7KtoFTVbBZi1rkrIs65EffGpRnHsMInS1z5s7XN/BcYx7Iv1TgC+6Io04YP5GECJMvDkYkHmMtZ/4ArKgi2g16r49/G+GQ9Xx0P4N8PKgU/QhT6x9VvSpqRM67Ls/OCkb9Ih/LTx2LCjnEvLAwU6ZNrpTp9XNsW0ZRUaYcPNQha9c2yM5nh6T5SKYM9HKLDmitkD07/iXyoQ0cF3LDDTdY39NmLtx2223Sqs+RMpEY4Vy+2slzA0xgOuxAHJ4eqpbPVrkth3LsuRsA4asqrvGoXgbUWoHp06eJf73EQYSyH374IasTfUycSzgp6pVJPm5gTl4LIHKQ4nnwguA3z97aqWF7HloaL0TrB80/vv/loIhEpmNaEw3p/RWVNSaV5eUPq4TH0cFHDFxoU6iYgBHST3VNqRxr2C2Tahfb2AGImCGjX8gbAsxrasvlpje3yS1frtHxWKAAVyRf/OL/03S+BgrQoS0xDk83et5sQKlhBkH8JsxajcWL59nbQ5+tkr4J9eGSxvRrHUjYgC5T5urpqJKDe3whIvGRDw+Ch8zal1e946BsefhG6elttdmQOPz7VyUrV+vlTMHXDAqkqrpY1QmViNp7ZP7chVJZxdqOPHsjMVAIxyDjrcXCN8qFGHQwF+tGOGAeYrDDQDjK8rdyUILhARHtC2ujBxPED4+zD+Xp2x6YQN2auThTps/NxnZvyblVs5eRIU0xAqOMyaIlRTJlarEcPzYoz27oliMHVDXsVODpH5OhAX+r29vU8nAQgiFp2zUvvlYWLFhg9cZgv3HjBrn3Xj4KwL4vlyQGB1j3RB05S4n9Wr6Oh8WY8XYP0AkACsnHgEfLhrm5BoNDHMc6c+YsAxMHkFFb6oD0a+Um4p4LhBxsnhuAkuNJ22xF+nXS8dMASH2TfDSMWmQqotad9WlITGwLmjlrjvyP/5ktf/9nqo4O+RdxaRf9Q7son4WZs+aqZFy5WQ5uXaVjxQEI+2GAD+3Kzy+S171Lx8dwtnzpU302nv/ff3xFVp29yvo1ACjG6elIvxCA7OH40xoPnyx5ahwPACIuHEvKly5doCK57cy0wWhTn/qPBYeIt319w/KB/1Mmt321TB90YgUwb0h9YBg/fRZEB0j+flm8olj2PjvN9hbFQ/pNiLr6w80wHX3GjJnGTFFHmIk0OdlFdhRGV3eLtLW2GXMymGFY7sfIiIoAEEHYgGgrDGP2B2UqZs5ol0kPSt6t/KHv3I8Qf2y7gx0Mr/0zrMyieZEf1+cuzZaCEphb26A3IfkgAY0OKxgO0Kf4Il1tqnqqisbRG2TK8RvG8HoPqjDEb9rAmcPXXHOttsltWTDnLbfcakyDJMNzhNGRikgfgEIf4bCZ5Chg8Szs+eqz87BLEh4Xdh7a53WhDy+99DKToGhflMOYWbt2reXBM8DFeEoFo1Tph3j8SItPfXE8GyQc+6fX8rTO/QN+ng/pqC8+5dmYsDbq+Eu0nbJ4joDFxz+/VD7z0eP6nH21c/QDY4LxWIM9p6xEXve+bfIPH6owqZSFiRxSR/6AIbvdr3lFlrzokj752Ify5eDBHfLOd7xb3vLWPxHOCSIf7y/vx9OVfiUJ6BcliWv4EU4dLDjE1JkzJtuH9QAW3pY8XAaOD3ZsGcPyyS9Xy399ukxFe/8oHQ8AVamvv1cGh4/I5Fldcs5F+bJv44tky6Zjv7bkk0o2yPTB8u11vhyKrYK4IMpna0FpWY5c8tKDOnizZeua+bJ541HbyY1Oj3SEekk9GPi80aPtSEn43rY+My76m3jYmACjKG9BvclABTKQ0fsBhzEdzJxN44zhzERCww+9TlU5qgMfAKLnaY+VOUyOes1wR9MiLulv3uqWUIm0tBc7DQCwaNEiqw/PZsuWrXLXXT+1NFauEswNcQ99Dij5W9pnzAJoHGAAJ395kIfHx+ynMxRtQlK46KILyVWd9xVMjKH7jjvusHg7g0jjHXBoe3JsRXr6nrEUYU/vfQb4JKfo/RplAZZDw64a0+eJjlQPdNS+1ToSx1G35OllIu0Oy8tfs1KWnT0gn/v7RpvJjZcg+SMJMQNWoNLNiguOy749x+TAjhlmpGeBJnXKysqV1RdmyY1v6pJ/+7+l8sRjm+WSSy6VD33oz0wKBJRj/KeOydORfiVojU54rs7g4QRFONVnrcMrX/Vqu18foz0EbD/2JiORZkvWOpaltdk/2s9mzb7+Lmlo3iAVk5+VV799VK5/VZUcPZArDUcyjMF/3YdDehgaJmOQLF26RB/4bAOfIOrLIEIiyM0pkfyCbDmyp15aj1fL+S9ZKy99dY6c+6JLdJDkJwyIeabzM3AQsyFsPgxKqKioQK9X2+B0JtU3qrYfdaW4uMTWzFCeve108NsKYHUYcWPGhVYa4+p1U1vseFKWMGTZsSJIOGMqASmfGRh5vzgTqgClITrY20/5tJ96c2QqU72Aj72VtQxsPXfdfZeVw/341I03PLvU6SukQV4M1DskIJYuxOplwiYVYRPSdnK2NeUGU5Hv8uXLbbe8t45+xznIofZRa/qMpQkBKgrRiXTeNq8fd3gehGljjAs8wI960DaTgLhH/7FlBhXIko6nd6lcQwkJkfL8heDXHfTXPNImK84dk6nTJ9t4ojyviwOsPUvF+k1PVcv1r8611dIQ9cjLK1KpJ0de/Sc98u0vFsrG9QfsOJOXv/xmfRmyxs1B+0wAH+iXzoLRsVB0cirxOzUu9TcgE7+JYkry3nvudibSh4aIa2/6xO14195cIPf9aEwGhlqkf3SXLFjeKZe/pFBWX1Amjz3QIw/9tFWKC2dIa5OrPTysX4WoO29sGIa1FoBPaSmfw+HgdK83AxwxHVWM4w9Ky4flkhv2ysGdU2XZ+Xuku6NC8ov6dWCNSdWkHpm/sEQyR+bL4BC2El8JiwTB4GEgAaIwOfUM5uYtzMZYmJf+MaawskdVOixRZgW0MkwEZwCinnq/exsY7Ex920yNjU0GPOyk/yJOpR3bRqD3m2QC0+tv2sqRJMSVl1fIZZddbrNNlEP99+zZLd///vdNovNhz1k1GJPdbkMal3hc3Qiw4TfX+E39HXTiGpKBq2OpDMVxHXz3y586bfPxgmPmCNULMJg4hvBT73Hy/rOQXUqmiTpyH88GQGP8cTN1MiM8IqWmB2goE9KutDBSEKuj6T/uIR/6uqOzXUoKZskr3twrj92jKnuGS1c8C8pEOmascbpkv6rEO7awTKFMy8uTC64akFe+BfApkgd+yr6wdrnxxpvluuteYjZS7qPO0VenO/3KEpA/fCcfEPE7HuCJDgqfvmxq5KsOvGE0Hl09kc67mXCG9Pfq1dw9Mm9Zs7zk5mK56qU1smXDgPzr3x+V3u4hueSaEunvmGrTwTDvLyO3MeSa+Mtbhk2Mtp5Iy2eg8LCxzbS0NKvU0qt1wBaF0ThD5q1olJLyPqmq75Qd65bKvLO2ybG9M+XIzrmWd2l1s1z/xs1yxYvnG0PTR4DXtGnTxtUzVDPKQDJCCkTd6+3tt2vOtFkGNoCiFm4Db8aMGVq+f+ue6WFUF6QtG5hIEsrcIV2Qnh3ZtIXNkw4CGq/pbCsBcepyczGeu7Qye/ZceeUrX6nS31Lrf4Dhjjt+LHf85CfGpDwy6oZ05kATwIMjLz8SlX6NeH7jB/BwT6qxmTIIw9SzZ89WiZBFeoknr+XRXpdwMuw4V9rsoGKjxeoZPsHwIXxnVoUG9bxMl/CoCwAI8KP6Wjp1vtBQ66iOmVDy4z4Dc7KyvFUCo056jXoHIHAJtfDH3z9qi2Lf/mGAyr/tRh14TuTnRu9BObCTL5oOa98OyeUv7ZeXv6Ff/vvzJfKzO5qlvaPJJP1Xv/q1VlfupV5R1plAv/E6oKDQyVMp9c0VtHvPLvvEMg+aeKZfDYRM/eYUxFE567w8mT47Q869uEK2rB+Qb3+5WQYHRmTB0jxZvDxfJk+pko1PlkprW9MvfFAMBqQMmJ69ZxiEScsgJ57P4wAaAAPSCgziBkJfw8PGypajdZIxWi1nXbpL6mcck/amCq1jvsZPkcq6Btm3ZbHUTjssBSUq4XQt1XwqDLyQeFhcRp6Uj7RF2UhIPT3+KWI2H8LMMDkDlXVFgBBHifLNL/qPe+gj0plNRYHGvvul95sUqf04ztjKOEhG/IapMNqzZiWACoZkHdPKlWep1HNBAtDybOnCd77zbbNN+LNy6QtGiJkgy3PcAXITnYMOCw1d1TrxHmdsf1kAzBdffEmifRY1Pk5w+/fvU7ef2JR4S2Uunjd+ath9HH3iap6DSaYyfq8tlTBpRx39xKpu6m6gqUDKxmPWqNGv3Ee5ATrki7Q0pmqgXvR+Ub+1rVkO7ZwuN/7xgCw9a0Qe/dmY9h3nk/NS4Vv51AtVr1v6ejgMrtwWwP7np4rkiYeOSGtrg47/Ufnf//vvbNkD0g/9Q93PJPqNjNA+MNxN/G06szJ66nUGHOt65s2bLeWqgsA87G9CEkEX52FxbvHF12TL2Rflyec+1iCFxaMyeVq2TJ2ZKzPn5MqchQXygy9PkZamUZuJYgDF4AuKQYXtJN4m1IU3s31lVH+btKGEyIyaFA+c3xwVy3GepGGQ8ZUJDgSvqhmTZecd1DoNyfoHLpX6mftk1tLtcmD7LNm7abZKKkMmscDQMDN2EvKl/SygZIaM35QHoGAw5VwivoNGPFITUl1DQ2OiDcy8YPD03fv0oqkD2l7aA5NQP+tjrvLf+jrZH86ArhLU19fb1DpnzPCbgY7U45snkTRQSZxxEo/MKLrXQYT8YG4HPgcaACjVx1FP1C3udxBwGpOrr77aJBOP8/FBexgfAPEtt3w/0S5eYD5u7E7aqb+jPl5HryhxcZoh8Z428hzU59FgvyHAg1ktpDfqbBIdkqQCNc+dkyWpc6Q3VVZ9QJ2XAYUhTfls26itjj5r9Sp5/Tvb5Qsf56gUl1RjQoO28GIjDjshp1du3fKsvsgGbXnFe9/9fnnVq19j/c7L6mRj+nSn55SA4iH8MooHTvLwnQj4ACMehH/8sUftW1jEW0cj/ehDJimpO9uH5cIr82X92k6ZNNXBZ/LUHFmyskQ+/b/GpKx4pn05lHsZ7EE8OAYVGyVxvPm5XlTkO41Ru3jADPK9e/daHCCDvYF7ncEyTVrh2oEDBzVX6shHE4/L0EC29LTOkuLyXll6/iaVDEalu6NI9m2do4NJJTnx7RyABWVQNvYkjqagrpTFG5CByHXiYY7q6ipTCzlDJtQ1mEJ7xRgeyYd6YdfBD0ZHRaHe4Sgv+dvf7jA5+bOLfM6c2ZY3fUBZ//XVr0hDQurhedFPgJI/BRzA4VKA23ASUpiWTf2iLA9TnoNP1Nd9B0DyAlAwOiOFhWRB2VD4nDKAlAh5vZISD0Q3QCT3MP1BXiGp4IMR3neU2ahqP/lYX2q8rejWdvKSot6MEyQg2sFhdkiNfb3d2gOs1k/MAHIfbdFCbfU07fNmWflHtD93b5kkRcUcgOcgbrXTdF4vf3ZMTGzcuI7esHxfefNr5fVv+CMbm/AGdUlt75lCJ5WA4uGnXvJwEmD4Hdfp0AhHvMfxO6mOMfjPPnu52WQYwPaANd5WQ2uY40n/7XvV8s//+6DMW5Qn02bnysKlRfKp/zkitVVz7B5WkwYDuPNp0LBXhOoFhUgbG0hpE2/g6mo3ErOqFTCgbry1jNmVqAufEUZyQU0jX86tmTtnkUyZkS2VNYNSNalN+roKJDu/X7Y8NUvfjAPGQCzNJz15RH4AE478AD3KYtABRo2NDT7YE/0UDAvxm7dtPAt8d1wFhBNSkPVzst8pn5k32klfoIbxBv7JT34se3bvsuuWn9avvKzCGNOexTg5E8PUIfE4ECUlH8J+zaWiJOgkgSAI4Dn//As05KAW5GODo2M7bNo96kVdaBNvKKQb4qBod/QB/RsvOPImLSdaEndQxwl9TkJuo61IxvQF9aT+AA9jJ9oAKCHhHDiwXzpVImJzLjNnII6pw9RP80KCpXyeDeUqFMnChYsNTKgbeQfxzAGlPXt3SZfmyYLPm1/xKnnN694gU1nmkVC9YqycaXRSCSh18AQlB0HyGuF4+CeSM4UPoOR1mHnunHnKCHfYQ0Kt8D06zmS8WY4eHJTX/kmZPpAxW3D42b8dlrKiGfYGh3kZnP51BH/Tw8yAjks55fYwKYeBxYFV2FSizgxIpBx86oV6RFoGCPt0nKl8toZ0gBWDkTgGdUPjUenp1rfj6CSVhrqlsKRfsnOHZPr8o9LRmivdnRzs3jieB2VQX8oDbKgv7SAOOxGA5Wli7YqDn5MzWTAsA9QHqTNxhH3lsDKapXFpCxsXti/Kg/mPHT0s3//+d6z/uI+nUaAqaWlpBcVYuRB1jjK9PJgpJKwAoGBWl3ZOBB8HrkRu+tvrit0n8vVn4aAR5fJxAQedRERivECWXPOiLMKU5/mk9pX3Txxutmf37vE4wJ16c3Qti1lTX1h2lIkBUICsf+cdI3lxSakZ5Vn1HeovfUV1MrMV5BR8uAeAGrJTA7J0LHFCwqBt22ClP/ZAbEt9fT3SouOCcf7a171RXnzNtTYLyJhl/NKnZyqdRALygUF0MFGSktfsl/qpAwfPf7uOfGJ6D2P3WLxonh3hyTJ3FiLy4DFIc8/Q0Jj867dq9A3UJ5/9uzYpLVhkejsggX2FAcIg4m3FA8RxPw8S5oOxOfgJmwxxMbD4DTMyBbx48SL57ne/Z3G0kcGIHcY3Wo6Nv5G4BnBw1gsGZtQo4hnk8+YtlOqqcskt7JHaqR0ydXaH/PCrdbJ95+aEBEZ7vE3eLnZsc3DZgA3s+B1gOJGcUfG9Tzn7hzeuHTOq97HAkPt9EZ2/jelPZrxmzJxtn5nm7frggw9IE1KW1lufgPYHNjLvs8if4inPi3QQ4bpLPYkZIwMf+tKlTq5H3/q9OAcGb463/bzzztfnUplI67Yhu2qJ/GD/zZs3WtgX/NlVDTP+SMcNPhZx5Bn9xW+eBc8LNZK+YGc66iwqVxSWr+OAL9SSnrbg27EwVifaqvUiP8LaBuubhI9tiGNAurs7vR8SQBtrgwAie776LAAqM9yrTx1ZOa1VN3tPfd0kee973i/LV6wwyTSk4DNV9QqaAEAnAgwdQziZ5MTrdLym0t8ONsFwcc9E5x2dIQ899IC8+tWvkEqVPjTaRF0YkgfO3rC8ghH5/Pfq5ZWX7rG4lStXSmFBqYJLu0kQvN15gOQJKABCGPtQfyifQekM44ONtxKgECCFUfbKK6/UejxkDEAZ5AVAkRf7vPDJh3iuI0lt3brFyoYpqTc7tlmwmF84IG0tDP6Ndh/3QNQFgAEoHHA4v8a/BU6cAYim9f6jX73PvT4YOf2eoeFBAx4SxMBnYGMhVXawtzCMZNfUIeaz7QK1g++GeTku9dAnhCnHHoeRgw5E2Vyj/wAUB3sAyIHn51UuHPfQDvLw+jEW2Fy6dOkyuy81fVznZXHnnT+xsrgvxg9pCJPe62rNsjS8eFClmFTw/DKlVyUNjrpoaW6yzbAl2GG0HdzEC6ta1VF/jtTfASfaAlEeedF/Blz0qvpeV+8LvqSCNMwxuTwbV8e0UvzX+7S6Vk/rC8uU1e4jJqlf/eLr5NWveZ3UqVTN+AUweaESpr/PZDoBgJwZTpR8Ui4r+XUGB53t6fF5C5DOB5DHedpU5op0dPo///M/yr/922elSEEBNcwyVHJ1IkMmTxf5hy9Wy1+954Bkj82RqoppCgi5xuAMCN4iPEBmcph9os4uHSXtQ8RRH8IAFQ/+Na95tRw6dFiBY5bG58gXvvAFFZ3LVcLhYHCvA4bhWEDIfUH8fvrpp00aAsxIT55s2QAAKYe2OYCgHjn44AjHvqWIo27eXwHO3kccpsYZz6Pj6hUDHOaIwaq/9a+OcZ6IxSi7mO9EHL+RkvwY0qIipDJfZkBZFBdlOoB42FUcB8EAcRxhdw5A3APTTmQg2gLRP0ibXOe5RL9A5LN3737ZsOEZkwgh7osx5JRsD3nBsDwL0rG5GQBCFd+4YaMc3H/A8mTvoDG2pocob9Lkeg/TRq1vUqVkfHjbAZ0APquB/om2JZqjxL3s4xpUwOu1g+c4VRMVi2dkAIZNyKqNKlwjq846W6697iUyZ86ccUmNtmB/ZOxShzOdEgDkQJKkAJZkpIdTwcfjGNCpYR9EIR0l8+UhRVqu8XD/9IP/Q+66+04boIjP7DomfnRY89GE5dWj8pn/niRPPtQi6x6Yq3r8VJk9a7bdzxsPG0+SMeJNnfRhcvLz2ZcMueqqq8woCIjxIb2bb77ZjNCzZs2Ub33r2ya62yDUshkk2IE4cgFRmYEDcZ21KhipQ0JiMCFKU1akgRx0XMVCvXAVyuNoQ1zDMXBHFHj4QsKoSjtINdpb5pOd5W397p/xCQaxkizeyyVfy0/J9n7ZM3AgYi1RoQKRX/e3Pj75B6DwG0aj/8jf+zKkH3fEW9l6ozfV+4wwWfM8L7iA9Ua+GJA8SI8BmDVWzzyz3lbGk5dXNRV8Ii+YGNXN7WYsJOU7cNC5554rjz/+uDy9Zo39HugXWbpiTPbuypOKSldrtNVmyykoTJxZreUzS4XhOVaT007Kc6nHycYg/aHXuRbPMvzxvtXrvMAY0yxmpd8BP8YNe9w4vxq1nt84wCcACEfbI88zmQyAolOD6Ew6J+Lxk2kI03E+0GPgnCwc9+GIhwH9mjMhZXzkI38qd9/1U3tL8zzsja0PJ+owNDgsb/1gubz4pmL56HtqtcYjpiIxAEgXg9sHRDJM/rxdkZRgBK7NnTvX4jE8Yyu4+eZXKCD5URtnn73KAOjf//2LJulQNnXAWEg+OIALIg8M2AAg9hzSUWaAFG1M7T+INDjuxXk/OCCzYnagn687ADzATvIZ4GAExB0kHutiS+FMgLPLpNU4V9E0rf4jLeut/Flo2epjVC0sQr1kzY9voKUIL8tBCB/mDHuPg1ASlJLMQ1pqwv2027c/nHXWynEVlnsBELZ4bNiwwYz0xCW7JsYIYfp8RJ9ZjYJ+ic2ask+NZ8QanauvvkZ2KvD/9Cd3an/xpZNhyckdlpfdPCbr1/IpoBxTsckfN33GdOsp6kqdwzGjhV2RttBWEpGGPqcO/B/vBwUrrZ1dT6XoewAWF0DDywp1H58+CPChD3Bp8DmRMrTTx4cCxEDlCfig4FIMDq75bw972hg87ocE5PdGmmAA/KQxdcQYnTRf+tJ/yBe/+Dl9QH6gN6oKD5d0vJ34TA/fq1p6Vokc3lNsRz8wwCDSU5YPHhjXAQ7bCapdaUmpqUg8eNLylmK7A589YXaGM2c4fIt9UOzMZj3Ijh3b7WRFBlYAQaxo9pkNDq53tQIQYjYrpC0GF0RaiDjvC3fkhyOsf6RPgWdwoNftNpreZgVhADfw0JX0pgX0Xa1vZqKT0kswSvQD/5iFsZDelhzmpOVmXgTsBmedVIWrduN5eD6kwwE+LCrMyeH3iRJQlG0V1DB5cuQtgBESIWoSn0NC2gSAnPFodtTK78VnqwRnQHMkCv0P8NPHSJovuf56aWluke9++9vS3tpmdcwvGJU/esuQ7Niu6vokkQfvz9KXAmdfV1v96ifV+6mWtClLAQi7j+bn4EQbvC2UnqlSFuMz2kX+qW3lNw6KcFyjnbQXkAFsAJ2QhFKBBwcgex9E+9N0AgAZU3jIBm/8dqDB5wEkr7mLa/E7wODE3xQD6Dg4AEBhkB0w/7FHH5WPf+JjliZHH9IweXCf5jSqUhH7ojDqoedXV/uK3kGVvZl9ANTisHEz1iZIS9dBDCOU6ICeaWthPM2ILFu2VN+qbTZIGDR8NJG1M1dddbUyTbeJz99mwLe3G1ACOrzZGHSEGWAMKoAnPrdidddBnkqkp0wGXfSF1UH7ob+3S+s/oL81zpqrEgnqQeJebwGdi32LN7Gxh8VrhpYCqYgo7wdASq/aZS2PBPzwXOw2SEuTXGVEmLBA+4bjIYKxABXq7A4mPFGyJA7f01NnjiAtNoMzNhoYDOBhFfeWLc/aYsB4WSTJ7yUPXhRMXyM1Yc+jTydNmqwS6gZ7QXAywDe//g1ThQEuzkjiyx7XvHREerszZOr0UTl2JFMef5SV9blSqRJQYVGhzJo5y4AHcGFWyvbGqcvS/DAMp7YvaR8CHLydpLcV0OqS7Y0+8hcN1wKAeMHFmCAM2ATokCYNPiennwMgxisMQT/F7+Q1/8F1BpGDT9zj19054EAOPkn7BwxrMzv6xsOPaWkcovZtt90iTzz5uA6ublulyj12ho7mZ//UZ9GeTXXqP3trUxt7sFqn0FN4q2s1C3RQVFXVqnrVZwOCxYepkg36+qWXXiI//OHtcsklF9sWCQY7aa655hr5z//8T6s7G1a5n8HErBo+qhztBZAAIYAqdbA+FyHh9fV2WvtpizbDAMnXm/iiRIi8eYPzmWDPU9us7dOQAS7qKYyjyUht0hN9wNue9vGb+8yOlEhHtTg4HhDiOcEUlZVsDgVYvIwAIcKuirk0QDjahoPRmAkEmLlO//Cs2FnvarLboCDKRa5zn3HB3qkiOeecF6mqddBmxBYvXmwziYsWLbbPEX9DgWfXzp3anmwdH6PyilcPS00di0bH5B/+b5Z8/j+HZc3jmfKT22lvpvDF3arqKpuZLCpmKQUgQb0dKKg/LyQHVT/wC4DjpWZ2rkQbAS1AKgzWuHiuqb/JM8AlgIY+AJj4HQDFWCLM/Wk6kcYBiMHuxMD03x4XPnH2d9xnkCfDng7n8fi+wM6lHkDIZ4HiiEwYGQcIMQvFwV34HR1tskUlkjVrnzJViby418sAyBL2EYqGaagDvzUCZiOA1IMREgmHMmF2DlAH0BDvsRVEfVHBpkyZLGzBYKvGFVdcbvuyYCxmt5jxuO+++62u6Pb4DCokqiBAi7QQ18j3ZAOOdvT3obINjvcTjjobcGj7+I3qyT+WKMAQkRN50n9m61GJgKNsyZOfPAebKSOxRvhRohoHU5GfMZH3EfkQTzr6tbqmTuudRwnKYEkVK972+DjKYbsLSxmQHGFwmJq2oI5i5Oc+rw/ZJwKan5WtP5m9Ovvs1WaIZnnDihUrDLTYjHvWyrPkh7fdJuvWPK0vIJVyB1XauZ5PKjNtL9LWOiarzxuT9pYM+cH3s2RoQKXD3MRarhnTZLqq14VsCrVTAnyls/nqQgUjLW2Ka+Y0PYsHCfs14l1S8vbTLy4N8dvy1PvDkWfERZ4RR/o0+Jycfg6A3IcpPJz6O+nHNWcWCMaO9DgHiwCeEXszwihJ8PEwx5S6H5IQYNRrvyGMvdu2bZH7fnaPMSdvKYqEAe2oCZWSLEIHOIxQroO4trZOH76fZBcgRz2oL5IQKhbqArYgBgdSGUBF+W9+8x/LN7/5LbnxxpfLo48+Jq9//evl4x//uOWBpAPTUX+Itz/3w3y0EcM2eTHwTkZILf39qnZpe62f9J+vqHXGhoj3BXE+YAMokITYuEv+xA2qOkqZlkYdt3MvGXl9Rk0V4hvz7AhnpgYju6KPbb4kD+5z1YP1V6MqCVVLXn6xMZtJlpRNXRQYqQ5vdYAHGweMCLNRJltdAB76Impj7bM2ecMIkxdruhgbAA4HomGUph0XXnixPPLQw/LQAw9YP73khpfLj374Y7nkchZPirZ3VBqOicyaI3Lf3fQ5ixDpmywDqoWLFsmUqVPHgcZVLvVVkgkwwc9VkMUA7b/DARIOGiExBYgE8OL4TZ9wD20NsAlAI4wfLn5zT5pOTicFoNQwA8iTxICCYoAF0OBc7XLfHUzvvi+8czBIghDO1TAAwtMAPKQDiFxy8rc7b8t9+/aaTQb7Aqt5ebi85RmwDAJEehiH/Lnfy+P8nVj4x/GvXi9WuAKKgBDT9MTDiNdff72CTJnmMyZPP71O5s+fJ9/73vctL6bsYUDSUnemhqkDv2Ei1iOx3SEGYCrRL30q+WDzYqYrzpqJw/m9r519XVpxEDBpQmMxLCPccGzJkLYDhoC3uY14+h5HO2l/be0k+446II0qRltpH/3I1ozWtlYpUHUhwI41Vtw3afIMKzcACEIdCYknGBFiZTqqE3X0mp9IqWNkwYL5BvKoqhw/ARhyQsJFF10s27duk3vvvidR9yG58qprZObce2T/3ixZunJE7rw9w4Bo7ZNZsnkjqo9LI6imc+bOlfkLtZ1aJ9qBD8DS/xzABgCx4z1AyQHJN6CSjv4JIDEVzKQgBxjaGn60O55thFPjwtFvEZ+mX0wTAIgBY7/4kxhAPrhPND4j+RBOqhAwYdK5yuTSD4PKB5a7AB8HBN7U/GbwRVp8GNoHJKqXhzFWR9mUE2DHNb/ueSPJAGr+ET3/Zjth8krmMZZggjZTtWLWhfuxRbDY8NxzXyQ/+9l9BjykRcUiHfdyndk1Bhp15T4kAfaUxQAM8rI6hQ/9IcUAQJCBCP3qZiBlgGB6ZqY0rJIHa35M0tF4jn9wO4/2t4Y5WTL6KSubFeC5UlVdLcWFLD3wWT9/w+cYsMMQpCWembt9e3dpfL+qN3lWPgwKkEyaPF3z5TtYbGrlgHXf3Es+EFJpEnios0UreYDfPgZGzJiPusvLgzBEP5599tk2s3XPXXdJXy9Hlnqbb7r5FaZGfftbn5R3vIePTmbIj2/Llvvv5eOSAI8D9rQZ02XpsqW26ND6W+Ppc76vBWD6J4LcRuN9ANCgErkR2kDJ0idVpgCQCAfwRHxqGEe6SIOjHnGNMC5Nv5gSAOTgEsQDtkGulzzsBOO674DDpQACV3EAHK7BFKF6uZST9B2M4jqO+z3sPnmSB/7Px3t5UQeuwVSRf0hQ+NiT7PPACkiEHaBwgJq3BbDD3kP+AEowGwPqpptuUnXsm6Z6oLZh58GITdkAEioYg5DyAaQ4oJ6yQw0jbX+/T7Ub+CT60AzO6ryd/E4MXiQiAF9/I/XA096nqJ/ZqoqwVshn0QCnwuJsVT2mSUnhFPsM8uTpfQoO2vaukgTj+eeU6R/aEUxBHZFyOGD/yJGDfg1pSK9VVddqX0wf74tgKAeeLv1NKs/HQSjImY7nQN/wVVCm1FlZjsGab7qzN6yjo1PuvetuaTd7Uaa16S1vfaut8WHa/bu3fl/+/MNv0b46Kju2AzhIH6qmah/U1NXJWavOkpKyUvvt4OEggkSTB7io5EN7AGRXtQAiQMX7w0HJ7+O3q104ByLqFEAS4BJxE3/TXsL4uIjDpemX07gE5ORAFKDDoKcfIwnxqY7rAR6EHSwCfFwqwRGH5MHA9N8OGhDXKJf7vRzPmzSRv/sObOrZNa9DapkOQgE+YU8KwzYAQRySkAORS1bkw6BBEmLmhqlUmIcBTH4MSAYTEgNvbgAIAmh4s5OO/LAPIRVQD8Lkievt7TLJB+DTGht4YNOhXPLFR3WwQa3xPiWsfU4fqaOeAJfZgDTvUDHzCrKVwWcqw9XIpOldcsXLumX5i1gvNSJ/8w7t596ZmqfbKbp72hS8/FjWoGASmH/9+jUGgFqy2Udg4PPOvzjRz6MqATaPSzzOWO5bMAFEgBIMzLO44oorbNaQafjXv/4NtueOvVTXX3+DfONrX1PVap/1K8/16muuscPpWQbBXq577/2ZgtSFUlL+oNx3V7Hk5fsCwdLyMjl79dn2qWjGiQO2AoYCSy5AonX2UxISs1Lqsy8sJB+ehR8+lgArwBmw0XjSmEqXeGY42hdgRJi4CKf6UPxOjUvTr0YnBSALGYP7jwCGVHCI6wANA4S4VNUJ35jHQMcBydM4WDmwkEdIVfbXfH2OiWvJ6/Hb7031HYBcAnIVy4HGVS+Mzhi18R2M+gyguO719PxhLurLTA55sfAQgPFrmWZkRcViNTUEAAFWONJjm6Jc6sU1iHYw3c5mUoDH4mBi/ed9x+eHUt6qWbCzq1WDWhdTubR+1A2g4BFo79o0c3nJNKmb3iJveG+XTJo2Kg/eOSpPPZQpu7aIdHWMSn19nTEkiwh7Bg5ITsYUY7JgkGAYgGL79mfHmZGyYLazzz7PJEPaEvWLe2gXNaVCLn249EA/nHPOatm2bZupoq9+9Wvkhz/8gV3jm2Of+dSnbZqaPlqlKtiRQwflL/76r82WtP6Z9XLXnXfq9UJZtlJk03pVcXJGJV+B5exzzzFbHbvLAWjqSR0p27/AgbTjSySwa+Wa9ONHtrjapSCjaWNdj0s9HjaQUfBEuiQc4BN+attP7IOTuzT9ejS+GTXhJciBgLjU+JBAXPJwycQBJUDHQShVAuK6O9K7xBFgQjkxkPGTzy/iKMv+WnovGz8JQl4HJCpX8wAWXKhgAA4AhFQSYOTSEECEDQrDtJfBAGLgwRAwH7M92C0YmEhHSEAcbQqRB/HMpgE8ABTlUy986jM4qGoXdh/tByQXmmVLBrQs6wMNwRzZOrB1dFv7rS2AD772IXWiHUhE+UV5Mn/OUikuy5G3/0WLTJkxJN/+Yo6sezRfWppU9RvqNVsI9cZgjNpTUDwoe3e1mME8+iwYjXZ3dnTITlBLa+PGb2a3YHA+Blk6HufSjzMg0g55wMghOfCMOV8btWfHjm3y4hdfa6ce8EK46aZXyH984d+lV/ts6ZIlckT78RP/+En5yJ9+SJYsWyqT6upl3bp10pE4NE6HiYJPhqxafY7MXzjP+grSS1ZelA245GPnUfABbHEAkYOPugAaJBwFoFxrF/Ulj6TqlVwv5I46/CLg8bqc3E/Tr0fPAUDJ3+4H8zvjwxzuu/QTQJNq14k4BwnSxf2WrRKB5MNjgDvxkFMfaPLBRl08T/fJMwAPxkeKwe6D8Rmfr1AwDc0CQw6FZ/cyb/UAIVcNkzYh6sGA4/ru3ZxumKMgNNVUEACIGRwGKQDHPSxGJC2zX7SXOhLf3d2hQDJgIEJTWc+Db+Uk2mdt1DgYnje7tsbq44Cq4KP/YJx58xYJh20p+8mMhQ3yto90y21fy5C7by2UpsYWVbH8rBpTPdRhu4FBWaH8oiuPyw+/niWTJvs519TP+zZTVl/Sr8DaIlufLpfNm59JzorhtD4lZdUKBg6e3BtlhGHXGTMBmgq4fOrnRz+63UB73rz58uCD99v30vjywyMPPyKve8Pr5IlHH5cbXnaDTJ4yxYz7SD7333uv5GrZDA76Z+nyZebo5+QzUXDAIc1o2a5qATzYfRR8FGx9oWiyfrgkUCrI4FLULfrBAEodbSEu4nHePvoq5XklKDU+Tb85nXAcBzThp/2OuGBSJBnCgEASfNymkgpCkc7zsFuVPOyAw9vU/Xi7pj7opG+e3ed5ueTD71DtKN+dT+sjlbgtyG1ALgH1mDEZMAKE+B3qmoMHeVK+l41j5zu2JJiaRXPz5s2zgUlZ3MsUPnmRb7QVqaqri2l+1vv4HiNUMK4RpgCaT/62cNC1IjM6cx4S2yq4lpWdKytWrLKyuLe4pFBe/rYN8s1/q5S9O3qlvSO5KRffVBBlRKQfVEPOBHrlOw7Jv/wvBdHpdQbQECCit8gr37VHVp1XKH/55nI5fKBJJb+jyqzZ41JQYWG59S1SEOoLEgWMjpRD/eh/6kX9OFGgoaHBptZvuulmO2Aexr75FTfLP//jP8m1110r9ZMmye5du22/1uZNm+TwoUM2NR/9OXvuHFPNCjSOfkPSYlwgnbiUAqgkQFDrYMCTz+5yV79c+nHwIW2sZib/cRAyScftetFvATyEw3EdB4WfSieLS9OvTz93JGtqx0OpD+HEeB98QRHG82Se3h8wD5WH72+f0M1joOCnxiV/u4s0+Mk3WlJn9/gYXMlB5uV6+fEWD+CL+qc68DWliUaoWKhXYTeCeUhL2wAg3rrEB3NDPT2sdFYJSZnXJQoFII0na5cuEnXQMPkM8X18wEvjyMtVnmxZuHCJASfthXi73//jDNm7+4j0KHhqCyxv8qAvcIAPfQAQDQ2NyrS5A7Jp7ZCqZb6A0p6Juo6OHunqGJKZ80QWnaVpnqyXxsbDdm/Ui3419UfDEHFJcuMwDvBm/xZfFZk8eZLZf5AYsdusW7vWwPnmV75KDuw/IH0K1uz7oy6ACH1UW18nl195hcxVcKcNlBPPOMZEgAvtAgQLFXgAL45ZNVXTgNEN7aRzSe3E7RCRJ20MF/2WGufj5EQQguJ3alyafjt6zq9ipHb0xHCSIi7i4wE5o8eDDHDwh81AcH/i4DjRpaY90Tn4xIDxN1ty8MQA8kHl4fCTdYR5FUeMAJTwPZi4oERa3sZMHfOWRuXyOP94IPXHdwkK+w/SF7Yfl2IAEz9iAxuL1iEBilyjPsQjKWpCAx/Aks26S5eusDwjX/oEpuW8ZxY8Rt1w3ieummD/gRkpAxrL6Jcj+/jonatMpGE5AcdbjA1Plilz2uXci3PloTv9XB2Ajbw0W5PaeJbWKUQoeb0TIpvWnXZSnqu1PbJgwUJbbEi65ctXyOOPPmZAwQmUd/z4x3ZYPDNRrGdCqrz4sktk6bJl1o9RP9rDbxxAgoQD0FNOoQIO+bmLHeeufpE2nI+hpIv8k+PEVcrou4iLPj2ZS9PzT7/0w4SpnT/Rh4KpccQ78BB2RuPBAhapIrT7MTB8wKU6vyd8dzFIIi/CnqeX4yDj8ZQdUlf8PnFwUXNvQ4AOb3IYKhWEPOyOjbKAAaoN9Sa9SSuaWUgB3NOr0g+rndk2Yv2UuJ868BN+JoDqyVogBAyKw/YDQDHbtXjxcqs3DoLJvR2uNmBzguGjPdFXgA9hGJU6ZWdnqGrVLiXFlVYHmJAzdmKjKOuLMjOKZNrsISmtGJG928qlpbnRZoyoqz/LbLacJUDU+wkgRNWNZQ70Jc8V8J06dZrNFlKPhQsXyaYNG6yOD9x3v4EOvY5kcu7558qq1a5u8Wx8HAA4Djq4UK8cYJB4iiy9H8maKvn4JlC/jxeav9RoL/WaKPXEuIxwjI3UMZKm3w/Fq+yXUjyUeEDx4ILJHSj8YaeCi4f9beYDIhnGpYIR94cjTx88J6pbEcbFPWF4DBdvTHcuqgMcqCE+Q8RhUT5ThGMLB2nIhzxdZUsOQsqgrRDSDswMERdSCmSMOTJoiwRNctA8zK6k18jO7lNuRgWyoDruGRl2+xNAM2OGH98ZzEB98Ck3ysDIG/FQPAva6/UHuDIkt7BdpZxyS0e/YKOxb7/rb4Ckt7dbDu4qluamQTn/Cn2uY/lW15ExbY8GRhJ1RxJi7x31ox6onhj0AR/i6B/yI9/48gTPnkPFIICV8mn3ilUr5fqXXa+q2hRLT31pL30fzy2kG75kwXPz51Rs+fFtfZ4fz9EACalI/QCg1HEQ4wQXY5R+8nHkYeoQDgo/Tb8f+pUBCJr4oGLgxwP1h+2AwcCaKOlE2K8lB4e7ALAkmDm4hTSTLCc1DWXgRxkx+BiMDOh4SzoI4YongBCHRyUPkOI+QJIyaCOgQT28Pg44qYMUQCANDDigqpcZkO2fSwtIOGZoVjJpkTw1TB4Yy/mB9MNv9rdxlnAqEU+dyAtmp17JtjjjQbQZit85uaPSeLxPiopdHWOWDskktV20pa21X/bvHLM1N9m5/VqWglACcJDQHCyTkqD+0brQAohW+nXIJQ1/VjwXJEQ70Elp/sL5cu1LXyKzZs+2dL7gkefkoOPPqECK7VnwjBR4Skvt9AEHHj4+4MBDuwE6+iGAJxzPzn0fFyd7eVE/+gA/wrg0/f7pl6pgJ6OJDyzCHp+8Hg/YXbx9kmFcpEve74P6RPL4VBdpPA+/N5lnclAFw00sCzDwGS+cSyOggTOaG1d9qp8LvvUCwIBpYADSAQgBSNhxens67b5gSMBFczMm9gWIXl8DIr1mu9uHhm1hHfksWLDE8ppI3ANDAXb45I9UgCQCExIXPoxMHQYHkWIcSKknXwwhnErkS1x1ba4sWD4qW9ZnSHOjqla9fW6r0rpkZvlpA5Tpvzn3h42//jlhzm3GUA/TU3fSsfyB+tCmIgWSlWevkklTJvlKZK1jvCQcPAAfXBJQ6N9wxIWth7Yh0TrYJF80rr4lX0S0Kdrm/Z189uFHOBwUfpp+f/Rz0/C/LsXt+CdzqQ+Yhw6lxkG/zoMnz1SKcqBgfgeP1Kn52InP4kRUCNYD+eJEZmvYZuHOwzFNH1P02Duwm/CdcRiBrRowF/cHKPQo+HR2tdv+LIMa/c8u/WB6akgzWXHLLu6Bfj+Sw1Y8jwzLlCkz7KRHwJO6I+HZfXqjKipal267j3KpA8xHnei7kHqoC8BAe+lrfIjZqSDio05+PUPmzC+RWQv75MjuuTa1/eyzG7QPurRdnOdcamAEeBRgk+H75woavp4m1Bja5moWcfRHAAEAgc+1AB/AAtBw8HAAcUkIYAGUABeXaBxk/N6QrF0qdokm2oOf6mKMpbpUSo2b6Kfp90e/NQAFpYLAyeh39bBTqx9lBwDhAoBwgAk2DBwAE+uCAoDYaBmARDyrpgEhjK0c37Fv335jCmwwAAHGYHykn7a2ZuELmW7z0TqNuTQAkFgV9Q+aGOtpCLPPi3zdEJ0pF1xwkQFIY0ODLFrdKjs25EtOdr3MWTAiyy9otMWG3/5ChdTW+kf+nDHzrC2Ug6O9XAviN6oXC/5cOkiqrLgADFeBsKn4Vz7YVrJp4zpVybKkvm661ZEpc2d0V38DCMYlD41j0WTkHXWMciyNqUcBLi7BEHbgcfAhnAo+yXt9Fo+yXTU/EXQYT6nhcFBqOJUmxp0sTZp+t/S8AxA0MUt/rsmH+3w/6Illh4MBAQicg5Bv1YDxYVwkmHAOQA4+bJz0BYvdds0XMnbL1q3bjBlY3wJYkBflYHRubDii5fiqZ/6YDUWZxFqK+qXxsb6GPV7Mkg1zNpLeM2fOQpk5c6YBASu5+4d3yYXXHVMpI0vWPzkmuzbUS3lFhpx1yWH5ybfqpLS02BiT9LSLdkYfhE85lE97WMcEAwcYwNzcy/VwXEv207C2dSOZyZy5i+z5kR/OJTgHMxYmmr0sAUgOFICPA4bHhcoVfoAN9XD7T7Ql6oaL+yNf6gi4AEBIW67WuvQTdZvooh9S/V9Ev0qaND2/9LwBUNAvyu53/YBTyybsthw3toakgh0nJCGkG6QgQAa1C+CBYVnz4+oYINSVkJZ6Zdu27XYPx0t4fi5l8WWLttZmByCFHJrJQfqZqjK5PcpiE0w+bBjV3ztg1zlgbNHi5cagMJszYp6WjRrYqnHFymT+1Yns/DY5dqhfODAtmDL6FHsJjMtv2kebSMNvZr5Q27gecVF/wIa+ChDCZ53QwYN7zCC8aPEyu849tMW2M+RmSx72HAWMAIiYsQREUuMceAJkXKpJ2nFC0kmqY9zreTiIhbSDCwknKekwpk6UeHBQ+BNpYny0LU1/GHreASgoNdvf5wNOLZcwLiShYDjWqzDz5HvFWFPj+8QAH4AnqYol1TEYmuND+aIn0gqEFES+DccPS7/mxXQ6TQXojDFU4hlfE6XxMBGzZMntKkguGbJo4VLJU+ZM7SeACEaljqh6qddS20U6Z9RgSldFuE4bYGbAIPog6sxviK0fIyN8UVTVuUH/OmxbW6scPXJAKiqrZMGCxZaOPMnHgUVBQl0AEGDBGh73/TflOqikSjfJtTohCXG/23gciCL/AB0Az1eGn+iiTtQ3tW+eK5ymU5N+ZwD0h6ZoFn64YHqkEBgRaSbsQTB5SDzYTVwV67TfnZ3EdxpIwZykJXuYmEF+9PB+6eeLpiptMeRRr5h655rN+uGUWZjeZnMqWy8ggBDJZv78xcaQqBfxpseHEckDRz0BTyjaw3UYNhgtpBkYtrCArRgONhDhAB3ikA6HBsdk8eo2GcsYlT1btH7DVTbtvXfvHgXbYzJr1hxbWEg51M8AIQEwfrwpwAHAub0nXKQHUAAfgCekHA9HmmT6aAsutQ/ww0VfhINSw1BqOE2nPv1G0/AvBJo4MKH47deSvoYcPOysjAAuXNhWkDZC6nAgw4ehAZFOlZTY0xT3suIX4Ik6BAOF+oUEZCnJQ0akftJkqaw/Ls3HffElBPNxL2VSXuQTgJLM07dqAD6k8br5amWYH3CFvB0OPtDoSIZc9rJj8vSjOdJ6tFYlmjJV49gEOmZnRg9qu+bNW6iqmy/2i6lyfICEsEtphLnu65JsAaGtUfI1V8TF2p2YTme9T/J+zy+AyCUgQOi5gQgX/YEP4Uc4TS8cOm0BKGjiAE3+djEeinHrPOpMn+pcVXJ7D7+518MKH8r43QpAxtiaj8aauqUleVn8V59vcaF+YYDWLBw4FIAqymtk9YWlcsUNPXL/T3w2DaMxRm+X1pLqkpftq5jxAR2YM4h4mBLw4Tph4kgzqmoWX5LgeFO9JFe+4oj89HtFkptdpmDg0g3pkbSOKgBpUBaqaojk4qDhNiYHnwJTGVERWTDoQBNg40AD6DjwJNfxkN7uTRifU4FnogR0MtAJR9twUGo4TS88Om1VsIkUzcSHKXEwMMyKFDNRFZtoDwp1rL29w2xGfr5Qjx0/0dx0XMHFV0RP3HhqszZaNAfIs+gQ25N9+0sxhfJnzV4sH/lEn9z29VF54sF2zcOlG+pDfjAqC/7iq6MwKvEAU/yGAWlPEGGuc68BneZZNZVPTesbJ2dM88uUNQ9WSl4uXxHx7RDB+Bjitzy7QcGjxL5OAUCw6DEVKMJ+kzp9znV+x0pkt+skVayoa5QT/snAhXiI39BEkEkNp+mFTUkx4DSnGLR4MdgZ6M4Mbo9wI2lsC/CVuf4Gd+fxPoODZMA95APgjJPmj/QDGSAZojD1nlC7jFj7Myq5+TlSWVUoC5eNyo5N7Kr3Yz2wTcGgMCxgAhgyswWRH2n4HTNEgMxEpuQ39+JjCD++b7Yc2ztfDm6dJ5ufmKNgUZRI6XnSDtKHylZdXWPtA4i8H1y1QqrBThR7styVWBxhgBLAjK0upI/76btQuwKYApQCkHBe56SkgwtKDafphU9nDABBPnh9QMOUDHJnAp+9cRDyzaxh18C5zcLByd/2SdWBLC1fZWJVcCx/XIAN+MN1pJ3ED0tBsKy0XCZNG5OWpgwZHEisG7K6ORgQDuYE9IiHABxXv5ISggFdIsy95BVx3FdaWmiuorLEHGUDFBwvAmh42/PGZ9xmz5lnoAGIBAADKqWlgIsDi+/TcjDysG/2dbXpuqghAAD/9ElEQVQs1C7vSwdtl5hSQScc9aWe4eOox0SXptOLzigAOpGc0X3QOxO4VONqBIzjb+yk3cKByW0Xrl74amBjC2WOBL7oH2w1DjIgEYCASsbeL8glplHJyS6SZS/qlQ1PoQ72WV1CKnAAdIkBH8aEXKVyYDkZU3KNOPKiXNKjYqIuMrvHKmd8fscsIBIVxH0AMAsN58yZY2DiIFwwDigOMABNnCSAnSe5Sz1Ax53fS385APmSgImgk+pS25QaTtPpSWccAE0c3DgGPrYaGD+mi92+AfO7sTUYCSYKSQng4uOBmokxvuENgIONR/9hjCYCYzJrgrjmTv/oPUVFpbJk1ZBsW58tI6O+0RUXzI7PlzniM0EwLRTSERTAlEq0hyIAlgMHDtjCwrb2NgMc1ijhHJj8IP8AIVZ8d3a0y/RpMwxAUkHHDcsc9Yok5ICD1IMEhUQUUiH95FIjQOTSTkg81DXcyUAn2pQaTtPpTWekBJQ6uG2RoDKBM0XYg2AaB5mQfGDIE9UvnKpG+tvysbwUZJB27J/GUA4opGhgTKVpFBfMAI32lJefIzX1Q9J4zBkU5oXRvaw8O/4VR3yQM6dLNwAZfgAjbYi24e3evUtYRNnS0ioHDxy0j/7t3LlLjh09qhJQl4IQHzmk/Xx5o0/aWlulpbVZLrzoYgMdl25cDbXjMRRoUNfKy8sUfJi2L7JyARuuAUyEqW8AT4BPKgCdDHy8zmngOdPoDFbBYsAnmTqAyBfbIY2E6gAA+f4pnKtqMBZfnihCmTOJh2l5QxjyVDCDscNOY9cJKGCYiqbXCgqypLA0Q1ob3NYDM4cEhtQDAAAwYYBGavE6+iFpgEZIMdiEACTCHHnK8RuUx/0QbeQeqKeX+wbkpW88KrNXbJPjx5pk06Zn7PM85WXlMnv2XAUSt3sFuAA42IxcKkpKaEhBMfUeQDgRdAJoUgEHB038naYzi85YAEplgPCduR2E+CpEvMH5rK+DkRtqUclcEgIs8l3VSpADEQEY3xnLfxLvtiG2PxQV8YUJLZPfo5r/eN75Bj6UC+CwUhoVCbsN9SMP/8RwtoUBJ9IBQMxgATjYm5B87FB8a5dPbQMOlFFSUi7X3JwrK19UIB1NddLccszuZ4Pn5ZdfqcDBDnkAJtb2uK0H0AFoiHMgcnsPfQHYUGfKCUfZv8yl6cymM1oCCnJmCN8BKGmYdqYNdYy45JveJRb0KWOmMTLhf0LaUYAw4FFQYOW0HdGh11kflMHniDI4kAxbzbAdP4rqUldXZ0ADkAwNjUn9jEZVodoMAIKoQ6hhvobJzy0CAKgHYFJTW2MAhUO1DLWOek+dXi6XvmRI+npEdm7OVnBrs/tYXHjBhRcnpBu34wTY+G9faEg9U/OjPjjqjYO8L090aUrTREoD0DidqCYgBcBUySl6B6FgPFyoZVmZDgiAD8jDBlMDH36qT34GBNirHZn0v6pDmqyvj8WJYyZlYHBGAjPJZmBE5iw9LDu29qhEVG95eL1crcFPMj/1i291+SLFqVOmmO9t8OuEy8uq5U3v75Pa+gz5yqdKVPo5YOf9sA3l8suvsvY68CD9YAdKqlgADyBM28mT/Oivk0k7aUrTr0JnNAClMgoMGMxjU+sJScgZGGZ3u5DPjoXv6pjt2Db0sZxM/lEccJxRD0mFfImzaAOYYenvyZaPvXe2zJw5eVzCYap+aHBElp5/SNY/kSFlRTO4w+6H2TlYfteuXbYCG3sP5VHHjo7uRBkOQBydyid8AnzwCwuLZfXFmbL0bL4jPyKH9o5KR3ubtjPbAPC66643kKEu2H0cgNwIHaAbwEPfTJR40pSmX5fSEpCSMw/g4+GkQRrfjdIhZSQlIDdI2yxRYYHtQA8Qsn1jCgQmA/E/4fwigDQmBfkVem+JSh8+ewWYYMOx/WG1/XL0ULtUVkwyQIGoD2t4mFLHJhSfCeLeotIxKa3io4IOmmaUVrVuzuw54wBEfesnl8hNb+ajiSPy3/9WJfv2b7dr1PemV7zS7nc7jzsWFgI+0WbywqXBJ03PF6UB6ARyELKQBmAwV8UwSCdVmVBDwtXVuYpkgMP9hhkuibDf3X6qhAWYmDSk3c492GoACxYFAirQ4OCwzJg3LLu3olL5Gh8Ynnv54F+q2kNZBpj6r7yGza0OVFaupqfOJSX+HTNmsT788W6ZNE3k4x/OlqaGI1qlUZWUMqRW63LB+ReZmhXGZabUkYaSCy8dfLx8ByAoDT5p+m0oDUA/R4BQOFfFfM8VthaAKKbKfdEdgDRt2gwZs9MQud0ZEsHFpRfgAXL1CFegUhN5xUpk4tygzMcJs6RmSrf0dpZYfAAO4BNMD2Fy0ppZPYeHVVUrN5iz36QD3AYGh2TqtKlSVFgm7/qrAZk8fUzu/G6O7N+ZJccVgDhYniNB3vue/2FtQvVC7Yr1PEg+HBQW4EO+nn+iRYm2pilNvyk9LwAUjBXuhU7wlTu3B+ECfNwe5KoYPozKYsE58xZq25kCdwEowaIGLPyAaflKBv3DxtSJEgTxzI4BHKXlvZKd5V8MhZhS54iOVIbXmkUhMjqUJQtXZEj/YJuW4XarWDvEQsOXvn5Elp4zLE8+OCi3fLlAdu/ZqgCaY/W8/MqrZcbMmSYhATzYfsLg7HaupNoVqhf1SINPmp4P+q0B6GSA88IHIZgrKQnBdDBfqhrmIOTT0Kgoq1efIznZfBzQjc12HGvcr+IKfTIGbGg+gwP9lg5wAnDCSE267Jxh6ekekqqa4nEAQvrhPvJI1ilZP4UuaTxaKO/4m6Oy8tJtkpHVp3k62AFEDYcKZN+OPvnSxytl775nFaC0PSrVAZzvfvd7hY/+saDQJR9XwQBbt339vME5TWl6vug3GlHGTAl3MoIpXujkTYDBnfFgQlfDkAgcgMIQzX4xmLa2rlY7x6Ud+gaJBsLndyJLO5iMtTsATzC1H24mcv61h+Wbny9TlcpXQXMOESASfR2gkxomi40Pz5NvfGam1i9LXvL6Q9Lb459RZnbv4K5S+dgHi+TAoe2aJwsOvcyPfeyT+tu/qorEE+CDeklcqr0n6nk6PNs0nTrkoypNJyGYG4YDUFz9CGM09pKQfHyfmH9X/oorXmxHmQJafti7SyEQPp+v0YAxc0PDccvTAYTHkCWLzjkkP/lOnlRW1MhAPwfEi816OcgVWFoDNk3v9Qow0LpmjsrYcJGsf3CRtDcXSm8fe738cHykoY6OFgWlbpfGZETe/4EP24ZSwIZ1Pth/KAepzqUfX1wYdQyXpjQ9n/QrA1Aw0q9Cv07aU5dgNtrhNg98n5J3NSxmwFwK8tkiVJgbb3yFsDoZhcs/Toh65VmhkpFjroJYa2tTAnicBgf75ZG7sqWspM76D/Bgd7qfs+PfRGfnOYDA9TCQQwFKUEbGsOx6tlhy8/stLfHkhapn98qovOa1b5Rzzz3XQNNVr+QxGgE+aeBJ0++DfiEAMbDDpf4+XegXt8WZHL6GAWONTQAQElBIJmzcZPqa8NSp0+WSSy43g/PImE+Ns+6H6e74MKExtJZ9+NCh8T5F3aqpqTOgADD43ddHXI252toaqaystH1igAVZRF7cHz642Xa8TrIyyg18mFnz2bY+a9Nll10lNylIco01TDHtDoDSJtpIW7k+Xtc0pel3RL/wUPoYgL/JIHwhDtwApKTvR17AuBFOxvkKZ4LJa+4ACmaujh8/pv0AxvsGUpNCkEj0PlYqt7W1KKBMtXyQppL9LfL2vzokZ1/SIZ0dI9LelKfSE2fuKFDkl2huHG7Wr0DIKYnJZ4QDOAAQVEWvj0hzc4O0tDTKi150nrz73e8zEEXywfhMXQHSJPgg+YQ0lQafNP1u6TkPpSc6dQA+R7KT0gtl4HqbnEkJpzo/uIsTBf1UQcAjPu2Mw8CLZBEfNfTvh3WNnzzIquZ777lLdu/ZaeCTraDANgvW3gwNxPEa2IWy5ayzztEy2T0PZciU2W3y3v/ZLwVFWVJWKfb9roHuLOlsE8nOzZEDB9rkI3+UIZOn1pj0AqDYndrv1B2fOh48eEC69CbqeuEFF8nb/uRdJvVwrEZ9fb2pjIBPqFyAV+STpjT9Pug5JaCTgc+vOjBfCAM42pTwEr8TP1JAKcLuh+PaieloM80GtCBAa9r0adLT3afSR5PZfzBijw6NmDF6SK+biqRAwX6s6ppa+03awZ5KeeSePFWfhqWwaFCKS1QyyRUpLs+Q/ELsPRly53dV/St0VRCVkPKi3/max7ZtWxQEOw00r7zyxfKq17zO1C0+Kz1lylQLc2+ADw56ITy7NJ0+9Ct9lic1CQP0l91yqg/iqH+qH85/+2d73Ll9ho8KwuSAwkRJiIPBkIaQflC9QhpiCp0vXWzc8Iw8ve4pZfJsO6OHbRnkyyd6UJfYfpFfkC/FhcXS0HjcpBK+SFpVOVmlplGpqFKAy+5SiUglscEs6evOkdZmtmhkmhQDiFAX6nD48H5pb2tTUOJrGaPyutf/sapeL1KJp07mzJlr0g+AFcCDz/MK6SdNafp90q/9XbBflvyFCD761wAhfuMAHQ8nwSgMxBh2ASJmu4LxASFmrXp7ASC+K4bfYyoaaXbv2ikPPnSf9o+qYnovBmk7m3l4VMOsE9LyFJtYM2SAp2WNaV8Wq6TCkRgYuFk8yKed+7Wc8ooKVb/c8D2s9dm3f4/w2WiXZMb0vmJ545veIgsWLFS3QKWeKYlZrp9fXMgzO9WfW5pOT/qNAIjB+ly3ndoD2VUmCxm4pEo9+H49FXwiDcBjwKA+QOSSUNiCACGXgrD9BPDwPa8I9/cPqETULg8+eJ/Gd6jqNWyGaAoc1Lxs0aKVZ9XRSvA/WUfqwjIAu6S/MxQw5y1YZKCya9c2sy/laH6A3aqzXySvetVrZNmyZTJjxgxTtwCeiaCTBp80/aHpt/oy6sRbYyATf6oN6mRdYeb4ffJw8rc7l4Dw/YsSgA8qGT4AFAZppCAAqLe3T9Wx7hQw8i+usvoZANuxY7ts3/6sSUnMitkesCHNW0HGei2l7xwMPRwrrOM3daGfc7Nz7Mus9fWT5GUvv1muvfZamTdvnq0dConnZGBDmPg0pekPRb8RAHHLRIA5WdypQskmBvO6T7xf8+sEYfiJ10MSMpVpfFYMIEIF47M2/eMAhB0IAELqCTBCOsL3o1P9E859fb0quexUt126VVJiGh4al76sTgo4+AQtzg3dHPGK2ua78gtksqpXl192lVx00UUyd67becI4jdTjalnyBQERDpemNP2h6LeSgILIgoEc/qlEqc0jHL/dP/H3LwoHMABAGKHDFhSGaFe/sAPhsP848DBFzyJAjNH+6eVBAy/up69Is3//Xtm8aYP0qLSECJSrYJQq7Ywp8AE+OdlZUlRcIuXlFVJaUibTVb2aP99tPLNmzTphTU9IPgEyE58Lv9PST5r+0PRbq2ATB/apRMmmOSO7nxomjW+V4BznVOmHOP/tPioY97oU5OATDvsO0o2Dj4NOqtTT18eH//zjf0hAqG9u9LaKqITis1hIRNRnz56dtogRACksKJIyBRxmsSZNmiK1tXWmWpWXV8rkyZPsvGi+4856IIAnwAdwCbUrleJ3GnzSdCrQby0BcfupCEKpzfLwicBjoZ+Ld2e/1I+ZMa4BOlwCgFJnw5B8QgoCfEISAoCQePC5DvAgObn9yA3aEH3nWx9cVSIecCCNnz3tX6CIvVqsYCYds1/xna4AHgDrZPaeic8n9Vqa0vSHpOdFBYPI5lQa1KnNirD7SZBJAgyUBKBUp12kfkzFOxA5APE1C1Qql4ACiAAcfjsosQcL4PF0YbxGjQuizwAUtk74cR9+8mKcxcOGUfZpIfX4eT2+f8sBKvlZHPJIlXomgky0ZyI4pSlNf0g6bSUgB5REKBFwP+JTJRynMDZHOoQU4iBAw9Uv4l2VCpVqcNABKGw84ft1t/mE1HQy6QfgCYNxSDNIOEg84YcEhCMt+YXEQz4BLPjR3ngu/KbMuI5LU5pOBXreJKBTkVKbFmH3A2RCCkpeI9p9QAKJx68DHFxLGqD9QHnAh7CrWTj/7aCTBB+XoNxF2QABoAOIACq4OOYjFXBwqWoW91CHVNCBAnDwvQ1ebyg1baRLU5r+0HRaAxCU2rxgysSvE36n2nuI47dfT6pehGP9j4OQS0EAjEs6+G7rAXhi2h7Q8fuT5WHzAQdSwQeAwe4TJy3iAKO4DniEIx+AJBVMUoEnwC4VdNLgk6ZTjU57AIJSmxhhfA/jn/y3SysBQC7FACQh1eACkCLs8Q5ULn0kwQzCDzDAYfvxY15d+gkfFxJPSD1xX1DkhUvNn3pCcS3VpSlNpxKdEQAUlMqk4Xs4QMfBxn8HcIQE4+BDONSwcCHt4EcaXNwL4cH/AQRhNMb+419dTR52HxIPxuiYHXsuEIm2QNGeSJPqT7wvTWk6FeiMAiDoZAwbDuBJgk7ytwMNgOI+QEPYgcmBh3s8jUsg/tvzgFLBwIHHAShmv1zaSc5+AUCRNhVAwg/yers/8VrqfWlK06lIZxwABSWb7SBjoQTwpIIJziUaACfVFuTgw3VPG1KP58fXKLwI9wMMcD7zhWTjqhXOJR5fwxPgNBF8fhlRdqT9Ve9JU5r+kHTGAhAUTXffgYMwLhV0/JqDjscnnacnnMzDiXjAg99J8HFgAYSSa3fCB4BIw+9IHy5NaTod6YwGICi1+QCJg48DjodTgSYkoBOvxzUcWOHh2L3uPucAASSEfQaMExKTgJMq8YQPhZ+mNJ2OdMYDEJTaBQ4ePw8wIQ35dZd4HLACuOxu85PgYX9PABUcgANNBJ5w0EQ/TWk6HSkNQOPk4GEhDYT7eSBy/2QOsAgfcs9VrlSpZiLopIZTaeLvNKXpdKM0AE2g6I7wAZzwiTsZAEERDtBIBRR8BxnCJ0o7qWnCpeaTpjSdzpQGoOeg6Bb8iS4VhCJNAAfkQGIh+52UcByAoAAYj/95sDlZXJrSdLpRGoB+AaV2DeH4HVJRalxqWseOJLAEyKT+Dp/74lrkEdfTlKbTndIA9CtQahcRjt8AEVgBHsV0e1AqiEQ41SePifFpStOZRmkA+jUotasi/Kt0XyrATAxzfxqA0nSmUhqAfkOa2G0n68YAmAgHpYEnTWlySgPQb0m/rPviOoboCKeBJ01pckoD0PNEqd2YKvlMpDT4pClNSUoD0O+Q6Nq0upWmND03pQ8H/h1SGnzSlKY0pSlNaUpTmtKUpjSlKU1pSlOa0pSmNKUpTWlKU5rSlKY0pSlNaUpTmtL0e6L0QsQ0pSlNaUpTmtJ0RlJaCEpTmtKUpjSl6QwhjrIbHBw0Pz7EfSZTWghKU5rSlKY0pek0pL6+Pmlra5Pt27fLxo0bpbm52eKGh4ftOh+I4yuVhYWFUllZKSUlJVJWViYLFy6UuXPn2tcwEZjiq5jsbiZ9bm6uufjQ3AuZ0kJQmtKUpjSlKU0vMEIw6ejokPb2dnOtra3S0tKqQk+rdHd3S09Pj/T3948LMfFVFQSZOKoFYWhoaMjSDAwMmAshhzTcQ5oQEzhhE4f1KC8vTwoKCkxwQoCqq6uTSZMmmV9TU2NxLwQhKS0EpSlNaUpTmtJ0ihDCy5EjR+TgwYPS2Nho310qVkGDV3VzM0JOuwo/XSbgZGaOSX5+ppSW5kh5RZYUF41Ke+eg7NszIEODIkPDgybkpApAEEJPS0uLdHV1mYCUmZVp5SANIAD5ceJ8C9OSG8W9IUSFgENawiEghXUpBKTa2loTjOrr601Iqq6uloqKCrt+KlBaCEpTmtKUpjSl6Q9IWGDWr18va9eulcOHD6tw0qsCRZZUVjI9latCDuFsFSCy1c+U8vJMFTAypLAQoYUcOOt4UI4c7ZUf/LBDtm7uldGxYRlNWIBCgEHgQcjq6+tVIWpAy+nT3whTo5JfoAKMZlNUlGfCzOjomAwPj2ndhlVoYlqMKbHRhKUox/zs7CwTesg/hKBwEcf1EJIijBWptLTUrEUISQhHCEmEEZKKi4utvr8PSgtBaUpTmtKUpjT9AQjhZ82aNfLII49Ie1u7DA0PS2HJiFx6aa2cu7pKBaABTcUrGoc1J8IQgo3Zb1SoGZJ77+uUu+/qkn4Ni2D9SX7XGx/LUV9/r4xZvEhx+Yicc3G2XHxRjSycWSulRfmaEonKBabx/O3eLOnurpTW1hI53tAhBw40y/79x+TQ4UY5erRZWls6VZhisbXYVFlurgtKIfyEUMTvVIEphKK47vfmqiBWZNaisCLFNFtVFX1SZvc8X5QWgtKUpjSlKU1p+j0RU1FYe/bv3y9bt241f2Rk1ASi2fNE3vKW+VJVPkNTNqhrV5fNbUaj+roeHRuVLBUYEBoQjPbs65Nvf7tZdu3oV+FgZHwNT7zaR0aGpbe3R0ZGR/wedTPmi1z3ukKZPqtYenuGpG9g0AQLLDskycpCYMmQ7ITLzcqU3OxMycvOlvzMAsnLLJU8KVcRqUJLKJGxkTxp6xiVlpZ+OXK4XfbtbzQh6cCB43L8OFN43SpIDWra5MLqnBy3JIVANNGFcJT6GyEpFnEjGM2YMUPmzJljPoLTb0JpIShNaUpTmtKUpt8hIehg8dmwYYOt92E9THl5uQlEvjB5SGbMzJC3vmWG1NfP0jsKZXB4h3T3d8rQiMjwCALMmOSrEFCSXyA52RnSr/f87P42uf22Dhnow0o0ZMIU01/2WldhxhY89/dZGAFI5SfJzs2Qxauz5Pyr8yUvP9uEJnaMFRUXSnFxkaiYpXEDKnikrvdBOMqUjEwVrrQemZkj6sZUiFEBSV1eTqbkZ+VIbmae+oWSl1EmuSYglakrlpHhXGnvGJPGxh4TivYfUCFp31ETko4da5X2dhZxD1t5CEl5eS4khSA00XqEMIQfAhWCEZaixYsXy6pVq2T27Nl2z69CaSEoTWlKU5rSlKbnmdia/sADD5g7evSIWUJ43U6e7IuDe3t7VTgYkYHBYSktG5PXvrZUXnTOVL1zkroMGRndo4LQkL74syQrI1t9dSqIiPTL0eM98s1vN8n6pwckSwUS1vrgyD/cwOCADKuAlZHpwkAmQoH+J12fCld1M3vlxjfMVSFJ5Nl1LXL0YJ8KNMVy/XU3ytVXvUSFiFEZHOnVOrRJ33CDDAw3Sr+6gZFmFZN6NMdhyxvhiIxVxEKi0DiEJxW2VDhCWMsxC1KWCUlYkXIziyQ3o1RypFLvK1enAt9AtgpCw9LU3K1CYqvs3XtM9u07LocONcjhw416rVfzyZbCIhUAVQBC+AlBKH4jDOXn55tj2mz16tVyySWX2NqjX0RpIShNaUpTmtKUpueJGhoa5Ac/+IE8+OCD+vLuMitPZWWWrFw5SV/IlbJ//5hZaIZVwBkeHlXRYUTOXp0jf/L2qZKbg2DA4YUIFvhMhYXLkL6BDnnoka3y49sbpbXZLTJYckIAgvhN/ixi9ukvi7Y0QxqfnZ1j1qL29g4VtFSk6u03geyNb/oj+chHPiwVFQgmv5iGR/pUOOpQoahFXZP0DR2VnsGDMjjaJEOjHTI61mft8uKx5GSahQkhKVMFJ5tqU+EIIYmptrwsFWKyclVYUiEms9im2rIE4YX+KJNjx4blmWd2y+23PyrPrNslefl5KuzkqQDEeUUc+OhnFiEQhTAUa4vOPfdcueaaayzuZJQWgtKUpjSlKU1p+i2JLe233XabPPzwI9La2iElpRly1Ytr5IbrZ8mMmRWy/2i/fOfrLbJnZ69kZY+aUMLuq5KSMbnp5iq58vJlmkuBCjr90tHRL61tfdLc3CvHj/dI4/FeOXqsRxqO90lf76hg3BkeGTaBJ7a/sxCa9T8IQKkzQcSPjo6YMDQ4gPA1LHl5+SoEtduU3A033CBvfOMb7Wyf54Moa3BEhb+RdhWUWqRHBaT+4WPqjquwdCwhJA3IGHVSASkzg0XOXuEMFY4y1f1/9t4DQK7juhI9M9M9Pd2Tc86DHAgQBAOYc85RzJIoiqRESV7L8urbWtlap3VYf6/tXX/b+7+9liiSYgJAgCRIMBNEjpNzzjn2THfP/HuqujAPQ4CkJAYArEMWql7lqvem7ulbyRPtgs/rQpIQl0RXgrTLhdkIN1q7evB3/+0w3tkyhLSMBHi9PkV0SHhoSIRo6OYONBoSwdzcXNx9993KXghLgiwsLCwsLH5DkPz86le/wjtvv4uR0XHkFsbg3gfycOElSZiOmEHf+ARGRwM4/EEUdr/uEqk7f26PEb9RrjkR3BGYnuYC6RDID+bmONXEaSxJoqaddHySGK4jcmp/jD+1S0REJLe4c4psFnNcJyThXm+MWnxdX1+PzMws/OAHP1AEiLutvkiEQjOYmR0VgjQopKgHkzMdmJhuw5SQJPrNYgpuTxQ8MSRHc5gYm8XwwAyGh8ZQXzWMV58exki/CwnJXrW2yickyBfjRQzXSoWnyIwhCeJUGfuLi6cfeughNVXmhCVBFhYWFhYWvyZqa2vx3HPP4cMPd2FicgIrz4jHXfdlY+laF4amJ4QQzSIww/U5syK0I/HByy601s0J4eHZPfO7t2h/kiFpMobkx0mA6EcCRI1HVFSkIj4zAb3gOi4uHlFCiCYmJpWGaNWqlbjrrrtwySWXKIJw0kGaFAhNCDnqxYi/FoOThzA61o/Z6TjExRQgO/lctXZp8+aX8Oabbyr9UUqqPnjR54tVGi4unibMImqCbWd7r732Wlx55ZXKz8CSIAsLCwsLi0+JmtoaPPvMs/jgg11CQGZw3kXJuP1rGcgunUP/+CTGx4FggISFd21FYmx4FtV7o1CxKwLjYzz3Z57Q0BiS4yQ1xqafMeaZBIhuY9OPcp+puXA62u1R2+F5jQbj+GJ9uPGGG3Hvvfeq7eSnC7j26he/+LmQ0A+RnJKCGI/3qLaMhJCG/UOCyH7gmqDzzz9fkUAnLAmysLCwsLD4GFBMHjlyBM/96jns3LUXHu8crr4+Hdffmgxv+gz6R6cxNSnkZ4brXCiJI9HVNoOh9jysW3on3K44/P0//K06H4jTMxTKhsQYGEJD0DZEh4bTPNRk8K6wQCCoND4U8oSxqfVgGk55ccs4Cc8dd9yBq666Sq2ROd0QEKJZXr4D73+wWQgQNT8R0j+R6OvjnWoTQn64MHv2qGaI/XfnnXcqIuSEJUEWFhYWFhbHAcUjb19/5plnsW/fQaSkReKmO7Jw8dWxmPX6MTgSQGB6Tglkan1mZyPQXD2N0c4SnHPGHVhzxhlqy/jg4AD+9X//KzZt3ARvjFdpbaih0Pd/zRMaJwmiIfkxd2xRuzM5PomR0ZGjC3+NgFdrgSRp2aIyXHfd9bjmmms+s4XOJxtm5/wIhnYLOdwv7Z9DtJu0k9Ne+WJ4yCT7uxu7du3Gm29yez2v/phQW+afeOIJRUKdsCTIwsLCwsLCAYrFvXv34tlnn8PBg4dQWOrFnfdm48wNbkzMTmBobFaRH66/iYpywT81i8q90wgOLcelF9yBFSuXhnOax779+/DYY4+hsaERa9euVeSGmh2eJ0QNjiE7BEkRNTu01SGFytb14g3xXO9jrpbgAYEXXHABNmzYgJycnHAOpx/IVAKhDiFBr8AV2Sf9kSxmSkyMkKAyiZEmJiiGJ23XiJlAa+so/un/6UZy4np87wePw3McjZglQRYWFhYWFgKSkZ07d+Kpp55GXV0tzjgrEXfcl4ni5cDQ1ATGxkUQz/BiUp6W7MbIYBAH3p+Gd3Ydrr/qbpSUFYRz+ii4W4sHJ/70pz/F2NiEkBifCPBIpQ3itRbUUHDdilnMa2AIEUHND7VAJEErVqzAH/3RH6n7tU53zM6FEAiWIzLqXbgj2RfUgPnF8FTqRWJ4BhCfW8U0iBFCKiRoUPrW778UufF3SB+K93FgSZCFhYWFxVcaFIPU/Pz7v/8czS31uOCSVNx8VypS8mcwMMaDAUVMzgURnInE3Gw0Olv92PtWAFmJF+DWm+5ETl5mOKePB0lWf38/ampq8Prrr+PVV19VxMap3eEUmAHrRRLEOMZEu6Ph9Xlx5ZVX4Pvf/0E45umLUGgSobkPEe0qlyfSFb24fA4ZiAA1bj4xY2KqxXSLCSIgz90zgxgdy0dR3JOI9Zz4/VgSZGFhYWHxlQTFH9f8/PznT6GppRpXXJWBG25LRWTysJCfafCyUswK+QlEiYlG7aEpHHxvDivKrsJtt92G5JTf/Iwd7m76y7/8S2zfvv3oomeC02LU/JDwkDTRENQSkRBxofQZZ5yBH//4xygqKlJhpyPm5L+puQp0DT+N5vpOVFYNYKDPj2AwCt7YCOQXRGPZyiRk5vuQ4I5DwlwMIiNCGJ8bQufECGbG16A06dvwxsSHczw+LAmysLCwsPjKoa6uDk8//Qx27tyFksUefPeHpcjIjULrYLfeWRQZwGzIDf+kG/vfH0HlrihsWH8z7rjjFnWH1WeBw4cP4yc/+Yk6cJHgtnYz/UUSZO7EIjHi+p+srKyj27w/6U6sUxuzGPR/iLcP/CV2vDGKyf5CxHpy1aLyZctWITe3APX1Vfhw9xYk5HThaiGuS5ekInouiIGJEDyBG1CadrtalP5JsCTIwsLCwuIrg+7ubjzzzDN477331J1ZkxN+eBNmcM098dhwRQoiEYWZwCwmR6Ow4/Uh1OyLxvXX3o3bbrtJaWw+S1DL09DQgG3btqkF0tzRlZ2drdb5pKSkqNOc4+PjFQkiOfqqwD89ih37NuKD9/chIpCJyfFpJAoJXLv2XKSlpqOxsRZHjuxTJ233DlYhKa8VN9xdgNiYXGS47kdm0upwTp8MS4IsLCwsLE57cLpp69atah0O783iKcI8U4cLk6cmOc0SQEZeNJasTsL0pMTv9eGm6+/B3ffc8ZmTH4sTg0cH7N69G1tfeUVdheGKjEZySgZWrz5LiGCkkJ/9aG2thyfajX37dyIyrgVX3pqGSy66HsVJ34DH9etNUVoSZGFhYWFx2oILjqn14c3uXIfDNTUkPjQkQdMz03rdjUhCisPU1HTcd9+9uOeeu4/Ztm7x+WNsbAwbN27E3n37kJmZrc7/KSpegkVlyzA8NIT9B3ZiamoUUxOTeOu9V7BmgxcPPnIllhffgiTPGeFcfj1YEmRhYWFhcdqBoo33e5H8cP0PyQ+1P1NTU2pLOm2evszFz4wbFxuHm266CV//+tfV7eoWXywaGxvx1C9/iZGRUUVEPdE+rFq1Dikp6WhuqkdV9UG4XJGoqa5Gb18PfvzjH+H88y8Mp/7NYUmQhYWFhcVphe7uAbz88lbs2rVDyM+M+Og7t6amJhX54ZTL9PSM0gbxCoqLLroI3/72YygoOPE5PxafD/guduzYgU2bNyEuLlHIjxepKVlYtXqdugutouog3n//TXy4411EIBKXX34ZfvJffvKZnY9kSZCFhYWFxWmBubkxITcVGBraJ/YQJicT0dQUKWSoFocOt2AuNAdPjBszMwEMjwyjrLQM3/3ud9UJzhZfPIaHR/Diiy+qXXLp6TzLJwqlpctQxumv4QEcOLgLU5NjGBkewvY338BDDz+IH3zGZyNZEmRhYWFhcUojFBrHdHAfIlCOaNcEoqJ4gF6xmDgxTWKqUV0zjn/792Hs2tGLpORYPPDAA7jlllvUVnSLLx76iIKnMTE+icSkFHg8ZvorDc3NDaisOIAYbzQa6uvQ0tKMH/3nH+HSSy4Np/7sYEmQhYWFhcUpibm5WQRnmxERsR+uyC7x4S3u1CjkihnGHI5gFgMIIAojsxM4UjmM2g9X4Nbrv43sHN41ZfFFwyxU37z5ZSQmJiM6Ogbp6dlYLQSI12FUVB5Ee3sDfN4YvPveu0JYE/EXf/7nn9u9aJYEWVhYWFiccpibG1HkR1+XMCKEJwERWCxuXpJZK+SnVijRLCbk34HpYQwMj8ITXIWVOf8ZURG8a8rii8bg4BCef/55HDlyBJlZOYiMdGHxopUoLirD4PAADh7YhenpSQRmZoQAvY1rr7kGv/vD3/1ctXWWBFlYWFhYnDKYwxT6p97AwYrnULF/HEMjAXhjo5CRByxaFovi3GSkxbgxGxmB4dA4BiZGMTQ4A29wA5bnfhOxXrvz68sA70v7+c9/gWn/DJKSU+H1xmL16vVITkpFS0sDKir2w+fzoL6hTu3q+93f/U+49tprw6k/P1gSZGFhYWFxymBgvBxvvPcUKna6MReKwZKly5CdnYdDh3fh4JE3UbhiHFfcnILMHA9Gx0bhH85ASfI3kZexPpyDxRcJTn/x9vwtW7YgOTkdLlc0MjNzsHLlOvAM7MqqQ+joaERcbCzeefdtIUI+/Pmf/xkKCwt1Bp8zLAmysLCwsDgl0NfXjzfeeAdHDleoLdIrV52J6ZkJHDq0G8NDI+pAvf7RKlx0kxvrzstGQuRFWJ7zANzR9sTnLwMDA4N49tlnUV5eIUQ1F1GRLiGtq1FcvAiDQwM4eHA3ZmbGEZyZwVtvv4XLLrsU//n3/zNcblc4h88flgRZWFhYWJxUoFii4X1ZNNQm7NmzH9vfeFud7kzyk5Kahuqag2hurBNBOou6ulqMTrbi/GsScNPNl2JV0cOI83wx2gSLj6Kqqgr/5z9+gcBMCMlJSfDFJmDNGeuRmJCMltZGVFYdRGxsDOrlvZVXlOM//acf4Kabbg6n/uJgSZCFhYWFxUmLluZWbH1lm7ppvbCwDEuWrMDISL8Izn1K+8OrMNrbWnHxpRfg4UduQ15uPlxIDae2+KLBQyi3b9+OLVu2qpOfo6M9yM4uwIoVa8luUVl9GO3tjUiI8+G999+D2xWFP/2zP0NpaanO4AuGJUEWFhYWFicdxscn8M7b7+PDnbvg88Vi5cq1iItLwP4DH+CNN17FxNik+HuRmpaqFtGuW8ct1hZfJvr7+/HUU79EdXUtcjj9FeXCsuVrhLyWYnCgH4eP7FG7v2Zng3jj9ddx/gUb8Ad/8AeIifnydutZEmRhYWFhcdKA11uUl1di27Y3MToyisWLl6OwuAxdXS2orDyIoYEhIUYfYmxsGL/3ez/CQw89BJcrKpza4ssAaUR5eTl+/vOn5P1B3b0WF5+I1avOUtNfrW2NqOL0l5DW+vo6HD58EN/57ndw1113hXP48mBJkIWFhYXFSYHeXi58fgsV5RVIS8/CihVrRMDOioDdi76+XoyNjqKpqQFFJUX4/pPfw5KlS8IpLb4s8Cb+bdu2YevW15CWlqGmv/LyCrFs2RphGEB19SG0tzUjXk1/vYs5+e9nP/sZVixfHs7hy4UlQRYWFhYWXyq4jmT37r14++33uGxEBOQadZdUS2s9WlrqMTkxiYbGevj9k7jvvvtw5513qAXTFl8uent78Yunfon6ukZkZWXD7YoW8nMG8vKLMDIyiMOH98E/NYpQKKjWCZ21/iz89Kc/QWwsrzM5OWBJkIWFhYXFlwKKn6amFrz66htob+9Afn4hysqWC9mZQG1tOYYGB0XQdqO5pVGt+fn+978nwjYrnNriywLfGy89/cUvfinuCMTHJyIhIRlnnLFO7CS0tbUoDZDP60GjkNd9B/bh0W99S93XdrLBkiALCwsLiy8c4+PjeOedD7Bz5254Y7xYtGiZukizs6NVhGgThoeHUFdfg5gYDx5//DFceulnf3mmxa8Pv9+PV155Fa+99gbS0zn9FY2CwjIsW7pareeqqTmid3/Fx+GDD97H9Iwff/zHfywE6YxwDicXLAmysLCwsPjCQJFTW1MvgnSbOkwvNzdfTZ8Eg0F0drZicKAPLa1N6OrswCWXXoLHHnsUcXHx4dQWXya6urrw1C+fRnNTi5qu5CGUy5aegfz8YowIaT1Svg/T/jGEZoPY9vo2rDljtSJACQkJ4RxOPlgSZGFhYWHxhWB4eARvvfUu9u7dj/j4BBSI8ORN4mPjo+jp6RAh24G6umokpyThiccfx5lnnhlOafFlgAdT8vJS0oSDBw/hF794ChERUYqUJiWnY+WKM9Q0WEdHC6qqDsHrjUZLSzP27NmNhx9+CI888kg4p5MXlgRZWFhYWHyu4DTJ4cPl2PbadiE848jKykFmVq6aBhsZGUJPdydq66owMNiLq668Um175zSLxZePyclJbH3lFWx/402kpWYo7U9BQQmWLl2tdnrVVJejva1RyFAcdux4HxMT4/jJf/kJzj777HAOJzcsCbKwsLCw+NzQ39eP17ZtR0V5lZoWycjMVlMpIn4w0N+LhsYaNNTXCCnKwKOPPoply5bphBZfOjo6OvDLXz6DlpZWpKakISbGh6XLViEvtxCjY2OoqDiA8fEhzIYC2P7mdixbuhR//LM/RlpaWjiHkx+WBFlYWFhYfOYIBILYs2cvXn/jLQQDIaSmpiIjIwupyenwT/vR0tqA6upyjI2N4rrrrsXdd92FyKjIcGqLLxOcBtu3b58QoKcRGRmNuLg4dQbQihVnqlO7u7raUFV5SMKEKHW24dChg7jrrjvx+OOPh3M4dWBJkIWFhYXFZ4r29k5s2fIKGhubkZSYiHQRoDm5hfDEeNHT0ynk5zCamxtRUJCPRx/9ltgF4ZQWXzY4/bVp82a88/Z7+vBDdzSKisqwaPEKYC4CTc218l6rEYE5HCk/jKmpSfzuD38XF15wQTiHUwuWBFlYWFhYfCbw+6fx/vs78M4776vnlNRU5OcVISM9G6Pjo6ivq0RN9RFMz0zjjttvx3XXX6fiWZwcaG9vx89//gtFYrn+x+eLw5IlK5Gdk4+pyQnU8OymoT7l3rlrB0qKi/FffvpfTumzmywJsrCwsLD4rdHQ0IRNm7agp7sHiYlJauqrsKgMbk80WprrUV15GJ0d7Vi6fCm+9a1H1PSYxckBLlzfs3sPnnnmV4iKciMuPh4pKWlYuvQMtXuvf6AbNTXlmAsF0drajMNHDuLWW2/Fd7/7XbV77FSGJUEWFhYWFr8xxsbGsG3bduzetRcejwfJyalCfkqRlZWLwcE+pfnhoYecPrnna/fg4osvCqe0OBkwMTGBl1/egrfeeie8+NmLrOw8lJYshtcbi/aOFiGxdfL2QjhwYB+Ghgbxwx/+EJdffnk4h1MblgRZWFhYWPza4OJZbnt/+eVXFBFKSkpGbm4BSkqXYi4UQn19FSoqD6K3twfr16/D17/+dbXA1uLkQUdHp1r8zN1f1Px4vT51dlNefokKb2qqQW9PB8bHR7F7zy7k5eXipz/9qdh5Kvx0gCVBFhYWFha/Fvr6+oT8vIrKikrExcchLT0DxUWLhQiloKe7C1XVB9WdUfFCeh56+EGsWbMmnNLiZAAJ7P79B/Dss79CKDSnpi/jYhO0Bi87D/6pSUVih4cH0NHehsqqClx/3TX43ve+hyiXK5zL6QFLgiwsLCwsPhUCgQA++OBDNf01J4I0OSUFRcWLUJBfgsnJCbXrq7amQt37ddnll+Hee78G12kmNE91TExM4pWtr+Dtt99R6328vlhlFxWXIS01EwMD/WhqqsYQpzJrq+GfnsJ3nvgOLrvs9Ly7zZIgCwsLC4tPBKdMXnrpZbS2tiM5OVEtfC4rXY4Yr0+dGFxZdQgtzU3hQw8fQUlJaTilxcmCtrY2PP30M2huaVMHVnINF3eBFRaWqvN/Ojvb0dxci96eLtQ31mHxojL84Ac/OK1v7rckyMLCwsLihJicnMIbb7yptr5Hu91K+8OpL67/GR0ZVuSnprZSTaHcfPONuPmWW8IpLU4WcPfXrl278MILL2F2LgLJScnwuD3Iys4VArRIaet4/k9zUx3a21vR19+DG264QV1fcqrv/vokWBJkYWFhYfERUDRUVlbjxZc2YWR4FCnJycjmrqGypYiIiEBTQy2qqg+jvaMNixeXqSsvMjIywqktThb09w9g48ZN6gToxMQU+HyxiIuNRUFhKfLyizExPoa6ugq0tjaqy09jPNF45FuP4Nxzzw3ncHrDkiALCwsLi2MwNDSELVtexYEDh9R9X+np6SgpXork5DR12WlV1QE0NDeAOoJ777sXF110oU5o8YWBoptk9ESg9qe8vAIvvPAi+vr7hMTq7e+pqWkoLV2GpKRUdHa24vDh/Whra8TkxDjOWn8WHnjggVPq7q/fFpYEWVhYWFgo6EPz9mLzy69iVtxpqSnIzy9GfkEppvx+1NWVo7a2Cr293Vi37kw88sg37bb3LwGzsxTbDtEtzmAwiGAoqG7fHx8fw3vvvY833tgugZFKAxTj8SAnJx9li5bBFeVCQ0O1vMtydHV2Ijk1ETfffIu6+T0qKkrnKfg4knW6wJIgCwsLCwt1ZsyLL2xCU3MzUlOSkZGZi5KSpfB5vWhWl50eRltLM3yxPnzjG1/H2rVrwylPLUxPT2Nqyi/kLfak2LlmRPCnJRyMr5PodHzmrj1tQuju7sJbb7+NQwcPIyEhEbGx8YiPi0dxySJFaEmQqqoOqrvbYn1eXHjR+Vi+fDmSkpLgdrtVftxCPzo6qtyn+xSnJUEWFhYWX2GQFLy5/W1sf/NteL0edWlmQUGZOvF5ZHgQNUJ+6htqMDwyjMsuuwz33Xev0jZ8GhjxcjJoFFiXYDBElxL2XzaodSPZoObl0y4+XiiumZ73tQUDQXUfW0tLCzZt2oSurh71Hr3eGKSnZ2HJ4pVISExW019HDu/F+MQYVq9aiQsuugBpqamqP2ZmZlSeLIOXqI6Pj6tnToXGx8cr9+kIS4IsLCwsvoLg0F9TU4sXX9iIgcEhtQ6E0yUlxUtUWL2aLqlAR0crcnNz1G3vxcUlRwXxQtFBgWz8SHroNsKdz8Z8GXDW68sE60HyQ8O+oSbq09RpYV8TzINkhSSWWqD9+/er6y949xevLvHEeJCVQW3eErjcLtTVV6FO3md6Wqo6w6m0tBQxEicyMkqI1NTR92cIEG2C2+PtFnkLCwsLi9MG4+MT2P7mW9ixY6e6KiEjIxOlxYuRlJiCrt5OVFcdQnNzA4aHh3HhhRfhgQfuR2ysTxObCCE2Sm6T1KjsTgAGnhzk42QA+45Eg2B//DZbz5kXiQ+n9biIfevWV9QJ0PEJiXC73Ij1+VC2aCmKhNCOjQ6jouIAuns6sGTxYlx++aXIzMxU2jzWh9NjXGOktUp+yXNK2cyfWipqgk6nazIWwpIgCwsLi68IKNiqqqrw3HMvyS99P7JEGObnF4opUycD19VXorGxFh0dbUhLTcO9996HM89cIwJ7nsT8JoTGkqDPFkabVFVVjX/8x/+JivIKdfWF1+eF2x0t/R2J0dERFTcxMUHIbSIuuPB8XHvt1WqHWExMDEZGRlBbW3uMVson5ImUwEyN0S8nJwcpKSnq+XSEJUEWFhYWpxlIdhoaGrB79251TswNN1yvLjjllumdO3eisrIKy5atxLnnXiyCLx6trfWoq6tEW1szpqYmccUVV+LGG25AQlKiuv3905IYihMT1xKfzx7U1tBQA/Taa6+pu7/4/vLy8hEfF4ucvEIsLluh4nLnV2NTDeLjffKulwuZXSuEKFGt/+FUFzU+BN8TvxdOgXFqjfmbHWJcC1RQUHBav0tLgiwsLCxOE7S2tuLVV1/Fe++9J0SnUoRYHH72s/8q5CQCW7ZsxcjwCCaF5JSVLcW5510MKniq1HUXDeju6UJubi7uvPNOrDljDaJcFIQnJkCW5HxxoJimxobo6urCz3/+FHbv2YP8vAJ1+nNCUpK802XIzS7A0FC/OsSyvr5GCJJHvc/klGQkxgsBinYfJTo0JD/cWs/pL7XFXgz9WV5sbKxaN8SrNU5nWBJkYWFhcQqDwrG8vBy/+tWvsH37doyNjamFrDnZOShbvATR7mj09vaJwOMURyTOO/diFBWWoL5RnxPDW8JFJOKqK6/G5ZdfhvT0NKUJMKLBkp0vFyQlBMnLrl278eyzz2F0dAz5+QWI9cUiIy0Li5asUFNZbW1NajE7r74IhYK49LJLsWzZUkV2+D75Xvk+SXbo5hlPzJ9504/fEuMyr8WLFysidLrDkiALCwuLUwgcsrlmg7/eqfl57rnn8P777yuBRU0OhVx3d4+6LXzRoiUi6HxqSiwvrxAXnH+ZCLwplFceRFtrM/r6euTXfhluv/02JSy5VoTpLfE5OWDE8+DgIF577XW8vu0NRHu47T1dneRdUFAihLYM0/I9cOcXD0DkvV8F+XlCaK9Q2jzmwbU97e3tSkNIzc4111yjzv/hlFhnZ6ciP/x2SIC4/qekpOSkOEbgi4AlQRYWFhanCDhcU3BxR1B9fT22bt2qhFtxcbH6Rc+FstQSFBUVIScnVx2cFx3tw2WXaqHHaRIufKbg41TJtddehw0bzlPb4y3xObnAd01S0trahs2bt2Df3n1ITUuXd5WK5KRUdfVFamq6kJ5u1NaUo6WlSb6NcbX9nSQnNBuSTLQmz0xxESQ8JM9jY+MIhuawZ89u+CfHcfmVV6JEviOuAfoqwZIgCwsLi5McHKY5XUGhyJ08XNi6Y8cOHDx4UIXRrq2tw9Jly7Bi+Ur09fVhYnwC519wGVatPAOdXW2oqTqC1rZmjIyN4pJLLsbtt90mQpS7fiz5OZlg3jPNoUOHFQHq7u5V05spSUlIz9IneUe7otDQWKN29PX29cAl38UVV1yBZcuXYWJiQn0jnBolCeJp0NwN1tTUJES5Ut0Bd8VVtyAxKRlN9YeQkpKERYsWfSUvwLUkyMLCwuIkBIdmTnlx1w6FGjVAXLvB6YrU1FRUVFTg7bffxo4PPkAgGMLKlavVVnau/1m5ci3OPfciTE6MoabmCNraW9DR2Y7MzAw89OCDar0Hp0h+m7NqLD4bGBFMm+t4gsFZdT7Tu+++hzfffAuBmSDyC/KRlJiE/MIy5OcWYlyIbGXVIfDmdxKgjo4OITbJuOaaqxWJamtrUzbX/fA9m7VAJEJdXd2IjHJhxYqVWLKYJ4Nnqm+Ki6AZ96sGS4IsLCwsTjJwWG5sbMQ777yDwsJCLFmyRAkyTms0Nzdjz5492LtvL/qE8BQUFiM/L18E3ChiYmJx/vmXqF/4jQ3VaG6qQ08v1weN4eqrr8KVV14Jb0wMPGKYn8XJAU2AQoq4cPpr22vbsG/ffsTGxiErO1tNgy0qXY74hCR0dbYpAtTV1Yaenm40NDQpcvtnf/anWLNmDY4cOYL/8T/+XhGh6Gi3ypNk1+v1Ko0QF83zsESuDWKZZ555pkr3aa9COd1gSZCFhYXFSQqSHv56r66uxqFDh1BXX6cWOQcCs0hKTBZhli6/8CPR0dGOsfFxnH32hVi+bAUqKw6gU4QlCVBOThbuv//+8C99t1osayfATj6QrBw8eEjt8mttbUdeXoGanuK298KiMszJf7z6or6uEv19vejo7MBAf7+6z+0Pf/KHiuhs3rwZzz//vDoaQb3rsCaIhIeL3rl4nmRnYGBAhd10002n7EW4nxUsCbKwsLA4ScBf5tQAffjhh2pdD3cF8TZvToWRDNGdnp6ttEP8ZU+TLUIyMyMHLc1N+HDXe0hNTVNbnLn9nQtkOUXCQ/LMVIddAH3yget3OLX5f/7j50KGZrF86TJ1AWph0WJkZ+Wqs384rdna1qQIUFd3j9q99di3H8UNN96g8uB6n3/4h39Q3wzJE98345DsGE0TDz+k1mf16tVfyfU/x4MlQRYWFhYnESisBgYG1aF43NJ86NBBdHd3Y3YWIhBzhPTkINYXJ2QoC8Uli+CN9aK5sR69vV3yiz8aBw7sQW5eLp544gm1dojaJOfaH0uCTj5wnc6///t/oE1pgPKEAGWhpHSpOgeovb0JNXWVEqcDfb09SouzePEi/P7v/0iRYQN+N7wGgzsGuXuQ5IffQ0ICp8B4PUq+0gZyJ6DFPCwJsrCwsDjJwJ1BvBWc0xu83NLvn5Zf9h4RaPFiElFUtAhZmTkYGh5U26M7OlsVuSktLcH69etxxhmrwzlpcJincRIgS4a+fJCgcgrshRc2KXdaSipy8orU2T8zM9Ooqa1Ac3Md+vt61LEGk5NTuPXWm/H4E4/bNV2fESwJsrCwsDgJwSkwngD9+utvq4PxkoQApWfkoKCwFJERUWhprkdDYzW6ujvU+o9bbrkZV155RTj1R7GQBFl8ueD29U2btmDv3gNISk5ESnIaSsuWIj0tE3293aiqPqK0QH39vejp7lGLmn/nd35Hnetk8dnBkiALCwuLkww84+e1bW9g1849apFralqG0g4kJaeKgOxCjbruohU9PT3Iy8/Do996BIsWLwqntjiZQY3P4UOHsXHjFkz5p9UN71lZOSgpWaLILO9xq6+vRHdPp1rYPjQ0iPXrz8aPfvR7p/Vt7l8WLAmysLCwOEmgBOThcrz88ivw+6eQLuQnOycfOTkFmPb71bUILS316O7qRHA2hNtuuw0333yjpLQanpMNRrQ6tW/jExN4efNWfLhjJ1JSU5EQn4D8gmLk55cI8R1HTU05mlsb1fQXT/smHnjgPtxzzz3KbfHZw5IgCwsLiy8QXMDK7dDcueNcsMwFr5tFQFZX16pbvzMyslCQXwp3dDTaW5uFANWgq6cdgwODWLVyJR599FtIz0gPp7Y4GUHxakgQz/955plfoaurB2mpKfKOU1FWugKJicnqzB9efNrZ1Y7e3h709fWqhcw//L0fYtnSpSq9xecDS4IsLCwsPkeYIZY2FzzzFGhuXzY3dJMU7dq5G6++9gaioiKRnpaO3NxipKVlYnh0GPX1FWhrb0JPdxe8MT489PBDOH/DBpXW4uSFIUAkvLt378GLL25W5/UkJCaoRe1FhYvUyc3NzbWor6tSJz/3dHdjfHICV1x+GZ588kl1to/F5wtLgiwsLCw+R5ghllNdJDwUjCRBtKkd2LTpZXR2dKnpkeysPCFARWp2i7uCaDj1xfu+Lr7oQjz40EPweb0qP4uTF4YA8cqTzZu2CAnah5SUZHWSd1FhKTKz8zA+Ooq6Wj39Rc0Pj0Hw+bx47LFv4/LLLw/nZPF5w5IgCwsLiy8Y1Aa9+eY7+OCDDxEX6xMBma5OBeYp0Jwaqa+vFrtdCUdem/Ctbz2i7vuyODlBMUqSS+Jjpjh5vckvn/4VhgaG1c3vKWmZKCleorQ7nZ0tQoCq0N3Tod4xz4VasXwZfvijH6qLUi2+OFgSZGFhYfEFor6uHhs3bcHw0LA63Tk7Nw95ucVqS3xDQxXaWpvUwXjUGt188824+Zabjlk7ZHHygWKUBIjg9NeHH+7Epk1b1T1t1P7k5haiIL8E/oAfTVzc3lyPvv4+IUHdCAaCuPXWW/Dwww/Z9/wlwJIgCwsLiy8AY2PjeO2117Fv30F16GFmZhYKC0rhifahvZMLn6vQ1dmJgaEBrFi+Ao888k110q/FqQPe/v7Sxs04fPCI2s6eLKa4eIk63bunr1sdbNnV0aq0P719feKfju9//0l1ianFlwNLgiwsLCw+R3Ca5MiRSmzZ8gqmp6eRnpGBgrxipKRmYHBwQJGfjo4W9Pb0IDYuDg88eD82nGcPxDvVUFdXj6ef/hUmJiaRmpKGjIxsIUCL4Ip2oaWpXsKrhPz0qN1f4+MTOO/88/C9J7+jTgC3+PJgSZCFhYXFbwAOnZz64PUFJ5rG4GWWr7yyDRWVVUhOTkEuz/zJLVTpmhrr0NJSh66uTkxNTuKKq67EvV+7x+4IOsXAHX/vvbcDW7e+hrj4WHX4Ic/9yZP3PDExjvr6KjS3NKB/oA99Pb3wxHhw33334sYbeb6TxZcNS4IsLCwsPmMEAnpb9PbX35RRFmrdD8/8ifHEoK2tRWl/enq7MNA/gLKyMnzzkW+gpKQknNriVMHQ4BBefHEjKiurkZ6Wqk70LuDJ3klp6uqLurpydHa1ob+/V8wAiotL8J/+0w/suz6JYEmQhYWFxWeI1rY2dSpwe0enOvE5P78IqamZGB4ZREN9FdrbmtHb2wev14u777kLV111ZTilxakEHmr57LPPwz85idS0NGRk5SqiywXS1PA1NtSE1/70YGJyClfLe/72tx9VZwVZnDywJMjCwsLiM8DExATe2P4Wdn64G/FxccjNLVBn/oRmQ2hqqkFjY626CZzb4y+84AI89PCD6lJMi1MLMzMzeOed9/D669vlPcerxc+c/spIz8bY2DDqhOh2tLco7Q/v/vL54vDYY4/i4osvDudgcTLBkiALCwuL3wIcQquqqtW0yNTUDAryhfzkFcsv/hi14Jn3ffGyU64PKi4pxje/+U2sWLE8nNriVEJfXz9eemkz6usb1Nk/qanpyM8rgccbi+6uNjTUV6tpzv6+XgwNDWPV6lVq+isjIyOcg8XJBkuCLCwsLH5DjI6OYtu2N7Bnz34RihkoLi5FckqGCMR21FSXo11IUF9fH+Lj49UlmNdff61aSG1xakET3Ro8//yLmAkE1Pb3rIxcIbtFCIa0pq+lpQED1P5096gdgbffeTvu/dq9CB8fZHGSwpIgCwsLi18TPMhw3779aufX9EwARQVFKC5ahCm/H9XVh9HU3Iju7k5M+6dxnRCfb37zG2oNkMWpB3O6N6fAEhMShAClIq+gBKnJPOKgD7X1leqUb2p/+vv71flPT37vu1i9alU4B4uTGZYEWVhYWPwaaGtrV/d9tbS0IYsHHhaVIikpFV3d7aisOCT+TegfGEBpaQm+/70nsWTJknBKi1MN3d09ePGlzWhtbUdKciLS0zJRUFAGt8uFto5WNDRWY6C/B329fRgdG8NFF16I7z75HUt4TyFYEmRhYWHxKTA5OYm33noH7733gVrsWlRYrBY+8yyYmpojaGquVwufeQbQXXfdhQcfvD+c0uJUA8VieXklXnh+I+ZmZ5GSmoysnALk5RSpAy+5y6+lpR4Dg/3q8EN3tEdp+664wl58eqrBkiALCwuLjwHXdxw+XI4tL7+i1gDl5OWjrHQpPB4vGhpqUFtbjq7OdhGIQ1ixYgW++90n7DkwpzB4h9sbb7yJHR/sQmJivJr+ys0rQVJSCvr7elDHM566O9X0Fxe7L1q8CD/4wfeRl5cXzsHiVIIlQRYWFhYnQE9PDzZv3orq6mqkpnLhcxmys/NE+PWjsvIQWlub0NnRDpfLjQcfehC33HKLXQh7CqOrqxsvvrgJ7e2dSvvDO78K80vl/brQ0tqApsZa9Ar56evtgX96GjfccD2+8Y2H5Z3bi09PVVgSZGFhYbEAXAz71ltvi3lPnfJcVFSCwqJFCARmUFdbiYbGGnR2tmN4eATr16/H9773HbUg1uLTYkbMpBiKH14T8uWuoaG279Chw+rmdyIpKRk5OQXIzspV5z81NtWgra0JgwP9QoB6kZicjO9853GsW7dOxbc4dWFJkIWFhUUYHA4rKiqxaeMWjIyOIjc3HyUlixAXl4Cmpnp1C3iHkJ+enm51Eerjjz2G88/fEE5t4cTE5CDqG46gsrIGrS3d6O7uUzfpBwMBhGaDmA3NYnYuQjo9Qh0b4Ha7ER8fi6ysdCGc+VixfBWWLl2FmJjPlyCR5LzK2/33HEBcfBxSklNRWFiKBE5/9Xeru7945AEXP/OW+LPWn4Unn/wuEhPtxaenAywJsrCwsBD09PRi8+YtqKquRUZ6utrynp6ejaHBflRVHUJLWxN6ursQFOF9xx2347777kN0tDuc2iIYnBYCWYE9e/aivPyI2lkVCkUIuXEhknOEjmlCI3Z4+SjX4NDwJGYePUCtzOzsnLI9nmi1zur222/HFVdcccKLan9TNDU1q+kv3uuVlJyErMxcFBUuUvVta29BY2M1uns60Nvbq6a87rv3a7jxJnvx6ekES4IsLCy+0pie9uOdd97HW9vfQXSMBwWFRSjIKxWBHERNTbm+7qK7EyMjIzj7rPV44juPIycnJ5z6q43e3m7s27cXu3btRn19oyIy1OiQrBxPtJDYMA532lEDQxKkSc+s2lVHY8A7uJyGi82/8Y1v4NrrrnPyqd8IrAN3+W3f/jaihWglJiapW9+zs/Ix5Z9CY0M1Wtsa1NRX/0A/CgoK8eSTT6K0tDicg8XpAkuCLCwsvpLg0FdZWaXO/Bke4dRXHoqLFqvt71wEW1N9BJ2d1AL0qWsPnnjiMZx33rnh1F9NBALTKC8/jJ07d+LIkQoMDAwpDYnLFaWIilOcmGcSHZKe8fFx5SbRoaZnZjqk8pudCypNkCFAjMO0vGg0OjpaLUqmoR+nzVasXIYnHn8cGzZcqOL/ulBn/7y4Cc1NLUJ+EpCSmiYEawniE5LkXXehvo6HH8p77+mS72IEF110Ib73vSelLvbi09MRlgRZWFh85UBiQ/LDO78yMrJQVFgqdrY694UnPnPXV1dXl9JQcCrmgQfuUxqOryJ48vWePbuwe/deNX0UmAnCpbQ9x5IegkSFU1pcWE5iQ/JDrQv7MRSaEyLkB6IGsHyVD1dceQEiZpPw//zTc6guH0ZcvEflx34m2WEanslDMuTz+ZQfyRC1TFFCutavX4cnv/skzjhjbbj0jwfzO3DwkLr7KxScRVJiIrKy81FUxOkvCPGtR0N9jbr7i2u+4mJj8c1HvoELL7wonIPF6QhLgiwsLL4yoFDlgYc0sbFxKCwoRm5OIQJq6usIGhtq0dXdheGhIZy5bh2+9/0nJfyrNfVF7UxFRbma4jp8+DD6+weFeHDhcpSQlPn1PE4YbQ8NCZBZ2zPtDwnxGUVc0jg2XJSH66+7DuefdxuS41dLKj2pNTRagf/7H3+Iv/mLVxERSka0h0RKrwci6WFeRgvEZ0OS6BcTE4OLL7kA33vyu0qbcyKMjY3h1VdfFyK3TwiVVwhQEkolPneAjfOwy7ojaG6qV2u+xsZGcd6G89Thh5wmszi9YUmQhYXFaQ8Oc+XlFUoLMDExhYK8fBQUlcET40VLcwPq66rQ1dWO7p4epKSm4vHHHsVFF311NADc7r93726l7eF1INTeGK3L8USE0dLotT2TQoKo7QkhGJyV5xlJP4zC0ghcec2ZuPaa27B6+ZWIivj4IwQaW97Hn/zpH+CZX+xBdLRPyp5TZbMeJD1mKo2aIZIfs/aI03Hx8XG47rqr8PgTDyM7Kx3BUARcUdy9FYHaulq88PxmDA4MqemvzIxslC5aJiQ4Hp0dLeqwy47ONrV7LT4uEQ89/BAuvPBsXSmL0x6WBFlYWJzWILHZvGmLCLt6dZZPYUEpUtMy1fqP2uojaBNByOmPYDCEW265GQ899KAStKc76uoOY/v213HgQCWGhsaOalqOJxLoRwJCLQ/X9tDWa3u40DmI8bEJuKIncPaGLNx881U4/7xbkZ3BaapfZwpxGsOT72Dj1v+Gn/1f76G92QvujmcZrBeJD0kPy6V2iIbvifd0qSmyKDcSEj3YcPkUrvtaPRLjfKj88FrUHl4h+UiYEKX8/BLk5RVjJjCNxvoqNLVQ+9OHKX8/zr6sFude0YRI+IREkVy5REIK0ZqLlrq5hcS5hVK5xFALFSVhdItfpBeuiCRERiTKc4LUJVkImA/RLjeiJSwqMgNuVxrcQsqiIiU8Il7S212FJwssCbKwsDgtQU3Fm2++hbffek+t7ygqKkV2bgGmpvxCAMqVBqiruxuDg0NYtWolfvCD76GwsDCc+vSEng58C1u3bkFnZ5eQC722h0SDosCIA6dN0uFc2BySuIGZEPxTM0jPCuHa6xfh6qtvkD5cg2h3lhCqEfhnuuCfbsHkTAv8gRGMTnB90ACmpocxxXVCgXHMYQozwRkhIEGlSZryj2B6RuiG8IPAdCQOvB+HQzs8mJkOwOXWGikSH5IhEjYz7UaNEMmQWbMV7Y7G0uUFWL1mJWan0+CLjURycjpKipcgKTkV/QM9qKmpQEdHm9IOJaR24co79iKvuEfK4k40NhxqnRChekL+0T2i/U0cYT3aQT+6jF84Pp9pm2cGMW2EEC1XZKwQKBKjdCFIqYiOEOMqRUrsLfB57A30XxQsCbKwsDitwCHtyJFybNq0RQSuH3n5+SjILxbhGINm+eVfW1eJ7u4utf05KTkF33r0EVx+2aXh1KcnhN5In+zDP/2vf0Fra6cQCY8iPipM+ouGa2yM2/gzTjAYEGIzLCRoSshPAHFJE8gpHUF+2TikW+GKcmNsfFrIEROp/xUiIxkmtpgocfNmibnZCMwI0RFepcAqzIkJ8ZnkQOLMiptViIyaw0B3NN5/xYeuFiE3MZqs0ZDwcOeYqS+n70iKUlKScM4561G2aAU88r5j4+KQk1uIwoIyyX5O3n8DGhqr0NvTK20aQHZZNc657hBS02YlXKiJ8CgSFQOn27QrKI4ZqSMJ29QkTxeXZzGhgMRXLEfXnwmiXLofiDm2T2z2hfFT/SWRTTq23+cFkuJ9SIjNhtedK6ZY2rIWnqg8eFwliIleLEQsVqe3+K1hSZCFhcVpA971tfGll1Ff34CsrCx11UVycpra4aTWfnDqq1t+8QcCuOmmm/D1rz+kplNORQRmWzAy2ob4WArJXPqIGRUhPYEp/zjGJ/owOdUudhf27ezHxhdqEQzNIEqksBn2P86miRSpPDo2ismZZqTlDiIrz4+07DlERYvwEMntcgp5MRTmSlNCv7BbQQIZFgoBE+OaBDFM8TAJY7FMT0JEP8ajm+jpiMDhnR4M93mVJmpOAkhYAoGg5BmlpsHol52djgsuvEhIT74QXjcSk5JRXLwYGelZGBsZVhef8uqLnu5BRET14sIb9mPF+lYpTCoSLl+KPQb0M3zFgE2iYRirSPInVYF/WmwhRiR5hhDOsh3iZFvZpqPPOlhhVhwkgZNTwPio2BP6meTR5wPi4ucQK5wnNh6IF0M/nzsaHk8q3FG5iI4UchRZALcrEzHuMjFLhTgtkr45Nb/rLxqWBFlYWJzy4MF727e/hQ937Arv+ipSU1+TU1PqvJ+Wlgb09vaok4F5AvH3v/8kysrKwqlPbgRDA5gJVmMy+CE6+vbh0JFKVFY3ieweQ+kyIL8AIvQS0NI4gQN7QyLwRcBSrsvIHvS7MNi2ArP+fLjc3LF1rKbneDDaFr0w2oXAXAsySqoQ450V4Uzxr0kA/1GkRyS6MlwmE2YMJDKGzDAu/RU5omZI3NSQkAWwCoxHm4bCn5ogkoi5MGEYHgCGBhjBhZmpWER7IpGYEkJCyhxSMmaQmu7B3MSZmOo/V+38ouElt4WFZXC7PYr4NtRXql1/g4PDyCttw9V37pI8JjDpZ6Xkf21pYqL+0VDaG3lmswzBkyboNoXNUfBB4jIe4chGgc/H8yNfImYlHQlRUNpN7dLkJCD8U5lxIY5TQo6mxZ99SW0Sjy2KJUlKmENcnLiFKCmCJNzHLRFio69GUepP4Ys+J1yCxfFgSZCFhcUpCwrrAwcO4uWXX5Vf4AHk5eYhP79Y7fpqa29GXW2VCMFW9Pb0wOv14f4H7sett94sgphi7eRAMNSPiekPMeZ/F9OBahGKHZgKSZ0HJjDQmyQCcRaDQ73o6AQGelyIjo5CVp4LWTkuJCZHySDuRmA6VkiDV/XBxNQwomOmRGi6cOi9Ygx2JYmwncGMEKKQWvCry6Umx4mF5IjrbiIj3SKcu5CYc0RIEEmUTqNihCWH8CQpTwvh5FQgJU3sFCBJjFvC1HTRtJ46GhWBTjM5JoJdjH8KCHAaSfJRQj0BSEjWWg8fhboId6/YVNbFSBkxEscdNaeIiFv+mRhJw763r0RH41IkJLnVlvaC/BJkZuaAJz/z3q9WEuAerkfqx7pLKnHOFeWKZAWlLSxXkRvaYTdxlOg4w8QQbLZxk7QYwkn/cJcom2FHu5ge4jaPBvRm/iadEyqJJFAaM3GTLBqN01SYJFFzNCH9SILEflT5SYbx0o+pWXNI8GZiw9K/QGbSw8zS4jiwJMjCwuKURGtbu9r11drahsyMTEV+UlIzMTTYp9b9tLU2obunS4TFFC655GI88q1HkJ4mEvokwHRoFwbG/z+MTr6MQKhDSUcKsa7OTDTVLkVP6xJMj6WLAHSLwJ4RMwV9Bxd3rXE6S4RiaE78ZzFHg5D4zSq/OcmM9qw8R7mCiIwSqRkhJGg6AtNTsyJEp9X6GR5myIXS5oRmQ4q42JjgAmRuI09MjkBWcQ+SstsRl9KNtIyA0kCQ4ES7IhQBIoGh8OUUVlCM0u5IHoZEKCFODU9Yu6OeJUyRB/FzSSSXW2s4ophG/A0BoNKItkpINwMl19b6Zdix/WrMBVOQkOhGWlomSoqXCnmKRU93B+rqK9Hd1YH+3mF4Ettx0R27kLdoWPpAL35mfZkt60eb5XrEuMWoetEWf0K6U5Ea1pugzbCj0lPiyv/GqfxN/VkObZUnI6iEYUv+YTymoVHhArqJhc+E6gsxJHLCeYVACwkSMjk0CPTKp0RtEXfVpWSSREoOs9Eoyz4feWlXIcG3ConeDVKmME0LBUuCLCwsTinwJvJt295QZ9rEx8Wrm95z84rkV3IATQ21aGquU9ce9PX1oaCwEN9+9FGcffb6cOovD37/OHbv/wUO1fwbpqbHRXgnIBT0ivD1CkFIxGh/JkKBOCEuIUREzirhqARneIimbdzUgNFtbKcxfoSxDfhsCA/P16E458GEJEJ+/zSCQX33V1xcHFyuaFUHJXGFEczNRUl9hclEjcCX3IWkrDakF7Qhq3Ac8SJTOW0UDEhc+V9ehRLGNJziIsHxUVskwtkrrMZtCIjKn/XSti5Pkw4aEqqAGJKqgJClWSlkZioOdXsuRmf1WYhPiFZnBOUJAc6Tb2BGSF1TM7+BenUq+OjIABavqcXFtxyEJyYk/RyhSZaUYcomoaFhHaSqR9cF8VkZ8yyG9QsnO2rTociOGMZne6Uaam3P5DgwMszpPN0GassSErWhpovP1G6pxeNi2IemL0zZ5pntH5c8hyU/rh9S64tUBDFSNrVt/d1ay0ZimpIOJAvnZ94x3jl446Tfo8UgCplxV6M47XeQEHOFyvurDEuCLCwsTglQQ7F373689srrCIqkycrKUcLP641FZ2cbGuqr0dXdjp7ubvn1HYmbb7kF99xz15e+8HlgYAA7duzABx/swMjIuAg9IT4iiV1uTjdRlM4PwYakGPfxjAlzEiHjtzDOrwudRKcz9TCkiflpr/CzCNMQd3qFJhHl7UZSdh2KVtUJIeIZPhFqGkv4CXycwpJ0iniIUWU4npUAF4FOjcakGKN1IZR2SdwqiTCE3pY8NO65HhGBPKX9SUlOV4ufE5NSMdDfg9q6CnTJt9DbM4gIdy8uvvkAlp/ViuB0BALhfA3hYbfRsDzWQTXNwPiFDaE0OqrCWmtHohMUw6kokh1O+42NzKGhEmhrjEBH8xwGeqRt/ij4J9xC0kOSbUBpaTjdl5gi5IRreoQQZWTr54TECDWlGE+SxHU+CVwTNYf9HwIVe7XG7cJrIrBSOD3rLpxVkRySnvAJAQp85vQhj7tiU1hv9ZnIA7mvfCVqN1tS9CKsyPrviPfeoNJ9FWFJkIWFxUmP5uZmbNq4BR2dXUjPSEdebhHS07IwPDKIxsY6PfXV3YnR0VGsXbtWbXvnreNfFkhMDh06hDfeeEPq13jMYX80TmLhBJ+NIY5HcAz5cRoTx4Du4+VvYMJPBGdap5u2cz1VMBiEf9qPkAh4LpqO8gygaM0+FC8fRFJKUAlypX0QAc1U3CKvSpXsOJUzPqmncjhNxmzJCSmkoyWNR9JEi/F4hDpMurD3zTVorb4CKWkJiI2NQU52AYoKubg9Ai0t9WhorFa7AwcHBpFe2IyLb9+L+BS/mgZkeexKZ4vZIvOs3Cw/3DRFFFhHarPC9aNWa6gfGB2SvIJAXxdwZN8cutsi0Ns5J2QoUk0fxsenYFgiTkyOqW383I3nlk5IT09HUlIS2tuFqEs9NfSJ1zzbyCMNVqdiz07DFxtS/TY+FilE04PExETx82B0ZEpd6pqSPo17HovAdXfp9T9cK6SImdSRu++oDTLu1nppi7T9vMuF9KRpvxlpk98/h+ioOGxY8T0syvnTcH2+erAkyMLC4qTF2OgYtr2+HXv27EdcXCyyMrPV1BenZ1pbG4Uc1aOrm1NfvSJgknHvvV/Dtddec4yg/iJBbdXu3bvxyiuvoLe3F7z4c/56h3kRbIgFjdNNGJJDGH8aQ4icJGghnP4nIjKfxv1RsJ56az2JD8/l4Xoitpfp2D5z43tUJC9CZdwgIlwTcHn8cLkn4YnvR2ziKGLih5Ge3wNfArURkjZMfKi1oPaIhIlrgxQi59DZlIwDr16JqNBqJCa5kZCQgKLiMqSlZmFkZFgtfuYOsN7eAUz6e7F8wxGsuaROypdac/u7QKqowNYZNy1qhjjDx6kkQ3a4xX1QOEpvJzA+GgHh2WionEV3RwSG+uYUuYiAB9nZOeA9Z80tjVJf3q3mVnlzAX5RUZHqq5aWFrX+iv1DExvLQzuLlHaSZIjfCNdmse/4reTl5SE5ORnDw8MS3omB/jFFYHLzI3HOJTFYe+4sSleNITFzWvUTtVGmLSQ3PR1C0qS+qonShyNC2A7vEiLUAJx7GbD6HOkDkkFGkL6Ndrtw5qL7sK7s35jiKwlLgiwsLE46ULju2rUH27ZtF3cQaWkZ6roDEp3+/l40NtbqM1/kFzUF8iUXX4wHH3pA/dr+MkBC8P777+P1119X2igKOy0UlTg6CjPcGkJDON0MN3HMAmXjZ/wX2oTTbfDxpObjwXRMT8P6UUMxJcJc3RGmDsHRcbiDzJAfI+idbTZ1oE9IGEcgMIugmNmIXuSv3I2VFwgx8lEDo88cIhlSybn2xx+Jur1L0Hb4GqQkpQkJ9iAjMxcFhWXwRHvQLsSnvr4avT3dQoIHEZPQhgtu3YPs4hEEpknMpI4sN6C1JCQ3ASEwtEl6JkYhxEZM+xz6uyIwMRap3F2twNSkbqPLFYOC/AKlhamtrZZ3og9qJHhKdWlpqVo/xYtmSWZMGG0SGn6PJDT8TnniNvuLYWlpaUKislW/Dg0NKTLEvpkL8eoPL5atjsGS1cNYsm4EWUWTiInlInd+A0LaSBzZTySKUk2eTcRddtx9x6k5kreuNr3GyBzWGCPkUv6E9AJ2yYddzOm7JF8+zl7xDSwv/CNV768iLAmysLA4qdDQ2IgtW15FZ2c3khMSkZmVi9zcIgRnA2htaUJTUy06uzowNDiAnJwcPPDAA7jggvPDqb9YkPBs375dESASofj4eCXozLBK2+k2tnET5tnp77SN5sfAGeYkHIQzHuEMd4YZcmLyMM8mjGWyPRTsJJkLwTgkPkrzI+3V2+kplTUYbsC8SOhoq8kwFRSBEI9edvUivage+UvbkF/qh8erCctIXyyqd1yM4Ng5SEr2IF5IJUkwtYBTk+OK/LQKCe7t7cfISD+Kz6jBeTccFoIxK0QgAqMjQgg4LSSkgJqRtkYSA67RicRgXySG++cwNGD6lbfR+5CXmy2kaU7IdZvUNSRt04SGhJZnS7FN+/btU5owtptpSQB51QoP5qTWh2THhLNPUlNTFdlh+3mTfXd3N6aFgbmEnbhcsUhNzlDHCeQUDaNw+SCWrR1DavY05iLn1PlII4NCzoSstUr9uej5zA1A2Uq9BomGBIgLpFW3hg3BV0ECFCH50IvEaWQgGl3NcWipcyMndQP+yx/8ndQ7Tyf4CsOSIAsLi5MCvJrhlVdew+FD5erAu9TUNPnVz1/aSejv61ZrPtraWtR1F9wOftlll+Le++5V6yW+aHCx89atW7Fr1y4l7KgNMETCGMLpJo4XttDP2MZtcDy/hTB1MPZCGD9nOMkL3RTeJD2cvqGG4kQ4Ou0l7abNvJzlGvCZwt9ZJmHiGa0Rp86CASl/tg9J+eXIFrk80HAV4rz50q8upKRloKhokZCRBPT1daGurhJdnZxKEnYT1YNzrjuAsjM71dSa8Cy01kfglafd2PF6FMbHZ9Q9ZwYkNIWFBYqQdHR0qDoYEketTX5+vtpVSELDutGf9eU3RiJEbU5lZaUihkbTx/4wWh8e2jk4OKg0OyY9iXFGZpbUz4XgTBBxCcMoXjaEFeuHkVs2heSsWUQJ3/JPClFrJVlhXwm5kW5je0h2ag4DlQeA0uXARdfoRc9UFDKe6l2x3e45RXyo5eJ1I+31MUL+fOhti8bYcIyQTmkLSO6AG268Hn/1l3+l6vdVhyVBFhYWXyp4N9WHH+7C66+/pYRmUmIScnML1J1PvKuKi14bm2rQ1d2JIREwFFQPP/ww1q07M5zDFwcKt02bNmH//v1K+FGoEhxGzVD6ad2fZNNoknBsGP1oCGc88+x0Hw9GY8O+JuGh4KZQ57PJ2+ThBAkPBT8FJ90n0vwQ1PrQHA+GdB2bhoSJxwJEIzkpHSmp8WqNTE5uEfKpBQwF0dxch8bGGqX9GRgYRFo+Fz/vQ1KGX8gF66yn3A5+GIVn/yFHPqw0tLU3Km2dIWtcnM4F82xHXV2duhiWYQTDuF6H5TY1NSkyY0gC41Dbw7T0J1Hq7+9XbaFhWmp8+D3wex4ZGZV6jnLZM3ILQjj3ohmsPT+IjKIxeBMCahs+tTNmfY4y0p3U7FDjQ83VUJ+euuMCae728vqAxGS9aJxTYyRObPdAdwzaG71oqYlGT7sQniGXEB4hqW5q6/Q3wOlGfg4kulyPdO+99+LHP/6xCvuqw5IgCwuLLwlzqK2tE1LBRcR96hdzWhpv+16MuPhE9PXqX/3U/vT2douAC+Gqq67EfffdpwTVFwnuTuNi5yNHjiiBx/I5dDoFPZ+NOd4z8WmeF+J4foSTRDjj0H9hGhPXTHFR+FPbw3hOMmPgzJtEwKn9YZgxBG1THm1DgAxBMGHOPAkTRvJFAuT1xSNd3j/7NlGkfVHhYiFDqRgUNtDAxc/trfIdDGByqg/Lzy/HWVdw2xMJl9SFTRA3tSFHdkbhn/4kD5kZRWhv1+vGWDbLY/05hZqRkYHWVubXq/xNe+hfUFCgiBPfuXOdD8lDcXGx0vpRI8S1PNQmmX6Jjo6V+ucIGQKWnTGIZev6kbOYpGdGne8TDEYoIsPpKylSgQo3c3o2d2xxkTa7iwueuWCcC8XZbTS8UNY/FYmuZg8aK+PR0RArhClaiBM1TnxP1ASxTzUJJcz7pW36mjvUvv/976tpZAvpW+kY/YVaWFhYfEHgL/mtW1/F4cMV8AqpSEhMRGFhKXjgnd8/pX7xN4jp4X1PA/3yC70Yjz3+GJYsWRzO4YtBTU0NNm7cqLQGJAIUiGbINLYR7p80lDLcSQSczwvDjodPKofhDKOh4CMo9Eh4qO2h1ofCkfGcZS0s1zxTsFPAGyHvJAsL07BMI3gJE74wHkE/U0+t/YlEanIakpKT4YnxCBHJFSK8CC7pa3X1iRBhfgf9/UNweduw4aYDKFg0LARC6qHyEyPNdXsA/wjwi7+LwvYt2ViztkztwOrq6lKEz7SB01bU+JAccf0PtSN8r6w/iQ61PbRJdLiGZ2RkRKWlIYHg1BfXDE1Pz8h3PIYZfwCLlgRx8XUjWHvRBJLSAxj3z2GgLwJjw8C41KmjWS9WLlsOrDhLCI9f/Efl/QjpUfVf0E1qQbOQGi50bm+IQXN1HFprfRjqj8bcrFtpeKJceu2W6U/i49wE+yE3Nxc//elPcdlllym/rzosCbKwsPjCwGmX9977AG+99a4S0HHxscjOykOZSIcYTww6RVLU1JSL4NKHHnI30h133IE777pTCaEvChUVFWrNT0NDg3rmMHk84eK0jaAxcMZ3piFMXBNm3M58FoY53QYL3UxPskMBTi0GBbwJ+ySYOOxnM+1F4yQ/hNNmeRTEpt4mjDB+Tk2EgbriY3YOMTGxSEvNUFdd+Lw+5BcUqxPA/VN+tfiZU2DUEg4M9CKrtAHn31SB2ISgpJV8pSgWx1xpy+eDoU7gH/84CuUHsrD2zDJFgGjYJyRzrAuJDHd1kRxSk8PpLbaXdWUckgRqhBhOjRCJFL9VXlvikUKSkzPgifYiM3cIZ182gNXnjSAxPShxgcHeCEVcqMmhxofTXdy5xS3q5XuhDkq84hYgLYvTYbrehFRLSJ/eft/Z7EXdES9aamMx3Bcj+USqE7cZh3VcSGRNv5pn4nhhTEcStHjxYvzFX/wFzjjjDBX2VYclQRYWFp87OMxU19Tg5c2voLenT5GfhMRk+dW9BFmZuRgfG1V3PTU31aGnt1utt1i1cgW+++R31fTFFwEuhuV0F3cAUTiSABgBb4bJ4w2Xxo+CxhnXieP5OeEUYMTxBNpCmwKdhjDEh9NdrLPxJ5z1Wwinn5P8mLwZbowB3aadzrydcQgTbyFIgObmIpCYmIrklBR1Vk1yUiqK5VtISkrBoBCempojQj5a0dPTj9HxDqzYUIl1l3cIIQhvD5eiqP1RdrhYTzTQcCgCf/I7vN4jHcuWl6q1OyRBZlqLdeJ0FjVBbCeJDjVC3MZOAsRwntPDKTH2I9ONj49hajIkpCsKOYXjOO+qEay7yI/UrJA68JGHRLIK1OpwVxoPVOQiZ57bwxOjuXWd63o4tZWWCSQkaULj9swpItTdEoOmqjghPXEY6PLIDwVq4ITocGeX1Me8S/Mtmn529q3zfRs449HN9CTFJD9//dd/rfrAQvpJOujj/zotLCwsfgtQEL388isoP1IFny9GfvXHoSC/WITeYjU4N7c0oL6uCn29nSKwOtWam2988xu49NJLwzl8PuCaDpKegwcPqlOdKfAoGFkns16GgsMJM1wawUIYm6CbYcaYZ2MfD5/kz7QL0xs/1o+CnOTHYGG848GZ30LyY/rApF2Yx8L6OsOd+TrT049TSPqcnRikpWUhLjYWLiFAvP6ktGSpIiGtrU3q6oue7k709vaos4m8MT7EpjVjw417kJpJQa7zpSaIBwKyGEkqwgx4b3MU/uanzDMJZWVlSpPDKS8SRE5nsn1cc0RtD78zkkd+B5z2YrtZB06FkXjPzbrULrKMvDGcfekQ1l44hfTskFq3w2tBCJZNF+8445Z8bmfnXWHtTVyfBGTl6ysy1LQXq+uaw3C/C3WH41F3KB69HT61QJpTXy7X/HvW/TWv8TF9SSzsX8LEJdhGkwdh0lObRZvTYP/9v/93dc6RhfSPdNSxX7SFhYXFZwAKZk57vf32u0oA8Bd4SmqGEnhJyan6F38tf/G3oLenC4Pya/wyIT7f/vajn9vCZ0598B6vvXv3KsFHoUACQJhfyhQWtBcSoeMNlUbwOMPopiAyYQTdNM5f7Ma9MA/a9DteeYQzHutpDOtNLMzPPC8Ey2fbKfgN8TH+BJ8XpnUKW+bvbA/9nXV2lq8FcCTi45OUtodTS5z+4jqw3LxiISOTevqrqVZpArlgmawmNSVF6uaCf2oGUbEVuOj2A0hJpwZFa4RMadw9NT4cgaf+Pgpbn4tCdnYy8vLyMTMTUJocXqkiGap2UviTBPF75FopkkgSIYYJdQFv4M8tnsEF10xg/SUTSMnkIY9SnjSbnwKbT8OdXGMjUu6YuHmKNP3D3cH7vFg5anM4JdbT4UbtwQQ0VCRgqFdfTBvFLe3SCH2RrV6v4+xPJ1g3Z99yWjkuLh6JiQlKa2q+UWMzHxPf5Kmn9Ny4++678ZOf/ET5Wcg7ko6a71kLCwuL3xIciA8eOozNm7eqay8obLjzi/c85eeXyGA/oxY9NzTwrqcudHZ2qu3F3//+97B8+bJwLp8MDl1OIW2GsoWCm+BUF9f4UPNDUPCb+LQN8aFN8qaF9jxpYRxdHt3K65j0hCnXPBM6zUf9CRNmwo1bX6qqBbYJIxamZx2NYd2NACQWxjX50J9tolaE+dPweWEdnOUSfGZclsGynOHGTZv5O9tFN9Pw4MGUFK79iVNXYpAIlZUtE5KTgd6+LlRXHUZ7B3dr9ahjEHhFSnxCfDgv1jsCM9MBxCRX4cLb9iMugQRQnzJNcLs4SdDm/3ChvjJCiJUX2Tlxap1NX1ck3t42LvkGpHye6+NGVla2+iapIfJP6UXOWQWTOPeKMZx1ySSS02cx1M/t53o9Dxc2LzkDWLlOCMi0vo6C29fNuiQDulkm47TWR6NqbwJaahOEJMVI/0l4pP6uxKX6xfQT3eZbM89sO/ucYJ8znKen836ym26+BWvWnondu3biuV89c5TIL4TJizZJFq8cefzxx/HII4+EY1hYEmRhYfGZoUMIzaaNL6OutgGxQn58Xi8yM3NRWroEMTFeteCZu324ALq7qwOBYAB33XWXWvzsJBwctI+HE4WdyJ8H23FrO3d3UVAwjhnyaFNAGPLDX9dGwOswTZZ8vigEQ1y0SsHLtBQq4ekGMfyPz0xn0rImjGnKMjheHZ0w8Z31ZL+wHqZ/CIaxzqy/IUG0DUw5zvKZnn1AQ7epr3E7yzbpDfjMOtBmPznzPV5cgnVitPj4RCQnp8Et6akBysrOw6JFK9VUWEtTHaqrjygyTMPprxSuExKiwjKY13z+EWr6yptSjotvP6wuZ1WXtnIqTLrGJXwhUtwkIJPjepEx3yG7bVbitdRG4cM33CjfEyOCL1G+z2ik5Yzh7MtGcPalUm7mrDqheaBXH1BIDQ7z4tTWoV26jIuuBgoX60XNqkZSNebP3VoTExFoqvKiUohPZ1MsAtNueGK4tkrvgjPvj+06Xl87+5TgM98vyVqcmOGhIUwIaUtNS8PNt96OFStW4vDhg3jq5/9xtK+MbWCeWTbfB0+w/v3f/33cfPPN4RgWlgRZWFj81uAv6tdf34733/9QhJ1bLXzmWS8lJUuRnpaN0bEh1NeWo4VXHfTohc9nrFmDJ7/7HXUr/IkGb6f/wjjE8cJJBniSs7nElFoPk5cB4xgSQaHOX8ncrUQeERsbhZRUEUChEbS39orwmUBCIg9GdKmdOqE5EiMhd1k+8RNiFeXG+BgJAslFBLg8h4thx0UQU/jxTijaJE8UiKwu6+Ksj6mfs30UXDSGALGuJo2pP0F/1t88G5j8mJbEx/SDKcO4Fz4bON0En5kHyzFEyKShm4ZlEYwTKYwkRchPbFwCoqRfYmPjUCJkOD+vGGPjI6ipPozm5gZ5R93o6e1RWo/U1GSWpPJYWD4hrcHsXBDR8fVYvL4cmUWjkOwxPRWhp6VmJJJ0kZmWIkhmSIZou3jQoJClod5IJKfNIatA3v90hLp4dLhPx2dadjOv3KAGiCc4c2GzfMbg3b2xUh5rxgMLx0YiUHvIh+r9iehp86ppOo+Hu7moNdPviu3gO2LfsF/4bN4n3Sac/afDgYyMTKw9cx1WrToDaenp8g24MTw8hK0vb0ZNTRVuuvk2rD/7bJSXH8H/+bf/V6XjOzZ5mvdh3LT5zrgY+m/+5m+wRv72LDQsCbKwsPiNwUH3wP4D2LRpiwi2CSQmJCBWCFBeThEKCkpVnJa2RrXeo6erE909nSIMY/Hoo9/C+efr+77MIL0QxxuazKBu4EzHtR3vvvsu3nrrLXW2CwX2wjz4bAgDbU1+KBh5UF5QBGIfqit70dE+LvlxsaqWiLHxLlx1bTouuzJdTeeMjAbR1+NHY/0k9u3hBZl+lJX5MD4hBGFap4uSiLFxHjUtE5/gkecYqUEMEpNoR2FsLFIEd6QIp1lM+2dFuLOuJGaaTJD8mCkoGoL1p9FaFt02hpk2OdvLPNgHRgPGZxoD03e0ne6PA8OZJ8s004aso0nn3PpOAuRm+a4opKVlYvHilUhISFRawGohQJ2dbfI9dGFkaFhIpnw38l0462/AvFlvlmPqHyH9x+mw8YkxRHrLsfby/UhMpYYmXA/pLqmaOPRUGS8O9cVqm2B1TVF0cw0Pt7bzpObmWj3dlZwO5BcDiSmSV1DnSeIzOS7E57AXFbuT0N8ZL/5SryhNQE39zPti3U3fGLCN9DNxDLgr7exzzsPqM9bID4gk1ZeMy++A/czvo6aqCps2voBLL7sCF196GSqOHMbP/+PfJZxHIRxLSI3b1IHfyNKlS/E//+f/VGcdWWhYEmRhYfEbgSfuvvDCRjQ0NMmgnagWM6enZ6qtzgnxvO+rS53506HO/OnE6OgYrrnmanzjG19Xi1PN0GMG64U4kb8BwwkSnjfeeENdYsrpEif5oU1DgaMEidgkEJr8MCwCSUnc/tyL995pxtBAAJ4YvQ6DCIWENM3MITvXgyXL4pQg9PpIUCJw6x3ZiPFEYfPGbtxwS6aQphBqq6g1ikJ6BqVtBF7e2KPyWH9OEn7+b22oqxlHjJfkhASJd465kJHpweq1WdKOdCFf1Jhwfce8QGOdTTvMs/EjTNvYLtoUxIb80M18aI4SiHC/ESbM6Tb50nbGNeUzXwpm5/QhocuOkm8hRU2BsTzutCosKEZJ6VLMSnh9fRXq6qqENJIQd6v0qalc/Dy/8NfUg8YQLFMG4/DdsWy2W2iH5DGJ5PwDOPOKFjXtxakqrtVxC9ck6ZGukDqLH9cPhT8nlZ0YZkHyI1wK01NakyRVEtKqw8ktONVF7V5DRQyO7ExGd2ssZgNRcHt0XznrbdpB98Iwwvixr2hHij8PhSTKFi3C3ffcp8hgUMLb29qwZ9dOtLQ0Y91ZZ+Gyy69EZWUFXnrheZxz7rm4+prr5bkcTz/1c6WJ5TsxYP4L68C6XXvttfirv/qro9+Chbwb6aDwZ2FhYWHxyeC24Vdf3YYdO3bKAB4tAi8WifILPz+/TB18ODMzrRY9N7fUo6+3RwRet7pu4DvffUKdxmuwcOhxCoqPg4nH3V1c7MxzfZjGCAFnekMQjDFEgRd2Jqe4cOnlc2htbsP//dcN8MZwcYlOZ7I4W8jL1x8twAfvDeDZpzqQl+/DRZem4cGv5+HddwbwL/+rBbfcniUCXoSpP4SiYh+WLY9Hb880/vHvGnHdDZm49Mp0/OGPKrHzgyH4YucFFaHLmcOKVUk4/6LlKD8So4QuhRTbQbOQ8JhnTQJ0ezWp4/ZzTVDYR4ZAGIHHeHw2hlhonwimLBOPedMEg5wam0ZIwr0xXrX42RPNRcCRSEpOweLFy5GVkYuBoV5UVB5CWytvfu/GQH+/kM0YtbvJtI1gXVl/2qYs0z5DfJzxGYWat5lQH5Zt2I/Fa4clLbVVeuqLOahsJIlpIlOT7PDEZrP2h5oglWs4ax5OyDVg9RVuVO5JQndLAkIB6VvFVz5KDvl8ItvEmZWCeFr1+rPPxaJFi+VdRWN4aBB79+7BwQP7UVBYhEsuuRRVVZWoqqxUu9rYbmqIbrrlNqxcuQpvvL5NzGu44qqrcdNNt6C+rg7P/epZdHa2qx8Wzm/CvH/68bvnt/G1r30Nf/iHf6jiWGhYEmRhYfGpwKGirrYezzz7HPr7B5EkAown/XLhM9d68DTd9rYmdehhd3cHurs6KS/wtXvvxc0333Q0D8IIiV8HRqDwKguSH9oc6Ck0mZczbw78hvgYIRAUgRIM8f4mFy66JBJLlozh6V+0CMEZUgSI0w3TUzwgL6QIDTVFxSU+nLshWYSXR2ls0tKjMT0zi3ff6pc85/C7/7kMoyMBHDk4huHhANLSopXW6PVX+3DW2UnIyYvBz/6wBhWHx0U4C5mQKoabcRTB4Kyk8eHyq5ahuzNV4syv7WHdnYKNbqc9b0hM9HSXIRBOQyx0M51xG3+C/ubZ5G/gTEfwOTKCZ+/EIS4+CS6pA6++yM7Ox+JFK5Rg5jlQtdXl+pvo6RISPa7IT4w3RuVlCJUR2qw//UkAOOXGd8dnU7axSTxnZyORkNqP0nWHkVvWB2+cXhMzOgS1wDk9C0jNkD4W0sODDXmOD4kPtT18H05wgTXfeUudC4c+SEBbHYmPkFJqkSQu8yVM+QZ0G8MwJ/mgH79B7sq66uprcNb6c46ScYJxiUMHD+D5555VmkyCWtXSskUS/2yUlpQqwsj8Wltb8NorW5Gbl4fb77hb/cjYuuVl7N+/V2ndDEwdaVgG+5LaQV48/Lu/+7vhWBaEJUEWFhafCi3NLXjppc3o6upW296544fkJy0tA4ND/fKrtDJ85o/80h8YwDnnnIPHHv+2+iX7aYeZhfE4mNNQcPBsn1dffVVtqeeATn8DCgjzbLQ99FPkRwyvWfB4XDhjbSSWLh3Fxhea8OqWfrXzS01vRUgckXZRSWmIhgiM4JgIHjcioyO5SkdNr0S7ohCaZp4iWFwRIvAp6DhVotf0RMozCdHQUADrzkrChgtSkJTsRn5BDFKFHJUfGsV/+9N6Fe52awmsCFBODK66tlRIVI4YbiefF2Bsh4ERqk7hSrikXlroaaFq+oyGhMLA9A/TmnC6DUw4YfxN3IXQ4dS+edT0F7VAEUKA4uPjUFy4CAWFperwSa79aWysRX9fL3r6ulW65CQhS2Ftj9FamTLYJhIfo9n6SJ3kkVNe0nqk57dg8dk1yCwYVdNdvEh0ZBAYHQaG+4H6Kk161l0I5BToU5yNpo9g1koDJPn2dkShYnciGisTMDkaA7e8dy5i5/sldHuPD/Y5w1lX2vzeeIbPkiVL4J/2y4+BLtx2x11YvHiJEOhpdSVIb3e3WgeVkpqm0rCvtr++DVVVFbj+hpuwZOky9Y2zPyKZf/idM96uD3dgcHAAd9x5jxDKUbyydYv8bexWJMh8Gwamb6lFoxbqRz/6EW655ZZwqAVhSZCFhcXHggfKvfbq69ixY5c6v4WLW3NzC5GfX6y0Jy0t9Whs4mWn3Wrbe1JSMp74zuM488wzjxmQF4JhTiFHmPhm8ObUG9f6vPPOO+pqA0N+GM+ZN90UAE7yQ0EqYk4J2sTEaSEq7di/lxqqGRFc4i8CMMDdW6lFOPfOb+G88zdgb5cfH+7eC//L/x1lU324VQTZqnXrhARFYfOWV/GUEECfx4OY7BIxBQiNdMEz0qTW9sTGc7okCm7OqokA5XoPNo9144Lp0REuvJ7F2GhQ2qU1AVdfl4bHnlwupMyNpoY5tV6IMO0xbaTtNKadFMBG82O0CoTpVycJIoy/Ewv9TBknAsOYxueNk35NVkI6WlgIdzEt4eJnIUVd3R3q7B8ugiYpHh4aRqz6duKPIWomPxIfCmq2i/7O8pVb/p8NRcHl8SN/aT3KzqxHarZf/CLUBaVcyEySI10ieeirKyoPAD3twJrzgNXnSF9IcQxnl1DrMzYyh+r9MajZn4KB7njx5/qc+TotBOtl3onpc2ddtX8Uzj3vPNx0861C1jvwypaXsWLlKpx/wYVqCvCdd96S7/k9BKS9Pl8sLrrkUlx51TVqSpHaoP379+HW2+5Qd5fxOo89u3eiovyIulz2a/fdjxiPV9K/q9YL3fO1+xTJ2rxpo1o7xB8mpi7O9846s29Xr16Nf/3Xf1Xb5C3mYUmQhYXFcREKhrBz1261/ocn76bIQMyFz9z2zm3PPT0dqK2tULt8eMbLpPxKvfGG63Hfffep9QefdmhxxjODN8/1ee2119Q5PwSJDLEwTz7TaG3P/AJhCifJDR7PtKTtxf49Lehsn0F0jAgvppNf+Fx8umz9Bfivf/e/EHJ78fdv16CzvhJ9W/4Fl0WO4cd/+BPMxCciUdrXL/Yf/PD3cSB7Ga548AcYQBxGpoIYbq1C88//DL7ZcVx64QzOOsOPf/55Arp7ubNL6ir/Z6Rx7iUKIXiQksKzcrhmJRIrV8fjplvzsXePDzveB2Ji5gmJEbbGEMbNNtJeqPVxGgPjXmibPJ1xTf5OLIyvy3Wrww49MT5ESbgv1oe8/CKUlixT9W5qrkF9baXe+i4EyD89I0I8URElnV5PYTKu0frQ/3hlcbqLa3aSMnpRsrYK+Ut64I2dw9S4nvLitnhOi6n4Eo9HE3S28iJTSSOyPiNHX1bKKS0SHy5S72iKwMH3E9FWlyRpvfIudFmmfEPEaOhvvknW1/jzChD+APB6fUpLMyNtCMl3l5mZpbQ+BfkF8rfzIdpaW3H3Pfcqjc3rr72KDz54T2ls2Aec+uKZSPfe/xAKCgqxf98evP/eO0KC7pQfGJJ+5w41RcY6rFixCl+7/wEE5O9wy8sbFaH6xiPfkrpE4uXNGyXdu2pBtbPeps50s00bNmzAP//zP6spSot5WBJkYfEVgfNPnQPlx6GpqRnPPfeCEJxuNVAnJCShuKgM2Tn5asFmY0M1Wlr1GS99vX1YvGQJvvOdx9XWW5bjHIiJTxpmKGgoDHmlxbZt29Q5Qs4pL5OfycfYJDwc4DnY0yaiIl3COeakriJkkoexf28/pmeCmJwMyK//AKaEvPBCTL8/BJc3ARGZS9A0GIB7sAW+yR4kuKNwb1EeHrj+ajSOjmPrli3YOjSKMSFACdd+H+6EdMTOjiFv8Aga3/p/ceWZ7bju8gByswN4a6cPP/vbVLWV+qoLJ3H2mVMYGIzCc1vi0dPvEiLAtS5zSEyMwtcfFeKwqBBP/cesCCbdB6adhugYY/qB7XQKY2OMoDbxjP/xQH/Tf04s9DPx5suPEAGuz3/idQ/c1cSpTl6DkpmZh5GRQVTXHEFLC7+LHvQP9CkynJSYyMzJB4++J743Z7uOrVOEEIpIuD1TyF/aKOSnDsnpfskjHFeaOiOPwiuUFogaoP4efaYPzwxatBJIyQAC01KeZCl8A0N9cyjf7UFDRQrGBhKk7pyGYx/rsgnTVsLUh/1q/I0fNTg8o+ess89BQnyCkNjd2LTxRUXszjlXa4Ha2loV6Vm95kycLfEO7N+HZ57+hWo786GhOzU1DXfe/TUUFRXLt/8e3n37bXm+B2WLFisNUGVFOVatWo2S0jJpdwSOHD6MF4QYZWZlYf36c9TC6Pr6WqXpcdaXJItu870Ql19+Of72b//26A8KCw1LgiwsvgLgn7n5UzcC83jgVtuXt7yC3Tv3Il4kSnxCnJCJPBTmlyLSFYX2tmY0NNSou766evTanAcefBBXXnG5Sv9Jw4kznG4O1tQGcMqLmh9ud+fFlgwzQud4eVKI6uku/cudcTi4M42BeAuEIIgQFLEj4fLL3cct7pI3RDBIGp6vEh0dkHpobcTsLO+amsb4lB9j41PyyzuI2eAsJkdn1BTWyLQHE/5oTHJ3U8QUzlgVgaWlASQnCTGJisCOPV4kJszipz8YQGwMz8uZw/YdXnznDzMQx3KleqHgnJBKFy66vFjIUiH6+7hzZ35BsJMAGcJjBBrbTbfxY/8RjEs/Yz4OC8NNWcZtwo3NcnnwYVJiEmKEBEVIuV5PDDKysrFo0XLEeuPQ3t6s7oHr6GxXi3VJlOOFIPBQSUNUzfs6HqQG4EGUvLcrKbMPpWurkVPWC1+sbj+3qrM6JECsFc+e5NZ2rgHiic7CAVCyRB9qyJ1fUkUpl4ucI1C+MwGdjSmYm42R9JxCZB/pvwHTx7RNv9IYP27rZ8/k5OSipKxM+Tc1NiAtLR13CXkhEeTU1q5dO8V8iDvuuBvFJaXY8cF7KD9yGA889HX1jt579x1seXnT0bOQjFm8ZKma1uL3uXXrZrVL7P4HHlb+nCJT34SUz/DyI4ew8aUXhbzri37Zr4T57tnHhPlWmL9pC6fKvv71r+O73/2uimMxD0uCLCxOU5iB1oCD44nAE413794jg+xm9ZyUnISU5HQUFpXJr/1UDAz2o6GuGh3yc5sXXI6ODuPCCy9UdxCd6JA7AxPGwZiDMsFBnL9eSX6404vrjpxnBxEL8+QzpxBoTD5skzEMp78JM7bxN26Tr3bTVo9i6zgazIdn4kQowcpFslwIHeOdRWycCJ9ZLrgOqLoEg9NqOmRyXIjS6CQGh2YwOiwkTdrHs4OmpubU2TUEi4r1ReKcDdkoKlmK5mYKsfl6s49oCAo1uqlNISj0TDy217hpCGMbOJ9NmxfC9MfCtAYsn+8qISFZBGmC9IFLaT/yC0rFlEj7J9SC+KamOvT29YAndHN3Gxc/M18SH+ZxvDKkZNUhoSDX+oS1Pmc0IiljUq3fkZZJOh3XJBW+obQ/amu7hJHLKJLLcHnmJz4yNIcju9yoOZCKyZF4pfWJ4qcvcY7XD6Ze7FPWld8l3fkFBThr3XosXb4cCUIASYjYF8Mjw9iyaaN6H/fe94BaE8V3zSs/uAusv78Pzz79lHwrPnzzkW/Lewxiz+5deOnF549+4/x2kpNT1Nb31avPQH19PX7+f/5N+m4Wt91+p/Lj++c1GRUV5fK3uRMd7e2qfNaX9TMkiM/GEM42sj2Ml5aWht/7vd/DbbfdFg6xMLAkyMLiNAT/rI0xg+aJ0NbahudfeAktLW1q3Q/vKuLN3gX5xSIQ/GhsrNNTHH1c49GDrKxMddP7ypUrjxlwF8KE0TYCnAKdgnH37t146qmn1C4yapOMoDT1ddoG3BnjJECEM9z4L7TZdmPoR0Gin/W2bO6ucsYjnPka0M/4Mx+psjL0YlHcMUZhyzUmsXEkNyGRu9w1FhThxxOdZzDtn1bC3+1ORXMTz9OZn9pi3uwHgm7TZ6yjcdM46+msL8M+DibctIG2SbcwvYnD/OPjkxQB4pZ2EuKy0mVISUlXU6G8+qKTF5/296i7raJFyHslniE/xPHy5YJm7ryi1qdsbY0QoG5FNunPJjEJtT0kQ0zCKyxIfqjxIdk5mqXY0j3St3Noa4hA+a54dDWlIDgTo6ZEmRffM8tlfdiXJBcL28x2so956OeFF1+KNWvWqm3qKi4zkbgkOtT8MB9qbDZvekldYnqzEBkDxt8thGfzSy8obc599z8o/eZVi6SpxamtqZZ371JnAl133Y1qGnlgoF9pifbu2aPWFF10ySWIls748MMP0NXVqdYc8doMgnVmXWkbw2e2w7TJGOPHd7F48WL87Gc/w9q1a1U+FvOwJMjC4jSFGQhPBE5Dbdv2Bra/8ZYiPgli0jIyUVi4GD5vLHr6OlBXq8/84Q4fLiS+/fbb1K9JM+ASdFMwLCyL4fSnoZuDNUnQgQMH8Gd/9mcYEqHJqS9nXMKZjymDoL8Joz/Nwrh8NnWhcaYnPu7ZpKExREmTJH19BZ+N28Q36Z22ycM8M4hCmsJbUikSxJ1IzMakY3zTTzQUpgTLMu0xwo62E3x25mPchKkHYfyd4YQzLcFnuqOjPYoAcQ0MtX05OQUoLlqs6t7UzLUoXPysD8PklSV6wa/WpjD9wrqQ9KgdXtFTyFnUhNI19UjJFlIrYVMTEejvBiRbiQOsPZ/aSK7lASbCBxqq6oWbQ7e8CrXDq2KfGzX7UjAyEC9ENEptb5fSP9JOJ0wYbfNuSRYyMjNx/wMPITs7R7Wpob4e+/btQXVVZXjq9+soKi7Gzp0fYuOLz6t0688+BzfeeIuQrki1lm3zxpfUxaYZmRm49tob1Fk/JO8si9PN7Bf+vbHciYlJbN/+Gj54710hyuG/Bek/LrpmONOwDPapsRd+DzT0Y1y6VR7iJvg3znxuvPFG/PEf/7GaFrM4FpYEWVicxnAOjAb0O3jwEF54cSOmJv1ITUuRX8ApKMwvE3e6DMyjaGyoRWtboxJy/KW6YuUKPPHE48gUkvRxQ4YzjG4aDtD8lc1Bm9iyZQv+7d/+TU0NkFQotf/EhJqGMIM6QZvpTToDE8eEO8s0fgZ0O+OeCCaecRPONM60Jj/Wi4bEju0whkLHCZO3Mw9nGSaM/UQYQUcwjPmZeMYcD05/Z1kkDpJKOelvwo6JEwbzYJu8Xh5+mChk2CvfRgKKipao298nxoZRU1MhJKgBA/29auonIO/P59UC3ID5mPx5RhOJTWJGP8rOrEbuIr3Di/d8UbszOgDMTPMkcqCxWm9r503ty88Eot1ST+kKZsXmcepLntDVFoFDH8ShrU5rffTWdt02Qx5MW/jtEU5/GsJJNjlFxUXf5563Ae3tbUprQyLEd0HycO555+PKq65SU1SbhOgcOXJYvW++/4svuRRXX3Od/GDoUlodLmDm952Xl4877rwb6RkZiggRrBM1OySPW7dslnKq1LOzz0z9CLpZBxO+MI6xnf5sF+vGHyzf+9731HSYxfFhSZCFxWkI55/10UFSfonzvqaXXtqI6uo6pKSmIiEuQYRbvvqVPyeSiue6tDTVoae3S8WN9cXhm498Axs2nKfz+BTDBeOYeLQ5gFPrw8MOqQVqbxcpJ+AgPTo6qn49c6rLkAdDACgszMDvhGmPE4xLLAxzpl8YtjDfhThe2Z8Exmc61oftoTHkyJAlE88JJ+mhADNCj+lNP9AY0H2idjnhLIdu5/PCPOimMOa9b7zx3evzIkPdBbdUvoN4dRRCbW05urrb1dqfkZFhNbVDDclHy6FGh/dr+ZG3pBFFKxuRnDUl+QP+qQiM9Ot1PeQgrD6nubitvfogINxKEaBV6/XUIvNiOl6PUXvEpe7vGuxOlL6Jlr7Ri8glF2Wzr0xdnN+P6SNdN23oZ8JNf9Ow/2lIfHjGz7qz1iM3NxfRnhhMC5H54P33sO21V1T+BN8RtT0832dwYAAvv7wRB+U7p5bT5MPwVavPUGuqeOrzgf171eGj5KbMh+WzHgbMk3Vx+pv6MT7zNc8mDr8t05b169fjpz/9qbquxuLjYUmQhcVpCufgycPq3nv/A7zzzvtqmiMpKUF+HWaiIL9ECefu3m616LlPbGp/xicmcMXll+HBBx84upjT5GXctPnsBP1MOAdr/vrlQYdc/9PX16fWWRjBTu0Pwzlo6zUk3Dqtt0+zTixXZ68He+2mYKP9yTB1W1jH4/lL7mqaSnlJ9XUL5nGitn5aPwOGsf00hhwZN/uEcY1QM/1EszBPwpkvYeIs9CecfnSbuLRNWEyMT01/kfzEx8UjL68IhYVlInCDqK2rRGNjDfr7euQb6VWLgKOj5y9oNaDGh5qfpPQBlKytRt6iHsTESZtCEZgcA4ap9eFu93B1uO6Hd3h1NsuDZJNbqG9vJ/nhS4h0zaG/OwKHdsSiqTIFAb9Xvg0pM1ITreP1ixOmrTTsV9Ne02ZnevqRXPAG92uuvQ5nrjtL0uhFzHwXPLjztVe3Yt/ePccQP+axdu063HrHnRiXONTu8PBCrgVyls3v2tTBvPuFdTHPLI/PTrJDf6Y3cQn6Od8Bp7+KiorUJalr1qxRfhYfD0uCLCxOQ/DPmgMjSca+vfux/c13ZBAfR3JyEhITktTuHp7xMjg0oC617O/vVlMb/IVfUFiAxx/7NkpLS4/mRZiB2MDpdoaZsik8duz4EP/0T/8kBKtTBnA99aAHbU4JzBMBPYhzkNeCSE9hMD89uBv/ubn5X8ZGUNAwT8IIBBOHwoqEKhAIioDgomrWlXE/KkRVOjrC9WfZJtwRTeXtTPdp4Exj6rYQDCdJpOaA7XAKN5OGzwvTnyjfT3pmOiaNinJJufGIi00QAhSjDkLk4ufU1HT09feipuaIvL8WDMj30T8woN4DCZAul3mKsA5S6zONgmVNKF3biOSMKRUyJ4SI4BZ3an54pQVva6fmh9vbB7qBhGS9vT06Jry9XZKE5H231vMOr2T0tCQK6aEWTWWlYIgiwe/AuI3NvqPb2Td009+Zln7ONPzueCL67XfchaXLlqm/H5MHbd7o/sLzv0K//J1wEbghNStWrFTn/bBveEo0T4bmezT5G3O8ehEmHm0ak68znnHT5vPCtDScUi4rK8Pf/M3fSJ1WqHCLj4clQRYWpyE4iFbX1ODVV19HV0e3/MKPU9cWZGXmyi/8YsyItOEt7729nRgZGkRXV5dKd9ddd+LGm25UbufQYAbaE4FhznAO9tU11fivP/uvavuv+UXLOKybc5BnXBoKM0OKjKEfd/eY+7EMTB7M17jVKb4iPM0zQQLExbpcgMr1HRRMWsM0n5fUXurF54Xtoz/bTrcJd6bT/TIfruPSz3TFfJ+YePN+Ot68m2C9WWeSIU6nmD4gGJfm2LofP7+FNkG36Wu6VVmc/kpMVf3i8/qQmZWDkuIlahdUa0sj6uor1NqVvr4ejI6Oqd1v3BLO5s6FWK8IpGb3YdGZDche1CNERgiGEB9Vw3A1+SqYhBx4bEQTH57tE5cI5BWxXlo75HLPYWIMOLI7FrUHUzE56tOLnCN0XZ1tIZztMc+Mx2dnH/GZ/s4wxuW3w2dn/9KPi8Cvvf5GnH32ueDt7Pv37sWaM89UO7dC0gjeBUYi1NrSokg221lcXII1a85EdXUVGupq1R1hmujPT3+yLNo0zndFON0E4xqYMNqmrua7J0xc5klNEHeC/f3f//3RHzEWHw9Lgix+I8zO8eAT+cOOoN7a4mQCd6C88cab2L1rrwhU/sr3qnNeqP2Jj09U93s1t9RheHgQAwN96tyT9Wetx7e+9QiSwue7EAsH6o8D43Fg5i9RDvzd3d34h3/4B2zd+ooIFb3V2MTThvnrMmgI4zaC6lg/Y+spIk0OKADNDeTmmWlV0qNl8QwkCgxO67AefJ6vhxac/JaltKNp6TZ56bos6Aumpc1wcThCjsLU3cDpXgiGMXtGOaYcAethpgdpNLHTwtAIwoUweRjblM2rUKb8UwgICU5KSkVWVi5ihXDFJySgsGgR8nIL1bRPTW05Wlvr1cWnXLNFjYja+RWiwI1ASuYYila2Im9JJ+KSpxTBIfnRC5dZriY+hNIADWkNEP2lOcqYVkZKB3a1unH4w0S01iZInGhJq98R6832O2HaRH+6+U7ppjFEhzheH7DfnP4mjXFzWpa73C674ipcetnl6BHC8+wzT2Fqyo/7HnwYmRkZqjzeY7fppRcU6eE7YTpqKc1WdoJ5mjJNGYSpA9OwTMYx78fEMW0gGGb+fgiTL41xG5AELVu2DP/4j/+IgoKCsK/Fx8GSIItfGyRAU9PtmA72IsadDZ8nX3xPPMBbfHFobW3Dxo2b0NnRhXhqPbwxSEnOQH5+qQykQTQ0VKGzpwMjw0Nq7U9KcgoeeeQbWLduXTgHjU8zLJgBmDYHeU4l0M18ufvrmWefRZQiKS51qJ2ReiadHrv1d2MGdcIpGJxG+avIjK/j6Ex1+Hy+8/GN0Zok/avfhNHW0KSMmiQKG7bFECcKNqNdYhwzHafb46wvXfP10NA2tUwMN3Hmw+mn89DhdOvneei0TGMM47EdJEPURFBo0816MJx1pWE8Gr4Xkhgaurk4NysrD1nZOYiJ8aj74Dj9FRefoDQfdXXl6OJ9af19GBwaxrRfHxKYljOKwuWtKFgm31aKHyH5HRQMn+ujair1pJsmOKOnvniLu5riChMiA14rwvR1R3xCflIw3BcnbWAnzJMYvgvTP4Rpn+kDgm7jTzj9nX407BOTtyEmBiZP+nk80Tjv/Atx9dXXon+gHy8+/ytUlJejpKQEV197g5pW5Zof7iCjdpF5LayzKZtw1o8w4fQ378n4G5i6Mt7CtDTOuhMmT5qLL74Yf/3Xf620exafDEuCLCxOA3BQrKqqxosvblS/BnnbOxe6ZmXli5DLVms7GhurlPaHwo2H9l1zzdW4++67lAA9EU40PJgBl+AATOE6ODio7v7atGkj9u3br8I4kKuxXaKGY6tnM5grH+U2YRSqtLVQMfG0/zxxoZswYcbthH5mqYyjvKTO2phn2tQmMS7z1ObYXVkmvUmriZHRLpE0OafkDGE6VngRWpsTLX2ljwRg/rrvWcaxcRXEW0oOP7Cux28ry+EzySZJDUkR8+Z3wF13Ti2Czxenbv+nxo8aIF58ykMxqSFqbKxFU3OtIrG9vQOYCYwhI38AhSs6kVXSDW/cjF7c3B+hFjhzF5dkp3Zxyaem7upSW97F0B3F+pP8sKrhPif5GRuKwJFdCag7lIIZv0dNgxHO78m0z/Tj8dpNtzN8YTzjpj/BZ/YL+8P48V3RjzB5cSpw7doz1dZ2asVefOE5dcM7NT78zpnGOc1l8qW/s3zC+Jk4Tpg6mDyceRF0Mz01RsafxqQzaZz58Hvitvg/+qM/Un4WnwxLgiwsTnHwT7i6uga/+tVz4G3vvLKAJ/xmZOYhPi4JHV2taGmpU9t3BwcHkJ+Xh0e//S0UFhaGczgWZkhwDszOYcIIAg64XPxcW1uHZ599Fu+++66KGxPjVZoXpjHpmIaGAoiGA7vJh2kI2magp9tpSEx0HBOmHgU63IBO/az9TP11FP5j2qHDTVJWU6ebb+d8m3V6XbYhdtQqGdKkn00dGZ9p2TatXZonTQTbz2lD2qZ8plH/iocqi/+pfHWYropui3KF22Wg0qhnpj+2Hwmm50LngvxCteaF06PFJYuEIGepK1HqairU4meSn7HJbixaV47l5zWqtFzAPCTEh1odnufDZlC7wy3tfV1AbhFQulwTH+GA8u7ZR9S26HpRCyQtQHdHFA7vSEZ7XbLkESlkw9RZt8fZJtoL28j+Y5uMFof9RzCOMz7jGLfxJ5iGz8bNeIR+D848oE50Xr1qDfYf2ItuntosWZhwk595Zl60WS/jT5i45j04/U1ap58B49MwX5M34zndhLEJuvn3xHVkDz/8MH7nd34nHGLxSbAkyMLiFEd7eweef/55Gay7laDjxZXpGTmIT0hBV2erWgDNha28kPGqK69Upz5/WpjhgYMsNQucUuEvYg74TU1NePvtt9UWeE4L0J/xzZSRmQYywsYM2gzTbgoQI0T0FBQFkjbz63eOHfxpMz8KO+ZGaMF3LHRZ4SIFuh2skyErOk9TL5oTDYU6TKIrNxfqMq0GhZmun3lm/nxknUiUNHkypMkIQ01wTLpjydKx7dZ+jMdnU+/5NpvynOD7MULZ4/EK8S1ERkaGus8qMzMbZaVLhZy41OLnhoZqdS5UX98A3L5WrL70ADxxoxjoisAUz/IR0qOqLCDvEN6rFjIP9gHd7Xp317K1WhvELmRcFu2OnlOkqaE8BhV7kjDan6iuFtHb27XRfaFBtzEmzMSjMe1lf9DtDHemZbgzjGB8Zzzjz7gE+8rkST+9xmdOL3wWOAmXqYfJg34GJj9TDsF4NEznTGvSG/DZvDcSGtbB+DvTHa98ullHXvvBS1IfeughFWbxybAkyMLiFAYXQb/55lv4cMdOJCYkqDNOUtOykJySiaHhAXW2S19ftwyUwI03XK/WC3wSnEMCB1gOyJzqovYiJSVFDfS8+PTNN99URMg54Bswj+P5E/Q60agzH58R5tMyP5bLgZ62MeaZ4ceSEaZh+bq8+byOzZfl6bqqJ+U3D5OXMy3hjKf95otlPbSt/g376/rNC3YTzrw0MdIC0hjGi6J9VOCpf5UhQeI7Me2mbYQniaqePtGHUaamZqK4qERd7Bkbp6fCcrIL5F36UV9fheZm7hDsx4AwGm9qNfKWVSAUkDy51keIDMvVfaMJ0LSQn+lJ0jGBhFHrk5QqJMMthsTHxTpGoLfdi9r9iWhr4C3yLniipR1cQS5huv3MW9sE3abdxp/PzrjmmcYZj27nswkn2DemTwlnGgOT1hhnXnTT8DszboYdr24G5plxzXviu6G/M2xh3RjHpGF5Jn8TbtLQJkx6E4/psrKy8OMf/xjXXnut8rP4ZFgSZGFxioIDZWVlJV7evFVpeZKSkpGcnIb09ByRT5FCUKrV6b6RMmhefPGFuPzyy8Mpjw8OqjKEK7cZcIeHR4RojckvYo/6lcldX2+88YZa+8P1EmZthBNmkCeM7YQeceaHHTMEMa520xybjtkwzDlaHS8fY1h37dYaJj4bP6ZRVhi6jvQw9jzm66SewvaxcXWw003oMnS9aUz40QiC+XrQX/e/elL+vD+KDlMH9is1E7RptGYpSq1h4WJn7lgaGx1FMBREXFw8SksXIzc3T539k5qSjpLixYhPTEFvD++Eq0BHVzv6ugcwM9eFpRv2IyG1Bz3tEfIt6XqrmkgVuMiZ5/xEe4G4BMAjNv2pDRK5qw40ZPMHOn2oP5yAzqY4IUtCylwU2IwrgWGYb4M2/Q25IPhMIsAw877oJkwf0NDNeIQhwc54dBstiklnCAbB+HSbMIJp+GzIhwkzaZxu2iYu4awL82FcE98YPjvj08/Ug9C7HaPUDw3GZT7OPnC2iW5iYbsZvmrVKnUuV3p6uvK3+GRYEmRhcYpiaGgYr722Dfv3H0Raaoo65C4lNUPISir6+nvQ0FgtwmgSpSUlagqM2gAF+YufneOalGkRmNwuPSFuDrAyIHNqRWTx5IQfIyP05697L6ang6isqMTOnbvR1tGutBRmACY4gPPZDPqEsTnELBxmGGb85qfP1KNgPq7xc6Y3+TF77X1s/HCxYZi6KCscfz4Pls2pJl0H7dbPjDifr8Gx+TNe2BmGfuY/jKQDmZ+pq86XMGn1s6pL+NHUzYDuhelNHGqRuMiZmiTe8E/ixMs/SYCShRTHxcbJcwHy1OLnAFqa68LnQ/Wqgw/j0hqx5vKDiEv0Y2I8AqNc/9Onz/Mh8UlIAuRzUut3uMXdL0Zkrwht9hPQ0+ZFY2U8elrjEJh2ITKKWg++W1VNqdexZMN8E04CwO+GzwZ8Nu0z3xXDdXt1mMmThuDzwjycZR0PDDfExeRHN7EwjfFnPLqNhseZlrZxE8Y2YFz6OcukTQJEN0mMU3PkzIt+Jn+CeTDM9A/T8fBTToXdf//9Ko7Fp4MlQRYWJzn4J2oGPwP6NTY2qe3wI8OjSEtLlUGQRChDfoG7hQDVoUPIiifajUsuPRsbLijG5NQhjE/VYXpGhKUMqq7IWBFaySKu3fLMX6ABITfUNLglDw7MFD5BzASCGB31o6NzCG0tI+ju9GOwP4iRoZCQLBmYI/WVD6yiNmbwNkMLhRXrHH4Sh27TvN+80NFxlUs59IP2mw/T7oXPYVfYMd9lx/adgQ6nYFGPAu1w1kuTI53nsSTJqVWirdMaP+1W/x51m3LoXphW2SrSfLgxBvN9xIy05ogL0LlAfXp6RgSiC0VFJcjLzVeHLSYKCSoqWoSUlHQhPJoU93Z3oY+Lnye6UbDyCApX1GOgl6QnQml8RKaapiDawx1twNSkrhN3dnFBdFeLB02VCejt8Ekal/LX65LmNS6m7kZw05j681shTLiBIQYmLm36MZ7RojjDaAwYh6CfM18Tj2lMPscjVqZO9GMcQ0xMHILP9CfhMOlo0zDM+Wz8aIiFz6YNfHe0SYAMsTH5mPgmPwNnGOMyHfP52te+pqbCLH49WBJkYXESg4MlYQZpAw58R46UY9PmzYh2eYQApSI+LhVJKUlwRQ9gJngISamdSEwZhsczI+njJV4hoqMyJbUbk4E+jE3WY3SqERPT3RJfa30mRcgFAi4hSB4hNzHwRHng88YjMTYJSbEZ8EUnICYmVshSMmZmZjE+Pon+/gl0tI+io20KvV0zImgDmBgXIT2np2woqCkkCQ43pk106+HHCA7lG7Z1OJ+1W1mCY591HOX6SJzjYX6dkK6PMy69GG5wNIpAxz9emC7XtEWTJE7R6GdDloxRKcJF8lmVqR9UmvBTeCpMOReknXezThR+hNsdLYSnFNlZOWqLfEZGFgoKS1V4c3MjWlsbMDjAa1H6MDXTjpSC/YhLGVJTpZJUSBS/NfnOhASZtpEQkeBQQ9Te4EFrbRwGun2YC7klHuughbER2oSTCNDNcBoTTtBt0jnDjE2SQvAbZzhh4i18dv590G3KN/EI42/8FpZn0hALy2EdDLEzz3TTmHyNv8nH1N+ZP+PymW5nPNokQMzPGc8ZTmPAOAb0Z3ymvfLKK9VVGcebnrb4eFgSZGFxEoODnPnlaQZXDnr85b9z5y688+5WlC12o6BoDqkZE/D6BmWgnIA7KlXsAkQiRdLOCNFpQs/IEXSPNGJooh/T8rM/FDEnZCcKPhd3wERi3D+L7v4Z+INShvjMheSXs4wOHCF4A738K+QHiBFS4/NEI8HnQ1pCMpLikpGSkIKkhHR4YxKkbB/8/ggRugF0d04LOZpEe6tfBPBMWHvErHgVBgUCG8Qy9GA/PxzRrf0/CvoZ4WnC54XpPHQe0l0OaBJ0LOY9GHbcIgXz6U6UhyFY2scJ0zYaTZT0eg8t9JxTcjquM41uBw1dKoD/yvfAc4ailaanoKAICfHx6miEvLxCZGXmYWxiBHX1lejp7sTQ4CD6+vswF9mG+LRqRHlG9dSVWwS+/qzUlBfP7GH2w30utNZ70dnsw/gQCTHXrJAcaEHMdVask5MgGAFt6k9/Gt1GfYaNCSMMGaAxeZhngn7OcGOczwvjGz/CmT+Nk0AQjGvAcD6bOKbONIQhJPQ36UwYn52ExZiFoB/zZ1ySFebFhezOMMIQLydMnqZNJi7XEK1evRp/93d/J+89T/lZ/HqwJMjC4iQH/0Q1EeKvXhmA5f8pfyt6BjcLYdmN2FgZmGVQjHYlyx90PELBCMyERtE/Wo32wTqxhzDhnxZCI4M8NTMyvnIcj5BxVJEatwhTEXJSBAbHAhgYC6prEHgbOLdHs1g+B0JcQ6EXw9LQHQhwikHXMzoqAnExLiTHxyAtMR45aSnISE5DSnIqUpLSEeOJU/mMjsygp2cCne0T6BBy1NU5g/6+WSFIJHwURCLM+J8e5xX0KGWEjvpX9cs8tGBinLCMknAKRRPfgA8nGvJ0xGPja9DP5PfJOHE+Omw+H2OzKWyPU3NEIelc1K2fdWdTCMbGxiE3Jx/Z2dnqfJjY2HgUFJYJGUpCe0eLOvhweGgAA/39GB0bFYIzg2jvGGYxLD0wgKjoYXmeFMMznFzo7/KhqyUGfV0eTE9xYTPrZ/qcFWWdtFsbXW+69XTYPBGibeKZ90Sbz4QR5saPhu1zxjkeTFyjkTEw+RnwmfmZ+CZvwulnnk2Yqb8zDd0GC9Oa+KYsp9sQI4LPps5c3E43CRCfTTrGZX7OuMzDPDPcSbbox7O+/vzP//wjJ75bfHpYEmRhcdKCgzCljgx6mMLEZBsGRyoxOrFPyEmnOvHX502S0TMS41NjGBptQt94A4Ym+zE8MQ7/NAdLEVCSk3Ac+cUvf+oy3nLMlWFfTblMTfEslwi44IFnLg4eV7yQFSE3c34hWkEEgm4Vzx8MYDroR3A2KDZvZA9hStIJt1JnwUzz7BhOpYmba6xng3pYcUnhsd4IpCS6kJHqQVFeIkoKMlGQnYbMtFR4PbGq/jMzQYyNT2JocArd3dNobgygpiogJIkLcuXXc6QIAzWlpgWGgZlmI+aFiba1ADdCRgszjnbhaMfBsQHHjzfvuTD8xHl/1PPj6nC8fJ3DNJ2c8srJzlVHFsR4PEhMpjaoVL6LWTTUV6Ozuw1jI8MYGOiX9zONaE+0EGAR3vJyZjEpvTGKmeAgxsenMDwQKQQ0AkEhtBGRWtjyP3YfbY35vmO4Jh3arXepUXgfu7aG/a37XPe9CdNt0cSJ8Wicmg8Kd8L46fjaZj7UotBtjCnLPOu6zds0BOMQ9GcawqQzbpPGhDvrTGOeGW7SESbM1NmkJ4ybYSRAQfn7MVNgJl8TbsonTD8wPf2dYcwjLS0NP/zhD9UJ0Ra/OSwJsrA4KTEnhGMYzS1VqK3biVH/TkTHjCAxgWt/YuGNIbGRX5JzkxIvoKYygqEJjE2OYsw/jFGxh8f9mJieQSAUlAGU0xERIjBjEDUbg6HeaLQ3yC//Zg9G+kUoBGKRnJSBpMREFc/tmRbBGkBy2gRi4ocQ5R2UUXoCfmE8k35I3nMYGJVfsyHWcxbTM7NC0ngdhDxLOLkb79hVtrSGckBplyQ+RxyPZw6J8RHIzXVh1co4nLk8GWW5uYj1rJQEiSLMu4R8jWB0bA61tVPYu9uPIweCGBqIUtvBKUSNUNOWJg/zfrSNn/ISmDRHPVQY6zMf51iY/JxpjgdneueIeqJ8NZyBC4dhE7bQX0hlbLxa/MzdftQAZWTkqetReC5UQ1O1WvszMjyM4aEhlQ2v6qBA5ZEGw8NDQjbHwGtTeH0H1wSR7RwV6vK/uOS9UXCzDvp9aehn9gmNEcymrrqtxq3jME8jYvjM9VImTK+B0v46H8ld4hqhT+h487ulDDFgPMYxBMOZ3uRPczyQQBDM06Q3cU2+tE1dCPoZf8KU43TTNvVYmK8hOCQ/DKP/wjgMN/kYw2cTbtKxD/jev/71r+MHP/iBCrP4zWFJkIXFSYQp/5i6wLK8cg8G+wcQq9Z4pCEtIxruaBdCwVmMT04iEBxDaI7rCSZl8ByTsAn5FT8ubr8YGWiFgYS49iQkAzdiRKj5EJiJwvDgGNo7utDYNI72JjfGh91ITExHeioXTEfJAMuBVlVFBl0O8HoQjhIS5YoOIMY3A1/8ODzeEcy5hzE9N4iJmQlMTQcwPDqLkXGpkX8O04GQlBvOS0aYOcou2syTTo7/JEXyQJkU6ZnF6tUefOOW87Fu8S1CqkYw7t+LaLcHXiFuiAhhaGQCBw6MYtsr46irkoznPCLEjbA0wkRrGGjrdmjbhM27CROH0I75Z+Kj4Z8GJs3HjazHljMPk+Z44QzjpZhc/0Pby7vhsguQmpKJnr6uo9NfvBx3ZGQEvOhzcnJCuaemhCxLR8+33ZQ1T1Lmn7VtFnczjTFGyBt/ghogOpnO9D3DjWEaGroJI8wJ2nw24YbsLCQKDKfbPBttEMEwEgPns8nP5OOM4yybz/RnfuaZWJiONkE/PtM28Y1Nw3wWlkVDf/Y//Zk34xhj0hpjyqJ7IUz7b7jhBvzlX/6lytvit4MlQRYWXzK6ujpRUXEI1TXl8mt9GIkJ8epm7/iEWPh8UWr3DiesggEPZqajKJ4QEcUdX9Ni09A9IyQoIBEp6GZksJxAICQkZXoIo2MDQogmZCAOSn5AZoYP8XEx4heJiYkodLRFoa0Z6OtxYXREiNGoDPTBSERxV5ciGWaAZm1p64FXPcs/LveskKJJRPuEHMUOYzZSyg2OYGxyHAMj00LaQpgSohOQuFIkL4zgZeHMSpGh6RFgpDeEwtIY/NH/dQfOXXkNxqd2YiYwIOTLBw9P6ZMieZbR9MwwgrNjOHBwEBufC6Kh2i3t0jukjDA2gkf70a39mYnTno9n4mo/J459Pjbsk2CS6n77KBaG8/lEcdlZvJMtL68AyYnJiFE7wHLV9SgDQ31oaqzFoFr/04v+vl51wCWFLk0gMCNmXgA71x3NY75t8wu0dZ10P5lnxjP9ptOzfzklZhZ8az8dh4bl6PjM49h1LQTDDBkwBMOAbpOniUM48zOG4SZvA+ZHP8Lp7yzDpDfxmIZ5mbJN3gTdJq2plwHjmPiMYwgRwQXMJswQPbppCD4vLM+UQzj7Zf369fjbv/1bpKamqmeL3w6WBFlYfMGor2/A4cOH0NraIsJqWC0ATkpKRFJiCjwxMYiOjoA3dkZpX+bmIoX8uESIxcgIzGkg+TWs1Cg0DBebQgvCMkiASIii/GKmlB0RERA/GdSjuLDaD79/CENDg+jpHsDI6IzK2+vxorg4FfkFicjI9ME/zW3uM2htCaKrA+jpBCbHOcC7pE7y6zWKQiu8WDc8kM+GF/AGQxSEIgSkTlEuao6m4UuYhMs7ikj3BKYjxjHNKTyp18BQCG3VIQy3A8tWpOHRR9fj7DV5iHbzzKIoKSta3HHSLrabBztOY2x8SKTNELxxU6iunMU///0Umuq4VVz/kqec0GtTJElYWDvJEf3mNUVaqDjjcjTUcef9tP+88NOge6Hfrw9THu0Tg4LTpQ5BzMzIgscTIwIwQ2mBJqcmhQDVqHOA+vv6hFB3YFLIZzCo778iAeI9bOY+MgpTM+TPD/1so3Zpr3nhbMJ0H+p+mAf7WSfkd+gU3CzLEADjZ9I68zFhTgKyMD5tQ26chvmbMAN+g/Q3YXyer9M8ITL+jGNsk6cJ57PREBHsz4V+Jp15JozbkB1zCjQNwTKYv6mL8Tf5mLiMZ55ps/ylS5fir/7qr7BkyRKVxuK3hyVBFp8a5o/R4tfDwMAAXn/9dbz11lsYHR2VX+/pyM3JVotavT6f2jqMOQ52Ibiip+UX/6Ryh0IRQlq8CM54ZcDk4KwJBsP0IM0pJ/1Mo8Ln9C4yvittc/2DDMIRQohc40K4JmR0nhBi5JfBXAgSQpianJE6TqGvexrdHUI2AkI+or0oKEpFSUkiFi3ldRwe8Q8JgRLy0juHttYgOtr1mUBa4ImADQbUwYosN4rfifyvhRGE7E2IYOZiUKm71GlichCjE73IXRzEnfclYe3yFKTGlyIpbhFcUbxoM1nSetl9AkkT8mNsogf+QBPiE8cUERAuh5deHMTGZycx49dCg0KZ3+iJDCvlnC5z+ptn46bNPp2Pw3D1r3LPw8Q3WBg+D8Y7dsT96PCrw/mPzodlJyYkIT9fH4IYG5uA7JxCccehpbUBnZ0t6O/vR3tbKyYmxtW3Qa3ZzAzfDTVB5jJafRqx/jY+Wq7BsWG67drouum+0M8kRyY+/elmGXQbQmHSE85wJ5zh+pvR8fQ7nScmBMNM/nSbZ2e59HOC7Td5Ocs38Uw6guEmT6dN0G3qYfIwMPGYjyFtJC4mjOloGM5n2qyXgUlr3CaOyaesrAx/+qd/ijPPPFPFsfhsYEmQhcXngMbGRjzzzDPYvn27GuiWL1+OxYsXq6PtjZqcA6L+tc7FkgG4o6cQ452UwY+DpQuTEz74p3iGjyY9WpDNuxUZogZGSAdPdlaDrCI+NDqMf97aXwsL/rXrBaky+EbMKDIU6fIjyj0Bl3sK0TEiLFwSPziLqYkgBgd4OnQAE2Mu+LwJyMnJwJKlGVh5RgZy89xC2mbR1TmBrnY35oLFiEKGtIftmpI6coeZkJexSTHjGB0ZFRI1hKrKGlTX1CK/MAb3PJiFK6/OR0nBBfB6CoWkxYh4FUGg5stEYIiZCUxjeLRH6jqC+AQSqzGhCGMIhmawe+cI/r9/7kdL44yQJwoXQ4QWEiKGaWHkdMu/Kh5hnnWc+WcdRmOEurLC4QY6jYbTfWKceOQ9NoD3tmVkZKv7oLg+Kik5TS2EnpicUKdADwz2oq2lWe0E47s202DmWyH5NH76G5gnQcZmW4z/fLvmG6HbznbxvZh+YBra2s168y4zulmuycsIdtaHzzquBuMRC7UihAljepPOmS9tpqOfyZN+Jg/6GTLCsgnmRaP/fnQ+zrQGJn/Gpc18TBr6mTL5t2zyNvmYPOlv6usE0xuYcmicbsbhM9PzvV144YX4kz/5E3UcgoWG6Vf2028DS4IsLD4j1NXV4emnn8Zrr72mBs21a9cq4sNFrPw75W4c/9QU/NPTMkDqRaouV7TajTUdGIDfPyB/2Bx0YxAKeDA1ReElv+YpwNSAKoSGUxrcZkXiI3+5HCRJFvhXbAZQ/SdNm5bYIrzoNme+MIxg+Uawa+HFm8gBtyckhGwGHt8UvLF+JCT7EZ8YEmEsgiAYhanJCCFFrIIXcb5kpKbkiZBOEuE8i7hECt8gRgaj0drkEsMzgCYwNj6Kvr4+DI8MoqAohIuv8GLtuhJkp58tgj1X6idChcRM1Y11JtHj+UjRQoLGEOluhyemT+L1qDDWlTGbm8bwb//ShrdeGxcCqacpKEAMATLCZN7MPztJEqH9jICiP/20WxMlTZ6Uj3LoOPPP85h/Zi2PDTsR1Ps6DnyxccjLyVO7wbzeWOnrHCQmpaCzq02dBN3T3Y2WliY17ULBqzQ+fO9hAUqSTT8txLVQZlnOoV+51PN8m4j5dmpPpqGb/aS/Pbr57ahQFabzJwGZF/baTxv+bThJhQk3hMX4mTJNnizP+T6Z3oTR36Qz79Dkz2dTXxPPGKZ3+hEmTxN+ojLoNmWYfEiKDHFhmDOuicNwZ74mzOlH8L1lZmbiiSeeUFdiWHw+sCTIwuK3QFNTE5566im8+uqrauDjLc6LFi1SxIfrMCiYpqbUEclwu9zgoYZacOjrJLxe+VU6N4quriYhCGPwT4jQn9Zrf/iHyQGTWp75KQ09sDIP9a+2BPODKMH8ZThV5VHwO0kBhQ39KKQ4aGvjVmeYcDs1t9F7YjzwRIstbrfbIwQjEh7vHGJ8IQkLyXNQ4vMXPItmvUToBCKFrEndZ10SFoG4hACiY8bVOUR9nW5EuaOQX+AVYR4Pl7qzLFqENafrpJ78N0LaLH02NydxI7hbTQQBjoj/QcxFDql4JCK6rbzMM4BXNnfg7/+mSS3kdkv+po1O29l+Y+bD2IfmnRwbh4bQtg53PutgbRs/5aPcZljVbpPXJ8E5Gut8I6W/kpCXmwefT0hnXCIys/KlLlFobKpFT08H2lpb0Nvbrb4NQ3o0hETymyGJFgKuv515AuAc+o8VA6ZtBB2mP1if+WcVqqx5wU2YvqUfbZZLPxpTLr9rZ1yC8ejm98g4Jh1Bf7qZzuRBmPQmP4JhJp2JyzimHKcfYUgJ/y4IlrswjSlH9+FH82U40/Pv3YDhhCF3phxiYVqTL+Mwj6KiInzzm99UZwDxTCiLzw+WBFlY/Jro7OxUU10vv/yyOnuFc/UctEgiOIDxJFjaHPy4hoNXG/DPjAJKrd2JCCIqMkARJX4cHGVQnI0SNxc/8iDCaSFOU/DzlGchBdyhRcKihbUMvtQIyS965ZZf3BxX1SAsJlLKZHyeDM3FtFwwTKESFUWS41YXqnJ6hQuwedaIxyMERwgP605DMqTj63NNNDFwkIijJETqI35cCxTlCinjjg5IeUHJm9d3cDdaCINDvNm8G1kZy6VeiyWdT8qkUGBPMj9phZAfbv3HbKyUmyr9MSzk56A0qkHyn2JEjlSUHIwtbQPGxqex6YUm/NP/aERghgRIC1kjWIxwcbpNW3R7JEsVpp/FGX7WcXUb6aeFqWk/YeIZo+PSqFD+o9ys7rzfvNA1MCOv09v4EYzP95Camo6cbN4J5kNychpS07IwOTGB+sYq9Pf3or2Na4L61PelvzF+G5oYULjS6IXRWrhrbRDL0oV9VASYtmiY/tHQDqYhEWNfMbnpHycZ0WGaLBi3ge4vHZ82w01a3f+6DBNOY/Ii2C8MW5iGcOZlsLAODOez8TP5EwufTb+xTPoTTOesw/HKM3HpNs/GzxlGN4kr87vgggvwyCOP4JxzzlHhFp8/LAmy+FQwf6xfVXBx8wsvvIDnn39efnX3qkWqvKuHA9fk5KQQlik1kJHwxKnDDH1KC0OhJEOukAQhPtylFakJDDUXnFqizWktTlXpv0Q9UBrSQ4Fldva4hZxQQ8NfhlxMPTo6hpGRYYnHm8T1abRamyMkx0OSQ9sQHG0znSZGblV3lmPWcXBgVzUQt37Vui50m2fW0XwHTpvfB4kWy+PZNN0D++GKfRk5uXWIi+WVHsuQEHO7EKEi8GRiX6yXFA6Baf4CTpT6xAsZ6hJaWC791iN++hf1nFq7RAEjwpBEQvqP02tP/6IG/+dfG8WPbWFfzZMeYxuz8NkIdS3UNDli29j8+XDjN99GGiPs5+PMh+ln46eso3E+ihP5a5h0JLKZmdwVlolY+a7ShAClJGdgYLBPrQfq6+tBZ0ebWg/E708TIP69auFtyI8xfE8LSdDHQVdj/rsw9aaTyXUfsixDRvSzyZtpSBD4zPdAc7xytR//NqTOktf81C1L1H8bzEvVQdk6hN++BEs6xleeKg6/b7aTPyr4zky5ph66LfMw9aQxcU15xrD/FroJxieYhv5OOMtlfNpOcHzgOsHbb78d999/P3Jzc8MhFl8ULAmysDgB/H4/tm7dil/+8peor69X8/NmkCLxoaHg4ZUE8XG8vDJOCS0KBO6CcrlmleFFldTY8ODCUEh+PYo9K896MDbkkoOrFsi8IoKaHIbTME9qZ9wuITpCMmJjY2Xw5E6tQfEnAXIrrU5iYtJRgqQJjr6okfmbvAg+O40Tx/fjAD8fpsQNB3axWQbLGx8fR21tLRoaGqRfpqQeMcgpmMDiVXVITe8TUjiDqIgzkRJ/i2SWIX0bgi8mTUiTC7ORTUJxmiTTcSlHyI/0nc5dE0hKOdaBbW6o78e//Us5Xt3cJeVqEkchrcmJruOxpI62cWuhpONqIqT7XMfTaXRc01bCuE24iTufx3z+dJtwA+N0+s3jeH46DfucwjwjMxtZmVmIj49Delo2klOEBA30or6hGj09nejq7FC7w7gjjOCQTmHO71CTaE1CaFPozpMh9vEnQddvYZ8Y0qP7X/cLs2MZ/OYIUy7B75Tx6Efw/c6q3WpSF+UnRrKWEmjpaVzV17o9KvBofcWWeoR9w3WSHJmNSqLTmXdrDvxk8nk/xtD5mTaYPtFxTZieymK/GdDPwLTH9AufmT8N3TQMo6HblMF3QO0xT32++eab1d+0xZcDS4IsLBzgn8Pu3bsV8fnwww8VqcjPL1ADJQ+gI/GhAOBAHx8fj8SEBKVl4Z1NEZHU1gj5cfMMEA6xMpjOUtvjEptkRISzjLcc3EVsqMGUU1jqUELlJmkRUkEtDUmPm0ZPTxltDsdaTrXx/BcO6Awzg25srE+IWPzRQZdw2sZQ8PAXMvNhe5mW5bAMhpshwelWQkacFKqqXKnb2OgYqqurUVVViZGRUdVX7BOjifJIfZPTp7FkVS3SMqvVr3x3xI1Ii79NtT3CU49IV4/kSa0PBbgRNCwzKP9SwGihMTw0iffeacb//l/laKybCC+CZh3nhbMmMGwv+4N+DNNuttHE03H1s+QQjqvji3fYT/epenKk02kMKdDh8+k/Gk+7lUs90w4HfSyYju0mAU5Pz1ZnBCUmJCI7Jx9pqZno7ulEXV2FJkFdXWJ3qROiTbmsn/q+xJhvhPlxmnVwcFAJdVOGSWPAp/AXEHYd2ybzzHarM6GO+jMuy5knAsabO/w4FaxylO+PDvV3oPpQl0aIj7K1z7w/r/dgOfwGVVpHPJUnbfprbxVPP8s/ys0HHcAw9bcp5Iieug46f12G/ptgLFWeA2wz/y4DAb3zy2iEnOSH6Q3h4TPdBox/7rnn4rHHHsOGDRt0vSy+VFgSZPGJ4Cdyuv+xdnR04MUXX8Qrr7yitBo5OTlCCtxKqzFPfKLUr3FqXDwer/SJDIpRQbijQ/LMcObEiyiFFIWiFfHRA6MWRtroZ+ZN4cR7sFxCQDjVRZtlKH8luDQRkmEZ00JYSFrMoOs0zFNPf3ERM6cB9J+0eWdmnRIHY+ZLzZU3hmcPRakt69QiMA3TJiYmqgW4bK/eUaQHeoJtGRsbRW1tDcorytHb26MIj9q1FBMr5XtVHehHm89M44sL4Yx1o8gvbpK+dMPrXi8t8iKOhyiqgxFJgIQU6ZaK2yzshdQ7iP6+Sby+rRH/82/3YXyMfa21WwTzN/1AAcX+d/ppfy2cnM/aTf/5eMeGnciwXz8+DvNgPcSpnjWO//xR6DxIVPndkWSUlCxGXn6+utetIL8UaUKKOjvbhIAeRE93pxCiHnSJPTU5ES77WJjvgWFco8ZvwbxzVQdFCjTm62egn02b52PquDTMh4b585tiGtafdQ8G5f3OBoTwSHrpa0VmJAangAnzzqgNohe/gKNl6f8VGGbaoVKod6f9VY6qLrT4pOtELavRCqoNCeKnds2xDCFASkum8pR4kp9EYvaYDalaiEsTOsK0kaUxviE9qp5hmL8vxjMkyPjzb+K6667Dt771LbWGkNB1nE9v8eXAkiCLryxIdvbu3avIT01NjdJiUC1NIcGpMA6A/CVOwZGUlCR2rB7oXQF4vUHEeENwe2SojKC2R4hPwCuDvkfGUiEzIgzmFyVrYkPtDkkPp7WU5kfcRnDQ1oMqBYNWt1Pbw3oYVbwazB2G6cxaHz7zT5llEmwDp+qYF8mNUflLRKV9YjySmz4RhqPDIwiqqQmtvickWrjuLrXeqampERUV1Dz0Sp4RiuBQ00NC5fNpwkNiSG0Q68O2sM8KC4swE/CjovZFBNyv4NKLLsL56+9Bb/8gkpLnJC7rzRJJtLiLToNTXyMjQXU+UWNDF/73v7yHD94eQFwcz03SAp11NAJTk5nj+Wl/E26Erg438bRtzLHPLO2jcZyG0OEmv+PHMW62N+x1NMwJHnI4PDyIiYkJ+R7jsHz5aiE/RYiT77OooERIUJYQn3YhQUcUCeI7ae9ow9TUhPomnOA3wffI90Jiym+J3xS1QbRZ73kYUeCsk7P+zrg6b12eTsdvRec/KWFc/6a/0aNNDGdPS5crrrCfIUgqsuQb9j4KZqGIDG2Jo4y41fs8+kwfZhkmLEJ0qH1U+akM5/NlXC36NFEKJw37Sb6qrSRDkeDMn8nbCcZ1vj/jZpsZRhLLs50efvhhtcWdPzBM/s50Fl8uLAmy+MqAQp/EgL+C33zzTXWQIYkQBydiZoZaCD2Ye0SQ058XmHLtids9K+4ZxMbz/i09+IdCXkz7YxGc4TlA0cqP5ILTWhyw9Q4tIThK+IaFqBrs6XYOhOLPMDFaiOhF1ipERZkXwoSZumI9j2YhcZh2ZoZEIkKRI6YhqWG7+WeujSY69NPrOvRAzjBqjCgYKUwHBobULjjea8YdcAzXWiwtHAi6WRdqjqiJohaL5ebnFyIrKxNtbW3YtWu35NGGtJw+XHBlAPfffR1SEtejp29YSBDbwbL1VBhFDs8GGh2dxsS4V8hTLPr76tHUUo+XX2zDkQPD6hJYVsH017zRApJC8Whfh/1poqK0WxMUZ7jTMJx563ATl9DP8+9Axzm2Hs5ytXs+L6dhn0uIykeD/trFfib5GRwcUO+Ta4KWLV2FxYuXIjUlDQVFJcjMyEVHRysOHdqFmtoqNDU3YnJiXH1rBG2SHpJ3aiD4rg0pZv6s2/DwsLpYlW4F9W3o75r3kmniLMJcgoJqx6KeguU3La3TaQRsD9PpAxk5RcvypR/pz28r3E5NP8SIv17zbPpDt1lraqghCk8d6ajKX9kmfvjvh9maKTIVgVonaafR7KgU4q0eVWqtkTFnKIVzFJ4kZauydH3pT6jvSPkRzIuaSvmBIX7MlzB/V7od2pNlsJ95Phh3efGiU74D+ps4xrY4OWBJkMWngvljP9XAwYeCnQMThfq2bdtw8OBBNcBTSLBdWtjp80ni4xOU4cDF05Dj4gKIT9TEJzLSjVAwBjNCfAIzXkkrgkIRnnkBaH7N0s3eUsMq/cLDqTwxWA3OplxNfCik9BodlVaMU6jSUDCxjnQzHg3bxfZx6oHhWsMTJj7SdsZhH7B02jSsi0mvn7X/6NgI+np70T/QL+RwUgkV5sFfyt7w9BZJDuvb09OjSCPrwrTU+nDgZx0qKytRVVWjyBx3jEVFBVGyvBN33h+Pqy+6E+NTqRgcGkVKSjQ8MZFH6zk+PoPREQq3eES6BtHdw1vRZ0T4L0Fr8yRe+NVu7NnVJqSTmrV5ckKwjlqes6+O7TdDZmgznP0672fiht9f+J2Y9+RMo7yV/0ffzbwxeZ/oWeenctLWUegwrcUblY7Q02H63TCMfc/dh3zmrfCccmJ/czci14JxYT61PQwnkSLBN+u+TN4GJLYkQsaXWsr/n73/ALDsKu788erwul/nnKZ78kgTpFHOEgKEbcARdh12vQ4La2MDTrveXf+8f9uLAw6L1xnbYLBxwBiDSSJJiCSEctYkTdDkmZ7OOb3Xr//1qbrV93ZrRsheDIPp6j7vnHtinVjfE+65vE1I2+dzLhz0L9MypZ+0tDTbCunoyIhtG9M+xkbHkks/WcFbEsW/liEtlcgercwauv6bG/0k/vgHkBtvPECqLa8G+aPriR1ulKWVverE62CedqrxqD2haE+AqYjX0jGd9p70L3yqf8I5n1igSKfcVnI5q0dYgNMyj+j2LTt3o6yJF0Xf5JzPG9/4RrnuuuvMN7xZeqqg1fWwRl9/WgNBa/SiiGbyjdSBAQYIAAYp3lhi5YeVCc70IMxje4hBlftXGgE+KkByuSWpqS1KfcOiVOUVAOiAuLiYU+CTV+GkMzouA1TKDtbL4ycPK8ooXFLyYKzQ+OwcFYMo5ZsVrlDYI4zQyY+DJoBPyYQgK0L4Y7BWbTkcCj/xTIw4M3iTbwQCn7I4039awU+/CdZFDq8yNca/8aq8KE8VCgDz+Vod6KtsJQ0BS9kgMLu7e+wmbA5Js73mQj8RSBpVvnZarrttWF73Xy6RSze/XEbGm2VyYkxa29hO46v1RRkfA9BVSmX1pCyWTmu58PZdQdNolN7uK1UobZCH7n9G/vZv3y8P3DusdeTbYhA8Lpcbf5o+aWOXAhDcveyDP57dT5R51pz6iTRCrfQTaV3YfbXC3cnDZSnql1U1/PKMfwRsEECIlR7ewGOlCAJAA3wAN4An4iAsiroPwkzbwR8Cmng449ba2qJAn+1e0vXVRvpPf/9ZAz6cBYNTzq011ClA0v7DSpJ97gUEFGW1FPnRtke6qtj6Ja+xrkJEOOHTyiQpO+tTibtrbsDaAIuaDeygA07UnJLaaqRs65J37p0ir7Yam4QN8vJI0kPBC+nbh4G9DWDJChhefazwPh/gSwtAw+Ss3AGfr33ta+RHfuRH7Y0vB4Ye5/n0Nbq4aA0ErdGLIprJxd6JWRXh7RcGMcxPP/20PPHEEzaYs7XFFhLEIAVwqFdAxApHrnJJcvlCcguyDmAKAorFCpmfrVbww+pPJavtmn9XThjUku6jlv5koyOOzyMTzOrMGzwIIQZqvxvI/Uc3RA/BFWWOgmcHTCXLR07BCOnGt8M8dfghDotKKY0TI4IE/+MT43bX0ajO5gEbiyUEB1tSrDgQxgGQkerMirFDyI5PTJig7O3p08G/SfoHzikoGjGhA4jyxBMhr3nT3EjnulF57X+ck+//97dJYf4qKSoAnJicl6pcrczNcAg7LxNTRxWAnZTGpgoFWGy/aG5KFQq8KqW9rVs6W19mH0z97D2flj/+o3+QU8fLVGhzaFwZNF69nOA7yiwU7cEBjbv7M2ZWj9xuJQAKoBRh3cyfkcURYVEePvxFGGhF+Ix7UNgFUVe0DQRv2LMqyeFzVntY6fPwCGN/1drbPXdVedtiVZE2z0pdtKOswj9Aiu9QMQEgGbU24EUYf9uMlT4HOORNQxovCH36GDXL6hGsaA6W47DWQ3vUh9iuBbZ4TkjfnDycxosDftyHGZbBhpVVouh/RW2ntnJD9HjXiPziUM1TsuJVX98o7R2dVlbkk2skAO3lZVXCh2fpN/QDVhLBj6RhB7gLc9rupmV+YVbj8ktKmXigoj9SPgESIb7Uf+21N8hv//bvyJYtW6zMoz5DQav1Nbq4aA0ErdGLIprJxdiJEQIMygxUbAUgBPbv3y/Hjh0zYRH78b4qtCR5fa6pY1uBQVpBT3VBB0Ne3UX4lMv8XKWqKo1XBzsbmOkeqhs4cMHjdlCUB4N7+E0o8ccATdpcIAhv8EAc2Rk6etaOcmaVxQb3ZIuMfJA/BDerSGlY+/VnzMpGmNXW4qKMxsbGZXBwQAf6SRNuVpWJf8APYfggqb3GrHm1FQqVUazw8OX7GdXrVGByc3GhuKiC8pRtn7GqxtYJQGx0ZEz5RcCxagEjFVKdn5drbx2SH/0vNbJr660az0ZVNTI8RMJazktnZbHsjAozwGelLC3ylhxvxZVpXeVsdl5YWJT6ukukpf4OOXXqlPzD+98l7/jjLyqvnF0BEGhQzZC3zxRkZAFIClhWgpLUj+v4c78BhMI+DQchpG0lIUkvwq6O/yspiytjplJoB/7o8fMmYWx3sUJDeqQFsfVJ+2LrEZDMKpCDZYQ0YNIBN+3O69n7DPH19a23dAkL6OHbbsRlwl7tCQE/5InGAFD2c3Maj/KIm+U94QWiHVl+9I/2Z3kg0cQL+bItZDUvu+PfNC1DNtTARkmZQhySJw/2pHZER/r2ORBtN4Cb7u51ChSbzC/9wyYKCvSqdWKzefucbNxWlJaOgtTWcXmilq/ddE6E5TIzXSajQyL9Jyvk1LEqOXZwSQb6WaWdkdm5SSsPVsz8NnfKc9544VoMyvENb3ijvOlNP2XlGmRlkPAPZc1rdHHRGghao69I0UQupo6MoGCmB09sFbA0z4WGfD5AOTV7wBEDF9/DqqnxD5WWVwB6EuBTVhIuLlxYyMn8bJUObgz25JH8AizIs+cfG3utFhdbeUnsTREPy/O+/UBYhElsTTA4pn69LKGsGX4RKBDxMMgDfJipp7NRF2IeDz6TtBNglcbvKwR8uX1keNhWcDjfg+DE2avR8+l16mFwKy0VdKCflqlpBT5TU5YuM+umphYFUsNytv+szpoRJnW2usZ3xuB3ampc62DUhFWpVCFVlXlpbp2THVcPyvU3l8mt179SBetu9cO1AzMyOf2cgtFxjQOQ6qttnHmprnahClvwhkBE2AFMO1peLrVVl8qTT90vf/CHvyef/thZaWwCGHp9X0h5uWafXcfOV1xc4AaYCYATQAh/y27mdyXA8rCuu1/Xs+5ZlQ0LpWZ0bKIendjy4kwOby/6m3ceB16oZ8qcto6ABuCyLeorNr4qBHjx9pO2EcAUcXEAm0PPvmpD+3AARpsi7pIqVkUAW5QVLwlEHPpjLQeWbTVSHyxvlIX+mT8s9Z84rVwVAAVZjpOf7GFndMqZ8AXN29JiGg92tD/OK/EJkc6ubgMoEG5MNBgXrO/ka6WucVE2XDJu5THYX66gXvsmOE7j0qZr38NrbF6UznXz0t1XlPYuBd815TI5XilPPFAtj92nwFPbMitH9EPSGFDAeOr0MYuEMtq0cZO89a2/Izffcqs9Z+s1q6/RxUlrIGiNvqGI5sogh+6D+IiBHzvkqYONr7r4llh9A28tMfBygWFBZ358hwvQwF0+FSpY2dPnq88In6QbqMYKjAGOJD07aGlKBz10Ew6AHmad7gYhbDgrA+iAD8jCq3IBE6DDB0Z4DIGIkGEGy+DNgW2AHen5qo/GQzpqQNjYFoA+m5BSnXjREYasONmyvgpEwnt65CQErZvRidcFaoUJlsmpSQM/09NTykeFzq477UzFOQU+o2OjxpNvy9TbFpmVk8bk56ZKMjExIrPzI1JftyjrNkzK9bcU5OYbL5fG+ttkarJJpmZGdOZ+UipyUyq48ppulVSU1aq5TtOBHxcgDig04mVCuKlwX+iSTb3fq4JsTj519/vkd3/nb+X4kTIFZGzLpNsUxHFhlQIQBytZQJOs/lAv+kw5nRckJWHR8ZO1f3EK/9l0XQVhDsBL3il3wLCfZ6PcyKv7iXYD2AcI+YqjAx/aIKtC9JcAysRHW8GNsOQj7NHcn7cpyqAqX2MgdEbbhfGblA+e4Tja3nIeyBe84aZx8WyrOvpswNLCWmqWppdfWoa0JdwKCubgxX3S7hXwFXyLqrNrnXR2dhmQI22I8PBCvigH/PGZEVadJsanbJJUnc9ZH8kCQzv3ozzYR4K177W0V0jPhhnN97ScPJqTuckuaWlusnww3sAjfZzJ1uDAWSsr7G657Tb5oz98u52vivIIyprX6OKjNRC0Rt8whNAH9DDIARTY6z99+owNaKwuAD6YNbe2tagQZ7trTgWuv3qtY5X648xDpQ6wgA4fNBmwQjdwkwiWWI3J2gUQCf+MjAgg0mabCYHj9ggT1883GDJAM2jjhzwxuJIfBnXSRegYPzryo5OugS/0DPDBzKDOeQjSxsxgHbNoFzJQCNmVz/gJ3n2rriSNTQ3SrIP+1OS4DAyetjMSdnBcwQ+vwSME/UvvGpv+eDp8QLUktfUavqVfdl89KTdcv0saaq9TUFUrM7MDMjd/UoHonObVD/NWVzdJXV2zlgP55T6jMqmscgE5Pw9Y1eccPDrHCBtlUarKrpDerlfIc0f3y3v++u3y1+9+QOuIu5IAQuQRgUoIz2MADjefT8Vqz0pQEkADt+yz/mfMqYqwlD+CPOydn+f7XZ0eCgqd/Abhj9UOtl7Qic/LnnbmbYBtIIAvq4+xGgIgQAcgRZuhgCMc7QfKAiTXnVgdIq05znrZ+TVANTnSvwwPxjJ5UE1t+DFl1pZHd7dytuiJR+2TEPbavbrjZHzZoeYkGvqe5o2VH76b1t7RbvdTrS4vCDN5Yhwgv/Qpyou+cfToURsv6Hv4y6qojyijyoqctj2+wVcpbW1t1vbxxwQFHX+UK0Do9OnjWvYFqdO0fuRHXif/43/+osUV5Yj/Nbq4aQ0ErdFXJJrI+Trz16qjkw6DO2cWGHzi1V/AQ39/v916DCv2GYsmDnrqTBDwU8aAWq5CoUIHQh0gC8woHUzYgWIdcDEb8FAzo64PhBkAYln0MHYoU5/ILlsNvDGzervLw3i5BPHMQIvwtEFd/TO7d+DDF+ZZxUnAjarYfjDQpSmaHc8arfPGc/Y2ZxcqTsahG5W8buAtEUJKgEhWe2KVAMHQocIFIMHAPjwyZOeDODfBwfH29nbzQ3l5HimHks6yeYuppOBlQZpap+Tam6vk+mt3S231DpmcmpOp2RNaPmeUCa8rVH19qzQ1dCpQ0Dwvzmu8Wi4VZXL2zJQ8u2+IDEpHZ600t1RLU0uNzuYpH7iOA6zV0lhzvVSWd8vHP363vOPP3ysH9k4Y7/5G1UpgQfZTs7ppGfBHfJQH8s/Lzp+X/S2HcSEZ9uEnC2Dczss/fXa78EP8cdjZ7V8YBHmduQkrAGi6EuQgl7qnLQByEMSAHwAA9YsddQtA8rcGvX2ioAhvz/6foaSOSwmoTjxoE9IfdbM4vM1pVrEyvsm3rVYqTwYEoxzUd+SLkGZHvPrjoIQtT23XGtbavCr48isaRCc1HbJuXZ+BEPLjaaXlHYSZcJQD/ZKyYtWS+BgnOCeYnqly5byk5Q9Apx1ZXal7fBMw2i/xh3/6D58r6T97Us0LsnnLFtsWu+WWWy2uNfrGoDUQ9E1MX+2qj4Hkq0kMaIAfBnfiZ2Bn8EYxCDG741xDuQrkmrolqa/L2S3GXKo3PaWz2Pl0UAX4ACICSJjdMthxnWHaBYD6MbP+6jNpA7xYNQkQFnzgJwRKxIMOMctFemDHmz2c7UCg4e5L8u7fAAbpwoGFDXuPB561hL2MSSOJH82LPX0Owq/XiW8TwDcCEkECGKxXXtraWrUcZ+XcQL8JDvNdVpSqfKUJAECQrQIkvHADL9uLfCokny9KU9usXH5VmVy1e4tU5bbKzBz3FI1oekNSWBxTQbIkfAutsbFN2lp7VcCIFEvzOttmhaEoh54dlrOnJu1s0MbNTVLXWC2TE/OyMKdxt+RV1Zqw8ux7+1oqqUCq7FSwWC4P3n9K/uLtX5b9e85KoThnAmy1gERfLfACiIR5tb+IA8GuLvaMORXu/uxuEV/EHc/qSriMvcdD3BFupQrCGG0Iii0xVjYQ0N7mAgD5ig/9gUPOAHTqOJS3UdqwxxWH+APUwksmabMDOFmhL9vTBlyn7WkIzRvl4yDG2m7Cb5SP5Yl2aR7MKQnjZWuvrqu99R19Jg4mJFgyEaiurrUv6LMSQ78BMNFGoZVl5ebQKQcmTfjn3Br2jCHHjx83u6yCF9zhnTJGQdhx6J/v8eEPQIUOrwApzNQB38w7e/a0ThzOafvPyWte8+/lLW/5dQNMEfcaXdy0BoK+SehrWc1fjY4Pv7yVxAwOMwNKDOg+qLsA4B6TsfFTsrg0ovZLUpjnPh+d7ZX597kYvKpyVTaozs8DOnzlJAUfoVzAMxDbMyO+psvWFGdlJiYmkxl2zK5T8BM6irzDKwq+GVQZwFn1QWAQFv/EbTNfVVni2YEaq1KEZyvEt8oIu6ADvM2Q1YOVcraoKXcNFzwgyPyM0pSVFfwheNraW6W2rkZGFTwODg1qvAWLR/GDnaPygV/BjPLJ1peXB+cxClqmrPyUpKF1Rq65rlyuvfoSBSSbZHqmJDPzAzIzTT2wQqRCLrckXL7X2bFBBVpO7dlWKZOx4XnZ+8ygzM8VZP36Bunpa5C6hmqpVuB17uyUPPzl08pfTm64eZ3a11g5WPbit4zPknRLbW6XgrElzcM5+ct33ifvf+99MsbZpRyX3SkDCRChMCmTUCloSQQ1UfKjcZuZP6vD8Ee6/ozCwre8MHocIfDs2cJpiOX4XbmfiNf9pmZLZAVh5e3BwUZNjX+Ylnhox9Sbr/j4QWjaJpMGQEC0RxT1F/F4Ol6ePANueXIefCW0xAqQlTYuePK2ihl38gUPBCCct2FDSPqsbmrnQCmJNylLC2N2XjaE8rt4UvCDmVfP8zV10tHRZX2HPkw8AUQAHoB6LncM0BKEP8oBEISZe6zoN6wCcW6Q1STiCBVkPBmg89WpADHorDBj5iwRExn6MkRZUN68hs9nToa1HW7bdqn81m+9Ta6/4Qbjg7isDEhgjS5KWgNB3yT09ajmf27Hh0cGFoiVH+4rgRiAAngwsOCHg8wLCxM6wzst5dwevMTHQOdkbHRaB8mx5ZUjBj3Co3hLjDeQlDMXIAsapwoTQAcXr3H+xwUJ20Vc1hdbCwgbBz+kHcIFfl33mbrf4cJgX2FL6Fw+xyCIwEKQ498VHKhuuYOw0LKy+EoK2iqlvb3DbmFGmHB7MG96wYMDJA+rQ6sHVyJOE9DqMjszK+OT4yYo8Ej6CBC2vDQFW8InTgIhoGpq89LYUCtV1ZXqTh0kwEd5wcy30nLVOgOuXJSm1jm55sYKueaqrZq39TIxOSfTs+e0zPwyPcqZuqmtrZee7vVaDjVatrPGF6/3QwP903Jg75BcurNN+jY2qiBckmNHx+Tws8NSXVUpm7Y0SUcX5Vdt/JA3yARUOSshTZKr6JXypfWaJt83W5L5wpDc85kH5M/+6DOyd89Ji8fPmmSABjqvYFtk+k+7SAS6uScOCHEeXAs36tU8JGaEOPFFnt0uq1tc1h6cB/W5/Ix7KPyh0VZor7Qlf9OLM2bqbGWHQI4v/TvApT3SjnkjzF8jdzOAyNup11+0PSfXPV1rAvwmZuo++U6dW9hqKHq0XcsTq5vmDF/q0+zVhXxanuxRSQ3kW93JG58uYVU00i4ov7Y6a0/qpHwWWIHScqqr5eb2BgMcKPINeT8rl5GxQevrLc2t1tfghXIl37HiSf+hPAE/XJSKn1jFQeE/my9W2KL8cWerGj+UNf0cN3jBPcKSF8yk2X/2tPaDafnJN/6U/NiPvcHqB7fIb+hrdHHRGgj6JqGvVzW/2I7PgMGsisEHnVtqYzAK4IFQZ9bLW1519ayIzMrI8KycPqWzPqlS/wgJ3/MnvuHhYftUBnfLsKrEAMiASZyUB2+OFIr+NhlxM4MOsBM66RogSBThwgx/Pmj6rb288WSvMeeqFbyk/rX0zX25CjBouVA0vgXA4ehqu7xufV+f1NbXybgO3ENDw8a3v80CAMuuAGUGVo1ufsHPg7Bd4Dy6Xz550NzCQedJGRg8q/78jhPu4mloYIVKQaIKJzsArmHsALbx7is/+WodyLW8G5tn5YZbKuWaa7aoXOuVsfFZmZjqV/AxDRdalogu7mGq0XxslKamBn0K8ANI1X/jNQR+uQqqoux/Zkj6z0wp6KmVdevqbRXHhTY88h0rPuegdat1V1mpAqiiVtPPS1mpR+NaZ/EBOjWEsjEmp848LX/2x3fJ+/72aeXFv+dGeg5m/LBvelbFeQkwhJ0BJv0LAGWMm7/EbOHQUh07Twd/rkL4obJuqVD057iDxlf6aOPppyjS9qNPqhMWf4TDD4p2cT7lZ8hWxkGcy0Yl2HBe3B/hzIPa2TYW/s2np8+DgTmC+E/in7rHXsM5PtInd488o7BiJRJgTz82kK1tDTcDQJp/4qvO10t7W5e9zeVvDDo4oZwgeIDfc+f8Oox167q0/+Q1zz6GAHrom6wC0Y9ZTc6uAkUdoKJ8AFl+6JyLFHNqrpLmjjntfyNy5EBR+1GL3apNeIj4o/9jR79jrDl37ozccP118jv/5/fNP3UUaaHW6OKjNRD0TUZfz+q+0CAA+OBwMwMRgwYAKJa+4TcGaAa0QnFWjh/fI5/73Jd04KyyN0bYLmLAY+ZHGgGeYvDFTFhuSeZcACtMDIrEjRvpM5NjAI1BcaWi3FLgw2AZ/EGcHfCPsPoKk0kL+/fwpUVVGj5L8AVgWr9+vWzevEmam5oVoCxYOaDgjyV9ZrQ+E022CzR/ccYEgenbXf42DMVL+QEEOzs77ZMUQ0MDGteIuiuYUcFeq2VVV8/nQXjF3cGOAyBWw1RfAmRyzworQEVpap6Tm26pkquu2ajxd+oMnFujB3TGznfDtHwtN4v2enFPd5+dMSrTOBZLbLHBK5mlZKLu2T7RJwUuk+MFeezhsyoYy+Sy3R1SWUVdlGTo3JTyV24AiO3A+sZa5aNVcgqC7DzLUo0sLfZpOs1SoTwAYmyVSc2lpQE5euLL8o63PyTv++unpKG+Rq1JT/1onZgwsnZBGdI2/LMK8Iq9mROiri2cPflvtAdq1+JC8afxmXBV5fXjacQWS6QHxZYK7Z34AODUMWb80L5ob6z+kY63SdqPAyp0q69khSLAELoBWbPLgqAkB1EFNM4kP/Dm4ReMx2VKwpo3VZQC+bOwFhH16GnQCgDSEStxBtHmlrcFNX4AEK+60+ZsC0zJ+EQpBuIW8utu6Zb27lm57x5th1V13lbVLwCQ7THKlFWlrr4ZydWekz2PL8rsZIOdHYI/+g2THfok4IT+Tv+nPq2OEv4sf0r0Ze/PACA115TLll0TGtOIfPZj5Rpvk9Q3+BZYgB7iiFUhtsxndew4+twRnXAdk+07dsgf/MGfyOWX77aytbwnao0uPloDQd9kdDFUd3YwCADEYAIxa8PMQBO8MpAwiC3JnM4OJ2XPnmfkIx++TwVvs7S2tOqgs91A0Llz/TI8PGLxs/XFQNjYqIJSBzcGvEgXM4KHw5Isk584ccLuEYlBEYECXy6cuCSOj61yVqbe4kVQwQ8DLq8tY49AIn4EYHXez26QD17nbWpuMsCDmfB8pZvBFDN5m2c7o7Ag01Mzdh8PZwz4phcDK+n4qo4DJ8yAHgQkgIsycgEp0tDYIB3tbRpmQYZGBhVATWkYBm4vC7a92Kpi0F7QeG3bRMP6K/mAnwX1i16UxpYFueXWarn6mg3qp1WGRidlYnJYChxqNkGiDGlYzlv1dK3TdFu1nNjOU57UTYd8A0Do1KLJf8pfBbILZQRbmRw9Mi57nx6WHbvapKOrTsvKZ+Mz0/C0ZK/s53KAAhc8bHsuLTarWqeil7rAHqUJqFoonJOJmUfl8LPT8rbf/JI88uBRFWDkO8AJaacCyYGKC0ZWBmu0nrnrhXoFFPs2JLfrwT68O7CNtomd/QFyNB5AFPFFnOik56uQdQZwoAA+5BEeaEO4kSbXQLAdRr3hThvxNJ1f58NXR2mf6LRdlNvxDIiBR4CKJWlEWNqtk8ajYYrUmf5ZieB5hR+lsFJl+VUV21jukzxQBzzjTiDNuwIVKwPKXvnGv/FXJE3Nk/JHvvDPIXe2a+/49g7p3TQrH/jrKRk8O69lUik5BYv0F/oTir7EN+w61y3IS149KG1dC7LvyZJ85O/KZXJM+2od91lxBUOdjS30c8JFnaDgAx0/1A19vLoqbzySfs/GYfn0hxSVlRqkta3BytJ59S12iHGFCRBhjh87KieOP2dl0dPdLb/yK78m3/4d32l1AkW6a3Tx0RoI+iaki6HKGRAQ8AxQmJmJMWPDzIAVxGBlW2AVKjTkrHz2ni/Jww8dVvDTJZs3b9HZ1mU60I3JXXfdZbM+BlLOo/CqN0CmWwekHTozY5WIuAA4qcDws0UM2GxFsPXEpyVYMbILA5UnBGKjCkS2jyg2lufhhwEVwdXa1ipVlTkTggiCGKwZIKsUCFXrAG5CUfPFbJf0XUih/LwOYAQANDYOABpLzjTxEUxAjrKnPzOz3Ofjq1XUH4o8kFZXd7s0KMhhBjw2oSBQS4rVIG51rlPggzBC4PJxSdMBQfMLMocgLvH6OjNu8sTbXvPykpfXyBVXrFc/jdI/OCLT85wf8ov19F/LTGflleXS3dkp3VreFZXww0oGNaY/jnjUlAhB1YOwM3G7pLZaXuNjBXnswQGNW2THZe0Kgmolz8dR1b2yolr9cBZEBaz+lhZrZXGhTd3qraz5qr8BIE2BNDU1LeMpBUF75JFHH5V3/OF+eerxES0HvheFK3HAK4LJQQJbH2wZtra2G1BEKFK2sYXCqg2H0RfJP2lofqLsg7Ajv9QzwpS6pywQrsSN0MaPn91xUAsoc1BUq2B1zt5ypN5pCxRhvsZf76aNklbwTDoQPLhbrPokq3qaJ29fVhn4NF6cwuBx8AwAJqzlS/sC7ZS4CeSagxR+cKMNQERv9krmX4kSppw9jINKQGEZq0Rq52nRpwFQrPyonfFcLus39MirXtMmtQ3z8sH3zGgfHNVyXDJgSFyULWMEqy/o9GePa0Hae2ZUTcmex+fk2GHtl/U5W1llpY3PgTAuBAgyPrR8qCfKF3vqiX5bKCxJQ1NRdl4zKk89OiXP7a+R7p4WS9/L1MuJeIgb0ETbn1uYkJPHh3TsOKt5KtgK1Bvf9DPyxje+2cJY2Wg41BpdfLQGgr5J6WKodlZfGKQY1BioQqgzyEA8+6A+I/v2f1nuuededauVrs4Nsnv3VQpwuiz83XffbQLrsssuk76+PjsDtHfPHvvS9SXbLpFLL71UwzF7XbIBqq6h3t5KcUHhgyKAjLs+mIHba8bKD6CI1RgfPFkh4lJGv5WXsMQJ7yzDsxLFxWo2S7VL5sptBptTMGLfStIBEPBBHCG0AF6ky5YXApAVgDEtk7mZOTs0Ch/Gg22J+SAMUXf19bw+3GXbDawcFRZmpbqGgb3OXn1nK4zVHW7eJc2CCgtPn1UuzPM6gM+qAGAVoCAtbQW5/Y5aBZXrFYDVKvgZkvnilIMHrY5yW91ZlFyFKPhpk76eNgWGLnidJ34Z5DkZZFJT84xZAyugYQXISQWiKQAFWwkip05MGxjadUWH1b+KGS0/BS7Cpxw4t1UlxfkmWVpsVHsFPxrOVx5oJ6SDOWf5GJt8XAZHHpGTJ+fk7959XO7/wqgKOAcn+IVfZu+xfcqKD3VIuVidqUCkXQLOMceVCIBgW9EgTROEkceVgo26IRxgnK1B2gnAlfjxy5t3nP+iTkmDtACmVn4oja6iskL4HAmCOYAN8ToQcopn7yMAen9OAVCEcb/BZnZrzP0qX9QxHoMBlE0OIh3Aka/mQJFn0rWw+hx+LKj+Abx95c37jq04AtpU4cfePNT0l5YqZdPmdfKt390slQrE73zfggwODWiZzVidUTcADgIBiBobG6xcWPVkFYs4qTfunBofH5SJ8aKF4cJP8sfECnevf1/lJT4AEHbERX0VCzr25JZk845pKZZG5Yt3lUtba5O6+2otRD5RlC/Rbd1VkKtvnZSDz5TLpz+4JBPT/bKgfZY3Iv/z614vP//z/9PCWdkoD2t0cdIaCPo6EwMJb+rQsaJzfq3o6131CAC2ouCDlQvYYbCwrQsbXEVOK6D5+Cc+JEPD/dLb2ytbt+7UWV6XPProwzpbP5cMlMzi/K0WwjMItrQ0KUjo1kG6Qh55+GE72Lh9+w7p6u424MHgWW1p+u2vAAO2KOLtGs7bpFtivh2BP7ZHcHM+/YwGh1sRrMxSUQhWDkUiZLEnPGGXt0A0Lm7BZUsKoDM5MWkgjte7R0Y4DzRqgpcwWeBDWu3trSbAEaITExwAFWlqaZTmlmapreFNOECd54VD0AuaF0ublR/NT3FRQV3ZlMY3LYtL89LRVSYv/9YW2bVrk+YtL2d1NrtQmFQhpmVpggwBWlRgtyTrOptkQ2+r1hWzeGbzxpjpDnZUGGrdAWJMWBj4cSBk7iUXRGY2xYFmr28tSY1K613zyAdY+YDt3IwCoIUGKV9q1PQ58A4oSvybAvxonGUlmZ0/JiMTj8j0zJiWTVEOHZxUEHRG9j05bWeLWClrbW3TOmmx1R4HAHwA098sorzQASzhRvucVsBLuVPfIdRpXyjySD1F+4i6gjBjr96tHfDhWdocwAdgSztICVAFAGO7h60ZgAPlThl56RIfdvqv9sSvttp2s0Ao/ARoIlyECYJnyAGEX42Acg1w6p55Xk4P8KP/thJm9vhQ/hIAZH8JQCI4fdfKSvOEV/zDGxMPPBCvHcDXOt60pUde/doWA9R3vn9Rhgb7ZWpa25+GhdABP/QxtpgB+by1RZkCmAE1JLKkbXRickRGh2fMP+7Z+vE+Pm9jbJzlwYwOPxQLH1str5wT7QJqxxYm7c3rBt37/4SqGW1DlXLzHSW55paiHNyTl4+8t2DbxcXinK0c//CPvE7++3///yxeiPBrdHHSGgj6GtHAwDm5886PymfvuVsGdCCc0oGQQdZWHebn1IeKA5U8rFTwejQHWCFmoizN04nY3mhpadVZZqdsv3S77Lr8ctmwfoNcddXVNvv4l9DXq/pJF4GD8OcgNHd/cO6GmRkCBsFz7NhRueuuj6nwnpCrr9kpl112hRzcP6Kg6E4rJ0DRlVdeaf4ffvghefzxJxTobJfLdu2yN6wmtYwffuQhOXP6rGzZuk36etfLZbsvt1mvfX5jZka61/XYYMf3qHgLCwEVB40RVAGCIAZcQBB8MygzgLLqw+WMMaOEbwZXBmL44owJs3rsqEPiZXUGQMIAPaRtof9cv7WJCW0PgBvSwV8MnAzaPeu6bWttYnxM5gtz0tSsQEuBT31Dncatg7VWI9tdBuAKgJ8Ze2NsbpYL9HjrbUpKZWxrKfgpLUhb25K87BVtsmPnFpmZq5azQ2esnCtVAJv8IUIFF1W5ovR118mmXp0VV5Vp2ESwmnhDWCuPatT5uIpCAAmrAslKj7mjHOyIKGKzZ4Sj+yEOVoRQCNmF+XKZmclLqcgBWBV+oDEFOsqVCVXbGlN/bIXxvbG5hZMyMbVfBVC/vbE2rfmdXyjJ4w9Nyof/fkxqq1tlnZYddYUQY9UOoWarO4kAxB6inqnbWLlxYOJvG1IftAvqB3faBUQcAX5pA5BdtVCMrS/ACe2HD3PWWB4BLtQt/Z324p+noBwITfm5u9e/l7ev7qRkdWAgyAESKvWnCrNpEc51b4MAZQckBmRwID7cUQmg8TS0lgBjauXW1JtT8OgTlkTnT3UDTKpIhy0vW/004AZf9IEl6V3fJa/6nk5pbBb5+D+WZODcGZmcSr5RZnn3NCjjACwAWPoV5c2qK3VG3o1Bpdlk25h6RnmZeNngN1ZV6Z/UrV0CqvwsaJ8qFNjypC4cfAUfhLe+OjSk/R+AVilt7U1y88sq5MaXzcmJI9Xyob/RMWV4RNuep/361/+4/OzP/rxyBMDy8lmji5PWQNBXkU6fPiUPPPBleezRR2T//n02sExOT8mJE8et87A/zuFYG/uTTmvFnwxwyBPrKxiUGHsYcawD0ZlV8XYQrna4ldmrmumsTY1NsnXrJXLlVVfJVVdfI7fcfJttDX0l+npUfwwsdoZFQRBCiO0wngEZZJoVlIaGnLR1zOjsbExmpirl7OkaefrpZ+Vzn7vHtp44/MgKEudnCMcS+LZt22Tz5s0qqGblmWf2KAh6WHp6umTjhs1aHhvl4MEDduYHwcQg2t3dIxs3blRzvQ2Qo2PjsqCggYERIcbs0QZaBI7WE7wiDENIUp+c32BgDiCUBXL4oYwJZ+c9tPYwM6gCggFjKPJOWjFgE448suVH+tM6O+YyQVaCmpr4jhegivrzFQcXNGx1zcns3Iy2jWk7RzQzO65uI+pPy3VpURRDy+13tMrOXRtlajZnKz+zc5MGfrjF2eIsW5SqykXp7c7JlvUNUlebU4CFBKOp0l4SoIOy1uighnbrwAY37Fj5Ud1WgCoVKDkIWvanAoetwmIB4AMAyqtfnaUrwAH4+EqPC1MDPoAl9V8qTcjM/DEFPKdkXEHr2PiMAlqtJy274uKSnDg2L5/44JicfE6kob7WtiQNkKrgQ3hSd5Qx5YaZfhTljj8UdUSdUE+AHvxCIcyijtatW2fnzmhT1k4szgUFQQBZVojMu7UFVjAITzg/05QVjm628tdAmNHDDGGG4FWfLO7gO6twMA0gi8HqyMkPQnMmCf49DWjZrF61tD2YpgFDzlcShzpYjPizeuGBuiGOpK6oWhzUL9t0tuqT8Im+sKDtsKVFvuU7euWSXZXyiX/knqgzWtZjVk6QlxFva/lLEsaYEu2efks/YyKEO3UIETf1hh4rPlDkkfqhjxFvAFb6OPWLF3iONAlDXIxLAZwIyzPtsrW1UW54aaXcdMesDJyqkQ/+FRNdXkaYkPa2dvmpn/6v8rrXvd7iWVF+a3TR0RoI+n8ghOGHP/xB+chHPiQH9u+1e2koTDooX9mOgmWA4YGixs46BvY6WriNklrwbH5tAHENe2oIIzpCCBGS/BtZB9NwrHAwIMxx5kM7cKt2xuuuu0Fe+cpXyUtfeocJ+/PR16sJMLjYikwyu2YAQnBwszMzuiUZl4amUeHy35mpOhkfrbXBiIHo7Fk/uEre+Vp0sw6IzMDYTqAMifczn/mMxsuqR4umltxEq+CqRwVX77peBQQtLoRtIJw1IEWdmjCjLLUM2U7yV8hRDOI+i4Y/zNxfk9NBk9UkznowuMbKAO0AQsjCswMhH1gBQGOjoybESRM/xEuYdcpbowKdWc4eKcjp7m5X1aH55KJAto2ofJ9Rs/qzoGUH4KEM7b6gmXGdUZ8z8FNWPqteF7UtlMltL2mRS3f0yaQCjjODAzJv5y606cS2F5+4yC3Kuq4y2bahVhprq6wcADsmdg0HISCThmktMdHND4BPnw3o8Lo6wot+gFBB+ZaXb2FxH1SZ1muVAvpqTZ9zH+5WbitKbnYAxHmfOZkr8EFXDrpOyPDIpCoFKPMKaBSfTE0vyZnjOhE5XibHjhTl1PExqzNWDqiTEEQhjFwYL5hA5ToBzAAe2hQ69URZ4/9C/YNvqnHeDHfeMmSb1M5faVgPQ9mxjUn78DuLKCtnwfmgzTtfboeOWp1kxKdsmxnw6/HHc6qy9m5G9/TIN+0M0GtlAVBaTjfhQ61su1MfDNyoX/wwCTBH86vh9Y++Rji/V8nz4/GV2UTNLiHVNI031bkLqKqqVm572Xq5+eU18rmPi+zfc06BrL/BRTjKCcUz/QEz8TK2UbbRv6hXgBBx02ctPwlhR5ioQwg+UBEfFH0SCvATExTs8QcP6LQRzu4B6Hlj7JY7WAmalROHa+VDfyMyMjyo/XBC+2+f/OIv/pJ8z/e8xngmLDxk+Vuji4fWQNC/gO6//z75wAf+Qe6665MyOsLBS59VQAwcFdbY08HHf30wYeBwSoo96Ry2LKvjmi0lq+KZ4BaHKnw7AArCTp/UwZJzY+LucSZsqKCYs9nf+r718m3f9mr5gR/4QdtCy9LXoxnAI4ME22FHjhxZPqzIgAZVVFIWbE9My8REUYV2zCYBJAgBpzATH9tUnO955JFHZN++/Qb8ahT4dHV3SbPOPrnFGX82uJf7oMdMdV5B0MTkhPBFdtJnwKfMWMZfLOmsXs3ZNDmDBHCijBFwzDxRnE8CaAGIuMsEUIA/gA+DKICPT3Bw7oettwBHIYwZMAFY9XVsgXVKW0ezCnKNz4SBokFNED4QtrzazKv1gB8uQ5yZm5RCaVRm57i5dkS5LCnQK5PrbmyRSy7pkompJTk9MKxAYsZWfeCPM0QowE9Xe0l2bM5LcyMrP0n7CmCjZnSaia/ihFndzB5AnyjMppRfA0CAHwAAZ33KZW62UgFeTsuUt7vwg0DCPYQF/cSFF/mZX+hXpW1gck7ODYwpwJmQwwcW5dghkbFh2gPhWRFAaLowpowoF8rb68XP8GCPUEPIoVP2CL0QopS/t7H0XhoUcdBWAawQq3S4s1pkWz4aPkDQMmn5sIVn55kMSDh5Hj2f9HXSpHzhGzsLaGUPeb+MbS54+0oq9WdBXQfsaJ5o6yRhZ3ZIw/+Xf5ZTVe/GDx0Few1jcSofzjfljBm+yYPWF20Ks7oDzv3tL+8zgDZeBJClnOy+uk9e9ZpG2fdEmTxw76iMjJ5J4nMAFOAHhTlAC3VCXaEDfmLCkT3jhT/840adE556ww093tCLtKyva75Y5eG8FiAYv4SnzglPnCjaE+2GrdiOrka57VtFrr1lXg4+XSsf+fslDduvbXvKPp3xa7/2m3LrbbdZ3KQFhb5GFxetgaAXQczynnjiUbnzYx+V++77ogwPD0lOhRwdxIYSQEvS2BGWkL+94oOH6QwqyYBiDyo46GyxzaIWBqBiym02GidOHreNQhbcCGNixh3/9phYpt58MIwZmw8WKvA6u+RbvuWV8kM/9KO2fWZ+8fg1JnhiBe3Tn/60CsZZ2bxls71WzIAJAMEdYgDjQ58AHJ9h+qwuBj9WO7Ls++rSvA6WDdLEIUoFENXVrKQwKHJI2Q8+s+rEFhKH0wEl9vaKll5Ry4jDyxa/1ZEDMO6MiVUr4sKOdpCCID8HxPkdrTU7d+TbXAy0fN2aT3JML684tbW3S5uCs6npKVsZ4tMVLa1N0tikg3ttPlnJYGvNZ8lkER4Aa2yvzSrAmp2dlsLikPJ8StWYlWOuak6uvrZJNm1p01n2opwZGLUVQi4fZMWnQlVlpYKfqkVpbyvIpZsqpKuVD7vSlilzwADtR3VaE/aqWxHTdhPdWpo94z8BO+isACXAhxWh+YUKmZ3mdXMOo+fUD8KeCxtZ+bFOksRVLovCFuSILBTHrR3MzC7IqdNDsu+ZCTm0tyRDZ3Myr0CqosI/g1LOFQUaOoQVRL3QLhCkCDvaA9tWbBE/+OCDdr4DgYp9hIEIAyDdtWuXmWmbQdE/vN25cOdwMW8yAaae1380T/5moMdv40CSTwc/7gYYDTd3h9A9PuJ9vqI9Ki/Z8UO1sPdnt8NMvPasfg2cY62EaRmgqSXxQfAFK8YP8eKs4Smq2AbDD/aselsZqh065WMrSZY4PHhe5uYXFTw0y3d//zrtHxXykffOyLnBE+ZGOOppNfgJFfEu95sEhGIXq0KkB7/4z4IXVLZs4y1Q+GccYHwHAOEv0o/+HOlDTFgAvbS77p5Guf1VRdl9XUEeu69WPv2hgoxP9Kuvktx00632EdUtW7ZqnGm6oa/RxUVrIOgCRIN///v/Xv7qr94le5552joVM/ykP9v5Hu1DPrBQhPqfdjSK1Gd4MdNjcPHtFNc1EMmovQ+q5hbxWPjwggXx+jNplikTlqb1qUgPk5oTv3g2UGXBmZ2ZZxOA2BE8BPyOHTvlDW94k/yH//CD1uG/lk0iBoa9+56Q3/+DX5Mzp8dl146r5JZbbzOhxeCGgEEZeFHBz6oNtytTbnwoFYBAPgAGNttUSqI18npxIDUzO2cgylfcHMRS9pSFHVJXgOPnrfw8EGnihnAhPYgy4mwCX1jnQ6SAg3kFXFySWFtTZ20Fv6z8UJQMpgCnOPtDmi1trSY8TBgrAOJ7YbV11Xabc1MjtzrXWFw1tfU6KPO6uGeIVamFBf9I5jy8Lo1IqfyUlsuAttlJqanR+tyVl5b2nAyPFlXITKrwAQyQX6//ivKS5Ks5lzEvWzcuyfpuBRIGVkgDMKMelRzIqF1SmLQKaxq0P+XH/bnuK0Ap8GEViFWfGQUrczOsonAeyN3trTGLW/sQ+VI7u8RRpqRQHLE8En50YlL2PN0ve56YksnxcpmfrpfCXL365e4lF0zZtoqZuuLsD0KSPnzw4EE7r3PDDTfIHXfcIV/60pfkySeftPYECAqKvkt46o9zZXzGhFesiTfiRrd2SPmrAPVvbXn5PJ+8PCPuEIgulF048yaYP+PX/UCeLU8Xs4MbzMn4YW5uzzNuqX93sxhJm4pXN9o//mn7noqm557URHitQ1Z3zMV55YEJgBn4x1ENzqf74ZV+xhfPB/2MFR8HJPghXTAjk5BbXrZOrrslL3f+w4Ic2H9CeV+w/hSKvpIFQVE2qOhT1G8ceobwg4IiTNYOIiz+jV/1A2tMBgcHh20VGsI/6V4IBMV1FVW5Gtm0rV6+5Xtmpb2rTD79Tzl54sF5mZ7ql5q6Wh1Hf0h+5md+ziYwxBfk5bFGFxv9mwFB0cBfiLJ+LuSft7je9a53yHve8257W4dZuPpWRUfEpH/JmADRcTASF+4MOBavBqHj0dEoYVcWWgdTtbeZEgGJJeGFZ0jNVi34V40xyHXCYs+//hgxi2IAIm3lx5kxF36NPwY9ffDZncdNfD4oA4Y4ULggG9ZvlDe+6aflh/7Tj9hqhvHwNSB4Gp8Ylnf95e/Jn/7xOzWfeamrbZCt2y6RnTt36Yxqs6xf32cDH8KfN0gALAgyto78wLHP4pgV1tf5G0D4ZdBiEGZ53rccySv2MzKjcfDqeLHAVoafN/BX5P0+HRMYWmYcrGVlh7ewYnDkQHSVAjQ/6+FL7tSBfwuKL8ZXKqCalxkFOJMqbCfGJrRM83Y+icPXvPrPNiXghwPPfCG8salO81irYKhWQQpvynGQl4+wOlijzhHA5H2xqDPS3Bkplp3SdEa1judl0+YKaesokzPnCnL67IwsFLnU0NsGZ35QfHW9qXletmxckC3rND8ANgMlqTIw4w1zWYdslcieaUOYVTgAgEwRxhVf8WfVZ35OZ+rJWSBWfJZKACEVZoCeSK9My39xTNWMClOdvWtejxwZks988rQcOjBlIDOfa5W5qXqtO7aVNP2kXdJuvI9x1itvoBnz4cOHDfwgtGgTO3fulFe/+tV2HcMXvvCF5Tbhh+tdmAJOEbAILtoQRHvAzdsM246sRLJK5Qdxg6zvPo/In9vjjgLwBPhJlYMHVPiNbpcCn9TsgAezjx/unvrjhzEo4mNlOt7OYizyPu/9Psw2szNWNQ6N39zVDUuczSWx97M/bmm/6m/5lmy1hz/S0ajIjNa1g0deh9+8rVO+8/va5diRBfn0h/sV8LKq4is2AT7QswAIRXrkj/rAD6+/By3nU+tomS/VI76wIzx8EAdEHWN39OhR246nT2f5YPIVvGBPe2G1mLGiRsPuurJWXvE9E7K4UC0ffE+lnDg2qaB7WPp6++Tn/uv/kO/67tfoJMdXt4KClzW6uOibZiWIbJ6vEYY9A+C73/0X8pb//b/UjhtbAQHasfizAcE7Gl0/Bi4f1NQtilCN9p0o9YeVDinLghehwQDodqz6+IoFRBi+pL2woPHrTF3HYenoqZB1GyqkuzcnTa3claEdt47X5HVg0H61WNR4bKARFTg6iI8vycjQopw8VpSTRwsycGZR5md9QKzOK6/JmEx+mLnBN+HRyR3+yC/Lwx0dHfLmN/+s/ORPvtkGgX/tJgIPM7Nj8vG7/0Le8Wd/LkcOsOXE5XJ+d1JbW7vd+cOZmZ6ebjvn09XVqSXJHUsTqkYNsLKiYrM1FVa5Si6s65QNGzapcOxRUFUn3MszODAgp8+ctFfNOfNjb/HYIF2SotaTbbVxHkbryAZFtlyqmZ2mM9TsYI2Ke114g4rtJr5vxmyxVPKPwTpoytk5IL5dVlQQVpVntlkhuWoAjn9PqrGRz3zUq72CKw1ToyAor4DKQZALwEKRt6AGRWtZZhfOaOGNS8+6OdmwcUmGRhdk/8EFmZ2hjlmtZKuCtqrQpHJJGhrnZeP6ebl0k0hjDSs1xErDYKBGp32q+O/9kQAAvhFJREFUDqgxrmjDqltbtlbi7ok/Az/25leF5r3SV31mq6SwAOjRdqNuqEUFPbYKxEFnDUMsi0ts4U1oWAVqVXkZG5+T+790Rr54NxflLUpXT7N2hQ6Znaj1NkoymWaIQENQ8XYWdXDgwAHZu3evnemgfqg7+h0XSrICBHh59NFHDfRwtQKrcrjH6g6EznMownAxJtuwPFMCL9QTbCww3cuI8sIK+xgvXLh7/4vxA7cIC8HHagWvPo4kz0yGtOzizA1pRnwAHrbp4JkwxrTx4byQEvXJs60QYwFZ3O7dxjh1U5vl8PDp/j0OyHhXhcCP1W7zDK/6By+cL6PcX/HtfbJ1R7n847t5Y/a0huMMT3LVRKKou1h9MV7hQZkiL7gDgAJYeF49j5jR4Yd2Edtjqwk/1Cv+AEJ8VuPQoUM2/hO/9VUNi85zpAVwZuWQw/rNzfVyw0sr5NZvmZGTz9XLh/66XIYG+T7ZrNx40832yQy/oHVlvWbNa3Tx0L85EER2orFlzdDqrIbbl798n/zqW35JHn/iMZvFY4ubDQA8aTiLSxu1HyZlhkLnTOJQA28e2X66mn02xLOHJz7C24CE95KCrnl1K1+Unr4y2XlllVxyeaV0rUNoqDAbWJTTJ0oKZEoyOrQkE6MlmZlelL5NFbLp0gq577PjKsyLKtTKpL6+TBqby6W5rUI6uyuld0O19G6slvbOagNWM9Mleez+eXngczNy+jjAy0ERgxn5gX9mcuQVHr3Tc35lwbbJfv3Xf1Ne/vJXmNu/FsHD5PSQ/NOd/1f+/h/+QgqzzTrI5xTUTcvo8ILYnW4qU1iV4xJC7kri9XgAA9/l4r4cQMTE1Lid15qeHDfAAwDhcjMGPVYKerrXybZt2xVMddnByskpzuZMWr0UFtgqm7b7guCHt744UA0IYdXHbn9WYOX3A7Ea5F+PR/AwWDKYc7Ee53qmZyZsQCwWK2yw7+8/I7y1VZOvspUNvlDNyhJbapQ34DOvdggKVoFylkbO7hdiC5ZVJWXK/BUVOBRKR2Wx7Ji0ts8qyBtVIKXg6lRR9hwok8J8tQIe6hQQh87X7UvS1zcjuy5ZkK4WBzDeFBHU1DeK9q68WAPFD62WNPEDudn9qB2rO6VyzVdOyyynZaygqsRhZ7YCyRO6+ic8AEjDl5YKKrantY3PSrmW2awC3b3PDMnnP3NOjh2ZkbaOKmlpbpf5qXbPh7Jl/Usp+g9Ckm0qdFZ8nn76adtSRGh5WXo7ZebOQfuXvexlJjgBQIQHQBM2QFDEi2Ibh/M93M3FVhorPkny6s/1FyJ4BYz4W22YAQkIdF/RgD8fO9DdL3oQvJCO58H7Y7ry47qv6PDsAj9WUlh9sVVMzTc3MVt8SZwWl/7qYK/9iHQ9TWrczDySrtkmwCbYMnv3h0rPA9mPxUe+OBDNGbpIzfhV3pkYVFfXKUjvlsuubNC+KXL2VE7zMas+Pc4oF8LEc1pW3v68j/kbWvRnygAAFKt1EDr9HHBDPGG/miI8q36+wjdvfmkz1Ds67pZfTZN0OItEuKpcXsdYtsLmZct2kS99qkHu/cy8jIydsLvdfviH/7NthQUPQVnzGl1c9A0NgmD9Qo0r6xbmrB2Dxuc+/1n5P7/zm/KYDpCs/DCgaImwGGMAxkGNetYwhDOBp0qfdFbLzENnjNrxbfaj0aLTYbLp0pmwZ8cGt96N5XLTy6tk93VcoFcpR59dkv7TS1JbvySPf7lczhyvlOoaFUuALeWFP41CAU+lXLp7QcYmBuXBe2dUiIuoHJaqvK8O1ajKq7ldBUlNbZXcc+eEDjZFaeuskCtvyMvt31on2y+vkyP7C/LR907KnieY+VRovlXSJC2A/FlebXAS5ZmviVfLG37ijfLLv/Kr5oc8fbWJ8hoZPSd/94Ffl89++e+0TKt0sCxKU2tRuDLm9OEqOXVIB04FQ1yQBw8Mkgg5vu3F8nTUDWXKuLmoApdtL26pZaAEEDG4EY6BkvtmNCJ7pt4RjJU5XtN2Acrr8dRdFI6ViUbMih6DIQcr8cfWmR2mVuFQ0rZAHHyyolicsY9/1tW0Wx0C0uzQdE21gaG86tgRP1sMDJqAOs47GE866GPmu2RkyIEq3/s6LfOlvdLRPaoAiA+gHpXB0XJ55kC5zE5qvhSgkDWAEJ+4qKlZlC1bp+XKHQvSqHXNhyqpQvMHslRde4Xq6lnNKlqVpbDDrwshAz8AH1VFbnOerZL5ObYBOZyKUHPws2gAyJVvlTEZmNJ4Z62O5hbYrhqW++8dkD2PTykjS7Jufb1UV3TL3GSLxcHKFW0CRRkjAON8GLP2PXv22Dkf7FG0BxT9i2fuoGEFiPKLrS9AL+WPOfxTvzwj4Hj1eWaGj9L6Vlf04a9EtAs6iwtrn1SE8Hbw4ysd3s7c3oGSh4eCn6AAPpR6mOEVAATRbirsBm1fwWabju1c9UiIJD6PlziCiCfK1RQATP1EXmPLi0ezsvahcWGvfr294CcBQokdK8uQbfHjQ9Mhafitr2+Udb3rpadL608BvUZGjFbO9Et0yiRbl1CUCYq8r34mbAAW7Kh7yhjAS1/GDiI/YYYwU2bkg2//MQZCXgaed8jHcj8byNjBKhD3kZHnzu4q2bhtTv1UyqG9OTl1YkAmJoZkx/Yd8su//GvyUgXe2TSjfNfo4qRvCBAEi8sdNTEH2+drYC+UJfwfO35U3vK/f0k+8uF/so5gB/u0IxLOQIz50w6vBo+dgU1NdHp9InaEK8lYmKSTBi8MBoCohXnVNb5LLq+QV/37OrlkR408d7BM7r1rXgZP10tr8zqZmNTBd3ZCI/L7ceYRvvCgcaEYROFx+2V52XL5kHzmzgEZHS4pKGLLTsFPvQrQOr5JVC4bttToGFMpH3jPuIyNcGGYDlblizrrZgYt0tImcsV1NfKyVzZLT29e7vrIlHz4vVMKLohDBbKOsQxQlk/NP18LL+hA0NrWJr/9W2+T17zm371g2f5LiXwODp2Rv/6HX5WnD39EJsYWZeAUnCxKa09BNu3SMimWy9E9eTmxPy/jQyy9E45B0QUDA6iDjBodbPMKiLROFUiq3DFAxAV2bHVxky+zP1a6GEytxqhHNdghYEg1TP6U2K2gxI6iMI+JT9XIC3z0dPfauSa2FwHTfA6ipkZnqcof7rxKr1ZWngj3+oZ6FRhc7Fets00/mJlPVop49bhS63CpbFCGxp9RvNIv23eUS3XtIc1Hmew9pOV3TgGQAQitPo2XbbCq6iXpWTcvV18+K+vatT1p/jyPMKptQ/+01eozZoAPWUoATLLiw3YWZ4YWtV0VFiplZi4nC6oWi4AeVn9cYfaDz/QQ4uEiz1lNhi2bcjlxclQeffisPPHwhIwNlaStu0JaVGAtLfTIwiyHnek/Xn7UC/lmWxagy8HVp556ym5OXy0sIfxzvufqq6+2cPRhFH7CX/YZwYlQGx0dtlUfnkn3xRJ+o604IKCfOugBUAf4gRcHLOmqho0rRs5X8ITQxS6e9V+Vgx+IPPPFfoQw/AIAEM7ZfLnKAgaPH3Ju1UwZmwV93CyVND9a/gSI/PAHQCUIMeCXSYCtBKlO+7I2ZGMFq3xaz0Xn1Y4AaKiqXK2CEr/ck0+9eLkRG8l74lF2XjbuTpb5lhcvQfAJmDiD5WXsq2zkG/CKf8qDZ9pKnBeKdFYT/gBQ9DniARBR9ozvzgd8OW/BF2WP31D4Qaff0L9PnTwp/edOyate9e22cg4fpO9+1uhip3+T22GrCTsaMwPKZz5zl/z3n/9ZOXPmjAlM7HW4sNkObZ9nMySNODo/sfr5Ho/fXtHWDkW3ZynYZg5mt6Qz5JK0d4l813+ok9tfWScnnquUO9+rM0LZKN/5Xd8h3/Ztd9ie8WOPPSZvetOb7COgdCxbVWAEUPIOp7O+yhrpXtcsV986J4XSGfnkBydUYIrUNig4avDVn6bmctm6s14Gz4i8/y/HTXDl8wy+rHBUSZ0J13mprB6Wng0iXT28Ci1yqQKrrZfWyd0fnpGPvW/SVh8qc5p/HMm3MsCATj63bt0mb3vbHyzfffHVJNI5N3Ba/vDP/z955uCnbNVsalTZUDcbABXIdfQWZcvuRcnXLsnYYKU891S1nDpYLZOjrD64KKe8OARKfVrdab3xijIfv/RtTK0rAx6L9gq8reBYXgj9lSiTZyubxJwE19gTex8gmY2uW7detmzapmA1b7zY4Kne7ftYamAwLig4YyWLrTA/iwAAqrQ3z3jbDKEEoCgsDioAOSqzhWOyfnO5glhuKB6ToyfL5PBzOSlb5MvrgCXqTPOpen1DUS69ZE6u3F6SumoFC0kWnFc4WakAQL56o6AG4KN6oZCzA86zs5UqlFjx8ft9TCWHnl1pHGVanmXz2l/8HpaZmQU5fGRIvvylc7L/6VnlSbRf5KQm1ykL0x0KbP1bZxBtijBcQMiqDa8t8xYXuoMJn92joo9APAMYN23aZJ9MIQ6EI3r4R1HWHGz1V+P9bh/8vFjCL31co1KzC8eo0wA8CEsHQr666LqrEK5pkgF8HMR53CgHMRD5irMpCG/eQOTcGyuRAX48nLdjgAfjWOQ54nFdlfoDtKR8KO8JQ5Yuz0kbxR/BCEveUb6Fjs44qfli8mhugOSEH87TkZZSvlqBfUODARPG2my9BVGGvpUJ0FCwlx+Xzr5hqambtaMAzz7dqEKKVTwvRwheAC+s8pEmdYtOu4mD7qjVRPr4pTyZiOAHAIUd8UWZRt1GvRGV15Hzjz0rt1E3fJ4H3n/yjW+Sl7/85eYvymyNLn66qEFQlrVoUKvteA79fIQ9DZqZ01+/5y/ll375FxVYMJvkzQF1d0/6k3RwVfyxisAf/3R0lkXjjA8dJ9K1QUgbPQeVFwqLcvm1lfIff7xBcvklufeuCe0gRdm+q1lOHG6Q8vkb5K2/+RbZtm2rHeB8+9vfLn/yJ39iwo84UdGBoiPW1TXKlu15ufq2AXnw3iF57sCCNHdUKPBhO6hcWlorZOuOWjnwzKJ86G/4tAJnTfzgLuebGBh8EC1JVV5VzYjs33tW81GS3dfmZMfuGrnp9maZniqTt791VI4fLkl9owo3GxLTgQ+hwV07P/ETb5T//ZbfoNQuWOb/HCKv3MXyx3/8h/LxT31QKqvmFLCV7PXj2Wm2KlhRmJO65kUFfUvSu1Vkx/Vl0tEnMj0hcu5YhfQfrpazR/Iycjan5a1gssjSuMfPliVnPayOAD462ANCqnK8jquCqpJyxieN4YXyk7h5MwxtmaLO0GPbA8XKTmN9sw6adcp/ndZZg531Qaj7KoEOtipMWCWiHcAPgI3zQtZGpSgVCmClfFymZo5JedUp2X3NvPoZkYmpRXl6f6VMj1fZah5tN6fhWfVjFairsyCX7yzIpl6AOsIVrrU+VUN5LlAAn0QpECoUFfgsVGmfqZQ5Vn0Wq1WpECuy6sNZIAU9JdqIFnIZ/UtBTwXbGtwFw50+Y/LUEwPyzOOTMjS4KA1NCtRb6qSs0C3F2RYtSp3Nl6cCkZkzd/MwGdi3b5+cOnXK7CmjIAQUQodDzWyNIcQQghBtnLKm/wTRNhFsfGE/C3zwF/SV2m/0b/1Xz4wJvuUKAHDg43UcQIetFezpb5iz/ZhyTsscCgCD7od7MZNHAANx8IyAZuwC2Pk2jgtk+rPz7wDKBLQ+x6o0ZvTIYQAlmLBVN/iwsQ4f6fiZtmP1nvCHna8QqbuGqVBFPrEIoMAEztIzRd1WaJ02GwACmBBHEOaIl3wCgCjXDZdMSFP7OXnki/Xantu8TLUJODD0fBMO/laDINxIh61Q7Ggv2TRxR0V6lmct90XuF9N8BgCyDxsvqCrwZiWr6Kwaq18F/fBTrWAs+ir1xMoy5wCvv+56+W8//9+sn5OOl1ma/hpdvHTRrwRl2YvO82Io/NFhMH/+85+Tn/qpN9hZAg684uxDhHYqm21rx9Y2a4NW0tk1Qe0gnI1RQayP8eYXfACI6JwciGYZeOfVFfJDP9mk8ZXk794xJHufmJd8LVtQZbJpW5XceHuLnDtZJ4ef3CxvevMbtTOWy2/91m8ZPzETgU/iNh5UVVXlpaOzWa68aU6F/jn56PtGtROWS2tHpTS3+EHovk018sDnFuTTH5qVunreivDZIwMCnZRZY5yHoeNWa5zTM1Nytv+U1NQvyFXXV8mOK/Ky84o6ae+okXf87rjGNycNjTqI85d0ZIAD20ndPd3ytrf9vrzyla9eLuN/CREvAw/3tvzpn/6pPPfcER3AFfTMTMrE2KQUFudVNPtgxSCPsM1Vax5qilLXuCjrt5fk2jtKsv3aMsnXlcnk2JIMniyXk3ur5OS+Wjl7rEpGBstldoYBmRmw8wrPpIsQIWt2y21S5+VaJ9QLAzJ1G2fCrAjsx9sL5bKaqK/QUSYYLT4Xir7Co8CGM0NaBxyMRshz2JutsdpadK87BHydgqX6+ryCmaKqaYVCAzI9d0x6Nw5JUyvfW5uXk6cr5djxKpmf0jwpgIFv7gPK5XgbpyQbNy3Izm2L0q4gRDOk3GX41vxoS7Mc0bg561NQkMMbXrOzOW2PCnoW67Xd1KjicKgrVonsjqwKLb8KPi2haWufOK3AZ9/ec3Jg34ScOlawA7A19WVSm2+SXFmPgjC2vLwYqQPKB+CDgOetLoAPfYv8Z9tVCLMrrrjCtrvoL+G+uv3hD8E4MjIsg4MDBnyiv56XNLiPASuJeAMwRl0GwIn6dfswuzv+Uj+0hXj2fhR8ePyp4KUd0FfJO8R4wJatn0OZ1Tw4SELhf7V5WTcz7ZZnT8NyqBpxkLy1Xba5MKkFvFk50NZ51rEQSjQLSxBf8bFQ6uZlgh06XmzFFtIH3roEwPf0rDeACh+R92xdkG8DQPhdPyeNHafk/s/lpKGmV9s840OaTygbNkAQZYgfdPoZIIiyzKaHexqPAq+qBalp6JfJqTkZOt2u/htt27wqX5D2nhlZv2VaOnsp93kZHy3J2dOML5q1UpWcPZmXhZlW6exstXo6deKEjsWN8su/8ha56aabLR3SzPK6Rhc3fcOcCfpKhJ9oeOGfZ8x33fUpefOb3mDL4bxtA/mqjoZhwFJ/PnAljdf7ip37oVHzwOvTGpm5WafTQYYzPxu2lsvrfrZBdAIgf/XHQ3Jwn4IfTYJBUPul+W9QbLRxW05ueXmzFOYb5VPvz0upoDOpcv+AI0AlOjTpwwsDYm1Ng73tdd3LhnRQH5XH7tcOurlKgRWvzldJR1dePnvnvHz+E/PS2IzArLJXwXfs2GE34375y1+2PPP2A4MiAxZfaq+rrdWZzrwMjZzSjj+rIKhKLrsqL9svq5Pm1rz85e9PyAOfn1NBzIydclShp3+sjlGer37Vd8ifv+NdBqpeTN2sJvLI+Y53v/vdcs899yh/frszV9KPK7+2haUDGnf7mKAABJEOVZMkx0pCrrokLV1F2X1LUV7270py5Q0swZfJ3PSSaDQyeKpCju6rkoNPVMsx1YfPVSrAcgFRUengKBUWvoLD3T+AEPJm339j62yRD2JyESPbEAVlwtsETUUrcYXu7UiFRAAqQJAO9nbHkOq5HG+aJTNJPrGhs8r6ujot6zpbIbJ6r69S4ZGXmrpFqaiaUnA2qumfkvmFQW0P2kYqh7T+RI4crZfBs6yWqT/KTAFQVVWZDuqi4LkoWzbPy5a+ktRqmZBFzyXMUpCuF0scVuZVfmbXrPo0aLuvN/PCQrmaAT45LW9WF2kDzI797aOzZybk6af65eixMTl3dkGG+0XGhghTocKoWdrbujVPyowKXco4+mfoACBWaQKoI9j80DmXVBatHi655BJ7o4v2gNAJIo5sPIAe4uL2bO+zGbK8Jw3neeRt2rdx/Dl7jod0o05RJEl/SEER/TVdFUoVK0GABdy9rCMtuLFt6jq/6Zg2COihrZMXwA/l4W3TBbj1Aw1rvOpzuAXwiW90ocKfARslDlH7pZ++Tel5cH74ZSxUzszO82hP5s/GSVUAXyw8v+RPdcufHzPwSaH7Z7KUz9fL+vUbNY91xkfUVRDPDoL4SHKZtPf2y1OPzEp5qU9q+GCvxgFRDygIOweIvv1FmWA2fvUZPvALCGKSwcQNe9xx4+oMLldlJae8clryjaelc92knY9sbMopUyU5d6ZMjh3Ky8CZapke97cdra6tPZCOH9QHuJ0+fVL73oT82I+9wd4Ig0gn8ro6z2t0cdJFA4KisYYZisb9QnS+cBAdledPfvLj8tM/9UaZnBy3A7OMdNpdrftb/FjgX82EUUt7ti0UDY/CnKZRUiBTksrqRfmeH6yTf/cjTfLIl6blr/5kQMZGFg0AuUeNSqOzKFUxyevbqEDoFQ3SUNcgH39fncxO1alg4xVuX+aGAgjRydg62bx9Qa65fUAe/tKkFBaWdJaSk67unLR25OXuDxfk3ruL0qwAiNUE3sTgTAVnI9hue/jhh20wJU4URAcGCFVX1ypfc9K14Zx09y0pUNNZlIKrzdt0FqUC7//+/0bk1HG+tK6MW9l4/hl0+Cjre/7qb5WP7hVl/pWIfDGQAXze85732CVl3NBsFxdO+0FPyK7x12hNMMSgroO8WSYUyYZeXlHSgXRRrrp1UW5+RUmuuL4knd06KOn4Oamyc3Z+SSYHK2ToVKWcOpiTA4/k5PDTORnUWR5FU1bhgyhpoZMW21QAEwbV2rp6NfthSr7ZVSjMKTCZV8HNKtuCCaNlQcjqEgAoV+6vu6tQ5fV6AA73BfG6PatBgCFAAsKQQbixecm2/Orrc9LUrCCpbkbTGJbhwQmNe1HWbZqVxpaz2nIX5cSpDjl2LCdDCo4XFys0fgCQgtzqco1LhUpnQTaun5W+rpIo/lLhRF/SciW0Ah9AFM2Om5z5cvtisVbzxPYXr72z6sct1WzL5FRgsIXoAnVkZE4OPDss+/cOyLkBFdazIv3Hl2R0gP7m+Wc1km0B2gzlFcrLx0EFZrZXKVvKg3bJmTQqlLZKHQQAoc2gRzzUEUBhaGjQXnXnTb0Q+JC1l0QFZc2UAfXlEyHi9JUNVAqAAuCQrqeN2ZWHSZ89P+mzg6Lg11JUHcDT0NBo9Q2xxQ4wQR8f574rrlbwFWHyTzNMt8pScAMAwh47B0OpnYcLv7xGz7ZvtZURq4cuyC3Xzpuzp+TjaOSVZ/9nrFRvy3Wp+aPuyKflkXoHpCmzxoeXa11dk2zYsNGAbPDj8TpRxnxTrbqmXFo6p2Wgf1imJ7qkod7vZ6Pu8U9Yf3vPv/UWq2W4ESeETr6I0/l3MEYeaVOAMsqWdkS81ANneqgjDl7n8lpuCoJHhxe1H7Faq3kDuOsf5UpahCF98kP7PHPmtJw8ecxWf377t99mbyPCKxT5zOZ3jS5euihA0OoO8mJZyvrLdgoGIu6H+dO3/4n8xlvfYqsjDAYaQv8c8NBZ6N2Rtg1eqttbDgYYENiqa8PGbVH9YQ8A2nhJhfzYzzcp6FmQP3/boLS2Vcpt39IgHV052f/0jDz6wKTMzizZdpj2S1faSUmPiw9vvL1BNm6uk0+8PycjZzu1Yyuw0plaDMTcM7JY1I5XMyvX3j4kO68uymMPTNsbE9t25qWpJS+f+XBRvnDXojQ1VdvKTmtrkwrnMhVKCGbUgik6PnnMlhWCrbOnTnZdVS4T45Py3OEBaW5dkq07qmXLpTWq18mzT5XkT946pgMCqzIM7D44AoKuvfY6+SsFQdzXko33hYiwbHm8853vlHvvvdfi4ZAnH/7kExgMWMy4WEr3A8t+b4vddksaoRK6ULLq3RRnstZtUTB0c1GufsmibLu2JM2d1CGfuPB654sHI/3l8twzlfLMF3NyfG+VTI1rHeQYfBU4zQDENEyBg9Q6w9PWw0Bog6gKMtoVg6IWjdbfrAILXrHmY7U+I6XcclWsLnFQHXDgZwo45FlTW6mCosLueGpsVl2Bi2IirfclmZtiJqx5qJqT1vairN9ckJbWGS3DGU1LB+uxLjl8uE2Onzxl90dV68Bdk1y+WFfLAdEl9V+QtvaCdLSUG3hb5G6q5EJOzkzJEluN1VpW1KkK5EKFguwqfQYE8+Yaqx3qTdvi0OC8HDgwLAcPDcrAuSmZ5O29s0UZ7tfZ9bTXBWWgVWyEjp0/J5ZG9LvU3s3a97QvunACGPp2ICAKYO8rKvj1tocwnJgYs9Uij5m2jdBD0KbP/HhvhxI/AIVkxSf6moEv25LxZwcxxOy6Ax6U94Fwd915c8CTdXdBTB4BhJyLSc/m+epvCHfOw/lHWFMAE8r7LWYHF9GP02e387dR1ax29nIGbuhqx1hCeXLGbkERKyvflAdjnTPpZUQ+KCPPO2btAHixn6QMEn+EJc8o8soqFHzgDm/w0NTYIr3rN9jqJ25Zwh8rKxUVrIQWtI2NyPiIjmG8voqjEnmgvgEvrBpTRgBmLkxldSnKizoDGGFGeV05IEIRnsP1rLQTvqHBr6FgDESnL5Nn2gBx0q7IQ7ZcAgCRDvnl0tMjh5+17dy3/OpvyCte8S2WdhBhsrqVTWJeo4uPvuYg6EIN4sWykQ1/oTDYf/KTn5A3v/kNMjczo4Kc2YMPhIRkBkNIi0Xjss6sgxidgA5MJzdhzCBCSB04ufUUu+tuzcmP/nSjfPYTE/L+vxrTmb1GgRDUWTVC7PKr+T5Og9TVl8vTj03JgT0z1qlqaumUzgOdbtdVNXLNjfXyxU+XZM8jjToDatD0FqW9a17ae+alTfXeTQXpXJeT3g1VMja6YPf+lKnwOvDMrDzw+XkpLjRLda5FBWheRkemZWx4nhpdHiAohyivFWWlmarOMRtq0HIoSKF0Qno2zMslu2qkrSMnfZt0xtpYI3/yG6MK6gpS38ABVS+ngg6mW7Zsk3f95V/LFbuvWBnveYi0AWOf/OQnbfuLQR8hwKAGCKLc49JA32JMv9flZwJ0kOfwIumcJ62vkLwBIo4rlFcuGQjavEuB5JWLsuWKkoGk+mYtHwUWOiGUmaklFfBlMj5QLkOny2VqpFLGzupAOqIAYR7h4fUMwOUNwIICFvhbKmketDw7OmukuYW7c+ZlvjBt8VYwq9T6rq4qU1DMyhDngyoNBDU05qVRVX0DZ7kAVyo8Wvjyu2j7KWoYn+2Xl2kmyme1MDkcWydnTvfJiRNzNhgvKWhhy6VKgVuNAi3ujGrgAs0mUeHHjBoAjnDQOOwsCHWiQnoJwM8qGIM/gkqFQZmf0VCuZXCwIPv2j8iB/QNy9syUTAyXZPicqkH/mr8Lfe+HyNXVfXr1c7STqC/COmBwf2FvT0lY4nCjCynOVVm86tm3X9I27gq/bqaDszLioIAgDrId7AB6/G6oZdCifChHlh5peJ4St0QPnuOZ/gBv4WblqmGJu7m5yV7xj4OytHniRrCzejU8PGIroNa+4dPaewqEMEe+rI1ZXsmH5zn6t4fHHOHczDaufWJHia03/LJVGODHNC8tz0Nip73BbPk1i4SsLtAtr553ykx/LQZ+iIs3SUm2ualN1q9fb2VB2ilxvQVvz87J9isWZHy4XJ59pkmaGpo1Pl8JJx+AFsaKODMZdcU4AaAEwBBvfJ8r0iBs6GyPAqBwIyyEX0Ah4QLYOCjylSfs0AFDkS5+UKTNuPXcc4d1Qjovb/6pn7GtMOJHEQ7K6sFX2K3RxUdf15WgbMNZbb4Qnc8ta0dDpZG++c0/KV+694sqaDis7O50DNx9wNK01BohTGemYzJLVKMKN2ZqNFwPU1Rhx37xy15dJa/94VZ575/PyD13DkkuX9CwdDDtXIoTtB+ZGcHLDP/qG2vl2pvq1HLJgMvZkwvmj9UBBioE5hXX1cncbFFn4iXZuTsvfRvz0qpABBBVXcmAoWmr3xqNl0FmaKokh5+dl5PH5mVxvlY+97FWOfhMye4a8sHYB2JUdPywdze3o8zgobg4p4z3S0fPtKzfnLfD1m2dVbJhS63c9aFZ+Yd3TUpTsw5AxKdlxyDHbP2H/tMPy+/8n/+7HNdqirrkVl8OPvPlbmz4XhbfzgLocO8J9UF4e8VWy9oGZf1fmPfXx51P0tD6cYPFqymocrcXTR5EB1qtIwVGFEVd45K095Wke0NJNm5flJ6ti9KxYUlqGxAkCuC0eGbGRSZHFBwNAYwULC9QyeUKsMtlZlLrsqRIWNX8HCBxSdZvKpNt2wtS27jgoERBZFmZv1nFJY3cycRqkCgwAYSWlaFYcdRBWAV0Ta7GBBcythwAU66zZZmVgiK1uelOGTjbLidOnZOZac5q5CRfpbN9BVZsLdQo0KrXJldXzz0t3haUOdXZZvXCwsb7ACsZbEXlZaFYIf3nZuXZQ6Py7L4ROXZkWgZOFxX4LMq0gkNenWdlC+FKDMu1QLsgwsScJQQal/hRd36mRJW1OX9jD3JgwiqQb4k5EXvahomWbQ1u7sbJ2sSK81zeDuirtE/i98mMrwYQLwqBxrOPAcqL0vJYoBQgxtP1tPEbfIRK+Yqwfo6IlxFYqeBwLu68MYUzvPH5DQQyn2kIgIO+UgWYAQikAMfzF2Anyb/6S+0AP5g9HlsFIiyeVa9gO1bzPjXFZ0rIp2mw7cxhJG/hoFaeLc1nUiakAVm+KRvKUe35szuGlKw+Er6bWwBBG5b7d7gXS1M6wZuwVZSJ4TatL+7N8u1HeGd1DOADUAQIwTeK+vN8+yc4sq+oY4cfwjPhwp6tdb4LBpCJOoSizrBjhQcAhH/CY/a8enyoqHPSIc7jx49pHQ7I933ff5Bf+IX/ZXFQBxFvUDwTV9Z+jS4+uihAULAQjeV8LGXtsv6z9jzT6P/hH/5e/tt/+xl7piG7F01Lf2nQ6mCHXu01eDXTOQlHh2Yrg46s1j6LtDG/JLd+S07+3Q+32Vmesf4+6eyqt+8V+aAGiFEhVZzSOBekOs9Fhj7Akmh7V6VceX2dgpxafeYbX2z/iLS2V9gWWldvldQ3+GAxMlSU0WFWX1RY1lfI/Gy1nDrSKAPHuuT4kToTKnz0c3JyVoUTKyZL1kHj7Qw6JIOBD56UD6+bzyrQmvbPQqh5kTevlM/K3JLxWd9QJm0dldK7KSfr+qqkpS2nYKxGnnigKH/2O2MqtHXA03Jj9gdYpAy/+7tfI+98519amqvrAGIWdufH75T3vve9MjnBNhE8T9kgxWDDa9H45dkFAMoPQvusi7eUZk144Ick/EI3/df6ybaBoGU+UqvzU+ItJeJLwJEWmyatIFbB0PqSdCk4au8tSVvvkjS1lqSaKlRQWyxoW5stUyCks8bpMlttItz4sNZjoVquvqFWwaOWP23JmhyJumDCbMABYaK6CyBvLzltlzUKCPKKlg0EcRanrChFmdOmowPu7Do5cnTOtqXKJW/+7dC1AqFqBdc1tVycySdGPCxnG1iBdF0Hf7Y2K1R4VFTLzFxJTp6clIOHx+TgsxNy/PCCnD22KKPaBjn0r4xaXTtvflif8gbAxsCfJR6tHNUNgernoJhhA37UwbynwgKhPTXNQeBpc8M/M3RbZUj82q8+0Ma5Owk76pk/LVwHVAo2bOVWy5ozRwAr+j1hEHahyANxETc6LAUIcoXA0zJSgeznXVI7Dxt2zhf2tGO2hflOHQIx+h7+yd/g4KDdScYZpiDcUawORdsPO/IQQIh82nfsYJS2o25O2Lt/yiDC+qqX+kvio4zMjxL80L9wA8Qsk8Wt5ZEpG4g0AUDayBiyzC3Kz+uHclKdeOEVvpNw8NDU1Cq9vX3WZpx/3OCF8tQ60jjs7JzWC0RdUR4ARbbNCUNYHwu87ignVnEAUGFPucYz4wXjOM+ciYx4gncUFM9BrDASb6w2si2LOzxRp8QNb6dOnZDTp0/I7be/zC5F5KoGX+FL20TohI98h90aXZx00ZwJeiFa7Z59DjM6nYIB+oMf+Ef5uZ/7aeuMzNAYCKw/J4OY7+Vr5hkMNLgffPY4GEzRiRZF2OturZCf+B+tcni/CrzxG+VNr/8TaW9vsQ73zDNPyzve8Rf2qjedj8Frfl4Fd3FMKqompKpm1rYpOBdSU1cm69bnbCusb0OVztz9kxe81szldszkERqTYzVy6Olm2ftIi90szb0svM1E3niTitkSggNwYHlT3nnLAp3Bn44L6JiYPqfz5UFpbJkxAd7QxNkTOrwCGrYFWLnSgchmgOS9qAOfjkmNLeXS05e3FaY/+rURjU8Fsl3CR1kuWgf/fp0J/dEf/6mVPcQAtX//fnnggQdM8cVuBkfKl3McEAMNAwt8kw/KjzKOQcIHbJ8hM7iQTlxbzwCuXp2sbhh03UaHINOhsHtBWuHFH5atzJCxIx2YVOITXtxhxIWNNQ0lWy3i7iU8Li6o0M8rAGnkAssq2bozr4qVDRVGsKeSJKI28cQD0kWJ8dhW2tRfldZLbbUKfFX+8VMVbOKrJjUV7TIxnlfgMijF+Wq7uwQwn+POI23ndoN4fknbVFHB0ILa0y4UCPDtkTLetiuTsYl5OXlmQkHPpBw5OCunj2gLOVuS6XFfTaBPxF9arAoY9I96YjUGkMEBXm977om3cfywKUKNw9d8ekSFfAjITDkSr686OKChPU8oQCYsh4YROlmydLVN81YPfZq2QRtCV66sDDjjEYIRRdsByJigTniEDJAp4Y41z/jHj9uhu9mf3c4VzcFv+OYgLNs9fjswbddmSxaGN7xOnjxh9x7FahBEeRlIUb+YHfz4CpCDGh97wh+ggbhT3e1woyGFH/cf8ak5AUjqmoRx/2qwSUy2PMxNVYA+fOKKfdYfZmujWjZRvmanZsAXcXg9Y+RG+2YFQeutTvAXcTkvTtgxHsSYcPbsWQNBYZddjSFv6KwCMY5gz5uvlBt3RzGWsFUF4YfJaXYrzHjN6GGGqCPGFy4n5UUFgFBM1EgLf9wKffzEc3LllVfKb/zGb8nWrZdYmIgnVNCFzGt08dG/OgiK6GkImKNBZO2heL6QPbTaT5awo2MMDJyTX/v1t8i73/VO2zs2v/pPfIx/zPJiJsQASQf2ZWgVZDqo+lkDCyDFBV6BL5Of+J8tcvJIjTx412b57d/5Nbn5lustPJ3uYx/7mF14yIDHoAzBB2cBuI+I1Zb6lgnZsnNUOnu5rr3cXm/nbSz1puCoZHf/LMy2yJE9nbL/iRYZH6q1zrUkflcIIAI9ZjrwF+UTFGXC4AcxiHAdAKquPi8t7SXp7itIYXFUzp4Z0jgnk7jgVwVvg1+8uH5TpW3H9fTWyOMPFOWdbxvXvPCWjgoOBjzNI4PF61734/K//tcvyWc/+1nb6uLTBoCVGLzQ2VeHb+wBPbOz/qYaBP8M+g7k/MOHhINiSyMGfAYbeHXll0pC5Jk/y0RQtlyy9krZp2VfBI+HxP+KUMt2lDmKJFTX8rD0VbGVBaCBLYBLfaOCzbZy2X5NpVxxcy4FPRGzPiDHUMaugSDMCAWvj+qczkTV0s4VqcqVVUtrbafOcIsyNDwmS4VaBUEqjBTcVCg6A0jX2KFokeYWPpmhYGSpXMYnAT2Tcuz4pA7kc3LmWEkGTopMjJRsqw+O4A2lqfFjfGCfYLRlskfPiLYHAHWDrO9bL12dnSoYVfhr/bJyNzvj7ZTD/gAcQIHXu4clHdtS0UZFXY9pWwTs2tmmBExl2zirBrzhRF+1CYv+sT3m7QzlW174T4VSklLopGfu2OEHQZj6R3fz+YSar7a2t3fIhg3r7Q1MgICBMOMTYLUkQ0PDcvToc7YKARE+BTPeVhyspMAlFNuM4eb+3H82bFbhTppudgAUQCoLgtRDotPe8O+gXYuEfyX8Oa+ed7O0eN1PWg78svJDXTN2Zt8Os603CH60qrkktLu71z54THiLbxV5mtztNCNnzpy1Q8wBZLPjSOSPdsFEM8YJrkXg3BVv3DE2Mh7jBnhhBY7VaMJH3UZdo+KZtglgYoLM25q8nt+s7bq21m9w51A7bfn48aOaVrv88i+/RXbt2mX8RHzoEObQsYs8h/0aXZz0NV0JyiZFw3ihpFe7ZZ/PF45Gx4D7LgU/fBeMBkxnhehEmqJ1YJvJqI4b9jZT02cbfBh4GBRUX1jQ2X5dSX7gxxpk+64m+avfq5ZtW3fLbS+52S53O3jwoC1zI8TptPBEfAyMMUuFJ2YULA23d5fJlbecle27Fw0Ikf/JkVYVSL2qOmR2infrF2VufsoOTdIx6dgh8P8lHQme6KzoPqiwvOwzaoQ1l91JxZTU1I9Lx7pZaetckOY2DuzmpKunVj75gVn54HsmpbFZBxIGSC07Rsz2zi656cZbjT/ip6yj46MDehjQAEAOcrRMkzqLwQE7hJedBdBRk08CkFfsPa+0j5gl+4wZd+qLQYln8wNDSdww55fc8ezlBWDBLrWBwj+UupsHjQvhz9abmpIwWISWGMIUj+qRLSc+8MqqGW8GtvWUyebLKqVvK4BE/asfS0n1NAYP6+koqSf+aKcQZV5fV6agqEraG5skn2uRUrFGQSy3ty1KnQ7adfXMXLXsNRnKcXB4Sk6empATx2el/5SCjCGRqREVNtOcd9NgJWcgYTspb3+OXw5O48iT1ZfWAzy1tbXLjp077P4e3koElPD6NfVM3ULM6Ln5+ZzOxGP7lDisDeg/mCHOgNBW4nwQfPgZDX+jyPqptlvOLhFHCEYXkt52THArXwZuLDcOSshStCPCulIf6obOs5v9OdIPBeHGB3q5p6i7u8vauW9Ppe2ZFbHjx0/IiRPHDeT7uSnGnCS/jCfLz4ATt0Onra9WhHEg5GZX1IGHIX+pvSvCBQCiLD0e+j3e3U9SNIl/LW/Kxywh3Mm3l0H4Wy4L/zeKsrQtMczqrikkY6eHo15ZfWxtbVegzKcsWCEnBuLzfEHUPed/AC9pvCsBEH7p75jjAljeGpydm9BxckI2rN+k4fySTMYbgBJ+iJfJY6xERfxhhkcfnzibWC0d3ZXS0TslA2fKpDDXKa0tzYnfCgVKUwr2++RNb36zXHrpduMpeLXyUeIZouzhNezX6OKnrxoIIprzVXw2+qz7CyW72i2es/ar7WjsbMFwFugTn7hTGvnCqBIdVT25OXmOpV86AnaMLUUVsLCnbdgacmFhUXZfl5PX/WyL3PupKnn4C7w6zIqGr3ZALpxXDmDES8fRRM0M6GD20tEzKzuvOyt967ukOHm9DJ5usVfsl4Q7LEbl3LkBAz726q/F4Z3qq0HwFQo+iTs6MXmprFBwVF2l4KdCWjqKsnHbvHSvX5C/f/dZ2fs4N1H7TLypqUW6u3qkta1DBxq2LVwgwS8DVcz6KUvsUaRD3TCoUV7kD8WghSJclJuVuz4DdBhk7Q0OTSO+BM/gHflgsOcDi3zpnpUi0nS3JNOOZNyoWlibAetlf6oIhzFxM6ckohXelp/crwEl92we8BOrQqSpY6u0dZXJhu0V9qkTwvvZoMSvKp6Iw3QVFJi1GNSsFtYWiZO3vSpky9Z66Wpr1DrTmfCSA/fZ2aIKgzk5e3pWQcecDA0syNTEkszPlMvCnOqzWjfzmpKWRfBPfKGCwmxl6IblttLa0iqXbt9ul3CyCoJX7raKMscPd/Y8+dSTcuTwEQMDtA2EUwh06yNqJtO0A69PD4uiHcYqAKu1gB/soh2hUuDjvDt4SfMRz+gpwHGwwyqTh/G+7wp3DwthR35Yxd24cYMd7OWVauw8H9S3lyF5P3bsqBw48Kzlj3jdnaJL/WbDWBkAFuw5BS/h393DD3ZpXNlwaPjjORR9ADv6hft3HXLN2yTE6htugMfUj9YFZZKUR9hbmVFp/FuZ6bP2zShH6sr7gfrXf+dDjcovq0HNOgHcsHGdXLqbu8im5KF7a2RmalHHukE7IxhxWrwaZ9R5rPbQVogbcAOYKi+vspX0DZeekWce18niua3S1dVkQApQwyoQYQFB1BFxBq9RR4w/uGmL0bGtTnZcsSQ3vZwXQCrkoS9UyZfvqZT5hSmdUMzaW37f8Z3fJd/7vd9vW6BQxAmfWf4p/7Bfo28c+heBIIJQ6eejiC7cs34vlNQLsZB1C/NqOxQNn0Hpp37qJ+ULn/+c1CsI8mS9o2OMlSD+zELtabQcNqYBI7xY1uUuoHxtmbzmh2rliuvq5S9/NycLs3mZW+CL0z5rhSJf0SlsRqoDKx2ZV6E5j8FZjKqaebnkirOycWu5HNuzQ04fc0DFig9X+yP0o/N/LYjysPwqkYdsXXonZmWhQWdyHDj0g61csAgQCv/wi18GE4Ahg5ULKmZxHsb9+qVwAB4AUgxAkX4MJDyjMDOQsrIwN8cqEue1PE3S8MHLtxxJ3+34SvyirSghaAmD0CC+GESpcHhB2WMiTDJNITGowi15XKbEn/+YJycAj2oIK8uDRkQaSSImIOoay2TzpZUKhNh+VftM5BjNK8WhIAhnZs0anTkq+1IqKj/6zEH55lYAeJkCnUUZH0WVZGZSQWFBBXNBwy8SMeEpU+LWfKsNRHl5wpaqpWu8qp0JP9LWhPAH8Nm27RK7eBPgAwFcvJ5pI5W24vPUU0/L4cOHFABP2UoJYb28SZs0XDAj7CE7C6QKf9QpcdmbRgCfJF47r2bPDqJdeRtw5WEh9Igr/PDs7Ypw+Im2uDK8/hvBJ+2JA86bN2+RtrZWDecrVZEXb09+dpA2zGrw8ePHrb3jxfOKX293Ec6fV7un+nK7sfgJlwU9K4GOK48znoOvaPf2ZpyVdeLXf/TPiTKifLhLTEsgsdU4NK3lclHPhCAM+cW/P9i/+7EyVqV1RTyUFQRP+GHrknENMFRX1yIv/ZbN8sp/X5QvfHpcPvlPfOPQ44HQvY5TEIQiThR2TCQBQhzo7+ypkFtfdca29t//riqpXNqkk7glBUL+1hntMFbSiSeIsYP4SI83Irt783LTHdOy+9o5GR+plE99MC97Hi/I0PAJ9V2Sq666Rl7zmtfKbbfeLi2tLct8RftCjzxkzWv0jUX/KtthLxQlDeV87qvtss9hRl9tH8/MIh0EvVE+97l7pKmxyfqtejB3H1i1oRpQcaGLE650VgwMBMQ3P78o3evK5E2/2CI1tXn52z/Oy+QYswPu2WDQTgaLZEBhwKajVlay9MqrsQuqprQbTSoAmpTWzhnp6M5LRWm79B/rkKnpERkcHDIeiCfbUb8exMAIwKmrq7fZFiswnNE5X8e2fKtioEF5vv3r5+3dRWltV6E8VS/jQ1UyPj4jg0NnZGRkyAbmiM/D+GAH4GHlwFeGHCS58PH6pYwc+JCmryhhB0hCBU/4xR+XwiEQSItKjfbhg7j60794ewZFvO6YJcLZb/KIiXzbgyv7d6FFFAgCKLZLksdEc2DEyhCH4bWotT16iCQFDUMeUITBlrLCQeNUELQAwFFdi8uU8Qf7xII/NA2PBAMAASxoq1ny/DpRZtS7BwZU8t2lVtm8abOt+gB8KMM4AO2DfqWduXv66afl0KFDyRkMwLCXv/FkyoW666SVCFIldAM+y6CHeGOVx+3pV3bmRFUI5gjrQpzn1Iwfd3O/oZ9PkV/TlOCZc4Nbt26zw7W0Z/KKPX7SPKVtBUHL1+1ZaYh+m+bXniyc27sbhDtu7p66eThUtsy83Yd9ykeET1X4jTbtfUft8EtYEieUBaUyyu0Qe6nE53rmvHKSvOLZyojy0WfseMy2I6+P8OdvM1JfZM+2njEo0V98MgIYWpJ1vevkP/1Yj+y+cVLe+2dL8sAXJqQylx4sjvoLBZEXiLGdsznobHVx3URT+7Tc8T1nZXhwSv7hnWpf1at8FJJxrM7GkzibFWVpbUAAVHm58qai3PKtU8IlpU/cXy13fbhSTh4flPHJAenp7pZbbrlNXvKSl8ruK66QluYWS9vbqrfZ4NniVLVG37j0VQdB2eiyjeNCyWTtz+cHu7DP6uezo3E++OD9BoQARHbAUjsAHT8O8vmgqR1UBaXFo2ENBKkdHRj7QqEkl15eKf/lvzbJEw+W5PMfa9aZQF6FrH+nxmepvtrh51mmZGZ+XCXbpDQ0zktHT0l61ldK7/q8dPXyLaqcnDrcKY98rlu47XZg0A9RAwSiw//rUjrwQwgfBhNAD8vHcXFYlpds3WGmrAAsvD6KgGTGhcAiTHv3rFz9kpPS0DynYJHL/2ZlScOMDrTJ4KkuOXu8SYYGZmRsnI9a+lttrCoAePxMiG+rMFhRh/ACj6wg4OarQr4VSR2QHwj/uDNYIow5BE6Z8sxMN7YGnPdFE+jUNflh4GbGy4yWVuA37KLTIrxNQfak9pqY+TNBY2buvvH8u52mRVji0DDLpZcYNDXT3RVKbFZ4TEKalo3FdfuFdzzgLaJSWq6vxM7yp+3TznKZBc8oe1C+AWPVNsBv3rzZgEAc+KWMEGAOUnIyqAJ/7749dg5ubGzc/BCPlYtSygeGhA9IjZZ+kjZlFYo4ss8OaPCLG+3QeQw70gu/q+PCr9tFHlMVbmZUoq44G8cB5y1bttidPmpl+XX/ab7wmwUqHMR9/PHHbdWLdPGGfSjyb9oq/fl2ZrB4eY74Pb3Qw5z6ycbhYVLA5ARITlZE1c7iwT1Jz87vqBneq6qZTGg/0T5IGWls1geIg/EyKYkE3KDsR6FnYjadscRX7mDM2r/aRf4g+IOfyspa2XX5ZvmB11fL+q3T8vd/lpeH7hvXFKaX2wLxen0CgOinatb4+HQN9QQQYXKGZVGBVXu3AqHX6CRreFb+9u06IStrU1BTY+M+YwYgiDxa3JLTCW2V7LiqKLd+y7SOz0U5fqhS7v5wnRx4Zl5B7XHlc0F27NhlKz+33vYSOwtGXDEhhM9Q3qa8HNboG5teFAjCy/kqPOyz7qvNWQq/qynssjp+086duoXd+cLQODmX8qd/+sfyW7/5G1KnAj7hZHnJnYESy9jjh8LsClDk54EAQZ94/5w88eVW6eputjejuA9odm5SFoo6k6malsbmorS0l0vXupxs3FprwAcWjx5ekCP7Z+TcWb6G3iIN+St1wFmUc+f6l5dpo+N/tYk4Q5EGs2yAhb0pVucHBwEzCBsfdFIeokyCr5iNMRNDSBKO8yV1DXzNvaigh+9OsULD1+1nNGCVzE01SXPHuGzccVhau4ZkdrpODj1xuYwNdEpZ5bSM6qDFG2pDQ2dkZpZPQXBrNAfZ/YA5AxhbZ4Ce7PZZ5Ak/PBMOxUDHB1jT17Z9IMVMWOqfGSJCH8HBPUukwcofYz4/IVRcgGj740+LgOJwYePpA7YY+PFjB4ILvvKkoS1MEiFFZD9ejG4HEZ+XrNuaWX+SYncyT7gQXs1ElgQKQWNlgUWie31FeugBNFJ77Chn6pIBfsuWrfZ2DcAxytiBT4W96cTh5oMHn12eUUPRT5x8O8tBCulQBv6bBST4i7oKhX20P8KHXQp8PA+pPeY0nrBD9/ytVvDo5ijO1tZWO9DN2Q7OVdFuVlPkL9oDZsYHXnl/8sknrJwiTvyQW8xeJtmySSns0N3spRTPKOKi/LN20e7UaP49PW/XuHu5usLOgT5bw349AR8g1hKwMGhWT4mZsvMPBNPfdNKS5IN4vNwTHq0cCKsxWbfyMsUN3eLR9oM5gKTxpm3W4/Q4ANY1tc1y7Q1b5Pv/y5L0bZ6Vj/5djXz+kzoZWhhL8hEAyOvFeeBqjRoDQbRdxi7I8yvS2Tcl197eLw98bl4ev69RenpbbFIHHxMTk9pHF3Vimpdd18zJLXfMSPf6RTl9okw+//FqeeqhMhk4d0b9DUtjY5NcccWVctttt8tNN99sq6KAH9uCSyar9AuU53+N/q3QV/VMUNi/UJTnc8vaZc00dCgbbygo3CHsaKgMAB/60Afl53/+59ROZ3062Fl4Btykc8O5DWbqn3iZPVln50+fiwuLsm1Xhfz4f2+Uh740Ix/+63lpbmc7Y0YBj0hHV6W0d+WkdyM3LHNfi8iZkwvy7N5ZOXl03m6A5jboXl43b2uQif4d0n8qL2Pjg7ZX7cLJB/OvBpGHiI8O65fn+XaV38Trh1QpNh9gfEsKogxD8LGyoyVp7sQJUCBOVgoQlpxVqawq6GxqQHZec07mZyvl4JO98tzejdK3bUy27j4mtQ1TWp6VsliolMpqnY0NtMv0RIO09/TbVQEMjqXFchkfapeh091y+niDnDszI8MjZ2ymzdZYtn7hgxlgLEczyAOQQgGSoh3gV/+TcAh8wvjKEP7IT+qP8khWkpK24K9b+4BOGFaTIIAf230M5J5m8qo/iUHKL2mi1GRWOFlLMy+eHmWrSVr++LOy9n8jjy3ChIPbmrXGEXGmcSekfs1d8+FbSdQl6cI/X6VvtnttWP3o7ORNJ78AjnyQb8p2eHjILgBlxYfXi43PREVixEeZ+rkvb1MkHmbjwbzCi7ZLe/a2aX1Pn6OtutmBmgu8cIv+4c8hlD28hwtl6ai20g5ynTohrzt37pKtW7ckeUnzA0Ue0K0O1eAAiPNsC3Lo0EE7A0TaTtlyIXzoHgYFG2HvZjMu20Fu9LTSSxF9dQdzqHgOIo9Rfh7e25/3jVmbPIR/fNAm1MLDLQNPj4O+j9vc/KzF4fmnDa+MP8Lrj4clcq0Pm1gmceI3tr2JRx89PlwUIDG5rKlRsHHVVnntj1TIVTePyzMPV8nH3lctx4/M6aRk2toj6Xl8JMcLEj5xYwxg5Trihy1y2NCiY46ckKce0fFWwUuD+qnSPlvXOC9X3DCt6fANvpKONWXyxU/l5ckHKqVfJ6Ojo/22jUj/vvKqq+T7f+A/yhW7rzTww9gJmEInPRT59jJZo39LtAIEYXyxlRzB8J+J4gUp4l/pn06WmBIDeqjgJ2t3oWcEGBdo/d7v/a784R/+vm3ZhDux2FkDzgZpx7ItDXOLFSfiwiczfO7UEXnjL7Soc1Hu/MCQtHVUSFt7lfSs57taORk6V5T9T83KwX0zMjWpHSlfJs2t5QaQOnpyZubDlcNnNsrhZ1plembU7q6IDoX6lxDlQVifRbPC47eaohgkAvBAMbhShAg5X07mI4J+yJC4GHS4w2d0dMwAGttNCA1AVAACBmHCtra2KRhq07Iplw2XjErPxlGpa1iwyx0567QwXyvrLzkj9U2Tcuboejm2d5cOMnw1vaDlXtDBUoHFnPKZn5WO9aele9MJdVuQkf4OefaxHTI+tiQjIwMmgAEb8AwPCGu/JHLGVtHg2QdBP9BK3tF5DrAT9xIRFgqBai1B/fEXd81QWr49x3YZQIlbl7mThMP1nAOZsnZFvCHofHDXsiXyhKytojDbL+RtVLGfp0tgSx8Ns/nQJx1gzXdKSVRKiYDHZCAA3X4S+0THLjEzkHO+i1ttWfVh9YM3+uCf+qRcUQAfLrkE+PCpAsrLP1/iBIuUHVtIlJWXYZIPS8u8KYXZ9Swv0d7d3tsueoCaqBv347rbOUBK84yexh/KUs2YIS/mJWlvb5OrVMDxejUCGi/4M/YtH/hz4Ip/Bxw8l1kbfPrpp+zuH4Cf59n9Rfggt0ufodXPUDYO0ghzjEGRPnZZP5Dn0c1JNObH+/CcrYIb0MefuplXC+MqeyRguXy1TBkTSX9yctz6QRY0GakZvogQK48PP2rWeGwsIn7tr9a+1D91yHY0fj1vOgFTvTDP97hqFIxvlpe9ukVe8d1jCmIK8uiXKuXeT1XL0cNsgc+QqKXhK9iMRXGbeJzD8jqwS2ZrJ2Vg4JQM9dfpGNUoNfl6u6X/u35wQi65fEoeuz8nD3+xVg7vLZOz/WdkbMwvUfT8Lcn1198ob37zz8qmTZvMjr5DWjHx8vwmZbFG/+bon70SlDYepxcb/Pz+vCFn3egwET/24RYdCR07/GTDhZlO8/DDD8nrX/+j0t9/NnMuiIbM5IVOrzOJmHmpJStBFh9/2tk5eJrLL8r3/ud6ee1/apDDz87I+OiSPPv0nDzxyLR9A4zbgxubdRbSWG6vL7e0KUjSjtfcXCFNrXwOo0aOH2yTRz7XKVNTMwqA/BwQncoH+xfXqUJABCBA+X0/fpuqd1IXErGth3/cUPiPsOjY0bkBDh52ZV0y8ANCEI6AAvzxZhjh8GuASNNvagYQdUhXT6V0b5hQxRfndSAd5YOGKnx6R3XAq5bDT1wp0+NNsm7rEVm/81kpFStkcqRZ66Ak9S3jMj7UJMf3bZLRoWZNn7dBfHWC111Pnz5twJGBGd7IQ5QFinxAAJ94RXbFLFizFsIbiuV67p3xLTS229J7asgnKyYMggiU+H4RAztlTF1orBa/K8qbkJg1fv3BhwvuRFDgmvjHn1piYfZhTN0jPm+rrnua9qRa2Ptz6kaaANz6egSBAlUFP9QPM2e84V5V5XfwjIwMK/A5IM8++6zVM2XuPFhUSvQvyje9hTn4Xz687cmqjr3z4Xk2W9OjzKIsMFN/3v6/0rObPWxqttgTu1DBN848035oK5xzuvTSSy0svMOXkwfwcImAt7yFWQz0Pvroo3brMBONqKNIKzW7hZePE2Z4Ib3w43ymfqDwh3XEZ4eLzVv4Rznf7scceTJ/rFay7QPoNzfQtsbhyWu5Wbmq0jr0T1V4nzc7BUHY+UqwTni0/Ke1D42Njdi2sLYa4y/Lo0VLXZjB/pfj84mZv7GpNWP+zKzuvq3mAGlegRDU2tIp23duketvX5RbXjEubZ2LcvdHi/K+d3LrOvcBeb8lXq4toC1my5G88XHl4RFW2Mfty/WM901NjdKxbkFaO6bl2Wcq5Nhzk9rm+2Vu1m+Uhi9WgLp7euT7f+AH5dWv+nYLR5uJLbBIy9vOGv1bpn/xdhgUDTLbMC9EdADvMmn41WF4dmVPiUJ4uRn7lWHSQSvC0mgBSh/72EftziBWNphFmJvyqf828yFqXldmdmSzX3VnIEY42te1iyXZdVW5/PQvtcmX7pmQv/i9YVG5r6pMauvL7XtbgB+UfY5CwU93b05a26vkyYeKct/deWmo2azAQOyNmljZgD/KC3U+wj78xRszIfBR0SmdX9/WCkGPf/KAHR2ZDo0fBDkCP151BjDgB4CDTvxZfjATP+EAISjMzMh8gPBX5fGDgGjUwae9rUsFbpPU1i3J+kvOyaadg1LXMC+zU7W27TV0Zp2W+4JsvWKv1NRPy7F9W+XY/s0aD8vnWub8KYij7hg4mdGSLhdSwmeUG0S61BlAJQt8Ii+RN8zER50CdGK2DGiK8qOMOCPDzA930uTaAtoV4aNsPGnPM8rBuPNq5qQd4hFeUfijoaFF+AAF5oRNUuzuN0vZ+rDfxBzh4V9sdQfeATuAn5aWZqujABSYOQDPuZ69e/bIs4eelZHhUSuTSDONjzudUuADYe/e+AmevOx4Ns308yvPr5dH5D3KJ2u/0i7Cp31F/5Nn0nOeU3J3eKUueONr9+7d1t5DCKd+COt+g2LyQL7QefPr4Ycftn6yshzSukz9m7OR26G7HzeHh8hD2Hm+VhLP6sa/+jFQrX4wp3Gj+xkb2j6gxfKoZUY4+0ni1VK1lZ9K7aNc2RFlTTmmq0LqrgDI3iZUM9tbACBAIGCICYgfqCZC+LAMaCrOm42p1F+ix/YY9WD8qD38QZYntScc4yv2RNfU0CYbNvZKz/oKzc+cjAzoWJbzVSXGNW/PPu5FmaGjGAe4FBE+6cus+FFnXD/C+cvJyRE7H2X1qPwBftra2uS1r/1eBT/foZO5JmvvbLcRHjNpRnpr9G+f/kUgKOjCQX1woJGGn9V+eT6fXehZc5ZsNpGAIn/2tLL+afAItPe85y/lLW/5ZWvYCEYbBOg8Sae1jqpDBQdk2a+2AUJtAEekwXebvuP7auR7fqhR3vP2c7LvyWn76GlTi9/X0tDEKlC5dPbkpL0zL08/WpJ7Pqo8FFukr7eLqHUGMqqDyaiVhQ0yylu2I2cFgLuhuzl4jrB0Tj+fkgop7HlG6OMPsMLgDehCeR7FhCTCngOGcRgWf4ACwkXnj3iDglfiZYWIz4Ngzq4QwQPEbBIB1N7eabOy+saSdPaOS982BZDtk1o3ZQqG2mWkv00aWialrmlKRgeapf94l0xPVGsMANDkzh8drOCN1SAGOPilbrEHIKHgDXsUZpS3B1eEQ1BwezXtAXf4Ja/xVhzxsQ1IWTBAMoBHPFSg69G+wmy/1kay7mEOIh7q1xpCQsGn2ztFfEFpNNG23Ux6GtSADys+lD95YHuTQdwBhAJ0deOgJ3nas+cZ2bdvr63+WLpEkJDGrr/UPQdOHdyavU1Y0IMRD0NQ7CIPrhyYxHO2vRLO27f7wy7rHnqYPa7ULVUeP/G57rxkKYQr55527brM2gQ5jDDhPy1bz4vn0S1pC8eOHZPHH39M245f2Ol+wq/r4T/I7dDt18xQ8AoPKyktw3Dz+FfG6+Tp4pdyKWi7H1eAwluWnGWLEBaXe1x+9q1yboePsULdknho5/R1wJCv4Pi4xOpKnJ8kppm5WZkYH5OJyQmZ1z6kaF/HT41Pk4qxWL0uh7W6Jk5VEPyR1qKOr9au1F+aV+eZA9wF7fNMpnrXcVUBb4D5FnwchIYsj4mOIg7qjPGI8QCwhP8Tx4/JiRO+hWn9Wf9YMWqob7TX3l/97d9pZ+MAPQF+GM9i/KN81uibh140CMJbNMKgNGjSoDFpQ0fY4fV8UV/IzsO5W9ZL1r/7S1XWLsxB0VHYGvvVt/yKPP7E4yY07OvxNigzQylZB2T2YvHon3cYj5PXMOsaSvJDb2yUm16Wl797Bys6i9LTx5mfCunozklHV7U88+iifPIftZMX26WjU2cWnKnJVZkAZlZJXDbgJANPKhCcDzqrr/owQPnqA4N4HG4OIU8YOiodlwECwc4sKD5RwYAQHRmhwDPhEJIIS+wh+MEfoIg3ZkgDgRkfOo0BwQVJSsSFAlyxTYBiVYW4+RSH59HTQK+vb1DA1anAq8M+vEk5d28ckctvPiCDpzvkzHM90twxJI1tkzq452S4v17OHG3SQVfTXVrQupk34MW2FPmFSD/I6kwVeUWHIt8BlKIMIhxliB/4ZvBkJuluHhfRRFxB8exRuN8gD+PhgiItdNzi2cOFGyoG2/Ol6/lyMF5mA3xsCVD/tbUM3Ly6S944POp3PDGD53DzkcOHZUyFVwimoEiD23zZciC+4NOdsjykeQhzKPKBRnnyHLq3bffjbRz78JO1i7jcP3bEieb+LcVlfym5OazgjXKiTAA/69atUzsHRB4OHZ8RR5o/z7M/A5g5G7Vnz17jAf/hBoVfrNK0fRLlZvs1czatLA+Rj9CzcT6ffFWbsYG+CH+sUk5q/fp5Ro8nUoo4saDvxbm+KEuUl30CdszMyo26mxl/Xi9Rf27WcUl1Voc4dM0VCdxwDyCyCxY1SdinyHipJDvJZMUdPplcwJPm1FaACATnmgs7qmCTCdq5+mlr67QVPCYp5Jt07SwXWUv4tDRURT+mn1NO5JlV3JMnj8nsjE7u1C9bvd3d6+TlL3+FXHvt9RZ3Z6dO0nSyxjiHog+QlpcBKa3RNxP9M1aCwlsMmOngfr4o3I7GGuZsZ3c3iIYc4S8UTxre41hppzFZGuY94+ZEx0Ao/PiPv1727dkjjU2N3kmTBg8IUhZ0MEiWbQmq9vAFqbPk60ry/a+rl2//3gZ58lEdhAolu/zwyIFFufN9SzIzocK+k/tG+HyDL7cyaA0PD5uQZUbGIBBpoqwzq2Krzmcifqg5trTwQ8dkcAdk8AzQARDEbajY0YmJGzM6fDMoUAZ0bjo75yK2bdtmb7iwshJuEP7hA6AEIMIekAMoguANPog7S6QHwVN8/ZmtRwYvhDP+AX0McL5C1GgDUEtzm9TVV0t987SqGWlompWZqSrlqUx6Nw+rOacgclHOna6TZx5qlcmpYR3UTlo+AWXZug0zerSj0FHUJ/WAjqIuUPGMEMM/PHo8XudO5M/bV5Y82553KPscZeJ8edj4MKY7qLv+I2RIi7aCgMCsvpMUVcGPxsXX++vrGu2Adr4mrjagrPAFuAX4NCp4HbPzPceOPmd1Z+1B69T9EaH31VzOrwmgnfEc7s534tfI++1K8naLfSpYXZBiH+0Zhd/0Oe1rq3VEZypwiQ+755udMJAPy449R31x6Pvyyy+3tkqePH5PIw2fUuQbDXfaMBcg8tkd+p8JZfNCWzKvRh5uZZvAztNYnZA/ez4IkI6bTh4PzuiUg/cZJkCs+FbZ/Ti0HVZf6WO0ZYsvAlosGlbNnlcfD5iQUAYBSjBDVhf2HTb1a/WyckyCwkw4NbgdyurJ6wsbf1Ny2iZO42OMR77qHCup4Y9xlTQcuOGuYEjLF78aI9FTEt4/NU5uvKafNzY221hiK1Ia3vKj+eYME3kG/HAOysY64tJ0iLNIf9dxuF4nBbt27Zbrb7hRxz8+99Jmkz76C2NcACDGNtKLMlqjbz56HgjiMTpEUHhZ5dX8rbYLSu0jrGlGbvaOAJFcuGfTCn9udhVuQReypwN6WGZG5SYk3vKWX7LbpFmhsJUXy6fvK1vn145kMxUN551Kw+uTTkbU76K84ntq5Mf+a4ucPDonf/Br52TP4wvWobq7O6StPfmeVo7bWPmmE5+JSC8Co6MxuEUHDHARhD/s6PjodHLOcbASwkBDZyeeACQ+0KQDGOYQ9LgDfvCLG6DsmmuukSuu2K0pldmAz5ff4RHCX5Qj/gFdhIcP/ACIcEMIx6CRJcJA+ANkOSAqmpAmjNeFE7yRx3bliW2zXBVf2l+QmvoZjbskvVsmZOB0rRzel5Mzp8/I8MiQ8RGgLSj4RVHeoaMC4Hh5pAAIPfyEijgizmg356PIp2s297UBmNlqgB2UWibxhlvwiBsRkBbaynS09C1u/CMg8O8C2YEqAKa+vtHuMOFDpqwAHj161LYNXcBlgI+SHYbVNgf4ibYSlDUHU2H1fH8r3QJgmDA1HSGVtkn6W/hzNxee2EHRfnl0u9QtdChrhkc7j5KYKU/aBAB/w4YN5tf5irSC12wcXrZBrDDwzb4nnnjcVtDgy9PBlTTcr4chLtywJ25X7jdNI5scfiMuKMqCdGKFx8cFJkk8s+LrW89so4/oJGpcx4ACfZpw6i+bJ36dNQU/ed/iJS7SNT+qDARRH/hWs8WjinJKrIwCbLi/yLO7R1j7Uz1J0swWjxJ9CwDO1tmogiIulGQVxleaAHi0DW6I9z5CWMrCy9P7CxFriXka5EH/+OyMJajK82TJuWb+1Ik+pn+slG7eslWuu+5Gue7a6+wzKIxljB+UOWVDmTP+0nYwR52s0TcvvcBKUHTglXQ+7xeMIhPHSj8r48bN3c/nPwajcFvpZ3U4zMs9JQmLHzoBQOJDH/qAvPWtv2FnJBoUDEXHsvMgNniW22wEYgBZfpVe//myfNc6kR/9qSa58oa8vO/dQ/LpDzET4sxNtd022trcKQs6G2EWycCAEKIj0vHgITp8AB62ObAH6LB15gdzfWvLB0tXMWjEIIpuvCeEfxRpocKdm3GZJZ88ecrOO/AtqFtvvdVWV5gV8fmD+++/3+KEt0grCD4BRIAZZqJ+C2tpOU+rBxDCkj8A0alTpwwQMRjin+V53AhPOAYh7FmB4qxSvrpWBcCCDA6d1XIYsPiyaQRfxBGKuFDkPcxh7wPu84FPqGw8ES/k6WTbUVCE9RUcP1ycidOAEG2FmanyvByF1h0PxKuKA+DYWzrql+FeIzL/NnvXdohZY9RwblYuich+Iz3f6qKe0ak3BI7rCFV30zCWL9o2ZmcjnlOK56xOOI8DXr1cnD9/Jt20Xaa8uN1q9wgfcfEYZifMST5dW6a0juzX2syuXbusDUPZVY2Uv4g3JXii7ACQ3Cp/5MgRGxe8/RO5K9KJtFa2i7DnGTdv7x4u0vZJD6s5tHkXuICTtJ8SBjv8sa3df7Zfzp45IyOjI/YauZWZghe273PaB0KQMyYlyVscldqHuBenpjZ7dsZ+jd8VdaHPBnTQzS3tV6jn59Pz5c8OOPzZ6xXryH/E4UF9VSYmgijMc6pm52Z0osmKlqad1LWGIlELC2BixZRoIj2wrz+rWeuIbTjqm+1cXgbYtu1SufKKK2XHzp222sxYRblmFWNNAB/0842ha/TNSeddCXohWu1+Pv/Y0bZwSt19YHm+vZtXP6/UEVhmNMr6d93NxK19z57TAQ0/LjhwRzggnP/g939X3v/+99nKTXW+WjsfA5R6VM92kE8FFXH7apGGVzMm5FexsCh9W8rlB17fJDfcnpe9T0zJFz49JsPnqqRSNslSsVWaW3wLC4q3jwA8dEAIwMObT2yZMYMiLTpmgBCUDYTnUeFOngiHTkcHVEX8uPMl7Ouvv94GebaoGEjxe+LEcQUn5+SOO15uZXHvvV+yu1SYObFlxvYhxIBBPFHWxA0gIi8AIr9XiBWfBos7+AoKHgFOrBCxrI//AIRB2UEKQkhgl40vGy8U+c6qsKPe3Zz6Cbes7gqzxwd5Mp6WAxwXWmx1mjIBlg1PYEvRArugifCmmbv5WLaAkvzgP2a7PKoyI4wk/tNgGDwczqSDmwtVnAFf3oZY/clVVqsnf8uGtNOytN9l3X6X7fwZ8vJ3PdxSgBGAY3X7DH8r22rWDPEM+TP25NMz6l683WXLDDPtjPtcOAAdfQWB6Id7Iw10Qni6uPERX1ZVufkZYM7qGeWJ32waXsak5Yrn0KHgl2fips1636JN04b9baaYNDCp4e1Qto/4Ijln5OCbT5HwAdZz2g+nkpVW7LUqTeXzzjfjFQCHdAxYk7L6hQ/SYPLgZ298fOIHcEwBwCr5W16Z40/jgG8vK4vO8mfP/pic9XF3xj36Ubhh6WWcPBNn+nBB8jBep/Q/DnjznT8/0zNnYyATp4La0ZesTsmvhgEIVud5GaBex59m6erskvUbNtgKIOXJnV6MH1mgEyrGlqwir8HTGq1RBgRFZ78w4dW9eydYDpqQP6fxuB9MHibrFmHTOFNaKZjCn4eH6ESYVwUz/x4uFYT+HGZX8MXgwCzw7W//I/n4nR+VnA5eHN51gecrFTYAWFz410BqtLjVrE6yMF+yu4Je8q01cvuramXzJaw2leSpB2vkng81aXwtsnFTt3bMagMCDL6c6WHmBx8MejGQh0oHqPQZPR3w/Rke4RUzggFgQYf3/JXZAVFWfBiEWfW54Ybr7W4YtsKIi3MUL33pS6Wzs8P4Y2Xs0KHDNqAwu6L8Tpw4aYdFGZwYPCDiJ22eY48dPgBEDGRxESN8QvCCIhxgDEEE+AvgR1zo4Zc8hOI5KPIVxHOECx2ifhwAezuJ+FFZc7hD2fAOegA7bJ858PE4fQnfwqs/OIkD9Ngb+EkUbYYoK8ys8fPHqlHSbwhrKzboliWLDcvEjE/cvJ0F31ginCxG0jXAQXuxSMzO/GmixQQAQpUqnBEiAKOIy/iwxD1s8OF5CHPqx80uGKMNuh5C1Z/DzuPBLvxF3K4sBdUtW7Yi4HYriTy4jnDj7qP16zdo++JNOOJ18ON9w3nATNuJNgn4PnPmtHCXDlujlZVRxk6RPjrpQJEm/hJWrczwAx/+keF6bc/ztoKLn+7uHtuixI40WcmsramVLVu3GWDjIPGhgwfl2QPP2jjA/VTUBSvN3FmmWZFLLl2SbZdwV1e57N1TISNDFQp0cvb5n+j/JAZL2LEaxoQtW5/2l7QLL6MAQVo+uIebxhF3Bq0k3LXcyawXh62+8Od+vU6d8KvPqhKvy/FZO1TKxu98+rOFS9pL1Bl6bAtSzijGNVSMcQC/cDufirgwozNOpXF7frM8rdEaJSAoBoHzEW44rmzMWT2lsF9tDlrpTvisX7dLTGoIYZaSuwdIMhvTg8fUTNiwC/8hzEK5e7nOyI7K3/zNe+STn7hTZydz1uGYuZFnZiF2roOBUcdPSiHijw5V5Ove9ibZkly6OydX3ZCX7nV1sufROnn8gTkFS9yY7MuvoaIjXqhjhh1pRT4g0uUAMisqDFRV2smZDTJLIi46fTYu0mIQvu22W+W5547a1heDyY4dO2yb7PDhQ/Lss4dk8+ZNcvvtt9sM+fDhwzbY7Ny5U+MS+exnPyfPPPOMxQ8v6MTr5eBbaAAiyo1nwA4Us+Eo6wCY8M4M0M4QJG+2RVyhE3921palyB9+s3nlebUeca5W4Q7BV7G4YMq3ubTuVRAgm0MYaCzL/rVmlC9NV/+x87M4eHN3yNtH1KNaJE7LvOtfAKcVeeTZDeaHeG1lSQ0IzIgHLeJAQfAVHLhOeMpdha0CAAjACyCqrKjyvJnPJLxqzp/zBbnA8zy4YA3d+Q49C3ZCX232cJ4ez+ikjxk+zUrtjC21p+7Y8uju7rI3emLr2MEPws4FXmw1jY9PGMDmklQmHYBY/HpaK8nrMrV3IOR2aJgZL7xtt9jBWtJi5Za4adu9vX3a7+rsTprTp09ZGF5AuPTS7dZ2mWQ9rZOOI4eP2EQCNuBFu6/GuyQbNhV1XGDbqExeeseSDA2I9j+RifFyeeZpBDcfOs5LfV2dtgEtO5RyWKdptnd0GG/Gu/3w6weRfbXHy9vP5MS4o/WhdivAj+oWqz2Tf62HZKDz8sDJywQ9lNeruZo5S+EHijiCVrcNFPnw+vTJDwCG8gsAxHOY4zn8eP2nZ6uyZlTEneVpjdYoSwqCdCjMtFMent+A0aMB+cBspox7No549rgSK6Xzh7tw2PCX6j6zzfpP/UVcHp7nAEIuCFPgg44bwo+BEiFBnhHId9/9afmnD35ATpw8rgBDB1cbIngroUKFhodLk9e42B+jbPTf0tBZHWeHikUdwGt4tZkLDmt0MPPXm2PACF4h5zPlzz9b4O7YuyItBxFqsmft1vaqMzN8hAWrMGxXAYhIJ+KHEBRcqghA4SzF9ddfp8Bmjzz00EMKkvrklltuta2xBx54YDkcy83f9V3fqYP+uB2kvv32l6ibyGOPPWYDPCCGQQciDHGzygUoY9ZOeWIPEAo3+EKYMUBFOIAXK1bE53XjCsJftMfzDWIvNLAR92oVRJkCegqF+aQNAHRZrfGWjlcLYza0Y6+3ABwWV5i1/gjAYmUAG9z4I7z5wgotqX+i9eDqS61UHJiFpaZ5jwPVKG8XSRjz5nVrPBDrspnU3J+nBy9Y8IyF84RwRSBWVvC2WI2aARGUtweEfy9XD7/S7GGxoy7DrwlcW3GIZ7dTLePPn4mLtLALgn3yQBy0D9ox7Yg2HUIMPdoxZsDzwMCgXYrHqg9tLFaHPC8eb5rm+ch5IW3aALyywtLX12dps9Ljb2YtSFdXtylWcU6dOmluPF922eV2FoUzPU888YTs37tPhrQ9U2/Ut0YrS9xQryk1Ni7JDbfw8sKSnOsvkw0blxSUlklP75J8/jPlMjtTJqdP8vaV5rWqQmoVAAG4IFZ94Mnu+aLfKetaolY2pjQtP/SsdWN17OVGniivqAeLS82AoSyAtlUiNVsrsLoC/OgImITzuNCJO2tH3Ek8+hwU7kHuNxvu+QCI8QQVICfMqHAPv1mVjSOes2mt0RpdiMq0o/po8TxiYEhMpvNj3YMH6xxZP04Xeo5wqWMk6/GYadnvah1yoIDZn6HUn6sQnPh1wYF9Ci7izYQ4LGsz5GTbg6VyVijwh9A+dvyY3Hffl+SxRx/RwapfFnQQtFk3A4uOsb5EDA/6C0ghTYzGT9jbk/FE/hm8mcngaxmAabp01iSkxRFd1nT9IS7tym42q6Rj64MdztU/zjbV1DboYFGjA0C5bVMhRGJryvghrIZjxYZzPT5bXrRvS9122232ptF9993n6am/rVu3yite8Qo7v/TJT37S4tq9+3L72jLbAVzE98UvfnF5JQeiDDkESRoxgEW9sPpDesTDwM5ABRGWMo87gaIe8AsxqGUJ3rL5CT34zhJ24ReizDmDAAAC9Fh70PqzUPrD6kiAGiyILy0/t4Moc/ejhJ8k3QAIxo85reSHMBaT6gBmW25yC1ttilOgkRdCG8y2tMijakq+TYurW7hP1Qlrz+gaR8SHbRLW3NWOfCG7yiv4XAAgvcbStdiIwHQzrMhXKNxd0OAeAjd193aNmfTcf7jZlouWM344T8M1AHHezA91e3jqnnaEeW5u3trH0JB/iJgVUU1Z/XvcXjZJualVlJUTfpwP3PDnkx+ASZNts7HaBNjhVXk+J8L5EyYC9NkzZ7gGgs/w+H1EGzZs1HY/KU8/9bQ8/eRTtgXG69mRz0KBg89LsvPyJbnuRratl2T/HpG+9UvywJcrpEHB0A/8EOMGvIicPV0mx46Wy7MHyuTkcRXgmiduea5X0GMgoLrKtqm5EZwyIR0DHlou6QF5L7MAALhj5hMouDn4TfzCZWL2M0ReNl6PROtuOOBuq5H6z11fHqfHbXGpOVT2ebkNn8cNM+HJC2b0UNgH2EHnebXfsAt79HDLprNGa/SV6AIgSIfMZDB04jkGFX7cbeVzSm6Pvto+fY6ZZ5z1ibhSL84DzxHOdQZPezKV9eOvKfvg6oLXdQY70kOoxjPgAWHrYCRepS7o4OV3yXCQ0u2LOuCOyOkzp+T4sWN2Gykzw8mJCZuts83FzAjByZ1Dy7e4wo9pzqNZYaP/2j29g/q//uive3E7fSYM/kxIBhGcuNSaq+7Z1uDcQY1dosdbVP66v281+YdGGcDjUkTAh0WT8EM6lAf2HKC+7LJdMjg4ZKAHYcTHUs+dG7Qts6uuutoEwJM64HPGiFfuL7/8MvnMZ+6x9G666SadBT+p7o9b2szKGbyJOwYj7AA7xM1qlQPClOCX2TVnJgBSUXaEj4EtKMooS1n31W5scRUM/LCN6HWOBDJvbIUkbYq2QzwM+pqkkv4kcbEdlaaQpKeeTFSo/1jpsHpLKpRfB0geknQBYoAt/Hk+3Bk3/6YdwMzDM7gHkIk82x86fhK31YQbZYZfe9vGvLkOxRabgSn1gl/aUV1do5pjZch8WrooE7qr7MI+NUc9pfbu3wIaAZCpfxTtg9WdWHkgvwg+ngEkrCYCfCYnJ6xPRhqQl4HGTv15canZfs0MRfpkMsqM9tfTs85eBCCugYF+20YDfLECRF8hXVZGAVobN22SHdt3mIA9dPCQPPHY4/ZW5exMcieTprEwDwNlsn5TSbZtK0m9ghxWeT7+EQV5NQp4fnhRJsZFTp0ol8ceLpNrb1jSMCKPPlQhI8NlCqhEQY/Wtyp4qqrmgLX2k8YG678oDkjDg5WBAhv9sZUf/DvAARS4jp2tSuIGsFF786vlyipR8I0KAIGyVR7qQot4OZ6kHuN5RRqZOk7j0EdsiMfCeX2FeyjSDRXgJWuXVdkwWR0VYVGRpzVaoxdL5wVBNrhmaOVzOuCkA0vyyGjK7wr3xLiCsuFWhocdH4Bj4HL70FN2HeCgPC5XsdqDOd7scfsAQG4X5rhHxpUDIBRgiGd0BDcDcvjDzBfNmS1y6PLMWd7yGpIxnZ1yP4Z1SBtIfHCAV5S9fZYQeSxb0sFBB/Ay7tBg1FFhpbkwNwuCP1XEB8jhHqLaWu7eqTUAwWBkfjR/zjcrJ1GGpMfX1/lIqPOO8GGAZ4WIlRj8hGLgYEmfN28QTKzuMCMm/C233GznInjFnoPUW7ZstTJ5/PHHDRC+6lWvMtDysY99zAAMbnGYOlZ8SMPL0b/xAw/kgbzhFvmA2B4DaPk5Chf8+COe1RQDXoRNKewd/JCug2QUfsm3h+PPfScDqP+r2UEE/r1msKOueHLi2exCGGh8avJ88aceo91Ymhazp8sqIJ9oSXm3FNxoZifcidNXf/RZw8ATVzlk24q2emtHXChns3yElfJkb9kQbxK1JUecyrO1U9gmfi0biHqpq2tQgF1v9pY+wfXH8qh2pqlOvs2k8UQZhCId/BEfgAfwQdtCaHkYF8AuxCq0/dJuphQIj1n7o01n0wiK8nLNzZ5eaoYoI/o57a2rq1N6e3utPQKqOMMDKGc7i61b0qIvA8I7OjsN9HAfU7/27ScV3B/Yf0BGhoZtorNh40brAw8/9KD1rb4NZfKyV3B7scjRIwqICmVy3fWL8omP8RmbJfmO7y7J0096HWy7ROSZp8rlyCEvn0p2tZTdClZrdByg3uq0jHrW9UhbR4fUKO/e11Ohb8Am8xzmKE9TiZuBFbOjHBOgQb0n/rzeiCOJW5+zZtoHz6RJ/MQX7u7H6xriOfRwW20X9sEnz1nzhZTz6vFF+Kx9qDVao38unQcE+cCdUvb5+eaVz9mAqdmt/dn9xIAV8aVh0VOVumFGp52nICfcAD48O7gJheBBBxyEmwsk3F0wub4SEIUbA2Nq7+YQ5M6L5yMUy/WnT5/UAXOf9J/rtzMuvArKwIkqUx4ruA1WBzYuvrOPDeogw2CDgGN7htkoQsFAjw6GzAZ9a8lngJGf4CcUdpRD5AV/UXaRb/jzFZaSDqz+4VBAEYIh4g6lwTTtGrnpphvliiuuULDTb6AHgIIdPPOmGStIHBr91Kc+bW+SsfpDvtnawozwAwxBlCeCh/yRLvnCnC1DFIQQBAgRFwR/+H0xAx1+yG+hMGtbFF73CWCANIlFzOovFtp8JYc25u7KifFCaljF4LucOubEEVsTYNQlVho3ebX2aV69nQB6vF702X1aHKRpcWFjmMYYwBs2Bnp4jHoknebmVlnX06vl2GZgp5Acll9QoewrbpzB4p6WKasz3k5i5dI+G6NtDKHIH0S85N8/pJm0aU2T7ZgmTac6zzfWfOvI8pgw6xr5xkw4ysm/QwfY4fwKbSvqHz9ZwUWc3CED2IVH395KBSfxQcTvZeQWmN0tntGjL/qheraNWO1BZ2WSlR7aFG2+t3ed8cQ5NFY+OXwMqAEk4Xff3r32sdmBfl5tLxi/lHuLttmXvuzlWl5n5NTp++Sxhyultq5cXvt9i3L1tSX5wmdF2z03WIvcdKsDn6HBcrnvC+Xa7xDcsKn50/zYKg3gQnXGgcbmJunUgIC1+gbO9CVCH3+UmSo/w4PuZUg+ozxRVrf6bAAYewBLpSrGGQMuuAeA8DAGcDRO/2yPmz1e6iEFGMSdAqFUD3OoeIaIP+vm6Ub8aRxhH89Zc1bPumftUGu0Rv9S+meAINdNMGij84HH7e03cXNK7bKUdQ9zNhy6CyoaNSsZDnbCv/sNQe1+sXcA5MDGBQXKQUL67IJw9bOH92fsIx5PO/x5GLcPf27vKnhxM3YuiIIHDwNFf8UP+XGdMPCCi5cFhCBCcHmavtJDnMEHz4RnoHbAhlvwGTx7/FmFsAEMMeDjDhjhPEYAk6hfFGZunOYw9SWXXGICjntP9qiQwP+OHTvtg5MPP/zI8uAEcAHAAFo4xEmcxEVabJ0RZ5z/wI/lNXEPRRzM2E2AM8VWIu7wf36Cb8poXsHPggJLLZ+k/jQ3VrRWR+RrKRk8Vd4aAFIDbvrj7tggrWiLifDFjjABmFi5gyd49zcIo041vIUF+Gk9aN2QuMdqSXi0GglhgzBxgJb6K2pc+qDCizrAO9+DqpHGRq7/Z2uTA81e3pDxpYq2ALmA8wswaSsQoIgbiIdHhm17STk1MGDgx/hVDjSOEHiEI04uFW1satW4LBrjJyUHp1ytENtbDlZjBcCFH8KW9jo7O6dgxD/wG7xm80BxAHZIwy/iW5neivJSc/BIW+JMD6AQu+HhQVvV8bfLuDm41p55dZ1wvNnV29dn4OLE8eOyb89eOXXylPEVZRfbn0xa+tT/t73q1fLE45+US3c9Ka94ZY3s37sk739vuXz7d5XksUdYSS2TsVGR/v4KO+MzNkreeSmBPKjQ1rRIG2BTq/x0dnfZlhwrTpz5icYRQHMZ+KAbaEnBkPGIHeDFzOEH5e0CxaQqG4+HU91AT8R9YQUfFzKvVqvtw2/YZ/UL2UNZu6w6n90ardH/K70ACOInHZTcDnIDnTm182fa5Gq7xJTxv9ocugsQFEIg3NxvCEg8p2YHHalywZ+CjgALqTvmlcI24nEVwMvNabpZv+E/65a1c3MAEOfX+YYiXsjd3S6NC3DjZgc+DmzgPYAQKtxcZZ/9K+weJsL5Kkjw77z4AALAYAsvABFL7wAUO4OQrBBBxAH5wCl2JohVIF6d57JF3GOQYsbN1hkClvuIiAcibcAhfhGWpBGgJvKIH4QjAsuBZMEEE3kjbgbxGCyzRDh722tBAdCir/44KEnK3fywBak5R+Abr2qZCHavPzfjThrc82N+VbfVGMLbTJmADmAAP/CuPpM01B9+8aE/mLwtaP+wcEl78H8zc16JV6Wr8/7R2Yb6Zk2DiyMV+FRxsL1aPWvetag0lwrs4MN5rMwpgFGeKBfS5iyLrxz6p1CyBJ9RzijKdWxsWEYVFPGMII68UTYIS+NR00Not7R2qBmAxZfqfXuLunXQQziKKik75Ye0ANsAWV/p8QPvIeQ9SIRz5SyndlBkg2f4JF7aKdu33M1DehyU5uweK6a0uaamFgNbrPbwNld7e4ddFUHZcFHo4UOH7Hzf5MSkAWJWSiwZrY/KKi9T8vjdr3mNlSkvGvSs65Zf+sX/rXG1yA03T8rWS0SOHCqX5pYyeeiBcgU+3i6rqlxARzul3eR08gC/6/p67fV22n/kD8Kvta2kLn0rUxXAR59ZqTFAo2YHMZUGXnmmXZk94RKwFHUAH+7Gsx8wd3/uJ57dL2XsdsF/qHjO6qvVavuv5J80ofO5hX02bNiFeY3W6KtBq0AQAz2NLMxmmVD2GXM8exj0lZT1o09m8AeMMUCH8HE9QIT7jUE7dXfBHv7CPV0BcWGDAHT7EKwRLvVDHKnyOPV/+TnLR9i7eaVK40r5wgzpY8bsbsQRz24XaaV6DPSeB0CPAxzPj5sBB7ihwoyOClCUXTVyFWXgaQcvDCo8s13G1sTU1LT5Q2Ag6GJbIwALfhFCgBgEBCorCImD23ADBDHgR36Dd9ziXFDkNfILMCNOzITBP2eTcCeNbFoQwG9h3kHcYomtSs+nBjUBThz4twHVhLzmWZXakhnzq0HN0u5Zwa8KA45sMdvOJOXpapgFLVtKD9HJuR7KlPQBQDFwWwnDRKLDC3liaxTQU1tXLfV1XGnAHUvNyiwfvlyUusZ5aeuak+4NC9KzflF6N8JfUT763iXZ/1irtLb7AfdUeMFzuczNzsvU9ISterACAhkfCQ/GuxI8BGnuFTgW5Ny5MwoOOByMUNR6Jk4NxzNlxi3pzVpfu3ZdoXXGyp7XF3F6fvkchdcd7YdtLkAshQqwirSd10yBKsVzwmbiJ1aIYpt20d7W2rbtEgMTAJzDhw/a9Q2bNm20TycAgI4ceU7VYTNfffU1snHjJgV5o/Z9MM71jA6PaP6LvjKiPPOxTT5tc+NNN6m6Uea1D7At1tzSLF++7z554IEH5cC+ffLt3/Ud8qY3/4zs3fO0fOYzb5X6phm5++O0Xa2HStqk5dTKk7YA73w0uE+BV3dPj324mboiLzQMwA35xJ+VMeCDsk9WZ2jj+PdtKuqZbfL0/FQu53bEEe0gXdkh3giXbnXFc+rvfMrbUjwHj14nqUrbnSso/IUZBWX9hV3oULhlzRd6XqM1+mrTeQ9Gp4SASIxG2Wc3xypRKOyDGHyzQiB1jzDubsJDB1UogIAPfGH2MAzemMO/+wnh7vaY3T71426eVpoeqXm8Hn+Q+9GcmT/3A9EJw40w2MWzmjQtjCjKJNKDsmYIs8dtT2Z2PynvkdcAeAAbBzu+xRbAKA5uO+jx+3jwG+6+MuRhXHncUa7oTgw08M7gxHbUrAkYVnVIH9ACmGFGzAyZwdh5TL83FgMVr96zEgTAYbk/VoIgwsR9Qaw4hVuWR1YNsm+HkQZ5Q/FMOqQP8bp7oTBnBe9lpTxZUWtYsqZ1YbzxpwO8elMnrSv3gi9zY0wm75EPVAhvC2NlA//wUrQwEIeTo/2xzYEnK1+YICDP1kaL9sZPmwrw1uY2ncXXqXuV5PILsn7rjOy8al627ChK3yYFRw1LMjm+KANnF+XsqZKcOLIke59YlEN7+Kp8m4JSDavpUydR9rnqgkxOn5XhczkFCb6tGeUHeT68LOI5iG2yEydPyMjwgOUBNz//4Vnw7TENo3bbtm6Xvr6NWu588sDPHVGftBfqhxJFyFoclgZpkgo/2C0XS0Ju4DkEJ4q6gF/qky0uPutCfAcO7LMD+/i54YYbbYsW0LNv337hIkO2bm+5+RYrly/de68cPHhQprUN81xRXqltQ/uS8kl42t5VV18lO3ftshXNvLbX544clU2bN8n3fv/3y2++9Tdk4NxAAvoWNd8l2b4zJ4cPiRw/WqH1aawbuCWf3OK8rnedv2GmfLD6Q9uNDHu+vFwMXGv7ivM6y6s7CfhxxSviPCuQYdUn3AEzrAyhJ36Jy1eRNA3iIl7Sw6zumEMthzE+3E+Wt/Cz2i7MqxWUfQ6/QVm37HOYV+thhrLmNVqjfw36CiAIYiBNjMvkdm4fjm5Ho43B1wfd8JvaoSBPOgUMJsDMHMAl1V2FXQAF17Pgwf1HfC7gIz79t/TQeU4p3FJyvumAqUN0SI8rtY/4cE7TgdwQ+Qx/ocJ/5DnyECpAQQAXB0AAGwCRA5wAQQF4eI04AIO7ux8HGR4Ws5d1lBnKWF0mBjJUgBK+ag0ggl+EL0AIEIOwzQ6QuHOWB0GFPz7fgV/PrwNLVgvgIUAV5PyRr4Klh06YUITDDj/Eo2O+LHD2R/PIJy4Ir74sLord6gqe9NG3eKIe0NVfUvYakw747te2H1TYY0sIBAs6z6RLGpFH6qSo5WrhCKS+/G0vhB6PS1JQvipzZdLa0ipdXb1aVi2kLh3rpmXHVdNy1U0FWb9lSeZmS3LkgCjIKZdjB3Ny+niljI+wAqblUiBdymJR8jVVtioXAorzWZo7qc6rW8OwHD88r8ISkITQpj7UOSErMw3jvMKe1wf54PzM6VMnZHJqwuJEkKqzuuM/LQtWyVg1aW5p13BeZ8RhcaNbOfuz/ifkz2Yyzd2CF88LAhn3lL+Ie8uWLXbW56mnnrQ3D0mfyz2vueZabWPH7XA+bZk7uPg48K6du3wF5/4HNC9sCQJcuZzQwcXV11wjr3v96+Qzd39GHnzgfvkfv/AL1t4AAtzM/H/f9rt2mzptFBDlq5jcVVUmNbUKGGfLtI/Rzrh+Im/netZvWG+Hmlk1hax9JeVLQ7U/NQM4LN9J/aEANVng8/xnvy8nnjmsHud53E77nsbjcbu9rwRRtm5H2pEeYYwXc6Pfhu48hr/VdlDWDhV20Gp76HzPQS/kD1r9vEZr9K9FmW+HpXQeqwwhlBJTYkDLnhtynR+3w19WmasJfZ5DELugw86fwz31kwU9Wf/hx+0iXVeeFmYzJTr8Yp/Vs50yMRjRQROjkT+EHXFHWOLxZ9fDr/NmpsQePsNPyqvn3cGJ5zUFQJgDBGS3u1xPwRBvBTkQ8oPZvjKEmz/jB6EaQt3LMFTKj+fJ8x7CkDBsU/GZgABEgCBm3wAiBljiYUbOHSsMkICgENyRTpz1YaUIEERa8EL8uCGU8BflgoKCZ7/PaV7tNT61Y3Yf/hHGpOshlNQu8pVUh5LmS3+xJe0Q4Ah53Miru/nKD2k6C14GgB3lSv3z1pDmR8uTOGr4HAVndDR9DtOS76rKehV6ldLVOy033jEjN7xUwV99SfY+sSSPf7lKDu2tknOnymRqknqbleIidxkBelTAqKCqyvFNOL87h5ULyhueEfB8+kJlv7R0Tsjp0+dk4HSjgq1W8xuULT/Lq/LmgqtcauuUl6YxOfmcgt1iXsHrWXt1nHznVPji38JZuSyZMKZstKhV4HOfUPLhTvPnggyj66E8PRfYLrRdELtANZCV+COuqGPyymddSPP++79sbYK3uHbv3m1bXw8++IB93oWVkryWO+fT2Hr92Ec+Ks8eOGDnm7Zs3SrXXXutpffgAw8qiMzLy17+cqs3zNz7xevxk9qWJ8cn5HOf/aylA0ghR6QNBV/UB2eQ1m/ok3V9fbYdTN6i7Wk2lvMFef6872APHw5eVm53+coOYCcBQdpeaEdmTvy54tnLzp817ohXzW7vuvUD3JP6NrvE7M9e7mHO2l/IT+QpVDy/kB60+hl6MX7WaI3+tem8IChL53P+ynYMvKkd+vOVAwOEO88OZkIYo7Bz3f2G2e3dLp5d93RTPjDiT7Np5mwfW9lZCbOyY7sxDZB20HCDwpACIY/L007J+XKFW8pnNi/ZMuBOIWb/JnQTIIRwQFFm6AGC3AwwcJWuBvnr0mxbIFiz4Aj3FAx5Os6L85Cwt5zXbNkwKBKew8v+FfxZE7ys+HDOB0ECCIJ4OwxhwQpDpIHOTJu4DCioWwAj7DF7eVB3Xl5Bc3MzMq9KubS8+5mfkglq5UwZTP3alhS6hme2TBYsG1irjgCBh4jfhIZ5IIwYP5G0b3stmgNCkhUfVmm4OZvbhlta2kxI4QdBRZ5m52alree0vPY/T0vP+gp58qGS3HdXtRx6pkrGRhdkdnZK8zttr7fDUAgfFMIP3QVlpYECQCP8UtbVVQqGNLtbds3IFTcPy10fLGi8DdLZ3WT+sxR1hk46WlzS1rUgd7x2VK69dV4O7lmSf/yLvJw72SrF0qScOHZUeZux7RwTqlZeWr6anpWZ6hWVVQr6GqztEa/Hre6ZPDjvsZoRqxTulhLtzeuI+qbM+UDp5Zfvtnb06KOPmB3nnK699jp77f2LX/yC3U9F/Hy76/rrb7BVmQ998IN2l8+OXTvlW1/5Sjn07LPWtrnNmXb4Iz/6I/LYo4/athXbrffcfbdxcPr0GQPTvrLm5OB6ydonh5k528OKFODTVvuUPMtJvg180Aa9LFC2JWVAhHz7Fm4W1MQzZeMAp9LAJys94Q+d9lZpcbkCrOMW5Wlp2TPppuXvQMhXfsJPmI3nxF/YrX7O2qNDX0kPWv18PnoxftZojf616SuCoCxdyOtq+3heqbuQR+cZlQU1obLPHibcIpybIx73RxqmZciBidvz4x2OgSLMuHs/jA7vdk5Zt+fbE29qh9l1t0/NrmOAXzfHczZPWEVew85Bg89C3byoAsGBD88BirBz88rtMAAPAMh1wEVqH6DDVRqnpxM8oCwLRpGvyLeXWZkKqxm7ZRqhxYFcZueAI3gCFNm3jnQwJ27iJH744ZntBlY3ghfs0aHgwc0lA0DwzkoQ/PpbWF7PWfCyHMbcXBhgZ3zzj548L6mKt8CID7CTBLbwdpg52eZCoBAO0MLqQ1/fBuEtpCgvi091hEZehTKrDVI5KqWy03LmeJUMn9M8LExqPqaVfz9UDKGjQgiFCiFI+VCueAcAUWZQYaEkXX1zcvO3jsj+p+fkC5+okdbWZnWvsbKl/OGNuE3AalgEJ4esG9sH5KpbxmXr9rxs21mt+SyXD7y7Qh64p0nzMCPHTzwnM1NTKRCi3yzBo6pE4NfXNdsBcWg5DwaSPC+cJYpzLNl7ZlCQFhW/pqKdA2q2b99hW6r79+9VN76/VytXX321gqMmuffeL2o7m7KyAaBcd931UtA2/pEPf8SADfcCfc9rXivbLtkmd991l4yPjdu5tA2bNsrfvOc9VsfwROJsodEeIN4kpKwAmmxt9W3ok67ubgP2ePL6JZ+oBCzwp3nlGfvlVRgtY1ulsXoMwONAB/v0bI9/JBiFHzvno7oBIZ5NORjy9pDGF/F72l7eoZ/PvFqttg+/0PncUeGW1V8s/XP9r9Eafa3onwWCnk8IqcS4TKkdUWejj+fVKit0Q1A6MOA5NaPw62n4wOnx2q92NHvMEJ03q0dnjI7tzwwkqdtqPfyZDT8rzFA8w5ObnZwvzzf8udmfA/iEOQVE5MuBiCt/plxcOThCOfBB91UdngE66AAJBzoOeLAHEHGgNQVFWSDk4SJedOfJ+Qz+sxTlBPFmGRck8iVv/BI/eUFQseXAoOp153mO9Jl9I+RID7sIFwoiHMCBA60BgCwuTV6HbmRzwgthPH4oPePjFGCIgCbI1eRPbPEsahn4W0PYA3r4hAV8WfPQsFx8yRZUz7r19oaSl236KQfygoAKcsBSI2NjE3Lw4LP2Sjr+svmLsOgh7OIZQckKEAoifsy4kf9icck+z3D1raMyMTUid/1jjTQ2NUtdXY3VIfETV8RLeceHRnkNv62rXK69bUguv6FcNm+ttq21f3y3yJc+2aZhZ+TkqWP2aQhWckzAq8AnTjMbf3wLr87aDmWGXRbouLB2ge1xpCsXKXk/ppxZZeH+Htooh53xD1Dh8DPbqnzEF6CNPWCFD5eif/gDH7TyoO5uvuUW+fGfeIM88tDDMj4xLgf27bfLD+GR+jBG+dF8+OWRlQbUWe1B8QYaZ8TU2chXV1BRLwFGsvkMe88rwAV3lK3wYJ9Z7fHVMcBNutoTeqyYhW5xEpfqEWdWkf7zVoASeyh4dMVzynf4y6qs3erwWVr9vEZr9I1K/48gaCWtjir7jDmew5wqhD0uIfTdLtwZ4LJ+U7NFpx3SxrRl3e3ouGZKzM9/tifVY3Uoa3c+HXJj2JumlLpnCR5d5zddsUr5j/yEXeTf85jVERKu8BPmAEO+mhPgJ/QQ0g56HAwBMrIgyFUApgBDvk0WKviClyDM2XKBR84JcQMvbwvBAwqhDQhCWGXrMXhh0A3BHjxB4Y8w8/Mzas8FiMntz0kbsOV+DR+EX4i4bIZudYqFlzv+EVIJ8lGlA75qhCsomMQv/gxoJiACIcTKD/lva+tSYdxrdpEWegAO0kXQAlZ4hvALyOMs1b59+yyP+DP+E955xozfrE6ZASLhC4FIPNiTJvwg0KrzWl65YTl7siTVOa4cqDR34kSo4p80z507Z2/thT0fLW1qapPO7pxc97IRueKGkvRtZLutXP7mj8rlkS80SGFxVE6cOGp2HMi1VSCNz1aFlLh3hnuMyL96srLM6tm8BC+m1M3rhPp1AIRiG4xX2rnQEH4Jw0oMB5Whp556SqOlTn0blcPRRW27//j+96sr1zbkbdWHuuNgPnxSF4BhT8vrjDi71B+gp629zd4KizILHiHy7aDGz+FgHwCI+vCyTICK2YdZ80w4wAyASJ/xt7ziY2DI/Xm5ePgIa0rtLB01B0+evqeLOcoi3NQI12Z2/r39E39Q1i0bR1aFe/Y5aPXzGq3RNzp9VUFQli4ULfZZldqlgjaeccbMAJX6dX8XIu+jKztz6Fm12i4odbPfxPx8dwgjbLld8GfaCoo8JU/263nI5hd/AXrczvPt+cWMoEBPQdDqVSHf1squBjkQWg2GHGxgRkAG+MCdMJgJT5hsWsFP5CX0IFaD2AZD2OKXuBj42Q5DaKV5csEHWMKMsGdwD/AUhB8DQPNqb6s/yoeGp7T9PI+XJjwlxWp1EXVE3AhCtrvwjGCCeNTQZjA+LU2PzMCkphvAGH448Nzbt3E5Dx5HrCo5EKLM4Bf7AEJB5I2DrkMKELk6AP/4hfCPOwIpCxSIg/TCDaCIHWmy+oddVbXW5eKwjAxwYzNngfxtPtwIB++ACVboSDPiCsWnWVpa2mXdhgq56RVDsvPKMtm8LS/Hj5bJu99WI8Nnq2Rw6LjdMB0HsikVck3xIFzzeQVLtiWmbZYiJVNGK/sVFM/o5CMtS68rXoXfvv1SO09GG6I8Ghrq5bLLdmteCvaGWABMVmxuvvlmmZqYlPf+3d8ZL+QPPoxL0tA8c66nWsO0d3bIut5e6ezqNDDpPGjdaEZYvfIyQw/AQ72wQhNuDj4CwLidA0PcUvuoSwc4sYoWceHX6hmApXqkGXqklfIT9pQd5hT0oOApW67PfzbTCreV7m4mrqwOhRuUNa/RGv1bon81EJSl1UnEs+sBAMzG7FAhLCHMTuGehk0p7dir9awKu9BX20ErzfZr5iy5H9LPujk/zl+ETSl4x1/kze3i2d0DIEUZuO4gJMBIKIQewg4dAOTbYw6IEBwBfgIYcXvu+QCQK8woD+dgiPCxPebKecjy7Hkh/gkVSgjdWFWinPi8BgqK/BAfaRPGhUWlpYdb+OECxDkFQfBg9pSLlikCRFuu+rMYtcCwT+rYUtHH7GCuZoSdc0kUvgpDPkyAazjjScuOtAFLBjzVvbUV4blBAUi6+kM6kecgnqPcLQ6NH3AHcMHswmXJDvTyHbaII+LE3YRjorNaQXgIAITwJww88gHxfO2czMyOyOhAXhrsDTvnwYGA2JkaABD8EM7KT92tjFS54K7QuGulvaNdtu4syA13DMmWS6qlp7dKPv1PZXLne5tkfmFSTpx4zso1zgKxPYMFQryutkHrzduFRr9c/sulY5aedyjST82Y3J2P81566aUKFI/ah1Thj7cHWfHh8sUnn3zCwBj5AAS95CW3y/DgoPzd3/ytlRlEPgnHxY4963qkq6fL4gBIQFEXobwsUjCDvwAzgBBbyVF/FQow3Z+DFAc17gedeg6g43Ekqz3Eg5749/AexnlIdOXjfFte8OfAx92gKMNwQ6fkXXcK9/OZQ19tjmco67ZGa/Rvmb4mIChLq5OL56we6vnPIfhS/0HeV+nI9qi0smOvNmd1KGsOOp/dP4dW8/j/b+/cf/zM7vr+Gc/97svYXl/WXnu9991kl2RJAgFCSDaEAhEhCQSiCgnaH1qJSv0L+ktvqFKl8kMkUCkqFAm1VQopglbQBqKQiJCQQpLdsPdd32Zsj+3xjGc89sz0vM77+57nzOPv2N6ss+vLeXuPz+d8zv08j7+f937OeZ7HaM/FsufpepIxXvpxd0Dnp8cw1huJkIIMsojI8rIJUePpgYDYM9SQIb0Az7IJlAiN2ij7aMbj8a/mMxt8quDixaVURoSAMxeQIH7EXZ7xeTzoMSLoyNf4l1Mb85E/gZHICB+X5f/Q0195vehQfaa/EiHKBiKJKZG9P/n8T/qTUtnoUI+a+ZqmQL/0Q728dlcSGclZ8qb093H2h8egt6nOdUAZxuLxE9O2iRB5GD7i4yeO57cYYyjdNuUJpCE9kCDKUpc0ZdUuZ1n41AkHzwdjcmJrqp0nnvvj3BFPQxF7TIDYfVEOmZj2x8e3prmOxlPvn40nnl6O+x8ciRNHe+Oz/3ogTp3oSWPl6+pn5d1KTeRxp3b6Ut2x0YlEVOUxJNP9CVp/X4f8X1pfGW6RgZ7E6EwKeM3CwYMH87fp+LYZhp9tOz5uylifffbbmQSxBjwu/9BDj8RKui8//4d/mJ8e27X7nuzp2badpxFFID1Pkw73zxysV57GoVhEyKRGZRvZeciuL1n5TXudQL/MsUNkFERsRCg1RgePmdhymSZ4bmUatPONzXRtfTu/ouJOx1tOgkq0u3a6jLvproXN/lETl/+oS7mNa+XdKK43TlCW6TbPtoyRdCyvjHUyoN4ew8Ar3Tw5JiJjEiRZW2PyAEF82M5q0iZDSruePUOZOHSMPbHIGgeel+PcubNx+vSZ9bGyrQMJMhlwHdp3GzIcIiD0MT9/PvwRVDxAlEkXZt2Y0o5CIhvJkGJUANeOVeO9Vfmas/FFnAJfSCczjz21CTQPbbGlQjk9MsJj7wdzTPvKUvubIbefxo9Xg22YK6tpndJ6AeYNGWK8GEmAp4YzVJ636xNTnpg5Y/S9BcTaWM/1QHY9dDyhx3ak9dQhBo6bdVOg7vDwaOyY2hoPPHYp3vuh07Fn/1AiP/3xB78zEksXdmaP06uvvpyJFYeX8/hSW3g4eF/Q5cvp/uMeSDoTHOJ8JgbS0M+TaQO5LttDeguyCQFEgXUTOaM89wXXgX4ox/whHtyfyOhNNiARfqcOHief+6Jdty/PDmtL+03eehudsfhRfnttkCmjNq4mPSqr8s6jHenUn3UKulbyZHbkFPI1TEHbcqxscy8oprjWCKAvr2spl7ieHmwmg3a6ouJOxNtKgkq0h+Efacv8e1QSfVZfBf7Rtv9Rq+5GPWin30q052p4zh53U05zto6A0RP5kexgUuGtMZEKkRZ5gyAxDiJBJjvEJkZsm4kIsX1GvSaPurTldtUH/aovDgHPzJzKZQGeDF6oqP+LF1miHPkeMzoMCeOGANEvB1w5BM38OXBSXrP1w9HZoKW8pMtro+wMdNSxUWKt6Fdt+gWN8tg4j/f93Hff4WxoWQ+tdcrjzc0riXiksoMDvLRQLyRMw01lEpEYidi1bym27Z6LV1+ajxe+qe+C9fWL2DE3DDh9MR7SzJ/gMfq6syaMhbSNa55bCgC915FAG35FAWVdhr5KY+o+nAb0QxuMjTlt6eXty6MxPDQZk5PjqX/6EgHjA6WvvPJSIrmz+YknPEGTk3j48GiJxGRCQMjEhGvTIQbJiOfD6sgp5DFAVqi4PiaCiEW+ph1yS30HEQvJKuc8XWPrGIfLEER+WEuX0TVwPtudSov0iKjpsxUu57GRbnQiU01fGovXWIG5SPY8SWvq0l0vgLZcxqCbrrxnyrjEjeoqKu5E3DIkqER7SJulr/UPtZ13q/+j7nYZ0BEYu2WXwwimEtlAKZgUtclQQ4Isy6vTvEDRxlhBXiERHskbPUTKa7bJFHwWCRLDyxPxSODtYOwYCR4p57MCjKEMnovktVhc5IvjF5JOxAiviq6d1gAkLYsjg5qMCGly8lNLCDkPMZELjE8yTPImpT7JS0XYIly9kghQMo7Zc7PC0198afxgirdnzw1jYn3wbEXf0XjH+87HgUNb4vUXe+P5bw/E+ORoPPBoT4xtXYyFueU49mpvnJneEvcevhyTU1fiL/64J2aObk9z35qvDeOXV0MGFKJFH6yf5wZ8vVkXA53WQTJ5TrPOBBtjBxllGWpgHeU8hjKg4ymw1HAuj45+fM9wcJ0XZM7MHM9blZDbe3bvS4RnKJEZlddWZMdrkXT0yTjzmLgWxCYxiSxACDhblPVFoC0RII2fsN5OUUblkNGZmJj4eo7NvJu4lIlVnrRCU986ZIf1/olTnsfEGNETN+NFFulhUZzn/DJtlGnKgHY+94h1Zd5muJEyxhspW1FxO+OWJEHGmx3a7fgPefM5Q4CamHIqW5Ig6ZCVFrkgNCSlIUUiQs3ZHGJIDrLID14gnQ0q08giRYTGo1S2y/tojh07kWRtYXAuCBLENWEMHqOB/tLyUpydPb3+KDzUhvmQp7km5Dkmw5AMW6qV8vg7KTrXmm9mJZuTjbE9Djz9xRqpiM8Dreb87L1K8vZtU/kM0OAg2zaDeczr2y7JEKfqcXFhKS5eOh077pmNfYcvxtzsarz03GBcODuayowmUjCQt4hoe2T8XDz45Kk4Nb0YX/7Tkdg6ORUjo8Pr87FRNRFi3TxH9M7HAPqaUoayboO6lOG68AQX3zJzvTJ2cHvd4L7dH/3Qh400OjxNfG1+9syp/JTe8NBwHDx4OIZHRnQt0/qm0uvXIm/xEFIbtOPgsWQSlOOkT9eTslnfubby1oh02APkMrSjWLLL0bbrEUtH3KyB1kO6xtPTeHPWx9eSCSrDPDq6FGcPVxoXeR4fKHUgyx19+ov/OnmqD4hL2eimM7rp3gxudnsVFbcybmkSVOJGh3mn/QPuNu9GJ0JA2ltjyIpFikw4iCWLEHm7zOSn9OxoG+xq749ikyDlN+Wa+hAjzo/oSSh93oDH5Dn4qvE1HiuHvA124XwsLl3s6GTs4Tfpqub/NN884exVyJ4fDEiOO0h53AMYVZGc1F9aC/TImRCt6CxM0sRSmlc+BL1nfyIqW2MgP5Gl9aWv3FYqayOI0cTjkIaYx7m2Ji+JZNUTehIpwcN0JZVv9DaQJdy+jLOMLv36XrZM+1xDXSO9bwiyht7rSFvZ2BZ1HFzGY7XOMuUbQiBjTj59QsB46m9m+li+Vqzt6Ph4HDnySF6TXF8XqXO50p/UhsdDWzlAWrg2nbTy1F+WKZ/1DeEQAXJ5E6UybCQtIkDlGR+VcV4pbyRKqi+dx6W+y5h1KmXH1wqUyUuTZMN5bRmUstFN18aNlKmoqGhw25CgCqF9uZwm7h4wYg2pEAGyd0ieG0JDgrxdhuenIUEmPE3QmaFS73roaBMdj8yXH1vFyJSG14FPYsyenomlVJen3uAtkBc95cUE0xxSOWACxM+9f/TxNiBzIDrnJ5l+8PKwBpSWR6jZXsPjRD4Gampqdwq7sicI2BtRGhXLlId8YCSdbXJCTB/dwDwNZNrDm0Nw28SWKeO2sqFNc+5LBAwSwfpCNAH1ySeg9/Xtts4lSCc+Ez29PG21FiNjazE4ciUW5q7EzHFIop5O42A7bU1Pn0yk9nVq5jXeuWt3PPzwo7lPj3udsOTxpjGlNONlbCIOEAxIgb0s5IlQ5Dmm8hCSkvgoKL8kKaqPLFKjczxqTwRIJEZ6ldvYZjuUYyzH1CY9mqdiyc38FcC15G4xKOUSm+krKireHCoJuk3RzaCVcdsAOm1CJEMJAZIXRkRInhwHe3hMhHw2yKSHYNKjPHQq77NGfM9paYnAEz/ahsIjgyH1WIkvXryQH8NmLPooKiYYwgMZEiFKynVD1DEf8jak9Lo+cZdsoCA5HTJAYR6BZw1Sy9TqjCMRBchC0m3ftiN2Tu1J7fRnT9HgUDKYffRStJ0CxtCkIx/OznOhT+UDrXOzxeV5liiNKuOSJ4QD0CKtZR1ktw0w7pzHod6FCxfW+y77clzeB4BYr1fQQe4jj8/F/IVLMXN0KC4uDCYC1B8rywMxPKIPttIXdSCyx48fjbNnZtJkt+Tvoj344MOxc+fuPNeGkEAkRD5MbtAxPukSeSF/nXBIp7ouL1ltqt1cr+PFKWWVM+mhnOpaTxnFkt2+YoLaYHzWt4PGzho39wF6w7LzCGXachmXuFFdRUXFzUclQXcA2pfQaWIHG8MyFhGSsRYRWumQHw464xmyV8jbXiI8JkR+ckxxSY7sIVpK5ZpPaJhEqT+TBJ11OX/ubD4UnceE1wqykqbhmXF4GTkboxzr7ArGojRW2A68D5SmLwDp0osQaY8/ag8FffG5hR079sWhB7bG+545nQz8hfjc76zGiVcnYmhIRjMfaO7Xo955yyYFG0+PwYbL4wJeZ3QE4LLd0sRlXdezTFkCBIExsd6sH2lAX1TXlqjaz7NOYsriX3zsP7QYhx6ZjWOvXI5vfX0skZ6xGB8fioFBeaQIbg/QPgfdT544GkuXFlP/PTE+NhFPvOOpfM4LQAyp49AQDcXy7JhYQEi8hs22lMgMREVxQ14UrHfacklynEdQefencZhsNukmMO9SdtoxsJ7QpLN0VR4oZdBOG5vpKyoqvreoJOgOQvtSOk2MEQU2psQEjKY8Q41HiNCQIW2VmdhcTXZEhsr04qJIUSPTDu2xZaZtMtqnb+LFxYtx7tyZ/HkMjQei0iESGO+1ZL2TLm+BZWMhw+PHq7Nh4/08ycBjXHmcnnEzT+rQv0iUvC4GpA9is3vnvXHP3u3xQx+djx/9qYX4o99fjT/43YE0Nsaj9/F4rCIZkASIkQ5Qs82H10RbZDKulCHYeJbXwu0Rl+WJfV0AOoN61CGIIMjgk6Y86VyvZyWGRpYToaE/VnEle9P4OOrWqeXYsedCHH1pNb75Vd4yzcdZ9cJGEwNAbJl+2XY7NTMdMzMnWPoYSITn8OEH4v4jD6Y+eaReW3rMP5PETHA0L5MdxmedSIsJkLexSgJTkhuTJHQiVa5TkhnXRXZodAStbxm85oq5Xs11KwOwTHmnu8VgM7nEZvqKioq3FpUE3YFoX1KniR1sbB1kTGVkIUQYfIiEPTciRfYEiQg5XZ4daofyCbOmvmJ0EKy5ufNx7uyZLOdtKs4EdaaQx8542Q5LhoM/GKykzB6fbNCScaQYhoU8trjyN8ZSPu/3wdsD5B0xGaTCWuzYvit27twTT75nNT79T87HKy+uxWf/ZV/MHF+JC/OnUsnGWNmI0wZrxtjoU/3K6OIZ4QA4hIB89BhtypiwEIC3m2xYWee2cSSd1yCBmOuAzltytEnM2DJZXT4Xw2OL+R0+qyupLofAE5/p5X1Fl/tiYW4wrWVvJA5B67ld4HHQtskE/RF40u/o0VdjYX4ul+Mt2u9++r15S4408yBAgERYIB8mGyIzlDOhQVZovqtF2ebsDkH5IkIqozoam69FU56xu88mNPNhrrpO6JxGvl4A3WIC62MdKOUSm+krKireXlQSdAejfWmVxrBJtiG3YSaIBLUPTcuT4+0xExwRH8gM216StQVmPbHOA3UjTrQJSeLle2fPns5l8jmdNA5MBmPLI2ac6U8yOzI8ScffMoQdY0WcDByZtNuzpnJ4eyA7nN3RvDvbU+kPH+ec2nEw9t83Gp/45XPx0BPL8du/vhZ//kfDcX5uOo8198c4OoE0hrQ0rEDpLdkrtHXr1kwQXJ7AOpYkCJJEGddjTShXwn0brk8dCAF56CBErqv+TACyKs9V89e15ok1FsdtU4c2AfUIBuM6ceJ4HDv2Wm6Pp+cefvCReOzxJ3K9hgBpO8xjIzZ5UR56PdJPEDkysSkD+Y4JruM1J2aM0m1GfAhcH8o5DaRXGafbcpkuY7CZ3Ma18ioqKm4dVBJ0F6B9iZ3GICKXcSYImSg076UxCZLnZqNXSIRG3h62vnTux0SofLeQypkkNXV5seKpRILO5PJ4cTDSjCeZo0wx1pIxgwgpJWDYmwPRHQPYK28L5394gZ1IXD4Io/qpOp/LoExff0/snNobUzvvie/7gUvxi/90Lp7/VsRn/1V/TB+/HOfOn8pGtw2M20ZDu9H4QmwgQa5rY8hcmRNrB/AYlU/LoXdZkOffSRNThgDcNmnyynIG4wFlXil7zID2IGXA94DBwfajr78WR4+9mtd7z5598cM/8oFEfPQ5D3uA7MUhNtlpYhEcyTpYLi8POhGlMp+06xETPF6Cx28yRNqEyPMsA/BcnS7zNovBZnIb18qrqKi4dVFJ0F2C9mVWGu+AZIINrYK8DnqkHuJjjxCxtrIw7PYKoYPkKEgH4TExsgxBUp48RbyA7/TpU5kI5TNBHSPsp678t7axtAWWLE7WYnj4Y29QnlGqL/TE5cLjoemu5SfGkqlPJGQotm87EIeOTMbP/vL5ePipS/F7n43408+NxcXFM/mckg2ug9M2zDbO6DDY9oqUBpe+TSS1nldyPT6QqjM0+p4aa+J+SDs2LKN3zLxZWxEre6kSKWA90h/gc1NUzxqpc3tuk7G352Zw3U6eOBHHEgniy+0/+sEPx969+2gyjR0SpHNAIj8iQPL66BC5dCI2yLTdkCDLTR6BsZTjcZrgtPOI2wG05W4x6KYD7XSJa+VVVFTcXqgk6C5C+1KXhtAyoSRDEKDGKyQy1BAhSJBjCA6PxIsIYdTx8ugReckmR+SjpzzyzLQO3fLGaAgD7edxZVuTYv7rkCJ08vx0jJ4U2dgz3jT6lNeby9MOyPQppTUnztBEbN22PXbvPBiPPhnxmV+dTWUjfvPXBuLbfzMQ8wvTuQ+CvA0yujbCud8UMNx4fvDqIJfrV66j1qshQQAShCeIdiBD6D1vdIDYbQLH9MX6Hz3K193PqwyLlABJZIzahuqLgURSBu2xGejPLyuked6szQFy3nANGaEv5kfbBtf69OmZeP31l/MTce957w/G00+/J9XVdh4ERqHxBNnDI3IjD5NJj3WKRZjKtXUgT3NoCJDXHZmYANqyY8vGtdLtvBLXyquoqLj9UUnQXYb25XY6G9J12QTIZKg8J6QYo06AyHhrzFteJjySRXhMiESCmjzI0+zsmWRoX4vFiwt5KwyyxYsRMT8+y8LI9AI+GbhED7BQ6T8ZxVQoH4AmB0O5nAy4iZMOSWuOfJS1t78ntm/bE3v37o33fWgxPvWP5+O5b0T8xr8dirnZRIIunu0YX9raaHyJIS8QH3t9THa0ZtpKoi/SXle2E1k76VcySYEIUR9g+N0HoB2C69MW+ZABvmV27OjxtFaX87qsr1EKwDHIa9UJrF9vIh6jIyOxa29f3Ht4Jc6fW4uzM2kewRZeT75GCwvzcXFhIV3TdI3yI/Fb4h1PPBkf+vAz6+QlE6xEcCA1pE12pGvS3h4zARKxaQiO2jPpYc03en4I5RwM9EapL2Wjm64bbrRcRUXFnYNKgu5CtC95aTwt26iTxhgjY8Qx4CZBOiytz2yIBMnjQxpyA9nh8Wr0xCJBIj98ZJWYejwd9srLL+ZY7SYCI/O+buCRezCSPSYlIiR4gLLxSv9d4VH4jiHDi5Eq5lZ4vJ4Pp2o+KzE80h87dhyIe+/dGc98Yi6e+fhS/OnnV+K//PpYmuuWNK75bJhLA4yRhviUXp+SpGiM9CtiaAMOyPN6EphLfjotIXtoEkFQP2jUH+VoP69Fqg+pwOvEk1ovvPBCni/lRPTon7oCdUUqFCgHGPfE5LY4cKgn3v+R+Th4JGJ8sie+8oWIz//uSJr3xZjOn8W4HHy6gi/FU/fIAw/FT//0x9LcRdpEbkxsIDwEvSJAwXmQG0hO6SGSrhyfx+g1Q3basOy5gFJ+I/hu61VUVNx56P0XCR254i6BjYzRTidNF0OBriMmuI6Nr9KKMcqCyAHEyXkiAj7zovM7GPsLc3OJJF3MXhvr1Sc+H/4ko4jXB4m2JCVZ54QgA7xPCHK0tpIIRO6z41nJfafm0rD4jtfYxECMjuyIbdsG4vHvn4/9B1fj77+5Gt/62lDHQGuLCqNNzCPvfAAWEoIxNplhHrxxG2K1sjaXCARniS5lQ29ik2eR4lJmQIwT4w9YH7W3kskbJMrkhzImBoojzs9diOVELA23b88VfTNuYpOMoaHh2LZ1Rzz0eH/81GeW4sHHe2JyW0/89Rf7449/f2ssJvI6PX00XwsOleOVSQPIX9X/mY9/IrZv357b40D00NBg9oaxHoo3BvqiDATP5VxPJKn5QC2BdXZgjh6zZc+/Hcq5v5FQUVFRYTT/q1Vxl6FwHRTARkAsJMtoYITsecEoYaxsqJBlzBzbG6BzKDJ8Co1R5MkiGWrFybgmvbZCCkOVjLA8LEojQnyMTI+SboXtO/6syMOSaInKQqhSyORHE1Ne0E9ffrki+byD6NIyL228lM/MjIyM5MD7cHbt2pm9P4wJogJJYJtw+dJq9PYvxuHHj8eeIy+k+ucTsdoaU1M78hy9dgZrZcPfbAvpXTzedmTM6CjjsrQBKbRXCIJx4MD+VF/eKPdDPW9D2bvkdkZGxmLnrqn4/g/0xCf/0UIceihibHxLfPF/9cXnfnsk5s6fixPHX81P5uUtKZYqrdKBAwfi537+07Fnz95MYkZGRtNasDbEYzkeGyOM58A3xtDLY6Z81tHXnJhQjo+wGQHy3K4VKioqKt4M6nbYXY7y8rdlnQ1CJ0Pts0IEnQ0iNNtieDC8LabzQdoe0yFoHqFf7GyDoWvOCi0sXIxXXnkpXn/91Zymvfz9MHqmvySDnl4ZvmQeO2eDkpRoPJ4gE5SeRGJUVx4jdDTENDJBWl2OiW1jsXvqcCIGQ/Ho0+djYrIvvvrnA3H21EAiB4mgJSLHgWEMMWAtaAdv0+XLqzE0fiH2338mzs4uxvN/N5wo1Y5cj/4oy1iADTV12fpDj9G3gUePziQAkGacPpDteRHzpmYON1OWL7q//PIruQzBhNQEwrqhwdHYsXMkfvSnluID/2Apkc21WJi/Ev/1t3rjL//3eFxcPBvHj7+W+/bWImt76PDh+NQnfz7uuWdP1oncNsRKh6Elm7CVhMbBpKZ93sdrUwajlCsqKiq+l6gk6C5H+/Ir3fGkpL/KgCE2EWrOB61kAgRx8RugTYIU62wQMaTH5IdgHcTo5Mnj8dxz3475Cxdyez4cLQIjEuDtLRnSFNuApjQkjUPPGF62wngfEHXTDZ49PbRlQjE+PhH79h2Mqamdaa4YZram8vRz24ByhPyhz2S82faKnktx/xNnYmD4THzh86Mx2D+VyU+5RjbgxNSfmZlJczuZZcZG+3hC2F7CK0IdeUcSidqSyNLl6Tg3uxRDA1MxMcEZJXmACJAJCAft4Hk7depUIjAnMvkwsTDxgKQMDY3G3gM98ROfWoh3vmcl+gcjTry+Ev/5PwzGs98YiAvzJ2N6+kTnwHQv1DINPOLhhx+JX/iFz2RPGO2a7DQenNLb58fgRYIa0tN4dBx7jMReo3K9KioqKt5q1DNBdzm6G5+N/2cOMNaKFYxGRmgyXN4QSchSCrRt4gDxYMsn4vy5c7FwcT6fC2Jra729tVQ+D0feHcrmL7gnvb1BAMKQDWv6Q9ts6bC3s06mEjFia+iePfsTCWHbiqe76F8eGIiGPVrEGl8iT2yzpfjIY8vxyFMn4s8+vxKLF3bF1M6JXA/Qb2nkIXcvvfRS9tiQNjlBJob4oKM8ZGJLT1+MTazGY+8+E1dWL8TM0ZFEgkZyv9ShH4L7YEoTicz1p7p4mUREtCU5PDSW5jcaP/SRK/HJX1mIgw+sJQK0Gn/9F6vxH//deLz2Yk/MnHo5zpw+lb1LmQCldaXtp556V/zCL/7D/E6ggYG+TKQ409Oc6xnOW1wE6ZoD0SJIV3uEGhIkwlmuldeuoqKi4u1AJUEVG9DNIJU6RCcxxILIQsrpEAflKV9pQD0TC/SUtw5jST94TVYTGUmlVCf9SeY/l9FRJQwoWoyo2kzmNW9V4aViK4diKyZRqR4vSLyc2hwaHI49e/fF+PhkJkB4qkrSA4mCaDAOgsfas6UvRsd74/5H52Jx6Wz81RfGsxeJA9RABr7xdPgJLogQhACd8ijD1lJfPi9DHvoc97CdtRrjU3NpHItx9OXhmNw6lusakDTGA6nI40t/xifG8toxl+Hh0RgbnYxH3rklPvOrS/EjH12JiW2rMT93Jf7Tv++N//E7Y3Hu3IV47bXnY2lxKREXPDc6lzSUyMyP/dgz+QyQDjwPphiygywSpIPPIkD2CuEJagiQPEImP8zN23oKWtdyTqVcUVFR8VbjliRB/Ci3UX8s32401wQPTHONymvVIQ35UqEnjQyU1+QLbofri7HFiM7MTCeDz5ff1YYrkMoHnHMV1eM8EFtWpPGa9HQeoeeQr/pCXs2PyA8lA759245stMmD8LiMA7DXBaDbEn2xfedKPPjU6Xj+28vxynNbY+euyZxvQkKARJ04cSJefvnlXB8CkFpYzyedokwQIEEmB5kopRgCNzI2H4MjC/H339ySCM226EtEC7KTmslTpg/3m4aedD35G2jDiZhsm1qJn/z0UnzqV67E7n2cX1qOr/yfLfGbvzYRL3yzP87MHo3jx1/PZISv5xOzZlu3bYuf+7lPx4c//JHO2PDyiAARcxgaElR6f+wB8jYY9fQ4fOn52Ri8DmWoqKioeDtxS5EgG8Rrof5wvrXwchM3l6ckN9pmIq0gogOIXF8q6buBfIwy39265569sXBxIc6dP5uvN8SHfHt6MKhiBRhS90GZhtSIyJhwpTzk9Gd0LBGGZMhNXoBJj4kP7a97W3K/EXvvuxT3HpmNP/+TLbF6eUdMTI7ksp4rdY8fPx5Hjx7N9crQJgGQBgiFvSWOY7U3+geX4od+fDF+8EMr0TdwNnuTFuZ5B9JAInt8Z0zfc6Mdxki/K1dWY8fOgfjATy7H+z9yKfoHrsTf/fVy/Ma/GYn/+z9HE6k8Ha+9+nxcTA3lt0ZnkiJy9cCRB+Kf/eo/j/e+731pXAOdp7tYI3l89FJIP9Wl74XpgLTPAhHwYjXngLrNGZRyRUVFxa2At/xgtI2U5TeK+iN689G+Dk4rbgiPSII8KCI+yDpAzAFpxTrUzPtuFHhiTFtOOijN26V1UBr54kW9NRrZL1qk7MmTJ+ILX/izmJubi/4+vq+VjD39p+vPQV6MuB57R6U0Z3cup/45yEzZK6l/PB2UZ7sLx9LOnbvjwIGDeT6Mv22YLWdSkrfZIg4/ejHe+b5T8dUv9sazX9+eSNr23Cdzpw3ahvywlVeCtkwGRDxECiAUvHcIQoGONF4iyjD+Lb3zseOe+dh3eD4OPLAU27ZHnD0d8bUv9cXXvjgZQwOj0dffPHIPBvoHY3h0LYYmX0lL0hcvP7ctkacLaUyvpTVeyO3nuTKvNObRsdH4iZ/4WHzsYx9L7ejN197SIi4Jjz08BM9Dc6JNteu5EYBjUMoVFRUVtxLeMhJ0M7qpP6bfG7SvjdMbYwiPiA9BRKh5WgwC5NA8Oq+Dxjp3IyIkArQx6PMZpaw3Tr/00gvxpS99KRYXF/IBXr4O74PCfDGe+yEb3zQ6ZEYJ8cn3SfpveTmRoBW2pdj20duc+/sG4t4D98XU1FQed/ueIpm/q5UamLrncjz01Ok4eWwxvvHliUQ+tsfWyZH85mrOJzEW5njs2LGYnp7OBMHrorXR+R0HkwfIhUjQYNLraTGV0QHoy2ncvLF5bVVbbL0DC7H/yGw89M4L8fW/7I1vfGkydkyNZRLINhh1mQdkiqfkjqfxnDh5NOYvzOV2RBgT+YHXpfYfePCR+KVf+uV48MEHUvm1gvhAevRSQxEingoTCWLc5TzyEncIEEAHyvVsr21FRUXFrYY3TYKofiM/dm+ym3XUH9abjcbTY/haEV8tNySI2C/683uE8ALJK+TvjIkEQRZEgiA48go1HiF7iRyLFFFvdnY2vvLlL8WLiRANDQ4l4pH6Sf3h0RCpSGQojYr7Qo/Ki4jhDWJcy6kNSlCWMfJtMp4Qu//wkRgZHc1lAPWZDzHjXttyNkYnZ+P86cn0j2QqJiaH85aa1wEyAOuaPTubnwCz3kA2AQR4USAVjIN427atmbRAJCBFJhj0z9xLQMr6+q/EkXccj8mpc/Hff2soxkZ2x8BQbwx2XkJJPeqzvs8//538VX4+e5EJUGddtm3fFh//+KfiAx/4YBoPY9HWnM//+LAzwZ4fjVkELa91QXyQ0ZVwXkVFRcXtgDdFgqjqH7030cwbQv2RvZnAcHfEDsrriNyk5QlyjF5EyJ4PpSE/+Z09mYzo/TYOfo8QxABjTSzS05AhESN5gpSW7qWXXoyvfOXLcWHufDLufQF1sWFOd0UmQtkbkQT6ZTwmPoxF9w1nhTS+0dHxOHToSCYAbGv5vmIOfOcMIkTe8PBg1oP1e29N/ayupfEvXspPn9GH1wRoLfS0meeJDLGA9ExMjCfiMZrLQoYYK4F8ylK3Af2mtoMPmp6Jc7Mr+dC0HvHveJISUUlXJebn5+PYsVcTeTydiQ6EcWh4OJ758I/HT3/sZ/IhZ9YGL5Se9mo+cUHQQWcdcm68PiJShDyalF5fiw7a6YqKiorbAW+aBBn8CL6Jpm4Y9cf25qHb9bJOcUOSSFuHndch5MYb1JAhEyCTAHuERIQgBI7tGSJAepqzQ413SGm8Qlfy2Za//dv/F9/4xtdyfQhDfjqs4+2AK9hQ0wfgfmEbjfGYMGVicuVyIgCjcejwkRgfG89j9RypQ9uUM3I7Kz2JUETc/9j5GBg5Gy9+azROnxhPi8H5GbwmeGPoQ+1AWwzGy5uxIVh8oFSHjvUIvD1BAM+L14i8MgDW4sKFC7kcpIV+TKw4TH7yxPE4e/Z0rCYiiP7d735v/OwnPhn33nsgzWdlvZ5epjjYOQQ9nEmRtr6abTv6dOz+HRvtdEVFRcXthO+aBNlYtFE2R/532fxVqD+2Nxcbr4vkUkW+y5SxZHk8nBb5sSzCIV3jESLGsBNj5CE1Oje00SsEESIW8TFBItabp2n7zJnT8dWv/lU8//ffyfeFDLcMtUkR22ZXUll5i3rzWaEraWxQJL9hmjFQd9++e/PnIRhvbqNDpIDuYaS12H94KZ755Fzcd2Q5Bod6Y3RsLRYvrqTQG7PTffH8cxGnTqSxxGBcWtySyEpao1WIE2O4nMjJfDz3t5didqYvtm4bTyQFT05PJiWQGGASxFja4zDIY+w+X8U6cW6Kb4BBIGnvXe/+/vjoR38y7rvvvlyXdukDrxMEbGxsLMvoIESsE2tBoCv1t5GAgVKuqKiouN1xUw5G04R/HG9Cc11Rf3xvHtrXqFtaOukRmzIN6UFGbwJUeoMc5BFie2rjpzbQyePhc0MQIZ0b8hNl8gjZGySPkD1GECrI0Nf/5mvx8ksv5vZtwHsTEUpsKOnS2CBC+ZMQescO/TFuvjHGeO0lGhufiIMHD8XExGQeI/PJJCQ1yJYSdfsHLsfe+5bj8XddicfetRr7Dq7F8AikKZVJrfJOn0y6etbSGBJ5SPVTT6mtnkTAVmNmeil+77MX4w9+dzB27projLcne2KQ6Y+YdQGkm3XXNWAtzs6eidNnTmXPGHOgjbU05qGhkUR+no4PfvDDsX///kSyelPbeswd0sMHTiFAkCT6UaBPHXymHcflv7dSrqioqLiTcFNIkOGm/KN5E5vOqD/Gbw7drsdGHUSm0ZV5kp3feIGUNgGyTuTHsQgRZOPqAJkRGbJniLTJkL1D9gbp6TGldbAaUnP+/Pl49tlvxYsvPp/z2QZaN+RpPJcTaUrWPf2nrTD6Zawqg2dFb5Xm4DNfQ+et0pOJDEF+eHHjqdMzmTjwlujJye2pfb75lUhP/3KMTizF1D1Lce/hLbFzd0T/0HL0Dyb9WE8MDPWkvnnaiy25njj2Sk/8yX/rifOzkBG97BBPDG0zFrw1XhPSXmPmee7cbJw7ezbmF+bzuCAwXA/K79y5K37gB94f3/eup/NTZ8x/YmIiywTIj4kPa6CDziJgkB4HrYf+jTmuqKiouJNxU0lQN5TN+4f9jaBdp/44f3fotu7WlXnI3cqmnEwWmnziq/UKjSeIdEM8RIokbyRDDRHy2SF5hiBGPiBdEiJvlVGPcoyDT0E8951n47lEiM7zokUMe2dLh4+qribCxCPjpHWYmc9Q4DTCY6Ntpjx+4pRGr6/Vcw+m+UDoUj5kRS8VHI3REbaVOFPDB1D7U295wy2/pwhSBemgfm5j9UokSpT6ZbtLT5ixJQVpgYQACA9z4tzP+fPnUjwXV9JcU/VURp6uK6md3i198dBDj8T73//DcejQ4fUtLh795+OsEB+3LfLTEJ0yBk5brqioqLhb8D0nQeDNdOEf54rvFpCSjpixMa1rI4X1pQ6Uel9LSIFitae0CZHSkhtCVJIhyZAce4S0LdYmRCI53h4z8WlIkfLlMaI8fdLuqVMz8Z3vPBdHX381llP57DlJA7u0nAhTitkqguDwtmXGwjy41/K3x5KsT3YwI0FeJM0vI5XR4/qpbC4F0dH9aoJBnIqlOmyviWSh5+vsu3bvicnJyRjsH8i1mdP09PGYmT6Zx0tdnviiX5EqvENbYv/+e+OJJ56MRx55NPbu2xtbJ7dmb8+OHTvy5zN4ySFz7UZ+yrEBZFDmV1RUVNxNuGkkyEbEcQl3YX2Zvl733dpq6yquRntdr15nkZUmLssodj5YN/4JKlfWV8ipjizyo7RIT/MIubxAJRESGUIv74+JkLxBIjryDkF+FMpzRPIQiTSpPDK3CYepp6dPxGuvvhIzp6YTWVrKRIuzQBTo72yd4blBzzS4uxhrvj878yfKcs5PhCgVyrmoclkK5ZopDdEQqXCeCKEC8wZ6BH84+M7ZpeWlfHg7e6ogPp3x9PX358+IPPb4E/HkO5+M++8/Env27MkeH0iPvrfWnfAY7bRh3Wb5FRUVFXc63hJP0PVg4+AfYw+p/cPsMhXdsdml3KiX4RYkkFaZspz06Lrlk3Z+k3YgXXqGTH6kyyRkfVtMsYmQDkk3HiGTG5MeEZ3m8fqGIKkeMm2YUEGyGAP3DeXPnZ2N6ZnpOH1qJs6e49tcC/kL82x9sc2l+6vz2H8aG3Phr0xMQHH/+V4loGZ6mnfKS4GqlHG5zlLlLTUgJ4/y1epa9A/o7NF99x2OBx98KB566OEkH8yf+9i6dTKTJpMeb6O5D8ugHbdR5m9WpqKiouJOx033BN0o2uU9jLau/kBfH90voXTOKss0sss0eQY6qTfW21wHRAjUHsRH+RCdZlusIUT2CEFsRIzsFWqIjQmQyRGyyQ86k6Iy1hab2jLZasahwSJziJozN7xYcGbmZH7z88LCAoPOhAKiwf2XAzSlhzZSSPmeIxF3aE6lRL5buWdzvmTq8xQW30DrH9CHR5EHhwZjfHwyb2VBcvbu3Rv79u3Pnh7O9bBdxpucN36sVMTHYX18Rbge3kjZioqKijsZb5snyN12+yHOxqT+QF8X3S+ddMoqCQpwulF2awNdWc5lrq7bEXK7DirfkwmDZAgQMcTDhITYZEhkReRFJKYkNpKbIG9QO4/6itUH6dLbxBiydyePRwE0t1lPbpsPtp48eTyOvv56IkWnOl6iiJVEfsjv5yxRz5Z80LokEsSQEkhKfuJrQO/j4dteY6NjMTY+nre/eEqLz3bwtXzOBuHdgewQ83g+h5vx9uCVEunRk1x+oqtNfty3xCbt+RkuC8q6FRUVFXczbontsIo3CpGNNq6+lC7Xrbx0qgNpQdcYzzLPUFY7v4HLE0OAkCEgwESkIT6QIcUmLCI3kB/pIDUiRvIAKU0swsRTViZESotEbTxzZLIl8qWxaJzM1zAx4CwPZIM86prA0S7fMePr9pkMdUgK3+6CtPAk1mAKnNHhcxjDI0k3qI+R8jZmiBNtQZAon58sSwEZYoTenh6CCA/jachPOU6TmHbcviZgs7IVFRUVdztuSRLEkOoP9Wa4EQJ0dRnlS++ldZ2NZa1rx/nvDXJTzzKxZJEH6bQFZo9M4xFqB5/hESEqCY5IjkiQvUYNcVIdt1MSH8kei+eicWgduM/KIOKBp6UhHfa8EOenylIesgMkhQB5gRwR/P4fExxi2mA8zid2PYLb8zjcD2mCx9Mt7gbm263ctepUVFRU3E24ZQ5G1x/mN4KSgAjty7gxvZGw5L+Tot1GA+cRN4Ust+s2ZVS+DCY+luWhgaSYsGwkMsiQIfLlBXJZ6UVwpEd2GqJFGZMfhY39OwDdbiIbQO/g6bzxuSOXBMdeGXtpHJzmw6P6fpjITTtAemgPQObKuu6L2DJwmtCM+9pkppwjcP22XFFRUVGRfhfTD2Zhzt4+MIz6A33j6H7ZMIAdMWFjGec1OtJXt6O01covdTKyXCtvK5F2HjrXIcILYzIismIiJC+NA+UgQA25aWQ+wkobDSFyW37STFtd6oPtN8sNCcqj68S6zRqCAekoAzqTHAd7axwgNpYhOC6D3nJZ3/0QM15AGngcZbD+eijn1sxvYxtvpL2KioqKuwn1TNBtjm6Xr9S185u0YiUbEpP/dpFOGqCjLna0TXRcDp1IiLecTEIaQkKQB0jf8JKMh6chRSI6DWFqdE2bJlRKazxKqy+NzeNrgM7EwMFeHkhJSVycFrlhu6ohOiUJcvlSNuFx7AAYZ5l2DEq5Gxi/Y88fuD2Htq6ioqKi4mpUEnSHYLPLWOobuU1eGhmQpiy201UgFrKlJbmwvDGY8DgfmWASA1FBlr7x7LisyJAIjfPUpmKVU/n0X9GP4qzpxMpryEVJCoghLIq1DWYC0xAa6UsPj/P05NbGR9bL4H5A2S9oxrdxbCXKMsjtQHn6Ae02iNvtVVRUVFRsRCVBdyC6XdJS110WWchSFpRGti11usyDqAAICHpIDPomrTImQgrSlaRI5Eex2yGoLdWxDlgvaDwYfbUlXZsEkBY5yakOWXEsAkQZEx3pRYgcmyQ5dnDbBPdVxm100zOnNjbOc/N2S323tisqKioqrkYlQXc42pe32+UujezGfMiFg9M5Y12PjuqQD+toT3I3neSSHEnXlJfcBJfxeJzv8SBj95E3IwfiJs3WlIkLAUJjjw96kyHpN5Iex2V9B1DKoJQ3g+bSoJ0Gbkdz3dhmu8+KioqKihtDJUF3DUQYNqLR6TYg6Ekk3xZlXIZ23SaI4Ci/ISwbiRF1GsJD2ZUV56lRlXXImk6e8lNz67LyriYKSjYkhdAQGMojN1tifiS9ITrSOe36ZXu5h0I22unrQXO7Psp232gfFRUVFRUbUUnQXYirL7nSUpt0kDZhaYgIofTUZG1HVrqRTXA2lm/SECPQ5JUycdbkuCyD7e+IV8HEwDFEJqXWZRMfvD6UoZjJT0l0CJAfoyFKTTA2yvnv9bHeDJTtV1RUVFTcPFQSdJej2+WX7moSItnpkiA1cq6RdZIbD5DTxG7HcrklRxqjr/IuI3R7X47qQ1qA1RAbxVIQE0x02vJmeaBpmzT5TbuglCsqKioqbh9UElSR0b4NyjSy0iIcTrtMmW8vz0b9xjptnSHZeTlKaPKB9RAPuAdpkxBFkBfJECHpGqLTlL2aBJV53XRlvBmul19RUVFRceugkqCKFiAmHbED3yJlfC25HYwy3S0/aVO6I3bg/G7kQir+MlnR198t2xsE0Dm009Zt9Pg0sdFOg266ioqKiorbA5UEVWyKbreGdWXsYJTpbud+QJkm4qvzlstybVyLoGzMw9PTyNIT+JCpD06X5TePS3TTVVRUVFTcnqgkqOKG0L5NyjQyAYJgudS305ZLtNPAujbxIGkvD0WUVhnisnypL2NQyqBbmTaulVdRUVFRcXuhkqCK7wqbkRYCRMFyJyfJTZ12DEo53ZYplGlkdNI3ZCX/nWXQJjHEHot1oJRBO224ruWKioqKijsLlQRVvGl0u4WsIzaZKMs53RANQkM6kAWl2yTEadfvlr9ZnTba9ZG7tVlRUVFRcWehkqCK7wm63VboSnLRLnOjt2I3wmK0iUs3IuMxlHW7lauoqKiouLNRSVDFW4LNbjPrm3zIiaSyTjfCQnoz8uLyZX67jWvVr6ioqKi481FJUMVbjjdyy5VlTVhK8tKtLfJMckp0q19RUVFRcfeikqCKWwo383Y0EaqEp6KioqKiGyoJqril4duzJDLXu2VNfixXVFRUVFR0QyVBFbc1ytu3Ep6KioqKioqKioqKioqKioqKioqKioqKioqKioqKioqKioqKioqKioqKioqKioqKioqKioqKioqKioqKioqKioqKioqKOw4R/x9DvxlOX9CpdgAAAABJRU5ErkJggg=="/>
          <p:cNvSpPr>
            <a:spLocks noChangeAspect="1" noChangeArrowheads="1"/>
          </p:cNvSpPr>
          <p:nvPr/>
        </p:nvSpPr>
        <p:spPr bwMode="auto">
          <a:xfrm>
            <a:off x="2836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4" name="AutoShape 4" descr="data:image/png;base64,%20iVBORw0KGgoAAAANSUhEUgAAAkIAAAJ7CAYAAAF41c7zAAAAAXNSR0IArs4c6QAAAARnQU1BAACxjwv8YQUAAAAJcEhZcwAADsMAAA7DAcdvqGQAAP+lSURBVHhe7F0FgFVV113T3cUk3d3drYIotqJ+9udvfXaBCIogBoqJAgpKh9JId3fHEDMwDDPDdNf799r3XRgVkBzCt+DOve/mufuss+PUtbMIYMN58a8UEl951qzZWLVqJZKSknDq1Ck4OjqiT58+6Nmzp/WsM/jXCem9995D//5+sLPLx4MPbsMjbxXB3dMVZUOd4JrWC506v4PQ0DIoU6YMfvrpJ73mXyWkBUufxbifsxFcxhkH959CVlam7LXDvHnzjBMEG2PfhL17HJ7quhtNmjTBN998A3vrsZseJ3JfxLHjUYiNPYYVy3bi+PHj+Pbb7/4kIKJR5GA0CBiDlStHwMHBzthJJt3sOJL3lGXatN90e8yYMZbGjRtbNm3apL/PheS8dyxbEh7W7ZteSB07drQsXLDI+uvC8O67fS139X7A+stiucmL2y+oVasWOnbqYP19YShTpiwmT/nV+ktgFdZNh7c/6GM5VvSk9deF4/ffFlmys7OtvwzctEwqSA1HuP0I668Lw7vvvoeJk0bBzc3NuscKq7BuKowa+at168KRm5tn+fqrUdZff8ZNJ6Rffplq3bpwFBcXW2bOXG5JTk627vkzbqri9vbb/XHs2EHrrwvH22/1w/SpP8PPz8+658+4aYS0bNkK5OVm4403XrfuuTBkZmaiTt3GGDn6R+uev+OmEVJmRhE+/exj668Lx4Tx09G5cwvrr7PjphDSsmWbcett7ay//gxRKdYtA+Zvrl966VUpnoeRkZGh+86FG15IgwYNFV3irC/9V4EQdnbW+MsK8/ehQ4fh7uaJ/z77NFJTU3XfuXDD1gKsXr0av/02E4cPR2Py5EnWvReOsWMmo/st7VVAlSpVsu49O25IIW3btg3vvz8QdevUx3v93zF2XgSe+e/zyMpME+YVwdvbR6tDzgsK6UbDokWLLDNnLLb+unj89NNE69aF4YbUSY6OfritR3vrr4vDrFmLUbNmBeuvC8MNJ6Svh38PZ+d866+Lw7vv9MfPP3+PRo0aWfdcGG4oIfV7byAWLVmAZs2aWvdcOHJzcxEYFCJKfqJ1z0XAWuyue8TGxlr6PGTUFF4Kli3dZMnKyrL+ujjcMEL6Yth31q2Lx8ABH1m6dbvF+uvicUMUt8WLN+CFF5+2/jo3HnroIW03a9y4sXUPxI86AgcHR8ydO9u65xJgFdZ1i0mTZlnS0zOsv86Oe++91/LAAw9YypWrpL8DAgIsVatW1e316/bo+nJwXTuTAwcMRmpaMj799NyB6+23347CwkI07jEX9hJxpKcBhQUWjPnUD6+8/Doy7aaixwObkJUHbFgDODgBoSEW3NL8VwR6PmC9y/lx3QpJ9AhWrVqGefP/3C62dLcd/vjlbRQU5CM7O1uX4uIiPDlwLPIL7eBYCHg6A9NGPo/cHBfc/uwnYLSWL2/p7Ag4iYIpknPiTgJJSeJ931Zs3Pg8uC6FdPBgtIQK3+Gzz4Za9xh4/fXXRb84ID8/X5fiYuMF+QqJiYnw9w9Cy/u/RVg5YdPeFcgPbYPUZODNRy3w964Jfz9/DXCTT2Vg6LStWDITKFvFgmd7nF8E16WQ5sxdgVu6t7b+MvDOO+8Iewp0KSoqUsEQCQkJus/f31/329vbo0uXXrCE34dB/62CY8ePIi8vDx4eHmjQMAgvfLYH86cBbs7e+H1UKHbu3KmCPx+uOyEtXrweTZvW1Jcy8dRTTylrzIVwcnLCyZMnlRlmtStfNjKyIg5F78PtL4zFpy82U2GyduSNb9bh97FAcKg7pv8QrtexJwmF9E+4rlyAzz79CpMmjYa7u7v+/vXXX/HMM8/A0zMXzi4WiDOInJwcXVjtSvj4+JxmQoEUwapVasDewQ72jhY8/PZaVG64B7c8tg5HDgCrZ1fBbz9GwMXFFZ8NG64K/0Jw3Qjp7bffw7btG/Htt0a1xbvvvqt1Rr3vTse61etRt04MHngoC5vWrVeWkVEUENlAkFn3P/Ak5s6bBldXV0wccg/8g4H6rdOxep4HRvSvruwZNHioKPssLaIsmheC60JIP/wwGh6envjpp9FaPJ599lmkpaXByysRTz+2HjPGzsDsU0+h7+s7MeqXuqp7yB4KhqDAQkOjMOL7z1WhJ5xMR61Ok3H8MPBdv6o4tDMcjZs0RZUq1fDqyy+iRYuWEsvlXLCQrqlOMvQF+wetQNeurfT3Lbfcovu48OXpLQcFBervwgIpRg7Fav5dXFx0H6/hy1avUQ/r161AeLWdaNptL46JgEZ9WE3v8cGgIXjz9VdQu05dYdtD6PvOm3otr9u9e7c1NefGNWUSE7p8+ebTAjJg6B4ygjqDAomPj8eJEyeQmBQnyjr+tIAIrp944n9YtXIxbvu/yfAusxcxBy34cWCV0/fkObxm3949GNC/L5ydnS9YQMQVE1J+gTgkF4nPP/sCW7as0m2+UL169cSkJ1rNfKHu48tRB5nmn0vc8TgcO3ZMtytWrIaBA/uhwS2/I3a/HdYv9MPID6uoYExBmr6VaRkJ89iF4JoVN77gF19+i1dfeUF/33PPPaetFEG9ky4xhpE6/mHRKrZaJHt4e3vCzc0bFStUQI7XQLh7AeM/qwIHsWpkCYXAe1Cx8xruI7jffOU9e/bo+p9wTYobc/Sbb37A3X02YuwKT7w+2g7vf+aFgCDjOAXIF3N1dRN3wE2Z5OXlJWtPqzUrFsWejqefehEp9gORlwv88klZOIoe53FTICxWFIopfG6bRdU850JwTZg0cfJw+IbNR2reXvww2AcVyjeAa+WJWL8lD9kpFiz49U70uTdFrJdDiZc2dZCu0KJ5G2zavAHbtm0Wjzrfep6DsoTbXPM6sslkD3+bRW727NkoX768bv8TSpVJe/fuxcSJE5CT7YyDW7vgyMZ70a5bMI4eW4M2VR5Bt8qvI2aNEzzcb8fHX3mpP0MBFBYWydV8SUqILyyec0gEoqMPKOsoBC6EKZi/MsUUkCmsCxUQUWpMeuCBByRkiERBYRpOJeVIgosQWiZU/JcmCAgIENY4wzPoU1Qu9ybyimegY8upcLB31yJG59DFxdnqFxnCqFa9FubNnal6i3CUskYmEdRddnaGkFjUKByuTYFeqFUzUSpM6tHjNlSuGghfHz80bNAGDzz4IHr1uhOdu3SRwDRA2+IHD/kQc6Y2RJ5lGdIzi5CawmqQLF1ycrK1It9Q2hYcPSpOkOglMsvMYuZ1Tk6G+FLZsp0vwsiHs1OxsIpOI/RaMuxiBURcESbxFibdS2LXrl0SWqxBrTpeSEv2UYWSmpqi5/OpeaJxaWFiju1DoH+EnLsOc5b0xq49W/Bw7xXCHleN4zzFGze23ZRVfFTlylWwYcN6efFiZAibWDlnLwccRCIubi4irCLk5hVAdL8odr6iIw4cOKhF7WJx1YobcywxKRpZmU7IFucwOSUFhw4dVOvi7u6BFPlNX4dK9sTJg3BzdcGgT0NhcWDxskOnFpNRVOCiFo7WjcIyrZ2pU7Zs2axjQ5ydXJCRmaI1k0bxsoh33VAzbuvWrfDy9hZBZUnEv+esmflPuGwhlbzcTMD+/ftxMHovdu/aLznrgJjYGGUVdQ/DDD9/PylOqeJJnxBTnoiQMB/0H1QJxfbiROYBQWW84OPWG3VrPARXYRDZw4WCosAcHOz19/79huIu4kUCB5GSk7OjBL4h6jIwQ9jz39fXFyEhITpWhJlysbiiOokCYxUG5bZj+x7VI17eXsKgaIni6+L2Xr1w9913IV18nJiYo/IShQgK9cQHHwcjNeswgoMtIjAXcRK9RIfkwNGBeiZblbJZTUKwyvb48WPiReepUi4S62cR9tiL8LKycpW1keVYLO20qGZmGFH/pQiIuCghrV27BlGRwZIrvuKnnL2pmIJJSNwtQWkQ9u3fp/2AaMGoOHPlJdesWaMv2PWW1ggO9UbfD8NxInkvatewl2KTqR5zenIgTiRNFyHYoVIl8aKlCCUnp0jIclKLKLczMjL1xfPyWMctvg+Lmli0XvdVQX5eHtJTWKzdlUGhYWVQvfEhDU0uBRdU3FauWIY+D9+vdC6QXKPvQsqL34pKlSthyRIj/jKxYcMGpTnjLyfRF+vXb0BxUYEUM39hQy6iyvkjXSxaraZLkJJxFN1a+yK/yBn5hYE4HhOB1OxD+OC1LO0Ws2zZMo3paNFyc/NUn9GTptLnYmdH59FB0+YgjCsudpYM8tcixoVsOnToEB59MR9P3L3+6hS3TZs24v7779ZEkMpPv+koD/YGnE7h7qcsond2o3WrZtazDbz4Rg+MGvUjvh8xDOvWr4CPryhcD1csXrJQzPsJcRbd0KnHb9ix9wRuaVOEIkuB6CZ3xBwJwCefzsWXAx2xbt16jfwbNGiAfft2abGjHvIWJUyhkCW0bMxjFjUIiyjE2rVroGrVqpoOMoznenl5CovtlZGXgnMySR8uS1RkiJhRF3HashAQloa89HKiKzxx64OxWPp7OUTV2It1C11xIt6oBWDOlQnzxYfTMtD3zmAUilL19GQMZVFl2qBhYzRtWhu5PiPQpI4dalWyQ/Th8pIBIXjj1SUoG9JBQ4bu3btj8+aNIrxUEQa0ot+sVyIbjh49qj4UfUYH2UerFxQcLnotWJS3E5JPJSMwMFCsWiEq1Y3BqdjaknEjNY0Xi7MyyRRQSLCflnUqvszsVORmWxAU4ohej57ElJG+mtMHtkRKLjNsMBAVFSWm2xGvdPMSvZGNb9elwcdfovcCJ7h75yC0wnbUbfMbUuLd4eLojeijAYg57oFb283Fvm35WLToD9EjQaL/Von7kCnWzFvuGYnQ0FBUkIifDGKtJZU5E2fRUEPSLL/YIBAWZRGXI1vdBJ6Xk5uJvZtDUK3a+bv8nQ/nLG6mK28vWZWTLcUhJR8B4vD1/zoPJ/Z0FwvkhDr1KqHbvcnwk+idOdytezetd/bz81fhOjra4fF6Yt325yKnIAm3PlkAl7LxOHA8Dm6OzmIJ3dG9zX48fMdyPdfX1wcuom/Yj7GwUDIpNEyHetII9O59p/hWqaoPCSNthsetils2uD5+FIiLi5N7pyM2NlZKQLq6DS+++LJm/KXgT8XN3OTDaI2iIssodf/zkism/eAmxcZDLQsVpwme27RpUx20QpOcJbl48KDRKz/uRJwKjy/g4CgKX47XaeGEvCx7xByQZ+TxPnZ49dVX8eWXX6qJZ4wWFBSsxYfFk0XrjjvuxNSpU9SaUe9wWCjX6cKUIjEIFhTp8wulXHp5+qnueuXDfIwYHIC7/yOKPec+PPHkU3qvS8FpIZkC4pqJoZDKlQsT/eOIu54AvH0ckZnqiXlTjAcxJyuLZfP09NKXe7l/EI7tq4uy1ffhmyHJKijeiy/ERMdJ0YS8DJUt2WknhsDP1x9PP/00Pv74Y7VaDGDp13iLb8ViRdx5551qEdnDlmlipvB5DGCPizvgIRmXnZ0pv40qkkmLK+C/d2ejYsWK6PVwOt59fgd274lWx/JSUYJJpKtBWQqJy+NPPIqVy5fCL7gQ9z3tjInfhKjpp+dcpUpV9aI7duyovhFDhI4du6NDr734ebizCCdLTS+FyQCWL0jQ2lBQ9erVxaqVK9R3Ydjg4OCkxYKWyM3NXZ9z6623koSYMGGcXs9t3o/pPCz3pon38vbUIr51yyY4CwuZ7qZNW6lO2rB+FVasXIewsDB99qVChUQ5UTjmmpXvBQVG1Fy9eiXd/+Srzti5qpk+cOPGjZrj3UUHRUaWxcyZM9Rpo6I8cuSImmlWhbD2kALi9RnpSdZn0PEzFK67h78Kg6GKm5th3llsWEQ7d+6ixXvKlClWAVlE+VbHqVNJWLpoMcqEh0tayijjyCrVURICbdy4RgxNBm6//S68IsW4bNmy1le9dNhJwuX5FI5RFCgYLoWFBUpzRu2tWzfTGCw7J19Nca4Ei/RN2rXvrOc++OBDWhxYXEh5BpVm+U9NSRRlm6N+lr2wyE7+Mbfl0So0FgNvn0BrbEZH0UmY0Azbt2+X59BKOSjD2NT0zhvv4Z4H8zBvjh9atmyhIY+Pj6/eg8We9+C5DH4pHGac6sTLhAqJiaWQuGYtYEFBnpTzXLEmydpbw1xWrVyJIhEOac6OCklJicqW1q1bo0OH9qJ8h2viKCQmLjMjWZU1t52dHPTeeXlSlGXdtGlL9Zh3bN8swnVEeER51KxZS90KMyarUqWKZtaSBYvh6W0RIULu6YEet/fUIh8gVi9YFgqKSp6sIhvJcgrrSqEEk8iiQklggQapLDoZGenyItYgUlhGBlCH0MGLiYnFgQP7tdNCaqr4QqIXWP3B4kjTm5aWLIJO12vdpSili8/Eez/2XCXs25WH/MwIFR4Zt2HDaim2RnUqdQmLTocOHfDDd9/jgQce1CJHQd77wP0iDG+Eh4chIjwCvuIX0TeigFhMaXV5P5PFVwp/sm4sOhQKhZOdbUTcfCAfTt3BM3mcQqQvsl8C2K1bt2ngSezZs1e9XCrthIRjRhGzdxQ25QsraohHHIwli5coE8PCysrzctGpdxyGD0gUVpTR4kIhZGZmoGvXrshMz8Qf8+epcCgEfxFIeESkLOHiswWocHgNjzGdV6JonQ1/8pMI5jwFQWXJB1PPMHeZAEOQhXL8DJu2bdsq4cMWbVnduHGT6oGU5AQ5J0ev5/2CgyM0uKWC3rt3j84DQgXOGgK+ZER4WblfArKy85RFAQF+ouf64GjMUXiL0EJCgsWpDBPBhkomBGmRYtFi2ni+Ufd99fA3IRHcxYWCOVvu8JhZ7PiimzdvlmUT/vhjgYYPR48eFAE5iI8l3npuPjp16o7abZZj9RLRe5kN1M+hcNh8TaHyJY8cjkawCI9sYb03i1FwcAgihDURwh6eR+HwOlM4zDziajHIxFmFdKEwBcW64/Xr12nkThfg8OH98gJGfXN6RqZE5bWFAQHKTlP4fEEytkHbw9i3sZYG0WFlwrTWskyZUBV2uJh5Fl8Wz5LCudpC+SsuS0i8lC9OS7dr106sWrVafajNG9dqdE5lHxZeCceOHVG9xnFlLCamsMgMGgMKrFq1quols9kpXJQyhWM0ALhosTWL/LXAOQPcCwETzZxl0YiKKqs1ANp3UfSNgxQ3okUHO2UF64X4ombtIIXKTlrt79yJlSuXoEaNGnJOQ9Sv30Drg6i3qJgNo1H67CmJyxISwcSzGPhLMWHxKFPGcODobDJ8OLTXU6s4EhOM2a5o+cgiOolRkZXw1UA78a++Ru3atZVJrA8ie0zmXEvhmDirkC6mBPIlqH+oM4KDg9SZ5PV0GGnB8nPt1GUICPST+G6rsqIgr1CZ06RdvoQZJ2S7phZF+loUzvWG0ykyBXMxAiLM88kMviR1yjPPPKdtYCJCPZaelqmOJqN7ssnFzVmL3cSf9mPu3EXa0Ej/6HoUEHE6VVpELlJABK9hseL1DAWol6iE777nQWGNPbZsXg9PL3c88mIG5u/2UaXNc3ft2irR/VSt5Od13He94rKtmxEYMyCmt86AOFVHBrEFl1UlY37+ERL4aGBLFIozWqd2PcyeM08tHdlzvTLIxCULyRAQA2NWqZyJ7VhrQE/88OFD4iyelGKVJ4qYvUJcpFhVFpZVU8vF32TP9S4g4rKYZAjJqGI5U7WSqnU+DJBZGWf0ng067R6YnjIdSVNQ1zsuS0gEL6eeoSJm32gKisWOgqPVM6ovfDQINVnDa24EBpm4bCERvIVZg8AiZ96SjiB9KC43AmPOhSsiJBO8FVlFmPqG6xtZQMQVFZIJ85Y3unBssOHK4qoUt5sJ/0oB0U15//2PxI9L0gpC+mqsu/rhhx+sZ5zBjeOkXAGw++DrbzyFfMunOBEXg9jYI3j+Iy+88723CKcu+vX7P7Rr1w533HGHtvcR/xoG9e37LqJqpqBCSBmM+G6vNnHRjys5vXR67iFsjH1JhOKAEe+56njff4WAnn32/9DnzQz80N9RYkijRYZhEmtCz4VTp77BJ5/Eqv9yU6PPQ/+xbEx4xPrLYqlSpYqlRYsW1l9nR2J6f/k7WLdvagF9++23llq16lh/XTg2bYq2ZORH6/ZNq6Rz849g777F2LFjm3XPhWHAgEEYN+4beDpZpy1TMd2EeO2dRy1Z2Wef0Pdc+Hjox5bhX35j/WXgphTQjyPHWUQJW39dODZL0forbroiRgdw1szJ2qB5MXh/wEf4cvhA668zuKkExI6s+Xm5mD59mnXPhWHAgIEIDPDH6NGjrXtKwMqkmwILFqy1bl0cNm48aN36O24aAV3K7OzEgAGDLXfddbf1199xUxSxvn3fR2RkoPXXhePdd/vquLjzTRR8w4cagwd/IoHlVvFdfrHuuTBQXx3YfwK165TTBodz4YZmEJukvLx88MsvY6gqrHsvDB988BGCgl21f+b5cMMK6K233sLyFVslEH3idGPBheLZZ5+Hj7ePCoedWs8LFrEbDXv27LG88UY/y6lTp6x7Lg7rN+zTtQhZ1+fDDSmgDz8YYpk4cZJ+I+Ri8dGgjy3Nmja3/vpn3HBFbNiwr3D4aDTuuefui25i+uLLr/VTh2vWnrse6G+wCuqGwbDP/xxMXgyWL99q3bpw3FAC+uOP1dati8fXX42wPPbY49ZfF44bRkCzZi2xbl08hgz+1PLcc89bf10cbggd9O4772P//q3WXxePGjXqYfjwL62/Lg7XvYA++mgo1q5bif/97yXrnrPjq6+/0LmyOQzVbLIhRo38FUXF5//6zHlhZdJ1iYSEBMszTz9r/XV2ZGdnWh588EGtiE9J32TpcktNi6+vryUzM83y5pt9LY/95wnrmZeG6zoW+/TTr/DKK89Zf/0djz32MJKSUnHw8Gbc8dRxianscCpBWDPEB4VFBfj+258R1ZyTMQCbtgFZ6Zw/G+jRrQLqhl/YZ8euWwEtXLAOnTr//SsPw3/shhOHGoKDhTkklRPuNm0dgm7/mYJTyUBZTmYnb5R+cBWKyreAr4MdMos54YHEbkWAq6OxvWELUKGSO26pbcxpey5clwIa9+t01KlbWb8CaoIx0xdffKG929gvkmsmnQs7cXHhOLc7X/kRm6Z8hB07N6NP38nYvYlzYwMcb2v2+h8xLxXu3hasWwL0f0akdx5cdwLq128gNm/egFmzZlj3QGesmTFjhvaPpCAYxZtgwMn+2OwbSaHZ2XFYRFk0uuc93NXQWasyOKqSIyA/mbYN8ceEUVLUPnq2Mlzd7HRSvPPhuhJQ33ffR05eFj4ZemZefs5oTPYYvW3PzLDHWbC4pmC4mHj6qddw1K4GQoLtcGttdx0FcO8TzujxnyTEHJBQ5bXqsHcwZvBjqMKh8+fDdSOglatW4eCBWDz66H0qBOLFF19EYmIC6tZ1FlZxxj2OwoYWFXZFJjsoHLa1s9hxitXVq5frUPROj49GRiqQnwfM+EVetCgAR/cGqpCbNW+JDevXam8Pdn85H64bP8jJIUCFY4LCSU5Oxqpla+DldRybxBfasHodQkONj81RKKZOoXCCgsKQnpaqwz8zM7NwMtYFAcGcRByI2VVVhcOO7hzc17Vbd2UP2fVPuC4ENHnyLKE9pxczmPPCCy/oBChLFy5HVt1b8OnvEVg6+Rjy8i2y30nPI3P4gmaxu73n/UhIPKGTJPR4biIO7snD7i0WfP9eVT2H3ZaPH4/TGSmos3jN888/r887H655Efvww4+xfv0a/PbbNH2RHj16nBYU1xyMx0ZAdlj397fHqVOGkmZ/bBONG7XEgoVzwM/Fd3h4mhatX4cFoSAnAHnCrl533oUWLVtJ8VuJGb9NP82cBQsWICIiQrfPhWvKoNdff0deOBG//z5dhdG5c2edcIW6gZ2baJUyMjN0qrETJ+Kwe/dxLU7stM4iQkEFBYVi67ZNOkdSvW7TkJ4C/DigmgqHcBWmValqTBY+b87s09dy+SfhENeMQZu3bMWiRcvx2qsvaOJpvhlHcZyHu7yUkw7htNfxapzah0KjUqbgqHc4kpozTDz5xEs4YX8XfIKyELMfGDu0qgqbAuB5vDeLFK83BWPiQr7qcM0E9NXwb/F/zz2jCaZwJJ5S4ZjJ4XBPssV4KaO4GSOO8lVonETh+effwJId3cVSFSMw1IKJX1TRa03dRAERvAfZSFB38b4cNRkTE6P7zodrIiA+cvW6UYisEI/JawbC08kfLSo/hIFvS4Ltzowu4hBQ01/h6EeygMOv8vIL0LF9Vxw4cABB1X/GtBHl4OZuWDcK2YTJIMJkDs/h9j/5PyauiQ5av20YPAJ/x9qdv2Hf7D4oOFkWb373LY5gOt79OA3V6qRILnMmY8M55MhHsoyzYFFp+/v5wM3DDdt3bMTsMRWkOBrFqaRwCFMYXEzhmQK/UJQqg1566SU0b1kRaSkuyMxKQlZ2Ehw816Nl05aYOIYzfB7F6F/aIT3rGB66a734Oi7q63ACOeojSa7ep2GDxli6bLGEGUdVcAwvTMtkCsREyd/UX8TQoUPVWl4ISkVALApDhgyBn78bcrIsOJlwUpjgIR5yfR1bT71AFlSqnCdCqYBCh2/Rrul8Vcpc6BQ6O9Mp5IuKKe/QFb/8MlK9ab40B/QxUOVxCoNF02LhXABnCohZ1B599FH9INSF4qoLqEuXLuqcRURK8fDkrAwRqiQ5bJMvy3llOQaWM1LV7/AbenZ7EtXLfiO+jzHBLidz4ozEjMZpollEune/A99997ke54w21E/0i/LyMnUONp7DyXcJirSo2HAu2e2XnvTF4KoKaNiwYahVpwwKcv10mgu+SGpqsua6Mb1YIeb/MVPnNtu1Yz8WruiEmBMZ2LvDA2+8NEmEYgiJDDMXCoLzOHIqDfpHZcuWx6pVy3XIOh1F1THCnJysHB3rz/1k4J69nNv64mcAvSpKmnSeMGGCBIURyMn0RGJSItauXY0lSxapaeW30Dg/7NKlS3EiLkmElojgsDxs3bUDnp72aNS4kpplmnQO+6Se4ULB8t4ULosTXYF169aKNpbiY2coZLKsuBByjxbieQeLo+in29HR0dbUXRwuS0AkX8nF3EcHjNPs7NiRip3y0gwjOGlKXNwJbNm6VYeUF8kLp2ekwy/QCe6eaXj6xTKoULEidmw5CQfn3fAP4Fh8DknnvEfG+FjOiMU6IU4OFRt7TAUkT0SxxfgyA+dVy87JRZ26DTQtjL98fT01ruvWtaPuu1hcloBM62CCwuGU8E4uceJn7Bed4yHe8iI1rx07dtJWh/r16utsWXYOxfDxs4OLawJ6P2ovlikcjg5ZqFojQIpSGBYvH478gjydmKkgv1CsXra8rI++NPUOZ30oLCSb8nRiOz67QITZ675KOrdRUlKM6htOEkUhG9ro4nFRAgoO8kFYWCBCgn01V84G6oUF8/fptDiurh64//4HUL5iBbUoycmnMHv2LP2ISYUKIcjK2YJefVzQpTUnX+Ic+azI8kRWmi9mLnoFtWvVlVgtGcfknsXiOLI5JynplDw7U0ddc7ZPFkVObkAzn59bgEljDqh1Cwoqq1NqFFvydQ5sWrlLwQUJKCzUH+XKloGvn7e8hJ28oBOqVxeLFBFsPeMMli1bgmrVq+n0gJyUgMo0Vz3gfOzcsUuUdnXcdVcv5NutQpfe/ujVRbxlB35NoQCJJ11EZxXj8Uc+x9ivAnTiOLKBE6wkJ3MaQ84daeglLrSGZA6FZMyzbVSeUbFTX3F7n7VKldddCs4rID48KqqMWg/SOT4uHVXqOKJBqyKUr54GD99chAujSuJgwiQ8+sjDWLx0PoZ9MUiYXYCaNavrbA0HonejcuUIWOxy4B6UgYd7J4kGERaI+jp+PBBZeYn4sP8O1KreBVu2bNG66KCgABHyCSnOnDPfW5WwIZRiMd+GjmKmUT+179hUP7BL34qxFjOF379m3Fa+woV/BKUkzmnmuZtTw1M4BfLwNz8Rn2NHH4wa9QN8Q5JwMtZLmBWJvIJY+PlEYeNGozWzcdNaKHDYB2/XAOzZUQAvbyc18U5SBCpWqiQWpSGiqq7HsYRkvPxMNgqLPURv1UbM8XiM+95XLN1CtG/fXgWxevUKTYeTsyuCRBf5+HCiJhe1hCqAPGGeFF1WyNP8V69eBw3bJGLb6lBlkBHFi5IvOIX5c5eq5btYnJVBTBTNKSfT5aT+GZk5SIwvwOyFg6WoVcJ/Xw8WPVRG9EMCbrvf7nQ/P36JKikhCzF7PcUa5aH/pEy0vTsd2VkFiCrnDp+gGHgGbEWr9gcRGuSBo3G+2L23PN55Zwmef3Q71q9fJbrLHfv27cWGDWtRKNQKCiqjczBy6gvOasUaQ+obKmYJ0VT16kzo8p8+UMyeGvrVBoYo1Fk+Pm6IiuDc1WflwT/ibwIyhUPLw1mBSd3h3wzCzLEhaN7WA+9+UYxJ35SXRDpg0A/OkqNGkHjfffeJaT+qypkvQAv3bm93TP/eWXRFHnbtPYJanTNQXGa7mP7ycHa0x7Q5Kbi13TJsXZOnk6JwUjnOFspo3sfHH+XLlVfBcPZzeuS0kEbIIGKR+2tYYU2z6QetWLECAQH+qqjJoJ0Ste/Z88/1PufC34oYE8ClR4/u2r2WE056efrrdKNlywdg5/Y/twJQUA0bNoKvTxlEH9qlvgnnZmQETlMsadalSKxJ1fqSIyLMjFMWHD8sXq/oFc6L/X/PPocvv/xClTAFwjkYPYRJfMFevXrpvaZNm6o6hffnVIUMTSh4+kCOkpHOLk744pdK6Pt/qaLUo1Tv8Fw+Y/4fc/Vel4LTAuLKXFh+qQMiIsQHEa+1/W0F2L09F1nJZXU/wUkkOZkJy3Xz5m3QvMsJ5GZ4Y/zow6ofWNvHYY8075waNZ9WRF6GypUzA7Pq4rnnnse4ceNEkKl6X+o7ow7amBSOwqGFGj9+vKaJGUdGc5vCp7PJefqZZsZqmRmZKFe+pqQ7WOeZrdsoAM8/M0R0U3VN86XgdBHjQ5gAWgUmyvyKHV8m7lgBclKrqCKks8a5plkFwReqUKGiVlN8+eERpCW7o06dBlrMOFUOA1JeQ8pTyQYHc27FSL3mgQcewmefDj2tTGmhOLkc78/gtHbtOvr8nTt3qVAlJVp0tS1MzDcPhpQJEQtZW673Una5ybFTp+L0PNY3hwY2Ov1lhkuFMsgUjjpd4rsUFBjmk8FkrZpVhQn5aNqskU5vvH79ep0jiF5qr163i6e8WP0UXs9omZO7GRPvZqgzSc+X0zbn5jLS5ryMoitkg46bq6uX6i9aIc53xrmpKXjqoDvu6CXbzhLTjdd78/NeTNNaCVnCwsMQFhGmwnJ2ErMvL8L7UO9wxmIKc/pvs3SG4kstWiZOT8FsCMeo7jRpzKJCfXLnnT2RK55rcEi4vHyKHMsVj7qsCoMseuGF5/HBBx+qkiS1KXBu0/tljlIHkQ2OTsZs5YVSbPlSnNA7IDBMi5OHh1HvQ13XuHETLFjwB5Onkbuvrx/mzZot+isZbToUY9+eupJZ5XSeWUb8vI5Fk2zl1IRsIOQ0h5crHEIEVGRRp0sFVCQvz0mUjNmD6QUnJorPc/KkKLxMLFy4QGInN6G4mzUeSpaEVtDauenTp2sOMmEMVimgZBWOsEX0EOtpMjOz5Yl2qiuat2irE8U5uziIsMtrEWOO8wNOmjA5r1GjRog+cFAsXD0sXvKdOKrOuPPuO4Vp3mrZOFsCZxj29vFRNpltaMosq668XJyen9qcm5oufHp6hjAlVSvJSWsyi2uyihaE7n909CEdg84vtXDSXJppWg3mJqsWMjKSVCiso2GslJMjprx6LfT/LgEv3+8mxaxYfKlwKbIrdc58X59A1R3UP0wLpzpdsXQp2orTWFS4FoHB3XVeRwavERJjcfJuzhxKQ2FOh0oG8R70h64UrFaMOsiwXnxJzg1NgRg1dYaXSmXNhNN8ss2cwtmxY4fOT82YaN++/cKEML0+KTFOBW0nCWX1J9u1GjZsrlM0s3qUs3SmpWXKy/qhfI1kzJp0VKeDZ/FilQWffWDPXriL3qlStQqac9p30VEsPixyxuzCBmu4UDhkHJcrjT/5QQaTjCkBCX4PkcqPOWLU8xpBH1+YxY/FgRPjUkjswU4hU0HHx8doYincrKwcsUgN9KX5MmxuYVHiszhd/ICvvNDvuRQ55q3XNGzYQItuXEwcbu99h1pAWkMW3ZAQCZjFOLAYsQgZCt6YN/tq4W+OIsEida4c4ek8zuJHBb5r1261bHv27BbhpItuikVa6il1CHl1hYrVUa7GCezZGCT6xpgClffgx0/KyAuzmJCR9KLZTMxpmf38fEXHcLJuCTMiolQ4tJzuonT5lRizGJnpO1s6rxTOKqALAYVEfcT6n+3bt6mQNmzYiAMHdmsHSlehPZlWp0FFoNBPc5q+Cl/OzAD+tlgcsX/fVnS/pYewJVD1DItqWBgn2zUESOVLxvDac2Xc1cIlc5M5SBPPl6CCrlq1mugWY7YCBo+UO6uKq9XN16CRX4OhfuJ+FmO+LHVOUJAvCgrzdbLcRo0aomXLVuKZt0DdunXVv6KlMq1SSdaUFi6ZQSaoW1hEqLAXL16MMT+PVAYZleq5qFC+hhQdOoJe6jhSh1B5b9ywQYqM+DDCtGeeeUaEzMm6K6sCpkBMYZS2QP6Ky9ZufBE6ZHwxtnkx+NR2dWFPUWEBwiND9PM1ZA0Ve1Zmrn7ij4Kau9VPPzTAWKlGjVpaRUpB/lXHXEv8TUAXSyi+BF+IPS6oTO+8817RMUY9cVTZiuoUlq+5W6tC6A6ElctRBT9ohC+aRu7HqNFj9SMmLKpU4NeDUEpCBaT64vJKmr4cWVShQjmxXvYiNAfEHTfM/aEdNVSI9HFy0kNQv00cfv40BMOGfanTKnPm8yvl+V5pqID4ElwuRUjmNfR5qHSprF97/S1lC6s6EhNPGj1NNzvjkRf55akirJznJb5RLfTsebsIJ1SEd3W/r3E5+JujSFwozWmu6V1T59CBZNFhsEoHku3t8+bOxpEjh0RpG/NSy531ex3z5i/Wee/p6HG5nnEZfhCDWzqNRi0ArRn9IgqILadsi2JFGZUthcAvKtBsc3gBPWHTQ7/ecckC4mWmcIzwJF9rABhysIGQTiL3M5Ck48cKLPpNJYvy9c4e4rL8IENIRjUoq0iMeabzdJug92xWQXDbxIUW4esBl+0oEoaQ2OppfH9RRCfsML5QZQaTN5JQSuKKCIgw2cSFoFBuZMGYuGICKgnzlje6cGyw4fJxVYqYDTcG9u3bpx/ga9OmjcbRlwobif4F+OCDD1CjhiO6dvWAh0c+jsfl4L1+R9Qzizl6HE8+FQx//0CsWJGBGTM2w9fX+N4w6yBYPccgqE+fPn8aZ10SNhLdpPjss8/w++8zhTzV8NHgUPj6cH7SADz6n0XIlmCQ3WntHeyQlHIImSlO2LV7J7LzExCd9AvSCjZok6+bmx1CJRYq49QIJ+JC8NDDQ+Bg76btTeyMMGjQIH2WjUQ3GV599VU8+VI+ThWn4dehDkhNzlONYy7sVcK6KtYqdO3aDQMGvG+98vzgNYXFufjsk+GIjY2RWNJZq3FGjBhhI9HNgkcfeRxDRrvi0PFM7F/aCo/0eVI7m9x///3aLYkVCFxYDTVp0rlnIT0fCooy4eTwk2y1kGW6LMZMyjYS3eDgULhH3kpGTn4xMnb/B+3bt7YeOQO20bZs2RIPP/ywfl3/UrByxyeYOz4L4RFRaP3ACtT2HWU9YiPRDYtt27bh888+x8Hog9pWzaFDVwtff/M1IsKriY81Ad9//82f6osJG4luMDC77Oy+kK1MbE/fjDreFzdn/cWiX7/+uKPXIxgy9B1MGD/OuvfPuP4brGxQkDxxcfFYumQzHvvPHuw/Uf2qEoid9/nlieDgKIwa/dk5CUTYNNENgn59B8LOwYLKlSpcVdNFDBzwARo0aI0jR/eKH/WANnueFySRDdcvpk2baZk7d4Wle/dbrXuuLt5+u59l08Zoy8MPn/kg2T/BpomuY3z00Wfg8KlWrRqiQgXr976uEtgD97NPh+uAnWVL52LceczXX2Ej0XWIIYM/Q9NmbfHdt59gwsTx1r1XD337vYcG9VsiNuYg7n/gbh0ZejGwkeg6Ansaffnl93BxdsIz/338b6H01cCbb/ZFjx734scfP8fo0SOtey8OtujsOsGbb/TF5s0HRRtE4/kXnrlqBGIPVOoNtuD37z8I7dt3w+rV8y6ZQIRNE11jcDhV9MFj2LJ1AwYP/uB0dz6OdryUeTdKwsxas9cbf7PT6dtvv4tq1eogJuYQ+vV7R9vAODKJ42UvBTZNdA3ASXl79OiJF198BSfi03EwepcSiDA7418ugQiS56/dJl999W3cd/+TOrb4rbdeVxPKfvCcF+FSYdNEpQhqGZb4IUM4N+a9mDFjAkaN+tF69OqBWbxx4ybMn78QVSvXxNbta3UEG/sLVa3RGB3aNtbxSpcKmyYqJXAmyrZt22LunAVo3647PD2BkSN/sB69umDTRczRRGRlZ6EY2TrRLMe0c9xol47NLotACmoiG64+3n6nv2XVyu2WO+6407qndPDGG30ta1bvstx3/wPWPVceNnN2FUHztX37DhzYfwzbtq9XJ7Y0hq0ySxmFfTn8O506f+aMaZg1e6b16JWHzZxdYRgjVw189OFQ7N8Xg23b1uKDD94vtXHPn34yDEuXbETMkYPie3W9qgRSUBPZcGXxww+jLIsXrbPc1fsu657SQ//3Blrmz19lub1nL+ueqw+bObvC+ObrH3H06CG88upLOqtUaYFzL06bNgdJifHiPBfirTffsB65+rCR6Arh9TfeQfOmrfHtd5/jjz/mW/deHtauW44jRzfB37cGunTpat37dwwe/ClatuyICeNH4quvh6O0R9TaSHSZmDt3PpwcvfHDD19g4qQJ1r2XBk6m/PnnX+rAc47M4OQ72XkxOBnH77TY67xV8+fPQXj4mYrBgQMHo179pvj6q6GYN2+OdW/pwkaiy8BXX4/A8dgYdO3WGe3atbXuvTj83/89idTUbI3kON1wUlIy3htwL+7o+QbyCqORlLoe2/b8hj63L4KDo7122eDMTS+9XRvBHo9hz+6t6NxnAOBQpFNkaWZa7OHsGABv18YI8OiNQK/7YG/nrs+7GrCR6BLw9lv9UL+BlP6vP8XSpYute8+NouJ0nMz8BPNXDkKuRG8hoaLBJrkgdls7FOuElxZwHFdI1TmybYfCfCC8IvQ7z2RFThbg4QVEVgLqN7XH2knv4bZbe+PzTz/D8x+P0vkdCRfZYLUhM5QxIj8+wG0udnLg0CFg7y7AW+5VpYYFtzfikcuHjUQXgQkTpsDPLxTjfv0Bo0aPPO+UQZzV64033tAphyhiahpOJkMzxWoA7jub6NlmFp94AM8OXgBnIZQoH8QImfio+ANhsE95Xyfe8yg3COHV4uSekolyDo8XC3OOHQamjQL+mMavZJRF7LEYBIVa0LILMH20E76fU4gKVYCsTMDTG0hNsaB3g8ujgI1EFwAS4PPPvtbvuKSknET//u9Zj/wdnKuTgwN5DRcSpuRCsFHUFDvXJCMHGnKbMzmyPonnkHQO9k6o1GIKUvY9h549e2PM2BHo9co3GDnEHr+NkfsX2unE85xtrXnz5jrRKufj48xrVatVEfN3FB/+Eofd2+ww/Sfg3qcMwjk5WzBxeAX8NmkbvL09NS2XChuJ/gHstNX7zgfx1VdD8POY0da9f8esWbPEyZ6rxDFhtqCfbZYmtltxojTu48IJFLjwPPMe3E8iVa9WG+UrVsOM2Z/i7peWwcsH6NeHE1tv00nVOFMvp+Pbu3cfIsKq4MsZ67BpLTBVknvPkwZpDuxwxayfo+Dianz51nwuP/JxubCR6Bz49tsR8PIKEHNwBI0a1tFPFP8V/ILK5MmTdXw7Z89j5lCc5sJMIinYwYxr7qM5M2cUNsnD2chNolFbUTPxuJeXL1q16oTt29bjaMwh5FsOo/dzqxC73x5jhtbDoSP7UL16DZw4no6vZu8V/0pMYazx+XVqmmGvVZN7MnsNzcf733f/g5g4YZz+Znr/6WP+FwIbif4Cjlsf9vlXaNGyAz4Z+j7mStj8VxF98skn+oEnaglqlJSkHdi/LwOfDq+Jxk19sXF9KqZPicPB/Tlo2CRKTGCIEMNRz2f/HU74yW4YXJixpm9laiA+LzKyIm6//T58/HFfuLu76n6SjR3IWt43FoV5dgiJ5Lni1yQBnKSe7WXDXq2iE6fzHuZ9W7ZqjVtu7aFp4L7XX31Jn8V7/dP3/C8ENhKVQN++A9Cx422YNXMCBg8ZdDoTKCJmNj+1z20u7EpRuXIWRv2wBSlNHob3mh9Qsbw3wsIkKrJzRcLJfJxKzEfyqXx07NZJ7mL4RNRaJIM567QJ3pOaycnRGZUqVxM/xRezZ01DaFioXkNHnZM4d31sKjLSivH7L8DtDxka54vXq0paz0z5y/WLL72MkDKhco8ZkpYEPPKfx5TAPPZe37f12fShRo689G6xJv7VJDIFvnfPXvzxx1Jxaj1x5Oj+09Ot8DiF/fzzz5/OIJZe7uM2P/ZDU+EfYCfaIhuZ6YniY4gG2puKR+7KxE9TfNG9R2sxX45KBJZ+Os28nvcjuDY1UJnQKHTt0hPTpo0VDWd8PYWws89DrxdmyDPtECeKgx+FXDXfCbvXVNDrubDb64eDhyIxIQEnxEmnRl3wxzw4SkFwEZPJeaC/+PxTpKam6PP5zLFjx15yl9iS+NeSiK9N4fcT7dO1+5349psh+OWXsbqfoNagw/r+++9rzbGZ8SUJQJj3Ma9j5lDTsOcgtQ33c6EvRPNFlDzfPF6+fGW0aN4Bw4cP1o+y8XDb++eICcxF9G5ArBtc3Sz45t0qonUMDcb7cGFaef/+Az7EoA/ex0dDPhGT9T98/Mnn+PbrL9X0Mi08j+fzHTiKllUQVwL/WhL17z9QQuGm2LxlLR7u84B+VcsUBYX92GOPY9eunUoKmjV+TI6f6uEXs7iPznFmZpY6zZz53byWKzOjTLJwzfPMBlleb+7n+Z063YrDRw5i7ZqVcPcqRM9n58v1djh5zLjfkX0OWDCh4ulrCK55Hz6Hy+CPP1WT1/edN9VZp+Yr+XwzfXw3Eopf47lS+FeSqF/f/uJsdhF1/p1onzG6j2JgpvCLY0888YRmDEGy0DTwuBllMVOM0RhGZspfPVfuIovxiWt+XZXHaP6Yucw8M8N5L2qlBvWaoOft9+Krr4ah+b0jEL3LDvt2AHWbQogATBsRicy0M9rLJAPXvA/vSZDk/E3HnTCfwf0m0cxjvJbXccjQlcK/jkQzZ85CdlYhtmzfiI8+7IvjCZNVwKlpiRj9ww7EHctVrUNQNFw4Gb7xZUejxyAzhpD80Ezhb5oTfi6P51CixrWscDxzPX/zm+s8dlfv++Hr54ct+4bBq8wWyWh+Tx3YtMxfQnhfJYCZNXxGSdPI3wSfy+2Si0lWnmeuCW7zGH/fcsst+PTTT3X/lcC/ikR5+dk4HP8knB1D8Pv6b2ARB1WUC/LF8Y05YUFeUb5EXfaIjbOgapgb/ntvZwT4RuDXn6KxeinNmpFRIja9HzPG1D66m1vmxul9Z47xawxloyqg+y13YMmSOUhIOAI792VYu9QT+XmGv8KFobhJGlObEPxt3p/bJUliwtxv3osFhL9NwlErcojQlcRNT6JNmzdi/YblqF6tDPJy/SXLc+Hofkyc32QcOLIAUeH+cpY/xv5QLOE1PxhVhMKiQoRU3InolL2ISyzG248/imYNJMMkL/u+uxWH9rlp5hr1LoaJMjOuJGmIktItG1UOXbv1xtRpY7Bzx1b9UB4n1OQ1zGTjHgYx+dlG/mb2mIQg+NvcZ2adSRLCPI8kpCllNGieRz+JQ5auNG5KErH+46mnntJmBX5wb//BVUhLcUQ6M02/08JMMHwJ+jke7h4ICvFFw5ZZcHVxg5NdRXFw4zBvZjJefrUXs1gyOwxFjsNQIGH9LW02CwmNj/XxeoNQBqnOEOpMhpoSbtK4GSx2Dpg753fJ4CwJ4zOURAYpDBKaROK2eT3BbTOrzPMIU8PwGPdxzXRR43DN49zHuajnzZun11xp3DQk6t27N/ghZn7Wm1+I9fDME83jrl/sd3VzkWPe+u0s+icUKCf5ZsabZoNgZjA8//7779GgiRdat89FROj9KLRbIbohGxvWHcHzT6xS4rDrhrE+s5j34/YZMuit9Rldu/aQcPswFi/+Q89lPRCddhMkoaRCt3kfasWiohyDNEoU0Tqi+Yzkyh+LENbB+FYp70/CcJtr0zdiZSIL1dXEDU0ifpPwnXfeViFXqVwN1WpnICutkkQ+/BAsM9IYjswIi4JlxMTwl7/5GeP8AiGaqHiKgFGap6eXlmB+VXPx4iX45ucQVCzfSs7LwtZth/FMn0VyH4Mo/CibiwvJc+YTxWcWRmfGPqaNy6FD0ejc5Tb9fjS1EL+WR03Jz3ixQrBho8ayHavfrs7Ly9J9Yrj0g5SSSfK24lw7Oeh3XPkBJ75XoTjrpiZiNYOdHYlnfPjywIED+l48drVxw5GImcxPOdO2u7o6wcefbVee4q9ICeU/cQ1osvhJaH5IXCMS+ceoyNfH1zBn/Ghdfj42b9miQi4ozEZySjyCg0MQHx+HpFMJ8HB1w+QZd+BQ7CF5jgv8/NwQ6PkkKpfrrJWBJllIIPodBmmonfgJRcPUmYuhKYpRrlx5Pf/EiThJW4KQOUO0YgVs37ZV08hmCYulQN6SzrVhrkgmB0cS1wG5Qp68/ELUqdNAznDFo68eQU6WBaERdhjyuh+chdC7dm3B/v1Ge1hpEIi4bkhUMhnnenm2OLP22NW9UPwb8SnSClWT5BfkKykYRkdHH9R9JA/hLyaM3xHncSMMZyYZz+Dn2Phhv4KCbLhIVO/t4y33zsZb/RriWPxWlC9XC15eTti8Pg5Vawaq5pk67hQ+G7L4TyQxyEQzRjJZfSXutxKMJCI4eRQ1SELCSRw/fkLSadQf8d0L2Z2RJYCQ1zdIxDonZ01zbm4+GjUSn0rOpZmiKWSfIdY30QR7e3upGefxmKPRWLV6vXGvUsA1JdE/PdokEwXGJojUlDREH9kKR3tfNUs///yzCpRmgV0xWJL9/QP0y46FhQVyf6r2AvS+szdWrFypjabM0JiYI4iKisC+/TsRWTZEzYubRzrefb829kYfQmhwECIigsUJtsf6VfGiQbz1XuUrVYV9QXM4uuSicuQjqgldhH2mk60VkJJmJ9VMxuIj2o9kNRxo1hgXaFTGd6KDT6IUFuTKMYnOWIXAf0I0+j7OQkKjABSiojybNeYFxUnw8YxS2VEb8/39fP1QvWEqYvdH6Fe6Dx48gKVLl6nsSgPXXBP90+NZp8GSyNbtb779RAhSQU0Vv/3OeQwLxP6np2WIP3FUSniS+jvs6Ve5chVR/XnIkAho3bp1+nl1aqgyocGIjPKXjM1BYlIC7ByO49V3auFgTDQC/RxRu1owiiz8Lr2LZLKEx3aioiysfPRCYXZV0TZuSEpbgl5dp6CowAV169ZTJ51akuk0nVx+o57fid60aRMcxDfzEk1BbUPNQ5NcUHBGAwn3KAj9vj1BAjmJ+aLpyssrRL0G1bBjW7TeLyIiHHHxMXCQdLFQsFNacChw4pjRD6l551j88PkpSc9BNZ2lgStOoubNG6iJoBKhHtHSKUJhCTM+gyrqWH4zc3fuOqBkOF8SWGLpJBYWH8eJ4xb1I1jCp0//TT83UKVKNdEsR7VfT05OtpKIURi/SEzfg91FqfJDw4LRsGEN5Obl4NDhgziRuATP/a8O9h89hED/fLRr4iuOqr0E846ydhbfyV0y3AuJCT6wh4/4Jh5ISFmBCb8cxKqFDjhy5Lh+jZTf3KaWpNZkutg19cCBfap93Nw81SyZX0Y2aq6LhDiFxrb4aXb2Rv2QuESqgUgEmk2a5pycXPS4oxHmzNipDbo8j8OG2G+bxCVp+dzs7CxJQ5z+vu8JZ4z+8hR27d6vJrY0cMkk4mWmuXnvvXcxetQP+psOoL0s9EEKC4zO6UVCnJzsAoSEsuq9GCdPQEJww1lkKbVXEyM7z4Hbbm+KxHgLXnvtdXGAE0TrxKB16w7YtXMHEk+dRMqpNCm1RQgSAZNAEuzKsy2aGfsO7BSNFSpLZckgR6RkT0flGvHYvidbHO183NWdGsENxRaJbCRkLi52Q06eFxJO+qK40FPMRwaSUlLww5cnkJ8ZqhnFdyI5q1atqkTiPlbsnThxTNNriMVRzRwJTBKRNPxELs0rIyr+5rYxrYtRM80C5yBEoj9VJOfc/3gl/PLDITVjJA6vo1/F5/O5Rh5AtN1m3c9RsIO+c8Fz9x9D7LEEg5ylgEsikXkJSRMZaWgSrbkVIeTm5evL1m0CJMX7o0xQVWzcuFGE5QjfkAT4+lMruWLnRiAkIgPdepXB+BE5OtnlseOJp+9dEs++UwPbNpxA9cYFmDPaW55rkUgqSExNLvjdLvazMejMNDEsdkDb1h215tnL0w2Vq1aWkDoIielzUKvJRqxY7oWocuIrdc2V850kC8V5LfLASUlvVqafmEgP4UA6/vvYKpQt00TTRNOwaNEifcYDDzygoTnN0vbtm/lU3c+1nZ2DaAk3zXi2wfFag3hF8PTwwPG440oe/hYPSU0Y35i+FKMwRoKMHt3cfcQXK6d39fHxQ15RNHIzJX2iaTk5OZ1pQ+4OWtdELUjQJ7r//vvQqdPfu/NeLVwUicxTuaZ/UblyWRWfg6jNQrHfFNaj/3PDT8NPyDnAm0NC8e1AD33JylVDEFL+ALavc4KrUxSSkoxO6g6uJzHs50g8fUeKaKlCcZLPVL7xeJvWrbF3314hpkVKp9HA+f2iLISVtWDY/wKwar6jaJECMVdhkpZCpKUnaJTk6e0imilAR4tWqVYWtRoUwdVnFdZvyhFfBuhzX6Y4qDQFTjiVHIXERF+4i3b85pt1WD7bImF0PX0+MycpKUlHYdCE0GRu2bJR00M58D1JHDNjSQJqH1dXdrq3009DxcbGIjk5RaMxtp/R1JnOtuGQU6MYZt9dri0Qk8fO+dQkvE++ON6eHl5KIMqYTribm7uacA778QnIQVJcgKTBA+vWrsTB6COlpoWICyaRITBjIftDQwN1v6uYjLw8Q8W/PDAMQ989DifXdFSs6ozKNZ0lNHZDj3t9cWR/NnLSw/Djp/ZiznI1o+lUJiYfQu9H7TF5pJTMYhfExSXpM0aPHo2PP/5YhcwZvrJPC/AMmclg8iowsghPD86GpcgOBzfbI/mkKx54RBxZ0VBF8gwPD1eE+HhJpjli+SJ7RIR5ICKSja+FcswPw77YiWk/pWrNdrFkIDOfpsfL00MIlqKZw/R6iUnhe2ZJxESi0KQwfTRXJA8rM+mHNG/eQjXz6tWrVVvRr2OhYys/zXyukklIJBpJckCeZ1SKsk6I96HfVL1GXT2fPhBJw2+1kqTUTpRDdHS0Ppsakt9vJckZcLCXAslvLqWBfySReZhrmimun3zyMcybO1siG5oROxFMAd770hs/DPHXUJuC5mXPvZeJPatux97du8WXSdH7mOB9uAQFhaBV91iMlIjC3d0D7Tt01evj4+NVQGxfysrK1HNpBqjV6H8YMNuTJG3WNQXu4GBB2epA/bbi0EomsfqlMN8ezRuWg4cQZd/+JPw+IQknY8S0SuYRFtEsrUTr1axRU+txfvvtN/GrCoQw2WqWvL19dOE2CeLgYBDHaP5wRM2aNVG+fAUNKpjhhslidJUvS66QUnxEMWHcT4eZmogJI2E0OpN3cZT7upFE8i5+vkGILFsG+/cdUbmTsH5+4qdZcoV8jioHEpn9n55+oxhzxpXFr7+OU1NKkHClhfOSiIfMw3wRvjAXblcoHw5nSSgFQxJ16OGOY/vLIyHpCJp3TEO5yp6YN76s+ixng6GqXTTCYklkqeEYc1+fIIRFWdCoww7M+Kk2Nmxcc1pYHKvOzKCJKSjIR7aVTMxs7me6SBqOEGWqSQ/el6/AQmm+KH03EpQalR+Ra9CgkZibZIwZ87Pcw+rfSZr4HJKGGcLzuTa0Da9lu5gd7rzzTr2G5Jg9e7YQnvU/RqMqgwjKixqF6eM2icU1ScD0OTo7Ik9M5GkiiV+kTR6S2LLlqgth8jSi5HDrihUqwsWtELFH0yUNdujU0x57ttpLeJ+Hn376VYMK0zcqTfyJRCU2Ffxtah+uDQ1jmLOI8BBty2GGkEQ/zg7Bf3oeRMPmzujQ3RuLp9aXMPiQnkswUmGYykpC2nk6gHxhM3Rdu3at1q2EhESKKg9HpdoZCBBH/PCeskg45oWVK1fqtcwMDnPh9dymxqpcuRJ2796jpKSWYhpNE0Ewk01wH9vGGjRooO80cuSPelxLOTkolzA9JIpJHHOh+eAxkocdu7jNZ5EkEydO+JO8CGNlbhvH6NewfYyOtKeYSVcXV1l7iXnar+cZzzaeQ5NKJ3voj1EY+amXVqRSnqxc5cjYPXu3oX//AejR43Y5xi4t1wZnJdGZNUuS0ch3ZtvopceSWDYqTDOugPUdIpSRs/3xcJcU0S7VkZaWqpnO9iiq2LCwcPURzLHprF/p0KE91q1brwKgnScxKDxGQSEhwdqNo37DyggKS8XCWcnqYDLDSR76GaZpY8kmSACmg+krkHNpMorFi2b6SYCaterps/6Yb3SJ8PENtF5jXGdkoNG19YypMjSWQUhqtWIh0K2637xuwoTxmgaDrNTe3M/qAqMl3c/PX8/btnWrrr28PCX6ctdCxMW8F3scMLLcunWT3M+oA+K9ioSkclc9j008lN+nn36prfNsyL0W2qcklERMFMH1Xxcjg4wGTP5mhnBhZMESyJEEve+4TSMKi+zPz7fgm8lB+Lp/GJJOnVRTxJc3M4PajGaLL08SPPTQg2rvjx6NwZw5c1QgzHASisSihuKajqMJpoP34X6mLy9PnPacDE0XQYIXF0nEI9v2jjRNrFawaiTZ4C+m183NS44Z3TYMP8cwYYb5MnwdajS+P69t27aNRmEcWjRz5gz1dSQpsrCQQYKNMDGLSXK9Gzp36YxBAz4QXzAPt/UsxIplrgiWdy5fvpzek424JCufx7QZOWBUNmp6ySoB5caokPJijTWjPdYJUT7cb553LWEngtf0mwQxyGOuDV/I0EKGBjLIwwbBXNUCVM/GuPJkUckHJKr6UfZlyDlyvlzLDKPzyndlKFyxYhW9L7txcPw4hfTEE49jwYKF6N69m67Z1GHUQOdo0wbTwromCphCM0toZkaSpoUlnhWJbKHXFm81Zfbq1MpbIC83X8JnXsPuogVqglnByZvwfJ4bGBim/gifYURcjkpuRkPMLDZrMLznc5kepoEahqM/ypYtp9f+Me8Pna+o930F+H2qHfoPKsSbLzur6apWszoqVa4s5stFtZCraGkPrtn2JgXNNJl8Fp9tFjz+Nhdqdi4873ogjwklEYVCkE9nCHTGlFHwGp5KhjE0pTDZMMgBc/zN4/n5hdY1zzVazE3S8RySjZqHjY8pKcmynanX85n0cVj7S+GRWDt37lQnmoKj1qL5YtMC24p4TmZmqtxTnFErQZlGCpyZRQ3FfjY8li9poFmrWau2+BCusp0nme6taTG/Jsh0bt++UTVCVFRFJQ2JdOzYcT2feoumjJnGe9etW1e1K3sL+PsFYvGCBXqP5198ETUkQhv0wfNIPuWoGu+223uqWWQjLQnj6eUNbzVlHkoGEpD1PbwficE0mORhGkpum8v1RB4Tp30igzjcNFS3QR6TGAxTjUoydkngPvN8vhPtP1/OdGR5G1agkUQavTGSEtIZJEpVrcUwmg4mf1Or8V4kCKvw69Spo10+qMINjZKn1zIdaakJmj7VLNR0IliGxtR6OTlsailA/QasZbZH/+9i8HRPV5xMOKak4bgvXz8vuUe21v0Qj/4vCR+9kY/EhBNwFvPl7i5+mdybGU//jRnLgsCJExgQLF26SEobdHb8atWrq7Z69y2jY1yzFs1RoVJFrYVmSz7JweM+XHx8hURs8yKBhDRiyqiB+M58hkkg05RxTXD7eiROSZwzxOduEsn0fQxtZPggctmfSocZCRkCMEjE67kYRGSIm6dEokPMNh5GGIysOC/PyZPxqmVIFhKEWochN7UC91OI+fm5ck2C6AVJl9xXTY9kADMsh9owv0gdZz6TZpBajBqNz2apJyHpVDu7ZSM9xV6d2O07tiMyogJ+XpSDOxpnynUZYmY8JA1GqE2/iOmpVq2Kkpra4u677sFXX3yhz/bz80HHLl2UCCSYYW5E43h6aMUkW+5JXhKHPh1JZZCFvhZNpiE/Xn+9apkLwTlJZMI8TEKZS8nScr6SwmvNxdRsJBMr2+jzkCjsfUgikTjUTuwjnZ2diR07dumoVGog4kTcUfVvSGLWo/DZzITs7FzRZHmqfVjZwgZMi8VBCJmlRCJhmZFMAzOLBYETQvF6lnwSt0kbSX9uE6xetRQenl6y30U1h69EkC5ijvh+Jf0RswmEay5sJ2O0yY5h3Gb0RVKZJoqLSZSzyc5cblT8I4lKwjz1Ul+Y13MhmQwTly2aJh1JSYk4cYJa6biSibW+W7du08ozZnJMTLQ2F9BxZgu39jsWba/dRcXM1q/f5HQGkTCm9iJxCWY0j3PhM5m5NKGG5hMfsJjtb3mIjT2CCuUrCBl8NePd3Om3GP4LScOFJo6EYX9smio+j6QxzJTbabNUkjRciBudLOfCRZHoSoKOO/0laiaOaadWYsRGEh0/fkwbLdkPmfv279slmV2ktbY0QzQHvJYajYSavrYM7mppzHZBTcOOWsxg/mZmEsw8HmMm0ymPrBInpsseB7eHy/2MsH7duhW4rccdCA4KVlIYhBFnWMliaBiG9ySTUZNtmqc/k8Yky81ImLPhmpGI4KNNM0cNkZ6epsThqAf6IEeOHNUuF+vXr1Kn2mKhJnKiX6sduuir1a/fULRKtpwXrz4HF/o/NHvUSNwmeUww6qMW9Pf3k4w3BvZRg/D8yIhw8atqqe/k6+undTHcNjWRqWlIGJMk/0bS/BXXlEQEH0+tRELQxDBai48/qb0VDx06rENt5s6ZKc5zjobtjKBIPFYpFBTm4aW+VTB7vDu8fQwfJTtL7iH+lpeXu96bJosZzcz3EId33dp1qjlIiM49A+DumYuRw6O14fWZZ/5PTWhISBldUwORPKaWIf6tRDkfHPoLrNvXDGbGMLONkm3sMys59+/bixzRVOq/yHlscec/Dw9fFGVXkZDcqNnt+egB7NvmLxnvpi3p1ET0X5p1yEFinIf2CKharbLcBxi7wA2/DHfBgtn7cHuvO5RAbIWvWLGC1k1RC5GUvG9JbWPD33FeTfTXQ1dLiHyOadZottj1gz4SqwBY6Uet9MUXn8k5RVrjW1DISk+2LdmjXr2Gmi5PLzuwwwDrf9hUwntS27CagL6Mk0cCHF3ikRZfXX2ZNWuWC0Ec8euvE7URmE0W1Dz0jUqaKxv+GX8i0V9J81dcDaHymVxIIsNMGZWa7FJBH8moTzohznackurHH76FkzM7vhs1yI6OLqhWrYaam6CwQtRpHof5EyPFAXeTa0/C3cNZ/Rr6RUw/fa+jR6PRp88j6Ny5q2if8toWRY3De9iIc/E4pyb66+6rRyCSx1gbzSxGnxuSiT4SmyholkzNRH+J5CKZWEstd9H/cgvtNsHmhpCQUNFCrnptuXIVRUOlY9/+3XLIgv7vf6j9j9kbkE44tQ4XGy4dF+RYm6dcGSKRMH8mEPcZmsjYph/EhU4xicSKSfbJPnUqScnEhZWQrGQk6dauXYW9e/fAXYjDe/Bezq4uEm1FomGjZuhx222oWZOjWY1+0CWdZPo7NlweSj06M8hjLiV7C/y5qwm1EUlUsuGW2/SXWD/EYyQaiWCG9vRp6N8YoTm7SnjocdNUEfzN+3Nt7rPh8lDqJDJhkMdYmKmGVjKiMfovDPnpG7FXAPvtcJ8xbsuYe5DXGe1b7Ots1CyzctA0UWZEZZ5rEqfkYsOVwTUjUUmYmWyaMRLF3KaGMtZGMk0CUItwIYlMv4a/bQQpfVwXJDJhJsUklKGhzmgrsx6JKEmYkosNpY/rikRng5m8vybTJIyNONce1z2JbLDBhn8BbJrIhsuCrZbtX4wZM2Zg4cKF1l+XBpsG+peAtf3sKTp79jxdc/QLI192SSZYncKIl11lOJ/Ao48+iqioKD12PtgIdJODbY1vvdUP//tfRVSuzPbFYvz32Wjk5eZopzzf4BQ8eE8DJCVmYczYQ0hKyoCfr482CZldgDt16oR77rlHyfVX2Ah0E4PT8ezYvgOfft4EBYUxYE/QYcOOY/vWFGRmZcCCQjzV1w0eXp5w87ATsgBRXkHwtm+BBQsSMHToOKSk5MLX11tr/kkojgN89913rU+wEeimxW239RSNUxEJCen49deGssceKekn8H/P7AcHMmTnZOkYvQK7REwauwT+AT6IS1uCmPQJQqws2DsB/l5OiPAsC3c0weTJe4V803RuJHbQ4zxR7NxnI9BNiLZtO2LW0uZ46YmTcHLOR8NGQVi5Il5ngtOJwWTJzcsTs5WENWvWaAP1X1FUnI/Y1Jk4mjJRfCM7BPp74uVHNwL5YQgJCtFuwvyslY1ANxm6duuCzyZFCkmKMfx1o8Ha7NXArjMcvMk2xfSMdGxYv8F61T8jOeOAaKTK6HXH7YiMiNLWgKFDh9rC+JsFJEifR3ri4/GRSEspRuMyo7XXJx1lrtldhmP3GG2xR8TFkIcgeYivhrfBww+31m062jYNdBOAmmXIp4+jx1MuiI8twC0Nxur+SpUqgkO2zYGZ1EacIpBTz1wKiizD4GBXQbaOY8rvJ3HX7f1tGuhGBzXK9DkvoNf/OWL90vTT5CEOHozWyInnkDyMpC6VPHlFa7Dz6BbkQ8whDuGO297R/TYC3eDo0L4bKjTLwS9fJOCZu6dY955B48aNVfv85z//kdB8gXXvxWPQoEnIOfEWnnvuFxyILy/3NGb+t5mwGxh33HGHDiPnAMydu7Zb91557NmzR8i3Aikpp1DsNw3vv3DGf7JpoBsUTz/9tJglY3KJq0keYsrU31CzZgMsWjTvT+QhbAS6AVFY+AWGDesiZsRZpxO8mnjjzTfRuVMvbNiwGMuX//0zVjYTdoOhuHga7O2DkYPfUZD5Crw9y1iPXHlw5rnVqzchLTUZHTu1Oev3YG0a6AZCSuEivPf+Dizb+wXWHNx7VclDzJo1B1Uq18bceTPP+TFhG4FuIAztt1xnNPnl+2PoUGmmde/VwSuvvI5u3e7Cjh2rsWrVSuvev8NGoBsEX37xLerWa6ATsP/w+Rrr3quDVatWo2LFali4cAYaNW5g3Xt22Ah0A2D9+k1o0LAlJowfixUrVlj3Xj3Mn78IlarUEBP2G9q1a2fde3bYCHSdg80UcXGpmD1rMiZPnmDde/Xwv/+9itt63INd29dhzZrV1r3nho1A1zm+GPYtDuzfhV533HbVZxpZtGgxqlatjYULZsjaaDz9J9gIdB2jb9+BKFe+CmKPRaNp06bWvVcPS5YsR4UKVTFzxjTccust1r3nh41A1yl+/PFnNGnSClOmjsGXX35h3Xv18BJN1233Yvu2NViz9sKddBuBrkNERx+GvZ0T1q1bhsmTJlr3Xj3Mmj0bNWvUw+rVi1Guwj+PxCgJG4GuQ0ycMFU/f/XKKy9a91xdrFuzScL2qpg6ZTzu6t3buvfCYCPQdYa33n4PLVq2h4O98XG/q43/vfwq2nXoJhHXYqxafe4Kw3PBRqDrCG+/0x89e9yHkSO/QJ8+fax7rx7mzp2HyIhyiD64FzVrVrPuvTjYCHSdYMzYX9GyRVshzzCMHTvGuvfqYu3ajWjerD1mzpyCXr1ut+69ONgIdB0gLu4EcrIKJALaJNHX99a9Vwdm54vnnnsBTRq3xE+jv9LPgl4qbAS6DjB69Fjt+N67d0/rngsDJyX9J7DDmQmSh1Ms//zzzwgLi8KJE8cx8MP3tbab/aYvBTYCXWO89XY/tGzVEYeO7EXFShU1kzlE50K6afErROcDyWJOEWjejhOyH9h/WMxlB1SuEqXEZbdYjqG/JEhCbbgG2LFjh+X119+yrFm103LX3fdYhDQW0Ranl6sBIZTl1lt7WiZOnG3p0KGjPvPw4cOWbdu2WfLy8qxnXRxsGugaoHGjxti0aQvKhETi1/EjMObnn05PGmouVxqS1/jq62/RunVbpCQnYMqUyaqNOFKV67PNvHEhsBGoFMEZ+Lt3747AoCAsXboMOblZeOqpJ/UDMleDNCWRLURJTDiFVq074UT8EfWN+AWkcePGoVatWtazLh42ApUi+CkGftiXXxHq2Kk7qleviNq1Lz3zLhTUMs/+9zl06twDv/46QmfVYFXBjBm/o2PHjjoH0KXCRqBSxPvvD0CNmnXxUJ+nsXjRHPTseXFR16ViwoSJYjabisZZjX179+gnSNlhvnLlKjob2eXARqBSAIfecGRoQYEF3bvdie++/QwjRnyvI0ZLA3v3HED1GvWxdPECLFq0SE1p2bJl8fDDD+snsS4Lhi9tw9XGiy++bJk9e6nl5Zdfte6xXLVoqyQGDvzIsnLldst/n/mvRYhj3XvlYNNApYCkpCTxdRpix/YNeO21V6x7cdUdZwnPERIShuXL/4CLq+tVaZy1EegqgjOjEqxp5ndgg0OM6eFKC7//PgcR4WWxcOE8fP75Z9a9VxY2Al1FcOq4/u99iLp1m2KxZOJ//vOo9cjVhVgWvPVmX3Tpcjum/zYe8+fPtR658rAR6Cpi0Icfo0vXnvj5568x9pfSaWEnVq9egzp1G2Le/Glo0KD+Ve2MbyPQFQZLP7Fo4RI0aNQcEyeOxq+//qr7SgvLl6+Gk5MzVixfhmeeedq69+rARqArDDrGrLiLPZ4gGbgAffu+bT1SOqDpateuG+bOnSoh+6VPKHWhsBHoKuDrr77HqcQENG7cUOdVLi0sWrQUjRq3wKyZk3D//Q9Y915d2Ah0hfG2aAAvb3/Exh665F5+l4qtW7chIyMNmzZtQKdOHa17ry5sBLqC+GjQULTv0B2TJo7FsC8+t+4tHfTr9wFaNGuPJUvmifN89aKuv8I2wdQVwpw588Rx9cX3332CKVP/Ptnl1QTn8bGDK1asWIQnn3xMO6aVFmwa6AqAE3mnp+dh+rSx+Onnn6x7Lw95+WmYMXM8xk/4CWnpSda9Z8eBfYdwIv44jh2LLVXyEDYNdAUwbNg3SEo6iS5dOqFNG2MW90sFJ8586KGH9XMEzJqYmBiN6oizzYfYt+8AdOvaC8O/+ggTJoy37i092Ah0mXjvvYEIDAhG/MlYfPjhB9a9lwbW2WRlZStx+FG4hJOpSEiMk99F2ofHy9sLmzdttp4NfPvtDyhfrhqWLJ2N1157tVQjPhM2E3YZeOONd1G7VkP8PmPqZZHny+HDROv0QWZmFlJTU7F//35UrpmBHTs34eTJ4ygusmi305TkFLRo0UyvMbuixhw7jPDwsGtCHsKmgS4RH34wGE2atsXgwf0uucIuOSUZzz77f7C3s9ORGIcPH0Z6RiL27jksR4uQlLoCCSn7MHfV//DhCy5wcXHVURZVqgWhVYu70bFjd3HaP8dzg34BrLlYLGtLsTc8XSvC170dynj1gbtLfePgVYCNQJeAmTNnw9XVHz/++AUmTrz0WcPuuONOIQ6/nmMRHyoFjbqsg1dAIRwd7eDsBNFIQGE+/SJg0TQ3HD/sBAcHRzzyyOPo0eMeTJ70M3q9NBweTnYShbEZBTgaL0u0cX+Sivsc7Syo39AOFUKeQZRfPzg6XLkeATYCXSRiY2Oxdt12LPxjJj4c9KGYjgDrkXMjLXs2ThV8jQED5+L+Z4D5EuXvWnQrLHb5Sh5qHzf/vQiKkNxnpgsb/MQipaUaPkZWFhASDtRs4AC34iYoSPg/JCScQIOuA+Dqk6HkYd9GV6tDwt/5ch9zSCG7HWWIH75zu2i9RKBKFeDBzhmi+TysZ1w6bAS6SHz99Y84GR+H2nVq4O6777LuPTv2x0tGJ4/EjFGvwMnFDoWFBfrVHC6ieGBnX6yD+rKyMlG5cnXU7zQZVRslqMbJyhBSCCuCPGUtxCApCu0t+OOnj1CzVn3Mmj8M978yHx7WhvYCycVCa046yXW5uYCXu6GBODiV3MqV+0aLdTy8DyhX1YLOjd5CuYBBxkWXCBuBLgIfDBwMf4m41q1bjp//ob7nww8/1A5l7PdMEXPoMBdqGy5nE7udnb0Sq/XDXyMyzA7CF4hfjQwhg4eQYfnY99Gr11349utheLj/COTl0XcScghhxLIhJQlYMReYOsoBp+LlXsX58PC0R6XaxSgudERhQSGGjrWDi9xrtwRz1cU1ahA8DQFevawpuHjYCHSBeOed/joZwTfffor58+dZ954dL7zwgg7hoWhJFo7BUq1jJQ5//7U7K38mS5TF/RxubClyQVbhTtzy+DIEhQILRt2Nts2fFvO5FE3v/lC0l0UIBCTEAbPHA5uW+sv1GTpsiEOa+W2wkJAQieJOomqVGqjacAseeDlT0mCHHeuA38cC94o5bV//TdQse+layEagC8CAAR+hZcuOGDnyS4wbJxHPefB///d/8PX1PU0cU+NwmwvF/VfyMCRPSUnRjl8kHiMtaiu93pKNdvfPRMa+T+Dl4Y3DyZ+gXN2d+OQ1IO6QP3Lz0/SjcuYzypcvb5CmalWJ6uLxvwHJCCyXhtiDgH+IYdKcnC3Yv9UT47/yw4n4GGsqLg22eqB/wM8//4K6dRpi3txpGDLkI+ves+O5557TCj/TVJnrksQhOUwCcR9rmtkUQlDzmOQhaP5cnLxxYuN7aFC/OebOWYTmt+3EynkO4sc4oladyvrd0rp16yr5mjVrpmO+KpSviSfe3Irv/ziMmi3TkJYi/pC/QZyJX5bDZ/+rinnjIhEU7KvPuRzYCHQe7Ny1GxkSvhw9egjhEWUQGRlpPfJ38PtdJAo1CWe6yJLQiZqFpqskebiQGIzmjh07pvu5mJqHhCNMovn5BqFN666YOvUX9HlvjPpIS36T0FwIw2fw3ryG53KalgeecMJLw1bgyLEc7N8hTvNuwM3dgp8/jsLnr1RBUryz+Et2el1U1MVNqHk22Ah0DhTkF2Da1N+FNBUw/4/ZeOmll6xH/ozt27fj2WefVfLQ9yBhuCZ5uDCTMzMzdeE2v6J86NAh69X0fQzymM4278N93C4oLEK58hWwZcsaxBzfjLxccZqFQCdPGETkl5h5Le/p7xuBd39cg473xyPuiGgbJ4g/ZMGvn5fDsNeqoSDHQ+57Jrv5jNq1a1t/XTpsBDoHBgwYhK5deuGnn7/B7Nln/zIOifPjjz9qRpIcJlm4ZjODOXETSUEtQXLxG+7MPIIkMcljksZc85oKFapIyN4QCxfNQ4BvRXWcqaDy8x3g6xOi96K/1bTTSTz27i55nh0O7QWcXSTK2uCtxEk75QJWMxqaze50B3vev1WrVrp9ObAR6Cx4/fV3ceutd2Ps2G8xfdpUzdC/guRhxpM8OTmFqFAxT8ycq/gkzigusj9NApKGmojbJQnChcN+mKHmPtNscQkPL4+O7W/B5Ik/ISgoUI4DM79vCs7C8u3MXLzz/WHUbZGOweP3oWaTDGxYDhwTxWZnZ8GXb1bDluUSuglPeS8++6GHH9X2Mt6H+/isihUvv+uHjUB/wauvvoW2bTtj1uxJeOvtNzRjzQzmQtBZJnmoZRwci7BhzWpMHrdZCBGN/LwdaNkqHseOboab61E0bGSn07fwfNO/4X1Mn4cwSePq6qLHXFzcxXRGYfXqRTiVnKD77O0d4O5YF5OGNUBhAeRciKOcjaJiO0SL1ml/GzBvfAC+61dNzJeRZvPeH340VO9RXFwkhDW0HdMSHBys51wObAQqgaFDP0WVqtVwMHqPOJhhogXCdb9JHJqM559/XjOA5iktPR9L/1gumWKP1Ztb45Zbg2EpBm7tWUZCa2esWp6AYUNX/Mm/4ZrkoeYxTRfBY9nZhqYKDiojkVQVLFm6UOtzuOTl5WrFZHZqZQSWEf/GG0iR4C02Gqjb1ILhb0nYvttokec9+ZyBHw5Gn4f/gzdffwVZYloZ7XEqFx7js6/EUGdbPVAJsE9ztWp1MG78SEyaNFEFbWYGmxyGDjVKMomUnZ2PwwfX4FBMAQrLVMHdjjE44F4Id29XZGcVwdXFHrt3ZWLA4LpYtMBfSzyvo9YheUxfxISRDXYICyuLHj3vxg/ffw7xeHTmMHbx4HF7hzz0emEG9m0HMtOAUAmidq53weo55TSdJB/vHx4RIaF9fRw9chj33v8gcsWE7ty5XZz3aCQmJCI+/oQ+k5/zvlzYNJAV/foNENPVDWPHfIfJkyfpPpM8EyZMwCeffHKaPAUFRVizfDGOxebh8REz0CVxO+5t1hZln5yE+JgkHI7ORpBXgpxbjEV/+Op1pvZhyf+r6eJ+IiAgGDVq1Ma8edORm5ejDjirBXi8bK2duP25GRqWH9kPhJeDRFihWDuvwul6I8LLyxtPPvkMWrdpJ6TZoRM70NRu3rQJBw8clMiu4PRzrwT+tQRihpowneZff/0e036bfjpDec7w4cOxdu1a3TYjKicnB7Tr3AXtOnXGqTlfotzD3bEkIBHuq55CTr4zmtbNxK79LqI9hDhyK2ofZphptkwCmcQi7O0d4ePtC2cnF2zcsEauKVQzWVRUjDb3zUC9DnvkN+Ao4Xm9ZjRZlZCd7qPXU0u1aNkaTZo1xxtvvyumVUxdVqY+k5M55Isj/+TTz6oZTElO1ueVJN3l4F9vwt5+qx9at+qElasW4rXXX9aaZIJ1OdOmTcMvv/xyOpPNUlvyNzOPfgUdZe6nONne5OrG+p1iJIufQgJxYT/nktqnJIEiRKX07Hkfvhw+SDLa6ANdIOH6Xa9NRFaanWg9ICcT4stYMHFYDW1A5fW835tv90NqSjLKhIbJ+hTGjPkJL770ikSQUxASHILNWzbhZHz86fQT9KdYmXm5+FcTaPz4iUIUICkxHpUqSQbebkw5R5Gw9P/3v/9Vx5Pb9vZU+2fCbBOm+LiPZOCaTrI2iFqPsbSb5OFxc7+59vT0QZcuPbF61SIcOLhP99nZ5+KOl2Yjeqcd5k0Bbu8D7NroiA0LKp2+juC2q6ub+E5hqF6jJmbPnIFACfvbtOuAhg0bod+7b50+30w7Cwe7zV4J/GsJtG/vPsyduxBePr5Ys3oZfvjhzCcGSIQHHnhA/QeaHTZNsM2JobQDO+cIzMwwFxMUp/mb29RQrOwjgQge435T7PzNeRN9fQMwbep40WQuiKq5Dw0770H0LnGSNwJN2wGTvw9ExinW4/y5WoHbZcuXx6OPPo73rOPwQ4VMiQkJp7UbwfcwCc62sys14cN15gOVDpdZAqdO/Q3lK1TFrJlT8eOPI6xHDNBPiY6OVgJxIZgBvr7eGvq6ublq5uXnG100WL/CxfSRTHIQrEhkAyedbzPjCa55bmREBbRo3gl/zJ8pxx3Rsc9cNOi4R46TyEDjthaMGFARaYn+ej7B+3AxzWGGEHzUyBHo+94ATXv8iRN63PS3uJhk4z1YGK4UrisC5Rdd4nT7F4kPBg5C8xYdMWfOFEyfPu1PGU5CvPrqK7IuVIETPM7aZPbXoUkzh96QSN7eXuo30YwwowoK8pWgppNKAjHTSET6HCYhOdGlm5sn2rXtKlHfaDi4JODuV2fA0y9PeyPGHBDT5iPk6V9VyHtGe3Ex02uSgrXhjLQ++2SI7idxSr4TzzHTw7S0aNFCt68E/nUmbPOWLdi0YSviTp7Aqy+/qL4KQTEws9mqnpkpOQg6rgXibKZpBR81kBFF0Y/5sxkzYbEUa+ax4o+ZzkxjxlL78P68nuA53L799ruRJ/5VuvNHyMo7jmx5LOt3oirJSXYWjP+8mtzfcJSZ8SZ5uDb3ceE2wf38zfsTXDMNNKMlNSDb71q2bKnnXC6uMxN29TFrxmwxXTWQm5N1mjwUOisKGXUxw+nrMIMZWQUHl0H58uW06wNDYh/xmdjexUwzMvLMYpZ83iMtLVU0Q7pqI55HUlFT8ZnUGC1atEGVSjWxfPkypKYdR34e5L5AmShgw+IQjPusstzvjAY0wWfwftSU3G/6VgT3M90msXgOwYLA68xrz9ct5WLxr9NAH304GBWr1Earlk3h7nUQaRl7kCk2IyPdGZ8MXgAXZ2PslchZMsHwU7hQTOY2wePyV7dp7ugPGccM55bXmtewLofaib/ZgFqlak3cecdDmDD+B1TpMByH99lBfGjkZLHDV2U4ObNeyPBbCGY6iUJCmJrHPEbweMk1wXN4Lv0dml+C15BgO3fu1N9XAv8aArEUMhOGf/k1OvfcCh+vmth9bAKOp+7E3qM5cBbT1LpGS1Qt1wyL56dgxpQUET4zzXCMDUKYRKLIDFNCEplk4trMeD6PZoPnFhUWoaiY97EgIDAId/Z6AEeOHsDhpI/hFZAKFzcLFk3zR2qC7+nrqS24zWcYzyzWzOc2FxPmOTzOa7g295vXkXim9mFEuGrVKj3nSuBfQ6Biec2jcT/CxX0X9sYux4b9uyXjADcp7UdinJAjGiQ90yK+kZAt24LeHSrinu49sH7dcfw04hSyM52UIFxIFposE2bJN9fEmX2GNisoKFRCtW/XESEhUZg5awocXY4h3+4AtqwyvlXB83g+fRaTMAS3eT/zniWzzNxvEsg0V9zH66l9eD/TnG3atElN85XCv4JAefmpmDbrXQQGO8Lbdy8cnAqxYe8BnNjniVV/BKNc2UoIiUhDeI3VWLUjE8dO5iBPHNoC8UvCy1nw84BByM7bgEfvS5TM4ehQo1sqfSWC+frn3n7MZGMtf2UxRFy5UjV07tILU6b8jJiYI4iOllBLUCSZXyxmjlrD8GnOkIX7SA6TIASPcb8ZWTELzfO5Nrd5DcFzSSB2dGMf7CuJ64ZAJYVwJfHpZ4NQpUp5ePu4IDvLBQ6OyXD2OIH8wgPiC2xBt1tqYPIvop2i6fuwsbQIXv5JKPJci11x6Ti8qgDbNv4fHCVjs/J24cFeuVKynWQxnFKzctFIu2HGCJNApnT5fi2bt4adEHDWrGlISUm2+iaGmWEmS1brfUw5mIQxwXtwMTUTwWtLyu3Mvc6cT/Lwmm+++QZt27bVY1cK100UdqXJc9ttt2H06NEICY5CXsFRHDqYiiOHj2DPrnhsXJ2NDSsCkZVWE7PnxODI8S3w8o3HOx+WEYLlw8e9Btyz78fJFeUxcXJduDq3kpJWG+5uZSWDOLLU6PtMDUAfyVgzKqKPxKcbJs4kA1/N3d0DIWUicTwuRu5Bc2JkLhfCWJ3plWg6zSUJwnO5zTWfaWoY8z7mvUg8c5vgb0aDV5o8xE1nwrZs2YKxY8eicuVKYrryRXOkYf+eU0hLT9VISTNZzuOMGJyowFWiFG/vAFStXYhqtR2RneaPshVcMWXcEdz9gD8iQ1uL/5SLIuyBxf4gbmm/BpZiZ81gLizZZ9NGZqYTlHBYaAS6dO2FUaO+xIn4OGRlZom2y1XfjGfa2Z1xmrlwu6Q2IUrekzAJVPLckteQNEwj97Hzv2EeryxuKgK1adMGTZs21bYrb28f8XXSkZku6l5eMSExEX5+vlpHw/oY1ulEREQgUKIi1iiTCCQBmxNCwgph5zwYIf59JRMkmnFcAXuHRCFkDjq1WChOKclTkkSGSTPvQSL9NbM59p2DE7/5ZgiSk0+p+WIjLTPXONcgDUltouQ9qLWMY9RCBlEIPo8wNKARvXGb4PV8RslRIFcaN4UPxMy4++67Vaj8DpazS6FkBofAuEpmu8DD3R2+Qh62kvMZPMeJmkMyn7/PiMCiU+VyvNbd/1mAUB+J2ryXyd40WfLRqPpYJQ4JxMjGIJCj7mPGGWQiiRz1+cb7GCasUqXqYkK64osvOGY+VZ+VlHTq9LONaM3QQLwHUSCEFWooIYtFc/IYz6EWlS3Y2bNC0yCrQT4HjfR4PbUPzSzb9K4mbngf6Pvvv9fmB2qA6tWro3xFB/j7RSAyvJq2Ojdv3gzNWzTXmmTWgURGldXKtVwRNH9HRx9SjcAGz7feegtr1q3SjEg88jZyCtZJNhfIU4oxadx+q09SqCG56QcZ2/SDivS36ReRzAY5DCeWvxk+Owq5eB7Nqdk/mTBW9IHstNdgbg6bU+QeBgeVOCQJ+1/zPiSwvT07quXBwd4Yi0ZtQ/BZ1LBXmzzEDauBmAkc7EehcYq3ipVc4BfggfycKLixLUq0Af0cOyEDO1uxVLIWOC+P31K3Q05unpTwPBF8Hnbv3oMNG9YjICBAhF+k/YnnLRiNkWMehn9gMRJPumPOnGX4bNBmJRdNFrUNmzQcHamJ6PuY2og+kXHc0A5sOD0lme4pZG6HqVPHSlRYRRtlmdGcWbV8+QpCZj/x37YKhYqFZCSfaBW5WLNH7uEg5HGW57GLY6GE/PSdSFaDeXS6xXG2c0GxkLVLly6i6b5Qwl1t3JA+ENuShgwZgpCQYERGRCIsKhMpp/zFuT0zxoogueiomsTkdTQ3zDj1GSSzFi38QzJDSrGjnWihFLg4eyD+RDwq1zmM9957FkUFQcjIW4UK4bejVpWXVHtR2xk+kKPVH+I+o7HVMGumc200vpLsfn7+CA0toz4Yp7LjAMS0tHT9ZimJtnr1CuRk58DN3RjaQ6Jy7cg6Jzrpcg4JQ/KwaYTvJTZM0ksfSBYxa9ROAz/4GHfe2VvJc6la/WLg0F9g3b4hQCEuXLhQv/VZobI/fHwLkZLkJ8I2qu5ZKUfzcuTIYS3l7JSeIZnF5gSaGZIqN5ejFHZqpzKSQe4qkdEJyVDRFO4Okrm5eOM9MQ/FrWBx2gQfLz+kZe1HcpIFB/cna8YYi5FJzCwjw7g2j3G/cQ7XPE4NaJoa82N0J4Ssx8XnIhlIAKG/nst3IUG5TSLyukIhfdWqtYSMAfjgGy80b+uFex93Q2i4H3LSy2lFYcWKldCsWXO9rjRwQ2kgOssrVqwQjVEoTnE2MjNckJdrr/4ESZGTQ3LkIjbWqG01TQjNA01VrhzPys7S6U+o9omMzAw5rxgxx/ajrPhHnBG1cp2VuLPXS7B32Q0/n1A4ORuZ4Yr70aBOb6sZM7QNt+mP0Fn/q/Yxz2EauB0l96fmoAbieHYWBjq91Ib0m9h1wyIFQMkopHOUe5OI1JT5+YWoXbuBPM/oIUktyh4EnPXM399bzHg51XZr1yxHTOxJva40cN040eSxuZwNjIxYx3PsWBxcXNNw9LAFccdTcCLuhM6pfPJkAg4ePIDt27dp5lD75ORki9nK1P10KA8fOXKaPNQKJ07EiXbxEIFHIyoyUjRXNmo02I+7ej+P9JzV8PcNx8Z1x5EUnykZJlc5RUuGG63u9EFoSszFdKRJBGOh42zUMvOdSBaSnJqH5ovE4flGIy39HTlX7kONRYjuMv4JEYoKLBIg1D19jGRkz0g+gx3Z7OyMvkecxdXTy1vPKS1cMwKVJMy5SFMS9B0Yffj652D92hikpiZrSUwWE8XefXSC+ZFZdhYn2WjKEhOThEhJYsZS4e3F0RZGHYroXRw9ehTePm7Yd2CXaAYOfclAvebH0bFzS8SdXIeKFWpg/uz9aNkuUjSatYNZ8THsOfSdZrxFMpvk4D0NshjkMYhkHDP2GS3hNEFMb1JSopoaZjgXwiIalUQytI0RiVEDOYhjnC/n5MvzqMlYMWpqFvZs5MRSxshVNz1OzVWlSk3s2rXzgmR6JXBNTdj5Hm0KisKmyqdwDkavRUa6C3x8vLFjx04cOHAA8fHx6hzTdPEajvfm+CrWlVBLVKtWTR3fffv2SmYWK6HY0Ut8YJ340t3dSTI3A01bJaFB0+oSnZ1Cw/oN5F4M3x1waH+a+EVOGuH5edeDo11VvPHGW5j9+2E4S6Y505m21glJ3sPeatKMCE2us1Ze0i/jb/ZwpAai2SU4Cz2Jx/Qy0hKeWh1ndgyz6DQzkWWjNEDw9wtEbl6WalXeg88hOf39yyAlORERkWFa1+Xv74vBgz8+LcOriWumgf4JJBcXlmASoEB8gN9/X6xEmjlzlk7lxprnypUrawmsVKmy1vXUl8zn9yoeffQ/+mF9EihOfAXeiyEzc1k0PaLKhsDXx10yMg0t2yejZsNw5BacRNNGNSVTJFpzzNf6lWPH0hFe1ld8rjIoLBCzUZyPl99sofdT3ysvR5/NdLL+hr4WHXZqS9Zwsw2MJpYmi7OxGqbLmBta30+3jVplFieSpkgWutMkDzWQi1u+BgOFxQV47JVklQEXPpN1WW1uSYSfv4/6iImJp7Bu7ZXr7/NPuG4JRLAE0RwREyZ9j7vveggLFizQ0pealqqds9q0aavjuapVrapNFHQqw8LD4Cjqn+EzM48zwlOLRUaGi4/ggAYNOTCvCHkFp9CqYxrKVgkQbZWF1k2jRJMkyZIjkimSpRjN20TIb1dkpQZpHUtRUR7iErZr5jEEr1evoZrQXHGO6eDSRBaKRqFpoabgx98Y6huOPodFG+aK15NA1JJkDmuaZYfW/TiK869dPOT3ky/UxJ6d8Xo+9cnkEeXUB+LC9yVJF800mi4yMnIREJqgprK0cFUItGfPLrz04v+hTBk/lC1bBkGB3ogID0RYaACGDx9mPeuMmTofKIxMKbndbqmNSZMmqcBuu+1WbNm8BUsWL5IzDDVPn4NmhGqdfV5IvJMJJ7Fy1Ur9Xat2TYSGBaBBg7qSwfkSfR1DkxapiKjoA3vRNp1bBwgBUkXr5Eom5otgCnTybg8PFyQn+Mr9JeMt2di062PMm3sY5ctVUFLQYSeBGL1x1AUzOisrA5s38zsX8ZImiRTF8TbrpOgLGeQx6nLoJ3GxE0fa8KkkU8SE5QvReM2O9YzijL4/lAWvJXkqVKigNdn5BXlwdQ5S7RMn7+zrz77VLqVivogr6gNRM1SpbNQEF7E0yT47EYajvaNksxGJUPXy5arXqIUZM+ZqKTwfGHnxlNT0aGRnuqgAOVvFkiVL0KNnL+SLSWDG0a+hEOmARkREqqlg5LV161ZUrFgBLVrVh4uQ62RCHPYcWIS6DbIQEOkGF6di3N7ZVQJlNkKK36FrSX+Rl5gkT6QmBcg93eR9xDRsXIbli3KwYkGhRnh0YklYkoid5UmO4OAgdfAZ1rN2mpnN8Jrvyfdn+o0oTTRMkZDUUcyREITppiRYCNiVNjs7D5WrhmPfnnj1p2iqeA+aaa75PBKMGi06+qD+5jS/nW/zw8mYIEycOKVUSHTFNFCzpvVRs0ZFFYBoaHEuhTSS/iKJSDLEEc7KytGSmJ2TK8LJ1dkiQkVDUQjnQ0425zYWk+AcqqaB59M89OjRQzKQGc2SLKZBModrOpVcmA7W2tasWQt16lXWMeLOzo5wdo9Hmw6iWQLcRHkV49aOJLUskn12shY9IE+1F2fXEcmJ7ApaKCH9NkyauhBjvvJE3KEo0apGuxpLOsnDdic671ySk5NUkzBjaUKZ2SwAZ6Iyg0RacDR/5YmSjtPaRzK9sEAiNylonXv4CgnYl8j9tHYlSfl+PJ+/t27bots87iiETThpQbt27fVepYErQiCaJtbksgQ5CnH40jk5+cjNydNGy6wMOpt5cPPivDo5oqly9TdrXytVilJTcy60bNUGPXvcJuZrsmgQJxw7fkR8GlbCFYh2Wi8aZh0OHY5WB5W10wEBgbwtEhKSkCdaws1NHE0fL6NtzDENURUPI0vMEX2gzm1TIZxSwkuWS7qpJ52QlCg+TxbJ6YjcoiN446WN2LS4nIT9ftpgu3nzZvTq1UszkBNV0hfhMJ5Tp4zZxChWrpipRm2yoQno+xiZ7azp5zkGwbjf8H+4TYLRX5r6y0nrPYyPz/E5JCULEYmUmpqmdUckFI97erni+JECtG3bTp9XGrgoE8ZTqRbNS7gdGuqvgqQAqHo1cqCjKC/mG1iEF/v74aNXi5Cf64ys3MMoV8ke1et6o9OtPnj9cTYyGrW5x44l6D3/Cj6jx31R2LisAGVCQyQDqyJPwu4jhw+hRYu2CA+PUM3DtiaWXLYv7di5EVnZhahQPkKiJ08d18W5dzKLJ8ArcBcOHvRCk8ZpaFSdFXU0txyq7IyCYnecPOEv5PeWiMceOXlJeP/tTfB2bixOrRE5rV69WtPFBlGjcTYP+/fv0XQSXDk4MPri4q77SQgShj4Tf5PsJBKJxYXX8Go64WwL43mRkRVFs4XKdt7pbiisDmDDLAsJ02L2beKawULFGgXYvDoL23fsUNNZGrhoApVEZfF38vOML86YkQYr0TIz8zHkxzIoSvwfPv74IxFyrqjjMti4fidqN3LDjF+L4BdchOfeDMQnb2XC2dVBHOMeGDVqjPXOZ8DgpH3PQFRrkonF4/xEm9H+e8LH10MisQR1Xg3xc8Vte3iJc1mrVj34eHsiMCQAZSMjRXs4wydyPNZsEJ9CNMAzj6ZptCN6QjSQO7KENPFCnrx8b/mdg/kL9mPn1lwUZdRQEzVmzJjTJqRz585KioMH94sWSNFHE6xRpu9D59bLy1MLhun3cP7DU6dSxCRnqSlmAWN6jZCcdc5i9kWGrq7OomHyUbVabdU8NJMWS75cmylm01u7nbAjHGXOezM9poYiYVnPNXfuPCVcaeCCTdhfycOQlmpWlb6oaapWNvalJOegUZsiHDuah2eeeUJKmhE1lK16CmUrOWPXJjsxNQEI9KmM/i+dxKg5xrx+f/xx9pe+s/cdiIu2x6xRjrjt2QT0eSdVMiEPx4+dROLJLMkcnsW0iXaUv2wSKCzMx+Ej+zR8z8zI0Ikq84qPwDcgBgV54iM5WuAgdo5eB81XUrKzaEDRUJnesHfKw8eDxTSucUFhenXeXGcoY0nv1q0bbr31VnlmMTZsWKdmywAdYHvJQCG2j7curAdi5lOrcOoVfo1QtY441HQODWka6dYtkS99RhZA+nOUBc9XM5rD+Qx9dB8XEpNrOtf0Bx2c8+BT5qASys39yg3ZuRBcEIFKkkdfVJbw8CCj4c/6onn5hZJZ+WjVVcL47dmY+mssWrRsoS/LFu+De1PR6RYfpCZ64t1339W2qxrVa2Pq2ES4e4mgRHBbtmyyPsXA3LlzNcLIznRGdrozRr/njT/G22HukXi8OzpdfBtvHRJcWOAkDmxZcTytatuOGSVObGGW+D7io5UVp9l7i2hCwzcR/hrkKbLHiQQXxMcHyDE3pGen4eXnVuHkoXAU55VR7cBMYeTDDunMtG3btko6N6jWIEhgNzcP+IsJ9RFfi1PMubm5y+Iq5j1UzafR/ibCVpNlZL6zizHDB8l4Wr6yNuqFzpCkat0UuHs4KhlpLo2h0el6jFPtNet8BGnJFqTElVcNNPTjoca9SgkXZML+ekryqVOoXaeaCpjkyJfoiqVmyEgf9H3+GMpXcUJaSgEeeCoAM3+qIkLKQo9HYvHrt4UIDamEg/sT1BGkmvcKOopnX49C3/+mYfr0mWje3Jg5gs9s1ryZPos2PofRmuxT+UruN+xYgNdG5OHYQQt+GeCF+KMSTp/MQ4UK4eLTpCEkwgEVKroiItIbQSHuaNnmFLZsD8bxo+moVdMOlSpaxJG3ICvTXTIrCN+P2InZExPFh7OaFMkgs8qBGpTE4MxhJBRNEjOPzjD9IJoQmh82ZjKj+Zu9ITlJA7uNMP00NdTS7NBGk85mjZwcTkNHrSnPk2cxclWzJ2a5Tp368p4iX+cCeLj7Yf369TqvM0lCsHqDmo1+Ev0rarxjx2KwYsUqlR3TXRq4KAJR03C7fv2aGr4yKmKNqYadTvyImjcys+MgwQreGBSKnVsycc+jAfDwdECAuwcmTbTDlFGGvWfzw8nEYygTeQL/ez8c/72TH5Rtid9/n60v37x5c30GM4aNl9qDj6XVqvL1JrLJT0Le+mQuWvUSs7XTHsmxLmjcxBchofbILciXNDoi2NsHLq45WL3CC0527uK7Ocrzi2Wxw9FYe7zzvx1IOiEZ6WCkjQGBq5iHIjG/aekZ8PPx1U5d7qJZlATi69FMMTNJMvpG9H1oUujM165dCzExsbIcFRJlno6aSD6u2XGMbWa5uVn6DiQso1e6AkqggmLUrddAiMrgIEjM5QYliL8/tZyPPnPXrl1KbO5jyzx7U2ZmpmHcuImniV8a+EcCmYe55kISVaoYqULUbpSiDdhK/P6XIXjm3j36mSG+VFDZ7Xjg6QBElXPEz0OaiiYp1JcmKOTG7VIQHJmsvlLbLt544b503HrLbbjr7vu0nzMFTwKxtFPKjK6YESXbjUxo2sQoOTqKv+WSj6jKbrjzaVeJqhjiAiE+1AoWxEd7wcPJH5Wr58j5buLr7MPmpfQ35CSRNysaIyLClSTsBquNr8kpaiqdRbOwboeaiGaEhGL/ZmocEoiZ37hxY60fWrdunZU47DxmfPKA15qRWG5OtqHJWAMtPpup7UhaaiIWyHr1G+m7kSSUGx1zzqrB5zF9rCTlNmunIyMjEBISJnL7VveZ5q80cF4ClTxkah++aHCwn/gbDnB1c9HSlJVViGo1KiAp0ejoxEwPDQ9E7z5u2LuxOtasWaXXlQQFyGgqsrwTnumbhMe6p6BNm05awtjVwhQAmwMoMAqG9R6sbea1muPi65hMMnwHSaPsdnIqQo/HXWDvyDTLsUI71YLNajaEvXM6xvy8F1uWs5KT5sqoJaZ2e/PNN7W1/McfR8ozJbqUd2FvRn9/P8lAbyEP65NEU0im0nxR45A4bGq44447lCSzZ8/S+1Fr8h70W7gYBDI647MujBWKDERIfMM34rBmo42LwUnTZs2Rl1uAffv26XN5z0ZNKyIzzUnJyeYTysjb1w5F+W6IjIrEl18OVznxHqWFsxLor7tM8nAhu0NC/FQFO8gL8Isy+SKUyPDKoomytTR6e/vCq8xGcUaraen7J9BJpT3ntRQkO6DzE0sUPJ/Hdi2SiKWQXTcY/Rh1KryafyS95BO/EQmJBsUEuHuwZ6Gj+EN0ssWcZVqQniqaLElOtDho+kkQlvgW4ndRe9CxnzBhvN6Tz2aGUttwKdnjkMRhWpk2jitr3bq1yKhICsoaxMXFaQGi9iJJaLKYVqZff4sPlJNrzEhPLZYv/hB9IKbf7DjPY8WF7vDyYXhufEeMzytbLgzJSVnw9vHUbizFRU545cMcvPr4MXn2RvXHeF5paR/inBrI3M21SSAKhoKKDC8jLyrhjSSU0VNEBSlFRVXlZzFyirbi6VdCsGRGBLZuSFSBnw0UPpsEmAF8YQq4Ro06+sH98tVTxJ+pjpm/rVMHlAI8ePCgll46qiQRHVGCaWOGkEP0YbKz+Q0tzQ/jD1WSmglD09DLMUq7s/owTz/9X76G9as7bMUWrSTnMnONzlrGB1QM4pBEhtbhPVq1am39gIkhoylTJqnmUQJorbPRdMEmHJovaiGaYGpRahkSpthiNHdoGRBNpM0zWigLMXlJVfzfvUbExW65rI9q1nUH1s6vrdp+0MhU3NfhBL779nvRWM20gJU2zhvG88X4wqaATMG4ikPHPisswcyctBQpbU4bcPfTx+DkbIdVS1KRHO9xVlXq4eGujZsVK5YXUxiiPevYMEnh9H5yp4T5ZeDunYWQssfxzmdAh45tVYux6wT9D96TmUYnnH1t6E95iilk/yChBtxcPdThZH0IycYSSe3Btav8dhPSeHp66RRv/DwlI6Uvv/xCu5pyP7856unlIaWZ256aXj6Hx0g4VgiSTPxUEhtOCZKEs9ufIQ9lZvhqZDFNFAuMu6SJ9yB5SEBqGx9vPyUIQU1EzUXtyOj2jccd0PM+NuYaw55ZgLetCZZCIhHv6Aw82j0VQYH+qF6jht73WuBPGoibfBmDOMZuUyBqs0UmLFVPPfU4Fi6cr52+i8RGpKfmo2kHiNObg+ZtPeEf4I5po88QiPdkxtC55janiSNhCGY2HUEOv2Wmte/YEJ3u2Y71czujZovVWDe/iRAsSyMRCon9eihIZi5rXRkOU0tRg/He1Eyc9Z0ZaLaCm2/I3/S7OnRor+HvL7+M1ZpdahaSjeA9jGE7hqkqGZobdTiMuhzRtWs32aYvZ0SICxbM18zn81jIDBhr/rXIPqY7NiZGf/OeJJSHLOwslpWdqdeyNyLlxnPohLdq0xDxx7Pg52803h49GiNRZAWsWrlCwv0CLF++RmumS9PvKYm/mTBD4GeWMyXKqDrnNoUZHhYsmSilydqU8UI/Vxw6mC0kcMeedbUlSjhkNQEuaoKoKUgAlkSShS3X7NPCzGfkwozjzFnULvzacLsuIQgtm4roXRFIPFGEPXv26nMI+if0i0jCozFHrPlkVGiaaWWJ5ULwN81HuXJRGsmQRL/88pNeFxgULMfV1un5fDcuptYiiUhSkoqahCThzB8kE8ECNW7cON3mc0gervk+BoG535gsKvpAtLjMfI5hklhFwQLE51C2e/cYU8/RUWd3WX6igM+rVq2Wyojpo/McI/4ho7vpv82RqLfKNdM+xGkCcWXdVBimi+rZ2nNO7bnhHPL3kMGD8PPPozTvuD8gpBi9HnLFst8r6nFWurGGlmRgHQVNFUs7ScXjH3wwEF988aUKulKlShLJZWkJo4A4posmqmmT1qjVNE4/9Tjt1zjNBAqaWsbsF0zNw3SSALwXUVggkU9BrvgSRuhMU+vr649WrdthzpyZcrxQa4KZPuMSw8zw/iZ5mBZmsKF5jHoVPqdjx46qObiP78EekkwzZUDy8l68J8+lDJm5QULSteJg83weDA4K1N4BJImTPMNOyEh/iEQ9lXwKBw/sUVLxfN6XlY8kMtPAdypfoZLI7ivVPKZWv1ZQAjGhBNdnFoNAJI7pEJYs4SzRtWtXk4tkn55XjFcG+mLYB7FoVK+7+ivlypXFypUrT5ODpY0ZTu3Tp08f1SLUOsw4CprkIOEokHnz5qmZokailuJxPpfax6yY45oCJthjMCc3A4Wyn2+jOkU2eM1pAcuKGeDrFyLPMias5DFqCm4zHUynQR5D8/AYwftQe7H7BgnG/axlZh0NjzEd5v3o27GgMH0b1q1HSnIK/AL8DM0dEa6+Dolj3MfoisE0a420mEjegzX7MUcO4cQJo0svzwkODkXffv21HziJw4LJ668l7CTjmXZJoEEYJpRkkHewEuaMGaOQDGEZPeoKpKQ3blRfW5eZOzwWEm6Hex+tiOljjI/QmiaBmUKBkjwMN++++y5t66Ivwpk1PvroIxWcqY0oGNaBMFxlxnLhceP5RUpE06RmZaXItmFKGUGxTojbfAf6acxYrScS8L6Mcmh6fX2D9Z48TkKc0T5G1MVzeZwL62IaN26i5pjf21q7do3sZ+adKXSsiggNDZOCESvCs2DFsuVCFPaSdBDnPQRe8t4hZULk3hwSbRBVnyH/WKPPbS5Mj76LrHkOa5p5bxLY1OisL6NMrjX+RCDTfp9ZSBpz/xkNZHTbMDqJs+JtwPvvYd26NSgiCSWsLxRt5ezsCj8xG3QOGX6z+yaf5OLihgYNGqtgevS4TTULO4sxiqpTpw5mzpypmcfnUAvQTLHW1Szd5kLyFIiZysxI0fTJLgWdVZZuZizDYpZoOqOn27/5Xrpl9Jr08pJISi4mgahx2KfJ8HlIWvb8A+rWraMZxgLANilmMguMJEll0aFDR62bOnz4EGpUr4mfRo6Say2oVLUQDRtbMG6MMwJFK7FfNnsN0i900eoBcc6p5eRZWsjkfVnjzWfzfbnP8B+NpgoWPKZDKzSvA/IQSqCSpGHGEVwbpDqzUO0b9RqGGaFpYRjMgXv8DMDMGdOxZs1q1Ug8j5mp3RdE2DR1AYGh2muQpOC9OOSGwrjvvnu1nzPVPkvYq6++poKiyaMAObsWNY5JIiJPhzIbncxZGWjCiSVYnkmSmJqG59DH0KoHKRDsp01i0e+RNxWtEaW/SQyDOPR77NRU0Izy2Xv37tN9lBHfh2tGc/v37xM5ZMl2Jwz9aIi8lwUPPMxmimKkpdpj3iwJ3z1c0bptW3h6ecJNfDtXN/G/ZH2musFFfT6+P0lDDcX6JhYgPp+FjAuPc20Q+PrAXwhkEMXYJokMp9l0oClILiQOzQzXrJanAEkKOrbUNoekJHI4sZenlxKFgqKQGK6zEtBsjoiLi9eGR2bak08+oaMnNmzYqCE7IywKk9EHz6evQYESNJ1ZWal6b9USSiLTFDlor0ij0o4ah9bEMKfly1XWL9nwXRITT4pm26+lnhqB8xeSGCQo66lY/0NZHDp0RLUTIT/lfkWoV6++ahuSn42+Qwd/DH5W8tvR9ti1nfU7dvh2mOEg12tQD+UqlNf3pxxYp2TULRmL2fXDrLMyCERTygiQxDJIZR67nshDnIVAxtokEDPJrEXVlmQRFCv+jNpUNhIaDYQkDs9lF0yey0wySGdcQ4KRQFzYpmVEUPyWRJYeZ0hPp/vgwWgdnkyTxnvTZ2L0xj41JBrTkpEhUY8QkLXFzGT2LHR0dlSNR2KyboohMNPjH+iGiNB6Wrt9aI+h0XgOicL0Rx/ch4IiMbHyri2at1VNwPdne5wxzoukEkEpsSqpf8Ma9MqVq2LEt98hWwrSo489hi1bNqNcxf2Y8zvrthwRWTYSjZo0UR9MNaloEhKOzzeIY5CJEZ3pD5nk4XuW3CZpuLCAXG8o4QMZJDI1kBGukxBmPxajUZAzYBgkOePEkmxnCGiQkCaMGcg1r6HGor/EkNeYdiVVzR/vQS2yc+du7e9CQe7evVv7HFNb0aTRkeaz+UySp1BISWHymcxcbVoQLZGbw3Ynea6c5+Bsh2pVmmLw2Fhx6AsxfawFZUJCUSbcCamnzmTInt275J4p4pO4oFat+og7HqchNs0VSWM0XThphzKaZ/o61cXPWbxgIRoLQdhniVpi6ODP5DwOM/ZBt9u6K5mpVdw93IQ4pu/ClnyaIsNcGWuzvsnwfZgurpm2kgvTcj3irGG8QQL6PIZ2Yb2LsWYm0qcwjhvvZNShmGu+qKHFDG3AhddR07BLBudHZjcNLpwjkJqIJKOQEhISVSvQH6L/QQLRgaQGojZLS0tS34fnsisEhS1PFFPhKM8g0SVE9w2Qa6ugwx0x2LjKDovnJCmx6YDSLAZHxSDlREVNZ1GhaBjHFGzeuEsy0FnNibMzv/FO59rwPegbcd4eNrSy3qV27TpYsmgRkhKT8MGgQfjxhxE4eviI3u++hx6gFDVdrGfy8vCEt4+3mmGzGwg1D8lDwpA4JZeSZCm5XM/4W1OGuWaGMfMN7WMQiNuGxjFqU41SbJRk+gnGC1PNGiQ0zJ9p+oypVgyHO0lNEidXYgUjSUQTwuvpV9GMURtxm8JmVT+1XkrySX0uQ3KzFx+1Fxse2codGFAGfv4BmklHDh9DSmqi3pP3oCZjRna6+zDmjjM6pWdl5uO7mVl4pqcLYmOjtRnB1dVbNRCdV17H96D2qFSpotZZpSQlo/ddvfWT2fv2cMKGItx13z16LjUViaAmS8hiRE2+sjZNl9Gqbi5KNFnzOkOWZ0zU9U4cE3+aocwggJFwrg3NYhCDBGHJ5Muy9FBIZxZzmhGjZJmly9imgM4IzRCWoaIJw1cyNBU1G9U3SzuFz0xmBlIrpaeL6RKNSE2n6ZS00XRR6+TlsNuHM8qVr6gk5zOioiK03Yz343NJAmbSppVGV1T6WRmZafALtEdOhptokSRtxLS3Mz6XZBSefHluhqSrQPyz8jp0Jl0KwJ7de3BKiN+xa2c0adZE358EodZiEwWXwMAAIXQgfEWDsvciNZDhOBsBBdNoLiZ5TPlzuVFw1inuzrzIGRvMl2RpZ/U+63hMolAA3MeMMhfjXNP5+/M+YzE1F8Nh01k3mh2YeTRtzBCC2os+TXp6ilYSinHU9PAeRF6ecV3t2g0lvRwa46yai8+jw85zaQa5uHmlicr11pm96LiToMlxUXh1cDomj07R+hgS0SQQF4INwTSp9MVSTiWjsZCmWcsWSkq2q5HsfkIao3Y40DrAMUDIY0wtTG3GgmZoKdZwGwXRkM8Z8tyI+Ftj6l9hagFzTZikMl/6bC9v3ta8zojIDHNIh5qRGCdbYqk+Lo4rO2LxN80Z61zManr+Tk9jx/pMPkieK8+SW6v2US1RJJlbQ4nDNLFhlOaOBGOmsZsG95vmiMQxIiwj4zjLav1mQEp8JLZv3yyEEFK4eWjTA0lskp/3OhN6GyaK2yTImQo+o9ciHWUzLD+jdc+QhQtxpqDeWFqnJP6RQIR5CjPgUl6Y19ORpYkySJSnxOCgPDrOJE9c3HFd02FmfRDrl5hBPP/48SPGPURTaU9IB2ouo9cgx1F17Xqrmrl2vddh/lRXRJV3wbY1/pKRnP7NaKXn9dymFmFG8t7MdNOM8DkbN6xG9Rp1NIPZ0Ml+TyQKyWdqEKNvEBcjLDccZINE1EY8zzThfA4JyPtx+1yy++vvGwkXRCAT5qmX9sIkkeHzqN8imohhPMN6RmTHjh0XohxTEnFqOobyNAU0R5zDULufyl0MX8yo/2Fdj4cHp5App09gRhqkYt8gowMWM5QEYUbSHHIf029ElBxJAri5Gy3f27ZtQNOmrbV+iTOMkGSm+eFiaBxj4KCpbbiYtcVKHD5LlpLa5q8a52bCRRHoSoCPY+ab5oxOKuuFGJXRNzE1UWzsMQ3nU1JOicOaIJGX0Ryh/oOE7Zztg0R0cXVDleo+QGGYaggzs6iRSpZ6Po8ZzDXTQP/Gxa1QfJpc8V0CdVTt1i3rRJv10KjJII3h9BpEMcJwahojqmJvRSMsNzUOiVpS23D7ZiRNSZQ6gYiSJOLMpawfYjjPWVMNTWQsNDfRB/fql3Y4aoKVhcwoaiO2cbG+qXr1OsjMSkdiQpKShpkdHh6uZKKWoXag1jGfSwIGl9sHZxdg++oQeHgamuX48Vi5xgWNGzdVs2RoG5omHyUMu7QaZuqMSTOCCAYF59Y4NzuMNy1lmKWTJZbOphH++qjjzPCXERPNBDOf4bpcoWuD6uLP0IuWhV04nnkrAwknT6l5IjlITNNcGX6XQR6CzySJ0k7UQXJsA4SGhWjkRFKyiwY/ccC+PDSd7D4RFhauY644YRUrEVkRyf5JvIb+E0nG2mRT+/C5fMbNrnVK4poQiDBJRKEzE1jCWelmhNysfDOq/eUs4QqdYF7DTSESg0Fxotn5vVYTNmtYlGzMXP1aj2QoiWNWchKqfURLHDoUrb4WKzPNOZtpzorFbyJpSGC2v7HikYMMOX2MGZYzbaYWKkmakqby30IcE9eMQCYofIbcNAsGiXyskY2RUYx6qIFottRMSARGcrCF3cXZHbGHCtTM8Bpz3kAep2nhxJckDjOVJNm6bZtWH7Bj+oEDB+HqFY9CxGLVqmVo0qy5VcNQ+xjECQkxNA4JxHSZZoukMYnzb9M4f8U1JZApdGoKlmY3N2NuHRKJ/gcdVS/xP5RA/Md2X/nP6gBmnIecl5LM/s6+qnlYIekZeEjvy3u6iKPDKI6+EUEtptcJMfm9iTeGOCPuCNuu7HD77XeKaTK0DxdT6zAdJHdJE/VvJ01JXHMNZGYEM4W1tDRnzDSSgn4Qa3Y1flfuWLQRlW1gOkGTMGLcF1U1w+n7lK2xH+kJZfV+bMagH8TMp0aiBmrcuKGSh8urH7pixMcOOJlwDPXrN1LzRA3EhT4OiWxqG5MwNvwd15xAJphJzCz6FjQVJBHNBvvgaAOtZKA6xEIkOtIMu0NDI4Q4herH5GQDm5dzsio7bXyl5jGbNHLzOH6M31DP1XtXqxWEGg2ysHAm28oc8MQTT6nGKVMmRIlkOMfGZzBtxDk/LohA9CO4XC2U1ELMNPbQY22vEUJ7iyawjve2aiEmhRqFhOLCtLl7FAvpfPX6I0eOWDWaMfVbneYp4kA7a7VBpYpV8OGPaXjqNhehYTHe7dtffJ1QIWMZIQ9rrw3NYzrGNpwf5yXQ1SbOX8H8okYwtJC7kMfQQvfd95BWIhqNu2zK4IfWDELQdDGNlervFhLxmxj79DcJZL0rju6qj24P7BKNlIuc3Cw80skVsccOIlyirnr1GqjmoamkaSNZbZrnwvEnApmEMZfSwplnGc4vfSGzBtioE/JBmERFWvkomofns14oNvaoEoWd1Hatq6LOMk0UIyeeS33FxleOkJg7rpb4RJwZzBGHovdoP+qhnwxT/4mhu+HzGO1XNvJcOP5EoNIW3J9JamwzDcxE+iA0XzQr9E969TI+9KYd6OUc0UcSkhvfHeU57Ej/8pADqN3QHRHhlVGzOmf4MoYi8TnOzvZKRO1ZmZ+HceOnyH2D1WmmqaS5o4azkeficNamjLPsUlxp4fI5XJjJXJjhNEuMnowejBnaHsa2MrN5Y8zPo1STMIUc70VCNG3aAulpqahSyx2vfpQGbz9jzNT9bVwkojozu+n6dav4xvjmmx/RsGFDrSykxrKZrEvHBRPoapGHi6kl2DPRIJHRWm/Mas9+1KnaVyg+/qQ2ui5c8AeOHo3WSIwEYv0QtRM1C+t3WJ9j9I9m70BfbN+6CfmFHNZTEW++9TZatmyl/k7Juh0bLg3/2JhqHr6SBOI9/7wYfYXMUR2MsKiFjC4f7HxGAp1CYmKC9h+iz8NQfdas305HY8Z9z9xbEqy110w37/v++4PEGb9PzWJJ0pB4Nlw6Sp1Axv2odQzi8DcXUwtxP2uUzZZ69l6kBjp1Klm1EEfAsqsqR3lQ+3Co0IwZU/U6ahS5id6HfhP7SHfrdqvOqMHf1DolzRVJdKU1678Npdqdw3gUM9jo3cjffycR63iMMWcce89KQmMwYopqHRKGozt4jOeQAAz7CUZmvtYGWbZjsRqAfo4Rnht1OyXNlc10XT6uCYHMcWPmtrGm+TLW9IWoXdh/mR8mMVvNqY2ysoy2LZo4ghqFERtb7tmaT5+HTRFc8xk8ZhLHMGfGs/nbRqDLR6kSiDAfV1IDGYQy1vRnqIFIEBLFGHt/Zii1ccz4YC0JwU5gRj9lY0iNOSCQxCJKksTUWNxn832uDEqdQCYM8pia58zCTKb/Y4Tz5hzLBmm4pn/E61hnY2ofhuIkEIlDc1bSVJmvx3ub5OHahiuDa0Yggo/mYpCHmsdo26IJYxhOwhj+0J9nRyMJuJAsHJPGFnw60Px9LoKY19lwZXFNCUTw8VxIDsN8GRM2cG3+Nhxt43ySg21hbPKgBjLrcrjYtEvp45oTiDBJxKUkiaiVjPohI4kmQUwTxTV/kzwmcWwEKl1cFwQyYZLINFck05nkcW00SZSMqsyFsJGn9HFdEciESSQuJFJJ8hAliWMjzbXFdUkgE2bSSiaxJGFs5Ln2uK4JZIJJJFnORSQbrh1uCALZYIMNNthggw02XGHYfCAbbLDhmsKmhGyw4V8ANuxwXAq/XaSzVO/bp/tZ/Nl7yujsUoxOnTppH062KLKjCwcucd4SzrzNzi9XAzYlZIMNNwHY5XL69OnYuHEjHBxctLrdx8dBlIcnqld3QXg4sGDhSaxckSlKx5izhoonNjZWB9Ll53MSJaMrJvu8ODkZXRbMrgt/7f/CIbz8wl/9+vVRq1Yt7Qt8qbApIRtsuIFBj2Xw4ME4cSIJff4TjGaNfGRvtixmmx/nuy7Ay6/GIi0lW89nc2BKaqoOrLzjCVfc2StKlFgR7O2KjO9+OLrAA/y2fXmcOsWvICVg8eKtWLNmt3hTSeD8lJxL21RKppJiz07uYxdhek/8TmyTJk10hMv5YFNCNthwg4HfHf7ll1902BqHs2Vm5uDhhz3RsmUHZORsQFZeLtxdnOHt5oqFSxIwZjS/OZOnIRm9H4695LSRnHP0tkftUKWWLzLTeGdXhEr4lV+YgGL7TFFI/Lq47LbnPBOAh6s9vOSZPo6B8LDjPO2hSEiww5atsVi+bCvWr9+HkydTNIwzlRRDOColDrOjUnr66af/FtbZlJANNtwgGDhwIBYtXI627f3w2KPNMeTjQ6JUckWh5OG7b5uJhxMsZ9mjoCgXBw4k4osvtiIjLU/rfFjfQ+XDNUM1hm9O4r3k5Obp7xkzZujQynMhI/coUnN3ITl7E7IKD6GoOFP22sHBzgF2EsU5O9vB080ZgW4eCHCoJseqoPut/ZGV4SBhoZ8qJi58Bpd+/fqpB0XYlJANNlzneOedd7By1Tp88lU1+JbPR2pmHn771hlxRzkAzphqpCBflIt4LfZ2Fp0Um4PjqHy4UMkYa34wjV/b4/AUY7DcnDlzNJS6HBQU5YiSOoQkUVDphcuRmJCM1CRg+gh7HD58FCHBweAHRjiZJZ9FT4he3KBBg/R6mxKywYbrECyWL7/8Cg4d2YOvRldGKrKQkV5A3wPHttfA3Gl7kZGRbh2Ra8wFSS/HXBh6cbg3x8oZfcItEhJ56uc7hw79GPfcc6/xoFLAf599DqIXRenRY3LQKZSJr776SkM2mxKywYbrCBzi/+yzL8DNMwlvf1wGcWnZyMnkJ9PscXR9Qzz60PN63ltvv4k/5i/QVip+7YreBRUPPQ0WbHo5nDKSIRDvSaXz5ptvWhVS6SCvcLUoxJVwcaTX1UL22Mt7LMFTT+3EK6+8gTp16uh5NiVkgw3XATiz0RNPPIuW7YDbH3NBYmo+crOLcXh/DuwSe+G+++63nnkG/fu/h4ULF+m1DLNY+WsqGYZcPt4+uPe+e/HII4/ovtJEYdFoODpwei8nWerKclyWLUgrPgZHy8vwcKguvw3YlJANNlxjPPXUs7j9TnfUbJeLtNxUFBc6Yu7EZDSq+AK6dOtkPevsYDjWvn179XqoeOgFsf6HzeVRUZGYNm366Qrg0kAhTuLHqfdg4xJ/BPpUgZ1jCpr1jEOn+tVxqvAYPPPeh79XFevZBmxKyAYbrhE+/PBDrFmzBqeSTqF8TQueeasyxn1zHPf17I927dpYz7owsJczP9VwrfHzryPEezuJOnWbwtPDC5s2r8KGbTPxv0Hl0LzsD/pVpL/CpoRssKGUMXPmTIwfP14nmOUXzdlczvqcAQMGoEePHtazbjy88eYb8PLwQ8dOt2PTptVISTmJxORDGPrpB3CxL2M96++wKSEbbCglZGYmY8SIj7BjxymdJp2tWskSRvXo2ROvvPKK9awbD9u2b8fUqdMQGBCGVi07Yf78aRj+1WeYM3sO6tWvZz3r3LApIRtsuMpgxz4LJsLRnhW1NVGMWUgvLMLj9x7GpEmTS7XO5kpj2LBhyMjIRl0Jv1xdPbBnz0ZMmTIRixYuhLOLi/Ws88OmhGyw4SoiI28cYhKWICS8LALs/VGIQ4jJS0bsETu0rTISpdhifkXBvkhvvPkWPD190b3bnVi3boWEl6mIjz+Ozz//3HrWhcGmhGyw4Sph6Yq5WLpwGzp07IYFC39HpmUV7n7GDRXdPkCIf23rWTce1q/fgBkzZ6FMSBRatGiPuXOnYNeu7Xj22WfQqlUr61kXDpsSssGGKwSzKPHbQh999Anq1W2Co8cO4PDBaOzatxGfj/gPakY+rOfcqBg0aDDy8wrRqFErCbdccfDgdoz7dQzm/TEPnh6e1rMuDjYlZIMNVxBTpszA4UNHUbduQ4wfPxKLlyzE7Nmzdc6dGxnsj/TGG2/B1ycA3br1xob1K5FXkI69e3djxIgR1rMuDTYlZIMNVwDHj8fhm29GSOh1G7ZtWSMewn54ernj44+HWM+4cbF8+QrMn78QERHl0LRpW8ybOxV79u5An4f7oEvnztazLh02JWSDDZeJYcO+hru7NwIDg7Fl81qsWLkMkyZNQHAwp9a4sfH++wNQWAg0a9Ye/DTtwQPbMWbsT6KU5sHb29t61uXB9hFbG2y4RGzevB39+n2ISpVqoqi4EDNnTka58hFYunTxDa2A6JdwPNrLL78GOztn3Hrr3Thy9AB27dqA1WtWYM2a1VdMARE2T8gGGy4SLDIfDfoE3j6+KFe2EvYf2IVVq5fil7FjddT6jY758//AkiUrUL58JTRq2Arz5k8TD2gPbu/VE7169bKedeVgU0I22HAR+OOPRVi1ag1q1KwHVxdXzJ4zDXf06oHu3btbz7ix8d5776O4GGjerAOcJPzatm0NZs2cganTpiAgIMB61pWFTQnZYMMFgOHJIPF+/P0DxDtooWOjdu3eiu+//07n7rnRkZ6eLqHl+1qv1b7drdi/fycSEo5j85b1mDhxovWsqwObErLBhn/AmJ/HIfpQNJo0aY3CggL8/vtEPP/C/+nnbm4GcOL8pUtWIqpseTRs2BJr1y7Fzh1b0LFTe9x//9/nMbrSsCkhG2w4B2JiY/HN8O9RsXJl1KrVEAsXzUJuTiY+/PAD6xk3Pt5//30UFTmgapXqiIyqhE0bV2DmrOkYN+5X/fBhacCmhGyw4SwYMuQzna2wXdtuiI09jFmzp+KTTz5GOL8ieBMgJSUFA97/AAEBwahbr4mElA5Yu2YxklOT8PVXX1nPKh3YlJANNpTA6tVrMGvWfNSqURdhEVGYM2cqypWLwLPPPms948bHhPETsWnzNgQFBqJVmy7Yt3cHli6djwcffBBdulx+58OLhU0J2WCDgJOK9es3QApmsHbM27hpJVatXIoffvwBnp4e1rOuPDga/WpVbLNkWyzG1zYyM7PUs/tk6FDYO7qibBTrf5pj3rxpcLC34PkXntfuBayA9/S8tDFglwqbErLhX49ff52Affv2i/Jpi4L8AsydOxW33nbLn2Y5pLJgUeFCpcHvdl3ONByGcrg85cO0cEwX55P+K8xizXVaWjriT8bjs8+GIbRMmFaw89krV/yBJ596HJGRkTq7I5UUZ3pkyOnl5aXXlwZsSsiGfy1YOD/79AtERJRF7VoNsXjpbOzauR2fff45AgP91YM41ydyzrX/egNnbxw1ajTmzJ6L7JxsNGncEkEhQSgsyMaTTz6hE6odPHhQJ8gnqIz4HfnzfY31SsOmhGz41+Dw4cP473//iw8+GIi1azdgw/oNuPe+/+DUqSQsXjwLd95xp3hAt4qCsV5gBRUOi8mNongIw3MrxuOPPyneTyQqVamG2jUaYObsSejcuZ1+F57nMPwiWFFtfrestEf825SQDTc9pk+fjk8//RTly5eTcKsI5SpURFZmFnrf+SAWLJiBkwkn9MsXwcFBev6NpGzOBiqXzZu3YviXX6FixUpo3qw9srMzsXDRTEREhiM0NFQ9IHZQZOhVrlw5DcV4XZMmTUr9/W1KyIabEixQrC/hBPJly5bFjBkz0Lhxc8THx+GRh59FdPRuLFm2AK/K8SZNGt/wiodgUaY3M2rUT9i2bQcqV66K5s07YP36ZdiyZQM+/niwejoM0Yjff/8dZctVFlkcQKuWTVGz5rWZ88imhGy4qXD06FHs2rVLC1vFihXxww8/4MCBaLH2FSQEaYjgoGCsWLUI3t4e+N9LL8LV9cYfcMoiTMXCFrABAwbKO7mjbr1GKBMUgT8W/qaj3nv2vA0dOnTA4MGD1QuigubSuXNn1KtXTz2gazXhvk0J2XDTgN9kP3nypIRYC7Bjxw4UFtmhWtWqcHfzxLr1a6Qg9haPaDI++GAAKlWqqB30bhbs3r1bB5/WrdcAbdt0RUzMIaxeuRjrN23Ab9OnqWyGDx+OgIBAUVIuWhHNFrDevXtrOHYtYVNCNtxUYP3P0qVLYQdHhIWHo1nT9joXTmLCcYRHhOG+++7VUM0Mv26GMIytfIMHf4qyUWXRoEFLLFs+F9u2b4KToxNGjx5lPQs4cuQIkpOTERQUpM3y1wtsSsiGmwrr1q3H7FlzUbNWAwQEBmHp4nmIiT2EkSNHnm6GvpkwceJk7N61Fw0btYSLsysWLZqBrdu24PXXX0OnTuf/jv31ApsSsuGGBalrejLcfv/9QQgMCEC9+i2wafMarFuzHC+8+AKaNWuq59wMKFlc33yjL4KCA9GyRSedVmTDxtXYt28v5s6ZfUNNrmZTQjbccGA4xVYgVsaysE2f9rsUwj1o3Lilft995YoFsHewx9ChH1uvuHnA4rp58xZMm/o7KlepiqpV6mLJ0jkSfm1Gndq18M4771jPvHFgU0I23LBIT8/A0I+HoUKF8qharR6WLZ0rBXQ9vhw+HKGhpTMNRWmBipfDRT77/AtkZ+WgSZN2onDTsGL5QmyR8Ovbb75G1apVrWffWLApIRtuSHz//UitkG3apA0OHd4nodcKNGvRDI8++oj1jJsL7Ez43nsfICwsHE2btsG6dcuxY/smpGdkYvz4X6/aINjSgE0J2XBdg/Qs2YJ15PARjP5pDOrWaQwnJxesXLUQ8Sfi8OOoH+Hk6Gg96+bCsqXLsXjJMlSvXgfhYVFYuHAGdu7cgQcfegB33nmn9awbFzYlZMMNg8FDPoGXhzeq16iHlSsXYYuEXgM/+AC1atW0nnHz4eMhn8lfi4RfbXEiPhZr1y7D9u07MHXqZPj7+xsn3eCwKSEbrnvwC6CLFy9Hq1adsGvXFqxfvwr16tXFa6+9aj3j5kOGhFlDROlGla2AWqJ0V1vnfeZE+5999on1rJsDNiVkw3UL/cLFh0NQsVJ1eHp6448/fteev9OmTdFhGTcr+N2vdWs3oG69Ztq3acWKP7B921bx+gaiQYObY3L9krApIRuuS4wc+RMSE5MlDGkthXAB1qxZiZdf/t81mX60NDF48CdwdnRC42ZtcWDfLmzZsg6xx49hyuRJN63itSkhG64rsL5j3K8T0bJVB6Snp2DxonnIL8jHmDE/3RRDLM6FxKQkDP/iW1SoUBmVKtXAipXzsXvXDrRu2xpPPfmk9aybEzYlZMN1AXY8fO+9gfrp4ajI8pg373fxAjZh1OiRsq+89axri8TEk/j552+xadMeFBdJ4bF3UMVYXFyoc/Pk5GSjdu2aeP31ty5qbNaUKdOxd+9e1JfwC/b2WL5svijjrTruq7Q+u3MtYVNCNlxz/PjjKCQkJKN583ZYvWYx1q5eibvvuRsPP9zHesa1w/TpUzFt2m+iaNhVwLpTkJWVpbMRst4qPz9ff7MXN+twXFxcdFoM9t+pWrW69Yq/g0WPQ004kT4n19+3dyc2bl4thdIO33xbup/duZawKSEbrhkYeo2fMBktm7eXcCQey5cvQF5uPn75dcw163wXFxeLr7/+GtHRR1ShmMWDPZY5Aj0tLU1nZ0xOPYp3+nfH432+wFPPdcWEMfvg6GgHd3d3VUre3t6qjNzd3fQLp4GBxqyNJjjz4ZTJ00RJ1ZSlDhYvmYmNm9bjtVdfFmXcwnrWvwM2JWRDqYOhV79+A1G1cnUEBJXRzndbtmz5f/a+AsCu4nr/e2tv3V2TldhGNp4QElwDheK0FP5tafujpWiBAsWDQ3ANUgjB3QNxt41sNtmsu2TdXf7nm3mTfUmhRWPcL5m9982dO3bnfPecsSvmx4tqk/X9jbfffh0fffSpnLkI+Q3uJ03thl+f4ObvjY0diB3ShkceuRvjUr/p08jdGJU6HOVlDUpjIhlx0zAfHx9FZnGxCXj8lQSEBUfjlacChah6cMQRx6G5pUGR74DbNlx/07lwdwuCq4s/XOEnRy+42Dzh5hoAd9dgkVa7I63DCxYJWdiveP75F9HU2IzJE4/E8tVfI33jepw6ezb+7//+7Aixf9DU1CBp/k1MqF6l5VAMjOMiWJJPa0s34oeX4qbbT0Bza6doa9Vo6chCV1+LEBPQ0cZphPxmGeAqxGMTAqsqseODlzzpq0azzOd4SGojRgzFtKknqH2ex4+fgXXrl2LT+q2Y/ftPkDS8WiKzwVh8jLefR4m7V5ybQzEkwVFJ1EKr/8pluMhpeMCZCPP+E/w8j5IwP9+30n5qWCRkYb9Arfx+/yN5+x+D0rIirFm9VAn7m2++8TNtKzqAqoaP8NWquThy2pEoKmhCZU2BpF2MgkwbygupcQ2Sj7pDjtxtsaM/E0NTS8TDBg/hE7uXdmojRgna26PFv6tD+/Xxt8Nf+AxlRQPIXBeM2qp+9A10ITrOA8cffQ7ihwxF2tgp8LR7YvnKhSivyMHfbn8P/XIzicSRDdF+dPwkJA7Kk4D6HNd4YDimwx/8zWstkpeqSklbst3ZTk1MSCliAOGRQGgI4OXhDU/XSUiJeBkervtf2/xvsEjIws+Kdk44nHM/klNGIDQ0EouXfIqtYno98shcNev5x6KjOxPldVejo28RKmvt2LBoNipLezDg0oLAwGD4+dvR2eqB9lYf+AbStOpFXX0zqsvc0djQrojHkKBeqe6KiKEFiEopQmeHDfz4alyCdqHhQgjuQhISllLT1AiUlnPUDAgOA6JiAB8RfrsEcBMGoetuD8ZHr1yOiIhQTJt2NDIyN4n2twHDjliCCUdnY6Bfaz/UpHzEmc5vRTRy3i/HXp5rbxXWEWQvsjJ+BM+FP9V13iuKJ/JzgHpRthKGA2MSzsak5Hd04IMAFglZ+NnwxBNPo7OrB+PTpmLzpjXYsGktxowdi9tuvcUR4ofjmWcfx86dO0R4/eHm6g13jx4xh/Q1kokxsdj/ZH4bPwOe00wyzlwzv/t63YTM6hA5fDWmnFSAtmYb+JmuMNEsgoWcPJS08wZNFk1dooX0Aj2i1gzYBrBz2enorJ2G1FFjRCuJxdKln2JnZh6umPMW3D27FbHQdUp4ydog0Uh8jJrlIT/2S5zNQnh1tUDWFmD7RiG/wgHEi0IzeqINsUKQPA8KkPCiOnVJfFmZQmp+QkJy74BETC2tsQ6IkbDhQpYeduZ5AGH26ZgQv0gIS9jzAMEiIQs/OVasWIVFi5Zg4qQjRHgasWbtUvUVjNdee/VHLbrk6NScOXPUuaen5x4SIXjuTDbGcdjcuYl/W3N3JiGCp+ykZud0Z1cnPNw94RtUi5DYEkQMqURYfC3CRPupqRayEqFnLgICAV8x23q7B/DZ89cJ8UTgiOnHoaS4AOs3rMCA1wacdMlaIRWdZ0IRjhANiYJmVJcQGcli43JxKwbQXOeL8pJWCcePEo5Efn6+yis7vDl/avPmzep3THSslHcAxSUc1bNjaMIopIzNxRl/aMXQkUCFmGk1FWK6SV5XfwVMPFI0uyjJq9xz1sznERty4CZEWiRk4ScDh68fevBRxIrtMnTocKxesxib0zfi4osvwrnnnusI9f3BDdr58UJfX18hBq3ukGDYdI0zvw3pODvCHJ1J6z+JR39nnuXgiBh/u7m5qs8CcYTL3Etwfx+bsMeAfQtO/9NWISm55jKAjOWj0VV1AYalJCMpeZQQ8kIxP3fhxD+8j7CYRnQI0bQ0SV0J0RTnAuuWitayVfLZE4zWtgZJxw1jxowW0i5Rc5BYriOPPBLr169X6YeHh6sPFubk5KjRtxRJhxpbW3sVTrmgGked0SIa0wBaRWtLGQ20Slo0w9iJ3iCalKcoPH5BNCsH0FBjw/ika3DU5Bvh4Sbq3QGCRUIWfhLMnfu4Epopk2dhd3UFVq5cjLbWFrz40gtqvswPwcaNG/Hvf/9bfRedzZTu28jH2RH0dyYcYl/SIejHeT3Usmi6mXt45DA7R7ec5yyR5Bg3YfwZtq21F6HhfoiOSlDfe28VDWr16kUoq9iJi27+TMIAH893xZtPhaC5pVrdw299cWoC4yGxkOioMRJHHHEEcnNzVb44yjZWzFjOyuZ1F5sfjjomBMefl49hk5qk3lkuIescKNIplGPBLuD0iyRvEpfdSwin2h0bFgdg+3p/dHe6wu6py52VlaW0ygMJi4Qs/ChwxffKFeswbPhIJCYNx9LFn4qJsEltMH/MMUc7Qn0/fPbZZ/j000/VhD8j8ASbqrP7Jj8K9/86EnV1dWhpaVG/jZ85p1CSOHlOguDRaFgmjAlPdHV1Y0hCEiKiojFxwhHYtGkVtoiZNGTCYkw4Jh9yF8RCwoNXuqKtfjK2bdPEM2rUKFRWVqJRTFbGNX78eKX1kWyYPq9z14CamjpERXnh+rs7EJ1ag5JCm9JqRk3Q2k1dFUlX8uPoQ3JxHUD2Vi8s/yhcNC5PeNh1Pg1YDiJCzMXly8XuO8CwSMjCD0J1dbVoP08iKDgQR806WcyDnVgntkVXV6f6vM4PwVtvvYWlS5cqgSdM03Ruos7nzmRgzo12YsiDR2oSnA7APBtSc76XcfLITfOpjXC0jL/NNaNVMS4TlhgY6BczzBuxsfEYMWIMwsIisGjRp8jIyMSv//4JfIO6JW0VVLQ54LyprkhKnCTXM1Qc1H5CQkLUhxoZd3JyssoD15EJnSBhiB/+PqcM4fFdqCq3oaZSvCX7pUW6z+jcS6GnENgHkL/DG0vej0BjrR3uHszjYF6Zf1MvBrw2Y8YMvPDCCw6fAweLhCx8b9xz7wOi0vdgwsRp8PMLxJLFn2Djpg149tmnv9fXPDkh8Pnnn0dJSYkSfvaz0Dl3JlOIjCMMuRA8mnDfdmQYajzG1HL2N/g28jFw9qNjOJoy0dFDpPw+IszHi8ZSrsyvwsJCBAZEYPIZbyAqoUPuY55FW2qz4ZLj3DFxUpoiGZaRZmZsbKzSftgB7ucbgIhod/zltlLEJPair5fEB7RwZKwa6O7SfToD/QPobHfFZ69FoiTHD55eLio+5ssQJsFz+rNspjzmN6/deOONuPjii5X/gYRFQha+M7jae9OmzYiTN//UqUepEZ9NG9dg9JjRuPbaaxyh/je4luqTTz5RGgqbHztY2RGsO3sdo022vc0wZxIwQmZgmjD96RivefOTfBgv0yBMPAT7fCiQJqwzwbEviHkycRL63n4Rdg/ERCcgODQE06YchRUrv8LmLevR092jFqMyXFeHDUec9wbCoyUOib6324bWJq2V1O/2wJO3uwuReCE8PAI290b89c5KhEb2ozgH2LZBm1WTZ2kzi/DwHEBxthu+fD0G7S1ecHPXcRGGfAiWgQRJv/iEIfjb36/EzTdej14pvyknwTDz58/H9OnTHT4HDhYJWfifKCwswlNPPSumVxBmTD8OTc1NWCWCl52dhXfefUcJrBbQQTLg+b5+zz33nDJFKCD0NwTR2dkh2oirxFOD1Svy0NTQAx9fV8TEeYrgsI/GLr99RKgCRPj8JC5vNWemsZHD8D3i+sRPp8O8kIT4xqdgMg2TDoWQ6RrNx5AOnRFQnpsj42Fnu8kv4wwLi1ajdGlpUxAUFIKvvvoQW7dsRkhosApn7md8JCu7fzES0pbCN1DUGLnELUDoOAM7JNyhJXUCFcVa48nZDiSl6smPNKvyttvxxWscfmd+B+vWpME8ETxOnTYdp//qTPWb9fDA/ffgllvvwA3XXaOu0zGPRGtrK1asWHHAv0NPWCRk4VvByWy33nIHXF1cMXzEaAwdkoKlSz9HevoGXH3NVWromM3HWTD2Bf3vvfde1cFqQFKgZkIB7+2zwde7AEu+rhABscm1AQxN9FadqdfflIJVK+pw3m9ikL2zBRUVXfj4gyo8/uwYnHb8OhEqSDz9iI5xx4TJ04XM9DA642e6TINHCh9JiJ29FE5DFvs6Z/A+Ds9z7o2OD2I6DVXzc447bjaysrZh3drlKCsrFQLSw9uM12hhTJv9UERzUxdO+P2Hkj4gFpeQqnhKckySkwh3l9PEAty4zEzSKcl3wefz48Xk9RCydFXpO+eT5Co6IXx9fBETE4ucnGzMOvoY0U6nY/4rL6k8zX30Kdxy8w24+74HccctN6OtvU3dZwiVecvOzlZ1cqBhkZCFb0R5eTkef+xZRMVEYfrUo7FDhI6ml93urpZcsNlQIL6t+XBo+e6771YCRDAcHc0Akk9Pjwv+8CfghWc5x0a0ILc+NDf3QywadHb1w93NBZUVnYiO9cSvz4kSLcgLby0oxwOPpmLZ4lq8+1YF1q1pUMRFoT7q+KPR0a41AwqbcVqA9ep4CiAJgs6QjhFsA+fy0J/xBQQEw98/UO16mJo6QWk/W7ZsEK3MTa0DoyAbrYR9O0xXQwiwtx9HXfglwuNaUV9tw7olwEnnAHW7hUC7NRFx/RknKH4wLxYdLX5yHzU7nS/GybiZL0MgdLfdMUcRHs9JrPfefRe8fbzx24suUaOKDPvUE4/hr3/7u2ixj2O3vATMvYyP9UISOhhgkZCF/8D9D8xFj2gOkybPEi3IBUuXf4mtW9Px8ksvqsly3wTTuFevXo3XX39dCYHxpyP5UBsZGLAhNLQJH723RQlZt9gi/5z/pWhZCfjLb8/H5+cfi6jTz8RvTz4J+VN/h9BRR6D86b+oBZnuHu4IDHKHn78HoqI90FDXLUc74uJHgwNKrq5aAzFpOmsQFFgemUeC5wY8N/eYcx5JJpGRcWrIfubM49Ha1oLlS79E1q6d4h+hhJ/haNqYPieit9eG4KjdmHnOcqk/LmjVGg/Nra8/BE4+FwiNYLoD+OSVQJRkR6rJg+Kj7jd5MOBvTgO45h/Xifa1FscdfwLWr1uLJYu/lvrrwh1z7sViOZ8162isWb0KX3/1Je6+9wHRil7GHy79E559+ilUV+9W8RCM+5xzzsGdd96pfh9oWCT0CwUFzAikwVdfLcKyZSuRlDQMY0ZPFEJZgs1b1uGUU0/Bby68cC/B4DkbNeMh4Tz55JNq4psz+RAkHhKQTssFkVF8s/eIX6doO60iHG2iIdSJIPeiqrQbQ7pdsK61EwOJU+E2ZAyGVbyMeXN2o2S3Kx55Pghzb6nFrY8EY+NWL3R29OGft03FhnU+QgjabDFaCI/MA/PDtJlX4wiTfzqTV1MnPPr6+CMgMARhoaE4csYJWLd+GTaKJtjS2iKahp8qkyE5fb+Qnmh3k05ZgaSxVUIn4i++5KbFQjyBwUDiSAkl2cvdIXX9xhAJ4Sn5G9R2TFy6HH1CdNG49robpF534oP33sYtt83BW28uwLnnX4ibbtCfO6JWedsdd+G9d9/GqbNPV6ZzUHCw2vXx4QfvU+YjO9jNc2L8PL/pppsOipExwiKhXxjYAAlnAuKb/I7b70F4RJha61ReXoz1G1ahancFXn3l33uFNY2YoHbx9NNPY+fOnXuFIWpqalS8bPh0FDCGN79N34l4C7Tw6XgplCQImk16S4rAQCEH1y653ormJiGu3Y2ormoVU80PHvYxcq/OFx3JgZ3OFGSTnkpBEnImHGcwXV4jeN3b2xdhYZEYN2YiQkRl+frrj5CxfZuYZZp8nOPgMHpwVAWOOGs1vLx4v6Ql+W5t1sslGC1/i6SJ1uOPstxIIUxdV4yHdcAj0w8ICMTF/+8PoimGqjz1CjnN//dL+OOf/qLCbFi/Vu08ecJJJ+HGf/5DSK8XJ50yG0cddTRuFFK65h83oK5OTNW339yjmZm8Mn7GyfRIXJ9//vlB8+16i4R+YTAN3uDhhx5Fa3sHRo8aKyQUg+XLFmJj+jrcc/ccpKam7mnE5j42ZDZwmig333yzmmjHa4Pajm7w+2LfZmbic/Y354yH5ME06Egq3xaWR4Yl6VCjIBiWfprkBvPifM77nOMgeD0kJEq0nxDMOPIEFBXlqM7ngqJCeHt57rlf7kSvaGzUepLH7UbdbhsKcoAiMQlnnQKIkqfAFe00xT5/NV7Iip3M2iTcV/NhXltamjHnngfw9cIvRANdhdFjxuLc8y7AnDtvRcqwEbhUiOiB++5Bc3MT/nXrHSp+3s9777z9Vnkm3cqPz4d+vMbnRCI25SNIQP/3f/+H6667bk95DjQsEvqFgY+bjW/1qjX45JPPkTBkKEaNGo9du7Zi27Z0xMbE4qabb9yr4RLOv7du3Ybnn39OqfqlpWWoqqpU34HvESIgYRg4N3JzzqNxBjz/tmZIfwosjyYMf5OcvLy94OGudy7kNRIRBZCCZ+I39+z72zk+XnNzc0eEkPDQoUlCvhOxbPnn2LY1He1tbaoDmmH6+mwIitiNGWevVKN35QV6AiFj4Qxm9vNIVaqh9a/f80Pe1hhFRM4w+eCR6RstjOeuEvjcc8/DmHFpiqgeeuBe3dEt1+bccz8em/sQamtrlIaUKM+torJSyqw1HhMH68ZoPKaMdKwTLtNYtGiRCn8wwSKhXxjKysrw5JPPISgoEBMnzBCTqww7d2xV/TnzX3tFEYsznJsHz5ctW4Z//esWR+PXb3G7XQhBbBGecxSKw9p8C9Nxch9/ExQUjiQxDY6e2e0ecl1d2pMOzTCC8RBGaPcGw2qhM9cpeOw0Zz4owEYo9z0aR5h7/f2DRAMKw7Qps9DT1yNl/FJIeadc1/ngKvVpp6/C0DHV6BciYr8Os5m9TS8UnTRTaz+tLcBHL8ahp9NX0vjPWd8mH6wnc80QBsGJi1dcfa2Ym1VqY/z5r/4bWTt3SJp9uOf+hzD3oQeUJsQ4eB9h4jbaFcG4eW78TZjJkyfj5ZdfVmEOJlgk9F/Q09cqT7RP3vIBDp9DG8888zzqamsRHZ2AuPgktc9PTvYO1UF50kknqjCmObDRmnMe9b7LNTjzjDPk7a61HfMWN06TkB4CNwKhh8bdlIakJxK6i+M1LSDUXkhWPPZyM2W1tZcexTJxkHQ4qkbpZ45MeoTzOcFzI9icVEjnLPQ8MgyXcrS0tmLc2IlSH9GYPv04x8LT9WqezUC/HWNn7cS4Y3LR2yPxy3+OdHGiYXkh41HRwd0+gPTl/khfEi0akE6baVDzMESxL+jvrDGa/JKgb71jDu66/Rac8euzMUrM4Scfe0SteWOcxjFu1h2PrDcDUxeMy/jzN8vP8L/61a9w3333Kf+DCRYJ/UJwhzRuH29vpKSMRX1jLXbs2IKuzg488cTjjhAazs2BwsFGzFXeXGe0detWaeBa02EfkHn7spEbAjKNnufmN6E1G0NYykvBufVxiN3EReLS8WgypFDxCxXUwHp6elXc/Ngg46RpZtKRGCW8ToNhCF5jHFymYYSTnc9jxqSphacR4dFYuuxzZGzdifEnLseQ0RWoKLShuhIoygaOPEXvxyPVBVHemKRaqf7Ry5GorwyUdDQ5mLKzXgxMvkweTJ54bu4x57yPZhc1nlZRqww5OcfH3/QnAZn7CYYxdUdSJ8x1E8cDDzyA008/XV07mGCR0C8Ajz/xFLo7OpCUMgbNLc3YsGEl/viHSzBhwkRHCA3TFHjk25dC+8gjjwhhZUpj1n0MhLNg7Q2SkzbDNElxqFkLgnEED4xK/2acexMTf2tfnRedLo/8PagpURDNkcLHcBQ2ElW3EFWfEA4FlqDmwXy5SbhRqWmIjY3B9GnHoLyiRHU+17dtQvLUVWiuk7hdKdRCPMJx+TuAhGFARCyXQki9lNvx1ZtR4Kd49HIRTSJM35TPkMdg3vVsavrzt6kLo9HQn7/NPcS+fjznkb95zZAOYQiJMARE8B4D+r/99ttqu5CDDRYJHebYtSsbb7z+JoYkJCIqZqia73L0UUfi6KMH9/phg+bKbFdpzGVl5dJ4Rfjy88R8e2YvYTCNXhMHoQWDYTS0v2lRvEbS4G8neZD0Brde1ULI/hNeGXyz62bJ88E4tZ8hI3Ouf+s8DJ7r61pz4KeUS0tL4SWkOvPIoxEbNwSjR03A6tVfi/m1A2NO+BChsXXYsVHP66HSFi6k005rXOLhgtO1n8eKNiRE47AQTT4ZP8vA34ZozDUe6ah9GTLh0VwzeTThea8JR9Df+Jlz40+YcMa0MwTE685pMl80p3fs2KFeLAcbLBI6zMDHaRop8fLLr6C5qQkJCSOwu6YGfdiK2Wd4oL1rO/y8Jgv5eKOxPVPu64CvdwK87ZHSqH3UxLv8gkps31onrgE11Zx/4yZvXb6JjfBrZ4TeOEMGPOpOaXMkeBwUUgOe6p8OKVdxaM1GO6YxSC486PQ0yWkB1enSX+dJhVT3Dx8+CslJKWrf686uLqxftww5Obsw7oQPhGyowUnKwrHMA0e3inPcsXFxlBpal9gZkRJmxs18m7w7kwrPKfyGjAx4D68xH9RajJ/JJ8M732vC8xrjNYRCZ9LnkWHpGK9Jz1w399KRgBYuXIhhw0SlOwhhkdBhCLNi3M3VHR99cQtGjisRU6IVdpcx6O3vwc7SD5BdlScNVQTLw4ZAuyd2N/SgtonCzmUHQKcIZW/PADxcbQgP8MSwmDgkxw1DROgQdLa7Y2dmE9avrkd+bje6u6glURgHyYiQ9q/S4PIE51ZGfw2e8IL20P7O5wbO5hqFXf9gnHr0rU+0AN3JbUjL5MPLy1tMkElq5GzSxJnqW+85uzJRU58Dn6BMuHnXwu7dBxe3AWSuDxDzK1DKIvFLnl24h7TEz/4pgnVKMF5jAlHIjZ9xRvh57kxIzsTCozHH6G/CO99vwpr76Ex8vI9ajXPf3DfdyyNN6lNOOUXl4WCERUKHHbpRVbcSxRWvITDQEwF+YaipK0JB7dcob2hCl5BLf680djcKAVBVKppQSRgCXGIRO3QAIZFNaOupQ2lVJ1q6u1DT3In6xn60tMgbuUOIia5vAD5eAxie7IXZx8Zj2rhhcLP5orunG6tWNuHtBZ1obzHbo2oh5bkhEyMo/K2vqYOC9ldnjqO+blqpc9jBMKYJ73VRCMgHo0aOQnR0PMIj47Bu7VIxM3NVHDSrGhp2o6KiQu0PLUYi+kRgmZCzRFDo+S0yxs2yDOZPEw9/G3IgGfBo/Mx1I2I8N2RBON/nTET87dzPw6O5znvoONJI84vX6BiPCW9AvzPOOGPPF0oOVlgkdJhg2fIvkb55NUaI2RER6au0mQFbj7zh20W4muVJ14ieko/2ziaRNx+EhvajvqkKa1e5oKY8Fm3NHDpnQ5b7aG5R6FwH4BfQBJ/QYrT1FyO3sBmVtX3qk+giExwxxwC1JonyuBM8cdflD6GxZTF8vEPQ09eABQuK8em7nOinO5DpnIXZrG43fga8Rr9vAi85t1gVVGD8zG+73QujU8eor37YRBjTN69FQV4uamqq1OxkCjBNRE0W+h5qcjT7SDo6HuaXAj5oQjmTCM95v86vzjevmd/OoqXLq0nE/OZ1kg3zYkjEhOFvE7fxN/GRgPRi4L3TMnmj4/1RUVH4+uuv1fWDGRYJHaL48ssv8dVXCxEWFoL4+Dh4iND5B+hh3bYWMSlEkPq44ZewRP+AvDH5BT1bN2xuTXBxr4ebR4sQVAsKC0qxa0cLXAf8ceTR8YhP9EZeVie2bx5AZQXJgc1DhFNYjSu5O9q74Obei4DQNviE1KKouhRjUyPw54vSEOibAE+PWCW7DY058PYvx8IvuvH0w+2K4GiyUVAM+fzncW+nwXPH6V4wnrr56lbMPxTWfowdM17IOFrqJgUbN63E1q2b0NTYqBZzculCt2h5rCs2f5OW6b9ifgbzoQWbQm3IwpmIeORvguGNNkTwnH4mvDmacAT9mA9z5DXeTzPL3MujuY8ExD4e42fSIkzavMbzzEwxN6nuHuSwSOgQwj//+U/1iZgzz/y1WkzZ2dmlvszQ3dMJX79mNXO5uoqLN3vUm5JCo/pJ+vvQr4bLOSFQCIUvY8eMXs6pcXHtgYd3K7z86hEQ3IGujh6UFXfAzSUcs45Kw7QZYdJQgrFjix+KiupQVyvmWmkpNnGN2dxEHD3jDyIsvhIpBasPNfWlCAxuFHEuFIHpxSUX7FJfLzXzgKhpsN9Faxxa0IywfRMhDRKROe6NvVvwAIKDw5CUmIRhw8agrLIUmzetRXFxoaoTajqdne3q3JCQukuOg2kNOl7WeWOoQULhvRRwEwf9Cda3EXz6kQx4NARj0uGRdWGIg9cJExeP5jdhyMXZBGM69GMcPOeR4DD8ggUL1PmhAIuEDnLccsstaqnESSedpBoa5/l4e3G3czbILrjbu4VU2lFW2ozmpg5pnLoxUxipuVBw9gi/CLibO80uN3mjusPLyxM+Pr5qEyz/gAD4+/mrzk4PD7uE8RBS64PduxPevl3iR6HthN0jEEEhbnB384Wbq98eIeGcIDeXBHQPvIcB11K2LCW481/KxvOPl4mmpk0y5kNPRDSERGEf1JLoKFh7H/U54Tjs+e0M05KHDElEdFQshg8fi01b1mDjutVqS1pqF+zE5pHzmfTUAC3QxGAaOh/0H0xfXVF5JtHwaIiDYXhOPxKBicfcb4jI+BEMQ2d+m3D8TX/n8Pxt0iL42+TB3M/r/HoGv3TC64cSLBL6BpgHf6Dw+OOPq03IJ02apJcXiAsLC1MjPUCPmFLd4ABOVxfffnwb8hFqoabZw3kjAUIqXLJQUlKslgNwLZLx4wxjvYRikBhYXlNmIwDGj7+pOSxatAyTj12EpKFVCA+8C309nLTnA7unB3pti4UXm4X6OFdFBFHO7rx1FT59v1IN7VPzIfmY9DTpaNNGkxLT0b+ZpiElEsBg/ky+dN40eGT5dV4pjMOHpyI+Lh5xcclYvXYJNqdvQFNTg3quFHRqE/tqQgY6bqbD9E3/DDUbtglNTHQmnzzv6e3W5q68AFxUXiUOiZbfo5eQ/DCrnDN/LB/j0nlm/Eye5WOeGKeJl/mkP9OnnyEonps8EDQvH3zwQZx99tnq96EIi4QOEmzYsAFXX301EhMT0dbWKq5d7SsTHBwiDa8XXj7y5hMh7enmBsWiqYhgu0sjtXva9YpyLy94eXrBU7QbajMUMr7xSQAUbn7fyplsuNeP6XdgHwN3CmQ4Nno2eAoJ/d96+y1Js1eRIDUmP99gpM1Yi+HDQmDrmw2/oGJpRW0SnoLVIa5fzLU2/PrU99HarDUAOq35kDA5w5nCqImIedLXB4/Mk7lvb8cwTIfX9ZGQ4I6jNle4FGPYsBFIHDoSixZ/LCbsJlRXV6nrBAmYdVReXuYwb/S9BI/mN/PKdCkizCv7jJiHrq42uUbNROeTd5JueB/z5cI46ClBVDzGT7yYbUVUvEv+9/UKuagYWPe6XEzPmXwIlY7EQfA6XyAfffSR+h79oQ6LhA4g+Ba77bbb1He32MCoYnPXvsjIGCGWPoRHdYoZ44r2llBppn5Ko2G/D4WIjpug883KBkrB7ursUhuaMy76UaBpbpkG3C7X+F11SkOv6ifSk9xIetwMi8TFrSO4Rozbc+j7fRAUxD2WxWTzDxABH4EFbzyNP17RiYnjfougYGoNXeJ65N5OVJUH4OV/v4UP36iCq5szeej8UJgpQIMmGPM6qBkZEtJHc93cq0mI/jxny6VcGuHkRmrUeE4+5Uw1MXHkiDQsXvQRVqxaIf71KgzvI7mz7ul279bbnioSUaNlJE5tstKfUTMdbcZ1OAiUZdbaCE1clQfx4/38wdy4mLKxDDwX327uPEBpkwBm1jh/8zrv0eWgh13IaXAeEWHKyA8kfvDBB448DPofyrBIaD+DQs6P/j300EOivei+Fza2qKgY+Pm5ISK6U/xd0N4aIqTirRo9hW7fxqYERI7sdOZiR/FRDdM4EhYbME05rYHQtKApwi9HaAGgo/DU1uzGjqwMtLY0C7HZRUvwU7v8FRUWKUEdNmy42kJi06aNEpe7aD/VWPDOdDQ1jkJYOPtIBlBZLkLhWoLS0kKMTDkL1171DDas2a2JSJEG8zVINsyjIRb6GVONjnnV5/qaJh0d3oSh428D3sONvVRHvWh4/IwQtcCIiCg1UZHh2ZnO8hjwa7G7d9fA18cbcfEJqszcXoTf0OfaOV8/X2zblqHI3lWRn65DTjKiZiMeUuuaeBg/2YpaD8Op8siRmhb3A+J1fpeM4sb5SCQoxkPtdoDPQp4J17WxTL197O9hud0ldlfJTysuu+yv+Oc/b1DPlHExjcMFFgntB1DDYOPJy8vD2rVrRbMIEr9uIR1fce7w8ecQtpBJixc62uyKXNiw9WuT4LlW//m0eIl7COuOVk0mfAuTkNhAaUZpjYlf2uQbW79xKQxaUIR4hAjzJT/dPcwbR9Bomul+CGpMtaIZDR82Eruyd8LPPxi7K6slfQqMC866pBh/+9N5aGgMQWd7KGoat4i52KVWmvv6eSMsJBm97eNx8omXoK1FC6gzsfCoCcVBQDwqrYm/dac1BZj5NMRjjvs6Ey/BcvCc2hv35mH5WWQSf2Njg2hDzYp4TL2RIEaOHCVxuKCiokx9CZWbs5EceL2trUXiI6Hoeqe25CbxU+HhL5NHdWQ+FHFIeLmnW0xYMw+Jzzo2LkERIvvrKitqMDzVB/5B/VJvfWiqd0Xmli401NdJvVdIWjpuDhy0tXdgzZqNav0b64DxG3e4wCKhnxFs5Gx03AKVM3PN/I6AQDGrPDuFeHrR2eEubzr286hWrolCTth4ub8Oh9u5lzAJpq6uTmk2inQknGmIbiK4vM7+IV9vX7XzHt+uveJoctHM4z3ckoPf/9L38k59PwW3q6sD5RUFQiI+avStsCgPYWHhSqDlVpSVF0hZgFN+XYKzz/ytCGgSGtvWi2njKYIZJGmTKCgc3PKiE1Ehv8PqNYtwyYVP7dlqwxCHdoZcHFqDIiDt6G80wG8jH+PMdQ1tIjE97iLIUT7+5pwgkjb7wVh/fA40h1gvJFxqogzHFwWJTI08qfi1mUbtR3KviLKf8xvE300Ih/XHGiT5uEpe6a80H74QJJybm11ILnXPc2LaNG2bmyUvLT3oknyRbLx9XZE4vAvHnN6GVQvtqCyMg5e3p+qzqqwolpdAANLTM/Y8cxPf4QKLhH4mFBcXKw2I5MNvePn6+iMw0Aa7V4eYWW7SCLm1hCYIkkyPY58ckoYSBDkSFBxuJkYSoZCYBmgEjwLM/hq+3VVc+ziaH3z7U6ANdBx87DYVd3NzC4YmJoj5ladmVHPyI6WLAjcAbtnagQlHdOLsX09FfaMXmlu3CznZERqSKJoDt5KwoaS4ScrRh6HJQSIsInBN3UiMvRwXX/z/sGJJqWhmmmhUPwnJg/lXJENh1xrRIDFpMlL9LxJGdeTKfdSYeN2EcT4OCiY7bV0VgRqTlPOpmpoaFRGxw5/1QZJgWEMa6k4lCrqvTNXPHllnnvVImcoP05PfLKgiIMkXn5feOkSCy/WRI0bvlTc6vgQ4Osl0ON/LlJNh6McXFjvMY2JiFPnznmoxlQvzs3Hppf+H62+4UWfnMMMvmoS+T9EHG/l/B7UVmjps3CSByopK7K7JkcbWJU05TASEI1edck2TTX+fiDnNITZihyOhVFZqzYlExrjor4RAGjz7OkJCQ1UfA9/SSqCkLOxX4DlNBA95u5PYTGepBkd53BTxkNz4Ha+QkEDkF+SqeEJC/ZQQMD8Y6Ia3TzdGjmvEGacfi8ZmMRtauBC2W4QkBb4+Hiq9xV8WYsTIYCSmBOPrLwpw5DEJKn/UEfr7XREeOhXXXv42PvxglcOfMkqhdiIUOVcjSHKkULKudQfw3uREMtLhNfk4C7EmClVIVoWajkBzjHXJemR5aY5RK+IcIf3smUcpK3MrGVPPQ2k9ui4ZhGmRv2nR6lEu+SH/laYk58wrnzP7eRjv0KHDHJ34/ipN5s+AM7UZlkTEzn+SJAcYCBIQ4woI8BcT3V+l7e3tpfKZl5eN4qJ8bM/MQXCw/tz04YRfJAn9mCJ/GxmxsZN82P/AhsYG5yrmVk1tHlqbKVhUr8vVVHo9IdDDYer0S2NtU+TFzl82XMZlNBte5/wg3ckaqdKiH8tAx9ywNDQp0sanob6uHlWVVXruiiomO0V1Pw/TYLxxcTHyVq5BTX0tvMSEi4gIEuIxRNcp+RLySWvGmWcehaqaRtF8quEughcREafCquHpAXmzN3QiNNwHixcWISrKB2ERXggI8hEhEXPK1Rd2jzjY+kZK+m7IyFyM8371pMqnuu7mrkwR+aP8TOe16YQnsagj/ff0FzlISI6GpMxvPz8/VefsnKZmww5mxmtGwdrbRQMV8qe2yXLqWtPPk/Vo9sxWEMZhHC5iKpKgdB1KfvhP8st8kjh5SU8IFdNbCMju6aueEadL8BlTW8zJKRDNMl7lhVox+3YKCwtVntgGmHfmh22Befb190ZVRTWio2MUMfE+xpWZmYHrrrte7Yxo6uhwwS9WE/opim0aQmVlpRJuNiz68Y0IW6vaOtXVJQApySmIiYtVQsfrxvFtSLWc2g7f1hzZMXFypEar7v3KtGD8fFNT0+Ewu5+vCH14GMaMGaPeqFVVu1FUVIjq6loJK1qXxEPB4hA0G7nIEIYkxKOwOE9+9yA8IlSIgsPGIpiS397+DkmvE6PHt+Oss6eioKQanV2SH7kvNDAYSWKu9fZ1SXkkfxI3tZm+PlchvA7U1XRg+KhwEZ42ITUXREtZbVzl2iskNBAp9/BLpUBe0Wc47biXRfBomg0SDYWR2hs/q+Pj4ydE3ir+eo4Mrw8SDwmMZMR9jUQbDAlW9cJymqkI9fV1ch+1G2aTkwD1l1+pTQ5qlKY/jW1Azzw3BKR6gaRtUNMRnlVhlTakik0S0nlh/nu6eqT+qDVKfPKcr/xXCF58lP0+ASovQUEhmHpMK1rbq7DkY1/Js6sytXbt2qXyzzB80QQGBioSSkjuRsbWKnjbo1Re1NwvcQy7ctVSTJs6Da+99qbKn87/4QHLHPsRYEPIz89XbyySiHmruXt04NFHH4aPdyxOPfVUPPXUU5g4YQIK5A1IgTjhhBPU/UYT6hVi6RHi4LfBK6uqEBYaphootRcKaFxsnFpWQfOCqjpJh8JFsqNgcWEm4yYZ8ndNTbXKD/MSEREmpOWB+sbdCA0NFvLyUh2iXd0dIuwd6OxuENOqC+OndOGkU8cit6hSctYjQjWAYHkrj0qJRb+N5ouwEe0Qm5hUlE4R137QNPTA+2/m48RTk9XOha4uXnLJA91tCXC1+Yg2QS1HtB4pT27pK/jtGcvQ2aHNQpJHcHCo+ggfr7PPhkRMjZB1qYWNWpBOz1O0tvj4BDnvF62nS40u8npeXq76HDIJgiOPRoPkTHL2u6k+NvGjFsR7OSlQ73GkzTF+GcNwkhhi8tuYYVJe+cGeMf4mOIzOfiBFaL3y3MSs9vUJxyWXh+KFR8okm32KOGgOcoIn2wZj3V1dIiXwUp3mnM/E8jGPzC9fNvI4ET+iFNlbgtQSF51/IDbeD80ttdi4Ll+Zahs26L4ki4QOAlC1zdi2FRnbtyoNYOzYNIwfP0GZNllZOzBqZCqmTpum3pD/DT+m+GwIHNalGcaGR8L46MMPUFyahV/96hz8++XXlSpOU6GgoBBHzpwhYauxOX0bZp92GoKlAZJY2FdhRr44v4X78jQ1NqmGbtRxliM4OEgJoZ+/H5oaGoW8OA+oGTnZOdiZlSVCXK+EjULLXfRq66sREuyHmNhoySsFt0mtPWNHdGc3O7trMWmqDSeccgSyC9lv1S8C1ofgABsmjo4GV+ArQRWHAQ5di+DIcWCPo4AJWUBMH1cPNdLX2R4ODzchH9F+XISw3Ny90NCyFuVVW0UQW/CPPxcgOipOLSOhMLHeaMKyrNQkm5qa9mgJ/M3y8DeFmc+qXbQkCjLJrY8mlDwDEiFNGfNMKMB0BI+MQ2tAJBhNMiQGHhiHXvbCvqrBdV7U+NidxnM9+qW1V1fRZtifxxcA4/PyDMHv/xaNV56tkLbXpOLh8+IzJ8HQcVZ0Syv7o3rUzHW+iIzWzHAsV29fO3p7tIbF8nJOU0NDKy75qzfKSjyw6JNKBPj7Yt36zaouLBLaz3jn7Tdx/wN3q3VQbDme0nDZgNmaVOblj/6MjMDxRuujys1T9YD1lxqmTTsC99xzP1JTx6igxI8pPhsCGwv7cah50BSKiW8VgQAKcr3VzFY2anZSTpkyRdTuADz//Dx586eIxlOjSGjS5ElihniJFlOl+jTaO0QglYnRpwSSaQT4ByjiYackhZZp0XG0hZoY+5rYsPn2jY+PVWbTiBGJiuCI1rYWZeI0NNagvilPhKtO0rXjqOPGYFdBgTR8ftbIJvnrwYwJwSyZ1B/rhqM24kQD6huQ+u4XEoKQQT87pTn8zXVQomXVcRa2H9yU2UUB4bFdyCcdeQVlaGoRrUy0hpefqsfuMjchVG9VJ6wbloOkwrxTkyOhE0bIKJA0OSukjKwbkgiJwdPTW45aI6DT2hLv0yYUn6shHf7muf6trxEkIE4RYEPhfRKTlEuPePGcfUPsDFed0HJkuoyDpMKO6J5ud1x/VzKen1stxN6g2iS1VDoSHwmIEyUJ/mY++fwIll2XUc9kV2QnzpjPbAudnb244FJvtDV74cM3ypEoJvFnny1UdWLq53DAQUtCL738Am6/9SalErNzkqMVbBhsbGaUgs+BVEO1nqNA/M23F89ZLD5UhtBzb9Qpm5ZqZNxn+KabbsEVV1yzp1H+ELAxfPHFF+oNx8bj5u6q3+iNeuMs3VGqBYcfGCRhzZw5SxqsmzI7aC5wUhwJx7xhe3v1lp2mL8PX10dpQuw7YL9CdXWNIiAKLT8iOHLESNSLFhQZGYr4IZEIFIHmavkuyUd7Zyvqa+vQ1pMlAp6LMWl2jJ80BDtySyUu7tAHCd+JY6aIKSVC1K+Ih0f2jmgSol9/PzUffqxQE1B7ux2tTd5yLoQDCoUQghBUR0+BlLERW7YV47N321FR6CLmhS+8fTxVmVkX1BhZHyQczltiWQn6sx4pxOaZsPycw0Sy4vNlG3B1031MjIN51kKp2wOhSUiTjna6H4jn9GcsTFNuVW2CHdD8pwjI0b7YhhT5qDTkKPUuAdQLbUDMufaOblxz6yh8+lYvigqLlXZCgiGh8pxpUcNjeehYHl6j6aXzMaBMT8bPZ8iXCe/ndd7P9tDTY8Mfr3JDznZfLPmiWG3R+uhjT6p7LBL6mfD8c0/j1ltvlEboJW1DNwI+MD18qxuEIhV5TfNNxLcrG5falnMPWBx5QFIs9c9ROj4yQ16q0fEhyjXezzfzpvQMeTv/sI8cUp2fMnU4kpMm4ayzzkZCQoLqIKUG0iomFsvDGczURowg0ORqkMbHvo3Ozm7VT8MRnA55K1KgvL09VZ8HTTARE0VCnHzHhs0GyjdmaFgo8nJz5Y0boEapwsKCERoSIULvuaeRD9hy0dyxHRERnQiKlAad3yhaDwVrQMrbiWOP6IWfl4QXItHkI3UsdaNISDkhDjG7+vvp7FIuLyFKL3kG/E0TSLShgXYhH3mDS/in5mYI+YmJVR8p0VBT0g+ABENNjhuup6WlKTNk1apV6hrBDuYhQ4YoAdTE0yWmppicDg1iEFoASTyagPSOkJqEmF89TUFPXeDKc/1bk5KUUu5h3bC+9cp9I9C63SiNSk7pJ1GqeBk/RyfZp8TfzN/QxBgMHRaIRZ/tUouJSTAkEUOwLA/Jh+fMJ+PjOctHMA6WgYltWL8Rbh5idnvR7PZRcZCg7e6+uO7ebrz4iCeyswrw0kvzccwxx+6J73DBfiMhJqMbyd7J0W/lyuU455wzRDjkAUrDMGE5hZ6aEOubGgIbCUdy+Fu/z2xobe6Gp3c/jjvdC2Mmu8PuOYDK0i4MTfFBRnorAkNcERntIeaMG/J39eKLd1uRldEjQuCu0tLDvJqc+MbbmZUnBLD3p5D/F5jXS/4yEWuXNaKlqU2tOWKfTEpKCsaMTRVhahItKFNpK9RO0tImYtLEKaofKGvXDtX/0yoERYHz8vSR+/2lQfuoVfHsX6Bjadlv4OERgJzsXaJBlCEg0EfKxc5gG6JjIhWZBgQEw8NdzIG+HnT0boC7Vw7GTqjFl4uokbnKNZoE/Zh1RBMSIkgwVAe4Rol9LloDoqBrLUiTT3u7J5rEJOjt9RLi134M39tXJQLogiVLSvD+G6WIix2KjmYKnn7eFDiOBtEspQZIISQRzZw5E+np6Rg5cqTqpCUxs+wk2Nra3Wqy4L6Nks+cph7jIClQgDUB6ZE21o8mGpKOJiA6khE1MF5nfxt/M2/6Fj53OcgfNks+R6bDH8b8YtxGs+HLj0TW3e2Ca29PxBvzuEtjqyINOuaFR4Y1gw6MU+ejX2myBvRnnVDzyZUXCcvOe3kfr7FtDE0KxZ+u78S919rElN6N9eu3KGIz9x8u+NlIyBCJ87lJiud8KOxYPvHEY9QbRF+j7qIbAt9YDNclpMOwvK7ecOJg68XVdwairtoVn73FIWEXFGTrSX4MGxkZCHtACSpKOxEQJA0/zA2TpvvjuQdF82iX6zE23PZoDNYu7cK7/26Hj7ekpchOzDSxxb/+eikmTZ6i8vpdwHxeem0ysjIbEDusDfUVnti+ylsasm6E7ITl6niOenAjevYB0GRrayfx0JQUUmWhpQoGpMHqupD64ltf/imylLxFRcUojcpLSDIoMADBQf5imtgU6UVEchTMC/5yzs8099tK4OG7BfFDt2D5Ole0NXmJMAE+fgM4Z3a9aD8kHREyMaOoBXGky3Q2k5h6eu2icXkLaXpKvXpL3VO4eK1NTJNuZOVU4/lHC4Tk3WBHKvp7qQHo502N5v3331dmBt/aLA/JJzU1VV3XGgq1UPZ7NaKsrET5fRO0hqPnCJEMKKh6DpAmJFaac/sgEVHLIPFwNI0d9+3tnSotLmXpY2UL0Qo1aM2Yz13FonQs5UezjETHa8okk3O1yFScm5snRo8eqwjFtGMemX8SKUmKz5Tn9Kc2yhnb/v78JPXgJnC8ZvrDzPwovhC5WJZBqBVzCxcS77atm/HrX/8ad99zv7qf9x5O+FlJiGCFOSfBcz7cCy88B0uXLtHqsfizkWmNhA+W/ThsTBydYSezvCWb+3DVHQFISLbhsVvdsHTJejExItTGX1zxTPWdaXl5+eL8S13w7vw8BIgWFBzmgpnHBWPOPxqEbDyVyeXnG4ixM8qRndmM088LRObmASz6qAvuHpIHeb6c6Pf++5/g6KOP3Svv3wYOq1/4e37DiyvahVRcWjD1pD4ERwBrPvZDUSY/zaIFhQ1UmjPcpeF5+9pVemzIe8ORplxjc1OCImWjYISFR4nZNwLBIUGiKXkqjYfCxu1euXiU2lPfwG5U1a/EpCMrUV7ViJxdQkzSwO2eNiGCdhw9WY96aSFmCtSAuG2ECG2bNxobvUTj9JX695a8sc9H4NauTJj338nGhjUtiI0PQXdTksShnymJh6YWO8n5LCmE1ILYdzV27Fipd39VTj5bTiEoLi5Qv/etX8oXq4P5I+nQDCLh6A5fbl+iNQ7WB81gxmcIQGsSvlLXnZIG50vpvjVFehKp2uZWwus0+1VbI+mwfHwCahie18RfT0gUrYuzvIUgVDzy7PwDwhAXF+eoOwbVUwci4lrhHbAbOVuDJQ7OeNbPVJNQp+qg3reviy9fxst8GhOUC4Q97Ozc131IrLey8jIseO019TJjeocbfnYScgb9+PD+etmf8f4H7+4hIJKPmn8h17rkYagG06cbV1tLL+6ZF4wPFtRi59YOeHgCx5zii/qqKNi6hqGgMF+9cdmg2WjDQqMwY3YBNq9tQ9JIdySm+OPhm8UsC/JTDYEPnILBh0uNxOZRjrMu8kdMQgDuvKJeBFWPhrS0tqCkpEq9wb8NbBD33HOP2lyqspKjNx26wfbyrd4PL99ezDqnExdeI/pPxwAyl9ux+E1+24omkDRSGwWEbzbAW0wpLy8PEaZOtbJdnoy8mVUqKh3WDctn93RT83Foevn5BSBAyhEaFqI1I1HVg8PEVLEXwu67FX7BJdiY7ova3WzQnEMDHHd0G2LD5FmomLXZ1dPjhvomu2iJ4eL8hWyYP08hZc4X6hHNMBfLF9eissgmWuYQ+HqHqjwzX2YWOInBkM+ECRMUASnhl2dO/+LiEqnPAvV7r7ahTtnhy3oQAfQg8djFUfvRJKT9GL82vzQJkax0hz9HoSjE7Oivr2+UdDkvyGgmeoInz5kfpRExRTKdnPFZm3ZJQiIjyX/1m/n2kHQVecpNnB2dmjpOPQdepz9XuodHeqJydwE8XBPk2espBYyTbY0ml6oHCRsuL01e43285unTjcConWioHIqJM1sRFNqBTSvdUFbgK22nC3VVfhKuE2eeeQauvvpaFadFQt8B+0ZnKo5HPrhzzjkTq1euEBVX1E/5J+9C9Ubi/As+QO7ixxbGRjRumgumzPJAS+MA3nmVE7zkhSwmhUSDUePsiIkLw6ZlEUImLXsaRurEbrXHcUi4GyKjffHY7T0IFyH1E2HlW4lzcdgAiBDRJmbNbkFdTbPE54niXDd8+naXCKy7EEo7Vq1Yh1EOE2JflJWV4Y9//KPSwmi/s2Gx9XJpgFr4KeU1VcEjR1umn9KDy27tQUjyAFpbBtBY5YoV73hh4WuiefRw5q42JeySfnBQqFL5+we4xYeYkZ0t8PQS00ect7ddtDr2HfkhKNgbcUPsiE/uRHBgCEoKCxGX2CvkW47SsnisXVcnD9kNQf52xMX3YdKEFvhKHL19NtF6OEztI/XhjWYuqO0MhIdc43SHpctKsXZtMYpzulGaL8aa1K15hpQDmjs0H9hfxX4NTrBkfvR1/bwLCwuwe3cVa0DVjxm15D9WSk8vCYrEo4e1+Qy1RkzC3Xt2NH/zOuNm+Li4WCXcfJZcLMw+FUM0bDskG5KPnmXuWCisrvdKPXqjva2F9K7KovLLMgkJqvYoOSYhMT2mq7UnPpt+0erGq/wZeLh7w9WrHLbeOAmrJ6tyyxYzV4jlZTkIXS53NbeMaXLiaXAwzTp+woe7U2pTlXXBOm0Tcy0vNwsbN27ZU690hxt+EAnxFufK+KYonP1UeKnEm2+8HvNeeF69XSix6mFKNO5CQJx4xz1YGLarsw/X3+ePeY9UoamBbxF560l0Z/02ABGx7ljyaSN8/OReCXvyWYH4aEEfTvy1J2Yc54KoWM4h6kdOZh8Wf16LmtJEbFrdLg1QNCwJzwZh8k7y8/ENgHfwdkya4Y3jTg3GH04j2ek37V133YM///myvcrCe6+99lqsW7cWFZWVIpwiKMy/mI5qoqGjD4tCQDjdugf06+myISKhD1NP7hUnRBnbL1rfAMrzXFCU4SFvRxFyuKOu2gX1u90QGCDaT7BocCHdiIwQgXXzQlJyKEIjPeAX0C310QYfT2+1342rWxu6xaTctiUalWVtIhBCQkHuiIyywd9XhNy1R8rOKQ/UJlhWP3k+nliytAKLvypBToZoi3W6r4P1QE1Vn/OOARH4TimDNje4MRtJgTBhWMc0JRjG9NOwzHwGfMY0r2iKGOLR8euBAU06ZokGHTuiNeENG5ai5hORTBoaGlFQkK9Im0TEqRCD2o/uv6GjUJN41JoxRUR9SpNsEa2JxZFkFRg/y6bNM5aTc5REE5K0CZITv0g7dtwEdR/70xKGVYvp5I3ashjlx5fczp07VfmZZ2po1LiNGca64bYu5pymJUc/SThmdI351WTrghUrFmPVqnXq+2GmbukON/woTejbbjX+zkc+lGHDhqqOQr5ZzD4yfNCcnKc6nSVcV2c/bnzAD2u+Csedt/4b8+Y9jzVrVqG+oQo292oROLHBvVzFhAoW88OG2EQP0QYorKJhRNqxbeUQrPg0SoiLnYINSoMwb6KOjjaUV+aIudEED2+u2XFBYLArAgJdkTzKE1Nn+uP63zegtZlvW3ccOXMW3n77fXUvG/S85+fhjTffUJoPwQbWIg2vmyakKqOYcaJe0Mzjb/UGZcOWf+rtvy/2eOmr/dLI4TqA8Lg+xA3vQ/SQPvgGDKCzjY3aRdT+AMQlkGT4ZtaOZhsF1S7Xg/y8pcGLsNs64N4bjy2bG4XtvMR8sksZ3RAc2gdPe48IDjtARftp7cOipWVY8lkj8jJInpIJafzMLd/knK/EMoinSkONAMmRy0woCpQHCi/7xChEnHTJ0Hy56JXgfWLedYjG068EkWFIWHpbWqVvqCOfjxFctgee05/l4x7KSUnJqv4pmDt2ZEr916rfJByzfIXnzhoQiU+HET+SEMMKAbJ/kf7sv1OFkD8sr0rPcSRYXo7Ocr4V+5JoPXMC7KhRY1UeGc4QAsvFKRPUyFhvJBOmwWUbNMdIIlySQgIlSfFeusFycjTNV91L4uLgw5o1y/HCCy/jiCNm7EnLpHe4EdFPSkLOv9WDlt+sMB4zMrbhhOOPFgHwUGq5fttxFIYNRzcWhpt0pCvsHkF4/MGlaob0fffdpx4uHyIfFr8pNelIF8w4qVppQx4ebti5dizyMsPVgkuG5TyabwLTYX68vflpGy+0tleKGlaG+ERpXGneQkIBuOKCBogZLg/ehvMvuEjy1a/mbLChsTFwhjT7lHQj1/vRkIz0Cm5NRlxA2tKih9z5W1GMU13IifqtvsCgrgscf3QN8i/Dm5Ef5hsICnfFzF95IGooBUXCSrA++SPZEo2MxCmNW8g9wEfewvYIVJS3CAn5Ckl7iiCIQHn0YfPW3VizsgEFO4CGGqkTKmwSj2rYbNtyztSpNYSFR+CYo49WdVFXx+kFHciQN3mnmKoshxGmuvp6RSB+vn4qDnfazEIYrDM6re1oQWJcPDcvIKPtGIEkOAw9efIU5cey09Rat26d0hJYH6a96O+oDZpaPB8MY47sW9Qz5tWggNHMWEbx18szdN8S6Uj953ORfyRLdkwzMAmIacTHJ4J7VBswLNf88ZopL9sByxAUGKTqJjw8TE1FIMGYtYZau9NfMeGyHZrakRHREiZYzS37v8suw/HHH6/qgE7Xna4f9awOI/xgEvqm2+hn/J3PWYmnn36K2LbrpW1KRYq/mpcjb28+4C5lhvWjqbEHT7wejifvDFDzL0yDM7Ol+Sbmm3TKrAG1bURz5XQUFu0StVzb2OYhfReYuPVDdpO3jy+GJLtjx9ZKpR4npwyXNxq33HBXpMPGwjcVf9Oc4J489fUNqsERvM5OSpqVHOanhkA/khNHlXR/CAXANCJHPfE44NCU9EV9SQiIv3nK1zDv5ddQ+WnmCUeLOeNrBEaC8UUtTmRKjjb0dg/gyKODRcDcUFLciczNraIpUqOSfHaI0PXpelL1paKRP+IowBQwfr88KChQDS1TYL748gvsyMxUb2h2sPb0CdmKMLOsjMM8F2o7PNdCRlIZFB66fTUdLVy8xsmMdnnrH6GEUBOJJhHORlcapZSf/mxT9DfaDomELwqSgNGC9L3mHh2G88uoDfEa42C+9F5CUn8Sn6oLB4z56cr8CkHSRGM8cqO86LoxZsxYnHhWL158rF78u9S9LLMxu/ibWtCUWW7IzMiFrWestBW9vpAvU5ab4dguvLwCcOm1TcjN9MK782ulfvrx8kuvIUVMT8ap2+femtfhhu9MQv8tmLlmjmwkPKfjOSvwttv+heeff1ZVqNGCVBhpLN1ir3OCmn8Q8IerQvDeC8HSwLt1o5UHQbW4qblWbbAen9KNiVOjsejdZBQW5jka8vd/OLyH6fPNxT1guMKc5GLARs0pADQrkkd1Y8LMclQVR2Dbmmg1wZAEw0bHfgBDUlIDqvEzbv7mPBCWXV/Tarve0IyNX4chiekFlCQi1qHUHQWJAuQQGJZRfUFVArCodEyHc4TkkrpXqln+ak2DI256pTiduqw4jdqJ6mBWXpocGIZ73Jxwwolq9JDDyRwK5zfMudUI0yb4HOl4J++jP4XEOEUuSmi1wJCADOE4O006Og7WA+cOpaaOVuXR9adJg8K6dOlSlT+dtiYV0654zuzo8Jq0eNQakg6nj3qqB+NUa74YVq7JBUUKfNlJbCos88bwpl7MEL6Hu2jvrDW5hxpRV2cPrrszDaUF/fjqkyopp+m30iNmfImRzLmjwBmXFOKdV1rR0RSF4JBg8CsmDMNrJ5zZi1knd+DhG/2xadNWnH7ar/C3y69UI4tsW4xT19n3b9+HEv4nCTlfZmXwt2kYxs+c85px9HP+zVnIiUNjHJ+k4ZtDjySwUashbannuERg6HBX7EqPQktHCcJj2jFitCcmTPNH7e4+fPlRPQKDBmDvOw55eYUqXj747wKj8nNGKs0najUkHWo2zA8FgJmg5jJ69GgxCb2RdmQFejrtYraEYOyMPBTtGIbR09ORty1VTKN6lOyKx5aN9aJyVylCoRloCIfx85x9AiQqwtQTR03YiU1NQ82HYme2HH19fCV9vQUHBYRbkXKvGworCUk1RvVfN0pFeMw3f6rs8/nwp35Get0dL+oAesib5YUQTxSOPuZoMQEilanCRs95W5zJzPRVPBKOGoqKS8Wj65EEw7oc1GwGO5AN2Rih1ELkEGoRaJOXU0+drchO5Va1EUMm/WqNHYf9eQ9/s5ym7jRM29Jtzmg7OizPNfnwGvPGI7f64HPgdRaFeVL9PmJudXZxJrXOg8qfhFdhVP51GJOeyQ8G3HHrQyPVs3nxEWnTLn3qhcIys++H5pgyzbqBiccU4pPX3RAXF43mpm6cfF4LZp7YjqfmBGDl4jzR0Drw179eKRromeo+Pnv9nFhXhz++kyZkgrBS9DndIPkQPDfhzLk50vHtMHRIrBr6pvajNkWXB7YnnPj1iPbzyPwwFOS2K+3nw9cbxIzoRswQN4wY44mERHfkbhmNbZsalbCygX8TmE8+RE4iY4cf59QwLBsJRyRIECQCkhHDsSFxOJnzjTgszrA0xYaPGI7JR1VjyIgaySdQUxaBysIk9Pe6ISSmHHXlEZh4wkqs/3Iqmuq9wI3J2UFJzYhkRjAdxsd+JcZPAdHEpycfUhhIXqyD2NhYJSjsP6BAKJJRDVHXkRZ+F0VIisCVoOn61s9Emw5mCYoRfh5JANwcbcKE8WptG8G6WbZsKfjhRXbw8pkyPP1NutqPdcq4tGk9SEL6qM9JSJqEDPnwqNPXjs+aW5ukpY1n8uLHckkqioB0W2J+WIe6XTB93X5YTk0+Jl8apv2oNqTCDebZ3NfIZTEt7CfU+WC+uLWtybNdTMi21mY0t/LrGvJCcsTDhc4Ey2KX8FyjqMlKu/b2Lhx3wgxc/2AtVn/tglee6FYTRhnn4PwyebF1l0j78EB4aDR+/48qvPKYr5i3eWpqCcnxxZdeVV/9YJ8RX5IqD78gfCMJGS/dEAd/G5jf5sETPA46x9tCYBoIwUWd49JS5YHqtytVd3lG6k3M3xwZu+OpIMybWyENoB/RsW6IinNHykgv1Ne5iwkWKULtpfYScn5TUMCo1fCNpfsn9Kxa9mHwobIRkQz4cEkGFHJ+t5tzhgiSkvODZ+chV3dz+FTvVWPH8GHDEZPgiknH5ormZoenTxuy1o9B/e4gESB2WuoNxrhrnqkXxk9S4f10zDPDkIxobjCPHDlhWHaoMw8kj8F6ZOfp4LCzIS2CZWdYVYFOgmrqhOA536zR0dHK1GL9REVFY/nyZVi/fp26RxGUOP8Af0fcOh59P6+TTJiWTlsTD/NJwtlbAyI5sQzGmawwHyz38cefoF4IhtCYPsEyMjzXmOn1XaY8+rrzOcFTCa6OOi6dkAmnw5IkOtSzZt2pIOJNk5ETQ9nXw/zq9iKExLJIG6qp2Y26OnkJsM3KTezIJhmx7jiVhKac7tyWtk3NSY58PknJY+Bpl3qR+PnCZZ6M40uGz7+xqQH5udmKAGmWX3PNDZg9+zRFWHwhMi+mLL8k/E9NyJAJa9s5qFFd9UPXD8VcN0Ko3tZ8SspP308yGDEiCS3NLeC2F2ycrHhe46bvba29eOGTSCz5shqJKXa0t9rx1rM+asYzOy0LCgrUw6JAs+FSKKj2knC45QVJg7+pErMBclIhoftjutS97ANhw6HgMB5+epnaC/NCQqK/AYdUSZ58SzFuNsaUlOGIig7CmKmFQpx2aYxyn28PNiyNRG11h0qTcTjXB+uC8bPvgjNvmRf2GdHfdKSy/Q3WtxZeXe/6N8tr4uQ1kgM1CN7PcOKjhIDbnnIdGTuXKWhRUZFYu3aNlGWHIn4Vh9zPtUweHnrFvXlO5lloEtGkqAnGmF57a0EMx6MOy/xqrYug1kIi47Ngp7OJc1DQ9MuKZXjvvffknO1Gv7D2bVM6y1rD0fcPauX6qEmZz6+jo1PNIWKReEWlK0e2Dw8hA+aP5SGpcPRLk6eDaFkeySMT4suioqIUHfKcdLmlbHKkBmqTe9iGGLf6Woo8xyEJSYrke+U5C7MrDUuvXeNz7kVlZZnKO+eeTZo0RS1wJvnwRUki/6XiP0hon59OjcD4Dz50Hvd2jjeEozHxnEctWPoeXuN8kqOOmqG2JPWQhsBPEmvoERpOCrv4b35oau7A/KcbERYRiFEjx6m+E3accptL7sFs3sAciWD6HCrlDGZDUrrhUED0m1h/i0qPbnFBIMmC91ArIdigqDWQIJgOGwj9CMa/bds2RVYkJJaLpJSUlITgoCiERDUgI71ZNTQ2KnMPy2MIiB2knHtj5rVoUtIkwrpSsqXERedFE5ReV0RziW9nzr3RNcn4eY8IppzLFdX/I09B1Tf72TxF4HrlnELGtDlaxtnCSih1YvukOfj2NgTEe1nPhnSctR5eZ1hdR7xH54z54vNmmtOnT1PPx2hNpj4J5pObvm/cuEGlzd+sM9NeGA/9Td2YePl8aTLyxaIJxVXNHcrakYVmMbvY/8g2pm4SkJgCAv3lTnKDfnFpk5Xaj37hmE5opm3yyNvVPkmqjK7STupQXFSE9g6tQbMe2A7kTqUV6Xw66o/1IE+FHeU07c8882zV50Oth/lmnqgxUUNyrpNfIvaQkOOgjqxEVq5c3uPPh6/+ym/jZxrN4G8+iP/8TTA+Y/fTnwJWXb0bJxx/jNKI+DYxQ6E6fVGnRSu65Ap/zDzBjlWLerFj7TAkJiUoouCapR07diiTh42SD9IIiBEW+lGA+bCNWcbhZwr9rl3Zqu/hxBNPRExMNDZs2Kg6RGk+8V6mT1OJ+WQaekMx/bYigXCDeoY16bFh8TrzTpgyaCLRJqkpt/bjUfvpOtLC19PTLmTLL2VwxFD8HPVn+icYL0cS6c+RLr655SGqawTPeE3nQt/HeHiF+bZ7+khefVUeWD/MLuPU+aaw8VyThS4b61UTuiaiQTIZvG+wvASfNYVtwoSJqk5I1vp50Gz2QF5eDrZvz1Ad84zH3Me6cAavsR+LdcX4+BzZfxUpmt3wYSOw8MsvkZ21S5Wxq2sAo8faUJTvgaCQoD0aX0xsrBDNIFmSTKjNcqa7+i3hWFkkpT35YDtV4XWdOJeTYDjtp9scNSNu38r4qF2yrbHjn+2HI12GcNjhTMfrJB/Tnn7pkPYrTVbXvYLzDw+xjT0AAP/0SURBVJ7r3zwO+g3+dn5r6XNzz2A47a+vDQoiG5bRBjgD+Q9/uAQN9bWq848NhWEIhqewtbZ0I2mkNB5bkDLRjDlmGocRZuPU3BC+/aWR8U3MPhGeM/yYMaORk5Mr2thRSrsZPXqMEGKVIqYrr7wCL774smg7AeCiSzYU5oWNhhoQ86vm/oi2xAZFjYlvc5aFywcYjjD50o1VC+hg3vTQO/PMtWEd7a0SbyerS/zppypX1YPy5F/lx8aviYNCwyN91ddA+VuFkHiFdPjNMTP/SHKgrvAGswbMvKG9vPwdda6FSh8HBZaEY4hHk5JDeMVJhCos88H4+Yyjo6MwdCi3lmVfGt/43Lq2Alu3ZiizhESmcil5U3lSeSP0xE+axtRAuXm9fi7cOrVZ7cmdvmETPv/0U1X3rI7E5D6c85seaQ82FObbsHQRN8/Xz0kyiCFDh0g+7FJmyaP81kSq16CZ8pCE5KqjPBq6bsXPUV468xwNGN7UBctqCIbdDSQcOpKP8edLis5oPs5x/dJhE0FgS1DQDZ1HrQWJaEvDUj78o66bMIQhHV430exLBrymSUerpjw3BGHMDDYqCjYFefPmzfj44w9UI+SDYqOljc1tUAkjpPohMn42ITmX/2w8PDIMr5jhac6ypsBxE3xqUTTLCEMGZ511lpBSjjLPzj33XDEPNoqZtgunn/4rpR2RJKl5cbidbzE2Is7i5VwQNirmpaSkRHV6swxs5IyX/uZozg26utrR1dku5hJnGEr9qToXFZ8NVI4sowotf/R3t5So6Mcif1g0M7Sv4pbbTUepoh3WA+Plc+G9jvjkVG6XmMTp8Jxv5CZliZGwg5/Y0YKij1rz0YRkrpk80CyOiooQgdOaJuu5ublRnh+3edVLZky5GV5yIEfWCbXUXkVanCtEzYhxcbsKLs04+uijVft4/bXXUb27SsriqtrQRX/oQ+roPoj1hYfvc8NfrxStdqcLFi/kiJeL2os7VF46igjtRoMTEhXnociHpiU7otnZ7K7ISf+W8jk0Pa2xmflPg1MNdJ3oviOem+uacM2yFH3Oazx3PvI+3m9hb3wDCbHhql/K0U+3IX10FiQ2isEwvE+TliIBcYzamB0UTpIP+0MM+fBI7YF+XOpA9ZxHEhLfmoyPmgaHvpcu+Vp1SrOhsJHoPHIVszxcaQhMnw2bQhAeHiHmU5B66Dp+/SFBTYA0r1qFBPgRwFilIdHPNLTIyAhMnjwZX4qqf/75FyhS5JD2u+++q8iIbzc2KOaPI098a5vys2+JI2sEw3wTero70CkExG9/sYp1HVKgnRunJi7mifGqxksiET/WlapzqdtuIWaTNm+nn35UQvwSL8k7LCxSTDBPqVNujt+m6tYIoH6SukOXOpP8QWRErKSlhcUIHeuVYZgOJ29GRISrtzv9KXAc0eKIJYmZeVURMY8qAbYFHllWvZXuuHFpahSKQ+cjR45QLwC+HIYPH4mPP/gA2zO2q/DHHX8ivvj8K1x38wCydkjeovuRl21DcZELSouZZ9ECPTQpeMvLYczYMQgSs82dQi9+PPKaJgFNPiz3HkfycZzzZTdoduqhe2N+mrbhfOR1fZ8Oy3Pne00Yc77387XgjD0kxAY2eDQNSDdw04jMb32LuabJxxxJOJqADPHoWayadKj9aNIxhGTIidd0WPoNHnmNYRifJhM9EsT0GJ5Hc92Qmhl9YlokMTr68RrD8D6SI+/l0gtep+1Os41gYxo/frwilFNPPQUvv/yKNCSbEhYSD1VtxsXGzXt0ufuU2UCiMv1KbHwa3JqEJNsmxKAXhbKOtIBL4xTNgEqJ/FAEwdqlt9KKRND1AlmpVwlDDamfe2urOtAEpqYI9HGJhU00AV/4+wWJVhEh2o4IDYVLBIn5M8LAc4Kbi3HWOYWNQsrr1JD43Xw/f0494MJKb1VGki/vZZlZdvancQic5MQ8ML8a5kS3B96TkjJMXa+oKFcji1zCwBfOhIkTsX1bBtasXKXKzL4uu6cdU6dOQ72oOgMumUhKBhISgSULXSUs+95YR6JdSXzDhg/HCCExsxWrIQESAvNpHPukeOQ1PTCh+6nMIIUiEPFjvLzGeIxTdeKI2/x2vk7He1hOE9aEoR+dhf+OvTQhgoKphXzfc616aAHS/mxk/K3JQJ+rRYLiT2LQJEKtR5+buTTa39yjHeNko9fpaWeuOYdxPhphZlx0mtS4Qx1JiPv/knz0SBe1APrzra0JSueD8WjNql+EpFKFJdFQQyIYLxsZGxa3YaApR+2H/oyHb3Dmh/FxSgDLTW3DkBSvdbTzm1PcYlTyzYVeAtM3Q+nkUTVcNmA2XqkDEkinxMEmrJe1aG2HdcT8dnR1IDjEHzFRySI8XhgxoQHHnN6J5JF9ag3ePy7yQYB/iEMI3aVsZWLq6H4xla5AC8iAMjN37timBJE+JKTklBFS1iiVL2qnu3fXKG2K92tQ6HTedTzadGZ4Eufs2bORnr5J1ccxxxyDTz/9FEOGDFWTFV975VXJY6OKi+un/njppYgT/6GJibjxhhtQU12N4088Rgh9OTK3CXkIuXK0LzomGmkTJ6h+lz11JgTL/BrCoWbGozGN2CdktCBNPkYTMtqLPieZalNNkxDj1vEPnhvnTDiGaJwd/S18d+wZHTNkY2C8eRw814LPsEbj0QRgjppsqGUYjcNoKcafcRkiMfGyATtDniP/inMOw/sG82QIiI4LGE1aWtPSmpDWgvR8HGfHLT3oT5IiafFeHS+1IN1XwY2neL/p1GbjIgmRoOiYBwov+4V4jWFpjmly7Ffp9/VR8yLh6QWsSmgd+SckmCortR8l3KoBc01Zt8oM99eWZq2mMHRJfhkvd1GMj0vF0OEtuPSGFtRU9uGdF7yQneGmPmxI0udaJuaLb3u7hxd8QypQUeQr2pGfI1392R2C287yEz1ZWduVH+WHaXJZjY9vkPzmG90IoLOg6TlWeva3zj/JiqvfST7sDzr77HPx/vvvqWtn/fosPPrII+iWsqWOTlWdx2eedRZefH6e+ob++nXr1cJfEjjj7+3pV99lnzp9mhrhYvthXRnhV9tskHTohHhMnwxnyXPuE5eEsDzMo9Z2SC6asAzZGMJxJiDGzaMu47cTDeF8TjifW/jucCKhQeztZciJgs9rzpoIhX/Q5NJEM0hEJCeGMeTFZ+QcNxsvHxwftP6thVDO1Ll26pLKA88NCfJo4tYEqNPXGg7nE3WJMGsSYsOmY58FP7vDDmqeUzuiSWEWlfJ+xq3T12YZySUvL18N0ZtZztxjmOFJNFoQOSmtRf025Wtr497C3ExNtBmWQ/6Za+zfUUf5x/Lq8usysc5YBm7zQYGNixuK2Ng4lX9+Asjduw4zT63Ga0/4o7KC2on+cB7zyrwxP5wcyDzxaPfqQkpaGVZ9HiYmlo+Km2EppH5B7bjgbzXg9+MfviEGmZmblUmk91VmHQzAxztI1Qi1NGpKvI/9QRRs1pFuC0KYUnaONnL9GfNz7LHHYeHCL1RH/rixaXh9wQLMmTMHJWVl6JQXwaZNm5SZmCsmLk09RsbnOS5tHEamjlJ5ZB6USarKN0gULKPWdFj3dpUfM/JkNKFB8tEaEElT9/vIucTFtE29maM5pxtsf45n5Tg645v8LHx/fCMJ7QvnILrR7UtEmgTonH8bwqLTD0w/1ME36uADN+Sjr9GPqemHzOuDedCkaIiNZMc0DfFpIjKd3nrzcJpg1HqoBWkS0kTEtzU7qU2HLcPyHpNvA57n5xeo+9mIaVLQz2hcFDTGyTIT/Bxwp5AD13jpETohTwmvysnf8p+zcvU6L9FGJM+MT2mUcs4vQgT4ByEhIVHFz/JRyAx5NIgpw08/059x0t8IG01FhqXJQvR0uyB8SB5KsjlRc9DU4Bak3NspZXgIfnN5A4anuuMfvw3FrqwMuUtvQsf8+XgH6E3MmHe5j/5G0BkXw1Jz5Eb3RUWFqu6PO+54rFy5QsoEnDb7NLwg2k6SmFozZs7E22++KVqhxCf3suM8Nj4OE2hiSb4Zl9GwmBY1OZIPj9RgmC6JhdqPp5cz6chR/Fiewc5mrfEwj8wzj3SsfqbB+Ale47lxppwEzy38/PhOJOQME5xHOhKBJgSSD4+aFPR1Hgcfpn7Ae5OPeeiDYdTf/zgnBtPmX01COg86PUN+dKb/yRCRIaO2NrpW5UhA1GA4tV5rR62KjKg9aQ2P8eq+sNraOrWejBoQd/tjnnluhu1JUMxDmxBQR6f+trrqMJV79Qp4llmTqfqemiq3mB0qv1r7ER8xwbhfzQRNAhKG4ZmO6WOigPJYWlqC3burVdkZln4kH2o/zA/D9fYKUfZVwNbPb4Gxz0Y0j1z9jSvGzd/sZJ96ZADO/79W5O7wwBtPe6GoOFsLrxAAJzdK9pU2pP/u/WzMkSOK+fl5qu65RmzdujUq7xecfyEeuv8BlRZH7Px8fDF2YpqayGfyQGdI1FmLIalwGw1qPCwb/T3tchR/RTrijKll7mEcRmsyxOPc1uj2bXv7XqezsP/wvUnIGeZWHo3bl4AM9n3IxhFsBATvM37fBUxLQ6etSUPngcJAwTZH9leYjmltmmmtSBOR3gBfO01QRjPSneqaBDhFgOYZh+wpAPSnQDP/PKf209bGzznr/YKoSagFkHKUgqkj/9EcoKB0d1Hr4qZueuYwP1eUlDRMF2kf8F4zgkjioNBxbhLLRjBNzipmPNSC+JtD4FwvxTrlHCaSKM9ZRwSPjCcsNAbn/aUGp53vg7+e6Y/M7dtFmPUwvp+vv2hqUs8OwmeZKODUyLg+jX0wdJGR0UKK3CtnQE04LCsrVdcT4ofIeYnq12F8vNeMUGnS0R3HnNjIOtWaDTcIG9R0tN9gHw+dup8ko0hHm1oken0+2KfDo3HEvufOYYyfhf2LH0VCznBu2M5HgqfyrBXYUAx+ige+dzqDZEin+6X6RFB51JMjnbUi9gfRFOOQOjUhfjKG50ZDIsFwRIiaEc0MvXVss+qoJhFQ0BkXCYppNTZwdIykIILuIEbVyOWf5E7942/ObaLGo/tSOF9oABER0Rg5KlWl39BYiuFpnchKD1GaTdr0NsSm1GDDyk4UbI8TYdSfHaYjmL4pM8E0CPOb+WbZKZxGiI2wUrCpsfl480uv/ASxu6qzqspK0Zp2IjQsXNLRmpXa/UDiJoG6mVElRz+LjpuEoM9N/CQQnpNs9FQAQzQ8klRIZiQa3alsyGeQkKgNCenQqXjpdB64CJXkzPIaty+xGGeexb7gNQPncwv7Dz8ZCTnj26LcHw/ZOW2eG63IWTvSZGSG8TURkYSMadbczI3Imhy/W9R1mlskoIyMDDWyw45qkpDWxmyoqakA92DWSy40IbC0asjdIQTsZKWg0kRkOGpCJK/AoDDExycoIaHQqYmAcEVre52k3wNfH34GmpufAV4BFSgrdJP0A1R4CibzwCPNMN7P39TYmGfGxXMSKjuAeZ1hCZN/1gvBfFLwmdec7J1oam5Q/VIhIXr+FK+buUeKHMSZ/hrGqUwoRRiD5hWvMxwJRx9JLIMjWfq37mTmOcOpeBz5NIRpymoIhn48GmcIxvw259+Eff3Vs/qWsBZ+fvwsJHSwwBSNRzojcJqM9HA+BZTaDImGJhr7eKiNaI1I7wdkyInXeW6G4o3w0tSrrCxVQs2mrFdU6zevElr11taCoyYeigZEIiKYD08vHwwdmqSuG0ehoFAS/M30mE8enctFYWZYpqE6tiVP9Oc91Na46p8CzbzR8RqdDkdTsR8jJjaozw3lbvcWwgtS4TO2pSuSnjb9SMmH7o8hURhNh7+13yBZ8KjNKu2vtR46ajd02vzS/TuD5pU5mjj0fKPB/hxnx7I6O8L5nHA+t3Dw47AmIWcY4TMCaEhEzyuiZkRtQc8jMn1FzkRkzinUJC6SFbULmkK1tbvRKppTDzugJX69DkwTAwWCI2LUHiga3UIE6tMzQhicAt0jZmJCXCpueKgLC55tRc52bruh99em5sL+HQqpISfCEA3j5pFhKaD0NzAd2bzGshI93QzPcvcjKLwbSaPLsfxTLj3hUhRNBIyTJMuP7vn4euOII45S8WgtS6+JMpoPyYZfS6VGw2uacPQ579Gajb7HHI3j/Tyacjk75sEcv805Y9/fFg4t/GJIyIDFpTMahdEQOJ+HJhr7iXTHNfuIWoRsjDbUrMyxQUKi0x3YRUV5KpyJkyaWSIYiHUUQ7MOQN3uPaEzq89aiCTEMpxNwnduJZ4Rh/BH1uOdaG1paGxSZkFQo7Hw6FEjGY76BTsc8Mxy1HV53JiDC9AERPPI3v7IxKLD9QpY0BzWJGUfs3JkpZWvAsceciLDwcDXsT7POaCzUZEgq7HimHx39eOQXR4zmpJ0hGx2/IRpTDmfHvPFIGLIx+R3Mt0U6hxt+cSREmCLzSEcBplBTUKlBkFg0EVEr0v1C1A6amlrENSoSokZEf5JPdvYOdaRppeNmf5AIik3Pe1FLNOSfeDjIQLQREX7YepA4ZBKe/qARt1zmjm3plepeI5RGaHnkwlxu5kYBZB7pKPjsm+L5vo+RhEgTkN5KE6LcOgUxAs50SChMxwj35vQNinhmn3a6aGPci4lfS+WWFJpgSEhGy6HfYB+PJh9DNDw3ZTBlojPpEiYfhLOfgfO5hcMTv0gSIkyxeaSjoJKMSBK6r4gzrdlHpCc1UgsiAfHzwyQkkhB/UxvK3L4VDY0NQmR6pIuzjlWHNEduHALH+UAUKE5GZKc0TTK/QB9MOyIRV9/TgCvPD0BjQ/0e0uE9FGIuG+FvQ5Q8sm+IaXGkkWRBMjBaGK+b8tCsLCoqFr/B+VuM30vIglte+NPUE1Lh3Buai9QCaVqWlxXjmmuvV1qW3nOIjnsD+Qgh6d9GG9LaDs0t3QfkTEKGYJwdYY6E8zmx728Lhz9+sSREmKLzaAR3kIj0VrIcyh/sH2pWBMSV94aI6Hbu3K4WiPLLCdR4GAfNL9XBSlIRc4wd0r2OrTc4aY/xx8XH4dz/F4Dh4xvx0HXB4t+lCId9QXoLWb0gmNzW3FK/R8iZTxKSgRF8Q1KMg378bhgxKPzUevQulEGBEfjzja0YmTaAW/8cuGf7DJqlN910m9KwSDYkHW6lSkJivkg+zpoQ87RnOYTES8f0vo1MLJKxsC9cbxc4zn9xGBTOvQXDCBEFSn7JOf2UkiMgyZC09IxtCj01Dm6Gz7lIoo8wyJ44GLMetof6ZDMv0l99ZjksEqmTetHW0ovsbb7yO0QtPKWQM96u7k7EDM9GST6/ZcVN67W5QoIxwk6YI/0MGRliosnIcxKGIZHomBjMeb4VcYn9uOn3waLJZailFFz8esstdyA6OkZNAeCeTHRcsMsjzUFqXiQkrREN9hN9Ewl9k7NgYV/8oknom2AEZV95IX9ozYkkos/Nkg52upaVFaGbn7MWYtpzTQIqoeRd9BdBF0+9Pkx+R0bGoKk6BsXZoSLYPkrDoYbEXQGOP6cc65Y3ob8jSQk6QUHnnkb8Hj73LSJRkQBoJiWPrUFBTquc69nSzAO1KWopBMnH3z8Q04/2xnX3i5mWa8Ndl/tix44tKgwJ9P4HHtmLgPjVDs7CJvkMmmZaCxpcIqH7eyySsfBDoV+tPyG0oB46GCQdCpE6Vedaq9CaBQWOZgz3S6Y2QYGkRuDvH6BmNHMGdVRUrFqMys5gpQnJP6MpsUqEgvTQvfzgbOmEIUlq+F2vWdOOfT0kIcAD7R2N8PWJVHmhsNNx5TnDGY3DaEQqwQF32Fy5JoxfTfVQHeuMi/sfcWP46OhwPPG2Ddfe14aHbvTG7Vc0Iic3Q63B4vD7M8+8gLjYWAkfrkbs+Fkk9kfxs0EsK8Ow7JqAdH50nTkqzYKFH4gf3Sf0bbcfSo3TlIFHY2aZ/iFqFRx90rOrB1fis4+IH7WjY78QO6zZL/TZpx+rspNwSGCsBZJFV0+XIia9hKQPwUGhSExKdpCUNtEo2ETaEZ3I3FoN9/7hirxITtxmliDpMBzjNjsekiAkxzj1ohz4+Pdi7SJvZG+OkDi5naovPNw9cfJvilBd4Y6F73giO3sr+IUTxnXSSafij3/8s2N43cuh8eitMTgPSGs8DDuo8RAW+Vj4qfCDSOi73HIokhCJR37tISFNRGbo3qw705MaNRHpmdR62F6PoGVkbMXKlcsU4XB0TAmw1IX6ooUcO7u4W6INHZ2dSBs/Sa/HUnXFNIExRxRi45IY0UD0cDxJkJ82IgEYQiRh0NFUojZFIiIxsSOdo1w9nTZMPSUDX74VDX8/H0UqDLNy5VJVHm53MSAE9cxTLyBQNB0SDzuijbbDuJlvmpmGeIyzYOGnxn8lIV5iw3M+flccKg3WlInHvR0JSA9t6z2K9GZpJCIKu1n8SvOI2hBJiSTEjmCGef31+aId1euV3nQkhx4SkB4pY/1wGsD48ZOV0BvNi+cER7J6+zrkAXnBxZXp65EvEhHjV1uI+PogyDGKxfuopel7Je6OXjHpmhWx0HGELzs7Q5HYLbfciVGpo9UHAgf7fPwco13axLO0Hgv7C99ZE/qOwRQONQKSMzkf1IQ0Cen+HNOvQw2CBKC1Ij1ZUA/hk5DMAli9Gp9ERGKiyfb666+qe9QeQtRm5FxpLaIRsc+J27bGJySCnw8mWHfCVTjrT+WYeTy/mGoTLQWorRNNqtcdjU2Ah6cL3n5lN756J1QIxkv12ZA8mI6pe5aHxFhWWiz5a5X0OvD3v1+jtl9leJIP+4sGO5otrcfCgcH3IiE2zP8V3IQ52BuxKYfz0Tj5pQhp0PG37sshETmTkVmNbzZM4wRHvdxDL+ugxtIhWtOnn36IhkY9GbGrs1tIg5u8cz8hTYCMLzgkVO2z3CrkERgQiPj4oaKtBKJ/oBsBQX1wtbfC3UPy0uuB6nLuha07oUkkBPNK07C0pNCxR5ENfqLhXPbXK9XXRBIShoiLV5oRSUtpaA7nrPlYsLA/8YNJ6NsI6VAlH31OTYjCbAjJrAUbJCJtnnGyIM0zkpGeXa1nWHNXRv3NNJppJCCz0JX9SCSx3NxsbNy4TohEzCphEW590cNZ1JKGGufi538GHHXL/8yHk3bGSZC8wBnYXEIxatQYdHS2I1/iZT8O+6F466mn/gonnXSKXB8pWlYkuM7LdGgbc4tw1n4sWDgQ+EEd0wa81bnxmt/7+h9o7F1ECrM58oTkon+rv3IgIZjr/K2PzpqR6ScaXPg6aJpxJb7pL+KXPfRvHjm6ZjQoora2Gjk5u1BYWKCWelA7IZgGO7JVHTJ9R150jUr90lOOXJPGr4xyntCwYSNxwoknYdLEyeqjjtR2dAfz3nN5nMHfxlmwcKDwo0joYIdz0cz5vkdDOMSgH4+D55RRTT5m3o/uRCaZUBvSZpn5cqzWhqj9kHR4TnLSZpueB8R7eL9OW2sjHAJvaKhTW7baREnZnL5R3cNhcn5lIygwGFHRMYiMiEJIaJga0eLsan73jHN6ODHReT2XMbO+iWQs8rFwMOEXQkKDGo36pY57+xHG/NJeWvswYbTT5ENNiPN9aJJx6J6bmmmi0ftYk4wMMfHI6yQfak502qzTaRkNhVte6K1L9Tos40goJBYOnZN46EyfDu8zpMP7DZk5kwydAdMj6MewFiwcDDisSYgYLN4goahfcnQ+19fNb/V3D1HQaQ3IjJTpPiGj1Wii0cP3xtwy/UUMz3Oab1qbGoyT/GB2ECSRkHRoQpFYzEJR56Mxr+hIIoyb9xKGVPYlHZNn+jtrRs7hLFg4kDjsScjAuZhGOP/znCShztQ5oYlDd0oPEslgnxAXfWqSMW5wFI1HZ9IxcTI5rbXopSGaWAY/a2OIiEc6ox2Ze/YlEPPblMOQnTPhODsLFg4m/GJIyBmmyM7HvZ0mHrmijoZ49OTFQRIyJMOjOWd4xsEwJi457AFJQH8hgqaXJhWjBeltU/X+PIZ4dHgdzty/L5jOt8EiHgsHO36RJOQMU3xNGIZAdGe1IR3jR0Khn/lNojEk5Xy/cQaGCJwdSYbOEIz5vS/x8NwRi5w7Ti1YOIzwiychA+dq0CQ0aNbwGjUdEtOgpuNMTryX/rzLxKMZg8TBJRh7ExC1Gm2K7Us4PJr7TBwEr1mwcDjCIqFvgKkSczREo92gybWvcwY5Q5OP+rWHXNRWH06/DTEZktn3aMHC4Q6LhP4HnKvHkI2zM/7OR2JfMjHk4+xvznmfOSeczy1YONxhkdD3hHN1mfN9q5C/9yYV9ddxvjfZ7BvWgoVfGiwS+gnwTVXoTC7m3JAOYRGPBQsaFgn9zHCuXot4LFiwYMGCBQsWLFiwYMGCBQsWLFiwYMHqmLZgwcIBhp62a8GCBQsHCJYmZMHCLwzcdG/jxo2oqKhQW8YMHToUw4YNUxvnHQhYJGTBwi8A/EpwcXExcnNzsWXLFvVZKq5f5MJsszf6uHHj1Fd9+XEGXuOWwfHx8UhMTFTbCP9csEjIgoXDCCQXajeNjQ3Iy8tHdnYuSkrKlb+bm94NgqTDRdkkmrq6OqUZcVdQ7uDJ62Z2Px23l+HGeiSnESNGYMKECRg1apTaYvingkVCFiwcBsjIyMCnn34qpNIgZGMX8uhHbKy3EIc3kpI8ERTcjjtvL0drW4ciIBJMbW0tqqur1a4QXV38KCf3LYccud2w3uvKeZ8rs/kezbbY2FhFRiSllJQUFfaHwiIhCxYOcZB8VixfAS/vAZx2WgziE1wRFsqPKPTKVe6NZcNjj1diR2aLaDr0g/pCMDWg5pZ6nHl2MFKGxMHTyy5aUi+KilrEZOtAZmYhOrt61efCveSa846fZtth+vGLvsnJycqcS0tLU1rT94FFQhYsHMJYvHgxvvzyS8C1BfffOxMutgrxNWsUeezHZ1/U4b1369DX263WMnaoz1B1wD9oAHc+FQM/u5+QUxe4157dzQNeLl7wQCL6+8LEpOvC+g15WLZsM7ZvF1ISkvL19YHd00N92pxfiCEp0dEM5JGfF6fpNmnSJIwdO1aR1X+DRUIWLByC2Lx5MxYuXIjGhkY0Nbfj8itCMHrUaPT156O7t19cD/xFgymraMPtt5Shu6dLmWHs82lpbRJ6csVRZ9ow+egANNQ2IyAwQAjEBW52ueI2ALsH4OvpCn8PbwS6RwgpDUVPdzBy81qxdm02VqzYgqysUnR396r+IU9PTUDGUVOilhQcHIwjjzwSZ5xxxp7Ple8Li4QsWDiEQDPq4YcfxtatWzFy5Eg1qtXT04Ennxwtwh+FysatcHdxQ6AQg5trP664sgAN9fpTVBT11taWPYpSVGIXLvhLlJhlPWhr6ceQuOEYcGlH70ANXISI9DfsIOf9QjI2+HmK6eXuC3/XGLhjiJCSP3Jym7F69U6sWrUdO3cWCclBzDNfRUDmY5wkKZLR+eefj+nTp+vEnWCRkAULhwjy8vJw2223orKyFuHhgYiMjBYC6cSkya7406VJEsJNHDuIPcX144lnNmH9an56vEtpQBwB6+3rUcRCsa+tbkTi6AEs/TIft/1rDv52+WVyHyRMJ1o6C1HXvg0NnZvRPVBJXzH1XDFg6xctx0U0JRf4k5Q8AuHnEiMpx6Gr0x9Zuxrx+utfiZm4TcjIT3ViUwMiEfHDnSeeeKLSipxhkZAFC4cAsrKycPPNN6Ozqxm3/msaNmwCMrfXCLH04u9XBGLSxMkSyl3cAOoamvHRx1lY/FXVHgLSQ/MdIvHcWK8f7a3tcHF1RXdXN3570W9x+eWXq3S+Cd29LWjqzEV9ezqau3egq69K4ugThcpFtCQXMd8AL083BHh6INozWnIxGV8vXo/rr/sCYaEh8PPzE43IU5EQSel3v/sdJk6c6IjdIiELFg56cHLhrbfejsjYfsx9bALqehvwwHU9onmIZtMLHHuiP/x8xTTKrkdxUQsaG0RrcXGRa/wysKMzuqNDaUAkI/YNdcq9nC905ZVX4uKLL3ak9N3Q2VOPxs4sRUoNoi119dYpC8/XJxg+fkBbUzeyd9XgnivKERYegtCQECEfH2WakZA4PeDee+9VvwmLhCxYOIjBvp+bbroFqWPtuP7uaBTXtqC2YgDvPOGOvn7dz9PXO4B+0W5c+TEF+c/+H2N+GS2I38ijv5u7u2g/XcqMo2a1r2n0Q9DWVYGmjmxUd6xCW892lBZ0orEkGc88vBShoUEIERLy9w9Q/UQkHubjqquuUvOLCIuELFg4SLFmzWrcfts9OP7UQPzuCn+U1XSJ9tOHgkwXfP0Wv/bSu2fEyzhFSnI0nyXX/tSMxPTq6VbD5b09vXjhhRfUZMOfGs0dpRjoH0CAT7xam/bHS/+I8PBwBAgJMW8cOaMGdtZZZ+GEE05Q91ir6C1YOAixevVq3HLLHFxwcQR+c4UvyqrF9OoeQHlhD1pLx4sgt6mRMa7zouO5WQNG06utTV/nOTUPmmU2+RcSHIwvvvjiZyEgwt8rThEQwfVm115znWhonpK3XkWA1M5ojpGMDCwSsmDhIMOiRYtwy7/uxFX/TMCx57uiopr9Ojbs3NKOiXF3YfKk6XsIyJl8SDw8Z+dva2vbHoGnjcah/XPPOxcffPAhAgICdEI/O7rF5CrAgw8mCaGegLFjY1VHOtexcYa1gWWOWbBwEOHrr7/CfffPxR33JSMitRMNqpPZDasXtuHXRz+I+IRYZdYkJychNXU0qqqqlMll1m6xz8WYZNSCqH2EhYUKETykZi/vL4hFhs6u+0Tj4czqcKFBal7ZePddTrJswrx5z+uAAouELFg4SPDRRx/iqaeexcPPjIB7VCsa67vh4WHH52+04NLznkBk1OCarHPOOQvl5ZWKfJqbm9VcHJ5TnNkBTA2IGsftt9+OM88803HX/kNX7/uwu9XIWac4TlBsE7catc1laK67HolDE+W3hmWOWbBwEOCDDz7Aiy+/gGcXDIdLWLMQUBc83D3x3vNt+NvvntuLgIg5c+5WC0VJNjS7SD5Gn+CRGhAnCHJy4P5GV0+RENBuOSMBjRPHtWNbxLWj0dW2FwERFglZsHCA8eWXC/HGWy/jqfnJaPNoESHuVJ25rz/WhRuvfAFBwf/ZhzNixEh8/PHHamkEHTueDWiKsTM6JiZG9Q/tT/T298DFdRGyyrchpzoDvWKC9WO7XGlGTV8VvLrP0wGdYJGQBQsHEEuWLMFrC57D869MQn1fo5BJB9oavbDg4X7cc/sL8PX77yQyY8YMZYqxY5pExI5pmmHcSfGKK65whNp/yK67A9fd9hrmzmnH2y/F4+5HP0Ze+zL0DLSgvCYEMYHHOEIOwuoTsmDhACE9PR133nkXZs12xYnn+aG5uRvtTXZ8PM+OR+Y+BW4u9r9QXl6OX/3qV2pkjPtEc5MxdkCnpqZi+PDhjlD7B/3owTOvXoaKnGgkJ47GqNRxeOe9FzHyyF2YMssTyV7Pwcse5Ag9CIuELFg4AMjPz8eNN96I+vp6tRvi1fdFw8fHD5+97I4X5r28Z7Tru4Ad0+z/+V/79vzcaG5uxONPPoH+Xnecfvr5+Pzz91FbU4GIURvxu/NuES1IT07cFxYJWbCwn8FtVa+55hq1vzMJpK2tFT09Axg5YgTeeHPBASeTH4o77rgDLjZ3HDHjeOzeXYWKinx8vuhl3P3EbExPudcR6j9h9QlZsLAfwZGsO++8U/Xd9PR0q9/cnTAxMR4LXn/1kCUgbjHL+Uxx8cnw9vZDcXEOPv/sM8x9ZM5/JSDCIiELFvYjHnroQdV/A5tNjWJx+QJnML/xxptwd/dwhDq00NTUjNVr1khZPJE2bgo++fRt7MrKxJ/+fCnSRv7KEerbYZGQBQv7CV9++ZoIbAW4k2F3Vwd8ff2U5rNgwYL9PpT+U+LhuQ/D09MHUyYfhZ1Z29DW2oTKinJceOEFjhD/HRYJWbDwM4O9rh1dH+LkkyvxwAMX4K9/C4Wbq6fqlJ43b57aGP5QxUcffgR3Nzvi45Lh6+eL0pI8bNmajldfm+8I8b9hkZAFCz8zevqXwdMjX87GiMvGkTPcMHx8B26++Rb1VYpDFXV19Vi3fr2YkXYxwyZj8eLPsLu6En+69FJERkY6Qv1vWKNjFiz8jOjtyxOtZ6GchYvzQD9Worq/HeWlsZiYcJMKc6ji5pv/BQ8PT8yaeQqqdpeLZlcpJudn+OSTjx0hvhssTciChZ8JvShEed2/kVe/FR3oxgDWo0mORTWliA2Y7Qh1aOLtt9+Bh90LiYkj4eXtjZKSXLzzzpt47rlnHSG+OywSsmDhZ8Jnq+/DPXdU4eNXRuOxeS+hsrMRZS274dl2KiICubDz0AQ/HZ2evkUtsB01ajyWLvlCTLMaXHTRb9VGZt8XFglZsPCzYAA7ViTiuKPOgn9gEHatHoItWXVorIzAuKH60zqHKubOfQRent6YNv0Y5OVmITDYF9u3b8Oll17qCPH9YJGQBQs/A15+eQEC/ELh7u6C/JxcFBbmobvTBVOG3sspQocsXn/9Ddjt3khOSRUi8kJxSTbeeestMcOec4T4/rBIyIKFnwhmjGfx4uUoKy3HyFFjsWnTGnGbcNYlw3DKlEdhd/dRYQ5FcBfHLVsy4O3lh1Ejx2Hp0i/R1FiPs885C/Hxel/pHwKLhCxY+InADcays3OxeNESzDr6RCxZ+gny8nLx61+fjiv/MA+erofufCBi7txH1ffDpk6bhdzcnQgI8MbGTRvw17/+1RHih8EiIQsWfiI0N7dg/qsLMOuoE5G5fSNenDdPfQr5xwrpwYBXXnlV9QMNSxmtjsUlufjg/ffw7LPPKvL9MbBIyIKFnwA0xZ56+jmMGTMJNbUVKCosQHJKCp544glHiEMXZWVlyMzMgrevP0aJibl02edoFDPstNNnIzFx761afwgsErJg4SfASy/NR4BfMPwC/JGXswvbtm0W7eEVeHrqTx0fynjssSfg7eWNqVNmIYejYQG+WLduDf7+9787Qvw4WCRkwcKPxJdfLkZVVTVGjU7DlvR12JaxBddce41oCUMdIQ5dvPjCi/C0e2PkqHHKDCsrzcW7770jZtgz32vjtf8Gi4QsWPgR2LEjCytXrsKUyUdi08ZVyM3dhWnTpuDkk092hDh0UVRUhOzsPPgHBGH4sDFYtvxLNDQ2qLJxK9mfChYJWbDwA8EvoL711nsYnzYZZeVF2F1Zqb42ccMNNzhCHNrgN9DsXl6YNlXMsJwd8Pf3xqpVy3H11Vc5Qvw0sEjIgoUfiKefeQGxsQmwubqiorwUmVkZeObpZ370aNGBhJnr9Nxz82D38FLzgfgV1bLyAnz4wft45plnf/LdHy0SsmDhB+D119/GQD8QHRWLmuoqbEpfh4cefBB+fr6OEIcuCgoKkJdbgIDAIKSkpGLFqq/R2FiHWUfPwsiRP/3WIxYJWbDwPbF69Xo1KTExcRha21uxefNanH/+eUhN5ffWD21Qi3v66Wfh5eWNyZOPREF+Nny9PbBs2RLccP31jlA/LSwSsmDhe6CivBJffLEQcXFD4OPrix2ZWxAWFooLLjjfEeLQxtNiTnqIGZY6eryYY3YUFefik08/ETPsGbUf9s8Bi4QsWPiO4KeVn3/hZYSGhiEhPgk52TtQXJyP22+/zRHi0EZ2djYKC0sQEhKK5OSRWLN2GRrra3DEjOkYPXq0I9RPD4uELFj4jnjmGXbWumPkyLGorCrFunUrcN9998Hd3d0R4tAGO6O1GTYTJcUFcLH1Y/2Gdbjxn/90hPh5YJGQBQvfAR9++AlqaxswfPhY9HR3Y/XKxfjb3/6G6OgoR4hDG0899bT6YgY3KSOpFhZmY9HihZj7yNyfnWQtErJg4X9g69YMbFifjqTEZGWKrVq9GOPSxmLmzCMdIQ5t7Ny5E4UFJQgKCsaQhCRs3LRaCLcK48enYdy4n38HSIuELFj4L2hoaMTbb72H6JhoDBueinVrV6Czow2X/fXQ3h3RGS+++DJ8fHyRmpqGmtrd6O/tEaJdgVtvvdUR4ueFRUIWLHwbBoDHH3savv5+SEubiszMzdiydSPm3H3XIT0h0RnPPz9PmWEJCYmiCYUhP28nFosZ9uijj8LDY/98EdYiIQsWvgVPPPmM8FA/pk+dhfKKUqxYsQh33nk7fH0P/QmJxK5du/TaMP8AJCaNQE52JioqSzB+4nhMmDDBEernh0VCFix8Az76+DPs3l2NcaIBdff0YOXyr3D++ecjJSXFEeLQB80w/4BADB2agr7ePlQKAe3cuQO3/OtfjhD7BxYJWbCwD3bu3IU1q9YiMTEZEaGRWL16MWJio3HaaYf2t8KcwTVgdg8fBAeGYEhCMnZmbcH6jWvx0EMP7vcpBxYJWbDgBG7R+sorr6nvZ40ePRFr1y9DhZhi119/nSPEoY/09M3IycmDt7c3RqWOQ1FRHvJysjBr5pEH5LPUFglZsOCEuXMfR3BQMCZPnoVtGRuxccMaPPjgAz/5yvEDhdbWNrw6fz4CAoIxNDFJfcZ5V/Y21DfW4vLLL3eE2r+wSMiCBQeeeuo5uLjYMGnSDJRVlGDVyiW48aZ/IigoyBHi0AJ35eDWHMYRTz31FLw8fREYEIiU5FTRitYgY9tWzJkz54DN/LZIyIIFweefL0RVxW6MHTMJff19WLtmMY4//rifdbJeX1+f4+zHwRDMvhgY6FfXuOatqakJixYtQVlZBXy8faRcU9Ti1KLCXFxz7dWIjY1Fb18vuru7HXfvP1gkZOEXDy7cXL58JZKHDUdYaARWrV6k1oj97ncXOUL89Oju7lHk8GPR29v7jXOWSD70p2NaLS2t+OCDD5QZlpQ8HO5SPpqavzpjNtLS0hT5tImpVldX54hh/8EiIQu/aLS1tePFF19FfEK8+qbWmrVLkZ+Xg7vm3OUIoQW6r69faS50/f39jis/DIyPpo+np6fD54eBJPa/Npvv7OxQBDN//nx4eYkZFhgo5UzFihVfI238GEyZMlWFI5k1NjYqjWl/wyIhC79oPPzQowgNDcX4tCOQkbkRG9PX4t5771XCbQhHmztas6D/j/3KhNZQHD9+IIwW9U15UdlVxwGlAW3Zshnl5ZXw9/NT30XL2pWBnu52nHDCCWqETGlBbW1obm5W+2br8u4/WCRk4ReLBQveVIQwaeIMlJUVIX3jWsw+9XS1Mt4QjiaMwfODBdSkvq0jmdnU+YZoW16YN+9FlJaUqk8RlZYUYfPm9Tj7nLMRFBSIvLw8lJSUCFm1KNLlKOD+LqdFQhZ+UWCfR319PfLzC7B48RK1gyC1ig2bViFENKILLzz/vxLOwURE/ws2m4sa9bLbvTFjxiz85jeX4r33FyA2NhJDhyaosnC3RC5DoTbEcgcEBDju3n+wSMjCLwZPP/00Lr74YlRWVqn9c4KDQxAREYsNG1agtno3brzxn0oo9yUa8/tQIiD28Xz++eeo3l2vPtV8xBFHC9F0YPbsU3H88ccL4bhKPVSqfimGNeZdWFiYOu5PWCRk4bBHZ2cnfv/73+P999/HRb/9HV5//U00N7eKQJ6NdeuWYvv2LbjqqqvUlzIMz5BwjDO/DxX09PSKxleP1xa8oYbeU1PHoVf8MjI2ISoqUn24kKYXtR72ebF+SETsFzoQi3NtA/u7F8qChf0ICtaf//xnNDQ0wO7hibj4eCV0J510Jhrra7F46Rc4/7zzMPu02QekP+SnhulE/+c/b0Zf7wCSklIwaeJMLFv+GXbu3I6jj5kl2p676gNip/TYsWMVIXV1danFuZYmZMHCT4jS0lLcdNNNStioEcg7VwkgR4j6RfDWb1wtQjgOJ518kvgf+gREsAyfffaFaEKNCAkJ0aNh2duQtSsTV119JU49dTZOOeUUZXaedNJJqK2tFQ0pQ2lAB4KACIuELByWaG9vV53QNDO8vLxQWFiMFDFDPO0+GDk8FZs2rUZoaDD+9rfLHPN1Dn0CYlnLy8vx3nsfIDYmGqOFgNramrFjx2Ycd9yxSE5OVpoSO6BnzpyJ5557BgHBsXBzdTkgC1cNLHPMwmEJdrRSK3j11Vfw9NPPKQ2gpbUN55zzOyxd8ilycrLw2GOPHbLrwpxBEaZJRTPzwfsfRmtHB0YI0Y4dMxFff/0xcvN2qf2i2f9Ds4t9X9wtwMsnSMINw+jUFMTFxTti2/+wNCELhxUWLlyIr776Ctu2bcMXX3yBt956R8yPU1FTU4cLzvt/2LRxJbKyduJf/7oZ/v7+jrsOfZCIVqxYiVLRhCIjwpE6Kg1bt25EcUkBVq5ciYsuughVVVWiFe3A+vUbsHbtWhTk7RT9rweurj/PRw2/KywSsnDYgJrA8OHDxfQ4TjSdHLzx5lsYOXKUMst+dcb5yMjYKG4LfnfRbxEbG3/YbM9BjY99O++88x7i4+NFs5mEhqY67MrZju0ZGXj55ZfUkgxOSiRZsf9n1qyjkJCQoPy4d9KBhGWOWTgswD6gmpoapQEtXrwYZeUVavP28LAwtLZ2wNfPHy3NDSKAdlx99dWw2+2HRUe0wU033YyO9m6MTZuIEcNG4ysxwzIzt2LIkCFqPySOELJvjDOoPTzcVfk5GsYtaw80LE3IwmEBjoAtWbJEmRk5Odlwc/NAUEAQRowYg6OOOh4V5cVoaqrHX/7yl8OOgGpqqlFcXIqY2FiMkvJu3bZBNJxC1Il2dPfdeiFuXFyc+nqG3e6htKFZs2YdFAREWJqQhcMG7IyeM+duVFRUICoqDsNSRmJoYgq+Wvgh3NzdcMUVl+/VD3S4ENELL/xbSLYSR8w4Ri1AXbb8C7Vo9cknnsCYMfob8lyWwf4gklB8fMIBmZT4bbA0IQuHDTj3xV3IJiw0CpGRERg2fDTWrVmGltYW0YD+pGYIk3jMe/dweP9u2bIVBQUFSE4eLqaWN7ZuXYuSoiKcNvvUPQREUAsaP348Ro1KPagIiLBIyMJhA0Uw/a5q/s+4sdNEQNdje+YWnHLqKQgPD3eEkkbvtDr+UEZnZxfeeut9KVuUkNAobN68BkVFheju6cY111zjCHXwwyIhC4cNnn/+JTXzeVzaNJRXFGNHZjpSR4/GCccf5whxeOH++x+Cn2g148ZNQnFJPvLyspGfl4cnn3zikBr5s0jIwiELZ3Pqq68Wo6qyEiNHjUdHRwfS09eqIft//ONaR4jDA6bM77//odoTOiVlFGwixhkZ6SguLsSlf/qjGhE7lGCRkIVDEuxoNdtPFBUVY9Wq1UhKHoHAwGC1JCM/PxcPPfzwYdP5bEASqq6uwbp1GxEeGoGEIUnYunU9SkuLRCvywyWXXOwIeejAIiELhxQohFx+QAJiR3SXaDsvv/QqYmJiMXTIcNGAViNzxxa1mZe/v5/jrsMH7M96+qnnEBwUiDFjxQwrzkN+QQ4KCwvwyKNzJcShR7oWCVk4pGA6lDnxjgL52ONPq83bR40cj20ZG7Ajcxv+3yX/DyNGDHfccXjAbK7/9tvvgQbZ8BHjlN+2bRtRXFSI66677oCtgv+xsEjIwiEHkhAJaP78N9Df24dx46aioqIMu3ZmYMTI4TjttNMcIQ8PkGxYZq79St+8BdFRcYiMisGWzetQVlaM2NiYQ/o7+RYJWTgksXbNWhQWFGFUaho6OtuxZes6dHR1Ko3gcIOZUvD0088jNJh7BI1HdnYmCopy1Vc07n/gfkfIQxMWCVk45FBVtRtffLkISckp8PMLRPqm1UJI+XjooQeUsB6OmD//dSEjNzHDxqC5tVm0vm0oKijE7XfcJnVwaPd9WSRk4aAG98lxBk2TefNeRmxMHOLikrB+wwps374Nd9/DjujDZ2sOZxQXlyBr5y7ExyWoiYnbtqxHWXkZJkycgCNnzHCEOnRhkZCFgxo0RZzBDcq47GDEiHFigq1H5vYt+NOf/6R2DTxc8eIL/1ZbtY4YMRY7d2wTUspXm5JxT6TDARYJWTio4WxeffD+R2hqasG4tCnIyd2ObVs3Ytr06TjxxBMcIQ4/vPrqArUejqNhDY112LUrA/lihs2Zc6faDeBwgEVCFg4JbNqULppPBtLSJqGqshzp6esRGBCEyy//myPE4Qd+HTUnOxfxCckIDAxCRsYGlJaXqs83jx07xhHq0IdFQhYOeuzevRsffvQpRo9OQ29PH9avX4HGhgbcfY/eK+dwxWsL3kRYeBiSkkaK2blZzQfq6ujC1Vdf6QhxeMAiIQsHPZ55Zp5aI+Xl6YuVqxYhNycXDz/ykJqweLji5Zfnw8PdrtbCVVeXITd/J/Ly8/Hw3AcPm21pDSwSsnBQgx3RwYGhiI6IFgL6GpvTN+GBB+5DdNSB3Rf550RW1i4UFRYhcWgSPNzs2J65GWWlpbj4dxdh6NChjlCHDywSsnDQ4oMPP1ZfyUgdMx5r169ERsZWXPuPazHaabOuwxFvvfUuQsPCERc/DNt3pKO8rATeXt64+BBcnPpdYJGQhYMSm9O3YNPGdEyZfCTy83aJdrAdxx57LGbPPtUR4vAE50B5eXohVcyw8rICFBbkqF0CHnjwAUeIww8WCVk46FBTXYO33nkP48dPQVNTAzZuWqO+Lnq4dcjui507s4R4ytX2HDYXF2TtzEBJSbGU+yqEhYU6Qh1+sEjIwkEFbtHx6GNPIjlxGHx9ArB23XK1h/IzzzwFd3d3R6jDD5wJ/tbb7yE8IgLxcUnqG2ml5SXqKxmnnHKyI9ThCYuELBxUePjhR+WtH6lGw1avXYwdOzJxz733IDT08NUEiHkvaDNsxPCx6qupJUX56rvyd955hyPE4QuLhCwcNHjppX+L2dWPtLTJWLd2ObZtTcdvfnMhpk6Z7AhxcKC4JAcLv/oE733wDBa8/jjeffddZO3KcFz9/sjI2I7K8ioMHZqCftiQlbUV+aL93X77ob849bvA+u6YhYMCX3yxEGvWrsdRs07Arl2ZWL1qMYYMTcK9997tCHHg8fXXn+L9D95DbU2r4/vtNrjYbGorkcbGJnh5eeC3v71Iue+Knu5u3DXnPkRGRCNt/HRs3LQSGdvShZCGHDZrw/4XLBKycMDBj/K9Ov8NzDryeNTWVWPZsi/V52wWLJj/HwtYDwQ2b96IF+a9iLr6RrWOi+CaNu5zze/ct7W1qY5zgscZM2bgySefVL//Fx599El0dHRi2tSjsLu6EuvZB1aYj3feeVt9K+yXAMscs3BAUVtbi1dffR3jx08V4mnDWjHDKiur8MILzx9wAiovL1HayP33P4yW1rY9BESiYb5LS0tFA2pEc3Mz6uvr0dTUpIhp5cqVuPKqK1TY/4avv16MhvoGJCUNw4D8oxmWm5sj6d33iyEgwiIhCwcMFGZqAsOGjYS/fwBWrloigpiF5559Bj4+Po5Q+x/d3Z14/PG5uPba69VePiQfYzCQcEg+dXX1orXtFleB6upqtLe3q2t0XV1dWLJ4KW697dvNKX4xY9nSFYiIjEJ8XLIaDeMne449/liMGDHCEeqXAYuELBwwPPjQIwgPi0RCQgpWrVyE7dszMGfOHUgYkuAIsf/x/vvv4A9/+CM2bNispgQY8iHJkHx2765CTXUzIuKq8flXj2Fj+sfo7G5UUwtoovGbZ/zeGTWid9/5APc/cK+6f1/wQ43ePt4YPXoySkryUVCQC5tI41VXHt5zob4JFglZOCCYN+9FuNjcMHrMRLUqnrsjXvibCzFz5kxHiP2L9RvW4rLL/oJ33/1AyESLBQmI5FJRUaGGyxsaWtHaWYgnnrsAn7xXgOSE0xAWPAnLV/4bff19SgOiGUXCopnGe7kh2QsvPKPiM3jjjbeFpLqQmpqG/r5eZGzfhOKiIjz4wIMHRR/Y/obVMW1hv+PTTz9H+qYtmDHjOGzfsRkb169CXFy8aA33OULsP5SV8bPJz6GwsEQRiBEHbivb0NDgIJNe1DdU4G9XHY2rL58LV5dIFcYZb707F3+4+Fa4urkoU5KmJjUprvQnqV1z/Sk49dxW1BUfi/fezkfikESMGTcJK1YsxOb07bjkMjdMnnQsbPAScvaHq81H0vES5w03l1C4uh6eW9cSFglZ2K/Yum0b3n3rfUybcQwqK8uxZvVitLW14803uZH7/tUC3n77NdF8PhKy0ORjRIGaDDueu7o70VDfgSOOCsGjc59ASGCaut4/UI/WjmK0d5airbMOTU01yC6fh6fur8KOTR5wEyLidhs0y2ii8btobq6+uOzGVtTmXyi/QzHjiOOQnb0T69atwpgjVmDysZmiFVH7Eidp2OQPvzS257zfUwjOBx6ufvB0T4CXezw83UbBzz4W3uI83GKZtUMSFglZ2G9gB+7ch5+QN/409IgZsmzZQuTn5eOdd98WwQxwhNo/ePrpp7B06TJ1bj4sSFGgBlRTU4PW1g50dDTg7//qx5jU41G2uwgtrSVo78pHRzcg1pSQjLoN/b0Q4rHB3WMAbz8dgt0VvaIJ9SAgIEDFTcfO7TPOPAsR4VFS/plivvWKFvQVKqq34vI7v4JNZ0G0IE1EioDkT5+DicjPaqNb+aPCyD/+dlyG3S0A8UG3wc/zJCGoUQx5yMAiIQv7BewfueP2uzFs+EilCSxe/Cm2bNmCl156EcnJSY5Q+wdr1i7GvXc/IpqFHvWiI1HwyC2tc3OLkDSmFJOOaUEvP/YhEkKSYVeRG/cTkzDCoUJScuwZJIoeISe6d54NEjLrVVoQTTJqerOOmolJE6cjJWWkGpJfsuRzZG7LxoU3vgV/v254OY3Ik1wolEy7sZU7SwLNDZr4COaDBOUieaH08lyUNoSFDyAqCoiOCEaATxp83I5DsM/x8LFPkrsO3r4mi4Qs7Bfcc/f9CAoKQVLyKCGgz5C+aT1uvOkmHHfcsY4QPy36kYeVm55FB1YiIfwM5OSlo7xyNyqrsrB1+WQR3EECMiLAfpz+PheEJi+Gt2+/mFSAp49oGV5CPu5aA+EXiKj5CKcqAqASRRIQxUfu1+ebV7sif3sAurt74OE5gNFj43D0rLMRFRmBiZNmYeuWddi4MR3H/vpLjBxfjN5+G/okLpIP/6ijPoU7f4uTaPekRzAd5pp+XZKnhiaguAior9H5DAwGIiIHwC9DB/oCHu7JCPP+DWKCDr61aBYJWfjZ8eSTz4rp0o2JE6Zj1erFIoDrcNRRR+Haa692hPjx6OzOQmvX12gb2Im6xq/x6vwCDIgwHne6CKFYesu+0trErlWT0NsRJtf6lPZDbcUQEX+72NwRNeprpWVQmCnpilzkGBAC+IhAt4p20iGOYaiV9Ir209Eugm6XtCSMt58QQIwromKBmNheLHr5H/D0CMUR049HTW0lVq9ZAk/fbTj7z0vQ1i3akqTDvDItEg6nRIritUd3MQJK/iFZmXPHLXtgk/z0SF7r67X2VCOutQXgLrihQkbRcQMYFz8HQ8MPruUgFglZ+Fnx7jvvI2tXDqZNnSXH7Vi7doXqqOXWHD8FqhrmoLb1cXSjBunrRqNk5zSU796CQP9oBIV4SQN3RWuTP1xcuuAT3ICyfDvaOmtQWeyq5vKQhNghbojIw8Mbo2Z9oTUOuRYqpDIkRcgkWpMLiYnk0CGmUa1oHYXFmgxihghJCdl5CxGRVEginu4DWPT+b9Bcl4qx4ybBz88fy5d/gZycXPzxrreFxLhcVd/vJZHaeSKgQFIqRUESLUkTDh2hiEn8zX2EOTpDaU/iOiWfVdVAfpYmyfDYAfx2Vg483KRQBwksErLws2HNmnX44ouv1LqomtoqrFq1SH0546233oS3t7cj1A9De/c6ZJScg66uSjRWx2LTstPQ0xkMVzd24rgKiYhp1d8n5lO/6mym053E7NB1FQ2mX5EQZzhzKL6trRXh4RFq8zAvbzeEJGxG2qxNCI3qQ2eHDXKbEmyaXU2NQjQi0D4egK+nEI5DZXElG1Ca5NgtN5Rmj8GW5edhyNA4jEmdiFVrF2Pzxkyc9McPEDW0Hh4Szi7ai/xXt5FoqOkop6NR4JEd067iaA52CbF4Sfpc2TFA89AwlIDxMB+8v1HyWS/aH4morFD8JaHYRMmv6wCSh4zAlPiv5fzAj6pZJGThZ0FhYRFeeOHfogFMEKFwUyNBGZkZmP/qK2qjrh+DsrJyPPTwLRjoDxDNxEuE0V3IR9hBwOZMR8LZm3x0x7Nzc+c5tSA6XjemmU0NP7kqM8szKBNjj1mDyCGdqK+2wUNIJ4pmmdhMHDonMdG1S9hmcdRcumm+9dmx7q1/CKkFY8aME5GdnYH1G1Yjftg6nHxOuoSxKaLokfA9Eg9JTuWMcQrZkNd4JKF0dQqZ1AKVZcDWdcDG5QPwDwSGj7NhaDIwVJSaiAhtKjL9eiGf3RVCNkJSZti/QbQ2LvxPSZVwotGxj6tPEp4c+xZCfM9jygcMFglZ+MnR0tKC+++fi+TEFIRFxGD5soXYvGWj2h/nyCOPdIT6YVi2bBnee+89NbGQjsRhyMOZbJzJx/gR39Tc6eccD8FzqiDcqqOhrgdDpryBI05ugY+nmG8i6CQJchX7i2qa5Ci30c9dBN/PZwCfPPsHBAemYOrkmejq6REtcCEqK7Nwya0fq3tIOtRq2MFMstFpiWOHkFzraIOYkUC5mHvLPh1AY40XNq/tQE+3q9LWWMedne2KTAJDXODp3Y/USSQtG1Z96Y7mpm5cfjtwzGk2RU4kJJXXKiFW0aKCwkhCQnCtHjh9QofOwAGCRUIWfnLcdde9CAgIxKiR48UkW4r0zRswe/Yp+POf/+wI8cOwYMECiW+N+hb9vt/eMkTDoyEgHulnmrg5GrKhU2TzDaA/729uaRaiGICnp5hosSUIjS9EeHwNIuJEPRkQghJzhxzC/pYg0U68PQew7P3paK+drRaiJsSnCHF+jq1bduGsK9+Fb1C7IhnmhCkrrUeKwiF2ajydwgd5O4AlnwygtcET29NFvZKQ/n4+CI8IR0lJCdzc3DBu3DgUFRUp85YztBMShiA/vxAdHWJWhiUgKcULaUdn43RubSRp5G6XuCVpsTohViHOvVR+S3o+3gP4w0kc+xeWOkCwSMjCT4rHHnvKMRI2DZmZW7Bh4xpERUXhoYce+FaB/y546aWXsHXrVkVAziTi7JyJx5CScQY8N/eb/DhfJ+jfKtLa0d6hzj09PR1al4vQgbukMYCe3hYkTv0YiaObhQREmP0ZD1BR6I+cxVcjKiYCU6Yeic3p67B58yYkT1mMMTPyxDyyKbOI84xICNR4hOeQtcWG1V/1o363DypL2WHeL1qOK9LS0lS5Od8oPj5ekS/Jh78nTpwopmmZaFiVCAkJUeTj4pGNc/5SjdFTe6G6vSVP7E+qLAGKcoGCXaINVQKnXqBJsEfK8vczGyXM/p0s6gyLhCz8ZHjjjbeQm1OASZOPQE11FVatXorGxnr8++WXxST44VtzPPXUU+q77KYzm02Wbl+i2ZeACJ4b0iHMuTmac3ONi1DZWW3i4NovEhD7jXidjvOJenq6RWsZwKTT38OoiZ3o7ZH45N+KV65CeHi0WpZRWVmG9RtWoql9K866YpFoOza0CuG0C/FUiJm1Mx3YuGJASMFbtBSxzWw9SsuZNm0a1q1bp4gmISFBlYtkYzQg7lvEBbXUgIYMGYqyknokp1bjnP9rQERCFzavtmES1wFLsdgX1FwvpphEX1cNhEZw3pOui86GFPzqmEcxJOrAfkbJIiELPwmWLFmGpUtXYsyY8bDbvdTCzOzsLNGMHkVS0g+fEX3PPfeoDcPsdvse0nB2zkRkzp1JaF/Qn0TifJ0EQ0HnYlWz3ovXqQHRGQIi6E8S4m+6vl43eARuwUkXb8K6D0+Hv8cRSB01BkHBoVi+7Etkbs/Fb//1Dtw8erD0Y05ktCFjQz86WnyFGNiD3QNfP19FNrt27VJEQw0nJydH7dhITJ8+XWk/3MXR399fiCcBFRVVaG7swslnd+Pk39TAzatHtB0b2oTkNq8FwqOA4WOZX5KrigZ2MRUbat2wdUUwdmwMxG8v/Cuuv+HAbx1Cc9aChR8FfrZ48aJl6q0cGhqJbdvWIz8/D5dddtmPIqDbb79dvfVJQCQWZ0fSoDPnxt+ZXAxxGMIw5+ZoRsaYBk0aEhDBOJimswZk/JmW+U24uYuK0TEB7z4yGz4uU9TnqaNjh2DLFtZBKY65cAk8vbtVv9Ln8+PE5HJFS6MrgkP8EBcXKfe7Ke2Lc6cM4WVnZ2PkyJEqHWpDXHMXHR2tzpubW9DU0IazL+rCC1+V4YKrK+Ab3IvuLhvaxbyja6jVfVSEq+uApDGAvAxv/Pv+GDx18xBsWh4k2lg/IqOCdKADDIuELPwoUEuZ/9qbCAsLU5+rycxMR25utphkk37w11Ip7LfccosiBfaBGHKhcyYb48w9znAmm33P6Sjsra2taqMykhBh4qOw0zl3ftOfGhBh7jfo6upAXPRY+Pn7YfjINGTv2q42KQuK2YmksZWqH8g3gJMZg+Hn56Pi5hyloKAgFQ8dy8r+LoIbozHtxMRElS4JslfsqajIofj9X+249/V0zDyvCANuJF+bWq9G8tldIXmTLP/6EmDYGCHMXhcs/ygCj16XhE9eiUVNhTe8vF1F29J5P1g+o2SRkIUfDK4Uf/TRp+Hr44sJE2agqCQf2VnbVYfnjf+8QQf6nqAA3nDDDWo7DZINF75S+I1z1oD2JSTCHJ0Jx/gRFHgSAPtUSKCECcMjCYIaEM0i/iZ4jWkSJAfjz7h4zccnQO0CMHLkOLQ0NyJHSKiqqgrHXrBBCIJ9RUB3i9RXjwu8vbm/kN4kn/1NJh5OmKRJxnOmwfLzcz/MR2eHK6bMqMSDQj4zzq7A2hVCfB0cvQPKi4DiXCEhiT9pBBARPYCOVhs+mx8mWk8KtqzkXCoPMcVcVFyEqdcfO1/rp4JFQhZ+MOY+/KQIDTBh/FQRmhZkbN2IwqICPPLo3L20iO8KEtCtt96q+kJ4zrkw1FaMM/7UGnikIBtiMmREAacgG6LgkY75YRhqFdwp0Wg1zgTFMIaACHPNmGCM16RD8Fz+q8/1REfHIzgoDFu3bhBNsBzH/maxJC7XhSg4F6g8z4auTm7pofcuYpxMh2kyXpaNBEizjGlx6L23ZwApKWF4/sNmnPD7fOTm9yI3w4biHOD9fwMlDvLhM3BzG5BnACGfECGfJOzaHCxxc4Ki7u8y+WXaTI9Hmn8HAywSsvCDwNnQza0t8vanGRKoPte8MysTd825Sw0Xf1+wU/jmm29WI1MkFzq+rfc9Z/8JHX+b832dCa9JQhhAwH4VzrEhgVEICUNQFEgSgjMBGZCsDOkQzvdwx8WYmHjVsTxi+Bjs3LkFxUX5iEjejIj4BmEfhhcSkyyw05jLSJzTJjmwrphHkirh7e2jrjXUdWHSMXm45YUseIW2Y/tGG1oc23lUlpJ0VHBFPuSYRe9G4dl/JQtJhcLdg1qPTof5NC8Eps1z+tFZJGThkAW3Zy3IL8SQ+CEYMnQY1q1bhpycLJxzzjlqZOf7gITx6quv4qabblKC6CzwhBF6AyNAFGA6kgQJx5mwDBmRcOhIPtSkKITOcRlQA6FAkoBMenSGwJz9TP6YbkhIJLzkvtRR49FQX4dd2dtRWrIbKeOLJW82yZMmILW9x3oRfugtX00cjJ8kZMrD3552byQMDcYDC2px8kW70d1DDUwvoi0T06vaMceHQ/A22wCWfRSO524bgcwNAaL12KQM2lxknDwamN/mqNKySMjCoYj0zVuwcsUahIWHY8zYKcjYJuZHzk41bHzJJRc7Qn03fP7557jmmmuwYcMG9ZsEwr4QkpFxJBESCkmGgmoEmIJknAGvUbgYjuFJFDTpzD08mnOC59QMKIw8OsfFeHidxEVn7jMCbBeyCAoKRHRMHPwDgrB5yzoUFhYgJMwbqz8eK/dQ2PWkRFd3IZBiEgDNMXcVh9GICJ2ODeWlDRh/dB7ufDkPYbFiagoBUZuqEM2Hkw2HDANE4YK7fQDb1/nhiRuTsX1tqIrX1VXXBctuNB+eG5h6IUy5Odx/MMAiIQvfGezMfevN9xAowjd50iyUlhZgx46tqG+oxxwxw74rKAx33XUXPvvsMyWMFBASkNGEeJ1+RnCMdkNCIkk5ExWvMQwFkUK4L1kY8DedgRZ8F0VAPJprPBqC4DnD0Tmf00VGxsi9XhgxMg07MjejuCQfPd2cbOgO94FhqC7zknxJHBKP3a7XgHW02WB39xEC0ESk8z2AiIhoxCYE4tq5u3DCec0oymMfFtTExsIcua9V4pEseXoOiCZkw/wHErD43RjJp9hktr3LTZh4R4wahbFjx0k9aGIy5TLlJiEeDLBIyMJ3AgX+8cefgY+3FyZMmCa/W5GevgZZWTvxzDNP73n7fhOM4BIkEvb9cB9nCoMxp0gsDMOtNujMPYZIKGh0hPHnkfeSoPgpZcZtCMw5jLOQmnOaXpyBbTQg5/h5ZN7MvXTmnPGHh8cqs2fcuMmor6sRMyxDDfUHhwSpMJ7ewJqPx4t5xDJATSC847le3D4vF3+9Ox0n/bpHzbZub29D9e42zDi1GvfML4bNtR+5mcD8xwGx7JTpJdHpPLkO4Kt3ArHg4RQ01QmRSdwE88k0nc8Nac8+9XT4qGUu/9mhbqYHHAywSMjCd8K99z2khpRTUyfA28sHa9cuQUbGNjz40IPfqSOawkHiYd/PIOH0KxIyv11d3RAjZkjaeBtGpdrF5PMRk4FEYVdzXkhOEtOe+JxJgo7x0RlCNNeN8PGo03FVZTFCa4TR/GYc7KQ2IPEQzKuvb6Air4T4RAT4B2HL5rVqSUloqO7b2eM6R6KmXLQi0YK4QNVVTKiu3n70iMZ28kVduPnxNrh5VePGp/Ix+zct2LXNhqZ6vaSjuQlqBT2zxc3zi3Pc8cwtQ5C1KQp2T9c9mg6dKTPzTeJJGz8Bf/v7VWqyJUmZHd3murmH5xyFO1hgLduw8D/x6KOPo662HkOHpqiPFa5YvhCb0tfj7LN+jXPPO3dPw/6mI8FzagoPPKAXsRp/CgldV1efkE8fCnJzsW1LrWg1/Rg5ykdNrON70tPLW0wWP4SGB8i9viKE7qis6Jf7uHEZh9opZJpEaGZQSJkONQKmZcw8ghqQcx+QIR46Z1CIeT/jYhje72JzRXRMghCjH4466hRs2bJGfbKnQcxRzhMycfBAs6y/vxPBCelInLBTGFBfU0P2cvTz53YaQkydNrXtbHU5UFUGtIrpNSpNj36RdL9YEIGCHdysTROJSYP5YhlMuVimi373/5AwZIi69uEH72HipCkoKirAV19+ocpNMjLl5cJY7kpwMMDShCz8Vyx47XVUVdUiIioao0dPEsFbh+ycnRgxYrgiIAMjDPse2eB37NiBe++9V53Tn45vbe2EgGJa8dmH65CZ0SBhXHDtDcmY/asoXPKHBPzxzwk4/cxATDtCSAO78cUnq7F+1Soxg7YgMKAYKSntiI/3gKddr/MygkqBMzDp8kgNiMJLYXQmoH0dtR4zXM+4KNhh4dFyrw2TJs5AeUUJdu7cjqrKCgQE6A5ekwb7WlxE/envd0PB5klCMlx2AvR0cd4OEBymV92TgEgpnl5Ao2hBfgHA+KlccjGA0nw3PH9HEop2idnkuncHM2FG2VgG5vX6f96MuPh4NQGTc44iI6PEvwfuUgbncpn657KQgwUWCVn4VixfvgKbt2QgKDgI48dNQ2HhLmRlbRftpQO33XbLngb9bWCjX79+PZ5++mkl0CY8NQztejF9hhs+/3i7CBcJAYiMsuPRhwoQHeuFpGFi9q2uw8Qp2nQQHsAf/jwUYycEYkdGExZ+XoJ5T2+Gf0CjY/vVQSFzdgSJh2aUs0ASzucGvIeCbUiKn+8JDopQJtrwYWPEJPIUjW0dCgvyERwSvOceEoPu7LUJEbQqDczu3YeSnWHqupcvECDB+dkgNWom0ldbDewWLSg6AQiNFJKRcF++EYQP5iVJpOzA1mUw+TR5am9rR3JyipiHfnu0opUrluOB++5GaUkRWpqblb+XmM68h3HQESSyIaIxHSywSMjCNyI7O0dU+k/UMDT3BmpqasSWreuRk7NLfTiQguYsvM7nBH8vXrwYr7zyyl5mg/N8Hvb7FBVko7WF830G0Clm2IOPpuKVN8ajvKxDzLM2jB0fgAt+vQnNzVobGD3WD++8XimCRWKxCQG5SdhaEX79xjcCS5g0KYTGBDNCTOybZwNzH/PIe7yEPbiEIjgoGCnDRmHTxtUoKMhTi09JroyT5hsJiOTFaQEsJ9Hb04+2hlD4B4mmI1zKnRA50kWFprRQz3hmNlgeUa7wzK1xyMuIEsJjWXTejUZmQBP28iuvwu//+Cfc9K9b1X5ND95/L774/BMxWyPVt93q6+uUJuTcV8XyMj7ih0wo/blgkZCFb8Snn36BgKAgMcHGi3nghQ0bVyBz+3bMnTtXCSRhhJVwPmdjf+ONN9Q2rEYDIijUev5OD6JjvMRkKENhfjtOPT0cM6b7YPLUANx7Vw7unZOHtSvrceM/spCV2Yr7HxqlBPWEE8OEEFxw9wMjFQERXV398PHWq8GZDt/ydEboqA1Qg3EmIGe3L8x9DMvzvt4+tTOAu90dk6fMRH7+LuTk7USNqDC+vj6qfCQgxm+WlhiTiWvFIpNzccLvtorWY0PGeiH3DL2ZGef9UBtiFrjKfdXnPnj/meEY6OO+S4Mdz3R74hOCo7l6xplnIzY2TuWRnfqnnnYGmuUlQf+rr71e5f+0088QbakNvux8EjiXieBeRAcLLBKy8B9YsnQ56usaMCR+qBBFHNavXYbsrB247K+Xqb4g05DNkTACw8Y+b948rFq1as8bnP4kH60FdQmJ2eFpz8Hdt+dg++Z6LM9PxOv9FyF9awuaCzoQ2dGLhqZejB7pjrKSFrw0rwRLvq7BXbdl47orduCrL6vF1NGa0ZFHBcLNI0IJszOYJoWX2okzAfFIR/A3YcphyMscSWChYVFwF/spdVSayvu2bRvEDCtUmgS1K8bP8FyJT5LVcYnJ2eWK5EnrMOPMTehss6EkD2hqABZ/CNTtVslJPkQz7B7A/LnR2Lw8TmlJBPPFtA1Yj/x98SW/R0xMNKZMnYqK8jJletE0TkpOxtTpR+CIGUcKEbagqLAQXj7eUt9CWvKP9zJfxpEohw4d6oj9wMMiIQt7ITc3Dwu/+FqtsE5NnYj0zWuRnbsT48anqa05tJBpwaWwmN8EGzs3Idu2bdseDYgCSse3OJ2nlwdKitLx2sul8HB3Qcik43D7o0/gqvNPwDERIXj7mqtx87l/wM5KTxRNvBfrK4Zj7eomFOU1iaD3wsPTXQSvH8efFIq4BE9cee0wVFbsrTGYvBGGeMxvgteNVkB/Uw7nexiXv9hQ1HIio2KQkJCEjRtXobAwXzQgb0VALCPLxPVuRtA1Ablg6ulLMOG4AtRU2FBVqvuzKooAb71bhxq2LxZieunuRDRW+wlRDqZPGOI09RcaGoa08ZMQExcvaXvh+eeeVekuEZPXLppelxAkO8MfeuAebNmSrvLT0tIspp8umzPxMs9ml8qDARYJWdgDbifx/PMvISwiFOPSpiFXzI68nB1qBOeGG67XgRwwgmvAOUD//Oc/1RYWRngIHk0fEPtQWpszsXlDPfr6OTzdjXNPOxGPfrIGL1x/Ee668nL4d3Xh6nkv4dxbn8ZvT5iChopqzLm+AUdPb0dZWT9GJ1Uha0cjFi2slfQhJuJgZ7PJjzknSZhrzJMRRB5NWB6dnQnv7m4XjS1AmS1jx0zGzqxtKCjMVSYXCYhaHRfdkgic43Jx7cTxF3+ExNFVQj42NNayHwz4/+ydB4BdV3H3Z3vvu9Kq914suXcbF2xjB4xtgjEQQgslISSk8BGSEAiBBAgQCDhAEkro1RiMK+5NltV7b6stkrb3/s1v5s2+p0WmGpClN2/PnnvPPfe0e+Z/Z+aUu/EZkTPOE7nq5YxsjcozD+bJXV+cr3exaNZtZgBHKuUqAF77khssL2Y+19UdkAULFsqaZ5/RsAFr2yNNjVbejrZ2+1oH0s/5518oh+vqrM3b21rH6otPXIA1dR7U75vS84ROQ4pHTocMIui9732flBQXy3nnXWZi/RNPPiA7d+6Qr33tqza0HZTaZUjjwIED8tGPftTe3lBch6nCDuQr1FFvNGywX/JyfPnFwQPNMtDVLY0tIlWNfbKvb1TaRoZl+Kp3iGx7TP7jjY/ImcsH5K3vmSjvfUeL1E4Ylj94/WRlKJElywpl+qzzpKvTwYM3PHnCbORJeUIlDAZMpTgPwAzifNIkJI48Oefsi5Vp8+X++++UzVs2qhrmo2FML0htx6GhDCmf0CSX3/qIggz5abg2x/6dIqseFLnoam0Xiz0qP/xiuRzePVFBxkGR/EgjykPaA+re8/fvU/Vrivzz+/9RbnvNH8mO7dvknPPOl/vvvUc2blhv8RfMXyiv/qPXye2f+bS87U/fYW3KmjDOmb/U3tEu2Vk+R4j2wKeNkFYB05OB0pLQaUYwTnT6VPq3f/2oiflLlp6pInymqmFPyratW+UTn/j4caJ7KgBBzBb+2Mc+9jMABAEK5MWb18+zVHXKkeajxXLw4EQ5dmyWlFecI9PmXS6XXn6prPyjK+S2d1wkr3vTufKaCT+Wl5xxRD7y35PlNe+slf0HRb79o0L53k+KjJnJZurUGunscABKlSI4D3WG4/CjzuFDlG881dSw7WqOTJ86S0Fzoqx+9nGVgnYbcxOf0anUevb3ZcrsMzbJFa9+2ACI6QKsnm9SNYzJiZe8BOgRaW8ZlS99dKI0HZgkOXx+NUFRRtqLZRZ/8a6/lo/8+yflh3d83ySe667/A5v3w8BASXHJWP7UecWZZ9ouAahj5IHk9syqp/XFsN8ASWttaeMoO46BhZMFgKA0CJ1GFAAUgBH0xS99RXp6e2XBvIVSXT1BO/Gjsm3bFnnnX/z5CeeTwCykxeZgn/rUp8aYPAjmQDpCNUPFY4N21BZUGRiI+7OyRlRKgW1GpbdnRI4dHZH6w5kKakXS0FAlze2LJDt3hVx5zWVy3Y0vklv/6AKpnHmO7G1eLMvPKFJgHJGcvEljYBB1oxykH4ydWjbicJx6T6oPefvkSHlZqQHypg2rZe/enZrmoKbls7Ah7mHR7OBAppxz3UNy1jVbVR0ibQUVvc7olzap3qNxFYiQiL7xHzOkv4s5T0lVNcpEma+66mp59/97rwEOElyW3nzkyFFZtmy5FCq4HD16xO5hW1bKQjvPV/Vs7ZrVBjZk/q1vfF1+8P3v2v3Epf5eVs+Hc7biPZkorY6dRhQdMZUefPAheeC+h2T6jBmycuWF8qy+9deue0bOOecseetb32r3pBIdH4d0c+ONNxrzBDMFcUxnD+I8ruNHGYgTKhPpMdKUaqtIvc8XtbLUYlRKSjP0jT+sTOmSBulRJgc3t69E2pEXfmreyXSTUiFh5eVVUlVZJeeff7n09ffJww/dI9t3bDNjNHGDLI+sPrn4FT+VCVP7Zcd6PsusUpECDwtPXVxj2w2Rx+7Olk1PzNTyYKOy242i3ajzsuVnyM23vNIMyT+68w654oqr5YH771Fp8Zi8/g1vkhYFctSyf/rnf5F8VY0BmyuuvEpmzZot//j377E25Lv7jOCRppUv5RlEHQnj6x2f//zn7fxkoLQkdBpRdMQgpJW7775fJtROlDNWnKdSyBbZsXOLMnjhCQEoOjeOIWnsLjFETVhqRx9PXCMcP+JxD2kwsxiJCeM239dCgkJ6IjxAIisLqQZ7z6h0d41IU6MDEGmkggNgNB6AoCgfftD4sPz8QikrLZdZcxZqG5TI2rVPaRvtk9w8ryNE3OGhDCmtPiLXvvEnUjmhX/ZtE1n3tNgKeNaAmaCjSWbljMqdXymWTY/P0Xxol2S9IYADB2mrqqp6WD70z/8k9/zkLq3HkEk+W7dssqUYGMELVC3G4IyN53V//AaZPHmKPPjTB0w6w46E6kZ9SDO1rXFxDuDxEYGTidIgdJoS9oJPf/q/pKa6Rs4443xpbDosGzY8K03K3R/72EePY1Yo9ZxO/81vflPKysrMvoAEgiMcH2AJCSkVIFLTgCFSKYALHyBBbYP52BOa/ZYxsqYag4NIJzUM8MFFelAwYmo8jsNBxK+oqJLKqiqZN3eRrF/3tBzYv1f6B/pMLfK4IzI0kC0zlm2WF932mHHP/h3YhGTsu/HMhoaGVHL72icnSsPuqRqG6umzqSHyIr1oH8K3b90mn/7Ux20Oz5v+5K02D4m6YxRvULU3v8BtOCxMpS6kwSZqD9x/r4WTRrQpx6kSYYTzXB588MGTZoP7oLQ6dhoRj5oOySZX//RPH5T8vALbE0flGFn77BOqhq2xvYH4xhVxI37ci6NT8ybFxgMD8Y0sOjfHwfxxD36kkRqW6v8yFOngIKQvjOUxVwfQ4hrMh1qXml/ck3oeYeFDFWXVUlVTIxdfdKVKYUfl0cfvk127dklBvqensc3+c+5LHpNZy5qkvSVDjtUT6urXtrUiF14jqs6JHG1SCeh/Z8jIYL6pV0FRLvLFp81SyzB33nx51W2vsfqtWf2M3HHH9609b7rlFfpMpsqnPvnv1saMVNbUTLBvu4X6GmmOp0ifZ/Ttb39bVe6Vdn4yUVoSOt1IO+V/fPIz2rmzZd68RZKlTLxRJaDNWzbL3/3de8YACErt1ITBEGz/wHasmzZtMgAKyQP1ISQhfIABsIt7460fjuseJ8mI4/MLSj0mDnmgDiIhIS0EIMK8kQb34DjHpaYBpV4rKiyWMkWPhQuXSYbWZf2GZ+SgqqqsQCceaUtGr1z9uh/LjKVN0tGaIU11qvppkqz3gm54tQJZpcj2Ddny/dvny+hwwRgApeYfgBnpBmgj5d108yvGgHzdurUGsMTr6+0fOyYuUuLBgwcsDIq0uS98K7MS8TkHhNjI7GSkNAidRkSH/N8vfkVa29plxozZUlU90T5WuHfPTrnuJdfKeeedN9bRgziPMNwDDzyg97faSBd2ChZrEr28vMI6OeoZw8TYcDAmY6dwe4WraFwHpIJx8GEYruECmE5EXq6kJANxjGpJOVJBKMqbSpFX3M91jMVl5dVSM2GiTJ82R9aueVIZfJ+WsV+vI/1o3SYclevfdo+U1fRrIv4hw4lTfcSrokZkxlzsU6Py+D1F8ugP50lmyn7PqWDAMSADAQxxHGXtV72Ohae01atf+7oxwGLPpA4FXe4nXpQ/7g8iPtdpR9qCeJFvat4nG6VB6OdSsrOfCnTPPfcp4OyVmupqlYIWy8ZNa4zhJtZOlDe8/vWJWM6sQdHp6eD19Q0KWluU4Rw0ABM3KrfZUDI2nM7OLuvwBQWFUllZKRMmTJCJEyfaavyCgnwFjG5LK0CJYyiMtrQ5thfCuR5xSNPLlQSWKBs+0gFGbSSkCIM49vuOrxcgwHYbpaWVUlZaYnax3cwQ37vT6kJ5+nuzZdH5W+TyVz1u229QRJLt7xGbCa1NKIq9GjYqd3yxSjY+MUWPvT6UmTwCBMgbEIgyBDBAcY22bGlukf3799l8ocWLl9j9Tzz+uHzh87ePqV6km0pxjk9akSdEOxMW5ycjpUHo51BP/2FYInH2wqa6usPy2GNPKMOVysJFK2Xrto1y6MBeA44PfOD9iVg/S8E0AM4HP/gBBYVBcMI6+vHM4B19cLDfjKttKi0x2nX06DE9ZnEns6bzTEpC5WOuCoZt32bVmYYlB3zuGAeRB86ZKBWUkmpdKhEPiYgN+TGwI4Fxf1wLAiCOHTsq+fmoYaWyeMlKBbFuVUnXSv2hQxo5Q/KLeuWlb79Xll22U+8FffRGrW7rUbG1YCSHEXqwf1S++vHpcvTQBFWPku0SbcN5SCCpYIojnHj4FBMgzcvPk69/9SsKeJlywUUX2/3MXkf1insD4DiPNImHH/kSDiERcS95xKTRk41Se1GaxpF1X30rnwr0f1/5qpQUF8mMmXOlo6NN9u/bKXv5WuonPn6cbYHOHBSMS+dGyohP84xom3jHt9Pj7km0moY5IwIwSDYwmKtw7QmJyffcYR+gkpJSU+Vqaqpsm1S+yR6M68CD1ARTeXnIDoZyacrBifJEeSkPoMcHD5lQCRNHGVHdyH9Uu/60aTNkyqTpMqFmsqxd+7TZWZg4ecalu+Rlb39QujUuK+CjevV7RdpVAgJ8cB2tmfJ/H5+tkhEzypNAgINS6xCAEyARNh7AwgHD7UKE01b/9dlPmyMO9+CTBmnjc05+HOM4Jl7kTzqp5aG94lv3JxulQejnUEHeVH2QJ6ce/avQ448/YZIMCzIrq2pVClove/buln963z8eN3uWTpvKyPE2/cEPfmDzhhhmRnKJeEgkET+YC+I6DvLLMIyHQ3ikjd2lu7tHVag2AyeAiXISD4kJSYlNuVDrSkqKFbBQR5JziwA1AIoywGikCcNznWPAknPSBowAH6Q0rs2fu0jKyypMCtqyda3s27dbsop2yS3vultmr9wp29ZlyN6tIk/cJ9LZJrJnsyhAadlRy7SqbD7/ndtnq8SSa3mntlsQYThAIojrtBXliusQcYY1DODkuK7ukC2jIT71gSI++UGkg7O6ahj3RX4Rxv3hn0xLNVIpPUR/GtAHP/ghKeAbWQtXSENTvX0v/cILz5fbXvWqRIwk0R3osEgMAM4Pf/hD+dznPm8zhrW7jF2P2bm8tWGSYBSuwQQwhx7aOVJRXHPfPKUkWI0n75YuBZAeAMixrzjnuqtvGL4HB53hGKHz/MjDVRzOo8xhU5lUO1XmzJ0jZ591iQzpPY8+eq/s3rNFXvZnP5KDe1zaUR62L1/s3CBy7pWoNb4rYkHhqKx9vEjWPjhNpSFXf2B4ygiRT4BEKo2vZ2o8jkkH0Onq7LARy6AAkLg/jnHUi+ve1n4dcIMiTmrZ2Ov7ZKS0JHSKE0PYAAULH3PzCqWxqU4756i86tZbEzGSFMzK7GU6LhuTfetb37KvS7BXDf0cMZ9OjxqFeM86JrYXnTFDVZspbutxqcU3e1d2GGOI5DFM4yAF4R/vjrerADa9KoYgKVE2JBskKBgM6Yjyoca5xFRiE/zCzhSSEnFRd9iiY9qMmTJ16kwpKS2VDetXyb699bLsiodk82o3OGsxFZwUhLqUQRQPKAbAx54/936zWlY/MEUys1z6IY9gcspLPkFxHvWgXoBE1M/byOtJGEZ7lmRwTzwL0o77OSY/rkecULviGmHEj7JxHf9k+sTPeEqD0ClOzz67Vgr1DVtaXi0d7S021PvmN7/ZOm4qIVlAscgUhv/6178+jqmStgeG4EmCc08LhnB1LdQoAApgAKx8YiEMlZqvM18yjTgmXU+bMO5J2pgcDAEXhrQpL0s8ULUYGQtjdNiZysrKrTwwP3aiRYuWSqUy5IIFy2TTpmdVDdsnJZOfkva2Tq2rgw2294E+kRnzRC58sZZAwaftWJ58+9Nz5cCOCq2Hx4PBoWgj/ACNVOAIYAhQgAJIIMobx6ijASyp4aTBMT7EMdeRQCNtrpEfRBjXCSds/nz2Ljo5KQ1Cpzjt3LlLgaFQJaEyOXKsUVl6VBakdEjto8qgqDPYPPqkscH3Hv30pz9to1vBDDBGOF/HBbM5KB1PYbeAWWA+V4MKCxUIVfLAAUqAVV6eb70aaeB5fnZq5McBTKnx6LoOUJEG+QJCABOjXyz+xAYEoyJlLF68zCSmJUvPVgnxkOzatU06e/bLZTfvlIpqZegBke5OsXlAfP2C5RhDg6Oy5sEJcvf/TZe+XvJLAkAwfuQ93qWGEzfKD3Ec1+M8FTigABDiIDVBqeBGOfDjGIq8qHOUD59FqycrpUHoFCY6YkdHpy1xyM3NV+mmzT6Ox0hJ38B+aTh2p9Q1/a+6/5P9h78kOw98SnqG7pb7fvp52bFzk6bgTAMD0NGdSQIAgnGcmSCkKcAnDNZ0fj/nre82G865hzRRm1gsy1dCcSEtuT0nKSUFcybz83OOQ5oK5qTMER/imHlMs2fPkylTp8qc2Ys0MEM2bVwj+/c1yMU3P6zSTYZ0tjPcLjJT8Rnw6e0elaP1OfL9z82QXetL7LPL1In0AGKO4xyKMlAvjuM67Ub8IOIEOEDeRg46EOHcH/dEvAAZiOvhiIeUF2oeDqIckRYzytnx4GSltGH6FKPoeBD2k09/+jMybep0qZ00TzZuelAuvGxIJk3bpldLpTB3qfT0N0pn7w7Jy62Q0oK56rPfcYFKTZ2yfWu9bFzXLju3tSsTZCmQAQ4wRPJNTX7ORDCdAxEUx1z34+hm+DBuspwJL3EOI5F2gFhyeUdIVxDJRf6pjutxL+cOGCIXX3y5TJk8RVaeeaE8veoR2yAsv+ZuqZpyQLq7NEP9U7ywuJqSPH1vhdTt5sunXs5kWZPHEKDCOX5IJgEYhHu53XgccZNldQpgwk8l4kS6469FGQCbGBSINEkLoizQ0qVLbcHxyUppEDrFKGwKEBMU//sL/ydLl0+URcubpKh0reRmzdWOO1OaWp+SnU33Sd9gh75FM2R3fb+qHso8GaNSoyrTtOqJMqt2uUyomiYjQ/myd2ePrHqqTbZs7JG+HlWx8jBQJ9/k3u+TzOVglMpw+HaFfymMHMxt3lg4HpMEXdrhGIdU5TOo3QE0uGC8JAD5PXxTPl8WLVpmQHzeeZfInn07ZNOGNXKofr1MmPeg5OYDFD7ylZs/KtvX58vGJ6q1GXJtiD/2AIKhSTdABlAIYKDMERZ+sn5OnFP+CI92Ii7pRloAigNnKkgfr7bFtQAg7h+fdqTHVAYGF8455xw7PxkpDUKnGAWD8lj37d8hzd3/KZMmN0t2VrnkZi6ThvZHZMP+h6S5q1uycjKlWMEkg88VNzDUrvcrQ/YPAGbKzEMiZYVZMmNCtSycMVumT54vRflVUnewX559plnWr+6U5qMwkr5xMxwE6E3epXDBMB4WTOLEscexs7FLLgkl6fhzV8X8mGx8JjXO5wZxDPgALADY9OkzZf68BQpEZyhz58qq1Y/Kzu3bpaB8s2Tk7peCkl7JKRiR1qO58uxDVdLTmaftYrlamQEd8qHsuOcCGIAgwqOuOG+L5P0BGKQzHoBS04i4cS3SIQwiHBDipcO1yBMAS30REb558+axdE5GSoPQKUdsaTEsnT07paH5s1JQ2CW52VPkWNtO2XToETl4tE3yFHwyldH4fmBOrsbvz5SWllxp6xoCRmRI0ceBKEPa20Xau7TzD45KVXGmLJhVLhcsXyDLFyyWosIyOXSwRdasVkBa0yMH9pA/kgNdKslMqcT5uKAEjQ8/UbxI0zwlZ2ynYFK3QQFKSEErV5wl1TUTFIRWypNPPmjG6IGBHq28Viprj+QWNcjOzWVSfyBXGdUnECqLW3rsNMDiURgaoA1piDyJRzh5RXiwEgxPnACMiB9lTU2DuJEGYXEc8SDipeYNYezHCB/5Yufj3tQ40Lve9S5505velDg7OSkNQqcQjY5qJ8zokM07PyGDQ3tl8qQZ0tvTL0c7HpPtDVulo3dEBvr07ZqtUk6WSgsDmXJwe6WMtNbKzKmTpGpSoxSW9cvho83S1DYonQN96vPZmAzp7xYZ6vW1UrxUa6oz5LLzauQlL5olEyuna0fKkoaGLvna/7XLxmdhQn8TuyEZpnDG8HM7svMUfjFKjRtEUPTS4+PHCRfjGN8lg9mz50vtxAmy8syLbK3czh1bbE1ZYSELabukoXG/tBxjz2uVJgTpKckKzhaoPA5A5Iv6F6pSUCoIQWEQJhzimOv4qeDAMXHwIzw1DHCKNKHIA8c1zmN2eeQR1yDCmLKwcSNfCDl5Pvl8IkqD0ClEGzc/KI89cb8sXp6lzFAsHd0bVBI6ImUlxZKdOyRHW4/I7sOHpaCgSkZ6cuWnPxqV7RtHZOGCJfomLdCemyWFJX0yeeYRqZh0QJo6GmV33ZD0qkTU2jkoPR0KcqqywRts3j7Yp50/T+TWW3LlT172TyoxbZTS4lFZs65VPvmRdunvYU8dZ67UEa3Uc/1ThiGO14Ew/e8nKRTxgiL+c1FBYZEsWbhEZsycr9Jevqxb96Ts379fyz5o6+CYWwSRTozmuRoHWACWLplQThib66k+YEF5qE8wPvGx0XDOccSH8ENyIjwAhvMALka4AkzCh/CJg088G93s60uUzxsCn2uRPudnn322fPnLX7brJzOlQegUoCNHGuTOH33DGH7hgtmSl58lff36Vs7r0fc7C5742OABGRg6JF2dGVJbWy7ZWY0KFp2yd8cEOVZfoqkwe5eO7CqN3iT5BQNSWt0kUrhbGtuaZM++AekeVGkgH0TQeKqyKd/KsWODcv/X3ivFhU2+5YWmc7ipTv7x3S3S0Vpo58EYJwYjZyLIfT8eT1xK7a2JW4winDCYdf68hTJxYq0sW36+rF3/tOzeuVUOHTpouybCwA4ibsh2goFRZUgDAAJsQoLxMlusREaAhN+flI7iGnUFUAgP4CA+aRAe4OT1d/CAOCY+cSlf+MSHIh3iRLpQanoQ11DVWHKzbNkyCzuZKQ1CL2BiCP6++++WvXu32SZlNRPy9C2pYnp/sQwNaucWFe0zeyUzp10BqUsys/g2Vas0t+5UVaRO8nPz5MwzWaRbIOvWDMrqxzOkpytHcjUNukV09uEhhaj8HimtUZApOiwNKlE1djNbWaTvaIYUZOTInd/6B2WwncL2GFmZOdLWUS+H6g/L379LmUivu0QB+DgzOgh5WDAjFAzn5GGJS1om9+McOlHvJY8VZ6yUqdNmSUlJhaxZ84Rs3rxB26vFRotgUDdkO+hAXl+Ax8vlYQE2dmZloz0AF7/umQdYRB0gruECIKCQhCDC4r44Jm2I4wCrVCJ9JCJANLUcUOq9pEe89evXW9jJTmkQegESOxp+9rOfVZ2/VWbPniGVlTWSp1JLXl6f9HTnq3RSpB1RAWSUkRMmCKpTPzOrWzJyWiUzu1WBple6uo/Ils310nBIJaiF0+X8i2tUUhqQjWuGZd+uTOns1I6eg8rgK9P7e/ulf2BQyioGpKi8TUaL6+RgXbf87V+slDPmL5L8vMkqCVVqXi3S3LFOKioz5Q23HpVmBSqYA+b25R4BPqkgFJKSM1swdPhOHEd3jXA/T+3FrF+bNWuuLFl8ppZvv9ZxnezYgUHa9zrCZz0abQSRB2zgrOB5BwBEWbjE9QgPtuEcF+ACRZnxAYcAmwAIAAbDcqhuEZc4IVWFauZ5e76RTwAO4SfKi3s//OEPy0033WTXTnZKg9ALjP7t3/5NHnvsMbnqqqts10I6HxuJFZYcNYmlu7PKOqPNp9HOOKQ6E3aQoeF+GbE5NhrG21c6FZCOSGZeq4LXkBw90i27t/XI6FCZXP3ixXLFNZNUahiQH36nWXbtGJFJtVWqnuWpVJOhktd+OXjwkDzx+Dr56w/kydvfdLOUl5yvIFeoLDyokladFJQcVKmoR/7+3Qdk9ZN9ylzJNVU4ByBcqqoGQ8W5MxYU4YnTMTq+5wIifjR3DgbpWlm85GxVxZ6StWueUSnIPyGEFMSaMwCArh+MTJsl8/fRKU7jGCKuAwPzeZJqVZQ/0uA8QCTuSabvdiDiQJF/pEO8uBbEddILW1CkR7wAv8gXB8CtWrXqOEnpZKY0CL1AiFGOt73tbbYGaMWKFdbp2Ienp6dXsnI6bJvRtuZCPfdtV1msOTyc3ELVl0zgu5qFMcfep6Mq4ud2S15Jm5RUsMRjUI409cqRw5kqTcyTl1y/TKZMz5fGQ7WyeT3fwmqUY8daFQifluVnt8nf/+MtUl3OuiRlhowR6etVSWO4UUForwJWr3zlS3Xy5c81q3rgyx2CUZyZneFPLBXBWO7rUeLcmXg8je/BixctVYCulZmzFsrqZx+VZ1Y9ZWvHAB62/gCMaBe6/s92/wChAAdUHAcZjt33e1LVK+pEeIBDxOGYvPCDuBYAFXXiGBfx4jzyiyH5uBbxIq+Iy4gY+4AvXLjQrr8QKA1CLwD6m7/5G1mzZo3cfPMtKl3kWUejsxeXFEtJSb7s3f+UHG1URpEc6VZmo7Omjvj4E9ZOqj/tqdpx462JmpRtHTwvt0AKiwqkcsKITJ3RL7VTFDAycqS3R/2RWqmqzlGQapZN63rksQeb5fKri+XiS5ZJQd4sTXvA0h9RNXB4pFu588d63qcckiW3f2qHfPurzZoH688cfDx/XwAbDO7lSR7jJx3n1AFyQBpP1JFw4i5bcobUTpoqJaUVsuqZR2XjhnWJNhkyKai/n6+B+G6Mfi8N5OlyP8dQgGMcu83Iy5bKNqnnXA8KiQcHEAFa5BmSzInSiDpzPXziQ1yPNKPsHEc6qJqo6ddff72dv1AoDUInMW3btk3e+MY32gjHnDlz9A3eo5152Bak9vezXqhX8gpGbbi54XCPSUAwC08Uwytx+XBfZoL5cTACRktEe9Jh/x1b3c6HDIuLNZxFpHySOVvyC/uloKhXCgoHJCOzx2ZQV1SilmVKQW6Vwk68tYe1I1XJ8OgRGc76kTKPMpiB0pDccMUj0t/nUg95RzlwwaAwuq/M9+Ng/qTv+WgSCf9nUYg6E07dlixZJjOmz7PPOD/77JOyY8dWkxg1ltmDXEo8MQi570AIuc8FAMjBg7JzD464UZ7UMHzihRQUcQJccKlAAgXAQJFGxE2VpogX4REPKe8rX/nKSb1a/rkoDUInKf3Lv/yLDbFeeuml9hbv6uxUlatCmYyZsWzO1adMP2wMPjSoTKwM268MxtcuACO+bMEWqewLFKDDlh5sAFZcXCJlZaW25w5AxLUACDo6zA/jGfOwSj1zVAFpVKom7pCjbR+SOVP+TkZG59mq92E23xmZLEMZW1VvWaX3KVJlDGl5RuWzn94gX/r8IU3f1TAHmgAhzj1PGCl8zz/pPMyvAQTuQ+Enifj5BUWydPESmTN3iTQ21cu6tatk5043StPTUcdoH5gaEAhGD5908XFIPrRdUDLvJHEf+TobuToW97sURTqobIBwcgQsiHuhYMPwobgW5cR5uVzli/KwLcodd9whU6dOtfMXGqVB6CQjvsP+6le/2jbiYpSHPXFgUIzQUFY264KGZWSYjdFhEO3s/LRTZmu8HFV72J2vsqJcWlvbVXrqloqKyrFvggXouHrEEgsHh+jQSQZKMhz3rFu3Xo52PCBXXrdeSgpWSmnBG1Vdy5Tc7Gkymr1GRjJ3aEyWfTCLd1SONLXJy6+5TxnHwcSBx0HuuY6DsUIqCvAJ352XMUnJY8L5hjyfylmwYLkcPnwwIQltV8ZloScSQ2wJ6ws/x5Pn5+ABZ7g05mVIjR9xfKhfgXh0yJ6B4XeCRjnWf15e6oOh2FXgGJmDSAtQJF6obBxHfnHd83SKa9OnT7eX1cm6f/QvQ8lapen3Tt/97nflhhtusK1S6YTM8GUzMD75Ozo6aMPqOTnDMjSANFRkUhFvQWxDsb0pwDVBXaWqTRMm1si8efNl1uzZMnfuXNuG1bZATWwqlrqxGB3cnTNNvHUZjfniF78o69evk+6WhXKsaYH0Dm5UJm5X0Jsko7mPymjmPiu/ygHKY5kKjiPyt3/xhPoubaA+IA1w7LOSj3eojXEdhz0rHOdu13L7luVz3HszjvFdEtGSS25OrqmhfAVVa6P1YhZ5ju1fRL1h9lSiriRB0pG8hendUIBEOP+oY5eMjvQp8LiKZt+st9h+DyDtAM/ZsMbtV/TANtWrjukTDjajCo7xDDxPJ14WEHXiOtdoSwgQPf/88+Xee+99QQMQlJaExlEw3++a/vzP/1y2b98utbW19sUFGGbqlKmSnZMtefkD6rQbD+XI8GCBSkN8S4rvSOVaR2WD9EJVv/JV3UINg8HYXRBA4a1bWFQspQpUEB0ddQQjJsfYSjBMV1VVamcHCDB+uhH1yaeekKefesaADUkK21Ht5Cw5+5IfSU352yUzu1/yCjo0VQzTqoYJo0/D8r9fWCuf+fcNKpWFGpaUevBJO/V8/HEyDKY8/tgdAOHvz9RHxXPLzS2Q5ctXyLnnXCJ79uyUVaselU2bN1jdeLbkA9MCKkeONJ0QcDgOF2GUASKdwaFeAxwIoBlVyc/W7CrZfXptVIHDr/m9hAM6Xs9Eupo5AMwnPEZG/Fl5OX1EDqktiPsg6oB6/rrXvU7+8R//0cJe6JSWhMaRd7zfHaF+vfzlLze1CybnM8AwPRJMWXm+Mv2ITJykQJNTI0WFk6RmQo1MnjRRpk2bJjOmzzCpafr0aTJp8iRT2QAmOinAwscGC1SVAqCCACfepnyAcLZKSLxROzs7rBzswMdESNZW/cd//Ifcf98DCiTO9BAMMDo0WeoOTZTO7i0+EmYARAQM5aPSfGxYvvGV7QhEylBJyQeffMMRFo50k8fJ8KQkxHW3iZCHU/hOgBL7TFMHL48WIBMJCDCxKPZsSY8helRM4h3/vCNNwojrLyQcktTAQJ+6HqxkFpU8tVQyykfpiQcwJfLwcwUWdZQBIOLFoqH2yWibLqBASJ1UvlGpEqkIAHIplLoHeIUjnK+gvPe97zUA8vZ44VMahMbR7+rB0lGfeOIJ+54XX0LgzZyjEsKCBYtk9qzZMnV6lixckiETVaUqzJsrtZMUcBRspivwTJ063b5sUY2EUl5hnwxGCmIuTF8fRmv/6iaG6WKVgmAWpB+YDymA82PHmuXAgQNSXFxkoMB3uXbv3i0PP/yQLXpsbj5m0payj7UJahnq3NZtm+V/vnSvqnUlMjLaozWhC/VqnAypOzgk9Q3tGrdHrwXwpPowtbcxLlSwABuXwo4HoqTjHk8DBDDPfH9e2GYAU/DBYEX/ZbNfiR70a90h0mF/a8Ca45AuiM85zwApMMoZ0g/nHZ1t6sdHDC0Hk3YAo6zshKSjZSQgS9vXRiVxGp9noVctfYCHvIZVAhoa0jy17XGEDw0xDwiXSD9Rt1QA+sIXviBveMMbEmX0eC90SqtjvweiM/3kJz+xjwoCFHRKbBWTJk1RQBGZNLVPCvNzpLe7Wjtmmdk3sgEWs3FgG6BjJt+SMCASDuRM4t+wYpidx8s1JCOetDOaT16E4Qf1XhiGzzY/9dRT9gllbCZ8KcM//ZNp5xdeeLE8+CD78RyQi67bLv/6gfdIa9uIlJaR67A0NvRqoSoUyFbLZz+5WTau7Rh7k1Om8N3BoDAnZU01TFOfUM1c+vBwj899kQYUTOj+qBw8eFDZN8M2tF+67CzZtm2DrFu32u4HeDD2UyckRcKQ/gBn2r+8rNymQQAagxq2ecsWKwvtNzjYq2XVunhuCrAKAAha+rNjnoeVwIGLWeXZOVr2xLfPyAOQ5jiYbXBg0Mo9BibquBfJSUM0ho/K8bx4qeCzRevKlSuT95wilAah3yHR2ZFGvve979m0er7PBXNhb6msrJbK6gGpqmbUpli6Osq1K+bpdQcafnRU73v6yPQPw2t3N0Py3qFhTnykHR4rzIYEw9wfAx7etuqHpEEc5vJs37FNGRjj8qh9m6ysuFz0qhw6eMgYgy0h7rnnbrMfjY5myZvetUdedct7pL29S1XGPGXmHhkazJXOnrWSnTFXDu7Lkz9/2+c1OWw/PuLj5XNbkAOMf7VjPBBRvwAfrw9xCA/wcudA5O1B2jAp6lJMUUDdQcJEesNHVUu1AVF3QAgf9Xfq1GlWTspDOEDS2NgkLa3HDMzJg/ah3VJBkPu93Imy6I/nYvYgbedBlXg4Hlapj2eA6qZ4ZPG5jztUhLKw3KwclyD1R1pZWYVWD15Ud955p6nQka+X59SgNAj9jgjwgZhQhv2HeTqoGBNqJkpxSbaUVytY5LL2q1AlIP/8r1s76dZ0/yRxjcfW0dFufnRIjuMc6YcPA8K4AA92CIbOYSISw16BSsbCzvaOFmUI7BikLVqOPGluYQfGQpkwsVaeUcC0i/zPGJKPfCZfli15ufSq6tfXmy8tzT2SV7RX/V6tV7VUl75cXvmKt8mh/b1jDOrgEUASIINLncAY12CyiB+Ahe/3+b0OBIRRIZuYqXEAEqQe5kQxDQHjLlIeEzp98apvh4oqCGDNnDnbbHFIG/WH62TPnj2aGl+X9Xg5JtF4w4yq5AjAeFtoI+r1TFRW6oejPuozfjWi5eGZoaIBQL29Kt0WFqvfY2oc7c+gQ3Y2nxrSuCMsn0nMqE7UEZoxc55897vfsfpEO0IcnyqUBqFxFEz8fBLGUjo5Q/DBRLR6VXW5dq5+KSzuU0kiSzrasM+4CA/h8V6M0nAP99KRWboBI4SthbcsRCdGAmIiYkg7/oj1WDs6b1nCd+/aJceUMZGEsEUoGytjKFNp5uw+WFbOlyaypO5QneRkFyioYYTOkvyCbvn695j0eJMyreY7lCNt3WtUVczRMmRKcWmWzJr0R3L7526Xj3/4UQWC5ERFBxYHkPF+uDjnGQQopQLXeEc8HPV3CQvVa+KYlImEBAihhiHJsWzDpwQMyZQp04y5OeYTybQbkM9nmLu6+BjioM29It1hbbMAR3sQ2mLkpQEGGpSBc8pK+pQHVQ0pFdWYVf2lqrsePdKibZQpM+dmS0GRSrCSLbu2DUj9oWGV1Pbas4Xy8nNVDc+RCy+6XP77v/8nUT/PBwr/VKA0CI0jmuP5esCkxduXt/PDDz+s5yN6rlJDXp4UFdMJu7XTjkhPV7709uTSn+nb1nnHSA+HUZ+0E3I/HyREqjLRXuMF0MA4A/0D2uF9ZjThkF1PxCFVPgq4f/8BDWdomDc4cWDKfukf7JGGhnqZMX2WxjtizDtp8hRlnMOaJ0PORXLO5fvkgx94qTQfXShHjrVISeUhGejL0rc83w3LptJSUnChHGnMlBdf8WfKZOzdnAQNB5ik7+pY0k+qbMn47idBLDUcB1wj5cWzQ72C4R0QAKF2M1qjmjL6RxjgjQrW2dlutiSeEWWnvVChWIw7qm1smENbkrem7a3IUL+WM9FPvBwOXjbqxQp7jc9zmjBxiklbSK2MyC05a0guvf6ItBxVdVnxprRiRKpqRI40ZMudXy+UhoN8XrtQOvXFdeDgHgPGzZt36jMtsHyo36kEQFAahMZRdOTng8I2wSgY6cIMVVUq+ufq27GwzySTzvYCW3ahfAQPWDwcIAOzmNM0+rQzYtPgPADGO6QzKOHYlgjjuo04kYY60qIsfJceGxKZEY98XHpQ6UeBpq31iMydN1/27t1lzMbOhKTf2npMJa8WmTm7X97w9iyZPvkt0tp+WHLz67UuxVJcWGqfSs42lSlDJbp8mVH7RrnhhpfIru09BhioSqkgkpRwHFBcLXOgiWO/ngSb8c6BzCUQr49P/mNPZYzQIQmxdAXJkbojlQISxGWAgDYwUg8jvd6ubeUjjC49OjAhFWpke0FkUXZVo+yTRBofYzbSEG0+xJo0VX0ZkWOPayaNUqYYHGBy6NEjbQouMWN7RGqnZclZF3XIivNH5PZ/nmoTVGmDdWuf0fQGVRL6krzoRVdaMUnrVKM0CP2WCLsPBkVGnHgj0gknTCzXjtgr2TkDKrXkaFi+dlj6NqAB6PiiU3wYBZ/Hw9sbqYRODtERcby96chIVgzF+/Cv3s+9ygyRBrYP3sTcQ3owOlzHOfc3NTWZlDBtxgTZuXOLFGq5q6uqrVxcB5Ays3fIG95aILOnv1aaju1UEG2T3LxSqSir1nIN6DFl8a5EfnOnvks+/ZkPykc++KC+xZHyHCwcVJLHATypkpCDEuce149PDECpQORMPTq2TEWDtf5DWrd+lSCP2DOgbN6uDjZWPz0xyVLLX6B171TAxWZD3tQJn58RoEMZSDxxznOgDP19bkcyAJo1T9VtFXESRPuSB+DIpFTKhZRDfFxRUZmWvFels1lSpBITIEgf2rd3h5x55tnyrW9/z+KRz6lGaRAaR8/Hg6azHzp0yDoeoj4gwshGcUmndjRVyTpz9S2MHcMlHaSlACCTXgATA4BRs88AYsEsUTY6PvHije8LMwdleIT0EiNhmiZve8Ar7sPjicO82D0w2DKaVlJSKHv2bpOy8mJjYl9lrgyY1S/llQPy2j8pkKrSi+VoyzaVAjoV9Mqlunqq5uMbrm/eeETmL6yU/AKVIFQ1yhu9XHbtapVXvPzdKiExyhdAgg1FgQMm1/syE1KPX3NQSkpCcc94EIp4Hk7+DqwO0hiaASGItsUW5CDUrW3ZY+DswM98Hda7Qfpf/wBUwxsaSX0DH9K3IOxCmqfmzbOgLtiMiIoURXux8+TMGXOkvLxiDJwgAIh+gZS2adMmey6p5Sc9VC5G88JQzjPfsOFZewFt3brbwiO9U4l4cmkaR3SIVPerEGoPE/8ADkACVaCiokSZs1M6u/ql4TCjUj0a3mGqAa6ru9sYpVdBq7ev196kdNg9e3abQZVjf4trGursWAEkVyWgdr0fO1Fzc4tLTK3tZk/weN3GGOM7LgwMU3JfZSXMIrJv/x5lLpGS4hK9x1W4rJw+KS3vkVfcliMVxS+WY63blNkYss5XAJqu8fqlp3tQHrh3j0yYUChdHb7pFkPzPUOrZcasLJkyhblOzvTRnj6RUY+VtQMMLFyZjvJyHsfmxq5FGi7xcI1zJ4792ZEfjmeBFNTf32vHYa9xgCUtTSfRNLQRqo+1FelE+nZVy2Q2NJcgkZjstlH+Y7R2KQpAm1A9UV84UwxgLIqWhzQBJPKnXQEYwIc4HOMAGOx5ENcoP/fU1rIHuIL85k0/8xxPFTptQcg788+6E9FzhZ+I/LMyPpeETsSbta1jj+zbVyctxzBW9iljADi+1SjG5H4FH/a+6dO3NNIMthtmLzO3BQfAIJpjU+Kc8jARruVYs3S0txsoYQAH+HAwCv016ZAUUF2YTzNsyzIAwWnTp0pr2zHb8iJX+//kKZO1RzA5b0BVxh4pLu2S17yhRFWzC+Vw49NavnZVJwtkyuT5mkOv7FVJZ8PaRrnokmnGrG1tfQlGVaDL7pO8gj75/JffqgBVmzC2AyhJMHIwgRxkNCQBDhjKXUU1ozl+4h6/ngAIvZ/zcKTDNQcfBXRrjx4bDKCtHQTcKO1Ah1He24r7zE/8SE9PzeZDPtGGtlIe25cCOSpkpKfJSF5+karckyweQBJE2uFzjbTpG760JncMlPDpN14XJwz+Reruu+8ezccHI041Oi1B6Nd5kL/MPdhWIOLSkXibVVblK0MMyKGDqGgHDUy4zozZPmWSnr4eE8171WE83b59m+zdu9fSYiHrUY3PEgoYakDBgYl3TPnHtoHkxJs+tqYg3SlTpmgHZ7gcpoZgJVXftHO3t3f6LGGNP3v2TDmwf5em0y6lZYX6xq1RBvG3eXZujxSWdsur/7hUSouXy5HmjZpejwHU7FlLlOE0b5WA6us65LyLppg9aMPaJqmdUqqVJ0dUlXzJzZ4kC+Yvl1e/7jxNF4AAEL3LRXOmlhFpIghwoA3ZjhYQYISKc2/bAKGkg/AALaQdQAcgcnD2PaVRTyMNB8BkfoAJpYj0rEQKGKTp38RXtUnjUw5TIwEjRaihRHoMHvCZaYhnhWrVpM8vKEAMkAEkQwLyl5XbwNgVgbbwF4kT6UyeMkOefXZ1IuTUo9PSJvSbVJmONJ5Ij7cU0gud0xlgwCSJ7dv3KtJXGkNgC8AGw3YajKgUFhQak6CS8TkafOKF6uAieY69Ldmqg7k/hEEwkxfFP7jHkgOWWuzbt9ckI0AoygqzhPEZVWzSpImyZ+92G4qeOLFC1YCchCF7UPLyeiWvsFfe+NYqfQsvlvoj27WT8ObOkMWLVigD9ps9BzDhyxw9PcOySaWhpStqtHz5UlSSp+2RKfl51ZKTcabeW6ZaS4u86Y//RZ54dI8xnjOdb6UB8+GcqZ2xSZuyx8zj5PUkw3I/YVSxqIg5QTAv9i/fdZBpCoAOdcYB9NTP7UE8f+8D3A+gOQh5uKWRKAfnemR5qWf5ZCdsVgP6LIYHXUrjpVI7iXlHBWaPIn53b4fWP9vsdgAL/YJh+h07dtgzRRqCiMuattxcJiR2a7mz7WVDHOx1SHJbtqyTVavWWpiV5RSi01IS+k3oRACGdMOaKzp/AFJxyag8/NBjqmrxyWGfG3TRRRfJxRdfbCoVkwV37dypwLRRdu7cYSoS6SANASLcY6vgC/IVKCaaWB4GVd72ziwjUpCfJ9dee62BEDYeJCOYCviBiej4GMlR/0pKiqS6psIACCaaMb3WDMkwK1/syM3XchZ0yZvfVi4FhbOlrnGL5jKoQDAoixcu1Xt6Vc1ScFOJSFlXyspzZc2qejnr/FoZ6BtSUOqTIw2qsuUUGaOMDKGmMCGvSj7yyZdpmLcfQBpgSj0I8/LiXGIwO5C2I22JGy/50Ab4MDjlB8w93oiBDYDk+0nj2MPH0+Eez5OykD9bZvioVsQxo7n+KI+RFS7hWaBLYkMGQK7a5eQUSkkpi4MzzB5HesVF+pLpYeGrLwAGQHiugA+ONrJ4xcyxypdlZw5KR2frGDhxDcAlS1RyXlKnIp2WIOQd6dcnOkcQHY63Hx0k3lB00E2bn5F16/bJk088ZQzldgpfxX7NNdfIlVdeaZ0d5iE97ucYpiF5gKeYoXKVbuiIMC1DynR41oLV1k4yUHv5TTfb2xVJinkwvNFJgIlzbW3NNroGk/JN9pzcLDlcv1/Bo1Smz5jMBGi7NqBMCwDl5nXJW/6sWo9nKACxHceAvskVgBYvUSZjFAzDLSvJWfQ6pJIK+Wh2ionVE0u1DgNSU1ulYfnKptoOKhHZxdEhBbVsufjyWTZ9gPq52uSGWoAVSYy3fzwb/lPXEXOASzhXc6kzs6IBbNKpqam2u7jGOe3NhvZuiA4AcpWO5xPkYKjnFIpMNX9+7BFEPJc4/eXCjz/sQqRnIKlARBtedtV0KSxpM4knyjAylCdv/Et9tj27TJqhf1CuACDSpu8g7cqovnDKWlRtZdcDl24BT1x9fZ09+w52CTgFKeuflBLHafoVic6CekXHi85K52Qu0PoNq+VoU4+8/OU3yUMPPSRbt27RztRgoEI8HHsCMSRLGtwPEwIuMBTAU1pWKjNmzDRAYu+fM85YLuede66cfc45ej7LRlSw7wBgLLZEinKmYp+iBn3rarm0PHPmzpbOjjZ9K7fKxNoJUllRqgDB/Jle7ewDKg31qOuSP31nrco31dJw7ICqHBi/h2XZosUKIHBeAnSUUbXo+vpS6UWD6w93KyNlS9WEIlVHUCEYRlYmHZio14usnnqHlrNNVcWDsmZ1vYIUDKg3KwGazKeaO3e+AjrSDJKFMrAyPQBkzK9uTEVT5qU9CEO6QI0B2JEmNcjK5ssy3LBNeyR90vF8IeJyDWShlJDlpT6TDyM9yg8xGMBzAYwMTPVHOYsKJ8r1f5gvP/l+u4YAutyXISVlJWacnzFnSLasZf6Sr+K3tCz9UQXSEqt/QfGINDa0qlRQmaiDr57niyf79++RAX05/cENL7VZ3t6mpw6dturY8/EgeVtBSEPRqYZVBdm+a7Vs3HBILr/8RfapHt5+l156malFbFpGB0PKYfuI2bPnyC23vEJuvvlmBYs5MlWBaf78BaZesa0rG9MDVhNrJ0pFZaVtUmaSQ4LRYAZAiDLAtDAmqiF5YkRdsHCeNB9rkuzcEU1/llSWl8BCeq+PFOUXdimjdMuf/cUk6RsslaaWOq0LbDekADRHSooHlBGY08L2pqhi6hSqzEirv9lzyjUvFo9iv3HD7GCfgpym5V9/RdVRwBto0/Rb9GqmzRPCtkKbzZ+/0ByMaFKZvvGRXqiLE1KIMyVLMdjMnbrR9tXVNaambN261V4EDjYuMRHfgSephtFu7sex4oW2USKbZJ8gPAFAlJEAuwaAqTc2Wqe3Dg4Myc2vrZKffBfJRaVaBVekF+5jNHLd4xMVgMoVwD19yoJP+d0OpG02miELV/RK4yG3l0UZBwdGZcHKw5qOT/ZsVjX+VKTTFoSeD4LhUaHo9BAdp6W1Xu668zG58IJLTNIAEOhoq1c/I9MVTHL0mA5VogyFOobapF1b8vRtPlOlnioFGuwMzPlhljNzjpBq4IqCfF8/5GqCMxf5E5cvbRw9dsRG1GC+3LwcmTt/tqpj9SqhVOrxLAWwHBlWQAB8zEaR3yI5ed3yjndNl9bOIjna1shOo5pHvyxfPEXKygaVeXqVCQZUAhqU7EzUMa8rjAlDTppWJPMWVZuxNkOZrrcrVwYUhJAIDOhUnesbrJemY09qff3bXzAgS0LOOGOFrfNCugBIsXvBwLQPRmh2AaC+nNO2qJuALV8LQY3BntbYWG/tkJfru0eSfgAPIO0SkfsQbRcARNyYMsBlAIlw0yLtwG6x5wSNtT2X9Drzg6qrp6nEmiUH9rmEQ924lfwApOycERno9QmchFEXfFQy+gW2Qhb+drYzYuZb8NIeuJGMZll8dpuFUQZA+lSkF6w6tubZ1fLwIw/Jl77033LPPXcZE7S0tsgP7/i+7Nq1y94oSBK/bWI4HbEZjqQDfu5z/ylnrFikTDUkzz67Rs4880wbNWPHxEWLF8pdd/3EOjLMh/oFmPR099h8H97iZiTV6wAYHZSOSoeMt2uZSk+8iZnQCNgcaz5mZdi/f58ZPengqHwTVKVr72iV+Qtmm3qnLKcSRI+lywcSM7IaNaxV3vlXi6S5PVs6eo5qPtohMgbkzKUqdZUhDmFUdubVrPVcmVHf2qqoaThqCWCRrZJNjjJJlrS3FGo2lRrmTGuU0St1Td+TpqNt8tD9R6X1SL7MmjXLng0SDeUFWGg7pESYk3oTznXqTRjMC+AePlxn9WxoaFTmBRQzzUbG8+YeXICOq3YBSAE+LmWQHkxt6pmdU1Z1Gs/Lj+PYJTfUM54DxHPingGVgm5703RZ/ViWHK6rt3vI177Zpi8VgNIpW7q7ekz1CumHOuLMPpQ9YAtX8/N9xIy2oA8z6HDOJcPy2H3D+ty65frrX2pSMmU/legFIwnRGbdt2ypf+coX5awzl8p1110pf/NX75TvfOdb8r3vfUdue/Ur5CUvuVI+9KH3y1+96x1yycXny4L5M+Vtb3uzPP3Uk4lUjqff9GHSuQETJhe2tBzTMg7JVdcslcsuv0wln9V2DTWFeBUV5TaMS5YzlQkP1zfIN77xdRsVy9POFjvvIeYj55tdRZmIoegAIpjw4MED0nSkyaQCtmfdsnmzzT+CMQGlmTNnqJRVpBLMsKxYsUQqK8uNQYc0LTp3j4KQZBzSJ98lf/E3y6S5Y1Tau5uUyTRfAGhZuVRX6OUMBT2297BviKFCIAHhKBvwg3PbiWYrLUdUTRxWZ6oeKpiC3vBh2V//bdl3oEE6lQl3bOpRaafAGJWy8kyRgLCT0IbUE+KYdkGqC8ZHasEuQhsxI5zv6oe0BLhQN1fn3NgNULhURHnCKO1ABLiQ/xgoEUK7axtRKX8EiEYebvdoxvQXu0fT4Tnl51VKWXmO7Nnlm6VxHRBJrZ+RPlt/EYiBE0P4xAuQ6u7GWO0fbqTsYTdSZFdJWfNRcCLNvET7nGp00oMQb/g/+9O3yNy5U+XSS86T9/y/v7KRIGwIDGHz4HO0o/IZm1J90+TrW5GHW1JabEbbe+7+sbzsxutk0aI58olPfCyR6vNDdAw6qdspBqWtvVEuuHC2tLV0qwS0Utg0bPXqZ2Xp0qXWCZGIUKn2qM/30efMmWtqCTOm2dMG0NEDSze/IF99ZSZlLjomTBASAp0UJgWQYFhGiOj0ixYtMqabOnWCLFu2SKWmEts4a2CQr47yYcQ2hZC9thzjz9+1UJo7VX3sUEbPgMkG5JzlBVJb5RKQKOgAPFlZyl0KQgZAjHTF11U1hHk8XZoG38A3ychUPZVuNG5HzxrZvf9e2bKlTiWyXtm4vkuONrlkAvBgjGdKAkADYyIloLpSLyQgJBDiUicAmS1XbXM2rb/PWiY/pBJfcxfAE2oq7YHjGPBx3++nnblGAgY+CjwAKsBiLyYNMsDiIesVD3N1yqQgvUJ5Lr6iRjY8o6pUZ6uVFxAJ6RUbFS8G7uU+HHGCqDPnpJeTzaxpH763XR0T8bQIVi7+s59RSSl2Ni/VqUQnNQh94Qu3y/nnr5Qf/egOfVA59n2tHAUeugf9gjdyjr7lOWGrBZsAZ3aWLPW8anSCUib5KSN+4hMfkTmzp8qXv/y/du03JURr3mjYV1CtUJWaGka1U47IkiVLbSuLq198tapi861j7d69xwCyWzvb5S96kW2bgfrFGi/mnNAhjcH1bcum99iLfFe+HpUC+q2TAjiMgsHATECEoWGwxYsX63GbLFk6T6UhvsNeYm9OjKMAUFfPMRnJ2KftNyRvf8dCOdI2JM1tqoJpe40qyJy1NEcmVTuQaJc3l2nzgTgGpJCAvN5aRLuvvS1Tert9x78RBahRBVJVJKWt8zHZd3CTPPnkIXn60V75zhcH5Z5vF9hM75gLhQ+Y0oYsddm5c6eBD5IPgESd5s2bZ2DFtq0sa0EKYQYPRFs5yMDgbngGOJRXLZ4Dj/sAQPI6xwBR0h4Etztra1vosVVwrK6cuxGdeyNoZCRXzr4oT7ZuSiyj0euAT6hhSEHUh2s4AIp2Ig5xcZxTX76QwrPE/pd6LSeHQjiI6T+zmXn+XtpThU5KEGJx5Q03XCP/+I/vNcmGtx4dSvuMMRU6OswfRl06LOI4D565IX29iREWfXB0VvbiYQYzYjGrnd/9t++Syy67QNWZ/fawf12iMyBaw1DkPzwEi8ywt1p0FJZBUC7KSAfFGHvjy15qzNfb062A1e1zXYZ408NUGDxdXbAKK8XwtAYYIKGWwcCAEiNE55xzjtVrxZmLZWJttc0gxk6SoZIKjIddprisUQoKh+RP3rZADh/tk6PNbZqmdoDMIVm5eESm1bIpvjKzSUUK8gpAyrKWp6tezhA4zlqaFXx7cvQeZfTRQbNTDY60SEv7MwpADfKTO+vlu18alGceyZG2Y3zvvkiWL19uwMIQ+/z58w1ssH0A4jAeUw74hBErzWfOnGltysROviLrwOJqqoOPP1/CoSRjOtgQTliq9OPHDkTUnTpRG25F0qDGhA8n0sI0xBHhXECl5V7Aq2ZClTTW5eqzx5bm/RGAwccRD+LZUjfiMLcpbEH0BeqB/YkZ1ICQ9WmNB1F2VDGSGVA1n/yR/n+T/nqy0kkDQtGJ3vqWN8jKlYtl44b19rBo/FHtPJAN62onRA3gIWNjYUicTsNQKRtF4dNZ2I3QtrTgmM6jcXyHwlF92Lm2vOG8c1fIV7/6ld/owTJj98knHzH7DG+7wcFRs/EYWFrn9C0ZWOt13XXXSu2kiSoJtFndyivKEoZKmFnf7omhaZilq7tL4/gXUqk3HdRVAZi1zIAGSWru3Hna0TtlxsyJxuiE5+a6qA+NSo8Ulh1UNXBIbnvdTNlf36FqI4zBJ3FGZNH8fpk9hQ3Wvf1pCRgTyUdfv+o8nAu009BQprQexXiqCSioG8PzSerhOunq3SeHGlrku187LFtWl0lN9XSt7ySzhyEdBAMuWbLEnjcSUTAdDHnBBRfYMcR1wljbBoBH/wAsDAgAV+AhUTwnznEOQOYMkFKdA5n1K7sDdUtP9Rr1Uy8hDVEG87TFvb/RNraVhzbeRVeWyuZ17BE0aOc8e+oS9QGQAA0vq7sYTXVbkat5bFSHNEsa0Q/xcUXF7Lqpkqy2A0t8AO1TkU4aEGIx5znnnCF3/eTHJulYh7AO5J0mO8fBh55hK8/1LTmgTMsyhQHARxmUNxTMBBMDUHRiZgMjFcHgvs7H33ikzZdM3/GOt8pHP/rhsQ7w61Bx6aD8ywffL/ffz7fXNV3tUOTDG7ynt1PfegXWKa0TquoFaOzft1vWrX3WhpkPHapLiON1crj+sLS2tKoEmKudrkAmTZ6sfpEBD4xHGxyqq9MOWmRpNTU1SEVVicbJ13zy7PNAtgugEnN9Sqr2KYD1yA03VsjeQ+3S3tlrTz1LAWj27E5ZNCvxhQctt//02IzQtHuCGa2bZKnklaVly1Ug4E1PHe2yAtA+Pe6RNWsb5Ev/VSc9bZMUdKoVcPKNKUmbyZaMgjFvatmyZWb/wW4CY8GgSJT2yR59DtQTwzszvnmWSaIcPF8fwaJfuO/HkGalDjDRukS98AER+pGCORIW5+SryWnZicN93gIWmPKfH3HNV0BUzVAWLM6Xndsax4AnpBjrt5oO9eKc504/BEjxcQ5GXXpPls1zCgCKPogaB1XVjEj9IaRp1qVNGlPHTjXyJ/c7JO8U/niDUC1WnrlEjigj2sPQh0LHMQkgC7WLh6sqmYEKD1LVrAHvYEb67AYHR6Src1hVHFYzD0t5pXaEMmb5DtmeN12dDloYkE2CSojWbJPwrx/+oLznPX871gl+VTrz7LOkvaNZPvvZz8onP/kJefrpVQoiBZp3hjJSi2zZuk527tqiHbNYqqqr9E3IospeldhYytGu6iJrxdhYfcQ2OOdLHMXFpdqBC5RZePvmSGsbn4bOlcaGJlmyeLGqQ81aZ2Y6o6IOK9Pn+VwdmFLLRN1yivZqnY/JFddky9bdLdLehfjPQ2fjrS45c4GrYEYGODgYM54PKekNyrwd7Tn6xlYAGtbnMMJwOM9I23Zgn+TmZ8s3/m+H3PldVSmG58rIIDOnXTJAAkL14jtrqB0cs5AXIMBgDzghGTEhkzDsV83NTQbgUGpf8efj9hlnfvddOgkwIo7fw60GIeozP4v7nMGRf4IibjIfCInbciNN9U060j8Au6ioVNpbs02q4TpSUAAJ6fB8kYI45jkAPEg/cZ24DkjDBl6Q5aMuyqhytJRXDUmHgv6ISlvz5y1UUPfRMeKdSvQ7mSdEw6c2XDyMOL7u2itsVCDOeXB0LoyzdC7efEgyqFmukng8VLHOjkGZszBDbvnjQvmDW/PknEuz5YxzMmXJWbkydWaGXPWyQrnx1UXyopcUSW7eqGzfhAjN/Zq/pkE6jE6seuYp60wXXniRpf/LEvfvOfikPP3kai3LkNmZMDAi3WAYxr7R0FAn+/fvlSefetQkoJkzZ8n06dNtlI+5Md0qGXV1d2pHHzJ1xT906Koc7UBHJR/CaYs1a55VZuhXaShPxfQ8GwlkAh+dFFXM6pV1RHqHdsjKs1uksblNDhxCQoO5RCZN6ZHLzsHgzDNhvo9eGNVnQoXU1wT0+QAyGMYVAFsKpL83T9seKUhVR5WEJKNfBoebpG9gVD743nWq4g1LzsgCTR8bno9szZ071xbV/vjHP7bnTdh1111n0tD5559vTBz9gGutrc2qorXSYSwslQAaXkRIDzwn2gS1mnMYN27x9AAeXjLe72hTAM4kIK+kvej0krcV9dVDAxKuEcZFdb77o4Iu0pTeTP9bsmKCDPUXyNEm/5x0qqqJ5IPEEsDkeWIC8PlPQTxXgIjwmO1tz17PvV2y5dJrR+XQ3mKVuI7KzbfcLOedd0GybKcQ/da28iDZ8Y11orBbbn6ZMucT9uZk9ASiEwNA8AgPircQE8N4y/OwkNB7egflptcWyrmX5cr29SIP362d+KjPRl6wfFQ2b6gzI2tJKWJttixcViRHG0b0nnJZv2pAvvzpTltUiepkEpfmx8zje+97yIDol20W8vvejz8un//ih+1tu+WZYenrYR+YfJk5a7aUlZZIZVW5vgk7pbW9TTrbO1Qd61AJYL7MUYdahdqCBMDbl2UZqG/UGaMmCx97evpsKL63n50Tu23kq6qyVFU0Ffm1mapVumJdUmFBke0PDcN29myRGfO3SfWELXLPT5lImaeMkaH3DMmN17ZLUR5vYNQ2BRVBIgKMUJ3wFXxGc1TNzZX2Nlbva/mG8mREQWhUpaCh0TbJzB5SdbJR/ucz+2XWnCrpa59lTBdtAsjyhVnaFIbjuWH/QvrBoI76FczHBmsx8/lEFABkLyZlbvoKPufWSbTEpi7pMyMNHMwfYBWTITWC2QXxGd0DkfF41AARkivtTv8DjjDsWz8cSx+JKl/OOuscvSHTplaQLkZmwCe1/l6vTgMU4vAy8vL6ddIjDvOmUBN9CkWntk2vvZCzMgvkrz84KN/9UoWsXb1NvvnN78kll1wydv+pRL8zEBqfDdde9tLrZPWzq+1B86YJouPQSZIjXHpNk+KhdavKddl1OXLtzaVy5zcG5NDuIlVJRuTYEebaMLclR264NUvu+MYBVccypHJCpqpArFLOlXvv6KDvyM2vLZYbXlEt737TEZWwtDNTTO1AzHStKC+XTZt3/kx5n4uox5e/8SH54f0flyONA7LgzAF5+Nvl0tOJNAHjldgMZpsNq8UYUBWq17Zy9Y3MyGdkTApxm4NV1oi3tYMkBnDUucLCcikuKZIKVdnKykv0+qhMmFhji11LDNAUbHJHpKH1LjnjrHpp625UyaNY68jwcKYsX9EhF53BcDppOxA5+DDSCBjpy0Alne6eAlVhC5Q5CvQ5MGcJ43mGAlCrXh+Rb359mzzzuILp3GnS1zpFGddVQOZMYe+5//77jTGtFtq2CxcutI8SAkA8XweKIY3LHtyt1o7jyYN86kVIQFY/VUs5dwJ4HICCsXFIJ5yTNtJLjIxZv9R7eKHRrtxPe3NEW6O+2YtJAchmSZOPRqHOvBAnTZpmuwpQXhx54AM05Ms5x/ioYAAt6lV8PTWItEzy0jz9C7O+UyN1JT73ZmYPq9rXKxs3PCNr1222OWUnaqcXOjl0/xaJhz6eoWnIj3zkQ/LM6qet4XlgPGia1x6M+nRQHjwjXHQbpCSkoff9R5lMnFwm93z1DPnTN35G1YRBZX5Wg/PgR6Uwr8wm47FdaUl5pjJslpx9YZk89JMeexOXlRfJ0492yVdur5fPfGuS5Bcyt8XfXNiL9u3fZ0biX4VYsmBMMJgth/dkysv/tFUWno1kg6jdY/Ng9u3bJw31xxREmZ/i+ZHvGNCowyAPg8Fs/sbHIM+8p0zp6umwbVInTZpg0/lhItv2w/qkMo/hNOUQVZEO61u8R+9rkb0HNC+EAI0Fg02q5nnw2B34CMMOZMcaPjjEd+kLVAVjHyR2hVRVZghg0vbNaFdprk/+5f1rZcuGTpk1c770t001AIJQv+655x77Zn0AEM+WPZTY8ZE2Ipznz4jQjh1bbKRwPGP5KSCOOu4qGBNTkRiRElE7Q1VFQqLPOEP7J7D5UgjE6Jt2ibH0IhevK6ClR/pHGQlLXLGfRnCJCKDyPwMInlVMssRhz2Svpt6eIcktbJCGxjqTfkgToMGnXKl15Jj+Slsw2bKjI7FveCfG+LYxNbUwv0zbbbIsWrzMpmKcqvS8glAq2NDQqedQnDMK8vGPf1QfsL55eYvpjw5lbzz17dM1GhcA0oTMkFw1cUQ+9fUqaarPldLMm+Und//Q3hYuQSk7azw6YmlljjQd7la1RKWHyiyZPS9P7v5etzJ1vnXeqZNnSU3VdL2eJ//5b4fkE1+ZaHNsrKNoSqVl5XLzzS+1zvPL0hOPbpDOZkW94Ryp25UpW1ePyKU3d8jVr22TcmV6AIa3MVu1HjxYJwf21ysYsSjUOzX5JrsopO2UGJkCKrL0OEcZAuM2EhQ7MzLXpqZmouRm5ymzAD5a3swRlbS6pKO7QSqrGQkc1E4NyGta+peTOyxlxW4/cQB04piw/sEsOdZcIO0deapqFJkUNDysKpj0SoYC+85dTfLvH9qs+Y1KZckSGeyu1AKOWHkAzS984Qs2r4fngLTjW5PUJpiNJSAuOezZs8u+bXb8yJcTT0GjKrlkyr0Aj08CRO1xFYv+4pKDG6ZJm3KQJ6AAUzu4k6LWNdHInCf7pUOwnfHPrvmxedpupIHPj/5KeeJ+fOra1zsqKy7doaA/oOpupZU1rgdRviDCSQeiLgAq0o+rb/3WVoygWf/W9rr2mpdYvNQ0TiV6XkGIRkp9QCdqNMLe+953G2PyAIntnYg3TeJ+/fN1VtohVSKaNkfknf9UJn/3pwfNePnMuu/pW65DHnnkEYuDVAExWjJ9zrBKMn1SVpWlHTJTps4oki1rffSIzwPTE4f6y+Wxe3PkwJ5BWfV4m7zzfZWan4v0SFybN22UDRvWnbD8qcR13vprVm+VxgO5cnB3vxypy5QdazLl6ftG5fwbBuSN/3JULn95j5SWKOOoqkjny9LO3NHRpwzfqczuaoJVOigBQGOkxSAvGGjvnh2yecta2bZ9i+zavVvaO1U6aT0mzS1HpflYiwJquwyPdklVTaN09g7L0ADD6STCsLG2g/KHD2F7jjizsfVly5GjOSr9lGiZ1A2wjklFnCx9K8uA/PjObfLZj++VvEIFh4HlMjxQpOGqCqqK9fjjj8vdd99tgMCzOOOMM+SKK66weT8s4IW4xiTUDevXmvTDs0+IcUY0NWUaGnYGZboBzIxDBXM1zLe6cMYFiJwxebmwLxNx2HkAlQ8JBmfPUJ3llKgzJwCLk18zONICWP/T9of57fWo8Xzah/dn1DziWDzu1ptnL+iXJ+7Lk86WqQkbEuE+Tww/Xmgcxzl17OlhBND5gD25Z87XtrvwkGTmNlg86ot96KJLLhnL71Sk35okBKWexzEzmu+//17TtWF4H1L2B8xMYRtCV+DBeAMATZk1Km/8yxL5+z+rM4PvUw93yktfMySvuu02eeaZVZYujvuZ3LdgmerT+maaNDVbVp5XLF/7HFs/8O30MutAdFJGpWbMmCaNh7Jk97ZeWXpmlkycwrwX73SobSyM/UWEOP7hf/1XGexnPke7+vrGH8yRlsZCWftAkdz+bpVCtG6ve3+3vOvzjXL1Kxi61Y4pOeoX2vYTTG4cGGAleJl9rcGnJ2j1YYoEcW48o8yh+KX+kIIE9qQ+BTRVA1RtI73K6kIF3yFV4Y4qk2ZKa1u+qmLavgmGrCjXa5nKUJaqpjuiDKEA1NGTrSCWKwP91dLTnSN9/ZqJliO3oE/q61vlv25/Vn7y3Q4F7zzJ6luud8L8Klkpk3znO98ZW27Ac8DgjOoFmcqpYbzlN23aoNLPbjsfI03DIEDDhoZ4hswqLrDnhOoV4IM9zSUgd+SLlESerMnDVgIhhTFh1Znd1TOThCisZcYx9dbnrCEAC4Bg/Ud/hBKXIto9emCStpWZhaR8GTVsUTQR7JMrJZXNKqmy0ZqvD6P8Ia2RDrYlbEOc44iDnXPWkgOSmbdTps/tkFvftl9mL2qRg7uKJb+gSFra6hWkemX3ru2yNDG587i2O4XoeRuitwdpD5mHeHxjxTmN/7a3vVF27dwxFtceEg9Lr9kEQ1XPYBiWMGQog73nI5Xy9++o006o92u/UAlVcvKGpKhkUEGEWcQ+BAqVFFfom6RLDh/slmkzc6W4pEAe/BF7IZfIW97yFtvyAuBAH6eTFJfmSU9vqxSqinLWBcXy2P19xryU81DdQXn7299h6Z6IKPef/MmbhW+3kyZzdGwY1zo1HTxD2o9my6q7s81QfO1LVTK6pl/Ou6FbKmsypOVwnrS3aF4q/dkEOK1Ybk6BVFZM1E5crI2GTcEnrZlaofGyc7I0LQUsRofyctTPs9E0GJdvmldP6Fd1tE7brUOqauvk6JFqOdLYr8ADSGUq8A7JZFVrIYUzt/90ZimDlKpKUaHqADODiyQnX9U/Vd0euH+P3HXXXtn6bKZ0tKpqO3OpPRuturURbcC2HKhcTM4DvG0JibYv14iD6r1jx3YNS6wo13tTiRcPhnFXt3yoG/tPjIA5+PhyiAAf0iaef1kk215s2PEC9GxyovlJR3sC5KxBZLGwtYCWD7IiWX04AJD0WNvblgepsyUdmkZJSZmtD4QoA3nzddn6+qOSk1ll6VFGQBd1inu8rMyvQlr3sqBuIQX1dk6SmskdUjmhT+7/foXs31GtL41ClZjLZFLtNDOqz54zS2677TWWJ0R6pxo9r6NjJ0oqNWyHgs+LLr/I7D5IHT6zmDkUbpy2CYT6sOiYne2D8tnvVMvaVb2ycW23qlQ9ChaI9UyJF3nb/5so3/h0rer+vkiQDpGdVSS3/dlBeerRNrnsxSXy+Y8Oq4icL7WTJtuDx4hI5+CYmcVnnFciE6Y1KrgNy0tfWSNvvlEliCx922u5pk2bLk89/ewJ60RH+Id/+Af56YM/lSNNRyxNOpjPzGZr0gSjJ27FMFw5aVhe/7cDcvWrhqVX69fblSH7NuTIdz9ZJPu3aSfVe2yNkKYDQ1dV1Shj5qlUwtc4jpodJi9fO30h81DyFVSKpbSsRAGgUGbMG5bJU5i/MyyNDUfl7ItYGNopDz82WQ6rhFZaXCA11ZmyaEmnLFTJEqbXl6z0qgo2MlImPV1ZCkBF2ralCkAjqtYNyg9/uFX27OqUHeuHZECrB4PB3AaIehz2O9Z78b11VngDhtSZ6xiFd+/aqRIbo5YBBs7M1iY8a20mQMalHh/iJl1eSq52JdUvwgEgCBWQ0ULaHUY9fNiH920ww9bfxXIdVF0mBfrEQM5RgxgsoBzws/M0L0KXQCmj7RKpZSE/ymJLgzTd2knTzRYXdeD6hEmZUl/XJ8VFfAnX680gBGvfPA8HY3N6TH9nvRwSHKCGnWuQzyGNsLeStxMTHXGrVz8tH/rQv8pLXnK95QediiD0G0lC0cjhj6d4WBAP4U1veJ0N38IGnEe4paGdho5CKgODI/KmvyqRH32nRe7+frssXJYvV91QJls39EhBkb5Z8rNk/+5+ueSaYanbVWtbpWo3kvzSOrnwKiaIMRM1V+79nsi8RRNsxjQjEEgbdEQvs0hedqk8+2STTJ+dIdW1ObJz47C0tSqj6Y+O+hd/+VdWxlTiXlSQb33rW8qsfA8MFatQy+ydyOahaP1SSV+m0t+TKY/9JEfu/qrbaGYuGZHKySOy8sU9MnFGn76hR/Sty4Q2fbOr1NCob9e2dh+6njy1WHJV+mOXwuJileyqBlT16pPqiZ1SMaFD+rqRpDS9Ce1y5nlsps92rxNkp7ZRdoaCloJXeVmmSooqRWQWSFd3toIQk+Xyzaja21tkUlh2XpY8/FC93HHHVlm/qkt2bVTJVAGU+oRdA4JROUcKZSSHRZyNDQ0qETbZ5EQkQ5aTHG94hsPVU5WS2e2ueiHFMS8q3xjapR13oXa5nwQhFsDG55CPHj1m+VEWd0hCnhd9j+MxHwY3RRSbjEtMmoSRmwSUNMz6I2f6hySE7ZI7uZ9BC8DB7tHrw0PZUlimz2jEd4dEAmQkFJsU5zhAL/o45+wWgGpGmZAqTdpL1A8JivhIhJgl9uzaJv/8wQ9b+3B/UOrxqUDPiySUmoQ/3ONVMjoIHWzypCo9422gIJHFJDm2OGDOiHcif3Npx1U17B3vLZEPvadJAccNp9h43vjOavnpT9qkq31Y9JnJxVeVyrqnB1R4zpdXvDFHVpytIn1RltQdHJJH7+FzyDnyxD2TVCVp1XS9gwX4QYDHsDTJigu6ZcHSQtmyLkPu/0G/qiLKoAoqdYePWgdIJd5yr3/966W9o11amlvs7U/Z6UA2+Y43LkCUqP+JWhfGpvxLLxySS28elAUrVALS85YGTX9jttTvypXB7kxNK0+a6hXAOgr1jaugWX7M2qFY86yoKJUZs8pV/RqSsop+BZoRyc9htjLtd1SONiyUteuOadtlS1lJjlTX5OhbnK1PAEVVlyjIKJJovjJBsRyqV+nnjl0KPu1ycBfrnOIt7g7iHEbD7gIQwUBIazCX84W/9Wkz3vquxvBsHcRoI4zibudxmw/3eh5uKxkv+QQDM9mP/ZcCQHbu3GUGbqQfJvpRLpeAXAoi3zjn5eb7DjFkrv1A00PVBXy0d2n62Om09EwY0+dFXXy6hOavJzxC8pk6bZbN+SL/zKwBOefydtm8apLk57lUhuoJKAIiEBIbgEkdeAEC2ICU11lfCirx4hjRi3ajjbiHGfYrzjhDPvqxj1t+EHGCv04let7UsfHJcJ4adu+9P5HXvPpVCirsIggzaEfTDgfROVj9Tg/o6xuVf/pUqXzlM/nSWKdv9K5WyS0YVGbXwip+/OEfV0pxKXv69qoeniFXvbRM5izQTl2QKU2HB6WoZFi6GyfLvrohBah+WfdkmXR1dpiKxQzYXL5yqR20vZP5GK2SV9QmK8/XN+ziAtsf+b8/3iUF+Tmab4ds3rxDZs2abWWEYKQ/+IM/0Lf8EVtuQadBdKfj0LGY50FndNtQsu4/08TRhzQYU0l+0YgsOHdILrx+UGYshHlEmhsypKU+Q7pas7VuWeoXyE2vZHhYgUNvtC9/qqpBvjBLiTJ0oZYnJ3tI+qVNmuvma/lbpEBRvLSY5SOZUl4BswPGLBdQUMstUFUgT+5/qE4e+HGjbF0LkI5IkTLRsKZNFeBT7/PMS2JuiwKPqk7UiS/AshcSKgWMF4CBdGND2/qygelpH5iYOVAAD/EBGuLQfu67CgYYAW6EE0Z6bGk6ceIE6ye4TZs2a1n4SCSDGMkPReL8RQYI+RILByLf1zqu0/cALnsOGo9yU1FlBu2TWi4NZo6Qlcfq4VL6lKlsM+LzdfoHOrW9K6VIVV3qAgCxk0LSruVLdigL0hMvKOYAAVLk50Dk23OwzAPgoWxMM6Dsjz7yU/nxXffIggULrQ1wVs5TkH5tEOI2GibVTw2n8eMc+raqL+94x1skWzuiPXPtbDw87Bi8udg1zxg3Y0je96mJUj70z9oRMuTzn/+8NDYdls7uw1JS0aOMn6VSS7686LoyKS1XVWWaiq8q/TTVD0hRYY3c+cXZ0nioSNPs1zdlq6aLsdm302g8sl9VnCYZzehSIMuQiqosKSvPktop2TJjTp52uAL5+N+3a3oKQgpc27btlunTZ1h9tm/fLmiudLT4iipvZYAn1BPqw0Q2kwC0LoARoj0S38/QWFDiqsbXfq4gOiJTFuhbd86IVE9ViVHvHxrKUpUrVy64pFRVJjYbc0DkXjNY05kL86SsiBX0mohy0cHdJXKkfkQKcvNVhVOGqGZzfQWRHCQYZlXny/otzXL3j+tlzSP90npEywojqqOzFyigscjWgEVzYt1anjryjaIDFNS/vaNLGY5vhiVASCVMDPXsPghQMb8mJB+Yk/soJGnjXPJxEMIP8OGelStXGpOSLxMc2XWAY4DFQchdAIyDEC9A71MmmWpcRlpt/hlitfZJpHHKQDwHQpd4kHwAB58tjVqIVKxpaPxJtW4Tgig3fZv6UP5nn33WwgBgwhklxG6FaobBnjLSN2IZC3HxiYs9rCC/UCoqKywutsuOjha5//4HrU2JF3meivQbSULcag9P/dTjuJZ6/O///hH52Ef/zR9A4i3Dg8Z+Q6diwiBLCd781/mya3ORfPkL66S4qFT+9E//VH7605/qm6JMO06vlFTvkwmTR2XFeYWy5Ix8lRIypLyqQB74zkzZ9HStMgvzhJrM8fbRIunDY/c6ZdLyMqmc2CGX39CuzNYjjfVMi1dRfXBEaiZpuSRP/uOf+AROlnRoZ9l/wDcvZ3U8e0YjxbW1tll5MUDS4ambfbtLGYZRGt7QMJ4bqBPtQiNQkGgP+58gO0kAEaRMoU9F24i3sjJIDowjWsdsedHLimTWEmwUCnp6A/soZVrcDCnG7lOYI5l6T0lulRw8MCDdbTmSm4URW0GopldqamDuPJUSO+ThR5pk1QP90nBQU7PvcTkjehkYHcPQrWmpujBt6jRry86uTpMgzBCv+RMf5m9uaVOVonSMWcphPo3PMDTtAmOaasOzT+TjTEg/SEo9qGCu+mXYvB++s0aTEXbw4CFVwbbbeRidUbFSpSCklVDXAow4d6BSkAKEFEy4zjP0R8JorKuT/qwSIKTliTKTBmlVVk6Q+O4XcSGktvh6LlIQjvxQ2+jj9nUVfnqPrf/TdiHtAF7KySTF6ppKKS0pl8mTp5hB+sMf/le58sqrrJ1w3B/uVKNf2TBtDyrlIQSlNg7XUq/zoNgqo00RnlD6mTWsAjvsRwdBcujqHJLXvaNSGnZcJldecYX853/+p9x1113W6TF60qmzRmfL9a8ckuoJKgHkDsuRg5Plh/+9XJrqSjXOYTP8MV+Eh+tl8rLSMdrb2m1YfMf6Gln/ZIFs3dhuDFRWkanpZUt7c7asX9Wv4nqmMWFNzSS5/fbb7Q3Mm62vt8+O0e1JmzxgMkRqW4BqjKWMqPnxlo78qSXH4QizY67ZqR0lyI9op5GhDBnoz5BB5fmhwUwDzClzGFIfkX5VW3t72IdpVPp7RqVbwzq78Ye1jXL0Wob0diMlZUulSXx5Ut/YIz+486D8+HutsvYRRg41r1GYDnDQMuiDiZLA0Oece65ceMGFCuAASYHVH6OzSa/KxIBHR6d/8gjbEHWi/uztxMAAAMZ9MKIDTAJ49Dg3F5uPrwGDIXF+PVtWrFhhe0vTheg7W7Zslb1792ipXMJ2UAjnUiHAZL1J7wFYvA9y7IDjcT2O1tji+DHk9ebYwRhfz7U8lMnS0ug8E4bore8SSQmphXlSlJMXHddw1L29LdFvtP9SP5/F7cZozvGbm4+ZJMRLuKKiMiEpZsg73/mX1pbEjzKk5nsq0W8sCY0nf9B+LRwSwbQpE6xROaez8xDoCLxhYGbCc/OH5dY3TJEH7yxRsbXZGtzfaLy13ChaU1Mri84+LJddWyDbV52pjDRBmo/Vy569e+36L3pIkR4dBkmruDRHZixokWXntcjTDw7KT380qNIUc2rm2Gd66CikiS5PJ4JgHrqkAVvCOMo5wFOgTIcUxGZrqDNaLZccjGgvyucM4kcE6X/+NNDOITv28MxsQGxECktEzntxjpRVAeCJdk78s4mH6nJzM6R2QrHMn77AFssWFY3IseYefbs2Kuj2ydGDfOOKm5TJtF68EDiOvGgf1inddNNNzkgq8THb/J577pPdu3caIxCH8vVrfd0eBtOx3zY2n3zJ1bZlGxPazpnS8+L5Jx2SgIM2jA+xMf8FCnoAu4OKyJNPPmGMDjmYuPPnOKxt7yoYUhH3+PXjpSGuYc9iF0TCqSjxrI21/qYcahlRnzFI0ySUG0kIlYxwdrzkI4SzZs2Vmtp8fZm5BMNoL3WIUS0kMr4tX1ZaIzlF+yRrZL72G76pVmhgBUUbcD+S6XWv6JcDuzKkpXGyvmC65P3v/4DNNCdOgHPcdyrSrwxCEZ1OlXpr6jEPOM45RnKYM2e6dk5lXg3n3pgrhAQUX1G47Bp9I/RXy87N7C7Xb2lYZ9FOw9uazlmQXyqv+rN9svuZl2q6vfb1TYbfeVi/LEW6xoTW2fJMnRga6ZSjjW0yazZfwWAZgK95gglgKN72MBl6PuJ3gBJgBAFsTEJzmwRD3/7FBX8Lexik2fJfXTIs2XpKhOllrgEPygLqY7MRmTBNZOFKRhY1CpIkvKSOuUgjw6oeDYhMmZ4rixaXq0Q4qMDTLft29UtPW4ZKTypZqSNxJB8QyH56bO2s/oUXXGDLLQBU4jEZ8/s/+L7m4e1FPEZ6SAVpKNrFAchtPjwLGCbaF+cMdTz4uBpEmsM28oUEFM+GFxSbnzEaSTkiDB8XgAPQ+NwgXIQnVS7OkTKwTxHX2xs1NlMGh9k8TFtY4/n6O8I1RNsF4HRpRfupqqu2l5U+5/z8Evm7f5suX//8gBzY55vwUZeoO30Be2FhQZXc8uZd8vXPTtI4I2briYXRtAdtSL3OuqhA/uCVXfKJfyiWzZs2yx+97vXyN3/9blP9U9sR/1SlXxqEIhoNknrL+Nt58BDhLhb7Z5LnzZ1hD0lD7YEzE5XOgBTBm4Y1VH/74TK565sVCgQ+25SGx/lbplDT1vxzDsnilXlycNsc7aC77Xq8KX5VoqzUB8fePGw2FoZF0gT0AKGcnEIpKihWVafVVD2AhXDKRf6AjS8ZcODkyxDs2EgaSArEJQ4SEczCMPVYkTVvQxRrGbol/wBqv8Snd4yxED5EmUiPZyzIkfJqvaSMwj2AD/s8K48piCvDKBAhnHW2oqoh3cBqmiErzj1RLYM/J5NCNL+a6gly/fXX24gOEhyzlu+9917ZuHGjHivoab1oL5f6PG9mH6O2mtSDM/uOPw9GPmH0eIapAESeMDnxSPe88863LUACPFAFact77rlb41IvB6AogwN6KgiFNMT9DjxxnbjY7ABV0tcL/Km0i+Fcn5f+iIed0sBIy2QtRBlVLUKqs+1V9CZAF+nvxltWSlZemzzwo06tjwMEfYF7edY2mbK0Sq5/dZ18/6ttMtA91dRS+ACQwlGXaTNL5a3/r1W++bkSue+uXbJi5XJ53/v+2SY6kl6AEOmeyvRzQYhLdIKgE0VNDeNhEh+fcDoAD57GnDmTWcv6MPWh21R8bVw6Cw+V+D3dQ/LvX66Sb/1XhRw7wveu6LSZ+kYoED53w/YUE6e3yzmX5Ej9jnNk07pme6ik/esQ5YQR0PExgmLXibri41gWUFSULxe/pF4Ki4dk+7PzZdPaNqk7vH8MoAAfJCKO6SzUBaJscewjJGwOhvHUOyBtEeqaZasOqTDJPMpM2naUEaKtiMOptbn6fDCPe2NBqgGM/rFeDAIo/DrB+jMG82vGbHrIToznnXeuLbcgD+qN6vn9739vTI30Z+kvFG83H9EKRkEaSgUayuznrkrgBzMFAJEOau2VV15hLxjNxfKxeir99KcP2EhSMm+/fvyx9y/uced9KeLgEx5zhBgpSx0sQO3mJUGbO3lj0W4MmkCArBH36XWM29XV0+Xj/1cg7/qjHn2mvVY/HEBIvVjGUl5epiDWL1fesk2+/PFJiY3tfOMy6l9RWSxv/bs22bgqX776uWYFuwyTgC697EXWV2jTaL9TnX5uDWnQ5yIeZFB0CuKndpJ4uBy/6EVX2ptGn6QxG53BOhzJWJg+cH0QzUeHTBoBFPr0Nd50bIMUVW+Qm/54SG58dbUca8qRIw2+W96v+oAoH8DGA+aNz7e62AOHvKwDJhgBhpkzZ45NQssvyJFjhyvk0M6pcubl6+UPbuuRiy681EYyMFLTUUiLtxcjIpQpDJE0H4DLHBcYhnTJ29QYDS9SEZ0Ohy3BmNQkB58tzBsYER6VhSYiXRtZEuIhoqMmsKQAMNe3uElC2v5DDjwQdSHfIADIRmy0DLjp02fIbbe9ytQvGAiV4vEnHpevf+MbCXXBiTLEHB/Al+eD4zzUEL4KErOcOcfFPYRlZXEdYHLpZ9KkyXLDDddbOpAGJco7InV1hwzcA1C8T4WfjKv/7Zl6fR1AIffdcYxUR7tC1gcTxN7dAYykp9jgtykZWFnHJB8nLiExtbQckd1b8uX6m/nkdRIoEtnbsyTN/t4CW8+Yldth6Ue7VNeUy5/+Q6c01GXKD78+KJ1dzXLtNdepJHSmqbbcf7oAEPRzR8doOB5i+KkU4anHqc47jF+ng9OpHvjp/drAMJN2Dn3iFtdYTOOolH/9rYXy6D0Z0t2jKs/gLpm7tN0M0BdeXiGrn+xS8bdFCnJmSuuRbOnodAD4ZYjyEZcHjL4OKPCmgmmoFsWkkyOpwBQAEzO1r7x5pxzeO1kWrKxTJmfqvEheQZ8Ulw3KguXKbLLY3qQYMJGGkHjIixERjLowLAZqlnZQb97GAB6qGu0DqFB/2oe5MNibaBPi0FlthI2ur0BCexkQqfiPOmvhSrxVTb4xZqIy1Jd4jEJpZ0YyUcACAAAEmJGZ4uecc668+MUvtryI39beJt/65jcSNhh/hg4oSdsEoOKjWg424bhuwKnA6vckr3GfAyvlhakyZNGihXL22WdZea3M5Kj50SZcZ3sUjqMPucQTIEN/8T5DXI6TQOs+z5Nj2pzyc4yN0dtT77J29H5IGZmYST6E4/NcKCrtGtNJAqhIul9fjkcPT5B3vK9HNjzFwt/esfLh4iXKd8P27SxWJfqIDPeXSoG2e0VVhrz9H9ql4ZDIFz+Rp+29TRYvXSpvecvb7WXGi4fndLoAEPQLa2oPRxs2/CDOw4/OEi4oNQyjnN2vl+k0rnok04CZhvTlm5m3R2YtOiLXvLxQrn1ZjezbMSSf/OfD0nJ0QC67pkBG+ydJa1uLde5fROQHM2N0njx5ktkdmCLvHca3XAAkGCbFZgMYIMWgKs0/45hUVPdK7dRWVcOWyvRFe6SrtVx2rVuhYvyQglS3XHvbs3L19dOFHQ8hJqdFHoATBnkYFOBjRiySEvaAmCuC3YQyMBplM7q1vHz8D4Y2VUjPzSCvceKzQSZdqEsyuUsggA0zgT2OXiNMHfkwIMD9lIVtRl/2shvloosupIUMKJ966in5xte/Li2JUSjyZIEs17gHkPV0OfYykIep1Ynrfu5bbnBM3qQDAAEGtDdlYRSN7VGTzz76kJ+vXbtG2yi5mNOdSy/Rz5Lkx6HeUR98yuRlCWbOsOcMcZ0fcRj5QuL0MtKfHOg1R0ua1D0/+q361n2ZQ5Ur27Zuk3u/Uy7v+fcue672PNXRZtzDcwb0ujuypLWZwQs+TDAi7/pQh+zfkSn/8+95snffVnsx3XzTH0pNTc3Yy8frcvrQr7WANTqCdxA7HCMaMBWUgvbs3mV6foxC8HaxeNq/aHM63Yrzc2Xa7Aw556Jy2bNtUL72haP2qZ55S/Jl8fICmTm7SjY9U2ULJnngz/WwojPw6RxWeAMOdC7yo2MyHwNgQGKhA2EXYaiV5EizqalRjtZXSH/XVFlxyR6ZPq9OAahEBvoLpKV+spRWN0v97tkqEbVJZa2W8ehiBaIaAw6kIWwZENIQM2zp8KiPgFKUDQDi+/nUm29QMRkTWwIT2gAwymHAogzOMYzC/kMwuL3JjamVeQAvdezJzWZppGtGYpNa1Mdp/pRl4cJFcvnlLzI7GOmwt9I3vvFN2blzhzEDRNmQlGgvVD7f2sQZjGfmUs3xzkGJY8DHVQmP78DjaXm/uPLKK+26P7ukBM01wPnpp5/WcA+L/hO+3+OUekw63AMYkZ/n6fnyYmluURTQduYewqysCeAErHlBsLQHMulUsyN5swupH1nRxqTBjy/m7toqMntepbz2zzrlmUeytH/wUmEJS6HVEdLk5djRNpVwyuWcS0Zk99Zh+eZ/swZxq0laF1x0ibzxDW8yAOIZJdvm9KHnNEwTHI0xPgrnERbHSYcYnTyH6Ah08rlzZ2gHcQaiAxCXfaMNIPT4wiuy5cKr8uUTH2hUBhqRKdOyZcqMHJk+O08Wn1EoP/zyZBVjR4VNyU70sGAA0kUcRsIgDmWh06HucI7IS368qXjw0Vko6+7duw3gACjCkR743lPtNJG5yxrVb5Vn779CyqqPyoJz1kvDvimyc918YQ4JNhSADHWG/KN8DOXjIPLzYX++L99rc3DIF+kJAOP+YBJ6PxIB7UYr0mZcC6mA46BkWyfbg6YhDhIIb1lWn5MPDEobPPzwQ/LMM89o+j4Uj0NKIX5QNC9hpvYZGAUo+TPkmLo6QAUAeL7cH+lhQD777LNNEkv2K5yrXcS7++6fjBmjj3deR/8YI8BFuh5OWvgaYywex9EHeaEwk92Jlx+jeQqWBkCAkUtwjIAdrj9k94TzevhLLVfjuR1zmJw0Pusc+2TqlLly65uLZfPaTqnfV64vWf8oAeXCMcETCbNWX0Y5eaMqQe2VY80NNjq8YOFC+djHPmkvQ6Rn+my0zelEP1cSOlGDxAOK4yAP/9kw/W/hNPAjjzxkb3oervZp6yiWh3YojhsODcp5l+fJhmc6bbU4ADRpSo5KSCXyyfcNSkH2TDlytMk6LR0jCAZAwiEP9OnQqVEpMPzyxQs6Bvft2bPH7kXqiHU8OMqBVISUwDfDsA8RTidWQcU+acPmZMsv3qDSxqBtm7p7/QLp7+UrFcMGRNQXMIIpAQ9GmfABNRzgBACx9gwQQlJjUzBmIbMvDjYr1JlgevyoJ+XzsgbDu5TkKhd+OFeRqD91nj59ms3BYQoCEg7l++IX/0d27dxpo29gWr6+vbnulHz54IUUhAsphzwAoGSeXp6QPtw5E0Y6tLcvxuQ8gM77Eu7AgYOya9dOu8fDElGMAAT8ACDSBRRdsuGcNPHjnGuAP/UFwN2m5uov/cOkoAQA0eYuOZerVMq8Ll6MLrGTn9kwrSrYmfQFoX0VQppqb2+WnZs17ZGJetWXuSTLpOEK1ki2ZeWl8uzq1dLV1WYSLhLyv33k4/ZC4DlRLu47HemEkhBBNGDqpTg+kQ9zp56nhqUew3xnn7lccpXZYCDeKjxbNjEjTk/XsHzhhxPlP//1kC0qnTYrV5adVWwAVFow22YjI2k4Q3jnx48OhcO4C3PTKUMiwR5F3tSJOEgGPHS+/gkQIRVxnsrwbDwFAKG6ebq5Mmf2QpXOCmXC1B4pr+rWt1yOqmRdsu6x+QourOoesIWudCbqE52KenKO5IOBHiZABYD8o4/eTu5oEdoy2s7bFeI8taN6eYnn18IRhp2pqsrBj3iseXri8cdk9epVdm5xNWZpablKBnmkkrjXuE3zcSYiLnm6xBOAFOqWqz1IRRGPe9xxbEnZ+VVXXa3tmFTDkuV2Kejb3/6W1tXnCQ2rlBESH+Qvq8SJ3ssx6ZBf1NnT8n4LsBw8cECfT6+M6rndqj4gj6qkVTOzgEtCDqpeF69HY0OjNDS6eo7tkgRQzVBteY6kaLOo9ZhG7NfnPnfuIhvsoB95/S3XsTllWkLZtmWj5pEhM2fOlr/663fb0hSkIIzR9LHTlcYkoXiAkPvJDhkPOuhnj5PnUDK++5EuoDBLGf+uH9/pHVkfLB2MB8rD0T4he3b0yS2vh0FHZMW5JfKfHxyQvIwZ9raGiXmg6N28vUiDY95ivIF4k9EJAA7C2F6BxYXWcbQMgAETyYKQQOgAiMLMiiYOoAXxhsJOA+h58Zk/0ygd7f2SMTxFCor7FYhYCzQi0xcctpnIbc2soneww0U7kC+ODk65IEbTAEDK5o64tB3M58eRDgSDUDbSc4BAevM1XjYJT+8hLm9VPoYI+Hi7lCo49su3vvl1OXS4zt7qpJGrYF1eXmHMR15xP2niHFACXJKAA5AAOpSFOAFCHt/LG2UmXYyzfEyS5xRpkpeT57lq1TMKzs0eEpeUIp1kmoBisu7RZpEOtimeJXv2MAfLbWdIIxiqc6yPMAPaVDB1YTuzOibqSZ8s0zTYsoO1in19PQY6DqoOfF5+PdZzJCzanxFQ9rqmTEhfpMkz5xkPDQ9KY/1hm3KydNkZ8idvebtNAeEZoaIDQFHX05FMEqJTJhshHiwdIqVHJMjDgmFcgkmG0zGcqThPdX6Pu8WL5nNmQ8h0Up4r3+JCL+/pGZVPfYM9W/rl4+9rluzR+SaF0IGQaGCCYAbULJgMJkC6QMLB+IsUwxsI0KPTwDDo77x1zmVR5oUXyje/+U2b58N1OgxfDOVepBmfn5OUOFg+gB2KTkM4HXf27Lk2Kpad3StT5zTLlNkd8sAPamXNsxtNyrEqK5DSKemMgCeOctBJkb4451q0IY/A7/NjOjq+ATX7+2hchpO5D7CKhaTcRBz4m+UTSD1Tp86QibUTZfUzq2T37l3KXAkpT8tfWOgGUDsf6/t+wDl1hOm8bXChcrnkybm/NJBsiMd9SRDiWZMe9YLZFixYoHEcrKKfeZ/wBaDMzOZ+B1O/ZvVJ2H28bC4FEh79CUKKgZFRNfMUdHft2GkqvxuVPS+M9Tz7ACTKjhRkw/RWR62HxgNQ7KdlJQ5lZvb7YVbJ6wuI9NzYjhQ/ZHGZ68azYFkHz4MRt0iPfdJtXpLeR9gf/uGtcsMNL7XJsfQxXKoEfrrSOHUsHnqS4oGnqgl0BIhr4SAHHwcgj+N+xKFPEHXVqqfkFa+4ybZltXB94P7lDRWvNQ0+tPfFu6bIq6/ZLX09mbJi5Rk2OZDFoojajHgBMNwLw/P2A6BYQQ+DAkgwiDOJL3zlgdNZKysxAlbIzTffbPNRNm/ebGUnLaQIOiu2HOKTDkRHJWz9+vWWH2UgPtISG27lF/j2qmvXbLJ7ghkDYCgTZUh1PovXpRjSgvDiXogZwMOsexrCQD1oEQAdLvvTIK7fyD0YTjkmT44Z+WEyXcwoZva5z5uJfOxQCYbjxPPGhXSTCjwORBw7oHA94uMgihDgAYNdeumldj/lcCkm4nk52SUBKSLULweipAHey+Tpcg9poVbxfDgmHGIz/UMH3bBcps8oC+lCj7k8YeIEK6sZ91lmAchQL8DC6u2qrQOft423CVe8Ddi+t+7QIZWeG/VZMDcsOZOam5hJbSCmeZAp7TmkdRlRaWrhosXyx3/8Rlm2bJm1CY7+G1LQ6U7HgRCHOB6CB3tnimuJI3tYcRz3uPNOhB9hdLTUuNzLQ/3Exz8mn/jkvysQFRqDBFl8zb+yekQ+9uWJ8oF3HZSh3plSXTnDpB8kIu7HiMyDROphVAvigXItfDoe6eGHFMMMYewwc+fOs078la98xTpObOBFGVmuAVAgGQFKwTiktW7dOhOx6UDEpUNNmzbNVDuuO8N5OpwHANEugE6qVBQgRdzIg3by3QL58J3eRxy9rpEMpPWyxSEoceQH3K+H8JQ9H/XhoUG9nzc60k9WVp6Vg7yIHnka4yjBOIRRfsIAGuqDoz2TQOSG/IiXSCZB0Q+YJX+5AgbAl5AOEnG5HxsdezTFCnnaIFwQeZAOknBREduglupxvtnqaEueKV9Q2bpps4KzSiFazzxV+8I4TNsydYJ5Ul5nBxQcdRorTyIucSz7RH1II06IRzvyzPqZW9bCBmUs2emwvkPeY+XXyIX5hTJn3nx58YuvNemb/hLggx8ARJ6nO42pY0HPdeydyzsYxwFEHhbO1Q+Ih+r32Kmdx1ufY97If/XXfyF33vED1c19Ay10cN5UvD24Lb9wWD79zUmyfnWLPH3fDMnLnibz5s21zsHqeXR/julU+AE+0cnoMFAA0GWXXWpqGircmjXP2latfEQRdeFrX/ua2ZwoH4Q9heFkhs3pMHSeYDzCkKDiLYZkRHyuQdGxAmTCcZ4M49jDyZN7eMMODLBPNVIP17StKI8mR528bKitQ9bRs5SJQB3e+EYaRnwco9m0JfF5LkiaLGAtLinTtN2gnZR+uNWZNOroapi35fFSkIdHvCCvsz9v8jv77HNMYuXF4SN4nhbtz4REbHWce9GTfcjL6/VB2mHUjjZicTG7WmLnu/jii8x4fP9990lPN4bfDJk2g/2okPxcwtAC2TOrrqnmkFq69KP1cAko0W/sInVXX/PFPql/dt0vUa/E9QTF83IgyzAVvre3W/PzfkK9GQ1k4inSdfSfcIAQfSe1/U5n+hkQgnjo3ujHg41TdLTUjuNhIQVByeO4BrM5YzkjDtuDePe7/0bu/OEPTG/XTI1Z6BwwKJPDenuH5DVvK5VbXl8iH37nROntGbahV2eUYBJninhjc438GAZHZQIguLZw4UILY/b000+vMhCi/HSiCy443+753Oc+b7Yi0uMcIIKQiuhQxCecNzlMQTjnxKdz4RMnfCj8AKBUcLL09JxP+wwPD9ixxdVrNrSc6PukR1tqsPmQ2S20vpxznR9ZmSpj+WMzQSrTKAlAwx7F1q5FRV4XTUXT8fTdhRrmvrdpSEIJxkWdSUhNEL7Xmec8amvysHsAPhiEUVFpY9TZAwd4cYQNhPy5l3bgnDb3JSxTp05RwDmgzOz2k23btsrFl1xqwPv9731PmhSE+HBkV9egvOyWYT3XF9PmHCktK7VvsZHgtBnTzfZDwaKfAELkDziGZJQsR9KnTl7XJFBw7HH8mDi0D/04pBvKSj/BoboHAHEdR19MA9DxlKGM4K2aoGAoGjsanIfkhw5KdDau+a1+zeNHZ3KwsaNgNPVhIAysbqNwlYSO8JWvfEn+Q1UzHo7Zh5QRCfeyMMLCW3tYlp1dJA37SzWej2hAqWUNx31IFUhWdAqAhM7AgyeP+fPnmwr30pe+VO644w659dZb5bvf/a4xD9eefXa1bSca6UEYvbkfEAN46HycYwRl2J0yQ4RDlCtcpOFtkAQf2q6/ny0+ehR8fJ0YexlzSeFFAUZjaJsRl3bgDhuR4aeAoClbezlYKYMQQ9udvZRJg7c6cZ2I66Bmz1BDiktQNWlHjaUXHFgAH46PB/lwhMPEXjfSdZ80UZsYdna7mc/bouxsBwKgRNqUJWljtESsP6BqLV26WA4dOqR55dgcKqQmn+Q4Rb7+1a/Krp27LA12lLzltkFpaxY581yRB+/LkI0bWJjsuxMWFRfJZFWrfQRL66KO4XgA1Qc3qJ9LMtSLchJGu5F+2I28vg4Y4UPRFvQngAUH2FB3+hz9DQcAB/hwnAagn6XjQCiYhc4RwRGGj6PDEeTnDjoRJ5grNRzH2430uO6bTw3rW8xBiOFjmOaZVavkQx96vzJ5n/AdJp875AwZDM5e0DBddfUEfZi5th/MgIIN6hvGbIj0XZ72gjJaxBdNp05LblJOOVikis+e0HzoEPsEneiVr3ylSTh8T/3b3/62gQzxsF0wvE+nBYSso2sno37YJWI7D0CIOEGpx5C3B+2jkloP+8tg+9F66jWkIBjVbuGftoG3rC9zOT5dOrJfJxwbCfmbemEERPEQOOZIw2lMztTPUgkJtSQ3j9Xw7CLAs/W3uzGhMhnn+C49+LGHkTfxPEkkHuxiTA0IpqQdmDOF+hRlJV2tuvkQedEWpHveeefZMD22tWXLlhtwoc5w/O1vflM2rFsP3MmASj/6lOXGVwzLzu0Zcs55o9JQnyGHDmQoQPFpo2pT72fPmW1Mb2Ch+dsyDS0To1eU0cK1AvHS4BxHvagfbRNxvU28beI42oM8woXUE6CUeo3+kgagE9MJQQg/eay9xnzC7Og4P+L6MaAR5xHm6odLPzCKjwolR4r8k7k47DM//OH35YknHjOViIcHg/J5aIppaerPOq4+TNQLOhj8ZR2EA4sByzkT5iuTVddMNDUEZuHt6um6xMebC4noeyrin3nmSitzXd1hA6dXv/o2uf32/7K4Pj3AGcwluAyzNeGTNiNzqBxQdDSuhU/ZIfPVdfcw54mFmt6+tI2tTdI3cGw3QZ0ZRoYpSIO6Wt30mPtol8iDZA2s9Zy3ONf90eodKnXQTOTt6fg9bPpOWcvKmJDp38rieqhiATj4AUQerumpg4GxfQA+SBUwGmHY6rCbaWoaj/wt6bF2ceKamJRDuXfs2GFf1uBe0mFU7a4f3WUTLLUK+nIalbPPG5bZc0dlwaIR+cJnM+XVr+O5ZMgjD2RKfT1zsLKkUssyffoMfeYsz3FgoUw8O+rgUrSDDP0hU8N8twGtnzrqwX2okdwX6hvpWNsl2oBz0ow+QZkDcAjjPIAn2uX4+qcpaAyEjmOShO/H0Yni3Bkq1dlVBZsxoFDnTBDOQQgAosMBPjBs+DAxag4OMGJh5dYtW+SZZ1bZeh7S5T7SclBLqBn6FwxFB4GiPPkq/dQo+LBsg3sBDj5PQ16soUIqIj2usaUFa6sYht+wYb1cffWLbQQNu8YWLQf0ox/9yIyqTAeg3ORHGnQs8uReJCiO6XBQlAni2IzMJgF1JNoCtUnbSl10cM5x3EmYA4K+oTXAwhSoYl9l6s6m8tjR7D79hR1JT82uxNwVDNK++FKvAUY88kTaMDgjS+UVbElaYmWlHBZ3LP+koxSoM0iFTAp1xnaGra8/rO3mW5hyr9eFY/e5F8f58uVnmJrCJ3yWLl1qgwJMwbjq6qtl9apnDIB8HtmwLFoyLAsWjyjgiXzhdpFbXjkiU6aL/N//ZknDYVQiV4OrJ9TYZFg+nRMG8VgfxnXKie2Rb89FuU0902tZxNd2DpUtFbBo/6g/4BOO+wNk4jjywcdxjbjedmk6ET0HCHmngeE9ODpR+B4v9bqDTYRx7scwCw7GRQICdGDAAKBwgAOOLRdg9oEB5o6IsKCUVd733XePjRq5IZa3uE92pENpThaWo6pXWUW5TKip1Q7O0D/qXvLjeJSR9JGyEJ1ZtkGH4RpiNCvdX/va18pPfnKXXHLJpWZIfcUrbpH/+q/Pmd2HoXkMjgFqDOXT0bwtRm3EDBAlDCYcT0g4vX2qtpkKpu1Eu2GA145OXbllDJA4wek5jEMn5n52ojTwUdXUVE899mdmOdixg/aIve0x7NIGPb092q7d1vbGGKSnd6AZkT7lYPJnaWkVOGGMR/bkCyChQhHGXkxMWwhGpK4A8JEjRy1/4no5ojxIdR5GuzESiX1t8+ZNthEcaR46dFBedPkVUneoTu74wfelS18WF1x4sWzftkMBsllefN2IbNsK0IzKkmWj8rUvsvk8yzMSthltP4zQpM3WHAYCGg6ImBqWAhAOGABE+G48j7o4ACXdePCJ41SgieNIgzhxLe5J03NTAoRSO034fhwMlryWDIvwAJwAIsJgEAzDhHEcoIMtyOfB+H4rMEUABdfMRmQqmn83HuAivTZ9U+7ft9dsMzB6cVGxitLaGZV5GLLO1s7F5EceOukGqOE87QAil8qQtsgDqYi3upd9RK655hobPaNuq1c/a7Yh5hJRFuwbAA/XSBeDNx2Qc+5l2BmbBmXAjafeXmxAfVZmm5Sp92UDQFzUY/wMZS74mI7rRmfUSmw+2Lq0XfU+n2XuwMVNhlX6Y80VdiUm1hUXlcniJUtVuuFrqti+fPM1Pup4pKlRGpvqx97SEF9V5VlUVU9UlcKnI7gj/UyT+mKZR9SPb8EDzuQ+HnStbJSKMmt9p0yZbLa3Xbt2mITKiv09e3bLueeeZ/Nu7rzjh5YWqfBMzjynQBYv3y4b17EQdVRKS1T9y82Qu++E0bV9FCzIsnZSrSxdvty2RSHLVFBIlVA4jmvJYwciAys9p05evyQAEZbqRzyPmwSaVEdbRPj4dknTz9LPASH3HVT82EEHW4VLQCH1BBPS2RyMHIQCRBxowgbkwBOg42CFAxwcrDgPaSP1GLDyMnjHTubr1wNwHHxcugLUMHYDbFEG7iGNnh7foB4pCCMouj15YLSmwzGkj4GU9WPcw4gab286FsZpQIgOTf44AAipgLh09iD6YXc3KpgCq6pS2mL6JseuhZpFQ7oExDmzimm/WFJAPUe0biTC0gAru/7FzGnu4wuhGZlDkpOnKkkVs8krpaiQRby+YJcyourCGJQTom3279+t0l2rARWtyoAA7ThlyizNjyz9G/AxzwqmQnLAgIzjUbjaZkkmyIGLZ0Na3IsdDgBHNWaS6e7de2wUEsnrnrvukoZ631mBOr3kJS+Rc88/Tz78L++R974/S9PIkE3rM+Und1J26gNojkqZAuIZK88wQzTlQPIxQzIqmEo2uQosTFJMBSKXehxwjg8/Hkw4DsChDSI82mC8IxyXGpdjwtL0i2kcCDk5sCSNo04Rx4HJASgAyYHAGEbPgynNqGxgkwQdB6AksBAneY/7nh5peTqRlr3p1SdfByC/14HOQQYQiS+hwmgAkH0VVX2XuFz98zqQzogCxxGTirABwXR0IMr7qle9Ur797e9aXpSB2dmAEJ0MEEKtALi4RpqAUNi26NykQx79/d0y0M8XSRUArV21s2KjUUc5cJxbh6YDgzLK3LSTtbfWGwZFveLzNQHAlDEvP0MmT50ilaXTtA6jUlnTK5k5PdLcUGKg5DssZo+poBDloryUjRm/u3ZtV+lHdRsFj2xlHObZzJw5b8zwDtAgMQDYLvl4GuHHMcQx7cEwNTsoMi+Ie2fMmClbtmy2mepM5rvvnnvlgII7ZeOLtddee43Zk+gT7/vA++U/Pv45Kat8UJ54NEclJVW782hL5mLly4ozV8oklayoAG2WnYWtB2ABfNQlDMQAzc+Cje+IgM+5XwN0kpJNKtgEwERY6jlxo/6cj/fT9MvRmE0IomMn/WDS449THQCQ6hwwjpdi3Pk5TGProZSJOCdN4tO5GFlzYPD8xqdNOOlCHkZcByvPzyUsPnKH9AOoMJ0e1Q0ACqO3S0dul3Jm9iFimBQmAFTi6xuUNzocx+xF5HYMny8Uc0JIj3NURcrGcD1xSLe/z+1bDMVria0e1kHVdxAy3te4qF/co77+KJcZnbVuYxu/Wf1dNeMz0VOnT5XigilSXtMnl1zbIedeNiTlVcPyyX/qk93rZygz+ht/cIhtR0asvOQPk0Q5KO+WLRu0bXrMqI19iG90XXnVddbG2IKoF+AzVnZKaMzH03AiHKbkWbNGConnoYd+KjfddLONNrKFyGte80fywH33ydNPPmVtQwIscH3t6/5IHn7oYbns8svk7//uvTJ33iIFmia59y5VXbVv0B+Iv3zFGTJ77hxrH342zQDJR/MFeKir7cmUAwjl2oJWAArJiLIh6WUnVK8AJtLlfsA/VDHCqF8AEseEcRzn4Y8/DpemX56OA6EAGyc/puPBEH7s0lG8iYnjahTSCUDgxzBJ+DCvhxPmgOEgQloONs6GLhFAPEPST4JSgI4DUNzHNdILUCOvsCc5EDn4YOhG9QKUACTCA4giHToSx6gNxIGJkHSiU5EOIIQaEee8bTFUk1Zs30oapE+56Lg9Pe1WJqQ2TcnTU8ZmhArpBgnIhobVJxypwwzQWhf76B6Ak8GnlVnKwVqwfpkydapMmjBPCks75JVvbZdlZw3J6sdH5JG7M2TP1kyprxtQlQrbTr7eqxJZXp30d1Ubg1JPb2MvC2Vdu2aVMaJPgFRAUeZeumSF1qfXABXiPmc2zvxeCkQdYVaYl7qj1gJc69evk1tueYWsWvW0zbW67bbXyO3/+RnLj3RmKJgf0rb+1H9+2truv26/XfK1vHtU5Z0ylc9LZ0hPt+agaS5RUFuybKnnrW1ggGD5ol65iuWSj38NxABI0wJkCAdcQvIJ55KRhwP8qXYg3IlAJ45THRThUPhp+uVpbAFrwktQKgB5eBy7S0ooDgIBPnHsEhDqhKtRSfCJeyGAxR/a8YZNDhPZWn5cT9xi536/lwMVLfIEhAAEnEtCAI6DEADhgAQQ9dgx8Shj5OEdDYPrUftkLx0apqKTM4TMpERGYOigSFQQKgvpIC3gU7ao++BAt4KHgp2WyybojVUMCUjbQY8wTDM0bABgl0dVdUNtU3UrYYDu1bpQv5zcLJk7e6EUFpbLq95+TM6+dEDu+L9Mefy+Qmms0/r2d6HFSWFBoY1gwYAFhVnS0HhAylVdowykT1vDhFBHe7ccOLhL24cP+TnjUSYKU1ZabXHMQD7GgLSRSwak7/e4cZuqLV++TB577BFZsWKltRn2NBtpXLvWNoefPmO61B+ulw/967/K7Z/5jLXxFVddKd/55rfseXk6tM+QLFi4QFactVLL6rsWQAEUblR21QrAAWApTxzzzHyuj7sk6HB/cnRrrM56nApC4ahz+BDHUJyP99P0q9NzgFDyPNV3EHEgclBJ2mQchFwCClBwH9DxeSwu6XC/JTlGxqD2do2H6cd0Rp65x4/7In8vSxLkMFwDfscP9zvg9BkIMUSNzxaehNPp3VjtBm/Spyx0NABlz569Vj9GaziHoZCE6MAOYINmQyIdGM7bhHKJShDs2KjgoRJMpAu5TchqaMzNRYaRfRSMrzK4mjiodQGYkIbY57q4hOUqOVJc2Sx/9r42eeaRUfn+F4vkcF2HSg0tpko5E+bZKnKYkJXnF764Te74WpdMnDBZyxCLYF39mzxtVGYtOyQPfHeybNm6xuqNYZzGh9VKS2uQQS1tygfDur0FAPAvjlIvniugftlllykAPWpt8/KX3yTf/e63TTq58sqr5PZP/6e8RtWupsZGlR7LTfU6dtQ/pf0///0FKxsEYE+dPl3OPf9cU3VpT38mSbBAamNDMnaENPAxACqQAgU0U8vMKJ0EHxxlN+M1KllC5fL6BjD5cYTTD8e7oBOdp+nXpzEQSqXUoDjGDwezhR8uCUCudjk4wJTc44yZJE78Qf68B570jVeVHChcmvJ0I69Q+cI47QDjhmkYJECoqwvXZecBRABWlJU8ogyUjXVMbW3tpp4xGZGRMzo19UeNAIS4n2PSIJzydHa2af59pk7EPCAYylWuhNMfDGZhmjMgahKQSU58p2xUJYqz7X7qUqagcPWr1sijdxfJ2idHpKWFrWET6onG97d/rklBSBjZWfly4xsa5IufGJCK8ilj5QOoRoez5cpX7JXrbsmVj78nX7atF9m1e6sxMOXhY4Z5uezZpM9H0yYP6g3Tkzb5USev74gCXqG2RbXN/2Gaw7PPPqvSYYu89KUvk29+/RuW5ytvvVWefuopOWPFCvnhD+6wL+vSdpSZ/lNZUyXnn3++VFUr+GkbAhphJyM/5vYAGMQ34FGfsuD8HDBinlDSGB3AEpJOKuDwDJ4LgMKHwk+lE4Wl6dejE250n9rAHOPocOPbnQ4YxDHXPcgjcp58wOEnjYJ0FkTm1PPksbvk9RjR4Dg6VOINN9a5vCOFi7cnx9Qh2cGSFXHg8fIn65OsF/tVA1yodDAM6hfpQZzT6UMN9PszNG5iTZgyvbefzwUiVwMdwvjZNbex4ThhZI+JhKynW7JkuaVLua0umu3axwtkw5p6LVM7RbA0uB5tgPSAz7QDlmVgqG5q6FHQKR0DIe7p7euWxsPDMnFqn1x944g8eleFtLf5V0+ZHgDZzgbi0hP3UD48r4m3HS8CAHLevPmyceMGe1bMu2I6A99fZ/oAux3e8oev8CUZ+hwfvP8Bby8AX3+U9aJLLpYzzzorAXAxz8afMSN8bMjGVzKYZU26SD3cx6RUO9dwV8VYQuFgBFh5HzoelFDLUvtKtB3H0V+ir1i9U+hEYWn6zeg5v7YxvrHHH8f58b6Hc4jvD9oZKNmpUkEo3HjwCcOhHztwxb3JtKJDce6MSAfiGNWB+HQmL4czcpTby+zEm9x9ByILTCGPi7oF42CIJl/ick7egBBvcsKQxthbZkhVPBrCZiYjCSrDWsdWF/sAsd8Pv1QAwh6DGrlkyQqrQ0iYY9JCVYVJZ4RB1CcYCR9VzKWBHHsjZOcOyYE9zJL2zy2TDvYrPrWcJROkqrZPlqzMkUP7BqS5qVilvmMmgUCUKztLpSbKbyEOpeTj7eiqONdhfuYOYUNjmxMAes7cebJ/714bWbv++htk7bNrZP2atdYGtBVq0Tl8B//886Sk1D+T48/dwcftPSxA9i9kMHWgQMEIm1ehSl6xfw8bp41JRBov6p8KPhxHOyX7Y9L3/uHO6+ZtO96l6fmnX/jxw/EP4Phj8+zB0TkJd0ZPPlAecDzscNEx4pjrcY5zAEkFGTpJqnQTb7EAneTbK+KECM95GFPD97Ja0Y0ZcEkQciDyMCfSQSUDbGJbBiQGziGOAQjSRQpCMjCJQu+LNGE8smQUjJRh9LHr+sOQzXW+3DBv3iJjLog2BXDwqQv7FnMMkHh7J6Ugygazxb0jqkodO9os2Zm+sRdtDED4Vhns2TQg/T0VMnV2lyxeOSprHqmSY82NNueGdLmHLTVQEb1RSNPVRWw3fX0+NQHHtrmopEhBnFNmZpe3tbSaFPnYI49Il14nX+q8ZPlSk35Y5xWgEMDDSynUPncu6eComwNQ7NHDdYBHfaQf3HHg4/0q2X/G95VkX6U9U12afjfkcvevSNH5YWoHCH+g7lxqSVWzvFO46sWxd7TkmyrZaZyZcKTlPiCVDItjdwFkybRxY53S3pDecZn3E/u8sFsfEgOOWbuEI9bHG9Q7p3dCGMaBz+uMDWkMWLQdYDYAB2IOFBIQ9gztxhbmIAM8wcN+H+nAzMRh6J37zYamfm3tZDPcRhtTHnykLuKxWJV5TDBnMArXIerp7eEjXyUVPdLXzS5+3paABKvbo9zUpakuW9WyUZm7KEuKSka1/VTy0XxwlAlC0qG8Q3oP5UDK6e5xmxrTHLwYXl6AAZ/nUKLtzDXOA7hnzZ4lN7zsD4QP//kz5rm59BKgU1QEuLikw/NiiUd81KBUJVH8eJYORjjsQuoSfSCc9xHvJ95/jgcg2iLVpel3T78SCKU+KHx/iP5Ak+oSD9wfvgNLAJGDhV/3MOK7c2kHgPGO6eHeaUg/XMRzxzH5OpMlQQiX2qnjDYrxlBEjByQHIACJ5QSEORAhTXjZqCOgAXyExAUjeZgTUoEBjTo2KBtUIEL18nudeQPQGGVyOOJY1S9l6NER9VWi4BoT62prpx6XPkQdIACAdqPurOanzFwjL8IoH/WGeC5Hj7RKUWGJnVNODOvExUHUpa+/U/btyFaJZUQqarpV3fFdB9jPiWL4gmFvByuX+YAu6ZAK/xzU4tnEc8EexC0sO2GN14uvu1aWr1xh0ko8L39OvvFXoQJJkalY/tFKf1Eo8JTyMQP3/WOWxHEXqhgvHXuJJNJM7V/RX1IdbZXqgqJt0vS7o1+ojp2IUjvyzx4nw+IBh9oUDz+1E0Q8vWvsvp8lwpLXky7eZMk3mqd5fNpxLcJJy33Kav/VOeMbcCQMroQ56DCpz4f6KTvMAZlaogxGWsRjfRgMp3dbksazGs9KT0b6NzYpUX9DqoJhU+F+Fp3Om7fYABCy+CkEw5IX4YABtilG+ADXANzwI05/LxKJgxb7HY0nbwMWh5bIrEW9qi5lyJ5tCkhtLWaUZlkb37+PUUO/h712GP73XQRRwyoqyq08Aci0BV/X4B7AYcHihTbTmbIBTpRz/IvCJVYHVcA1HPUj3CUjV8FytUz5+fGywU++1AKkx/c12gQ/HOfjHRR+mn53dMIh+l+F4nb88S7CeejQiR469Ks8+Eg3KDUfHAwQDqblDQ1zMBcIwy8qCBMYmSsEE7OqHDWlo6Nr7Li7myH8mEfkM6tbW9tMlaGjs4sg6WPrIG06OiDV3t5i84K0RvbnzOh1BdMAH99mNCs5IRFffxUVNTJ16nSLw9wgpImoV4bk2h7UzOGhTjAnzIaxnPxDBaKsXKPOlIlr5I0EhJ0m2j0Yk7RwU6dVy7JzW6Vu1wyVRCYoYG2ThobDGi9TAbfSAJOlD9hcMA4zszmWQiDB6Z+Sry8LEABg8JF+qQuAwTWXhl1dRw0j3MEEYOHcgSlAKumTbqR/4pcavr9ovJ6Eqafk57igOE4NT72ept8d/cYgFBTJ4J8oyfEP+vl64Kl5wfThI8kwuoOkwezbmJQYSzp8FjXLOboUgDoVfByE2N2ReUSAUUx0NBuIAhbLNig3I0DkAUjB8BzzTXLAjU3EokQ2R0gZVQtj5XRGgTEYgvd1bqhlzA9i/xwYq7HxqMxafEQaDypQ9UyWKTMz5JzLj0pOfrt88eMFUlFea2UIKSJsRaSPDyNCxAFguB6G6JAUUn0caRUUIHk4mDElYfOmddLd06F1nWflxdbikyqd2X2jME+Tc4AlbC/JsKQ6Hi6AxyUYPw7QcYnIgSgACBf3UjbSDsDBH++oNz4UfvS18FMpNexE19P026fnDYSgSCrVP1EHeL4fdmoVOE46gIhJjC4VIRnAlIBKAAuOSYwuCbUbGLHXEMDkEhEGWCY89si2bdstPRaxkn4YqZF6mlRyYL9rRB4kB6QcU720rjiiOQCxHkxBQ8uKNMSuhpMnT5e5c9naokiloBHp6Dkg5165X8oqM2Xn5hFZ/0SNplggL37FQfneF8ukpMi/jw/Tkj91s3Ik6g9Fvlxj7VYwMi4YnmNjZgUWJBvq5mmJ7N61TZqbj9pUAdaS8ePPZhszmoUkM5bm8QCEi7BUEEkCCyDjvqtXSSAijsfjHr2X9KKcCioAHyohdQvgwUV9Ux1tEUAEEfbz6BddT9Nvh55XEAp6riR/2w85NV+OcUgHOJiL0R5ACKkIEAJEkIiQfHwmNWpZx5hLlYiIt2PHTlOBUMdS02Zm9LFjTXoMA8MAYqNYZlfRk6g3DITRmqUbZoxWBkFNWrhoualRMBpMidrT1c1uiEe1IsyR8cWhGZld0tLaLlkZJca0wZiUxe5LhAG2gCcEY/OJJECAOCFJkJ4DtLsIJz6q544dm2hEWXnmeVYfrYXVg4mMpBX79QA0STXMZzM76GCX4TwAJwk+GP+x6TjgHK96Je93R31wlI/8o87Rrq56HQ9CQanHQePDaLsTxUvT745+KyAEpSb7u37IkTc+zsHCJSImE7pEBBABQixq9fVk7K3jEhHqWahmrqrB1Ey6w8ALCAWzk+axY416vdOAh6oCMsoOZt9B3SIQZgGEmA80rJIQ830w+CINLVq0VIqKi63M0VYwI4ZY8gAAxxP1AjyCgWHMYE6b8axNAJAGI0PED/UN520DYIoUFuXpdTe001Y7d2zVe7Pl7LMv0KScUV3C8fSOB4ykJOQ2IFS8uM5kw6S65fe5tIPqxX34bivCJfMgnQCd4+qX8Mc7KPyg8edpOvnotwZCv2+KaoUPA3KclIjYiTE2PnMgQhpyIzUGagDJwcjtRZ0WBykhpAzShEkaGw9pWJcxtjappe8GWzdEuxrmzJC6MT2ABBjOnoMq5sstYLBgPBg2GAzwAJAg7sUFKJA00oDXjR0X3WaEj7RHPOoZ93lbsOWryJzFHVJcPiAHdo1KZ0uVjXSxr/fePTts87Fly1daWULiiTwDLAJ0Qn0CYAgPEIqh89RzByIHMK652na8Pcnz9PagHuGH4xziONWHUo/TdPLTrzVE/0Kg6KzjjyE/T3ZW5Uv+q/N4yfVkbujmmjOwSxAuUblBGr+jvdUm8hHHYms8mEQxSIk3uDMNkxGJw9A8Mc1mNTogNdVTZeKMZmk54kPblAFGhAI0CIMpARoo4vg5th8fCYsy4WDwmL0MRVrQ4ECmXHD1MTl0YFAObq/Rt1GFlJYWWxpHjjRKrwLuZJX4qhSIAJZYn+U2HLflMKxOHh7OHKxik958PlaROZ9wGBMLI8zv9TQS83sUkAAm6sgxdXNH+/lx1Bn/57k0vbDolAWhoOiU4ztqOL9mnhJAE747mNrnDXHsDlABQDxMQaijXeL78EGWNn/muyoxhLozrGlpGoAWSFRcXCpz5tfI6/+qU378rWHb87mltcXsUQEmqWUJIl0ACKaMc67jB9AY8OkxcUZHsANhP8o0ALri5Udk9eMZ0tNaqaogHyt0Rid+Q32dSl79MnfuQgMQwCLm8AAYgAgSDWpWAEz4zG5OPfaJoA5KDlak4XODSCskIlyqJBRSEI7zOKZ+4ae6NL1w6ZRVx8ZTVDOY2SUG33zMjdUDpm5hI0LdCrsQKlmoZ4SxhizmEQEUfCurqfGwTTYkbXcq0SSAx43TjIy5DYlvhrG6HjDjfNq0ufKGd2XK/j39csdX2QbW1SfUKMoIkzIRMFbvw6xQABLXyQfwSGVG6gPTA1RIV0WV+6S4DHVuRCqqMmXz6hIZ7C01+xFpBONz34YNazS9QXnxi683AGFSItKPSyousWDHAURc3XI1zIfXj1e7UgEm/MgrwCX8AJdW80D9AAD/9ElEQVTwoz6cQ6n1Sz1O0wubkuOXpzhFp8WPDh9iftg3fNTG3/D+9vdZujCiqw4e5gZWZy7UheMoAel4DnzqNE+3A+mZggfTD7mWmc3G7eVywRWjsm1toQIAm+EPmSGacsHcEKCIo+zcRxzAgjrAzABSMGpQxPX6irQ2TJH6XfPk8M55sunJuTIyWOEGbKWIRzpIQIBziUpoLsmUahldkkECIoztTQAmXKzBI4wlFqx7w/n6PO4PSSnUMJ8dPR6gApQCkFKfE8c4KPU4TacGnTYgBKV2Xjo3Hd4ZwJnBNvLSt3uAjS8VCPuFg4+rEMk3/nEMgtN/GgLM+A+w0TP2B/LrXHOQgnnLqzIkO4dtNFw6gygXx3prAuj4xLFvJIZD6gkQCiKfIO6NNIKKS1SiKSuU8ooSqagstrVnSFj4OECWumEoJ+MZM2dr3UO9chABZHzxqC/6ddApMxdrvAh34HH7kKtgYfuJ9vP2DhfAE8+ENgp/vEvTqUenFQgFRWdO7fiAEaM7SB8OSBhc/a3tNhCfoew2DR9SBoS419HFeNeP8SwPAlXCUPWMc/tumF11lTA3t0CWnd0rO7YMS0enbwAfjEleMLGXg5XwroYBQA5QIeUc/wgJN+DTcOLhXNVkWUm7qpNt5lAlMVqj9qEWRnpMQBzQ8wULsAchvTgQu+87EbiEE7sQ+GJgl4pK7R5vN2+7ALcA7ZB6cJQx6hDH4+vEeZpObTrtQCg6dapPpw8g8nkrqUzkb3BnrGAmt4u4MTfbcQdVy8DF5wk58DgosBYMGxFhGmBSkIZKkapiS84alm3r2C52yNKEYWH4kD7YqpWPLBIGEFFe0gyi3KnnUR+IOUos2eDLsGw4BhChytmonIIZxziACKDCYRgvU0CZOLE2BYRcGnIJp3AMdHB8lRUwor2QJF3ycTWWsAAfyh5tjB9tHsep5YY4x6Xp1KfTDoRSKTp+MAQ+TJK0EYVE5CqZqxPJCXfE4RgbT6SHGqYp6nG82R2cJFNjqVRkMRQ0MjNVZcrMl9ppg3K0wSUE8oF5Q3pATeLzy4SlMmQwK+kgxRCfcpBGxKNsu3bvMqM6ks+hQ3U20RJ3SEGpo6NNAYi5Q15/0kFSamw8LOedf2FC2kGlAgyTUlCqGsc5wEz5QjpKLT9lCPBJBZxU5230sy5Npw+dliA0vpNHx08yi4NQjn1Ez0d93HdVDBeT65AQMHArNxsosGZsNMPVIYDI9mnWMNQy4MilIctUMrNypHpihhxrYA6Qj1KFY4dCpCAIgIBiBIwpAnxNIuYAMRERP6Qb6lB3uC4xQdFVN8oTINXb0yvtbQNy6Q1Ncv41W233xU2b1qtbKz29PbJype/1DKCgilFHl3rK9NjtPQCNS0eukqUO4QfwkF+06YmAJ2j8eZpOLzptJaHo9MEA4YJ54i3uSwlcIsJe5ICUlIbY89gWqpKWpZjAHP2HVOTk0o+FaSSAqrCQfDA4M9rlQ+8ObgCQSz8OKsMKQkO2ZCQIlTEr020qAA12H4AqQInyd3Uyg9vQLlE3BzmAAvC4+OoSueBF+TIyOEHaVAJiegLXzznnPJsOECoVgOP2H5eKPCxGy1zqCakQlwo+qYDz81yaTm86rdWx8RRMw7A7TBRqGUzmIMSkvgCkxCiPOtt9UO8FfBBz4CuOE6di23skAvBYykEkVtQz+5oRKZgZgEACIl0HoBGZMLVV2joaTPWhfKRD2XCAT9h0AKOQdDiu0XS4DnFfSHPcV146Qa5+ea9UTRB56r4iaW1psjhsRXLllVdbfQNkXBVzdQwfqYeyhsoFcKWCDg5KBZlwaUrTiSgNQgkKJoGJkBrwXS0LIHLwCWYOSYhjgMkYzVoTBFIv1C79N8oMa5VKYkdFD3bAGBoZks6OEWNwvmFGXgDNYL/I1LlH5ODBowoak43RoQAgyucAkJSiAgAAn9qJE2weEHXhOo40Sksr5eWvH5RFyzPkm5/Ll4aGIzaTm433ly9fYZvTO/CgbiVHwQhz4AmVy9vF2+lnpZ40pemXpdMahIJZnHGSb28YKiYyAjAwb6hlSCtsQxHD0KaaKUMauCi6kKKpXpY2NiD9j0Sip4ZNKv0YyAzwWecR+cBbZ0p5yXSzuZCvSzcjMv/MBtmzrUeyR+ZoOZLlwni8fft2OXLkiKlgSFKAUXu7fzOeeEhRSFeTJtYaWARoAiIz5xTI5S8ZlKaGQVn9cIEcPdpg9WOS4h/+4a0WD6nH5wOFcTo5z4frtAMA7e2UBp80/WaUloTGyBkomAnjr6tlMWKWlIbY4xgfqQgwKlSJIb4hBhABMmxOZiYZyEbmHZQ4Bmjycny2cVYmc418AiJD6Ga4liEZHGnUiHy62VIwQu3iU9Q+lM5npn1r2dHRLJkw/aCm65Ic4Ti++w7wUH7KXlJUIa98a4dU1QzLf32oUg4c3GPSG/dcdvkVpgr6KJirYOMlIFM/ExLVeOknTWn6dSkNQikUvBQglJSGwliNFOATGh2E2J0w1+bUADJgjqcBY7JPj2+Z4Vjko1Q4jM0TayfZMUZnwAfnEtKAzFowKvt38JUNX7ZBGWB+htdD+sCBm5R1dDhDqieOWH4BCJEPH0uk7AX5lfLm/9cjZ5yXIf/1kVHZt529kjoSIDYiN954k9YJFQzQ8ZnSABFTE1INz6QV4AOlAShNvyk97yBE53/hUjBWkrnCPuRAlNzMC8Z0FSVPZs6cJXw5NXmfgg1iEJ+rsDNIwULDOOb7WPkqQSHRYEQOwsickZEl0+d3SWc7Q/++fQdpHjx4UAFrwI5xXLOfHpNVSalvFQIBLCEN1dbWSlFhudz0uiE562KRTatH5ekHyuXAod0KKtkqgQ3J61//J4l5Pz4XCAnIAShGAZMjX5F/uDSl6Tel5wWEAJ5wL3RyvoLBHHxipAwbCPYht7H4UD1AhL2E4exFi5epOjQcCZCE/WOYnENAg295YbBmFT37NNNeMDI+Khr5DPQPq1TTKwO9hZY/hKrGPtGUKSjKx/2Mts2Yq2BR0CLDg26IBuC4xs6NF1yRK1feOCj1h3rks+8vl927t3i9FFRnz5ojl1xyqQFPrAtzaSjWymH89hEwb48kEKUpTc8H/UYg9FzA88IGo2AuBwjOXS1z25Abql0agkFdIsqTZcvOkIqKKr9Tq287KyaSgnENcPQY8AAgABbCkH44hojf16dhwz2Sm+OGahxf+QgaAwD+Eunn5Ils31Aob3p3m1xy41bJzm8jpqWNNHSsvlBamjvlo39TJXv27pKhQR/OBwzf83f/YEbxsjKWX7ghGgBCwgNwvb4/O/yepjQ9X/Qrg1AAzAsbaH4+OY/B7M5wbqSOeUO+mbsPz/t6MozThDHJkJEw4tuXV01q0EZWAMPuMsa8ei3WcQVz056D/ZlyxY0N8vXbs6WqqtykI9Q19jHy27zNDYgc0uzejIwRqdsxQ774kblypK5QXvHmer2v28CO692dufK+t1TJ3j2HpKu73cLY2vbv3vMPtoWr27j4oGHYgbw+ABD19jwc/MbqkKY0PU/0K4MQnfAXAdCp01ETtheVXmBGnKtkqfOGACIfwr70shfZ9QxULVW97GusiabCR/rAKsQEx6amRjuHnLmzZO6KRnn8gSHJzZpsm6RBLD4FEEgfMACYAgy8bDwPTSNTQS8jR/Zvmifb1lZLXlHnmITF1q9slsaG/HqHrSC56aY/lGXLV1idAB6kIVe/khMQceNBKE1per7pOUEIoHkud+qS1+34Koa04T6fsgGEHIAcHBjCNmlIpaSbb3mlqTlxb7QZzM8fWTAxsKOjJWGIdsZmJ8OnH1LJaHiyMn6mjXQBRKTPglHUJJZTkC9ARFlS04/zERlU1YwpA2wN4lu/Eh8QQkVkztE5Z58vr3rVbQYwbgsqS9QhuRAWFyAHpQEoTb8tOiEIGdOcBp2PeqZS6mlUGx8Hk2OcTp1FnQpAGHNZ6sDXKq697gZl/GEbrWIbD1Qzmy2tCZlqpukxtH9g/76xtgaQJkyotTxt03qN39XRr2pZtVRXV9scHkCI0S6f2Eh6/nwiDXzcUF+ZdLfVGpiRLhIR+wdh25kxY7a8851/afGRgHx5hq/eB+BC+uE6EqD7icZIU5p+C3TCje6j0+GPZ9RUis5/InphdVyvo9cVRvZjd8n5PYx0ce4qERJGarjfwzFSCyrZgQP7rB1wMDaAAJMPD7LSndnPbQowEyxvJBCIuENDGXLzmxrk2j9slu7OAWlrzlP1rlAlLbbOYA1ZrsbpMyAEHHHcR/6hPqEuUk4ImxKfJZo4cZK8730fULDJNwkICau6usoAKCSg1PRwaUrTb5t+qY3uf4kox9ELpfN6vZIAkuqQZGBilkXgu10lPpzon5FmBnNMNPSPJPqHEvEJe+KJx2TtmtX+3XYFBz75jCQ1pGnYlh+KEXx14+yzzzPGh/ALSjrlXf/SIRXV2VJaroEZoyrZZEp3h7ZrRrYMDHfLW27slbKSSSaNASDc5/Xx9kf6OVxfJy3NR2Wgv0+mT58pf/O3f2eSGpIU+xSxVQjST4yCpQJPGoDS9LuiX+qTP6md85ehF0IHDoZNeAlyULIj9fxaEpg4DuknGUY897XmBlhUn9nKqE4YnBvqD3NJcpTRTRpSUMLPMOAYkSNHmqSmZqJJMeyAODJYLI/dUyxdncOSm9evQJSlvqpPJRlSUDQqZRUZcsf/sZ1HLKTNtXwhitKv4Lhj51ZpbT5mtqYFCxbL2//sz6VUpR92aeQLsgCRzwEK+09S+nkhPL80nTr0S0tC0TF/UXTipcY/GSnqkOqH83OXfgAcl4j8o4HMLgY8kIpYIBozntkCo7fXpSIkofh0NN8j6+8fkJ07t8tjjz5kdh4wDolIWV369H4mGg4NDttwPsPlTU2+oLS2drLUTpymeWYoCI1Kdl6XFBRr3oOqrg3kShO4pskBJoAQUhlla2g4rKDWoICXLX1atmuveYlce931CnI1MmfOHLMvIf0AeOSDj4PS4JOm3wf9yt8d+3nRX6gABIUkAUq4tOO2IAcjdw5Ew6aSuWqGWuZAFJvGx+d5UMkwBvN9Mq4DDvfd+xMZVAALaYq8DIAUnDglD8CIvAnXWFJYUCjFJXx2p8AkKQCMfGKbDew52vJy4MBeOXa0iUPJZoqA+rfccqucc865MnfuHJkxY6YZocfbfsKlAShNvy96XkEIOrk7M8yfOEocBPgEKOAFAOEcgEIichsRklBIRABCfz++S0O9vT1jQAQI4ZCQ4tqjjz0kR5sa/RNAGQoA2l4DCmj4ZB7LXfEsf8rBKQAFWOgxYazSnz5jlko2NbJ33y7p6Wb0yz9eOHvOXLn1lbfJWWedLbNnzxK+A4YROxV8eE7hOE9Tmn5f9Bt/gTX19pMZgJLlDCAKwHGwGX8eYSEVORi5A4BCIkLKgfEBoZ6epKGa7VKRghyQugysACLS2rdvr2zetEHa2tsMVFCHTMrStCFrR8rCCYCoHuVwsPALHub2J1QvylRWWiZXq/r1spe9XBYvXmSLUpF8AKAAm/HP6ERhaUrT75J+IQhxeXwn/WXDThZKraIfJwHHw5JG3ZCC/NzBCGYnyKUhVDIHIlfLUMcGFGBcHevq6jaJByACgEICiuvYkkiPETbAaMeObdLa0iI5uSqlqGTkebkERHseX0YAIwFIesA9eQoy1TUT5MILL5UXvegKWbBgge3Q6KNevuwCdyJph/TTUlCaft/0G0tCUGoSJxsQJcvmwBO+hzvIWKiFJVWzCA/7TYATIAH4uM+3ulwaAmD4jj1g09vrUhDHhCElEQewQmoCwAAzbS1L4/DhQ7J+/Tppa20xCQdgwTZEHrSmAZP+ABM2HasorzA70ZQpU2Xe/AWyYP5CmTNnthmfY84PLsCHZzL+uaQBKE0nC/1GIMStJxvopFJq1eLYfUDFjwN4ID/3ax7H7wEEACPCUJsCiMIFCIXU42CUlH76+lxlC9ByEHJQo/1CHduzZ7dJSPX1dSol7dFwNiPLl1JVqyaotDNp0hSprZ1kBmlUrUmTau2c2dRMkAR4YtYzAEO6UBqA0nQy0/MiCZ2MlFqtOP5ZP1XyifBkHAceOzOQ4DLggUEaP4bo3SbkQJQ0ULv0wznXHYRiiJ+FrQ5y4IMDhg+Xx4b4TAfwlfrsDe1brOICbHCxpowJi6heoX6RHi7A50QgND4sTWn6fdFpCkIOPkmQgVzVsiMNJq7Hwy6TVMXMgKzOh+hDHQN83N4D6ABIDk74SEv96lwCGmToPZEezgHDtwkBQJBicDGahc8qfdamsdQC0GGoncmQbCPCGjSWaIwHnxMBDeVPvZ6mNJ0MdMqCEJSsWqqkE/7xYRDgkCr9cC2ACWM01/GRUlwVQxLy+UIOQknJKEAKOxCgBQBxX4AY4AYQMEfINw5zEHKVitX5vj0I0s94nzikF/ekgg9+1CmAJuoR1/HjWprS9PumUxqEoKjeiX1Ax4/5EKFLPa6G+XVnXg+L4XlsQgCMA1EADmADGKWqXYBQEoD8fhxEmgEeIfHgsOngQv0CeDh3lYuJhj7a5WVOSjwnAhbiOOAlh+LDT1OaThY6bUAIimP3UyUhBx2/DODgu1REeOrSDY4BGV/CAQglAQc/DM8AFIDDPUhQfEsM33LQNB0MmCMUW4O4nQcH4KBq8fULpCLCUu09ATikE4CSGgY5YPrOjYSn+mlK08lEpzwIBUU1U30/DvBxqYhzO9MTrrv0AgAlpRkHIJdw3AE8nLsP8IQElJoWhB9ggCrmIJSUglKlIQAornt8d6lEWkGRR0g/EPGJEy5NaTrZ6LQBISi1qnEMQAA8nKYajDl38AjgcakGSSgVaFLtPGEvCrAinZgPFHmAA/GlDCQbXIBQKhDhTmTzGQ8k4+sU56lxT3RfmtJ0stBpBULQeKZ1H8Dw8yR4ODgBKFwPYAkQcmBy8InjuC8c55EHBBD4jogOQJwH2Ljve1jHeQBP+JHGeErNYzwR/0T3pClNJwuddiAUlKy2Syic4wI8xgOJ24UcjAJwAoBSHen5CJuni6/NzEECEHytWHzdNVyAEYAT/vHSTzKdn0eUKw08aXoh0WkLQlCy6kkgAkiSvoMOBAglpaIkKBHXJSlPw4EoNe0An6QUBD7E5ESAJoAI8PF4xwMQLk1pOlXptAYhKKrvvksxHOMAlHC/KCyOkxQjV0kg4dTBJWkTSvWJk+oHeTppStOpSac9CAVFMwSY4FLBJhVoQh0b7+J+xwwHjiQAhYTDcRJoAKA4jngOXHZ74jxNaTp1KQ1CKZQKJOFcMnIACvCJOKnAhAMw4nqAB/546QYgim+CpYJPuKDU4zSl6VSlNAidgKJJ8FPdiaQiXGpcpBw9Ow5Ufp6DThSWpjSdLpQGoeegVHAJfzz4uIRkl40ibiq4hI8LqYd4ERYuwoJSj9OUplOZ0iD0CyiaJ9VPdalheqQuKc2k+hwiJREv1LLnApo0AKXpdKI0CP0SNL6JOA+Xeu7YkSrZJIHHgeh4cInzNOik6XSmNAj9CjS+qThPDeP4RICSGvZcx2lK0+lKaRD6NWl8s52oGQGZCB8POHEtDURpOt0pDULPA/2iJhwPNmngSVOaknT8vhBp+rXoRFJOKqUBKE1pem5KS0K/ZYrmTYNPmtJ0YkpLQr8DSgNQmtKUpjSlKU1pSlOa0pSmNKUpTWlKU5rSlKY0pSlNaUpTmtKUpjSlKU1pSlOafs+UnqyYpjSlKU1pSlOaTltKC0JpSlOa0pSmNJ1GxOcSBgYGbFVhbm6ufW3udKa0IJSmNKUpTWlK0ylIvN57e3ulpaVFNmzYINu2bbPjvr4+E4YgVjbz/e+ioiKprKyUkpISKS8vl+XLl8vkyZPtywoITfGFBTYnR3Dinry8vLHNyl/IlBaE0pSmNKUpTWl6AdLg4KC0tbVJR0e7tLa2mZBz7NgxDWuXrq5OE4IQehBkEHwQZiCEHwQYXv+E9/f3WxzikmZYiYjHPUNDQ2N7UnEfLgShwsJCE56qqqqktrZWJk2aJDU1NTJhwgSpqKh4QQhKaUEoTWlKU5rSlKaTiNrb26Wurk4OHjyoAk6LCSXFxSUmsDQ3t6jA067CT6cJL1lZIvn5mVJWliPlFZlSUjwqdYd7paF+WIUa3IAJMgg0sa8dPkJSc3OzdHd3mzCUpQkRB8ElNzdH4yAoHf9dTYh7Q5BKPeZ+/HAIU/n5+VquMhOKJk6caA5hiXOsTlw/GSgtCKUpTWlKU5rS9Humjo4OeeaZZ2Tjxg3S0NAoXV29ZnEpLy82IaesLFMqK3OkqipbHYJPpgpHIoWFo5KTE1aXAdm2o0vuvLNDDu7vSwhAw2PWHIiw7q5u6e1za1FnR4909/Sp4MKQF3OGMqWggCEvrEGjKkiNqACG1WjY7oViaCwnJ1uPkwJQCEXjHUIS1/DDUTeEJIbjQkAKIam6utqG6n5XlBaE0pSmNKUpTWn6PREWmYcffljWrFmjwk+39PT2Se3kLLnyiimybEm+CjvM5WFIi1e1z+vxYwgLD25EOroG5Qffb5dVq7qkv4+J0C4AxSsea09Pb68KNH16NirDKtNUTxqScy/NlYvPq5W5MyqluKBAr+Woiy8iJNLX7Hv7MqWzc4K0tOaqoKaC1sGjsn9/kxw81CSNDc3S0twp3b0DVjSEpNyEoJSlglIIQiEMjReS8EOIQsiKITeG28KaFIISYaWlpXbf80VpQShNaUpTmtKUpt8hIfwcPnxY9u3bZ5OYjx07KgMDw9Kl4Ze+KF9e/rKlUlJUqTHr1SG4JOfZINCoeKNCgwoXJhCNyJp1HfL977ZKYyOTmodsqCtVCGJ4rLe3R89VosnIlJHhUVl+UYZceWOJ1EzMl57uQRkYHHKhJROBRJ3KGVnZmZKTlSHZ6nKyMiVPz/MycyQvq1D9UsmTci1DueZQonnmSlvriDS39ErdoVbZp0LSvn2NKjCpoNTYIm1tKqD1D2pcn5xtwlJujgo0SYvReEEpjuM6PkNuCEnMP2Iy94wZM2T27Nnm/7pWpLQglKY0pSlNaUrTb5EQXnbu3CmrVq1KCD7H7EWO5WNwYFCGhoZteOriS/LlppumS3nZPL2rX3oH9krPQK9eH5FhTUPf2FKYmyfF+XkqnGRKT1+/fOvbx+TJx7tloG9YRkaTQhCEbxOgh/rtHGGCZLKzRS68NlcWnpknhUXZ0qd5Dw4NSnFJsQoZ+S5MjQy6QGRWGgQRt9q4TIYgNiyZmk6OCky5ORkuJGXlSH5mnvpFkpdRJjlSoXHL1BXJ0GCeCkMjcuRol9TXN8sBFZD272uQAwdCUOpRYZChN5+jhMOiFEJRqkMgQpDCx4IUwhEWo8WLF8uZZ54ps2bN8vL+EpQWhNKUpjSlKU1p+i1QfX293HPPPfL000+p8NMsvb199vKeOXOGTRRm8jOCS3f3sMyYMSpvfOME9SfonTPUtcjAUKMJJFkqcWRmYB3JVZ9hsgHZvqtNvv71Ftm/Z1AFF1aE+aowsxjpax2f9BFqsMLYnzkVhoZHpLWjSVZenCeXXTNN2loGZduGVqk/2CWlxdXyyj98rZy18lzJzMrQMnSpa5b+oWPSN3REerVMAyMtKnT1aGJDJphgZTLrlMkdo3o6qvXMkKxstya5kJQl+dk5kpdZaIJSrgpI2SYoYVEq1LJmSVvroBxr7pZDh5plnwpJYVGqqzsinZ29Kvzk2vwln5uUGHrL4ji5nD8c84zOP/98ueiii2xV28+jtCCUpjSlKU1pStPzSFh/vvOd78j69eulvZ0hoQGZMqVAzj57igpDxSoUIaSwpB1r0KgMDA7KrbeW2Lyg/PxSTYH5L2xyyHwdfBxhWdLZ3Sg/+vE2efjBNunuQujxScwhAEEsgWc4zChhFEEIGhwckiF1WFD6egeks6NDMrOzpPlYqwo0GfLOv/hz+eP/z95/AMh1XFfC8Jmezj055zxIBJhzjmDOOYmkKEpUcNi1pV1Jtvf32v7Wu/Ku1+tP9u+wa60CRZFiJkhQDCBIEAAJIofJOec80zM9PfPdU9WFfhgCDBIDANYhC1WvctV7U/f0rfTgg0hJ+XDiwGLmF6aFII0iHBlCODqI6blOTEc6hCQNStiYEKUwFhOiqvgEIXEJpEpqam5RESwSJbcQJY+QJC+NEBp/oldIUkDIUhJ8QpQSlTYpUwpMQU/PHLa9X4+nntqI2toORYRIJvUUm1fZJEUkR3wOBAKKIFFTdPHFF+Oiiy5SfoeDJUIWFhYWFhafAvbt2yeC+tfYsX0XhkcmUVDkxg03FOLyi0uRmx/Ctj2TePrxYQwOcKpKa3Dm5haRmTWPR79ZgRXLOCXmxtRMGKOjMxgZCWNgYAq9fVPo651GTzftWSE0LE0TIBqKcSPK9ZlBeneXRgKiaucYNUkJmJmeUaQnweXC2OiYWox8991345ZbblFb2j8NLAg5m5sfU2aWJCnSLYSpR2mTwmIiC+PS9lksSvvV9JUiSgJx6/VJCfD6PAj6E5AZSEEo0S9x/YhKeGtXP/7LD3dh/45phIIBhJKTFMHx+6gp8iqNm1lLRM0QyRL7qLq6Grfeeqs652gpLBGysLCwsLD4HcB1P0888Svs2rkX4xNTOOn0VNxzfyFOODmEiYiQmulpjI/P482nPWjZLxQmRkyM+OXiZ6+P00kuhGeiiMwtQKJwkkmTFnIFxRQWhWQsIDovcYQNmfVAJBO0td+8JhcCPV22qIgAp7D8/oBaqL13716cddZZ+OY3v4krrrhCaU0+T8xHhcxFhShFRzAT6cfkbCem5zqEKPVhLjKEBVdYSIwbXiFC3LE2ObGA0eE5sSew571hvPb0OGYmhCglCREKBRAQQhT0hxTpoRaIhu0102V8Zru5fuiuu+5S02ZOWCJkYWFhYWHxW4CLn5955hns3rUPc/OzuODiTNxyVzZyKxYwPB3G5OSCIjWJ7kV0NiRi04uJGOmnyOXCZmpoNCiGqR0y7qXGue6HhgTIuSiabpIdakI0KdJb5ekOBoLKf2xsRGK6cPrpp+POO+/EOeeco/yPRnBdUjgygLFwDYamdks/jmN+1o/UUAVyU85GZ8sonnnuGWx6+y3VBp5HRDIXDIYU8VHrlgRmYTX7iSSRz/feey/OOOOMQ9puiZCFhYWFhcUnwObNm/Hkk7/Gnj218AcXcM31ObjqpjT4M+cwPBFBeGYR8xGSHU5BJWCoN4p9m71o3BtFeDpCvc5BIuMkOcY2OFI4DdMbN/1jSiC4RMD7vD61UJrXb8xH59WU11133qWmhgoLC3XE4wC9vb3413/9F9TU1ggJSkLAcVI1SSB3ulErRhJEkCyyDy655BJFmAwsEbKwsLCwsPgIUIhu2rQJzzz9DPbtq0d2fiJuvi0f518eRDQwjdGJKGbD1DxERQDzugqguSaMhMmTccEZd6Gmpg6PP/6Yug+MmgnmZ4gMQVHsNATDGI+kx0xf8QRq+jMPLexjDEjAKSASIGqEfEIKTlxzotKAUPtjtCTHE9h1mzevl/fxDtyJc2Q/0j+J6O+fE5sXy3L9VFT1C/uM9iOPPIKTTjoploOGJUIWFhYWFhZHAEnIhg1v4qlfP436+iZULAvg9nvycOLZbkwjjPEJLniOYj6yoBbrzkzPo27nHLyR03H+mTejsqJcJC3Q2dWJ//rX/wX79x8QUqKnsEhauLjZkBoDimUKbtpcCMyFvwT9RkZGVBoKdfobgjM3N6ume9YI+bn++uuV1oNTRscjuCNtfv5tRBdq4EoU0ucmmeRUV6UYLoZOFMLZgbfffk+I0gjGxhYwONiP6667TmmElm6nt0TIwsLCwsJiCXgQ4RtvvIGnn3oObW1tOO3sNNx6dw5KVixgbDaMyalFRIQAcTEyCcnQQBh7t0aR5b8Ql110I4qKP7g76Ve/ehw/+MEPhFwtYMWKFYq4cPqKhm5DeAgSHEOQDNmhTWLGS1np5uJg7vpas2YNzj//Apx99lkfWAh8vGE20irM5WUkJszAleAXN+0kCeGOOx49QHSKaRIzjebmMfzPv2vFSSddhztuv01IEOMeCkuELCwsLCwsYiABeuWV9fj1k89iaKQfl1yRhetvS0dqfgQj07yqghqgeWAhAT6fF21NU9i7xYXyvMtx5eXXIyc3M5bT4fHjH/89fvGLX6hzhLiLi0RncnJSaXlIhLjTyRAggiKaJMmQIWqCGIdk6MYbb8S3v/3tT23b+9EM4ZuIzG+BO3E7Enn/B0hdeAxBrpgyMVwfxLOTGsV0iJlFFBPomxmFa/YeZCdfJP3I85g+CEuELCwsLCy+9OBanHXr1uGJJ57B7Nwwrr0xF5deG4IreQajUzy9ObZAeV4fdLhv+yhq3/PhlJXX4aqrrkFq2ocfQmjAPHjidGNjIx577DEcOHBALebl2h+SHU6Fkfg4iRDdxs/EYX3+3b/7d1i7dq0iRsczIvNT0va3hARRy8Mzknj/Gi+gLRbD6TBqebgrrkbMkJhZRDCFznAnwlMnozT5qwh688T/8LBEyMLCwsLiSwsSIE6B/erxpxBZ7McttxbjzEvcCLsnMDkzj8WEeUQj3OHlwdyMB+9uGEbHgXRccv6tuOzyy4SUxHcffVKQBP3FX/wFmpubVT0mJiaUxsecfWNA8kQCRH+KbGqPrr32WnUOEO/XOp4xsbAFA6Mvo6GuA3V1QxgampW+SkQolIDSMj+Wr05GdmEIae4kJCMIV0IEk0KK2scHkDBzKcrS7kTAx6s8jgxLhCwsLCwsvpTgNvgnnngC+/c1YO2NGbjvgTJE/RMYGJ+A0A1w63Vigg+jQwl4c90ghtpzcNN19+Ciiy8Er3L4NPDcc8/hxz/+sVonND09rcgQSY/RAFHbQ5OUlKSmwHJzc9WU2Nq1VwgJ+3wPQvy8MRB+ARu2/h9s3TCK+clKeBIykRRKxZo1pyA7Ow+1NbuwdfsryKscxKU3ZmJFRQY8iWH0jswjI/ErKEy95IjTYU5YImRhYWFh8aUCr8JQBGj/fkU+xkanUFS9iBsfTMeKNSngDRWLCy4M9QIvP9mDuZES3HfvwzjvfG5Dj+/u+rSwbds2vP3220rTk52dra6BoM0b6rnziyToSPdkHa9YwAxe+M3/Rt3+XoQnA5ianEFObgFOPulM6ZcM1NTsQ0PDfni8QFPrNiw/YwIXXJWOoKcMJUkPIyO0XBhOLLOPgCVCFhYWFhZfCnR2dioC9P777x9coMzF0TTT02HwzJnKE4IoKU9Fb+cMAq5SPPjA13DhRRcoDY3F54f1L7+Crdu2wuv2q112RUUVWLHiRHVA5bZ3N2F8YhiRuVls2/4uQlldWHtbBs4/6w6UZ9wBX+KHT4UthSVCFhYWFhbHNTjd9Pzzz2PDhg1qtxUXJ8/OagIUDvMS04hae0PMzUVQXVWNb37rUVx66aWWAH3OGBsbxy9+8XN0dHQiKZQCV6IbK5afhNLSCgwODWDbtk3w+z1oa20TovQmzr8yBbfedTnWVNyMFN9KyeGTHxxpiZCFhYWFxXEJire33noL69evR19fnyI81AJxOoyGRIiLlAmGcUrq4YcfxjXXXKPO6LH4fLFv3348+esnwGvY3G4f0tOzsXr1KUhLzURt/X40N9cgFPDjrbc3CkF14T/8xz/C6aedFUv928MSIQsLCwuL4w41NY147rkX0NRUh2iUd00tIjIfwfTUlDrRmQSI2iCSIe7G4q3kd99995fiTJ6jDWQhL7zwAjZv2YxQkFvhE1FcXIEVy9eIOwF7927HO5s34N13N2M+Moc77rwLv//7v6cWjn8asETIwsLCwuK4weLiACandmB8bK+QnQhGRjJQVz+BTZtq0dY6qBY7e70eiTMpccZx+eWXKy1QcTHPpLH4vDE0NIyf/+Ln6OvtQyAQQmKiF6tWnYySkkoMDvWpqbBQwCfEdj/efe9dfPe7f4w77rjjUz07yRIhCwsLC4tjHpH5XszNvwe3qxUe94wQHl41wROHKeIOiOnEm29N4Bc/Gxah2ovq6gp861vfwumnn37w8EKLzxe7d+3G0888LS5eJ+JGRka2kKBTkJaWgfr6/WhqPIDU1GQhsdxRF8b3f/ADnHnmmTrxpwhLhCwsLCwsjlksLEYQXdiHRNd+uBIGxIfnxpSK4c6hDqFBNYhiRl3GMI5RrH9+AqkLN+GKS29EcsrxfQ7P0QrSjqefehrvvvcekpJ4P5gLZWVVWM6pMGEk77+/GdPTY+KMqtO+Tz3tFHz3j/8YBQUFOoNPGZYIWVhYWFgcc9CSqxMJCTvFbhEzJaZQDLVAsyJE94jdx2MRMb4YxnB4DP2DwygJPYzi9GuFNP32J0Jb/PYYHBzC//3pT9DfP4RgIASfP6imwooKSyWMU2HvIDkpgPaOdrz77hZ87WsPq/VbXMf1WcESIQsLCwuLYwoLGEbb8M+wY8f7aKidQDi8iKRUFwrKE1C9Ig1lWUlIFcE5mxDB8PwkhsdHMTIAFITuQUXuVfB6rCboiwDPb3r66WeQmOgR40ZWVj5Wn3AyUlLSUV+3H43NNUhPT8GmTW9hbGwUP/zhD3HeeefFUn92sETIwsLCwuKYQn3P09jw2m60HFhAUigdJ554GhLdCXhn0+voGtiB0y9dxNkXZSCUuoDBoVF4w2diRf6DSEsuieVg8XmCF8T+6oknsP397UhKTkMCXKgoX4bq6lUqfPv2LZieGYcrYREvrnsBa9asxve+9z0UFRWp8M8alghZWFhYWBwzqK9vxKu/2YDu7h4RpCtQWbUMHZ1NqKvdh7nZeTQ3N8GX3omr705DXl4mytPvR0n2RXC57MGIXwT6+/vxk5/8BIODI+puNO4MO+GEU4XklGJgoA87dmwRMutHR0cb3tm8CV+5/37cJyYY/Py0dpYIWVhYWFgcdaAWgbu5zI6u8fFJvPrqG9i5Y6faVbTmxNMRXYhg395tGBsdxcjIKPYfqEEwbRhX3paLtZfehsrcW+Bzf7LrFiw+PWzZsgXPPPM8vB6fOqE7N7dQSNDJSE5ORV39ASGttcjMSMXbb7+FgcEB/PCHP8CFF174ue/is0TIwsLCwuKoBUXU++/vxOtvvInpqWmsXHkSCgqK0NpWi6bGOnVHWH19LWbDs7jnK7fgymvORU5GGVwIxXKw+LwxPx/F44//Ejt27EJSUirciW5UVq1ElZhFIbjbd2zB1PQY3K4EvPzyOixbtgzf+953UVrGhe6fPywRsrCwsLA4KtHV1YP1619FY2OjkJ9iRYIikRm8ufEVbH5nkzqFeGJyDBdffLE6E6iwkLvGLL5IcMry3/7t3zA6OqGmt4LyjlavPg0F+UUYGOgXcrQZyclBebcd2PDmBtx991346le/qm7Y/6JgiZCFhYWFxVEFXoGxceM72LJ5K9xuL1avORVp6emoqdmJ3p4udLR34LXXf4Oqqir82Z/9GS688AJ7KOJRgI0b38ILL7wIn9cPt8eD/Dwhr6tOQnJSijogsbm5DukZaXjnnbfRI+/x+9//vrrY1uX65BelfpqwRMjCwsLC4qhBbU29WgvU19+Hiorlajqlv78LdbV7MDk1he7uLnR2tquLUR988AFkZmbGUlp8UYhE5vHYY7/Arl17kZScIuTVo95bVSVvg1/E9h1bMT01ikRXAl56+SWUlJbgBz/4PiorKnQGXzAsEbKwsLCw+MLBxc6vvfYmdu/eg4yMTLWziDeM19Xvw8jwoJgh1NTsQ25eLr797W/jtNNOs1qgowBtbW34vz/9GSbGp9SusJTkVHVAYl5+IQaHBrBz+1YEg16lAdrw5hu49dZb8fWvfx0pKTxR+uiAJUIWFhYWFl8YotEo3n33fWzcuEndBr9s2UoUFpSgu7cDba2NmJyYQFNTA4ZHhnDvvffg9ttv/1y3VlscGRs2vImX1r0Mr8ePRI8b+QXFOGHlSUor1NBQg+amOiG1qdiy5R20d7Sps4HWrl37hU+FLYUlQhYWFhYWXwi6u3vVYuimpmZkZ+WgqmqFEpLNLUJ8hgfR09OJ2toDOPGkk/Cdb38b1dVVsZQWXyRIWH/xi59j374ahELJ8Hq9WL58NcrLlytiu3OnngpzuxPx0kvrkJefhz/5kx+q3WFHIywRsrCwsLD4XDE/P4+33t6MzZu3YiG6iPKySmRl52F0dBj9/d0YHhoUArQfc5FZPPzww7jyyrXweDyx1BZfJJqbm/Gzn/0cU5Nh+AN+JKekYdXKU5CfV4jBwX7s2rUVSUkBtZbrtddfxY033YhvPvoo0tLSYjkcfbBEyMLCwsLic0Nraztefvk36OzqQo6QH54w7PX6MTTcj2ERpC2tTWhsrMM555yjLtz8rG4ct/hokB7QmKms119/Xb07r9enFkRzCpOaIN4g39RUp+4Ky8pMx9atm9HU3ITvfve7uObqq9VhikczLBGysLCwsPjMMTMTFkH6Jt5/f4cSjHl5hcjNzVcnSI+OjqCrqw0HDuyVsASlBbrggvOPurUkXzaQHnBB+vT0NH72s5+htrZBnd3k8/lRtWwlysuWS5wF7Nz5HqamRuHxuLD+5ZeQkZmBP/mTP8GqVfousaMdlghZWFhYWHymqKmpwyvrX8PQ0LA6D4gkiNdkzM3Noq+vC3V1B9Da2oyLL74Q9957L7KysmIpLb5oNDQ04Oc/f0yd4O3z+ZCelqkOtszJKcDIyCB27noPAb8bvb3deOON13H1NVerXX3H0rEGlghZWFhYWHwmmJiYwEsvv4p9e/fD4/WKcMxCfm4hQqEkjI2Norm5XmmBQkkBPPzwV+2W+KMML7+8Hq+99rq8Oz88bg9KisuxbPka9f5aWurR2FiDUDCAXbt3qMtu//AP/wDXXXcd3G53LIdjA5YIWVhYWFh86ti2bbsI0Q2YmppCakoK8gtK1KWb0YUFtLc3orZ2n7pm4eqrrlRnyyQnJ8dSWnzRIIH96U9/iqbGFnVFhj8QwLJlJ6CkpBJkDAcO7MLQYC/mI7PYsnWzOhPoe//xezjpxBNjORxbsETIwsLCwuJTw+DgEF588WXUNzTB5/UiJycXZaVVCCYlo7+vGw31+7H/wD7k5eUqLdCqVTx92OJoQU1NLR577DHMzMzB7w8gIyMHK5avlveYh/HxUezfvxsLi3PqgMQtmzfh0ssuVVNhx/J0piVCFhYWFha/MyhKeCjiW2+9g7m5OaSmpqK4qAyFRaWYmZ1GY10N6ur2q/OBbrn1ZnVFBtecWBw9eOHFF/Hmho3weHzqbKCCghJUVa1CakoaOrpa0NLcAI/bhZ27tqO5uRHf+c53cOONN6q4xzIsEbKwsLCw+J3Q1tqO559fh67ubgT8AeTk5qOycgVCwRA6OltRLwSoob4GFZUVePChB1BeXh5LaXE0YHx8TJ0N1NDQJO8sGf5AUK0HKi2thNfnV2uBhof6hOCGhehuUOcHff8HP8Bpp54ay+HYhiVCFhYWFha/FXhLPM+V4ZZ4Ij0tHZVVK5CfX6wOR6yt3avWAoVnp3HP3XfjkksuOeYW0h7vqK+vx+OP/0rIkLkrLAWl5dUoLChFJBJBXd1eTE9PoK+vG+9sfhsXXXghfv/3fx85OTmxHI59WCJkYWFhYfGJsWfvfry8br0QnlEkJSehsLAUZWVVcCW60drSIAJ2L5qbmnD66afhnnvvQV5eXiylxdEC7gp7440N8s48CPiDSE/PUO8wJ6cQY2NDaGqqRXhmCgdq9qldYV9/5BHccustx92UpiVCFhYWFhYfGyQ+zz63DrUHauHxupGdnYfq6pXIzMhGT2+XEKB9qKvdD6/Xgwe/+iDOOP0MuyX+KMP4+Dh++ctfora2HqFQCvx+PzKzclBeVo3U1Az09naio70ZoyND2L7zfaSmpeCP/v2/x0knnRTL4fiCJUIWFhYWFh8LmzZtxquvbogthk5GaWm12lI9H5lDQ+MB1NftQ3tHOy6/7FLccccdSElNiaW0OFrAXWFPPPGkkKFJJCeTBAXUCd+lpVXw+wJoa2tCV3cburraUVdfg0svuQQPPfTQMXVA4ieFJUIWFhYWFh+Krq5uPPvsC2hv71DaA26lXla9Cikp6ejsbEWdEKDauv3IzsrCVx9+CCeccEIspcXRgmh0AS+++AI2bnxb7QrjoYhBfxAFRSUoKa5EdCGKpqYadHd1oKmxHmMTo/Iuv4or1x7/F95aImRhYWFhcVjMz0fw8suvYsvW98DJrbTUdFRWLldb4rnTiBqguvr9GBwawK233Ixrr71WESWLowtdXV144okn0NLSjqTkVAR8fnW8QXnFcuTmFWJkeBANDfvR3d0ppLYGxcVFePTRr2PFii/HGU+WCFlYWFhYfAC1dfV4/rkXMTw8ok59LiosQXn5ciQmetDaXIv6xgMiPOuxfMUyPPjgAygtLY2ltDhaEI3OY9OmLVi//mVMz8wiOSlViKoPeTzeoGoVAqEktLU24sD+XejsbMPk5ASuuupK3HzzTUhLS4/lcvzDEiELCwsLi4OYnJzEM8++gH17D8Dv8yIrKxtVlSuRkZmD/oEetRi6vr4W4fA07rvvPlxyycV2S/wXgIUFiu64+KYo59otLkznVBYXta9bt05ddeL1+tT5QIFgCKUl5aioXIb5SESI7AE0NdWr6bDSshLcJASIN8a7PfI+Y1l/GRa6WyJkYWFhYaGwdcu7WP/Ka5ibnUN6ehpKSqtQUlyB2bmwmjppbKpDa3MTzjjzDNx//33Izc2NpTy2MDk5Jf8uIhAIIDExUXt+QaAIpiHh+Likw4htp80znbgOiDf6d3Z2qq3xbW0dSOZUmD+gNDzVy1ap+96GhwdQU7Nb3fifn5eDc887B8uXL1d3hpn+iEajEm8YwWBQ+btcLuV/PMISIQsLC4svOXr7+vDUr58RwdmOpKQktW6konw5kkJJ6OhoQWNDDerEBAJ+PPTQgzjzzDM/ltB2ipejQbOwsLCA+fmoEupu9xdPgEg2CJKPT0qCCKaZn58XEjSntEFc8Lx7124hQS9jejqM1NQ0tWaLZzxVV61CMBRSt8bzvrBIZBZnn30mTj31ZKX1Y58wL+bPfuJluTT05xlQJI3HKywRsrCwsPiSgmtIXnnlNbUtPiHBhYyMTFRVrkBefhFGRoZR37APTY216Ovtwdor1+K2225T2gEtNqjJ0PkQ9NOGAlo/U1BTkNKtNQrUeuj4nzdMfb5osB4kHCQbJEAfd1qR6ZaCJz9PT08rm/lRC7Rly1b4fUG1rssfDKr73rg1fkFIUk3NLrQ0N6KiohwXX3IRCosK1DUoTBsOh1UZdDNPTpHSZp9x/VdaWtpR0X+fBSwRsrCwsPgSgtqfF55fh+7uXoSSQygpKkdZaSWEsaC5pU4RoOamRrg9HjzwwAM4++yz1NoTIwu1UPwgsTEiZanQPF6F6CeBIRoEieHv1ieLmJmZVaSKu8KefvoZdHZ0qWsySLCShbCuWnkSCgpLMDDYh337d2B0eBCnnnoKzj33HHVbPLVFnFIj4eGao8VFTYhmZmaUMRqrsrIyIckZx+07tETIwsLC4ksCDvdcQ/LCCy/h3Xe3w+fzIjcnF1WVq5CekaUWQ/NgxNaWRqUFOu+883HzLbegsDD/ECH4SQWiJUGfLvgeSYASE93YsOFN/Mu//At6eoTQJiUhIOTG5wsoEjM+Pqpuhg+FQkhLTcXNN9+IU4QIUVvEazJ6enrUeiLmxXdEP06B8ZnpSdqYnkSIeRyvsETIwsLC4jjE2NgYampqsHHjRlRXV+P8889Tpwnv3bsXr7/+BuZmIzjzrPOwatUpmA2H0dQkBKitES0tzcjKysRtt9+ubhencCSP+ThkhuLkdyFMFh8NraVJwNTUJH7+81/gzTc3IiM9C9k5OUhOSkZFxXIhLtVCeMPYu28H+vo6kZQUxBlnnIFly5YhPT0dLleCmvqiNojviIZurgniWiO+R7NmKD8/H9nZeg3R8QpLhCwsLCyOE1BIvv/++1i/fj127dqFHTt24J577sG9996Ld9/dhgMHajA4OKjWpZx15gVYsfJE9PV3oUlpgZoxNj4qhOl8XH/d9SgsLECCCMwPIzOW6Hx+oHaG79ft9sh7PIB/+7d/Q1dXD/LzCpGckoT0jEysWHEisjKyhfz0oK6eN//vR1VVBdauvUKt8TFnAxmyw/xIdrjGiESINv0YRn9eq1FSUqK0QsczLBGysLCwOEbB4ZtkhL/uN2zYgCeffBK7d+9WgitHfsWXV1SirKxCnSnDtR8jIyMoKirD+eddytSoq9uL1rYmtLe3iMArxQ033KAu1kxOTjqE5FjC88XCrCsKh2cVyX3xxZfgciUiJycXoUBIvdOKKh526UJzUx1aWhrU1vik5BCuvPIK5OXlH8yD64cM0aG2j9vj6SYRos14/FZIgioqKo7r3WIGlghZWFhYHGPgr3YKLpotW7ao6xM6OjrUuT5c1DozE0ZHewfS0tNFmFWqKY+w+J119oWoEoHJLfEUmK2tjQhLHpdeeimuuPxy5BcUwONxK+Jjyc/RAU12ge7uHjz11DPYvn0nkpKS1RQXr8ngLr+CghJMjE+gvn4PWlqb0NvXjTNOPw2nnHIKEt1uNa3Fhe779+/H1q1bUVhYiEsuuUStFaIWqLGxUeXHZ5IhhtMc73eMGVgiZGFhYXEMgSRofHxcrQHatGkTXn/9dbX7h2s5uGC2qalJBJgXK1eukhEe6O3pUVMm5517MaamRVjW7UNrewv6ertVnKuuugqrV69S5wdZHF2geCYx4ZTmU79+Wh2QmJWdjfS0VOTk5KOycqW8txQhSe1obKoRYtsEbpO//fbblGbPua4nPrXmVhofrgWj8B8fn8bGjRuQm5OFU089Tb6Jlcf9mqClsETIwsLC4hgABZlZw8Ff6u3t7Xj11VcVKRoYGMDmzZtFaEZx5plnK01BW1srcrLzcemlVyEpJQVNDRSUDSIwGyU8BXfeeYc6GJFTIxZHDyiSzblAJCzvbNqMl9e/Iu45IT/ZSEtJQ1FJpTrqIBqNqJv/2zqa0d3ZiYyMNFxz7TXIzc1R02jUBPL74DsmWSZ5rqurU3fElZZV4vIrbsZcJIyBvhbkZGWq06VT09JiNfnywBIhCwsLi6MU1AaYw+0oFCnYCB5wx3Ne3nvvPaUR2rdvHwoKilFeXoH+/j61rfrii69AcXEFOjtb0NJcj47ONvT29uCKKy5Tt8RnZ+eo9SJ2CuyLhxHDtPnO+djd3S1E9zVs2bxV3RGWk52ljjioqFiB3Jx8DA72obZ2L7q65L329ShivHLlCrXYnWvC+vp6hSgtKA0QT9GmzXx5UCan2UJJKepeseXLqtS0WHFxsXxDBSrelw2WCFlYWFgchaDmhxqfoaEhrFmzRq39oSZoYmJC7RoiCeLCaJeQnuXLVoJnAo2MjIp7DU4+5XQhSlNoqN+Hvv5etLQ2Iy83B3fcfjuqqquUhoALqi0JOnpAUcx3Tq1ebW0t1q17CfX1DcjKJAHKREFhMSorlst79qvF0PWNNejv7Vbkdq8Q4fPOPQd/8id/gsrKSrz22mv42c9+pr4dvmPmS9LLhc/p6RnIy8tVU6n053dw9tlnK23Q8b477EiwRMjCwsLiKAKHZCdB4TQJtQPU+vAMIC6KHh0dFwLEwxCz1a95aoq4Syg1NRNXrL0ec3NTaGmqk3RdGBwawNorr8RVa9ciIzNT3Sye+CVa/3Esge+a5z49++zzQninUFBQiMysTJSXVqOosAzTszOoq92DttYmDAz0obOrUx2H8Oij38D999+v8vjHf/xH7Ny5U5EarhXjTjJqecxhiVwQTVLEgxS5uP76669X50x9mdYELYUlQhYWFhZHETgVRm1PfX29EnKc5jD3PnEtEBJcKC2tUJoCn88j5CcdpSXVSlOwefNb6O7pxLJlK1BTs0/CQrjttluVRoknAxuCZTVBRx+o6XviiSexbt06pKSkoay0HNmxU7/T0jPRJ++1oWm/EJh2DMl30N7RjpzcPHzve9/F6aefpvJ499138ZOf/EStL+KFq16vR8gQd43pC2Z5fhCv1uBustWrVysto4UlQhYWFhZHHUh8KBipAeIiaJIingEUDCahqKhUaYGSQikoKalAcQnXC02hVohPwO9DZ1c76uprcNddd6pt8VwkSzjJjyVCRx/27t2Hxx77lZCViJDcTBTKey4vWy4kJkFNhTW18PLbXgwM9qO3p1cdkviNbzyizhJygjsJeaQCF0lT88MpUy6ALsgrkG+lWJ0uTa2QRRyWCFlYWFgchSAR4gGJLS0tmJ2dQySyoM6P4fRGbm6+Xi/iD6gzgZqaajE0OIC0tFSsWLkcF110kdoC7cThhnpLiI4GLOLll3+Dt9/eDI87Ud5hBsorliG/oATjY6NCgvehU94xp8I6OjoRXYjiD/7g93H11Vd/KRc2fxawRMjCwsLiKEVXVyce/+WT6O3tR2pKElJSM5QWKCe3EBPjo2hsqEF7ZxN6uruxfPkK3HPv3SgvL4+lPhRmqLfk5+hBT08fnnji1+ju5oWpQbUbrLrqBEV4Ozpb0NBwQN5tBwaF5La2tWPVqpX44z/+I7Ww2eLTgyVCFhYWFkchmpqa8dxzL2J4aFhNZRQUlggJqoJLiExzax3aWhpFWHZgZHgY111/LW655WakpKTEUlsczVhcXMBvXn0dm97egsWFRXVXWElxBUpLqxCdn0dTcx2axfT396Kvrw+DQ0O45567cN9999lprc8AlghZWFhYHEXgouh169Zj9+698Pt8yMrORWlZFVJT0jHQ343Gxhr0dHeirb1NbZX+6sMPqXUfFkcnKGKdWrjBwSE89tjj6OzoQpKQGi5q5jQntXxDg/2or9+v1nkNDPSqnV0pyUn4oz/+I5x77rlWm/cZwRIhCwsLi88Z3L3D7cpLDzTcvmMnfvPKa+pU4PT0NBQXlSM3r1Btj29uqhcB2SrCsQORyBzuvvtOXHnllV/as1+OFRgRy/e8Y+dOPPvsi4jMRpCUElI3x3NXmNfrU9djUAvEe8K4Hqi7swvnXXA+vv2db6OwoEDlYfHZwBIhCwsLi88BHGrNtQk8PZjb2c1iV+4Ie/bZF0QQtoh/ELm5BSgpqoTXHxDi04qWllr09HSpNUNnn3UO7v/K/cjPz1NpLY5e8J2TAPHgwqeffhbbt+9Su7iSU5JRXFiOouJyROYjaq0XL8DlVBgPSOQFuV//xiO44YYbLNH9HGCJkIWFhcVnDA6zNBSItKkJoqH7zTc3qrUivCwzMzNHrRXJzM7FyOgQmptIgDrQ3taGYFIQDz30kBChs77Uh98dCzBilSSIa3y44J0X4vJi28zMbFRULkN6ehYG+/tQ33hACC6nwvrR0dGOsrIy/OEf/iHWrFmt8rD47GGJkIWFhcUXgPb2Tjz33AsYGhxEUigZ+YUlKC2pxHx0Hi0t9UJ+mtDT14WRoWFcfc01uPXWW+xC2aMYFKXU+JH8GKL63nvb8OKLLyv/5OQUFBaVqXfM2dC2tkY0Ndahf6BHSNAA+vv6ccONN+DBBx9Q50RZfH6wRMjCwsLicwSnxV555VW8v20HeDlqVlY2ysqrkJKSgd7eLrQ0UwvUqa7S4Fb4hx56EMtX2O3SRzOMGCUJIriG69e/flYvePf7kZaWrq7JyMkrwPjEqBCgGnR1tmNgsA9d3d3wuN34zne+jUsuuURpCi0+X1giZGFhYfE5oa62Di+uW4+xsXERjmkoKSlDfl4xpmdm1DQY1wOpxdBClu688w5ceeVau0bkGEO7ENhf/erXGBwcRkpyCNnZ+aiqWolQiGcDtaGp6YAivIMDA+jq6lbXXXznO9864vlPFp89LBGysLCw+IwxPTWtpkj276+Bz+9DQUERiovLkej2oqO9BW2t9SIceZN4r9omzYMR8/LsYuhjDZs2vYNXXnlNXC6kpqTIO+YVKGWIckF0Y61aED3Q34c+MVPTU+pcIE558rRwiy8OlghZWFhY/JbgNBexdBu8E7t27cJvXt2gBF9OZi5KSyuRmpaJoaF+pQXq6m5X02A52dl46KsP4dRTTzliXhZHJ2Znw/jV40+hpqZOkZqMzAxUlC9DZmYehkcG0FB/AN09XBDdJ2S3T951Dr79nW/htNNOs+/6KIAlQhYWFhafAXhw3osvviRkp0WfHFxShbzcQkwLIWpsqlE7hXq6u5QQvenmm3D99derLfUWxxZaWlrx5BNPY2xsDCnynnNyCoTsViPgD6KjsxVN8q77+rsxMDggJKgfV1x+OR4Wwpudc+hdcBZfHCwRsrCwsPgUwR1Cb775Ft55ZwsWZHgtyOc0WAU8Hg86OlrR2lqn7gbr7x/Aqaedivvvvw9lZaWx1BbHEjZs2IgNb2xUu8C4IJrnAuXnlwq5nVG3xXe06ctSe3t61NEJj3z9EVx99VXqW7A4emCJkIWFhcWnhMbGJrUWiNqgzMwslJVW6vNihvrV1RidHW3o7ulCWmoaHnjwKzj//PPtLqFjEDzp+4knnkJDQ6PS4mVlZqO0rFpfgzLQg6amWvSpE6L70dHZiaqqKvze7/0eVq5cEcvB4miCJUIWFhYWvyNmZ2fVBam79+xFclKyuiE+N6cA0zPTaGmpQ1trE7q6OzEbnsX1N1yHW265Re0aszj20NDYiGefeQETk5P6Mty8QhQWcseXC+0dTQdPiCYJGh4exq233op7773bngF1FMMSIQsLC4vfATUHavDii+sxPjEpArEY5eXViC4soKmxFi3N9epqjKGhYZxxxhl46KEHUFVdFUtpcazh1d+8gU3vbIbbnaguSy3iXXC5hZiYGFNTYd1d7Rgc7Be7B6FgUJ0NdO5559qTwI9yWCJkYWFh8VuA94NxMfSBA3VISkrG8mWrkJaeia7ONtSrXUKd6OzoQH5BAb797W/irLPOiqW0ONbAhdBPPvk0WlvbkRQKIisnD2Wl1QgFktDV04Gm5lr093ULCRpAb0+vetff+MbXUVhUGMvB4miGJUIWFhYWnwBqMfSGjdj41jvqROHi4lI1FcbFsA2NNWisr0FHZwemp2dw11134I47bld3TFkcmzhAjd+69ZianEZychIKC0tQWFCCeXnfnAZrb29WWqC+vl51XtTDX/sqrrvuOnsQ5jEES4QsLCwsPiZ4O/zzz68TodevzoKprFwuJCcFHR1taGjYj65uXpDajurqZfjDf/cHWGGvxjimsU4I0Lvvvg+PJxGZGRkoLq1GdlYeRkeG5H0fQE93OwaHB9HV1SWEuAS/93vfwQknrIqltjhWYImQhYWFxUdgYmICL4lQ3LVrD7w+P6oql6GouAyjo6Oord2jtAK8GmNhYRH33XcvbrjBngl0LGN4eARPPfWsOugyWd5jdnYeikoq4fcH1NRnS0uDOhuIU2ED/QO49rpr1TEIdgH8sQlLhCwsLCw+BO9s3oLXXn0D4fAcCguLUFW1QpGh5qY6NDbogxG5RfqMM87Eo49+A5WVFbGUFsci9uzZh5dffgUzM2GkpqaqabCCglLMzs2itaVOnQXF2+J7ervVImiu/7roogvFbY9BOFZhiZCFhYXFYdDa2opnn30R3d09yMrKQnX1KmSkZ6kLM+vr96tTg6kx8Hi8eOSRr+Gqq660B+V9IkyLmRXDKyaoPfti+45rv1548WXs3L4LbrcbGRmZKCmtRFpaBoaGB9V1KL09XRgeGkRXdxdOPuVkfEOIb2lJSSwHi2MVlghZWFhYOMDD8tZRIO7cDX8wgPKySpSUVGJycgJ1tXvR1tYk5KhLhOMIrrnmajz44APIzrbXJRwOQ0OtqKndJ8SxBe3tvRgaHFaLyOejESxE5xX5WFhwiSRyIdGVCJ/Pi/SMVOTnZaOyshwnnngqysuXfeb3cfX19gnpfUEITo+6KywvN19IUJXS/FHj19pSL3G60N/fr3aQ3X3P3bjllpvtZanHCSwRsrCwsIjhnXc249XXNiAyN4eiolJ1JpA70YMWEYSNDbXo6e1EZ2cXli1bjm99+5siqNfEUloQo6PD2L17N7Zte1/IT608TyABQnLciXC5PkhmSITmpK+np6cRDocRiQhBUuSIZlFdapuamqK2o997771YvXp1LOWnhy2bt+L1NzZK2XNqKoykNz+vWB2S2drWKMRX3xhPLVB2dpZaEH3SSSfFUlscD7BEyMLC4kuP9vY2PPfsi/LrvweZIuwqypcjIz1bER9Og3V1tQkB6oTP58dXv/qQvS8qBoqPpuZGvLt1K95/fzt6e3vFD0Ie3XrG6zDgMQMkPSQ/MzMzh5AfEh/aRixRE8QrSOhHN68k4fk8q1f/7gR0cnISzzzzPOrrGuDxedVUWFlJFTIyszE8PKiuyaA2aHCAW+P7cdnll+KBB76CzMzMWA4WxwssEbKwsPjSYkqE8bp1L2Pnjl3wBzgNVoXCwjJMTU2grm5fbBqsGyMjo7j++mutIBSMjAxi584d2Prue2iob1RTXVxTY05PXipS+EztCqcc48QnKrb4h+mOYD46p8IYl0SJhgTI5/Mpwsn8aQj6r117Ob75zUdRVlap/D4p9u7dj5deWo+JiUl1AnRBQZHkVQ23x4uOzha0Njeou8K6e7oVYXrkkUfUNKg9G+j4hCVCFhYWX0ps2rRZ7QaLzM+jqKhESFA1Et0eNDfXKW1Ad1cXeD7M8hXL1c6gNWu+nNNgi4sLqK+vwdat72KHEEZqRwijEXOKEGpt+EzNjlProzQ9ks/c7CImJ8YQTBnDWecX4dKLL8f292vx2E83YWI8KmTHJUSHJlERH06bkRQFhayQFBl/IhDw46abbsDXvvYI8vIKlN9HIRqdx/MvvIT3t+2AW/LiNRm8LJVTYeHwlDohur2tGf2Dfejq7MTy5cvwrW99C5WVvx3hsjg2YImQhYXFlwqtrW145pnn0Nc/gNzsPKUJSEvPUFdi1NfuFfLToU6GpqDnbjBOg33ZNAEjI0PYtXuXmvKqq2uIaX08B9f5LCU/nLqi1ofEh4YEhn7R6AKmpiJChoZQVL6ASy47AddcdStOO/lKeBJLYzkAda1P4nvf/RO8vr4NHndQ8lwU4zrY7yyPGicSIaMhSiQhWlhEUnIS7rvvLjz00ENISclQ8Q8Havaefvp5Nf3p83mQnZ2L6qoTkJGRjcHBXqUB7Oxqk/BORCKzuPuuu9T5QJwOtTi+YYmQhYXFlwKcmnnuuRewd88+dRp0WXkV8vKKMD4xigZei9HerKZChoaGhPxcLYL1QeTkfDl2g1FjU99Qg61btmL37j3o7x8U8kGtj9a+LCU+fGYaansOXegcFRsYH5+E2zuKNSen4uprLsFll96MssLzJXVQZ3JYLGDD2/+CH/7gv2Pf7j5FdqQoVR4JEIkQyRbL9vv9B6fNGEbSlZeXi4e+ej9uve1KpCQli59X0uirTd58cyM2bHgb81I53gLPK1FKy6uRIP/xYtzm1npFhHs6+7F8+XJ8/euPorLK3hP2ZYElQhYWFsc93n77bbz++kZ1K3xxYSnKSqsQlaGvpaUOzU316O3rRldXN6qrq/Gtb30TJ598/O8Kmp2bwnvvvY2NGzehvq5VyMycIhYkHIcTCyQbJD9cM0PyQ1JC4kOtz8x0BBOTo8jOjeLStctxzVU348wzrkTIXx1L/XExit6xx/DffvQ/8fN/6cb0JDU/i6psaodIgOimIfEiOG3GMBKiBLiRkx/A1Xf24cIruxGdKcb216/CYF+BECcvMjPSUV62HFk5+RgfHRbyx2tRWtHVMQxvYABX3LYDlasmsAgPFhdIAknGPJKvV4z0zaK4E8QPiSI9pTy6JdyVEII7IU3sZAkT25UmRC4Ab6Ibblcy3Ik58LozxZ2CRFcqEiU+JK3F0QFLhCwsLI5btLS04NlnXkBf3wDy8/LVdvhQcoqQnnY0Ntagp7tT3F0i+BLUbrAbbrhOaRqOZ3Bn13PPP4ctmzdjakovdKbmheTCiAPaxk1/TnWRAFEDxHU2JD/hmXnxn8WqExNx7XUX4NLLLkZF2RohSH4hRSNCtDoxM9uCcKQbk+EpTE5NYCY8LGZciNSUkNIpCIVCeFbyicxjlmuKwpOSN+APAkM9bmz5TSqEq0pduH4oURExaojMOzIaIhIhs4aI1Q4FQzjnwmXITl8GjzsJ/oAHebnF6kwin5ApHobZ3FinCHB/3xhWnNSEC67bjpS0SWkvNV4iHCV/pZES94IqTeOgv36MOXQCOlWvqX80osZNm4bxJAMXQooQuRLThRxlST2zhHalIOg9FRmhG+DzlKtkFp89LBGysLA47sC7wZ5//kXs31eLpORklJVWIDe3AGOjo6hr2KeuSegTQsBDEa+88go1DZaXlxdLfXyCu7N++fgv8OIL6xEOzx6cUjKkx0x5OUWCeZ6amsTY2ASmJoV4YBaZ+ZMoKB9F+YowcvI9QkggJGnuoKznPyQL3EgmxWjDTWXiF51PEALFvKVOYhaFZZD8LIhhHKanmy7uwq/bFcR7G7yYmRTykMgpuaiqK4mP2anGdnB6bm52DqXlxTjn7HPlfRfDLwQpJTUNZUKAOA06IwSssemAvP9m9PYMCjkbxqoL3sWJ57YjGFyEz50AL5U9KlcNp5t1o5mXOgt/U+0Oz4gJA3Nis95st7Ac1S6CbY9VU2WmgulnMmaGBBmXgHGTQkBaSjKS/AUIePMQ8KyG371K6lYobaqWelZKOcc3Yf88YYmQhYXFcYWNXA/y5tsiiBZRXFKu1oPMR+fR1FSnTwju60FnZ7faCfStb38Lp516SizlsYYIxqb2STujSE06UQQjFxbz2ooJEdLTmJ4ZFUHfh/BsO0aGR/Hrx5tQs79HC2oxZug3ZMeAbhINal8UWYouYmCoB55QN7ILx5BfMofkVBHYQhpIVCjoD7IFsemkMFeCXgxtkz39SRpmpmLyX/5RYUIaaNEtnEYZeWUqL/rV7U1A094kTI4nqikxtoHkZ14YCQ+8lFpI+nmcsHolTj/tTGRmZCotUXZOPioqliE5KRX9/d16NyC1gB1jyC5qwyU3b0Nh6YgUknBQ80PDujjBeiwFuY0kQ5R1FTMX4XSj2EKOOGuniJBkRJKniJFYC9Imtk3lZzJlueIn3S2EE5ickD6S1yh8D1yiFRRSFEpaRFISbSFJKWL7gYDPD583Gx5XPnyJZfAkFMDrFrd3GYKe5UKclkkZfDkWHwVLhCwsLI4L1NTW4aUXX8bwyAhycnJRXrZMBEeymgZpqD+A3l6uA+pSgv6hBx/EjTfdqLZgH+1YFMITiXRjdmEHJsLvor51N3buqkd7RyvScxdQsQLIz/FjPuzCrh3TaG4QYSwCmdoWkpDxgQxM9q+GazEZCS69vsaJw4kAblmnv88XwKxI92DmHmTk9wuR4XodLcGNMFekR0yCGJIiRVJiwl0ZakkYR/xp03DDF9OwaBpVpZg9LySC6aNiMy8+9/cKyQhLT4T9iM4FEBRikJKxiNTMeWTlzSI9NQNTfRcjYa5K3RDPnWSlQoALCkuUBokLotvaG+Ub6MPoyATOumwvzrx4Pzy+OSGNQoJYt1h7pGhVJz7TTdCt6i92ovwjVVduY5wweal8lI+ADvE8xC+GWNMVjJukakYI1TSJ0TgXn4t7UoiSGBIm5sU+FK6nCFISiVIy10sJSRLi5JfPOtHlQ0bgZpRm/JUQJHsR8IfBEiELC4tjGiNCfLgbrK6uCSnJySgtrUBOboG6G4zrgNpam9DT043+gUGce+45+PrXv4aKiqNLMITnajA5+xamZt8TQdeGqKsdY9Nd6On1YmoiJAJwHH2DE+jqEAE56UVaugu5RR7k5LkRCLqENJAgiERccGNSpGV0cRK+pDDaDqSjfkcZZmdcSksxP+dWQt6Amh8DIwqcIoEXylKj4UnZi9TsHiE61B4508g/8kiljPAPJKcA6RlARpY21BxRMzIXJpHRGg8KdWo9pmhEsM/MaNLD6SLmkZImgl3SBSnYRagHpVkU8Awjb/X5FuGWMklM/EIEelqq8d7rlyM8VSAkwI2srGyUlVYjNT0Lw8MDaGjYj57uDnR3DsMTHMBlt76H0pXdQroWERVSZ4gLyQ3zJA4+0x0LN34kKwSf2Xz2geoSsRlGw0dFasTP0cUKzsdY9x0WDCMUAROj8pZ/SJLCnIqMadYMSSJpohZN5SnxM3OEFKUuoiCjFGcv/wnSgher/Cw+CEuELCwsjklw6ua119/AlnfeRYLLhcKCYhSXVIgQSFAnQjc31QkB6kJnVydyc3PV6cAXXniBmu754jGJsfDTGJn8GaZn3xHiMqM0JePjHrS3lKGt8QSM9pZjISLMQjA/Py3h83C7/SI4hczIv5z647QVNTw8rJCiUq/50QJzgfM1CQvS3ghcnrDS8syGE8Toww658JmLjWkYxn7jmhsuhOZuMB5sGAgEhVwkIys/jNzSbiRldSE9d0CIGKdmeJVGArwxEuQWUkIBTOLEoqnVIYwmRWl5ODVk6ieejKLIgjyraTYxbukHM9vGtCQf4n0IYSAhw6Ib7711CRr2ni51CCEpyYeiojIUF1epyO3tjWhtbUR/by96e8ZRtqYGZ1+/C8np7AtunJe8JXPmTzcNCZZPDG1VN4dR9Rfj9FMkSGyCbVe2GCVVxaHqHzM6IBZf2kvbSF/TR0TM65Bn41aQB2ql6M9+npmLGSGUQ/3AQI/WovGd5BZJPNcigh4/qgquRG76+UgPnojkwIWS2p6PZGCJkIWFxTGHvXv34eWXf4Ox0TFkZWerQxFTUtLQ39eDpqYaIT8digBxJ9ItN9+MO++6ExkZRz5s7/NCZ+d+bN7+v9DZv1WElRvRSJJIKr8I/yCmxrMwM85zi9xwJc4fnDoi9DBNbYx+1oRHkyCnfTizFPQzpMc8kwhxZxgJEkkQt6TzZnWXi1vETTyXkCshSguzcPuGhBR1Iz2/DfnlPcgqnFPam/mI3nFFw+m5WRHOXFBM+IQwBUU4h4RA+Ul4RJgrEhIT6qqq4pb/tZCXf7goeV5sCnwSrDkhUi7vIsb6C7D/rbWYGS1DKOhRB2KWVyxHVmYuxsaG0SjfQFd3G3q6hhCZH8L5123DqtPbhWhJRsLASDxIJkxZ4quIDt2ceaKt/OlHhwNOwnMQJj8xjM/pK7adWhpqwYYHheSOSt2F4SUFY1qvZL3mh1NZnOIiP1cLyh1l0lJuMawj8x2bEDOm+5V9ojgwyxZrZhro7wYi0vckqDlChFgGSaovIIRIyiTZ9CUIaUy5FaWZf4ig9wxJ+eWGJUIWFhbHDAYGBvH8cy+iubkFyckpKCopQ25OIaanJ8WvHh3tLejt7UFff6+6qZxaoNWrT4il/mLAIbaurg5vvPEGamvr5dkFj5t3Z/FWdpcWqOofHXfpdJUhOebZaY5EgAyc7qVgmLMsJ0w6E06bxpmGBGlxIVGEblS4xTg8wS7kLduH4uX9ItQXpG0JihwliyAOUNsjyRTxEcPsmQ2fSUooy8MRIQ1hsUXYk/yoOAyXSNJMJHBaTuzm7aejr+EC+L2ZQiK8yMsrVlNhXp9PiGYrWlrq0dvTJSRoFLmlHbj0tveRWziidqsxX6WRYv6St9LySHmKS6iK0XHQUqC/MawLeSHrFuGiaDFq5xgJjxAULnDu61qEVAFdLdqMjSRgZioRc2GP9NWsImNevxAhIUOp6UJKxJ2WmYCs3EWkyHNqWgLSM4XACGnh1KJf+rBX8nz/LS4aBzKFK196QwJKqjVBXJB+I7nxUkMn5Id9xGePkJ+AkC6uJWKdWX/2o2kT3yUJU17SSViR+69CiE7XgV9CWCJkYWFx1IPaildffR3vbn1fflUnID+/ECXFlWpKjDfDt7Q0KuHH6xECwQDuu+8+dTUGtRpfFEZHR/Hmm29i69atGB8fV9u9zYGFhlgYcuEEnw9nTBjJD415Xhq+FEv9TJk0htQ4QX+ntohYmsYY1oPvZk4kKqfi5mZdSM6pxbLT65FfNqYFvbwCCmV1SDUX00jVWSoFdlgE8eSkXvNC9kGBzaKpOVFTbiLcPeIOhRbR3xbElvWXY27qRCSnBJGSkqw0gbwnbIrb4hsPCBFqQV9vv7ok96SLdomph9snRE1IELuMrVEtFofpFVWXmG02Wanmi4eq44wmPNS+UMMz3E/SI/0QdaGpfgENBxLQ066npBgvLTVbSEkAg4N9mJ+fg1cawqtJeFVHUVGR6tuOjg61tk2DfZmoDovk/WfsSyTMIpis3/HUuFRmIYCMjDTJwy35Tkl7x1BcEcF9v5eAC9cK4aE2Tggd14Gxvlx7xXVD3MHGxdb1QqCycoBTz9dxqTnimq2ZmUUEvIlYe+r/RV76nVIaX9KXD5YIWVhYHNXglQ+vvPwaxicnkJ6egZKScqTJT+aRoSF1QWpXd4daDD0xMY4LL7wQ999/n8QpiaX+/MErOl566SVs375dhNO8FnDys9yQC8IQCycM0fgkxqRzwhl2uHII40+b+LD4Tj/jJvnh2iJuZTdh6roLaafH7YUrgSczS74i0BO900j0zMLjG0cwdQi+4BRSsnuRVTyuCI/aui4Wu4faD+54IgkiqC1aTFzEnrfL0bbzSoR8xUJ03cjOyUUFD8cMpaC3r0utB+vt7UR39wgSfd049/ptKKwekLpJfaUesWZqxNzGj7vaSCBIGkgO2JwZIREDvZrczIZd6OlYUAc7DorfcD+nEoHExJDUoVQIzQCGhgfVO6YhOczMzFTfIMlwT0+P6idDgDlFy8X69OP9ZwMDA+o7YdrU1FQUF0sbhcAPDQ0Ksecut2nph0VULPPgtPP9OP28WRQvm0RaTkQRR05BGkyMAtINigSxeWzj4ADw3huaHF14NVBarf2Vlsi1KOQLuOzU/4GKvEclzRf3w+GLhCVCFhYWRyV4AvILz7+E1rYOBIMBFBQUo7CgRJ0J1N7eohbCcjF0X1+f+BfggQe/gnPPPVcJlC8C3Jq/bt067N27V4Sk/oW/dGG2GW5pH85NmOfDTXuZcIMjuQlDWmjoPhIOF27yMv6sC4lPWJjCfGRe+Zk4JEDmzi+ntoswttRC/uHZRFFE5xeFXCzAHarDCRfsQumKGfh8CfLeNBmigKYU5+GJ40OJ2PP6xZgbPRPJyUnKFBWVo7CwFJFoBC1N9epb6O/vQ1/vGMpP2o8z1u5DKDUsBIj10NNBnP5itbl7TZ3zIzYXFA8PAX1CHHo6FzE66MLkGNDRLGR2QOo4o9vn8yZh+YpqITVDitQQ6nwlyZj3lq1Zs0Zpd5qamg4SGoLvn4SHpGZ4eFjq2K/6kGkZh9qhtLQ0RYgGBqjFGkFkLkHqmoj8gmRUrQRWnzGOyjWjyC4OwxdYEFLJesfInfSTmlYUN9vEs4fU4Y5TQLu0YXSY/c/3I5WRpvA+2jQxHjWFpskc+yMjpQgXn/JXKM653RIhCwsLi6MBXLD7m9+8hu3bd6tftRkZ8uu6tFKETqr8Sh6QX/+16OxqV1qgiPwcvvKqK3H77bchJydHZ/A5o7a2VmmAmpub1fQXBaATZoilfTg3YZ6d/kv9aEgslj4fCQwnnHGcfs48lsbhM4W62V3GxdROMA6FuTYkQG4R8JoEGRg345I0mLOJDsZZ5DTQLPwpHcirbELpyh7kFi/IO5e6yX9tB/LQvusq+FyVCCV5hDRkoLJiOdIzsjA02IeG+lr09FIbOIzZyADOvGYblp3SJQUvYGo8QU0JcQqIZlD4S0cL0C/Bg70ujA0lKLIzMSYsIobU1DQh2/lCSIYxODio6mkIT1ZWFk4++WQ1pcX3TD8TRqJzwgknqGeGMy3baQhPYWGh0vTQj2HUADGdVFQIfjrSpV0ZmfMorBjBspNGUL5qChl5c5iLLmJkIAFTQs5I0Gr36Om5sy7Wi6C5dZ6GM2nMjqRI/cGI4eGQXCdEjRu1PuzyyGwChvuD6Gv348DOBVx6wQN45KHvyd9NPpv/pYYlQhYWFkcN3nvvfbz++puYmpxSv/4Li8qQn18iv5pn0SY/c6kF6u3uwsDgAMrKSvHggw/gtNNOiwvXzxE7d+7Eiy++qDRXoVBInWRMaCEXJx20ncOs89m4D+dn3AZL/dhmpx+fnX5HgonrdJt0nPIyF6ouJT8mDrU+bCttowlamp8Bnw0BIkwehJkqpL2wIKRobh4LCW2oOGUvotOViIyehyQhCsEkvxCUEhQXl0tcko1mtDQ3oK+/Gz1dY8gqbsO5N+xAVv640CchcEIM9r6fgGf/zYfGmgWMj0q+6p3ockmYaajd4dQVy6chaSkrK1Namra2NjXFSX/WmaSQU108jZxkh+GGDBHcZccwkmD2H78JrgtjWsbJzs5Wuxp5jtPCwiyS08aw6pRhVJ00hsLqWaRkSF4eYHwsAT2tmuCwm5SRqnPH2c4tQHsTcPoFwMlnQ627YrPY22wZCQ+1P6zSzLQQvV4P2uqC6GzxY7DLJ+TQp/p5UTKci0zjh3/yA9x/3/3q2/2ywxIhCwuLLxwdHZ1CKl4Suxt+H69GyFULYYPBZAwO9KKpmVqgNvT29KqpBF6OevPNNyuh9XmDi5+pAeJ0B4UIBagZRmkfyW3sjwo3oKB1EgwDupeSDT7T0O0Md6YzMHEJ9iUF98z0jFqk68yLMDZBN4kP20vhTmPIjDMewXxY/6Xl89mQCxNm0vKZpMnjSUF2ViZCQoBS09JRVroMWVk5mJgYRUOD3hbf3zeorg1Zc8FOnHJJI7yBKBaielv8guTz+D96ULt1BUZH5tDd0w7erWbeU3p6OqqqqhQJam9vV33AtjCM3xOns0gEeWEvtWGmvoyzcuVKJCUlKZLT2dmpLqKlP8M5Tcb76njLPYlTf/8QxkbDakt89Yo5nHXRIk44cwY5xZPwBKPqaACeZ2TWMKk1O2JznRKn67qEEI0OaS0QSY86RTpVTIp+5vSWFI3ZmQQMdofQ0exFW70PA11eTI4J4YoKufOS5PGdkiCRcOo+Zpv+6q/+CjfeeKN6p192WCJkYWHxhYFCmOcB7dq5R20oSpFRvrS0EoVFJZgTYdTa2oBm+fXP6zG4JZ5C6uGHH8aaE9eoX8KfF6gp2bx5M1599VWMjY0dQoDMEOq0j+Q2tnETh3t2YumzE04C4oznJBoEn2koBDndpciPY8rLEBonTN602Vaj/TGC35mGz6Y8EiBDghjXCZMnw5zp54WMcCt7enqWmiry+X3qklySYe626hEyoxdEd6G3ewwJvi6cf9N2lKyILYhmJvIPs09OXsQ//WUiGnaeJGFuIdet6p2Z8qjNWr58uapLa2urIjUmjPUtLy9XZIlrekh2jOaHdTZEieA3wXDmzelBKV2+i0xkZWShqGQeq08dQvXJwyionoTLG8H4BNfrSL8xKusas7nTjCdtT4tRi7UVQdLrfbjNntvr2WtcM8VqTk240NHgR2tdCrqaghgZ8Eh8TXgS3brP1QGbkrd5J+b90JD4cTH33/7t3+L8889X4V92WCJkYWHxheCdd7bgjTfeFKEcRjAQQF5+gQiZFQgGQyLwOtX1GF2dei0QtRV333UXrr/hBnye94ORNJD8cBs8f/1zDZBTmBs4icAnAdM48zPuw8EZdqSynPWgcKcQN1qfqakppekwYQaHK5N+NEb7Y2yTzqQx8ZzaH2M74ywF/RiPhtoT3mmWmZkrRCKopplKS6vUdBjJBrWBba2NGBBi0tc7gsIVtTjrqgNIydALoskS1PoYqZo/CAy2LuI//4Eb7sU1SEkNqKksrs0x5dJUV1crDQ6JDAkP66EIhLSDJIE7t/hMksSdXew3tp1pueYnLS1d0ixgemYagwOTSExYxImnhnHh1aNYdeYsgmlz6uDD4YEEtVaJa3yaavSurpPPBYrK5dua1tvxeREru4jmIMTtFlJD0sQ07Q0BtNRIfZv8mBjxS9kJ8HhZH/Y1Tfy9m749nJuGBJgasb//+7/HihUrVNiXHZYIWVhYfK7gr/AXXlwvJKdbBKAbqWkZqK5ahdycAhEsU+qC1La2RhFQvSLE2nHyKSergxHNL/HPAyQ9r732mpC1dzAxIRJNwKGSxilcltoMc8LEN3CmNf4UsPQzNuEMI/hs/IxNLPWjTWJB0mOID4W7CVsK4+esJ+2lBIh+xpg4xs38nWUYf9MW0wbzbMATrCnQU1LSkZmeBY/Po7RB5eXVyMjMxtDgAOrr9wsRaUdvz6AQi36cetkurDizS+JS45Ggpp1Mriw2JQXY904C/vr7LqQkrUJGRkiIdK/aWcg6si2sB9cCcQE0iQ7X+5Dwsq2sO8kuvzXa7Euu9zFEitNLoVAS0lLz1LlI5StGcMbFQ1h1xjj8KQsYHkrA2JBeoK0WMUelflJVHrZIIrR3G1C5Cjj7Un2yNLst1l0xbQ7XB7nQ3uhHw94gOhtDQny8UmeXhFHjw77ktKN+X+abcb4/AxPGdjvjkRSfd955+C//5b+ofrCQdyAdc+jXaWFhYfEZYGJyAi+vewW7du9Tv+AD8uuf26Arypeps2d4GF6DSAsejMg1QxQ6X/vaV3H55ZcrIfVZg+SnoaFBnf+zb98+JRwJChLnMLl0yDzcEPpx/ZxwCrKlbqalbfyNm4bCnVNcJD4UctQAOeObcuk+HEwc2s41QBSeNCbd0vQmX2f+S+Pw2YQT5pn1dbt9yBTCE0pKgldYBRfFl5VVwef1yftvURpBTol2dQ1i0d2OC2/eg4KKsVg5FPTMTxtqUFhMZgbwy7934Rf/nIDCguVIS09Wu7S4MFqXqb8jruXh/XMEie5SrQ81Qjzvh2mmp6ckziR4TxvJSNUJ4zj/qkmsOXsGwRRONSUowsN6cJprdASKDHFL+5i4hwc4jRZb4yPkJytPXyab6FlUa33C0wnobgmguSYZHQ0hDPd7JT8pixohtb5H14n9ZgyfCfPsfE9O0N+QVAOSv5tuugk//OEPpc/tjjHCEiELC4vPFBxi3n77Hbz++kYRJmH4Az75NZ6rtEDql//wIBrq9+lf/iL4+Av8iiuuUAcjcrfNZwUKCG6F3rVrlzr7x0yRUFhSE8DwI5Eg2kbwHE4AEUxrBNhHgXGceRLOdBRozmfGM3FJfEiCzHqfpeUdrn7Gz8Rdugja5G/iLc3jw8qgm+FL0xCsY3R+AUkpacjKyBZy4JHvwY+y8mpFiufCs0JGD6CtvRF9fb3o7+tT9eLZOpWnbcPJF7XBH5L3wktTJXuWoBYZi+3yQN1h9qPvuvH2qwmorKoQMpOudn/xjCe+U7aT9eIaoIKCAlVP9h/DSYg0UUoQgpaO7JwcTE/y/KQplK0YxTlXjGH1WWGEUhakPlxvFStXK7zU9RqcBuOUF+/76uvSV2RkF+h1PjzLSF0WK4kGu32o25WExr0pGB3wS920Roh5mX4z3x6f+f6dMN+WM65xE+Z7Me/J+f2Q8P/hH/6h/Mj4GlKoQrOwRMjCwuKzQ0N9A1544SX09vUj4PfLL2Iuhq5CcVEZojJ4t7TWo6WpTn6194m7Wf1K//a3v41TTz0llsOnCw53+/fvV1NePP+H6yWM8CcoLGkosCkgKWCMQCKWDpdO4eOMY4SUCTc2BRLdJo4RcCac/ibsSM8mPcG6sb6sK+u8VCCaeE4/Jyj4nYugCcY18Z1uwuRHOPN2xidMGG360Wb93G4v0tOy5DtIhivRhYz0DFRWrhDCkqPOiGpo2IfOzjZFiIeHh9Q0VFJSUOrmxWD/GCrP2IJTL+qE189+Yf+xDOlXKZanUnc0JOB//akbDTUulFeUIjkpWfVJX1/PwQXTrA/XB5nTx7kOiTsAZ2ampRwPohEhgq4FLD9pFhdcM4kTz+FhhtIO+U+tQZbyuNCZb44Lmid4zs+EPqAx9jqVzfU9jO8SgsMt/V2tQn62p6GlNknS8KRxId1cPC1MjvVi/zj71PSdead8P8aPcWel3karNSkkjn4EbcZhns78DKjp/Ju/+Ru1Y0wTPwtLhCwsLD51ULA899wLqKmpE0HrFRLkQ15+Eaoquf2Y1yJ0o15pgTrUgugxGcjvu/de3HLLzR84kPBIMELBicMN/ASF3dtvv60uPmXdKAAYx8Q3hII249IQjGPiLR0qnc9LyzXPtJf6HQ4mDm1Djij4jJtwpmc81pVCj8aQNyM0DY5UL0OAaLMMhi81hLP+rA/dpp+Mv4FJ98EyWc8FdRRCRkY2PF6W60JBfjEqK1bKs0+tCeNUWF9fl5qm4nb39LRUeH1elQfB+7hGRyax/OwtWH1up6QjK5H+IuGQcF4w2rLfhWd/nojJURfKylORms4Tvt3Y+/483t86hcj8gpqi4knlRcVChKRunBKbnJA2Lc6h8oQpnHvlBE48KwyPTx9oyJvja3fps31OPQ8oLBf3pBCgca3lYTOdXcH6cKEzr7loPhDA/m3yvbcJIYt6JYz9yakq0zcfXBtm+m0poTF9TiJTUFCIW2+7AxWVVXj6qSex/f33JJzb4uNkifGdeRMkzNzxyB1jl1xySczXwhIhCwuLTw0Ukq+99gY2bdos7gWlBUpNTReBtwy5eQVqCqepqRbtHU3yq78H7e2tOO200/HII187uHDTDOSfFIdLx+mODRs2KBLEsp2/gBmfxmh+aBt3PDxRhKYbvEl9bpYHDhqBxGFTp6eg18/UBBgBp4UjbcbRflrofRhMXLbDuAmSEENajD/rYQzrzb4nnHkYGD/mwe3jhtQwP9rOuEdyMy7JkyFezJPmcG1iOoYxHoUzt8XzZHD2T8AfQKUQ4uKSchHq06it3at2hfX29SjDMlJTUlQdTV4GUmMMDY1h5fmbseYcxmXbNPlgNXj7OjkGNTXTU/p2dWpl6D87lYDanW5sesWNtvoQfN40pekpXT6Oc9cK+TlnVj2PDiZgRMgPr5+Qpqot7cLZse99IK8IOO8KQPic9HusTlIeT3HmtNfYsAsNe0Ko2Z6C/u6ARJL+9rF/+J7ifWX6jm1zts/4E/RnXxMZmZnq3Y2OjMp3PInyikrccutt8jdTjhdfeA6b3n5LfQMmPxqTD23znkn6uOuNROjUU09V4RbS19JJurcsLCwsfgdwnQ2nwYZFUAVDATFBlBRVqHOBEkVStLU2oKm5Dv0DvWhva4NPSNI3vvF1XHjhBWqg5lDEwZow7sP5OWGGLxPXuLlLiKc+c/0PhYkhQCYObQppkgiG691VUREmi0iUumRkuhFKCmNkaBCdHUOS5wJS07zqdvD5KIWKD9k5QaSl+RAIeUTwuoUo6UtHuX4lLKRpcmJR8mU5NDzwTwiTi7/SVQ2UYDQ4UltJBowhNAnTv/YNGSHopiA0zyY/A6YnAWI/MMxpiKVuA6eb+ZlpNGrM2G+mnjR00xhhPz8fgd8fEhKUrbR8JEGZmVlYvmyNujS3t7cDdbXUCvKy1C6MjA6rG+WdJx07yzfgdR6z4SnkVO1G2epW5BZNq/uzpicT1G4tTlEdTEZbuoFkSLpf2cEk7upyYWocKCyT95pB7U0CpDpqjY9zJ9rIENDdxrz1Lfr5xZoMcc2PIT+8sqNme7IQoBQM9/nl3TCc2rz4OzD9RPDdOQmRcdOfz+xXxi0pKcUp8iOBhzhyuz7fHxd9P/H4LzAzE8Ztd9yJ5ctX4KV1L2DDG6+r98/36yyTcPYhF9OfccYZ+G//7b99rrswj3ZYImRhYfE7gbtynnnmedTVNcDvE2IQDCA7i7eDL5cBPBNDIwNoaDyArtjaj76+flx73bW479571AF1BIehpULPOZA7h6nDPRs0NjaqU5/r6+vVsyFYTpA0UNjQpkDXpIKH+bmQnDwuxKcPTQ3DGBzgScskIwkiZBaw8oRk3HJ7PsoqAko7NDw8h97uMPbtmcD7740gJ9cjwjJRhKb8imc6t96Gnp0bQmaWEMOgD9F5nwhinpXjlbJdGBtLVBqHmRlNwqg5oIaJdWZakg62zwhJgjbr7/RzEiHjRzA9t4GbfIzNOLSdxsDpXgqm01Nqiaq82Vk9hWiEOdOyXvK/vNsMpQXi7j+fCPGS0ioRvsskjgvNzTVKM8i1O2YhM78FD/ekL4GpH8sw9WcVeVjivLyX4aFR5K94ByvO7NBrhxbYPhILMVqhojRCJDLcrcWzD7nAmjBdxepTq8STnNsagXYx1AjlFAIFZXraTU2DSVwuah4ZTMC+bUlo2J2G8UESN6mTkFydl/7mzHswfUOY/qHtjEPQXVhYhDPPPkeRH+6mI3lmehr2N+81W/fC89izdzduvuU2rF69ButffglvbdygpszYP4SzDAOGcZ3Uddddhz/90z9Vi8UtNCwRsrCw+K1AErF+/W+w6e135Be0SwbuoJrSKC2tRn5BKaKROTQ08UygJgz096GlpVn9Cv3mNx9Vl1QSHH44YBv3J4VJS20UCRDPhDHCkjB50iZ5MIZCRZMhEZA+F3LzpnBgbzNq9o9IXE1+CGYzMx1Vh9etOSlFCIyQpRQPxscjOP3MdFx7fS5+/atuFBUHsGxlCPU1k4rUpKa5UVwSxK4dY3jz9SFctjYL9bWTWL+uT36VR+XXvQt+P/NyK+3BiZJ3dm6R9JFfBC5vc9cCzQgzTS60oDVu82zCSSYMQSKJMlNgRjhSmJp+MTbh9HP6E8zb6Wf6k+SKbn4DJg7LZfk+r19djOrzB+ESf144uqz6BOTnF0m/jaKmZg/a25s1Ke7vlz71q2srDIEwMATAGILlmPeniZ+QwQUPpsO9OPGSbSioGFUaObVDSziV16dPZ+YUGo0hQArSLM5kSjbqYENqiKhN4logxuXi6ziRWlQHG9bsCKF2ZzqGegKS3C3kie+AhEb3jfPbo00/0ybzbNqwyHcYS8P3xb68/Iq1OP+CixQJ4snqLc1NePfdrWoa+brrbsCaE0/Ca6/+Blu3vIObbr5VvpuT8eYbb+D1117B1DQXe8eJLt+Hsw7sQ24O+P73v4/7779f+l3YnYWCJUIWFhafGNu37xDisR4jI5wGCyIkg2p+XpEiQQFx9/Z0xBa/dqOzs0MG+Qi+8sBXcM01V4uQESkTg3P44aBt8FHDEuNyoOfuL578TK0UhYkZ+J3QhEdPg2myQMNFsgk49zwvqpaN48d/W4O62impW1xSckorGErE7//7cmTn+PAv/9CqtEQl5UF86/fLUFoWxA//uAY5eV5UL0+SX9vzItDdWL4iJCYZ//C/WtDXG8Z//NNl2PLOEH78v1oxNjIv9Yy3k00mGfP6FnHLHdVCugqkT6n5iMdhvdkmp6GfMWyzIQcUdkaTZIQi/Zz94iQVNAZO91KYcg0Yl++RNss1hCg1NUNdLupOJJlzCyEuUiQoKSmkLs2tq9uvzonidNjk1JTET1GkyoD5mTaYehJspymHbidIbkhiPMn1OO2KA8guCKvdWCRB0gWSj0Ri1aV5qoXyD6fIeEwUd3zNztBTkyJGYzOZxuPlmh+gbo8fdTvSMdiTJAJTkx/dVeqfD/QLn41t/Ag+c/q1vKwCp51xlpDnIqmfWx3bsHnTW6ivr5Xv8QL5GyrHgQP70NTYIN/DNMKzYSHVJbj7nvuRnZ2DXz72MxzYvx/3P/AQTj75FOzcsQMvPv8sJibGpS90n5k+4jdA6LL1RoAf/ehHdsfYElgiZGFh8bHBNQZPPfUsdu7crXb08FclTwPm1Rg5OflCBkaFAB1AR1cL+uVXbFdnF8459xw8/PBXD57bQjgFxScB03HR8+uvv45NmzapxdBLiZXJmwO/IUCGKChhMOsS8uPB9TcuoLamG0/+sgujiqC4RFAsIDyzoLQ6M9PzCCYl4qxz0lFZHRIhxPuvfEhLd6O+bgpvvDqA+x4qxqmnpSoS1d46rbQ9Z52TgW3vjmBqch433ZqHF5/rw2M/lTKG9X1ah2glYgjPRHD1dSVSXiUmJ6ltiQt7pT2I9RXrb9pGQ+hn/uKPkx7aSwkPjfOZMP1FHM6PbpqlYHjcf1EdiJmckgG/PyDCl3duJalt8aXFFZidm1UnRLe0NChizCtTyCF4ho0ha7QN+XGWTcFNw/d4aJnEIqLzLiE1LuRWNKHylFpkF42r9TuEFKVITmEZINVSWiJOQ3IdELU+7L5YF2lIsV4hP1xoXb/Hiz1bUjHQmSJluqVu8f5hHZf2iXmmbdpDmPelFikXFeGGG25CeWWVeqcLYgjGpeGi5y1bNkv50+LLE7eTsXLVapxy6mlqvZAhuLt37cQr61/CFWuvkm/vdOnTXvzql4+pdVaMw/LMu2f5rA8N3ezLf/7nf8Zll12mwi00LBGysLD4WOBg/tLLr2DH9l0yTCeo6YySEr0YmoNIS2sDWpvrMDjQj9a2VrXm4xuPfgNnnXWmGog/7lCzNJ4ZyLkAev369erkZwpGCgX6E0xDYwZ8ChpjtBaIU0Zu5OW5cdnaKDrau/CLn7Sjr3cOoSQ3fB6RiosiKUWYuwMB+OYm4JVf/l6/CJZEIRpCTDhdxZmQuVlNQDzU7Eh50egipqckrfSJ1AIdbTPSdg8uuTxLaY3y8n1q6iwQTMT/+7cteF0IFNPoxbTs1yiuuCoHBYXV6O8PSH1JZHSbWG9nu+h22jRcc0MSx7wYz5CJpYYwtsnzcHD6M97h47Luuh7BYIpaC8TDEV3uRHXpaHX1CerG+P7+HjUV1t3VgZ6+HgwNDSIpdp8Y35+T/NAwP74vfmu0DeJ1YA8D83NCCjxTKFnVIASoGenZXB+jF0vzVGeSnf5eoHanvNJ0ve09ENLaN2dLmCVJDrV/7Q0e7N+Whvb6ZEQjPriVdjBONmkOB1N3XT9NPki6c3JysWLlSiHNdUhJTcUNN96srvWg1mZocFD9aGAc3p3HnXUk9T//6U9Un1x6+RUoL69QfUPwHVObRHAt0K+f/BWWLVuOM886GyMjI0KEfoGuLp7GrrfPm/4ydaabJKhIyNjf/d3f4aSTTlL+FhqWCFlYWHwkdu7chXXrXhGBP62mObKz89SdUMkiZQYGetXC1+4eEXbdnRgeGsatt92KO+64Xe0A+rAhxgzYBs64RgjUiSD5zW9+o2yGm1+9hDM+3Yb8UBhx4Kctok7qnCh1GURjfRtqD4xhZobExoVERDEaSUDeeTfghjvuwUJSFt5omUDr8/8Az55XsDYthEtOOQVlJ6xGy7bt+H/f34mOmSl4U7OQVHYCFoWAuAbrEVicFGHHxdJcSEyNAImODLDyH20uhB4bjWAmHJU+jGJ8jPeBRZGU7MZf//flmI/m4s3XeSEmF1jr/jDtMdBt0f50kyiwjwyRcBJDp+3sX4OlfkufWYbpW2M749CPwjstNUMEeUjVwef3KlJcUbFchTU11aG5mQuiu+W76Jb3ERGCmCrx9OJt834JtpPkh+/MgGWwTFMXrt2Kzsu7TBtG+Yl1YtqQnCakYzYB4yPA+Kj0c2y7vPAQ9HQCu7ZKvaX651wOFMc2SbE5XD/Es376u6AWPTftzcTkmF/qRQ2Nrpdpt4FpP+tKt3lmO0xd+U6oobzltjtw5plnyY+G7Xjv3S24/IorUV5RIcS7Fy+++BzqamtVe6kVu+32O4UwrVLpn336KckwAZdedjnS09LVvXw8I2jf3t04+eTTcMXaK+EWwvn4Y79QGqYLLrhIE6if/QTdnZ1C3jyqLqZvTR35vYyOjuK+++7Dd7/7XSFgOcrfQsMSIQsLiyOCO3qefe4FtLV2yK/4ANLTM1BeVo28/FIR2tNq909rG28G70VbeztWyYD+jW88om63Jj7O8OKMYwQMp782btyozv/hAE7yYwZ1Z3zjNgSIhsKI/jyAj8jIHEdrcwv27xlWGgFqDphqQR7mE9z49//P3+KWG6/Hr3b1YEtjD1o2PgXfhl/h/3f/nTjhhpuQ2FCH3FVr8LP//4/xX1/bgpV3PIr0E87D0MwiZhYT0fr0/8TojrdRnDuHR+6dwLbdPrzxThARKSsyl4D0VCE8SQsIRzh9xOlErcHhYul7v5KPlLRsrF/nxuCAkCAP26/bRUMBZtpobPoZYWxI0OEMYWzC6U/oPoo/E4ZsEQxzxomXTy1QSIR4OtzCKLiDLDklFcuWrUJebjEmJseEtO5FR3uLIkFcA+PxStuT9YJowhAhvisz9UWYMuPgOU+MG0VeeSsqTmlAftmo2uE1NZ6g1vBwKovkxyQjKWprotYIEJ6GglIIYdILoLl7LDy9iIZ9buzbmoaBrlThHT5wxxebacpn/zrJhPFn/5g+Z53p5tEAEXFzqovamtVrTsRNN98i/ZOKJ371S1RVL1NnZY2OjuCJX/5S/l5apB5uJFILND6upr9uue12ZOdk45mnnhKSPIprrrtBaY+eeuoJbHvvXczOhHHl1dfikksvU393/+df/0UIZyWuvvY6+cYi+L8/+d9oa2tVC+SXwrxTEqbvfOc7ePTRR5W21iIOS4QsLL5k4J88B/IPAwd0ngy9ffsuESBaiBUUlKgLUvmrk9cgtDTXoa+/B50d7SJIEvDgQw/isksvVaTFlOEcXpxuZ5iJS6HS0dGhdn9xFxgHcOblhDMPwkmAaJhGTw+4kJQcxfLlU2hp6kNPz7T8Ap/H5MScWruj1wBx59EiUgqXo3MhHRNDA0gebZW0szjFm4jvXXkp8lasxLa3NuKJffuxNzwP96VfR9IJF0PEJFYHJtD66i+QE9mIGy8dx7lnzKqJlL/8u0xFhFZUzeHKi6ZQWhzBG5uC2LI9gLkINTcUSlGcf0Eqvv6dFXjn7SQ0N/JmcYZp4cu2sK00RpCZd2bC+Gz6zbgJYxtBbuJ+XDj7mOniz8xHa4G4I8wtdeU6sbzcIiG+KxEKJaOruy12Ynin2hU2Pj6h1rr4/UI2Ynmx/iQRpl2EqZ+uK4W3EA0hQMnpw0J+alGyshOhpKhEkED5n1Xi+p/xMb1Qmvd7dbQCw/36nJ/KlYBU8eCZQgmuRXS2APu3hdBWm4G5mSR1XpBSF9FytHNp+2lMXdmnZtrr3PMvwIknnih/Hz489+xT2LnjfQlPVBqeU08/Qz3v2P4+rlh7tdot+dyzz6jdXiR+Jl9qhXgW0M23ChES4vPLX/4CI8NDuPW2u5CTm4u33nxDiOWk2iZfUFgEn/T3uhdfwDubNmLVCWvUImpql/g3aPI1cGpOWX/uGPvjP/5jPPDAA2pa2yIOS4QsLL4kcA7mH4Zt27apabDZcERNg2VkZqFcCFBGeiZGRobQ2Fgrgq5D/drv6+/D5ZdfplTumZmZhwiRI+FwgqalpQUvvPCCmv7isxHuzrhL3WbqyximIQkyoOaChIiLk7kjiDKCG5RCIgMSEyW+CMF5EcqJrogIM5GYQmMSXEKShCBNzcxifJKLn2fVNue56agI3FmMTSdgIpKEqbFphIdGUFy4iFPXRJGXPS/CcQFNbV68t8uP7zwwhvNPn0EoKIJdhPCjP8jBuzv98Hp0Pbim6LQzM7B85QqMjIbUuiNqidhmQ+h0G7RGyPQHhTBtgrZzisnEI0wcA4Y5/ZaGm/KOFI918guz4CnhiW6POliSa31Ky6pRVlqtiE1j0wE0Ndejv68Hfb09ams4d4Wxjob80D4S5G0hOpeo3kFeRSsqTm5CVtEoArywVIgRq8jmsUo0nAbjtneSn9YGID1LSFChzovFkENPTS6ifo8bB7alYbSPWhC3eh+mPwm22fQz62r8TZ/wOyOpqKyqQlFRseQ5idq6Glx08aU444yzlBaGW92f+NVj8n7mceNNtyArOxv/99/+N/ILCtR2ePbXY7/4GWpraw5+o8yffcIt8xdfcpm4o/iXf/oH1Q933n2vnr6ST968V9brjddfFRL0tqoTwf5kmDNPA6Yz75P+PIOIBylefvnlB78TCw1LhCwsjmOYwZDGOfgfDrzj6cknnkZnZ5f6xcht0MXFZSgsKlWDdGtrY+xMoB60d7QhPz9fnQxtFl4ebihx+nEwdpbPwZvn/jz77LPqAEQzoJs0h8uPRIC/bCkAmBcN05m2mXYSpiyTj342/aG8DrrVM221CJj/6rTqLBpvbM1PIreMA8nJ3GFGjca8CMA5zEXCmBepTOI4ORnG2GgYw0Osp/abnuJWfQpzXQdu3S8r9+PCS1ZhYiIDU1OssyaoLJv9pOulFw7Tn4KYbTZ9aNpM8Nm01diE000wv8PBCE+TjzOeqYfPx6tSMpRNwZ8prKOyaqWQ5GwMDvaqbfHdXVx83oPBkUEhgCE1lco6m916S+ujwfZS++NGcvoQyk5sQOkJHQgmSbtZFx1FgYSWU2BcEM0zfeakT1lV+vM9MUyRXiE63a3A7i0htNenIxLmwmx9JIFpm2knjWm3qR/rSk0NDwetXr5C7dqqqqpWRIIHHHKNE9fuPP7Yz9Vi5TPPOke+C7faUcn8eG7Sgf378Pjjj+FiIUvnnX+BWkj++C8fw769ew6WSa0rp7duvvU2taV+48YNStvDaas77rpbkS4ukqaGaNeunWqKbGRkWKU1xIffh6m38XO2i2B7GI9TbdwxtmbNGuVvEYclQhYWxyHMn7WxjdA8HPjrkmcCbdnyHjzyaz+UFJJfo3moqlgBvwi03p5OtfC1r79bbdGdFkl05x234/rrr1fC4cOGEBPGgZhuDtYU6rwq4LHHHsPOnTuVPwdt2ocTmCacApXCxghuwuRPmHSHsw1x+KAxO5e0IDTChNDl0o55CPROKZ0nbVbFVIdJSZY45cJbInx+aa9L4iMqBCIi4ZyKmxNiNIPUtJD0QRomJ1gH3T4ats30AUkEjZniMG01dTdpaEwffRRMXANTlvFz5kdwp5LPFxDyl652evkDfhQVlKBcvg0uCm5paURzE8+L6lGH/s3MhpEsjSchIXl2lmXqp/2E5Klb3ueRX9GG6tMbkFUwLu1iuPShEBvVrxKVflxvNTUBTPPQQ+78YlY0zEpsEtQZIZQN+xNRuz0NQ93pkg/XlZFk6vfPvqRNsA40fD5oi39E2FVxcSkuvuRStbaHpI99xO+C3x/jmm/k2Weewq6dO3DdDTfi1FNPP9h3UemzZ379pDoI8cqrrsGFF10s/ZcsJGgvXnj+GemnXlX/E088GVdfcx3yCwrVjq9fCXFqb2tVt+Jfcunl6mys3bt3YlBswkl0WF/n3wGfWbbTj/FMnbjm7vzzz8df/uVforS0NBbDwsASIQuL4xRmIPww7Nu7D08//TwmJyeRIoN1alo6SsuqkJ1dgJmZSXU3GBe9Dgz0oauzE6efeTq++tBDahuuc+g4Uln05+BMIUTw8DwSr//6X/+rOgeIAzgHeMYzhvk486PbgH4m3BmHcKZdGmZAf0KHsW58+mD+rJOxSURo07C+mjjFNVCEsZkXnSYfeRIvrQVSUfgolgRJfroOTMv8aBtBZvrMWY5xG9v4O91LQX8DZ7hJZ/zMs9NNEwgkiRBPRdDvR3Jqqro2JS+/CFOTE6hv2I+ODi6I7sFAf79qq/NwROKQMvifOvXZhWDaCMrW1KF0VReSUqPqNGgSHe70aqkFpAisOlXSS7rRYb0eiNmQYCmIm2SJt7kLP8eerUE078/A7FQAbg/fme7Pw8FZJ/Yzn837JmE466xz1CJk3u81Nj6K2poD2LVjB/Yf2K+2rN9+x11IT0/HU79+Ajt3bJf3kaCuu1gjxIYLpxsbG/C0hFHDyp1dd919L/Ly8lX9SYR5aSrj8cwlfkujIyMqr6amxoPv1kna+GxAN+ts6m3iE+bboZ+zfdRuMc4f/MEf4MEHH1Q71SwOhSVCFhbHMfjn7RxIzTO3uD/x5FNoaGhS02DJMjgWFpaiqLBMhIILnSLg1AF4/b3ya7VDaQK+9vDDOO+88w4ZaIkjlUGbAzFtDuz8Rc1fxg0NDfj7v/97tLe3q1/cFELU9HDKy5mXyYO2M3/C+Jk4NEeCM88jwaQ38ZzPxu0sg/5GCFGYUTtC2xiTD20joJx5Ec4yTDzjx/4ybpZjjDPfpTicn7MMwjwvtQ1MPLYhlJSqFkAHRGjn5uShvGKlIsvUENbV70e32AN9vRgWQe7x6j4wWFrefETq7ooq7U/FKU3ILR5VO7jmZhMOnvtDTc9QH1C7R097rT4NKCoXwiN8gF1ompco6aLz1P64sF/t/EqTgnjhre5Dlm3KN98q+5PfGd0mnIbPJg3j8iTnlatXq6mqhvo6tROLxJ3pObV01TXX4pRTTpO/jw78+snHMTg4qMJ4mvo999yvzg1qbm5SxIaaHO4k491ha6+8WmnUeBEtu4R14bdPkvXyS+vQ39cn/ROvE0H34cBw0w6Ctkln0jJ/Tr1RY/vNb34T9957ryVAHwJLhCwsjlOYP23ngEoywispNr61WQSMSwm2zKw8lBRXICiEaHR0EO2tjWoxNKevhgaHcN0N1+HOO+9QA+mHDRcMWzogExQ0nBqrra3F+++/j5qaGqWBUotMRcgMDQ2pyyCZhsKIgoUwA/zhsNTfGdcZRrezLs4wp/+nBZMny6EwoiGpoE2iQGOEsxN8pjH1NUSIcZ3GwLTDpPkwMI6BcTvTGbcJC/iDQljTlBDlYnl+G0Vi+B6pIWxpqVe7Bfv7+jE7GwZ3MrF9S8vh5afR+UQkZWjtT9HyLiSn6bVd3Omltr7zEGUVn1O0QGczcGCHtE+aetoFQGkVyQzbq6+84KWo+7b50bAzA9MTyXCprV/MMz71Zdpi2rfUVnWLGfqZ+Gyf6WNew8KpvaysbLVGaM2aE5Gdk6O+WXW6uhAdrgNilpJUbBduv/NOddYPp7meePwx9Pf3qX6hFignN09pmqqrq6nMUocs7t61Q50rtPRaDFNP0xb6s34GzJMwfs44/L7o5o+K22+/Hb//+7+v1vJZfDgsEbKwOE5xyEApQmLv3v1Yt269kJ0xEXRJSEvPUCdDczfYuPwk17fDdwkx6UdHRycqKyvxta99FcuXL1f5HG6ooJ8ZuAkTx9gctLkj7Kc//ZkiQXrRqv41TJU9hQpJklpQK3XkTiOSIwoBoy1i/towxzjhWVr2UjjDjDvuFc+HoFvVmV4fbKbC4cpb6nekOqm8Y2Db2K5Et5Ajt0e5jSaJoCCjYTynWQpnngYH27HEvTQun009dTxdXiiUgiQx/mAAvD2+smI5cnIKMDTcL8J7nwj5djUVRvLKNBS8TK8N8zXanwXkV7Sikju/isckHjU+CRgX8sP7vaI8+FDVQxtObw30Asmpevt7ajrrJd+P6pJFtNa7sGdzKnraJGBBvgt16GS8Dc72GPCZ/Uiwbc4+oNv57MyHxKWouAQ33nQrysrKFMGi4VlI3UJynnvmKXR2dqo0B8uQ5DfeeAvOOOtsNU3I+8B4iKTpH4LrrUiu9LulJlG/e1OXeLz4dJ2znvSj20n4TFyTluD03jnnnIO//uu/tuuBPiYsEbKwOA7BP2szOLY0t+CV37wmdqtS4SeFklCQX4KComJE5iMyuLehp6cLw8ODaqCflwH7/vvuw9q1V6iB3DkQE+b5w4YOhnEg5zqJf/qnf8KWLVuF9EzKwB3XcmhSpAmAPj9HD/QUsNyGzAFfF6n9OejTOBcsG4FgbP4yZxq6mYb+XI9BhMMzkp7aJh2X4bQNlB8d9FceOi+Wr/6NRWU6wpn248BZnsnDCfqxvzl9yLU28TbpuhIfln5pPLppnG4nTF6E1+uT74JTYSE1DVoYWxDtlfq0tjWhqalGbYvvH+jH2BgXNVOQx7eaS27q2ovkjBFUnNyA0lWdCCZTq2XqC0RmNQmiNojaH+6kG+jSz4XlQoCKWSchSREefLiodofV7gzgwHvpGBtOipWn36n+DuLtM/WgbYiCeSZM202fmvQEn42b3yzJeWVlFW6/8y5kZGQqom7i8EwtngX0+mu/wbQQDleMrDA/Lnw+/4ILFRHh1vnOTk79xtdMsV4E67C0bGc9Td3pNs/O+MY24caPYD2obb344ovxF3/xF5YIfUxYImRhcZyCazd+88qr2LN7nyIcwRBPhs6UX7nVCAaS0N3brn7hj44MqfvBunt6cN555+IrX7kfeXl5sVwOL3QPBxOPNgdvDsp/8zf/HetfWa9O0KU/B2360xAcw0leGJ9CiPWkTaFHUkCSZMJoOwWGzsccpHgoUeLiZLqZjpolCjNOvzE/rtVg/homP/Wvcsdh2qMFj36OCx3C1McpjJxu0ydH8jNuwvlM8sapKdbdaBUYdrj8CPovzY9wpjFgPPN+aELBFPAUZPZLKCkJ5WXLhAiVYnpmCg2N+9HW3qJI0MBgP2bDc9Knkp7EVbKNznO6bx6F1R2oOq0ZGfljEs4gISex8kzx9J+LXXra0QSMDAr5KeHJ35oYyWtT01897S7s2Zqqtr6rO7/cbFec+DjBZ75j0x9sD+HsH4YThogwjEZ/K/pbpTFurq3h93/7nXejvLwSO3dux/DQkLrpnf3DA0W5SJqXpPK7Zhq2+JxzzkN6RgYOHNiv1hDxmzPfrROmDayDcdN2Pps6OsH60s/kx/yX+tE9LnVau3Yt/vzP/1xtarD4aFgiZPFbYWFRfrbJp+NyffBId4svHtu378Brr70hA/WECFQK1SAKRLjl55dgcnoSrS316kLMsbERtaYhKzMLjzzyNZx62qkqvRmYjfvDYMJpc1qLNgX4k0/+Gv/8z/+E8bFxtRDUGc8ILOcAbmz60T6cH20aChht4gSKW+H5bNLq8nRZmhjpqQkKRIaZemg362PKYx3j2gM+k6wxL5WlAdPRZjKnfwxM67QJp9sJ48+60G3qR/CZbaSWiMaQI9bP1P9wMP7OfOjmNOTU9DR4xUNubgEyRHgH/QFkZueqE6J5fhRPhm5sPKDWivX392JkZFTKombEpe778ngWkFc+gPI1bcgt74fPz341faWKU5Bqg0o43gM2Ocbt6eIp4fI5CJnSYbzzS6qElgN+IUDpGOpJUutmEhIO/40YsC3OPmAfOdtK8Nn4EeadEkxnnvlNGH9OjfEqmdtuvwsrVq1SC5p/+YufYvnyVWqxNAkj30F9fR1eeO5ZdZEs03Kq13yXBqaOpp6mTMZxEhlTNm2mMX4mPWGIHGHiGDjdJELXXnst/vRP/xSFhbETJi0+FJYIWfxWmJnrEtMJb2KWDKLFMrBZQnQ0IByexbqXXsLunXvUYBsIcMojBcUl1UhKTkVnZyvaO5qFAA2rnSpUo9900424+eab1LSIE2aw/aghwoRzR8z8vBZer732G/zDP/wYHR1dB7U6hDM/PXbHBYB5ppvxtV/cn37mkL14fupf5TbgtA39NCmKEydtx/1MHgYUSlq7pDVM2q2FrLGNkVarutEZr6c2DFNRFLSDU0QM0uEa8X7Qfjq9cqnnOPhs8tHls+7sVxIikiNqkPjMPJx15TNtElRqOmiTCCUlJaO4uFwd/seDD0tLKlFaWq3SNjXXxohyLwYGB4TITkgaF/yBReRXCPlZ3Yb8qn54fUJg5uJ1Zd1pyANocyH0xIg+/0eqwJnGOCSc2p+JERf2bk1B/a50zIV56anUWeLxPekjBw52pGqLaY95Zn2X+rNv6DbG+Jm45tmZxhlP908Sbr7ldqw+8UQ0qe3wTwop7FIHKFLzw2mvPbt3qTOBGJ958RtjGaYcU76zLBpTB2MbPxPH1NUZlzDpGW6eneEmPd8z7xN75JFH7J1iHxOWCFlYHCfg5aRPPfWsCLEWEVoB+ORXa0ZGjgi8SrUWiDt++vu7MTY6DF6munr1ajz00INqQeiR8GHDAwdrJ/iLmFcIrFu3Tu1MoxZBCwEdrrMywl4LHcIM5samvzNMG7qX+ms/57O41DNh8pOSxdCtBcfSJuk6xrVN2mjBxvyZjcmLadknWlBpTVOcPFEIxsMYz5RFN/MlaSFh4ToUClCt2aEGYUmlCJZ7mPbQNm7CvCPmz/w4pcZyWA/uHiL5Me+KUXNy8lFQUIhgIIi09HR1f1xWVq46tbixsUa+jTb0CUkeHBiFJzCOQiE9xSu7kF00JCRlAZOjCRgTgsOt7iMDQPlKQHi22ubOC1Cp+Zkc5ffBOmljWkeSxLN/Olvc2LM5Dd0tIqgXhCiLH9vBdpm+MjB1X9pu4zbtN+kNmAef422PH4ZoNED6XcW1SSYvpr3plltx9tnnqmmuX/3ql+jt6Vb+JPx8M9RCak0i2/XBRc+0TX6EqQ/hrBdh0hnbGKbhd2K0QU6yS5twlkEw7n/+z/9ZftzcrDRXFh8NS4QsLI5h8K+X4yEXsD7xxJNoaWlFsvya5YJobovPySnC+MQYWlrrMTjYJwKuV+3Ouvfee3DJJRergfVwONKwwMGXAy3V+mZQHhkZwfr169VVGbxpnNupeRFlbJxW4MCtB3Qugtbb6c0AbwZ/ggO/ERhOo/10+XHyo/5VflJj5VY+Kl5ckJr84/EM9DP9TT86Ee8Dk6+zLtqm5kI/a/Kky9DxtZA1REmTJuZJMx+R9otAVQJNxZZ/+X+sErQ0CdN56qrE+0nVTSXRz0Q8ralbfMcd6+Bxe9WpydlZ2Yoo5+YVoqJiuQhLHzo6WtHUVIv+vm50dw3Dk9SGky/bjfzyYbWuZ2RA7/ji3V7y6iQ/vd6HF5nyzJ+Vp+ib3skR1LSXfFYkRlINZRI91B4BzTU+7N+ahaHekOovckBTb/YFYepMON+d7s/4miDdp5rQsL0mvnETJh8D1d+xtLRpmMY8GzDfCy64SO3sq6k5gJHh4YN1MfFNOXSb9MbP5MV86LfU3+RlwGcnnG2kIZzlmvJMHsZmecSPf/xjXHbZZcpt8dGwRMjC4hgHf6E+88xz2L17j1rrwcMRMzJzFQmamBxHq5AgnvvSI79oT1x9Au67T590+3FghgcOtBxkuSOGAzHXSZAA7dixQ90W397eJv56+kmn0doQmjhB0PnE89ThZrCnPwkSy+Gz020GfuYrKZVbG1OGJg0En7VTP8e8BbpOJi3LM/F0WuZ9JMTrreMb7YH2124dHidqenrO1I3++pllmfqaftJCLt5e2trPGFUOU+gEKl/C9C+9ta2FLIkq4zBtRkaWujeO50YFk0LqhOiCghIhNhNobKxT06U892agfxQlq/ei8tQ6zM5EMDqYgFkhPMybxUlWmggJ4eHUV2+nXvRcvgIoqqDGQlVJTW/RzemzsaEE7HsvpE9+nglIHzAGW6LbovtBg27TLgPTNwwjQeB34YzHPuOz8VP9FMvXpHXmadwmnolLfxq6mSc1aexDGuc7MCTFgH6EKc/5bOI50y4tnzBpCZM/fyiYdATT8dnka/xpm3JYb5739Y//+I8444wzlJ/FR8MSIQuLYxxcGP3KK6/KL/NZpKelIi09S37tl8iguIDWtkYhQHrB67nnnK3U5VwX8lHgsEDDwZf2xMSE2nXFdURMz1viOf3Fu8I4zWMGYieYzgzaS0Gvw488jE+bgTqdGfSNMHKSI/NMzQuJA+OZtHSaok09nOFLoeM6/RnPwPgvTavjONsSL0PDhLF+GoeGOzU/mihpQWiEclxwqn9VPtSsOfuAZXIahG6uEaHN9vCesJKSMuTnFSAQDKhLUivKqpGWlomBgV40NNSo76O3dxATU70oWPk+kjP6RAizlZJBrKnMi+WTBJEAqUXPAul6dfZPICQCnFqgxEV4fBIedqGtPhn1u5Ix2ONXbSIBir8DDeOmbdpq/Jxu2qYfdNt0xY4Ul3CWxfAPS2PimmdjEyQm+hvTRMZZPkF/PhvDuMzb5E9CQ38+m3dlNLF0O+tm/J0kyIQxHmH8TLgph36cCl22bBn+x//4H1i1apWKb/HRsETIwuIYxuDgEJ577gV0tLcrLU1qShpy8orASzK7u9vR0dWC4aFBnLBqpVoUzR1CRwKHAj0c6CGBAyw1QFzrw8GdaTn4vvvuu4oE8eZ4wgzUBs6BXULFHXM64Bx2jJtp4uUvTcRnDvyMxzTa93D50GY9aZgXCaF5ZphZ12GS6rqafJxug8OFHxrv0Hqof5V9uLrG45pnZR2sn4Z+F6oJ4jb5cA0QhbHRLBiNE++togaDWrrpaV5VsoA8IT9VVcuQkZ6hpsKKikrVomhmxsXQza2N6oqM7q4RZBTXYdmZe0WQTmN0SN6D7iIF1oHTX6xDIAiEUrjQWU+DSZEqnOf+RGYT0dmQhOb9KYr88P4wEiORMqrubI/5Noxt3gufaZswGn5zhH4/h4J+xhiiYeIZssL09DN9avqMz8bPhNM2dTD1IEyYiW/S04/GaKdMmYSJ74xHw3DjT8JDmzDxzHoevkc+EyYN86dtnlkPwqQl6Md1gvfddx/+6I/+CNnZ2crf4qNhiZCFxTGMTZvewYYNG0VwLYjAS0d6ehayc4oQng2rxdGDQ30IBXxKE7RixYqDg+biYhTRhVnMR8Mi0KYQmY/NfzA8wSWCbx5jo5MiGCNwJ1L4+tDZ1YN3t76H/fv3S/6z6ooO5mfyNIKGz2aANm7JPGbruHF/Qms5lOtgXPUUi0c3w9S/ysTdTn8NPksyB0yZJi5tOnSdtCYpTpRoH6q9cYLPzI9Gh8Xbof30sy5TP+s4unxTdyLuNnmID/9RdTCI50+Y/NgeTiVG1eJo7g7iOjEeh+ATUlReXoXiomK1XiwlJQNl5dXIzMzG8MgAWpoahCTzFPFBjI4NovqMXag6uQUJiQuYmkhQC6DFG5MT8k7dgHxSCCVL0VJ/aoM4Vca2eHjo4ZQLHY0htNYkS7qgJj+Sxtn/hjwY8J2a9plvhNB9EydLjEOb3xVhnp0w+dLfpKfhM/MxZdOY9CYuw+hHY8o0eRGM44RJZ6bKjJbIpKWbtnEvTU+wLUznLJM2CS7jM8xogxiX4QTD6GfyJwxRZHoaEiiSH2qDzj77bBVm8fFgiZCFxVEO/omawc8Jamuef/5F1NXVIykUUrdlp2fkKMHHk6Jb21swPjaKU04+AWuvOgPBpB5MTu/HdLhdBOi0OvLAnZgueQeFSMngvDgrAyrJDK+2MLuZ9Fqd6Zk5DPRPoKNjBJ2dUxjsm8PIUBRTkzJARyWNIkEcpOMCg9B117ZzpNHhcb94uBEg8Wf172Hch9qECdd+h3bZB/vPhMf7Nh5H15kuXR9jKIw0caIhcWI8Q1rYbtr8Rzkcz9pt8tVu5qfDiHg+dDN/bcu/ys+US7DOrAvBxel0clokMzNLHQJIm+dH5eUVoay0CokiaLkOqKO9SR2e2dM9jER/K044fwc8gRGlBSLxYVF87ap+LiFAIT0dxoXRCeJPDQ93hSnyU5eCsQG/xCX50e+eoFA2YH1ZV2MovI3gNoLdxKMfn2nr9h9KMpjWuGnoNoZgfs60xt/YBPNgmMnX9CGfaQh+74STgBFMRxLEdKYuJg9TninfpDFxnDDPJg1JEEECZMgN/U09CbppDExa0w7TLl6rcd111x2cYrP4eLBEyMLiKIYZZM2A50RfX7/eqSU2T4xOCqYhPTNHCM8CwpH9CIRakJE9hGBoQoSbG57EAvjcxUh0pSASncb4dCvGZxowOdsp8UcxH53H7NwiwnPySxRChhJ8Igx8CPiCkncqMpKyEfJnyDO35mcIAfIKQZrF2OiMCNYxdLVPCgGbQ1/3HEZH5JftnAwwam0IDeuv622EhCYBeoDXwxBthhhbD/gxl/JjHjp+zPuwcQmnOw6dB4VTzEORn6Vx4/18aJfHhZrTP153CkDdPvPeNFkyhMfUVds0etE1/XQ+Oq+YW2wRhyr8A2Exw76lIKXwzpJ3XyYkKDUlVZ2DU1xSjvz8YiE442jiRam9XYoE9fePwJ28H1lFB+D2zcHr0wTOrPtR/FfaxzZyyovu4T4X2hsD6GxIFiIUEC8R0AkkMppEsF9Yn6XfqO7rQ/0IxjXpTLhpE5+N5sT4My5twqQx8RnPkBZnXoTz2VlPvh+6aTv9CeOmv6nD0rSmPjSmriactjGmHMY334SzriYt3x/jGNDP+cx0hMnXwPjzR9H3vvc9PPjgg2qK3OKTwRIhC4ujHOaXIgdNDoL8k6Xwq6lpwEsvPQdvYBCV1W7kFcwiOXVUfg3Kr32XkBgXD7rMF5Hlwex8P4am9qN3tBaD492Ymp3CnAhpnvgccHvgEekXmU9A3/AcxqdEkEu5VFDwElTK8MWYNoIbnnyJksbrRtDvR2YyCVI60lLSkJmSI4QpHT5fkpAkDybGF4SkzaKnK4yO9hn0ds1iaHAek5MLiEpZbE8itUhijHZFSooN7npYovODQ5R51n3hfKb70OhL02phciiWPh8ehyajQIo5FcyD9v9AEQLWlYakiEJR2/GF3kZQmvaattFSboYpH/3MwyXZh5wKKyosQW5urjobKFMIUWlplTo0sau7TS2YHxocwED/AMbGB+FPqUMgpQMJ7jASPQtIdEuOrLPIZyoS1HofIUX9nV4hP0H0dQQxN8PpUWpNGE8iLxqtCDUnWvtghLSpP2H8KOhZVyehWBrfuI3hM2GeTVrjZ9IThnAQtPnsLIvPhJNcECYP0/cmDQ3bR5i8WX8Tj88E3QTT0ZhyCJPOxHHGpcaGhn/b7BuTzpkH3U6Y/AwYzmeuC7rzzjvxH/7Df0BOTk4s1OKTwBIhC4ujHPwT5aBMoUnIkIzo4iT6Bl/FRPgNeHzDQowW4U5MEeGYJqTFI3EjGJtuRdfwASE/PRifnsYcT33mICyCjOMpx9kE1yJ8bpeQG7fk68LkTBT9o3MIz1F4UEBwABYjRc9HRTiIOzov5IxbqMVwFiEyL3FlFEmUTP3eBKSHfEhPDiIvIw35mVnITMtAZno2UpIyhPh4MBOOimCeEYI0ia7OaXR3zqGvdx7Dgwvqok22kAM860jjBPtC+/EfTRLi0H7KdTCddhz6/GFD3tL4cdDPnBD90ThyPjrM2T7+o9tiNEg0FHw0Bxd7kzDF3AQFqdoWX1Qqdpoix9k5+SgprpJ3EkVzcy16ejsxMjwo/T2E2blp+AMzcHkm5PsZFiI0DLd3HL5AGG4/1wf50dcZQE+bH6OD8g3J+3apb8X0qZO0aCFt2uc8MsAYI6gJ0yaTB0kFYdrCuCYODWHSGhh/pqWbaU2cpXGd+S3Nm8bkQeOs49L86LcUzvIJZ/4mndHomDBjMw3T811xTQ9JENPQmPyWto/PtE1ckxfBk+HPO+88NSVWUlKi/Cw+OSwRsrA4asHBVQZHEUQyDAo56cfYRBNGJrZjZrYGPh+QFEqD2+UTIRfB6GQXBicbMTzVjZGpUUxO8xweGWQlJxk7RajJnzrlFd2x/MNzC+o04IQFN7yLQfhcqQhw90riHGbmZiVf+YW66EJEWE84IgP3whzmohHxj0odFsXwjiVqrSB+enfRPHcSRVh3UishWpJdSlIistI9KMoPobwoS5mivGykJkn9E71CqhYxNRPGxMQ0BgfC6GyfQ31dBE0NCxgdklwWtFChIGC9pcaqBXxWXgpxt7n1nEJcp6FxplPWYXBowOHjxT2XhnM0/d3yJpxt0mC+ZqjWZQjhTM9Efl4+kpJCapt8YVEZcnIKMDDYh5bmegyPDGJYSNDYyKgq2ut184tSi+SBKSxgGOHwGMbHoxgZdKmrMEi2EhK4XizWV8rWbl2uqYcRyIYMxLU9xp/R6DbQ70o3jHmYZ61ZioeRAJhwk9603RAJXUbcj276mbwIYxMmrrMc4+eECWcYjfPZwJnekBcD1sHUjWF0m/rRcGcY62+0vCZvxqHbrEEyfiYd3WbdD58Zh0SKl6pycfSpp+o7Ai1+O1giZGFx1GIW/YMtqK3fib7ht7DoahHiwy3yqQiFeM+UDKSuafmlGJbBlQP0HCbD45iYGRUzhrEprgOaFQIzL4GcWluEX1iJzxPAzLhHfvkH0dkUwHC3C9MTXoSCmchI5yJbHxLdEYRS5pCROYdQ6hi8oUEkescRWZjB9OwCJmcW0T+6gKnwAuZlCKEGYlrck1MLmBVitSDEaFGKXYxy4NaGWqWFKAd14Vki37iUISszAdXVfpx6YipOrMpEdsoKeBKrRFhPiDAekLZF0Nk1hz27Z/D+u3NoaybR0gcFanlEQeW02Q8xR8zPPGtbC7bD4XDezrw+Cibq0hH1CMXF4AxcOhSbsLg/82adcnN4arieCgslJaOktFreWwjtHS3o7mrF6NgwhoaGMD01pbQPHo9b3UPHXWU8D2p6ekqehbFKhmZqksLWlEFCpBvCMOUb6wvtRxihb/qVoJsiRR8aGScRzFuTAqbX4drNYrSGRuejiY0B/c0z0zOuMSa+0b4wrjOMfoR5Njbzo3bFSSwIZxzjZlzaNE6SQuNMY+BMa0A3/Ux5JEEGpm0mnTO9McaPMPmyzXyvP/rRj3DllVcebKvFbwdLhCwsjiLI73V0djZj775taGtrlAHQjby8bOQVUOBxd0kCpmfCCM9OCFkIy8AorMM1KYPipAiCSRFqM2JHJJ85IR3cIi+DLbxYXAiI8WNybA79/QNoaRsQUuFCX1cCvO5U5GQXwO8NSXwOB3pI4Migx2kKFU7FROH1zyOYNIVA0gQSfWOIJAxjan4c4bkwxiejGJ2gZgdClngbOX/lSiYyhivFAWf25FHlyyJiJEmqiXnxSMuJ4o5rSnDjhXcjPVQqJO59iTeGoD8o7UvEnBC+1rZJvP7qGLZuimB81CNZUzjFBQkLM8+E8Xc+mzgaR3JrmHQaSwI/BEz2USPr0rIMTLql4UYo8nwgEiG/z4eU1AyUlFTJe3dJ3zSpwxF5oS7PE5qanFT3v01OCjmekHekDlpkHrEMFSjsdYHx+saFsDYkIUykyQXrYOpC0ObUGP10nDgRMHmQpBg4wwy5cYKEwfgZImLS000SY4gPw43NMJOOfoxDwsAwk6dTY0QwDvMjnMTIGGf9dDt125ineTYwfiYflkXQj/WhTT+WZ/J2tstpm3z5bPwIpmE5fJf/6T/9J7U2iBfuWvxusETIwuILxuTkBOrqa7Bv30709nTC43MjKytHnRIdSvKKwBPhkii/ZKM+zIa5VVr+ZF0RGRTnkOCeFSHIbe/iFgLEaY0EIUFICCMyPyYD7yhGRgfEPS5+Efh888jK8CMjk1cduDEXcWGwz422lgT0dCVibMQtBMMlA6382k/gYmZhQDIo6ykQDsocnFlrGahjbpeLpwnPwhecgj9JyvGMCMcZEzI0juHxGYxPRDDN3WhREWKSjIO84kfMR8z8rPRBXwImZ2bxrUdPxoO3fgOh4ChmwnXSVsDnTVJ1ZeRwmIfbjKNvcBgvPTeNTRuEGE56lYBgnZQFrS3SwkQLKyNYtNuEHRpHP8fDDOLPh/p/HDDph42wzqIY78Pi86yorOxcFOTnK+1PcnKKulDX4/WprfE9vR0YHhrCwECfuhsrHJ5RGrUI7zXjtOY8yalenG0E7KHDv6mM9mffsz7a8BvQbsYz/abjkkRQoGtti8mTcQyRMH1IN/10fvE6OImCgYlr4hDm2eBw+TjjsD6EKZ9gGOM4YeI7yzNuk4dJQz9nucaP4fQ3fWDaRGJEPzMdxngmb5OWMPmb9CY/Gv3etB9Pcn/44Yfxne98B+np6SqNxe8GS4QsLD5nDA4OYM+evWhobBDB1S8Calat80hPz0AgmAyvN1HseaipL/kvGnUhMueXAVKfPMvDEGUIFldM6KhnSi35ZasIkpCjRGqGwmKTJPEXtAgYIUuRyAQmJobR3z+EoaEJzM5wQHejoCADpaVpKC5JURdkjg5H1Dqdrs5F9HYBI0Pyy3mO82/8FctfuFL6QYHKRbxaYOiFvXowT5D6eP1zCKWE4Q1MwuOfQjRxAjOLk4hKHadEQHe3LqDzgMRL9OCue0/EjdeegPwsj5AwaVeCGx53SMriL15O781jakrSh4clzwnML0Tx8/8zg9dejko7zBZ9LaDNmUbarUkSn41g0c9xPxXzoL96jIXHHmKIP9PmO4jH/23BV8g8jjQSM4z9mpycrHaH8S4pEiGuCdJnRnWgs6tVLYrmfXKDg/0HF+JS+GoBfOi9bfq9MXddqLOdJoy28Td9QaO+uRj4zPVB+n3zOU4GTDjjGyFv0i7Nh+EkDoYImTxMPNrGbYyBydsZbkiIaSvjmLzpNumNbeLSNuFO0kLDcPYl45j8CZOHAf1NGEkQ8zFaIBoTRpiy6GfKJ+gmGG5AN6c1eU7Qn/3ZnyFfCLHFpwNLhCw+Npb+EVt8PHDw3Lp1K15++WW0traqM17yC/KQnZWlhBoXUCYkJMovfhmw3XPwB3nYYUQRjdmwD3PhoIR7xOh3oAjIAgdWEWrqz1eIkNpRxjD6a6JEzRGn2rA4JzY1RlPKgMY1LYRnDolCkuYjUXUW0GD/rNrFNT0hg37Ug7z8DBSXpmLFykwUFYfAH/2TkxG1u6u7ewFdJEodESEnFBgUOFHVVjV1QaIg/5OQUFDOzIQxO8upPE5DSG0iUxgZ68WidxxX3BzAFZemoDinCFkpK+H35aiDHl2JydJmaoJI8qIIz4xjfLIF3mAPgsEEIUk+bNs2gZ/+6ziaaqXdElOXZ4gP3fxe40KcfWjc9NfhTj/tdtqEM5xwujV03nEsDY+D8T446h7qocP5D/OhYCdZlf7JzFJTIRkZOfJchqnpSbS2NQipHUB3F++U61MkiDsMDQmiVsgIY9rqu1AFHFqmqdcHRYJuu2mztnW9jKB2JmF6M1Z80GhSx/h0O8Fwk475GuJink2+NAT9GMZ4tAkSCPrH66Xj0p9uM0VGY9KYZ5OObkNKjE1j0jjDjXE+E7SdJMj4GzeNKcvkyzwIkizjzzgmLe/7u/jii/Hnf/7nKC8vV34Wnw4sEbKw+AzAQevFF19UBx52d3ejtLQUK1euRF5enhJkZrDjwKgEltjuxFkhQZNCAORXp/wXnglgeoqaIA7W+kh/rXGJTXGIzcEzSluRI64J0oSE5CF+g7keVPVZQBQK/JOXeJBBOXFGjBAirjFyT8Pjj8Dj1UJjfm4eYyNzGBqcxeiQDNYIqO3aFRU5WHNSPiqXhZCekYDx8TDaW2cxPZ6PRPCyV5+0aVbssBCeMKYmpzEhhldAcN1KW1sHduzYI8RoEmuvycJNd2bi9JPPQmb6GkWASPr0vJkIF2kX1xmNTgxjZnYAScnz8PnC0t4xqe8sBvpn8NN/68fG1ybV9Q/6rJu4gIobChRNlIzWgjBuPmq/uNs863jxcPNMt7aJQ/3j7g/HkUffQwOSU9LUxam8PT4QCCI/v0T8MtDZ2Yrevg709nSho6Nd3RXGb4PfFG1+H/zGtNF+6ltQ2evvgmDb6OR3pttpYNpCm+SCQlt5OeLRZl8wL60tIVgWoQkGBf2h5TG58TMCn26TL+tOo9PHNSPGjzbj0m3yJYw//YzmxvQF3YerH/0ZTph0Jj5hymca4+fM3xnXmd4YwhnP2R7C1N/EIRiHhu+S5ParX/0qvv3tb9vpMAfYb6bffxdYImRh8SmBauvnn38eTz75pPwy71e3QK9evVrd/6N/iepFjjRzMrhR1nHA9Pl8mI+OYyY8IAMtd/L4sBANSDytiqcQ4wBsBnPa/LOl4bNyM7OYH8vhI/mO+fNW59/QIcKKNn05fnAQUSGKEOgDDt1ChNyeKLxBnjszi6TUGaSkR5QWhuuGZmddmBxfxNysB153EtJSC5CTnYuMTA/SMribZQ4z0y70dHnR0riAnu6wxJ/E8MgQenv74fPP4PRzXDjvomxUlZ+CtJSVSEzgabiawBHSMmkb2+wVISDtTuiVdP1SzW4Jndb1V0Iiipee78HP/k8/hgf5i19P3RmCY4jPoeRICyGnn+Qmdlwoamg/HYfPOky7ja3Dnc8G8Xw+PmKv6wPIyclDbk4uAv4AUlLTUVhYpo40oDaIF6e2tDSprfJcD2SmwdhJJMlcH0R/TYy1YNbfCXOOF6i/laXtcLZXB5C8kHCa9Lp/4ySJ3xrzOrQvdf5GyHPHE2GeaTMu05h4Ok8Nhpm4S+MR5tmUS8MwGvoZ8kMwvYlr4jv9TBzC1IP+9DPxTDjdpgyCf+embPN368yfbsKZB2HCTDyCbp4TxDsCv//97+OCCy44mN7i04UlQhYfC0v/cC00eLQ9tT5PPPEEurq6lMr6hBNOQFZWlhIWFEC8DTwajcgg6VGLj2XIE0Ihv0zdifD7E+HxRTAw0KqmN6YmXQjPeBSJkU6X/znIkhDpX/VGyyN/usqYw+6Um/9SyIuD74qvi+WQMGhioAWGOfOFhgM3F7rS9nq88Aop491VPp//oPF66ecWIpKAQDAqdhT+IDUzQjw8zF/qKAM/T4uen5dfwlHu5EpEcjLgD01IP8yLsHZL2xKRm+8TYhiA38fDFZO0lkqRH35fur1soyshQ5qRISFdiCZsEyLUJo3i+TdspRa6PBiyqXEUP/rLeuzbPa2EnVknRKPbSLfTT9tOv48yxJGeWR9axm3CWD8N7afbZ9xHhnM0NtE5LZafX4jMjEz1PrKyuXW+EAOD/fLNtaC7uxMd7a1q0T0Fr9EGsWi+FyOQuVhaC20tuJ1D/6FiQLdJQztM3bUgNn5xf8KZBd+FGTNYJmG+OT4bw3jOPAxxoL9qg8BZtqmnqT/DjL+zvKX+NHym/1I/2kxDt6k3yzbhBiaMcQljmzj8G6Kfs96MTzAOw2iYD20TbtKZuHxf1ADxbKBHH30Ul156qYpj8dnBEiELi08Ibkl+6aWX8Mtf/hLNzc1ququ6uhqpqalqEGM4jYxs8Aco9ANCFoQk8Fe5CCEuIk5wcfpLBJTSelBgcU2EC3MRIT1zEYTD02pdDdPwD5QDKQ0HT4l9cFAlRGwpsqPjaNU/3Rw8KUTdHjHix1/hXI/kE0PCwyk6TXZIdHwqjOfNkLCRHC09JI+2NuImGVH+/LUdVVc1uN1zcHujkndYyNIkkkNRjE9MYmKqQYR4BkKBE6XqWfBIOawna67qL1Z0QfpCSJTblS0+iZhfrBfys0/aNSCxpJ0qKtsrvSFuyoUD+wfxN//PfiFBU6rNThK0tM66b8yz7idxxtxauOvneDrtZ4wOO9Q/7sd8CBWsK3sQTj/tjsOMvk7/uJ8WlJwKKywoUjfMB0PJigQlhVLQSRLU06ku2O3ubMfk1GScBClQoGvBrLVrSzVC8aF/qRjQ7TQw7Y776/jxaSb6s99MvjSmH1kebRpTjgknGG7yob+Jy/xZb+Mn/zDCwWemZ1q2yzw786WbYJipg/OZMHFNGGHCjB/zMX26tL20Gc40znTO8gjGcdaNMGlNPI4ZARkvrrnmGnzlK19RP6gsPh9YImTxseD8g/0yggPhq6++isceewz79+9X8/RlZWUIhULy621WbWnlgXXsI94EH0rilm/+qtW/wF0kC4ncvcXBUgbvhQQR/EJ+IvLrcJGDY0wwyf/MwyVCPVGIiPiqQZUEi4MotTV+IS+BYFBNsY2MDKu6sSwPNTpezyHkxu8XWxEffyycZEeTIpIk5uk0LJuvWb9rLZC0m378DkzYobb+Plyqbpwa6RvowNTCOmTnbRESNAavOx3Jgevh85wjwlrq5/WpenDaJjrvF6KWpdYqRVErBKhJ8opdhS59tcjdcMotgiRBC5t3t3Ti7360D41100qzputP4cT6areunxZYum1MGRdg2o6H0Y82n+XfmF88TKeN94n2Y3wdFvfT/rHgg/E+iCP5E8xLC+Xk5FS1UDpNiHZySqpaH+R2e9UdYtwxpohQV5c6L8gQB/UpyT981pogTYRodHjse/sYMPXXtiEO+lvQfU4CouvKOLr/9LNxs1xnGMFnU4d4XaTOUfODQfvQMuFau0kHK0ArkT0lTt1mxmZc/gggkec0oamHaQfD6TbmYN7iNv2j2xSPZ56NH/N0wuTPv1OTH0E/wqQzcMbh33FxcbG6MPXmm2+2a4C+AFgiZGHxIXj33XcV+dmyZYvSoJSWlilywcGL02Jh+RXHdTXcCZaUlKKIiloAKiLdnUgtCUkQ/8QolOQXbJRTRyQ/ajSXwVEPlsYoQSsDOKfQOLjSkORoouORPN0iDJOVPy9b5MBNLQ5JTmpqihCzJEV2tDZIp6OhRsqlhHq8LBriA7Z+UG4D82g0H2yPGTlIuDiMtLe3o7a2Vq2PciV4kZbpQvXqVhSVdUndBkUy5iI9+Sb43SdJ/0HakoKAPx0u9xCiCQ1CeAYk25mDxIeLuUmE6FZG6jAzPYt1z9fh3/6pAX09s9JutskIOd1/RigZ+4Nu2nzW7TFhS9MbQxg3w028OFmKp9Fxtb8G08WcAhMnjqXPGiYavyV+V4WFWiOUmpKGgsIyeacedeBmR1creru71LZ5TYS0gOb74LfBZz3dqAk1/Sistf/HHfoPbTvd6htXZIX9p/3oZv7sC35zpgzafKY/n1Wpqk4SLgRNkzdxy39st+Sk84vlyzT0UymdVXZ0HcMZqIPFzbapOkm5zFSFy9+feGvNIb9jXTfnuzN9crBcsRnOeE6SREPw2eRhngmTzqThMw2fCfpx+uu0007DI488Yqe/vmBYImRhsQRtbW349a9/raa/ZmZm1K+1YDCo3Fy8SC0GB7lgMKSmwzh1wT8iEQ8yyC6IcOZUkR78FqMcDLkGgIOcXg+hBYcefBVRcWviY0iLh2uJZFAk8dFTVZrokGTRzekPNfUm0L98dV4+IWopySkqDUE/GuWmicWj0KGWgAMxB2b6MR8SKJZPfHBYoODTNoUg43KHWntbO/bu3YOOjg6VD8+6YV95uc7IGxC3G2XLu1FaeQBefxsW509EetL9CPiqpY/64PJw7c+k5MprB+ZU/tpQYFA4imCXykdmo2htGcJP/nUPXlvfhcicXhjNQJZLw36IC2X9bPrZ9NGhYc5n2sZPchW3iUM44xrDcGdYPD6ftb8JP5z9YTBx+H5CoVQUFRYjLT1N7dorK62S8EQ0NddJvzejt7dHrRMaGRlSQplgetbHfFM0fGY4CTS/Y/OOaTvrRFf87csT46n8GGLi8ds1WhIG61S0Y1VQ4QTLJfnirjVFbOX7U4kkWPWZ+JrypOd0EeKh6hdzM1/NXXS4imdgnCqe2GJiVVYPsaopYnUwX/HnvzoeMzZ11euATDrTL9pP2/y7pDf/DowGyBj2M9PQbf62dJ9ossS/Ocbh9Bd3ga1Zs0bla/HFwhIhCwsBtTuvv/66WvRMzQYXO1PLw91d07G1FxwwKeRJfkiCqJ3h+TYez7wIfiFAXhEEMp4uzHtlgPTqRcMQosJpLgojCqYYcfGQ3Hj19JQmOmZtDt0UXAyjFoiaHb3omuSH9SCUAIkNsjQkJiRCnHKSRwVaemeV3n5Lm+kYl4ZtmZqaVhocnvHDfEhkaCj0OJCb04g5kHPdEJ+5TXvv3r1qp9J8dF71UyiYDL8/oLRmeu2RT6134BQOpU/l8ghOPLVN6E0/vK6TRRYWIBCahz9IQqcJEPtKa4Hop6dGWN7U5DyamobxP3/0Hra/14dEkhT1q163Pd4XWnAZEkOYcGd/6WcdL+6nbadfPIx50c38GG7KOTQObSLuNuHKO+aOPSjEw5wwafm+xsfHkJ6ehaqqZUKCMpCTnYfy8uXg7r36xv1oba1Hf18vumMHKRrh64QZ4mmbd6PuIZueUv6EkQI66dJKmXrH68v4pj00SqMjfvxWDZmgobaHRymo9yl9rBbvq/g6H3EqPz6rNPwOYnFoTBzx5v8qnJHVO2ZALOxgGvXa6SlG6nTwPcfeiamXgthKsyX/qRSxuAsLhsw5iR6JT5xkOt2Mw3dOPz7z75ZuUxbDqEHm+7v33ntxzz33IDc3V6W3ODpgiZDFlxYUGpzKee6559SBhxSu1KjQnwMXbQ6kFBwkP8lJKUJkPBIvKgJlXgQ9796iFkgGwShvUPdjPuKTnH2K9Kh1OEJsSCBIeDy0YwuRNTGSX+m0xXCwNAJUu/Xi6rAQlIj8kubuKoYZQzCe1hRJeZIHhRHz5mDOX6pGa0QNEwmWGu3lH5VO4rHskZFRtc6IcZ2/blmEzt+jnnt7+3DgwH4hPy0qLsukIaGicA0EKGBJggKKADEtw0tLeRJyFlra3kdz3//BilUu3HjV10VQpMHtDQuJ0nXSCIshEdLPk5OzmBh3Y3pmHs/+eise/3kdJsepcdP9o9tCWz8bP92Hup0mjulX3X9H8jd+fKaRWDF/Z7gp44PGvD/jNunjbg1tH3wUxMM0JiYmwQtSSWCLCkuxctVqtXYkOysXFSRC8u4am2qECDVgoL8PnV3dQmh71DfgzMsM73xPJKwM43c9Pj6ujnv4IHEy4iDux/rHXAfj0qawZ1vZfyQUtGm4Vi4S4bvUfxu6f1UyBVaJzyovR3F85vStKjpWbxPMRxIflkfawtdwMA8xZhotgRojAXWJ3FDJA0f1N00tlAoSiw4dz3zr5h0xiOEqL10paZs2hCovBtO3Bmynzi9OhtjPXPT89a9/HVdffbX6W3Gmc+Zn8cXBEiGLjwXzB34sgwMThT0XNpuTnrnlXU3liMCn0FG/6mRAI3lITk0SYpQmQsQnz4sIhHgju5ggtT8yYC96MTcbwlw4SfqHhyRq0qPIiFrnEyc4ShhQaMiAGxcMHLxV1cSmvxZSJBo05k9TDcpizEDLQZYkgySFJIDbzhnOqapZEUIc9KlxIumiIODlq0xHf7O2g+XQsAhTB0OewjMzGJMBvK+vT/qnU2kPtDZJ1yEuGPXUHEkQCZCeMnCpc5MqKipUftu3b8e+fXVweQZQuaYTD3zlFJx+ytUYGZZ+8iwiKZlb7UnASIC0UJ6ensX4qDzNZ6mzh0bGG/DGqy1469Ve9PfFT+al0X14qNF1pG38dN9qO+4mTFyniaej0fG0v4mr35cu+0h5xP3oJozf4aHzIvhehoYGFRmn4RlCa9acgoL8QmTn5qGqaqV8W27U1e4RcroLtXU16Onpkfcv7yhWX74LftdczM/vhe+P75Y2n/luBgYG1LOuk3wX8m0QRrvId8s6m7+b8Iz+tuRDPtgObWlSxCnjhQUu6o9Pi0mrlE0oAsIixMv4s6/VZ04/MfoMojhp4d+iRFGB2jLvh3XQz4oEyX96hxw1Mawj40gC5if/MZz/R6nhVGuS+JfDYK3RUXEFKgljM7rKgyklcgKnjPkjI75rjNB/Q/rvzxj2KfvrnHPOwTe+8Q2cf/75B/vRpDO2xdEBS4QsjntwbQ8HLP4627hxI95++20RMDNqess5gHGA5a/mlJRUEexBEdSQOBEhRPMIJVETwYXOmvxEZgPi9skgrKeujNrfCCKTpx7jOarSN/Ykbj14aqHMAdKQHzNYHs7oaTOPGlTNny3bRWHJgZdTEhRiHOU5ZaVJD9X/cTW9dptn/mL+/9h7DzjLruLOvzq8zjlMd0/W5BlpJI0CEsqACMYBjCNhbWOzOOyu1/u3/XEOONvY+7fXf2ODF5s1rMEYMCYIWSCEBEgjgdJImqDJqadzTu+97tf/+lbd6nu7NSLYYAbT1X3eOffkWPU74Z7rzxqjzGidAHr4aCerBfk8Z4gQSr4q5ttebHdVmBDl9uzIA/naunWL9PSstZu0Dxw4YH4oL98ya2wdkju/a0he9/2vkM62a+VC/5zGtSiNjVrJ5Vpm9VkozCtAUmFdaJZc9YJMzZyUs2fOSHPjBinNt8t99x6ST3zsKenrZRvPhTH1B7nZhSNpUhdRby44s8rr3f17PKkdEWTjwY34w1/Y45+2Dvfw6/7czcO5vStPkzoxZzW7DmEP0TbT06wIjVu7lhDw2m7UO6C8siIn+QKfLGHFj9fra63fsqUJ8KEtAPW0j99hBchMiXRos6GhoSQOtyMccbW0tNrqE2a6LKCos7NDffnKYH9/nwxq2KnJKUuHuCguinhMWayE8H5HPAFY7J96UvcFAz0JUFFSazdTF/xr38PobpjLFQSm9UvU1tcV4KjXJF4fU5YuYVX3T9H4ZMis1d5XnxwI+YqrZVN1jV8V443ze4CnpbfY1MOi9Q/O4XlYyk8Y2oox8upXv9rO/2zdutXcSTPyC+F3lS4tWgVCq/QfkmDQAASYGbPl++67T2fPB5XZVxoA8gPFzpA4hNzU2GyvpFfmypWZLahgmZfaeoSPMs+FCo2PL7/XykKRrSIYsoZVhWbM0/5g+wmjM4O7rCQYMD557R5BBCOFCBcqniGGKLP4YKYwXM70ABzsfqAqVoZcuMF0PU0EULoCxChPbC2+SGdWwc/gwIBc6Ou1rZj5+cyBZQ1AGJ+Vc4i7WhoamxRQTsrY6JgUigWp4+Of69bZ6gPbZqdPn7K6B4hAi4sIjQVZs6FXfuhN9XLn7bdLecUu6R+Y0bCL0tRcozPoRY1vXqYnc3YP0WJ5rxTnx2R2hhWRRelo3S5rOq6UC+fn5YMf+oD843sflcnxOCyt+UvK4iCEZ3R/fi6QWQ5YUAZkzezgxsFKGibIw7odcaiNmdOw6XP4g8K88hnK2gf5Ko2vtkXfiNUZ2hGdNxcBKgBUViJpY+6d4lJFABBtQD+hP3ifSIlngNbU1LTFxZuGnF/hu3cAXdKmvxHv5OSE9J4/J30Kfuir5JS7sRobGmVG05udnTL/xON1okT3SXqbgQD3QG25Y6JBVnT9iXpw5W7hkXCAIHMgXCKy/G0zM5ov09WCQ9mU3UC82tv2nLaPE/1fwybxkm+L06L3dqXvYm9XDmg8mK2N9N/Bk2ehvNxXZAGbGzeul9e//g3ymte8xlZEV47poKx5lS4dWgVCq/RlKQTnpU4wH1Z/IBj5kSNH5JFHHrG3ZJgpx9kVnyGXSZ0KgHoV4LmczoardDZXW5SqGl/a50xAYa5K8rNVMl+s1BkhbNOCLRFGGz7G7Jw5LnHVFYQ7wnJehdyM5pFtBPzG6Is6Rkd4oFvcSs6UfdUIBo9QZGUg7APweB7SOJ38GXtj6GozMzsjg4NDMjQ8LNMqOP0bVEWNQ5l3OQLCBSfxQXaOSQUEwG1sfNwAZkf7GunqWmuHrQGaeS6BVMFoQtxS8cBcGVCZm5UX3NErP/7mHbK2+zbNUbO2CV/Hz8l8gbNVrTI9OyqTM0elsTmvwHNRZqZ5ywihlFMBXSHre26VisWtcvzkUflff/rXct8nT2rcbEV6mTyzLshC+CxXWYATz677M/XsAjAbLp7RLZnkJ+Jz4b/c7zL/K+whd+MZd48rCD/UIe0W4dABmqxU0ofjHBhE+yPwWeEMBSAijugvK/sT7ZzPF6W9vd0AEOfMcHPwwxfOx6S394KdHWOlBHvyQWgHXN5/+ZSJAfQoCD7sPwCQ1o9tkXm5/VddE6wedWJBsUoMZgcgsbahvvRZ/xY0j4xx8mQl0R9f0VRd7QHmhGluaZWOji4FiTXWZ/sH+mRyYkqqcnVajw3J2TztO4pjOG+2yBmgRT7qO6tjY1rDMMnIa/xadq1r0qeOyQsvSMTqL3U2PVOQN7zhh+Tnf/7nrT6pc9or2i7KE5Q1r9KlQ6tAaJW+LNFFLtUBTN6cMRdtWZpnbnsGBDErZsZM3mHcvIEE06+rq5GqamVmFfMKKOYNBHHRYWmhTBlZpeTnVEDHyo+zXCeqQB/dJuy9XnwUpX4RGLjxV5wv2Lkk8olgIo9ZhdDwMGpOwsFoqfL4tAbbFr4ttfw6/kRT8rjc6IKCZ9KHpgE/AwMm5MgHbvhJcm9/fvmcn9VBVlcoyCgowAEsTUxOmt/u7rVSW1cvQ4ODMjjUZ6EbG5u0PqtlUuOenkGAcO4HAVhhQq9747D84A9Py8tfvFdqqq+UuXybDA0BrOpkoTQpi2VnTScM4Ka8nIPlvN3GJ0gUjGo7VpTXy5q2O6VU7JGHHv5n+cPf+79y+OCYneWifVFZEASFMCJerFJzqqdhHNR4mAjrdmmYlSobZ/j916sgX8FLxxxxcw6Leq6rq1Xw4atDONPkMQGgv6Pz4VX6OvGwvYlQXzo7o2QrHfrM3US8BACxDQegpX+QNmnQLywBTYj0FH9IQQU9fYRPd9APNWvaNqxwmjfzb73OH7BNNH4gysVblBowsfKw0eeTsLRFYse2lgE6AyMAEA1DOqooM+HbWjukq7tHx3utlq1ofrjck7M9LR152ba7KD2bCtLSNi/VtfRvtqu45kLLVSxXQF8mQ/0l6TtbJWeO5+TU0XkZH9NxOzup/IBv7nEhac74SCGv41jTADizMssZrj/8w/9p3wIL8vKnOpQ1r9KlRatAaJW+LNFFLrVBTJ4APzBjwA6rFAAgDj8jGGDczM54g4VtsNpa3nBihqrMr5IvrDv4ofcXCwp+ZqtU5ybnKKcPC2Pq+uvDxJkwtvbMvwoXO5BsgiHdmmKVhVfyUTDrAC8eT0rxTCrxSjjnQQAlHHiurfUzH5YcX5VXHYFkBiWbETNDTuL29CEA4pyMDA/b2SjABEQz4s/bE6Fj1krEp3FISfM7pwKAL8VPyuzMrDQ0NpqQWdAycYvxxOSE5QnBzBYJW2d5FQ5jY8Myq0KDb45VlCnYVDm0dee47Lr6grz0JddJT+etWh8dCgrLZWz8rAq7XhVMnMVQAaNtUFHBOSQOm7uQJ38ateWV7Z7G2quko/UWmZqcl//79/9L3vbnn5bxUdof4JUK0Qhrr0xbHG6vCZqeAhbiTmfvy3VPN3vWKMCOxZ6Y/flLgyD3n8YfiudwQ4XZ2iHpFxB29HG/o6neVoQiLlYCaXPADls06IAG+h/9nz6AbispS33EdeIDNNE/iIPVHesG1g8ATEmf1rAAK+1pUmVbdL4aYn+qJzk2cAQyWqqLxJ7+Cg5SJ2sTwI2aLC2qT+cbS/b2lzyjk28DdRo1cfFv5dWxX5WrljVdPdLW1q5ju8rSpOwB9AGN5eW10r1+Tro2jMv4yKL2l0WZm+WDwZp2BXdviY6xkjR3zMuatQXp2bAgbe1lktM+NTJQIZ/5eI2cO9FowJD6cTA0b992Gx7pt/xyDcGLX3Sn/Pbv/r5duEqerfwUgJIm+ipdurQKhFbpm44CWLACBNA4fvy4veFEV4YJYeeMsEZncjAwZrj+HayKBPzMz5crM8yp4hwGHFoZejIS4pVbPBojT4QNduikkdWzbqz8cE4D4RP2FleGgkmiEGgIWwAVTBxQUFdbayssEGmYCCAPgC7SS9Ja1BkyoMnAGPaqZhX4TU9NWT6Iz5kw6buAScmFGe7MzjFPaxjAz+TkuM54C9K1pl2ampsU4Iza9gLCFUFsZ0lstk0VOfBjFYdyT0wNSmVFXlrb87L7ylG54441ctmm22S+uF0mp+ZlrgAAGtRZuQqbShVewgHsRhVqgFA/NI3AdIDhRL4p29ioCqqO75Dmhj1y6swj8ta3/i/5xEePqaBmq5AzSS48PT8eHsCCXVrnAUZCYC93wy4FP+QD/x7G24p43ZyGS1XW3tN/fr8o3MIfKsxpv/E2itffqX/MHo5+gPI3ABkXtDvblaxc+PaYrwghvCM+iL7Bal88BzlISvqt1jkrbjlt6+npCQPCluel7S4HQdYX1X8chvayqKtGbfY8mFvUpztaGuaU1pFtp6nfeS3PfNHBG+nwS974Dh8rkj0966S1tc3CuR+PGzN1QNmpJ7YUcR4cHNY68jfmvF7mtDxeb6TFGbjKymqpra+Wzi6Rno2TCrbm5PTReqmu7DZewzgBkBKGvn6hVycFvN6ojIOJ2M/8zM/Km9/8EzZBiDxBVt5VuqRpFQit0jcVjY6O2uoAQoHl/HPnzhkTYhYYt+XCIGvrKqSiMq+MXJl3hU0nbaWiUKhU8MPrw840HUQ4U2bmC7AIUGFK7dB55XbJn+kwac8T6cMYyYMDl1Q4QC4YUmYIwzbwo3+s/HBmgdupOQBLEOKI7QtPL/IS+fBnB0/MmPlI65wJCeJESJGcJx/PkT55Jw9uh6CkPlkZKKi5prbazjpozmRgsFcZ/YitQHBImm+o2dZcIiiJCN3B0ILWebnU1I3Jpm29ctPN7bJpww0qzDbJ1MysCqfTKvRGVDj5m2+VuTqNr12qq3JaTrYySnZQ3bbj8qwAcD4D4ei5Jq8IpvxMh2zo/nat4Hb59P3vkT/+w/fKkWSLzP17mKjzUBD1DvEcgMbBTzYMz5jD3t1or6gzd3PdYrb48BfuX1p9JX5pX287J+qMc26oWP3wunfwD7AB7LA6wUFo2hWBDzhC9z6V9kkPx1ao94cAP+EGaU6ED+SyQmjn6tQeF005AUP0TfOKJTDUdMji0LhtZYf6xNV09YBbUk4orU9iTm5rjnzxp2ZWgGpr6qSre600N7dYP4y6yhLPAQipZ+oL8MI5QVaMGaMRLhT+ghh35DJXyfUBOi7rqmXNmjUWB2nSDhDlY7JzvvesjAwPGkis0TH8p//vn8udL32ZxbtUj2pepUubVoHQKn1Zoos832D+Um5fS4KB8To2zIelfJg7jAlgxKu8nF1oaGiUpmZufFa3XNG2wcAlAJ+5WZbNfVYZIMOFQGZlR81mhzlxo3zZ1RgIpg2zBXjx5g2z7xAyWRWE2RkuKw0+G+eZt9RiZcVe0bV0Q2WAEGlbfj19dPKMcIqzHwgTJ9JN2yOahuzgxw49a35ZNaNOKQf54XXp5pYmtZ+Ugf5+mctPa7qsUJUrMGqzlQjSMRBkdUiZFtRdVW5BctVTsn1PXm6+dZNsWHetFObqFQANqDolxflxFSDcG5RTYdYgLU2c5WBmzavbJamuqdR0i3L4mSEZHppRQVctbW010qKqqcVn4hD5ZyafK98lnW375OizffJXf/k38omPPSEz0yUDWQ5wUqARAlZ/TAibe2J2d49Xf9WMsFYd/4m7+yE+jzPiw87tefY4MENun9rx7PFHnKngjziglTpt6d3IDyzX13PYNwVC0VccDAOEfHsstmN5q5C3AAFI9Kfok6FH3+E5sTIieboa7a+N7Xb4sWyprlb6a/ZWDmz1MeqWvgql22AeJ3nWXmP+E2sDVJSNPPg4JP7IEwBIJwoVldLds07WdHZZHJT5YvUGWRoaDnAPj2DCxGoOcT/77LNmT9gInzUTDjN8xYGWv60H8CKOeNkCCh3Adf7cabvvisnQ7be9SH739/5AtmzxV+ezeVulS5dWgdC3OH2tm/9rPfBhYHwCAgZGXnmG6aNgiENDwyo8h6W4MKOMig9UVujMjA+f5mR6qszOAxjDV4EbYMK2vhLB4IDHFW4m7JfZuT+EF2kiZLKrP868UzAFWRqJOZgsz+gs1QOA2ALwMjjzxz0AF+lBK/OiPxqhCxLs3Q86QtWfoSS42tmv5YFVI/IcwK2oaVflKu1+mEoFKUODA7YFxooY4KSisrS0AsGbMyYwNU3cuQARAMRnRapr83LZjlm54QWdsqZ9txTmW1WxNTGsgnhQk+dVegV9tfXS3rFBGuoaNA6+0q/CrKJMes9OytEjIwYE129oVIHXqMJvQaYmOOheLq0ddQqU+EwHhXHwQF1XlHUqiGyU/r5Zedf/fkTu+cRhLcOolRnghL+lvqiav4HkdgFQliv1ZroLbz+jknVz8BLt6c+pHwcB+kxyPKtZDUvAKvW3PNxzlWcY3dvR254wvCnoK0K+KkGfoW/TtrHyA1Bka8wB7vKxQlwpeZ8MIBRpBlHHfiZN3cwh+iD/GpdZewD6B8/ed4lJxwtlRJkPSOM3Ld5eJD2tD20r2t7z4ODMt6a9bC0t7dLR3in1yT1JscoFRfpQ1F8Q4xTFeAMMET8rQqwi4w/wFSrCobPiQ/4oEDqTK4AngAggFPnEH/2sqH11ZGRELlw4ozxq3A6O//pv/La85jXfa+Ap2nqVLm1aBULfQvTv1dRfq4GP4O7r8/tLYCgBPGDslIXicLnb6Civb/crA+WNjmpVACH/PEStMqM4bwMDdQa/HPRgXqm8rtwNhsoqVJy9COFCXOE/8kYwhKLPcqkLLmWsM0bO9o37Zemf9nDBgXAw3cgFjufRLWGo3N3CTJmVL0BMhE2rWg2Yk3hsFUXNvCoPiCQcZyFIv7mpUVrb2+xtGOoPP8QHmKqpq1KBo+BD64z4DQgmZVxUAMRbdlU5BUrVedm6c05uvrlHujt3ad02yGx+TOtoUNtixgBARcW8xpNTsLVBZ9WtGt+c5hHBvSjPHhw2ENTcUiUbNjVrfmq0jqqtzA8/eF76L0zJlfvWqFurlSXqx4uLkK2V2tyVmpcWbd+83HvP0/KXf/4peeLxo1q/BRVcLtC8LxI4EbyaL3RXDm7UYPGm9vZkgpwVtKVn1X11KvVn4TU/6FlzuJvSeJaDIV8ZdLPnMdRKwir6uvXnWu3PKpgh+hGrPa585YfzQH7HlG+HhQpADUUyPKb9iPS9puxyQsBOdCbVAcHoCwqOwNzpOSoKQjzqR//UxspqlurRTAYK6ZMJ6LB/L7vlzSYommLyMgAACMDd0tJh29wAGYAI4QEjgCH6NEQ/JZ4s8cxKDX4AjrwZBwA6dcrvuKL+iAt/kSfy723o7Ut6sfJGmsRDHqlfxnO0AeOClWG23kZHBnU89corv/075dd//S2yYcPGJF4Hv6t06dIqEPoWoW9EMxvT+yoJgAHT4MwLIAimxzMMBzeeYZQw08VFPhh6Tpm0hlHGNTFekPEx3l4aX3oTxmdzMDsHRsY4lflx9oczNdkbmGHKCBMECfexsHriBy99th0AiHhduARwYuuC+P21cfLLGyv19T6bjK0tTSSZ7VLS57YH1UW8FK6lpUU6OzqkUmf/MwrAYOTUCel5W6Ko30RXu1jFgFlzEd7MjPvndWfcOjvbLV8jI0MyMjxkZSJ0lYIVwE9dHXXjWxu+UuUCqazM37LL5RZVn5Ptlxfkppu6ZU3HDgWr1TI5MyTTs8MqQNmO1DxorNTHms510q6z+fKKgpZb20jzRv3MFxfli/t7pbG5SrbtRNBVy9DQjBx8alAmxvLSs67BVoeaW+ssHq8vJw5lV1YgGLVu5DJlYLz+XS7VtQWd8R+Rd/zlv8hHP/yYTE/Nan7j7SqvlwAo1Be/miGz89UiBzAQfpb8ZcJdzC6eI7zbR5oel+fhuXqqEJK+6shqj4NQ7gbyszm0N3WA0KY/0Y+hGA+sCNFv/Zn+C+D3NypthcVWNekiUZHopJs8ZSo4gC8VBDDWbKhvC2x9FyPhALpOS5GYg5XfAicuSSKUs5K+YWWl6hUEKfCxA8uklxD9n3JUVtZov2gyEATwQFF+yOpHinJB+UNpvszuQgrQgiIOtswxM44Ix9uk3JpO3QeoinaAog5wI37cMedy1VYO6phxTD5wx42whMMvOoDo1KljCpyq5Y/f+qfyghfc6PWQ5CvSWqVLj1aB0LcQfaOa+ithAMFIYGisAHGnCXbBZByksCzOmy4lqW/IC4ehR0em5XzvpORnYXC5RFD4jbzMCPncAweqYYLEA2PFjz4oI6ywVRIEjs+iOVfhKz4rgU8o4kBYIGAIz63ULph4swdA0Si1NbUU2hi8CRVl21SBBjVlPwmDRLAAxhAQHFLetGmT6eSJbT+2q+ItGMpE+qilOlUdgAGjZsWKg7LkGT98rJUDzp1rOpSJL8hgf5/W8YQJIIQAoKixiQslfetrCQCp2cBmeVGqc5y34iDznOy8vCg339qtAG2rTM9UyfjEoAKgEYvPVk40TfSOjh67WyWXI79+eSX55V4mkyqqcxkfQvP0yQk5cnBY265cwU+D5sdX7wCXhOH8UE0d7cq5jRrJVTZouJym1SplpU0aV53VHd+A0vm6Rn1W7r7rfvnj3/+0nDkzaeHSVR0HE9kVGQzo1Mfy7bNY/YEIi11i1B9zwV9ib6s+iWCN+DxfgLfULbW3iEznkDyrfphjZcf7mvc3/TczhABGYU9/ACjR3gGEQkVfcSCUAg06HPEFkSZZwS/h2DI2C9zonEaRB8A29krmh4Boau+2BpDcnX/346uDCQCyuqC/AoJ0cqP5JCrywTP5hpqaOqWlFRDj8RKOlZkAgejTM9MyODCsfhu0z7WrX79ji0kDvISxyHhn/MADGEOEIy76AWlSJsJ4O/hqG3nlDbL6hkpp656U40fGZHxYx6emQZz4jTiID2CEHZOvCxd65ezZU/Lf/tt/lx/+4TfaG5ZWb+qOWqVLk1aB0LcYfaOb+2LMAOYHUIGpkD9AEP7iGQWTdhC0IANDx+XeT90nY6Mz0tbeLdVVtcYIW41x+mwPYRHMCkUaLF/DEM+ePWvfWYIxhhvbXzBMEwZJmqEgdPwRZ7UKrjouN8yxPL6o+azSmWezpplLwiPALJhSCCOYoQsUiGrggsTu7m7Zctll0tm1xgQxzJTZLMq34zjTAwhKVwaoG/JBfnhLCMCHH+xtRq/xc8C5taXJ7vwZGh4ULoFDLlVX8ZkM3lBTgaL5MeCjgsBAkAIa8l+mAKiqmhUgLa+Czcv3zsutt3ZpXW+SqekKGRobUKA2YYdnbRtEy0vZOtvXSE/3Wk0DgcRFdwoWcXfUYGLRCQGkbVNZIU8+OiAXeqdk67ZW6VjjoGZogDMufN0/uVixNmdCsa6uSUM66Fxc6FIgtEZNnMPwN7oUJqiT9pPSU/KJux6WP/6d++XC+WkDqy7A1Y/mx+sP3QEK+SB0gBncwB0IRPoTRSB0kK+MIPyVkviiTXwbLEBPYmfpuNmDpJ/IoJ9639b60kRpC84C4U7b0+dpd9qJvuTx+coIK30GKLQfEAc64TF7u7qQ937j+feyROcMOwdgBrbUym1pVu9LEOGiXBbeI0ridqAScVPP+COsnZFK6sT6gv7HKpW9Ho8v/bdVU80vV1n0dPfIi7+9Xk4em5JzJ3PaD9n+ctBCnQFYZFEnIapt2sW38UblxCGtk1KzApUGsTcgtT55AYAVHHgL4x1ivJM3L4fzHvKHP/iNfay4okbqG0ty9U0j8sQXFAgdqrLtNfoR4WP1Cf/kByJv4+MTcvz4EeUxZ+V7vud75Vd+5ddlw4YN1gbZNFfp0qNVIPQtRpdKcwdTgEnApGBGMBnuA8IOJgORX559xjtnn2A4feaofOgDn5bZGRhYo+zcucO+dwXQ4WA1zI3wrHjwAUkYVzCjiBNhEa/fnz592t5ICzBBeBgpK1P4IxjX9fNNJpgwwgtGjv/6unqbdZonJX555ZizSbwlxZX83MXDzNDPK1VpHP6NKIQdwRB281o+vt1Envi0ATf8TnHoVfMQYIU6grgkcmKCj6KmdxWhcwvzGgVUfEl/dHRYQdCYloX7VCqlrt6/RM7KC37tgK0KP9ztlXydjXOwuaq6YCtArLbtvapkK0BtretkfKokI+PDMpfn21J+nsLQgkqx9tYOWavCq1YBiyyqEDaBGrNgvOgP/4RRg31hvMQqAduZRXnws+ftTbENG5ukraPezikVC9zJRP3WSG1dg8bjB6aJc7FUo8ms1SSaVbgCflQI25fBDe3I+PR+Kc5PyN+8/Sn5+3d9QQFFQdtEgTH+EkDkfcF1ymK6KsBto7ZnW3u7uQNGEKz0CUtb69pUIsAtGs4FqcHiVlDGgVkHBgGEPH6EJn0F4Ozne/yjtrQHQpaDuYyBAMMAMcLjHsAm4oSwIzx5Q+EvNdMnyKu3kWbZlAZXIj/BB1iJoc0caBnhV//MLz+WrjtZWRJQ4ueGwm+U0/1AXt9erx6O26kV/Czo+NP+ziczAOC40WcWF3OyZet6+Z4fqpUTR2fk/rt5KYG6YUWQlRc/fMwYrNO+DCi+4rpxueaWce0j83LPPy/KQ/ey9ap+aqt0ctRh9cnEivOGpEN4VPAAeENsu2G2yUxxUV7wognp6x2Xxx7kwsVWHTt+az11zPgP/oS5rrZO8oW8HD78jPKgEftUx7XXXie///t/JFfsvdLCeN0klbhKlxytAqFvQbpUmhzGAJOCAAbM3GBOMKVgGjARQJCyLalvmJTPfvYBeeD+p9SlVjau3yRX77vamNG9995roIaZGwyQuFjhgcldccUVdhcIcRK/r674bJC6wJ5ZPmdxhhWU8YFJAAlMnO87Nasif07pjdYItva2dhXctc70NR6YKR9BNcaqzJLX4zFzLgmhhOAiDyHYiIdntsJIc4zVIAV0LO0H0KEqAGas/MxqmWzLTfPrqzglW/3p6GizrTAAULE4q0DGtxIaFADlVJDwBhB3nbAV4UKYu4cKUpjP23UD1dWsjinYqpyTq69dlFtu69HZdbcMDs/J2OSIhssnQg0Bh6RcsFWwDQqA6us1fqEuNV8IWapJM61wCYP47oa3Jz0PP4AHsVWhSnnskUHpvzAtGzc1S8/6Rk1X65M6K6MeFQCpTgi+Yr9QbFUQ1Kp2XCoIuGE1h7p3IISAz8+fkf7hx+Xv3vmY/NM/nNY6U2BdhTtxqIr6M0G+aACxvb3D2pqtDwStb3P49qydJ7OP0bowJy+0S3Yc0fakDwiyt6jwq3a88s7KBKCXtvdDzL71RV8BIBMOYMv331jhwx073Hybl7QiPZTVhuU/AJCrtE9531Zv6i+TTSV/9vxqOTTuBc6QucuSvaWlyla/IOxVo3z4wa85eUD7MR/8466OAI4lUKjKxp3lOal/S4LxzTfC6mTvvg3y7d9fI09/sSCfv29cQfKEvTFIPUGMI3trTsdVk45zzLy1VVZekM07pqUkk/Log/MyOc79QTXGBxg3TK6ojwBBUT+M6QBBmJm4zM0sypbdBenoGZLP3pOXwqyO/xad6ChFXUPwHL7Kn9P+WaVjZ3RsQs6cvqBjdExBfF7W9vTI7//BH8sdL3qx1QcU+ipderQKhL5F6Rvd7DAFgApneJhdAQQCBKEg8gjz4ZzAydOPyj33fEqZXEEFxBrZu/dqW3Ymno9+9KMWz/r162XX7l0ypYDhsccet/jXr18nl19+uc0gORzNra/Nzb5vz5kEGDcrIoAtLhQEfHBeiK+yTyZbU5YXVQgNDlH7dpWvFJF3ZvkIOxgvhzNh3Agy3FgdYrmdfCKoACAIghBirMyQ5uTUpIwMj9iqFiBoyV7LEttjwYTJL2+gdXevUXBYn/iZ0HpCqNdIQyMHTGss18RDWL6NhJk6RhhzoFrKOVBc0LxxQD0v19xQbitANTWd0j84JZPTYypcECAOgHjlnTM/bc31CkK7pLGBWbGDSf5s5UdBiQMdxKItkegzoEftzB0h6kpFm+a5UkaG8nLy+IRs2NysgERn+raqQtwAHVbfyqWYb9D2atVQ1Wbn53xcKJNmGXYV1TJXOKd5/4zMFgblEx/tlw+8p1fj52wIQrnC6g5hCOjhjSTAht8E7MKZtqNd6E8hMGkTVjJcqDtIT9OmXlwPIh62aLq6ugyMIoxRbGOx8oMAJwzxAn5YcYq21cAGGug7hGVVCLcAOMQdyWF2txQAoQJooNQXUa4IF3n2VRF0a47wQzA1+FZuEo/+U29uT9v6Kg4O2Ef81Ev4jZU2j5uFJdJbUHNSFrWmb+YqGuTq6zfIy16dkycfXpQvPjRuExmAE4ADYGqTCY3Tt6jY3vXVWUAq2aMPsAo4NDSq45xb5evsEDWrzYwPwhJHgBnqFhXx414sLkptXUmueuGYPP7IlJw/WW39I9rAyq2Ksuqj9pUyufqmGdl55Yx88p9q5MkvTiqgHVY+Miftygt+67d+T17xildqW/qZLq/zVboUaRUIfYOJ6udeGoQTAwYG/e9F38imhykAVM6cOWMCH4ZkPFMZaQAh2zrRmfLHP/5BOXnqmAqXetmx/QrZuHGrPP30M/Y6LIwVhgaDC2aDEGE7qmvNGmnTmf7D+/eTomzfvl3DbjQ/ABm7j0XT5KwCwABhBWN2wQUgcmVxA1xU4EyyUqOgLdIKBgszDeYKMAIQwYht20wTYdZLG7NqE6+jFzXvxD89OSXjWk62Q7iThAPSvPXFFliUK9qqubnRVrfI99joiMyXitLUWCctbS0KTPguGdsPvu3CthrbX6Y07bzGVyhyieG05l3B1oICoaoFuf6FNXYRYlXVGukbGJWJac5TKGCwA80q6BCIUpDW5lq5bIOCvUZm6CpQyBB5M00zpArQ4yAB4YjQUMGodiUDQ9quS2AIe185ASwBZBYV8GC2czkKggqFMp2h16oEZQuMy+wyAGgpHQRkTttG62/yUQVvJ7RfaZ3OFuTD/9gn9/wzX9hfMGDIxXiAH3+TiPjz1l70F9qcOqb9aROI73SxRQnQ8BUq0vNXqwmHQPaD9r5yZ8I9aSd0t/MP5q5du87GNitNw8OAH/pQAn6MiNcP3xK/xmDlC8IvYId4GSeeTAp+HAi5kMcP7p4XDxP+SYcyQL5Cw+Foe7R4/UHTsF9VGq/Zq7LzT4lns88AHfSIl1/fKvT68qQ5vK/5oz+7jfXJirJ6ufbGDfKK11TJE/vLDYBwpQOg3cJqOMApdQ0gYTzFfUpsJZIkY4T+UBIuXR2Wudl58wdoom1ikuVglLNn3nbUNePW06EMi9LQzCdqisKXM2Jso6Mg4mPldnoqL2t6quT2b5tTIFQu//Khavni53hlf1QBO+eT2uQtv/W7CRDybbSon1W69GgVCP07EbO/f7n7Lrn7Xz5h36hhMCHkAQNzOoOAiVUoo+e+mTVrOpVx84pwha0UDPb3m8DnC8gMMD4yuHPHLtm9Z49s3MD20D7p6OhMUvrq6BvV/DAF9u1RHF4GAMTsLBSz5Xs++RE5d/a07Nq9Vq5/wY0yMizy4Q99VIX4vM24r7zyStmwYb2tAH3xi1+0cDfeeKOCg0YpryyX/QqCOAPU0tImmzdv1jq7XJp1ljc2MqrgY8y2RNi+cAFYMEHlKzK+fVUEHKmZemJGixvbU+Sf/MIoq3LKqGv4qCvbNQgzF5TkxXWU33dCdcPkEQLEM6wF6tP25WzTqNYBqz8wW9KLtiGd7u4uY+ysHvDmF+do2lpbFPDxlprOmFUo+WFnLYcKeLbHCqr49tjcrAKg/KwsLI4rDplU0MC9TAW54YZaufGmyzSuNdKvM+mxqQEknG2r+RkSFdRlBWlvycm2ja3S0uyHw8mWrwYkQEefXXQ6kMGMPcJpUcEP5iXgY/55wyvxpzrne0SBkM3Y58u1XnJSzHMItd5Whmz7a2nry3W+Ks62BGWanDkiE1MnbTyNjVPOeRkanJf3/W2/nDlWYV/Mp+4APrQJQpRxB2igTWjrqG+EJX0SHXeEGPmivWkXwuGOGQEMRZysQngbs9rn248ONvztKAQ4fcTbVUtuAtZXxVzgUocu/N3dBWfkzazVHj/o2Dk4SsFQ+A33NBwUBu8rfj4HoBPxuatnQ3/02c97Gew0K/9JSI0BDiF7O09V2HGVQkwg4F+RX/Vl9SulKrn86g3yXT9YJwcfr1IQNCl9fb0G4gmfVQEQbTVIeSTPAFr07CSIMgBesWOVFv9RDxBtQvtBjM0AOAs6oWDiQJM62E6BkLmrA9dyDA1xu/2cArhqWbuhVe54ZV72Xrco991VLfvvK9gYLhRnpFMnK7/9W78nd975MssjRP5W6dKkVSD0NSRmevsfelAe+cJ+efrpp4wJAGTOnTujs/cxmyFVm7BECDgtDVJmyglT4pExE8OG2RV+fL/eHbh/A4YRzJwL97Zt2y579lwh+/ZdKy984U2yc+cuj+BL0Deq+SknoAJAyIwNxTNABMGE0OCw85ruvOSqRpW5LMjIYKscfOac3HPP3cas/K2QWmVsc7b8DcPZsmWL1sM2DZ+TY8eOyec+93m1r1AQhP0OudB3Qc6eOWPgkzeoOhV0XnbZZdLe1qbMkA97ji0JScCWXURooEhn2glT57VdttFoCEAPZwUAIwhEDsKStpvTS/1gpAFwMMOM41AsIJB6IN1g6ugsy3MInPimpic0Hr6j1qSqRerqfdsEQtiiyCPAjS/A5wvTtr03MzMlhXmuDhhXd84Bzcs119fKTTdtkqq6dgVAIzI6MaQdgUOgKpjpXuWAnHlpaymTrZsapLO11voj/Y86QJRR9pL2WX8byQKZ2Z8Ts4EfzAAgwA9nlQBC9H8UW2Csfij4mS1XwKZCrch5K+4z4lxQAnxMJw38KxgrB+xdkJm50zI5PaQCakrHGcCPOuAbUCX59N1jsv8zc7K4UK3C0FcUaBPqFHLg4FtfsVLAM4IPAYnQpT1iazKAUQhOiLAI5R07diz1X4tT4+JMkYGgpM6oQACzrSxpHFnl5PXIo49JAICbeQwz5HaYUyDEY1ZXJ/0P/6YlRN+i7L7lGfFa/SbumPmzeJJ88BN+KA9GA6aaX/evumae7UMoAJHXs/dnzGSFulY8Ips2rZcf/LFm6TurIOKBKTlz5ry6cRN5AqSIT+vLQSLxkopfgUF7+qqQn98hboh0ADuUCWAK8ISi7nCjLbGnjaG4gBIi3TQ9XwGK9idu+gR2nF/rWdcqt31bXq6+oSQPfapOPvvJggJwVvsmZevWbbYidPPNtyyLb5UuTVoFQv8GYnB8/OMfkX/6pw/KgQNPykB/nwlTGB6rOVSs8xCEgpNVd1LlxlhQuOq/MSaYQPIHMIIQPOZLw8FKtNH0KYkTszENGJczOT/rMmdL8Xv3XmUfAWRmsnv3HkI8h74RXYCyw5QAAbbKosDA6knzgv3M9KwCkUmpaxpRAablma2XsRFWbnxmPjg4YCtGCBtWXJjxx/kcmA6M8ROfuMuABqtsNdVsfyzYW1yAn3XrNkhnZ6cxVLYvWA3iDh7yYkKPulSwaQxQ3e3jqwgQtYexszIDQ4fJwVABPaRNfAjSWBEiL1YeZaDERRiEJgKWvAGAMOMWDJx8sf1F2QA1LS0Aoi7TeQMMwh+Kcvo3pmbULwxdzbMAA2auA4odVDgvaj4rF2TfNbVyw40bpLK6SfoGx2R8clRjUuFv/Y4VCNplQVqaS7J9c410tWv+rU28r2lybk6eDdBY/w13QA8KO9VLOgYUvDgQqiQlM5epnzJtBz58OzNVLvk5XofmDTq2R+n/KFaJfCWmTIUOeSsuDMtc4byWa1TGJiZlcIgv5XPpIKBVZKhvUc6fFjl7qlxOPDsh42MzBoJoixBGNubIseq0A3Y9PT3WfjzTHgFKIcJdbHxQ74QBdBO+v98/UYIgtz6j/cXJw3IQ1762n9RXNh+xEuRWoV+MAvikCjtvl5X2qV34IV6wDSuctuVJu+OqDuj+dpca9Me3bwkEX0oAm0Wlcemf+wM4U6fux8BPUhaeiQN+SF1ZvlWxwsTVCM3Na+R1b+qU0nytPHRfXictZ9V+dikt6h1FHYcOxWSCQ+2MN3QATwAt6hMVZY94wi7aJdLBDhDESirP8G1Wr5ikMC7xz/iOeLBj7ItUyboNLfLib8/L3mtZEapT4J23yfD09Lhce+318hu/8Vty1VVXL6WPWqVLk1aB0L+CnnjicfnHf3yvgqCP6gxgcOn8gDMIZ+P8W9WiaxhjD7ipP7fhl3kx0sfNpQUNb8zEmQh8SCMxN/vPNJWZLH5i9vjdnMAm/Y+0YB6cN+nq7pZbb7ldfvAHXy+33X6HpRP0jegGwZzYFjp69KjlByAB8yE7HJKuqOSwrwr2ScBRMFVXSS0kZo8PheB7+OGHFZw+ZQCJVQAOMrMNxgySN5UgtiQsIVWcnZmY4E0tBWAs42vlz+usmdm9M1k1q/Ik/eAz4A09LnIMRfq86gtTpUwIxphV+srBpC2zI3AdBLI6VaXt02VMHSHMak9XV4fatUtjkwM5GDIHiSE/+FzU/BUlr3mfnpyWqelJzfOEzOZ7Nc5+BQe8Nl6Sy/fWyTXX9qgwrpPz/QqAplhdKikoRCCEWlChMi87NiuDX1Ot4Ehn11ZWhAX9iv6txS9h1najr6m9ih6rQtvyUj+2SkSfVsBTAgAJB0UBQkwM3FwsVGhbckaH2TrngfDnKz/Wew0AIWRzGv+slq9P22dEy6SCZmRSei+Myamjc3Ls8KJcOK39e47+zhYXZ4gQWt6v5rXtqF+INkGYAjYxx+oN7YM5BCzPKMLSlwCz9BnahWfaj3bHDuBNOFbe7M0yjRtQGv0xiFUv+hzhoVQnLR/v2IVKKczKAayberzkM9LAnK4EYXblbm7vZtILIOB8iqRIYSlN09Ref43nKBkPwV/i2Va3lLx9zIO2mnmwrTDKU6l9FMBjb6Qlk4fIFyuWlRUt8l0/sFY2balRECTy9IFzWqeTlgYqJhYBggKIUE/UMe3FOKMN0Bnf+A2QA/FM26GIEzcU7eo3bzNufSxhxg/jcmBg0MAOaRE3/CjSxg8AiRcmystqZOOWJnnJd3LTusgnP1Qvj3xuWsE3H18dl5e//JXyC7/wy7J9x46lsFDoq3Rp0SoQ+gqor++CPPXUAfnoRz4sn/nMvSa4AT8MUOvk6gf2AfOw7StVdrBQO70dKLRYYHjJIFB796aMilmSMjXCMkjgdcaE1ANN40wEfuNhfJVI48QL8eMbM+GTuE1LfpxfKoPHL3HoH9s93K/Dsu3rX//D8qIXv8TK8Y3oCuQJ5vSxj33M6pWtIFZEsM8yNuoIoYOCGfKMwg9gJJ4pPkwaZgfD5PyPrxSxRcIBySoDNIASPxDN2QBeTZ8wYMJ2IxVHXACiiNtAkNK8po3go9IBQLQh23TETX+A8dbW1dpr8zBaACiCk3xyUHp2xj+KCWiZm5m114DXdHWZIGU2ydmN5maEbIPUN/CZjjoX4pVV2oYIJa2vBRW4nAOaL9h5IFbPCsUxKZbOKXgZkrlZzhlNyfad1XLl1Wu081RJb7+WT8ESHceFL/lnK4g3zQqybZPIprXVUqV5XgI+Bm7oM/Q9dMh1ezZ/qQ7w8TC+8sPWV6wGzS9Uaj1ofcwgsHR2vwSMGD/8edncXut7cUKKCyMGLHhFenh0XI4dHZWDT87K2eM6Mx/jbTIFoNqeOW1bW0nS8FmhQ7tB1B9tgNu+ffvszBjAm/YGoIa/oHntjzt37rR+yNk+wE8QYwRFe/p4YaLhB6ZZwVtJDnYQuD7+sioFQfhxEOH+LKSqGI/wCE+LJH1VCJDjeQkzFCtG4dd15y3ESb41Kecn5gyv0jRR1o7wHD98TBYsn2qwGJM0ygA8qjvPQPftJKi8UuNRV/uQapK2gSeNh7HEQtvV166V7/j+Znny4SrZ/9nzCi78cxjExxgKIBTmWFHBnbYBjDDe2Bq3NNWebTL8kR46irARDoUZhR/aFD6CPWP/9Gk+mjpp4Ug7JjWY8YM9RJ+hvSsr6mTztgZ56atmZe3GMrnrH+vksf1jGgfnkwryoz/6n1W9WfnZWgsfRPqrdOnRf2ggRNH+tR2P5eMPfvD98rd/8w5bAWIwI+S0yowp2H0aygBYuWHA858daP7GhPtDgOELhovCnfiIh9o3MKTMLJhY5DjiJSLiSsuDwiGhxA/kvBTP6KpU9yCeH8+9O8zbNlreXjv/0R97s7zxjT9m22mk8+9JlKmv75y87a/+QB7e/4Rctmm33PjCm+WyyzYrg2s0Bgpw4cwOM8p8IRE82kYIEVvZ0TL5jJy3f4iTmL2sVm79oVwzKhCJC4K5+evZtI2f4WF1hjjsdXoFGSybx/kbBARRwth8xqmz0kYYcKW9SYZeU1tvqzsQ8czP+30xhI+tsLym36IAiC27cRW02JPH2roqtasW7tFpaOD7SvVSX8d5CN9ioywIPX8LjHNVnF+aksXyczK/2KdCXZnw/Jxs2V4lGzZXi2I86RuYlolJzjSoQFBertWlcZUUWPF1+YJsWl+UrRs03Vp/TV1dTTnwoRLdnFSo1SH2KQhywBSrQAZ+WOFhK0yf83lWf3LazwCNDnwMJJnytNgqs4yJlqc0qgBoyuIqqNA+dWpAvvjwsPSdVxA5WSNz002yuOBvkHmbWq74MULQY89nSqh37gI6dOiQrR687nWvM3B8//3322vVgCD6DESY6CMIW8Lv3r3b/KCgGL+scgDQEIgAYx/JFyOvo4g7BWtupk0DRKR+vJ7RYxxanatyMJTyCXOGbyTu7j8180h0mqr++HYxfdmSUKWpmRkdgGx6YoYiPxavW5l/7w5aDmszbW3tWPaNOS0Lq0GxHUY4432kq4qP7TY3d8hrf6xNgWyt3Hf3oLbPoMbhZ7OoD8BLABDseA4gQZq0DYqVXsBQUNRhmL1uXUHkhXxA2Nn5Oi2T5lSOHzshXKgKRZorgRB29C2AMX2muqpJrry+Uu58lY7DmUr5+Pur5fhhXnYY1clNi/zar/2GvPSlL7etO+IMijyu0qVF31IrQhT1y3VEOvrf/s1fy7ve9U47h8J9LTHwjVFoHP5nRmUCbm8zKvzpoIHJ4cjAQ8BaBTPoktUZmAKDyuOCPCzxWe70AbM1DfGgaVgA08JCkr4HVPIZPunzmrPlU5P3+HCDKVisli/MEbeFsxjE3mBqa2+TH/7hH5Uf//H/4q9o45Ym9HWjaJO//4e/kL/487+Uc2eGlcnVy8ZNm2TPnj128HDjxk3S3tFmy+2spszOTBtD5AI6AAvZZPuB73zVNzRKVa7agAjL2IAaVmOMOWsduhCbta+u+wrTgisFPQCfgjI6tp1sq1KzxsoO9wEBcJw5+tsrABSfPZIWr/sqk1WmZzdIV9VoPJo/FaKo4ZERKyNvBLKS03uu10BRmfJIbs7lkxcNCoCamxX8KAhiRammxsGQffhR245aAowxmy0UZjStAS30OZkrDqrdpHT1iGzaXCFTMyU5fX5GJqeY8bLVQB0jlOiv3JVSlHVrZ2XnZeXSwl1AAWQS5UAGnbbX/uK90p4CADEoCBOAxgCQmjUFrTtf/eHtr/l5ABDgCKDFViRhXNmWWBmrP7TlmPop2ZuRE5Oz8tn7zsmDDwwpwFyUxoYWWSi0SHGObQ46N7lJKQRc3OPEyuLBgwftLiDaha2TV73qVbbCAwhiRYjtR7a7ADy0JXXKigDtCWhCZ4yiGAMACIAn/YlzQJFm0HP5Cs/UJ272q22RCmfaJcYmZfKD75hR1DNhGOeuHPwkkyh1g6+Yu9rHKnToREAalid95o01/BvPUSLN0C09HhKdCZmZ+Mduyd4ylMab2LvR0wMQ8Qx/Y4JIJISirlhRLRVr5UXftlb2vaBB7v34hDz9ZJ9mzz+yDFgI8IMO8AhAE/kgHtoTcMEqHxRuK/kU4SI+3CH8wDOIg/iJAzB78OAhA7v4RQUQInzEgV2AYngwffKFL16Q215ekMMHquXej5Zrf1NwPTUm+/ZdJ7/6q79u54OIh7xAkY9VuvToPxQQoijZzhbPUcTsgLiY+e1vf5u89a2/nyy9coBTw6mbMQ41GpPQZ/6YAcG8IqyR+odhIEAJQNw8M4MkvK0gqe7nf/BjDWBmLvMqFJzR1dYpU+8ql7UbK6VnQ4U0t1ZIXX3ZkqrgrhiNE3BE8rOzIjN8AmFoQXrPLMiZEwXpO7cgihcsf1XVCENnSuTBZnBJmczOyohgWrQDtwiGN73pzfLTP/3/mHCJ+vt6UdThA/vfI29/x9vkkc+d1rxTR7zJVGHbeAAz95DWwQAAvu9JREFUFN/m2qigaN36tcpknDnxuuzEBBcRcqEZB12ntW7KbOl83fqNsn7dBgUYLZYGV+DzLSC2oXyVCQHBYWjAKYoZJwDW+0VFBUAHhghjZGvNl+tRWYYNIWjoE9zCzOpQebkK2Nm8xYPQnVPwdebMaZnQ/PKGVlUNgEr9afHpT76Nx83GbIXl/G007QyVbIsZM1VGroBtvjSu4OGc5OfPKggalpbWadm+Q/tD2bwcPspBcu8YBKnQdkfGApJraualq3tWdm9dkO42FRAqqDnTA3gJpaXWZAA2zryt5Q304C+rJwAoAT+lEqs/vGnF6o/OnhX0sAJUWvCzQpiJV3OioYmfuh/Xssxq/VYrBBI5cnhY/uUjvXL86IS0tHMrdofMTbaoANVZuVexEfWJUEQBblCAnwMHDhjIwZ52sfGn5ttuu80ONT/xxBPa7sMKrLeaQPQzXh5P9HHMuPGMwKQvcTjWtkzV7kuNhOjH1I8BNqtD70e0H33DdYRzmFNBH+HJCuk78EnNkVfijFWhAEgQwMoBlW/voWwiRiQJsTJoTWjkfcQesSct/tS/59nz5OkzcXIA5+VTZcFUT3gKut8TpBRxaf4AQTqvkHUb1spr39QqJ58tl/vuviCjI2PWruQ7AEd2THl6Xh7KyeQEkMo2mKWbKMoJRT4Jy+o9cfGcJfzTrkyAAN28OcpdZnydnvFLGBQ8EBATeSEe5IKtJmtf7upulhd/55xcdUNJHvhEkzx475xNnAuFafmhH36jvPnNPyXr1q1fag+ItFfp0qT/sCtC2WLRAS/2HB3z8ccfld/49V+RL37xCzbwrOP7SDY/CGSC+82yyiBgXh7RUhzsiTNYATU2S4NpkYb506jMDYZF2qLCgkG7IJ3dZbJjb052XZlT4KPxK2MYHSoZoOk/v6jgRgfgaEnGRxZk7aZy2b6nUr7w4IScP1tQISlS31AuTS1lBpbWdGscG6pk/eZq6ezi3hq+SyXy1KN5efDTM3Li0LzmU4FRjZYxYXLOxBBM1FlaRl4R7+xYI7/5lt+W7/3eH7goU/laUdThXZ/6C3nPe/8/udA7I2WlehkbnZWRwTlbFaAxACPcCs09Siw/c8Fia0uztLa1Sh3nQPLT9omMSQVFc3b+h8vRpkyY0a7ctbRly3ZZt3a9Cs81Ckz85uY4EM0KESsFtJ0z01oDMNVVylRZDdI6AOD44Wi/kI1n/AKWWFXgw4t84ytfUBS6mJP+/mF7XX9yatyYal0dr/36N8d8hSln/YKLEJnp2gFQdavUPsbHZMlDpYIvAw9aTSUFWcVSrxRKR6SuYUpB4biWf1hGJubkwDMKhkf4wChCRNtS61WzpukuSntHQXZvn5Et67QeFVyWkkPPgBhXCbhBeJOQgRX6avjDXXUDSe4PEMTqD6+9z6riHBCrPiXTER4o/BEnYXRMCOelaA/t/woGLvRNyufu65NHHuQNtgXtw81SXloj+elGffYVhugfAQRYxQGg88bhk08+KSdOnDB76jeIvkr7cybouuuuk+PHj5vAC0DNFhlACH8RLwpBx9uD0zqLILzzCSK0/y9LtnK39Labgwlf+XG+4roLeAdDKQ+BSC/GWZgjb/7sZptcKREniig404aQR0WGLYz59LjwF2AGO89n8qRtjW/M8DhIXS1NLN2v8z4DVMSjOttfTFjgcX5UgEmjx8MRAwLX17XJ5Vd1KX+qkP5zNTI+xpjzSxOpC68PrwtU1FXWnvEG0S60E+UBBKG8brw8ACWADM8rCXfsmUABdHw10FeNsSduxjH8gHqO9qNOjVcAlioaZNdVVfLy18zaVvZd/9AgTz8+LMMj/cqbWuXXfu0t8spXfrvxjiDSXaVLl77pgFBkd2XHwj7sVvpZ6RbmBx74jPzJn/yRPLz/IZvRVKjAgXBeAi5EpRbYGdPJDEzc+XggA8aeNQwMKgliacXMrajAp1hQRr+2XF5wR5VcfUO1NDZVyuljIudPL0pj86I88WC5nDsNA/AVHECRzwqZ5eTk+tvmpa9vUJ5+zAVJjY4zlcdSW89qQoUKTFFgVaWDsVpnXFNy4khBGhrLZM++arntZfWy74ZGGbhQko+9b1K++DkOd/JWjApZ53lLZdPcL83uGPwc/PvVX/tNEyDk5WtN0R5//8E/lLs/8w4ZHR2X6YlFqWual5qGkgyey8mZQ1UyOw1TShkeqyVshcD4eD0ZcFdVDVChbZiFcqDYl8I5w8PZGi2ZzRYBMBBbmZXaroAbgFaZmgFGMFeb3dIHvEU1TWa95TKvTNi2pzReZ8QcLmVmmgKo4vyM1CroaWrs0DAOluxV7ppqBW28Yq8zzmoYOzNt8s11/o3KWOsVqFRq2/sWG2CJPJnQLNM+tDAuU3MHpKGlTzZdVtC4zsq0MvKnny2TwYEaKfHmlPrjUkSVTaqL9Kydlasvn5Z1HQitFAT5GQ+ATVZHUDjQcbPruLOyUzJgU6kCQ5WCn3yB1Z+qJfADEFrgrJGBIBQl1L62qH22bEGjKZfBoSl59AsD8tD9IzLYX5COLr4u3yELM2tkPu93FpEkQtCFvl+OxwWarOg89dRTBmwQhoCf6D/4RSGA8AtgIixCDzuAZtafgwo/7OyvS/sbQdG/vnKiXzJ2vK5CeGIH6Amw7Mr9Eb8nwY/36Rhb6OQr7D2v8BYXzsRDuVE8k3/eqIvVH+uzVu8Rr6aiiWGvv57PpH7xFfnAr+U/KTo8wOzJi2270wex0h9VmPVX+xjlcv7n+fW8k1/AbFtbh51D7GhfY/3ay+UrbwFoyAtAB93zob5U9/i8/Fmzl3s5aEFnuyvO5eBvJVEP+CMcIAiFXy8S9eHFAxT6dqJ/kgbQDC9Ez1VWy7rNizrhLOgktUaOH16U8+d61X1UXvySl8mv/upvyK5d6R1uX11fWqVvBH3TAiHoYh3s+YrjjMAZHFe4/+qv/qLc9bGPKGPXGbIKG4QC7izjItSWosagUTLYMeKmHk3A4p/U/H4ZZSykoX82WFXpGFcBPC9bdpbr7KFWLr+mXi6cKZf7756T3lP10tq83lYKeHWUvfK5Ob/si/CetCUotVWNsn1Prey5dlzuv7df+s8Xbfuspq48AUE6W6oqkx27udm2Uj76/kkFV3ynRxkXH9KsWBC1VkErsntvtdzxbc2y64p6+ewnZ+UDfzchEyMKDmp9i4b8e10xA2OWpwynkFfA+Gfyutf9p+edaf1byMqpUb7rvb8rDz/1f2RweEQGzquAmilJU3tRNl+u5a0XOfdsjZx8qlqGeitsqd2BojNIGCh5gxHW1vLGFqs1lF/jFsCK3+GDKs77apEzaqWkOIgJM6tGKFT8PoeSPId/C2N2vjTf1b1WWlv8TJOlo26s9HABJOd/yGNVFcDBt//qG+uVgfOaPK95+7ZbjZaH1SBbpdNyVFZNydjUYZmYOSZbtpVLS/tpZcozcvSUyJkzVVKYQ5AghAHtrPSxUliUKxUEbd9UkhrtD77CA6WCW1vcnt2serLqgxADzHCIGgDEeZ+5fLL6U+S7TTl1YwUop0CHvoJ/jRfQxDfIZFajLGreK2VsfEaefqpfHn5wSE4czgs7z2t66iRX3iXFmXZZVCBltxxrnmlP6gWBxlYoZ6kAP7zpRbtlwQ8UfYDVH8B6CMUYR1D6TNz+1tD4OIfXx0y4ET4b55ci9+ZjxMNQ59pGqhzsOOABDAVgya4Cpel4x4vyejncPspk4ELdqBffngXAk/+CrXQ6v9BA+GfFDf8BhMyOZ+KEKCO5NWfNj3EzJzWEP98+My6oT8Tg5H3L8+8rx9pX1Bwr5F7HlrDxVbLR0MjKbaNtX8a5Hihb11F32GFNFBwvKBYAS2yhOsgjk9Rt+Kfdgl8y2aG8gF/SwXwxIg3aHoJfRFgo4oUiL1bWBMi6HXWAHvktt3Y4ceK4DA/1yy/8wi/Ja1/7ep3QNFge8LNKlz59026NZTvZxYqwshO6sUw+9al7DAQdP37MDtS6oFSmBiPSPzo8zxqBMwTGOs9qRqipA042gHjrimfSMTsYgRpmphekqUXkld9TpwCoXvrPVcnH3r8ohcn19ibBy1/xErn22mvtTMPP/dzPyeHDhy0OhPSScFbCDubXUN8mL/3uogqTC/LQZ3jFuyQNTQqAVNXVctakLFntEfnoeydlbIRr/xm8LlAZlLncvJTnhqR7w4J0r+PbXIuydWe1XHVdg3z+k3Pyof87JbNTKmxzMDUtDANd81CpYIjzEZyx+YPff6u85nu+z5jF17LbRP396dt+RfY/8fc2M58a15nbfNRzUZo7SrJ177y0rinJzGS5nD5YLaeeqZbRgUpRXkmOaSIlFypWBAMDrJRRFzBsLR/NqwKDN9DwZ+WwoljgL0Pm0QjBRD1ZNWjC1kfMqKZEwLR3dMrWLTvsjBNt4QzUGW6lKu4p4g04hBvCopZtOGXObF3xSQ7Akq1ccaC4NCb5+XMyNHpYutaWyfpNw9ovhuTCEOeCKmRmokqz50JC5a6VtzKns9aNc3LtFfPS3ab9VPNk2cWUgKCsch+gS1Z+FOAAfhSg5PNVMjeLzuFn3p7hw6R8KsKBkgEgHSheO0WNuqB1zYrAovQPjMsXv9AnD39+XPvlgrR0lEkLH73N98j8HLc8Uycekv7P1iAXFCLknnnmGXvji+1K+jF1Cy21mxI6iu+67d2711aOYpUg3EJx1mdkZNje0mPlJ2rjKyGS9lUCDxNC08FB1LsDnuUrQA6GQnhGXFA2b14m7LxsPBPWt2/8Ika2b6gLVKykRF2kSp8BQ/oHL0oahYjNzdLWn8iD1yk9Av+4M+71z/KrtsSvXpgo4tX6typ4owFS9Uc+8Ud4B0K0kU6+KvhwbIO9icpbXvgnjysJe8ZARUWVxjEvTW1D0tY1JtW1eTl+qFL6zrbqmKjVunAATF1D1AMghjqgPoiH9g8gtDItwtLHUDbOtE8RlmfCo0e/IQ0Hr5RRi6Tlwm/UN6vKqDhHxMH8TZs2yE//9M8srQaR3ip9c9A3FRAiq3SulVm+mB0UdjFw/vzP/0z+9M/+WCbHJ2wrwsJpxw6yu39gAGpmEKgNkZs/Xts2xqJk54HIi/6Rhi3zKijiwPKuKyvk9T/ZJI3NIg/eNy5DA0W54uoWOXJA0ytcJb/2q2+Ra6652uJ561vfKn/7t39rS/cMsBjUEMwFqqtrUaFXLbd+25g88vk+OX4kL3X15XYmqL6pQt3L5FoFQYcOLMgnPjitzKFcGYEfrq2rrTMGxDmUhflFyVUvSn3zhBx6ptdmlLuurDQw9OJXtipjq5S//pNxOfR4UXJVOvsBOFgOtP6Y8WlVcCaDbbLf/M3f1pl310Xr/KulaLu3v/3t8g8f+DuZmR1QYKd1MZ+XuZl5+wBiYX5WyzovNXUlWbNRZNd1Ihu2w9REBs+WSd/JKrnwbI0Mn1dgNMJ3jOgnKO8DMDeUL3VzjwoAU5mvMlZWYwAN1uhw8OctUuJg/pwyRisHdU6a6GZWVanCgI9Dcg1AXT3bM03GqO3+G2XEAE38+g3IfvcQKzm5mpxUqx+2JMoriupP27ZwXmbnTsqOy6eltZP7SubkmaNaB33VUpzlDBdChbIBgkQatc52bS/I7m3a7lqnfvbHc+0yGaFnT2Zm5YeVILbAisUqmdY4Z2cqzVxaADwDgJLzP2yDcQBaw5aVU6d5Ka904TsyMilHjgzKY18Y1f7qoKi1vVKqKjtkYXaNLM7XaBgfy/R36oGZPP2fVZ8jR47YmFgJflD4Y5sl/LNCBHiiTr2N0/FM27OdwfehRkdH1K+vBEScVNiX6sHeNzVt/JXgA1q/Oi7tAlVtM8ZotDVmABCrsJgRjuGG8hWEJGKrb/gGWXDw4OXj1X/Gb3oRIPa8rcaqA4KfMhKWLXjcgv/4ShD5BDTT1mpO0oBwIxzKsqE/Xg9eLsj90H+x0w6i9rYtpvY8Yx/hKCMgKAARKzispkc6bBdXVdUaCOL7iAAP6gF39CDi8lUuPlVTJlfd2CdnT0/J2eNtUppvtEkB/cfKporJJhkmXKwIYY+OHYCYrfKomyx53Tnwoq1w5lZ5/OIW9Ujd5vPKK+a1b1YVddjwqR1tv0UOcutY1bFJG1Em2ol2AWC/8Y0/Kt/5nd9pfZG0vX5X6ZuBLnkgFNmLTvXVZDf8MvDuv/8++fmf/x9y8sQJexsHMndVCCwGOGLBZjgwLgvoM0DOAUEMlgV9Ji+EZQa0qAxgemZBdu4tlx/5ry06i1mU979rWB7fP2vnM5pbRdZuyMmd39Eq507UyeHH18h/+6mfs8H0V3/1V8b4GcQwdeIn7mCeCIKGuja55eVFaewYkPvvGdGZ+aK0r6mUFgVCraouv6ZBHrw3L5/66JwyCQaov+UEA+IMDbMcZsikweyF8ysIj/O951RwTcsV+3IqWKvkimsbZPuuBnnX/zch99/lAsNmRJTVzAg/AGBJ/uzP/uJrcoCasjLjf9vb3iaPPvqo5At8JmLWvvfFPTkOxdiWUSao9V5ZtaD1q7O5ugXp2rggV99RkitvLpPmTgU/M4syfKFMzh3OydmDtXL+WI0MXqiQqUnCMtPVfBKdxmXtqMxOXbR8WkbFnHZ4XBWMjlUx9WjhrHgwf/vhIREkyW8Q7eVd1NvPBCNxmYDk9XttFwU71Bmv1rMayeFr+w6W9kfODDlz5QB1tYImtsrqpKZW+0HVrAKjcRkcPiFd6wakvWtE7aakf0jk5CkFf0OcWyJdB0HIFW1m6eouyJ6d87KxW9RO865AKCmO/vBLqbSPY6kAaGGhQmZ584vVn7lqFQQNalevfYgLETlbgcBji0DLRxVV+Kc7qL+J8Vk58uyAHHx6WI4fnZXBXoVUOS5rrJbqyi4Vcx2aPwSeJ02/AcAglE6dOmXghwPMPK8UIPRftshuv/12c0PwQCv7Hm60LW8Oci8M4IerFb4kUS1WK04kbasaWi9E7+MRYOPtGKs/3sauUx+4o9wdpTWrYT2M++GZ+C1FjdyFrm/5OPjhG2e0g9+AzKrV5CS3Xvv2D0ApC5x8FSbiwt6Ff9Ye/8TvbiVYmpPp3mf4U5/mn7xiTz4tr9QP9aDW8ALKgDt928aO1QXbp84bcCMe+FljY4v09KwzwAB53E74oW4clLCNXSVX3jAox48NSO/JDmmo18mZeiffXkfkxzOPTniAELws/PAGaH1dTP58FS3C4I4/p3Kpqp2U2sZ+uXCuXHlHh0466rSMi2qX1zE2Ixu2zkhLB4eo8zq+FqX3rKgcKJfZ6Zwda6jJdUhzS5P1xWPHnrUPPf/iL/2yXLb5MstbpLtK3xx0yQKhlZ3pK83mSn8Mvo/f9VH5lV/6BTl37pwyGx+UMAob0jAoHXCkBWODKRjps33CQIEOVgwkl4PKbBcZ9IsyM7Ug3etFfvznW6SxpUz+4W+G5enHHADpGLetHYLUN5ZJ19pyedmrWiQ/0yT3f7xWpsZh+L5CAUhhQMH8YvAyS2poaFZmUiMv//5xnSUNyuGnZ3XwVUiHAqGOrkoFMPVyzz/Nyf138zVxZicuaK+44grZsGGDnau4cIHVHz8PQ10wW2HGBLAYGj4rpbJJ2X55zs4O7bmqXrbsrJf3/MWkfPouhA0MnhqhgsQEN0KGz3MAhrjf51/TfSgfwu3d7363fPzjH7dXn9l+440rvtdEjLw+zgxziYEl6bimP9oYFbmS1vuCbN1blNu+uyQ3vqRMdPIp8/lFBUAiI/3lcubZnDz7eLWcOFAlA+dyMjrMFgOrLICjRHAkCkDMViR9hPM5viLBTLco3P1DHhcW8iZooOif9CHX3Uw9IyjoTw6sOIitM14FQ8RfmfPZJAenmVHCvOsa6q1tOBxdU5eT5qY67Tean5oZjWtK2+msTE/3KwguSF3jiDbNrJzrbZTzZxcVOKqALDmI06Q0bgWHzSXZsDEvOy5bkI5m9a55CzHgfRzFKpCCSGXwczrjnePgcxHw3KRlrdZ+yecwyrXM2qHLmA2rUKfeyvkobrkCl7w888yAHD4yKL3npu1bXyMDaj/Obc510tnRbcKQekAIR31B1BH9ncPPrP7QHxBqoWJiwE3jfNQU4cZztr8RX8TDdhevL/uFd6wO0KaJR9UR9BcnzZN6NHCBP1Xebsu3uUgH5Wk6OHJ7z4M/p35w43A97thjR/F9e83fRqK9OcSNX8pg911puf2tNS579HOIBjI0jCvvq/FMvZriOexZLbKy4JcrHWg/VrUBhV4Pnh9XBvj1D7OBHS1D+ME37vQfLr1Sq6RMmLXPUTZ18rRVYVb/XPPQ0dG19B23lUTesLd4pFp27M3LyNg5OXecc3LtmobzXOoTPyjCUD/wy+gL2Qkk9UDaMeHz8UvuvL/hl37GRIPJYnnVqDS09upElQP7tdLYXKaTsZICnQo5q5PWoQs5Az68Lk/69Am2qVlFihXI48eP6njLye/97h/KS+68M8lHKrtCX6VLmy4pIBQdKLKUNX85upg/Ov/HPvYR+dVf+UU5f/6cz0yIUwes9c+lTpowAfVvh6b1z66I1ygZWHT48Mtgmy9wWLoor35DvfzAm1rkqUdn5N1/Oaizi6KmoZ7wqmENYKH0WcedtK2pkJd+Z5NwYd79H2tWQV0ns3N8DiG9wp/0IAZeXW2LrL8sLze9bEwef2RE+NZW9/pK6ezKyZYddXL3Bwvy4L0wC1+qZYbNStBVV11ljPSxxx4zwUD+YbQRr88+FQzJgnSu65Ou9UUFEDkTvDv21ChDqJG3/d6YPPNEUZlSpQq/RACoYsVmw4aN8q53vUf27bvmK26fIOIhX+985zvl0OFDdtkgtznzmjt3GAF+ONdDHSIIbBacrN5k0wrjkpUamtoXZNe1JbnhJQty3S0LsnGzSGWNyLQWfXZewdFomYxeqJQLxxUcParqiZycP85nMGD+xI9QiVk6YElnjgaMFKwoeOSCQ5ghjNA+/TDPm2N5ZfoAzXkXIhrGDiqj5xSYKHgABBEO5ouyV/FZFVKGzCvyXJrY0MTVAOWqlxQUlUtTM9sKyuArRmRsZFRmZ4qyZv28tHX2S139mAwOtMmpU03Se2FC3biUjnTKtb0qdDZdLm1tCiLWz8pmDdNU75W0aFtfKMAgTJ86RjDXqvAEAFUrIKqQ/JwKDQVFpUW26nirRseFrf5oPc6VNN1xefrpftVHZW52XgXGooJMkfwsQo1tuUqtrzoDs1mhGkItBQ0VBjjZpkZoUUf4of5RmLHz9vA4Ih6EIVu1bHtxf5T376Sc2obWV+w/OojbQ+SRHsV2DnaAV88XQNLbCnOoWM3BnIKa1D2UlynMDhQ8rCVrdvQjzoMhrON1d/o4EyHGKjrlNUCzDPS4nRVLf0Lou5378+0y+BY8y+0AQtyJRpvn52bMjfwQT9SnU1I3+kz+ww/WGksChLRshAEIUUZtP3vNXt1shTXJxyL513Bd3etsC51yh1ukh5k6YEusvVPjqumV86e1D5d3WD+OOoRoW+oGEAMPp31WEvFl28BybWX0PsTqESuO+CNeAKhtYZm/vNTWl8nkeEHHEn2AvpjGSx0TB/klfRSTyzOnT8rpMyflJ3/yv8hP/MRP6vhtMb9pnXp9rtKlT5fcihDZofN8pdkKf9kwMF+63+/+9lvkr97xNu20vPKoSCTpkzBC829Pnl4s87K8CyPCK69D22zI7HVAqBsHoVkF+u+/3iajwwX5u78cVgFRJje/uFHWb66SZw/OyqMPTumgggEp89MBxXj2Q9m86VUmt7ykUYFMjdz74RrpP8t3tQBACDOYkDNhtiAWSnNy451Dsvvqohw8oIBBgdDajTnZqiDorg8UFQQBmnLS2FAr7e2tWn6d1c/x5Xm/ZwMdJsLgXCJNS1mDtLbXy97rc+pnSk4dH7S98K27quweohtua5ajz5Tkb/9s0u4x4u0mYzCaUT4PwSzv3e/+e7n66q8cCFHHgLN3vetdcvfdd9sMfmZ2WqYmtFzJwVVuhrbZrDFzB6O+KmRiyyPKJHexpLWJbCUOYNOxviS79i3IvtsW5PIXlqRrk7a18kjlp5qGB55WcHTmUIU882BOjj6Wk+FebTAYqeaXbHHtAf2APgGA5u1BP8/DyprOXm3mibDWOi9yQ7LO5DXffohUmWoVH2/UMDWqVwNUKqW6FjDKnUIVCjrLlYFWSFNLuQIg+qLmbxowooK0vKDgtCAbNmufWzunzHhaQcas5qtZzpzZJEdPDCsYmJLyRd4wyymo4ltnCggbRVpaFTS1F6Srg1twq7XZWXVQsKIz3jwrDSX6o3ZQne2y81sssDLER0lrlCnwtXbth1oV5H9malFOnJyQgwf75ey5MZkYK8jwwIIM9c7L+ChbxwhHqzIbN95IjDF7UHIDfSBLPFsYDYxQRcCwYobO23UcHuftvwAT9ImZmVlbNZyZmbS+giCDaBsXasmz6mnf9PwwDtjapu0Z7wg3hGJWZ+wxDj3NFBTw7OPTAU4IXMu7ml33cPjBL8njp6Gh3g7xAoIgX+nhkG5Rx4F/YgUhb31MA1k+EzDk5WBMeHnC3VZfzC4NY/7VjjETYRlL1dW12j7lKuSnlYfB28gnfc0Bg3rUjFLBaXtgZ7XHM5o6ePt53QGA/G1G6sPHE+nhgy0qVr7Wrt1gZ7mog5VEGLbDKsqrpLF1QoaHpiRXwRtfXJZI8h4fPIxVQ1aNMTPR6+zssLaKMsbKUjxHu+EHM2E5zIw7/QogGpej0ibohKcsfru8nzuC0HELAIYODWqcBw8ekGuvu87OTO7Zc7nFD3k9OWGOPK3SpUv/7kDo+TrFxbIRnShL2fAXc4PouB/+8Ifk13/tl3QAXPCZhwZxBqiDRAexEf712Qd0zERZBi6zwRzbZ8FwJycX5PpbKuU//2yL3Hf3uHzkfeN2MaLKRh08yktUcOy+okZuubNB2joqFbzMyMEnp9VPSYWfCkUDQyo4dIK7a2+N3PyiRvnsJxfk0GNNUlneZPnr7ClIU9usdG8oyJp1eQMm6xT8zM7Ny9kTRampzckzj83IFx/My/gQ36Fql5aWOhVIszI+lgKfYApZyj4jYBrqmxwYFM9Ie/e07NS8t7VXysYtNQrq6uUdbx2TRz/P2xgpswcMYn73u98nd975UotrZTpZirb6/Oc/L+/463fIieMnLI8cYkXB5NPXgqlHvxCOFRYXBs7kqf/Ykgr6EskuUQAj5ctS37Qo67eXZOuVC7L96pJs2LkgLZ3afjmYrsisCnxu4x4fKJeRC+UyMVQhY32VWs8KTHSmWOKczLyCwVnOJ/DNr0Qgqb3CHGX6NTq75aD6gswWpmlpqztAsPJqO+8DKKpShsp1BVzG1tRco8ydLTJelRcFRNyZIwqQSioU5rX/OSgvK8+rmtA4RYYGNsup08rgB8ekMEf/1Zm0gvFqBS21dQheBVdN3EKOkKB/ap+uSFdMaBM+sAlw5oA0b4YtLrBaqoKJrSDNn06e5fiJSdv6On1qVEaHCjIysChD/fMyNU65EfKJ4NQ/zQIxW/xQdoxjDiEB0V+wM+GTAIYgC7UiLIRgYxwb+NBnxibx0H8g2oHyEVfY4R4vNnh+6ccAHt/mQ7AF+PGDv/TxAAMu+M0Nwa+6A6H02cdE6s/dyB03iTM5abfDu6TB6g91gDMrE0NDw/bqfqx6el93/hPj15WXMS2fK9xcV6XutjW2pHzcWDiNjws2bRVjlu13v8SQSrS8e6xutrwnpHHHah7kbu4vgFDUCX/WhFb38Df6WoWsW5cCIewhwvs37YqyZfec8pmiHD5QJdNjbVJbU2d5oQzwCFbH+vr6DCgSPra6KAv3hxEvdQuYwT7SoC5xA9AAgLh+AcIPijCsCKEwEx8TG9zoH6RDXAFO6XfY+QF2XhoZlSNHnpHOjnb5zbf8rtx6622WXpaIK3TiiudVujTp6waEvlzjP5/7V5KdrJ+VZjo252J+/Md/TD7/uc/ZMj0zNGeOmibrISAXe/KOyj63rzqojf4b01L/DPBgONMKgl76mir5nh9qkw++a1buvWtU/c2p0FBwpdGx8kO0mHXsqBAqkyuvq5UbblWwUlMmzz49K+fP5DVBsdfdeYurobFCrru5QaYm/A6My7ZXy6atCNNKdauU2mrOI3lO6zjzoH+TCrgOH5yTXo1rvlgpn/tElzz1aMkOVeLPtpWUGJiUDRVme9sFZm8+9U/LaMCpvE9aOyZl/WWV0rW2SoVxhVx7Y7Pc/eEZ+ad3K5BTYcshXNvS0LgmJsflB77/dfJbv/17doYj2wZZIk2Y2Dve8Q655557bHkakLP0BWcTSPEpBGfe1Dv55S09GJnXv+ZXf1yFQPVSQM+T/POSRikl5dXIFi6lbO9ZkI51i7Jxx7wBpa7LSgpGvV2LWt9zCo6mx7QsQ+UyOcTBbK3DxQqtl3KZHtc+sqCMk0sF5ytlcnxROrrKZMceBTQdeQUmXJZZZV91X0heSQfM1taxykYraEbKONMCAPf2q+UMkc5YbdUBEKNuUqbtvTglxXyjjA2tl9NnJmR0ZE7T5dXjCqlRgFVTo0rBFvdKNTSU9DmEsxbU4o8xQNugWHVSMFDhIGhsfEFOnpqQw4dH5Ojhcetjg30LMjFSshUjtvm0hawOIeqdeBCGEO0dhJn2pA0RJtb/DGjo+EgEHW1O/ugHnD9j29CFLw3K6GM8uYAhLIfKmaTgutQfaEye+dP07Dt+GrdfbeErN37Ox6+ScAAEAIutKx8rkOcfOxfwKASj+3Pg4/UZ7pi9zOisDiL4+Z4cQjZADX6pA1Y2+vv7TcCTd3d3EBTKgUwoBwX0+bT/oyi/+4k6AOxFfB7O46JOcGP7lRcQODzuOVZSA9n3CV/SPmn1m5vaWv4h0rK60Gd06qZCA+Ad/zY29QH+SR2t37DJ3hhL64h71XTiUzMiXeu0/RdaZXqiWSeBvDigDFTdqQN4BnWF4pl2Q5Eez/AMvh8XAIZ8YUd7RH8DtLASRH1TD9FWWUV70mbEQXjCECfxQQGAIEtf+wyTt6PHDmsZi/Zh1e/4ju8yf1CUE4o0oKi3Vbp06ZLYGlvZUVZm6at5pkO/83+/Q37/939HRnRARcdGkQSD2pmaz0YR7Cwlc7gPP8aA8Kt/MBNMkxMKgl5VJd/9+ja56/05yU/s0MFTLadPn5TBoSFlvCynqpCfVzCiM3cui9PxpeCIOERa2yvkymvrZc++WuHiw9EhtiZK9gp8Z3eldK+tVmEJgy6T4YGCMoJ520ph26Q4l5P+s43Se6xbzhxv9JUIZWbTU3OaL+6+gAmky8KoWE0xroYwKnID65RtRfG9K862lKnwzeVgSlx6pnlsq5R1m/lER04aFaBdeV2jPL6/KO9525SMjSxqPXp9IZi4hfcVr3il/Mmf/KlsTt6SCIp2LOQLcvc9d8u7/+7d9h0fABBMxA8rVtnyNG2AQPRD6S4IeA7Gx9sybKdxoSMzW23ppIxmsnRop6BsPjLWz6WMNyeLUPuBgySAAxc4dihAWrNpQTrXK7hZV5KWNWrfwAqSelf8otUq+dlymZtScKTmnPLD6XGtn9Gc7NlbJ2vXcwcJPUiVNgUiQ1vJ8qndzvoj+berCvTB+qOaa7TstaySYQ/QVgAzL1oHorPT0no5d7ZMzp6bNCCWKwdEcN9MpeqArDKpb+AgLmOBPs/SvoMs0rRD3DpGuB13oVQhA4OzcvzkmDz77LgcO6Jg/QRnfvhOHYI0GS/kVf8428St1wFinkNWHoQZ9RlbClUGwL05qHgrsWreCLTxhIJ4+gcVwsFxC0Nm3bsR9VODwFJAQx1aJ1DidWryw8qKvTauAeABvt3Bio+DHxPa2ncZ+0kXNfJnzVGivA3o6+7Xym/2AYJ41rwZ+SoF4Gft2rV2oBt3G3uaD9Kj/54/32tfu/dD3D65QkWfR6XP3s/DD2abpGl5o+9jh9n82FkgeJb7d7tEJfbwGtqAwIw1o0wdYG/l0rLioEaLX02JHfXkfdRAEHVEXWiPpowQ6Vr+1Aw/5S6qtWvXCZ/DoT4h3PVXw2n9WnvQVrh5ndNu1Bffi+P8F3bwCm9Pv/OHOOAdcW6PyRX22NE+8CbCwPdZDQJUQd5uqYq2dDdeMPA3NukzhCUO3EmXtNABsKdOHpe+/l67L+iNb3yTATLSJz6PK60vlNVjYrdKly59w4HQV5J8+KFD0emytDI8g+bv/s/fyu/8zltkRGcUMG9b3Uk6JsoGsQ5mZkCEhpFibzNKmLzGiT3dd3qqJDfcUSFv+h9tcubknORHb5IffcMfyob1WywvZ8+etfuAHnrooaUBn89PK/gYl7KcDsqaGRNKfPqhWoVUV0+lXHFNnazbxEWHvpXBWz4whSp1B3DMTdfK8Wea5OkvtEvvqQZZKOpspBIm56/CT0/PGKhAeMRSN+Umx+gB/sYm+qRUNiR1jZPS0r4gjU0V0tTKwWqWf7X8GsS2BY3ZKZO0t6lcoPMG2dFnFuyc0NAAQMjBI4wP5vKa7/5e+YM/fKsdnA6CgT344IOyf/9+FazP2p4+xFYAeQ2GQn1TDgAds1eIMkTbBpDDjtklzA4780nbmCLHHhbSlk1My+0vSs9xdgv7TX8SY5oW95lo9hU8cqBZQVFTSdsPJqh1V9A2VCBb11Ruwnr9lhrZuTen/jwsgt9j1WctpglzzTK5drBEf9S4tR/Ual+prVaAY9tq+FMgVCpKfa5FgXGLnDs/ZmfQFovczaJtaasd2u6sCCmwra+f13xxcJ9DntpuCpbKynKyWMar8UXpG5yS4ycm5OhhFTpH5xVol2RsqGSzdepc/y0/ZsgQ+eesHULCVzLYAnEH+garILjRn2hL2tnbktLqX9LWkKWhPwiQ/FxBxsbHbTuaPsKnRaxPLqUPqKq0e5jQSxonM3/Oc3DmhzgAPPQt+j8Ku6xKi+I8IAAOz+Q98hI67v7sdhHG+Q1v5TXZm5ncZB1Cmr5MGIjX98+ePWOCOXgUeqzyuHouCIqVnvBH2SNc1pxdJUr9J3EQn9n55E5/rP49D94W1r4J4X+pfJQVO8LhK/HmdeA6fNMAjJq5HgKfltckjIM5PyzNN+GcN3lYyON2or6oP/QAQfCLlSAI9+AhACBWccgvKz6ALYAQfYL6jmsZAEK+/e7tgvJypubIU/Aq4rXD+xqeeGILLZ8vat5OmHrDG35Ifuqn/qsdBNfSLMWTjS90KGtepUuTvu5AiOgv1hEi2XDLZiPrhjkbRzyvJOwYPDj91E/9Z/mnf/qQdlFmwv7Ggs1mNIrY28aOQcwSOmZjJmo2XZ8BSpwF6ewuyS/+QZscPlAjD9/boQDrrfKiF91saTLwPvrRj9plgHz4kYFKeAYug4dXiAE4dU2TsnXPqHSuK6iAKpM1PTlpagGwKPipKtkB6lKxWU4cXCOHHm+V4QscqqxUllK0VZyJCT9PA6MgzZVEmfXXzKRPXTkj4RVtzUddtQKhMunZUFTwM2nfKxsZ4a4eVmIQ7jrbrvOv3G/YnLOVqCv2NcpjDxbl7/9K0x9VP1Vaf8ZAymR8bEze9J9/Qn7mZ35WLlzok89+9gG7D4g8UreUHyZGXskzQAbg41tjCE9vT5g3s+SoM2Zk2ur2HAKCtkGYUrfYsYIQceDGnxfdy29EQ3ulLNHypwzhEN0zCbPMbyaeRQUkRM0qixZT/emfliG2ntjuJLL6xgr79Mnm3ZWy73atz1YVDggyi8rjM7CdWFmcGh8i1GbJrOxUcaZMbdSNMz5SKpeOhg4p5qtlYHBU8jPar+d11qr9pILtLQU8VJ+t7rVzEScrP7wRtyB9A1Ny+uyknDk7I+dOKfA5w2vuizI7Sd1adjQ/+rOobayajTX9t7x5dpcorW+dRddUS093t11wSH+nXbi9GaBe4KC+Rs65lKlpBcLa15iQBJEGAhVgPTk1bWHoDwhY3jgL4emk/VMLBygxcKUVB4Dnq/wAQPyiQsC5kEuCalhvMxdSMQFyPy4UfeXH+3YAH8yENXBg5fXtpfXr19l2MAflA7Tgznhjuze+ZM5bRRE2QIsDmBSweNiE5yxTsTqdhvE40rhc8UzmGC/JmEHX8H7LPdlWf+puzabK2gBFXVAsdbA4rI60DtTeHAgL2aPbYc0vPJR2S+tax6zlK0lHfZGfpsZW6e7uMeByMSJc6EyuLly4YO1LXQYAQvHM+IcAoEz0qH9WjfDP5zvgN6zYwG9itZlJKnwn8pnNb9bMG2mE4z4ju8m/ocrOIPFmJxegkhYXWh46+JS8/BXfJm9+809YH4AiLvRQ1Cd2Qdit0qVN35DD0l8Nhf9suOeLg8HzR3/4B/IXf/G/dFYxaYMDvzATRjGMCQUTZaD4WQVfeYCJ+Dh2xjBfZAtqQf7LLzdJV0+TfOhdZbJp/fVy3fX7jNnxWQzuJWImER3dwunABACgQxyCbW7ulJa2ctl3c7/s2FuQ+iZfAZoea1Gh1COD57tkeryOxGUuP6NMYcQYA4OTeIj3XzOYCGflUt2ZC2CDV+f9jQkO0C6WTUt13YS0d01J51peo1dwVlMhl+9rkrvePysf+Xte72eJmMFOpAjbRrnp5ttgiVZ+6pn4ySN6zMwARrjD3GGMhIdBkB/sYKYwHxgo/gLsEA8q8h+rCphZAcOfv5lipeSHwprJsmgOavL/9HmJPMySf/tL3NWvC3+1swI7mQ/sk3Tchkf9xaBe2X5idYfD0dW1Wk/NIpt2V8hle1itsaBehwm6sKCJ2ezdqFElTFXriq2PBu4TUqDT3tggjdXcAt6idQvYmNX2rFDGDfBWwaFAiM92jI9NS+8FBT5npuXcmYIM9y0qmNX+Nq7gfU7zvUgbaHLa38k3aZNmkrwSJmySLOkPgg4hyyHgy7Zskcv3XG4CiHxyPw1f8qdN6WPcg8P4OHnipAkn207RyEyI61gkTAiKOQW29BfqEQUY5tyG5UkVK0D+FhZ9JQU9KO9zCDTqSuMkgBHphfI+F/4wm/8E/CyFT8K6ncfh+VGw17NWNm7cYMIR/5QzgAnhuFWYidDg4JDZY+flScqcMTuw8fAOdLK6K3cLM+G8bjwceXP/ESdu4R9+xlixOFTRyLgboWnZ/GPC+qBmLblaJ73f6iGxs8jVvFQf5t3KhloGhFRZfvBEMDUDihsURDQ1NitP4WbpGrXXsDo+8OTl8Zu/OctDH/B4fRsTABTtDA9k7LMaxCoN/aOhoUbOnjstdbVNS+eQOHtIPLQTcQOs4BXE5+3q7R/pwHNYfaJfV1XVy8ZtXNY6LRfO1EhddbetDpE+NDI8ZPcEvfa1r7MP+kZcS3WgzyjqIeJHX6VvDvqaACGieL5Gj+hXuj9fsivts89fyszA4cDwj/zI6+Uzn7nPB5R2UEYv7gxu+086KUyTAUYnZlXImINHZnFOjM/Lldfn5Md/vlke+JcaeXJ/jc52OaDsAxYVIIPOjxndma1vkeGHfDXUt0jbmjnZeW2vbN6igix/nQyc7ZCxUZjXvA7GcenvH7DDgQzOCIv6WhB5zCqIfCJYUDmdWbN6VN9QIU1tC7L+soLsurooH3x3nzz+0LRWm9avCihmR11d3SoAu20FIJaurQ61LlnxAbzBfMh7MCD8UQ+kzQoQZZyZYYUovpmERPaqh4HiByINQBuMnTiZKYcgoa6xY3utWEzAktp5I1Jv9Mml5kzqkrA8mJXhER7Nizp4dauf8KB2SXAisGenVMdk8RigIaTHY6tG2g0aWhQM7ayQznVa11XuvpS+axYtoflBWFgxUPasakFs23TTplrZsK5ZalWolJVx8Jr6BPjkpe/CnKpZGezP2ze95qbL7JA7q5qcY7IvzieJRN/y8nouYnxQoiimCTdVCATOgu3Zs0c2KCBAIM1b3TtwBfywGnLkyGF56qmnDRDE+Y8Q8rQ9fi0Fy7cLN4g+gmCN/mRjN+mbblYQj1njw0zeA8xEGbJlct3jDMATYCee3V9qb7GoTt5wB+Rt3rzZhB59N8AF7pSJfPAaP5eWsjJBPP5BW3ePcq5U0X/DH3Xjyu3jeaX/MEPhFvb6b3XJs73oYeGdJ7l/05S0bJpF+o1/qoIyuzvxkHsHrZjcDrJD1BjMf9St+7MXMDQMeSOYrapH/DpR4oB7Z4cCyc3tOhGcljMnSnLq2Wrlr9MGIOEFHqcra+sEAKEoC+XAzVeDarQv1Muuq3QiVXNMHntIJwG5zdpHOezPKnfBriqAF7HSQ/joMyjaFl5lkymdVJWXVekktUH2vXBWrrmJy1LL5V8+VCvHD3FVA7d6z9rqz+te/wZ7S5YzQd6foh+lgCjahXxjv0rfPPR1WxHKRhud4kslFW74zfq7mDmrhxlmBUP6of/0Wnlo/4N2loFBbaMXP6rpULDZCwN3yU7T4xMatnVhzEtn1cWSzlQX5M0/2yTrN1fLx99Xb7eMFor+kb+gKBd6DAZf5UhnrOVlmo+Kouy4+oJs3bUoJ5/ZJoPnmuwAM7c0xyu05lfDR5xfT6LOYBAQ6WXTNCZXzhsU9dLW1qyMjEHt3z+CCYV/6ps8w6RgOgEqKTdusQVB1DBnP9vE6pKv/ASzj3rjGUXczGR5a4ztBeIlDuzxT13hL9LHjJ84cO3CxYUBZl7ltT6iQsrj8aaPtjbCXrV4xCHjtERanISWfLq7gh4TYoSjH1l82GleVLFSs3FbhXStV4as4MjSzUTMsykDQBoywFBiZ99x0m5XVVUmLR05u49obqZk54TGRlQf0/pS0KNVI6V5jVjL6jcYezyRVLRdEKUkDbd3nTxTBsDPxk2bZNfOXbYaQtt7PXt90h+mpqbl8KFDcuDpp2xWz+SCW7Qt0oSiPawdyMtSWhkhomPGgI6tMrggpG3j2fsI4TyMCWv+NB7cNLZMfyNOVDacp4O/eLYwxKVGK7MqDjsDfmKrz9qP9oy2TMpC/lgNfvrpp23Fi7gjjpUKupi9/qvyPurP3v8BXKTnaaWACHf0i8Vnfq3va3jNX4wDddSYLETG7Cvn9tFhAAa2Wgkev9cntYPZQwCemFB6XSXejY/yWRqAEEcMFgiflCWIqwvsGhLFRJ2dm+QNb26Tnk2z8p63j8uJI3nNh3oiTjSNlLTTtnfwEv0N8M2Wl4HlikbZtmdGbv+OfnnwM6Pyhfs7paGuW3mLT8JoR8Kwqk54K5PGFbwCnTLlKhtky26Rm186Ldt2z8uRAzn51Ifr5PjREQXz54X7n26+5VZ51au+W66+ap9vuSVgnDgj3sh7mFfpm4/+XYDQlyP80oGyYVaGj2f0i5kRjMzQ3vCG18r+hxQIwZDplLir5p3XOyyKQYq9jl8VICpB1JsxA/2bm1mwbY1f/KM29ZKTj723QfrPlku+wMV/HlcwXovbmDdv7yRfidb4uFxvYXFShdakNHdMS88G9Vq8Qkb718jY6IQMDw/Z7IW8EN83ksgz9cVefmNjgy0/+/kmZ0ZZime2DFDM+nn9ujJXLW2d89LZrcyvUC/jIzV28d7gUJ8MDfnSdzAL4oXhoWg/QBICJc4RAWq8XTPMS9uG+oURQjA8zgtxoRwCEkIAsELkB8hd8NGmZFmjMd3jDKCUChfsrRMYJSIAN88GDzgkkZiruZM+5siDz4bdnXCWpPlHAJVJVR1na9ycBDFPABf6YuJVyQWP/mq5FAAWECyU0XXKs+TfC2aE0VYm1FBhn0RI3LDPCCrsGQ8GmvQZM+3Pmz47d+60g8CAAT+f5du8tDftxHfBAAH9/X0WH8CfjETc6CHgqWOI9EIBUnzC4ECH/hATCB+f7ifMXoYIq3bEY/apu/ulfy23Q1+uLDemAtQAfLZs2WorCfjxcqRl4RG/bl8mx475h2HtVXRNz/24v7Qe/Dlrb+DkovWUAqLok9E/w3+4Rzg3p24OfgAdhFNdnYlXveBLzRbS/FNmDgOzimdveFl9OBCCqAOsDNRrHFGPOKP7OSLCwPu0n2lcng7BND8akda0jVnSgx+W5nOy79rt8uO/UGFvzf7fd8zJuVPTGtZ5f6SBTn9Ap0xeTjGeRP+0z9/U1EkhXya7rxmWm182JP/yzxPy1P4u5UMNmvrCEmBiksmt9V5H3g+hssUq6eiqlhtfMivX3sSt/mVy30frZP/9vPzC+a4p+3zQLQqCbrvtDtm2bZutBMEjyVeo4I+hVumbl74uQCiijM7xpZJ4PrcsA8VPVmEXDAMKewbK5z77gPzsz/2MLdMzGPBCNozRKnPlgU6McMWewe53jriZeGd1tr15e4X8zFta5MFPFeWJB7kUjDexfIk2BgE6jCefn5GZuTEplU1JfeOsHbDu0dl/z4YaVbXSpKDq3NG18uSDnTLYP6PgoN9WRmBIxPH1pmgHK6/WB4ICoQZz4cvosQWF8AmKMFCYAR/UKa8Lw2w4Z7S4mJPm1oJcffM56Vg7KTOTNVJbn1cGx/0zzTLc2y29pzpkqL8gI6ODMjk5YWVHuKIDfoiX9oPxUR/Z1R4HN6wOzZnCDHlZOJO1YOFpX9/T9y04/NHGPtP1di2oPw7t0muoA4uHvyQu/MDE9cHcgnBz5QLLzsuoALF+oArfLohccJmFmyxuS8WTS5wTD5a6aUYuPvCgFr7fZm44u5uSPbtNxAIttVdiySNC2pUFsnCYwy/tV699YG3POmP2sRJC2ahXysxMHPDDx4EPPvOM9F64oGX1W9DTaqJuiNMtsM+m6XXtAIU6s3pLxs9zlfuJfDqwCSGZujlQCnf3G8+kGnaWA9N99dHaWNuQiw63bt1i2x5sC3vbBVEeypG2OQTAPnDggJ0RpL2D0v7hKuyW6/a7zB5j9M9QvgWHmXSXu0Gel9QOFWEoJmHs/JzqBiSsv7q/OEOFmTHGJIa7hQBDamX2AB8i4s/8JnXhq3A4RX1Ss5qm1il8jPEXEwCLxzwkvFvzABiqr1sjt7xoo7z+p2bl/KkK+ce/XZTTJ0bUn6+Iext6e1veNWykxSoPfdPe6lIeRHPl5xbliuuH5NZXDCsYmpMvfKZZy9WofrlottrO/7AKTTz0B+76am7LyXW3zMl1t84q3yrJY5+vkgc+UScnj49K/8BZW+m8cu9Vcuttt8sNL7hR1nR1GZ8MnhQq+mHkb5W+uenfBISeL2h0jqw7dtlnzFl/8RxmiOcsgwpzuGfdPBwzh3r5lV/5Rfmbd/5vm7GZcNdkKpMBxjI8vJKzFZaeDlI/W4Ig1AjU7/TkvH1+4id/sVk+8t4ZefaJTgVZTeqfO3lYtZiUfHFchf20NDbPS0tnmazpzsnGy2pl0xad7mu8Z08W5Tj3spyZ1kpuk4aqPcooqqSv74INzuxg+loTcYYiDZgUA5ntDd7IYbUH4BMz8OV5iDZyO+oYpgTw4dwE4UsLlVLXWJSGJgUzMzXKkBRElVVKWxfl0pnmVIvU1Bdk8+VHFRwNaD0V5fAX9snIhR6NtiiTE3m50DskAwO9Mjk1YemTPxQUwIfVIXTf9vK2Jr8Qwpo8Uo8IDV5vpb1DQOHPhAKzUdW9/IA9XsP1bTfaXXuAtbv3KQdjbk/9WVTmFn2N9IgL32zf5REkpGHhCQV5HdphazXSb6KGLRXs/DElLNTeovFAGFxbATLwG23m+XQV5Ebv7+TX3c3JgCITBj6TslXBz4Yl8EPZWfnhTcac1T0HgJ955qD09p7XuuWeH3X2DFqdQKSBcgCSZI7fJE9ZFX5T5XYBdlJA43ZpGOxdT8sT/iJ+N0MRT+QHM/2HPr9p0ybb/qI/Q1GOIB6dl6QAmjg4z/boo4/Z+IWIHicP7/0n4nItjTeeU788Y5+G8T7ooCtNOzXjzc0W0vKFmbIxvt0//d1fKGC7nwmCr844WZ1YvbiZi2SpT76bN8/eq/qMsRB1qE+yaABHXbEzg8eDK+DKtscUVJEfwuIHM8SkgXjs+IG2QWvrBrnz27vl+35sxu4n+8d31sihAxOavr9lR5tSDpQnQ2ycD2q2fktfdSDk5QcMXXPrsHSuG5QPv4fvCbZKWztvetVbPfDGLatRbWvK5dpbZuW6m+ekUQHQwSfL5YGP18mzz8xKX/95mZmdsjcg+WzQi150p+zduzezClVj9RQT1+h3q/Qfh/7NK0LW8ZNO8eWiWuluA03tVtpn7bJumBkAQVl/EIyCFY7//ddcqPjbdmaIe4TUxWYuNmhtMPv2la8Q+WyeGRRRkScuLdy4VeRnf6dd7vvEuNz/CXVYnJfq2llp6ViU9jX+4dN1G6vtMkTeEuo7Ny9HD83KqeOzMj2hwKG5XHo2Vkj3unoZO79LRgeb7BwFy7UQA4sB9bUgZ1qpoEBQwywQ/CienVk6gKAKGdRe/86ofJDHihCM0N+qoL4RHt3KJPgOGrO+7VcNyO5rBqRWwc7hx9fKs49fpoymIFv3npHWNSPKONnb5y2mojKmZhkbbJfmziFp7hjVOJTJqWCfHm8xYHThVKtcOF+UoaF+GRzst1lczAajbaM86OSHFQpUnDkK/5QDFX2EMJQLwh8q/FH3mAFKMEwIvyjqkDh8VYkr9v1SNfwDEOJMlOZQQ2kHUnvcfEsCO8+35wfBgMjA7E4xQ3fCnBiVbCSpR+LmMxhLRJ4tAsz+E4/EaZT4cWbt/Yt0qDcECAd/t2zZYis/jXyQTMNRDvLJqgjlOnnyhBw6xBuR/urxxfJJ3Nk+BZEXzF5mszEzfRKz5wk7FyKE9T7r9lk37GiDMEffdnOqWyoWxkymYx9u2EG0Lys/CDcAUFqmlNxqOfigDxA/LzE8+ugX7fBtpBPuFioJi12oyANmyMOkz5Ab0zDEt9IMpfb2aOT14ePV3Rw85BXgT+vY4DA73smF5cTyo3nXcBx0zp6nYmuLyUFcZUEdkC/zb+E0frVLiqSJq739qVHb0dvLdcAOYaIchItywHM5ktDWtkFuefF6+d43zkhbR17u/WiNfOauCq1nPoqavnFLfISlr8WqTKwKQZ4GBuW1W/rk8NODMjHSII0NTdq/+XxQhXT2KPi5dVr27CtKTd2CHDlQIZ8xALQg/X3nZHJy1MrLStCL73ypvPpV3yOXXbbFxjxpobyvf/0mrqv0jaclIIT2lTZyEsQoOv1KM7T8GT2NH/usXzf6s9t7J8cc8YT/MK+0wx+vVv7cz/53ee/7/n6JyUeqzgR8aRMBZ2ngYPF4HNjlFQgxa/ilP+zQGUVe9t8/pmFEOrr4KGm1NLdW2Zs5hw7M2IxibHRedNxIU2uF+qmwe4KaWyqkta1c+k5ukXPH21XQj8vo6LClwYBC/WvIyqOK8HY+h7NJBnoc+PDsQsYBgTPRdCUDJgJTYYBjR34QeLx6CsNnVQV/xMedGsQDcyPe1tYWaW9fIz3rc7L+sklZt2VYmttnJT+TkwunO2RKwU3P5gFp6x6W4d5OOfn05TI31SAVuQWpzCnwzBWkMMdK1Ly0dfXL2q0npa55SqbGGuXZR/fI8ECtChv/wCKACCKPEHkE+CCsbaabCAfcKTd1QF4BL9kVpdh2izpDh2JrCwCATl+JsAArgA8feKQeiIf6YVWAuiC+UPSXIIs7iT/9Vf9JP7MnzbcHcbs0Hij6Km6JWX/cztvd8+8CLBytbEuAwFdmaENms1xot3HjRgMCfB0bv+QBnRUSBz8n5eDBg3b/DWcqqBvyhB/PmwNl+oP3Lc835PlxAjS4HvZpnqPuw+yKZ9fDLn12wRN+PFwa3sntzJTEnRLlXLD+wQcxN2/epGY/y4S/pSrX5xD83haUzcEAZeWCvyeffNL6nofzgOGXcOmzm1MKP8sp9Yc7efY8eBxp/8oCEifK66ZsvPiln3PXzcy09lH6mNV90ouoM+pH64rJn9UzZnvzS0GM2gGG+Do9Vx+wihNpep1qfui2mo49Ym9t5W7RdtQ17QHYASAtlcnCeznIJ2Otob5dLt+7VV7+GpEXvmRSpqcW5fOfrJL99+VksG9O5hd4O9fBUKxeMybhX9gRL0RRuYW/sqZXjj87oRaNOm4b7UD1jitK8j1vVN6dy8sj91fJ4w81yGmdqPb2ntVyjllebSzo3/d9/2vl+77vB2zVm3JkQZDVF/UXhV+l/3D0Va8IhffoFNlnzKjoNNmos+agsHMd/wxAJ+ywJhk3L1fhJyjsmfF9/vOfk//2335Sjh0/JrXVtToMI15nonwzCWFnaeovAzMOPi+qoGPMzswU5cd+plle8p11MjriX9s+ejAvjz/CpXQ6U9ZwTU1ltvLT2FQuLR2V0rGmUoVNhZorDCyceXaNPPn5ThkaLNiKB0yA9GNgfSWEP/zDlGPFwr/Q7VtJCIwACwEOCAPjiFUUBjxAJsI7cIK5OFOEor1YNeFzANyMi5AkPHfH4B+miXAhrsaGZmnv6JLu7lrp3jgl3ZtGpa6hKJNj3IekgLBnzMDPsSevlOELa6Vz3TnZfPkhtSvI5Gir+imThrZRmZuuljOHL5PB3g6dxVIGP2sDkEEwA4rIB3bklfx7fcSqhF+2BnDiThJWirxtvUz4B8yQ97AnDH2Nw9akA/ih7PgDLHBgHDdWFIkX0Exz0QbWSZTwH/WtT6rzyzMT5lRwu391RyhYr/FnU0Sq9bAk/LCz+KBgvOjx7EGcUvcg2pW24h4Vbjzm5tu2tlZrL+KPWS7bgqdOnZRnnnnG3n6K+sUPUSLAiJv6JU7qMEtLWTRyv1A2v5hR3r9cD7sA6thllbuHUM0+Z+NyCrP7oQ4x+zPlYEwDAlkFcgBo3pUwpAUgnNW9tUGYvUyHDx+yrUFWSngmnIOTNFzQct5FPsLN8+Ppuzno4mbSR/cyaWuY2cnz5vb8uCCnz9P349oJP1vm8dEXDQRpn4+tMH9zNqlnlNpR3xXaTxh/Yzphs7M1Gl5DWtk1VYvPy0L8uJgH0y0dBVYBNnkjjbdPWf10YKW21J16tpdJCvOaH+WT3VvkiqvWyAvvnJHrb+NSzXl5+x/Ny9NfVB6lwIdPx1C38Dz6Ln0x2hidMhTnC7aCycoQ2/7NOoGpb6iVrXumpJBfkCNPi5w7Myxj47ygMq1hnF+ytb1375Xywz/yY3L11fsMaNHf0SMt4ve2X6X/yPSvBkJZio7yfFGttI/ni9mvdHM7H0jBhCDSXMm8IwzbY+95z9/Jb//2b6hQHzSGzgi0XOoPb0yYf/1jADMwNbDHia7epiYXZNdVFfILf9Apn7l7TN73Tg71LUpbh6jAV/DTyLfAKqQJIKQ6qnttTrrX18iTX8jL5++pkeryzQZY+gf6jFkRP0wnmPjFCD/GoBKm5Wa/bh4VA9PLiqCPrTAHNpEGA5nZE2YEHelzyJnnuAE63TbzcEFhBhQBBrjGnjAhSAkHMyEP5LOhoUk62rtU4LQKH89cu3VILtvdL22d3IRdJaN9HdJ/ZqPMFypl057DsmZ9n5w+sllOH9yis1AFahWsQPgqBG2KEENnhYpr8rEPBhgEqKFc5AudZ8qBwi91RdkIixsMHgBAPQB+AtzgjzdCWlqazR9fBWcLhDxEG5BuKM+j9zX6JWFQ/kzdobz9aB/stXOZ7nHQfpTAy+Jlcvfl5O5Q1j/k8XifB7z52YkGK0McZI/6wp2VLVYJjh87Jk8//ZTVKW3r48nzFekjDKuTuiONKNdKckFPnjwvXg76rtdTmKO/ougzOEX/9rpwgYw7dln/WRCEWh5/lrBzU/CEHTt2yNatW5OxD7kfyhI6ZbdffWClL4izUo8//ritlNG2pBf1s1xfXjduDveV6XgGI59h53GHPT8WwOwiLSibHmYUbcgVHPRnWKTXS+JPjWyt+mFmHRO5SgMmsQqEX/q2twVjBrOOH31G542ykdERBUSTVqdGJG759TQgbRFbXTKwpYr2sTGjOnXKM/3M4tA8leY9LuKgT3K+rrwip6B1nVy2tUNa2osy0LugAMYncPiDj/lEzNMIimfKzwWuEH6bmptsVaq/f1Anof0yPTNuIIxVKjIBANqxc6f84A++Xl7wghtshZz4Ix14QoCgVfrWoK/JGaGVFHZ0UszxjB4dOWuXpfDvymzMHlruFvbuL57RGUAAgz/7s/9X1f+UaZ3V8/0YXx525goAMibHQNUBW9SBAyMmvA1aZSLTU0X5/h9rkO/4/kZ5/7sG5OnHpw0EtbZVSLMqvtJe31gm3T1V9obYM48vyKf+WQHEdIv09KyxQcXKCtsqnq9UsAZh5/auu3LGFIwK/+gwdeJEMfOKeBi4zGJ4hjnGyggqBDWDHYHPK8KsFuCf1Y7YgiJu1Mr8hZlVF0ARt7USP35ZfQgAFuUjnY6ONdLS3GE3Inf0+BZaR8+4VFbNy+hAqwyc6Zaa+llp7hy3G7X7TnXL+Ei9CzGdEfLWC3kmTa7JB+gQN4Sf2MKCSBumhR5k8Wh+iIM6gEnaDFft8EveAQ8ABvrC+PiEtVFBZ9Q2s9Wk1KtR6GpKzG6RgqG034XZCbO32/L6tF9LN+zTeHmOdDzOoIgf8EX7c+0/jJvD65SD8kSfYCuB23ZJ45iCnyeffELOnz9n9Yl75CbS5XZvPmhaW5NsO1gePO00D+TXn6MMFlciVLFDj/Ku1N1Mf/YwNgaf1288k5CHdeVpoC5GlI8+fsUVe201KLx5fG6GloqUlDMU6dO3v/CFL0hfX1+Sjnv29saU1k1QPKfWqXuaV9fx41aeHvY8Yx/5WE6RrvIKxqY+TM9My/iYAiADs/Aqj9TSSswQoKZKgbBNoJI6gN9F/duWGHEq7wkA5GfM8OirRKzs8IkUzjbCR23VKZOWpQ+RpMZrdwtZHBqfhS8puNaxqdmy4wieNR3nCSBKfvK2KivKm9YubU+RRHYVCEJP69SJSQvjm7ywGspbcEcOH9I6GrX8+Daer0TxcdxXvOLb5Y47Xmx8MCaMsRp0MR64Sv/x6d8EhGLM+YoNHScGsneii0X9fHY+oDxs1s9Kc1aFHeHQwg7CyAG4Rx55WN7yll+Xxx571Dq4CU0bHBzoLSVLuDpgNQB/6mJmIuDbUUV1/6+/3CJXXlclH/vAkIyOFKWzq1JnLhV2YHr95hp56tF5+cQ/quCeaVcB1Cy1dT6oGJxsMzFQYQykjzImYYPTmc5ye2dA5BOQgdBjcOIGYR+rMoABGDdCHECDIIgyUhekix6CknhIk7rGH0IDgQEjIK/Eg1swhCwDgjCjYvuMt4m4VM+Xkv3VdQCc+y23fHZ0dEpba6eZZbFa2rqnZN+tz8jMZL2cPbpOahumpbl9XJlmSUaH6qX3ZIuMDlbbWyxlZQt23xJpeV2lMzSeKdtKRf5R1AX55KCsM34HuREHbgAsXuOn/1JMj2NlP0rNaV2kdlCAoixFXYW9hw0/7pbGBz03bewAc1gBbvjWFe1OfdNm1DntCGEHyKU/nzx1Ug4fOix9/X0anpcC0nqzlwJU50wI5+l4k5A4PFlPO82z/Wby5Hl2gOJl8mfvy8vN1Lk/r3SP55V+s35Us/Q8TU/LKXTsPK9kjxU/DvXv2LHT6oKyEI/783hSSstJWNqfvs7t7oCgsbERDeNho+zuN+rByZ9RHnfqvjytyHuUL549zgiHXYSH3I4ysBJLG/EG1LCOhdm5WVvhMCK+RF/SVFWxsqf1QLmwwJ50iQedeLPt4/Ufbmk+3Q/2/rbl5OS03dfG257csm8FUKIMBrIsz0lYTYu4mdhQmwAjO2OnfZD4tPQWDrBELPTV2lrOtXVbX3Zwn7xKr2E0UJKntD/h5iu888qznG9xb9mF3rMWn221axq7du2xt8HoHwAgwFasBKHgedRVjKdV+taiLwuErINrh0ue/FftCBX2HsPyaCKcRx/hTFsijyfr7vEuJ/eTdUPQeThoeZjUn4dhMB0/fkze9KY3ylMHDujMly9bJzMgzV9RBwveMTOo7EHNsW2g48hmEj/y083yku+olxNHWG1ZkLUbq+XE4ZLc9X6+3N0g7e1tNvBIk1kJhACHeTBT96VnBrAzeeoGBmNfDbeBiILhAT6cMTEwfdZfb2ER3KzKcGMqKx2kFQMYQqduYAqoEJq7du2S7du32/0nLPc700hBETppcLcKgCWWmnEjflQw0CDMKPwyewYUcdAW4UyeAUWxwkZ5iL+jA6C4RhlQnTS1zkpdw5y0dU3K9GROmSpfbB/RONRvQ1EGe+vkyIF2GRqY0XyfsrSoH8jbF1reJ6JfZHWADu1C20a9YEa5Pz8Yi//oM1o6TS/SSdMIytYDFM+hR1yQ58vPJkFaG9bXMGHv+XCwE2EsvP5T59zzw1ZvrAABXOgL+PGVnwA/J+yL/3y2gLD4sbg8QjMDfqo0PBdTurvn42K0soxOLuTQcUe5oHTBhB5m78Ohwi99yPMWflz3eHBTV9Oxcwp7CIPnlyLhh7aln19++eXJm41pXogfSsM7UXce3s34PXbsuG0bMsYiHfeX1o+bn9sfsPMwK+m5eSdsNh7Pg+sxCYIHMD4Zu2xtMtk4d/asTVQsbASwWDxmVj14YPWljomYtjErNB5vWs8oeF/Uka0yYValBotMXfUn8W/xu5uHQaf/+WTCVosUGLFFV8hzdpL6hNdFeMCXtwNjgahIF3Dkx5iI291sjDJe1Vyj/bRZ+aj1d/qS5tPiVjPx4X9O05tTnmOATAl3ABNvzC0sLtgk7Mor98l1171ALrvsMuNv8GYAEPUbIAhz8DfUKn3r0Ve0IhRe0LMd5csFzbq7OcCRP4fKUvqcumVn3BGGbGTdg9wO5fn0rYQaOXnihPzyr/yCPPDA/dbpAQ02WPUPYWlmVQxGtsVsy0wHFdER29zMvLz8u2vlx/5Hq0yOF+VPfqNfHn1wzphWd3eHDro1UqfCPm6XZoUFpko+PT2YnB8+RYCRJwYgTIF08MOgZPUGBojAhvEBpjizAuAg3uygzQ5e4jFGouEws9pDPMzAODuyd+8Vcs011yoTqJeDBw/J/v37l1ZaiAcyRqWEwIVhAIpYWQEUETf5C+BFuKDIA+Vl68y/vq1Ap46zK7Fq4aAYf8QLU+rsXCO1NY1SmVuwlSE+Wrph+4RMjlXJqWfr5MzpQZ2lX9DwnGfyrT/ag6SjH4Qi795evopiM0F9Zjk+6sXt3V/WP30EPfL4fJSWmXIE0NCwGi/MGyZscWJHn9R47bI6febaAT80ir39k1oSB+ZEjzTMj5fLZtD6V6FtDyACGK1bu87ceKuJdiTftLsFtTK5wAH82Nte9Pckz1BalpS8Xt0ta4YYH0HEm4IYfw6FvZsTQZvY4dfNIUzjmRj92cnjdMqaIcqFBTXlWyJsdezcucuANn4dbKVpPDcOr58gVlUPHHjKDo/TPwjjzt6vwq/XRcqL4owUdu4lTcTT42d5HMRNXTjY8bN9PmFwfoRiYkQ+WP0B1I4M+4F94sDdVveot6UUIAcfdTrBqOODteruufM0SS+tC3+OejLrxB/K+ojqnm8zLrlFeEzqmthH3NRlUWamJ23FaHyCW51nLR7vCzqx03JqKOu31KO3UYa/6//SG2v8Y5fQUnnsV59ds7QZayW74b3MwNPOHbvlpptuVnB8hU2+4EPBt1AxuQu74KOr9K1LXwII+UC4GEUQ+o713+fx6NYRT/hhkLnADSK8x5H6YbBAYe9+zCqxy4ZL7Zwwx2B2xaCD8bzvfe+1L9T3qYAFKNjgVHfS88N0LNEieChfOmixmJstSXOryJv+R4tce3O1fOQfRuWuD47LwIWS5KpFLt9zlbS1dC7Fx7YMQghgQVoMONwgBiEzExg4gxGwgUDjTBHm2OZChQAJc1YRH24wTxRpES9xEgffieLNmdHRMTl06JA+b5I773yJrQ6xPHz8+HF55JFHbIUJijSIF0U+4zIzyhQHiSkPaeE/S+QFRXwcyvVXsgFFcf8HdeN5Jix2rGoAjBrqGzXPIsMj/QaAyD/gK9IgDBR16G2jQEGfsyCH/kUb+jP2uLt9AKRgvhHeCbs0nehH8Yg/j4P455UBs5LjcVm8yozt1eUkPo9HzYu0HxFbbLZUb2Db4nW/kQc0+iqOpEMcFgtpq+7hNU0tLw7lbGeYoHFw6tsb9JuVb7x4aMitIv2gcEv1lf5c6LlueVQ374fovgrgaYad91HiCvsI77rHkZqd3OxtkSWvI+rFP43Bgej16zeoOcaF58Hjf268UDwDgAYGBu3NMA7lp+Tppu3Bc2SEOCNfHg/Rpf5TcADYgN/E9jarmeSRvsL4ob/ih/FFyHEdn4wXXkyYmpw04W5lUj+UlTNcMQnKEulyBMAOyKu75YG82b/Wg+Emr3tWfeKMpLmafZi9IOQFGyuY1UViQ1hs9NnLmCrzklBqz5mteeMD9lq/6nPKB2bneFlhViOib5MCsfOnZrXwfHg8EW2kSe6oFyYG2FHeuto65WNdsnv3Hrnq6n12TxaTOOqcekM54HSd+g6duoz8rtK3Nj0HCK14XHrOdpbUDwMlMS4jt3S31Ew4oglzkJvTuOLZzagARaaZe4TP+mVIYcYOhuPm8I/O7bI1ymz65E/+5I/lgx/4BxustbXVxiAcAPmgM+GmgWygEBNxmA4gWpCeDWXy/W9skpvvrJPjR2bkM3ePyEBvpSwWN0lZqV3BQ6OVlfAwKRRggAEIA2KLC8YH8IkZH34ZnMGgjBEmKtyy9iHEYaoMdOKHAeAGiODivBe84AUaBkDDMjvLwBUKgs7ZFtlLXvISS//BBx+0u2a2b99mwIhXhln2Jk7igkgLBsJKE0ALAhQBcngOoEf+gsJM+SgripUt6oC4gzATljggFxJpPQSFGZ38ZJW3cYCdtA+4OfXjugMlyMO5CvJ0UIRLtq8U+Ji5BADyODwcIdLwJnCUmfsTv0n+cbd/d3FygbHkJ+uGgz0uD8EDNgg1kxmqG8hLykk434rl8Dttwnkxb7+VdZl5TNxCKJBimjf368+uexnDPm2r6LfP7btuT1/yeEzgJeXGLezTerRfe0bhJ8Y01wJs27bVVsYirchDNr2IkzogXPTDs2fP6cRgxMAQ/pMklZYMS/lwLcyuU06387c2Wa1klZdJD32ZfhwTHM7wcRv12Ni4ulfa5KOlxb+Ofv7cOTmneeHcD+PN6kTjLhZY/WEr2McTL3rYpIPxqM+kTF7IO0KfA/NJVXrZrdyqkjqOFaHlYCjs1AvlsrbDdwI4iF//WHmJsePxezg3m2bPqMTL81L4ox2ZSMCjeDuNz3zklS+wzTYzPS3F5IJTu/PIeAo8Iie1NXXSoHy0Veuvu2ft0gdymURR5yuBDvWP4jmr6CsoKMqySt/alAFCdP7EpIbndhAfHE7OoJ5LHoc7EYebPT7zsPQchHl5XBFHVtCklPr/0m4MXrezXxt8EScEKDihYOBtf/Hn8rGPfcQGJnb20UL1xxIxcRgYUv8wFeSMhVcLGMbszLy9NXbjHTXyolfWy9bdOvByC/Lk/lq550MNCojaFGD0GEBhlYezNACgeIMJZpQV+KisOQYrdqHCHuGMgsh3rM7gTr55jfolL3mx8Do4qzLXXLNPTpw4KU899ZQxXVZhbr/9NjtXwT0r5AsQRBosJyM8uMOHu2Zwi7yRb+InLVaKULgBihA0MKRYkYJwCyK/+OPumjiDFPEFES/MivCkFxTtRnxh/lI6KuJfac4+h/8gA0kKdlhxYUWvtMCFjPil8RMhkfhVywQs0x9oH203Vd7XaF91UM+2dM92mZqtNvTH2tIMbmHbAMSj/c48kogJsiQ8dmppYTCZf9JzgWF2KPVLR3Vh4/2XOq2q4nyR38iLm+V5qW00nsTodv4cZsjKljwH+ODZhOvSs6+EuJ27u56U1/xHPJCnkxTlOYQdXcPqXv2yxbtx4ybr27EKRNnQfTXI8xJ9h1UIDkBzxwyrrYAP4sRvkFWrUrrSEzpu1JNnDDv6DOVjPDNmSHtqalLH85ROdJpsm457bABZZ8+e0fTm7Dbv7dt3SLPmvb+vXw4fPCQndJyNjfvKKmOCdAr5RWlrX5QrrlyU9g6RM6cq5NjRCpkvlCuP8c88AGAsP+ofgMC5RLZ9kiYyNzvrg9nay9vB20frR93MnnjMf9pOThTc28f6OX3JfDJe6Hupe4AsyJ6X4vBnKOoxnGKchTs66VOPKNqN+oX3OKBJL4oNRT2gMMMn8IcZPUAQ8YQK8ONxL+e1q7RKQcp/rbcvddrs4A/yDoxCCJmVkhuic6eUMhQn4sIu9RdmNMzovufu5HahEsuEXChFmDQuBirkz9mwLvQg/GB25QyI5dWzZ87YvUMf++g/G2NjOZvDfBAD0/yTnj6jMDtzdgFhb5cVRGrqFmXb7pzsu7FaNm2pl0NPNsjjD+VlcoID08GUfOBD1HPWHPWerf8oXxDPnHtxJjpvAxxQA/hYCSCIB0YLM37pS++0V9H5XhKAZffu3XL11VfbbJWbc7u6uuWOO24nlAEiyrx79y6bvd53333yxBNP2AwainJAxI8ZQAQYI02AFgTDwh0FoRMvOn7iUDYKO28zX+EiHspD3Nn6gHjO1ku4Z+1Ih7bHCnPEDbnZgQkE8F1Q0MOhS+p0wb67lPhF59+UhjFbGLi2l7nzRNt5/8ImwFDiaALIw6lZlX2DDH+qowDdZmW27p+/SBtH3G37zbudkcepQMfawiPwmFM3yEAdoEh17gnibTGAEb5NwFlQTyN0r9PUHM9W7uQ5QBBbcS5s3T76R/iLvhI6dlk9S27lfIbyEob+DWCPLQ/sQngiNFlpARhxCSbbXRzcR+cmcCjGGET83pZeN6Rlv2aPHX3D7byPlAz4tLd32moo2zqAKm5gZ3Wnq6vH8slkA3tWJ/bs2WM3eU+MT9hE4ukDT8mF3l6/nkHzrlFqXkUBz4Ks37QgZ0+LXHs9QEhkcMCSloNPV8rwULnyp0oFWQ0m5JfqUXlJR/LWk9Wx2SphTtrE2kL907f82dvEnjW8g6EoOyb8a73TwSweKsRqw8xUDVb6a88RHz5I0/xnyOK0cFHPTmG/VBbVg2dFmwagyYIc9FA8h8oCnVBhR1w8oxN/pL1Kq7SSylRILPVUOm22o6zsxE4wipVubhfk8aDbU2JHvOEpG4ebs/7DLdIIf2FOrI0CkIR/FxRudgXocQDkjM3tmS27YHZQwWCZ0Rnjpz55j3zgA++XkyeOaZ50sJJtzVycJYotFSefKUF4Y/ZtdxIVAUaLBoxqahmQfOS03i6qiwFJXFDkh/ylAtt1/bE449nAG0rIu84KyRfL8ap4y4KtgngrgvJApEW8wViYJfMG2c0332TbYw8++JAx2jvuuMNWax5++BFbsaJueLX+1a9+ldXDAw88INddx2HrRnn66aftvBEAhnSiz7DUDchCYPBRT4ATdsSFOQ5PAphgaEGAIrbo2EYIQBQ6jCzbJ7NmaOVzlgiPgqJuU0q+M1bMS3GhICU1W19RP8ToXj08f8pCrR94cvqDu4J37G21RvuBWakHBA9+8Gt2ptzEnS1BERVxEA5lMWp889rOlmf1YoewLQ31i38TIvQHXCENp34sv25hZPG6weK2wErkz96aLGfmXaf9pzqpmzS+bBlCjzyioh+bwE0EYWqXCh1XPBPedY8PRXpmYfaUh3zQN1hh4ZMuAGxbDVEPxOtbft6X6VusvnCuJrvFnPZJLw9Fi3SfS6k/xhfjm/65dm2PTQ4IOzDQZ+eIsF+/fqMBI6514G4m8rRt+w7ZoYp4jhw+Io8//oScOnHCVorIB7yPyRJ50CzLnr0LsnN3SSdgCobasS+Tq/YtKvgpk3Nny6TvQpmMjjB+y6S6ptrGM+OArFL+js4OG2Nez5RN68Z4ldcRfMH0pB7MXA7IyIIX7BUgAIqSesHO2sjqQ82JXzObG+m4vaed2K14ztJKu/AXeoAU9CyQyYIcFH0izOHvYiriCT3Sz+ZhlVZpJS0DQssJppSYVI+l4zC7feonyBmqmRI3fuiEqUfsw99z/YfdxZ7TOMMNsxcBO4SdC34TamrvzNWFqj8DfHgGTDgYYhUAoehmhM+irRJ9/vOflS984RGbYfoqhzNZrQCMFqflLdE9XX3EmTzx4Dkz9zg4CeGXNOPQq9WQendBTDgGr2lmH3b8wozcUf2TXy0LM/36Op05KiBilswZBTuAnIAiy2dCMBm+xzM5OWWgh3322267zZj9Qw89ZAKFusD+5S9/uc1+/+Vf7jEQtWfPbtm37xpbZWLliNUihBD+IdIB0GRnbkHUIcILwRZnKKCoO9JnGw5/PHt9ZgWbE2bsL2YX5qCwcx3Qou2v5SkoAOI6f0tDlfrQcNS/t41VtNkpw0bYL8UB2ZM+Y/Z4ww9pOzhI82ARL5H61w5CXAZsPbjpvjirimfziuBxM+5EY3mw8PTTJF618yT0J7Fywi+6WparASDltqbIZwhNO0NWwwpDBqipW5QjWy63S80I2DA72HFzWg/onl42nNWzPrOiQ38A9HCWjr6TCkpf8UEA4p+3qVh54cZ4+iNj2m9Lpk48r5TO01CTlR9yN+wiP9Ql/Za4WXHi4DX5AOTwMgHpsd1FXyct7AA3jAsO5wLWzpw+LY8/9pgCoMN2DkgbUWMvt3EMy+jsWpRrX1CSvQp+Hn+0TNo7SnJBgc5TT5bLd353Sbbv0PzrMJiaFDl/plxOHC9TQFSuY5A+z4WCtVJrY6XCXiYABNU31CX1owCEcqrZ69rrjElbrPoYyEgO0mP2Z/dPAmZHm9tj+mxmA+1uF/VpgIpni8MBTLhbzSZxZJ/DnMbjfiIsOioLZgLwhJ71E2Gy9itVNq1VWqUvR88DhILJBy1/doGACuHjjhjpd+EXZo0fNyeWSqnZAYI/R4d1N+wcxGT9pmFdj/Dh3wXnct0FKgwPnTgd8PhqEHr6irV/EBBhjcI/h6nHx0cVDF1QRnhSTp06Jb3ne2VifNwu/ePeDhgQ6XFdPOEtZ8kPf5Dl0wxeUhufqnygRtmdzCqYembLkMBWpUocnKxW4VVTy8cB/QwBTIo8cwBxZsY/OAojYfa4EhShSBsduv766+Wqq64yYMQr8LzlwoyYVZ8DBw7IFVdcrrPXDjly5IitCLH8f9NNN8mnP/1p83P99dfZChNbb4AZ0oYZMXsmTYi6iTfIyIvnORW8ECCMA60xu6c8EHGsZGrZ/EMr3Zfc8KdtXVQAND/PF7YV9AJCMv3LWof0VCn7dGCj0WHmFx8+VJan5/4SXwnztVDEo8alZvTDQBYH/SbZkbbwMUysf/KaPXrS0FF3pJAtr9UNZh6TNCA3AvhcICPjILySH9w9325vZVJH/jj029DQbKBoZb2uVMSE5s8uWJf7oS6Wh4WIlz5JH2AlkusAOAdC38UP/QEBh8IvAIR7s3glmz5N3YSQ8yzShq5Dbu99OyhrZqJDnXK+hjcq+SwM4IYzPfTjtrZ2Azr4YRwA8pk0AHzY7hoZGbX7yA488aT0XejT/PjBftotny9TkMI5n5KCSgVA15fk8KEyeehz5fKq712Qteu446ZM7vkEr3mXyabLFuVZdT95nC/ca5vpXELnMwo0vN2ra33C0KQAke1BA4k1DhK9Drwe8Mtz6KbUXKFuAVhi9afC2gp319WH6cHHAlChL4VbaltABvaZdMxMzYZ/zxft4WHcfqU5m+fnUyvdec7ahTlrF+mgVmmVvlK6KBDKMsGU0Tilbti7OXVPPWbjyIaHcHN3VDA0Z/ypW4RLn8lqGi4RHGbnwAdlKzr6jH0AHezx6ytAyds/Znb3FAw5kMmaAUJciohgx56wPLONNjI8rMzyvK0YDQ0OK8MelukZPlmhAz5hUmqMYvrqDRnXH82RWyoxkN2rM3H+3GMSVB2rctX2Ci2gh9tXARE+8N1f5NvrQsOpThkBRXxjC3cEEFtnHDaFwRIv9QKhw2w3bdpoB0HZyuJMEbPvG254gQmBkydP2YHVyy7bYtsEfI+JTzhwtogts7vuustWiVjRCSCTXfmhDnFjlYh8BEjCH4ROnvDDmQsEIPkK+2B0QVkzFPEEWflYAaL9tDyLiw6AXPhn+hvPSVQeJ4w0NXsdJXFjb+7aVv5oZr/fRR+ISp9pfw+hfVLDW9uo7uEIBXD2fmgtnkSfkvUC96kGlUUGfDB7njVODUt/DD8oHvi4ZioAVUiQN00Xf/yYP36SfOIMES9lpb1qtZ8Bitg+8/rHu5ebSEwzHeGW2nlfNkezg1jNYGXD70CK8y7edxGauEcfAShzfxaKM2SeNnEnlZsQ9lk90vfnyJ8DH8I3NzcZwOFcD/3wvE5mWFXijSu2u7hfi/4GCMc/3ynjVWzG7OEjhw34nD2lYMlWO3Ny4403axxndXJ01lrqjjsXNZ5F5QkizzxVLi+8pST9faKgR+Rl36bgS7N/9Ei57NxNGcvkycfZ/qLfaJ3ZIjP9m3ZCqJcbUOte2yONTb41aJdgqr2vxhBOAYCOB1vRU53n7CqNrfqof+o5tsSwT/uE2hv4of0SMKEq228MDNE/knDuNwmfxI3dSgWlcXg4VJjD3vKZxB3mcM/mNZ6fL46wC7VKq/TV0kWA0EqmnH0Os1tgThnRkqfEnsHtdkteLPzF7eLZzS783C7c6eCp0HY7Z9z4c/DjQg47wE3oAXTw74dhw28WDGGO7TH08EvYFCDFqtHK/KFzoRigiLtJLlzotZlmIa9CWMMQD3lkqZ+ZNyoGN0ze4tP8GFNTocDHS3kDxYGPvxoa/iKP5CfNc5QvysJWlefN7f2L7ijKUFkJGPGPdAJIYCb4o05Q5Is6uvHGF8o111xjM/PHHntMy9Un119/rYGmhx7aL1dccYW9dn/vvZ+2lSPCAqIAUJhZjULwER95wg2zv/brn/2IPKKCAEO8XRaf/YAQluTzy5HnndU8BYAKgnwFSAEw4EeToFsaqNA/Z5vaBjbrVaO6kQ3Liz2TLxh7htF6IDcn3jj7E1uWhKWsCFH6IzJcQ9oBfNqBMEZJPPhX1u750cxZcfFjEavSOPgjLsATZatTUNHdvTb5blyt2nk/pQ9Sd4B16po7XPhwJgCDG3dNuGkfTL/BpPnV+MgD/Q4QRZrknUw0NWk7KSDSGrDnpTowwqy/9ux2GGknhDeghzbObnVBIbwIw7YrW7RspwLaKVv49f7gYSAPTnuEmz+H7vZe54wZtrTY8iI/rOzwFiRxc34NoEGfZtWHt7vwt23bNmnQeuW19iefPGBvd01O+Mc8yQ/5u+mW23VS0C2zc5+Vxx4dkDOnKuXqaxblP71xQfvroujQl/HRMnn5t5dkYlxkdLhcHtlfLieOMb6ISGtS49Lqd9Ch9U1ZqK82HYvdPd02JnmmwIz56HuUw58BAMvBAuZQYff89m4mjojT/SwHGZFW5AE/4b7cn+cvVNY9a58N/+VUNnzoobJlibZBrdIq/WtpBRCCmSRGo+xzal7JhC5uH8zKzeju/Fwd8mxk3ZzxR5wwOAhGicLe/Tjjw92Ejz4HEHCwg4DAjwsht3N3np1xugq78BN2xB/xZeP2ND1t/GbzhBBCKFmc+E3cqQtqA6HMY4Tz+BA0lDXqy+sAAeeAh9Up8oACCHlecWeW6/bE53qUIZs34gVAwfxnZ6fNDBjhfAbgBsEFg3G/nj/cdu7caYptAlZ79u9/2EAOQIjtMr7RhGCBSZEfzlOQp/iwYRBCmnyyzB+rA1DkLxRxsVWBikPWMDtn3Bdnel53rDwBgDgDlLRZUrd0Nd9O0vqwdoCBarhE0OBBndQvfU3tkFbmy7REV8aM2QIi1JwZR30TB30igBXtVywkwDlJlSwsxcez/vkT7U32SnZYmu288nLicvfKCi7hbFEQ6V+Yd3AceXeAEf2AeuIZoo3xgtvk5IQdMB4fG5G8ghD8uV8tR5INzpgQNsYCQKu1tUOFtn+RPkuUhf4C8KDv0KYBfIiMvIXQpg4YF2y/8tkI3sCifkLQex04xUFq4n9umrg5UeeUl7pg+xfwwwRiamrCgA99kS1dVoLwByACXPOF8s2bNlsY+hjfZjv27LMyPDgkC9r+lRzc0YQBj/Rf3vh67eteL6Mj4zIzd7fc+W1Tsm17ufzBW8rl8isXZWSEPkDrigwNcuC5XC70KtDLcx8Q/UQV7aE62aeOW1pbpGetgtmuNXY/Du0QZbN21TpklYb6S8GL6tQnKzpq9pWfOCvj/lx3xcQra2/hM35wN3Bs/lOAYSrJQzyTp6w51MrnrH3Wf1a/mDnr52JqpRvPq7RKXwv6MkDIKWU86Ax1/Lkd2sXc7cm0MEfczw0byu1SoU3W3N7Bhdu7Hxf4DiBwC+VgwO3w4+b0OcLyHADGzZEez6k568erKs2L+3Mh+9w4XIWdU9YME08PGEfeItzK1R4viz87MEJH+QpV+GcrL8rsdmn5UZGeE58XKZpgQhEPwASAAyhi+yuYM/FAPLOqdOWVV8ott9xsqzaf+cz9JkxgrsRJPPEKPkAowBWEICRNZrzxRhAU+Yu0YmsEM3kjDG7O8F3AryRee2eFIc4BWXyZ+iY8f8pGE6CC8Pc2tT+vHrVXhbDAD0JCLbxdNSxuxog5EKshtW7Z+qLXaxSiKXo6Hi3VYasrtB/hWI4y9yQt4qDdysoXpKqaM1W1Wv+tUpXjnA6HRmslV6F1pObyStL19iQO6pT2CMGImXrDPg7lB+Efok68TwDW83bWbWjYXzWP19CdHMCQZ86+sVrU3r5G3ausbAAfX/GJS0IBOtSNAyPaiLC+KjVj4Jn2JN2oP/w6uYFnVJJVJfylz25mbLBqxEWlTQp8+HZdgwF7troAV1z5ACAiH34Af9jqg8PQfNaFfJw+dUqOHT0qA/39ClT9PBsJWBtrWnwuh62yb3vlt0lPd4+MqPnOl94p7/zrd8hjjx6XbTvm5cUvK0pfb7mmL3L2dLk8wyHnScC6glJtK9se13zGIXjATldPt61Itej4YtWXxCxN6szqBAEP2KH/OUgwAKPt4qDG+38oa3/zh1l1O8fjYMmBTRKf+qFtMZu7xes6fojH28QBRuihVtqjZ81Q+IWez39WkX72GcrGB10sLJT1s0qr9G+l5zks7RTME8qaGdQ8Z62e654YTRrAgNHd7G4Rh6sQNKnCXwhHF5D4yQIPD+OMHaHv4QLoOHjIgoBUkQF00vAwUOQx9QOleUvz7HnzfISdP6dm/Lg/iyUTxp/dr4f39FxPVQgsBzoBdgLwMPMPN18FwG5pFep5QFHkwctHmjAbn3kjGBFYbFXgFwHnh1r9VuxYgSA8zBmQw1s8bGsEY4JxIfyOqpDBzDI/ggozRH7JJ88AoVgtypYXd4AV8UCE8S29eXsO5g+RLuXnILQBxRKH3BW0UUYrZ1rnCAnKusRDVcfJ68Pbyc/MqB9VeIznoCinfRxS61LZ9FI68T0xDb2UP6tnS0frmjLqM6sMi2XzUlNbKQ11jdLYxHmpVhWEdepPQUxNQVo656R7fV56NsxLz8aSmkvyyY/k5aFPNquAZLvRBQRtArGCYQf7J8asfqjXEDRRfojnqBM3I/gXVdCPyLmzp+1tOhOK5F/9cOC2IucrTQjR3bv32nf1qJOoMwroINhXnZYDH08nrcOs2esFd6ukhOwx8RdubPXx6jhn2PjKPG9gntX8ckko53v43lg3gGVkxLamWfnhnM9eBey1CrafPfKsPPn4E3bubVbzRyIADYh8btiwQUHPK6WWs0wNjbJ121b70OnD+/fLp++91+rzF3/5l2Tbtr3yvvf9sVRWfVYefaRcTp3wOs7Zqo/n1caxVrm/cNAl69avkw4dK0wsIOqN/mH+tX9Rd/asKszPBT1sWyrYUbCKO20U48D9B8DxPh72cX7I3bELEJSalyvq3M3ebqk5nqGsfdhBK/2iQyvtQgVl41jpvtK8Sqv0taavGAjpE3zxOWQMfslhuR8XunRe9+d8Ew/uiaQ9vAt+/GYFtdstfw67MKMc8KQqdU/jTtPyeJw8Xvw4Mch4xowb+ko3z3vEFX49n9jHs7uFv7AzV7P3eDGTfw/v8TiQcTs3u3IQ4eAGoR/PCB8DA4kZlfrnkkAHQjxHnNn6zZIzJD8Pwb1CExOAIs4UcWap1kARCpDk8aRnOlCY2coCCPGMIMgCIcIAcNBZecINfxEXihUghCl2UWeUiXC449+EteoAoEKRQ7UaVv1TL1oqazYLW4ag17bTf5uh659/oDFpB/yqHdkzd41T/11PhIKFV888U28FzYvnS5+1nWzrje0wuohGBOBxAO7xAJS4sJFjNtyN097RaR+bLStxDmRROtfNyo4rZmXbFUXZvL0k7WvYTivJUP+C9J1fkN6zi/LsUwvy+H7NxkKrNGu9UX6EGzr5qKmtkPx8r/T3FqSuljeMvF6j/sKMHs+hU6a+Pj6Bctb6kQtorRNVhKHtWC2ay+dl7dr1sm37Tju8ywWGfhifbdZZ1X07MlYWQlHLrnuakD0ukT+EAM8KYtoT8xVX7JV169bbGbyjR59VoDMgW7ZstY9r0i+eeeZp4QO0bL1ypg1gdPjQIXn0i1+UC70XLF+ARQAeB+c9PyLdPT1y58teaoek6T+cbeOzF7+goOfBz31O7v7E3V6HClCrqufl2ut5M7NcnnmqTMsLoLCuYWFpj/aOdlmvoKpnbY+tAJEO/QFa6k9qR5lM6TOrPZTd25N7x3w7K55Z6SHvBoZiZcj0FOSwAhT1djGQY36WngMULVfky/OGAmRFe6T68ykrn+or/YX9SnP2OWiln+ivWT+rtEpfD/qSQAgGZr/P8eFCPsiZbWrBI3ZZ+7BDkDm5uwMRlIMVd3c9nsONsy9hnwU/7p71F+E8TexdR0Xa6FCaP8w+6HB3PUsxIInH/WA2G34Se6ewT/Xw4zNCnuNuJs9zWoYom+tZIOSCHvsAP88FQ74qtBwYAZoKqgJAJYAhyUfoWYKpwizJG9smvDbMyg/psQrBDBkgw7YXTBYKhsr2DEKJPPsnPPwzHCjSQnCh2BYjDsJjT9yEAQgh0CJfobyMvipE3jgIbXWgQC3KE3UdoIZS+UwdUjd+OdeldU/ZcDMhon82G9b848/zSxjPt735pfWIG3a0Ac+AHPISdmzJqZV5s9vJyxaksalRAWGPNDV0qn1OmlpnZfOuabnqhrzsunJBqmoW5fzpkjz7dLkcP5iTsycqZWhAwegsq0d+hQMrXblceQJC/eC8b0lpnUultPaMyLkzk5Kfrl+qU8jqQDOEnhVS2EHYsXrDG1CDA33qJuIf7/SwoayetH6gltY2Fcg11hZLdUi9qXM2DBQ6jhgZV3buKRHaKPLqz/hJ2k3zRx/gUk+uagCoPPvsEQNevEDwwhfeZPXw2GOPGnhh3LS2tsvtt99hb3PeffcnVB+VnAIG6i/KzpbeT//3n7Gtrz/9n/9TXvXqV8nlV1xh54muve46eftfvt3e/ty4cZM8sn+/rTABNqmu+gbNl3axuTkOvmucWh5ebWfFZ936DdLa1qptxNahj1/K63VB//C6ju0uP1yvQEfLzioPdRDKwU+YAT8KjnhWABMAeEkl22Fejx53dlUIP9m6zir8hxuUfSbf4c/L8FwFhTuEHnFBWX9Q1gytdPtS7qu0Sl9PynxrLKWLWC1R1m25PzeHFW7h7ro/o2CeEMwihJ3rqRk/4RaMJewAB9gjeNzd/XjY5WlBbjaTPQclzjrg7Dcxo+OQ1d0PboTBvFKH0vRMS2hlPpabQ5FvN3tZHfx4WVMg5EAB3VWYA/z4ChAgwwHQcvssYEpB1XNXh8iHE8zJyw2Dww8gZXh4xLauiBdQxPYXb4EhmPHLShJbEKTFIVUOpLow8XjJH0KOsHHoN8qFG6tBmKNuIpzVi+a7qMAnexiaczp2+Nzanpm1ttNS+3m45aTl0l/znZRPS6h5dCZu22IZohwAnrLFBBCRN00LAEUk1LHmUsvP24DUAasHOVvtqqlu1LhrpbFlTq58wbTc8vKibNiyYMDnsQcr5JnHqg34jI/49l9xni3AdGWFunFh6G9icYYIQYc9QGBhvkLWbsrLyHivnD1eLg11bdLQ6FcjQNk6jHZEOHLBEYKvY+2o9PVq2lP1Mj0zqe12SuYU+JpwToQa4JDwJrQBFlr+ujptt8rqpTrUX4sfs6ftZheULnRJ11cjUCFgEbbh34Ey/ZI637p1m21vHTjwZHL4vmDXONx66+32aRgO6Pv2W8lWh26+5RY58MTj8sBnHrBveXFIet++fbJz5w77kPDJEyfkxpteKN1d3XYGjjgB8qzoUdaHHnxIjh875nWvf+Va5waitez0L64r4EwUb3ZtUKDU1e3bXeqsYagJr2Nb+dE/iPIHwDMQlNRBCnTi2ds4VnxyBob0OefPXmfu7kDH69R0ni1etyMt8uHpuR+v51R53Xt/CP1i5qwfFBTm7HNQ1h5aaY5+GJQ1QyufV2mV/j3ookBoJV3ci9tlnbL+MMdzmJ+rXOirMdEDBLhbPKeCOsKk4SOusHNC90HnZvJgmpEPNreAQbjOADajkftJ7QjvfpYP1DQu17PpOIWd5w9z5NlskzJE/r28XnaAUKx0OFBIwZALiwBEDoYQHigEswOi0B0YFQqE4dXqlYAoBUWerTR/KXldUF4YMcICMMRHXVlRwB7Bzwwe4cQHZtkuASABhjisGm1IOuQJ3cCCCnjM5AmAtHI1CEInjXyeLRjeNvI8syVBXeFGW2oI1S23FoeFVWV25iexwAezZrWwrQvckmf84c61B5z7UaNtgbHCQzshYIiCrSFWANb2rFOh2K3lqLVyEL6mtlryc9qe5b3y7a8dk+tuETl7qiSfu7tSnny4VgYuKKjkHE1+yuqC8mUFkQu+VPF1c+IPN1Y2FkuV0txelDtfMywHvjglD38aP60KUvyTFFlK49Z6WQAELcr1LxqTO797RoXlvHzgb8rlyQfbtT+Uy4ULp+2QMX4RxFYbNk4oOysM1LHmQcGQxmwgwQCD+oz6QwB73rMCPhXiaf6ifVG+6kcdxgWefONuYKDf+jjA6IUvfKE8++yz8tRTT5pf2njXrt2y7+p99hkYbnmGfvC1r5WC9iPeTuOw9Plz5+XHf/InrE+Oj40bOH/g/vvtgPXQ4JCMT4xrHnPWthB5YdUHQEKfXr9xg6xdv862JTXz5g5FOaJu+cPdn7XMGl+AEcpPXVi94KZ1AuBk28vqKAFAtvqDfeLHrzVwYGqAh7rFjLs+e1rET716WqbIh4VRe/2ztiOPSf6g8BtxXExfqaDQoaz9Sno++6Av575Kq/TvQV8REAp6Pq/L7RFeiSljj3lJMCVm9DDHc5gROCp+lsxpmPDndjxrMYiVqPXZNKUwZAdsOvBcd3PMSCHs07EJI8Buuf+gNC77tfy4XVoHEPZhl+bZzWnZ3D6tB54R9g6CvB4ACw58sAMIYHZQk66o8OzKQdByBSDCT6wQue5xOugK5XmN8qWUltuZJdsVAwMqTMbHbVUI0IOZ1SO2aThUnQVCEGCHfDCjRlEe8mCrIpp3T9v9opPk3NyMne+wrTBAitaH+0gEvepJkKXwJgg0cMTBj+XfnjPlUGGBH1acLIokHvLMSgB1E9tt1FlZeaUCoPX28UuED/7IA3FAlJeLL8sq56Sy5owM9C6oqrDVrpnZSStjNv1QxIFy0OBm4oo377CnvhCcxaKmqSDmJa8eVQE/Kff8U4UUZ1ukucXPB0U/gQgbq0ulBS1HblT2XDcoO64Q2b6nRtZvqpRPf0zk4+9tlqmxSrnQp2BoaMDiifMoTosmrKkPLlxkjPhbc1qWJP9RDt/KcYUwR3CHm5P3r9CpQ/LLNQ1svR48eFDBtt8jxffxeFORW81PnDhhYbDn7NC2bdvl3k9+So4fPSqz2n9uuvlm+a5XfZcdmua1eNr01ttvk/s+fZ8+H7Q6oH3RARZBvB1HOfhSfA/bXevW2Zkf6g0ij5r9pTKgp+UBaKjZwAj15W3nKurBDzcbsKFOzD79jITnJzkIDfDRvIUK0OPxhp3Hn83PSrvsMwriOfSsW9Ycz1DWLp6DsuYvR1+N31VapX9P+qqA0MXo4sGDwaXu6FmFHxgZRtfdHrM/o6d2WfcwezoRP78MVn92s9ujMwgxB+jh2cclAz61M5uM/lw705Qu9pym7Xnzp5X5pFyAPAgzZeI53KIOvKwIhwBDKTAKIYeeVYAL9BQIAXwAHQ6AAoC42QFRrCZ5HAGwkm0ny3aa/5UU9YJ/zmqwLRb5Ii1WfDgwHUAoKFZ+YPoIeeKPvBE+mx5mv/PIvw5PfskbZOmr12gr/JpK3LxtnQBEVvXqyow68k572daHAsLY1rA3wRZ8VUBjtTMd3AdEGdas6Zbu7nUWkvxCxAUIpDwQeUBY8UYTK3Ec8OW8Sbhl9ch7VriFot7iDTBUgCDCskpVKJTLdbdNSWPHgNz7YZGpce4ZYqXGV94g/BOWMADU8fEJqVOQVl9XL5e/YFSuvLEg23ZXyZbtlXL/3UX5579rlcmRnFzoPyujI0NWH3YWRfNDlu01fuxUIPN9MnC9gfukHGl5COP5NuGuKsqVJfJFeAB5T0+38Fr8yZMnDDRCAGkOQB87dlzOnDlldoyDDRs2ylUKjnir69SJk9Zm9Ldf+bVftf7MuSJWglglGkwuU7S0NW+QrSZqe1K/a7q77JAzul3pgBcta5TFVnsSIOxlWg4gXLl9tBXAGaAV9zJ5PSjoyXl9xJZXtI/VkercCwRQIs4IF+Y0rcgLZs/bSrdQEHZQ1j7rb2UY1Er/YZeli9mt0ip9s9G/GQilBDNLjBmK6LP6xZQL/ZVm1x0QOVAI94hLi6CDEXezUnI7VAjBlQP5Sz27VWrvuv1exIwe6WXJ7Tx/njE3o7s53ALshTnKntVRCDWUPwcgWg6G0i2vLBDyFSJATwAgB0YOhNLnWEXy8FkwFHmwbC6VxzSrD+oBd7YdBga4k8a/cwawQXCzNYawCaJcpBHnO3CDEROG/IQAj3phK8y39BwI0ReoK9INBk6Goo+QKRMO/NE0+kNcPJsAI1byrX/4s1fatawag7oARrVui15uhA9nSMhXU2OrrFu/0cpEfKHIt+fVQQfgJUv1CoYALXyxn7tpwu9S3hMzKoQd9qwUcIaKOHkmXewI7+2BnzKpbhyW/t4ZKRUbzQ+EH+IiLGa2ujgQTF5N4Krivp2G+mbZe8O47Lt5VrbsyMnm7Tm56/0l+fh7m2RirKRA4rgBEt4ai3Mo5IVsI3xrquoMXNoZqqQs7u4qK8TD7HFYky2VhfrXJ1v5oc9xPxV5pX3YEmN1hos7AZOEp635/teOHTvlEx/7uJw6ecraD9DN9hWfaJmanvLVFgUW5MXB7YJtR7HtxlZXV0+Xtqt/yZ28ZPOnraJ5zraJP6/UHdCk/rJlJW0DQ7YixMoPbg508EM7ACjxE3Gk4VUnP2aO/uHpen68jsMtnrPKSpG4QRezfz4FZc1BK59XaZW+2elrCISW08pos8+YQ6XPLsScwTtzXO6G3fIwWT0duKYlzwxie7JnGAjPqd+wTwIp+XPykIQLypqzhH3kYyWtzKeTlyXVvdwQ/lA8e1240I/nFAylQCgFQ6EHqPFPLiwHRAGCUj3MsYKUPW9EfLEKlbaDtxX5z1KsCrHqQFjidIHLKkWLMd4oH/GRLv6YgSOw4tn9ECOrRLOmyBPlBVBos/j5h6Q9EHAEIAh2uOGHeNSXCROelw6xqm7h9Y+yUMYoideh38TMjJ5X5RFIa9dukLa2DhNExJslnqOuMFNmwFCUF+J+mqnJKfswLVuGXocpmEMRLswIQlY34gA6dUScmK0ttBqqarTflQ/J8MC8VJb7BzlpI8gFabkBB85rATojrXBDb2nmVfsmue72Ubni+rxcfpWmo5j1//xZlTz9cLMCqCG50HfOwiK80cm3jiR7866WFaFFtgYVyGidZcnqWv0HETb0qBevA2s+06+++mrrB3z6AjfU7t277Y6ggwefsZuxARLUNatEbIv90wc/aCtCbDmRgiWjbQexLUZbN7U02avyvNbOZYb0N8h6Af0hU+8ONLBLAAkAJXHHLl2t8fYKMBQgh7CEw0w6btZwSVwp+Ik4cPd4MEc+PL1Qnp9oQ1SY0UNB2EFuF3W73E/2+WIq/ARlzau0Sv/R6OsGhFbSymSCyT3XjJAPOxcWz/WHbjb8JMQAdj0I5hHPmH0wx3PKLILCPawyTppeah/kz2GZ5jG1c0qyr7S8LE4OhlJ7Bxk8h7BMdUBQvC3ngAihHWDIV3GWKwdDDnIQ1tlVIAdBYXZ7ByPhhzgIF4CLrSFP1w+0k2dX1A9uCPnBwSETvKSHX16f580yBECUh/g8X0Vj+ggM8mtCXv3wl59TEMRqkL1FRb9g1YB2MDHsqzqaPG7edIlQUCO01LaqIXjCTFh7TV7r0u4EUmvyb+eONG0DUuoLUNjYyOvRG23VysvrRNzZ5yhXlBl3QAwqBBdlBCieP3/O6hs/lBfCbAJS6wIz24Ws7mAGAKFw87oTqWtQwLY4KMN9fJC3SXJVXrcRD+0AmEAPinyhIk+8edbc1ClrN1TJ9S8ekm27S3LV9XVy6MkFee9fNsvA+XI5d/6EzExPmaDWQHYDMkKc9qB+Fkvl9iaZZsDqMuo/rR0nTZbfxOzjCd3tfAULcEOeAW/Y0d+vvnqfdHZ2yFNPPaVuU1Y++g6v0G/cuEn+8X3/IKcUYGJPGakH6m5NV5cBn7aO5NtdSlHuUKQfoMP1ACVuZ20COFmyC3e2sVjtcXtAUKz4eFy+6oZbxIedxxFphl/yobqas6s/KG8rB0Hx/KVUlvAPhf3F9JXm7HNQ1vz/t3fmP5pmV30/1VVdS9fW1fs67p7x7PsYG7ABG2LHGGHBGAuzmgARyk+JouQPyK8REZGQEkUihCgLCsFJkFAgDjgoIbZZYgze7Vl6eu+qrq7q7tr3nM8977fufZ96q6dnumeml/u179xzz93v806d75x7n/tUVNyLeNuIkNDsTuky3ioTt+dJVyL+feVfZsX5X2oFpcsYlHKJ7fQ3izzejFInOeL4w690GeIPfLt3SEEkRdtl2TNUbpUF6ZCHCMKDHHFJishbbMVRJ9pQDBEK4lWOATA22hofn9h8BZ46HJjmzRsMA2A+1A/StZJ0kAT01KEdCNji4pytLC+mw7hsaYjosE5eONVL6+WqIC/AnzP22v/hK0cqDIjr9CzJw3AzBvIZf5qXry8GJ+bENsuR9EkGjftmoLlpTUSG0DMOZLaoCNIBZK0lZVgz8ggYdXQaF/OfW5iwxXlLW1ts9VCfcbJ+EKByCw5ILn/PYZy7E+kaHtprz3z3nD31vhl7+vk+Gx7ttn/zz3faV/9iMB2anrxyyVeKRxCGG+8G4xkdHfP5WhAhR9kn42R9QxOyD8Dn5JI/g00C0BoHei5C5LfH21z6DyHOAnEfFZ9t4SOyMc+1dMP0yZMP2v/6oz+2ixcuJMJz8NDBdICds1k8SxDrGISEmDUQOQl9zgs9hEUeushH1jjl+WnX5Tqqv1nXQzq032o/xuNrwFq6Lnknky4C49su7hQEyaW+zAc3KtOMQSlXVNyreNuJUIlOXUtH3EnmD+qm2AD/0pLHv7vIzX+hm/9SN9NCqDvnvRHkMXdGM78532YawyNZxlZ6gshQkImIFURo5IWR16ckPyE3vURBkrZumWUyFJ4ixsLW0opdvXotbcnQLmXwpuAR0tkZjZ92iQkYDJ4HHhnam5/lExuQoNY8PeiZsJUB0ty9bjISSefPOOVEGT3HeNvLDaIbIaAvuDNerVeq63X47hT/ZX/06PF0caB+I9v/VrJnKI3DYFy0G6STfjCO2taiDKSP7UMOlqueAtB2CuOCAKlujDm8PqwtQFa7tDnOt7P8+aADKg9KndoCiXgN77FjJ7rtuz502R57tivdg/SHv9Nrp791wNfL7Oy5U06ILqc16u3rTd4LiAofgfUZpN9D9OWpNJ7wYKRXxJ0YMKedvR48Zj1KEkE5xsZwuIdJvw15QriigOsDmDM6nk+skbeR+qD92KbSWkS7rTH4c9fvq+xTMmOBkIVXR0Qm8uiHss0xRzrkJimiX+6kos08lhgbd1xxASKyyE8acyNdhlIHShmwJvzoSp3QLAu2S29Xv6LiXsc7SoRKNIdBOv6wZkPTjJuIf2n5F58UZXL6TvuXvPMcmHNLKuZahqwL7wAGTQGdzvNEyN6hkHVmSAGiU3qFRIpCDnIU54dyECmivYjpKxOjNf+v9oV04R3bY+gx5HiEdGCa8cvYMe6oFweTeSKzc3xwdd5W04HlOJuk55ieqgu6QDHezPE8/19aFzpoIT1dLxvGMrwDcRt0kIAgQRApSsZnRbgo8OTJh9IhZeaZxsZar/HZi5V0LoYPovb3BxnwJjyP+3Z22J59K3b0oVknDNP2jb/yuWyMWP9AeHIYM4RDRhGZtWMNGEuae+v3qDUB6AmAcoByyPHMQ6evqpdl6Cd5HgqDnPVBulJfvgasT/9Av5OWVZ9Lb9pu2z262/p8/N5oandhccHOnn7NLlw83yKmGza6e8yfbzxXngV9JJIAmWhdBpj69rDZtxOTkH0tPA7SSmDcQUhEYtBDZDSHSEee4hzoO+fFfKM9pfl0BGQk0iWxEbkJLxBpkS2RHvRRNhMflQ0591uueynHvCMdc45AXlrDIi7zQaeYwLORDkgvlL+JMi5xs7qKinsRdwwRKtFpSKWumZ//hUX/xv5lv1NwM3NWWrICBl3bCCIVMqYEkRWRoSBB+SB1bJXlGLIDiQlSJGIkQkRenCNSO8hBjIK4UJfbp3lTiXGw7lxgx3YPKMcFNFb++POa/NzczOZ5HW6N5pnSBvPjGadVcBkdhohHTt7m800yQtTDkHKgKG3pJVLVOhTtRCsZHic3S4vLNjI6ZkeOHrfDhw5tnglijNevzdnswnl7+LnL9sRz6zZztdu+8eUe21gbtJOP7LQDR/ji/YJNXOyy0y/12N4Da3bi0RX78hfX7NtfGbHhwX1uVOOuIQxoGNgwtOqD+QuaB+VjzqGTnhg9gTa42BIipDXcapTDqALSpSHfNOi+RuG5CSJA2+hBPNs4awbJHR8/76Rr2vtb9bU6aoNDo14HwtnqC0Pv/+NJkU4eOddJpi+NL+ka8nY65hB6ZHRBQnKZ9jT1S28Nup2bNzWHjsCcy7IRVC6vF0HtptjTiWRT12PO9zBG0sQabzvx4flJ7hxAGTfzeDaSgeRStx1upgy42XIVFfcC7kgiVOJWh3c3/gvdec4YvpbkQpSJWJ4h6ZEjLTIUcRg0EaJMYiA0kCJ5fUSGOhGgrAvPEHmZFGVP0bVrM+kVZg6+Yhg4ME3AMDBGxtM09FyUeG16yvtZSFtiInfpGTI3ChI7l8EL5Bmbz7d8yujkacBorkDQcN1Qxf/HDdHMHeNF+8x3eGTUDh8+akNDw8mDBcGQBwcDiPFaXFixmZlp6x+ZtBOPzXibK3b65R67fGHQSdFQ+sp5b2+3z81JQNecPfleJycb1+yLn+ux1cW9TrSGW0ZRHokgQ0BkiPGoT5VBR1AZ1g2QxxjRsRXJtQVpzk4I1Lbakcz6l9D60T7tqj/aBGHIw3CzTlNXLjsRumCLS4tpW/L4Aydt7559KR9vGevL/9L/eQYe2oiQh0wwGCc6Jw7oU5kYu+oGOcnkJrWX2oh6lFWb0R5ptU0/LaLiciY8eX2JWRvyo51Yq7Ke2olxqL/2WOOKMcf4tX7InQLoJCsNmrLSPKPtyt0O3O72KiruZNzxRKjEzQ71XvuXuDnvMo3cHrRVRpnwFsXh5oiDCAUZggxgXCEyQWiCzAQREhmSR4h0bJXldORF2Vyf9sjn0C6X2tEf33binBBGIvrPnisZ9tnZa+kwLOdrEhEKNQ6b9IYY80nbZJ7mGSfPQ+u/rj0DZVoDkvov9bg7hoaCMK5ACn0NerwubS4txev6Bw8csbE9e9PBZMhK6i21VRrwMJwE3pRKW2yGZykIIOUFH5nrIC9rPk7KtcgLRp8BFiBN22X76lf5qqO1w+tGf5SlHGuIXmNVHcqUoVxzpYljbeUx4lxMjEl9UobX/y9cOGNz83xSBSPfbQ89+LCv2x7PZ3xBhPg/iDn4vBhTIi4lmaAf1kKEg/won+q0ypMnL1KSpWuViboiS1q/KKe1pEzEkadYOo0rlwuZG6LVltojjnlF35K13p3SzcBaStY6KW7mSxZKeTvcTJmKioqMu4oIVQSaj4y0dDJskZbhUxyESMY0SFCcgym9OrFtlkmOyE8pE+IV+SA98aYZHqLwFEG0KMO3nvSBVnlaAOPLRpgbmpdsaorLGOeTpyFti7WYUDIIzKGVxuAxt+T1af3RD1LkIcluuKjjbeD9oS7F8AxBgijrpVprEN6i3WN77cCBg2lLTFsZMmhNoGcehNSnB60noZxXE9Irxrji1aFNgfZIU4a2hNLbA3gzj35luAkaB3WRy7GUbUnnRVhK6+3bsIGhdRsaWXdit2wTF7ttcX499an7jHiOZ8+cssWlBa+/nm6nfvyJJ21wcNjb5u6lFkmAoPg4mcOW4GPkG1oiNploEAexiLlE+Ty3KBN1moeb0QfpibTaji3IkNVOJjrSle1Gn7mvzXG3Qjyb8vfB89qe+IAy7iTzLJp5nbCdvqKi4tZQidBdjPLRSS5jAsYvvEPE+q/7vFVGLLn06IgM5RBbY/ISBSlabNOJIJEXXqaVtF3DVtfCAudoWoePW8ZZAYMyPz9rM9ev2rLXizNPjLP1x5954LHwejJGALLjiXS5Xxgq0lEHMgTB4RMZKNO8W4QQ47626uvBXUzpMxorNjg0bIcOHnGDzy3QvEnlhnHnVgNHPxAgjKbWFyhf0LqmfplIAc2ZNqiTxuQxBpii8cxijdCrvtqnLp4rDPXMzEzqAx3QeFSHWG0JEMqV5S6f84o9/sKM9fTN2fiFHpud7re5mZ02P+fkrGfASWHcZE2/PMvLl8ft0sWz6bfB2p1410l7wANvdcX4M7FIJMPHlJ6L65TfXi4IC+VDLklI9t6ofOQrHbLKBAGKvNBF28pDJ3JDyH3nOPJbYy4CkMz4CZKBdGVasYKepQKQDigu0UlXUVFx+1GJ0D2C8jFKJhYJQkZdGtkgQpCi8GRgUDMZYrsnzg4hlyQn4vJANWnKiBiJKC0lIqS3y6INfS8syJfGcu3aVLosL3SQFjfo2AEfs488lUlw44Bpgui4efH/hWEJQyU5DAhjolrMNYgQ+2xJR/sOvjDPPTxjuw/agQOH7fs+dt1OPn7N/sdnFu1bfz3krfP9sCAteEV0bqg0jNEvuuhXYyVP6ywdscaLTKA9lSUmqKyCnht5Kg8Z4tmw1tJRplnXUx6j8/kum43uW7Un3zPtpHPWvvqXfTY1PuRt7bLBQW7Dpu+4lLEcB2e9Lpw/a9edrNIeZOrJJ59N9/vEeoRHRSSRwBzLtSqD6mTCEoF66MKbI5myIWfyQwjio3oiO5Gf+yeUJCfSW8fEfNtlnkXWE2tNXk8u00100oHt9BUVFW8tKhG6x1A+TsnEpYGUUZVnKM4PxX06+eyQCJHeLhPByaRIxEav2YeniFh3Ei0nIqRtN8qUnqboj9foF+3q9BUvO2d8AXzNx8jQZRf09pibl+TN8ZyUFwaH2I1XEvAShSFLhGojtmt4O4x+UltOhlgD6lKGOnv3HbSxkaP2XT+waJ/85Xn7yv9btP/yWwN28eySra4tpbLU4fV5iBPAmHIr886dfemOG24uhiSJAGRjmre8aEN9azwyyuiQ9WwAuhLoWUfK0w+kAx1tUVdlegeWfTx4vuIZ8y0+XhnnNuojJ2dtfn7R/ubPBuz61JCXg7jQfxAGjVkygWd19eq0nT9/xsnTUtq6PHL4qD32+FOtM1VxHUAEzhdFWwTkaE8EJAhJJi0QGMaQ62Syk+PcXsxdQWONPOJYe5VtymXQXCNmru06BbBdWnIZg+3kEtvpKyoq3l5UInQPYusjlUegJEQY3EyKghCxbRXECJIQBCh/zV4EBkITcsTyAmVyFEQIPdti5IkIqU4QqOXU38zMNZuenrQlL5/GQEiHi4OApPEz7mQ3MGII+ILCoGHkU6b/n7MptMnZIAxb2h7z8W+40WGetNO14bLX51A2NyPv23Pcjj/UY7/0j2att2/BfvPX+u1rX1q369envW4QHyADypjKtcSgydhyDorvqkGM0BNksGPLL9aa+iJOqpvG6fobGU7WkX5FBGhL/fM85+evOxGasT6+Q7bhOviWE6Eevhjf1WPz13f6+uNtCeMf66tD0nGDtsajceD5O3fujE1OjqdHQN4LL7w3ff8Lbxrz6Ovje3G9HtpJi0hRJjZBbiIOAtQso/q0RbloK/LjIDf5JcFBz3jj+Wjs5KMTOUKn0Ew3A+gkKw1uRi6xnb6iouKdRSVC9zCaj1Zp4jIEAQpCRMArhI7tJAxv6R1CLolPeIDCGyQSVJ4bwohKRxo95Ip0tMmr9tM2NTVpHJSmb8aQhpr+0fLitIhRGBNIkKdaRi/+a74V0i3HkBfq4vUJ0kFTtIKss0P9A312YP8xGxnZZz/287P2kRcX7ff/04p99jPDdu4Mr/HPturmAOhTRljGLcYR3gqIEAeMyzzWU+tMTH28KXh1kEWCmkCndpApR1pnd0irX4AugtaFelGXoP5jjUNH+SANURdZIB9v0KlTr/iz44LMFXvg+Al77vkXfN1G0zggfyJ1QVwIsUbSlSGICXLky/OT8xUHIVI7US9IUBAcEaH2wBzk4VH6RgF0kpUGNyM3caO8ioqKOweVCN3jaD7eMo2MQcxGESOZCRFGNocgQhAg0sTZIxRnhYiD+AQ5WlgIOUhTyFEmdAqQoCtXJlIeW2N8t0rjDFvSOj+TNA4XUtozOZBLHPfQxCvtQQ5imwki5IVdpryLHq84EbCudduzZ6+N7X6XPfz4uv3yP56zru5F+9f/bMD+5s9X7eq1Ka8TB61Tly2jlvryUBpYZIwygBjIIwRUD8LHmIkhIpAgyhCkL6H5ldBzoi/yaAdoHGX519MRNGZkiAzzoH3aJQb0yWWNp159yeYXZn28A/Z93/dBO3LkWNoGCxLU50SFbULWARITnh4Rmya5kU4ksPQEleRIZYkZ29ag5xDr35xf5LU/N8mKSz3oVKZEMy1sp6+oqLjzUYnQfYLmY1aaGDG2ysLQymNAQBYZwlgrhsAQi+AgQ3A4ExQeIEjOYosMBUEiX0SpJFFXrkymN5IWeB2crTnvg3NBm+MLwUO8NZa4CYZnw42dxxihtM3j6vQaNwVcl0iQa+NV/GgjiN6a9fV3Owk6bHvGDtmP/8K8ffSTi/bZ/7Zs//23R+38mWu20PIG0Xa0H0Y1DHAYXhlo9MiQCYgCxhygB6wj61PGfMIjygdhYi30TAB1y3RaBw9p/i30dO+wZSenrCfPD+jr5dEzY484/bM1HoFx0CZjh3AA6iKrLPnTU1N25vSrNjN73d7/ge+3J598evMqBObAlhikiHoRggihj3S0TxAhUqCNnBflYn1jXeXVkTco5EyMoszWAJpp0CnNHJt60EyXuFFeRUXF3YVKhO4jNB81aekUh3GELAQhag8iRAQRofAMYYy1FRZkJ2IRIWLOC+UyIdPG5OSEXbx4wYnQXHqVHQKDZwdToyFztkejh/xwD00yXihIu8GEMkF0IAiQH8aqSswvfcXe57W+sWLDIyO2f88JO/JAn/3CP7huDz2xbP/hX+y0L/7RgJOyKS/Lh0tlgKMvGeHUrwdkiAxfb4cQoKMf1lAkg3UjhuggMyZi7ivSK/DUpYxIElAfgDwCID/IQpddunTJLk9eiW+giQh5HchQIhW03ReHmJPnxuWdXjfGSbvMCcKSCR1tl/3yev65s6/Z5JUJe/TRx+2DH/yh5PGifRGh8AYRgugQh7cn4iBJQXiUh4xOhKYMtF0G6RiXymiMxKWsWHKJG+k65Qk3yquoqLj7UYnQfYbm41a6jAky5jo8TQwBkjEPQgQJ0iHoIETZ6yPyQxx3CQUBIi/eJkNHm9NXp93Ynrbr1695u+F1SsQH+5POBzGmdgLkI/XgaXRuGDVm6kCK9IV5AAECtMFB7I0uDknvtb27T9oz71u1v/MP+aTHkv3mrw7Yd77aZ3PzM2m+MrpN44vx5wwQJAiDTt+si9ZMa6iATueuRDCBCBSQwSeAqJPnoHb7evvi46dnz6ZbuF3lgX5jjRii+hUYNyFueO52UjTgZKbPHnzc83as28SFLltbGvW59KdnSrtzs7P+nJys4tWbn7djR4/bRz/2I3b48BEfayY0IjWSRYyI4626IEEqV5Ib0orRKd0MGj+yIB2hiaauU5nt8EbKVlRU3BuoROg+hR57+fizLoxu8p64AZZRLgNkBfIDcYEMIcsLlL1DXKSYyVAmRGyhzae85ZUVW5ibs9dee9Wmpq+kuqvelo8geXvwDKVxeYgbowvjmM6ItIykBzwqMYOu9JX5co7hCQoS0tu/YXvHDtvI8HH7wR9dsE/9yqK98p0F+/e/PmLnT3X7mOa9TchJeEfCOHalCwYhQHhXgNYmtd/yYOHN0jaXxukjiP5T8HGhaa0tBIH2ZOTVX4w5zjsxZvLZTltysvnKK6/YrBMVdOluJG/Ri29CcpCL7MECQ0OjtntswN7/4Xl75OlVO/HIDjvz6qr9198atHOn+Ir9BZufm+UvQxobhHBkZLd9/OM/bg899FBqExIU54JKAkSIQ9N5qyzOAGXipC2wvBVGYB7NwHh5tqw7KOfQjN8MbqVuRUXFvYX8n1gV9yU6GRiXUlAehklGK//Xu+7Rif/SDw9AXzLqaRvG05LDUMZ5mJwX9+70koeurzeRmdQz5MZj7DnbU4whaFFo0/+w9h6IKd1KRtmW3hObIZEmj30q1tfv4/U+eYV8aHTVdnQ74Vh24rEW5IGxcdZH4+djsUeOHLJ9+/alOdA25ASisrLidVfw8Mza5clLNj4eh75Lg864I812mpOrVpp1IT9IZD4zxeWFBGT6Yn0pj7cmraOPj8Xh7bc0T1pkjml+tNvj44z7jbT2zGP36H47fHTEfuzn1+wDH+myp9/bY5cvdtkf/PYemzjfZ1euXHJy6gTL12WnkxgIMaTmh3/4R+yxxx5N23m7dg3awMBgWp9IcxHjoMdDKS8C2345b3h4MBHIqBt6HRbXGqffggf9nmLO7b+5WMMWCU7rGlD6jYSKiooKoRKh+xRNY6B0aSwIMjwYcRkijBIGvbtbJAhCFN4BGbQ+JzYQimzkMHhBhggqE54EvCL91u3GN90Y7f1h3N0SJ0OfbL1DctwQnbhApNPWUGwP8cmMpPeQvDUeSCSS5W2nszQbzAMS0vLquG7Zycz8PN/Q2nAj3Z+M9fDIsB04sD8RIbwblA0CtGbLS5zpWbajD122k0+/ZKs7xp3U9du+vXvd8A+lNYp5BJBl5Ill2GNOOVAu1jTICzL6IF1OuHwux44dc2IxnPRqW89F9YgzCer3Me2zh58YsE/9yoI9/z2rdvKRHfbqN7vsd/7VsJ1+ed0uXnjN5udmWh63bm80PEKf+MQn7fnnX/D14PbpASc2QW6GhkR6BlvpoS0hiNAuf96E/k3yw5gUtCaEkuwoMLfXCxUVFRW3gro1dp+jfPySiRWUDqIRQd6Q2LbR4em4fJEtsezdiAsVy/NBkI2QFwp50c6ePWNnTp+ymdmZVBeyEWPwPtcgL7E1Jm9RGEkPyN1xUJrx7OiKCxXT0N1IxuWMngg+5ARmyQaHd9qhQydtcNeYPfPds3bsxLp97Uu9dv6UEwcnM339cc5FhljzZyw+NB/Dgj3wyJStbVyz73y12xZm9iTyw6V+WjcCoA1k5sgaYewx+ui1lhzIVn+UZXtNxJP+tT0WhKHb+p1QzM/N2SuvvGqLCwvp3A/tloG6tMF5oL7eYXvhA+v2sZ9csEPH1nz+q/a5319Pb8hNXFyxi5dOp61K9QkxHHSC8+KLn7Rnn31uk5DFhYnaCgsSG3ImXkFs5MVREHkOkqV5KQbEkkEpV1RUVLyVqEToPkfz8StNLDlIQKRLIgThwGiXdwwRSkLEuaE4OxT3CsW5IZ0XirNDlJ2YuGQvvfRtm5yc9Db4QCsXK9K/9+vx2vqqkx43nBhrjGjr0DQhGW8nS9TB4HqN9FFVYmgTBIYD00xnxceHx+fwkeN24MAhN9zcAI2hTrwpyFZrzswztQ/R8roLc6v20FNXbf+xCfvi53bY7NQ+Gx7B+9O6tbq1XjLijOvq1at2/vx5J33zaWzoiMfGuHRxOJWDRLDV1O0EYr3rik1enrZuG3FytdvLR9usK+1SljY4r8QbXWfOnE3zhoCQH4Qjti77evHY9NmHPj5v3//RFdt7gPGt2+/+1g77/GeHbHLiul0aP5PWhL5jHdfSG3Wf+tTP2FNPPe3tZK9f9jRlbw5ePcoECSo9O5nwKaDX8yJWEEq5oqKi4u1C9z9xtOSKim2NkYx8J+SsECINcUrJBBEpAn2EnHJSPkbz2rWrNjc3EyRoDX2u45U8pKIJIklABhUjTrlULP2DepQNEWLT29dv+/cfdhJ0MG3dhLfCs50s0W94tuLwN+WpSF/O5ezg0XX7wMfG7S/+zzW7eHqvjY7u9nGHFwfIwGPw0Z0+fTqRIBE0BcqxRcTnKZDDi7LTx7/DXvjANevdNWlXLjmx6HGSlT6NEetFO4A2eCtuMG1B7UoklHz0rCPncPp6R+yJ57rsU39v3p7/3jXbf2TdLp1btd/41QH7qz8dsksXLtrFS2edZK6lcUCcmPeBgwfsZ3/2F+zxx59MJIftLIhjxLG1RQwRUzq2ONu3uog1HkI5dz0vglDKFRUVFW8nKhG6z3EjA7RdFh/xhGFg/yO0yEqLuBCDJG7GECCEkgQFIBrxJtHO5BFiuycuVNywHa0xxFmfIDlhRNFGnObg5WnH7Sw9uRzbadRJHhU38ngp+ML82J69iQShF+khlqeL8WGwQYzNjfdGnz32wpz19F6xL33ejfrGfhvYxcFpPmoa5Ic6GH08XS+//LJNT0+3xhpeEJEAYvrv3RnenSAPbOl129hBDivP2sWz3seOYdvZG2eEqMf4COoLAjQ4xAHk/rTlRzv9/aN24FC//cQvLtuPfXrFjp9cTwfC//B31+3f/tqInX7Z7Ny5V+zq9GRqI7Xl88ML99RTz9inP/1L6e0wvD9xIBqyk4NIEDIEiJA9REF65EUS+dF4CZq/1kWhoqKi4p3CHUuEwqC2o/7BfPugtSbiUZRLz0V8/s+kjzyelZ6XYvIoA1HI6UDUB6jY/qEch275mvuVKZGh2M4KeBnqbI7DBf8/22QYWtSUt67YfoHQsB1GPv3y2Y6+/v50GSAkBIj0CBhogI48gY+V9uzcYe/94FU7f/a6vfx1Jx99Y27889YPdYinpqbS6+289RV5GPpMABQgExAXZEgD8cZGj/UNLNjufTP22kurtr4ymogG66vnIbKW5ux1uIUbcjI0NOLt7bDv+dCSffrvL9uT79mwweEVJz5r9hv/dNC+8EejNjF+xc6efdW4Hyid3XHyxd1CbGV+5MMftZ/8yZ+2gwcPep9xWDy8PhErTSgPwedzQxAfhUx8JDN+BaC4oqKi4p3GHUOESoN0I9Q/oO8UynUPEqRHgdeE51cSJBDPNDxH6Dsj6gAM/ODgUHoramV1xa5dvepkJg4ORwEv552mN8CI8RAxCIiYx5wlkoeGMbG9RraGzsWQ8ZbTUDLelIuyQYhEMtDJgFN3ecFsz4E1e+K7puxLX1yyqUt7bGh4OHlxYt7xivvExETaDtN5nkBrrAUZQIb0iQBtxk4iFheW7dnvXbAf/NE12390xtdhxuZm12xx0ct0cX8RZ5dii4x6Tt/SlllPd6+95/vX7W+9uGjHTq7a5Pii/cd/2WOf+c3d9torSz6ul+zK5HhaO+oxP854sbX1i7/0d+3FF3/C9u3bnwgPb4TxtlesVX7VndD5YDRrFW2WJKg57zJUVFRU3Cl42w9L32p39Y/o7UfzmShdxiFHvJbO73BYOh+eVsAo602yuGwxtp10A3W8UaZPcnBYOt9ErUPV1OHCwD/5kz9On95IxtR7XOXtMR9DMrYYVLwtIhocaPbx4N3ocpm3xBgDXqH0MVaPF73P3bv32IkTJ5NBZy5NwyxZBnxleYftPbhsH/r4ZXv5myv2V58ftV39+5wc9KY2RZwuXryYzgMxdgG92ikJAvLY2FgiGGy74WFBz4FkDnmvbSzY0NiMHX7XjL3rkQU7dBSCZvbNv+6yL/zPIVuYYctMb27FzdRsR/X3DdjA7jPWPzhvF17bY9emzCbGz9n01Su+bK3vtPl6sVYrK0v2vvd9r/3Mz/y8HT/+QMoLUhMER9cdiPQwZgiUSFvMgzg8cM0AFINSrqioqLiT8JYSIRmaUr6V7uof07cGzWeidBmHHOdwIi0vSrw9FkQoSBFpyA+kiFhEKEhR3DoNERLp4U0ypUWGVp1MXXIS9Kd/+r/tyuRkMsT0SR/pzbFkjD1m2yk5btg6c/LjfUKbKJPImIf0hpln8tV53nI7duxddujQ4aT3Rrf8rkiurXXb4PC6Pf2+KVtevWZf+r/9tjK/10Z3hzcJQIIYx/j4uF24cCHNV3rWgfUJwtB+Vob+du8eS9tM6NhmImZ7iTqMG3R1cSja19qWbWTvlH3Ph6ftzKsr9mefG7Gu9RHr7ePixP7N8dAOW1WXL1/x8Zy2qSuTtr6xluaZ/ucx33IbGhy2n/6pn7Mf+OAH09YXYwryEwQoPD9BgIjlQYo1j/kwBwJpoLRkoZQrKioq7kS8bR6h29FN/aN6+9HpuaALfeQhSlcG8kWEwviLCOEN4i2sIEPl6/VBiuKOodIzBDlCH4QoPtNBWV6v/4s//zP75re+njw+/AboT3cKdfOb8IAeQ89r9LxRRR5DpF/qkRfpZTfkPfbgg+9OZESgPnOK9ik3Y8P7Jmzmaq+tLe+34SFekw/PksrxttXM9Zm0JcbYS1BGRJA1CaKjixS70iWNXDoYJCTIhkiG6tCHsLrSbcfePWGPvzBun/29DZseP2ADibDsbHmWgqgQnz59ys6dOxP9QhZdJxL5Qz/4YfvxFz+R3pqjPF4gnQmiHdrTYWeCxqxxx3knCBGjinUvxwma6YqKioo7GbdEhFSVP3y30MxNo/6Bvf3o9NzQhZ54qy57hWJrrD2U3qHYIiOGFOAVClIUZEihnQyFxwgyFHlcrriatp6+8IXP2/ili9jfhGT4scieDoOMgY4LCBkbOs4JMZ5Uh9+pjw+vELdinzz5kI1ChrwsbcX8bPNuIz5wypth5AH9/tJX22lrYy19+4v2Ys5BCEG5JoyHORKzlcTX3jljNDQYREjeF4BXh3lrDkKai6/Dml21yYkZ6905ks4ZoacOpAWZehcunLVLly60CGB8wuPZZ563n/rpn/M5P+jl4kwTBAjyQ6CN8Cjp7E8QIdpkjARkgsYjGZRyRUVFxd2EN02EZGhUvZTfKtQ/trcXnZ6XdMRlfpnGuyAyhKFXOgy/vEOZGGCcIUNBhHQBo7bKiPM2WYTwFCGHhyhIBO1985vfsL/8yz9PX6pPhpr/uZHmUkP/gYTB9jHiFWJ8eIISKfP6XqD1G9rwtlc8ucNOnHgwHRIG5RzxgAjo4vfNK+w77KEn52zswKRdON1tF06N2MrSLh8LZIazOniqoh21RX+sw/w8N2vP+nwW0rfOhoeGUz/MQ2d9ICHMlQD0mxcRYQ2uXrtKk2kLCx15kBjmefnyuE1MXLQVX0PW8V0nTtonP/lT6TMZ6XV9X4/y3h/IFN4gSBHp7P1pJz8R0oiSLJRyRUVFxd2I27I1dhuauCnUP7q3D1ufGYa7JbWE9lj5pUcoEyJkYoyxCFHIQYhEZAjp7E5r2ywTIpGg8lB16JDJx0sEkeKW5r/+8pftq1/7G1tyXRzaleH2GFLkY1n1vvjNsBWWxsDZG8+iXBC08A4dOnTEjh49lghAGPytxt55nA2PrdhHPnHNHn9+0UZGdtjQCISKr83vsOtTPfbqd8zOnuqy9ZV+L8+2GfkbTjLwAnE79Lx9++vzXsZJTB/3/wyktuWNYf0gIyKS6ruMAeVYO61POnflZPH69au+NnPpHBDero997Eft+RfeY7u8H8gWJIt+6FffAiOdCVBsrYkAsVid+i/lioqKirsdt/2M0HbN8cfzVrqqf3xvL8pn0XwupEMXekSVUR7GmvzIy4QoSFB4iYL4ZDKUPDMekxYJKj1ECiUBKuPwHMUWGn3MzFy3r3zlK/btb33DFhYXggz57yQZ8h1OSBiP98f2Gbo1HyPtMy0IEwLtQL64cfrYsQfswIED6beGnphyMRefb9eq7Tu0bI88tWLPfPe6nXx03UZHOSvkv21vjW25nh62zcycUiXvy4bHBJ+m11+x3/vt6/bvft3HsjRiuwZ70/pBTCAqjJE41ij6L0FZ1m5m5ppdnrhs12euOrlbaZ2HijG++90P29/+yA/bE08+ldrFaxQfSs0fQ40D1pCfWJfSC6Q5R9zq2NEcS0VFRcW9gttKhGhq6x/vN988bTXr1z/It4bmenZKS9eeF3pUGOmkaZUNb1CkycvESERIZEjkKAcIkUIQo9JLBDHSweogRxAh9JAjtphom4+3vvzSd9KB6pnr19NWGeQgvWLv48QDBSnqcWPPGPEU0XcYe/+N+Vh5zZ7tNAgRb5Tt3bs3eVC4IDGdt/F6e8b22NiefcmbA9XZsWPF+nYt2e59C3b85IYdPt5lA0OrToyWPV63gUE8Txu2vOhrttZliwtd9gf/ed1Of3vIy/R533FWB2ICCZE3KJG11vryc2fdID/TU1ec/FxL+SJ8y74+eHyeefY99v73fyC9Co+XB28PB7L37NmTYkgR86GOyI+Ij3RKC/XftYqKivsBb4lHSH9Ay6aTwbnFruof5jePTmufdUFwBPRby4v0lCH0QX5ULzxF3DWUSVEEyEeW2SoLXXiFSIeHKAgQMnEcNMZrI6+QPESxnRbECdDG6ddO2de+/hWbGL/k/UB2wrjTJ6/kJ4PvOtK8Ts+YIRUAQpTG5oEJJTLl5V1IafL41Ac6LhvcNTiUPC0D/QNOoAbSpYapPwvvE+XpW29bQQw3jDfC4q0woFfVRURi3qtpi4tvrxE4SK5+4+03yNJqImyQn6effrb1Ov6udD/Rvn370g3aQX7C8yOvD+OJMcW6NNNAcUVFRcX9gNtOhICa5A/qrTZf/yjfGprrv31axKZdl/5Z6CNPcdaVIZ8bIkB+yreowjMUMp4gkaBMiCADetMsSJEOVeMJCjJEGkKk/KWliBNZ8aFBIF5+6dv26qlXbG52tuUhahEN77+HbSEPlGc8G1wS2fIilfNKsqvQk+T1fNxMm/OD8CTyhxpSgQDxaBELr5OIlQv0Qwx54sv3+uZZ6tHLTl6+bJcunrM5J0HecBqfLizUukF4+CDq0089aydPnvQ2xhL5wYNVen601RYEiLFk4oM+ukw9t5GiioqKivsNt4UI0USnP6Jqers/sDfTdVl3u34qOgFD3RJbaK53pNvL5TIRK51jyWU6iAB6BZEhyiFjyIOkxOvsJSmKg9OhS0TFCZBIUCZDEbRFFh6h0EGORJaifNShb/q6cmXSTp95zS5eOJ8OWqt9H4wTBraIutPWWRqXx/4vRZodxCYkwO8u5tS14XpPJhntZpEQSMsLlBKprIfW/NPZJZd5PX8Xr8B72ZWWl4vfN3UBb7rRz+7RMXv4kcfsuedesEcffSx9guTgwQPJ6wOR4u4fDoRDaEpSo39XmnGJZtmKioqK+w1viUfoRkjGo/FHV0OQvhxS/QP9xrD1cWK8W2JCmQ6BdOiC0JSIvPCyBFRH7ZSxQtQpdUF8Qob84PFpJ0PhFRKZCe9QkBzSQXoy+cE7FPGy16Mc9UJPedpVO8j+S0rtc8B6Ynw8vWY+NT1lc7MzybOEF2enkyK8J0wnyFsQF0L8DLchDJRpidTZhCtT+c06lHIS1WqXPLhSIkwJ3GfUbSMjo3b06HF75OFH7NHHnrAHH3zQjhw5nM77cNg5PD6MNW58ph2RIJDabfWpuBOUp3oVFRUV9yPeMiKkP/Sd0MzTEKRrDqlZdrt271c01ysQupyFQW+Jm3JZZjMzAV1uN8iA0OyPdC6f2yYd5Cd7gqJs9grJIyRyFORlqzcoZDxBmQBFWWTVE4mKO4uifYgWxCgTmzQ6H9Oyt8O22fT0FSdGEx4up/uJ0p1DO7qsx0nJJrnAw+P/YxuMthJac/FcEsnTAyiHd6i1DOn3yptr3T1xX9BObm7eyevsvYnYsN21b+8+O3zkaHqN//DhI3bgwP7k8SE/1fHy3Pissz6EpvdH4fWgMjdbvqKiouJextvuESpB1/UP8ZvHdo+uqS/TWY44klnmcahMs15OigCEMZUsb0hZvyRC5EdAhqCIDOVzQoQgP5kQiQhpO6wkPCqrMmojQqRFghQYi8bIfPUbJG92di55i86dPWOXxi+mN9L0E11eWo5X8bs5DM1BaK+bSFC0AVnizbSdTlz4ZheHqNm64lD1yPCwDbgctznvsuGRURtzosP5HjxAo6MjifgMe7nY7orPbhCa5KdJgDb7b8nbocy/mfIVFRUV9wPeUSJU8WZRkpISTX2Z3lonHn0oy59BiCqf9blsilKdopoDkhHbSqofW2RBMkRCYtsqSBAhCIxiSE3EQXTC05MJjzxBsXUmOXuTYitMBCjiIFsay9ZxB0QwIByQGg5Gb47Z6/Jq/sWL521ubs7JkBOeloeHN78gN8Tpu10DA056uDAx0rzOzjYW/dM25bjRmft9ID3x5lh83oJ8veZeEp80phZ5KUlMKQvlswRlPm1VVFRUVGRUInQXovMjazfuzTKRzrrI7kwIQh+hBEnuviGO/FZGQiREgjIZipDJiEiRvEAhkycChAyhgfxkghMhygQJKskTOkI7yYrzSOjK+YjcgDiYHGQCOchQPm8DREbaAyQln82R94YAkYEgESBBur2ZPMYLqUFXnvWR50ftxXi23/pSDEq5CeZZ1rlR2YqKior7EXcEESr/WFe8Pjo/snZiUpbJcqlrL9MEeZHfXkfpIDqC+lZe9rwEIcnbUcgiLSUJCkITsWTCyorITRCe8P7IyxPpaIO24wB25NMfcvZIxRZdEALGImKgIBJSEhHISRAU0iGLtCiUBIgY0oNcBhEh2oXgEccba7ztpb4Zx/bkp0QnHYhnluOy/nZtVVRUVNzPqB6huxidHl2pa+bndFmmkx5jGTJ5EVLSgUCIMkE4mmVzHcgHZaJcSWIgJRAcERcRokyKFCIvygV50htn0Q6EiP4iD+IT/QX5oV+Roc1JbJIChZIEiQChF+kR2WkGEZ0yrfIiSgTaVD/Mg3Gpr07jKdFMl6AdEPPOUJ1m+xUVFRUV7ahE6C5H58cXJCRJW/KVR4yQjWOkI19bYAIy+dhS4kgH6VA5YkgLEEEKIhRkKC5XzOd2FERmMtkJ8kNe9vhEWdqTrDT9RPvoMgECigXSzCE8L2iy5wei0CQvxEFy0LUTIMkqU8YiOSIgCug0vlJfoplugroKtAVUR30Kav/12qyoqKi4X1GJ0D2ETo+yqVO6XY9RjTj90xPt1XI6yE9A5SImYOCjTBj7kMkjLU9IkJUgOiI/IgcqRz7pIEaRl+ur/ejXe/FYfeXxBIjbiUGks0cGXUl8iEVyVEZpEZ1SLusRaE9xGUrk8WlMgWY5oLLtcw69+hHUl3Sd2quoqKioyKhE6B5E50caZCFJbfkyrPk1eJUlTcCWKivKlPnltlOUL70yCiIvCpTNXh7ygwyVdSMOXW4DMqS+I2g8gnTMqURJEhREXgiQGXQiOdIpkC7JT1mHUMoExiG5EzrpY+wZmmOp79Rmme6UX1FRUVHRGZUI3cPo/GjbSQOIcjK4pS4gr44QIsQkdCIuZdiqE7kRoVF+O/kpyxGrn8jL+WRlXRAOYtBOAiA7EYPmgWQRGpGaktwQQ3wkK19B22vIQG1KLuPtoDE3Ib3mpnY6zbHMr6ioqKh4Y6hE6D5Cp0dd6iQTl3pIimtbMvk5TTGVj9BOVEoPzlZyFEH6IFbSo0s9tNK0kdOBiJW/lSxAWJLoyNtVIjJAsggSb4b19ATJyXkRVLeMQTMWmukbIc/pxtiur4qKioqKN4dKhO4zdH7cQSQySvJREo/mORWRF9BeHiJTenWIglBRJucpNOtHufY86V4PkISSMIRMrDM1mdgokC5Jjrw/aqNZXjqNh7SAeBPDfEMo26+oqKiouH2oRKhiC7lQuoybcqQjzoRHdVSmvXx7IK/0NIVe6SSmuCUkPdtfkALpIAdZbicjEJtWosgryQ6x5O3yygBCTtKmDpRyRUVFRcXdg0qEKhI6/Qyki1jkJetuFOAFHhVeoNAD6UBZp6VxuSUm5DRkI5fL5KNJSEo9gW2vQCY9oc+EB5R5QGkgXVm+ie30FRUVFRV3LioRqtiC5k9C6VKPXIZS51IHL1GZLx3pnK90iZwHAUHeSjZKckKcCU36Z1t+pHOdMq9TukQzDTrpKioqKiruHlQiVHFDNH8eZVoysYKnPG7q2ssGcrmU8hhOUeo6IXhHJisCaenKOLxBSqd/Jj19lB4f0PQIgVIGzXRFRUVFxd2NSoQqbgqdfialTnIZK3jK46QudIHtZKB0JzLyejqlaUP6soxioHKSy7wmbpRXUVFRUXH3oRKhijeNTj8d6TrF2+WBUgYkm5xDhEVkpElKyjRyMx/cTN1mHxpbs05FRUVFxd2PSoQqbgs6/YxKneRmLGytn71IwlbyIqKiNPkkbs7zczMoy1H3ZutVVFRUVNwdqESo4i1Dp58WOhGKZn57OohQk3i0ExPSrUQLncqr3e3ymvqKioqKivsHlQhVvC240c+MPOU3SUlTT/qNEJjbVaaioqKi4t5EJUIV7whe72enfJEeoUlatssr6zXlioqKiooKoRKhijsOb/YnSb3tiE4lQBUVFRUVnVCJUMVdBZGdm/3ZVgJUUVFRUXEjVCJUcVej+fOtxKeioqKioqKioqKioqKioqKioqKioqKioqKioqKioqKioqKioqKioqKioqKioqKioqKioqKioqKioqKioqKioqKioqLivoLZ/wfJAER/7dA8+QAAAABJRU5ErkJggg=="/>
          <p:cNvSpPr>
            <a:spLocks noChangeAspect="1" noChangeArrowheads="1"/>
          </p:cNvSpPr>
          <p:nvPr/>
        </p:nvSpPr>
        <p:spPr bwMode="auto">
          <a:xfrm>
            <a:off x="4868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5" name="AutoShape 6" descr="data:image/png;base64,%20iVBORw0KGgoAAAANSUhEUgAAAkIAAAJ7CAYAAAF41c7zAAAAAXNSR0IArs4c6QAAAARnQU1BAACxjwv8YQUAAAAJcEhZcwAADsMAAA7DAcdvqGQAAP+lSURBVHhe7F0FgFXl1l3T3cUk3d3drYIotqI++/lbzy4QQRHEQDFRQEHpUBrp7u4YYgaGYWaY7rr/XvvcA6MCkkN4F5w5554++1vfji/tLALYcF78K4XET541azZWrVqJpKQknDp1Co6OjujTpw969uxpPesM/nVCeu+999C/vx/s7PLx4IPb8MhbRXD3dEXZUCe4pvVCp87vIDS0DMqUKYOffvpJr/lXCWnB0mcx7udsBJdxxsH9p5CVlSl77TBv3jzjBMHG2Ddh7x6Hp7ruRpMmTfDNN9/A3nrspseJ3Bdx7HgUYmOPYcWynTh+/Di+/fa7PwmIaBQ5GA0CxmDlyhFwcLAzdpJJNzuO5D1lmTbtN90eM2aMpXHjxpZNmzbp73MhOe8dy5aEh3X7phdSx44dLQsXLLL+ujC8+25fy129H7D+slhu8uz2C2rVqoWOnTpYf18YypQpi8lTfrX+EliFddPh7Q/6WI4VPWn9deH4/bdFluzsbOsvAzctkwpSwxFuP8L668Lw7rvvYeKkUXBzc7PuscIqrJsKo0b+at26cOTm5lm+/mqU9defcdMJ6Zdfplq3LhzFxcWWmTOXW5KTk617/oybKru9/XZ/HDt20PrrwvH2W/0wferP8PPzs+75M24aIS1btgJ5udl4443XrXsuDJmZmahTtzFGjv7RuufvuGmElJlRhE8/+9j668IxYfx0dO7cwvrr7LgphLRs2Wbcels7668/Q1SKdcuA+Zvrl156VbLnYWRkZOi+c+GGF9KgQUNFlzjrR/9VIISdnTX+ssL8fejQYbi7eeK/zz6N1NRU3Xcu3LClAKtXr8Zvv83E4cPRmDx5knXvhWPsmMnofkt7FVClSpWse8+OG1JI27Ztw/vvD0TdOvXxXv93jJ0XgWf++zyyMtOEeUXw9vbR4pDzgkK60bBo0SLLzBmLrb8uHj/9NNG6dWG4IXWSo6MfbuvR3vrr4jBr1mLUrFnB+uvCcMMJ6evh38PZOd/66+Lw7jv98fPP36NRo0bWPReGG0pI/d4biEVLFqBZs6bWPReO3NxcBAaFiJKfaN1zEbBmu+sesbGxlj4PGSWFl4JlSzdZsrKyrL8uDjeMkL4Y9p116+IxcMBHlm7dbrH+unjcENlt8eINeOHFp62/zo2HHnpI680aN25s3QPxo47AwcERc+fOtu65BFiFdd1i0qRZlvT0DOuvs+Pee++1PPDAA5Zy5Srp74CAAEvVqlV1e/26Pbq+HFzXzuTAAYORmpaMTz89d+B6++23o7CwEI17zIW9RBzpaUBhgQVjPvXDKy+/jky7qejxwCZk5QEb1gAOTkBoiAW3NP8VgZ4PWO9yfly3QhI9glWrlmHe/D/Xiy3dbYc/fnkbBQX5yM7O1qW4uAhPDhyL/EI7OBYCns7AtJHPIzfHBbc/+wkYreXLVzo7Ak6iYIrknLiTQFKSeN+3FRs3Pg+uSyEdPBgtocJ3+OyzodY9Bl5//XXRLw7Iz8/XpbjY+EB+QmJiIvz9g9Dy/m8RVk7YtHcF8kPbIDUZePNRC/y9a8Lfz18D3ORTGRg6bSuWzATKVrHg2R7nF8F1KaQ5c1fglu6trb8MvPPOO8KeAl2KiopUMERCQoLu8/f31/329vbo0qUXLOH3YdB/q+DY8aPIy8uDh4cHGjQMwguf7cH8aYCbszd+HxWKnTt3quDPh+tOSIsXr0fTpjX1o0w89dRTyhpzIZycnHDy5Ellhlnsyo+NjKyIQ9H7cPsLY/Hpi81UmCwdeeObdfh9LBAc6o7pP4TrdWxJQiH9E64rF+CzT7/CpEmj4e7urr9//fVXPPPMM/D0zIWziwXiDCInJ0cXFrsSPj4+p5lQIFmwapUasHewg72jBQ+/vRaVG+7BLY+tw5EDwOrZVfDbjxFwcXHFZ8OGq8K/EFw3Qnr77fewbftGfPutUWzx7rvvaplR77vTsW71etStE4MHHsrCpnXrlWVkFAVENhBk1v0PPIm586bB1dUVE4fcA/9goH7rdKye54ER/asrewYNHirKPkuzKLPmheC6ENIPP4yGh6cnfvpptGaPZ599FmlpafDySsTTj63HjLEzMPvUU+j7+k6M+qWu6h6yh4IhKLDQ0CiM+P5zVegJJ9NRq9NkHD8MfNevKg7tDEfjJk1RpUo1vPryi2jRoqXEcjkXLKRrqpMMfcH2QSvQtWsr/X3LLbfoPi78eHrLQUGB+ruwQLKRQ7GafxcXF93Ha/ix1WvUw/p1KxBebSeadtuLYyKgUR9W03t8MGgI3nz9FdSuUxf33/8Q+r77pl7L63bv3m19m3PjmjKJL7p8+ebTAjJg6B4ygjqDAomPj8eJEyeQmBQnyjr+tIAIrp944n9YtXIxbvu/yfAusxcxBy34cWCV0/fkObxm3949GPB+Xzg7O1+wgIgrJqT8AnFILhKff/YFtmxZpdv8oHr16olJT7Sa+ULdx4+jDjLNP5e443E4duyYblesWA0DB/ZDg1t+R+x+O6xf6IeRH1ZRwZiCNH0r0zIS5rELwTXLbvzAL778Fq++8oL+vueee05bKYJ6J11iDOPt+IdZq9hqkezh7e0JNzdvEVIF5HgOhLsXMP6zKnAQq0aWUAi8BxU7r+E+gvvNT96zZ4+u/wnXJLsxRb/55gfc3Wcjxq7wxOuj7fD+Z14ICDKOU4D8MFdXN3EH3JRJXl5esva0WrNiUezpePqpF5FiNxB5ucAvn5SFo+hxHjcFwmxFoZjC57aZVc1zLgTXhEkTJw+Hb9h8pObtxQ+DfVChfAO4Vp6I9VvykJ1iwYJf70Sfe1PEejmU+GhTB+kKLZq3wabNG7Bt22bxqPOt5zkoS7jNNa8jm0z28LeZ5WbPno3y5cvr9j+hVJm0d+9eTJw4ATnZzji4tQuObLwX7boF4+ixNWhT5RF0q/w6YtY4wcP9dnz8lZf6MxRAYWGRXM2PpIT4weI5h0QgOvqAso5C4EKYgvkrU0wBmcK6UAERpcakBx54QEKGSBQUpuFUUo68cBFCy4SK/9IEAQEBwhpneAZ9isrl3kRe8Qx0bDkVDvbumsXoHLq4OFv9IkMY1arXwry5M1VvEY6S18gkgrrLzs4QErMahcO1KdALtWomSoVJPXrchspVA+Hr44eGDdrggQcfRK9ed6Jzly4SmAZoXfzgIR9iztSGyLMsQ3pmEVJTWAySpUtOTrYW5BtK24KjR8UJEr1EZplJzLTOyckQXypbtvNFGPlwdioWVtFphF5Lhl2sgIgrwiTewqR7SezatUtCizWoVccLack+qlBSU1P0fD41TzQuLUzMsX0I9I+Qc9dhzpLe2LVnCx7uvULY46pxnKd448a2m7KKj6pcuQo2bFgvH16MDGETC+fs5YCDSMTFzUWEVYTcvAKI7hfFzk90xIEDBzWrXSyuWnZjiiUmRSMr0wnZ4hwmp6Tg0KGDal3c3T2QIr/p61DJnjh5EG6uLhj0aSgsDsxedujUYjKKClzUwtG6UVimtTN1ypYtm7VviLOTCzIyU7Rk0sheFvGuG2rCbd26FV7e3iKoLIn495w1Mf8Jly2kkpebL7B//34cjN6L3bv2S8o6ICY2RllF3cMww8/fT7JTqnjSJ8SUJyIkzAf9B1VCsb04kXlAUBkv+Lj1Rt0aD8FVGET2cKGgKDAHB3v9vX+/obiLeJHAQaTk5OwogW+IugxMELb89/X1RUhIiPYVYaJcLK6oTqLAWIRBue3Yvkf1iJe3lzAoWqL4uri9Vy/cffddSBcfJybmqHxEIYJCPfHBx8FIzTqM4GCLCMxFnEQv0SE5cHSgnslWpWwWkxAssj1+/Jh40XmqlIvE+lmEPfYivKysXGVtZDlmSzvNqpkZRtR/KQIiLkpIa9euQVRksKSKr/gpZ68qpmASEndLUBqEffv3aTsgWjAqzlz5yDVr1ugHdr2lNYJDvdH3w3CcSN6L2jXsJdtkqsecnhyIE0nTRQh2qFRJvGjJQsnJKRKynNQsyu2MjEz98Lw8lnGL78OsJhat131VkJ+Xh/QUZmt3ZVBoWBlUb3xIQ5NLwQVlt5UrlqHPw/crnQsk1ei7kPLit6JS5UpYssSIv0xs2LBBac74y0n0xfr1G1BcVCDZzF/YkIuocv5IF4tWq+kSpGQcRbfWvsgvckZ+YSCOx0QgNfsQPngtS5vFLFu2TGM6WrTc3DzVZ/SkqfS52NnReXTQd3MQxhUXO0sC+WsW40I2HTp0CI++mI8n7l5/dbLbpk0bcf/9d+tLkMpPv+koD/YGnE7h7qcsond2o3WrZtazDbz4Rg+MGvUjvh8xDOvWr4CPryhcD1csXrJQzPsJcRbd0KnHb9ix9wRuaVOEIkuB6CZ3xBwJwCefzsWXAx2xbt16jfwbNGiAfft2abajHvIWJUyhkCW0bExjZjUIiyjE2rVroGrVqvoeZBjP9fLyFBbbKyMvBedkkj5clqjIEDGjLuK0ZSEgLA156eVEV3ji1gdjsfT3coiqsRfrFrriRLxRCsCUKxPmiw+nZaDvncEoFKXq6ckYyqLKtEHDxmjatDZyfUagSR071Kpkh+jD5SUBQvDGq0tQNqSDhgzdu3fH5s0bRXipIgxoQb9ZrkQ2HD16VH0o+owOso9WLyg4XPRasChvJySfSkZgYKBYtUJUqhuDU7G1JeFG6jteLM7KJFNAIcF+mtep+DKzU5GbbUFQiCN6PXoSU0b6akof2BIpqcywwUBUVJSYbke80s1L9EY2vl2XBh9/id4LnODunYPQCttRt81vSIl3h4ujN6KPBiDmuAdubTcX+7blY9GiP0SPBIn+WyXuQ6ZYM2+5ZyRCQ0NRoUIFZRBLLanM+XIWDTXkneUXKwTCoizicmSrm8DzcnIzsXdzCKpVO3+Tv/PhnNnNdOXtJalysiU7pOQjQBy+/l/n4cSe7mKBnFCnXiV0uzcZfhK9M4W7de+m5c5+fv4qXEdHOzxeT6zb/lzkFCTh1icL4FI2HgeOx8HN0VksoTu6t9mPh+9Yruf6+vrARfQN2zEWFkoihYZpV08agd697xTfKlX1IWG8m+Fxq+KWDa6PHwXi4uLk3hmIjY2VHJCubsOLL76sCX8p+FN2Mzf5MFqjqMgySt3/vOSKST+4SbbxUMtCxWmC5zZt2lQ7rdAkZ0kqHjxotMqPOxGnwuMHODiKwpfjdVo4IS/LHjEH5Bl5vI8dXn31VXz55Zdq4hmjBQUFa/Zh9mTWuuOOOzF16hS1ZtQ77BbKdbowpUgMggVF+vxCyZdenn6qu175MB8jBgfg7v+IYs+5D088+ZTe61JwWkimgLjmy1BI5cqFif5xxF1PAN4+jshM9cS8KcaDmJKVxbJ5enrpx73cPwjH9tVF2er78M2QZBUU78UP4kvHSdaEfAyVLdlpJ4bAz9cfTz/9ND7++GO1Wgxg6dd4i2/FbEXceeedahHZwpbvxETh8xjAHhd3wEMSLjs7U34bRSSTFlfAf+/ORsWKFdHr4XS8+/wO7N4TrY7lpaIEk0hXg7IUEpfHn3gUK5cvhV9wIe572hkTvwlR00/PuUqVqupFd+zYUX0jhggdO3ZHh1578fNwZxFOlppeCpMBLD+QoLWhoOrVq4tVK1eo78KwwcHBSbMFLZGbm7s+59ZbbyUJMWHCOL2e27wf3/Ow3Jsm3svbU7P41i2b4Cws5Hs3bdpKddKG9auwYuU6hIWF6bMvFSokyonCMdcsfC8oMKLm6tUr6f4nX3XGzlXN9IEbN27UFO8uOigysixmzpyhThsV5ZEjR9RMsyiEpYcUEK/PSE+yPoOOn6Fw3T38VRgMVdzcDPPObMMs2rlzF83eU6ZMsQrIIsq3Ok6dSsLSRYtRJjxc3qWMMo6sUh0lIdDGjWvE0GTg9tvvwiuSjcuWLWv91EuHnby4PJ/CMbICBcOlsLBAac6ovXXrZhqDZefkqynOlWCRvkm79p313AcffEizA7MLKc+g0sz/qSmJomxz1M+yFxbZyT+mtjxahcZs4O0TaI3N6Cg6CROaYfv27fIcWikHZRirmt554z3c82Ae5s3xQ8uWLTTk8fHx1Xsw2/MePJfBL4XDhFOdeJlQIfFlKSSuWQpYUJAn+TxXrEmyttYwl1UrV6JIhEOas6FCUlKisqV169bo0KG9KN/h+nIUEl8uMyNZlTW3nZ0c9N55eZKVZd20aUv1mHds3yzCdUR4RHnUrFlL3QozJqtSpYom1pIFi+HpbREhQu7pgR6399QsHyBWL1gWCopKnqwiG8lyCutKoQSTyKJCecECDVKZdTIy0uVDrEGksIwMoA6hgxcTE4sDB/Zro4XUVPGFRC+w+IPZkaY3LS1ZBJ2u17pLVkoXn4n3fuy5Sti3Kw/5mREqPDJuw4bVkm2N4lTqEmadDh064IfvvscDDzyoWY6CvPeB+0UY3ggPD0NEeAR8xS+ib0QBMZvS6vJ+JouvFP5k3Zh1KBQKJzvbiLj5QD6cuoNn8jiFSF9kvwSwW7du08CT2LNnr3q5VNoJCceMLGbvKGzKF1bUEI84GEsWL1EmhoWVleflolPvOAwfkCisKKPZhUKgj9O1a1dkpmfij/nzVDgUgr8IJDwiUpZw8dkCVDi8hsf4nlcia50Nf/KTCKY8BUFlyQdTzzB1+QKGIAvl+Bk2bdu2VcKHLVqzunHjJtUDKckJck6OXs/7BQdHaHBLBb137x4dB4QKnCUE/MiI8LJyvwRkZecpiwIC/ETP9cHRmKPwFqGFhASLUxkmgg2VRAjSLMWsxXfj+UbZ99XD34REcBcXCuZsqcNjZrbjh27evFmWTfjjjwUaPhw9elAE5CA+lnjrufno1Kk7ardZjtVLRO9lNlA/h8Jh9TWFyo88cjgawSI8soXl3sxGwcEhiBDWRAh7eB6Fw+tM4TDxiKvFIBNnFdKFwhQUy47Xr1+nkTtdgMOH98sHGOXN6RmZEpXXFgYEKDtN4fMDydgGbQ9j38ZaGkSHlQnTUssyZUJV2OFi5pl9mT1LCudqC+WvuCwh8VJ+OC3drl07sWrVavWhNm9cq9E5lX1YeCUcO3ZE9Rr7lTGbmMIiM2gMKLBq1aqql8xqp3BRyhSOUQHgotnWzPLXAucMcC8EfGmmLLNGVFRZLQHQtouibxwkuxEtOtgpK1guxA81SwcpVDbSan/nTqxcuQQ1atSQcxqifv0GWh5EvUXFbBiN0mdPSVyWkAi+PLOBv2QTZo8yZQwHjs4mw4dDez21iCMxwRjtipaPLKKTGBVZCV8NtBP/6mvUrl1bmcTyILLHZM61FI6JswrpYnIgP4L6hzojODhInUleT4eRFiw/105dhoBAP4nvtiorCvIKlTlN2uVLmHFCtmtqVqSvReFcbzj9RqZgLkZAhHk+mcGPpE555pnntA5MRKjH0tMy1dFkdE82ubg5a7ab+NN+zJ27SCsa6R9djwIiTr+VZpGLFBDBa5iteD1DAeolKuG773lQWGOPLZvXw9PLHY+8mIH5u31UafPcXbu2SnQ/VQv5eR33Xa+4bOtmBMYMiOmtMyBO1Z5BrMFlUcmYn3+EBD4a2BKF4ozWqV0Ps+fMU0tH9lyvDDJxyUIyBMTAmEUqZ2I7lhrQEz98+JA4iyclW+WJImarEBfJVpWFZdXUcvE32XO9C4i4LCYZQjKKWM4UraRqmQ8DZBbGGa1ng067B6anTEfSFNT1jssSEsHLqWeoiNk2moJitqPgaPWM4gsfDUJN1vCaG4FBJi5bSARvYZYgMMuZt6QjSB+Ky43AmHPhigjJBG9FVhGmvuH6RhYQcUWFZMK85Y0uHBtsuLK4KtntZsK/UkB0U95//yPx45K0gJC+GsuufvjhB+sZZ3DjOClXAGw++PobTyHf8ilOxMUgNvYInv/IC+987y3CqYt+/f4P7dq1wx133KH1fcS/hkF9+76LqJopqBBSBiO+26tVXPTjSg4vnZ57CBtjXxKhOGDEe67a3/dfIaBnn/0/9HkzAz/0d5QY0qiRYZjEktBz4dSpb/DJJ7Hqv9zU6PPQfywbEx6x/rJYqlSpYmnRooX119mRmN5f/g7W7ZtaQN9++62lVq061l8Xjk2boi0Z+dG6fdMq6dz8I9i7bzF27Nhm3XNhGDBgEMaN+waeTtZhy1RMNyFee+dRS1b22Qf0PRc+HvqxZfiX31h/GbgpBfTjyHEWUcLWXxeOzZK1/oqbLovRAZw1c7JWaF4M3h/wEb4cPtD66wxuKgGxIWt+Xi6mT59m3XNhGDBgIAID/DF69GjrnhKwMummwIIFa61bF4eNGw9at/6Om0ZAlzI6OzFgwGDLXXfdbf31d9wUWaxv3/cRGRlo/XXhePfdvtov7nwDBd/wocbgwZ9IYLlVfJdfrHsuDNRXB/afQO065bTC4Vy4oRnEKikvLx/88ssYqgrr3gvDBx98hKBgV22feT7csAJ66623sHzFVglEnzhdWXChePbZ5+Hj7aPCYaPW84JZ7EbDnj17LG+80c9y6tQp656Lw/oN+3QtQtb1+XBDCujDD4ZYJk6cpHOEXCw+GvSxpVnT5tZf/4wbLosNG/YVDh+Nxj333H3RVUxffPm1TnW4Zu25y4H+BqugbhgM+/zPweTFYPnyrdatC8cNJaA//lht3bp4fP3VCMtjjz1u/XXhuGEENGvWEuvWxWPI4E8tzz33vPXXxeGG0EHvvvM+9u/fav118ahRox6GD//S+uvicN0L6KOPhmLtupX43/9esu45O776+gsdK5vdUM0qG2LUyF9RVHz+2WfOCyuTrkskJCRYnnn6WeuvsyM7O9Py4IMPakF8SvomS5dbalp8fX0tmZlpljff7Gt57D9PWM+8NFzXsdinn36FV155zvrr73jssYeRlJSKg4c3446njktMZYdTCcKaIT4oLCrA99/+jKjmHIwB2LQNyErn+NlAj24VUDf8wqYdu24FtHDBOnTq/PdZHob/2A0nDjUEOwuzSyoH3G3aOgTd/jMFp5KBshzMTr4o/eAqFJVvAV8HO2QWc8ADid2KAFdHY3vDFqBCJXfcUtsY0/ZcuC4FNO7X6ahTt7LOAmqCMdMXX3yhrdvYLpJrvjoXNuLiwn5ud77yIzZN+Qg7dm5Gn76TsXsTx8YG2N/WbPU/Yl4q3L0tWLcE6P+MSO88uO4E1K/fQGzevAGzZs2w7oGOWDNjxgxtH0lBMIo3wYCT7bHZNpJCs7Njt4iyaHTPe7irobMWZbBXJXtAfjJtG+KPCaMkq330bGW4utnpoHjnw3UloL7vvo+cvCx8MvTMuPwc0ZjsMVrbnhlhj6NgcU3BcDHx9FOv4ahdDYQE2+HW2u7aC+DeJ5zR4z9JiDkgocpr1WHvYIzgx1CFXefPh+tGQCtXrcLBA7F49NH7VAjEiy++iMTEBNSt6yys4oh77IUNzSpsikx2UDisa2e24xCrq1cv167onR4fjYxUID8PmPGLfGhRAI7uDVQhN2veEhvWr9XWHmz+cj5cN36Qk0OACscEhZOcnIxVy9bAy+s4NokvtGH1OoSGGpPNUSimTqFwgoLCkJ6Wqt0/MzOzcDLWBQHBHEQciNlVVYXDhu7s3Ne1W3dlD9n1T7guBDR58iyhPYcXM5jzwgsv6AAoSxcuR1bdW/Dp7xFYOvkY8vItst9JzyNz+IFmtru95/1ISDyhgyT0eG4iDu7Jw+4tFnz/XlU9h82Wjx+P0xEpqLN4zfPPP6/POx+ueRb78MOPsX79Gvz22zT9kB49epwWFNfsjMdKQDZY9/e3x6lThpJme2wTjRu1xIKFc8Dp4js8PE2z1q/DglCQE4A8YVevO+9Ci5atJPutxIzfpp9mzoIFCxAREaHb58I1ZdDrr78jH5yI33+frsLo3LmzDrhC3cDGTbRKGZkZOtTYiRNx2L37uGYnNlpnFqGggoJCsXXbJh0jqV63aUhPAX4cUE2FQ7gK06pUNQYLnzdn9ulrufyTcIhrxqDNW7Zi0aLleO3VF/Tlab4ZR7Gfh7t8lJN24bTX/moc2odCo1Km4Kh32JOaI0w8+cRLOGF/F3yCshCzHxg7tKoKmwLgebw3sxSvNwVj4kJmdbhmAvpq+Lf4v+ee0RemcCSeUuGYr8PunmSL8VFGdjN6HOWr0DiIwvPPv4ElO7qLpSpGYKgFE7+ooteauokCIngPspGg7uJ92WsyJiZG950P10RAfOTqdaMQWSEek9cMhKeTP1pUfggD35YXtjvTu4hdQE1/hb0fyQJ2v8rLL0DH9l1x4MABBFX/GdNGlIObu2HdKGQTJoMIkzk8h9v/5P+YuCY6aP22YfAI/B1rd/6GfbP7oOBkWbz53bc4gul49+M0VKuTIqnMkYwN55A9H8kyjoJFpe3v5wM3Dzds37ERs8dUkOxoZKeSwiFMYXAxhWcK/EJRqgx66aWX0LxlRaSluCAzKwlZ2Ulw8FyPlk1bYuIYjvB5FKN/aYf0rGN46K714uu4qK/DAeSoj+R19T4NGzTG0mWLJcw4qoJjeGFaJlMgJkr+pv4ihg4dqtbyQlAqAmJWGDJkCPz83ZCTZcHJhJPCBA/xkOtr33rqBbKgUuU8EUoFFDp8i3ZN56tS5kKn0NmZTiE/VEx5h6745ZeR6k3zo9mhj4Eqj1MYzJoWC8cCOJNBzKz26KOP6oRQF4qrLqAuXbqocxYRKdnDk6MyRKiSZLdNfizHlWUfWI5IVb/Db+jZ7UlUL/uN+D7GALsczIkjEjMap4lmFune/Q58993nepwj2lA/0S/Ky8vUMdh4DgffJSjSomLDuWSzX3rSF4OrKqBhw4ahVp0yKMj102Eu+CGpqcma6sbwYoWY/8dMHdts1479WLiiE2JOZGDfDg+8/tIkEYohJDLMXCgIjuPIoTToH5UtWx6rVi3XLut0FFXHCHNysnK0rz/3k4F79nJs64sfAfSqKGnSecKECRIURiAn0xOJSYlYu3Y1lixZpKaVc6FxfNilS5fiRFySCC0RwWF52LprBzw97dGwcSU1yzTp7PZJPcOFguW9KVxmJ7oC69atFW0s2cfOUMhkWXEh0KhxC/G8g8VR9NPt6Oho69tdHC5LQCRfycXcRweMw+zs2JGKnfLRDCM4aEpc3Als2bpVu5QXyQenZ6TDL9AJ7p5pePrFMqhQsSJ2bDkJB+fd8A9gX3x2See4R0b/WI6IxTIhDg4VG3tMBSRPRLHFmJmB46pl5+SiTt0G+i6Mv3x9PTWu69a1o+67WFyWgEzrYILC4ZDwTi5x4mfsF53jId7yIjWvHTt20lqH+vXq62hZdg7F8PGzg4trAno/KqxpEA5HhyxUrREgWSkMi5cPR35Bng7MVJBfKFYvWz7WRz+aeoejPhQWkk15OrAdn10gwux1XyUd2ygpKUb1DQeJopANbXTxuCgBBQf5ICwsECHBvpoqZwP1woL5+3RYHFdXD9x//wMoX7GCWpTk5FOYPXuWTmJSoUIIsnK2oFcfF3RpzcGXOEY+C7I8kZXmi5mLXkHtWnUlVkvGMblnsTiOrM5JSjolz87UXtcc7ZNZkYMb0Mzn5xZg0pgDat2CgsrqkBrFlnwdA5tW7lJwQQIKC/VHubJl4OvnLR9hJx/ohOrVxSJFBFvPOINly5agWvVqOjwgByWgMs1VDzgfO3fsEqVdHXfd1Qv5dqvQpbc/enURb9mBsykUIPGki+isYjz+yOcY+1WADhxHNnCAleRkDmPIsSMNvcSF1pDMoZCMcbaNwjMqduorbu+zFqnyukvBeQXEh0dFlVHrQTrHx6WjSh1HNGhVhPLV0+Dhm4twYVRJHEyYhEcfeRiLl87HsC8GCbMLULNmdR2t4UD0blSuHAGLXQ7cgzLwcO8k0SDCAlFfx48HIisvER/234Fa1btgy5YtWhYdFBQgQj4h2Zlj5nurEjaEUizm29BRTDTqp/Ydm+oEu/StGGsxUTj/NeO28hUufBKUkjinmeduDg1P4RTIw9/8RHyOHX0watQP8A1JwslYL2FWJPIKYuHnE4WNG43azMZNa6HAYR+8XQOwZ0cBvLyd1MQ7SRaoWKmSWJSGiKq6HscSkvHyM9koLPYQvVUbMcfjMe57X7F0C9G+fXsVxOrVK/Q9nJxdESS6yMeHAzW5qCVUAeQJ8yTrskCe5r969Tpo2CYR21aHKoOMKF6UfMEpzJ+7VC3fxeKsDOJL0ZxyMF0O6p+RmYPE+ALMXjhYslol/Pf1YNFDZUQ/JOC2++1Ot/PjTFRJCVmI2esp1igP/Sdlou3d6cjOKkBUOXf4BMXAM2ArWrU/iNAgDxyN88XuveXxzjtL8Pyj27F+/SrRXe7Yt28vNmxYi0KhVlBQGR2DkUNfcFQrlhhS31AxS4imqldHQpf/9IFi9tTQWRsYolBn+fi4ISqCY1eflQf/iL8JyBQOLQ9HBSZ1h38zCDPHhqB5Ww+8+0UxJn1TXl7SAYN+cJYUNYLE++67T0z7UVXO/ABauHd7u2P6986iK/Kwa+8R1OqcgeIy28X0l4ezoz2mzUnBre2WYeuaPB0UhYPKcbRQRvM+Pv4oX668Coajn9Mjp4U0QgYRi9xfwwrrO5t+0IoVKxAQ4K+KmgzaKVH7nj3/XO5zLvwti/EFuPTo0V2b13LASS9Pfx1utGz5AOzc/udaAAqqYcNG8PUpg+hDu9Q34diMjMBpiuWddSkSa1K1vqSICDPjlAXHD4vXK3qF42L/37PP4csvv1AlTIFwDEYPYRI/sFevXnqvadOmqk7h/TlUIUMTCp4+kKMkpLOLE774pRL6/l+qKPUo1Ts8l8+Y/8dcvdel4LSAuDIX5l/qgIgI8UHEa21/WwF2b89FVnJZ3U9wEEkOZsJ83bx5GzTvcgK5Gd4YP/qw6geW9rHbI807h0bNpxWRj6Fy5cjALLp47rnnMW7cOBFkqt6X+s4ogzYGhaNwaKHGjx+v78SEI6O5TeHT2eQ4/XxnxmqZGZkoV76mvHewjjNbt1EAnn9miOim6vrOl4LTWYwP4QvQKvClzFns+DFxxwqQk1pFFSGdNY41zSIIflCFChW1mOLLD48gLdkddeo00GzGoXIYkPIaUp5KNjiYYytG6jUPPPAQPvt06GllSgvFweV4fwantWvX0efv3LlLhSpvollX68LEfPNgSJkQsZC15XovZZebHDt1Kk7PY3lzaGCj0zMzXCqUQaZw1OkS36WgwDCfDCZr1awqTMhH02aNdHjj9evX6xhB9FJ79bpdPOXF6qfwekbLHNzNGHg3Q51Jer4ctjk3l5E2x2UUXSEbdNxcXb1Uf9EKcbwzjk1NwVMH3XFHL9l2lphuvN6b03vxndZKyBIWHoawiDAVlrOTmH35EN6HeocjFlOY03+bpSMUX2rWMnF6CGZDOEZxp0ljZhXqkzvv7Ilc8VyDQ8Ll41PkWK541GVVGGTRCy88jw8++FCVJKlNgXOb3i9TlDqIbHB0MkYrL5Rsy4/igN4BgWGanTw8jHIf6rrGjZtgwYI/+Hoaufv6+mHerNmiv5LRpkMx9u2pK4lVTseZZcTP65g1yVYOTcgKQg5zeLnCIURARRZ1ulRARfLxHETJGD2YXnBiovg8J0+KwsvEwoULJHZyE4q7WeOhZHnRClo6N336dE1BvhiDVQooWYUjbBE9xHKazMxseaKd6ormLdrqQHHOLg4i7PKaxZjinMBJX0zOa9SoEaIPHBQLVw+Ll3wnjqoz7rz7TmGat1o2jpbAEYa9fXyUTWYdmjLLqisvF6fHpzbHpqYLn56eIUxJ1UJy0prM4pqsogWh+x8dfUj7oHOmFg6aSzNNq8HUZNFCRkaSCoVlNIyVcnLElFevhf7fJeDl+90kmxWLLxUuWXaljpnv6xOouoP6h+/CoU5XLF2KtuI0FhWuRWBwdx3XkcFrhMRYHLybI4fSUJjDoZJBvAf9oSsFqxWjDjKsFz+SY0NTIEZJneGlUlnzxWk+WWdO4ezYsUPHp2ZMtG/ffmFCmF6flBingraTF2XxJ+u1GjZsrkM0s3iUo3SmpWXKx/qhfI1kzJp0VIeDZ/ZikQWffWDPXriL3qlStQqac9h30VHMPsxyxujCBmu4UDhkHJcrjT/5QQaTjCEBCc6HSOXHFDHKeY2gjx/M7MfswIFxKSS2YKeQqaDj42P0ZSncrKwcsUgN9KP5MaxuYVbiszhc/ICvvNDvuRQ55q3XNGzYQLNuXEwcbu99h1pAWkNm3ZAQCZjFODAbMQsZCt4YN/tq4W+OIsEsda4U4ek8zuxHBb5r1261bHv27BbhpItuikVa6il1CHl1hYrVUa7GCezZGCT6xhgClffg5Cdl5IOZTchIetGsJuawzH5+vqJjOFi3hBkRUSocWk53UbqcJcbMRub7ne09rxTOKqALAYVEfcTyn+3bt6mQNmzYiAMHdmsDSlehPZlWp0FFoNBPU5q+Cj/OTAD+tlgcsX/fVnS/pYewJVD1DLNqWBgH2zUESOVLxvDacyXc1cIlc5MpSBPPj6CCrlq1mugWY7QCBo+UO4uKq9XN16CRs8FQP3E/szE/ljonKMgXBYX5Olhuo0YN0bJlK/HMW6Bu3brqX9FSmVapJGtKC5fMIBPULcwiVNiLFy/GmJ9HKoOMQvVcVChfQ7IOHUEvdRypQ6i8N27YIFlGfBhh2jPPPCNC5mDdlVUBUyCmMEpbIH/FZWs3fggdMn4Y67wYfGq9urCnqLAA4ZEhOn0NWUPFnpWZq1P8UVBzt/rpRAOMlWrUqKVFpBTkX3XMtcTfBHSxhOJH8IPY4oLK9M477xUdY5QTR5WtqE5h+Zq7tSiE7kBYuRxV8ING+KJp5H6MGj1WJzFhVqUCvx6EUhIqINUXl5fT9OPIogoVyon1shehOSDuuGHuD+2ooUKkj5OTHoL6beLw86chGDbsSx1WmSOfXynP90pDBcSP4HIpQjKvoc9DpUtl/drrbylbWNSRmHjSaGm62RmPvMiZp4qwcp6X+Ea10LPn7SKcUBHe1Z1f43LwN0eRuFCa01zTu6bOoQPJrMNglQ4k69vnzZ2NI0cOidI2xqWWO+t8HfPmL9Zx7+nocbmecRl+EINbOo1GKQCtGf0iCog1p6yLYkEZlS2FwBkVaLbZvYCesOmhX++4ZAHxMlM4RniSryUADDlYQUgnkfsZSNLxYwEW/aaSWfl6Zw9xWX6QISSjGJRFJMY403m6TdB7NosguG3iQrPw9YDLdhQJQ0is9TTmXxTRCTuMGarMYPJGEkpJXBEBESabuBAUyo0sGBNXTEAlYd7yRheODTZcPq5KFrPhxsC+fft0Ar42bdpoHH2psJHoX4APPvgANWo4omtXD3h45ON4XA7e63dEPbOYo8fx5FPB8PcPxIoVGZgxYzN8fY35hlkGweI5BkF9+vT5Uz/rkrCR6CbFZ599ht9/nynkqYaPBofC14fjkwbg0f8sQrYEg2xOa+9gh6SUQ8hMccKu3TuRnZ+A6KRfkFawQat83dzsECqxUBmnRjgRF4KHHh4CB3s3rW9iY4RBgwbps2wkusnw6quv4smX8nGqOA2/DnVAanKeahxzYasSllWxVKFr124YMOB965XnB68pLM7FZ58MR2xsjMSSzlqMM2LECBuJbhY8+sjjGDLaFYeOZ2L/0lZ4pM+T2tjk/vvv12ZJLEDgwmKoSZPOPQrp+VBQlAknh59kq4Us02UxRlK2kegGB7vCPfJWMnLyi5Gx+1G0b9/GeuQMWEfbsmVLPPzwwzq7/qVg5Y5PMHd8FsIjotD6gRWo7TvKesRGohsW27Ztw+effY6D0Qe1rppdh64Wvv7ma0SEVxMfawK+//6bP5UXEzYS3WBgctnZfSFbmdievhl1vC9uzPqLRb9+/XFHr0cwZOg7mDB+nHXvn3H9V1jZoCB54uLisXTJZjz2nz3Yf6L6VSUQG+9z5ong4CiMGv3ZOQlE2DTRDYJ+fQfCzsGCypUqXFXTRQwc8AEaNGiNI0f3ih/1gFZ7nhckkQ3XL6ZNm2mZO3eFpXv3W617ri7efrufZdPGaMvDD5+ZkOyfYNNE1zE++ugzsPtUq1YNUaGCdb6vqwS2wP3s0+HaYWfZ0rkYdx7z9VfYSHQdYsjgz9C0WVt89+0nmDBxvHXv1UPffu+hQf2WiI05iPsfuFt7hl4MbCS6jsCWRl9++T1cnJ3wzH8f/1sofTXw5pt90aPHvfjxx88xevRI696Lgy06u07w5ht9sXnzQdEG0Xj+hWeuGoHYApV6gzX4/fsPQvv23bB69bxLJhBh00TXGOxOFX3wGLZs3YDBgz843ZyPvR0vZdyNkjCT1mz1xt9sdPr22++iWrU6iIk5hH793tE6MPZMYn/ZS4FNE10DcFDeHj164sUXX8GJ+HQcjN6lBCLMxviXSyCC5Plrs8lXX30b993/pPYtfuut19WEsh08x0W4VNg0USmCWoY5fsgQjo15L2bMmIBRo360Hr16YBJv3LgJ8+cvRNXKNbF1+1rtwcb2QlVrNEaHto21v9KlwqaJSgkcibJt27aYO2cB2rfrDk9PYOTIH6xHry5YdRFzNBFZ2VkoRrYONMs+7ew32qVjs8sikIKayIarj7ff6W9ZtXK75Y477rTuKR288UZfy5rVuyz33f+Adc+Vh82cXUXQfG3fvgMH9h/Dtu3r1YktjW6rTFJGYV8O/06Hzp85YxpmzZ5pPXrlYTNnVxhGz1UDH304FPv3xWDbtrX44IP3S63f86efDMPSJRsRc+Sg+F5dryqBFNRENlxZ/PDDKMviRessd/W+y7qn9ND/vYGW+fNXWW7v2cu65+rDZs6uML75+kccPXoIr7z6ko4qVVrg2IvTps1BUmK8OM+FeOvNN6xHrj5sJLpCeP2Nd9C8aWt8+93n+OOP+da9l4e165bjyNFN8PetgS5dulr3/h2DB3+Kli07YsL4kfjq6+Eo7R61NhJdJubOnQ8nR2/88MMXmDhpgnXvpYGDKX/++Zfa8Zw9Mzj4TnZeDE7GcZ4Wex23av78OQgPP1MwOHDgYNSr3xRffzUU8+bNse4tXdhIdBn46usROB4bg67dOqNdu7bWvReH//u/J5Gamq2RHIcbTkpKxnsD7sUdPd9AXmE0klLXY9ue39Dn9kVwcLTXJhscuemlt2sj2OMx7Nm9FZ37DAAcinSILE1Miz2cHQPg7doYAR69Eeh1H+zt3PV5VwM2El0C3n6rH+o3kNz/9adYunSxde+5UVScjpOZn2D+ykHIlegtJFQ02CQXxG5rh2Id8NIC9uMKqTpHtu1QmA+EV4TO80xW5GQBHl5AZCWgflN7rJ30Hm67tTc+/+wzPD9klI7vSLjIBosNmaCMETn5ALe52MmBQ4eAvbsAb7lXlRoW3N6IRy4fNhJdBCZMmAI/v1CM+/UHjBo98rxDBnFUrzfeeEOHHKKIqWk4mAzNFIsBuO9somedWXziATw7eAGchVCifBAjZOKj4g+EwT7lfR14z6PcIIRXi5N7SiLKOTxeLMw5dhiYNgr4YxpnySiL2GMxCAq1oGUXYPpoJ3w/pxAVqgBZmYCnN5CaYkHvBpdHARuJLgAkwOeffa3zuKSknET//u9Zj/wdHKuTnQN5DRcSpuRCsFLUFDvXJCM7GnKbIzmyPInnkHQO9k6o1GIKUvY9h549e2PM2BHo9co3GDnEHr+NkfsX2unA8xxtrXnz5jrQKsfj48hrVatVEfN3FB/+Eofd2+ww/Sfg3qcMwjk5WzBxeAX8NmkbvL099V0uFTYS/QPYaKv3nQ/iq6+G4Ocxo617/45Zs2aJkz1XiWPCrEE/2yhNrLfiQGncx4UDKHDheeY9uJ9Eql6tNspXrIYZsz/F3S8tg5cP0K8PB7bepoOqcaReDse3d+8+RIRVwZcz1mHTWmCqvO49TxqkObDDFbN+joKLqzHzrflcTvJxubCR6Bz49tsR8PIKEHNwBI0a1tEpiv8KzqAyefJk7d/O0fOYOBSnuTCRSAo2MOOa+2jOzBGFTfJwNHKTaNRW1Ew87uXli1atOmH7tvU4GnMI+ZbD6P3cKsTut8eYofVw6Mg+VK9eAyeOp+Or2XvFvxJTGGtMv05NM+y1anJPJq+h+Xj/++5/EBMnjNPffN9/msz/QmAj0V/AfuvDPv8KLVp2wCdD38dcCZv/KqJPPvlEJ3iilqBGSUnagf37MvDp8Jpo3NQXG9enYvqUOBzcn4OGTaLEBIYIMRz1fLbf4YCfbIbBhQlr+lamBuLzIiMr4vbb78PHH/eFu7ur7ifZ2ICs5X1jUZhnh5BInit+TRLAQepZXzbs1So6cDrvYd63ZavWuOXWHvoO3Pf6qy/ps3ivf5rP/0JgI1EJ9O07AB073oZZMydg8JBBpxOBImJic6p9bnNhU4rKlbMw6octSGnyMLzX/ICK5b0RFiZRkZ0rEk7m41RiPpJP5aNjt05yF8MnotYiGcxRp03wntRMTo7OqFS5mvgpvpg9axpCw0L1GjrqHMS562NTkZFWjN9/AW5/yNA4X7xeVd71zJC/XL/40ssIKRMq95gh75KAR/7zmBKYx97r+7Y+mz7UyJGX3izWxL+aRKbA9+7Ziz/+WCpOrSeOHN1/ergVHqewn3/++dMJxNzLfdzmZD80Ff4BdqItspGZnig+hmigval45K5M/DTFF917tBbz5ahEYO6n08zreT+Ca1MDlQmNQtcuPTFt2ljRcMbsKYSdfR56vTBDnmmHOFEcnBRy1Xwn7F5TQa/nwmavHw4eisSEBJwQJ50adcEf8+AoGcFFTCbHgf7i80+Rmpqiz+czx44de8lNYkviX0sifjaF30+0T9fud+Lbb4bgl1/G6n6CWoMO6/vvv68lx2bClyQAYd7HvI6JQ03DloPUNtzPhb4QzRdR8nzzePnyldGieQcMHz5YJ2Xj4bb3zxETmIvo3YBYN7i6WfDNu1VE6xgajPfhwnfl/fsP+BCDPngfHw35REzW//DxJ5/j26+/VNPLd+F5PJ/fwF60LIK4EvjXkqh//4ESCjfF5i1r8XCfB3RWLVMUFPZjjz2OXbt2Kilo1jiZHKfq4YxZ3EfnODMzS51mjvxuXsuVmVAmWbjmeWaFLK839/P8Tp1uxeEjB7F2zUq4exWi57Pz5Xo7nDxm3O/IPgcsmFDx9DUE17wPn8Nl8Mefqsnr+86b6qxT85V8vvl+/DYSirPxXCn8K0nUr29/cTa7iDr/TrTPGN1HMTBROOPYE088oQlDkCw0DTxuRllMFKM3hpGY8lfPlbvIYkxxzdlVeYzmj4nLxDMTnPeiVmpQrwl63n4vvvpqGJrfOwLRu+ywbwdQtymECMC0EZHITDujvUwycM378J4ESc7fdNwJ8xncbxLNPMZreR27DF0p/OtINHPmLGRnFWLL9o346MO+OJ4wWQWcmpaI0T/sQNyxXNU6BEXDhYPhGzM7Gi0GmTCEpIcmCn/TnHC6PJ5DiRrXssDxzPX8zTnXeeyu3vfD188PW/YNg1eZLZLQnE8d2LTMX0J4XyWAmTR8RknTyN8En8vtkotJVp5nrglu8xh/33LLLfj00091/5XAv4pEefnZOBz/JJwdQ/D7+m9gEQdVlAvyxfGNOWFBXlG+RF32iI2zoGqYG/57b2cE+Ebg15+isXopzZqRUCI2vR8TxtQ+uptb5sbpfWeOcTaGslEV0P2WO7BkyRwkJByBnfsyrF3qifw8w1/hwlDcJI2pTQj+Nu/P7ZIkMWHuN+/FDMLfJuGoFdlF6EripifRps0bsX7DclSvVgZ5uf6S5LlwdD8mzm8yDhxZgKhwfznLH2N/KJbwmhNGFaGwqBAhFXciOmUv4hKL8fbjj6JZA0kwScu+727FoX1umrhGuYthosyEK0kaoqR0y0aVQ9duvTF12hjs3LFVJ8rjgJq8hols3MMgJqdt5G8mj0kIgr/NfWbSmSQhzPNIQppSRoPmefST2GXpSuOmJBHLP5566imtVuCEe/sPrkJaiiPSmWg6TwsTwfAl6Od4uHsgKMQXDVtmwdXFDU52FcXBjcO8mcl4+dVeTGJJ7DAUOQ5DgYT1t7TZLCQ0Juvj9QahDFKdIdSZBDUl3KRxM1jsHDB3zu+SwFkSxmcoiQxSGCQ0icRt83qC22ZSmecRpobhMe7jmu9FjcM1j3Mfx6KeN2+eXnOlcdOQqHfv3uBEzJzWmzPEenjmieZx1xn7Xd1c5Ji3zp1F/4QC5SDfTHjTbBBMDIbn33//PRo08ULr9rmICL0fhXYrRDdkY8O6I3j+iVVKHDbdMNZnFvN+3D5DBr21PqNr1x4Sbh/G4sV/6LksB6LTboIklLfQbd6HWrGoKMcgjRJFtI5oPuN15Y9FCOtgzFXK+5Mw3Oba9I1YmMhMdTVxQ5OIcxK+887bKuQqlauhWu0MZKVVksiHE8EyIY3uyIywKFhGTAx/+ZvTGOcXCNFExVMEjNI8Pb00B3NWzcWLl+Cbn0NQsXwrOS8LW7cdxjN9Fsl9DKJwUjYXF5LnzBTFZxZGZ8Y+vhuXQ4ei0bnLbTp/NLUQZ8ujpuQ0XiwQbNiosWzH6tzVeXlZuk8Ml05IKYkkXyvOtZODzuPKCZz4XYXirJuaiMUMdnYknjHx5YEDB/S7eOxq44YjEROZUznTtru6OsHHn3VXnuKvSA7lP3ENaLI4JTQnEteIRP4xKvL18TXMGSety8/H5i1bVMgFhdlITolHcHAI4uPjkHQqAR6ubpg84w4cij0kz3GBn58bAj2fROVynbUw0CQLCUS/wyANtROnUDRMnbkYmqIY5cqV1/NPnIiTd0sQMmeIVqyA7du26juyWsJiKZCvpHNtmCuSycGRxHVArpAnL78Qdeo0kDNc8eirR5CTZUFohB2GvO4HZyH0rl1bsH+/UR9WGgQirhsSlXyNc308a5xZeuzqXij+jfgUaYWqSfIL8pUUDKOjow/qPpKH8BcTxnnEedwIw5lIxjM4HRsn9isoyIaLRPXePt5y72y81a8hjsVvRflyteDl5YTN6+NQtWagap6p407hsyGL/0QSg0w0YyST1VfifivBSCKCg0dRgyQknMTx4yfkPY3yI357IZszMgcQ8vkGiVjm5KzvnJubj0aNxKeSc2mmaArZZojlTTTB3t5easZ5POZoNFatXm/cqxRwTUn0T482yUSBsQoiNSUN0Ue2wtHeV83Szz//rAKlWWBTDOZkf/8AndmxsLBA7k/VXoDed/bGipUrtdKUCRoTcwRRURHYt38nIsuGqHlx80jHu+/Xxt7oQwgNDkJERLA4wfZYvypeNIi33qt8paqwL2gOR5dcVI58RDWhi7DPdLK1AFLe2Uk1k7H4iPYjWQ0HmiXGBRqV8Zvo4JMohQW5ckyiMxYh8J8Qjb6Ps5DQyACFqCjPZol5QXESfDyjVHbUxvx+P18/VG+Yitj9ETpL98GDB7B06TKVXWngmmuif3o8yzSYE1m7/c23nwhBKqip4tzvFcpXkGiJWilD/ImjksOT1N9hS7/KlauI6s9DhkRA69at0+nVqaHKhAYjMspfEjYHiUkJsHM4jlffqYWDMdEI9HNE7WrBKLJwXnoXSWQJj+1ERVlY+OiFwuyqom3ckJS2BL26TkFRgQvq1q2nTjq1JN/TdHI5Rz3nid60aRMcxDfzEk1BbUPNQ5NcUHBGAwn3KAid354ggZzEfNF05eUVol6DatixLVrvFxERjrj4GDjIezFTsFFacChw4pjRDql551j88PkpeZ+DajpLA1ecRM2bN1ATQSVCPaK5U4TCHGZMgyrqWH4zcXfuOqBkON8rMMfSSSwsPo4Txy3qRzCHT5/+m043UKVKNdEsR7VdT05OtpKIURhnJKbvweaiVPmhYcFo2LAGcvNycOjwQZxIXILn/lcH+48eQqB/Pto18RVH1V6CeUdZO4vv5C4J7oXEBB/Yw0d8Ew8kpKzAhF8OYtVCBxw5clxnI+Wc29SS1Jp8LzZNPXBgn2ofNzdPNUvmzMhGyXWREKfQ2BY/zc7eKB8Sl0g1EIlAs0nTnJOTix53NMKcGTu1QpfnsdsQ222TuCQtn5udnSXvEKe/73vCGaO/PIVdu/eriS0NXDKJeJlpbt57712MHvWD/qYDaC8LfZDCAqNxepEQJye7ACGhLHovxskTkBDccBaZS+3VxMjOc+C225siMd6C1157XRzgBNE6MWjdugN27dyBxFMnkXIqTXJtEYJEwCSQBLvybIsmxr4DO1GhQqgslSWBHJGSPR2Va8Rj+55scbTzcVd3agQ3FFskspGQubjYDTl5Xkg46YviQk8xHxlISknBD1+eQH5mqCYUv4nkrFq1qhKJ+1iwd+LEMX1fQyyOauZIYJKIpOEUuTSvjKj4m9vGsC5GyTQznIMQif5UkZxz/+OV8MsPh9SMkTi8jn4Vn8/nGmkA0XabdT97wQ76zgXP3X8MsccSDHKWAi6JROYlJE1kpKFJtORWhJCbl68fW7cJkBTvjzJBVbFx40YRliN8QxLg60+t5IqdG4GQiAx061UG40fk6GCXx44nnr53STz7Tg1s23AC1RsXYM5ob3muRSKpIDE1ueC8XWxnY9CZ78Sw2AFtW3fUkmcvTzdUrlpZQuogJKbPQa0mG7FiuReiyomv1DVXzneSJBTntcgDJ+V9szL9JFrzEA6k47+PrULZMk30nWgaFi1apM944IEHNDSnWdq+fTOfqvu5trNzEC3hpgnPOjheaxCvCJ4eHjged1zJw9/iIakJ4xfTl2IUxkiQ0aObu4/4YuX0rj4+fsgrikZupryfaFoOTk5n2pC7g5Y1UQsS9Inuv/8+dOr09+a8VwsXRSLzVK7pX1SuXFbF5yBqs1DsN4X16P/c8NPwE3IO8OaQUHw70EM/snLVEISUP4Dt65zg6hSFpCSjkbqD60kM+zkST9+RIlqqUJzkM4VvPN6mdWvs3bdXiGmR3GlUcH6/KAthZS0Y9r8ArJrvKFqkQMxVmLxLIdLSEzRK8vR2Ec0UoL1Fq1Qri1oNiuDqswrrN+WILwP0uS9THFSaAiecSo5CYqIv3EU7fvPNOiyfbZEwup4+n4mTlJSkvTBoQmgyt2zZqO9DOfA7SRwzYUkCah9XVza6t9OpoWJjY5GcnKLRGOvPaOpMZ9twyKlRDLPvLtcWiMlj43xqEt4nXxxvTw8vJRBlTCfczc1dTTi7/fgE5CApLkDewQPr1q7EwegjpaaFiAsmkSEwYyH7Q0MDdb+rmIy8PEPFvzwwDEPfPQ4n13RUrOqMyjWdJTR2Q497fXFkfzZy0sPw46f2Ys5yNaHpVCYmH0LvR+0xeaTkzGIXxMUl6TNGjx6Njz/+WIXMEb6yTwvwDJnJYPIqMLIITw/OhqXIDgc32yP5pCseeEQcWdFQRfIMDw9XhPh4SaI5Yvkie0SEeSAikpWvhXLMD8O+2IlpP6VqyXaxJCATn6bHy9NDCJaiicP39RKTwu/MkoiJRKFJ4fvRXJE8LMykH9K8eQvVzKtXr1ZtRb+OmY61/DTzuUomIZFoJEkBeZ5RKMoyId6HflP1GnX1fPpAJA3naiVJqZ0oh+joaH02NSTnbyXJGXCwlQLJby6lgX8kkXmYa5oprp988jHMmztbIhuaETsRTAHe+9IbPwzx11CbguZlz72XiT2rbsfe3bvFl0nR+5jgfbgEBYWgVfdYjJSIwt3dA+07dNXr4+PjVUCsX8rKytRzaQao1eh/GDDrk+TdrGsK3MHBgrLVgfptxaGVRGLxS2G+PZo3LAcPIcq+/Un4fUISTsaIaZXEIyyiWVqJ1qtZo6aW4/z222/iVxUIYbLVLHl7++jCbRLEwcEgjlH94YiaNWuivESLDCqY4IbJYnSVL0uukFJ8RDFh3E+HmZqIL0bCaHQm3+Io93UjieRb/HyDEFm2DPbvO6JyJ2H9/MRPs+QK+RxVDiQy2z89/UYx5owri19/HaemlCDhSgvnJREPmYf5IfxgLtyuUD4czvKiFAxJ1KGHO47tL4+EpCNo3jEN5Sp7Yt74suqznA2GqnbRCIs5kbmGfcx9fYIQFmVBow47MOOn2tiwcc1pYbGvOhODJqagIB/ZVjIxsbmf70XSsIco35r04H35CcyU5ofSdyNBqVE5iVyDBo3E3CRjzJif5R5W/07eic8haZggPJ9rQ9vwWtaL2eHOO+/Ua0iO2bNnC+FZ/mNUqjKIoLyoUfh+3CaxuCYJ+H6Ozo7IExN5mkjiF2mVh7xs2XLVhTB5GlGyu3XFChXh4laI2KPp8g526NTTHnu22kt4n4effvpVgwrTNypN/IlEJTYV/G1qH64NDWOYs4jwEK3LYYKQRD/ODsF/eh5Ew+bO6NDdG4un1pcw+JCeSzBSYZjKQkLaeTqA/GAzdF27dq2WrYSERIoqD0el2hkIEEf88J6ySDjmhZUrV+q1TAx2c+H13KbGqly5Enbv3qOkpJbiO5omgmAim+A+1o01aNBAv2nkyB/1uOZyclAu4fuQKCZxzIXmg8dIHjbs4jafRZJMnDjhT/IijJW5bRyjX8P6MTrSnmImXV1cZe0l5mm/nmc823gOTSqd7KE/RmHkp15akEp5snCVPWP37N2G/v0HoEeP2+UYm7RcG5yVRGfWzElGJd+ZbaOVHnNi2agwTbgClneIUEbO9sfDXVJEu1RHWlqqJjrro6hiw8LC1Ucw+6azfKVDh/ZYt269CoB2nsSg8BgFhYQEazOO+g0rIygsFQtnJauDyQQneehnmKaNOZsgAfgefL8COZcmo1i8aL4/CVCzVj191h/zjSYRPr6B1muM64wENJq2njFVhsYyCEmtViwEulX3m9dNmDBe38EgK7U397O4wKhJ9/Pz1/O2bd2qay8vT4m+3DUTcTHvxRYHjCy3bt0k9zPKgHivIiGp3FXPYxUP5ffpp19q7Twrcq+F9ikJJRFfiuD6r4uRQEYFJn8zQbgwsmAOZE+C3nfcphGFRfbn51vwzeQgfN0/DEmnTqop4sebiUFtRrPFjycJHnroQbX3R4/GYM6cOSoQJjgJRWJRQ3FNx9EE34P34X6+X16eOO05GfpeBAleXCQRj2zbO9I0sVjBqpFkg7/4vm5uXnLMaLZh+DmGCTPMl+HrUKPx+3lt27ZtNApj16KZM2eoryOvIgszGSTYCBOzmCTXu6Fzl84YNOAD8QXzcFvPQqxY5opg+eby5cvpPVmJS7LyeXw3IwWMwkZ9X7JKQLkxKqS8WGLNaI9lQpQP95vnXUvYieD1/U2CGOQx14YvZGghQwMZ5GGFYK5qAapno195sqjkAxJV/Sj7MuQcOV+uZYLReeW3MhSuWLGK3pfNONh/nEJ64onHsWDBQnTv3k3XrOowSqBzdIomvgvLmihgCs3MoZkZSfouzPEsSGQNvdZ4qymzV6dWvgJ5ufkSPvMaNhctUBPMAk7ehOfz3MDAMPVH+Awj4nJUcjMaYmKxWoPhPZ/L9+E7UMOw90fZsuX02j/m/aHjFfW+rwC/T7VD/0GFePNlZzVd1WpWR6XKlcV8uagWchUt7cE1694ko5kmk8/is82Mx9/mQs3OheddD+QxoSSiUAjy6QyBzpgyCl7DU0kwhqYUJisG2WGOv3k8P7/Quua5Ro25STqeQ7JR87DyMSUlWbYz9Xo+kz4OS38pPBJr586d6kRTcNRaNF+sWmBdEc/JzEyVe4ozaiUo35ECZ2JRQ7GdDY/lyzvQrNWsVVt8CFfZzpNE99Z3MWcT5Htu375RNUJUVEUlDYl07NhxPZ96i6aMicZ7161bV7UrWwv4+wVi8YIFeo/nX3wRNSRCG/TB80g+5aga77bbe6pZZCUtCePp5Q1vNWUeSgYSkOU9vB+JwXcwycN3KLltLtcTeUyc9okM4nDTUN0GeUxiMEw1CsnYJIH7zPP5TbT//DjTkeVtWIBGEmn0xkhKSGeQKFW1FsNoOpj8Ta3Ge5EgLMKvU6eONvmgCjc0Sp5ey/dIS03Q91PNQk0ngmVoTK2Xk8OqlgLUb8BSZnv0/y4GT/d0xcmEY0oa9vvy9fOSe2Rr2Q/x6P+S8NEb+UhMOAFnMV/u7uKXyb2Z8PTfmLDMCBw4gQHB0qWLJLdBR8evVr26aqt33zIaxjVr0RwVKlXUUmjW5JMcPO7DxcdXSMQ6LxJISCOmjBqI38xnmAQyTRnXBLevR+KUxDlDfO4mkUzfx9BGhg8il/0pd5iRkCEAg0S8notBRIa4eUokOsSs42GEwciK4/KcPBmvWoZkIUGodRhyUytwP4WYn58r1ySIXpD3kvuq6ZEEYILlUBvmF6njzGfSDFKLUaPx2cz1JCSdame3bKSn2KsTu33HdkRGVMDPi3JwR+NMuS5DzIyHvIMRatMv4vtUq1ZFSU1tcfdd9+CrL77QZ/v5+aBjly5KBBLMMDeicTw9tGCSNfckL4lDn46kMshCX4sm05Afr79etcyF4JwkMmEeJqHMpWRuOV9O4bXmYmo2komFbfR5SBS2PiSRSBxqJ7aRzs7OxI4du7RXKjUQcSLuqPo3JDHLUfhsJkJ2dq5osjzVPixsYQWmxeIghMxSIpGwTEi+AxOLGYEDQvF65nwSt0kbef/cJli9aik8PL1kv4tqDl+JIF3EHPH7SvojZhUI11xYT8Zokw3DuM3oi6QyTRQXkyhnk5253Kj4RxKVhHnqpX4wr+dCMhkmLls0TTqSkhJx4gS10nElE0t9t27dpoVnTOSYmGitLqDjzBpubXcs2l6bi4qZrV+/yekEImFM7UXiEkxoHufCZzJxaUINzSc+YDHr3/IQG3tE2yhxRA4mvJs7/RbDfyFpuNDEkTBsj01TxeeRNIaZcjttlkqShgtxo5PlXLgoEl1J0HGnv0TNxD7t1EqM2Eii48ePaaUl2yFz3/59uySxi7TUlmaI5oDXUqORUNPXlsFdLY3RLqhp2FCLCczfTEyCicdjTGQ65ZFV4sR02ePg9nC5nxHWr1u3Arf1uAPBQcFKCoMw4gwrWQwNw/CeZDJKsk3z9GfSmGS5GQlzNlwzEhF8tGnmqCHS09OUOOz1QB/kyJGj2uRi/fpV6lRbLNRETvRrtUEXfbX69RuKVsmW8+LV5+BC/4dmjxqJ2ySPCUZ91IL+/n6S8EbHPmoQnh8ZES5+VS31nXx9/bQshtumJjI1DQljkuTfSJq/4pqSiODjqZVICJoYRmvx8Se1teKhQ4e1q83cOTPFec7RsJ0RFInHIoWCwjy81LcKZo93h7eP4aNkZ8k9xN/y8nLXe9NkMaGZ+B7i8K5bu041BwnRuWcA3D1zMXJ4tFa8PvPM/6kJDQkpo2tqIJLH1DLEv5Uo54NDf4F1+5rBTBgmtpGzjX1mIef+fXuRI5pK/Rc5jzXu/Ofh4Yui7CoSkhsluz0fPYB92/wl4d20Jp2aiP5Lsw45SIzz0BYBVatVlvsAYxe44ZfhLlgwex9u73WHEoi18BUrVtCyKWohkpL3LaltbPg7zquJ/nroagmRzzHNGs0Wm37QR2IRAAv9qJW++OIzOadIS3wLClnoybole9Sr11Dfy9PLDmwwwPIfVpXwntQ2LCagL+PkkQBHl3ikxVdXX2bNmuVCEEf8+utErQRmlQU1D32jkubKhn/Gn0j0V9L8FVdDqHwmF5LIMFNGoSabVNBHMsqTToizHaek+vGHb+HkzIbvRgmyo6MLqlWroeYmKKwQdZrHYf7ESHHA3eTak3D3cFa/hn4R35++19Gj0ejT5xF07txVtE95rYuixuE9bMS5eJxTE/1199UjEMljrI1qFqPNDclEH4lVFDRLpmaiv0RykUwspZa76H+5hTabYHVDSEioaCFXvbZcuYqiodKxb/9uOWRB//c/1PbHbA1IJ5xah4sNl44LcqzNU64MkUiYPxOI+wxNZGzTD+JCp5hEYsEk22SfOpWkZOLCQkgWMpJ0a9euwt69e+AuxOE9eC9nVxeJtiLRsFEz9LjtNtSsyd6sRjvokk4y/R0bLg+lHp0Z5DGXkq0F/tzUhNqIJCpZcctt+kssH+IxEo1EMEN7+jT0b4zQnE0lPPS4aaoI/ub9uTb32XB5KHUSmTDIYyxMVEMrGdEY/ReG/PSN2CqA7Xa4z+i3ZYw9yOuM+i22dTZKllk4aJooM6IyzzWJU3Kx4crgmpGoJMxENs0YiWJuU0MZa+M1TQJQi3AhiUy/hr9tBCl9XBckMmG+ikkoQ0Od0VZmORJRkjAlFxtKH9cVic4G8/X++pomYWzEufa47klkgw02/Atg00Q2XBZspWz/YsyYMQMLFy60/ro02DTQvwQs7WdL0dmz5+mavV8Y+bJJMsHiFEa8bCrD8QQeffRRREVF6bHzwUagmxysa3zrrX743/8qonJl1i8W47/PRiMvN0cb5fkGp+DBexogKTELY8YeQlJSBvx8fbRKyGwC3KlTJ9xzzz1Krr/CRqCbGByOZ8f2Hfj08yYoKIwBW4IOG3Yc27emIDMrAxYU4qm+bvDw8oSbh52QBYjyCoK3fQssWJCAoUPHISUlF76+3lryT0KxH+C7775rfYKNQDctbrutp2icikhISMevvzaUPfZIST+B/3tmP9iRITsnS/voFdglYtLYJfAP8EFc2hLEpE8QYmXB3gnw93JChGdZuKMJJk/eK+SbpmMjsYEex4li4z4bgW5CtG3bEbOWNsdLT5yEk3M+GjYKwsoV8ToSnA4MJktuXp6YrSSsWbNGK6j/iqLifMSmzsTRlIniG9kh0N8TLz+6EcgPQ0hQiDYT5rRWNgLdZOjarQs+mxQpJCnG8NeNCmuzVQObzrDzJusU0zPSsWH9ButV/4zkjAOikSqj1x23IzIiSmsDhg4dagvjbxaQIH0e6YmPx0ciLaUYjcuM1lafdJS5ZnMZ9t1jtMUWERdDHoLkIb4a3gYPP9xat+lo2zTQTQBqliGfPo4eT7kgPrYAtzQYq/srVaoIdtk2O2ZSG3GIQA49cykosgyDg10F2TqOKb+fxF2397dpoBsd1CjT57yAXv/niPVL00+Thzh4MFojJ55D8jCSulTy5BWtwc6jW5APMYc4hDtue0f32wh0g6ND+26o0CwHv3yRgGfunmLdewaNGzdW7fOf//xHQvMF1r0Xj0GDJiHnxFt47rlfcCC+vNzTGPnfZsJuYNxxxx3ajZwdMHfu2m7de+WxZ88eId8KpKScQrHfNLz/whn/yaaBblA8/fTTYpaMwSWuJnmIKVN/Q82aDbBo0bw/kYewEegGRGHhFxg2rIuYEWcdTvBq4o0330TnTr2wYcNiLF/+92msbCbsBkNx8TTY2wcjB7+jIPMVeHuWsR658uDIc6tXb0JaajI6dmpz1vlgbRroBkJK4SK89/4OLNv7BdYc3HtVyUPMmjUHVSrXxtx5M885mbCNQDcQhvZbriOa/PL9MXSoNNO69+rglVdeR7dud2HHjtVYtWqlde/fYSPQDYIvv/gWdes10AHYf/h8jXXv1cGqVatRsWI1LFw4A40aN7DuPTtsBLoBsH79JjRo2BITxo/FihUrrHuvHubPX4RKVWqICfsN7dq1s+49O2wEus7Baoq4uFTMnjUZkydPsO69evjf/17FbT3uwa7t67BmzWrr3nPDRqDrHF8M+xYH9u9Crztuu+ojjSxatBhVq9bGwgUzZG1Unv4TbAS6jtG370CUK18Fscei0bRpU+veq4clS5ajQoWqmDljGm659Rbr3vPDRqDrFD/++DOaNGmFKVPH4Msvv7DuvXp4iabrtnuxfdsarFl74U66jUDXIaKjD8Pezgnr1i3D5EkTrXuvHmbNno2aNeph9erFKFfhn3tilISNQNchJk6YqtNfvfLKi9Y9Vxfr1mySsL0qpk4Zj7t697buvTDYCHSd4a2330OLlu3hYG9M7ne18b+XX0W7Dt0k4lqMVavPXWB4LtgIdB3h7Xf6o2eP+zBy5Bfo06ePde/Vw9y58xAZUQ7RB/eiZs1q1r0XBxuBrhOMGfsrWrZoK+QZhrFjx1j3Xl2sXbsRzZu1x8yZU9Cr1+3WvRcHG4GuA8TFnUBOVoFEQJsk+vreuvfqwGx88dxzL6BJ45b4afRXOi3opcJGoOsAo0eP1YbvvXv3tO65MHBQ0n8CG5yZIHk4xPLPP/+MsLAonDhxHAM/fF9Lu9lu+lJgI9A1xltv90PLVh1x6MheVKxUUROZXXQupJkWZyE6H0gWc4hA83YckP3A/sNiLjugcpUoJS6bxbIP/SVBXtSGa4AdO3ZYXn/9LcuaVTstd919j0VIYxFtcXq5GhBCWW69tadl4sTZlg4dOuozDx8+bNm2bZslLy/PetbFwaaBrgEaN2qMTZu2oExIJH4dPwJjfv7p9KCh5nKlIWmNr77+Fq1bt0VKcgKmTJms2og9Vbk+28gbFwIbgUoRHIG/e/fuCAwKwtKly5CTm4WnnnpSJ5C5GqQpiWwhSmLCKbRq3Qkn4o+ob8QZkMaNG4datWpZz7p42AhUiuBUDJzYl7MIdezUHdWrV0Tt2peeeBcKapln//scOnXugV9/HaGjarCoYMaM39GxY0cdA+hSYSNQKeL99wegRs26eKjP01i8aA569ry4qOtSMWHCRDGbTUXjrMa+vXt0ClI2mK9cuYqORnY5sBGoFMCuN+wZWlBgQfdud+K7bz/DiBHfa4/R0sDePQdQvUZ9LF28AIsWLVJTWrZsWTz88MM6JdZlwfClbbjaePHFly2zZy+1vPzyq9Y9lqsWbZXEwIEfWVau3G757zP/tQhxrHuvHGwaqBSQlJQkvk5D7Ni+Aa+99op1L6664yzhOUJCwrB8+R9wcXW9KpWzNgJdRXBkVIIlzZwHNjjEGB6utPD773MQEV4WCxfOw+eff2bde2VhI9BVBIeO6//eh6hbtykWSyL+5z+PWo9cXYhlwVtv9kWXLrdj+m/jMX/+XOuRKw8bga4iBn34Mbp07Ymff/4aY38pnRp2YvXqNahTtyHmzZ+GBg3qX9XG+DYCXWEw9xOLFi5Bg0bNMXHiaPz666+6r7SwfPlqODk5Y8XyZXjmmaete68ObAS6wqBjzIK72OMJkoAL0Lfv29YjpQOarnbtumHu3KkSsl/6gFIXChuBrgK+/up7nEpMQOPGDXVc5dLCokVL0ahxC8yaOQn33/+Ade/VhY1AVxhviwbw8vZHbOyhS27ld6nYunUbMjLSsGnTBnTq1NG69+rCRqAriI8GDUX7Dt0xaeJYDPvic+ve0kG/fh+gRbP2WLJknjjPVy/q+itsA0xdIcyZM08cV198/90nmDL174NdXk1wHB87uGLFikV48snHtGFaacGmga4AOJB3enoepk8bi59+/sm69/KQl5+GGTPHY/yEn5CWnmTde3Yc2HcIJ+KP49ix2FIlD2HTQFcAw4Z9g6SkBHTp0hFt2hijuF8qOHDmQw89rNMRMGliYmI0qiPONh5i374D0K1rLwz/6iNMmDDeurf0YCPQZeK99wYiMCAY8Sdj8eGHH1j3XhpYZpOVla3E4aRwCSdTkZAYJ7+LtA2Pl7cXNm/abD0b+PbbH1C+XDUsWTobr732aqlGfCZsJuwy8MYb76J2rYb4fcbUyyLPl8OHidbpg8zMLKSmpmL//v2oXDMDO3ZuwsmTx1FcZNFmpynJKWjRopleYzZFjTl2GOHhYdeEPIRNA10iPvxgMJo0bYvBg/tdcoFdckoynn32/2BvZ6c9MQ4fPoz0jETs3XNYjhYhKXUFElL2Ye6q/+HDF1zg4uKqvSyqVAtCqxZ3o2PH7uK0f47nBv0CWFOxWNaWYm94ulaEr3s7lPHqA3eX+sbBqwAbgS4BM2fOhqurP3788QtMnHjpo4bdccedQhzOnmMRHyoFjbqsg1dAIRwd7eDsBNFIQGE+/SJg0TQ3HD/sBAcHRzzyyOPo0eMeTJ70M3q9NBweTnYShbEaBTgaL0u0cX+Sivsc7Syo39AOFUKeQZRfPzg6XLkWATYCXSRiY2Oxdt12LPxjJj4c9KGYjgDrkXMjLXs2ThV8jQED5+L+Z4D5EuXvWnQrLHb5Sh5qHzf/vQiKkNRnogsb/MQipaUaPkZWFhASDtRs4AC34iYoSPg/JCScQIOuA+Dqk6HkYdtGV6tDwt/5ch+zSyGbHWWIH75zu2i9RKBKFeDBzhmi+TysZ1w6bAS6SHz99Y84GR+H2nVq4O6777LuPTv2x0tCJ4/EjFGvwMnFDoWFBTprDhdRPLCzL9ZOfVlZmahcuTrqd5qMqo0SVONkZQgphBVBnrIWYpAUhfYW/PHTR6hZqz5mzR+G+1+ZDw9rRXuBpGKhNSWd5LrcXMDL3dBA7JxKbuXKfaPFOh7eB5SrakHnRm+hXMAg46JLhI1AF4EPBg6Gv0Rc69Ytx8//UN7z4YcfaoMytnumiNl1mAu1DZezid3Ozl6J1frhrxEZZgfhC8SvRoaQwUPIsHzs++jV6y58+/UwPNx/BPLy6DsJOYQwYtmQkgSsmAtMHeWAU/Fyr+J8eHjao1LtYhQXOqKwoBBDx9rBRe61W4K56uIaNQiehgCvXtY3uHjYCHSBeOed/joYwTfffor58+dZ954dL7zwgnbhoWhJFvbBUq1jJQ5//7U5K38mS5TF/exubClyQVbhTtzy+DIEhQILRt2Nts2fFvO5FE3v/lC0l0UIBCTEAbPHA5uW+sv1GdptiF2aOTdYSEiIRHEnUbVKDVRtuAUPvJwp72CHHeuA38cC94o5bV//TdQse+layEagC8CAAR+hZcuOGDnyS4wbJxHPefB///d/8PX1PU0cU+NwmwvF/VfyMCRPSUnRhl8kHiMtaiu93pKNdvfPRMa+T+Dl4Y3DyZ+gXN2d+OQ1IO6QP3Lz03RSOfMZ5cuXN0hTtapEdfH434BkBJZLQ+xBwD/EMGlOzhbs3+qJ8V/54UR8jPUtLg22cqB/wM8//4K6dRpi3txpGDLkI+ves+O5557TAj/TVJnrksQhOUwCcR9LmlkVQlDzmOQhaP5cnLxxYuN7aFC/OebOWYTmt+3EynkO4sc4oladyjpvad26dZV8zZo10z5fFcrXxBNvbsX3fxxGzZZpSEsRf8jfIM7EL8vhs/9VxbxxkQgK9tXnXA5sBDoPdu7ajQwJX44ePYTwiDKIjIy0Hvk7OH8XiUJNwpEusiR0omah6SpJHi4kBqO5Y8eO6X4upuYh4QiTaH6+QWjTuiumTv0Ffd4boz7Skt8kNBfC8Bm8N6/huRym5YEnnPDSsBU4ciwH+3eI07wbcHO34OePo/D5K1WQFO8s/pKdXhcVdXEDap4NNgKdAwX5BZg29XchTQXM/2M2XnrpJeuRP2P79u149tlnlTz0PUgYrkkeLkzkzMxMXbjNWZQPHTpkvZq+j0Ee09nmfbiP2wWFRShXvgK2bFmDmOObkZcrTrMQ6OQJg4iciZnX8p7+vhF498c16Hh/POKOiLZxgvhDFvz6eTkMe60aCnI85L5nkpvPqF27tvXXpcNGoHNgwIBB6NqlF376+RvMnn32mXFInB9//FETkuQwycI1qxnMgZtICmoJkotzuDPxCJLEJI9JGnPNaypUqCIhe0MsXDQPAb4V1XGmgsrPd4CvT4jei/5W004n8di7u+R5dji0F3B2kShrg7cSJ+2UC1jMaGg2u9MN7Hn/Vq1a6fblwEags+D119/FrbfejbFjv8X0aVM1Qf8KkocJT/Lk5BSiQsU8MXOu4pM4o7jI/jQJSBpqIm6XJAgXdvthgpr7TLPFJTy8PDq2vwWTJ/6EoKBAOQ7M/L4pOArLtzNz8c73h1G3RToGj9+Hmk0ysGE5cEwUm52dBV++WQ1blkvoJjzlvfjshx5+VOvLeB/u47MqVrz8ph82Av0Fr776Ftq27YxZsyfhrbff0IQ1E5gLQWeZ5KGWcXAswoY1qzF53GYhRDTy83agZat4HDu6GW6uR9GwkZ0O38LzTf+G9zF9HsIkjaurix5zcXEX0xmF1asX4VRygu6zt3eAu2NdTBrWAIUFkHMhjnI2iortEC1ap/1twLzxAfiuXzUxX8Y7m/f+8KOheo/i4iIhrKHt+C7BwcF6zuXARqASGDr0U1SpWg0Ho/eIgxkmWiBc95vEocl4/vnnNQFontLS87H0j+WSKPZYvbk1brk1GJZi4NaeZSS0dsaq5QkYNnTFn/wbrkkeah7TdBE8lp1taKrgoDISSVXBkqULtTyHS15erhZMZqdWRmAZ8W+8gRQJ3mKjgbpNLRj+loTtu40aed6Tzxn44WD0efg/ePP1V5AlppXRHody4TE++0p0dbaVA5UA2zRXq1YH48aPxKRJE1XQZmKwymHoUCMnk0jZ2fk4fHANDsUUoLBMFdztGIMD7oVw93ZFdlYRXF3ssXtXJgYMrotFC/w1x/M6ah2Sx/RFTBjJYIewsLLo0fNu/PD95xCPR0cOYxMPHrd3yEOvF2Zg33YgMw0IlSBq53oXrJ5TTt+T5OP9wyMiJLSvj6NHDuPe+x9ErpjQnTu3i/MejcSERMTHn9Bncjrvy4VNA1nRr98AMV3dMHbMd5g8eZLuM8kzYcIEfPLJJ6fJU1BQhDXLF+NYbB4eHzEDXRK3495mbVH2yUmIj0nC4ehsBHklyLnFWPSHr15nah/m/L+aLu4nAgKCUaNGbcybNx25eTnqgLNYgMfL1tqJ25+boWH5kf1AeDlIhBWKtfMqnC43Iry8vPHkk8+gdZt2QpodOrADTe3mTZtw8MBBiewKTj/3SuBfSyAmqAnTaf711+8x7bfppxOU5wwfPhxr167VbTOicnJyQLvOXdCuU2ecmvMlyj3cHUsCEuG+6ink5Dujad1M7NrvItpDiCO3ovZhgplmyySQSSzC3t4RPt6+cHZywcYNa+SaQjWTRUXFaHPfDNTrsEd+A44SntdrRpNVCdnpPno9tVSLlq3RpFlzvPH2u2JaxdRlZeozOZhDvjjyTz79rJrBlORkfV5J0l0O/vUm7O23+qF1q05YuWohXnv9ZS1JJliWM23aNPzyyy+nE9nMtSV/M/HoV9BR5n6Kk/VNrm4s3ylGsvgpJBAXtnMuqX1KEihCVErPnvfhy+GDJKGNNtAFEq7f9dpEZKXZidYDcjIhvowFE4fV0ApUXs/7vfl2P6SmJKNMaJisT2HMmJ/w4kuvSAQ5BSHBIdi8ZRNOxseffn+C/hQLMy8X/2oCjR8/UYgCJCXGo1IlScDbjSHnKBLm/v/+97/qeHLb3p5q/0yYbcIUH/eRDFzTSdYKUesx5naTPDxu7jfXnp4+6NKlJ1avWoQDB/fpPjv7XNzx0mxE77TDvCnA7X2AXRsdsWFBpdPXEdx2dXUT3ykM1WvUxOyZMxAoYX+bdh3QsGEj9Hv3rdPnm+/OzMFms1cC/1oC7du7D3PnLoSXjy/WrF6GH344M8UAifDAAw+o/0Czw6oJ1jkxlHZg4xyBmRjmYoLiNH9zmxqKhX0kEMFj3G+Knb85bqKvbwCmTR0vmswFUTX3oWHnPYjeJU7yRqBpO2Dy94HIOMVynD8XK3C7bPnyePTRx/GetR9+qJApMSHhtHYj+B0mwVl3dqUGfLjOfKDS4TJz4NSpv6F8haqYNXMqfvxxhPWIAfop0dHRSiAuBBPA19dbQ183N1dNvPx8o4kGy1e4mD6SSQ6CBYms4KTzbSY8wTXPjYyogBbNO+GP+TPluCM69pmLBh33yHESGWjc1oIRAyoiLdFfzyd4Hy6mOcwQgo8aOQJ93xug7x5/4oQeN/0tLibZeA9mhiuF64pA+UWXONz+ReKDgYPQvEVHzJkzBdOnT/tTgpMQr776iqwLVeAEj7M0me11aNLMrjckkre3l/pNNCNMqIKCfCWo6aSSQEw0EpE+h0lIDnTp5uaJdm27StQ3Gg4uCbj71Rnw9MvT1ogxB8S0+Qh5+lcV8p7RXlzM9zVJwdJwRlqffTJE95M4Jb+J55jvw3dp0aKFbl8J/OtM2OYtW7Bpw1bEnTyBV19+UX0VgmJgYrNWPTNTUhB0XAvE2UzTAj5qICOKoh/zZzNmwmIp1sRjwR8TnYnGhKX24f15PcFzuH377XcjT/yrdOePkJV3HNnyWJbvRFWSk+wsGP95Nbm/4Sgz4U3ycG3u48Jtgvv5m/cnuOY70IyW1ICsv2vZsqWec7m4zkzY1cesGbPFdNVAbk7WafJQ6CwoZNTFBKevwwRmZBUcXAbly5fTpg8MiX3EZ2J9FxPNSMgzi5nzeY+0tFTRDOmqjXgeSUVNxWdSY7Ro0QZVKtXE8uXLkJp2HPl5kPsCZaKADYtDMO6zynK/MxrQBJ/B+1FTcr/pWxHcz/c2icVzCGYEXmdee75mKReLf50G+ujDwahYpTZatWwKd6+DSMvYg0yxGRnpzvhk8AK4OBt9r0TOkgiGn8KFYjK3CR6Xv7pNc0d/yDhmOLe81ryGZTnUTvzNCtQqVWvizjsewoTxP6BKh+E4vM8O4kMjJ4sNvirDyZnlQobfQjDRSRQSwtQ85jGCx0uuCZ7Dc+nv0PwSvIYE27lzp/6+EvjXEIi5kIkw/Muv0bnnVvh41cTuYxNwPHUn9h7NgbOYptY1WqJquWZYPD8FM6akiPCZaIZjbBDCJBJFZpgSksgkE9dmwvN5NBs8t6iwCEXFvI8FAYFBuLPXAzhy9AAOJ30Mr4BUuLhZsGiaP1ITfE9fT23BbT7DeGaxJj63uZgwz+FxXsO1ud+8jsQztQ8jwlWrVuk5VwL/GgIVy2cejfsRLu67sDd2OTbs3y0JB7hJbj8S44Qc0SDpmRbxjYRs2Rb07lAR93TvgfXrjuOnEaeQnemkBOFCstBkmTBzvrkmzuwztFlBQaESqn27jggJicLMWVPg6HIM+XYHsGWVMVcFz+P59FlMwhDc5v3Me5ZMMnO/SSDTXHEfr6f24f1Mc7Zp0yY1zVcK/woC5eWnYtqsdxEY7Ahv371wcCrEhr0HcGKfJ1b9EYxyZSshJCIN4TVWY9WOTBw7mYM8cWgLxC8JL2fBzwMGITtvAx69L1ESh71DjWap9JUIpuufW/sxkY21/JXFEHHlStXQuUsvTJnyM2JijiA6WkItQZEkfrGYOWoNw6c5QxbuIzlMghA8xv1mZMUkNM/n2tzmNQTPJYHY0I1tsK8krhsClRTClcSnnw1ClSrl4e3jguwsFzg4JsPZ4wTyCw+IL7AF3W6pgcm/iHaKpu/DytIiePknochzLXbFpePwqgJs2/h/cJSEzcrbhQd75UrOdpLFcErNwkXj3Q0zRpgEMqXL72vZvDXshICzZk1DSkqy1TcxzAwTWZJa72PKwSSMCd6Di6mZCF5bUm5n7nXmfJKH13zzzTdo27atHrtSuG6isCtNnttuuw2jR49GSHAU8gqO4tDBVBw5fAR7dsVj4+psbFgRiKy0mpg9JwZHjm+Bl2883vmwjBAsHz7uNeCefT9OriiPiZPrwtW5leS02nB3KysJxJ6lRttnagD6SMaaURF9JD7dMHEmGfhp7u4eCCkTieNxMXIPmhMjcbkQxupMq0TTaS5JEJ7Lba75TFPDmPcx70XimdsEfzMavNLkIW46E7ZlyxaMHTsWlStXEtOVL5ojDfv3nEJaeqpGSprIch5HxOBABa4SpXh7B6Bq7UJUq+2I7DR/lK3giinjjuDuB/wRGdpa/KdcFGEPLPYHcUv7NbAUO2sCc2HOPps2MhOdoITDQiPQpWsvjBr1JU7ExyErM0u0Xa76ZjzTzu6M08yF2yW1CVHynoRJoJLnlryGpOE7ch8b/xvm8cripiJQmzZt0LRpU6278vb2EV8nHZnpou7lExMSE+Hn56tlNCyPYZlOREQEAiUqYokyiUASsDohJKwQds6DEeLfVxJBohnHFbB3SBRC5qBTi4XilJI8JUlkmDTzHiTSXxObfd/ZOfGbb4YgOfmUmi9W0jJxjXMN0pDUJkreg1rLOEYtZBCF4PMIQwMa0Ru3CV7PZ5TsBXKlcVP4QEyMu+++W4XKebCcXQolMdgFxlUS2wUe7u7wFfKwlpzP4DlO1ByS+Px9RgQWHSqX/bXu/s8ChPpI1Oa9TPamyZKPRtXHKnFIIEY2BoEcdR8TziATSeSozze+xzBhlSpVFxPSFV98wT7zqfqspKRTp59tRGuGBuI9iAIhrFBDCVksmpPHeA61qGzBzp4FmgZZDfI5aKTH66l9aGZZp3c1ccP7QN9//71WP1ADVK9eHeUrOsDfLwKR4dW01rl582Zo3qK5liSzDCQyqqwWruWKoPk7OvqQagRWeL711ltYs26VJkTikbeRU7BOkrlAnlKMSeP2W32SQg3JTT/I2KYfVKS/Tb+IZDbIYTix/M3w2VHIxfNoTs32yYSxog9kp60Gc3NYnSL3MDioxCFJ2P6a9yGB7e3ZUC0PDvZGXzRqG4LPooa92uQhblgNxERgZz8KjUO8VazkAr8AD+TnRMGNdVGiDejn2AkZ2NiKuZKlwHl5nEvdDjm5eZLD80Twedi9ew82bFiPgIAAEX6Rtieet2A0Ro55GP6BxUg86Y45c5bhs0GblVw0WdQ2rNJwdKQmou9jaiP6RMZxQzuw4vSUJLqnkLkdpk4dK1FhFa2UZUJzZNXy5SsImf3Ef9sqFCoWkpF8olXkYk0euYeDkMdZnscmjoUS8tN3IlkN5tHpFsfZzgXFQtYuXbqIpvtCCXe1cUP6QKxLGjJkCEJCghEZEYmwqEyknPIX5/ZMHyuC5KKjahKT19HcMOHUZ5DEWrTwD0kMycWOdqKFUuDi7IH4E/GoXOcw3nvvWRQVBCEjbxUqhN+OWlVeUu1FbWf4QI5Wf4j7jMpWw6yZzrVR+Uqy+/n5IzS0jPpgHMqOHRDT0tJ1zlISbfXqFcjJzoGbu9G1h0Tl2pFlTnTS5RwShuRh1Qi/S2yYvC99IFnErFE7DfzgY9x5Z28lz6Vq9YuBQ3+BdfuGAIW4cOFCneuzQmV/+PgWIiXJT4RtFN2zUI7m5ciRw5rL2Sg9QxKL1Qk0MyRVbi57KezURmUkg9xVIqMTkqCiKdwdJHFz8cZ7Yh6KW8HitAk+Xn5Iy9qP5CQLDu5P1oQxFiORmFhGgnFtHuN+4xyueZwa0DQ15mR0J4Ssx8XnIhlIAKG/nstvIUG5TSLyukIhfdWqtYSMAfjgGy80b+uFex93Q2i4H3LSy2lBYcWKldCsWXO9rjRwQ2kgOssrVqwQjVEoTnE2MjNckJdrr/4ESZGTQ3LkIjbWKG01TQjNA01VrhzPys7S4U+o9omMzAw5rxgxx/ajrPhHHBG1cp2VuLPXS7B32Q0/n1A4ORuJ4Yr70aBOb6sZM7QNt+mP0Fn/q/Yxz+E7cDtK7k/NQQ3E/uzMDHR6qQ3pN7HphkUygJJRSOco9yYRqSnz8wtRu3YDeZ7RQpJalC0IOOqZv7+3mPFyqu3WrlmOmNiTel1p4LpxosljczkbGBmxjOfYsTi4uKbh6GEL4o6n4ETcCR1T+eTJBBw8eADbt2/TxKH2ycnJFrOVqfvpUB4+cuQ0eagVTpyIE+3iIQKPRlRkpGiubNRosB939X4e6Tmr4e8bjo3rjiMpPlMSTK5yipYEN2rd6YPQlJiL6UiTCMZCx9koZeY3kSwkOTUPzReJw/ONSlr6O3Ku3IcaixDdZfwTIhQVWCRAqHv6GMnIlpF8Bhuy2dkZbY84iqunl7eeU1q4ZgQqSZhzkaYk6Dsw+vD1z8H6tTFITU3WnJgsJoqt++gEc5JZNhYn2WjKEhOThEhJYsZS4e3F3hZGGYroXRw9ehTePm7Yd2CXaAZ2fclAvebH0bFzS8SdXIeKFWpg/uz9aNkuUjSatYFZ8THsOfSdJrxFEpvk4D0NshjkMYhkHDP2GTXhNEF836SkRDU1THAuhEU0KolkaBsjEqMGchDHOF/OyZfnUZOxYNTULGzZyIGljJ6rbnqcmqtKlZrYtWvnBcn0SuCamrDzPdoUFIVNlU/hHIxei4x0F/j4eGPHjp04cOAA4uPj1Tmm6eI17O/N/lUsK6GWqFatmjq++/btlcQsVkKxoZf4wDrwpbu7kyRuBpq2SkKDptUlOjuFhvUbyL0Yvjvg0P408YucNMLz864HR7uqeOONtzD798NwlkRzpjNtLROStIe91aQZEZpcZy28pF/G32zhSA1Es0twFHoSj+/LSEt4anWc2TDMosPMRJaN0gDB3y8QuXlZqlV5Dz6H5PT3L4OU5ERERIZpWZe/vy8GD/74tAyvJq6ZBvonkFxcmINJgALxAX7/fbESaebMWTqUG0ueK1eurDmwUqXKWtZTXxKf81U8+uh/dGJ9EihOfAXeiyEzU1k0PaLKhsDXx10SMg0t2yejZsNw5BacRNNGNSVRJFpzzNfylWPH0hFe1ld8rjIoLBCzUZyPl99sofdT3ysvR5/N92T5DX0tOuzUlizhZh0YTSxNFkdjNUyXMTa0fp9uG6XKzE4kTZEsdKdJHmogF7d8DQYKiwvw2CvJKgMufCbLstrckgg/fx/1ERMTT2Hd2ivX3uefcN0SiGAOojkiJkz6Hnff9RAWLFiguS81LVUbZ7Vp01b7c1WrWlWrKOhUhoWHwVHUP8NnJh5HhKcWi4wMFx/BAQ0asmNeEfIKTqFVxzSUrRIg2ioLrZtGiSZJkiVHJFMkSzGat4mQ367ISg3SMpaiojzEJWzXxGMIXq9eQzWhueIc08GliSwUjULTQk3Byd8Y6huOPrtFG+aK15NA1JJkDkuaZYeW/TiK869NPOT3ky/UxJ6d8Xo+9cnkEeXUB+LC7yVJF800qi4yMnIREJqgprK0cFUItGfPLrz04v+hTBk/lC1bBkGB3ogID0RYaACGDx9mPeuMmTofKIxMybndbqmNSZMmqcBuu+1WbNm8BUsWL5IzDDVPn4NmhGqdbV5IvJMJJ7Fy1Ur9Xat2TYSGBaBBg7qSwPkSfR1DkxapiKjoA3vRNp1bBwgBUkXr5Eoi5otgCnTwbg8PFyQn+Mr9JeEt2di062PMm3sY5ctVUFLQYSeBGL2x1wUTOisrA5s3c56LeHkniRTF8TbLpOgLGeQxynLoJ3GxE0fa8KkkUcSE5QvReM2O9YzijLY/lAWvJXkqVKigJdn5BXlwdQ5S7RMn3+zrz7bVLqVivogr6gNRM1SpbJQEFzE3yT47EYajvaMksxGJUPXy46rXqIUZM+ZqLjwfGHnxlNT0aGRnuqgAOVrFkiVL0KNnL+SLSWDC0a+hEOmARkREqqlg5LV161ZUrFgBLVrVh4uQ62RCHPYcWIS6DbIQEOkGF6di3N7ZVQJlVkKK36Fref8iLzFJnkhNCpB7usn3iGnYuAzLF+VgxYJCjfDoxJKwJBEby5McwcFB6uAzrGfpNBOb4TW/k9/P9zeiNNEwRUJSRzFHQhC+NyXBTMCmtNnZeahcNRz79sSrP0VTxXvQTHPN55Fg1GjR0Qf1N4f57XybH07GBGHixCmlQqIrpoGaNa2PmjUqqgBEQ4tzKaSR9y+SiCRDHOGsrBzNidk5uSKcXB0tIlQ0FIVwPuRkc2xjMQnOoWoaeD7NQ48ePSQBmdDMyWIaJHG4plPJhe/BUtuaNWuhTr3K2kfc2dkRzu7xaNNBNEuAmyivYtzakaSWRZLPTtaiB+Sp9uLsOiI5kU1BCyWk34ZJUxdizFeeiDsUJVrVqFdjTid5WO9E551LcnKSahImLE0oE5sZ4ExUZpBIM46mrzxR3uO09pFELyyQyE0yWucevkICtiVyP61dSVJ+H8/n763btug2jzsKYRNOWtCuXXu9V2ngihCIpoklucxBjkIcfnROTj5yc/K00jIrg85mHty8OK5OjmiqXP3N0tdKlaLU1JwLLVu1Qc8et4n5miwaxAnHjh8Rn4aFcAWindaLhlmHQ4ej1UFl6XRAQCBvi4SEJOSJlnBzE0fTx8uoG3NMQ1TFw8gSc0QfqHPbVAinlPCS5PLe1JNOSEoUnyeL5HREbtERvPHSRmxaXE7Cfj+tsN28eTN69eqlCciBKumLsBvPqVPGaGIUK1dMVKM02dAE9H2MxHbW9+c5BsG43/B/uE2C0V+a+stJ6z2Myef4HJKSmYhESk1N07IjEorHPb1ccfxIAdq2bafPKw1clAnjqVSL5iXcDg31V0FSAFS9GjnQUZQP8w0swov9/fDRq0XIz3VGVu5hlKtkj+p1vdHpVh+8/jgrGY3S3GPHEvSefwWf0eO+KGxcVoAyoSGSgFWRJ2H3kcOH0KJFW4SHR6jmYV0Tcy7rl3bs3Iis7EJUKB8h0ZOn9uvi2DuZxRPgFbgLBw96oUnjNDSqzoI6mlt2VXZGQbE7Tp7wF/J7S8Rjj5y8JLz/9iZ4OzcWp9aInFavXq3vxQpRo3I2D/v379H3JLhycGD0xcVd95MQJAx9Jv4m2UkkEosLr+HVdMJZF8bzIiMrimYLle28081QWBzAillmEr6L2baJawYLFWsUYPPqLGzfsUNNZ2ngoglUEpXF38nPM2acMSMNFqJlZuZjyI9lUJT4P3z88Uci5FxRx2Wwcf1O1G7khhm/FsEvuAjPvRmIT97KhLOrgzjGPTBq1Bjrnc+AwUn7noGo1iQTi8f5iTaj/feEj6+HRGIJ6rwa4ueK2/bwEueyVq168PH2RGBIAMpGRor2cIZP5His2SA+hWiAZx5N02hH9IRoIHdkCWnihTx5+d7yOwfzF+zHzq25KMqooSZqzJgxp01I586dlRQHD+4XLZCijyZYokzfh86tl5enZgzT7+H4h6dOpYhJzlJTzAzG9zVCcpY5i9kXGbq6OouGyUfVarVV89BMWiz5cm2mmE1vbXbChnCUOe/N9zE1FAnLcq65c+cp4UoDF2zC/koehrRUs6r0RU1TtbKyLyU5B43aFOHY0Tw888wTktOMqKFs1VMoW8kZuzbZiakJQKBPZfR/6SRGzTHG9fvjj7N/9J2970BctD1mjXLEbc8moM87qZIIeTh+7CQST2ZJ4vAsvptoR/nLKoHCwnwcPrJPw/fMjAwdqDKv+Ah8A2JQkCc+kqMFDmLn6HXQfCUlO4sGFA2V6Q17pzx8PFhM4xoXFKZX5811hDLm9G7duuHWW2+VZxZjw4Z1arYM0AG2lwQUYvt468JyICY+tQqHXuFshKp1xKGmc2hI03hv3RL50mdkBqQ/R1nwfDWjORzP0Ef3cSExuaZzTX/QwTkPPmUOKqHc3K9cl50LwQURqCR59ENlCQ8PMir+rB+al18oiZWPVl0ljN+ejam/xqJFyxb6sazxPrg3FZ1u8UFqoifeffddrbuqUb02po5NhLuXCEoEt2XLJutTDMydO1cjjOxMZ2SnO2P0e974Y7wd5h6Jx7uj08W38dYuwYUFTuLAlhXH06q27ZhQ4sQWZonvIz5aWXGavbeIJjR8E+GvQZ4ie5xIcEF8fIAcc0N6dhpefm4VTh4KR3FeGdUOTBRGPmyQzkTbtm2rvOcG1RoECezm5gF/MaE+4mtxiDk3N3dZXMW8h6r5NOrfRNhqsozEd3YxRvggGU/LV9ZGudAZklStmwJ3D0clI82l0TU6XY9xqL1mnY8gLdmClLjyqoGGfjzUuFcp4YJM2F9PST51CrXrVFMBkxz5El0x1wwZ6YO+zx9D+SpOSEspwANPBWDmT1VESFno8Ugsfv22EKEhlXBwf4I6glTzXkFH8ezrUej73zRMnz4TzZsbI0fwmc2aN9Nn0cbnMFqTfSpfSf2GHQvw2og8HDtowS8DvBB/VMLpk3moUCFcfJo0hEQ4oEJFV0REeiMoxB0t25zClu3BOH40HbVq2qFSRYs48hZkZbpLYgXh+xE7MXtiovhwVpMiCWQWOVCDkhgcOYyEokli4tEZph9EE0Lzw8pMJjR/szUkB2lgsxG+P00NtTQbtNGks1ojJ4fD0FFryvPkWYxc1eyJWa5Tp758p8jXuQAe7n5Yv369jutMkhAs3qBmo59E/4oa79ixGKxYsUplx/cuDVwUgahpuF2/fk0NXxkVscRUw04nTqLmjczsOEiwgjcGhWLnlkzc82gAPDwdEODugUkT7TBllGHvWf1wMvEYykSewP/eD8d/7+SEsi3x+++z9eObN2+uz2DCsPJSW/Axt1pVvt5ENjkl5K1P5qJVLzFbO+2RHOuCxk18ERJqj9yCfHlHRwR7+8DFNQerV3jByc5dfDdHeX6xLHY4GmuPd/63A0knJCEdjHdjQOAq5qFIzG9aegb8fHy1UZe7aBYlgfh6NFNMTJKMvhF9H5oUOvO1a9dCTEysLEeFRJmnoyaSj2s2HGOdWW5uln4DCcvola6AEqigGHXrNRCiMjgIEnO5QQni708t56PP3LVrlxKb+1gzz9aUmZlpGDdu4mnilwb+kUDmYa65kESVKkaqELUZpWgD1hK//2UInrl3j04zxI8KKrsdDzwdgKhyjvh5SFPRJIX60QSF3LhdCoIjk9VXatvFGy/cl45bb7kNd919n7ZzpuBJIOZ2SpnRFROiZL2RCX03MUqOjuJvueQjqrIb7nzaVaIqhrhAiA+1ggXx0V7wcPJH5eo5cr6b+Dr7sHkp/Q05SeTNgsaIiHAlCZvBauVrcoqaSmfRLCzboSaiGSGh2L6ZGocEYuI3btxYy4fWrVtnJQ4bjxlTHvBaMxLLzck2NBlLoMVnM7UdSUtNxAxZr34j/TaShHKjY85RNfg8vh8LSbnN0unIyAiEhISJ3L7Vfab5Kw2cl0AlD5nahx8aHOwn/oYDXN1cNDdlZRWiWo0KSEo0Gjox0UPDA9G7jxv2bqyONWtW6XUlQQEymoos74Rn+ibhse4paNOmk+YwNrUwBcDqAAqMgmG5B0ubea2muPg6JpMM30HeUXY7ORWhx+MusHfkO8uxQjvVgs1qNoS9czrG/LwXW5azkJPmyiglpnZ78803tbb8xx9HyjMlupRvYWtGf38/SUBvIQ/Lk0RTSKLSfFHjkDisarjjjjuUJLNnz9L7UWvyHvRbuBgEMhrjsyyMBYoMREh8wzdit2ajjovBSdNmzZGXW4B9+/bpc3nPRk0rIjPNScnJ6hPKyNvXDkX5boiMisSXXw5XOfEepYWzEuivu0zycCG7Q0L8VAU7yAdwRpl8EUpkeGXRRNmaG729feFVZqM4o9U09/0T6KTSnvNaCpIN0DnFEgXP57FeiyRiLmTTDUY/RpkKr+YfeV/yiXNEQqJBMQHuHmxZ6Cj+EJ1sMWeZFqSniiZLkhMtDvr+JAhzfAvxu6g96NhPmDBe78lnM0GpbbiUbHFI4vBd+W7sV9a6dWuRUZFklDWIi4vTDETtRZLQZPFd+f76W3ygnFxjRHpqsXzxh+gD8f3NhvM8VlzoDi8fhufGPGJ8XtlyYUhOyoK3j6c2YykucsIrH+bg1cePybM3qj/G80pL+xDn1EDmbq5NAlEwFFRkeBn5UAlv5EUZPUVUkFxUVFV+FiOnaCuefiUES2ZEYOuGRBX42UDhs0qACcAPpoBr1KijE+6Xr54i/kx1zPxtnTqgFODBgwc199JRJYnoiBJ8NyYIOUQfJjubc2hpehh/qJLUTBiahl6Okdud1Yd5+un/8jOss+6wFlu0kpzLxDUaaxkTqBjEIYkMrcN7tGrV2jqBiSGjKVMmqeZRAmips1F1wSocmi9qIZpgalFqGRKm2GJUd2geEE2k1TOaKQsxeUlV/N+9RsTFZrksj2rWdQfWzq+t2n7QyFTc1+EEvvv2e9FYzTSDlTbOG8bzw/jBpoBMwbiKQ8c2K8zBTJy0FMltThtw99PH4ORsh1VLUpEc73FWVerh4a6VmxUrlhdTGKIt61gxSeH0fnKnhPll4O6dhZCyx/HOZ0CHjm1Vi7HpBP0P3pOJRiecbW3oT3mKKWT7IKEG3Fw91OFkeQjJxhxJ7cG1q/x2E9J4enrpEG+cnpKR0pdffqFNTbmfc456enlIbua2p74vn8NjJBwLBEkmTpXEilOCJOHo9mfIQ5kZvhpZTBPFDOMu78R7kDwkILWNj7efEoSgJqLmonZkdPvG4w7oeR8rc41uz8zA29YESyaRiHd0Bh7tnoqgQH9Ur1FD73st8CcNxE1+jEEcY7cpELXZIhPmqqeeehwLF87XRt9FYiPSU/PRtAPE6c1B87ae8A9wx7TRZwjEezJh6Fxzm8PEkTAEE5uOILvfMtHad2yITvdsx/q5nVGzxWqsm99ECJalkQiFxHY9FCQTl6WuDIeppajBeG9qJo76zgQ0a8HNL+Rv+l0dOrTX8PeXX8ZqyS41C8lG8B5Gtx3DVJUMzY0yHEZdjujatZts05czIsQFC+Zr4vN5zGQGjDX/WmQf3zs2JkZ/854klIcsbCyWlZ2p17I1IuXGc+iEt2rTEPHHs+Dnb1TeHj0aI1FkBaxauULC/QIsX75GS6ZL0+8pib+ZMEPgZ5YzOcooOuc2hRkeFiyJKLnJWpXxQj9XHDqYLSRwx551tSVKOGQ1AS5qgqgpSADmRJKFNdds08LEZ+TChOPIWdQunG24XZcQhJZNRfSuCCSeKMKePXv1OQT9E/pFJOHRmCPWdDIKNM13ZY7lQvA3zUe5clEayZBEv/zyk14XGBQsx9XW6fn8Ni6m1iKJSFKSipqEJOHIHyQTwQw1btw43eZzSB6u+T0GgbnfGCwq+kC0uMx8jmGSWETBDMTnULZ79xhDz9FRZ3NZTlHA51WrVktlxPej8xwj/iGju+m/zZGot8o10z7EaQJxZd1UGKaL6tnack7tueEc8veQwYPw88+jNO24PyCkGL0ecsWy3yvqcRa6sYSWZGAZBU0VcztJxeMffDAQX3zxpQq6UqVKEsllaQ6jgNiniyaqaZPWqNU0Tqd6nPZrnCYCBU0tY7YLpubhe5IAvBdRWCCRT0Gu+BJG6ExT6+vrj1at22HOnJlyvFBLgvl+xiWGmeH9TfLwXZjAhuYxylX4nI4dO6rm4D5+B1tI8p0pA5KX9+I9eS5lyMQNEpKuFQeb5/NgcFCgtg4gSZzkGXZCRvpDJOqp5FM4eGCPkorn874sfCSR+Q78pvIVKonsvlLNY2r1awUlEF+U4PrMYhCIxDEdwpI5nDm6du1qcpHs0/OK8cpAXwz7IBaN6nVXf6VcubJYuXLlaXIwtzHBqX369OmjWoRahwlHQZMcJBwFMm/ePDVT1EjUUjzO51L7mAVzXFPABFsM5uRmoFD282tUp8gGrzktYFkxAXz9QuRZxoCVPEZNwW2+B9/TII+heXiM4H2ovdh8gwTjfpYys4yGx/ge5v3o2zGj8P02rFuPlOQU+AX4GZo7Ilx9HRLHuI/RFIPvrCXSYiJ5D5bsxxw5hBMnjCa9PCc4OBR9+/XXduAkDjMmr7+WsJOE57vLCxqE4YuSDPINVsKcMWMUkiEso0VdgeT0xo3qa+0yU4fHQsLtcO+jFTF9jDEJrWkSmCgUKMnDcPPuu+/Sui76IhxZ46OPPlLBmdqIgmEZCMNVJiwXHjeeX6RENE1qVlaKbBumlBEUy4S4zW+gn8aE1XIiAe/LKIem19c3WO/J4yTEGe1jRF08l8e5sCymceMmao4539batWtkPxPvTKZjUURoaJhkjFgRngUrli0XorCVpIM47yHwku8OKRMi92aXaIOo+gz5xxJ9bnPh++i3yJrnsKSZ9yaBTY3O8jLK5FrjTwQy7feZhaQx95/RQEazDaOROAveBrz/HtatW4MiklDC+kLRVs7OrvATs0HnkOE3m2/ySS4ubmjQoLEKpkeP21SzsLEYo6g6depg5syZmnh8DrUAzRRLXc3cbS4kT4GYqcyMFH0/2aWgs8rczYRlWMwcTWf0dP03v0u3jFaTXl4SScnFJBA1Dts0GT4PScuWf0DdunU0wZgBWCfFRGaGkVdSWXTo0FHLpg4fPoQa1Wvip5Gj5FoLKlUtRMPGFowb44xA0Upsl81Wg/QLXbR4QJxzajl5lmYy+V6WePPZ/F7uM/xHo6qCGY/voQWa1wF5CCVQSdIw4QiuDVKdWaj2jXINw4zQtDAMZsc9TgMwc8Z0rFmzWjUSz2NiavMFETZNXUBgqLYaJCl4L3a5oTDuu+9ebedMtc8c9uqrr6mgaPIoQI6uRY1jkojI067MRiNzFgaacGIOlmeSJKam4Tn0MbToQTIE22mTWPR75EtFa0TpbxLDIA79Hjs1FTSjfPbevft0H2XE7+Ga0dz+/ftEDlmy3QlDPxoi32XBAw+zmqIYaan2mDdLwncPV7Ru2xaeXp5wE9/O1U38L1mfKW5wUZ+P30/SUEOxvIkZiM9nJuPC41wbBL4+8BcCGUQxtkkiw2k2HWgKkguJQzPDNYvlKUCSgo4ttc0hyYnsTuzl6aVEoaAoJIbrLAQ0qyPi4uK14pGJ9uSTT2jviQ0bNmrIzgiLwmT0wfPpa1CgBE1nVlaq3lu1hJLINEUO2irSKLSjxqE1Mcxp+XKVdSYbfkti4knRbPs111MjcPxCEoMEZTkVy38oi0OHjqh2IuSn3K8I9erVV21D8rPSd+jgj8FpJb8dbY9d21m+Y4dvhxkOcr0G9VCuQnn9fsqBZUpG2ZKxmE0/zDIrg0A0pYwASSyDVOax64k8xFkIZKxNAjGRzFJUrUkWQbHgzyhNZSWhUUFI4vBcNsHkuUwkg3TGNSQYCcSFdVpGBMW5JLL0OEN6Ot0HD0Zr92SaNN6bPhOjN7apIdH4LhkZEvUIAVlazERmy0JHZ0fVeCQmy6YYAvN9/APdEBFaT0u3D+0xNBrPIVH4/tEH96GgSEysfGuL5m1VE/D7WR9n9PMiqURQSqxK6t+wBL1y5aoY8e13yJaM9Ohjj2HLls0oV3E/5vzOsi1HRJaNRKMmTdQHU00qmoSE4/MN4hhkYkRn+kMmefidJbdJGi7MINcbSvhABolMDWSE6ySE2Y7FqBTkCBgGSc44sSTbGQIaJKQJYwJyzWuosegvMeQ1hl1JVfPHe1CL7Ny5W9u7UJC7d+/WNsfUVjRpdKT5bD6T5CkUUlKYfCYTV6sWREvk5rDeSZ4r5zk426FalaYYPDZWHPpCTB9rQZmQUJQJd0LqqTMJsmf3LrlnivgkLqhVqz7ijsdpiE1zRdIYVRdO2qCM5pm+TnXxcxYvWIjGQhC2WaKWGDr4MzmP3Yx90O227kpmahV3Dzchjum7sCafpsgwV8baLG8yfB++F9d8t5IL3+V6xFnDeIME9HkM7cJyF2PNRKRPYRw3vskoQzHX/FBDixnagAuvo6ZhkwyOj8xmGlw4RiA1EUlGISUkJKpWoD9E/4MEogNJDURtlpaWpL4Pz2VTCApbniimwlGeQaJLiO4bINdWQYc7YrBxlR0Wz0lSYtMBpVkMjopByomK+p5FhaJhHFOweeMuSUBnNSfOzpzjnc614XvQN+K4PaxoZblL7dp1sGTRIiQlJuGDQYPw4w8jcPTwEb3ffQ89QCnqe7GcycvDE94+3mqGzWYg1DwkDwlD4pRcSpKl5HI9429VGeaaCcbEN7SPQSBuGxrHKE01crGRk+knGB9MNWuQ0DB/pukzhloxHO4kNUkcXIkFjCQRTQivp19FM0ZtxG0Km0X91HopySf1uQzJzVZ81F6seGQtd2BAGfj5B2giHTl8DCmpiXpP3oOajAnZ6e7DmDvOaJSelZmP72Zm4ZmeLoiNjdZqBFdXb9VAdF55Hb+D2qNSpYpaZpWSlIzed/XWKbP37eGADUW467579FxqKhJBTZaQxYiafGVtmi6jVt1clGiy5nWGLM+YqOudOCb+NEKZQQDjxbk2NItBDBKEOZMfy9xDIZ1ZzGFGjJxl5i5jmwI6IzRDWIaKJgxfydBU1GxU38ztFD4TmQlIrZSeLqZLNCI1nb6nvBtNF7VOXg6bfTijXPmKSnI+IyoqQuvNeD8+lyRgIm1aaTRFpZ+VkZkGv0B75GS4iRZJ0kpMeztjuiQj8+TLczPkvQrEPyuvXWfSJQPs2b0Hp4T4Hbt2RpNmTfT7SRBqLVZRcAkMDBBCB8JXNChbL1IDGY6zEVDwHc3FJI8pfy43Cs46xN2ZDzljg/mRzO0s3mcZj0kUCoD7mFDmYpxrOn9/3mcspuZiOGw660a1AxOPpo0JQlB70adJT0/RQkIxjvo+vAeRl2dcV7t2Q3lfdo1xVs3F59Fh57k0g1zcvNJE5XrryF503EnQ5LgovDo4HZNHp2h5DIloEogLwYpgmlT6YimnktFYSNOsZQslJevVSHY/IY1ROhxo7eAYIOQxhhamNmNGM7QUS7iNjGjI5wx5bkT8rTL1rzC1gLkmTFKZH322jzdva15nRGSGOaRDzUiMgy0xVx8Xx5UNsfib5oxlLmYxPX+np7FhfSYfJM+VZ8mtVfuoliiSxK2hxOE7sWKU5o4EY6KxmQb3m+aIxDEiLCPhOMpq/WZASnwktm/fLIQQUrh5aNUDSWySn/c6E3obJorbJMiZAj6j1SIdZTMsP6N1z5CFC3Emo95YWqck/pFAhHkKE+BSPpjX05GliTJIlKfEYKc8Os4kT1zccV3TYWZ5EMuXmEA8//jxI8Y9RFNpS0gHai6j1SD7UXXtequauXa912H+VFdElXfBtjX+kpAc/s2opef13KYWYULy3kx004zwORs3rEb1GnU0gVnRyXZPJArJZ2oQo20QFyMsNxxkg0TURjzPNOF8DgnI+3H7XLL76+8bCRdEIBPmqZf2wSSR4fOo3yKaiGE8w3pGZMeOHReiHFMScWg6hvI0BTRHHMNQm5/KXQxfzCj/YVmPhweHkCmnT2BCGqRi2yCjARYTlARhQtIcch/f34go2ZMEcHM3ar63bduApk1ba/kSRxghyUzzw8XQOEbHQVPbcDFLi5U4fJYsJbXNXzXOzYSLItCVAB/HxDfNGZ1UlgsxKqNvYmqi2NhjGs6npJwShzVBIi+jOkL9BwnbOdoHieji6oYq1X2AwjDVEGZiUSOVzPV8HhOYa74D/RsXt0LxaXLFdwnUXrVbt6wTbdZDoyaDNIbTaxDFCMOpaYyoiq0VjbDc1Dgkakltw+2bkTQlUeoEIkqSiCOXsnyI4TxHTTU0kbHQ3EQf3Ksz7bDXBAsLmVDURqzjYnlT9ep1kJmVjsSEJCUNEzs8PFzJRC1D7UCtYz6XBAwutw/OLsD21SHw8DQ0y/HjsXKNCxo3bqpmydA2NE0+Shg2aTXM1BmTZgQRDArOrXFudhhfWsowcydzLJ1NI/z1UceZ4S8jJpoJJj7DdblC1wbVxZ+hFy0Lm3A881YGEk6eUvNEcpCYprky/C6DPASfSRKlnaiD5NgGCA0L0ciJpGQTDU5xwLY8NJ1sPhEWFq59rjhgFQsRWRDJ9km8hv4TScbSZFP78Ll8xs2udUrimhCIMElEoTMRmMNZ6GaE3Cx8M4r95SzhCp1gXsNNIRKDQXGi2fi9VhNWa1iUbExcna1HEpTEMQs5CdU+oiUOHYpWX4uFmeaYzTRnxeI3kTQkMOvfWPDIToYcPsYMy/luphYqSZqSpvLfQhwT14xAJih8htw0CwaJfKyRjZFQjHqogWi21ExIBEZysIbdxdkdsYcK1MzwGnPcQB6naeHAlyQOE5Uk2bptmxYfsGH6gQMH4eoVj0LEYtWqZWjSrLlVw1D7GMQJCTE0DgnE9zLNFkljEuffpnH+imtKIFPo1BTMzW5uxtg6JBL9DzqqXuJ/KIH4j/W+8p/FAUw4DzkvJZntnX1V87BA0jPwkN6X93QRR4dRHH0jglpMrxNicr6JN4Y4I+4I667scPvtd4ppMrQPF1Pr8D1I7pIm6t9OmpK45hrITAgmCktpac6YaCQF/SCW7Gr8rtyxaCUq68B0gCZhxLgvqmqC0/cpW2M/0hPK6v1YjUE/iIlPjUQN1LhxQyUPl1c/dMWIjx1wMuEY6tdvpOaJGogLfRwS2dQ2JmFs+DuuOYFMMJGYWPQtaCpIIpoNtsHRClpJQHWIhUh0pBl2h4ZGCHEK1Y/JyQY2L+dgVXZa+UrNY1Zp5Oax/xjnUM/Ve1erFYQaDbKwcCbryhzwxBNPqcYpUyZEiWQ4x8Y0mDbinB8XRCD6EVyuFkpqISYaW+ixtNcIob1FE1j7e1u1EF+FGoWE4sJ3c/coFtL56vVHjhyxajRj6Lc6zVPEgXbWYoNKFavgwx/T8NRtLkLDYrzbt7/4OqFCxjJCHpZeG5rHdIxtOD/OS6CrTZy/gulFjWBoIXchj6GF7rvvIS1ENCp3WZXBidYMQtB08R0r1d8tJOKcGPv0NwlkvSuO7qqPbg/sEo2Ui5zcLDzSyRWxxw4iXKKuevUaqOahqaRpI1ltmufC8ScCmYQxl9LCmWcZzi99IbME2CgT8kGYREVa+Ciah+ezXCg29qgShY3Udq2ros4yTRQjJ55LfcXKV/aQmDuulvhEHBnMEYei92g76qGfDFP/iaG74fMY9Vc28lw4/kSg0hbcn0lqbPMdmIj0QWi+aFbon/TqZUz0pg3o5RzRRxKSG/OO8hw2pH95yAHUbuiOiPDKqFmdI3wZXZH4HGdneyWitqzMz8O48VPkvsHqNNNU0txRw9nIc3E4a1XGWXYprrRw+RwuTGQuTHCaJUZPRgvGDK0PY12ZWb0x5udRqkn4huzvRUI0bdoC6WmpqFLLHa9+lAZvP6PP1P1tXCSiOjO66fp1q/jF+OabH9GwYUMtLKTGspmsS8cFE+hqkYeLqSXYMtEgkVFbb4xqz3bUqdpWKD7+pFa6LlzwB44ejdZIjARi+RC1EzULy3dYnmO0j2brQF9s37oJ+YXs1lMRb771Nlq2bKX+TsmyHRsuDf9YmWoevpIE4j3/vBhthcxeHYywqIWMJh9sfEYCnUJiYoK2H6LPw1B91qzfTkdjxn3P3FteWEuv+d687/vvDxJn/D41iyVJQ+LZcOkodQIZ96PWMYjD31xMLcT9LFE2a+rZepEa6NSpZNVC7AHLpqrs5UHtw65CM2ZM1euoUeQmeh/6TWwj3a3brTqiBn9T65Q0VyTRldas/zaUanMO41FMYKN1I3//nUQs4zH6nLHvPQsJjc6IKap1SBj27uAxnkMCMOwnGJn5WitkWY/FYgD6OUZ4bpTtlDRXNtN1+bgmBDL7jZnbxprmy1jTF6J2YftlTkxi1ppTG2VlGXVbNHEENQojNtbcszafPg+rIrjmM3jMJI5hzoxn87eNQJePUiUQYT6upAYyCGWs6c9QA5EgJIrR9/5MV2rjmDFhLQnBRmBGO2WjS43ZIZDEIkqSxNRY3Gfzfa4MSp1AJgzymJrnzMJEpv9jhPPmGMsGabimf8TrWGZjah+G4iQQiUNzVtJUmZ/He5vk4dqGK4NrRiCCj+ZikIeax6jbogljGE7CGP7Qn0dHIwm4kCzsk8YafDrQ/H0ugpjX2XBlcU0JRPDxXEgOw3wZAzZwbf42HG3jfJKDdWGs8qAGMstyuNi0S+njmhOIMEnEpSSJqJWM8iHjFU2CmCaKa/4meUzi2AhUurguCGTCJJFprkimM6/HtVElUTKqMhfCRp7Sx3VFIBMmkbiQSCXJQ5Qkjo001xbXJYFMmK9W8hVLEsZGnmuP65pAJviKJMu5iGTDtcMNQSAbbLDBBhtssMGGKwybD2SDDTZcU9iUkA02/AvAih32S+HcRTpK9b59up/Zn62njMYuxejUqZO24WSNIhu6sOMSxy3hyNts/HI1YFNCNthwE4BNLqdPn46NGzfCwcFFi9t9fBxEeXiienUXhIcDCxaexMoVmaJ0jDFrqHhiY2O1I11+PgdRMppiss2Lk5PRZMFsuvDX9i/swssZ/urXr49atWppW+BLhU0J2WDDDQx6LIMHD8aJE0no859gNGvkI3uzZTHr/DjedQFefjUWaSnZej6rA1NSU7Vj5R1PuOLOXlGixIpgb1dkzPvh6AIPcG778jh1irMgJWDx4q1Ys2a3eFNJ4PiUHEvbVEqmkmLLTu5jE2F6T5wntkmTJtrD5XywKSEbbLjBwHmHf/nlF+22xu5smZk5ePhhT7Rs2QEZORuQlZcLdxdneLu5YuGSBIwZzTln8jQko/fDvpccNpJjjt72qB2q1PJFZhrv7IpQCb/yCxNQbJ8pComzi8tue44zAXi42sNLnunjGAgPO47THoqEBDts2RqL5cu2Yv36fTh5MkXDOFNJMYSjUmI3Oyqlp59++m9hnU0J2WDDDYKBAwdi0cLlaNveD4892hxDPj4kSiVXFEoevvu2mXg4wXKWPQqKcnHgQCK++GIrMtLytMyH5T1UPlwzVGP45iTeS05unv6eMWOGdq08FzJyjyI1dxeSszchq/AQioozZa8dHOwcYCdRnLOzHTzdnBHo5oEAh2pyrAq639ofWRkOEhb6qWLiwmdw6devn3pQhE0J2WDDdY533nkHK1etwydfVYNv+XykZubht2+dEXeUHeCMoUYK8kW5iNdib2fRQbHZOY7KhwuVjLHmhGmcbY/dU4zOcnPmzNFQ6nJQUJQjSuoQkkRBpRcuR2JCMlKTgOkj7HH48FGEBAeDE4xwMEs+i54QvbhBgwbp9TYlZIMN1yGYLV95+RVEH9mDr0ZXRiqykJFeQN8Dx7bXwNxpe5GRkW7tkWuMBUkvx1wYerG7N/vKGW3CLRISeer0nUOHfox77rnXeFAp4L/PPgfRi6L06DE56BDKxFdffaUhm00J2WDDdQR28X/22Rfg5pmEtz8ug7i0bORkcso0exxd3xCPPvS8nvfW22/ij/kLtJaKs13Ru6DioafBjE0vh0NGMgTiPal03nzzTatCKh3kFa4WhbgSLo70ulrIHnv5jiV46qmdeOWVN1CnTh09z6aEbLDhOgBHNnriiWfRsh1w+2MuSEzNR252MQ7vz4FdYi/cd9/91jPPoH//97Bw4SK9lmEWC39NJcOQy8fbB/fedy8eeeQR3VeaKCwaDUcHDu/lJEtdWY7LsgVpxcfgaHkZHg7V5bcBmxKywYZrjKeeeha33+mOmu1ykZabiuJCR8ydmIxGFV9Al26drGedHQzH2rdvr14PFQ+9IJb/sLo8KioS06ZNP10AXBooxEn8OPUebFzij0CfKrBzTEGznnHoVL86ThUeg2fe+/D3qmI924BNCdlgwzXChx9+iDVr1uBU0imUr2nBM29VxrhvjuO+nv3Rrl0b61kXBrZy5lQN1xo//zpCvLeTqFO3KTw9vLBp8yps2DYT/xtUDs3L/qCzIv0VNiVkgw2ljJkzZ2L8+PE6wCxnNGd1OctzBgwYgB49eljPuvHwxptvwMvDDx073Y5Nm1YjJeUkEpMPYeinH8DFvoz1rL/DpoRssKGUkJmZjBEjPsKOHad0mHTWaiVLGNWjZ0+88sor1rNuPGzbvh1Tp05DYEAYWrXshPnzp2H4V59hzuw5qFe/nvWsc8OmhGyw4SqDDfssmAhHexbU1kQxZiG9sAiP33sYkyZNLtUymyuNYcOGISMjG3Ul/HJ19cCePRsxZcpELFq4EM4uLtazzg+bErLBhquIjLxxiElYgpDwsgiw90chDiEmLxmxR+zQtspIlGKN+RUF2yK98eZb8PT0Rfdud2LduhUSXqYiPv44Pv/8c+tZFwabErLBhquEpSvmYunCbejQsRsWLPwdmZZVuPsZN1R0+wAh/rWtZ914WL9+A2bMnIUyIVFo0aI95s6dgl27tuPZZ59Bq1atrGddOGxKyAYbrhDMrMS5hT766BPUq9sER48dwOGD0di1byM+H/Ef1Ix8WM+5UTFo0GDk5xWiUaNWEm654uDB7Rj36xjM+2MePD08rWddHGxKyAYbriCmTJmBw4eOom7dhhg/fiQWL1mI2bNn65g7NzLYHumNN96Cr08AunXrjQ3rVyKvIB179+7GiBEjrGddGmxKyAYbrgCOH4/DN9+MkNDrNmzbskY8hP3w9HLHxx8PsZ5x42L58hWYP38hIiLKoWnTtpg3dyr27N2BPg/3QZfOna1nXTpsSsgGGy4Tw4Z9DXd3bwQGBmPL5rVYsXIZJk2agOBgDq1xY+P99wegsBBo1qw9ODXtwQPbMWbsT6KU5sHb29t61uXBNomtDTZcIjZv3o5+/T5EpUo1UVRciJkzJ6Nc+QgsXbr4hlZA9EvYH+3ll1+DnZ0zbr31bhw5egC7dm3A6jUrsGbN6iumgAibJ2SDDRcJZpmPBn0Cbx9flCtbCfsP7MKq1Uvxy9ix2mv9Rsf8+X9gyZIVKF++Eho1bIV586eJB7QHt/fqiV69elnPunKwKSEbbLgI/PHHIqxatQY1ataDq4srZs+Zhjt69UD37t2tZ9zYeO+991FcDDRv1gFOEn5t27YGs2bOwNRpUxAQEGA968rCpoRssOECwPBkkHg//v4B4h200L5Ru3Zvxffff6dj99zoSE9Pl9DyfS3Xat/uVuzfvxMJCcexect6TJw40XrW1YFNCdlgwz9gzM/jEH0oGk2atEZhQQF+/30inn/h/3S6m5sBHDh/6ZKViCpbHg0btsTatUuxc8cWdOzUHvff//dxjK40bErIBhvOgZjYWHwz/HtUrFwZtWo1xMJFs5Cbk4kPP/zAesaNj/fffx9FRQ6oWqU6IqMqYdPGFZg5azrGjftVJz4sDdiUkA02nAVDhnymoxW2a9sNsbGHMWv2VHzyyccI5yyCNwFSUlIw4P0PEBAQjLr1mkhI6YC1axYjOTUJX3/1lfWs0oFNCdlgQwmsXr0Gs2bNR60adREWEYU5c6aiXLkIPPvss9YzbnxMGD8RmzZvQ1BgIFq16YJ9e3dg6dL5ePDBB9Gly+U3PrxY2JSQDTYIOKhYv34DJGMGa8O8jZtWYtXKpfjhxx/g6elhPevKg73Rr1bBNnO2xWLMtpGZmaWe3SdDh8Le0RVlo1j+0xzz5k2Dg70Fz7/wvDYvYAG8p+el9QG7VNiUkA3/evz66wTs27dflE9bFOQXYO7cqbj1tlv+NMohlQWzChcqDc7bdTnDcBjK4fKUD9+Ffbo4nvRfYWZrrtPS0hF/Mh6ffTYMoWXCtICdz1654g88+dTjiIyM1NEdqaQ40iNDTi8vL72+NGBTQjb8a8HM+dmnXyAioixq12qIxUtnY9fO7fjs888RGOivHsS5psg51/7rDRy9cdSo0Zgzey6yc7LRpHELBIUEo7AgG08++YQOqHbw4EEdIJ+gMuI88uebjfVKw6aEbPjX4PDhw/jvf/+LDz4YiLVrN2DD+g24977/4NSpJCxePAt33nGneEC3ioKxXmAFFQ6zyY2ieAjDcyvG448/Kd5PJCpVqYbaNRpg5uxJ6Ny5nc4Lz3MYfhEsqDbnLSvtHv82JWTDTY/p06fj008/Rfny5STcKkK5ChWRlZmF3nc+iAULZuBkwgmd+SI4OEjPv5GUzdlA5bJ581YM//IrVKxYCc2btUd2diYWLpqJiMhwhIaGqgfEBooMvcqVK6ehGK9r0qRJqX+/TQnZcFOCGYrlJRxAvmzZspgxYwYaN26O+Pg4PPLws4iO3o0lyxbgVTnepEnjG17xEMzK9GZGjfoJ27btQOXKVdG8eQesX78MW7ZswMcfD1ZPhyEa8fvvv6NsucoiiwNo1bIpata8NmMe2ZSQDTcVjh49il27dmlmq1ixIn744QccOBAt1r6ChCANERwUjBWrFsHb2wP/e+lFuLre+B1OmYWpWFgDNmDAQPkmd9St1whlgiLwx8LftNd7z563oUOHDhg8eLB6QVTQXDp37ox69eqpB3StBty3KSEbbhpwTvaTJ09KiLUAO3bsQGGRHapVrQp3N0+sW79GMmJv8Ygm44MPBqBSpYraQO9mwe7du7Xzad16DdC2TVfExBzC6pWLsX7TBvw2fZrKZvjw4QgICBQl5aIF0awB6927t4Zj1xI2JWTDTQWW/yxduhR2cERYeDiaNW2vY+EkJhxHeEQY7rvvXg3VzPDrZgjDWMs3ePCnKBtVFg0atMSy5XOxbfsmODk6YfToUdazgCNHjiA5ORlBQUFaLX+9wKaEbLipsG7desyeNRc1azVAQGAQli6eh5jYQxg5cuTpauibCRMnTsbuXXvRsFFLuDi7YtGiGdi6bQtef/01dOp0/nnsrxfYlJANNyxIXdOT4fb77w9CYEAA6tVvgU2b12DdmuV44cUX0KxZUz3nZkDJ7PrmG30RFByIli066bAiGzauxr59ezF3zuwbanA1mxKy4YYDwynWArEwlplt+rTfJRPuQePGLXV+95UrFsDewR5Dh35sveLmAbPr5s1bMG3q76hcpSqqVqmLJUvnSPi1GXVq18I777xjPfPGgU0J2XDDIj09A0M/HoYKFcqjarV6WLZ0rmTQ9fhy+HCEhpbOMBSlBSpedhf57PMvkJ2VgyZN2onCTcOK5QuxRcKvb7/5GlWrVrWefWPBpoRsuCHx/fcjtUC2aZM2OHR4n4ReK9CsRTM8+ugj1jNuLrAx4XvvfYCwsHA0bdoG69Ytx47tm5CekYnx43+9ap1gSwM2JWTDdQ3Ss2QN1pHDRzD6pzGoW6cxnJxcsHLVQsSfiMOPo36Ek6Oj9aybC8uWLsfiJctQvXodhIdFYeHCGdi5cwcefOgB3HnnndazblzYlJANNwwGD/kEXh7eqF6jHlauXIQtEnoN/GDgDT+76fnw8ZDP5K9Fwq+2OBEfi7Vrl2H79h2YOnUy/P39jZNucNiUkA3XPTgD6OLFy9GqVSfs2rUF69evQr16dfHaa69az7j5kCFh1hBRulFlK6CWKN3V1nGfOdD+Z599Yj3r5oBNCdlw3UJnuPhwCCpWqg5PT2/88cfv2vJ32rQp2i3jZgXn/Vq3dgPq1mumbZtWrPgD27dtVa+vQYObY3D9krApIRuuS4wc+RMSE5MlDGktmXAB1qxZiZdf/t81GX60NDF48CdwdnRC42ZtcWDfLmzZsg6xx49hyuRJN63itSkhG64rsLxj3K8T0bJVB6Snp2DxonnIL8jHmDE/3RRdLM6FxKQkDP/iW1SoUBmVKtXAipXzsXvXDrRu2xpPPfmk9aybEzYlZMN1ATY8fO+9gTr1cFRkecyb97t4AZswavRI2Vfeeta1RWLiSfz887fYtGkPiosk89g7qGIsLi7UsXlycrJRu3ZNvP76WxfVN2vKlOnYu3cv6kv4BXt7LF82X5TxVu33VVrT7lxL2JSQDdccP/44CgkJyWjevB1Wr1mMtatX4u577sbDD/exnnHtMH36VEyb9psoGjYVsO4UZGVl6WiELLfKz8/X32zFzTIcFxcXHRaD7XeqVq1uveLvYNZjVxMOpM/B9fft3YmNm1dLprTDN9+W7rQ71xI2JWTDNQNDr/ETJqNl8/YSjsRj+fIFyMvNxy+/jrlmje/i4mLx9ddfIzr6iCoUM3uwxTJ7oKelpenojMmpR/FO/+54vM8XeOq5rpgwZh8cHe3g7u6uSsnb21uVkbu7m85wGhhojNpogiMfTpk8TZRUTVnqYPGSmdi4aT1ee/VlUcYtrGf9O2BTQjaUOhh69es3EFUrV0dAUBltfLdlyxYJP0bqIOuljUmTxuH3/2fvKwDsKq73v9W37q7JSmwjGzcSXAPFraXwL6Xtj5aiBQoUDw7BNUghBHcPxN02stlks+7u7rv/8828yb6k0KIx7pfM3vvmzh27c757ztj9+DM5cxbyG9xPmtoNvz7Bzd8bGzsQM6QNjz56D8alfNunkbsxKmU4ykoblMZEMuKmYd7e3orMYmPi8cSr8QgNisKrTwcIUfVgxoxj0dzSoMh3wHU7brj5XLi5BsLF2Q8u8JWjJ5ydPODq4g83lyCRVps9rcMLFglZ2K944YWX0NTYjMkTj8CKNd8gbdMGnDJnDv7v//5sD7F/0NTUIGn+TUyoXqXlUAyM4yJYkk9rSzfihpfg5juOR3Nrp2hr1WjpyERXX4sQE9DRxmmE/GYZ4CLE4yQEVllsw4cve9BXjWaZz/GQ1EaMGIppU49X+zyPHz8T6zcsw+YN2zDnD58icXi1ROYEY/Ex3n4eJe5eca52xZAERyVRC63+K5fhLKdh/mcg1OtP8PU4UsL8ct9K+7lhkZCF/QK18vuDj+XtfzRKSguxds0yJexvvfXmL7St6AAqGz7G16vn4YhpR6AwvwkVNfmSdhHyM5xQVkCNa5B81B1y5G6LHf0ZGJpSLB5OcBc+sXlqpzZilKC9PVr8uzq0Xx9/2/2Fz1BaOICM9UGorexH30AXomLdcdxR5yBuyFCkjp0CD5sHVqxahLLybPztjvfRLzeTSOzZEO1Hx09C4qA8CajPfo0HhmM6/MHfvNYieamskLQl253t1MSElMIHEBYBhAQDnu5e8HCZhOTwV+Dusv+1zf8Gi4Qs/KJo54TDuQ8gKXkEQkIisGTpZ9gmptejj85Ts55/Kjq6M1BWdw06+hajotaGjYvnoKKkBwPOLQgICIKvnw2dre5ob/WGTwBNq17U1TejutQNjQ3tingMCeqV6i4IH5qPyORCdHY4gR9fjY3XLiRMCMFNSELCUmqaGoGSMo6aAUGhQGQ04C3Cb5MArsIgdN3tQfj41SsQHh6CadOOQnrGZtH+NmLYjKWYcFQWBvq19kNNyluc6fxWRCPn/XLs5bn2VmHtQfYiK+NH8Fz4U13nvaJ4Ii8bqBdlK344MCb+bExKelcHPghgkZCFXwxPPvkMOrt6MD51KrZsXouNm9dhzNixuP22W+0hfjyefe4J7Nq1U4TXD64uXnBz7xFzSF8jmRgTi/1P5rfxM+A5zSTjzDXzu6/XVcisDhHD12DKifloa3YCP9MVKppFkJCTu5J23qDJoqlLtJBeoEfUmgGnAexafho6a6chZdQY0UpisGzZZ9iVkYsr574NN49uRSx0nRJesjZINBIfo2Z5yI/9EmezEF5dLZC5FdixScivYABxotCMnuiEGCFIngf6S3hRnbokvswMITVfISG5d0AippbWWAdES9gwIUt3G/M8gFDbdEyIWyyEJex5gGCRkIWfHStXrsbixUsxcdIMEZ5GrF23TH0F4/XXX/tJiy45OjV37lx17uHhsYdECJ47ko1xHDZ3bOLf1dwdSYjgKTup2Tnd2dUJdzcP+ATWIjimGOFDKhAaV4tQ0X5qqoWsROiZC/8AwEfMtt7uAXz+wvVCPOGYMf1YFBflY8PGlRjw3IgTL1knpKLzTCjCEaIhUdCM6hIiI1lsWiFu5QCa63xQVtwq4fhRwpHIy8tTeWWHN+dPbdmyRf2OjoqR8g6gqJijejYMjR+F5LE5OP3SVgwdCZSLmVZTLqab5HXN18DEI0Szi5S8yj1nzXoBMcEHbkKkRUIWfjZw+Prhhx5DjNguQ4cOx5q1S7AlbRMuvvginHvuufZQPxzcoJ0fL/Tx8RFi0OoOCYZN1zjz25COoyPM0ZG0/pN49HfmWQ6OiPG3q6uL+iwQR7jMvQT393ES9hiwbcVpf9omJCXXnAeQvmI0uiovwLDkJCQmjRJCXiTm526ccOkHCI1uRIcQTUuT1JUQTVEOsH6ZaC3bJJ89QWhta5B0XDFmzGgh7WI1B4nlOuKII7BhwwaVflhYmPpgYXZ2thp9S5Z0qLG1tVfi5AuqceTpLaIxDaBVtLbk0UCrpEUzjJ3oDaJJeYjC4xtIs3IADTVOGJ94LY6cfBPcXUW9O0CwSMjCz4J5855QQjNl8mxUVZdj1aolaGttwUsvv6jmy/wYbNq0Cf/+97/Vd9HZTOm+i3wcHUF/R8Ih9iUdgn6c10Mti6abuYdHDrNzdMtxzhJJjnETxp9h21p7ERLmi6jIeKmDmUIobVizZjFKy3fhols+lzDAJwtc8NbTwWhuqVb38FtfnJrAeEgsJDpqjMSMGTOQk5Oj8sVRtrFixnJWNq87O/niyKODcdx5eRg2qUnqneUSss6GIp0COebvBk67SPImcdk8hXCq3bBxiT92bPBDd6cLbB663JmZmUqrPJCwSMjCTwJXfK9auR7Dho9EQuJwLFvymZgIm9UG80cffZQ91A/D559/js8++0xN+DMCT7CpOrpv86Nw/68jUVdXh5aWFvXb+JlzCiWJk+ckCB6NhmXCmPBEV1c3hsQnIjwyChMnzMDmzauxVcykIROWYMLReZC7IBYSHrrKBW31k7F9uyaeUaNGoaKiAo1isjKu8ePHK62PZMP0eZ27BtTU1CEy0hM33NOBqJQaFBc4Ka1m1ASt3dRVknQlP/Y+JGeXAWRt88SKj8NE4/KAu03n04DlIMLFXFyxQuy+AwyLhCz8KFRXV4v28xQCgwJw5OyTxDzYhfViW3R1darP6/wYvP3221i2bJkSeMI0Tccm6njuSAbm3Ggnhjx4pCbB6QDMsyE1x3sZJ4/cNJ/aCEfL+NtcM1oV4zJhiYGBfjHDvBATE4cRI8YgNDQcixd/hvT0DJz590/hE9gtaaugos0B5011QWLCJLmeruKg9hMcHKw+1Mi4k5KSVB64jkzoBPFDfPH3uaUIi+tCZZkTairEW7JfUqj7jM69DHoKgW0AeTu9sPSDcDTW2uDmzjwO5pX5N/ViwGszZ87Eiy++aPc5cLBIyMIPxr33PSgqfQ8mTJwGX98ALF3yKTZt3ojnnnvmB33NkxMCX3jhBRQXFyvhZz8LnWNnMoXIOMKQC8GjCfddR4ahxmNMLUd/g+8iHwNHPzqGoykTFTVEyu8twnycaCxlyvwqKChAgH84Jp/+JiLjO+Q+5lm0pTYnXHKsGyZOSlUkwzLSzIyJiVHaDzvAfX38ER7lhr/cXoLohF709ZL4gBaOjFUD3V26T2egfwCd7S74/PUIFGf7wsPTWcXHfBnCJHhOf5bNlMf85rWbbroJF198sfI/kLBIyML3Bld7b968BbHy5p869Ug14rN501qMHjMa1113rT3U/wbXUn366adKQ2HzYwcrO4J1Z699tMlpbzPMkQSMkBmYJkx/OsZr3vwkH8bLNAgTD8E+HwqkCetIcOwLYp5MnIS+t1+E3R3RUfEICgnGtClHYuWqr7Fl6wb0dPeoxagM19XhhBnnvYmwKIlDou/tdkJrk9ZK6qvc8dQdbkIknggLC4eTWyP+elcFQiL6UZQNbN+ozarJs7WZRbh7DKAoyxVfvRGN9hZPuLrpuAhDPgTLQIKkX1z8EPzt71fhlptuQK+U35STYJgFCxZg+vTpdp8DB4uELPxPFBQU4umnnxPTKxAzpx+LpuYmrBbBy8rKxLvvvasEVgvoIBnwfF+/559/XpkiFBD6G4Lo7OwQbcRF4qnBmpW5aGrogbePC6JjPURw2Edjk9/eIlT+Iny+EpeXmjPT2Mhh+B5xfeKn02FeSEJ841MwmYZJh0LIdI3mY0iHzggoz82R8bCz3eSXcYaGRqlRutTUKQgMDMbXX3+EbVu3IDgkSIUz9zM+kpXNrwjxqcvgEyBqjFziFiB0nIEdHGbXkjqB8iKt8WTvABJT9ORHmlW5O2z48nUOvzO/g3Vr0mCeCB6nTpuO035zhvrNenjwgXtx62134sbrr1XX6ZhHorW1FStXrjzg36EnLBKy8J3gZLbbbr0TLs4uGD5iNIYOScayZV8gLW0jrrn2ajV0zObjKBj7gv733Xef6mA1IClQM6GA9/Y5wccrH0u/KRcBcZJrAxia4KU6U2+4ORmrV9bhvN9GI2tXC8rLu/DJh5V44rkxOPW4DSJU1KL6ERXthgmTpwuZ6WF0xs90mQaPFD6SEDt7KZyGLPZ1juB9HJ7n3BsdH8R0Gqrm5xx77BxkZm7H+nUrUFpaIgSkh7cZr9HCmDb7oYjmpi4c/4ePJH1ALC4hVfGU5JgkJxFWldHEAly5zEzSKc5zxhcL4sTkdReydFHpO+aT5Co6IXy8fRAdHYPs7CzMPupo0U6nY8GrL6s8zXvsadx6y4245/6HcOett6CtvU3dZwiVecvKylJ1cqBhkZCFb0VZWRmeePw5REZHYvrUo7BThI6ml83mppZcsNlQIL6r+XBo+Z577lECRDAcHc0Akk9PjzMu/RPw4nOcYyNakGsfmpv7IRYNOrv64ebqjIryTkTFeODMcyJFC/LE2wvL8OBjKVi+pBbvvV2O9WsbFHFRqI887ih0tGvNgMJmnBZgvTqeAkiCoDOkYwTbwLE89Gd8/v5B8PMLULsepqRMUNrP1q0bRStzVevAKMhGK2HfDtPVEALs7ceRF36FsNhW1Fc7Yf1S4MRzgLoqiPmmiYjrzzhB8cP5Meho8ZX7qNnpfDFOxs18GQKhu/3OuYrweE5ive+eu+Hl7YXfXXSJGlVk2KeffAJ//dsVosU+gSp5CZh7GR/rhSR0MMAiIQv/gQcenIce0RwmTZ4tWpAzlq34Ctu2peGVl19Sk+W+DaZxr1mzBm+88YYSAuNPR/KhNjIw4ISQkCZ8/P5WJWTdYov8c8FXomXF4y+/Ox9fnH8MIk87A7876UTkTf09QkbNQNkzf1ELMt3c3RAQ6AZfP3dERrmjoa5bjjbExo0GB5RcXLQGYtJ01CAosDwyjwTPDXhu7jHnPJJMIiJi1ZD9rFnHobWtBSuWfYXM3bvEP1wJP8PRtDF9TkRvrxOCIqsw65wVUn9c0Ko1Hppb33wEnHQuEBLOdAfw6asBKM6KUJMHxUfdb/JgwN+cBnDtP64X7Wsdjj3ueGxYvw5Ll3wj9deFO+fehyVyPnv2UVi7ZjW++for3HPfg6IVvYJLL/sTnnvmaVRXV6l4CMZ9zjnn4K677lK/DzQsEvqVggJmBNLg668XY/nyVUhMHIYxoycKoSzFlq3rcfIpJ+O3F164l2DwnI2a8ZBwnnrqKTXxzZF8CBIPCUin5YyISL7Ze8SvU7SdVhGONtEQ6kSQe1FZ0o0h3c5Y39qJgYSpcB0yBsPKX8H8uVUornLBoy8EYt6ttbjt0SBs2uaJzo4+/PP2qdi43lsIQZstRgvhkXlgfpg282ocYfJPZ/Jq6oRHH28/+AcEIzQkBEfMPB7rNyzHJtEEW1pbRNPwVWUyJKfvF9IT7W7SySuROLZS6ET8xZfctESIJyAISBgpoSR7OTulrt8cIiE8JH+D2o6JS5ejT4guCtddf6PU6y58+P47uPX2uXj7rYU49/wLcfON+nNH1Cpvv/NuvP/eOzhlzmnKdA4MClK7Pj7y0P3KfGQHu3lOjJ/nN99880ExMkZYJPQrAxsg4UhAfJPfece9CAsPVWudysqKsGHjalRWleO1V/+9V1jTiAlqF8888wx27dq1VxiipqZGxcuGT0cBY3jz2/SdiLdAC5+Ol0JJgqDZpLekCAgQcnDpkuutaG4S4qpqRHVlq5hqvnC3jZF7db7oSA7sdKYgm/RUCpKQI+E4gunyGsHrXl4+CA2NwLgxExEsKss333yM9B3bxSzT5OMYB4fRgyLLMeOsNfD05P2SluS7tVkvl2C0/C2SJlqPH0pzIoQwdV0xHtYBj0zf3z8AF/+/S0VTDFF56hVyWvDvl/HHP/1Fhdm4YZ3aefL4E0/ETf/8h5BeL048eQ6OPPIo3CSkdO0/bkRdnZiq77y1RzMzeWX8jJPpkbi++OKLg+bb9RYJ/cpgGrzBIw8/htb2DoweNVZIKBorli/CprT1uPeeuUhJSdnTiM19bMhs4DRRbrnlFjXRjtcGtR3d4PfFvs3MxOfob84ZD8mDadCRVL4rLI8MS9KhRkEwLP00yQ3mxfGc9znGQfB6cHCkaD/BmHnE8SgszFadz/mFBfDy9Nhzv9yJXtHYqPUkjatCXZUT8rOBQjEJZ58MiJKnwBXtNMW+eC1OyIqdzNok3FfzYV5bWpox994H8c2iL0UDXY3RY8bi3PMuwNy7bkPysBG4TIjowfvvRXNzE/51250qft7Pe++64zZ5Jt3Kj8+HfrzG50QiNuUjSED/93//h+uvv35PeQ40LBL6lYGPm41vzeq1+PTTLxA/ZChGjRqP3bu3Yfv2NMREx+DmW27aq+ESjr+3bduOF154Xqn6JSWlqKysUN+B7xEiIGEYODZyc86jcQY8/65mSH8KLI8mDH+TnDy9POHupncu5DUSEQWQgmfiN/fs+9sxPl5zdXVDuJDw0KGJQr4TsXzFF9i+LQ3tbW2qA5ph+vqcEBhehZlnr1Kjd2X5egIhY+EMZvbzSFWqofVv3vdF7rZoRUSOMPngkekbLYznLhL43HPPw5hxqYqoHn7wPt3RLdfm3vsAHp/3MGpra5SGlCDPrbyiQsqsNR4TB+vGaDymjHSsEy7TWLx4sQp/MMEioV8ZSktL8dRTzyMwMAATJ8wUk6sUu3ZuU/05C15/VRGLIxybB8+XL1+Of/3rVnvj129xm00IQWwRnnMUisPafAvTcXIffxMUFI4kMQ2Ontls7nJdXdqTDs0wgvEQRmj3BsNqoTPXKXjsNGc+KMBGKPc9GkeYe/38AkUDCsW0KbPR09cjZfxKSHmXXNf54Cr1aaetxtAx1egXImK/DrOZtV0vFJ00S2s/rS3Axy/FoqfTR9L4z1nfJh+sJ3PNEAbBiYtXXnOdmJuVamP8Ba/9G5m7dkqafbj3gYcx75EHxRxtUnHwPsLEbbQrgnHz3PibMJMnT8Yrr7yiwhxMsEjov6Cnr1WeaJ+85f3tPoc2nn32BdTV1iIqKh6xcYlqn5/srJ2qg/LEE09QYUxzYKM15zzqfZdrcMbpp8vbXWs75i1unCYhPQRuBEIPjbsqDUlPJHQTx2taQKi9kKx47OVmymprLz2KZeIg6XBUjdLPHJn0CMdzgudGsDmpkM5R6HlkGC7laGltxbixE6U+ojB9+rH2hacb1DybgX4bxs7ehXFH56C3R+KX/xzp4kTDsgLGo6KDm20AaSv8kLY0SjQgnTbToOZhiGJf0N9RYzT5JUHfdudc3H3HrTj9zLMxSszhpx5/VK15Y5zGMW7WHY+sNwNTF4zL+PM3y8/wv/nNb3D//fcr/4MJFgn9SnCnNG5vLy8kJ49FfWMtdu7ciq7ODjz55BP2EBqOzYHCwUbMVd5cZ7Rt2zZp4FrTYR+QefuykRsCMo2e5+Y3oTUbQ1jKS8Gx9XGI3cRF4tLxaDKkUPELFdTAenp6Vdz82CDjpGlm0pEYJbxOg2EIXmMcXKZhhJOdz2PGpKqFp+FhUVi2/Aukb9uF8SeswJDR5SgvcEJ1BVCYBRxxst6PR6oLorwxSbVS/eNXIlBfESDpaHIwZWe9GJh8mTyYPPHc3GPOeR/NrnkPP4hWUasMOTnGx9/0JwGZ+wmGMXVHUifMdRPHgw8+iNNOO01dO5hgkdCvAE88+TS6OzqQmDwGzS3N2LhxFf546SWYMGGiPYSGaQo88u1LoX300UeFsDKkMes+BsJRsPYGyUmbYZqkONSsBcE4ggdGpX8zzr2Jib+1r86LTpdH/h7UlCiI5kjhYzgKG4mqW4iqTwiHAktQ82C+XCXcqJRUxMREY/q0o1FWXqw6n+vbNiNp6mo010ncLhRqIR7huLydQPwwIDyGSyGkXsps+PqtSPBTPHq5iCYRpm/KZ8hjMO96NjX9+dvUhdFo6M/f5h5iXz+e88jfvGZIhzCERBgCIniPAf3feecdtV3IwQaLhA5z7N6dhTffeAtD4hMQGT1UzXc56sgjcNRRg3v9sEFzZbaLNObS0jJpvCJ8eblivj27lzCYRq+Jg9CCwTAa2t+0KF4jafC3gzxIeoNbr2ohZP8Jrwy+2XWz5PlgnNrPkJE51791HgbP9XWtOfBTyiUlJfAUUp11xFGIiR2C0aMmYM2ab8T82okxx3+EkJg67Nyk5/VQaQsT0mmnNS7xcMHpui9iRBsSorFbiCafjJ9l4G9DNOYaj3TUvgyZ8GiumTya8LzXhCPob/zMufEnTDhj2hkC4nXHNJkvmtM7d+5UL5aDDRYJHWbg4zSNlHjllVdVZ2Z8/AhU1dSgD9sw53R3tHftgK/nZCEfLzS2Z8h9HfDxioeXLUIatbeaeJeXX4Ed2+rENaCmmvNvXOWtyzexEX7tjNAbZ8iAR90pbY4Ej4NCasBT/dMu5SoOrdloxzQGyYUHnZ4mOS2gOl366zypkOr+4cNHISkxWe173dnVhQ3rlyM7ezfGHf+hkA01OElZOJZ54OhWUbYbNi2JVEPrEjsjUsLMuJlvk3dHUuE5hd+QkQHv4TXmg1qL8TP5ZHjHe014XmO8hlDoTPo8Miwd4zXpmevmXjoS0KJFizBsmKh0ByEsEjoMYVaMu7q44eMvb8XIccViSrTC5jwGvf092FXyIbIqc6WhimC5OyHA5oGqhh7UNlHYuewA6BSh7O0ZgLuLE8L8PTAsOhZJscMQHjIEne1u2JXRhA1r6pGX043uLmpJFMZBMiKk/as0uDzBsZXRX4MnvKA9tL/juYGjuUZh1z8Ypx596xMtQHdyG9Iy+fD09BITZJIaOZs0cZb61nv27gzU1GfDOzADrl61sHn1wdl1ABkb/MX8CpCySPySZ2fuIS3xs3+KYJ0SjNeYQBRy42ecEX6eOxKSI7HwaMwx+pvwjvebsOY+OhMf76NW49g392338kiT+uSTT1Z5OBhhkdBhh25U1q1CUfnrCAjwgL9vKGrqCpFf+w3KGprQJeTS3yuN3ZVCAFSWiCZUHAp/5xjEDB1AcEQT2nrqUFLZiZbuLtQ0d6K+sR8tLfJG7hBiousbgLfnAIYneWLOMXGYNm4YXJ180N3TjdWrmvDOwk60t5jtUbWQ8tyQiREU/tbX1EFB+6sz+1FfN63UMexgGNOE97ooBOSNUSNHISoqDmERsVi/bpmYmTkqDppVDQ1VKC8vV/tDi5GIPhFYJuQoERR6fouMcbMsg/nTxMPfhhxIBjwaP3PdiBjPDVkQjvc5EhF/O/bz8Giu8x46jjTS/OI1OsZjwhvQ7/TTT9/zhZKDFRYJHSZYvuIrpG1ZgxFidoRH+ChtZsCpR97w7SJczfKka0RPyUN7Z5PImzdCQvpR31SJdaudUVMWg7ZmDp2zIct9NLcodC4D8PVvgndIEdr6i5BT0IyK2j71SXSRCY6YY4Bak0R57PEeuPuKh9HYsgTeXsHo6WvAwoVF+Ow9TvTTHch0jsJsVrcbPwNeo9+3gZccW6wKKjB+5rfN5onRKWPUVz+cRBjTtqxDfm4Oamoq1exkCjBNRE0W+h5qcjT7SDo6HuaXAj5oQjmSCM95v86vzjevmd+OoqXLq0nE/OZ1kg3zYkjEhOFvE7fxN/GRgPRi4L3TMnmj4/2RkZH45ptv1PWDGRYJHaL46quv8PXXixAaGoy4uFi4i9D5+eth3bYWMSlEkPq44ZewRP+AvDH5BT2nbji5NsHZrR6u7i1CUC0ozC9B5s4WuAz44Yij4hCX4IXczE7s2DKAinKSA5uHCKewGldyd7R3wdWtF/4hbfAOrkVhdQnGpoTjzxelIsAnHh7uMUp2Gxqz4eVXhkVfduOZR9oVwdFko6AY8vnP495Og+f2071gPHXz1a2Yfyis/Rg7ZryQcZTUTTI2bV6Fbds2o6mxUS3m5NKFbtHyWFds/iYt03/F/AzmQws2hdqQhSMR8cjfBMMbbYjgOf1MeHM04Qj6MR/myGu8n2aWuZdHcx8JiH08xs+kRZi0eY3nGRliblLdPchhkdAhhH/+85/qEzFnnHGmWkzZ2dmlvszQ3dMJH99mNXO5upKLN3vUm5JCo/pJ+vvQr4bLOSFQCIUvY/uMXs6pcXbpgbtXKzx96+Ef1IGujh6UFnXA1TkMs49MxbSZodJQgrBzqy8KC+tQVyvmWkkJNnON2bwEHDXzUhEWH4mUgtWHmvoSBAQ1ijgXiMD04pILdquvl5p5QNQ02O+iNQ4taEbYvo2QBonIHPfG3i14AEFBoUhMSMSwYWNQWlGCLZvXoaioQNUJNZ3OznZ1bkhI3SXHwbQGHS/rvDHUIKHwXgq4iYP+BOvbCD79SAY8GoIx6fDIujDEweuEiYtH85sw5OJogjEd+jEOnvNIcBh+4cKF6vxQgEVCBzluvfVWtVTixBNPVA2N83y8PLnbORtkF9xs3UIq7SgtaUZzU4c0Tt2YKYzUXCg4e4RfBNzVjWaXq7xR3eDp6QFvbx+1CZafvz/8fP1UZ6e7u03CuAup9cHm1Qkvny7xo9B2wuYegMBgV7i5+sDVxXePkHBOkKtzPLoH3seASwlblhLcBS9n4YUnSkVT0yYZ86EnIhpCorAPakl0FKy9j/qcsB/2/HaEaclDhiQgKjIGw4ePxeata7Fp/Rq1JS21C3Zi88j5THpqgBZoYjANnQ/6D6avrqg8k2h4NMTBMDynH4nAxGPuN0Rk/AiGoTO/TTj+pr9jeP42aRH8bfJg7ud1fj2DXzrh9UMJFgl9C8yDP1B44okn1CbkkyZN0ssLxIWGhqqRHqBHTKlucACnq4tvP74N+Qi1UNPs4bwRfyEVLlkoLi5SywG4Fsn4cYaxXkIxSAwsrymzEQDjx9/UHBYvXo7JxyxG4tBKhAXcjb4eTtrzhs3DHb1OS4QXm4X6OFdFBFHO7rptNT77oEIN7VPzIfmY9DTpaNNGkxLT0b+ZpiElEsBg/ky+dN40eGT5dV4pjMOHpyAuNg6xsUlYs24ptqRtRFNTg3quFHRqE/tqQgY6bqbD9E3/DDUbtglNTHQmnzzv6e3W5q68AJxVXiUOiZbfo5eQ/DCrnDN/LB/j0nlm/Eye5WOeGKeJl/mkP9OnnyEonps8EDQvH3roIZx99tnq96EIi4QOEmzcuBHXXHMNEhIS0NbWKq5d7SsTFBQsDa8Xnt7y5hMh7enmBsWiqYhgu0kjtXnY9IpyT094enjCQ7QbajMUMr7xSQAUbn7fypFsuNeP6XdgHwN3CmQ4Nno2eAoJ/d9+521Js1eRIDUmX58gpM5ch+HDguHUNwe+gUXSitokPAWrQ1y/mGttOPOUD9DarDUAOq35kDA5w5nCqImIedLXB4/Mk7lvb8cwTIfX9ZGQ4PajNle4FGPYsBFIGDoSi5d8IibsZlRXV6rrBAmYdVRWVmo3b/S9BI/mN/PKdCkizCv7jJiHrq42uUbNROeTd5JueB/z5cw46ClBVDzGT7yYbUVUvEv+9/UKuagYWPe6XEzPkXwIlY7EQfA6XyAff/yx+h79oQ6LhA4g+Ba7/fbb1Xe32MCoYnPXvoiIaCGWPoRFdooZ44L2lhBppr5Ko2G/D4WIjpug883KBkrB7ursUhuaMy76UaBpbpkG3C7X+F11SkOv6ifSk9xIetwMi8TFrSO4Rozbc+j7vREYyD2WxWTz8xcBH4GFbz6DP17ZiYnjfofAIGoNXeJ65N5OVJb545V/v42P3qyEi6sjeej8UJgpQIMmGPM6qBkZEtJHc93cq0mI/jxny6VcGuHkRmrUeE46+Qw1MXHkiFQsWfwxVq5eKf71KgzvI7mz7umqqvS2p4pE1GgZiVObrPRn1ExHm3EddgJlmbU2QhNX5UH8eD9/MDfOpmwsA8/Ft5s7D1DaJICZNc7fvM57dDnoYRNyGpxHRJgy8gOJH374oT0Pg/6HMiwS2s+gkPOjfw8//LBoL7rvhY0tMjIavr6uCI/qFH9ntLcGC6l4qUZPodu3sSkBkSM7nbnYUXxUwzSOhMUGTFNOayA0LWiK8MsRWgDoKDy1NVXYmZmO1pZmITabaAm+ape/woJCJajDhg1Xm2lt3rxJ4nIT7acaC9+djqbGUQgNYx/JACrKRChcilFSUoCRyWfhuqufxca1VZqIFGkwX4NkwzwaYqGfMdXomFd9rq9p0tHhTRg6/jbgPdzYS3XUi4bHzwhRCwwPj1QTFRmeneksjwG/FltVVQMfby/ExsWrMnN7EX5Dn2vnfHx9sH17uiJ7F0V+ug45yYiajXhIrWviYfxkK2o9DKfKI0dqWtwPiNf5XTKKG+cjkaAYD7XbAT4LeSZc18Yy9faxv4fldpPYXSQ/rbj88r/in/+8UT1TxsU0DhdYJLQfQA2DjSc3Nxfr1q0TzSJQ/LqFdHzEucHbj0PYQiYtnuhosylyYcPWr02C51r959PiJe4hrDtaNZnwLUxCYgOlGaU1Jn5pk29s/calMGhBEeIRIsyT/HT3MG8cQaNppvshqDHVimY0fNhI7M7aBV+/IFRVVEv6FBhnnHVJEf72p/PQ0BiMzvYQ1DRuFXOxS6009/H1QmhwEnrbx+OkEy5BW4sWUEdi4VETip2AeFRaE3/rTmsKMPNpiMcc93UmXoLl4Dm1N+7Nw/KzyCT+xsYG0YaaFfGYeiNBjBw5SuJwRnl5qfoSKjdnIznweltbi8RHQtH1Tm3JVeKnwsNfJo/qyHwo4pDwck+3mLBmHhKfdUxsvCJE9tdVlNdgeIo3/AL7pd760FTvgoytXWior5N6L5e0dNwcOGhr78DatZvU+jfWAeM37nCBRUK/INjI2ei4BSpn5pr5Hf4BYlZ5dArx9KKzw03edOznUa1cE4WcsPFyfx0Ot3MvYRJMXV2d0mwU6Ug40xBdRXB5nf1DPl4+auc9vl17xdHkopnHe7glB7//pe/lnfp+Cm5XVwfKyvOFRLzV6FtBYS5CQ8OUQMutKC3Ll7IAJ59ZjLPP+J0IaCIa2zaIaeMhghkoaZMoKBzc8qITkcG/x5q1i3HJhU/v2WrDEId2hlzsWoMiIO3obzTA7yIf48x1DW0iMT3uIshRPv7mnCCSNvvBWH98DjSHWC8kXGqiDMcXBYlMjTyp+LWZRu1Hcq+Isp/zG8TfVQiH9ccaJPm4SF7przQfvhAknKurTUguZc9zYto0bZubJS8tPeiSfJFsvHxckDC8C0ef1obVi2yoKIiFp5eH6rOqKC+Sl4A/0tLS9zxzE9/hAouEfiEUFRUpDYjkw294+fj4ISDACTbPDjGzXKURcmsJTRAkmR77PjkkDSUIciQoONxMjCRCITEN0AgeBZj9NXy7q7j2cTQ/+PanQBvoOPjYnVTczc0tGJoQL+ZXrppRzcmPlC4K3AC4ZWsHJszoxNlnTkV9oyeaW3cIOdkQEpwgmgO3knBCcVGTlKMPQ5MCRVhE4Jq6kRBzBS6++P9h5dIS0cw00ah+EpIH869IhsKuNaJBYtJkpPpfJIzqyJX7qDHxugnjeBwUTHbauigCNSYp51M1NTUqImKHP+uDJMGwhjTUnUoUdF+Zqp89ss4865EylR+mJ79ZUEVAki8+L711iASX6yNHjN4rb3R8CXB0kulwvpcpJ8PQjy8sdphHR0cr8uc91WIqF+Rl4bLL/g833HiTzs5hhl81Cf2Qog828v8Oais0ddi4SQIV5RWoqsmWxtYlTTlUBIQjV51yTZNNf5+IOc0hNmK7I6FUVGjNiUTGuOivhEAaPPs6gkNCVB8D39JKoKQs7FfgOU0Ed3m7k9hMZ6kGR3lcFfGQ3Pgdr+DgAOTl56h4gkN8lRAwPxjohpd3N0aOa8Tppx2DxmYxG1q4ELZbhCQZPt7uKr0lXxVgxMggJCQH4Zsv83HE0fEqf9QR+vtdEBYyFddd8Q4++nC13Z8ySqF2IBQ5VyNIcqRQsq51B/De5EQy0uE1+TgKsSYKVUhWhZqOQHOMdcl6ZHlpjlEr4hwh/eyZRykrcysZU89DaT26LhmEaZG/adHqUS75If+VpiTnzCufM/t5GO/QocPsnfh+Kk3mz4AztRmWRMTOf5IkBxgIEhDj8vf3ExPdT6Xt5eWp8pmbm4WiwjzsyMhGUJD+3PThhF8lCf2UIn8XGbGxk3zY/8CGxgbnIuZWTW0uWpspWFSvy9RUej0h0N1u6vRLY21T5MXOXzZcxmU0G17n/CDdyRqh0qIfy0DH3LA0NClSx6eivq4elRWVeu6KKiY7RXU/D9NgvLGx0fJWrkFNfS08xYQLDw8U4jFE1yn5EvJJbcYZZxyJyppG0Xyq4SaCFx4eq8Kq4ekBebM3dCIkzBtLFhUiMtIboeGe8A/0FiERc8rFBzb3WDj1jZT0XZGesQTn/eYplU913dVNmSLyR/mZzmvTCU9iUUf67+kvspOQHA1Jmd++vr6qztk5Tc2GHcyM14yCtbeLBirkT22T5dS1pp8n69Hsma0gjMM4nMVUJEHpOpT88J/kl/kkcfKSnhAqprcQkM3DRz0jTpfgM6a2mJ2dL5plnMoLtWL27RQUFKg8sQ0w78wP2wLz7OPnhcryakRFRSti4n2MKyMjHddff4PaGdHU0eGCX60m9HMU2zSEiooKJdxsWPTjGxFOrWrrVBdnfyQnJSM6NkYJHa8bx7ch1XJqO3xbc2THxMmRGq269yvTgvHzTU1Nh8Psvj4i9GGhGDNmjHqjVlZWobCwANXVtRJWtC6Jh4LFIWg2cpEhDImPQ0FRrvzuQVh4iBAFh41FMCW/vf0dkl4nRo9vx1lnT0V+cTU6uyQ/cl9IQBASxVzr7euS8kj+JG5qM319LkJ4Hair6cDwUWEiPG1Cas6IkrI6cZVrr5DQQITcwy+VArmFn+PUY18RwaNpNkg0FEZqb/ysjre3rxB5q/jrOTK8Pkg8JDCSEfc1Em0wOEjVC8tppiLU19fJfdRumE1OAtRffqU2OahRmv40tgE989wQkOoFkrZBTUd4VoVV2pAqNklI54X57+nqkfqj1ijxyXO+6l/BeOkx9vv4q7wEBgZj6tGtaG2vxNJPfCTPLsrU2r17t8o/w/BFExAQoEgoPqkb6dsq4WWLVHlRc7/EMeyq1cswbeo0vP76Wyp/Ov+HByxz7CeADSEvL0+9sUgi5q3m5t6Bxx57BN5eMTjllFPw9NNPY+KECciXNyAF4vjjj1f3G02oV4ilR4iD3wavqKxEaEioaqDUXiigsTGxalkFzQuq6iQdChfJjoLFhZmMm2TI3zU11So/zEt4eKiQljvqG6sQEhIk5OWpOkS7ujtE2DvQ2d0gplUXxk/pwomnjEVOYYXkrEeEagBB8lYelRyDfieaL8JGtEOcxKSidIq49oOmoTs+eCsPJ5ySpHYudHH2lEvu6G6Lh4uTt2gT1HJE65Hy5JS8it+dvhydHdosJHkEBYWoj/DxOvtsSMTUCFmXWtioBen0PERri4uLl/N+0Xq61Ogir+fm5qjPIZMgOPJoNEjOJGe/m+pjEz9qQbyXkwL1HkfaHOOXMQwniSEmv40ZJuWVH+wZ42+Cw+jsB1KE1ivPTcxqH+8wXHJFCF58tFSy2aeIg+YgJ3iybTDWqupiKYGn6jTnfCaWj3lkfvmykceJuBElyNoaqJa46PwDMXG+aG6pxab1ecpU27hR9yVZJHQQgKpt+vZtSN+xTWkAY8emYvz4Ccq0yczciVEjUzB12jT1hvxv+CnFZ0PgsC7NMDY8EsbHH32IopJM/OY35+Dfr7yhVHGaCvn5BThi1kwJW40tadsx59RTESQNkMTCvgoz8sX5LdyXp6mxSTV0o46zHEFBgUoIff180dTQKOTFeUDNyM7Kxq7MTBHieiVsFFruoldbX43gIF9Ex0RJXim4TWrtGTuiO7vZ2V2LSVOdcPzJM5BVwH6rfhGwPgT5O2Hi6ChwBb4SVHEY4NC1CI4cB/Y4CpiQBcT0cXFXI32d7WFwdxXyEe3HWQjL1c0TDS3rUFa5TQSxBf/4cz6iImPVMhIKE+uNJizLSk2yqalpj5bA3ywPf1OY+azaRUuiIJPc+mhCyTMgEdKUMc+EAkxH8Mg4tAZEgtEkQ2LggXHoZS/sqxpc50WNj91pPNejX1p7dRFthv15fAEwPk+PYPzhb1F49blyaXtNKh4+Lz5zEgwdZ0W3tLI/qkfNXOeLyGjNDMdy9fa1o7dHa1gsL+c0NTS04pK/eqG02B2LP62Av58P1m/YourCIqH9jHffeQsPPHiPWgfFluMhDZcNmK1JZV7+6M/ICOxvtD6q3DxVD1h/qWHatBm4994HkJIyRgUlfkrx2RDYWNiPQ82DplB0XKsIBJCf46VmtrJRs5NyypQponb744UX5subP1k0nhpFQpMmTxIzxFO0mErVp9HeIQKpTIw+JZBMw9/PXxEPOyUptEyLjqMt1MTY18SGzbdvXFyMMptGjEhQBEe0trUoE6ehsQb1TbkiXHWSrg1HHjsGu/PzpeHzs0ZOkr8ezJwQxJJJ/bFuOGojTjSgvgGp734hIQgZ9LNTmsPfXAclWlYdZ2H7wlWZXRQQHtuFfNKQm1+KphbRykRreOXpelSVugqheqk6Yd2wHCQV5p2aHAmdMEJGgaTJWS5lZN2QREgMHh5ectQaAZ3WlnifNqH4XA3p8DfP9W99jSABcYoAGwrvk5ikXHrEi+fsG2JnuOqEliPTZRwkFXZE93S74Ya7k/DCvGoh9gbVJqml0pH4SECcKEnwN/PJ50ew7LqMeia7IjtxxnxmW+js7MUFl3mhrdkTH71ZhgQxiT//fJGqE1M/hwMOWhJ6+ZUXccdtNyuVmJ2THK1gw2BjM6MUfA6kGqr1HAXib769eM5i8aEyhJ57o07ZtFQj4z7DN998K6688to9jfLHgI3hyy+/VG84Nh5XNxf9Rm/UG2fpjlItOPzAIAlr1qzZ0mBdldlBc4GT4kg45g3b26u37DR9GT4+3koTYt8B+xWqq2sUAVFo+RHBkSNGol60oIiIEMQNiUCACDRXy3dJPto7W1FfW4e2nkwR8ByMSbVh/KQh2JlTInFxhz5I+E4cPUVMKRGifkU8PLJ3RJMQ/fr7qfnwY4WagNrbbWht8pJzIRxQKIQQhKA6evKljI3Yur0In7/XjvICZzEvfODl7aHKzLqgxsj6IOFw3hLLStCf9UghNs+E5eccJpIVny/bgIur7mNiHMyzFkrdHghNQpp0tNP9QDynP2NhmnKrahPsgOY/RUD29sU2pMhHpSFHqXcJoF5oA2LOtXd049rbRuGzt3tRWFCktBMSDAmV50yLGh7LQ8fy8BpNL52PAWV6Mn4+Q75MeD+v8362h54eJ/zxaldk7/DB0i+L1Batjz3+lLrHIqFfCC88/wxuu+0maYSe0jZ0I+AD08O3ukEoUpHXNN9EfLuycaltOfeAxZEHJMVS/+yl4yMz5KUaHR+iXOP9fDNvTkuXt/OP+8gh1fkpU4cjKXESzjrrbMTHx6sOUmogrWJisTycwUxtxAgCTa4GaXzs2+js7Fb9NBzB6ZC3IgXKy8tD9XnQBBMxUSTEyXds2GygfGOGhIYgNydH3rj+apQqNDQIIcHhIvQeexr5gFMOmjt2IDy8E4ER0qDzGkXroWANSHk7ccyMXvh6SnghEk0+UsdSN4qElBPiELOrv5/OJuXyFKL0lGfA3zSBRBsaaBfykTe4hH96XrqQn5hY9RESDTUl/QBIMNTkuOF6amqqMkNWr16trhHsYB4yZIgSQE08XWJqislp1yAGoQWQxKMJSO8IqUmI+dXTFPTUBa481781KUkp5R7WDetbr9w3Aq3bjdKo5JR+EqWKl/FzdJJ9SvzN/A1NiMbQYQFY/PlutZiYBEMSMQTL8pB8eM58Mj6es3wE42AZmNjGDZvg6i5mtyfNbm8VBwna5uaD6+/rxkuPeiArMx8vv7wARx99zJ74DhfsNxJiMrqR7J0c/VatWoFzzjldhEMeoDQME5ZT6KkJsb6pIbCRcCSHv/X7zAmtzd3w8OrHsad5YsxkN9g8BlBR0oWhyd5IT2tFQLALIqLcxZxxRd7uXnz5Xisy03tECNxUWnqYV5MT33i7MnOFAPb+FPL/AvN6yV8mYt3yRrQ0tak1R+yTSU5OxpixKSJMTaIFZShthdpJaupETJo4RfUDZe7eqfp/WoWgKHCeHt5yv580aG+1Kp79C3QsLfsN3N39kZ21WzSIUvgHeEu52BnshKjoCEWm/v5BcHcTc6CvBx29G+HmmY2xE2rx1WJqZC5yjSZBP2bPaEJ8OAmG6gDXKLHPRWtAFHStBWnyaW/3QJOYBL29nkL82o/he/sqRQCdsXRpMT54swSxMUPR0UzB08+bAsfRIJql1AAphCSiWbNmIS0tDSNHjlSdtCRmlp0EW1tbpSYL7tso+cxp6jEOkgIFWBOQHmlj/WiiIeloAqIjGVED43X2t/E386Zv4XOXg/xhs+RzZDr8Ycwvxm00G778SGTd3c647o4EvDmfuzS2KtKgY154ZFgz6MA4dT76lSZrQH/WCTWfHHmRsOy8l/fxGtvG0MQQ/OmGTtx3nZOY0lXYsGGrIjZz/+GCX4yEDJE4npukeM6Hwo7lE044Wr1B9DXqLroh8I3FcF1COgzL6+oNJw5OvbjmrgDUVbvg87c5JOyM/Cw9yY9hIyICYPMvRnlJJ/wDpeGHumLSdD88/5BoHu1yPdoJtz8WjXXLuvDev9vh7SVpKbITM01s8W++WYZJk6eovH4fMJ+XXZeEzIwGxAxrQ325B3as9pKGrBshO2G5Op6jHtyInn0ANNna2kk8NCWFVFloqYIBabC6LqS++NaXf4osJW+RkdFKo/IUkgwM8EdQoJ+YJk6K9MIjOArmCT8552ea+52K4e6zFXFDt2LFehe0NXmKMAHevgM4Z069aD8kHREyMaOoBXGky3Q2k5h6em2icXkJaXpIvXpJ3VO4eK1NTJNuZGZX44XH8oXkXWFDCvp7qQHo502N5oMPPlBmBt/aLA/JJyUlRV3XGgq1UPZ7NaK0tFj5fRu0hqPnCJEMKKh6DpAmJFaaY/sgEVHLIPFwNI0d9+3tnSotLmXpY2UL0Qo1aM2Yz13FonQs5UezjETHa8okk3O1yFScq6sHRo8eqwjFtGMemX8SKUmKz5Tn9Kc2yhnbfn78JPXgJnC8ZvrDzPwovhC5WJZBqBVzCxcS7/ZtW3DmmWfinnsfUPfz3sMJvygJEawwxyR4zod74YXnYNmypVo9Fn82Mq2R8MGyH4eNiaMz7GSWt2RzH66+0x/xSU54/DZXLFu6QUyMcLXxF1c8U31nWp6ePjj/Mme8tyAX/qIFBYU6Y9axQZj7jwYhGw9lcvn6BGDszDJkZTTjtPMCkLFlAIs/7oKbu+RBni8n+n3wwac46qhj9sr7d4HD6hf+gd/w4op2IRXnFkw9sQ9B4cDaT3xRmMFPs2hBYQOV5gw3aXhePjaVHhvy3rCnKdfY3JSgSNkoGKFhkWL2jUBQcKBoSh5K46GwcbtXLh6l9tQ3UIXK+lWYdEQFyiobkb1biEkauM3DSYigHUdN1qNeWoiZAjUgbhshQtvmhcZGT9E4faT+vSRv7PMRuLYrE+aDd7OwcW0LYuKC0d2UKHHoZ0rioanFTnI+SwohtSD2XY0dO1bq3U+Vk8+WUwiKivLV733rl/LF6mD+SDo0g0g4usOX25dojYP1QTOY8RkC0JqEj9R1p6TB+VK6b02RnkSqtrmV8DrNftXWSDosH5+AGobnNfHXExJF6+IsbyEIFY88Oz//UMTGxtrrjkH11IHw2FZ4+Vche1uQxMEZz/qZahLqVB3U+/Z18eXLeJlPY4JygbC7jZ37ug+J9VZaVoqFr7+uXmZM73DDL05CjqAfH95fL/8zPvjwvT0ERPJR8y/kWpc8DNVg+nTjamvpxb3zg/Dhwlrs2tYBdw/g6JN9UF8ZCaeuYcgvyFNvXDZoNtrQkEjMnJOPLevakDjSDQnJfnjkFjHLAn1VQ+ADp2Dw4VIjcXIvw1kX+SE63h93XVkvgqpHQ1paW1BcXKne4N8FNoh7771XbS5VUcHRmw7dYHv5Vu+Hp08vZp/TiQuvFf2nYwAZK2xY8ha/bUUTSBqpEwWEbzbAS0wpT093EaZOtbJdnoy8mVUqKh3WDctn83BV83Foevn6+sNfyhESGqw1I1HVg0LFVLEVwOazDb5BxdiU5oPaKjZozqEBjj2qDTGh8ixUzNrs6ulxRX2TTbTEMHF+QjbMn4eQMucL9YhmmIMVS2pRUegkWuYQ+HiFqDwzX2YWOInBkM+ECRMUASnhl2dO/6KiYqnPfPV7r7ahTtnhy3oQAXQn8djEUfvRJKT9GL82vzQJkax0hz9HoSjE7Oivr2+UdDkvyGgmeoInz5kfpRExRTKdnPFZm3ZJQiIjyX/1m/l2l3QVecpNnB2dkjJOPQdepz9XuodFeKCiKh/uLvHy7PWUAsbJtkaTS9WDhA2Tlyav8T5e8/DuRkDkLjRUDMXEWa0IDOnA5lWuKM33kbbThbpKXwnXiTPOOB3XXHOditMioe+BfaMzFccjH9w555yBNatWioor6qf8k3eheiNx/gUfIHfxYwtjIxo3zRlTZrujpXEA777GCV7yQhaTQqLBqHE2RMeGYvPycCGTlj0NI2Vit9rjODjMFRFRPnj8jh6EiZD6irDyrcS5OGwARLBoE7PntKCuplni80BRjis+e6dLBNZNCKUdq1euxyi7CbEvSktL8cc//lFpYbTf2bDYerk0QC38lPKaquCRoy3TT+7B5bf1IDhpAK0tA2isdMHKdz2x6HXRPHo4c1ebEjZJPygwRKn8/QPc4kPMyM4WeHiK6SPOy8smWh37jnwRGOSF2CE2xCV1IiggGMUFBYhN6BXyLUNJaRzWra+Th+yKQD8bYuP6MGlCC3wkjt4+J9F6OEztLfXhhWYuqO0MgLtc43SHZctLsG5dEYqyu1GSJ8aa1K15hpQDmjs0H9hfxX4NTrBkfvR1/bwLCvJRVVXJGlD1Y0Yt+Y+V0tNLgiLx6GFtPkOtEZNw954dzd+8zrgZPjY2Rgk3nyUXC7NPxRAN2w7JhuSjZ5nbFwqr671Sj15ob2shvauyqPyyTEKCqj1KjklITI/pau2Jz6ZftLrxKn8G7m5ecPEsg1NvrITVk1W5ZYuZK8TyshyELpebmlvGNDnxNCiIZh0/4cPdKbWpyrpgnbaJuZabk4lNm7buqVe6ww0/ioR4i2NlfFsUjn4qvFTiLTfdgPkvvqDeLpRY9TAlGjchIE684x4sDNvV2Ycb7/fDC49WoqmBbxF560l0Z/3OH+Exblj6WSO8feVeCXvSWQH4eGEfTjjTAzOPdUZkDOcQ9SM7ow9LvqhFTUkCNq9plwYoGpaEZ4MweSf5efv4wytoBybN9MKxpwTh0lNJdvpNe/fd9+LPf758r7Lw3uuuuw7r169DeUWFCKcICvMvpqOaaGjvw6IQEA637gH9erqcEB7fh6kn9YoToozpF61vAGW5zihMd5e3owg53FBX7Yz6KlcE+Iv2EyQaXHA3IsJFYF09kZgUgpAId/j6d0t9tMHbw0vtd+Pi2oZuMSm3b41CRWmbCISQUKAbIiKd4OcjQu7SI2XnlAdqEyyrrzwfDyxdVo4lXxcjO120xTrd18F6oKaqz3nHgAh8p5RBmxvcmI2kQJgwrGOaEgxj+mlYZj4DPmOaVzRFDPHo+PXAgCYds0SDjh3RmvCGDUtW84lIJg0NjcjPz1OkTSLiVIhB7Uf339BRqEk8as2YIqI+pUm2iNbE4kiyCoyfZdPmGcvJOUqiCUnaBMmJX6QdO26Cuo/9afHDqsV08kJtabTy40tu165dqvzMMzU0atzGDGPdcFsXc07TkqOfJBwzusb8arJ1xsqVS7B69Xr1/TBTt3SHG36SJvRdtxp/xyMfyrBhQ1VHId8sZh8ZPmhOzlOdzhKuq7MfNz3oi7Vfh+Gu2/6N+fNfwNq1q1HfUAknt2oROLHBPV3EhAoS88MJMQnuog1QWEXDiLBh+6ohWPlZpBAXOwUblAZh3kQdHW0oq8gWc6MJ7l5cs+OMgCAX+Ae4IGmUB6bO8sMNf2hAazPftm44YtZsvPPOB+peNuj5L8zHm2+9qTQfgg2sRRpeN01IVUYx40S9oJnH3+oNyoYt/9Tbf1/s8dJX+6WRw2UAYbF9iB3eh6ghffDxH0BnGxu1s6j9/oiNJ8nwzawdzTYKqk2uB/p6SYMXYXfqgFtvHLZuaRS28xTzySZldEVQSB88bD0iOOwAFe2ntQ+Ll5Vi6eeNyE0neUompPEzt3yTc74SyyCeKg01AiRHLjOhKFAeKLzsE6MQcdIlQ/PloleC94l51yEaT78SRIYhYeltaZW+oY58PkZw2R54Tn+Wj3soJyYmqfqnYO7cmSH1X6t+k3DM8hWeO2pAJD4dRvxIQgwrBMj+Rfqz/04VQv6wvCo9+5FgeTk6y/lW7Eui9cwJsKNGjVV5ZDhDCCwXp0xQI2O9kUyYBpdt0BwjiXBJCgmUJMV76QbLydE0H3UviYuDD2vXrsCLL76CGTNm7knLpHe4EdHPSkKOv9WDlt+sMB7T07fj+OOOEgFwV2q5fttxFIYNRzcWhpt0hAts7oF44qFlaob0/fffrx4uHyIfFr8pNekIZ8w8sVppQ+7urti1bixyM8LUgkuG5TyabwPTYX68vPhpG0+0tleIGlaKuARpXKleQkL+uPKCBogZLg/eCedfcJHkq1/N2WBDY2PgDGn2KelGrvejIRnpFdyajLiAtKVFD7nzt6IYh7qQE/VbfYFBXRfY/+ga5F+GNyM/zDcQGOaCWb9xR+RQCoqElWB98keyJRoZiVMat5C7v7e8hW3hKC9rERLyEZL2EEEQgXLvw5ZtVVi7qgH5O4GGGqkTKmwSj2rYbNtyztSpNYSGhePoo45SdVFXx+kFHUiXN3mnmKoshxGmuvp6RSC+Pr4qDjfazEIYrDM6re1oQWJcPDcvIKPtGIEkOAw9efIU5cey09Rav3690hJYH6a96O+oDZpaPB8MY47sW9Qz5tWggNHMWEbx18szdN8S6Uj953ORfyRLdkwzMAmIacTFJYB7VBswLNf88ZopL9sByxAYEKjqJiwsVE1FIMGYtYZau9NfMeGyHZraEeFREiZIzS37v8svx3HHHafqgE7Xna4f9awOI/xoEvq22+hn/B3PWYmnnXay2LYbpG1KRYq/mpcjb28+4C5lhvWjqbEHT74Rhqfu8lfzL0yDM7Ol+Sbmm3TK7AG1bURzxXQUFO4WtVzb2OYhfR+YuPVDdpW3jw+GJLlh57YKpR4nJQ+XNxq33HBTpMPGwjcVf9Oc4J489fUNqsERvM5OSpqVHOanhkA/khNHlXR/CAXANCJ7PfE4YNeU9EV9SQiIv3nK1zDv5ddQ+WnmCUeJOeNjBEaC8UUtTmRKjk7o7R7AEUcFiYC5orioExlbW1FXRY1K8tkhQten60nVl4pG/oijAFPA+P3ywMAANbRMgfnyqy+xMyNDvaHZwdrTJ2QrwsyyMg7zXKjt8FwLGUllUHjo9tV0tHDxGicz2uStP0MJoSYSTSKcja40Sik//dmm6G+0HRIJXxQkAaMF6XvNPToM55dRG+I1xsF86b2EpP4kPlUXdhjz04X5FYKkicZ45EZ50XVjzJixOOGsXrz0eL34d6l7WWZjdvE3taAps12RkZ4Dp56x0lb0+kK+TFluhmO78PT0x2XXNSEnwxPvLaiV+unHKy+/jmQxPRmnbp97a16HG743Cf23YOaaObKR8JyO56zA22//F1544TlVoUYLUmGksXSLvc4Jan6BwKVXB+P9F4OkgXfrRisPgmpxU3Ot2mA9LrkbE6dGYfF7SSgoyLU35B/+cHgP0+ebi3vAcIU5ycWAjZpTAGhWJI3qxoRZZagsCsf2tVFqgiEJho2O/QCGpKQGVONn3PzNeSAsu76m1Xa9oRkbvw5DEtMLKElErEOpOwoSBcguMCyj+oKqBGBR6ZgO5wjJJXWvVLP81ZoGR9z0SnE6dVlxGrUT1cGsvDQ5MAz3uDn++BPU6CGHkzkUzm+Yc6sRpk3wOdLxTt5HfwqJcYpclNBqgSEBGcJxdJp0dBysB84dSkkZrcqj60+TBoV12bJlKn86bU0qpl3xnNnR4TVp8ag1JB1OH/VUD8ap1nwxrFyTC4oU+LKT2FRY5o3hTb2YIXx3N9HeWWtyDzWirs4eXH9XKkry+/H1p5VSTtNvpUfM+BIjmXNHgdMvKcC7r7aioykSQcFB4FdMGIbXjj+jF7NP6sAjN/lh8+ZtOO3U3+BvV1ylRhbZthinrrMf3r4PJfxPEnK8zMrgb9MwjJ855zXj6Of4m7OQE4ZG2z9JwzeHHklgo1ZD2lLPsQnA0OEu2J0WiZaOYoRFt2PEaA9MmOaH2qo+fPVxPQICB2DrOxa5uQUqXj747wOj8nNGKs0najUkHWo2zA8FgJmg5jJ69GgxCb2QekQ5ejptYrYEY+zMXBTuHIbR09OQuz1FTKN6FO+Ow9ZN9aJyVypCoRloCIfx85x9AiQqwtQTR03YiU1NQ82HYme2HH28fSR9vQUHBYRbkXKvGworCUk1RvVfN0pFeMw3f6rs8/nwp35Get0dL+oAesib5YUQTySOOvooMQEilKnCRs95W5zJzPRVPBKOGoqKS8Wj65EEw7oc1GwGO5AN2Rih1EJkF2oRaJOXU06Zo8hO5Va1EUMm/WqNHYf9eQ9/s5ym7jRM29Jtzmg7OizPNfnwGvPGI7f64HPgdRaFeVL9PmJudXZxJrXOg8qfhFdhVP51GJOeyQ8G3HDbwyPVs3npUWnTzn3qhcIys++H5pgyzbqBiUcX4NM3XBEbG4Xmpm6cdF4LZp3Qjqfn+mPVklzR0Drw179eKRromeo+Pnv9nFhXhz++lyZkgrBS9DndIPkQPDfhzLk50vHtMHRIjBr6pvajNkWXB7YnnPj1iPbz6IJQ5Oe0K+3nozcaUFfdjeghrhgxxgPxCW7I2Toa2zc3KmFlA/82MJ98iJxExg4/zqlhWDYSjkiQIEgEJCOGY0PicDLnG3FYnGFpig0fMRyTj6zGkBE1kk+gpjQcFQWJ6O91RXB0GerKwjHx+FXY8NVUNNV7ghuTs4OSmhHJjGA6jI/9SoyfAqKJT08+pDCQvFgHMTExSlDYf0CBUCSjGqKuIy38zoqQFIErQdP1rZ+JNh3MEhQj/DySALg52oQJ49XaNoJ1s3z5MvDDi+zg5TNlePqbdLUf65RxadN6kIT0UZ+TkDQJGfLhUaevHZ81tzZJTR3P5MWP5ZJUFAHptsT8sA51u2D6uv2wnJp8TL40TPtRbUiFG8yzua+Ry2Ja2E+o88F8cWtbk2ebmJBtrc1obuXXNeSFZI+HC50JlsUm4blGUZOVdu3tXTj2+Jm44aFarPnGGa8+2a0mjDLOwfll8mLrLpb24Y6wkCj84R+VePVxHzFvc9XUEpLjSy+/pr76wT4jviRVHn5F+FYSMl66IQ7+NjC/zYMneBx09reFwDQQgos6x6WmyAPVb1eq7vKM1JuYvzkydufTgZg/r1waQD+iYlwRGeuG5JGeqK9zExMsQoTaU+0l5PimoIBRq+EbS/dP6Fm17MPgQ2UjIhnw4ZIMKOT8bjfnDBEkJccHz85Dru7m8Kneq8aG4cOGIzreBZOOyRHNzQYP7zZkbhiD+qpAESB2WuoNxrhrnqkXxk9S4f10zDPDkIxobjCPHDlhWHaoMw8kj8F6ZOfp4LCzIS2CZWdYVYEOgmrqhOA536xRUVHK1GL9REZGYcWK5diwYb26RxGUOD9/P3vcOh59P6+TTJiWTlsTD/NJwtlbAyI5sQzGmawwHyz3cccdr14IhtCYPsEyMjzXmOn1XaY8+rrjOcFTCa6OOi6dkAmnw5IkOtSzZt2pIOJNk5ETQ9nXw/zq9iKExLJIG6qpqUJdnbwE2GblJnZkk4xYd5xKQlNOd25L26bmJEc+n8SkMfCwSb1I/HzhMk/G8SXD59/Y1IC8nCxFgDTLr732RsyZc6oiLL4QmRdTll8T/qcmZMiEte0Y1Kiu+qHrh2KuGyFUb2s+JeWn7ycZjBiRiJbmFnDbCzZOVjyvcdP3ttZevPhpBJZ+VY2EZBvaW214+zlvNeOZnZb5+fnqYVGg2XApFFR7STjc8oKkwd9UidkAOamQ0P0xXepe9oGw4VBwGA8/vUzthXkhIdHfgEOqJE++pRg3G2Ny8nBERgVizNQCIU6bNEa5z6cHG5dFoLa6Q6XJOBzrg3XB+Nl3wZm3zAv7jOhvOlLZ/gbrWwuvrnf9m+U1cfIayYEaBO9nOPFRQsBtT7mOjJ3LFLTIyAisW7dWyrJTEb+KQ+7nWiZ3d73i3jwn8yw0iWhS1ARjTK+9tSCG41GHZX611kVQayGR8Vmw09nEOSho+mXFMrz//vtyznajX1j7timdZa3h6PsHtXJ91KTM59fR0anmELFIvKLSlSPbh7uQAfPH8pBUOPqlydNOtCyP5JEJ8WVRXl6CDnlOutxSNjlSA3WSe9iGGLf6Woo8xyHxiYrke+U5C7MrDUuvXeNz7kVFRanKO+eeTZo0RS1wJvnwRUki/7XiP0hon58OjcD4Dz50Hvd29jeEvTHxnEctWPoeXuN8kiOPnKm2JHWXhsBPEmvoERpOCrv4b75oau7AgmcaERoegFEjx6m+E3accptL7sFs3sAciWD6HCrlDGZDUrrhUED0m1h/i0qPbnFBIMmC91ArIdigqDWQIJgOGwj9CMa/fft2RVYkJJaLpJSYmIigwEgERzYgPa1ZNTQ2KnMPy2MIiB2knHtj5rVoUtIkwrpSsqXERedFE5ReV0RziW9nzr3RNcn4eY8IppzLFdX/I09B1Tf72TxE4HrlnELGtDlaxtnCSih1YvukOfj2NgTEe1nPhnQctR5eZ1hdR7xH54z54vNmmtOnT1PPx2hNpj4J5pObvm/atFGlzd+sM9NeGA/9Td2YePl8aTLyxaIJxUXNHcrcmYlmMbvY/8g2pm4SkJj8A/zkTnKDfnFpk5Xaj37hmE5opm3yyNvVPkmqjC7STupQVFiI9g6tQbMe2A7kTqUV6Xza64/1IE+FHeU07c8442ycfvoZSuthvpknakzUkBzr5NeIPSRkP6gjK5GVK5f3+PPhq7/y2/iZRjP4mw/iP38TjM/Y/fSngFVXV+H4445WGhHfJmYoVKcv6rRoRZdc6YdZx9uwenEvdq4bhoTEeEUUXLO0c+dOZfKwUfJBGgExwkI/CjAftjHLOPxMod+9O0v1PZxwwgmIjo7Cxo2bVIcozSfey/RpKjGfTENvKKbfViQQblDPsCY9NixeZ94JUwZNJNokNeXWfjxqP11HWvh6etqFbPmlDI4Yip+9/kz/BOPlSCL9OdLFN7c8RHWN4Bmv6Vzo+xgPrzDfNg9vyauPygPrh9llnDrfFDaea7LQZWO9akLXRDRIJoP3DZaX4LOmsE2YMFHVCclaPw+aze7Izc3Gjh3pqmOe8Zj7WBeO4DX2Y7GuGB+fI/uvIkSzGz5sBBZ99RWyMnerMnZ1DWD0WCcU5rkjMDhwj8YXHRMjRDNIliQTarOc6a5+SzhWFklpTz7YTlV4XSeO5SQYTvvpNkfNiNu3Mj5ql2xr7Phn++FIlyEcdjjT8TrJx7SnXzuk/UqT1XWv4PiD5/o3j4N+g3UqcWQAAP/0SURBVL8d31r63NwzGE7762uDgsiGZbQBzkC+9NJL0FBfqzr/2FAYhmB4CltrSzcSR0rjcQpUJpoxx0zjMMJsnJobwre/NDK+idknwnOGHzNmNLKzc0QbO1JpN6NHjxFCrFTEdNVVV+Kll14RbccfXHTJhsK8sNFQA2J+1dwf0ZbYoKgx8W3OsnD5AMMRJl+6sWoBHcybHnpnnrk2rKO9VeLtZHWJP/1U5ap6UJ78q/zY+DVxUGh4pK/6Gih/qxASr5AOvzlm5h9JDtQV3mDWgJk3tKenn73OtVDp46DAknAM8WhSsguvOIlQhWU+GD+fcVRUJIYO5day7EvjG59b15Zj27Z0ZZaQyFQuJW8qTypvhJ74SdOYGig3r9fPhVunNqs9udM2bsYXn32m6p7VkZDUh3N+2yPtwQkFeU5Ytpib5+vnJBnEkKFDJB82KbPkUX5rItVr0Ex5SEJy1V4eDV234mcvL515jgYMb+qCZTUEw+4GEg4dycf48yVFZzQfx7h+7XASQWBLUNANnUetBYloS8NSPvyjrpswhCEdXjfR7EsGvKZJR6umPDcEYcwMNioKNgV5y5Yt+OSTD1Uj5INio6WNzW1QCSOk+iEyfjYhOZf/bDw8MgyvmOFpzrKmwHETfGpRNMsIQwZnnXWWkFK2Ms/OPfdcMQ82iZm2G6ed9hulHZEkqXlxuJ1vMTYizuLlXBA2KualuLhYdXqzDGzkjJf+5mjODbq62tHV2S7mEmcYSv2pOhcVnw1UjiyjCi1/9He3lKjoxyJ/WDQztK/ilttNR6miHdYD4+Vz4b32+ORUbpeYxOnwnG/kKmWJlrCDn9jRgqKPWvPRhGSumTzQLI6MDBeB05om67m5uVGeH7d51UtmTLkZXnIgR9YJtdReRVqcK0TNiHFxuwouzTjqqKNU+3jj9TdQXVUpZXFRbeiiS/uQMroPYn3hkftd8derRKvd5Ywlizji5az24g6Rl44iQpvR4IRExbkr8qFpyY5odja7KXLSv6V8dk1Pa2xm/tPgVANdJ7rviOfmuiZcsyxFn/Mazx2PvI/3W9gb30JCbLjql3L0021IHx0FiY1iMAzv06SlSEAcozZmB4WT5MP+EEM+PFJ7oB+XOlA955GExLcm46OmwaHvZUu/UZ3SbChsJDqPXMUsD1caAtNnw6YQhIWFi/kUqB66jl9/SFATIM2rViEBfgQwRmlI9DMNLSIiHJMnT8ZXouqff/4FihQ5pP3ee+8pMuLbjQ2K+ePIE9/apvzsW+LIGsEw34ae7g50CgHx21+sYl2HFGjHxqmJi3livKrxkkjEj3Wl6lzqtluI2aTN2+mnH5UQv8RL8g4NjRATzEPqlJvjt6m6NQKon6Tu0KXOJH8QER4jaWlhMULHemUYpsPJm+HhYertTn8KHEe0OGJJYmZeVUTMo0qAbYFHllVvpTtuXKoaheLQ+ciRI9QLgC+H4cNH4pMPP8SO9B0q/LHHnYAvv/ga198ygMydkreofuRmOaGo0BklRcyzaIHumhS85OUwZuwYBIrZ5kahFz8eeU2TgCYflnuPI/nYz/myGzQ79dC9MT9N23A88rq+T4flueO9Jow53/v5WnDEHhJiAxs8mgakG7hpROa3vsVc0+RjjiQcTUCGePQsVk061H406RhCMuTEazos/QaPvMYwjE+TiR4JYnoMz6O5bkjNjD4xLZIYHf14jWF4H8mR93LpBa/TdqfZRrAxjR8/XhHKKaecjFdeeVUakpMSFhIPVW3GxcbNe3S5+5TZQKIy/UpsfBrcmoQk2ybEoBeFso60gEvjFM2ASon8UATB2qW30opE0PUCWalXCUMNqZ97a6s60ASmpgj0cYmFk2gCPvDzDRStIly0HREaCpcIEvNnhIHnBDcX46xzChuFlNepIfG7+b5+nHrAhZVeqowkX97LMrPs7E/jEDjJiXlgfjXMiW4PvCc5eZi6Xl5epkYWuYSBL5wJEydix/Z0rF21WpWZfV02DxumTp2GelF1BpwzkJgExCcASxe5SFj2vbGORLuS+IYNH44RQmJmK1ZDAiQE5tM49knxyGt6YEL3U5lBCkUg4sd4eY3xGKfqxB63+e14nY73sJwmrAlDPzoL/x17aUIEBVML+b7nWvXQAqT92cj4W5OBPleLBMWfxKBJhFqPPjdzabS/uUc7xslGr9PTzlxzDON4NMLMuOg0qXGHOpIQ9/8l+eiRLmoB9OdbWxOUzgfj0ZpVvwhJhQpLoqGGRDBeNjI2LG7DQFOO2g/9GQ/f4MwP4+OUAJab2oYhKV7raOc3p7jFqOSbC70Epm+G0smjarhswGy8UgckkE6Jg01YL2vR2g7riPnt6OpAULAfoiOTRHg8MWJCA44+rRNJI/vUGrx/XOQNf79guxC6SdlKxdTR/WIqXYEWkAFlZu7auV0JIn1ISEnJI6SskSpf1E6rqmqUNsX7NSh0Ou86Hm06MzyJc86cOUhL26zq4+ijj8Znn32GIUOGqsmKr7/6muSxUcXF9VN/vOwyxIr/0IQE3HTjjaiprsZxJxwthL4CGduFPIRcOdoXFR2F1IkTVL/LnjoTgmV+DeFQM+PRmEbsEzJakCYfowkZ7UWfk0y1qaZJiHHr+AfPjXMkHEM0jo7+Fr4/9oyOGbIxMN48Dp5rwWdYo/FoAjBHTTbUMozGYbQU48+4DJGYeNmAHSHPkX/FOYbhfYN5MgRExwWMJi2taWlNSGtBej6Oo+OWHvQnSZG0eK+Ol1qQ7qvgxlO833Rqs3GRhEhQdMwDhZf9QrzGsDTHNDn2q/T7+qh5kfD0AlYltPb8ExJMlZXajxJu1YC5pqxbZYb7a0uzVlMYuiS/jJe7KMbFpmDo8BZcdmMLair68O6LnshKd1UfNiTpcy0T88W3vc3dEz7B5Sgv9BHtyNeerv7sDsFtZ/mJnszMHcqP8sM0uazG2ydQfvONbgTQUdD0HCs9+1vnn2TF1e8kH/YHnX32ufjgg/fVtbPOPAuPPfoouqVsKaNTVOfxGeL30vz56hv6G9ZvUAt/SeCMv7enX32Xfer0aWqEi+2HdWWEX22zQdKhE+IxfTKcJc+5T1wSwvIwj1rbIblowjJkYwjHkYAYN4+6jN9NNITjOeF4buH7w4GEBrG3lyEnCj6vOWoiFP5Bk0sTzSARkZwYxpAXn5Fj3Gy8fHB80Pq3FkI5U+faqUsqDzw3JMijiVsToE5fazicT9QlwqxJiA2bjn0W/OwOO6h5Tu2IJoVZVMr7GbdOX5tlJJfc3Dw1RG9mOXOPYYYn0WhB5KS0FvXblK+tjXsLczM10WZYDvlnrrF/Rx3lH8ury6/LxDpjGbjNBwU2NnYoYmJiVf75CSA3rzrMOqUarz/ph4pyaif6w3nMK/PG/HByIPPEo82zC8mppVj9RaiYWN4qboalkPoGtuOCv9WA349/5MZoZGRsUSaR3leZdTAAb69AVSPU0qgp8T72B1GwWUe6LQhhStk52sj1Z8zPMccci0WLvlQd+ePGpuKNhQsxd+5cFJeWolNeBJs3b1ZmYo6YuDT1GBmf57jUcRiZMkrlkXlQJqkq3yBRsIxa02Hd21R+zMiT0YQGyUdrQCRN3e8j5xIX0zb1Zo7mnG6w/dmflf3oiG/zs/DD8a0ktC8cg+hGty8RaRKgc/xtCItOPzD9UAffqIMP3JCPvkY/pqYfMq8P5kGToiE2kh3TNMSnich0euvNw2mCUeuhFqRJSBMR39bspDYdtgzLe0y+DXiel5ev7mcjpklBP6NxUdAYJ8tM8HPAnUIOXOOlR+iEPCW8Kid/y3/OytXrvEQbkTwzPqVRyjm/COHvF4j4+AQVP8tHITPk0SCmDD/9TH/GSX8jbDQVGZYmC9HT7YywIbkozuJEzUFTg1uQcm+n5OHB+O0VDRie4oZ//C4EuzPT5S69CR3z5+3lrzcxY97lPvobQWdcDEvNkRvdFxYWqLo/9tjjsGrVSikTcOqcU/HiC/ORKKbWzFmz8M5bb4lWKPHJvew4j4mLxQSaWJJvxmU0LKZFTY7kwyM1GKZLYqH24+HpSDpyFD+WZ7CzWWs8zCPzzCMdq59pMH6C13hunCknwXMLvzy+Fwk5wgTnkY5EoAmB5MOjJgV9ncfBh6kf8N7kYx76YBj19z/OicG0+VeTkM6DTs+QH53pfzJEZMiorY2uVTkSEDUYTq3X2lGrIiNqT1rDY7y6L6y2tk6tJ6MGxN3+mGeem2F7EhTz0CYE1NGpv62uOkzlXr0CnmXWZKq+p6bKLWaHyq/WfsRHTDDuVzNBk4CEYXimY/qYKKA8lpQUo6qqWpWdYelH8qH2w/wwXG+vEGVfOZz6+S0w9tmI5pGjv3HFuPmbnexTj/DH+f/Xipyd7njzGU8UFmVp4RUC4ORGyb7ShvTfvZ+NOXJEMS8vV9U914itX79W5f2C8y/Eww88qNLiiJ2vtw/GTkxVE/lMHugMiTpqMSQVbqNBjYdlo7+HTY7ir0hHnDG1zD2Mw2hNhngc2xrdvm1v3+t0FvYffjAJOcLcyqNx+xKQwb4P2TiCjYDgfcbv+4Bpaei0NWnoPFAYKNjmyP4K0zGtTTOtFWki0hvga6cJymhGulNdkwCnCNA845A9BYD+FGjmn+fUftra+DlnvV8QNQm1AFKOUjB15D+aAxSU7i5qXdzUTc8c5ueKEhOH6SLtA95rRhBJHBQ6zk1i2QimyVnFjIdaEH9zCJzrpVinnMNEEuU564jgkfGEhkTjvL/U4NTzvfHXM/yQsWOHCLMexvf18RNNTerZTvgsEwWcGhnXp7EPhi4iIkpIkXvlDKgJh6WlJep6fNwQOS9W/TqMj/eaESpNOrrjmBMbWadas+EGYYOajvYb7OOhU/eTZBTpaFOLRK/PB/t0eDSO2PfcMYzxs7B/8ZNIyBGODdvxSPBUnrUCG4rBz/HA905nkAzpdL9Unwgqj3pypKNWxP4gmmIcUqcmxE/G8NxoSCQYjghRM6KZobeObVYd1SQCCjrjIkExrcYGjo6RFETQ7cSoGrn8k9ypf/zNuU3UeHRfCucLDSA8PAojR6Wo9BsaSzA8tROZacFKs0md3oaY5BpsXNWJ/B2xIoz6s8N0BNM3ZSaYBmF+M98sO4XTCLERVgo2NTZvL37plZ8gdlN1VllRIVrTLoSEhkk6WrNSux9I3CRQVzOqZO9n0XGTEPS5iZ8EwnOSjZ4KYIiGR5IKyYxEozuVDfkMEhK1ISEdOhUvnc4DF6GSnFle4/YlFuPMs9gXvGbgeG5h/+FnIyFHfFeU++MhO6bNc6MVOWpHmozMML4mIpKQMc2am7kRWZP9d4u6TnOLBJSenq5GdthRTRLS2pgTamrKwT2Y9ZILTQgsrRpytwsBO1kpqDQRGY6aEMkrIDAUcXHxSkgodGoiIFzQ2l4n6ffAx5ufgebmZ4CnfzlKC1wlfX8VnoLJPPBIM4z38zc1NuaZcfGchMoOYF5nWMLkn/VCMJ8UfOY1O2sXmpobVL9UcLCeP8XrZu6RIgdxpr+GcSoTShHGoHnF6wxHwtFHEsvgSJb+rTuZec5wKh57Pg1hmrIagqEfj8YZgjG/zfm3YV9/9ay+I6yFXx6/CAkdLDBF45HOCJwmIz2cTwGlNkOioYnGPh5qI1oj0vsBGXLidZ6boXgjvDT1KipKlFCzKesV1frNq4RWvbW14KiJh6IBkYgI5sPD0xtDhyaq68ZRKCiUBH8zPeaTR8dyUZgZlmmojm3JE/15D7U1rvqnQDNvdLxGp8PRVOzHiIkN6nNDOTu8hPACVfj07WmKpKdNP0LyoftjSBRG0+Fv7TdIFjxqs0r7a62HjtoNnTa/dP/OoHlljiYOPd9osD/H0bGsjo5wPCcczy0c/DisScgRRviMABoS0fOKqBlRW9DziExfkSMRmXMKNYmLZEXtgqZQbW0VWkVz6mEHtMSv14FpYqBAcESM2gNFo1uIQH16RgiDU6B7xEyMj03BjQ93YeFzrcjewW039P7a1FzYv0MhNeREGKJh3DwyLAWU/gamI5vXWFaip5vhWe5+BIZ1I3F0GVZ8xqUnXIqiiYBxkmT50T1vHy/MmHGkikdrWXpNlNF8SDb8Wio1Gl7ThKPPeY/WbPQ95mgc7+fRlMvRMQ/m+F3OEfv+tnBo4VdDQgYsLp3RKIyGwPk8NNHYT6Q7rtlH1CJkY7ShZmWODRISne7ALizMVeFMnDSxRDIU6SiCYB+GvNl7RGNSn7cWTYhhOJ2A69xOOD0U42fU497rnNDS2qDIhKRCYefToUAyHvMNdDrmmeGo7fC6IwERpg+I4JG/+ZWNQYHtF7KkOahJzDhi164MKVsDjjn6BISGhalhf5p1RmOhJkNSYccz/ejoxyO/OGI0J+0M2ej4DdGYcjg65o1HwpCNye9gvi3SOdzwqyMhwhSZRzoKMIWagkoNgsSiiYhake4XonbQ1NQirlGREDUi+pN8srJ2qiNNKx03+4NEUJz0vBe1REP+iYedDEQbEeGHUw8ShkzCMx824tbL3bA9rULda4TSCC2PXJjLzdwogMwjHQWffVM83/cxkhBpAtJbaUKUW4cgRsCZDgmF6Rjh3pK2URHPnFNPE22MezHxa6nckkITDAnJaDn0G+zj0eRjiIbnpgymTHQmXcLkg3D0M3A8t3B44ldJQoQpNo90FFSSEUlC9xVxpjX7iPSkRmpBJCB+fpiERBLib2pDGTu2oaGxQYhMj3Rx1rHqkObIjV3gOB+IAsXJiOyUpknmG+CNaTMScM29DbjqfH80NtTvIR3eQyHmshH+NkTJI/uGmBZHGkkWJAOjhfG6KQ/NysLCIvEbnL/F+D2FLLjlhR9NPSEVzr2huUgtkKZlWWkRrr3uBqVl6T2H6Lg3kLcQkv5ttCGt7dDc0n1AjiRkCMbREeZIOJ4T+/62cPjjV0tChCk6j0ZwB4lIbyXLofzB/qFmRUBceW+IiG7Xrh1qgSi/nECNh3HQ/FIdrCQVMcfYId1r33qDk/YYf2xcLM79f/4YPr4RD18fJP5dinDYF6S3kNULgsltzS31e4Sc+SQhGRjBNyTFOOjH74YRg8JPrUfvQhkYEI4/39SKkakDuO3PAXu2z6BZevPNtysNi2RD0uFWqiQk5ovk46gJMU97lkNIvHRM77vIxCIZC/vC5Q6B/fxXh0Hh3FswjBBRoOSXnNNPKTkCkgxJS8/YptBT4+Bm+JyLJPoIg+yJgzHrYXuoTzbzIv3VZ5ZDI5AyqRdtLb3I2u4jv4PVwlMKOePt6u5E9PAsFOfxW1bctF6bKyQYI+yEOdLPkJEhJpqMPCdhGBKJio7G3BdaEZvQj5v/ECSaXLpaSsHFr7feeieioqLVFADuyUTHBbs80hyk5kVC0hrRYD/Rt5HQtzkLFvbFr5qEvg1GUPaVF/KH1pxIIvrcLOlgp2tpaSG6+TlrIaY91ySgEkreRX8RdPHU68Pkd0RENJqqo1GUFSKC7a00HGpI3BXguHPKsH5FE/o7EpWgExR07mnE7+Fz3yISFQmAZlLS2BrkZ7fKuZ4tzTxQm6KWQpB8/PwCMP0oL1z/gJhpOU64+wof7Ny5VYUhgT7w4KN7ERC/2sFZ2CSfQdNMa0GDSyR0f49FMhZ+LPSr9WeEFtRDB4OkQyFSp+pcaxVas6DA0YzhfsnUJiiQ1Aj8/PzVjGbOoI6MjFGLUdkZrDQh+Wc0JVaJUJAeupcfnC0dPyRRDb/rNWvasa+HJAS4o72jET7eESovFHY6rjxnOKNxGI1IJTjgBicXrgnjV1PdVcc64+L+R9wYPioqDE++44Tr7m/Dwzd54Y4rG5Gdk67WYHH4/dlnX0RsTIyED1MjdvwsEvuj+NkglpVhWHZNQDo/us7slWbBwo/ET+4T+q7bD6XGacrAozGzTP8QtQqOPunZ1YMr8dlHxI/a0bFfiB3W7Bf6/LNPVNlJOCQw1gLJoqunSxGTXkLSh6DAECQkJtlJSptoFGwidUYnMrZVw61/uCIvkhO3mSVIOgzHuM2OhyQIyTFOuSgb3n69WLfYC1lbwiVObqfqA3c3D5z020JUl7th0bseyMraBn7hhHGdeOIp+OMf/2wfXve0azx6awzOA9IaD8MOajyERT4Wfi78KBL6PrcciiRE4pFfe0hIE5EZujfrzvSkRk1Eeia1HrbXI2jp6duwatVyRTgcHVMCLHWhvmghx84u7pbohI7OTqSOn6TXY6m6YprAmBkF2LQ0WjQQPRxPEuSnjUgAhhBJGHQ0lahNkYhITOxI5yhXT6cTpp6cjq/ejoKfr7ciFYZZtWqZKg+3uxgQgnr26RcRIJoOiYcd0UbbYdzMN81MQzzGWbDwc+O/khAvseE5Hr8vDpUGa8rE496OBKSHtvUeRXqzNBIRhd0sfqV5RG2IpEQSYkcww7zxxgLRjur1Sm86kkMPCUiPlLF+OA1g/PjJSuiN5sVzgiNZvX0d8oA84ezC9PXIF4mI8astRHy8EWgfxeJ91NL0vRJ3R6+YdM2KWOg4wpeVla5I7NZb78KolNHqA4GDfT6+9tEubeJZWo+F/YXvrQl9z2AKhxoByZmcD2pCmoR0f47p16EGQQLQWpGeLKiH8ElIZgGsXo1PIiIx0WR7443X1D1qDyFqM3KutBbRiNjnxG1b4+ITwM8HE6w74Sqc9acyzDqOX0x1Ei0FqK0TTarXDY1NgLuHM955tQpfvxsiBOOp+mxIHkzH1D3LQ2IsLSmS/LVKeh34+9+vVduvMjzJh/1Fgx3NltZj4cDgB5EQG+b/Cm7CHOyN2JTD8Wic/FKENOj4W/flkIgcycisxjcbpnGCo17uoZd1UGPpEK3ps88+QkOjnozY1dktpMFN3rmfkCZAxhcUHKL2WW4V8gjwD0Bc3FDRVgLQP9AN/8A+uNha4eYueel1R3UZ98LWndAkEoJ5pWlYUlxg36PICb6i4Vz+16vU10Ti44eIi1OaEUlLaWh256j5WLCwP/GjSei7COlQJR99Tk2IwmwIyawFGyQibZ5xsiDNM5KRnl2tZ1hzV0b9zTSaaSQgs9CV/UgksZycLGzatF6IRMwqYRFufdHDWdSShhrn4ud/Bux1y//Mh4N2xkmQvMAZ2FxCMWrUGHR0tiNP4mU/DvuheOspp/wGJ554slwfKVpWBLjOy3RoG3OLcNR+LFg4EPhRHdMGvNWx8Zrf+/ofaOxdRAqzOfKE5KJ/q79yICGY6/ytj46akeknGlz4OmiacSW+6S/ilz30bx45umY0KKK2thrZ2btRUJCvlnpQOyGYBjuyVR0yfXtedI1K/dJTjlyTxq+Mcp7QsGEjcfwJJ2LSxMnqo47UdnQH895zeRzB38ZZsHCg8JNI6GCHY9HM+b5HQzjEoB+Pg+eUUU0+Zt6P7kQmmVAb0maZ+XKs1oao/ZB0eE5y0mabngfEe3i/TltrIxwCb2ioU1u2OomSsiVtk7qHw+T8ykZgQBAio6IRER6J4JBQNaLF2dX87hnn9HBiouN6LmNmfRvJWORj4WDCr4SEBjUa9Usd9/YjjPmlvbT2YcJop8mHmhDn+9Ak49A9NzXTRKP3sSYZGWLikddJPtSc6LRZp9MyGgq3vNBbl+p1WMaRUEgsHDon8dCZPh3eZ0iH9xsycyQZOgOmR9CPYS1YOBhwWJMQMVi8QUJRv+ToeK6vm9/q7x6ioNMakBkp031CRqvRRKOH7425ZfqLGJ7nNN+0NjUYJ/nB7CBIIiHp0IQisZiFoo5HY17RkUQYN+8lDKnsSzomz/R31Iwcw1mwcCBx2JOQgWMxjXD+5zlJQp2pc0ITh+6UHiSSwT4hLvrUJGPc4Cgaj46kY+Jkclpr0UtDNLEMftbGEBGPdEY7MvfsSyDmtymHITtHwnF0FiwcTPjVkJAjTJEdj3s7TTxyRR0N8ejJi4MkZEiGR3PO8IyDYUxcctgDkoD+QgRNL00qRgvS26bq/XkM8ejwOpy5f18wne+CRTwWDnb8KknIEab4mjAMgejOakM6xo+EQj/zm0RjSMrxfuMMDBE4OpIMnSEY83tf4uG5PRY5t59asHAY4VdPQgaO1aBJaNCs4TVqOiSmQU3HkZx4L/15l4lHMwaJg0sw9iYgajXaFNuXcHg095k4CF6zYOFwhEVC3wJTJeZoiEa7QZNrX+cIcoYmH/VrD7morT4cfhtiMiSz79GChcMdFgn9DzhWjyEbR2f8HY/EvmRiyMfR35zzPnNOOJ5bsHC4wyKhHwjH6jLn+1Yhf+9NKuqv/Xxvstk3rAULvzZYJPQz4Nuq0JFczLkhHcIiHgsWNCwS+oXhWL0W8ViwYMGCBQsWLFiwYMGCBQsWLFiwYMGC1TFtwYKFAww9bdeCBQsWDhAsTciChV8ZuOnepk2bUF5erraMGTp0KIYNG6Y2zjsQsEjIgoVfAfiV4KKiIuTk5GDr1q3qs1Rcv8iF2WZv9HHjxqmv+vLjDLzGLYPj4uKQkJCgthH+pWCRkAULhxFILtRuGhsbkJubh6ysHBQXlyl/V1e9GwRJh4uySTR1dXVKM+KuoNzBk9fN7H46bi/DjfVITiNGjMCECRMwatQotcXwzwWLhCxYOAyQnp6Ozz77TEilQcjGJuTRj5gYLyEOLyQmeiAwqB133VGG1rYORUAkmNraWlRXV6tdIbq6+FFO7lsOOXK7Yb3XleM+V2bzPZptMTExioxISsnJySrsj4VFQhYsHOIg+axcsRKeXgM49dRoxMW7IDSEH1HolavcG8sJjz9RgZ0ZLaLp0A/qC8HUgJpb6nHG2UFIHhILD0+baEm9KCxsEZOtAxkZBejs6lWfC/eUa447fppth+nHL/omJSUpcy41NVVpTT8EFglZsHAIY8mSJfjqq68AlxY8cN8sODuVi69Zo8hjPz7/sg7vv1eHvt5utZaxQ32GqgN+gQO46+lo+Np8hZy6wL32bK7u8HT2hDsS0N8XKiZdFzZszMXy5VuwY4eQkpCUj483bB7u6tPm/EIMSYmOZiCP/Lw4TbdJkyZh7Nixiqz+GywSsmDhEMSWLVuwaNEiNDY0oqm5HVdcGYzRo0ajrz8P3b394nrgJxpMaXkb7ri1FN09XcoMY59PS2uT0JMLjjzDCZOP8kdDbTP8A/yFQJzhapMrrgOwuQM+Hi7wc/dCgFu4kNJQ9HQHISe3FevWZWHlyq3IzCxBd3ev6h/y8NAEZBw1JWpJQUFBOOKII3D66afv+Vz5vrBIyIKFQwg0ox555BFs27YNI0eOVKNaPT0deOqp0SL8kaho3AY3Z1cECDG4uvTjyqvy0VCvP0VFUW9tbdmjKEUmdOGCv0SKWdaDtpZ+DIkdjgHndvQO1MBZiEh/ww5y3i8k4wRfDzG93Hzg5xINNwwRUvJDdk4z1qzZhdWrd2DXrkIhOYh55qMIyHyMkyRFMjr//PMxffp0nbgDLBKyYOEQQW5uLm6//TZUVNQiLCwAERFRQiCdmDTZBX+6LFFCuIpjB7GHuH48+exmbFjDT493KQ2II2C9fT2KWCj2tdWNSBg9gGVf5eH2f83F3664XO6DhOlES2cB6tq3o6FzC7oHKugrpp4LBpz6RctxFk3JGX4kJfcA+DpHS8qx6Or0Q+buRrzxxtdiJm4XMvJVndjUgEhE/HDnCSecoLQiR1gkZMHCIYDMzEzccsst6Oxqxm3/moaNm4GMHTVCLL34+5UBmDRxsoRyEzeAuoZmfPxJJpZ8XbmHgPTQfIdIPDfW60d7azucXVzQ3dWN3130O1xxxRUqnW9Dd28LmjpzUN+ehubunejqq5Q4+kShchYtyVnMN8DTwxX+Hu6I8oiSXEzGN0s24Ibrv0RoSDB8fX1FI/JQJERS+v3vf4+JEyfaY7dIyIKFgx6cXHjbbXcgIqYf8x6fgLreBjx4fY9oHqLZ9ALHnOAHXx8xjbLqUVTYgsYG0VqcneUavwxs74zu6FAaEMmIfUOdci/nC1111VW4+OKL7Sl9P3T21KOxM1ORUoNoS129dcrC8/EOgrcv0NbUjazdNbj3yjKEhgUjJDhYyMdbmWYkJE4PuO+++9RvwiIhCxYOYrDv5+abb0XKWBtuuCcKRbUtqC0fwLtPuqGvX/fz9PUOoF+0Gxd+TEH+s//HmF9GC+I38ujv6uYm2k+XMuOoWe1rGv0YtHWVo6kjC9Udq9HWswMl+Z1oLE7Cs48sQ0hIIIKFhPz8/FU/EYmH+bj66qvV/CLCIiELFg5SrF27Bnfcfi+OOyUAv7/SD6U1XaL99CE/wxnfvM2vvfTuGfEyTpGSHM1nybU/NSMxvXq61XB5b08vXnzxRTXZ8OdGc0cJBvoH4O8dp9am/fGyPyIsLAz+QkLMG0fOqIGdddZZOP7449U91ip6CxYOQqxZswa33joXF1wcjt9e6YPSajG9ugdQVtCD1pLxIshtamSM67zoeG7WgNH0amvT13lOzYNmmZP8Cw4KwpdffvmLEBDh5xmrCIjgerPrrr1eNDQPyVuvIkBqZzTHSEYGFglZsHCQYfHixbj1X3fh6n/G45jzXVBezX4dJ+za2o6JsXdj8qTpewjIkXxIPDxn529ra9segaeNxqH9c887Fx9++BH8/f11Qr84usXkysdDDyUKoR6PsWNjVEc617FxhrWBZY5ZsHAQ4Ztvvsb9D8zDnfcnITylEw2qk9kVaxa14cyjHkJcfIwya5KSEpGSMhqVlZXK5DJrt9jnYkwyakHUPkJDQ4QIHlazl/cXxCJDZ9f9ovFwZnWY0CA1ryy89x4nWTZh/vwXdECBRUIWLBwk+Pjjj/D008/hkWdHwC2yFY313XB3t+GLN1tw2XlPIiJycE3WOeechbKyCkU+zc3Nai4OzynO7ACmBkSN44477sAZZ5xhv2v/oav3A9hca+SsUxwnKLaJW4Pa5lI0192AhKEJ8lvDMscsWDgI8OGHH+KlV17EcwuHwzm0WQioC+5uHnj/hTb87ffP70VAxNy596iFoiQbml0kH6NP8EgNiBMEOTlwf6Orp1AIqErOSEDjxHHt2FZx7Wh0cdqLgAiLhCxYOMD46qtFePPtV/D0giS0ubeIEHeqztw3Hu/CTVe9iMCg/+zDGTFiJD755BO1NIKOHc8GNMXYGR0dHa36h/Ynevt74OyyGJll25FdnY5eMcH6sUOuNKOmrxKe3efpgA6wSMiChQOIpUuX4vWFz+OFVyehvq9RyKQDbY2eWPhIP+6940X4+P53Epk5c6YyxdgxTSJixzTNMO6keOWVV9pD7T9k1d2J629/HfPmtuOdl+Nwz2OfILd9OboHWlBWE4zogKPtIQdh9QlZsHCAkJaWhrvuuhuz57jghPN80dzcjfYmGz6Zb8Oj854GNxf7XygrK8NvfvMbNTLGfaK5yRg7oFNSUjB8+HB7qP2DfvTg2dcuR3l2FJISRmNUyji8+/5LGHnEbkyZ7YEkz+fhaQu0hx6ERUIWLBwA5OXl4aabbkJ9fb3aDfGa+6Pg7e2Lz19xw4vzX9kz2vV9wI5p9v/8r317fmk0NzfiiaeeRH+vG0477Xx88cUHqK0pR/ioTfj9ebeKFqQnJ+4Li4QsWNjP4Laq1157rdrfmQTS1taKnp4BjBwxAm++tfCAk8mPxZ133glnJzfMmHkcqqoqUV6ehy8Wv4J7npyD6cn32UP9J6w+IQsW9iM4knXXXXepvpuenm71m7sTJiTEYeEbrx2yBMQtZjmfKTYuCV5evigqysYXn3+OeY/O/a8ERFgkZMHCfsTDDz+k+m/g5KRGsbh8gTOY33zzLbi5udtDHVpoamrGmrVrpSweSB03BZ9+9g52Z2bgT3++DKkjf2MP9d2wSMiChf2Er756XQS2HNzJsLurAz4+vkrzWbhw4X4fSv858ci8R+Dh4Y0pk4/ErsztaGttQkV5GS688AJ7iP8Oi4QsWPiFwV7Xjq6PcNJJFXjwwQvw17+FwNXFQ3VKz58/X20Mf6ji448+hpurDXGxSfDx9UFJcS62bkvDa68vsIf437BIyIKFXxg9/cvh4Z4nZ2PEZeGIma4YPr4Dt9xyq/oqxaGKurp6rN+wQcxIm5hhk7Fkyeeoqq7Any67DBEREfZQ/xvW6JgFC78gevtyRetZJGdh4tzRj1Wo7m9HWUkMJsbfrMIcqrjlln/B3d0Ds2edjMqqMtHsKsTk/ByffvqJPcT3g6UJWbDwC6EXBSir+zdy67ehA90YwAY0ybGwpgQx/nPsoQ5NvPPOu3C3eSIhYSQ8vbxQXJyDd999C88//5w9xPeHRUIWLPxC+HzN/bj3zkp88upoPD7/ZVR0NqK0pQoebacgPIALOw9N8NPRaWlb1QLbUaPGY9nSL8U0q8FFF/1ObWT2Q2GRkAULvwgGsHNlAo498iz4BQRi95oh2JpZh8aKcIwbqj+tc6hi3rxH4enhhWnTj0ZuTiYCgnywY8d2XHbZZfYQPwwWCVmw8AvglVcWwt83BG5uzsjLzkFBQS66O50xZeh9nCJ0yOKNN96EzeaFpOQUISJPFBVn4d233xYz7Hl7iB8Oi4QsWPiZYMZ4lixZgdKSMowcNRabN68VtxlnXTIMJ095DDY3bxXmUAR3cdy6NR1enr4YNXIcli37Ck2N9Tj7nLMQF6f3lf4xsEjIgoWfCdxgLCsrB0sWL8Xso07A0mWfIjc3B2eeeRquunQ+PFwO3flAxLx5j6nvh02dNhs5Obvg7++FTZs34q9//as9xI+DRUIWLPxMaG5uwYLXFmL2kScgY8cmvDR/vvoU8k8V0oMBr776muoHGpY8Wh2LinPw4Qfv47nnnlPk+1NgkZAFCz8DaIo9/czzGDNmEmpqy1FYkI+k5GQ8+eST9hCHLkpLS5GRkQkvHz+MEhNz2fIv0Chm2KmnzUFCwt5btf4YWCRkwcLPgJdfXgB/3yD4+vshN3s3tm/fItrDq/Dw0J86PpTx+ONPwsvTC1OnzEY2R8P8fbB+/Vr8/e9/t4f4abBIyIKFn4ivvlqCyspqjBqdiq1p67E9fSuuve5a0RKG2kMcunjpxZfgYfPCyFHjlBlWWpKD995/V8ywZ3/Qxmv/DRYJWbDwE7BzZyZWrVqNKZOPwOZNq5GTsxvTpk3BSSedZA9x6KKwsBBZWbnw8w/E8GFjsHzFV2hobFBl41ayPxcsErJg4UeCX0B9++33MT51MkrLClFVUaG+NnHjjTfaQxza4DfQbJ6emDZVzLDsnfDz88Lq1StwzTVX20P8PLBIyIKFH4lnnn0RMTHxcHJxQXlZCTIy0/HsM8/+5NGiAwkz1+n55+fD5u6p5gPxK6qlZfn46MMP8Oyzz/3suz9aJGTBwo/AG2+8g4F+ICoyBjXVldicth4PP/QQfH197CEOXeTn5yM3Jx/+AYFITk7BytXfoLGxDrOPmo2RI3/+rUcsErJg4QdizZoNalJiQsIwtLa3YsuWdTj//POQksLvrR/aoBb3zDPPwdPTC5MnH4H8vCz4eLlj+fKluPGGG+yhfl5YJGTBwg9AeVkFvvxyEWJjh8Dbxwc7M7YiNDQEF1xwvj3EoY1nxJx0FzMsZfR4McdsKCzKwaeffSpm2LNqP+xfAhYJWbDwPcFPK7/w4isICQlFfFwisrN2oqgoD3fccbs9xKGNrKwsFBQUIzg4BElJI7F23XI01tdgxszpGD16tD3Uzw+LhCxY+J549ll21rph5MixqKgswfr1K3H//ffDzc3NHuLQBjujtRk2C8VF+XB26seGjetx0z//aQ/xy8AiIQsWvgc++uhT1NY2YPjwsejp7saaVUvwt7/9DVFRkfYQhzaefvoZ9cUMblJGUi0oyMLiJYsw79F5vzjJWiRkwcL/wLZt6di4IQ2JCUnKFFu9ZgnGpY7FrFlH2EMc2ti1axcK8osRGBiEIfGJ2LR5jRBuJcaPT8W4cb/8DpAWCVmw8F/Q0NCId95+H1HRURg2PAXr161EZ0cbLv/rob07oiNeeukVeHv7ICUlFTW1Vejv7RGiXYnbbrvNHuKXhUVCFix8FwaAJx5/Bj5+vkhNnYqMjC3Yum0T5t5z9yE9IdERL7wwX5lh8fEJogmFIi93F5aIGfbYY4/B3X3/fBHWIiELFr4DTz71rPBQP6ZPnY2y8hKsXLkYd911B3x8Dv0JicTu3bv12jA/fyQkjkB2VgbKK4oxfuJ4TJgwwR7ql4dFQhYsfAs+/uRzVFVVY5xoQN09PVi14mucf/75SE5Otoc49EEzzM8/AEOHJqOvtw8VQkC7du3Erf/6lz3E/oFFQhYs7INdu3Zj7ep1SEhIQnhIBNasWYLomCiceuqh/a0wR3ANmM3dG0EBwRgSn4RdmVuxcdM6PPzwQ/t9yoFFQhYsOIBbtL762uvq+1mjR0/Eug3LUS6m2A03XG8PcegjLW0LsrNz4eXlhVEp41BYmIvc7Ew12ncgPkttkZAFCw6YN+8J0Q6CMHnybGxP34RNG9fioYce/NlXjh8otLa24bUFC+DvH4ShCYnqM867s7ajvrEWV1xxhT3U/oVFQhYs2PH008/D2dkJkybNRGl5MVavWoqbbv4nAgMD7SEOLXBXDm7NYRzx9NNPw9PDBwH+AUhOShGtaC3St2/D3LlzD9jMb4uELFgQfPHFIlSWV2HsmEno6+/DurVLcNxxx/6ik/X6+vrsZz8NhmD2xcBAv7rGNW9NTU1YvHgpSkvL4e3lLeWaohanFhbk4NrrrkFMTAx6+3rR3d1tv3v/wSIhC796cOHmihWrkDRsOEJDwrF6zWK1Ruz3v7/IHuLnR3d3jyKHn4re3t5vnbNE8qE/HdNqaWnFhx9+qMywxKThcJPy0dT8zelzkJqaqsinTUy1uro6ewz7DxYJWfhVo62tHS+99Bri4uPUN7XWrluGvNxs3D33bnsILdB9ff1Kc6Hr7++3X/lxYHw0fTw8POw+Pw4ksf+12XxnZ4cimAULFsDTU8ywgAApZwpWrvwGqePHYMqUqSocyayxsVFpTPsbFglZ+FXjkYcfQ0hICManzkB6xiZsSluH++67Twm3IRxt7mjNgv4/9SsTWkOx//iRMFrUt+VFZVcdB5QGtHXrFpSVVcDP11d9Fy1zdzp6uttx/PHHqxEypQW1taG5uVntm63Lu/9gkZCFXy0WLnxLEcKkiTNRWlqItE3rMOeU09TKeEM4mjAGzw8WUJP6ro5kZlPnG6JteWL+/JdQUlyiPkVUUlyILVs24OxzzkZgYAByc3NRXFwsZNWiSJejgPu7nBYJWfhVgX0e9fX1yMvLx5IlS9UOgtQqNm5ejWDRiC688Pz/SjgHExH9Lzg5OatRL5vNCzNnzsZvf3sZ3v9gIWJiIjB0aLwqC3dL5DIUakMst7+/v/3u/QeLhCz8avDMM8/g4osvRkVFpdo/JygoGOHhMdi4cSVqq6tw003/VEK5L9GY34cSAbGP54svvkB1Vb36VPOMGUcJ0XRgzpxTcNxxxwnhuEg9VKh+KYY15l1oaKg67k9YJGThsEdnZyf+8Ic/4IMPPsBFv/s93njjLTQ3t4pAno3165dhx46tuPrqq9WXMgzPkHCMM78PFfT09IrGV4/XF76pht5TUsahV/zS0zcjMjJCfbiQphe1HvZ5sX5IROwXOhCLc50G9ncvlAUL+xEUrD//+c9oaGiAzd0DsXFxSuhOPPEMNNbXYsmyL3H+eedhzqlzDkh/yM8N04n+z3/egr7eASQmJmPSxFlYvuJz7Nq1A0cdPVu0PTfVB8RO6bFjxypC6urqUotzLU3IgoWfESUlJbj55puVsFEjkHeuEkCOEPWL4G3YtEaEcBxOPOlE8T/0CYhgGT7//EvRhBoRHBysR8OytiNzdwauvuYqnHLKHJx88snK7DzxxBNRW1srGlK60oAOBAERFglZOCzR3t6uOqFpZnh6eqKgoAjJYoZ42LwxcngKNm9eg5CQIPztb5fb5+sc+gTEspaVleH99z9ETHQURgsBtbU1Y+fOLTj22GOQlJSkNCV2QM+aNQvPP/8s/INi4OrifEAWrhpY5piFwxLsaKVW8Nprr+KZZ55XGkBLaxvOOef3WLb0M2RnZ+Lxxx8/ZNeFOYIiTJOKZuZDDzyC1o4OjBCiHTtmIr755hPk5O5W+0Wz/4dmF/u+uFuAp3eghBuG0SnJiI2Ns8e2/2FpQhYOKyxatAhff/01tm/fji+//BJvv/2umB+noKamDhec9/+wedMqZGbuwr/+dQv8/Pzsdx36IBGtXLkKJaIJRYSHIWVUKrZt24Si4nysWrUKF110ESorK0Ur2okNGzZi3bp1yM/dJfpfD1xcfpmPGn5fWCRk4bABNYHhw4eL6XGsaDrZePOttzFy5Chllv3m9PORnr5J3Fb8/qLfISYm7rDZnoMaH/t23n33fcTFxYlmMwkNTXXYnb0DO9LT8corL6slGZyUSLJi/8/s2UciPj5e+XHvpAMJyxyzcFiAfUA1NTVKA1qyZAlKy8rV5u1hoaFobe2Aj68fWpobRABtuOaaa2Cz2Q6LjmiDm2++BR3t3RibOhEjho3G12KGZWRsw5AhQ9R+SBwhZN8YZ1C7u7up8nM0jFvWHmhYmpCFwwIcAVu6dKkyM7Kzs+Dq6o5A/0CMGDEGRx55HMrLitDUVI+//OUvhx0B1dRUo6ioBNExMRgl5d22faNoOAWoE+3onnv0QtzY2Fj19QybzV1pQ7Nnzz4oCIiwNCELhw3YGT137j0oLy9HZGQshiWPxNCEZHy96CO4urniyiuv2Ksf6HAhohdf/LeQbAVmzDxaLUBdvuJLtWj1qSefxJgx+hvyXJbB/iCSUFxc/AGZlPhdsDQhC4cNOPfFTcgmNCQSERHhGDZ8NNavXY6W1hbRgP6kZgiTeMx793B4/27dug35+flIShouppYXtm1bh+LCQpw655Q9BERQCxo/fjxGjUo5qAiIsEjIwmEDRTD9Lmr+z7ix00RAN2BHxlacfMrJCAsLs4eSRu+wOv5QRmdnF95++wMpW6SQ0Chs2bIWhYUF6O7pxrXXXmsPdfDDIiELhw1eeOFlNfN5XOo0lJUXYWdGGlJGj8bxxx1rD3F44YEHHoavaDXjxk1CUXEecnOzkJebi6eeevKQGvmzSMjCIQtHc+rrr5egsqICI0eNR0dHB9LS1qkh+3/84zp7iMMDpswffPCR2hM6OXkUnESM09PTUFRUgMv+9Ec1InYowSIhC4ck2NFqtp8oLCzC6tVrkJg0AgEBQWpJRl5eDh5+5JHDpvPZgCRUXV2D9es3ISwkHPFDErFt2waUlBSKVuSLSy652B7y0IFFQhYOKVAIufyABMSO6C7Rdl55+TVER8dg6JDhogGtQcbOrWozLz8/X/tdhw/Yn/XM088jKDAAY8aKGVaUi7z8bBQU5OPRx+ZJiEOPdC0SsnBIwXQoc+IdBfLxJ55Rm7ePGjke29M3YmfGdvy/S/4fRowYbr/j8IDZXP+dd94HDbLhI8Ypv+3bN6GosADXX3/9AVsF/1NhkZCFQw4kIRLQggVvor+3D+PGTUV5eSl270rHiJHDceqpp9pDHh4g2bDMXPuVtmUroiJjEREZja1b1qO0tAgxMdGH9HfyLRKycEhi3dp1KMgvxKiUVHR0tmPrtvXo6OpUGsHhBjOl4JlnXkBIEPcIGo+srAzkF+aor2g88OAD9pCHJiwSsnDIobKyCl9+tRiJScnw9Q1A2uY1Qkh5ePjhB5WwHo5YsOANISNXMcPGoLm1WbS+7SjML8Add94udXBo931ZJGThoAb3yXEETZP5819BTHQsYmMTsWHjSuzYsR333MuO6MNnaw5HFBUVI3PXbsTFxquJidu3bkBpWSkmTJyAI2bOtIc6dGGRkIWDGjRFHMENyrjsYMSIcWKCbUDGjq3405//pHYNPFzx0ov/Vlu1jhgxFrt2bhdSylObknFPpMMBFglZOKjhaF59+MHHaGpqwbjUKcjO2YHt2zZh2vTpOOGE4+0hDj+89tpCtR6Oo2ENjXXYvTsdeWKGzZ17l9oN4HCARUIWDgls3pwmmk86UlMnobKiDGlpGxDgH4grrvibPcThB34dNTsrB3HxSQgICER6+kaUlJWozzePHTvGHurQh0VCFg56VFVV4aOPP8Po0ano7enDhg0r0djQgHvu1XvlHK54feFbCA0LRWLiSDE7t6j5QF0dXbjmmqvsIQ4PWCRk4aDHs8/OV2ukPD18sGr1YuRk5+CRRx9WExYPV7zyygK4u9nUWrjq6lLk5O1Cbl4eHpn30GGzLa2BRUIWDmqwIzooIARR4VFCQN9gS9pmPPjg/YiKPLD7Iv+SyMzcjcKCQiQMTYS7qw07MragtKQEF//+IgwdOtQe6vCBRUIWDlp8+NEn6isZKWPGY92GVUhP34br/nEdRjts1nU44u2330NIaBhi44Zhx840lJUWw8vTCxcfgotTvw8sErJwUGJL2lZs3pSGKZOPQF7ubtEOduCYY47BnDmn2EMcnuAcKE8PT6SIGVZWmo+C/Gy1S8CDDz1oD3H4wSIhCwcdaqpr8Pa772P8+CloamrAps1r1ddFD7cO2X2xa1emEE+Z2p7DydkZmbvSUVxcJOW+GqGhIfZQhx8sErJwUIFbdDz2+FNIShgGH29/rFu/Qu2h/OyzT8PNzc0e6vADZ4K//c77CAsPR1xsovpGWklZsfpKxsknn2QPdXjCIiELBxUeeeQxeetHqNGwNeuWYOfODNx7370ICTl8NQFi/ovaDBsxfKz6ampxYZ76rvxdd91pD3H4wiIhCwcNXn7532J29SM1dTLWr1uB7dvS8NvfXoipUybbQxwcKCrOxqKvP8X7Hz6LhW88gffeew+Zu9PtV3840tN3oKKsEkOHJqMfTsjM3IY80f7uuOPQX5z6fWB9d8zCQYEvv1yEtes24MjZx2P37gysWb0EQ4Ym4r777rGHOPD45pvP8MGH76O2ptX+/XYnODs5qa1EGhub4Onpjt/97iLlvi96urtx99z7EREehdTx07Fp8yqkb08TQhpy2KwN+1+wSMjCAQc/yvfagjcx+4jjUFtXjeXLv1Kfs1m4cMF/LGA9ENiyZRNenP8S6uob1TougmvauM81v3Pf1tamOs4JHmfOnImnnnpK/f5feOyxp9DR0YlpU49EVXUFNrAPrCAP7777jvpW2K8Bljlm4YCitrYWr732BsaPnyrE04Z1YoZVVFTixRdfOOAEVFZWrLSRBx54BC2tbXsIiETDfJeUlIgG1Ijm5mbU19ejqalJEdOqVatw1dVXqrD/Dd98swQN9Q1ITByGAflHMywnJ1vSu/9XQ0CERUIWDhgozNQEhg0bCT8/f6xavVQEMRPPP/csvL297aH2P7q7O/HEE/Nw3XU3qL18SD7GYCDhkHzq6upFa6sSV47q6mq0t7era3RdXV1YumQZbrv9u80pfjFj+bKVCI+IRFxskhoN4yd7jjnuGIwYMcIe6tcBi4QsHDA89PCjCAuNQHx8MlavWowdO9Ixd+6diB8Sbw+x//HBB+/i0kv/iI0bt6gpAYZ8SDIkn6qqStRUNyM8thpffP04NqV9gs7uRjW1gCYav3nG751RI3rv3Q/xwIP3qfv3BT/U6OXthdGjJ6O4OA/5+TlwEmm8+qrDey7Ut8EiIQsHBPPnvwRnJ1eMHjNRrYrn7ogX/vZCzJo1yx5i/2LDxnW4/PK/4L33PhQy0WJBAiK5lJeXq+HyhoZWtHYW4MnnL8Cn7+cjKf5UhAZNwopV/0Zff5/SgGhGkbBopvFebkj24ovPqvgM3nzzHSGpLqSkpKK/rxfpOzajqLAQDz340EHRB7a/YXVMW9jv+OyzL5C2eStmzjwWO3ZuwaYNqxETG6cWpu5vlJbys8nPo6CgWBGIEQduK9vQ0GAnk17UN5Tjb1cfhWuumAcX5wgVxhFvvzcPl158G1xcnZUpSVOTmhRX+pPUrr3hZJxybivqio7B++/kIWFIAsaMm4SVKxdhS9oOXHK5KyZPOgZO8BRy9oOLk7ek4ynOC67OIXBxOTy3riUsErKwX7Ft+3a89/YHmDbzaFRUlGHtmiVoa2vHW29xI/f9qwW8887rovl8LGShyceIAjUZdjx3dXeiob4DM44MxmPznkRwQKq63j9Qj9aOIrR3lqCtsw5NTTXIKpuPpx+oxM7N7nAVIuJ2GzTLaKLxu2iuLj64/KZW1OZdKL9DMHPGscjK2oX161djzIyVmHxMhmhF1L7ESRpO8odfGttz3u8hBOcNdxdfeLjFw9MtDh6uo+BrGwsvce6uMczaIQmLhCzsN7ADd94jT8obfxp6xAxZvnwR8nLz8O5774hg+ttD7R8888zTWLZsuTo3HxakKFADqqmpQWtrBzo6GvD3f/VjTMqxKK0qQktrMdq78tDRDYg1JSSjbkN/L4R4nODmPoB3nglGVXmvaEI98Pf3V3HTsXP79DPOQnhYpJR/lphvvaIFfY3y6m244q6v4aSzIFqQJiJFQPKnz85E5Ge10a38UWHkH3/bL8Pm6o+4wNvh63GiENQohjxkYJGQhf0C9o/cecc9GDZ8pNIEliz5DFu3bsXLL7+EpKREe6j9g7XrluC+ex4VzUKPetGRKHjkltY5OYVIHFOCSUe3oJcf+xAJIcmwq8iV+4lJGOFQISk59gwSRY+QE927zwUKmfUqLYgmGTW92UfOwqSJ05GcPFINyS9d+gUytmfhwpvehp9vNzwdRuRJLhRKpt3Yyp0lgeYGTXwE80GCcpa8UHp5LkobQsMGEBkJRIUHwd87Fd6uxyLI+zh42ybJXQdvX5NFQhb2C+695wEEBgYjMWmUENDnSNu8ATfdfDOOPfYYe4ifF/3IxarNz6EDqxAfdjqyc9NQVlGFispMbFsxWQR3kICMCLAfp7/PGSFJS+Dl0y8mFeDhLVqGp5CPm9ZA+AUiaj7CqYoAqESRBETxkfv1+ZY1Lsjb4Y/u7h64ewxg9NhYHDX7bERGhGPipNnYtnU9Nm1KwzFnfoWR44vQ2++EPomL5MM/6qhP4cbf4iTaPekRTIe5pl+X5KmhCSgqBOprdD4DgoDwiAHwy9ABPoC7WxJCvX6L6MCDby2aRUIWfnE89dRzYrp0Y+KE6Vi9ZokI4HoceeSRuO66a+whfjo6uzPR2vUN2gZ2oa7xG7y2IB8DIozHniZCKJbe8q+1NrF79ST0doTKtT6l/VBbMUTE385Obogc9Y3SMijMlHRFLnL0Dwa8RaBbRTvpEMcw1Ep6RfvpaBdBt0laEsbLVwgg2gWRMUB0TC8Wv/IPeLiHYMb041BTW4E1a5fCw2c7zv7zUrR1i7Yk6TCvTIuEwymRonjt0V2MgJJ/SFbm3H7LHjhJfnokr/X1WnuqEdfaAnAX3BAho6jYAYyLm4uhYQfXchCLhCz8onjv3Q+QuTsb06bOluMOrFu3UnXUcmuOnwOVDXNR2/oEulGDtPWjUbxrGsqqtiLALwqBwZ7SwF3Q2uQHZ+cueAc1oDTPhrbOGlQUuai5PCQhdogbInJ398Ko2V9qjUOuhQipDEkWMonS5EJiIjl0iGlUK1pHQZEmg+ghQlJCdl5CRCQVkoiH2wAWf/BbNNelYOy4SfD19cOKFV8iOzsHf7z7HSExLlfV93tKpDaeCCiQlEpRkERL0oRDRyhiEn9zH2GOjlDak7hOyWdlNZCXqUkyLGYAv5udDXdXKdRBAouELPxiWLt2Pb788mu1LqqmthKrVy9WX854++234OXlZQ/149DevR7pxeegq6sCjdUx2Lz8VPR0BsHFlZ04LkIiYlr194n51K86m+l0JzE7dF1Eg+lXJMQZzhyKb2trRVhYuNo8zNPLFcHxW5A6ezNCIvvQ2eEEuU0JNs2upkYhGhFob3fAx0MIx66yuJANKE1y7JYbSrLGYOuK8zBkaCzGpEzE6nVLsGVTBk7844eIHFoPdwlnE+1F/qvbSDTUdJTT0SjwyI5pF3E0B7uEWDwlfa7sGKB5aBhKwHiYD97fKPmsF+2PRFRaIP6SUEyC5NdlAElDRmBK3DdyfuBH1SwSsvCLoKCgEC+++G/RACaIULiqkaD0jHQseO1VtVHXT0FpaRkefuRWDPT7i2biKcLoJuQj7CBgc6Yj4exNPrrj2bG585xaEB2vG9PMSQ0/uSgzyyMwA2OPXouIIZ2or3aCu5BOJM0ysZk4dE5iomuXsM3iqLl003zrs2H92/8QUgvCzJknICsrHRs2rkHcsPU46Zw0CeOkiKJHwvdIPCQ5lTPGKWRDXuORhNLVKWRSC1SUAtvWA5tWDMAvABg+zglDk4ChotSEh2tTkenXC/lUlQvZCEmZYf8G0dq48D85RcKJRsc+rj5JeHLM2wj2OY8pHzBYJGThZ0dLSwseeGAekhKSERoejRXLF2HL1k1qf5wjjjjCHurHYfny5Xj//ffVxEI6EochD0eycSQf40d8W3Onn2M8BM+pgnCrjoa6HgyZ8iZmnNQCbw8x30TQSRLkKvYX1TTJUW6jn5sIvq/3AD597lIEBSRj6uRZ6OrpES1wESoqMnHJbZ+oe0g61GrYwUyy0WmJY4eQXOtog5iRQJmYe8s/G0BjjSe2rOtAT7eL0tZYx52d7YpMAoKd4eHVj5RJJC0nrP7KDc1N3bjiDuDoU50UOZGQVF4rhVhFiwoMJQkJwbW647QJHToDBwgWCVn42XH33ffB3z8Ao0aOF5NsGdK2bMScOSfjz3/+sz3Ej8PChQslvrXqW/T7fnvLEA2PhoB4pJ9p4uZoyIZOkc23gP68v7mlWYhiAB4eYqLFFCMkrgBhcTUIjxX1ZEAISswdcgj7WwJFO/HyGMDyD6ajvXaOWogaH5csxPkFtm3djbOueg8+ge2KZJgTpqy0HikKh9ip8XQKH+TuBJZ+OoDWBg/sSBP1SkL6+XojLDwMxcXFcHV1xbhx41BYWKjMW87Qjo8fgry8AnR0iFkZGo/EZE+kHpWF07i1kaSRs0PilqTF6oRYhTj3Mvkt6Xl7DeDSEzn2Lyx1gGCRkIWfFY8//rR9JGwaMjK2YuOmtYiMjMTDDz/4nQL/ffDyyy9j27ZtioAcScTRORKPISXjDHhu7jf5cbxO0L9VpLWjvUOde3h42LUuZ6EDN0ljAD29LUiY+gkSRjcLCYgw+zEeoLzAD9lLrkFkdDimTD0CW9LWY8uWzUiasgRjZuaKeeSkzCLOMyIhUOMRnkPmVies+bof9VXeqChhh3m/aDkuSE1NVeXmfKO4uDhFviQf/p44caKYpqWiYVUgODhYkY+zexbO+Us1Rk/ther2ljyxP6miGCjMAfJ3izZUAZxygSbBHinL389olDD7d7KoIywSsvCz4c0330ZOdj4mTZ6BmupKrF6zDI2N9fj3K6+ISfDjt+Z4+umn1XfZTWc2myzdvkSzLwERPDekQ5hzczTn5hoXobKz2sTBtV8kIPYb8Tod5xP19HSL1jKASae9j1ETO9HbI/HJv5WvXo2wsCi1LKOiohQbNq5CU/s2nHXlYtF2nNAqhNMuxFMuZtauNGDTygEhBS/RUsQ2c+pRWs60adOwfv16RTTx8fGqXCQbowFx3yIuqKUGNGTIUJQW1yMppRrn/F8DwuO7sGWNEyZxHbAUi31BzfViikn0ddVASDjnPem66GxIxm+OfgxDIg/sZ5QsErLws2Dp0uVYtmwVxowZD5vNUy3MzMrKFM3oMSQm/vgZ0ffee6/aMMxms+0hDUfnSETm3JGE9gX9SSSO10kwFHQuVjXrvXidGhCdISCC/iQh/qbr63WFe8BWnHjxZqz/6DT4uc9AyqgxCAwKwYrlXyFjRw5+96934ereg2WfcCKjE9I39qOjxUeIgT3YPfDx9VFks3v3bkU01HCys7PVjo3E9OnTlfbDXRz9/PyEeOJRXl6J5sYunHR2N076bQ1cPXtE23FCm5DclnVAWCQwfCzzS3JV0cAmpmJDrSu2rQzCzk0B+N2Ff8UNNx74rUNozlqw8JPAzxYvWbxcvZVDQiKwffsG5OXl4vLLL/9JBHTHHXeotz4JiMTi6EgadObc+DuSiyEOQxjm3BzNyBjToElDAiIYB9N01ICMP9MyvwlXN1ExOibgvUfnwNt5ivo8dVTMEGzdyjoowdEXLoWHV7fqV/piQayYXC5oaXRBULAvYmMj5H5XpX1x7pQhvKysLIwcOVKlQ22Ia+6ioqLUeXNzC5oa2nD2RV148etSXHBNOXyCetHd5YR2Me/oGmp1HxXh4jIgaQwgN90L/34gGk/fMgSbVwSKNtaPiMhAHegAwyIhCz8J1FIWvP4WQkND1edqMjLSkJOTJSbZpB/9tVQK+6233qpIgX0ghlzoHMnGOHOPIxzJZt9zOgp7a2ur2qiMJESY+CjsdI6d3/SnBkSY+w26ujoQGzUWvn6+GD4yFVm7d6hNygKjdyFxbIXqB/Lx52TGIPj6equ4OUcpMDBQxUPHsrK/i+DGaEw7ISFBpUuC7BV7KjJiKP7wVxvueyMNs84rxIAryddJrVcj+VSVS94ky2deAgwbI4TZ64wVH4fjsesT8emrMagp94Knl4toWzrvB8tnlCwSsvCjwZXijz32DHy8fTBhwkwUFuchK3OH6vC86Z836kA/EBTAG2+8UW2nQbLhwlcKv3GOGtC+hESYoyPhGD+CAk8CYJ8KCZQwYXgkQVADolnE3wSvMU2C5GD8GReveXv7q10ARo4ch5bmRmQLCVVWVuKYCzYKQbCvCOhukfrqcYaXF/cX0pvks7/JxMMJkzTJeM40WH5+7of56OxwwZSZFXhIyGfm2eVYt1KIr4Ojd0BZIVCUIyQk8SeOAMKjBtDR6oTPF4SK1pOMras4l8pdTDFnFRdh6vWnztf6uWCRkIUfjXmPPCVCA0wYP1WEpgXp2zahoDAfjz42by8t4vuCBHTbbbepvhCecy4MtRXjjD+1Bh4pyIaYDBlRwCnIhih4pGN+GIZaBXdKNFqNI0ExjCEgwlwzJhjjNekQPJf/6nM9UVFxCAoMxbZtG0UTLMMxv10iict1IQrOBSrLdUJXJ7f00HsXMU6mwzQZL8tGAqRZxrQ49N7bM4Dk5FC88FEzjv9DHnLyepGT7oSibOCDfwPFdvLhM3B1HZBnACGfYCGfROzeEiRxc4Ki7u8y+WXaTI9Hmn8HAywSsvCjwNnQza0t8vanGRKgPte8KzMDd8+9Ww0X/1CwU/iWW25RI1MkFzq+rfc9Z/8JHX+b832dCa9JQhhAwH4VzrEhgVEICUNQFEgSgiMBGZCsDOkQjvdwx8Xo6DjVsTxi+Bjs2rUVRYV5CE/agvC4BmEfhhcSkyyw05jLSBzTJjmwrphHkirh5eWtrjXUdWHS0bm49cVMeIa0Y8cmJ7TYt/OoKCHpqOCKfMgxi9+LxHP/ShKSCoGbO7UenQ7zaV4ITJvn9KOzSMjCIQtuz5qfV4AhcUMwZOgwrF+/HNnZmTjnnHPUyM4PAQnjtddew80336wE0VHgCSP0BkaAKMB0JAkSjiNhGTIi4dCRfKhJUQgd4zKgBkKBJAGZ9OgMgTn6mfwx3eDgCHjKfSmjxqOhvg67s3agpLgKyeOLJG9OkidNQGp7jw0i/NBbvpo4GD9JyJSHvz1sXogfGoQHF9bipIuq0N1DDUwvoi0V06vaPseHQ/BOTgNY/nEYnr99BDI2+ovW4yRl0OYi4+TRwPw2R5WWRUIWDkWkbdmKVSvXIjQsDGPGTkH6djE/snepYeNLLrnYHur74YsvvsC1116LjRs3qt8kEPaFkIyMI4mQUEgyFFQjwBQk4wx4jcLFcAxPoqBJZ+7h0ZwTPKdmQGHk0TEuxsPrJC46c58RYJuQRWBgAKKiY+HnH4gtW9ejoCAfwaFeWPPJWLmHwq4nJbq4CYEUkQBojrmpOIxGROh0nFBW0oDxR+XirldyERojpqYQELWpctF8ONlwyDBAFC642QawY70vnrwpCTvWhah4XVx0XbDsRvPhuYGpF8KUm8P9BwMsErLwvcHO3Lffeh8BInyTJ81GSUk+du7chvqGeswVM+z7gsJw99134/PPP1fCSAEhARlNiNfpZwTHaDckJJKUI1HxGsNQECmE+5KFAX/TGWjBd1YExKO5xqMhCJ4zHJ3jOV1ERLTc64kRI1OxM2MLiorz0NPNyYZucBsYhupST8mXxCHx2Gx6DVhHmxNsbt5CAJqIdL4HEB4ehZj4AFw3bzeOP68Zhbnsw4Ka2FiQLfe1SjySJQ+PAdGEnLDgwXgseS9a8ik2mdPe5SZMvCNGjcLYseOkHjQxmXKZcpMQDwZYJGThe4EC/8QTz8LbyxMTJkyT361IS1uLzMxdePbZZ/a8fb8NRnAJEgn7friPM4XBmFMkFobhVht05h5DJBQ0OsL488h7SVD8lDLjNgTmGMZRSM05TS/OwDYakGP8PDJv5l46c874w8JilNkzbtxk1NfViBmWrob6g4IDVRgPL2DtJ+PFPGIZoCYQ3vl8L+6Yn4O/3pOGE8/sUbOt29vbUF3VhpmnVOPeBUVwculHTgaw4AlALDtlekl0Ok8uA/j63QAsfCQZTXVCZBI3wXwyTcdzQ9pzTjkN3mqZy392qJvpAQcDLBKy8L1w3/0PqyHllJQJ8PL0xrp1S5Gevh0PPfzQ9+qIpnCQeNj3M0g4/YqEzG8XF1dEixmSOt4Jo1JsYvJ5i8lAorCpOS8kJ4lpT3yOJEHH+OgMIZrrRvh41Om4qLIYoTXCaH4zDnZSG5B4CObVxydAkVd8XAL8/QKxdcs6taQkJET37exxnSNRUyZakWhBXKDqIiZUV28/ekRjO+miLtzyRBtcPatx09N5mPPbFuze7oSmer2ko7kJagU9s8XN84uy3fDsrUOQuTkSNg+XPZoOnSkz803iSR0/AX/7+9VqsiVJmR3d5rq5h+cchTtYYC3bsPA/8dhjT6Cuth5DhyarjxWuXLEIm9M24OyzzsS55527p2F/25HgOTWFBx/Ui1iNP4WErqurT8inD/k5Odi+tVa0mn6MHOWtJtbxPenh6SUmiy9CwvzlXh8RQjdUlPfLfdy4jEPtFDJNIjQzKKRMhxoB0zJmHkENyLEPyBAPnSMoxLyfcTEM73d2ckFUdLwQoy+OPPJkbN26Vn2yp0HMUc4TMnHwQLOsv78TQfFpSJiwSxhQX1ND9nL09eN2GkJMnU5q29nqMqCyFGgV02tUqh79Iul+uTAc+Tu5WZsmEpMG88UymHKxTBf9/v8hfsgQde2jD9/HxElTUFiYj6+/+lKVm2RkysuFsdyV4GCApQlZ+K9Y+PobqKysRXhkFEaPniSCtx5Z2bswYsRwRUAGRhj2PbLB79y5E/fdd586pz8d39raCQFFt+Lzj9YjI71BwjjjuhuTMOc3kbjk0nj88c/xOO2MAEybIaSBKnz56RpsWL1azKCtCPAvQnJyO+Li3OFh0+u8jKBS4AxMujxSA6LwUhgdCWhfR63HDNczLgp2aFiU3OuESRNnoqy8GLt27UBlRTn8/XUHr0mDfS3Oov7097sif8skIRkuOwF6ujhvBwgK1avuSUCkFA9PoFG0IF9/YPxULrkYQEmeK164MxGFu8Vsctm7g5kwo2wsA/N6wz9vQWxcnJqAyTlHERGR4t8DNymDY7lM/XNZyMECi4QsfCdWrFiJLVvTERgUiPHjpqGgYDcyM3eI9tKB22+/dU+D/i6w0W/YsAHPPPOMEmgTnhqGdr2YPtMVX3yyQ4SLhABERNrw2MP5iIrxROIwMfvW1GHiFG06CA/g0j8PxdgJAdiZ3oRFXxRj/jNb4OffaN9+dVDIHB1B4qEZ5SiQhOO5Ae+hYBuS4ud7ggLDlYk2fNgYMYk8RGNbj4L8PAQFB+25h8SgO3udhAhalQZm8+pD8a5Qdd3TB/CX4PxskBo1E+mrrQaqRAuKigdCIoRkJNxXbwbiw/mJEik7sHUZTD5Nntrb2pGUlCzmoe8erWjVyhV48P57UFJciJbmZuXvKaYz72EcdASJbIhoTAcLLBKy8K3IysoWlf5TNQzNvYGamhqxddsGZGfvVh8OpKA5Cq/jOcHfS5YswauvvrqX2eA4n4f9PoX5WWht4XyfAXSKGfbQYyl49c3xKCvtEPOsDWPH++OCMzejuVlrA6PH+uLdNypEsEgsTkJArhK2VoRfv/GNwBImTQqhMcGMEBP75tnA3Mc88h5PYQ8uoQgKDELysFHYvGkN8vNz1eJTkivjpPlGAiJ5cVoAy0n09vSjrSEEfoGi6QiXcidEjnRRoSkp0DOemQ2WR5QrPHtbLHLTI4XwWBadd6ORGdCEveKqq/GHP/4JN//rNrVf00MP3Icvv/hUzNYI9W23+vo6pQk59lWxvIyP+DETSn8pWCRk4Vvx2Wdfwj8wUEyw8WIeeGLjppXI2LED8+bNUwJJGGElHM/Z2N988021DavRgAgKtZ6/04OoaE8xGUpRkNeOU04Lw8zp3pg81R/33Z2N++bmYt2qetz0j0xkZrTigYdHKUE9/oRQIQRn3PPgSEVARFdXP7y99GpwpsO3PJ0ROmoD1GAcCcjR7QtzH8PyvK+3T+0M4GZzw+Qps5CXtxvZubtQIyqMj4+3Kh8JiPGbpSXGZOJasYikHBz/+22i9TghfYOQe7rezIzzfqgNMQtc5b76C2988OxwDPRx36XBjme6PfEJwdFcPf2MsxETE6vyyE79U049Hc3ykqD/NdfdoPJ/6mmni7bUBh92Pgkcy0RwL6KDBRYJWfgPLF22AvV1DRgSN1SIIhYb1i1HVuZOXP7Xy1VfkGnI5kgYgWFjnz9/PlavXr3nDU5/ko/WgrqExGzwsGXjnjuysWNLPVbkJeCN/ouQtq0FzfkdiOjoRUNTL0aPdENpcQtenl+Mpd/U4O7bs3D9lTvx9VfVYupozeiIIwPg6h6uhNkRTJPCS+3EkYB4pCP4mzDlMORljiSwkNBIuIn9lDIqVeV9+/aNYoYVKE2C2hXjZ3iuxCfJ6rjE5OxyQdKk9Zh5xmZ0tjmhOBdoagCWfATUVankJB+iGXYPYMG8KGxZEau0JIL5YtoGrEf+vviSPyA6OgpTpk5FeVmpMr1oGicmJWHq9BmYMfMIIcIWFBYUwNPbS+pbSEv+8V7myzgS5dChQ+2xH3hYJGRhL+Tk5GLRl9+oFdYpKRORtmUdsnJ2Ydz4VLU1hxYyLbgUFvObYGPnJmTbt2/fowFRQOn4Fqfz8HRHcWEaXn+lBO5uzgiedCzueOxJXH3+8Tg6PBjvXHsNbjn3Uuyq8EDhxPuwoXw41q1pQmFukwh6L9w93ETw+nHciSGIjffAVdcNQ0X53hqDyRthiMf8JnjdaAX0N+VwvIdx+YkNRS0nIjIa8fGJ2LRpNQoK8kQD8lIExDKyTFzvZgRdE5Azpp62FBOOzUdNuRMqS3R/Vnkh4KV361DD9kVCTC/fk4DGal8hysH0CUOcpv5CQkKROn4SomPjJG1PvPD8cyrdpWLy2kTT6xKCZGf4ww/ei61b01R+WlqaxfTTZXMkXubZ7FJ5MMAiIQt7wO0kXnjhZYSGh2Bc6jTkiNmRm71TjeDceOMNOpAdRnANOAfon//8p9rCwggPwaPpA2IfSmtzBrZsrEdfP4enu3HuqSfgsU/X4sUbLsLdV10Bv64uXDP/ZZx72zP43fFT0FBejbk3NOCo6e0oLe3H6MRKZO5sxOJFtZI+xEQc7Gw2+THnJAlzjXkygsijCcujozPh3dxsorH5K7Nl7JjJ2JW5HfkFOcrkIgFRq+OiWxKBY1zOLp047uKPkTC6UsjHCY217AcD0jcC46YC/5+98wCw6yru/mzvfVda9d6LJfdu44Jt7ICxTTAGQmihJISEFD5CEgIhkAABAgEHSEIJvRqDccW9ybJ67221RdL23r/5zbzZ97TIVAOy9Obt2XPvueeeds/878yccq96OSNbo/LMg3ly1xfn610smnWbGcCRSrkKgNe+5AbLi5nPdXUHZMGChbLm2Wc0bMDa9khTo5W3o63dvtaB9HP++RfK4bo6a/P2ttax+uITF2BNnQf1+6b0PKHTkOKR0yGDCHrve98nJcXFct55l5lY/8STD8jOnTvka1/7qg1tB6V2GdI4cOCAfPSjH7W3NxTXYaqwA/kKddQbDRvsl7wcX35x8ECzDHR1S2OLSFVjn+zrG5W2kWEZvuodItsek/944yNy5vIBeet7Jsp739EitROG5Q9eP1kZSmTJskKZPus86ep08OANT54wG3lSnlAJgwFTKc4DMIM4nzQJiSNPzjn7YmXafLn//jtl85aNqob5aBjTC1LbcWgoQ8onNMnltz6iIEN+Gq7NsX+nyKoHRS66WtvFYo/KD79YLod3T1SQcVAkP9KI8pD2gLr3/P37VP2aIv/8/n+U217zR7Jj+zY557zz5f5775GNG9Zb/AXzF8qr/+h1cvtnPi1v+9N3WJuyJoxz5i+1d7RLdpbPEaI98GkjpFXA9GSgtCR0mhGME50+lf7tXz9qYv6SpWeqCJ+patiTsm3rVvnEJz5+nOieCkAQs4U/9rGP/QwAQYACefHm9fMsVZ1ypPlosRw8OFGOHZsl5RXnyLR5l8ull18qK//oCrntHRfJ6950rrxmwo/lJWcckY/892R5zTtrZf9BkW//qFC+95MiY2aymTq1Rjo7HIBSpQjOQ53hOPyoc/gQ5RtPNTVsu5oj06fOUtCcKKuffVyloN3G3MRndCq1nv19mTL7jE1yxasfNgBiugCr55tUDWNy4iUvAXpE2ltG5UsfnShNByZJDp9fTVCUkfZimcVfvOuv5SP//kn54R3fN4nnuuv/wOb9MDBQUlwylj91XnHmmbZLAOoYeSC5PbPqaX0x7DdA0lpb2jjKjmNg4WQBICgNQqcRBQAFYAR98UtfkZ7eXlkwb6FUV0/QTvyobNu2Rd75F39+wvkkMAtpsTnYpz71qTEmD4I5kI5QzVDx2KAdtQVVBgbi/qysEZVSYJtR6e0ZkWNHR6T+cKaCWpE0NFRJc/siyc5dIVdec5lcd+OL5NY/ukAqZ54je5sXy/IzihQYRyQnb9IYGETdKAfpB2Onlo04HKfek+pD3j45Ul5WaoC8acNq2bt3p6Y5qGn5LGyIe1g0OziQKedc95Ccdc1WVYdIW0FFrzP6pU2q92hcBSIkom/8xwzp72LOU1JVjTJR5quuulre/f/ea4CDBJelNx85clSWLVsuhQouR48esXvYlpWy0M7zVT1bu2a1gQ2Zf+sbX5cffP+7dj9xqb+X1fPhnK14TyZKq2OnEUVHTKUHH3xIHrjvIZk+Y4asXHmhPKtv/bXrnpFzzjlL3vrWt9o9qUTHxyHd3HjjjcY8wUxBHNPZgziP6/hRBuKEykR6jDSl2ipS7/NFrSy1GJWS0gx94w8rU7qkQXqUycHN7SuRduSFn5p3Mt2kVEhYeXmVVFVWyfnnXy59/X3y8EP3yPYd28wYTdwgyyOrTy5+xU9lwtR+2bGezzKrVKTAw8JTF9fYdkPksbuzZdMTM7U82KjsdqNoN+q8bPkZcvMtrzRD8o/uvEOuuOJqeeD+e1RaPCavf8ObpEWBHLXsn/75XyRfVWPA5oorr5JZs2bLP/79e6wN+e4+I3ikaeVLeQZRR8L4esfnP/95Oz8ZKC0JnUYUHTEIaeXuu++XCbUT5YwV56kUskV27NyiDF54QgCKzo1jSBq7SwxRE5ba0ccT1wjHj3jcQxrMLEZiwrjN97WQoJCeCA+QyMpCqsHeMyrdXSPS1OgARBqp4AAYjQcgKMqHHzQ+LD+/UMpKy2XWnIXaBiWydu1T2kb7JDfP6wgRd3goQ0qrj8i1b/yJVE7ol33bRNY9LbYCnjVgJuhoklk5o3LnV4pl0+NzNB/aJVlvCODAQdqqqqoelg/98z/JPT+5S+sxZJLP1i2bbCkGRvACVYsxOGPjed0fv0EmT54iD/70AZPOsCOhulEf0kxta1ycA3h8ROBkojQInaaEveDTn/4vqamukTPOOF8amw7Lhg3PSpNy98c+9tHjmBVKPafTf/Ob35SysjKzLyCB4AjHB1hCQkoFiNQ0YIhUCuDCB0hQ22A+9oRmv2WMrKnG4CDSSQ0DfHCRHhSMmBqP43AQ8SsqqqSyqkrmzV0k69c9LQf275X+gT5TizzuiAwNZMuMZZvlRbc9Ztyzfwc2IRn7bjyzoaEhldy+9smJ0rB7qoahevpsaoi8SC/ah/DtW7fJpz/1cZvD86Y/eavNQ6LuGMUbVO3NL3AbDgtTqQtpsInaA/ffa+GkEW3KcapEGOE8lwcffPCk2eA+KK2OnUbEo6ZDssnVP/3TByU/r8D2xFE5RtY++4SqYWtsbyC+cUXciB/34ujUvEmx8cBAfCOLzs1xMH/cgx9ppIal+r8MRTo4COkLY3nM1QG0uAbzodal5hf3pJ5HWPhQRVm1VNXUyMUXXalS2FF59PH7ZNeuXVKQ7+lpbLP/nPuSx2TWsiZpb8mQY/WEuvq1ba3IhdeIqnMiR5tUAvrfGTIymG/qVVCUi3zxabPUMsydN19eddtrrH5rVj8jd9zxfWvPm255hT6TqfKpT/67tTEjlTU1E+zbbqG+RprjKdLnGX37299WlXulnZ9MlJaETjfSTvkfn/yMdu5smTdvkWQpE29UCWjzls3yd3/3njEAglI7NWEwBNs/sB3rpk2bDIBC8kB9CEkIH2AA7OLeeOuH47rHSTLi+PyCUo+JQx6og0hISAsBiDBvpME9OM5xqWlAqdeKCoulTNFj4cJlkqF1Wb/hGTmoqior0IlH2pLRK1e/7scyY2mTdLRmSFOdqn6aJOu9oBterUBWKbJ9Q7Z8//b5MjpcMAZAqfkHYEa6AdpIeTfd/IoxIF+3bq0BLPH6evvHjomLlHjw4AELgyJt7gvfyqxEfM4BITYyOxkpDUKnEdEh//eLX5HWtnaZMWO2VFVPtI8V7t2zU657ybVy3nnnjXX0IM4jDPfAAw/o/a020oWdgsWaRC8vr7BOjnrGMDE2HIzJ2CncXuEqGtcBqWAcfBiGa7gAphORlyspyUAco1pSjlQQivKmUuQV93MdY3FZebXUTJgo06fNkbVrnlQG36dl7NfrSD9atwlH5fq33SNlNf2aiH/IcOJUH/GqqBGZMRf71Kg8fk+RPPrDeZKZst9zKhhwDMhAAEMcR1n7Va9j4Slt9erXvm4MsNgzqUNBl/uJF+WP+4OIz3XakbYgXuSbmvfJRmkQ+rmU7OynAt1zz30KOHulprpapaDFsnHTGmO4ibUT5Q2vf30iljNrUHR6Onh9fYOC1hZlOAcNwMSNym02lIwNp7Ozyzp8QUGhVFZWyoQJE2TixIm2Gr+gIF8Bo9vSClDiGAqjLW2O7YVwrkcc0vRyJYElyoaPdIBRGwkpwiCO/b7j6wUIsN1GaWmllJWWmF1sNzPE9+60ulCe/t5sWXT+Frn8VY/b9hsUkWT7e8RmQmsTimKvho3KHV+sko1PTNFjrw9lJo8AAfIGBKIMAQxQXKMtW5pbZP/+fTZfaPHiJXb/E48/Ll/4/O1jqhfpplKc45NW5AnRzoTF+clIaRD6OdTTfxiWSJy9sKmu7rA89tgTynClsnDRStm6baMcOrDXgOMDH3h/ItbPUjANgPPBD35AQWEQnLCOfjwzeEcfHOw342qbSkuMdh09ekyPWdzJrOk8k5JQ+ZirgmHbt1l1pmHJAZ87xkHkgXMmSgWlpFqXSsRDImJDfgzsSGDcH9eCAIhjx45Kfj5qWKksXrJSQaxbVdK1Un/okEbOkPyiXnnp2++VZZft1HtBH71Rq9t6VGwtGMlhhB7sH5Wvfny6HD00QdWjZLtE23AeEkgqmOIIJx4+xQRI8/Lz5Otf/YoCXqZccNHFdj+z11G94t4AOM4jTeLhR76EQ0hE3EseMWn0ZKPUXpSmcWTdV9/KpwL931e+KiXFRTJj5lzp6GiT/ft2yl6+lvqJjx9nW6AzBwXj0rmRMuLTPCPaJt7x7fS4exKtpmHOiAAMkg0M5ipce0Ji8j132AeopKTUVLmamirbJpVvsgfjOvAgNcFUXh6yg6FcmnJwojxRXsoD6PHBQyZUwsRRRlQ38h/Vrj9t2gyZMmm6TKiZLGvXPm12FiZOnnHpLnnZ2x+Ubo3LCvioXv1ekXaVgAAfXEdrpvzfx2erZMSM8iQQ4KDUOgTgBEiEjQewcMBwuxDhtNV/ffbT5ojDPfikQdr4nJMfxziOiRf5k05qeWiv+Nb9yUZpEPo5VJA3VR/kyalH/yr0+ONPmCTDgszKqlqVgtbLnr275Z/e94/HzZ6l06YycrxNf/CDH9i8IYaZkVwiHhJJxA/mgriOg/wyDOPhEB5pY3fp7u5RFarNwAlgopzEQ2JCUmJTLtS6kpJiBSzUkeTcIkANgKIMMBppwvBc5xiw5Jy0ASPABymNa/PnLpLysgqTgrZsXSv79u2WrKJdcsu77pbZK3fKtnUZsneryBP3iXS2iezZLApQWnbUMq0qm89/5/bZKrHkWt6p7RZEGA6QCOI6bUW54jpEnGENAzg5rqs7ZMtoiE99oIhPfhDp4KyuGsZ9kV+EcX/4J9NSjVRKD9GfBvTBD35ICvhG1sIV0tBUb99Lv/DC8+W2V70qESNJdAc6LBIDgPPDH/5QPve5z9uMYe0uY9djdi5vbZgkGIVrMAHMoYd2jlQU19w3TykJVuPJu6VLAaQHAHLsK8657uobhu/BQWc4Rug8P/JwFYfzKHPYVCbVTpU5c+fI2WddIkN6z6OP3iu792yRl/3Zj+TgHpd2lIftyxc7N4iceyVqje+KWFA4KmsfL5K1D05TacjVHxieMkLkEyCRSuPrmRqPY9IBdLo6O2zEMigAJO6PYxz14rq3tV8H3KCIk1o29vo+GSktCZ3ixBA2QMHCx9y8QmlsqtPOOSqvuvXWRIwkBbMye5mOy8Zk3/rWt+zrEuxVQz9HzKfTo0Yh3rOOie1FZ8xQ1WaK23pcavHN3pUdxhgieQzTOEhB+Me74+0qgE2viiFISpQNyQYJCgZDOqJ8qHEuMZXYBL+wM4WkRFzUHbbomDZjpkydOlNKSktlw/pVsm9vvSy74iHZvNoNzlpMBScFoS5lEMUDigHwsefPvd+sltUPTJHMLJd+yCOYnPKST1CcRz2oFyAR9fM28noShtGeJRncE8+CtON+jsmP6xEn1K64Rhjxo2xcxz+ZPvEzntIgdIrTs8+ulUJ9w5aWV0tHe4sN9b75zW+2jptKSBZQLDKF4b/+9a+PY6qk7YEheJLg3NOCIVxdCzUKgAIYACufWAhDpebrzJdMI45J19MmjHuSNiYHQ8CFIW3KyxIPVC1GxsIYHXamsrJyKw/Mj51o0aKlUqkMuWDBMtm06VlVw/ZJyeSnpL2tU+vqYIPtfaBPZMY8kQtfrCVQ8Gk7liff/vRcObCjQuvh8WBwKNoIP0AjFTgCGAIUoAASiPLGMepoAEtqOGlwjA9xzHUk0Eiba+QHEcZ1wgmbP5+9i05OSoPQKU47d+5SYChUSahMjhxrVJYelQUpHVL7qDIo6gw2jz5pbPC9Rz/96U/b6FYwA4wRztdxwWwOSsdT2C1gFpjP1aDCQgVClTxwgBJglZfnW69GGnien50a+XEAU2o8uq4DVKRBvoAQwMToF4s/sQHBqEgZixcvM4lpydKzVUI8JLt2bZPOnv1y2c07paJaGXpApLtTbB4QX79gOcbQ4KiseXCC3P1/06Wvl/ySABCMH3mPd6nhxI3yQxzH9ThPBQ4oAIQ4SE1QKrhRDvw4hiIv6hzlw2fR6slKaRA6hYmO2NHRaUsccnPzVbpps4/jMVLSN7BfGo7dKXVN/6vu/2T/4S/JzgOfkp6hu+W+n35eduzcpCk408AAdHRnkgCAYBxnJghpCvAJgzWd389567vNhnPuIU3UJhbL8pVQXEhLbs9JSknBnMn8/JzjkKaCOSlzxIc4Zh7T7NnzZMrUqTJn9iINzJBNG9fI/n0NcvHND6t0kyGd7Qy3i8xUfAZ8ertH5Wh9jnz/czNk1/oS++wydSI9gJjjOIeiDNSL47hOuxE/iDgBDpC3kYMORDj3xz0RL0AG4no44iHlhZqHgyhHpMWMcnY8OFkpbZg+xSg6HoT95NOf/oxMmzpdaifNk42bHpQLLxuSSdO26dVSKcxdKj39jdLZu0PyciuktGCu+ux3XKBSU6ds31ovG9e1y85t7coEWQpkgAMMkXxTk58zEUznQATFMdf9OLoZPoybLGfCS5zDSKQdIJZc3hHSFURykX+q43rcy7kDhsjFF18uUyZPkZVnXihPP/OIbN64SfJr7paqKQeku0sz1D/FC4urKcnT91ZI3W6+fOrlTJY1eQwBKpzjh2QSgEG4l9uNxxE3WVanACb8VCJOpDv+WpQBsIlBgUiTtCDKAi1dutQWHJ+slAahU4zCpgAxQfG/v/B/snT5RFm0vEmKStdKbtZc7bgzpan1KdnZdJ/0DXboWzRDdtf3q+qhzJMxKjWqMk2rniizapfLhKppMjKUL3t39siqp9pky8Ye6etRFSsPA3XyTe79PslcDkapDIdvV/iXwsjB3OaNheMxSdClHY5xSFU+g9odQIMLxksCkN/DN+XzZdGiZQbE5513iezZt0M2bVgjh+rXy4R5D0puPkDhI1+5+aOyfX2+bHyiWpsh14b4Yw8gGJp0A2QAhQAGyhxh4Sfr58Q55Y/waCfikm6kBaA4cKaC9PFqW1wLAOL+8WlHekxlYHDhnHPOsfOTkdIgdIpRMCiPdd/+HdLc/Z8yaXKzZGeVS27mMmlof0Q27H9Imru6JSsnU4oVTDL4XHEDQ+16vzJk/wBgpsw8JFJWmCUzJlTLwhmzZfrk+VKUXyV1B/vl2WeaZf3qTmk+CiPpGzfDQYDe5F0KFwzjYcEkThx7HDsbu+SSUJKOP3dVzI/JxmdS43xuEMeAD8ACgE2fPlPmz1ugQHSGMneurFr9qOzcvl0KyjdLRu5+KSjplZyCEWk9mivPPlQlPZ152i6Wq5UZ0CEfyo57LoABCCI86orztkjeH4BBOuMBKDWNiBvXIh3CIMIBIV46XIs8AbDUFxHhmzdvHkvnZKQ0CJ1yxJYWw9LZs1Mamj8rBYVdkps9RY617ZRNhx6Rg0fbJE/BJ1MZje8H5uRq/P5MaWnJlbauIWBEhhR9HIgypL1dpL1LO//gqFQVZ8qCWeVywfIFsnzBYikqLJNDB1tkzWoFpDU9cmAP+SM50KWSzJRKnI8LStD48BPFizTNU3LGdgomdRsUoIQUtHLFWVJdM0FBaKU8+eSDZoweGOjRymulsvZIblGD7NxcJvUHcpVRfQKhsrilx04DLB6FoQHakIbIk3iEk1eEByvB8MQJwIj4UdbUNIgbaRAWxxEPIl5q3hDGfozwkS92Pu5NjQO9613vkje96U2Js5OT0iB0CtHoqHbCjA7ZvPMTMji0VyZPmiG9Pf1ytOMx2d6wVTp6R2SgT9+u2SrlZKm0MJApB7dXykhrrcycOkmqJjVKYVm/HD7aLE1tg9I50Kc+n43JkP5ukaFeXyvFS7WmOkMuO69GXvKiWTKxcrp2pCxpaOiSr/1fu2x8Fib0N7EbkmEKZww/tyM7T+EXo9S4QQRFLz0+fpxwMY7xXTKYPXu+1E6cICvPvMjWyu3cscXWlBUWspC2Sxoa90vLMfa8VmlCkJ6SrOBsgcrjAES+qH+hKgWlghAUBmHCIY65jp8KDhwTBz/CU8MAp0gTijxwXOM8ZpdHHnENIowpCxs38oWQk+eTzyeiNAidQrRx84Py2BP3y+LlWcoMxdLRvUEloSNSVlIs2blDcrT1iOw+fFgKCqpkpCdXfvqjUdm+cUQWLliib9IC7blZUljSJ5NnHpGKSQekqaNRdtcNSa9KRK2dg9LToSCnKhu8webtg33a+fNEbr0lV/7kZf+kEtNGKS0elTXrWuWTH2mX/h721HHmSh3RSj3XP2UY4ngdCNP/fpJCES8o4j8XFRQWyZKFS2TGzPkq7eXLunVPyv79+7Xsg7YOjrlFEOnEaJ6rcYAFYOmSCeWEsbme6gMWlIf6BOMTHxsN5xxHfAg/JCfCA2A4D+BihCvAJHwInzj4xLPRzb6+RPm8IfC5FulzfvbZZ8uXv/xlu34yUxqETgE6cqRB7vzRN4zhFy6YLXn5WdLXr2/lvB59v7PgiY8NHpCBoUPS1ZkhtbXlkp3VqGDRKXt3TJBj9SWaCrN36ciu0uhNkl8wIKXVTSKFu6WxrUn27BuQ7kGVBvJBBI2nKpvyrRw7Nij3f+29UlzY5FteaDqHm+rkH9/dIh2thXYejHFiMHImgtz34/HEpdTemrjFKMIJg1nnz1soEyfWyrLl58va9U/L7p1b5dChg7ZrIgzsIOKGbCcYGFWGNAAgwCYkGC+zxUpkBEj4/UnpKK5RVwCF8AAO4pMG4QFOXn8HD4hj4hOX8oVPfCjSIU6kC6WmB3ENVY0lN8uWLbOwk5nSIPQCJobg77v/btm7d5ttUlYzIU/fkiqm9xfL0KB2blHRPrNXMnPaFZC6JDOLb1O1SnPrTlVF6iQ/N0/OPJNFugWybs2grH48Q3q6ciRX06BbRGcfHlKIyu+R0hoFmaLD0qASVWM3s5VF+o5mSEFGjtz5rX9QBtspbI+RlZkjbR31cqj+sPz9u5SJ9LpLFICPM6ODkIcFM0LBcE4elrikZXI/zqET9V7yWHHGSpk6bZaUlFTImjVPyObNG7S9Wmy0CAZ1Q7aDDuT1BXi8XB4WYGNnVjbaA3Dx6555gEXUAeIaLgACCkkIIizui2PShjgOsEol0kciAkRTywGl3kt6xFu/fr2FneyUBqEXILGj4Wc/+1nV+Vtl9uwZUllZI3kqteTl9UlPd75KJ0XaERVARhk5YYKgOvUzs7olI6dVMrNbFWh6pav7iGzZXC8Nh1SCWjhdzr+4RiWlAdm4Zlj27cqUzk7t6DmoDL4yvb+3X/oHBqWsYkCKyttktLhODtZ1y9/+xUo5Y/4iyc+brJJQpebVIs0d66SiMlPecOtRaVaggjlgbl/uEeCTCkIhKTmzBUOH78RxdNcI9/PUXsz6tVmz5sqSxWdq+fZrHdfJjh0YpH2vI3zWo9FGEHnABs4KnncAQJSFS1yP8GAbznEBLlCUGR9wCLAJgABgMCyH6hZxiRNSVahmnrfnG/kE4BB+ory498Mf/rDcdNNNdu1kpzQIvcDo3/7t3+Sxxx6Tq666ynYtpPOxkVhhyVGTWLo7q6wz2nwa7YxDqjNhBxka7pcRm2OjYbx9pVMB6Yhk5rUqeA3J0SPdsntbj4wOlcnVL14sV1wzSaWGAfnhd5pl144RmVRbpepZnko1GSp57ZeDBw/JE4+vk7/+QJ68/U03S3nJ+QpyhcrCgypp1UlByUGVinrk7999QFY/2afMlVxThXMAwqWqajBUnDtjQRGeOB2j43suIOJHc+dgkK6VxUvOVlXsKVm75hmVgvwTQkhBrDkDAOj6wci0WTJ/H53iNI4h4jowMJ8nqVZF+SMNzgNE4p5k+m4HIg4U+Uc6xItrQVwnvbAFRXrEC/CLfHEA3KpVq46TlE5mSoPQC4QY5Xjb295ma4BWrFhhnY59eHp6eiUrp8O2GW1rLtRz33aVxZrDw8ktVH3JBL6rWRhz7H06qiJ+brfklbRJSQVLPAblSFOvHDmcqdLEPHnJ9ctkyvR8aTxUK5vX8y2sRjl2rFWB8GlZfnab/P0/3iLV5axLUmbIGJG+XpU0hhsVhPYqYPXKV75UJ1/+XLOqB77cIRjFmdkZ/sRSEYzlvh4lzp2Jx9P4Hrx40VIF6FqZOWuhrH72UXlm1VO2dgzgYesPwIh2oev/bPcPEApwQMVxkOHYfb8nVb2iToQHOEQcjskLP4hrAVBRJ45xES/OI78Yko9rES/yiriMiLEP+MKFC+36C4HSIPQCoL/5m7+RNWvWyM0336LSRZ51NDp7cUmxlJTky979T8nRRmUUyZFuZTY6a+qIjz9h7aT6056qHTfemqhJ2dbB83ILpLCoQConjMjUGf1SO0UBIyNHenvUH6mVquocBalm2bSuRx57sFkuv7pYLr5kmRTkzdK0Byz9EVUDh0e6lTt/rOd9yiFZcvundsi3v9qsebD+zMHH8/cFsMHgXp7kMX7ScU4dIAek8UQdCSfusiVnSO2kqVJSWiGrnnlUNm5Yl2iTIZOC+vv5Gojvxuj30kCeLvdzDAU4xrHbjLxsqWyTes71oJB4cAARoEWeIcmcKI2oM9fDJz7E9Ugzys5xpIOqiZp+/fXX2/kLhdIgdBLTtm3b5I1vfKONcMyZM0ff4D3amYdtQWp/P+uFeiWvYNSGmxsO95gEBLPwRDG8EpcP92UmmB8HI2C0RLQnHfbfsdXtfMiwuFjDWUTKJ5mzJb+wXwqKeqWgcEAyMntsBnVFJWpZphTkVinsxFt7WDtSlQyPHpHhrB8p8yiDGSgNyQ1XPCL9fS71kHeUAxcMCqP7ynw/DuZP+p6PJpHwfxaFqDPh1G3JkmUyY/o8+4zzs88+KTt2bDWJUWOZPcilxBODkPsOhJD7XACAHDwoO/fgiBvlSQ3DJ15IQREnwAWXCiRQAAwUaUTcVGmKeBEe8ZDyvvKVr5zUq+Wfi9IgdJLSv/zLv9gQ66WXXmpv8a7OTlW5KpTJmBnL5lx9yvTDxuBDg8rEyrD9ymB87QIw4ssWbJHKvkABOmzpwQZgxcUlUlZWanvuAERcC4Cgo8P8MJ4xD6vUM0cVkEalauIOOdr2IZkz5e9kZHSerXofZvOdkckylLFV9ZZVep8iVcaQlmdUPvvpDfKlzx/S9F0Nc6AJEOLc84SRwvf8k87D/BpA4D4UfpKIn19QJEsXL5E5c5dIY1O9rFu7SnbudKM0PR11jPaBqQGBYPTwSRcfh+RD2wUl804S95Gvs5GrY3G/S1Gkg8oGCCdHwIK4Fwo2DB+Ka1FOnJfLVb4oD9ui3HHHHTJ16lQ7f6FRGoROMuI77K9+9attIy5GedgTBwbFCA1lZbMuaFhGhtkYHQbRzs5PO2W2xstRtYfd+SoryqW1tV2lp26pqKgc+yZYgI6rRyyxcHCIDp1koCTDcc+6devlaMcDcuV166WkYKWUFrxR1bVMyc2eJqPZa2Qkc4fGZNkHs3hH5UhTm7z8mvuUcRxMHHgc5J7rOBgrpKIAn/DdeRmTlDwmnG/I86mcBQuWy+HDBxOS0HZlXBZ6IjHElrC+8HM8eX4OHnCGS2NehtT4EceH+hWIR4fsGRh+J2iUY/3n5aU+GIpdBY6ROYi0AEXihcrGceQX1z1Pp7g2ffp0e1mdrPtH/zKUrFWafu/03e9+V2644QbbKpVOyAxfNgPjk7+jo4M2rJ6TMyxDA0hDRSYV8RbENhTbmwJcE9RVqto0YWKNzJs3X2bNni1z5861bVhtC9TEpmKpG4vRwd0508Rbl9GYL37xi7J+/Trpblkox5oWSO/gRmXidgW9STKa+6iMZu6z8qscoDyWqeA4In/7F0+o79IG6gPSAMc+K/l4h9oY13HYs8Jx7nYtt29ZPse9N+MY3yURLbnk5uSaGspXULU2Wi9mkefY/kXUG2ZPJepKEiQdyVuY3g0FSITzjzp2yehInwKPq2j2zXqL7fcA0g7wnA1r3H5FD2xTveqYPuFgM6rgGM/A83TiZQFRJ65zjbaEANHzzz9f7r333hc0AEFpSWgcBfP9runP//zPZfv27VJbW2tfXIBhpk6ZKtk52ZKXP6BOu/FQjgwPFqg0xLek+I5UrnVUNkgvVPUrX9Ut1DAYjN0FARTeuoVFxVKqQAXR0VFHMGJyjK0Ew3RVVaV2doAA46cbUZ986gl5+qlnDNiQpLAd1U7OkrMv+ZHUlL9dMrP7Ja+gQ1PFMK1qmDD6NCz/+4W18pl/36BSWahhSakHn7RTz8cfJ8NgyuOP3QEQ/v5MfVQ8t9zcAlm+fIWce84lsmfPTlm16lHZtHmD1Y1nSz4wLaBy5EjTCQGH43ARRhkg0hkc6jXAgQCaUZX8bM2ukt2n10YVOPya30s4oOP1TKSrmQPAfMJjZMSflZfTR+SQ2oK4D6IOqOeve93r5B//8R8t7IVOaUloHHnH+90R6tfLX/5yU7tgcj4DDNMjwZSV5yvTj8jESQo0OTVSVDhJaibUyORJE2XatGkyY/oMk5qmT58mkyZPMpUNYKKTAix8bLBAVSkAKghw4m3KBwhnq4TEG7Wzs8PKwQ58TIRkbdV//Md/yP33PaBA4kwPwQCjQ5Ol7tBE6eze4iNhBkBEwFA+Ks3HhuUbX9mOQKQMlZR88Mk3HGHhSDd5nAxPSkJcd5sIeTiF7wQosc80dfDyaAEykYAAE4tiz5b0GKJHxSTe8c870iSMuP5CwiFJDQz0qevBSmZRyVNLJaN8lJ54AFMiDz9XYFFHGQAiXiwaap+MtukCCoTUSeUblSqRigAgl0Kpe4BXOML5Csp73/teAyBvjxc+pUFoHP2uHiwd9YknnrDvefElBN7MOSohLFiwSGbPmi1Tp2fJwiUZMlFVqsK8uVI7SQFHwWa6As/UqdPtyxbVSCjlFfbJYKQg5sL09WG09q9uYpguVikIZkH6gfmQAjg/dqxZDhw4IMXFRQYKfJdr9+7d8vDDD9mix+bmYyZtKftYm6CWoc5t3bZZ/udL96paVyIjoz1aE7pQr8bJkLqDQ1Lf0K5xe/RaAE+qD1N7G+NCBQuwcSnseCBKOu7xNEAA88z354VtBjAFHwxW9F82+5XoQb/WHSId9rcGrDkO6YL4nPMMkAKjnCH9cN7R2aZ+fMTQcjBpBzDKyk5IOlpGArK0fW1UEqfxeRZ61dIHeMhrWCWgoSHNU9seR/jQEPOAcIn0E3VLBaAvfOEL8oY3vCFRRo/3Qqe0OvZ7IDrTT37yE/uoIEBBp8RWMWnSFAUUkUlT+6QwP0d6u6u1Y5aZfSMbYDEbB7YBOmbyLQkDIuFAziT+DSuG2Xm8XEMy4kk7o/nkRRh+UO+FYfhs81NPPWWfUMZmwpcy/NM/mXZ+4YUXy4MPsh/PAbnouu3yrx94j7S2jUhpGbkOS2NDrxaqQoFstXz2k5tl49qOsTc5ZQrfHQwKc1LWVMM09QnVzKUPD/f43BdpQMGE7o/KwYMHlX0zbEP7pcvOkm3bNsi6davtfoAHYz91QlIkDOkPcKb9y8vKbRoEoDGoYZu3bLGy0H6Dg71aVq2L56YAqwCAoKU/O+Z5WAkcuJhVnp2jZU98+4w8AGmOg9kGBwat3GNgoo57kZw0RGP4qBzPi5cKPlu0rly5MnnPKUJpEPodEp0daeR73/ueTavn+1wwF/aWyspqqawekKpqRm2KpaujXLtinl53oOFHR/W+p49M/zC8dnczJO8dGubER9rhscJsSDDM/THg4W2rfkgaxGEuz/Yd25SBMS6P2rfJyorLRa/KoYOHjDHYEuKee+42+9HoaJa86V175FW3vEfa27tUZcxTZu6RocFc6exZK9kZc+Xgvjz587d9XpPD9uMjPl4+twU5wPhXO8YDEfUL8PH6EIfwAC93DkTeHqQNk6IuxRQF1B0kTKQ3fFS1VBsQdQeE8FF/p06dZuWkPIQDJI2NTdLSeszAnDxoH9otFQS538udKIv+eC5mD9J2HlSJh+Nhlfp4BqhuikcWn/u4Q0UoC8vNynEJUn+klZVVaPXgRXXnnXeaCh35enlODUqD0O+IAB+ICWXYf5ing4oxoWaiFJdkS3m1gkUua78KVQLyz/+6tZNuTfdPEtd4bB0d7eZHh+Q4zpF++DAgjAvwYIdg6BwmIjHsFahkLOxs72hRhsCOQdqi5ciT5hZ2YCyUCRNr5RkFTLvI/4wh+chn8mXZkpdLr6p+fb350tLcI3lFe9Xv1XpVS3Xpy+WVr3ibHNrfO8agDh4BJAEyuNQJjHENJov4AVj4fp/f60BAGBWyiZkaByBB6mFOFNMQMO4i5TGh0xev+naoqIIA1syZs80Wh7RRf7hO9uzZo6nxdVmPl2MSjTfMqEqOAIy3hTaiXs9EZaV+OOqjPuNXI1oenhkqGgDU26vSbWGx+j2mxtH+DDpkZ/OpIY07wvKZxIzqRB2hGTPnyXe/+x2rT7QjxPGpQmkQGkfBxM8nYSylkzMEH0xEq1dVl2vn6pfC4j6VJLKkow37jIvwEB7vxSgN93AvHZmlGzBC2Fp4y0J0YiQgJiKGtOOPWI+1o/OWJXz3rl1yTBkTSQhbhLKxMoYylWbO7oNl5XxpIkvqDtVJTnaBghpG6CzJL+iWr3+PSY83KdNqvkM50ta9RlXFHC1DphSXZsmsSX8kt3/udvn4hx9VIEhOVHRgcQAZ74eLc55BgFIqcI13xMNRf5ewUL0mjkmZSEiAEGoYkhzLNnxKwJBMmTLNmJtjPpFMuwH5fIa5q4uPIQ7a3CvSHdY2C3C0B6EtRl4aYKBBGTinrKRPeVDVkFJRjVnVX6q669EjLdpGmTJzbrYUFKkEK9mya9uA1B8aVkltrz1bKC8/V9XwHLnwosvlv//7fxL183yg8E8FSoPQOKI5nq8HTFq8fXk7P/zww3o+oucqNeTlSVExnbBbO+2I9HTlS29PLv2Zvm2dd4z0cBj1STsh9/NBQqQqE+01XgANjDPQP6Ad3mdGEw7Z9UQcUuWjgPv3H9BwhoZ5gxMHpuyX/sEeaWiolxnTZ2m8I8a8kyZPUcY5rHky5Fwk51y+Tz74gZdK89GFcuRYi5RUHpKBvix9y/PdsGwqLSUFF8qRxkx58RV/pkzG3s1J0HCASfqujiX9pMqWjO9+EsRSw3HANVJePDvUKxjeAQEQajejNaopo3+EAd6oYJ2d7WZL4hlRdtoLFYrFuKPaxoY5tCV5a9reigz1azkT/cTL4eBlo16ssNf4PKcJE6eYtIXUyojckrOG5NLrj0jLUVWXFW9KK0akqkbkSEO23Pn1Qmk4yOe1C6VTX1wHDu4xYNy8eac+0wLLh/qdSgAEpUFoHEVHfj4obBOMgpEuzFBVpaJ/rr4dC/tMMulsL7BlF8pH8IDFwwEyMIs5TaNPOyM2Dc4DYLxDOoMSjm2JMK7biBNpqCMtysJ36bEhkRnxyMelB5V+FGjaWo/I3HnzZe/eXcZs7ExI+q2tx1TyapGZs/vlDW/PkumT3yKt7YclN79e61IsxYWl9qnkbFOZMlSiy5cZtW+UG254ieza3mOAgaqUCiJJCccBxdUyB5o49utJsBnvHMhcAvH6+OQ/9lTGCB2SEEtXkBypO1IpIEFcBghoAyP1MNLr7dpWPsLo0qMDE1KhRrYXRBZlVzXKPkmk8TFmIw3R5kOsSVPVlxE59rhm0ihlisEBJocePdKm4BIztkekdlqWnHVRh6w4f0Ru/+epNkGVNli39hlNb1AloS/Ji150pRWTtE41SoPQb4mw+2BQZMSJNyKdcMLEcu2IvZKdM6BSS46G5WuHpW8DGoCOLzrFh1HweTy8vZFK6OQQHRHH25uOjGTFULwP/+r93KvMEGlg++BNzD2kB6PDdZxzf1NTk0kJ02ZMkJ07t0ihlru6qtrKxXUAKTN7h7zhrQUye/prpenYTgXRNsnNK5WKsmot14AeUxbvSuQ3d+q75NOf+aB85IMP6lscKc/BwkEleRzAkyoJOShx7nH9+MQAlApEztSjY8tUNFjrP6R161cJ8og9A8rm7epgY/XTE5MstfwFWvdOBVxsNuRNnfD5GQE6lIHEE+c8B8rQ3+d2JAOgWfNU3VYRJ0G0L3kAjkxKpVxIOcTHFRWVacl7VTqbJUUqMQGC9KF9e3fImWeeLd/69vcsHvmcapQGoXH0fDxoOvuhQ4es4yHqAyKMbBSXdGpHU5WsM1ffwtgxXNJBWgoAMukFMDEAGDX7DCAWzBJlo+MTL974vjBzUIZHSC8xEqZp8rYHvOI+PJ44zIvdA4Mto2klJYWyZ+82KSsvNib2VebKgFn9Ul45IK/9kwKpKr1YjrZsUymgU0GvXKqrp2o+vuH65o1HZP7CSskvUAlCVaO80ctl165WecXL360SEqN8ASTYUBQ4YHK9LzMh9fg1B6WkJBT3jAehiOfh5O/A6iCNoRkQgmhbbEEOQt3alj0Gzg78zNdhvRuk//UPQDW8oZHUN/AhfQvCLqR5at48C+qCzYioSFG0FztPzpwxR8rLK8bACQKA6BdIaZs2bbLnklp+0kPlYjQvDOU88w0bnrUX0Natuy080juViCeXpnFEh0h1vwqh9jDxD+AAJFAFKipKlDk7pbOrXxoOMyrVo+Edphrgurq7jVF6FbR6+3rtTUqH3bNntxlUOfa3uKahzo4VQHJVAmrX+7ETNTe3uMTU2m72BI/XbYwxvuPCwDAl91VWwiwi+/bvUeYSKSku0XtchcvK6ZPS8h55xW05UlH8YjnWuk2ZjSHrfAWg6RqvX3q6B+WBe/fIhAmF0tXhm24xNN8ztFpmzMqSKVOY6+RMH+3pExn1WFk7wMDClekoL+dxbG7sWqThEg/XOHfi2J8d+eF4FkhB/f29dhz2GgdY0tJ0Ek1DG6H6WFuRTqRvV7VMZkNzCRKJyW4b5T9Ga5eiALQJ1RP1hTPFAMaiaHlIE0Aif9oVgAF8iMMxDoDBngdxjfJzT20te4AryG/e9DPP8VSh0xaEvDP/rDsRPVf4icg/K+NzSehEvFnbOvbIvn110nIMY2WfMgaA41uNYkzuV/Bh75s+fUsjzWC7YfYyc1twAAyiOTYlzikPE+FajjVLR3u7gRIGcIAPB6PQX5MOSQHVhfk0w7YsAxCcNn2qtLYdsy0vcrX/T54yWXsEk/MGVGXskeLSLnnNG0pUNbtQDjc+reVrV3WyQKZMnq859MpelXQ2rG2Uiy6ZZsza1taXYFQFuuw+ySvok89/+a0KULUJYzuAkgQjBxPIQUZDEuCAodxVVDOa4yfu8esJgND7OQ9HOlxz8FFAt/boscEA2tpBwI3SDnQY5b2tuM/8xI/09NRsPuQTbWgr5bF9KZCjQkZ6mozk5Repyj3J4gEkQaQdPtdIm77hS2tyx0AJn37jdXHC4F+k7r777tF8fDDiVKPTEoR+nQf5y9yDbQUiLh2Jt1llVb4yxIAcOoiKdtDAhOvMmO1TJunp6zHRvFcdxtPt27fJ3r17LS0Wsh7V+CyhgKEGFByYeMeUf2wbSE686WNrCtKdMmWKdnCGy2FqCFZS9U07d3t7p88S1vizZ8+UA/t3aTrtUlpWqG/cGmUQf5tn5/ZIYWm3vPqPS6W0eLkcad6o6fUYQM2etUQZTvNWCai+rkPOu2iK2YM2rG2S2imlWnlyRFXJl9zsSbJg/nJ59evO03QBCADRu1w0Z2oZkSaCAAfakO1oAQFGqDj3tg0QSjoID9BC2gF0ACIHZ99TGvU00nAATOYHmFCKSM9KpIBBmv5NfFWbND7lMDUSMFKEGkqkx+ABn5mGeFaoVk36/IICxAAZQDIkIH9ZuQ2MXRFoC3+ROJHO5Ckz5NlnVydCTj06LW1Cv0mV6UjjifR4SyG90DmdAQZMkti+fa8ifaUxBLYAbDBsp8GISmFBoTEJKhmfo8EnXqgOLpLn2NuSrTqY+0MYBDN5UfyDeyw5YKnFvn17TTIChKKsMEsYn1HFJk2aKHv2breh6IkTK1QNyEkYsgclL69X8gp75Y1vrdK38GKpP7JdOwlv7gxZvGiFMmC/2XMAE77M0dMzLJtUGlq6okbLly9FJXnaHpmSn1ctORln6r1lqrW0yJv++F/kiUf3GOM50/lWGjAfzpnaGZu0KXvMPE5eTzIs9xNGFYuKmBME82L/8l0HmaYA6FBnHEBP/dwexPP3PsD9AJqDkIdbGolycK5Hlpd6lk92wmY1oM9ieNClNF4qtZOYd1Rg9ijid/d2aP2zzW4HsNAvGKbfsWOHPVOkIYi4rGnLzWVCYreWO9teNsTBXockt2XLOlm1aq2FWVlOITotJaHfhE4EYEg3rLmi8wcgFZeMysMPPaaqFp8c9rlBF110kVx88cWmUjFZcNfOnQpMG2Xnzh2mIpEO0hAgwj22Cr4gX4FioonlYVDlbe/MMiIF+Xly7bXXGghh40EygqmAH5iIjo+RHPWvpKRIqmsqDIBgohnTa82QDLPyxY7cfC1nQZe8+W3lUlA4W+oat2gugwoEg7J44VK9p1fVLAU3lYiUdaWsPFfWrKqXs86vlYG+IQWlPjnSoCpbTpExysgQagoT8qrkI598mYZ5+wGkAabUgzAvL84lBrMDaTvSlrjxkg9tgA+DU37A3OONGNgASL6fNI49fDwd7vE8KQv5s2WGj2pFHDOa64/yGFnhEp4FuiQ2ZADkql1OTqGUlLI4OMPscaRXXKQvmR4WvvoCYACE5wr44Ggji1fMHKt8WXbmoHR0to6BE9cAXLJEJecldSrSaQlC3pF+faJzBNHhePvRQeINRQfdtPkZWbdunzz5xFPGUG6n8FXs11xzjVx55ZXW2WEe0uN+jmEakgd4ihkqV+mGjgjTMqRMh2ctWG3tJAO1l990s71dkaSYB8MbnQSYONfW1myjazAp32TPyc2Sw/X7FTxKZfqMyUyAtmsDyrQAUG5el7zlz6r1eIYCENtxDOibXAFo8RJlMkbBMNyykpxFr0MqqZCPZqeYWD2xVOswIDW1VRqWr2yq7aASkV0cHVJQy5aLL59l0weon6tNbqgFWJHEePvHs+E/dR0xB7iEczWXOjMrGsAmnZqaaruLa5zT3mxo74boACBX6Xg+QQ6Gek6hyFTz58ceQcRzidNfLvz4wy5EegaSCkS04WVXTZfCkjaTeKIMI0N58sa/1Gfbs8ukGfoH5QoAIm36DtKujOoLp6xF1VZ2PXDpFvDE1dfX2bPvYJeAU5Cy/kkpcZymX5HoLKhXdLzorHRO5gKt37Bajjb1yMtffpM89NBDsnXrFu1MDQYqxMOxJxBDsqTB/TAh4AJDATylZaUyY8ZMAyT2/jnjjOVy3rnnytnnnKPns2xEBfsOAMZiS6QoZyr2KWrQt66WS8szZ+5s6exo07dyq0ysnSCVFaUKEMyf6dXOPqDSUI+6LvnTd9aqfFMtDccOqMqB8XtYli1arAAC5yVARxlVi66vL5VeNLj+cLcyUrZUTShSdQQVgmFkZdKBiXq9yOqpd2g521RVPChrVtcrSMGAerMSoMl8qrlz5yugI80gWSgDK9MDQMb86sZUNGVe2oMwpAvUGIAdaVKDrGy+LMMN27RH0icdzxciLtdAFkoJWV7qM/kw0qP8EIMBPBfAyMBUf5SzqHCiXP+H+fKT77drCKDLfRlSUlZixvkZc4Zky1rmL/kqfkvL0h9VIC2x+hcUj0hjQ6tKBZWJOvjqeb54sn//HhnQl9Mf3PBSm+XtbXrq0Gmrjj0fD5K3FYQ0FJ1qWFWQ7btWy8YNh+Tyy19kn+rh7XfppZeZWsSmZXQwpBy2j5g9e47ccssr5Oabb1awmCNTFZjmz19g6hXburIxPWA1sXaiVFRW2iZlJjkkGA1mAIQoA0wLY6IakidG1AUL50nzsSbJzh3R9GdJZXkJLKT3+khRfmGXMkq3/NlfTJK+wVJpaqnTusB2QwpAc6SkeEAZgTktbG+KKqZOocqMtPqbPadc82LxKPYbN8wO9inIaVr+9VdUHQW8gTZNv0WvZto8IWwrtNn8+QvNwYgmlekbH+mFujghhThTshSDzdypG21fXV1jasrWrVvtReBg4xIT8R14kmoY7eZ+HCteaBslskn2CcITAEQZCbBrAJh6Y6N1euvgwJDc/Noq+cl3kVxUqlVwRXrhPkYj1z0+UQGoXAHc06cs+JTf7UDaZqMZsnBFrzQecntZlHFwYFQWrDys6fhkz2ZV409FOm1B6PkgGB4Vik4P0XFaWuvlrjsfkwsvuMQkDQCBjrZ69TMyXcEkR4/pUCXKUKhjqE3atSVP3+YzVeqpUqDBzsCcH2Y5M+cIqQauKMj39UOuJjhzkT9x+dLG0WNHbEQN5svNy5G582erOlavEkqlHs9SAMuRYQUEwMdsFPktkpPXLe9413Rp7SySo22N7DSqefTL8sVTpKxsUJmnV5lgQCWgQcnORB3zusKYMOSkaUUyb1G1GWszlOl6u3JlQEEIicCATtW5vsF6aTr2pNbXv/0FA7Ik5IwzVtg6L6QLgBS7FwxM+2CEZhcA6ss5bYu6CdjytRDUGOxpjY311g55ub57JOkH8ADSLhG5D9F2AUDEjSkDXAaQCDct0g7sFntO0Fjbc0mvMz+ounqaSqxZcmCfSzjUjVvJD0DKzhmRgV6fwEkYdcFHJaNfYCtk4W9nOyNmvgUv7YEbyWiWxWe3WRhlAKRPRXrBqmNrnl0tDz/ykHzpS/8t99xzlzFBS2uL/PCO78uuXbvsjYIk8dsmhtMRm+FIOuDnPvefcsaKRcpUQ/Lss2vkzDPPtFEzdkxctHih3HXXT6wjw3yoX4BJT3ePzffhLW5GUr0OgNFB6ah0yHi7lqn0xJuYCY2AzbHmY1aG/fv3mdGTDo7KN0FVuvaOVpm/YLapd8pyKkH0WLp8IDEjq1HDWuWdf7VImtuzpaPnqOajHSJjQM5cqlJXGeIQRmVnXs1az5UZ9a2tipqGo5YAFtkq2eQok2RJe0uhZlOpYc60Rhm9Utf0PWk62iYP3X9UWo/ky6xZs+zZINFQXoCFtkNKhDmpN+Fcp96EwbwA7uHDdVbPhoZGZV5AMdNsZDxv7sEF6LhqF4AU4ONSBunB1Kae2TllVafxvPw4jl1yQz3jOUA8J+4ZUCnotjdNl9WPZcnhunq7h3ztm236UgEonbKlu6vHVK+QfqgjzuxD2QO2cDU/30fMaAv6MIMO51wyLI/dN6zPrVuuv/6lJiVT9lOJXjCSEJ1x27at8pWvfFHOOnOpXHfdlfI3f/VO+c53viXf+9535LZXv0Je8pIr5UMfer/81bveIZdcfL4smD9T3va2N8vTTz2ZSOV4+k0fJp0bMGFyYUvLMS3jkFx1zVK57PLLVPJZbddQU4hXUVFuw7hkOVOZ8HB9g3zjG1+3UbE87Wyx8x5iPnK+2VWUiRiKDiCCCQ8ePCBNR5pMKmB71i2bN9v8IxgTUJo5c4ZKWUUqwQzLihVLpLKy3Bh0SNOic/coCEnGIX3yXfIXf7NMmjtGpb27SZlM8wWAlpVLdYVezlDQY3sP+4YYKgQSEI6yAT84t51ottJyRNXEYXWm6qGCKegNH5b99d+WfQcapFOZcMemHpV2CoxRKSvPFAkIOwltSD0hjmkXpLpgfKQW7CK0ETPC+a5+SEuAC3Vzdc6N3QCFS0WUJ4zSDkSAC/mPgRIhtLu2EZXyR4Bo5OF2j2ZMf7F7NB2eU35epZSV58ieXb5ZGtcBkdT6Gemz9ReBGDgxhE+8AKnubozV/uFGyh52I0V2lZQ1HwUn0sxLtM+pRic9CPGG/7M/fYvMnTtVLr3kPHnP//srGwnChsAQNg8+Rzsqn7Ep1TdNvr4VebglpcVmtL3n7h/Ly268ThYtmiOf+MTHEqk+P0THoJO6nWJQ2tob5YILZ0tbS7dKQCuFTcNWr35Wli5dap0QiQiVao/6fB99zpy5ppYwY5o9bQAdPbB08wvy1VdmUuaiY8IEISHQSWFSAAmGZYSITr9o0SJjuqlTJ8iyZYtUaiqxjbMGBvnqKB9GbFMI2WvLMf78XQuluVPVxw5l9AyYbEDOWV4gtVUuAYmCDsCTlaXcpSBkAMRIV3xdVUOYx9OlafANfJOMTNVT6UbjdvSskd3775UtW+pUIuuVjeu75GiTSyYAD8Z4piQANDAmUgKqK/VCAkICIS51ApDZctU2Z9P6+6xl8kMq8TV3ATyhptIeOI4BH/f9ftqZayRg4KPAA6ACLPZi0iADLB6yXvEwV6dMCtIrlOfiK2pkwzOqSnW2WnkBkZBesVHxYuBe7sMRJ4g6c056OdnMmvbhe9vVMRFPi2Dl4j/7GZWUYmfzUp1KdFKD0Be+cLucf/5K+dGP7tAHlWPf18pR4KF70C94I+foW54TtlqwCXBmZ8lSz6tGJyhlkp8y4ic+8RGZM3uqfPnL/2vXflNCtOaNhn0F1QpVqalhVDvliCxZstS2srj6xVerKjbfOtbu3XsMILu1s13+ohfZthmoX6zxYs4JHdIYXN+2bHqPvch35etRKaDfOimAwygYDMwERBgaBlu8eLEet8mSpfNUGuI77CX25sQ4CgB19RyTkYx92n5D8vZ3LJQjbUPS3KYqmLbXqILMWUtzZFK1A4l2eXOZNh+IY0AKCcjrrUW0+9rbMqW323f8G1GAGlUgVUVS2jofk30HN8mTTx6Spx/tle98cVDu+XaBzfSOuVD4gCltyFKXnTt3Gvgg+QBI1GnevHkGVmzbyrIWpBBm8EC0lYMMDO6GZ4BDedXiOfC4DwAkr3MMECXtQXC7s7a2hR5bBcfqyrkb0bk3gkZGcuXsi/Jk66bEMhq9DviEGoYURH24hgOgaCfiEBfHOfXlCyk8S+x/qddyciiEg5j+M5uZ5++lPVXopAQhFlfecMM18o//+F6TbHjr0aG0zxhToaPD/GHUpcMijvPgmRvS15sYYdEHR2dlLx5mMCMWs9r53X/7LrnssgtUndlvD/vXJToDojUMRf7DQ7DIDHurRUdhGQTloox0UIyxN77spcZ8vT3dCljdPtdliDc9TIXB09UFq7BSDE9rgAESahkMDCgxQnTOOedYvVacuVgm1lbbDGLsJBkqqcB42GWKyxqloHBI/uRtC+Tw0T452tymaWoHyBySlYtHZFotm+IrM5tUpCCvAKQsa3m66uUMgeOspVnBtydH71FGHx00O9XgSIu0tD+jANQgP7mzXr77pUF55pEcaTvG9+6LZPny5QYsDLHPnz/fwAbbByAO4zHlgE8YsdJ85syZ1qZM7OQrsg4srqY6+PjzJRxKMqaDDeGEpUo/fuxARN2pE7XhViQNakz4cCItTEMcEc4FVFruBbxqJlRJY12uPntsad4fARh8HPEgni11Iw5zm8IWRF+gHtifmEENCFmf1ngQZUcVI5kBVfPJH+n/N+mvJyudNCAUneitb3mDrFy5WDZuWG8Pi8Yf1c4D2bCudkLUAB4yNhaGxOk0DJWyURQ+nYXdCG1LC47pPBrHdygc1Yeda8sbzjt3hXz1q1/5jR4sM3affPIRs8/wthscHDUbj4GldU7fkoG1Xtddd63UTpqokkCb1a28oixhqISZ9e2eGJqGWbq6uzSOfyGVetNBXRWAWcsMaJCk5s6dpx29U2bMnGiMTnhurov60Kj0SGHZQVUDh+S2182U/fUdqjbCGHwSZ0QWze+X2VPYYN3bn5aAMZF89PWrzsO5QDsNDWVK61GMp5qAgroxPJ+kHq6Trt59cqihRb77tcOyZXWZ1FRP1/pOMnsY0kEw4JIlS+x5IxEF08GQF1xwgR1DXCeMtW0AePQPwMKAAHAFHhLFc+Ic5wBkzgAp1TmQWb+yO1C39FSvUT/1EtIQZTBPW9z7G21jW3lo4110ZalsXsceQYN2zrOnLlEfAAnQ8LK6i9FUtxW5msdGdUizpBH9EB9XVMyumyrJajuwxAfQPhXppAEhFnOec84ZctdPfmySjnUI60DeabJzHHzoGbbyXN+SA8q0LFMYAHyUQXlDwUwwMQBFJ2Y2MFIRDO7rfPyNR9p8yfQd73irfPSjHx7rAL8OFZcOyr988P1y//18e13T1Q5FPrzBe3o79a1XYJ3SOqGqXoDG/n27Zd3aZ22Y+dChuoQ4XieH6w9La0urSoC52ukKZNLkyeoXGfDAeLTBobo67aBFllZTU4NUVJVonHzNJ88+D2S7ACox16ekap8CWI/ccGOF7D3ULu2dvfbUsxSAZs/ulEWzEl940HL7T4/NCE27J5jRukmWSl5ZWrZcBQLe9NTRLisA7dPjHlmztkG+9F910tM2SUGnWgEn35iStJlsySgY86aWLVtm9h/sJjAWDIpEaZ/s0edAPTG8M+ObZ5kkysHz9REs+oX7fgxpVuoAE61L1AsfEKEfKZgjYXFOvpqclp043OctYIEp//kR13wFRNUMZcHifNm5rXEMeEKKsX6r6VAvznnu9EOAFB/nYNSl92TZPKcAoOiDqHFQVc2I1B9CmmZd2qQxdexUI39yv0PyTuGPNwjVYuWZS+SIMqI9DH0odByTALJQu3i4qpIZqPAgVc0a8A5mpM9ucHBEujqHVcVhNfOwlFdqRyhjlu+Q7XnT1emghQHZJKiEaM02Cf/64Q/Ke97zt2Od4FelM88+S9o7muWzn/2sfPKTn5Cnn16lIFKgeWcoI7XIlq3rZOeuLdoxi6WqukrfhCyq7FWJjaUc7aouslaMjdVHbINzvsRRXFyqHbhAmYW3b460tvFp6FxpbGiSJYsXqzrUrHVmpjMq6rAyfZ7P1YEptUzULador9b5mFxxTbZs3d0i7V2I/zx0Nt7qkjMXuApmZICDgzHj+ZCS3qDM29Geo29sBaBhfQ4jDIfzjLRtB/ZJbn62fOP/dsid31WVYniujAwyc9olAyQgVC++s4bawTELeQECDPaAE5IREzIJw37V3NxkAA6l9hV/Pm6fceZ336WTACPi+D3cahCiPvOzuM8ZHPknKOIm84GQuC030lTfpCP9A7CLikqlvTXbpBquIwUFkJAOzxcpiGOeA8CD9BPXieuANGzgBVk+6qKMKkdLWdWQdCjoj6i0NX/eQgV1Hx0j3qlEv5N5QjR8asPFw4jj6669wkYF4pwHR+fCOEvn4s2HJIOa5SqJx0MV6+wYlDkLM+SWPy6UP7g1T865NFvOOCdTlpyVK1NnZshVLyuUG19dJC96SZHk5o3K9k2I0Nyv+WsapMPoxKpnnrLOdOGFF1n6vyxx/56DT8rTT67WsgyZnQkDI9INhmHsGw0NdbJ//1558qlHTQKaOXOWTJ8+3Ub5mBvTrZJRV3endvQhU1f8Q4euytEOdFTyIZy2WLPmWWWGfpWG8lRMz7ORQCbw0UlRxaxeWUekd2iHrDy7RRqb2+TAISQ0mEtk0pQeuewcDM48E+b76IVRfSZUSH1NQJ8PIINhXAGwpUD6e/O07ZGCVHVUSUgy+mVwuEn6Bkblg+9dpyresOSMLND0seH5yNbcuXNtUe2Pf/xje96EXXfddSYNnX/++cbE0Q+41trarCpaKx3GwlIJoOFFhPTAc6JNUKs5h3HjFk8P4OEl4/2ONgXgTALyStqLTi95W1FfPTQg4RphXFTnuz8q6CJN6c30vyUrJshQf4EcbfLPSaeqmkg+SCwBTJ4nJgCf/xTEcwWICI/Z3vbs9dzbJVsuvXZUDu0tVonrqNx8y81y3nkXJMt2CtFvbSsPkh3fWCcKu+XmlylzPmFvTkZPIDoxAASP8KB4CzExjLc8DwsJvad3UG56baGce1mubF8v8vDd2omP+mzkBctHZfOGOjOylpQi1mbLwmVFcrRhRO8pl/WrBuTLn+60RZWoTiZxaX7MPL73vocMiH7ZZiG/7/344/L5L37Y3rZbnhmWvh72gcmXmbNmS1lpiVRWleubsFNa29uks71D1bEOlQDmyxx1qFWoLUgAvH1ZloH6Rp0xarLwsaenz4bie/vZObHbRr6qKktVRVORX5upWqUr1iUVFhTZ/tAwbGfPFpkxf5tUT9gi9/yUiZR5yhgZes+Q3HhtuxTl8QZGbVNQESQiwAjVCV/BZzRH1dxcaW9j9b6WbyhPRhSERlUKGhptk8zsIVUnG+V/PrNfZs2pkr72WcZ00SaALF+YpU1hOJ4b9i+kHwzqqF/BfGywFjOfT0QBQPZiUuamr+Bzbp1ES2zqkj4z0sDB/AFWMRlSI5hdEJ/RPRAZj0cNECG50u70P+AIw771w7H0kajy5ayzztEbMm1qBeliZAZ8Uuvv9eo0QCEOLyMvr18nPeIwbwo10adQdGrb9NoLOSuzQP76g4Py3S9VyNrV2+Sb3/yeXHLJJWP3n0r0OwOh8dlw7WUvvU5WP7vaHjRvmiA6Dp0kOcKl1zQpHlq3qlyXXZcj195cKnd+Y0AO7S5SlWREjh1hrg1zW3Lkhluz5I5vHFB1LEMqJ2SqCsQq5Vy5944O+o7c/NpiueEV1fLuNx1RCUs7M8XUDsRM14ryctm0eefPlPe5iHp8+Rsfkh/e/3E50jggC84ckIe/XS49nUgTMF6JzWC22bBajAFVoXptK1ffyIx8RsakELc5WGWNeFs7SGIAR50rLCyX4pIiqVCVray8RK+PyoSJNbbYtcQATcEmd0QaWu+SM86ql7buRpU8irWODA9nyvIVHXLRGQynk7YDkYMPI42Akb4MVNLp7ilQFbZAmaNAnwNzljCeZygAter1Efnm17fJM48rmM6dJn2tU5RxXQVkzhT2nvvvv98Y02qhbbtw4UL7KCEAxPN1oBjSuOzB3WrtOJ48yKdehARk9VO1lHMngMcBKBgbh3TCOWkjvcTImPVLvYcXGu3K/bQ3R7Q16pu9mBSAbJY0+WgU6swLcdKkabarAOXFkQc+QEO+nHOMjwoG0KJexddTg0jLJC/N078w6zs1Ulfic29m9rCqfb2yccMzsnbdZptTdqJ2eqGTQ/dvkXjo4xmahvzIRz4kz6x+2hqeB8aDpnntwahPB+XBM8JFt0FKQhp633+UycTJZXLPV8+QP33jZ1RNGFTmZzU4D35UCvPKbDIe25WWlGcqw2bJ2ReWyUM/6bE3cVl5kTz9aJd85fZ6+cy3Jkl+IXNb/M2FvWjf/n1mJP5ViCULxgSD2XJ4T6a8/E9bZeHZSDaI2j02D2bfvn3SUH9MQZT5KZ4f+Y4BjToM8jAYzOZvfAzyzHvKlK6eDtsmddKkCTadHyaybT+sTyrzGE5TDlEV6bC+xXv0vhbZe0DzQgjQWDDYpGqeB4/dgY8w7EB2rOGDQ3yXvkBVMPZBYldIVWWGACZt34x2leb65F/ev1a2bOiUWTPnS3/bVAMgCPXrnnvusW/WBwDxbNlDiR0faSPCef6MCO3YscVGCsczlp8C4qjjroIxMRWJESkRtTNUVSQk+owztH8Cmy+FQIy+aZcYSy9y8boCWnqkf5SRsMQV+2kEl4gAKv8zgOBZxSRLHPZM9mrq7RmS3MIGaWisM+mHNAEafMqVWkeO6a+0BZMtOzoS+4Z3YoxvG1NTC/PLtN0my6LFy2wqxqlKzysIpYINDZ16DsU5oyAf//hH9QHrm5e3mP7oUPbGU98+XaNxASBNyAzJVRNH5FNfr5Km+lwpzbxZfnL3D+1t4RKUsrPGoyOWVuZI0+FuVUtUeqjMktnz8uTu73UrU+db5506eZbUVE3X63nyn/92SD7xlYk2x8Y6iqZUWlYuN9/8Uus8vyw98egG6WxW1BvOkbpdmbJ19YhcenOHXP3aNilXpgdgeBuzVevBg3VyYH+9ghGLQr1Tk2+yi0LaTomRKaAiS49zlCEwbiNBsTMjc21qaiZKbnaeMgvgo+XNHFFJq0s6uhukspqRwEHt1IC8pqV/ObnDUlbs9hMHQCeOCesfzJJjzQXS3pGnqkaRSUHDw6qCSa9kKLDv3NUk//6hzZrfqFSWLJHB7kot4IiVB9D8whe+YPN6eA5IO741SW2C2VgC4pLDnj277Ntmx498OfEUNKqSS6bcC/D4JEDUHlex6C8uObhhmrQpB3kCCjC1gzspal0Tjcx5sl86BNsZ/+yaH5un7UYa+Pzor5Qn7senrn29o7Li0h0K+gOq7lZaWeN6EOULIpx0IOoCoCL9uPrWb23FCJr1b22va695icVLTeNUoucVhGik1Ad0okYj7L3vfbcxJg+Q2N6JeNMk7tc/X2elHVIlomlzRN75T2Xyd3960IyXz6z7nr7lOuSRRx6xOEgVEKMl0+cMqyTTJ2VVWdohM2XqjCLZstZHj/g8MD1xqL9cHrs3Rw7sGZRVj7fJO99Xqfm5SI/EtXnTRtmwYd0Jy59KXOetv2b1Vmk8kCsHd/fLkbpM2bEmU56+b1TOv2FA3vgvR+Xyl/dIaYkyjqqKdL4s7cwdHX3K8J3K7K4mWKWDEgA0RloM8oKB9u7ZIZu3rJVt27fIrt27pb1TpZPWY9LcclSaj7UooLbL8GiXVNU0SmfvsAwNMJxOIgwbazsof/gQtueIMxtbX7YcOZqj0k+JlkndAOuYVMTJ0reyDMiP79wmn/34XskrVHAYWC7DA0UarqqgqliPP/643H333QYIPIszzjhDrrjiCpv3wwJeiGtMQt2wfq1JPzz7hBhnRFNTpqFhZ1CmG8DMOFQwV8N8qwtnXIDIGZOXC/syEYedB1D5kGBw9gzVWU6JOnMCsDj5NYMjLYD1P21/mN9ejxrPp314f0bNI47F4269efaCfnnivjzpbJmasCER7vPE8OOFxnGcU8eeHkYAnQ/Yk3vmfG27Cw9JZm6DxaO+2IcuuuSSsfxORfqtSUJQ6nkcM6P5/vvvNV0bhvchZX/AzBS2IXQFHow3ANCUWaPyxr8skb//szoz+D71cKe89DVD8qrbbpNnnlll6eK4n8l9C5apPq1vpklTs2XlecXytc+x9QPfTi+zDkQnZVRqxoxp0ngoS3Zv65WlZ2bJxCnMe/FOh9rGwthfRIjjH/7Xf5XBfuZztKuvb/zBHGlpLJS1DxTJ7e9WKUTr9rr3d8u7Pt8oV7+CoVvtmJKjfqFtP8HkxoEBVoKX2dcafHqCVh+mSBDnxjPKHIpf6g8pSGBP6lNAUzVA1TbSq6wutGHd7JyjyqSZ0tqWr6qYtm+CISvK9VqmMpSlqumOKEMoAHX0ZCuI5cpAf7X0dOdIX79mouXILeiT+vpW+a/bn5WffLdDwTtPsvqW650wv0pWyiTf+c53xpYb8BwwOKN6QaZyahhv+U2bNqj0s9vOx0jTMAjQsKEhniGzigvsOaF6BfhgT3MJyB35IiWRJ2vysJVASGFMWHVmd/XMJCEKa5lxTL31OWsIwAIgWP/RH6HEpYh2jx6YpG1lZiEpX0YNWxRNBPvkSklls0qqbLTm68Mof0hrpINtCdsQ5zjiYOecteSAZObtlOlzO+TWt+2X2Yta5OCuYskvKJKWtnoFqV7ZvWu7LE1M7jyu7U4het6G6O1B2kPmIR7fWHFO47/tbW+UXTt3jMW1h8TD0ms2wVDVMxiGJQwZymDv+Uil/P076rQT6v3aL1RClZy8ISkqGVQQYRaxD4FCJcUV+ibpksMHu2XazFwpLimQB3/EXsgl8pa3vMW2vAA40MfpJMWledLT2yqFqqKcdUGxPHZ/nzEv5TxUd1De/vZ3WLonIsr9J3/yZuHb7aTJHB0bxrVOTQfPkPaj2bLq7mwzFF/7UpWMrumX827olsqaDGk5nCftLZqXSn82AU4rlptTIJUVE7UTF2ujYVPwSWumVmi87JwsTUsBi9GhvBz182w0Dcblm+bVE/pVHa3TduuQqto6OXqkWo409ivwAFKZCrxDMlnVWkjhzO0/nVnKIKWqUlSoOsDM4CLJyVf1T1W3B+7fI3fdtVe2PpspHa2q2s5cas9Gq25tRBuwLQcqF5PzAG9bQqLtyzXioHrv2LFdwxIryvXeVOLFg2Hc1S0f6sb+EyNgDj6+HCLAh7SJ518WybYXG3a8AD2bnGh+0tGeADlrEFksbC2g5YOsSFYfDgAkPdb2tuVB6mxJh6ZRUlJm6wMhykDefF22vv6o5GRWWXqUEdBFneIeLyvzq5DWvSyoW0hBvZ2TpGZyh1RO6JP7v18h+3dU60ujUCXmMplUO82M6rPnzJLbbnuN5QmR3qlGz+vo2ImSSg3boeDzossvMrsPUofPLGYOhRunbQKhPiw6Zmf7oHz2O9WydlWvbFzbrSpVj4IFYj1T4kXe9v8myjc+Xau6vy8SpENkZxXJbX92UJ56tE0ue3GJfP6jwyoi50vtpMn24DEi0jk4ZmbxGeeVyIRpjQpuw/LSV9bIm29UCSJL3/ZarmnTpstTTz97wjrREf7hH/5BfvrgT+VI0xFLkw7mM7PZmjTB6IlbMQxXThqW1//tgFz9qmHp1fr1dmXIvg058t1PFsn+bdpJ9R5bI6TpwNBVVTXKmHkqlfA1jqNmh8nL105fyDyUfAWVYiktK1EAKJQZ84Zl8hTm7wxLY8NROfsiFoZ2ysOPTZbDKqGVFhdITXWmLFrSKQtVsoTp9SUrvaqCjYyUSU9XlgJQkbZtqQLQiKp1g/LDH26VPbs6Zcd6lbq0erQJzG2AqMdhv2O9F99bZ4U3YEiduY5RePeunSqxMWoZYODMbG3Cs9ZmAmRc6vEhbtLlpeRqV1L9IhwAglABGS2k3WHUw4d9eN8GM2z9XSzXQdVlUqBPDOQcNYjBAsoBPztP8yJ0CZQy2i6RWhbyoyy2NEjTrZ003WxxUQeuT5iUKfV1fVJcxJdwvd4MQrD2zfNwMDanx/R31sshwQFq2LkG+RzSCHsreTsx0RG3evXT8qEP/au85CXXW37QqQhCv5EkFI0c/niKhwXxEN70htfZ8C1swHmEWxraaegopDIwOCJv+qsS+dF3WuTu77fLwmX5ctUNZbJ1Q48UFOmbJT9L9u/ul0uuGZa6XbW2Vap2I8kvrZMLr2KCGDNRc+Xe74nMWzTBZkwzAoG0QUf0MovkZZfKs082yfTZGVJdmyM7Nw5LW6symv7oqH/xl39lZUwl7kUF+da3vqXMyvfAULEKtczeiWweitYvlfRlKv09mfLYT3Lk7q+6jWbmkhGpnDwiK1/cIxNn9OkbekTfukxo0ze7Sg2N+nZta/eh68lTiyVXpT92KSwuVsmuakBVrz6pntgpFRM6pK8bSUrTm9AuZ57HZvps9zpBdmobZWcoaCl4lZdlqqSoUkRmgXR1ZysIMVku34yqvb1FJoVl52XJww/Vyx13bJX1q7pk10aVTNnVQ+sTdg0IRuUcKZSRHBZxNjY0qETYZJMTkQxZTnK84RkOV09VSma3u+qFFMe8qHxjaJd23IXa5X4ShFgAG59DPnr0mOVHWdwhCXle9D2Ox3wY3BRRbDIuMWkSRm4SUNIw64+c6R+SELZL7uR+Bi0AB7tHrw8PZUthmT6jEd8dEgmQkVBsUpzjAL3o45yzWwCqGWVCqjRpL1E/JCjiIxFiltiza5v88wc/bO3D/UGpx6cCPS+SUGoS/nCPV8noIHSwyZOq9Iy3gYJEFpPk2OKAOSPeifzNpR1X1bB3vLdEPvSeJgUcN5xi43njO6vlpz9pk672YdFnJhdfVSrrnh5Q4TlfXvHGHFlxtor0RVlSd3BIHr2HzyHnyBP3TFKVpFXT9Q4W4AcBHsPSJCsu6JYFSwtly7oMuf8H/aqKKIMqqNQdPmodIJV4y73+9a+X9o52aWlusbc/ZacD2eQ73rgAUaL+J2pdGJvyL71wSC69eVAWrFAJSM9bGjT9jdlSvytXBrszNa08aapXAOso1Deugmb5MWuHYs2zoqJUZswqV/VrSMoq+hVoRiQ/h9nKtN9ROdqwUNauO6Ztly1lJTlSXZOjb3G2PgEUVV2iIKNIovnKBMVyqF6lnzt2Kfi0y8FdrHOKt7g7iHMYDbsLQAQDIa3BXM4X/tanzXjruxrDs3UQo40wirudx20+3Ot5uK1kvOQTDMxkP/ZfCgDZuXOXGbiRfpjoR7lcAnIpiHzjnJeb7zvEkLn2A00PVRfw0d6l6WOn09IzYUyfF3Xx6RKav57wCMln6rRZNueL/DOzBuScy9tl86pJkp/nUhmqJ6AIiEBIbAAmdeAFCGADUl5nfSmoxItjRC/ajTbiHmbYrzjjDPnIxz4+1omIE/x1KtHzpo6NT4bz1LB77/2JvObVr1JQYRdBmEE7mnY4iM7B6nd6QF/fqPzTp0rlK5/Jl8Y6faN3tUpuwaAyuxZW8eMP/7hSikvZ07dX9fAMueqlZTJngXbqgkxpOjwoRSXD0t04WfbVDSlA9cu6J8ukq7PD1AlmwObylUvtoO2dzMdolbyiNll5vr5hFxfY/sj//fEuKcjP0Xw7ZPPmHTJr1mwrIwQj/cEf/IG+5Y/Ycgs6DaI7HYeOxTwPOqPbhpJ1/5kmjj6kwZhK8otGZMG5Q3Lh9YMyYyHMI9LckCEt9RnS1ZqtdctSv0BueiXDwwoceqN9+VNVDfKFWUqUoQu1PDnZqj5JmzTXzdfyt0iBonhpMctHMqW8AmYHjFkuoKCWW6CqQJ7c/1CdPPDjRtm6FiAdkSJlomFNmyrAp97nmZfE3BYFHlWdqBNfgGUvJFQKGC8AA+nGhrb1ZQPT0z4wMXOgAB7iAzTEof3cdxUMMALcCCeM9NjSdOLECdZPcJs2bday8JFIBjGSH4rE+YsMEPIlFg5Evq91XKfvAVz2HDQe5aaiygzaJ7VcGswcISuP1cOl9ClT2WbE5+v0D3Rqe1dKkaq61AUAYieFpF3Ll+xQFqQnXlDMAQKkyM+ByLfnYJkHwEPZmGZA2R995Kfy47vukQULFlob4KycpyD92iDEbTRMqp8aTuPHOfRtVV/e8Y63SLZ2RHvm2tl4eNgxeHOxa54xbsaQvO9TE6V86J+1I2TI5z//eWlsOiyd3YelpKJHGT9LpZZ8edF1ZVJarqrKNBVfVfppqh+QosIaufOLs6XxUJGm2a9vylZNF2Ozb6fReGS/qjhNMprRpUCWIRVVWVJWniW1U7Jlxpw87XAF8vG/b9f0FIQUuLZt2y3Tp8+w+mzfvl3QXOlo8RVV3soAT6gn1IeJbCYBaF0AI0R7JL6fobGgxFWNr/1cQXREpizQt+6cEameqhKj3j80lKUqV65ccEmpqkxsNuaAyL1msKYzF+ZJWREr6DUR5aKDu0vkSP2IFOTmqwqnDFHN5voKIjlIMMyqzpf1W5rl7h/Xy5pH+qX1iJYVRlRHZy9QQGORrQGL5sS6tTx15BtFByiof3tHlzIc3wxLgJBKmBjq2X0QoGJ+TUg+MCf3UUjSxrnk4yCEH+DDPStXrjQmJV8mOLLrAMcAi4OQuwAYByFegN6nTDLVuIy02vwzxGrtk0jjlIF4DoQu8SD5AA68tAAkysSGc8Maf1Kt24Qgyk3fpj6U/9lnn7UwAJhwRgmxW6GaYbCnjPSNWMZCXHziYg8ryC+UisoKi4vtsqOjRe6//0FrU+JFnqci/UaSELfaw1M/9TiupR7/+79/RD720X/zB5B4y/Cgsd/QqZgwyFKCN/91vuzaXCRf/sI6KS4qlT/90z+Vn/70p/qmKNOO0ysl1ftkwuRRWXFeoSw5I1+lhAwpryqQB74zUzY9XavMwjyhJnO8fbRI+vDYvU6ZtLxMKid2yOU3tCuz9UhjPdPiVVQfHJGaSVouyZP/+Cc+gZMlHdpZ9h/wzctZHc+e0Uhxba1tVl4MkHR46mbf7lKGYZSGNzSM5wbqRLvQCBQk2sP+J8hOEkAEKVPoU9E24q2sDJID44jWMVte9LIimbUEG4WCnt7APkqZFjdDirH7FOZIpt5TklslBw8MSHdbjuRmYcRWEKrplZoamDtPpcQOefiRJln1QL80HNTU7HtczoheBkbHMHRrWqouTJs6zdqys6vTJAgzxGv+xIf5m1vaVKUoHWOWcphP4zMMTbvAmKba8OwT+TgT0g+SUg8qmKt+GTbvh++s0WSEHTx4SFWw7XYeRmdUrFQpCGkl1LUAI84dqBSkACEFE67zDP2RMBrr6qQ/qwQIaXmizKRBWpWVEyS++0VcCKktvp6LFIQjP9Q2+rh9XYWf3mPr/7RdSDuAl3IySbG6plJKS8pl8uQpZpD+8If/Va688iprJxz3hzvV6Fc2TNuDSnkIQamNw7XU6zwotspoU4QnlH5mDavADvvRQZAcujqH5HXvqJSGHZfJlVdcIf/5n/8pd911l3V6jJ506qzR2XL9K4ekeoJKALnDcuTgZPnhfy+XprpSjXPYDH/MF+Hhepm8rHSM9rZ2Gxbfsb5G1j9ZIFs3thsDlVVkanrZ0t6cLetX9au4nmlMWFMzSW6//XZ7A/Nm6+vts2N0e9ImD5gMkdoWoBpjKSNqfrylI39qyXE4wuyYa3ZqRwnyI9ppZChDBvozZFB5fmgw0wBzyhyG1EekX9XW3h72YRqV/p5R6dawzm78YW2jHL2WIb3dSEnZUmkSX57UN/bID+48KD/+XqusfYSRQ81rFKYDHLQM+mCiJDD0OeeeKxdecKECOEBSYPXH6GzSqzIx4NHR6Z88wjZEnag/ezsxMACAcR+M6ACTAB49zs3F5uNrwGBInF/PlhUrVtje0nQh+s6WLVtl7949WiqXsB0UwrlUCDBZb9J7ABbvgxw74Hhcj6M1tjh+DHm9OXYwxtdzLQ9lsrQ0Os+EIXrru0RSQmphnhTl5EXHNRx1b29L9Bvtv9TPZ3G7MZpz/ObmYyYJ8RKuqKhMSIoZ8s53/qW1JfGjDKn5nkr0G0tC48kftF8Lh0QwbcoEa1TO6ew8BDoCbxiYmfDc/GG59Q1T5ME7S1RsbbYG9zcaby03itbU1Mqisw/LZdcWyPZVZyojTZDmY/WyZ+9eu/6LHlKkR4dB0iouzZEZC1pk2Xkt8vSDg/LTHw2qNMWcmjn2mR46Cmmiy9OJIJiHLmnAljCOcg7wFCjTIQWx2RrqjFbLJQcj2ovyOYP4EUH6nz8NtHPIjj08MxsQG5HCEpHzXpwjZVUAeKKdE/9s4qG63NwMqZ1QLPOnL7DFskVFI3KsuUffro0Kun1y9CDfuOImZTKtFy8EjiMv2od1SjfddJMzkkp8zDa/5577ZPfuncYIxKF8/Vpft4fBdOy3jc0nX3K1bdnGhLZzpvS8eP5JhyTgoA3jQ2zMf4GCHsDuoCLy5JNPGKNDDibu/DkOa9u7CoZUxD1+/XhpiGvYs9gFkXAqSjxrY62/KYdaRtRnDNI0CeVGEkIlI5wdL/kI4axZc6WmNl9fZi7BMNpLHWJUC4mMb8uXldZITtE+yRqZr/2Gb6oVGlhB0Qbcj2R63Sv65cCuDGlpnKwvmC55//s/YDPNiRPgHPedivQrg1BEp1Ol3pp6zAOOc46RHObMma6dU5lXw7k35gohAcVXFC67Rt8I/dWyczO7y/VbGtZZtNPwtqZzFuSXyqv+bJ/sfualmm6vfX2T4Xce1i9Lka4xoXW2PFMnhkY65Whjm8yazVcwWAbga55gAhiKtz1Mhp6P+B2gBBhBABuT0NwmwdC3f3HB38IeBmm2/FeXDEu2nhJheplrwIOygPrYbEQmTBNZuJKRRY2CJAkvqWMu0siwqkcDIlOm58qixeUqEQ4q8HTLvl390tOWodKTSlbqSBzJBwSynx5bO6t/4QUX2HILAJV4TMb8/g++r3l4exGPkR5SQRqKdnEAcpsPzwKGifbFOUMdDz6uBpHmsI18IQHFs+EFxeZnjEZSjgjDxwXgADQ+NwgX4UmVi3OkDOxTxPX2Ro3NlMFhNg/TFtZ4vv6OcA3RdgE4XVrRfqrqqu1lpc85P79E/u7fpsvXPz8gB/b5JnzUJepOX8BeWFhQJbe8eZd8/bOTNM6I2XpiYTTtQRtSr7MuKpA/eGWXfOIfimXzps3yR697vfzNX7/bVP/UdsQ/VemXBqGIRoOk3jL+dh48RLiLxf6Z5HlzZ9hD0lB74MxEpTMgRfCmYQ3V3364TO76ZoUCgc82peFx/pYp1LQ1/5xDsnhlnhzcNkc76G67Hm+KX5UoK/XBsTcPm42FYZE0AT1AKCenUIoKilXVaTVVD2AhnHKRP2DjSwYcOPkyBDs2kgaSAnGJg0QEszBMPVZkzdsQxVqGbsk/gNov8ekdYyyED1Em0uMZC3KkvFovKaNwD+DDPs/KYwriyjAKRAhnna2oakg3sJpmyIpzT1TL4M/JpBDNr6Z6glx//fU2ooMEx6zle++9VzZu3KjHCnpaL9rLpT7Pm9nHqK0m9eDMvuPPg5FPGD2eYSoAkSdMTjzSPe+8820LkAAPVEHa8p577ta41MsBKMrggJ4KQiENcb8DT1wnLjY7QJX09QJ/Ku1iONfnpT/iYac0MNIyWQtRRlWLkOpsexW9CdBF+rvxlpWSldcmD/yoU+vjAEFf4F6etU2mLK2S619dJ9//apsMdE81tRQ+AKRw1GXazFJ56/9rlW9+rkTuu2uXrFi5XN73vn+2iY6kFyBEuqcy/VwQ4hKdIOhEUVPDeJjExyecDsCDpzFnzmTWsj5Mfeg2FV8bl87CQyV+T/eQ/PuXq+Rb/1Uhx47wvSs6baa+EQqEz92wPcXE6e1yziU5Ur/jHNm0rtkeKmn/OkQ5YQR0fIyg2HWirvg4lgUUFeXLxS+pl8LiIdn+7HzZtLZN6g7vHwMowAeJiGM6C3WBKFsc+wgJm4NhPPUOSFuEumbZqkMqTDKPMpO2HWWEaCvicGptrj4fzOPeWJBqAKN/rBeDAAq/TrD+jMH8mjGbHrIT43nnnWvLLciDeqN6fv/73xtTI/1Z+gvF281HtIJRkIZSgYYy+7mrEvjBTAFApINae+WVV9gLRnOxfKyeSj/96QM2kpTM268ff+z9i3vceV+KOPiExxwhRspSBwtQu3lJ0OZO3li0G4MmECBrxH16HeN2dfV0+fj/Fci7/qhHn2mv1Q8HEFIvlrGUl5cpiPXLlbdsky9/fFJiYzvfuIz6V1QWy1v/rk02rsqXr36uWcEuwySgSy97kfUV2jTa71Snn1tDGvS5iAcZFJ2C+KmdJB4uxy960ZX2ptEnacxGZ7AORzIWpg9cH0Tz0SGTRgCFPn2NNx3bIEXVG+SmPx6SG19dLceacuRIg++W96s+IMoHsPGAeePzrS72wCEv64AJRoBh5syZY5PQ8gty5NjhCjm0c6qcefl6+YPbeuSiCy+1kQyM1HQU0uLtxYgIZQpDJM0H4DLHBYYhXfI2NUbDi1REp8NhSzAmNcnBZwvzBkaER2WhiUjXRpaEeIjoqAksKQDM9S1ukpC2/5ADD0RdyDcIALIRGy0Dbvr0GXLbba8y9QsGQqV4/InH5evf+EZCXXCiDDHHB/Dl+eA4DzWEr4LELGfOcXEPYVlZXAeYXPqZNGmy3HDD9ZYOpEGJ8o5IXd0hA/cAFO9T4Sfj6n97pl5fB1DIfXccI9XRrpD1wQSxd3cAI+kpNvhtSgZW1jHJx4lLSEwtLUdk95Z8uf5mPnmdBIpE9vYsSbO/t8DWM2bldlj60S7VNeXyp//QKQ11mfLDrw9KZ1ezXHvNdSoJnWmqLfefLgAE/dzRMRqOhxh+KkV46nGq8w7j1+ngdKoHfnq/NjDMpJ1Dn7jFNRbTOCrlX39roTx6T4Z096jKM7hL5i5tNwP0hZdXyOonu1T8bZGCnJnSeiRbOjodAH4ZonzE5QGjrwMKvKlgGqpFMenkSCowBcDETO0rb94ph/dOlgUr65TJmTovklfQJ8Vlg7JguTKbLLY3KQZMpCEkHvJiRASjLgyLgZqlHdSbtzGAh6pG+wAq1J/2YS4M9ibahDh0Vhtho+srkNBeBkQq/qPOWrgSb1WTb4yZqAz1JR6jUNqZkUwUsAAAAAFmZKb4OeecKy9+8YstL+K3tbfJt775jYQNxp+hA0rSNgGo+KiWg004rhtwKrD6Pclr3OfASnlhqgxZtGihnH32WVZeKzM5an60CdfZHoXj6EMu8QTI0F+8zxCX4yTQus/z5Jg2p/wcY2P09tS7rB29H1JGJmaSD+H4PBeKSrvGdJIAKpLu15fj0cMT5B3v65ENT7Hwt3esfLh4ifLdsH07i1WJPiLD/aVSoO1eUZUhb/+Hdmk4JPLFT+Rpe2+TxUuXylve8nZ7mfHi4TmdLgAE/cKa2sPRhg0/iPPwo7OEC0oNwyhn9+tlOo2rHsk0YKYhfflm5u2RWYuOyDUvL5RrX1Yj+3YMySf/+bC0HB2Qy64pkNH+SdLa1mKd+xcR+cHMGJ0nT55kdgemyHuH8S0XAAmGSbHZAAZIMahK8884JhXVvVI7tVXVsKUyfdEe6Wotl13rVqgYP6Qg1S3X3vasXH39dGHHQ4jJaZEH4IRBHgYF+JgRi6SEPSDmimA3oQyMRtmMbi0vH/+DoU0V0nMzyGuc+GyQSRfqkkzuEghgw0xgj6PXCFNHPgwIcD9lYZvRl73sRrnoogtpIQPKp556Sr7x9a9LS2IUijxZIMs17gFkPV2OvQzkYWp14rqf+5YbHJM36QBAgAHtTVkYRWN71OSzjz7k52vXrtE2Si7mdOfSS/SzJPlxqHfUB58yeVmCmTPsOUNc50ccRr6QOL2M9CcHes3RkiZ1z49+q751X+ZQ5cq2rdvk3u+Uy3v+vcueqz1PdbQZ9/CcAb3ujixpbWbwgg8TjMi7PtQh+3dkyv/8e57s3bfVXkw33/SHUlNTM/by8bqcPvRrLWCNjuAdxA7HiAZMBaWgPbt3mZ4foxC8XSye9i/anE634vxcmTY7Q865qFz2bBuUr33hqH2qZ96SfFm8vEBmzq6STc9U2YJJHvhzPazoDHw6hxXegAOdi/zomMzHABiQWOhA2EUYaiU50mxqapSj9RXS3zVVVlyyR6bPq1MAKpGB/gJpqZ8spdXNUr97tkpEbVJZq2U8uliBqMaAA2kIWwaENMQMWzo86iOgFGUDgPh+PvXmG1RMxsSWwIQ2AIxyGLAog3MMo7D/EAxub3JjamUewEsde3KzWRrpmpHYpBb1cZo/ZVm4cJFcfvmLzA5GOuyt9I1vfFN27txhzABRNiQl2guVz7c2cQbjmblUc7xzUOIY8HFVwuM78Hha3i+uvPJKu+7PLilBcw1wfvrppzXcw6L/hO/3OKUekw73AEbk53l6vrxYmlsUBbSduYcwK2sCOAFrXhAs7YFMOtXsSN7sQupHVrQxafDji7m7torMnlcpr/2zTnnmkSztH7xUWMJSaHWENHk5drRNJZxyOeeSEdm9dVi++d+sQdxqktYFF10ib3zDmwyAeEbJtjl96DkN0wRHY4yPwnmExXHSIUYnzyE6Ap187twZ2kGcgegAxGXfaAMIPb7wimy58Kp8+cQHGpWBRmTKtGyZMiNHps/Ok8VnFMoPvzxZxdhRYVOyEz0sGIB0EYeRMIhDWeh0qDucI/KSH28qHnx0Fsq6e/duAzgAinCkB773VDtNZO6yRvVb5dn7r5Cy6qOy4Jz10rBviuxcN1+YQ4INBSBDnSH/KB9D+TiI/HzYn+/L99ocHPJFegLAuD+YhN6PREC70Yq0GddCKuA4KNnWyfagaYiDBMJbltXn5AOD0gYPP/yQPPPMM5q+D8XjkFKIHxTNS5ipfQZGAUr+DDmmrg5QAQCeL/dHehiQzz77bJPEkv0K52oX8e6++ydjxujjndfRP8YIcJGuh5MWvsYYi8dx9EFeKMxkd+Llx2iegqUBEGDkEhwjYIfrD9k94bwe/lLL1XhuxxwmJ43POsc+mTplrtz65mLZvLZT6veV60vWP0pAuXBM8ETCrNWXUU7eqEpQe+VYc4ONDi9YuFA+9rFP2ssQ6Zk+G21zOtHPlYRO1CDxgOI4yMN/Nkz/WzgN/MgjD9mbnoerfdo6iuWhHYrjhkODct7lebLhmU5bLQ4ATZqSoxJSiXzyfYNSkD1Tjhxtsk5LxwiCAZBwyAN9OnRqVAoMv3zxgo7BfXv27LF7kTpiHQ+OciAVISXwzTDsQ4TTiVVQsU/asDnZ8os3qLQxaNum7l6/QPp7+UrFsAER9QWMYErAg1EmfEANBzgBQKw9A4SQ1NgUjFnI7IuDzQp1JpgeP+pJ+byswfAuJbnKhR/OVSTqT52nT59mc3CYgoCEQ/m++MX/kV07d9roG5iWr29vrjslXz54IQXhQsohDwAomaeXJ6QPd86EkQ7t7YsxOQ+g876EO3DgoOzatdPu8bBEFCMAAT8AiHQBRZdsOCdN/DjnGuBPfQFwt6m5+kv/MCkoAUC0uUvO5SqVMq+LF6NL7ORnNkyrCnYmfUFoX4WQptrbm2XnZk17ZKJe9WUuyTJpuII1km1Zeak8u3q1dHW1mYSLhPxvH/m4vRB4TpSL+05HOqEkRBANmHopjk/kw9yp56lhqccw39lnLpdcZTYYiLcKz5ZNzIjT0zUsX/jhRPnPfz1ki0qnzcqVZWcVGwCVFsy22chIGs4Q3vnxo0PhMO7C3HTKkEiwR5E3dSIOkgEPna9/AkRIRZynMjwbTwFAqG6ebq7Mmb1QpbNCmTC1R8qruvUtl6MqWZese2y+ggurugdsoSudifpEp6KenCP5YKCHCVABIP/oo7eTO1qEtoy283aFOE/tqF5e4vm1cIRhZ6qqcvAjHmuennj8MVm9epWdW1yNWVparpJBHqkk7jVu03yciYhLni7xBCCFuuVqD1JRxOMedxxbUnZ+1VVXazsm1bBkuV0K+va3v6V19XlCwyplhMQH+csqcaL3ckw65Bd19rS83wIsBw8c0OfTK6N6breqD8ijKmnVzCzgkpCDqtfF69HY0CgNja6eY7skAVQzVFueIynaLGo9phH79bnPnbvIBjvoR15/y3VsTpmWULZt2ah5ZMjMmbPlr/763bY0BSkIYzR97HSlMUkoHiDkfrJDxoMO+tnj5DmUjO9+pAsozFLGv+vHd3pH1gdLB+OB8nC0T8ieHX1yy+th0BFZcW6J/OcHByQvY4a9rWFiHih6N28v0uCYtxhvIN5kdAKAgzC2V2BxoXUcLQNgwESyICQQOgCiMLOiiQNoQbyhsNMAel585s80Skd7v2QMT5GC4n4FItYCjcj0BYdtJnJbM6voHexw0Q7ki6ODUy6I0TQAkLK5Iy5tB/P5caQDwSCUjfQcIJDefI2XTcLTe4jLW5WPIQI+3i6lCo798q1vfl0OHa6ztzpp5CpYl5dXGPORV9xPmjgHlACXJOAAJIAOZSFOgJDH9/JGmUkX4ywfk+Q5RZrk5eR5rlr1jIJzs4fEJaVIJ5kmoJise7RZpINtimfJnj3MwXLbGdIIhuoc6yPMgDYVTF3YzqyOiXrSJ8s0DbbsYK1iX1+PgY6DqgOfl1+P9RwJi/ZnBJS9rikT0hdp8sx5xkPDg9JYf9imnCxddob8yVveblNAeEao6ABQ1PV0JJOE6JTJRogHS4dI6REJ8rBgGJdgkuF0DGcqzlOd3+Nu8aL5nNkQMp2U58q3uNDLe3pG5VPfYM+Wfvn4+5ole3S+SSF0ICQamCCYATULJoMJkC6QcDD+IsXwBgL06DQwDPo7b51zWZR54YXyzW9+0+b5cJ0OwxdDuRdpxufnJCUOlg9gh6LTEE7HnT17ro2KZWf3ytQ5zTJldoc88INaWfPsRpNyrMoKpHRKOiPgiaMcdFKkL865Fm3II/D7/JiOjm9Azf4+GpfhZO4DrGIhKTcRB/5m+QRSz9SpM2Ri7URZ/cwq2b17lzJXQsrT8hcWugHUzsf6vh9wTh1hOm8bXKhcLnly7i8NJBvicV8ShHjWpEe9YLYFCxZoHAer6GfeJ3wBKDOzud/B1K9ZfRJ2Hy+bS4GER3+CkGJgZFTNPAXdXTt2msrvRmXPC2M9zz4AibIjBdkwvdVR66HxABT7aVmJQ5mZ/X6YVfL6AiI9N7YjxQ9ZXOa68SxY1sHzYMQt0mOfdJuXpPcR9od/eKvccMNLbXIsfQyXKoGfrjROHYuHnqR44KlqAh0B4lo4yMHHAcjjuB9x6BNEXbXqKXnFK26ybVktXB+4f3lDxWtNgw/tffGuKfLqa3ZLX0+mrFh5hk0OZLEoojYjXgAM98LwvP0AKFbQw6AAEgziTOILX3ngdNbKSoyAFXLzzTfbfJTNmzdb2UkLKYLOii2H+KQD0VEJW79+veVHGYiPtMSGW/kFvr3q2jWb7J5gxgAYykQZUp3P4nUphrQgvLgXYgbwMOuehjBQD1oEQIfL/jSI6zdyD4ZTjsmTY0Z+mEwXM4qZfe7zZiIfO1SC4TjxvHEh3aQCjwMRxw4oXI/4OIgiBHjAYJdeeqndTzlciol4Xk52SUCKCPXLgShpgPcyebrcQ1qoVTwfjgmH2Ez/0EE3LJfpM8pCutBjLk+YOMHKasZ9llkAMtQLsLB6u2rrwOdt423CFW8Dtu+tO3RIpedGfRbMDUvOpOYmZlIbiGkeZEp7DmldRlSaWrhosfzxH79Rli1bZm2Co/+GFHS603EgxCGOh+DB3pniWuLIHlYcxz3uvBPhRxgdLTUu9/JQP/Hxj8knPvnvCkSFxiBBFl/zr6wekY99eaJ84F0HZah3plRXzjDpB4mI+zEi8yCRehjVgnigXAufjkd6+CHFMEMYO8zcufOsE3/lK1+xjhMbeFFGlmsAFEhGgFIwDmmtW7fORGw6EHHpUNOmTTPVjuvOcJ4O5wFAtAugkyoVBUgRN/KgnXy3QD58p/cRR69rJANpvWxxCEoc+QH36yE8Zc9HfXhoUO/njY70k5WVZ+UgL6JHnsY4SjAOYZSfMICG+uBozyQQuSE/4iWSSVD0A2bJX66AAfAlpINEXO7HRsceTbFCnjYIF0QepIMkXFTENqilepxvtjrakmfKF1S2btqs4KxSiNYzT9W+MA7TtkydYJ6U19kBBUedxsqTiEscyz5RH9KIE+LRjjyzfuaWtbBBGUt2OqzvkPdY+TVyYX6hzJk3X1784mtU+j7P+kuAD34AEHme7jSmjgU917F3Lu9gHAcQeVg4Vz8gHqrfY6d2Hm99jnkj/9Vf/4XceccPVDf3DbTQwXlT8fbgtvzCYfn0NyfJ+tUt8vR9MyQve5rMmzfXOger59H9OaZT4Qf4RCejw0ABQJdddqmpaahwa9Y8a1u18hFF1IWvfe1rZnOifBD2FIaTGTanw9B5gvEIQ4KKtxiSEfG5BkXHCpAJx3kyjGMPJ0/u4Q07MMA+1Ug9XNO2ojyaHHXysqG2DllHz1ImAnV44xtpGPFxjGbTlsTnuSBpsoC1uKRM03aDdlL64VZn0qijq2HelsdLQR4e8YK8zv68ye/ss88xiZUXh4/geVq0PxMSsdVx7kVP9iEvr9cHaYdRO9qIxcXsaomd7+KLLzLj8f333Sc93Rh+M2TaDPajQvJzCUMLZM+suqaaQ2rp0o/WwyWgRL+xi9Rdfc0X+6T+2XW/RL0S1xMUz8uBLMNU+N7ebs3P+wn1ZjSQiadI19F/wgFC9J3U9jud6WdACOKhe6MfDzZO0dFSO46HhRQEJY/jGszmjOWMOGwP4t3v/hu584c/ML1dMzVmoXPAoEwO6+0dkte8rVRueX2JfPidE6W3Z9iGXp1RgkmcKeKNzTXyYxgclQmA4NrChQstjNnTTz+9ykCI8tOJLrjgfLvnc5/7vNmKSI9zgAhCKqJDEZ9w3uQwBeGcE5/OhU+c8KHwA4BSwcnS03M+7TM8PGDHFlev2dByou+THm2pweZDZrfQ+nLOdX5kZaqM5Y/NBKlMoyQADXsUW7sWFXldNBVNx9N3F2qY+96mIQklGBd1JiE1QfheZ57zqK3Jw+4B+GAQRkWljVFnDxzgxRE2EPLnXtqBc9rcl7BMnTpFAeeAMrPbT7Zt2yoXX3KpAe/3v/c9aVIQ4sORXV2D8rJbhvVcX0ybc6S0rNS+xUaC02ZMN9sPBYt+AgiRP+AYklGyHEmfOnldk0DBscfxY+LQPvTjkG4oK/0Eh+oeAMR1HH0xDUDHU4YygrdqgoKhaOxocB6SHzoo0dm45rf6NY8fncnBxo6C0dSHgTCwuo3CVRI6wle+8iX5D1XNeDhmH1JGJNzLwggLb+1hWXZ2kTTsL9V4PqIBpZY1HPchVSBZ0SkAEjoDD5485s+fbyrcS1/6Urnjjjvk1ltvle9+97vGPFx79tnVtp1opAdh9OZ+QAzgofNxjhGUYXfKDBEOUa5wkYa3QRJ8aLv+frb46FHw8XVi7GXMJYUXBRiNoW1GXNqBO2xEhp8CgqZs7eVgpQxCDG139lImDd7qxHUiroOaPUMNKS5B1aQdNZZecGABfDg+HuTDEQ4Te91I133SRG1i2NntZj5vi7KzHQiAEmlTlqSN0RKx/oCqtXTpYjl06JDmlWNzqJCafJLjFPn6V78qu3busjTYUfKW2walrVnkzHNFHrwvQzZuYGGy705YVFwkk1Wt9hEsrYs6huMBVB/coH4uyVAvykkY7Ub6YTfy+jpghA9FW9CfABYcYEPd6XP0NxwAHODDcRqAfpaOA6FgFjpHBEcYPo4OR5CfO+hEnGCu1HAcbzfS47pvPjWsbzEHIYaPYZpnVq2SD33o/crkfcJ3mHzukDNkMDh7QcN01dUT9GHm2n4wAwo2qG8YsyHSd3naC8poEV80nTotuUk55WCRKj57QvOhQ+wTdKJXvvKVJuHwPfVvf/vbBjLEw3bB8D6dFhCyjq6djPphl4jtPAAh4gSlHkPeHrSPSmo97C+D7UfrqdeQgmBUu4V/2gbesr7M5fh06ch+nXBsJORv6oUREMVD4JgjDacxOVM/SyUk1JLcPFbDs4sAz9bf7saEymSc47v04MceRt7E8ySReLCLMTUgmJJ2YM4U6lOUlXS16uZD5EVbkO55551nw/TY1pYtW27AhTrD8be/+U3ZsG49cCcDKv3oU5YbXzEsO7dnyDnnjUpDfYYcOpChAMWnjapNvZ89Z7YxvYGF5m/LNLRMjF5RRgvXCsRLg3Mc9aJ+tE3E9TbxtonjaA/yCBdST4BS6jX6SxqATkwnBCH85LH2GvMJs6Pj/Ijrx4BGnEeYqx8u/cAoPiqUHCnyT+bisM/88IfflyeeeMxUIh4eDMrnoSmmpak/67j6MFEv6GDwl3UQDiwGLOdMmK9MVl0z0dQQmIW3q6frEh9vLiSi76mIf+aZK63MdXWHDZxe/erb5Pbb/8vi+vQAZzCX4DLM1oRP2ozMoXJA0dG4Fj5lh8xX193DnCcWanr70ja2NknfwLHdBHVmGBmmIA3qanXTY+6jXSIPkjWw1nPe4lz3R6t3qNRBM5G3p+P3sOk7ZS0rY0KmfyuL66GKBeDgBxB5uKanDgbG9gH4IFXAaIRhq8NupqlpPPK3pMfaxYlrYlIO5d6xY4d9WYN7SYdRtbt+dJdNsNQq6MtpVM4+b1hmzx2VBYtG5AufzZRXv47nkiGPPJAp9fXMwcqSSi3L9Okz9JmzPMeBhTLx7KiDS9EOMvSHTA3z3Qa0fuqoB/ehRnJfqG+kY22XaAPOSTP6BGUOwCGM8wCeaJfj65+moDEQOo5JEr4fRyeKc2eoVGdXFWzGgEKdM0E4ByEAiA4H+MCw4cPEqDk4wIiFlVu3bJFnnlll63lIl/tIy0EtoWboXzAUHQSK8uSr9FOj4MOyDe4FOPg8DXmxhgqpiPS4xpYWrK1iGH7DhvVy9dUvthE07BpbtBzQj370IzOqMh2AcpMfadCxyJN7kaA4psNBUSaIYzMymwTUkWgL1CZtK3XRwTnHcSdhDgj6htYAC1Ogin2VqTubymNHs/v0F3YkPTW7EnNXMEj74ku9BhjxyBNpw+CMLJVXsCVpiZWVcljcsfyTjlKgziAVMinUGdsZtr7+sLabb2HKvV4Xjt3nXhzny5efYWoKn/BZunSpDQowBeOqq6+W1aueMQDyeWTDsmjJsCxYPKKAJ/KF20VueeWITJku8n//myUNh1GJXA2unlBjk2H5dE4YxGN9GNcpJ7ZHvj0X5Tb1TK9lEV/bOVS2VMCi/aP+gE847g+QiePIBx/HNeJ626XpRPQcIOSdBob34OhE4Xu81OsONhHGuR/DLDgYFwkI0IEBA4DCAQ44tlyA2QcGmDsiwoJSVnnfd989Nmrkhlje4j7ZkQ6lOVlYjqpeZRXlMqGmVjs4Q/+oe8mP41FG0kfKQnRm2QYdhmuI0ax0f+1rXys/+cldcskll5oh9RWvuEX+678+Z3YfhuYxOAaoMZRPR/O2GLURM0CUMJhwPCHh9Pap2mYqmLYT7YYBXjs6deWWMUDiBKfnMA6dmPvZidLAR1VTUz312J+Z5WDHDtoj9rbHsEsb9PT2aLt2W9sbY5Ce3oFmRPqUg8mfpaVV4IQxHtmTL4CECkUYezExbSEYkboCwEeOHLX8ievliPIg1XkY7cZIJPa1zZs32UZwpHno0EF50eVXSN2hOrnjB9+XLn1ZXHDhxbJ92w4FyGZ58XUjsm0rQDMqS5aNyte+yObzLM9I2Ga0/TBCkzZbcxgIaDggYmpYCkA4YAAQ4bvxPOriAJR048EnjlOBJo4jDeLEtbgnTc9NCRBK7TTh+3EwWPJaMizCA3ACiAiDQTAME8ZxgA62IJ8H4/utwBQBFFwzG5GpaP7deICL9Nr0Tbl/316zzcDoxUXFKkprZ1TmYcg6WzsXkx956KQboIbztAOIXCpD2iIPpCLe6l72Ebnmmmts9Iy6rV79rNmGmEtEWbBvADxcI10M3nRAzrmXYWdsGpQBN556e7EB9VmZbVKm3pcNAHFRj/EzlLngYzquG51RK7H5YOvSdtX7fJa5Axc3GVbpjzVX2JWYWFdcVCaLlyxV6YavqWL78s3X+KjjkaZGaWyqH3tLQ3xVlWdRVT1RVQqfjuCO9DNN6otlHlE/vgUPOJP7eNC1slEqyqz1nTJlstnedu3aYRIqK/b37Nltc2iYd3PnHT+0tEiFZ3LmOQWyePl22biOhaijUlqi6l9uhtx9J4yu7aNgQZa1k2pl6fLlti0KWaaCQqqEwnFcSx47EBlY6Tl18volAYiwVD/iedwk0KQ62iLCx7dLmn6Wfg4Iue+g4scOOtgqXAIKqSeYkM7mYOQgFCDiQBM2IAeeAB0HKxzg4GDFeUgbqceAlZfBO3YyX78egOPg49IVoIaxG2CLMnAPafT0+Ab1SEEYQdHtyQOjNR2OIX0MpKwf4x5G1Hh707EwTgNCdGjyxwFASAXEpbMH0Q+7u1HBFFhVldIW0zc5di3ULBrSJSDOmVVM+8WSAuo5onUjEZYGWNn1L2ZOcx9fCM3IHJKcPFVJqphNXilFhSzi9QW7lBFVF8agnBBts3//bpXuWg2oaFUGBGjHKVNmaX5k6d+Aj3lWMBWSAwZkHI/C1TZLMkEOXDwb0uJe7HAAOKoxk0x3795jo5BIXvfcdZc01PvOCtTpJS95iZx7/nny4X95j7z3/VmaRoZsWp8pP7mTslMfQHNUyhQQz1h5hhmiKQeSjxmSUcFUsslVYGGSYioQudTjgHN8+PFgwnEADm0Q4dEG4x3huNS4HBOWpl9M40DIyYElaRx1ijgOTA5AAUgOBMYweh5MaUZlA5sk6DgAJYGFOMl73Pf0SMvTibTsTa8++ToA+b0OdA4ygEh8CRVGA4Dsq6jqu8Tl6p/XgXRGFDiOmFSEDQimowNR3le96pXy7W9/1/KiDMzOBoToZIAQagXAxTXSBITCtkXnJh3y6O/vloF+vkiqAGjtqp0VG406yoHj3Do0HRiUUeamnay9td4wKOoVn68JAKaMefkZMnnqFKksnaZ1GJXKml7JzOmR5oYSAyXfYTF7TAWFKBflpWzM+N21a7tKP6rbKHhkK+Mwz2bmzHljhneABokBwHbJx9MIP44hjmkPhqnZQZF5Qdw7Y8ZM2bJls81UZzLffffcKwcU3CkbX6y99tprzJ5En3jfB94v//Hxz0lZ5YPyxKM5Kimp2p1HWzIXK19WnLlSJqlkRQVos+wsbD0AC+CjLmEgBmh+Fmx8RwR8zv0aoJOUbFLBJgAmwlLPiRv153y8n6ZfjsZsQhAdO+kHkx5/nOoAgFTngHG8FOPOz2EaWw+lTMQ5aRKfzsXImgOD5zc+bcJJF/Iw4jpYeX4uYfGRO6QfQIXp9KhuAFAYvV06cruUM7MPEcOkMAGgEl/foLzR4ThmLyK3Y/h8oZgTQnqcoypSNobriUO6/X1u32IoXkts9bAOqr6DkPG+xkX94h719Ue5zOisdRvb+M3q76oZn4meOn2qFBdMkfKaPrnk2g4597IhKa8alk/+U5/sXj9DmdHf+INDbDsyYuUlf5gkykF5t2zZoG3TY0Zt7EN8o+vKq66zNsYWRL0An7GyU0JjPp6GE+EwJc+aNVJIPA899FO56aabbbSRLURe85o/kgfuu0+efvIpaxsSYIHra1/3R/LwQw/LZZdfJn//d++VufMWKdA0yb13qeqqfYP+QPzlK86Q2XPnWPvws2kGSD6aL8BDXW1PphxAKNcWtAJQSEaUDUkvO6F6BTCRLvcD/qGKEUb9ApA4JozjOA9//HG4NP3ydBwIBdg4+TEdD4bwY5eO4k1MHFejkE4AAj+GScKHeT2cMAcMBxHScrBxNnSJAOIZkn4SlAJ0HIDiPq6RXoAaeYU9yYHIwQdDN6oXoAQgER5AFOnQkThGbSAOTISkE52KdAAh1Ig4522LoZq0YvtW0iB9ykXH7elptzIhtWlKnp4yNiNUSDdIQDY0rD7hSB1mgNa62Ef3AJwMPq3MUg7WgvXLlKlTZdKEeVJY2iGvfGu7LDtrSFY/PiKP3J0he7ZmSn3dgKpU2Hby9V6VyPLqpL+r2hiUenobe1ko69o1q4wRfQKkAooy99IlK7Q+vQaoEPc5s3Hm91Ig6gizwrzUHbUW4Fq/fp3ccssrZNWqp22u1W23vUZu/8/PWH6kM0PB/JC29af+89PWdv91++2Sr+XdoyrvlKl8XjpDero1B01ziYLakmVLPW9tAwMEyxf1ylUsl3z8ayAGQJoWIEM44BKSTziXjDwc4E+1A+FOBDpxnOqgCIfCT9MvT2MLWBNeglIByMPj2F1SQnEQCPCJY5eAUCdcjUqCT9wLASz+0I43bHKYyNby43riFjv3+70cqGiRJyAEIOBcEgJwHIQACAckgKjHjolHGSMP72gYXI/aJ3vp0DAVnZwhZCYlMgJDB0WiglBZSAdpAZ+yRd0HB7oVPBTstFw2QW+sYkhA2g56hGGaoWEDALs8qqobapuqWwkDdK/Whfrl5GbJ3NkLpbCwXF719mNy9qUDcsf/Zcrj9xVKY53Wt78LLU4KCwptBAsGLCjMkobGA1Ku6hplIH3aGiaEOtq75cDBXdo+fMjPGY8yUZiy0mqLYwbyMQakjVwyIH2/x43bVG358mXy2GOPyIoVK63NsKfZSOPatbY5/PQZ06X+cL186F//VW7/zGesja+46kr5zje/Zc/L06F9hmTBwgWy4qyVWlbftQAKoHCjsqtWAA4AS3nimGfmc33cJUGH+5OjW2N11uNUEApHncOHOIbifLyfpl+dngOEkuepvoOIA5GDStIm4yDkElCAgvuAjs9jcUmH+y3JMTIGtbdrPEw/pjPyzD1+3Bf5e1mSIIfhGvA7frjfAafPQIghany28CScTu/Gajd4kz5loaMBKHv27LX6MVrDOQyFJEQHdgAbNBsS6cBw3iaUS1SCYMdGBQ+VYCJdyG1CVkNjbi4yjOyjYHyVwdXEQa0LwIQ0xD7XxSUsV8mR4spm+bP3tckzj4zK979YJIfrOlRqaDFVypkwz1aRw4SsPL/wxW1yx9e6ZOKEyVqGWATr6t/kaaMya9kheeC7k2XL1jVWbwzjND6sVlpagwxqaVM+GNbtLQCAf3GUevFcAfXLLrtMAehRa5uXv/wm+e53v23SyZVXXiW3f/o/5TWqdjU1Nqr0WG6q17Gj/int//nvL1jZIAB76vTpcu7555qqS3v6M0mCBVIbG5KxI6SBjwFQgRQooJlaZkbpJPjgKLsZr1HJEiqX1zeAyY8jnH443gWd6DxNvz6NgVAqpQbFMX44mC38cEkAcrXLwQGm5B5nzCRx4g/y5z3wpG+8quRA4dKUpxt5hcoXxmkHGDdMwyABQl1duC47DyACsKKs5BFloGysY2prazf1jMmIjJzRqak/agQgxP0ckwbhlKezs03z7zN1IuYBwVCuciWc/mAwC9OcAVGTgExy4jtloypRnG33U5cyBYWrX7VGHr27SNY+OSItLWwNm1BPNL6//XNNCkLCyM7Klxvf0CBf/MSAVJRPGSsfQDU6nC1XvmKvXHdLrnz8Pfmybb3Irt1bjYEpDx8zzMtlzyZ9Ppo2eVBvmJ60yY86eX1HFPAKtS2qbf4P0xyeffZZlQ5b5KUvfZl88+vfsDxfeeut8vRTT8kZK1bID39wh31Zl7ajzPSfypoqOf/886WqWsFP2xDQCDsZ+TG3B8AgvgGP+pQF5+eAEfOEksboAJaQdFIBh2fwXAAUPhR+Kp0oLE2/Hp1wo/vUBuYYR4cb3+50wCCOue5BHpHz5AMOP2kUpLMgMqeeJ4/dJa/HiAbH0aESb7ixzuUdKVy8PTmmDskOlqyIA4+XP1mfZL3YrxrgQqWDYVC/SA/inE4faqDfn6FxE2vClOm9/XwuELka6BDGz665jQ3HCSN7TCRkPd2SJcstXcptddFs1z5eIBvW1GuZ2imCpcH1aAOkB3ymHbAsA0N1U0OPgk7pGAhxT29ftzQeHpaJU/vk6htH5NG7KqS9zb96yvQAyHY2EJeeuIfy4XlNvO14EQCQ8+bNl40bN9izYt4V0xn4/jrTB9jt8JY/fIUvydDn+OD9D3h7Afj6o6wXXXKxnHnWWQmAi3k2/owZ4WNDNr6SwSxr0kXq4T4mpdq5hrsqxhIKByPAyvvQ8aCEWpbaV6LtOI7+En3F6p1CJwpL029Gz/m1jfGNPf44zo/3PZxDfH/QzkDJTpUKQuHGg08YDv3YgSvuTaYVHYpzZ0Q6EMeoDsSnM3k5nJGj3F5mJ97k7jsQWWAKeVzULRgHQzT5Epdz8gaEeJMThjTG3jJDquLREDYzGUlQGdY6trrYB4j9fvilAhD2GNTIJUtWWB1CwhyTFqoqTDojDKI+wUj4qGIuDeTYGyE7d0gO7GGWtH9umXSwX/Gp5SyZIFW1fbJkZY4c2jcgzU3FKvUdMwkEolzZWSo1UX4LcSglH29HV8W5DvMzdwgbGtucANBz5s6T/Xv32sja9dffIGufXSPr16y1NqCtUIvO4Tv4558nJaX+mRx/7g4+bu9hAbJ/IYOpAwUKRti8ClXyiv172DhtTCLSeFH/VPDhONop2R+TvvcPd143b9vxLk3PP/3Cjx+OfwDHH5tnD47OSbgzevKB8oDjYYeLjhHHXI9znANIKsjQSVKlm3iLBegk314RJ0R4zsOYGr6X1YpuzIBLgpADkYc5kQ4qGWAT2zIgMXAOcQxAkC5SEJKBSRR6X6QJ45Elo2CkDKOPXdcfhmyu8+WGefMWGXNBtCmAg09d2LeYY4DE2zspBVE2mC3uHVFV6tjRZsnO9I29aGMAwrfKYM+mAenvqZCps7tk8cpRWfNIlRxrbrQ5N6TLPWypgYrojUKari5iu+nr86kJOLbNRSVFCuKcMjO7vK2l1aTIxx55RLr0OvlS5yXLl5r0wzqvAIUAHl5Kofa5c0kHR90cgGKPHq4DPOoj/eCOAx/vV8n+M76vJPsq7Znq0vS7IZe7f0WKzg9TO0D4A3XnUkuqmuWdwlUvjr2jJd9UyU7jzIQjLfcBqWRYHLsLIEumjRvrlPaG9I7LvJ/Y54Xd+pAYcMzaJRyxPt6g3jm9E8IwDnxeZ2xIY8Ci7QCzATgQc6CQgLBnaDe2MAcZ4Ake9vtIB2YmDkPv3G82NPVrayeb4TbamPLgI3URj8WqzGOCOYNRuA5RT28PH/kqqeiRvm528fO2BCRY3R7lpi5Nddmqlo3K3EVZUlQyqu2nko/mg6NMEJIO5R3SeygHUk53j9vUmObgxfDyAgz4PIcSbWeucR7APWv2LLnhZX8gfPjPnzHPzaWXAJ2iIsDFJR2eF0s84qMGpSqJ4sezdDDCYRdSl+gD4byPeD/x/nM8ANEWqS5Nv3v6lUAo9UHh+0P0B5pUl3jg/vAdWAKIHCz8uocR351LOwCMd0wP905D+uEinjuOydeZLAlCuNROHW9QjKeMGDkgOQABSCwnIMyBCGnCy0YdAQ3gIyQuGMnDnJAKDGjUsUHZoAIRqpff68wbgMYok8MRx6p+KUOPjqivEgXXmFhXWzv1uPQh6gABALQbdWc1P2XmGnkRRvmoN8RzOXqkVYoKS+yccmJYJy4Ooi59/Z2yb0e2SiwjUlHTreqO7zrAfk4UwxcMeztYucwHdEmHVPjnoBbPJp4L9iBuYdkJa7xefN21snzlCpNW4nn5c/KNvwoVSIpMxfKPVvqLQoGnlI8ZuO8fsySOu1DFeOnYSySRZmr/iv6S6mirVBcUbZOm3x39QnXsRJTakX/2OBkWDzjUpnj4qZ0g4uldY/f9LBGWvJ508SZLvtE8zePTjmsRTlruU1b7r84Z34AjYXAlzEGHSX0+1E/ZYQ7I1BJlMNIiHuvDYDi925I0ntV4Vnoy0r+xSYn6G1IVDJsK97PodN68xQaAkMVPIRiWvAgHDLBNMcIHuAbghh9x+nuRSBy02O9oPHkbsDi0RGYt6lV1KUP2bFNAamsxozTL2vj+fYwa+j3stcPwv+8iiBpWUVFu5QlApi34ugb3AA4LFi+0mc6UDXCinONfFC6xOqgCruGoH+EuGbkKlqtlys+Plw1+8qUWID2+r9Em+OE4H++g8NP0u6MTDtH/KhS34493Ec5Dh0700KFf5cFHukGp+eBggHAwLW9omIO5QBh+UUGYwMhcIZiYVeWoKR0dXWPH3d0M4cc8Ip9Z3draZqoMHZ1dBEkfWwdp09EBqfb2FpsXpDWyP2dGryuYBvj4NqNZyQmJ+PqrqKiRqVOnWxzmBiFNRL0yJNf2oGYOD3WCOWE2jOXkHyoQZeUadaZMXCNvJCDsNNHuwZikhZs6rVqWndsqdbtmqCQyQQFrmzQ0HNZ4mQq4lQaYLH3A5oJxmJnNsRQCCU7/lHx9WYAAAIOP9EtdAAyuuTTs6jpqGOEOJgAL5w5MAVJJn3Qj/RO/1PD9ReP1JEw9JT/HBcVxanjq9TT97ug3BqGgSAb/REmOf9DP1wNPzQumDx9JhtEdJA1m38akxFjS4bOoWc7RpQDUqeDjIMTujswjAoxioqPZQBSwWLZBuRkBIg9ACobnmG+SA25sIhYlsjlCyqhaGCunMwqMwRC8r3NDLWN+EPvnwFiNjUdl1uIj0nhQgapnskyZmSHnXH5UcvLb5YsfL5CK8lorQ0gRYSsifXwYESIOAMP1MESHpJDq40iroADJw8GMKQmbN62T7p4Ores8Ky+2Fp9U6czuG4V5mpwDLGF7SYYl1fFwATwuwfhxgI5LRA5EAUC4uJeykXYADv54R73xofCjr4WfSqlhJ7qept8+PW8gBEVSqf6JOsDz/bBTq8Bx0gFETGJ0qQjJAKYEVAJYcExidEmo3cCIvYYAJpeIMMAy4bFHtm3bbumxiJX0w0iN1NOkkgP7XSPyIDkg5ZjqpXXFEc0BiPVgChpaVqQhdjWcPHm6zJ3L1hZFKgWNSEfPATn3yv1SVpkpOzePyPonajTFAnnxKw7K975YJiVF/n18mJb8qZuVI1F/KPLlGmu3gpFxwfAcGzMrsCDZUDdPS2T3rm3S3HzUpgqwlowffzbbmNEsJJmxNI8HIFyEpYJIElgAGfddvUoCEXE8HvfovaQX5VRQAfhQCalbAA8u6pvqaIsAIoiwn0e/6Hqafjv0vIJQ0HMl+dt+yKn5coxDOsDBXIz2AEJIRYAQIIJEhOTjM6lRyzrGXKpERLwdO3aaCoQ6lpo2M6OPHWvSYxgYBhAbxTK7ip5EvWEgjNYs3TBjtDIIatLCRctNjYLRYErUnq5udkM8qhVhjowvDs3I7JKW1nbJyigxpg3GpCx2XyIMsAU8IRibTyQBAsQJSYL0HKDdRTjxUT137NhEI8rKM8+z+mgtrB5MZCSt2K8HoEmqYT6b2UEHuwznAThJ8MH4j03HAed41St5vzvqg6N85B91jnZ11et4EApKPQ4aH0bbnShemn539FsBISg12d/1Q4688XEOFi4RMZnQJSKACBBiUauvJ2NvHZeIUM9CNXNVDaZm0h0GXkAomJ00jx1r1OudBjxUFZBRdjD7DuoWgTALIMR8oGGVhJjvg8EXaWjRoqVSVFxsZY62ghkxxJIHADieqBfgEQwMYwZz2oxnbQKANBgZIn6obzhvGwBTpLAoT6+7oZ222rljq96bLWeffYEm5YzqEo6ndzxgJCUhtwGh4sV1Jhsm1S2/z6UdVC/uw3dbES6ZB+kE6BxXv4Q/3kHhB40/T9PJR781EPp9U1QrfBiQ46RExE6MsfGZAxHSkBupMVADSA5Gbi/qtDhICSFlkCZM0th4SMO6jLG1SS19N9i6IdrVMGeG1I3pASTAcPYcVDFfbgGDBePBsMFggAeABHEvLkCBpJEGvG7suOg2I3ykPeJRz7jP24ItX0XmLO6Q4vIBObBrVDpbqmyki3299+7ZYZuPLVu+0soSEk/kGWARoBPqEwBDeIBQDJ2nnjsQOYBxzdW24+1Jnqe3B/UIPxznEMepPpR6nKaTn36tIfoXAkVnHX8M+Xmysypf8l+dx0uuJ3NDN9ecgV2CcInKDdL4He2tNpGPOBZb48EkikFKvMGdaZiMSByG5olpNqvRAampnioTZzRLyxEf2qYMMCIUoEEYTAnQQBHHz7H9+EhYlAkHg8fsZSjSggYHMuWCq4/JoQODcnB7jb6NKqS0tNjSOHKkUXoVcCerxFelQASwxPost+G4LYdhdfLwcOZgFZv05vOxisz5hMOYWBhhfq+nkZjfo4AEMFFHjqmbO9rPj6PO+D/PpemFRacsCAVFpxzfUcP5NfOUAJrw3cHUPm+IY3eACgDiYQpCHe0S34cPsrT5M99ViSHUnWFNS9MAtECi4uJSmTO/Rl7/V53y428N257PLa0tZo8KMEktSxDpAkAwZZxzHT+AxoBPj4kzOoIdCPtRpgHQFS8/Iqsfz5Ce1kpVBflYoTM68Rvq61Ty6pe5cxcagAAWMYcHwABEkGhQswJgwmd2c+qxTwR1UHKwIg2fG0RaIRHhUiWhkIJwnMcx9Qs/1aXphUunrDo2nqKawcwuMfjmY26sHjB1CxsR6lbYhVDJQj0jjDVkMY8IoOBbWU2Nh22yIWm7U4kmATxunGZkzG1IfDOM1fWAGefTps2VN7wrU/bv6Zc7vso2sK4+oUZRRpiUiYCxeh9mhQKQuE4+gEcqM1IfmB6gQroqqtwnxWWocyNSUZUpm1eXyGBvqdmPSCMYn/s2bFij6Q3Ki198vQEIkxKRflxScYkFOw4g4uqWq2E+vH682pUKMOFHXgEu4Qe4hB/14RxKrV/qcZoCdT0wAAD/9ElEQVRe2JQcvzzFKTotfnT4EPPDvuGjNv6G97e/z9KFEV118DA3sDpzoS4cRwlIx3PgU6d5uh1IzxQ8mH7ItcxsNm4vlwuuGJVtawsVANgMf8gM0ZQL5oYARRxl5z7iABbUAWYGkIJRgyKu11ektWGK1O+aJ4d3zpNNT86VkcEKN2ArRTzSQQICnEtUQnNJplTL6JIMEhBhbG8CMOFiDR5hLLFg3RvO1+dxf0hKoYb57OjxABWgFICU+pw4xkGpx2k6Nei0ASEotfPSuenwzgDODLaRl77dA2x8qUDYLxx8XIVIvvGPYxCc/tMQYMZ/gI2esT+QX+eagxTMW16VIdk5bKPh0hlEuTjWWxNAxyeOfSMxHFJPgFAQ+QRxb6QRVFyiEk1ZoZRXlEhFZbGtPUPCwscBstQNQzkZz5g5W+se6pWDCCDji0d90a+DTpm5WONFuAOP24dcBQvbT7Sft3e4AJ54JrRR+ONdmk49Oq1AKCg6c2rHB4wY3UH6cEDC4OpvbbeB+Axlt2n4kDIgxL2OLsa7foxneRCoEoaqZ5zbd8PsqquEubkFsuzsXtmxZVg6On0D+GBM8oKJvRyshHc1DABygAop5/hHSLgBn4YTD+eqJstK2lWdbDOHKonRGrUPtTDSYwLigJ4vWIA9COnFgdh934nAJZzYhcAXA7tUVGr3eLt52wW4BWiH1IOjjFGHOB5fJ87TdGrTaQdC0alTfTp9AJHPW0llIn+DO2MFM7ldxI252Y47qFoGLj5PyIHHQYG1YNiICNMAk4I0VIpUFVty1rBsW8d2sUOWJgwLw4f0wVatfGSRMICI8pJmEOVOPY/6QMxRYskGX4ZlwzGACFXORuUUzDjGAUQAFQ7DeJkCysSJtSkg5NKQSziFY6CD46usgBHthSTpko+rsYQF+FD2aGP8aPM4Ti03xDkuTac+nXYglErR8YMh8GGSpI0oJCJXyVydSE64Iw7H2HgiPdQwTVGP483u4CSZGkulIouhoJGZqSpTZr7UThuUow0uIZAPzBvSA2oSn18mLJUhg1lJBymG+JSDNCIeZdu1e5cZ1ZF8Dh2qs4mWuEMKSh0dbQpAzB3y+pMOklJj42E57/wLE9IOKhVgmJSCUtU4zgFmyhfSUWr5KUOATyrgpDpvo591aTp96LQEofGdPDp+klkchHLsI3o+6uO+q2K4mFyHhICBW7nZQIE1Y6MZrg4BRLZPs4ahlgFHLg1ZppKZlSPVEzPkWANzgHyUKhw7FCIFQQAEFCNgTBHgaxIxB4iJiPgh3VCHusN1iQmKrrpRngCp3p5eaW8bkEtvaJLzr9lquy9u2rRe3Vrp6e2RlSt9r2cABVWMOrrUU6bHbu8BaFw6cpUsdQg/gIf8ok1PBDxB48/TdHrRaSsJRacPBggXzBNvcV9K4BIR9iIHpKQ0xJ7HtlCVtCzFBOboP6QiJ5d+LEwjAVSFheSDwZnRLh96d3ADgFz6cVAZVhAasiUjQaiMWZluUwFosPsAVAFKlL+rkxnchnaJujnIARSAx8VXl8gFL8qXkcEJ0qYSENMTuH7OOefZdIBQqQAct/+4VORhMVrmUk9IhbhU8EkFnJ/n0nR602mtjo2nYBqG3WGiUMtgMgchJvUFICVGedTZ7oN6L+CDmANfcZw4FdveIxGAx1IOIrGintnXjEjBzAAEEhDpOgCNyISprdLW0WCqD+UjHcqGA3zCpgMYhaTDcY2mw3WI+0Ka477y0gly9ct7pWqCyFP3FUlrS5PFYSuSK6+82uobIOOqmKtj+Eg9lDVULoArFXRwUCrIhEtTmk5EaRBKUDAJTITUgO9qWQCRg08wc0hCHANMxmjWmiCQeqF26b9RZlirVBI7KnqwA8bQyJB0dowYg/MNM/ICaAb7RabOPSIHDx5V0JhsjA4FAFE+B4CkFBUAAPjUTpxg84CoC9dxpFFaWikvf/2gLFqeId/8XL40NByxmdxsvL98+QrbnN6BB3UrOQpGmANPqFzeLt5OPyv1pClNvyyd1iAUzOKMk3x7w1AxkRGAgXlDLUNaYRuKGIY21UwZ0sBF0YUUTfWytLEB6X8kEj01bFLpx0BmgM86j8gH3jpTykumm82FfF26GZH5ZzbInm09kj0yR8uRLBfG4+3bt8uRI0dMBUOSAoza2/2b8cRDikK6mjSx1sAiQBMQmTmnQC5/yaA0NQzK6ocL5OjRBqsfkxT/8A9vtXhIPT4fKIzTyXk+XKcdAGhvpzT4pOk3o7QkNEbOQMFMGH9dLYsRs6Q0xB7H+EhFgFGhSgzxDTGACJBhczIzyUA2Mu+gxDFAk5fjs42zMplr5BMQGUI3w7UMyeBIo0bk082WghFqF5+i9qF0PjPtW8uOjmbJhOkHNV2X5AjH8d13gIfyU/aSogp55Vs7pKpmWP7rQ5Vy4OAek96457LLrzBV0EfBXAUbLwGZ+pmQqMZLP2lK069LaRBKoeClAKGkNBTGaqQAn9DoIMTuhLk2pwaQAXM8DRiTfXp8ywzHIh+lwmFsnlg7yY4xOgM+OJeQBmTWglHZv4OvbPiyDcoA8zO8HtIHDtykrKPDGVI9ccTyC0CIfPhYImUvyK+UN/+/HjnjvAz5r4+Myr7t7JXUkQCxEbnxxpu0TqhggI7PlAaImJqQangmrQAfKA1AafpN6XkHITr/C5eCsZLMFfYhB6LkZl4wpqsoeTJz5izhy6nJ+xRsEIP4XIWdQQoWGsYx38fKVwkKiQYjchBG5oyMLJk+v0s62xn69+07SPPgwYMKWAN2jOOa/fSYrEpKfasQCGAJaai2tlaKCsvlptcNyVkXi2xaPSpPP1AuBw7tVlDJVglsSF7/+j9JzPvxuUBIQA5AMQqYHPmK/MOlKU2/KT0vIATwhHuhk/MVDObgEyNl2ECwD7mNxYfqASLsJQxnL1q8TNWh4UiAJOwfw+QcAhp8ywuDNavo2aeZ9oKR8VHRyGegf1ilml4Z6C20/CFUNfaJpkxBUT7uZ7RtxlwFi4IWGR50QzQAxzV2brzgily58sZBqT/UI599f7ns3r3F66WgOnvWHLnkkksNeGJdmEtDsVYO47ePgHl7JIEoTWl6Pug3AqHnAp4XNhgFczlAcO5qmduG3FDt0hAM6hJRnixbdoZUVFT5nVp921kxkRSMa4Cjx4AHAAGwEIb0wzFE/L4+DRvukdwcN1Tj+MpH0BgA8JdIPydPZPuGQnnTu9vkkhu3SnZ+GzEtbaShY/WF0tLcKR/9myrZs3eXDA36cD5g+J6/+wczipeVsfzCDdEAEBIegOv1/dnh9zSl6fmiXxmEAmBe2EDz88l5DGZ3hnMjdcwb8s3cfXje15NhnCaMSYaMhBHfvrxqUoM2sgIYdpcx5tVrsY4rmJv2HOzPlCtubJCv354tVVXlJh2hrrGPkd/mbW5A5JBm92ZkjEjdjhnyxY/MlSN1hfKKN9frfd0Gdlzv7syV972lSvbuOSRd3e0Wxta2f/eef7AtXN3GxQcNww7k9QGAqLfn4eA3Voc0pel5ol8ZhOiEvwiATp2OmrC9qPQCM+JcJUudNwQQ+RD2pZe9yK5noGqp6mVfY000FT7SB1YhJjg2NTXaOeTMnSVzVzTK4w8MSW7WZNskDWLxKYBA+oABwBRg4GXjeWgamQp6GTmyf9M82ba2WvKKOsckLLZ+ZbM0NuTXO2wFyU03/aEsW77C6gTwIA25+pWcgIgbD0JpStPzTc8JQgDNc7lTl7xux1cxpA33+ZQNIOQA5ODAELZJQyol3XzLK03NiXujzWB+/siCiYEdHS0JQ7QzNjsZPv2QSkbDk5XxM22kCyAifRaMoiaxnIJ8ASLKkpp+nI/IoKpmTBlgaxDf+pX4gBAqInOOzjn7fHnVq24zgHFbUFmiDsmFsLgAOSgNQGn6bdEJQciY5jTofNQzlVJPo9r4OJgc43TqLOpUAMKYy1IHvlZx7XU3KOMP22gV23igmtlsaU3IVDNNj6H9A/v3jbU1gDRhQq3laZvWa/yujn5Vy6qlurra5vAAQox2+cRG0vPnE2ng44b6yqS7rdbAjHSRiNg/CNvOjBmz5Z3v/EuLjwTkyzN89T4AF9IP15EA3U80RprS9FugE250H50OfzyjplJ0/hPRC6vjeh29rjCyH7tLzu9hpItzV4mQMFLD/R6OkVpQyQ4c2GftgIOxAQSYfHiQle7Mfm5TgJlgeSOBQMQdGsqQm9/UINf+YbN0dw5IW3OeqneFKmmxdQZryHI1Tp8BIeCI4z7yD/UJdZFyQtiU+CzRxImT5H3v+4CCTb5JQEhY1dVVBkAhAaWmh0tTmn7b9EttdP9LRDmOXiid1+uVBJBUhyQDE7MsAt/tKvHhRP+MNDOYY6KhfyTRP5SIT9gTTzwma9es9u+2KzjwyWckqSFNw7b8UIzgqxtnn32eMT6EX1DSKe/6lw6pqM6W0nINzBhVySZTuju0XTOyZWC4W95yY6+UlUwyaQwA4T6vj7c/0s/h+jppaT4qA/19Mn36TPmbv/07k9SQpNiniK1CkH5iFCwVeNIAlKbfFf1Sn/xJ7Zy/DL0QOnAwbMJLkIOSHann15LAxHFIP8kw4rmvNTfAovrMVkZ1wuDcUH+YS5KjjG7SkIISfoYBx4gcOdIkNTUTTYphB8SRwWJ57J5i6eoclty8fgWiLPVVfSrJkIKiUSmryJA7/o/tPGIhba7lC1GUfgXHHTu3SmvzMbM1LViwWN7+p3+u4FNiuzTyBVmAyOcAhf0nKf28EJ5fmk4d+qUloeiYvyg68VLjn4wUdUj1w/m5Sz8AjktE/tFAZhcDHkhFLBCNGc9sgdHb61IRklB8OprvkfX3D8jOndvlsUcfMjsPGIdEpKwufXo/Ew2HBodtOJ/h8qYmX1BaWztZaidO0zwzFIRGJTuvSwqKNe9BVdcGcqUJXNPkABNACKmMsjU0HFZQa1DAy5Y+Ldu117xErr3uegW5GpkzZ47Zl5B+ADzywcdBafBJ0++DfuXvjv286C9UAIJCkgAlXNpxW5CDkTsHomFTyVw1Qy1zIIpN4+PzPKhkGIP5PhnXAYf77v2JDCqAhTRFXgZACk6ckgdgRN6EaywpLCiU4hI+u1NgkhQARj6xzQb2HG15OXBgrxw72sShZDNFQP1bbrlVzjnnXJk7d47MmDHTjNDjbT/h0gCUpt8XPa8gBJ3cnRnmTxwlDgJ8AhTwAoBwDkAhEbmNCEkoJCIAob8f36Wh3t6eMSAChHBISHHt0ccekqNNjf4JoAwFAG2vAQU0fDKP5a54lj/l4BSAAiz0mDBW6U+fMUslmxrZu2+X9HQz+uUfL5w9Z67c+srb5KyzzpbZs2cJ3wHDiJ0KPjyncJynKU2/L/qNv8CaevvJDEDJcgYQBeA42Iw/j7CQihyM3AFAIREh5cD4gFBPT9JQzXapSEEOSF0GVgARae3bt1c2b9ogbe1tBiqoQyZladqQtSNl4QRAVI9yOFj4BQ9z+xOqF2UqKy2Tq1X9etnLXi6LFy+yRalIPgBQgM34Z3SisDSl6XdJvxCEuDy+k/6yYScLpVbRj5OA42FJo25IQX7uYASzE+TSECqZA5GrZahjAwowro51dXWbxAMQAUAhAcV1bEmkxwgbYLRjxzZpbWmRnFyVUlQy8rxcAqI9jy8jgJEAJD3gnjwFmeqaCXLhhZfKi150hSxYsMB2aPRRL192gTuRtEP6aSkoTb9v+o0lISg1iZMNiJJlc+AJ38MdZCzUwpKqWYSH/SbACZAAfNznW10uDQEwfMcesOntdSmIY8KQkogDWCE1AWCAmbaWpXH48CFZv36dtLW2mIQDsGAbIg9a04BJf4AJm45VlFeYnWjKlKkyb/4CWTB/ocyZM9uMzzHnBxfgwzMZ/1zSAJSmk4V+IxDi1pMNdFIptWpx7D6g4scBPJCf+zWP4/cAAoARYahNAUThAoRC6nEwSko/fX2usgVoOQg5qNF+oY7t2bPbJKT6+jqVkvZoOJuR5UupqlUTVNqZNGmK1NZOMoM0qtakSbV2zmxqJkgCPDHrGYAhXSgNQGk6mel5kYRORkqtVhz/rJ8q+UR4Mo4Dj50ZSHAZ8MAgjR9D9G4TciBKGqhd+uGc6w5CMcTPwlYHOfDBAcOHy2NDfKYD+Ep99ob2LVZxATa4WFPGhEVUr1C/SA8X4HMiEBoflqY0/b7oNAUhB58kyECuatmRBhPX42GXSapiZkBW50P0oY4BPm7vAXQAJAcnfKSlfnUuAQ0y9J5ID+eA4duEACBIMbgYzcJnlT5r01hqAegw1M5kSLYRYQ0aSzTGg8+JgIbyp15PU5pOBjplQQhKVi1V0gn/+DAIcEiVfrgWwIQxmuv4SCmuiiEJ+XwhB6GkZBQghR0I0AKAuC9ADHADCJgj5BuHOQi5SsXqfN8eBOlnvE8c0ot7UsEHP+oUQBP1iOv4cS1Nafp90ykNQlBU78Q+oOPHfIjQpR5Xw/y6M6+HxfA8NiEAxoEoAAewAYxS1S5AKAlAfj8OIs0Aj5B4cNh0cKF+ATycu8rFREMf7fIyJyWeEwELcRzwkkPx4acpTScLnTYgBMWx+6mSkIOOXwZw8F0qIjx16QbHgIwv4QCEkoCDH4ZnAArA4R4kKL4lhm85aJoOBswRiq1B3M6DA3BQtfj6BVIRYan2ngAc0glASQ2DHDB950bCU/00pelkolMehIKimqm+Hwf4uFTEuZ3pCdddegGAktKMA5BLOO4AHs7dB3hCAkpNC8IPMEAVcxBKSkGp0hAAFNc9vrtUIq2gyCOkH4j4xAmXpjSdbHTagBCUWtU4BiAAHk5TDcacO3gE8LhUgySUCjSpdp6wFwVYkU7MB4o8wIH4UgaSDS5AKBWIcCey+YwHkvF1ivPUuCe6L01pOlnotAIhaDzTug9g+HkSPBycABSuB7AECDkwOfjEcdwXjvPIAwIIfEdEByDOA2zc9z2s4zyAJ/xIYzyl5jGeiH+ie9KUppOFTjsQCkpW2yUUznEBHuOBxO1CDkYBOAFAqY70fITN08XXZuYgAQi+Viy+7houwAjACf946SeZzs8jypUGnjS9kOi0BSEoWfUkEAEkSd9BBwKEklJREpSI65KUp+FAlJp2gE9SCgIfYnIiQBNABPh4vOMBCJemNJ2qdFqDEBTVd9+lGI5xAEq4XxQWx0mKkaskkHDq4JK0CaX6xEn1gzydNKXp1KTTHoSCohkCTHCpYJMKNKGOjXdxv2OGA0cSgELC4TgJNABQHEc8By67PXGepjSdupQGoRRKBZJwLhk5AAX4RJxUYMIBGHE9wAN/vHQDEMU3wVLBJ1xQ6nGa0nSqUhqETkDRJPip7kRSES41LlKOnh0HKj/PQScKS1OaThdKg9BzUCq4hD8efFxCsstGETcVXMLHhdRDvAgLF2FBqcdpStOpTGkQ+gUUzZPqp7rUMD1Sl5RmUn0OkZKIF2rZcwFNGoDSdDpRGoR+CRrfRJyHSz137EiVbJLA40B0PLjEeRp00nQ6UxqEfgUa31Scp4ZxeCI8eS6wSYNPmtKUBqFfm04ESOMJkInwEwEQ19JAlKbTndIg9DzQL2rC8WCTBp40pSlJx+8LkaZfi04k5aRSGoDSlKbnprQk9FumaN40+KQpTSemNAilKU1pSlOa0pSmNKUpTWlKU5rSlKY0pSlNaUpTmtKUpjSlKU1pSlOa0pSmNKUpTac+pecJpSlNaUpTmtKUptOW0oJQmtKUpjSlKU2nEfG5hIGBAVtVmJuba1+bO50pLQilKU1pSlOa0nQKEq/33t5eaWlpkQ0bNsi2bdvsuK+vz4QhiK0V+P53UVGRVFZWSklJiZSXl8vy5ctl8uTJ9mUFhKb4wgKbkyM4cU9eXt7YZuUvZEoLQmlKU5rSlKY0vQBpcHBQ2trapKOjXVpb20zIOXbsmIa1S1dXpwlBCD0IMgg+CDMQwg8CDK9/wvv7+y0OcUkzrETE456hoaGxPam4DxeCUGFhoQlPVVVVUltbK5MmTZKamhqZMGGCVFRUvCAEpbQglKY0pSlNaUrTSUTt7e1SV1cnBw8eVAGnxYSS4uISE1iam1tU4GlX4afThJesLJH8/EwpK8uR8opMKSkelbrDvdJQP6xCDW7ABBkEmthYEx8hqbm5Wbq7u00YytKEiIPgkpubo3EQlI7/ribEvSFIpR5zP344hKn8/HwtV5kJRRMnTjSHsMQ5VieunwyUFoTSlKY0pSlNafo9U0dHhzzzzDOyceMGaWholK6uXrO4lJcXm5BTVpYplZU5UlWVrQ7BJ1OFI5HCwlHJyQmry4Bs29Eld97ZIQf39yUEoOExaw5EWHdXt/T2ubWos6NHunv6VHBhyIs5Q5lSUMCQF9agURWkRlQAw2o0bPdCMTSWk5Otx0kBKISi8Q4hiWv44agbQhLDcSEghZBUXV1tQ3W/K0oLQmlKU5rSlKY0/Z4Ii8zDDz8sa9asUeGnW3p6+6R2cpZcecUUWbYkX4Ud5vIwpMWr2uf1+DGEhQc3Ih1dg/KD77fLqlVd0t/HRGgXgOIVj7Wnp7dXBZo+PRuVYZVpqicNybmX5srF59XK3BmVUlxQoNdy1MUnWRLpa/a9fZnS2TlBWlpzVVBTQevgMdm/v1EOHmqSxoZmaWnulO7eASsaQlJuQlDKUkEpBKEQhsYLSfghRCFkxZAbw21hTQpBibDS0lK77/mitCCUpjSlKU1pStPvkBB+Dh8+LPv27bNJzMeOHZWBgWHp0vBLX5QvL3/ZUikpqtSY9eoQXJLzbBBoVLxRoUGFCxOIRmTNug75/ndbpbGRSc1DNtSVKgQxPNbb26PnKtFkZMrI8KgsvyhDrryxRGom5ktP96AMDA650JKJQKJO5Yys7EzJycqQbHU5WZmSp+d5mTmSl1WofqnkSbmWoVxzKNE8c6WtdUSaW3ql7lCr7NvfpPVTQemgCkqNLdLWpgJa/6DG9cnZJizl5qhAk7QYjReU4jiu4zPkhpDE/CMmc8+YMUNmz55t/q9rRUoLQmlKU5rSlKY0/RYJ4WXnzp2yatWqhOBzzF7kWD4GBwZlaGjYhqcuviRfbrppupSXzdO7+qV3YK/0DPTq9REZ1jT0jS2FuXlSnJ+nwkmm9PT1y7e+fUyefLxbBvqGZWQ0KQRB+DYBeqjfzhEmSCY7W+TCa3Nl4Zl5UliULX2a9+DQoBSXFKuQke/C1MigC0RmpUEQcauNy2QIYsOSqenkqMCUm5PhQlJWjuRn5qlfJHkZZZIjFRq3TF2RDA3mqTA0IkeOdkl9fbMcUAFp/74GOXAgBKUeFQYZevM5SjgsSiEUpToEIgQpfCxIIRxhMVq8eLGceeaZMmvWLC/vL0FpQShNaUpTmtKUpt8C1dfXyz333CNPP/2UCj/N0tvbZy/vmTNn2ERhJj8juHR3D8uMGaPyxjdOUH+C3jlDXYsMDDWaQJKlEkdmBtaRXPUZJhuQ7bva5Otfb5H9ewZVcGFFmK8KM4uRvtbxSR+hBiuM/ZlTYWh4RFo7mmTlxXly2TXTpK1lULZtaJX6g11SWlwtr/zD18pZK8+VzKwMLUOXumbpHzomfUNHpFfLNDDSokJXjyY2ZIIJViazTpncMaqno1rPDMnKdmuSC0lZkp+dI3mZhSYo5aqAlG2CEhalQi1rlrS1Dsqx5m45dKhZ9qmQFBaluroj0tnZq8JPrs1f8rlJiaG3LI6Ty/nDMc/o/PPPl4suushWtf08SgtCaUpTmtKUpjQ9j4T15zvf+Y6sX79e2tsZEhqQKVMK5Oyzp6gwVKxCEUIKS9qxBo3KwOCg3Hpric0Lys8v1RSY/8Imh8zXwccRliWd3Y3yox9vk4cfbJPuLoQen8QcAhDEEniGw4wSRhGEoMHBIRlShwWlr3dAOjs6JDM7S5qPtapAkyHv/Is/lz/+4z+W0tKfLziQzdBIjwpIbfL/2fsPALmO60oYPtPTuSfnnAeJAHPOEcw5J5EURYkS5bBrS7uSbO/vtf2td+Vdr9ef7N9h11oFiiLFTJCgGECQIAASRA6Tc855pmd6eua7p6oL/TAESEpiAMA6ZKHqVa56b+qevpXCkSGEo4OYnuvEdKRDSNKghI0JUQpjMSGqik8QEpdAqqSm5hYVwSJRcgtR8ghJ8tIIofEneoUkBYQsJcEnRClRaZMypcAU9PTMYdsH9Xj66Y2ore1QRIhkUk+xeZVNUkRyxOdAIKAIEjVFF198MS666CLldzhYImRhYWFhYfEpYN++fSKof4Ud23dheGQSBUVu3HBDIS6/uBS5+SFs2zOJZ54YxuAAp6q0BmdubhGZWfN49JsVWLGMU2JuTM2EMTo6g5GRMAYGptDbN4W+3mn0dNOeFULD0jQBoqEYN6Jcnxmkd3dpJCCqdo5Rk5SAmekZRXoSXC6MjY6pxch33303brnlFrWl/dPAgpCzufkxZWZJkiLdQph6lDYpLCayMC5tn8WitF9NXymiJBC3Xp+UAK/Pg6A/AZmBFIQS/RLXj6iEt3b147/8YBf275hGKBhAKDlJERy/j5oir9K4mbVE1AyRLLGPqqurceutt6pzjpbCEiELCwsLC4vfAVz38+STv8SunXsxPjGFk05PxT33F+KEk0OYiAipmZ7G+Pg83nrGg5b9QmFixMSIXy5+9vo4neRCeCaKyNwCJAonmTRpIVdQTGFRSMYCovMSR9iQWQ9EMkFb+81rciHQ02WLighwCsvvD6iF2nv37sVZZ52Fb37zm7jiiiuU1uTzxHxUyFxUiFJ0BDORfkzOdmJ6rkNIUh9mI0NYcIWFxLjhFSLEHWuTEwsYHZ4TewJ73h/G68+MY2ZCiFKSEKFQAAEhREF/SJEeaoFo2F4zXcZntpvrh+666y41beaEJUIWFhYWFha/Bbj4+dlnn8XuXfswNz+LCy7OxC13ZSO3YgHD02FMTi4oUpPoXkRnQyI2vZSIkX6KXC5spoZGg2KY2iHjXmqc635oSICci6LpJtmhJkSTIr1Vnu5gIKj8x8ZGJKYLp59+Ou68806cc845yv9oBNclhSMDGAvXYGhqt/TjOOZn/UgNVSA35Wx0tozi2eefxaZ33lZt4HlEJHPBYEgRH7VuSWAWVrOfSBL5fO+99+KMM844pO2WCFlYWFhYWPwG2Lx5M5566lfYs6cW/uACrrk+B1fdlAZ/5hyGJyIIzyxiPkKywymoBAz1RrFvsxeNe6MIT0eo1zlIZJwkx9gGRwqnYXrjpn9MCQSXCHif16cWSvP6jfnovJryuuvOu9TUUGFhoY54HKC3txf/+q//gpraGiFBSQg4TqomCeRON2rFSIIIkkX2wSWXXKIIk4ElQhYWFhYWFh8DCtFNmzbh2Weexb599cjOT8TNt+Xj/MuDiAamMToRxWyYmoeoCGBeVwE014SRMHkyLjjjLtTU1OGJJx5X94FRM8H8DJEhKIqdhmAY45H0mOkrnkBNf+ahhX2MAQk4BUQCRI2QT0jBiWtOVBoQan+MluR4Artu8+b18j7ehTtxjuxH+icR/f1zYvNiWa6fiqp+YZ/RfuSRR3DSSSfFctCwRMjCwsLCwuIIIAnZsOEtPP2rZ1Bf34SKZQHcfk8eTjzbjWmEMT7BBc9RzEcW1GLdmel51O2cgzdyOs4/82ZUVpSLpAU6uzrxX//6v2D//gNCSvQUFkkLFzcbUmNAsUzBTZsLgbnwl6DfyMiISkOhTn9DcObmZtV0zxohP9dff73SenDK6HgEd6TNz7+D6EINXIlC+twkk9xZVyGGi6EThXB24J133heiNIKxsQUMDvbjuuuuUxqhpdvpLRGysLCwsLBYAh5E+Oabb+KZp59HW1sbTjs7DbfenY2SFYsYmw1jcmoRESFAXIxMQjI0EMberVFk+S/EZRfdiKLiD+9O+uUvn8D3v/99IVcLWLFihSIunL6iodsQHoIExxAkQ3Zok5jxUla6uTiYu77WrFmD88+/AGeffdaHFgIfb5iNtApzeQWJCTNwJfjFTTtJQrjjjkcPEJ1imsRMo7l5DP/z71px0knX4Y7bbxMSxLiHwhIhCwsLCwuLGEiAXn11PX711HMYGunHJVdk4frb0pGaH8HINK+qoAZoHlhIgM/nRVvTFPZucaE873Jcefn1yMnNjOV0ePzoR3+Pn//85+ocIe7iItGZnJxUWh4SIe50MgSIoIgmSTJkiJogxiEZuvHGG/HYY499atvej2YI30RkfgvciduRyPs/QOrCYwhyxZSJ4fognp3UKKZDzCyimEDfzChcs/cgO/ki6UdqjT4MS4QsLCwsLL704FqcdevW4cknn8Xs3DCuvTEXl14bgit5BqNTPL05tkB5Xh90uG/7KGrf9+GUldfhqquuQWraRx9CaMA8eOJ0Y2MjHn/8cRw4cEAt5uXaH5IdToWR+DiJEN3Gz8Rhff7dv/t3WLt2rSJGxzMi81PS9reFBFHLwzOSeP8aL6AtFlMphloe7oqrETMkZhYRTKEz3Inw1MkoTf4qgt488T88LBGysLCwsPjSggSIU2C/fOJpRBb7ccutxTjzEjfC7glMzsxjMWEe0Qh3eHkwN+PBexuG0XEgHZecfysuu/wyISXx3Ue/KUiC/uIv/gLNzc2qHhMTE0rjY86+MSB5IgGiP0U2tUfXXnutOgeI92sdz5hY2IKB0VfQUNeBurohDA3NSl8lIhRKQGmZH8tXJyO7MIQ0dxKSEYQrIYJJIUXt4wNImLkUZWl3IuDjVR5HhiVCFhYWFhZfSnAb/JNPPon9+xqw9sYM3PdAGaL+CQyMT0DoBrj1OjHBh9GhBLy1bhBD7Tm46bp7cNHFF4JXOXwaeP755/GjH/1IrROanp5WZIikx2iAqO2hSUpKUlNgubm5akps7dorhIR9vgchft4YCL+IDVv/D7ZuGMX8ZCU8CZlICqVizZpTkJ2dh9qaXdi6/VXkVQ7i0hszsaIiA57EMHpH5pGR+BUUpl5yxOkwJywRsrCwsLD4UoFXYSgCtH+/Ih9jo1Moql7EjQ+mY8WaFPCGisUFF4Z6gVee6sHcSAnuu/dhnHc+t6HHd3d9Wti2bRveeecdpenJzs5W10DQ5g313PlFEnSke7KOVyxgBi/++n+jbn8vwpMBTE3OICe3ACefdKb0SwZqavahoWE/PF6gqXUblp8xgQuuSkfQU4aSpIeREVouDCeW2cfAEiELCwsLiy8FOjs7FQH64IMPDi5Q5uJomunpMHjmTOUJQZSUp6K3cwYBVykefOBruPCiC5SGxuLzw/pXXsXWbVvhdfvVLruiogqsWHGiOqBy23ubMD4xjMjcLLZtfw+hrC6svS0D5591B8oz7oAv8aOnwpbCEiELCwsLi+ManG564YUXsGHDBrXbiouTZ2c1AQqHeYlpRK29IebmIqiuqsY3v/UoLr30UkuAPmeMjY3j5z//GTo6OpEUSoEr0Y0Vy09CaWkFBocGsG3bJvj9HrS1tglRegvnX5mCW++6HGsqbkaKb6Xk8JsfHGmJkIWFhYXFcQmKt7fffhvr169HX1+fIjzUAnE6jIZEiIuUCYZxSurhhx/GNddco87osfh8sW/ffjz1qyfBa9jcbh/S07OxevUpSEvNRG39fjQ31yAU8OPtdzYKQXXhP/zHP8Lpp50VS/3bwxIhCwsLC4vjDjU1jXj++RfR1FSHaJR3TS0iMh/B9NSUOtGZBIjaIJIh7sbireR33333l+JMnqMNZCEvvvgiNm/ZjFCQW+ETUVxcgRXL14g7AXv3bse7mzfgvfc2Yz4yhzvuvAu///u/pxaOfxqwRMjCwsLC4rjB4uIAJqd2YHxsr5CdCEZGMlBXP4FNm2rR1jqoFjt7vR6JMylxxnH55ZcrLVBxMc+ksfi8MTQ0jJ/9/Gfo6+1DIBBCYqIXq1adjJKSSgwO9ampsFDAJ8R2P957/z185zt/jDvuuONTPTvJEiELCwsLi2MekflezM2/D7erFR73jBAeXjXBE4cp4g6I6cRbb0/g5z8dFqHai+rqCnzrW9/C6aeffvDwQovPF7t37cYzzz4jLl4n4kZGRraQoFOQlpaB+vr9aGo8gNTUZCGx3FEXxve+/32ceeaZOvGnCEuELCwsLCyOWSwsRhBd2IdE1364EgbEh+fGlIrhzqEOoUE1iGJGXcYwjlGsf2ECqQs34YpLb0RyyvF9Ds/RCtKOZ55+Bu+9/z6Skng/mAtlZVVYzqkwYSQffLAZ09Nj4oyq075PPe0UfOeP/xgFBQU6g08ZlghZWFhYWBxz0JKrEwkJO8VuETMlplAMtUCzIkT3iN3HYxExvhjGcHgM/YPDKAk9jOL0a4U0/fYnQlv89hgcHML//cmP0d8/hGAgBJ8/qKbCigpLJYxTYe8iOSmA9o52vPfeFnztaw+r9Vtcx/VZwRIhCwsLC4tjCgsYRtvwT7FjxwdoqJ1AOLyIpFQXCsoTUL0iDWVZSUgVwTmbEMHw/CSGx0cxMgAUhO5BRe5V8HqsJuiLAM9veuaZZ5GY6BHjRlZWPlafcDJSUtJRX7cfjc01SE9PwaZNb2NsbBQ/+MEPcN5558VSf3awRMjCwsLC4phCfc8z2PD6brQcWEBSKB0nnngaEt0JeHfTG+ga2IHTL13E2RdlIJS6gMGhUXjDZ2JF/oNISy6J5WDxeYIXxP7yySex/YPtSEpOQwJcqChfhurqVSp8+/YtmJ4ZhythES+texFr1qzGd7/7XRQVFanwzxqWCFlYWFhYHDOor2/Ea7/egO7uHhGkK1BZtQwdnU2oq92Hudl5NDc3wZfeiavvTkNeXibK0+9HSfZFcLnswYhfBPr7+/HjH/8Yg4Mj6m407gw74YRTheSUYmCgDzt2bBEy60dHRxve3bwJX7n/ftwnJhj8/LR2lghZWFhYWBx1oBaBu7nMjq7x8Um89tqb2Lljp9pVtObE0xFdiGDf3m0YGx3FyMgo9h+oQTBtGFfelou1l96Gytxb4HP/ZtctWHx62LJlC5599gV4PT51QndubqGQoJORnJyKuvoDQlprkZmRinfeeRsDgwP4wQ++jwsvvPBz38VniZCFhYWFxVELiqgPPtiJN958C9NT01i58iQUFBShta0WTY116o6w+vpazIZncc9XbsGV15yLnIwyuBCK5WDxeWN+PoonnvgFduzYhaSkVLgT3aisWokqMYtCcLfv2IKp6TG4XQl45ZV1WLZsGb773e+gtIwL3T9/WCJkYWFhYXFUoqurB+vXv4bGxkYhP8WKBEUiM3hr46vY/O4mdQrxxOQYLr74YnUmUGEhd41ZfJHglOW//du/YXR0Qk1vBeUdrV59GgryizAw0C/kaDOSk4Pybjuw4a0NuPvuu/DVr35V3bD/RcESIQsLCwuLowq8AmPjxnexZfNWuN1erF5zKtLS01FTsxO9PV3oaO/A62/8GlVVVfizP/szXHjhBfZQxKMAG99+Gy++8BJ8Xj/cHg/y84S8rjoJyUkp6oDE5uY6pGek4d1330GPvMfvfe976mJbl+s3vyj104QlQhYWFhYWRw1qa+rVWqC+/j5UVCxX0yn9/V2oq92DyakpdHd3obOzXV2M+uCDDyAzMzOW0uKLQiQyj8cf/zl27dqLpOQUIa8e9d6qKnkb/CK279iK6alRJLoS8PIrL6OktATf//73UFlRoTP4gmGJkIWFhYXFFw4udn799bewe/ceZGRkqp1FvGG8rn4fRoYHxQyhpmYfcvNy8dhjj+G0006zWqCjAG1tbfi/P/kpJsanEQgEkJKcqg5IzMsvxODQAHZu34pg0Ks0QBveehO33norvv71ryMlhSdKHx2wRMjCwsLC4gtDNBrFe+99gI0bN6nb4JctW4nCghJ093agrbURkxMTaGpqwPDIEO699x7cfvvtn+vWaosjY8OGt/Dyulfg9fiR6HEjv6AYJ6w8SWmFGhpq0NxUJ6Q2FVu2vIv2jjZ1NtDatWu/8KmwpbBEyMLCwsLiC0F3d69aDN3U1IzsrBxUVa1QQrK5RYjP8CB6ejpRW3sAJ550Er792GOorq6KpbT4IkHC+vOf/wz79tUgFEqG1+vF8uWrUV6+XBHbnTv1VJjbnYiXX16HvPw8/Mmf/EDtDjsaYYmQhYWFhcXnivn5ebz9zmZs3rwVC9FFlJdVIis7D6Ojw+jv78bw0KAQoP2Yi8zi4YcfxpVXroXH44mltvgi0dzcjJ/+9GeYmgzDH/AjOSUNq1aegvy8QgwO9mPXrq1ISgqotVyvv/EabrzpRnzz0UeRlpYWy+HogyVCFhYWFhafG1pb2/HKK79GZ1cXcoT88IRhr9ePoeF+DIsgbWltQmNjHc455xx14eZndeO4xceD9IDGTGW98cYb6t15vT61IJpTmNQE8Qb5pqY6dVdYVmY6tm7djKbmJnznO9/BNVdfrQ5TPJphiZCFhYWFxWeOmZmwCNK38MEHO5RgzMsrRG5uvjpBenR0BF1dbThwYK+EJSgt0AUXnH/UrSX5soH0gAvSp6en8dOf/hS1tQ3q7Cafz4+q6pVqKmxxcQE7d76PqalReDwurH/lZWRkZuBP/uRPsGqVvkvsaIclQhYWFhYWnylqaurw6vrXMTQ0rM4DIgniNRlzc7Po6+tCXd0BtLY24+KLL8S9996LrKysWEqLLxoNDQ342c8eVyd4+3w+pKdlqoMtc3IKMDIyiJ273kfA70ZvbzfefPMNXH3N1WpX37F0rIElQhYWFhYWnwkmJibw8iuvYd/e/fB4vSIcs5CfW4hQKAljY6Nobq5XWqBQUgAPP/xVuyX+KMMrr6zH66+/Ie/OD4/bg+Licixfvka9v5aWejQ21iAUDGDX7h3qsts//MM/wHXXXQe32x3L4diAJUIWFhYWFp86tm3bLkJ0A6amppCakoL8ghJ16WZ0YQHt7Y2ord2nrlm4+qor1dkyycnJsZQWXzRIYH/yk5+gqbFFXZHhDwSwbNkJKCmpBBnDgQO7MDTYi/nILLZs3azOBPruf/wuTjrxxFgOxxYsEbKwsLCw+NQwODiEl156BfUNTfB5vcjJyUVZaRWCScno7+tGQ/1+7D+wD3l5uUoLtGoVTx+2OFpQU1OLxx9/HDMzc/D7A8jIyMGK5avlPeZhfHwU+/fvxsLinDogccvmTbj0skvxrcceQ/YxPJ1piZCFhYWFxe8MihIeivj22+9ibm4OqampKC4qQ2FRKWZmp9FYV4O6uv3qfKBbbr1ZXZHBNScWRw9efOklvLVhIzwenzobqKCgBFVVq5CakoaOrha0NDfA43Zh567taG5uxLe//W3ceOONKu6xDEuELCwsLCx+J7S1tuOFF9ahq7sbAX8AObn5qKxcgVAwhI7OVtQLAWqor0FFZQUefOgBlJeXx1JaHA0YHx9TZwM1NDTJO0uGPxBESXE5Sksr4fX51Vqg4aE+IbhhIbob1PlB3/ve93HaaafGcji2YYmQhYWFhcVvBd4Sz3NluCWeSE9LR2XVCuTnF6vDEWtr96q1QOHZadxz99245JJLjrmFtMc76uvr8cQTvxQyNIWAEKCU5BSUllWjsLAUkUgEdXV7MT09gb6+bry7+R1cdOGF+P3f/33k5OTEcjj2YYmQhYWFhcVvjD179+OVdeuF8IwiKTlJCc6ysiq4Et1obWkQAbsXzU1NOP3003DPvfcgLy8vltLiaAF3hb355gZ5Zx4E/EGkp2eod5iTU4ixsSE0NdUiPDOFAzX71K6wrz/yCG659ZbjbkrTEiELCwsLi08MEp/nnl+H2gO18HjdyM7OQ3X1SmRmZKOnt0sI0D7U1e6H1+vBgw89iDPOOMNuiT/KMD4+jl/84heora1HKJQCv9+PzKwclJdVIzU1A729nehob8boyBC27/wAqWkp+KN//+9x0kknxXI4vmCJkIWFhYXFJ8KmTZvx2msbYouhk1FaWq22VM9H5tDQeAD1dfvQ3tGOyy+7FHfccQdSUlNiKS2OFnBX2JNPPiVkaBLJySRBAXXCd2lpFfy+ANramtDV3YaurnbU1dfg0ksuwUMPPXRMHZD4m8ISIQsLCwuLj0RXVzeee+5FtLd3KO0Bt1Ivq16FlJR0dHa2ok4IUG3dfrWF+qsPP4QTTjghltLiaEE0uoCXXnoRGze+o3aF8VDEoD+IgqISlBRXIroQRVNTDbq7OtDUWI+xiVF5l1/FlWuP/wtvLRGysLCwsDgs5ucjeOWV17Bl6/vg5FZaajoqK5erLfHcaUQNUF39fgwODeDWW27Gtddeq4iSxdGFrq4uPPnkk2hpaUdScioCPr863qC8Yjly8woxMjyIhob96O7uFFJbg+LiIjz66NexYsWX44wnS4QsLCwsLD6E2rp6vPD8SxgeHlGnPhcVlqhLNhMTPWhtrkV94wERnvVYvmIZHnzwAZSWlsZSWhwtiEbnsWnTFqxf/wqmZ2aRnJQqRNWHPB5vULUKgVAS2lobcWD/LnR2tmFycgJXXXUlbr75JqSlpcdyOf5hiZCFhYWFxUFMTk7i2edexL69B+D3eZGVlY2qypXIyMxB/0CPWgxdX1+LcHga9913Hy655GK7Jf4LwMICRXdcfFOUc+0WF6ZzKouL2tetW6euOvF6fep8oEAwhNKSclRULsN8JCJE9gCamurVdFhpWQluEgLEG+PdHnmfsay/DAvdLRGysLCwsFDYuuU9rH/1dczNziE9PQ0lpVUoKa7A7FxYTZ00NtWhtbkJZ5x5Bu6//z7k5ubGUh5bmJyckn8XEQgEkJiYqD2/IFAE05BwfFLSYcS20+aZTlwHxBv9Ozs71db4trYOJHMqzB9QGp7qZavUfW/DwwOoqdmtbvzPz8vBueedg+XLl6s7w0x/RKNRiTeMYDCo/F0ul/I/HmGJkIWFhcWXHL19fXj6V8+K4GxHUlKSWjdSUb4cSaEkdHS0oLGhBnViAgE/HnroQZx55pmfSGg7xcvRoFlYWFjA/HxUCXW3+4snQCQbBMnHb0qCCKaZn58XEjSntEFc8Lx7124hQa9gejqM1NQ0tWaLZzxVV61CMBRSt8bzvrBIZBZnn30mTj31ZKX1Y58wL+bPfuJluTT05xlQJI3HKywRsrCwsPiSgmtIXn31dbUtPiHBhYyMTFRVrkBefhFGRoZR37APTY216Ovtwdor1+K2225T2gEtNqjJ0PkQ9NOGAlo/U1BTkNKtNQrUeuj4nzdMfb5osB4kHCQbJECfdFqR6ZaCJz9PT08rm/lRC7Rly1b4fUG1rssfDKr73rg1fkFIUk3NLrQ0N6KiohwXX3IRCosK1DUoTBsOh1UZdDNPTpHSZp9x/VdaWtpR0X+fBSwRsrCwsPgSgtqfF19Yh+7uXoSSQygpKkdZaSWEsaC5pU4RoOamRrg9HjzwwAM4++yz1NoTIwu1UPwwsTEiZanQPF6F6G8CQzQIEsPfrU8WMTMzq0gVd4U988yz6OzoUtdkkGAlC2FdtfIkFBSWYGCwD/v278Do8CBOPfUUnHvuOcjKylLaIk6pkfBwzdHioiZEMzMzyhiNVVlZmZDkjOP2HVoiZGFhYfElAYd7riF58cWX8d572+HzeZGbk4uqylVIz8hSi6F5MGJrS6PSAp133vm4+ZZbUFiYf4gQ/E0FoiVBny74HkmAEhPd2LDhLfzLv/wLenqE0CYlISDkxucLKBIzPj6qboYPhUJIS03FzTffiFOECFFbxGsyenp61Hoi5sV3RD9OgfGZ6UnamJ5EiHkcr7BEyMLCwuI4xNjYGGpqarBx40ZUV1fj/PPPU6cJ7927F2+8sUEtiD7zrPOwatUpmA2H0dQkBKitES0tzcjKysRtt92ubhencCSP+SRkhuLkdyFMFh8PraVJwNTUJH72s5/jrbc2IiM9C9k5OUhOSkZFxXIhLtVCeMPYu28H+vo6kZQUVFedLFu2DOnp6XC5EtTUF7VBfEc0dHNNENca8T2aNUP5+fnIztZriI5XWCJkYWFhcZyAQvKDDz7A+vXrsWvXLuzYsQP33HMP7r33Xrz33jYcOFCDwcFBtS7lrDMvwIqVJ6KvvwtNSgvUjLHxUSFM5+P6665HYWEBEkRgfhSZsUTn8wO1M3y/brdH3uMB/Nu//Ru6unqQn1eI5JQkpGdkYsWKE5GVkS3kpwd19bz5fz+qqiqwdu0Vao2PORvIkB3mR7LDNUYkQrTpxzD681qNkpISpRU6nmGJkIWFhcUxCg7fJCP8db9hwwY89dRT2L17txJcOfIrvryiEmVlFepMGa79GBkZQVFRGc4/71KmRl3dXrS2NaG9vUUEXiluuOEGdbFmcnLSISTHEp4vFmZdUTg8q0juSy+9DJcrETk5uQgFQuqdVlTxsEsXmpvq0NLSoLbGJyWHcOWVVyAvL/9gHlw/ZIgOtX3cHk83iRBtxuO3QhJUUVFxXO8WM7BEyMLCwuIYA3+1U3DRbNmyRV2f0NHRoc714aLWmZkwOto7kJaeLsKsUk15hMXvrLMvRJUITG6Jp8BsbW1EWPK49NJLccXllyO/oAAej1sRH0t+jg5osgt0d/fg6aefxfbtO5GUlKymuHhNBnf5FRSUYGJ8AvX1e9DS2oTevm6ccfppOOWUU5DodqtpLS50379/P7Zu3YrCwkJccsklaq0QtUCNjY0qPz6TDDGc5ni/Y8zAEiELCwuLYwgkQePj42oN0KZNm/DGG2+o3T9cy8EFs01NTSLAvFi5cpWM8EBvT4+aMjnv3IsxNS3Csm4fWttb0NfbreJcddVVWL16lTo/yOLoAsUziQmnNJ/+1TPqgMSs7Gykp6UiJycflZUr5b2lCElqR2NTjRDbJnCb/O2336Y0e851PfGpNbfS+HAtGIX/+Pg0Nm7cgNycLJx66mnyTaw87tcELYUlQhYWFhbHACjIzBoO/lJvb2/Ha6+9pkjRwMAANm/eLEIzijPPPFtpCtraWpGTnY9LL70KSSkpaGqgoGwQgdko4Sm488471MGInBqxOHpAkWzOBSJheXfTZryy/lVxzwn5yUZaShqKSirVUQfRaETd/N/W0Yzuzk5kZKThmmuvQW5ujppGoyaQ3wffMckyyXNdXZ26I660rBKXX3Ez5iJhDPS1ICcrU50unZqWFqvJlweWCFlYWFgcpaA2wBxuR6FIwUbwgDue8/L+++8rjdC+fftQUFCM8vIK9Pf3qW3VF198BYqLK9DZ2YKW5np0dLaht7cHV1xxmbolPjs7R60XsVNgXzyMGKbNd87H7u5uIbqvY8vmreqOsJzsLHXEQUXFCuTm5GNwsA+1tXvR1SXvta9HEeOVK1eoxe5cE9bX1ytEaUFpgHiKNm3my4MyOc0WSkpR94otX1alpsWKi4vlGypQ8b5ssETIwsLC4igENT/U+AwNDWHNmjVq7Q81QRMTE2rXEEkQF0a7hPQsX7YSPBNoZGRU3Gtw8imnC1GaQkP9PvT196KltRl5uTm44/bbUVVdpTQEXFBtSdDRA4pivnNq9Wpra7Fu3cvy/hqQmUkClImCwmJUViyX9+xXi6HrG2vQ39utyO1eIcLnnXsO/uRP/gSVlZV4/fXX8dOf/lR9O3zHzJeklwuf09MzkJeXq6ZS6c/v4Oyzz1baoON9d9iRYImQhYWFxVEEDslOgsJpEmoHqPXhGUBcFD06Oi4EiIchZqtf89QUcZdQamomrlh7PebmptDSVCfpujA4NIC1V16Jq9auRUZmprpZPPFLtP7jWALfNc99eu65F4TwTqGgoBCZWZkoL61GUWEZpmdnUFe7B22tTRgY6ENnV6c6DuHRR7+B+++/X+Xxj//4j9i5c6ciNVwrxp1k1PKYwxK5IJqkiAcpcnH99ddfr86Z+jKtCVoKS4QsLCwsjiJwKozanvr6eiXkOM1h7n3iWiAkuFBaWoGszCwRbh4hP+koLalWmoLNm99Gd08nli1bgZqafRIWwm233ao0SjwZ2BAsqwk6+kBN35NPPoV169YhJSUNZaXlyI6d+p2Wnok+ea8NTfuFwLRjSL6D9o525OTm4bvf/Q5OP/00lcd7772HH//4x2p9ES9c9Xo9Qoa4a0xfMMvzg3i1BneTrV69WmkZLSwRsrCwsDjqQOJDwUgNEBdBkxTxDKBgMAlFRaVKC5QUSkFJSQWKS7heaAq1QnwCfh86u9pRV1+Du+66U22L5yJZwkl+LBE6+rB37z48/vgvhaxEhORmolDec3nZciExCWoqrKmFl9/2YmCwH709veqQxG984xF1lpAT3EnIIxW4SJqaH06ZcgF0QV6BfCvF6nRpaoUs4rBEyMLCwuIoBIkQD0hsaWnB7OwcIpEFdX4Mpzdyc/P1ehF/QJ0J1NRUi6HBAaSlpWLFyuW46KKL1BZoJw431FtCdDRgEa+88mu8885meNyJ8g4zUF6xDPkFJRgfGxUSvA+d8o45FdbR0YnoQhR/8Ae/j6uvvvpLubD5s4AlQhYWFhZHKbq6OvHEL55Cb28/UlOSkJKaobRAObmFmBgfRWNDDdo7m9DT3Y3ly1fgnnvvRnl5eSz1oTBDvSU/Rw96evrw5JO/Qnc3L0wNqt1g1VUnKMLb0dmChoYD8m47MCgkt7WtHatWrcQf//EfqYXNFp8eLBGysLCwOArR1NSM559/CcNDw2oqo6CwREhQFVxCZJpb69DW0ijCsgMjw8O47vprccstNyMlJSWW2uJoxuLiAn792hvY9M4WLC4sqrvCSoorUFpahej8PJqa69Aspr+/F319fRgcGsI999yF++67z05rfQawRMjCwsLiKAIXRa9btx67d++F3+dDVnYuSsuqkJqSjoH+bjQ21qCnuxNt7W1qq/RXH35IrfuwODpBEevUwg0ODuHxx59AZ0cXkoTUcFEzpzmp5Rsa7Ed9/X61zmtgoFft7EpJTsIf/fEf4dxzz7XavM8IlghZWFhYfM7g7h1uV156oOH2HTvx61dfV6cCp6enobioHLl5hWp7fHNTvQjIVhGOHYhE5nD33Xfiyiuv/NKe/XKswIhYvucdO3fiuedeQmQ2gqSUkLo5nrvCvF6fuh6DWiDeE8b1QN2dXTjvgvPx2LcfQ2FBgcrD4rOBJUIWFhYWnwM41JprE3h6MLezm8Wu3BH23HMviiBsEf8gcnMLUFJUCa8/IMSnFS0ttejp6VJrhs4+62zc/5WvID8/T6W1OHrBd04CxIMLn3nmOWzfvkvt4kpOSUZxYTmKissRmY+otV68AJdTYTwgkRfkfv0bj+CGG26wRPdzgCVCFhYWFp8xOMzSUCDSpiaIhu633tqo1orwsszMzByUiHDMzM7DyOgQmptIgDrQ3taGYFIQDz30kBChs77Uh98dCzBilSSIa3y44J0X4vJi28zMbFRULkN6ehYG+/tQ33hACC6nwvrR0dGOsrIy/OEf/iHWrFmt8rD47GGJkIWFhcUXgPb2Tjz//IsYGhxEUigZ+YUlKC2pxHx0Hi0t9UJ+mtDT14WRoWFcfc01uPXWW+xC2aMYFKXU+JH8GKL6/vvb8NJLryj/5OQUFBaVqXfM2dC2tkY0Ndahf6BHSNAA+vv6ccONN+DBBx9Q50RZfH6wRMjCwsLicwSnxV599TV8sG0HeDlqVlY2ysqrkJKSgd7eLrQ0UwvUqa7S4Fb4hx56EMtX2O3SRzOMGCUJIriG61e/ek4vePf7kZaWrq7JyMkrwPjEqBCgGnR1tmNgsA9d3d3wuN349rcfwyWXXKI0hRafLywRsrCwsPicUFdbh5fWrcfY2LgIxzSUlJQhP68Y0zMzahqM64HUYmghS3feeQeuvHKtXSNyjKFdCOwvf/krDA4OIyU5hOzsfFRVrUQoxLOB2tDUdEAR3sGBAXR1davrLr797W8d8fwni88elghZWFhYfMaYnppWUyT799fA5/ehoKAIxcXlSHR70dHegrbWehGOvEm8V22T5sGIeXl2MfSxhk2b3sWrr74uLhdSU1LkHfMKlDJEuSC6sVYtiB7o70OfmKnpKXUuEKc8eVq4xRcHS4QsLCwsfktwmotYug3eiV27duHXr21Qgi8nMxelpZVITcvE0FC/0gJ1dberabCc7Gw89NWHcOqppxwxL4ujE7OzYfzyiadRU1OnSE1GZgYqypchMzMPwyMDaKg/gO4eLojuE7LbJ+86B499+1s47bTT7Ls+CmCJkIWFhcVnAB6c99JLLwvZadEnB5dUIS+3ENNCiBqbatROoZ7uLiVEb7r5Jlx//fVqS73FsYWWllY89eSzGBsbRYq855ycAiG71Qj4g+jobEWTvOu+/m4MDA6gr7cfl19+OR4Wwpudc+hdcBZfHCwRsrCwsPgUwR1Cb731Nt59dwsWZHgtyOc0WAU8Hg86OlrR2lqn7gbr7x/Aqaedivvvvw9lZaWx1BbHEjZs2IgNb25Uu8C4IJrnAuXnlwq5nVG3xXe06ctSe3t61NEJj3z9EVx99VXqW7A4emCJkIWFhcWnhMbGJrUWiNqgzMwslJVW6vNihvrV1RidHW3o7ulCWmoaHnjwKzj//PPtLqFjEDzp+8knn0ZDQ6PS4mVlZqO0rFpfgzLQg6amWvSpE6L70dHZiaqqKvze7/0eVq5cEcvB4miCJUIWFhYWvyNmZ2fVBam79+xFclKyuiE+N6cA0zPTaGmpQ1trE7q6OzEbnsX1N1yHW265Re0aszj20NDYiOeefRETk5P6Mty8QhQWcseXC+0dTQdPiCYJGh4exq233op7773bngF1FMMSIQsLC4vfATUHavDSS+sxPjEpArEY5eXViC4soKmxFi3N9epqjKGhYZxxxhl46KEHUFVdFUtpcazhtV+/iU3vbobbnaguSy3iXXC5hZiYGFNTYd1d7Rgc7Be7B6FgUJ0NdO5559qTwI9yWCJkYWFh8VuA94NxMfSBA3VISkrG8mWrkJaeia7ONtSrXUKd6OzoQH5BAR577Js466yzYiktjjWMjY3hqaeeQWtrO5JCQWTl5KGstBqhQBK6ejrQ1FyL/r5uIUED6O3pVe/6G9/4OgqLCmM5WBzNsETIwsLC4jeAWgy9YSM2vv2uOlG4uLhUTYVxMWxDYw0a62vQ0dmB6ekZ3HXXHbjjjtvVHVMWxyYOUOO3bj2mJqeRnJyEwsISFBaUYF7eN6fB2tublRaor69XnRf18Ne+iuuuu84ehHkMwRIhCwsLi08I3g7/wgvrROj1q7NgKiuXC8lJQUdHGxoa9qOrmxektqO6ehn+8N/9AVbYqzGOaawTAvTeex/A40lEZkYGikurkZ2Vh9GRIXnfB9DT3Y7B4UF0dXUJIS7B7/3et3HCCatiqS2OFVgiZGFhYfExmJiYwMsiFHft2gOvz4+qymUoKi7D6Ogoamv3KK0Ar8ZYWFjEfffdixtusGcCHcsYHh7B008/pw66TJb3mJ2dh6KSSvj9ATX12dLSoM4G4lTYQP8Arr3uWnUMgl0Af2zCEiELCwuLj8C7m7fg9dfeRDg8h8LCIlRVrVBkqLmpDo0N+mBEbpE+44wz8eij30BlZUUspcWxiD179uGVV17FzEwYqampahqsoKAUs3OzaG2pU2dB8XDEnp5utQia678uuuhCcdtjEI5VWCJkYWFhcRi0trbiuedeQnd3D7KyslBdvQoZ6Vnqwsz6+v3q1GBqDDweLx555Gu46qor7UF5vxGmxcyK4RUT1J59sX3HtV8vvvQKdm7fBbfbjYyMTJSUViItLQNDw4PqOpTeni4MDw2iq7sLJ59yMr4hxLe0pCSWg8WxCkuELCwsLBzgYXnrKBB37oY/GEB5WSVKSioxOTmButq9aGtrEnLUJcJxBNdcczUefPABZGfb6xIOh6GhVtTU7hPi2IL29l4MDQ6rReTz0QgWovOKfCwsuEQSuZDoSoTP50V6Riry87JRWVmOE088FeXlyz7z+7j6evuE9L4oBKdH3RWWl5svJKhKaf6o8WttqZc4Xejv71c7yO6+527ccsvN9rLU4wSWCFlYWFjE8O67m/Ha6xsQmZtDUVGpOhPInehBiwjCxoZa9PR2orOzC8uWLce3HvumCOo1sZQWxOjoMHbv3o1t2z4Q8lMrzxNIgJAcdyJcrg+TGRKhOenr6elphMNhRCJCkBQ5ollUl9qmpqao7ej33nsvVq9eHUv56WHL5q14482NUvacmgoj6c3PK1aHZLa2NQrx1TfGUwuUnZ2lFkSfdNJJsdQWxwMsEbKwsPjSo729Dc8/95L8+u9Bpgi7ivLlyEjPVsSH02BdXW1CgDrh8/nx1a8+ZO+LioHio6m5Ee9t3YoPPtiO3t5e8YOQR7ee8ToMeMwASQ/Jz8zMzCHkh8SHthFL1ATxChL60c0rSXg+z+rVvzsBnZycxLPPvoD6ugZ4fF41FVZWUoWMzGwMDw+qazKoDRoc4Nb4flx2+aV44IGvIDMzM5aDxfECS4QsLCy+tJgSYbxu3SvYuWMX/AFOg1WhsLAMU1MTqKvbF5sG68bIyCiuv+5adT/Yl10QjowMYufOHdj63vtoqG9UU11cU2NOT14qUvhM7QqnHOPEJyq2+IfpjmA+OqfCGJdEiYYEyOfzKcLJ/GkI+q9dezm++c1HUVZWqfx+U+zdux8vv7weExOT6gTogoIiyasabo8XHZ0taG1uUHeFdfd0K8L0yCOPqGlQezbQ8QlLhCwsLL6U2LRps9oNFpmfR1FRiZCgaiS6PWhurlPagO6uLvB8mOUrlqudQWvWfDmnwRYXF1BfX4OtW9/DDiGM1I4QRiPmFCHU2vCZmh2n1kdpeiSfudlFTE6MIZgyhrPOL8KlF1+O7R/U4vGfbMLEeFTIjkuIDk2iIj6cNiMpCgpZISky/kQg4MdNN92Ar33tEeTlFSi/j0M0Oo8XXnwZH2zbAbfkxWsyeFkqp8LC4Sl1QnR7WzP6B/vQ1dmJ5cuX4Vvf+hYqK387wmVxbMASIQsLiy8VWlvb8Oyzz6OvfwC52XlKE5CWnqGuxKiv3Svkp0OdDE1Bz91gnAb7smkCRkaGsGv3LjXlVVfXENP6eA6u81lKfjh1Ra0PiQ8NCQz9otEFTE1FhAwNoah8AZdcdgKuuepWnHbylfAklsZyAOpan8J3v/MneGN9GzzuoOS5KMZ1sN9ZHjVOJEJGQ5RIQrSwiKTkJNx331146KGHkJKSoeIfDtTsPfPMC2r60+fzIDs7F9VVJyAjIxuDg71KA9jZ1SbhnYhEZnH3XXep84E4HWpxfMMSIQsLiy8FODXz/PMvYu+efeo06LLyKuTlFWF8YhQNvBajvVlNhQwNDQn5uVoE64PIyfly7Aajxqa+oQZbt2zF7t170N8/KOSDWh+tfVlKfPjMNNT2HLrQOSo2MD4+Cbd3FGtOTsXV11yCyy69GWWF50vqoM7ksFjAhnf+BT/4/n/Hvt19iuxIUao8EiASIZItlu33+w9OmzGMpCsvLxcPffV+3HrblUhJShY/r6TRV5u89dZGbNjwDualcrwFnleilJZXI0H+48W4za31igj3dPZj+fLl+PrXH0Vllb0n7MsCS4QsLCyOe7zzzjt4442N6lb44sJSlJVWISpDX0tLHZqb6tHb142urm5UV1fjW9/6Jk4++fjfFTQ7N4X3338HGzduQn1dq5CZOUUsSDgOJxZINkh+uGaG5IekhMSHWp+Z6QgmJkeRnRvFpWuX45qrbsaZZ1yJkL86lvqTYhS9Y4/jv/3wf+Jn/9KN6UlqfhZV2dQOkQDRTUPiRXDajGEkRAlwIyc/gKvv7MOFV3YjOlOM7W9chcG+AiFOXmRmpKO8bDmycvIxPjos5I/XorSiq2MY3sAArrhtBypXTWARHiwukASSjHkkX68Y6ZtFcSeIHxJFekp5dEu4KyEEd0Ka2MkSJrYrTYhcAN5EN9yuZLgTc+B1Z4o7BYmuVCRKfEhai6MDlghZWFgct2hpacFzz76Ivr4B5Oflq+3woeQUIT3taGysQU93p7i7RPAlqN1gN9xwndI0HM/gzq7nX3geWzZvxtSUXuhMzQvJhREHtI2b/pzqIgGiBojrbEh+wjPz4j+LVScm4trrLsCll12MirI1QpD8QopGhGh1Yma2BeFINybDU5icmsBMeFjMuBCpKSGlUxAKhfCs5BOZxyzXFIUnJW/AHwSGetzY8utUCFeVunD9UKIiYtQQmXdkNEQkQmYNEasdCoZwzoXLkJ2+DB53EvwBD/Jyi9WZRD4hUzwMs7mxThHg/r4xrDipCRdctx0paZPSXmq8RDhK/kojJe4FVZrGQX/9GHPoBHSqXlP/aESNmzYN40kGLoQUIXIlpgs5ypJ6ZgntSkHQeyoyQjfA5ylXySw+e1giZGFhcdyBd4O98MJL2L+vFknJySgrrUBubgHGRkdR17BPXZPQJ4SAhyJeeeUVahosLy8vlvr4BHdn/eKJn+OlF9cjHJ49OKVkSI+Z8nKKBPM8NTWJsbEJTE0K8cAsMvMnUVA+ivIVYeTke4SQQEjS3EFZz39IFriRTIrRhpvKxC86nyAEinlLncQsCssg+VkQwzhMTzdd3IVftyuI9zd4MTMp5CGRU3JRVVcSH7NTje3g9Nzc7BxKy4txztnnyvsuhl8IUkpqGsqEAHEadEYIWGPTAXn/zejtGRRyNoxVF7yHE89tRzC4CJ87AV4qe1SuGk4360YzL3UW/qbaHZ4REwbmxGa92W5hOapdBNseq6bKTAXTz2TMDAkyLgHjJoWAtJRkJPkLEPDmIeBZDb97ldStUNpULfWslHKOb8L+ecISIQsLi+MKG7ke5K13RBAtorikXK0HmY/Oo6mpTp8Q3NeDzs5utROIO4JOO+2UWMpjDRGMTe2TdkaRmnSiCEYuLOa1FRMipKcxPTMqgr4P4dl2jAyP4ldPNKFmf48W1GLM0G/IjgHdJBrUviiyFF3EwFAPPKFuZBeOIb9kDsmpIrCFNJCoUNAfZAti00lhrgS9GNome/qTNMxMxeS//KPChDTQols4jTLyylRe9Kvbm4CmvUmYHE9UU2JsA8nPvDASHngptZD08zhh9UqcftqZyMzIVFqi7Jx8VFQsQ3JSKvr7u/VuQGoBO8aQXdSGS27ehsLSESkk4aDmh4Z1cYL1WApyG0mGKOsqZi7C6UaxhRxx1k4RIcmIJE8RI7EWpE1sm8rPZMpyxU+6WwgnMDkhfSSvUfgeuEQrKKQolLSIpCTaQpJSxPYDAZ8fPm82PK58+BLL4EkogNctbu8yBD3LhTgtkzL4ciw+DpYIWVhYHBeoqa3Dyy+9guGREeTk5KK8bJkIjmQ1DdJQfwC9vVwH1KUE/UMPPogbb7pRbcE+2rEohCcS6cbswg5MhN9Dfetu7NxVj/aOVqTnLqBiBZCf48d82IVdO6bR3CDCWAQytS0kIeMDGZjsXw3XYjISXHp9jROHEwHcsk5/ny+AWZHuwcw9yMjvFyLD9TpaghthrkiPmAQxJEWKpMSEuzLUkjCO+NOm4YYvpmHRNKpKMXteSATTR8VmXnzu7xWSEZaeCPsRnQsgKMQgJWMRqZnzyMqbRXpqBqb6LkbCXJW6IZ47yUqFABcUligNEhdEt7U3yjfQh9GRCZx12V6cefF+eHxzQhqFBLFusfZI0apOfKaboFvVX+xE+UeqrtzGOGHyUvkoHwEd4nmIXwyxpisYN0nVjBCqaRKjcS4+F/ekECUxJEzMi30oXE8RpCQSpWSulxKSJMTJL591osuHjMDNKM34KyFI9iLgj4IlQhYWFsc0RoT4cDdYXV0TUpKTUVpagZzcAnU3GNcBtbU2qZvC+wcGce655+DrX/8aKiqOLsEQnqvB5OzbmJp9XwRdG6KudoxNd6Gn14upiZAIwHH0DU6gq0ME5KQXaeku5BZ5kJPnRiDoEtJAgiASccGNSZGW0cVJ+JLCaDuQjvodZZidcSktxfycWwl5A2p+DIwocIoEXihLjYYnZS9Ss3uE6FB75Ewj/8gjlTLCP5CcAqRnABlZ2lBzRM3IXJhERms8KNSp9ZiiEcE+M6NJD6eLmEdKmgh2SRekYBehHpRmUcAzjLzV51uEW8okMfELEehpqcb7b1yO8FSBkAA3srKyUVZajdT0LAwPD6ChYT96ujvQ3TkMT3AAl936PkpXdgvpWkRUSJ0hLiQ3zJM4+Ex3LNz4kawQfGbz2QeqS8RmGA0fFakRP0cXKzgfY913WDCMUARMjMpb/iFJCnMqMqZZMySJpIlaNJWnxM/MEVKUuoiCjFKcvfzHSAterPKz+DAsEbKwsDgmwamb1994E1vefQ8JLhcKC4pRXFIhQiBBnQjd3FQnBKgLnV2dyM3NVacDX3jhBWq654vHJMbCz2Bk8qeYnn1XiMuM0pSMj3vQ3lKGtsYTMNpbjoWIMAvB/Py0hM/D7faL4BQyI/9y6o/TVtTw8LBCikq95kcLzAXO1yQsSHsjcHnCSsszG04Qow875MJnLjamYRj7jWtuuBCau8F4sGEgEBRykYys/DByS7uRlNWF9NwBIWKcmuFVGgnwxkiQW0gJBTCJE4umVocwmhSl5eHUkKmfeDKKIgvyrKbZxLilH8xsG9OSfIj3IYSBhAyLbrz/9iVo2Hu61CGEpCQfiorKUFxcpSK3tzeitbUR/b296O0ZR9maGpx9/S4kp7MvuHFe8pbMmT/dNCRYPjG0Vd0cRtVfjNNPkSCxCbZd2WKUVBWHqn/M6IBYfGkvbSN9TR8RMa9Dno1bQR6olaI/+3lmLmaEUA71AwM9WovGd5JbJPFciwh6/KgquBK56ecjPXgikgMXSmp7PpKBJUIWFhbHHPbu3YdXXvk1xkbHkJWdrQ5FTElJQ39fD5qaaoT8dCgCxJ1It9x8M+68605kZBz5sL3PC52d+7F5+/9CZ/9WEVZuRCNJIqn8IvyDmBrPwsw4zy1yw5U4f3DqiNDDNLUx+lkTHk2CnPbhzFLQz5Ae80wixJ1hJEgkQdySzpvVXS5uETfxXEKuhCgtzMLtGxJS1I30/Dbkl/cgq3BOaW/mI3rHFQ2n52ZFOHNBMeETwhQU4RwSAuUn4RFhrkhITKirqopb/tdCXv7houR5sSnwSbDmhEi5vIsY6y/A/rfXYma0DKGgRx2IWV6xHFmZuRgbG0ajfANd3W3o6RpCZH4I51+3DatObxeiJRkJAyPxIJkwZYmvIjp0c+aJtvKnHx0OOAnPQZj8xDA+p6/YdmppqAUbHhSSOyp1F4aXFIxpvZL1mh9OZXGKi/xcLSh3lElLucWwjsx3bELMmO5X9oniwCxbrJlpoL8biEjfk6DmCBFiGSSpvoAQIimTZNOXIKQx5VaUZv4hgt4zJOWXG5YIWVhYHDMYGBjEC8+/hObmFiQnp6CopAy5OYWYnp4Uv3p0tLegt7cHff296qZyaoFWrz4hlvqLAYfYuro6vPnmm6itrZdnFzxu3p3FW9ldWqCqf3TcpdNVhuSYZ6c5EgEycLqXgmHOspww6Uw4bRpnGhKkxYVEEbpR4Rbj8AS7kLdsH4qX94tQX5C2JShylCyCOEBtjyRTxEcMs2c2fCYpoSwPR4Q0hMUWYU/yo+IwXCJJM5HAaTmxm7efjr6GC+D3ZgqJ8CIvr1hNhXl9PiGarWhpqUdvT5eQoFHklnbg0ts+QG7hiNqtxnyVRor5S95KyyPlKS6hKkbHQUuB/sawLuSFrFuEi6LFqJ1jJDxCULjAua9rEVIFdLVoMzaSgJmpRMyFPdJXs4qMef1ChIQMpaYLKRF3WmYCsnIXkSLPqWkJSM8UAiOkhVOLfunDXsnzg7e5aBzIFK586Q0JKKnWBHFB+o3kxksNnZAf9hGfPUJ+AkK6uJaIdWb92Y+mTXyXJEx5SSdhRe6/CiE6XQd+CWGJkIWFxVEPaitee+0NvLf1A/lVnYD8/EKUFFeqKTHeDN/S0qiEH69HCAQDuO+++9TVGNRqfFEYHR3FW2+9ha1bt2J8fFxt9zYHFhpiYciFE3w+nDFhJD805nlp+FIs9TNl0hhS4wT9ndoiYmkaY1gPvps5kaicipubdSE5pxbLTq9HftmYFvTyCiiU1SHVXEwjVWepFNhhEcSTk3rNC9kHBTaLpuZETbmJcPeIOxRaRH9bEFvWX465qRORnBJESkqy0gTynrApbotvPCBEqAV9vf3qktyTLtolph5unxA1IUHsMrZGtVgcpldUXWK22WSlmi8eqo4zmvBQ+0INz3A/SY/0Q9SFpvoFNBxIQE+7npJivLTUbCElAQwO9mF+fg5eaQivJuFVHUVFRapvOzo61No2DfZlojoskvefsS+RMItgsn7HU+NSmYUAMjLSJA+35Dsl7R1DcUUE9/1eAi5cK4SH2jghdFwHxvpy7RXXDXEHGxdb1wuBysoBTj1fx6XmiGu2ZmYWEfAmYu2p/xd56XdKaXxJXz5YImRhYXFUg1c+vPrK6xifnEB6egZKSsqRJj+ZR4aG1AWpXd0dajH0xMQ4LrzwQtx//30SpySW+vMHr+h4+eWXsX37dhFO81rAyc9yQy4IQyycMETjNzEmnRPOsMOVQxh/2sRHxXf6GTfJD9cWcSu7CVPXXUg7PW4vXAk8mVnyFYGe6J1GomcWHt84gqlD8AWnkJLdi6zicUV41NZ1sdg91H5wxxNJEEFt0WLiIva8U462nVci5CsWoutGdk4uKng4ZigFvX1daj1Yb28nurtHkOjrxrnXb0Nh9YDUTeor9Yg1UyPmNn7c1UYCQdJAcsDmzAiJGOjV5GY27EJPx4I62HFQ/Ib7OZUIJCaGpA6lQmgGMDQ8qN4xDclhZmam+gZJhnt6elQ/GQLMKVou1qcf7z8bGBhQ3wnTpqamorhY2igEfmhoUIg9d7lNSz8somKZB6ed78fp582ieNkk0nIiijhyCtJgYhSQblAkiM1jGwcHgPff1OTowquB0mrtr7RErkUhX8Blp/4PVOR9Q9IEdUZfMlgiZGFhcVSCJyC/+MLLaG3rQDAYQEFBMQoLStSZQO3tLWohLBdD9/X1iX8BHnjwKzj33HOVQPkiwK3569atw969e0VI6l/4Sxdmm+GW9uHchHk+3LSXCTc4kpswpIWG7iPhcOEmL+PPupD4hIUpzEfmlZ+JQwJk7vxyarsIY0st5B+eTRRFdH5RyMUC3KE6nHDBLpSumIHPlyDvTZMhCmhKcR6eOD6UiD1vXIy50TORnJykTFFROQoLSxGJRtDSVK++hf7+PvT1jqH8pP04Y+0+hFLDQoBYDz0dxOkvVpu719Q5P2JzQfHwENAnxKGncxGjgy5MjgEdzUJmB6SOM7p9Pm8Slq+oFlIzpEgNoc5Xkox5b9maNWuUdqepqekgoSH4/kl4SGqGh4eljv2qD5mWcagdSktLU4RoYIBarBFE5hKkronIL0hG1Upg9RnjqFwziuziMHyBBSGVrHeM3Ek/qWlFcbNNPHtIHe44BbRLG0aH2f98P1IZaQrvo00T41FTaJrMsT8yUopw8Sl/heKc26XbvzgN6hcJS4QsLCyOKnDB7q9//Tq2b9+tftVmZMiv69JKETqp8it5QH7916Kzq11pgSLyc/jKq67E7bffhpycHJ3B54za2lqlAWpublbTXxSATpghlvbh3IR5dvov9aMhsVj6fCQwnHDGcfo581gah88U6mZ3GRdTO8E4FObakAC5RcBrEmRg3IxL0mDOJjoYZ5HTQLPwp3Qgr7IJpSt7kFu8IO9c6ib/tR3IQ/uuq+BzVSKU5BHSkIHKiuVIz8jC0GAfGupr0dNLbeAwZiMDOPOabVh2SpcUvICp8QQ1JcQpIJpB4S8dLUC/BA/2ujA2lKDIzsSYsIgYUlPThGznCyEZxuDgoKqnITxZWVk4+eST1ZQW3zP9TBiJzgknnKCeGc60bKchPIWFhUrTQz+GUQPEdFJRIfjpSJd2ZWTOo7BiBMtOGkH5qilk5M1hLrqIkYEETAk5I0Gr3aOn5866WC+C5tZ5Gs6kMTuSIvUHI4aHQ3KdEDVu1PqwyyOzCRjuD6Kv3Y8DOxdw6QUP4JGHvit/N/ls/pcalghZWFgcNXj//Q/wxhtvYWpySv36LywqQ35+ifxqnkWb/MylFqi3uwsDgwMoKyvFgw8+gNNOOy0uXD9H7Ny5Ey+99JLSXIVCIXWSMaGFXJx00HYOs85n4z6cn3EbLPVjm51+fHb6HQkmrtNt0nHKy1youpT8mDjU+rCttI0maGl+Bnw2BIgweRBmqpD2woKQorl5LCS0oeKUvYhOVyIyeh6ShCgEk/xCUEpQXFwucUk2mtHS3IC+/m70dI0hq7gN596wA1n540KfhMAJMdj7QQKe+zcfGmsWMD4q+ap3osslYaahdodTVyyfhqSlrKxMaWna2trUFCf9WWeSQk518TRykh2GGzJEcJcdw0iC2X/8JrgujGkZJzs7W+1q5DlOCwuzSE4bw6pThlF10hgKq2eRkiF5eYDxsQT0tGqCw25SRqrOHWc7twDtTcDpFwAnnw217orNYm+zZSQ81P6wSjPTQvR6PWirC6KzxY/BLp+QQ5/q50XJcC4yjR/8yfdx/333q2/3yw5LhCwsLL5wdHR0Cql4Wexu+H28GiFXLYQNBpMxONCLpmZqgdrQ29OrphJ4OerNN9+shNbnDS5+pgaI0x0UIhSgZhilfSS3sT8u3ICC1kkwDOheSjb4TEO3M9yZzsDEJdiXFNwz0zNqka4zL8LYBN0kPmwvhTuNITPOeATzYf2Xls9nQy5MmEnLZ5ImjycF2VmZCAkBSk1LR1npMmRl5WBiYhQNDXpbfH/foLo2ZM0FO3HKJY3wBqJYiOpt8QuSzxP/6EHt1hUYHZlDd087eLeaeU/p6emoqqpSJKi9vV31AdvCMH5PnM4iEeSFvdSGmfoyzsqVK5GUlKRITmdnp7qIlv4M5zQZ76vjLfckTv39QxgbDast8dUr5nDWRYs44cwZ5BRPwhOMqqMBeJ6RWcOk1uyIzXVKnK7rEkI0OqS1QCQ96hTpVDEp+pnTW1I0ZmcSMNgdQkezF231Pgx0eTE5JoQrKuTOS5LHd0qCRMKp+5ht+qu/+ivceOON6p1+2WGJkIWFxRcGCmGeB7Rr5x61oShFRvnS0koUFpVgToRRa2sDmuXXP6/H4JZ4CqmHH34Ya05co34Jf16gpmTz5s147bXXMDY2dggBMkOo0z6S29jGTRzu2Ymlz044CYgznpNoEHymoRDkdJciP44pL0NonDB502ZbjTGC35mGz6Y8EiBDghjXCZMnw5zp54WMcCt7enqWmiry+X3qklySYe626hEyoxdEd6G3ewwJvi6cf9N2lKyILYhmJvIPs09OXsQ//WUiGnaeJGFuIdet6p2Z8qjNWr58uapLa2urIjUmjPUtLy9XZIlrekh2jOaHdTZEieA3wXDmzelBKV2+i0xkZWShqGQeq08dQvXJwyionoTLG8H4BNfrSL8xKusas7nTjCdtT4tRi7UVQdLrfbjNntvr2WtcM8VqTk240NHgR2tdCrqaghgZ8Eh8TXgS3brP1QGbkrd5J+b90JD4cTH33/7t3+L8889X4V92WCJkYWHxheDdd7fgzTffEqEcRjAQQF5+gQiZFQgGQyLwOtX1GF2dei0QtRV333UXrr/hBnye94ORNJD8cBs8f/1zDZBTmBs4icBvAqZx5mfch4Mz7EhlOetB4U4hbrQ+U1NTStNhwgwOVyb9aAzxMbZJZ9KYeE7tj7GdcZaCfoxHQ+0J7zTLzMwVIhFU00ylpVVqOoxkg9rAttZGDAgx6esdQeGKWpx11QGkZOgF0WQJan2MVM0fBAZbF/Gf/0BI2+IapKQG1FQW1+aYcmmqq6uVBodEhoSH9VAEQtpBksCdW3wmSeLOLvYb2860XPOTlpYuaRYwPTONwYFJJCYs4sRTw7jw6lGsOnMWwbQ5dfDh8ECCWqvENT5NNXpX18nnAkXl8m1N6+34vIiVXURzEOJ2C6khaWKa9oYAWmqkvk1+TIz4pewEeLysD/uaJv7eTd8ezk1DAkyN2N///d9jxYoVKuzLDkuELCwsPlfwV/iLL60XktMtAtCN1LQMVFetQm5OgQiWKXVBaltbowioXhFi7Tj5lJPVwYjml/jnAZKe119/Xcjau5iYEIkm4FBJ4xQuS22GOWHiGzjTGn8KWPoZm3CGEXw2fsYmlvrRJrEg6THEh8LdhC2F8XPWk/ZSAkQ/Y0wc42b+zjKMv2mLaYN5NuAJ1hToKSnpyEzPgsfnUdqg8vJqZGRmY2hwAPX1+4WItKO3Z1CIRT9OvWwXVpzZJXGp8UhQ004mVxabkgLsezcBf/09F1KSViEjIyREulftLGQd2RbWg2uBuACaRIfrfUh42VbWnWSX3xpt9iXX+xgixemlUCgJaal56lyk8hUjOOPiIaw6Yxz+lAUMDyVgbEgv0FaLmKNSP6kqD1skEdq7DahcBZx9qT5Zmt0W666YNofrg1xob/SjYW8QnY0hIT5eqbNLwqjxYV9y2lG/L/PNON+fgQlju53xSIrPO+88/Jf/8l9UP1jIO5COOfTrtLCwsPgMMDE5gVfWvYpdu/epX/AB+fXPbdAV5cvU2TM8DK9BpAUPRuSaIQqdr33tq7j88suVkPqsQfLT0NCgzv/Zt2+fEo4EBYlzmFw6ZB5uCP2kfk44BdlSN9PSNv7GTUPhzikuEh8KOWqAnPFNuXQfDiYObecaIApPGpNuaXqTrzP/pXH4bMIJ88z6ut0+ZArhCSUlwSusgoviy8qq4PP65P23KI0gp0S7ugax6G7HhTfvQUHFWKwcCnrmpw01KCwmMwP4xd+78PN/TkBhwXKkpSerXVpcGK3L1N8R1/Lw/jmCRHep1ocaIZ73wzTT01MSZxK8p41kpOqEcZx/1STWnD2DYAqnmhIU4WE9OM01OgJFhrilfUzcwwOcRout8RHyk5WnL5NN9CyqtT7h6QR0twTQXJOMjoYQhvu9kp+URY2QWt+j68R+M4bPhHl2vicn6G9IqgHJ30033YQf/OAH0ud2xxhhiZCFhcVnCg4x77zzLt54Y6MIkzD8AZ/8Gs9VWiD1y394EA31+/QvfxF8/AV+xRVXqIMRudvmswIFBLdC79q1S539Y6ZIKCypCWD4kUgQbSN4DieACKY1AuzjwDjOPAlnOgo05zPjmbgkPiRBZr3P0vIOVz/jZ+IuXQRt8jfxlubxUWXQzfClaQjWMTq/gKSUNGRlZAs58Mj34EdZebUixXPhWSGjB9DW3oi+vl709/WpevFsncrTtuHki9rgD8l74aWpkj1LUIuMxXZ5oO4w++F33HjntQRUVlUImUlXu794xhPfKdvJenENUEFBgaon+4/hJESaKCUIQUtHdk4Opid5ftIUylaM4pwrxrD6rDBCKQtSH663ipWrFV7qeg1Og3HKi/d99XXpKzKyC/Q6H55lpC6LlUSD3T7U7UpC494UjA74pW5aI8S8TL+Zb4/PfP9OmG/LGde4CfO9mPfk/H5I+P/wD/9QfmR8DSlUoVlYImRhYfHZoaG+AS+++DJ6+/oR8PvlFzEXQ1ehuKgMURm8W1rr0dJUJ7/a+8TdrH6lP/bYYzj11FNiOXy64HC3f/9+NeXF83+4XsIIf4LCkoYCmwKSAsYIJGLpcOkUPs44RkiZcGNTINFt4hgBZ8Lpb8KO9GzSE6wb68u6ss5LBaKJ5/RzgoKf5MDZB4xr4jvdhMmPcObtjE+YMNr0o836ud1epKdlyXeQDFeiCxnpGaisXCGEJUedEdXQsA+dnW2KEA8PD6lpqKSkoNTNi8H+MVSesQWnXtQJr5/9wv5jGdKvUixPpe5oSMD/+lM3GmpcKK8oRXJSsuqTvr6egwumWR+uDzKnj3MdEncAzsxMSzkeRCNCBF0LWH7SLC64ZhInnsPDDKUd8p9agyzlcaEz3xwXNE/wnJ8JfUBj7HUqm+t7GN8lBIdb+rtahfxsT0NLbZKk4UnjQrq5eFqYHOvF/nH2qek78075fowf485KvY1Wa1JIHP0I2ozDPJ35GVDT+Td/8zdqx5gmfhaWCFlYWHzqoGB5/vkXUVNTJ4LWKyTIh7z8IlRVcvsxr0XoRr3SAnWoBdFjMpDfd++9uOWWmz90IOGRYISCE4cb+AkKu3feeUddfMq6UQAwjolvCAVtxqUhGMfEWzpUOp+XlmueaS/1OxxMHNqGHFHwGTfhTM94rCuFHo0hb0ZoGhypXoYA0WYZDF9qCGf9WR+6TT8ZfwOT7sNlsp4L6iiEjIxseLws14WC/GJUVqyUZ59aE8apsL6+LjVNxe3u6Wmp8Pq8Kg+C93GNjkxi+dlbsPrcTklHViL9RcIh4bxgtGW/C8/9LBGToy6UlaciNZ0nfLux94N5fLB1CpH5BTVFxZPKi4qFCEndOCU2OSFtWpxD5QlTOPfKCZx4Vhgenz7QkDfH1+7SZ/uceh5QWC7uSSFA41rLw2Y6u4L14UJnXnPRfCCA/dvke28TQhb1Shj7k1NVpm8+vDbM9NtSQmP6nESmoKAQt952Byoqq/DM009h+wfvSzi3xcfJEuM78yZImLnjkTvGLrnkkpivhSVCFhYWnxooJF9//U1s2rRZ3AtKC5Sami4Cbxly8wrUFE5TUy3aO5rkV38P2ttbcdppp+ORR752cOGmGch/UxwuHac7NmzYoEgQy3b+AmZ8GqP5oW3c8fBEEZpu8Cb1uVkeOGgEEodNnZ6CXj9TE2AEnBaOtBlH+2mh91EwcdkO4yZIQgxpMf6shzGsN/uecOZhYPyYB7ePG1LD/Gg74x7JzbgkT4Z4MU+aw7WJ6RjGeBTO3BbPk8HZPwF/AJVCiItLykWoT6O2dq/aFdbb16MMy0hNSVF1NHkZSI0xNDSGledvxppzGJdt0+SD1eDt6+QY1NRMT+nb1amVof/sVAJqd7qx6VU32upD8HnTlKandPk4zl0r5OecWfU8OpiAESE/vH5Cmqq2tAtnx74PgLwi4LwrAOFz0u+xOkl5PMWZ015jwy407AmhZnsK+rsDEkn628f+4XuK95XpO7bN2T7jT9CffU1kZGaqdzc6Mirf8STKKypxy623yd9MOV568Xlseudt9Q2Y/GhMPrTNeybp4643EqFTTz1VhVtIX0sn6d6ysLCw+B3AdTacBhsWQRUMBcQEUVJUoc4FShRJ0dbagKbmOvQP9KK9rQ0+IUnf+MbXceGFF6iBmkMRB2vCuA/n54QZvkxc4+YuIZ76zPU/FCaGAJk4tCmkSSIYrndXRUWYLCJR6pKR6UYoKYyRoUF0dgxJngtITfOq28HnoxQqPmTnBJGW5kMg5BHB6xaipC8d5fqVsJCmyYlFyZfl0PDAPyFMLv5KVzVQgtHgSG0lGTCG0CRM/9o3ZISgm4LQPJv8DJieBIj9wDCnIZa6DZxu5mem0agxY7+ZetLQTWOE/fx8BH5/SEhQttLykQRlZmZh+bI16tLc3t4O1NVSK8jLUrswMjqsbpR3nnTsLN+A13nMhqeQU7UbZatbkVs0re7Pmp5MULu1OEV1MBlt6QaSIel+ZQeTuKvLhalxoLBM3msGtTcJkOqoNT7OnWgjQ0B3G/PWt+jnF2syxDU/hvzwyo6a7clCgFIw3OeXd8NwavPi78D0E8F35yRExk1/PrNfGbekpBSnyI8EHuLI7fp8f1z0/eQTP8fMTBi33XEnli9fgZfXvYgNb76h3j/fr7NMwtmHXEx/xhln4L/9t//2ue7CPNphiZCFhcXvBO7KefbZF1BX1wC/T4hBMIDsLN4OvlwG8EwMjQygofEAumJrP/r6+nHtddfivnvvUQfUERyGlgo950DuHKYO92zQ2NioTn2ur69Xz4ZgOUHSQGFDmwJdkwoe5udCcvK4EJ8+NDUMY3CAJy2TjCSIkFnAyhOSccvt+SirCCjt0PDwHHq7w9i3ZwIfvD+CnFyPCMtEEZryK57p3HobenZuCJlZQgyDPkTnfSKIeVaOV8p2YWwsUWkcZmY0CaPmgBom1plpSTrYPiMkCdqsv9PPSYSMH8H03AZu8jE249B2GgOneymYTk+pJaryZmf1FKIR5kzLesn/8m4zlBaIu/98IsRLSqtE+C6TOC40N9cozSDX7piFzPwWPNyTvgSmfizD1J9V5GGJ8/JehodGkb/iXaw4s0OvHVpg+0gsxGiFitIIkchwtxbPPuQCa8J0FatPrRJPcm5rBNrFUCOUUwgUlOlpNzUNJnG5qHlkMAH7tiWhYXcaxgdJ3KROQnJ1XvqbM+/B9A1h+oe2Mw5Bd2FhEc48+xxFfribjuSZ6WnY37zXbN2LL2DP3t24+ZbbsHr1Gqx/5WW8vXGDmjJj/xDOMgwYxnVS1113Hf70T/9ULRa30LBEyMLC4rcCScT69b/GpnfelV/QLhm4g2pKo7S0GvkFpYhG5tDQxDOBmjDQ34eWlmb1K/Sb33xUXVJJcPjhgG3cvylMWmqjSIB4JowRloTJkzbJgzEUKpoMiYD0uZCbN4UDe5tRs39E4mryQzCbmemoOrxuzUkpQmCELKV4MD4ewelnpuPa63Pxq192o6g4gGUrQ6ivmVSkJjXNjeKSIHbtGMNbbwzhsrVZqK+dxPp1ffKrPCq/7l3w+5mXW2kPTpS8s3OLpI/8InB5m7sWaEaYaXKhBa1xm2cTTjJhCBJJlJkCM8KRwtT0i7EJp5/Tn2DeTj/TnyRXdPMbMHFYLsv3ef3qYlSfPwiX+PPC0WXVJyA/v0j6bRQ1NXvQ3t6sSXF/v/SpX11bYQiEgSEAxhAsx7w/TfyEDC54MB3uxYmXbENBxajSyKkdWsKpvD59OjOn0GgMAVKQZnEmU7JRBxtSQ0RtEtcCMS4XX8eJ1KI62LBmRwi1O9Mx1BOQ5G4hT3wHJDS6b5zfHm36mTaZZ9OGRb7DWBq+L/bl5VesxfkXXKRIEE9Wb2luwnvvbVXTyNdddwPWnHgSXn/t19i65V3cdPOt8t2cjLfefBNvvP4qpqa52DtOdPk+nHVgH3JzwPe+9z3cf//90u/C7iwULBGysLD4jbF9+w4hHusxMsJpsCBCMqjm5xUpEhQQd29PR2zxazc6OztkkI/gKw98Bddcc7UIGZEyMTiHHw7aBh83LDEuB3ru/uLJz9RKUZiYgd8JTXj0NJgmCzRcJJuAc8/zomrZOH70tzWoq52SusUlJae0gqFE/P6/L0d2jg//8g+tSktUUh7Et36/DKVlQfzgj2uQk+dF9fIk+bU9LwLdjeUrQmKS8Q//qwV9vWH8xz9dhi3vDuFH/6sVYyPzUs94O9lkkjGvbxG33FEtpKtA+pSaj3gc1pttchr6GcM2G3JAYWc0SUYo0s/ZL05SQWPgdC+FKdeAcfkeabNcQ4hSUzPU5aLuRJI5txDiIkWCkpJC6tLcurr96pwoTodNTk1J/BRFqgyYn2mDqSfBdppy6HaC5IYkxpNcj9OuOIDsgrDajUUSJF0g+UgkVl2ap1oo/3CKjMdEccfX7Aw9NSliNDaTaTxervkB6vb4UbcjHYM9SSIwNfnRXaX++VC/8NnYxo/gM6dfy8sqcNoZZwl5LpL6udWxDZs3vY36+lr5Hi+Qv6FyHDiwD02NDfI9TCM8GxZSXYK777kf2dk5+MXjP8WB/ftx/wMP4eSTT8HOHTvw0gvPYWJiXPpC95npI34DhC5bbwT44Q9/aHeMLYElQhYWFp8YXGPw9NPPYefO3WpHD39V8jRgXo2Rk5MvZGBUCNABdHS1oF9+xXZ1duGcc8/Bww9/9eC5LYRTUPwmYDouen7jjTewadMmtRh6KbEyeXPgNwTIEAUlDGZdQn48uP7GBdTWdOOpX3RhVBEUlwiKBYRnFpRWZ2Z6HsGkRJx1Tjoqq0MihHj/lQ9p6W7U103hzdcGcN9DxTj1tFRFotpbp5W256xzMrDtvRFMTc7jplvz8NLzfXj8J1LGsL5P6xCtRAzhmQiuvq5EyqvE5CS1LXFhr7QHsb5i/U3baAj9zF/8cdJDeynhoXE+E6a/iMP50U2zFAyP+y+qAzGTUzLg9wdE+PLOrSS1Lb60uAKzc7PqhOiWlgZFjHllCjkEz7AxZI22IT/Osim4afgeDy2TWER03iWkxoXciiZUnlKL7KJxtX6HkKIUySksA6RaSkvEaUiuA6LWh90X6yINKdYr5IcLrev3eLFnSyoGOlOkTN6xFu8f1nFpn5hn2qY9hHlfapFyURFuuOEmlFdWqXe6IIZgXBouet6yZbOUPy2+PHE7GStXrcYpp56m1gsZgrt71068uv5lXLH2Kvn2Tpc+7cUvf/G4WmfFOCzPvHuWz/rQ0M2+/Od//mdcdtllKtxCwxIhCwuLTwQO5i+/8ip2bN8lw3SCms4oKdGLoTmItLQ2oLW5DoMD/Whta1VrPr7x6Ddw1llnqoH4kw41S+OZgZwLoNevX69OfqZgpFCgP8E0NGbAp6AxRmuBOGXkRl6eG5etjaKjvQs//3E7+nrnEEpyw+cRqbgoklKEuTsQgG9uAl755e/1i2BJFKIhxITTVZwJmZvVBMRDzY6UF40uYnpK0kqfSC3Q0TYjbffgksuzlNYoL9+nps4CwUT8v3/bgjeEQDGNXkzLfo3iiqtyUFBYjf7+gNSXREa3ifV2totup03DNTckccyL8QyZWGoIY5s8DwenP+MdPi7rrusRDKaotUA8HNHlTlSXjlZXn6BujO/v71FTYd1dHejp68HQ0CCSYveJ8f05yQ8N8+P74rdG2yBeB/YwMD8npMAzhZJVDUKAmpGezfUxerE0T3Um2envBWp3yitN19veAyGtfXO2hFmS5FD7197gwf5taWivT0Y04oNbaQfjZJPmcDB11/XT5IOkOycnFytWrhTSXIeU1FTccOPN6loPam2GBgfVjwbG4d153FlHUv+zn/xY9cmll1+B8vIK1TcE3zG1SQTXAv3qqV9i2bLlOPOsszEyMiJE6Ofo6uJp7Hr7vOkvU2e6SYKKhIz93d/9HU466STlb6FhiZCFhcXHYufOXVi37lUR+NNqmiM7O0/dCZUsUmZgoFctfO3uEWHX3YnhoWHcetutuOOO29UOoI8aYsyAbeCMa4RAnQiSX//618pmuPnVSzjj023ID4URB37aIuqkzolSl0E01reh9sAYZmZIbFxIRBSjkQTknXcDbrjjHiwkZeHNlgm0vvAP8Ox5FWvTQrjklFNQdsJqtGzbjv/3g53omJmCNzULSWUnYFEIiGuwHoHFSRF2XCzNhcTUCJDoyAAr/9HmQuix0QhmwlHpwyjGx3gfWBRJyW789X9fjvloLt56gxdicoG17g/THgPdFu1PN4kC+8gQCScxdNrO/jVY6rf0mWWYvjW2Mw79KLzTUjNEkIdUHXx+ryLFFRXLVVhTUx2am7kgulu+i255HxEhiKkSTy/eNu+XYDtJfvjODFgGyzR14dqt6Ly8y7RhlJ9YJ6YNyWlCOmYTMD4CjI9KP8e2ywsPQU8nsGur1Fuqf87lQHFskxSbw/VDPOunvwtq0XPT3kxMjvmlXtTQ6HqZdhuY9rOudJtntsPUle+EGspbbrsDZ555lvxo2I7339+Cyy+/EuUVFUK8e/HSS8+jrrZWtZdasdtuv1MI0yqV/rlnnpYME3DpZZcjPS1d3cvHM4L27d2Nk08+DVesvRJuIZxPPP5zpWG64IKLNIH66Y/R3dkp5M2j6mL61tSR38vo6Cjuu+8+fOc73xEClqP8LTQsEbKwsDgiuKPnuedfRFtrh/yKDyA9PQPlZdXIyy8VoT2tdv+0tvFm8F60tbdjlQzo3/jGI+p2a+KTDC/OOEbAcPpr48aN6vwfDuAkP2ZQd8Y3bkOAaCiM6M8D+IiMzHG0Nrdg/55hpRGg5oCpFuRhPsGNf////C1uufF6/HJXD7Y09qBl49Pwbfgl/n/334kTbrgJiQ11yF21Bj/9//8I//X1LVh5x6NIP+E8DM0sYmYxEa3P/E+M7ngHxblzeOTeCWzb7cOb7wYRkbIicwlITxXCk7SAcITTR5xO1BocLpa+9yv5SEnLxvp1bgwOCAnysP26XTQUYKaNxqafEcaGBB3OEMYmnP6E7qP4M2HIFsEwZ5x4+dQChUSIp8MtjII7yJJTUrFs2Srk5RZjYnJMSOtedLS3KBLENTAer7Q9WS+IJgwR4rsyU1+EKTMOnvPEuFHklbei4pQG5JeNqh1eU+MJag0Pp7JIfkwykqK2JmqNAOFpKCiFECa9AJq7x8LTi2jY58a+rWkY6EoV3uEDd3yxmaZ89q+TTBh/9o/pc9aZbh4NEBE3p7qorVm95kTcdPMt0j+pePKXv0BV9TJ1Vtbo6Aie/MUv5O+lRerhRiK1QOPjavrrlttuR3ZONp59+mkhyaO45roblPbo6aefxLb338PsTBhXXn0tLrn0MvV393/+9V+EcFbi6muvk28sgv/74/+NtrZWtUB+Kcw7JWH69re/jUcffVRpay3isETIwuJLBv7JcyD/KHBA58nQ27fvEgGihVhBQYm6IJW/OnkNQktzHfr6e9DZ0S6CJAEPPvQgLrv0UkVaTBnO4cXpdoaZuBQqHR0davcXd4FxAGdeTjjzIJwEiIZp9PSAC0nJUSxfPoWWpj709EzLL/B5TE7MqbU7eg0Qdx4tIqVwOToX0jExNIDk0VZJO4tTvIn47pWXIm/FSmx7eyOe3Lcfe8PzcF/6dSSdcDFETGJ1YAKtr/0cOZGNuPHScZx7xqyaSPnLv8tURGhF1RyuvGgKpcURvLkpiC3bA5iLUHNDoRTF+Rek4uvfXoF330lCcyNvFmeYFr5sC9tKYwSZeWcmjM+m34ybMLYR5CbuJ4Wzj5ku/sx8tBaIO8LcUleuE8vLLRLiuxKhUDK6uttiJ4Z3ql1h4+MTaq2L3y9kI5YX608SYdpFmPrpulJ4C9EQApScPizkpxYlKzsRSopKBAmU/1klrv8ZH9MLpXm/V0crMNyvz/mpXAlIFQ+eKZTgWkRnC7B/WwhttRmYm0lS5wUpdREtRzuXtp/G1JV9aqa9zj3/Apx44ony9+HD8889jZ07PpDwRKXhOfX0M9Tzju0f4Iq1V6vdks8/96za7UXiZ/KlVohnAd18qxAhIT6/+MXPMTI8hFtvuws5ubl4+603hVhOqm3yBYVF8El/r3vpRby7aSNWnbBGLaKmdol/gyZfA6fmlPXnjrE//uM/xgMPPKCmtS3isETIwuJLAudg/lHYtm2bmgabDUfUNFhGZhbKhQBlpGdiZGQIjY21Iug61K/9vv4+XH75ZUrlnpmZeYgQORIOJ2haWlrw4osvqukvPhvh7oy71G2mvoxhGpIgA2ouSIi4OJk7gigjuEEpJDIgMVHiixCcF6Gc6IqIMBOJKTQmwSUkSQjS1Mwsxie5+HlWbXOem46KwJ3F2HQCJiJJmBqbRnhoBMWFizh1TRR52fMiHBfQ1ObF+7v8+PYDYzj/9BmEgiLYRQg/+v0cvLfTD69H14Nrik47MwPLV67AyGhIrTuilohtNoROt0FrhEx/UAjTJmg7p5hMPMLEMWCY029puCnvSPFYJ78wC54Snuj2qIMludantKwaZaXVitg0Nh1AU3M9+vt60Nfbo7aGc1cY62jID+0jQd4WonOJ6h3kVbSi4uQmZBWNIsALS4UYsYpsHqtEw2kwbnsn+WltANKzhAQV6rxYDDn01OQi6ve4cWBbGkb7qAVxq/dh+pNgm00/s67G3/QJvzOSisqqKhQVFUuek6itq8FFF1+KM844S2lhuNX9yV8+Lu9nHjfedAuysrPxf//tfyO/oEBth2d/Pf7zn6K2tubgN8r82SfcMn/xJZeJO4p/+ad/UP1w59336ukr+eTNe2W93nzjNSFB76g6EexPhjnzNGA68z7pzzOIeJDi5ZdffvA7sdCwRMjC4jiGGQxpnIP/4cA7np568hl0dnapX4zcBl1cXIbColI1SLe2NsbOBOpBe0cb8vPz1cnQZuHl4YYSpx8HY2f5HLx57s9zzz2nDkA0A7pJc7j8SAT4y5YCgHnRMJ1pm2knYcoy+ehn0x/K66BbPdNWi4D5r06rzqLxxtb8JHLLOJCczB1m1GjMiwCcw1wkjHmRyiSOk5NhjI2GMTzEemq/6Slu1acw13Xg1v2ycj8uvGQVJiYyMDXFOmuCyrLZT7peeuEw/SmI2WbTh6bNBJ9NW41NON0E8zscjPA0+TjjmXr4fLwqJUPZFPyZwjoqq1YKSc7G4GCv2hbf3d2Ovp4eDI4MCgEMqalU1tns1ltaHw22l9ofN5LTh1B2YgNKT+hAMEnazbroKAoktJwC44JonukzJ33KqtKf74lhivQK0eluBXZvCaG9Ph2RMBdm6yMJTNtMO2lMu039WFdqang4aPXyFWrXVlVVtSISPOCQa5y4dueJx3+mFiufedY58l241Y5K5sdzkw7s34cnnngcFwtZOu/8C9RC8id+8Tj27d1zsExqXTm9dfOtt6kt9Rs3blDaHk5b3XHX3Yp0cZE0NUS7du1UU2QjI8MqrSE+/D5MvY2fs10E28N4nGrjjrE1a9Yof4s4LBGysDgOYf6sjW2E5uHAX5c8E2jLlvfhkV/7oaSQ/BrNQ1XFCvhFoPX2dKqFr3393WqL7rRIojvvuB3XX3+9Eg4fNYSYMA7EdHOwplDnVQGPP/44du7cqfw5aNM+nMA04RSoFDZGcBMmf8KkO5xtiMOHjdm5pAWhESaELpd2zEOgd0rpPGmzKqY6TEqyxCkX3hLh80t7XRIfUSEQEQnnVNycEKMZpKaFpA/SMDnBOuj20bBtpg9IImjMFIdpq6m7SUNj+ujjYOIamLKMnzM/gjuVfL6AkL90tdPLH/CjqKAE5fJtcFFwS0sjmpt4XlSPOvRvZjaMZGk8CQnJs7MsUz/tJyRP3fI+j/yKNlSf3oCsgnFpF8OlD4XYqH6VqPTjequpCWCahx5y5xezomFWYpOgzgihbNifiNrtaRjqTpd8uK6MJFO/f/YlbYJ1oOHzQVv8I8KuiotLcfEll6q1PSR97CN+F/z+GNd8I889+zR27dyB6264EaeeevrBvotKnz37q6fUQYhXXnUNLrzoYum/ZCFBe/HiC89KP/Wq+p944sm4+prrkF9QqHZ8/VKIU3tbq7oV/5JLL1dnY+3evRODYhNOosP6Ov8O+MyynX6MZ+rENXfnn38+/vIv/xKlpaWxGBYGlghZWBynMAPhR2Hf3n145pkXMDk5iRQZrFPT0lFaVoXs7ALMzEyqu8G46HVgoA9dnZ04/czT8dWHHlLbcJ1Dx5HKoj8HZwohgofnkXj91//6X9U5QBzAOcAznjHMx5kf3Qb0M+HOOIQz7dIwA/oTOox149OH82edjE0iQpuG9dXEKa6BIozNvOg0+ciTeGktkIrCR7EkSPLTdWBa5kfbCDLTZ85yjNvYxt/pXgr6GzjDTTrjZ56dbppAIEmEeCqCfj+SU1PVtSl5+UWYmpxAfcN+dHRwQXQPBvr7VVudhyMSh5TB/9Spzy4E00ZQtqYOpau6kJQaVadBk+hwp1dLLSBFYNWpkl7SjQ7r9UDMhgRLQdwkS7zNXfg59mwNonl/BmanAnB7+M50fx4Ozjqxn/ls3jcJw1lnnaMWIfN+r7HxUdTWHMCuHTuw/8B+tWX99jvuQnp6Op7+1ZPYuWO7vI8Edd3FGiE2XDjd2NiAZySMGlbu7Lrr7nuRl5ev6k8izEtTGY9nLvFbGh0ZUXk1NTUefLdO0sZnA7pZZ1NvE58w3w79nO2jdotx/uAP/gAPPvig2qlmcSgsEbKwOI7BP2/nQGqeucX9yaeeRkNDk5oGS5bBsbCwFEWFZSIUXOgUAacOwOvvlV+rHUoT8LWHH8Z55513yEBLHKkM2hyIaXNg5y9q/jJuaGjA3//936O9vV394qYQoqaHU17OvEwetJ35E8bPxKE5Epx5HgkmvYnnfDZuZxn0N0KIwozaEdrGmHxoGwHlzItwlmHiGT/2l3GzHGOc+S7F4fycZRDmealtYOKxDaGkVLUAOiBCOzcnD+UVKxVZpoawrn4/usUe6OvFsAhyj1f3gcHS8uYjUndXVGl/Kk5pQm7xqNrBNTebcPDcH2p6hvqA2j162mv1aUBRuRAe4QPsQtO8REkXnaf2x4X9audXmhTEC291H7JsU775Vtmf/M7oNuE0fDZpGJcnOa9cvVpNVTXU16mdWCTuTM+ppauuuRannHKa/H104FdPPYHBwUEVxtPU77nnfnVuUHNzkyI21ORwJxnvDlt75dVKo8aLaNklrAu/fZKsV15eh/6+PumfeJ0Iug8Hhpt2ELRNOpOW+XPqjRrbb37zm7j33nstAfoIWCJkYXGcwvxpOwdUkhFeSbHx7c0iYFxKsGVm5aGkuAJBIUSjo4Nob21Ui6E5fTU0OITrbrgOd955hxpIP2q4YNjSAZmgoOHUWG1tLT744APU1NQoDZRaZCpCZmhoSF0GyTQURhQshBngD4el/s64zjC6nXVxhjn9Py2YPFkOhRENSQVtEgUaI5yd4DONqa8hQozrNAamHSbNR4FxDIzbmc64TVjAHxTCmqaEKBfL89soEsP3SA1hS0u92i3Y39eP2dkwuJOJ7VtaDi8/jc4nIilDa3+KlnchOU2v7eJOL7X1nYcoq/icogU6m4EDO6R90tTTLgBKq0hm2F595QUvRd23zY+GnRmYnkiGS239Yp7xqS/TFtO+pbaqW8zQz8Rn+0wf8xoWTu1lZWWrNUJr1pyI7Jwc9c2q09WF6HAdELOUpGK7cPudd6qzfjjN9eQTj6O/v0/1C7VAObl5StNUXV1NZZY6ZHH3rh3qXKGl12KYepq20J/1M2CehPFzxuH3RTd/VNx+++34/d//fbWWz+KjYYmQhcVxikMGShESe/fux7p164XsjImgS0JaeoY6GZq7wcblJ7m+Hb5LiEk/Ojo6UVlZia997atYvny5yudwQwX9zMBNmDjG5qDNHWE/+clPFQnSi1b1r2Gq7ClUSJLUglqpI3cakRxRCBhtEfPXhjnGCc/SspfCGWbcca94PgTdqs70+nAzFQ5X3lK/I9VJ5R0D28Z2JbqFHLk9ym00SQQFGQ3jOc1SOPM0ONiOJe6lcfls6qnj6fJCoRQkifEHA+Dt8ZUVy5GTU4Ch4X4R3vtEyLerqTCSV6ah4GV6bZiv0f4sIL+iFZXc+VU8JvGo8UnAuJAf3u8V5cGHqh7acHproBdITtXb31PTWS/5flSXLKK13oU9m1PR0yYBC/JdqEMn421wtseAz+xHgm1z9gHdzmdnPiQuRcUluPGmW1FWVqYIFg3PQuoWkvP8s0+js7NTpTlYhiS/8cZbcMZZZ6tpQt4HxkMkTf8QXG9FcqXfLTWJ+t2busTjxafrnPWkH91OwmfimrQEp/fOOecc/PVf/7VdD/QJYYmQhcVxCP5Zm8GxpbkFr/76dbFblQo/KZSEgvwSFBQVIzIfkcG9DT09XRgeHlQD/bwM2Pffdx/Wrr1CDeTOgZgwzx81dDCMAznXSfzTP/0TtmzZKqRnUgbuuJZDkyJNAPT5OXqgp4DlNmQO+LpI7c9Bn8a5YNkIBGPzlznT0M009Od6DCIcnpH01DbpuAynbaD86KC/8tB5sXz1bywq0xHOtJ8EzvJMHk7Qj/3N6UOutYm3SdeV+Kj0S+PRTeN0O2HyIrxen3wXnAoLqWnQwtiCaK/Up7WtCU1NNWpbfP9AP8bGuKiZgjy+1VxyU9deJGeMoOLkBpSu6kQwmVotU18gMqtJELVB1P5wJ91Al34uLBcCVMw6CUmK8ODDRbU7rHZnAAfeT8fYcFKsPP1O9XcQb5+pB21DFMwzYdpu+tSkJ/hs3PxmSc4rK6tw+513ISMjUxF1E4dnavEsoDde/zWmhXC4YmSF+XHh8/kXXKiICLfOd3Zy6je+Zor1IliHpWU762nqTrd5dsY3tgk3fgTrQW3rxRdfjL/4i7+wROgTwhIhC4vjFFy78etXX8Oe3fsU4QiGeDJ0pvzKrUYwkITu3nb1C390ZEjdD9bd04PzzjsXX/nK/cjLy4vlcniheziYeLQ5eHNQ/pu/+e9Y/+p6dYIu/Tlo05+G4BhO8sL4FEKsJ20KPZICkiQTRtspMHQ+5iDFQ4kSFyfTzXTULFGYcfqN+XGtBvPXMPmpf5U7DtMeLXj0c1zoEKY+TmHkdJs+OZKfcRPOZ5I3Tk2x7karwLDD5UfQf2l+hDONAeOZ90MTCqaApyCzX0JJSSgvWyZEqBTTM1NoaNyPtvYWRYIGBvsxG56TPpX0JK6SbXSe033zKKzuQNVpzcjIH5NwBgk5iZVniqf/XOzS044mYGRQyE8JT/7WxEhem5r+6ml3Yc/WVLX1Xd355Wa74sTHCT7zHZv+YHsIZ/8wnDBEhGE0+lvR3yqNcXNtDb//2++8G+Xlldi5czuGh4bUTe/sHx4oykXSvCSV3zXTsMXnnHMe0jMycODAfrWGiN+c+W6dMG1gHYybtvPZ1NEJ1pd+Jj/mv9SP7nGp09q1a/Hnf/7nalODxcfDEiGL3woLi/KzTT4dl+vDR7pbfPHYvn0HXn/9TRmoJ0SgUqgGUSDCLT+/BJPTk2htqVcXYo6Njag1DVmZWXjkka/h1NNOVenNwGzcHwUTTpvTWrQpwJ966lf453/+J4yPjauFoM54RmA5B3Bj04/24fxo01DAaBMnUNwKz2eTVpeny9LESE9NUCAyzNRDu1kfUx7rGNce8JlkjXmpLA2YjjaTOf1jYFqnTTjdThh/1oVuUz+Cz2wjtUQ0hhyxfqb+h4Pxd+ZDN6chp6anwSsecnMLkCHCO+gPIDM7V50QzfOjeDJ0Y+MBtVasv78XIyOjUhY1Iy5135fHs4C88gGUr2lDbnk/fH72q+krVZyCVBtUwvEesMkxbk8XTwmXz0HIlA7jnV9SJbQc8AsBSsdQT5JaN5OQcPhvxIBtcfYB+8jZVoLPxo8w75RgOvPMb8L4c2qMV8ncdvtdWLFqlVrQ/Iuf/wTLl69Si6VJGPkO6uvr8OLzz6mLZJmWU73muzQwdTT1NGUyjpPImLJpM43xM+kJQ+QIE8fA6SYRuvbaa/Gnf/qnKCyMnTBp8ZGwRMjit8LMXJeYTngTs2QQLZaBzRKiowHh8CzWvfwydu/cowbbQIBTHikoLqlGUnIqOjtb0d7RLARoWO1UoRr9pptuxM0336SmRZwwg+3HDREmnDti5ue18Hr99V/jH/7hR+jo6Dqo1SGc+emxOy4AzDPdjK/94v70M4fsxfNT/yq3Aadt6KdJUZw4aTvuZ/IwoFDS2iWtYdJuLWSNbYy0WtWNzng9tWGYiqKgHZwiYpAO14j3g/bT6ZVLPcfBZ5OPLp91Z7+SEJEcUYPEZ+bhrCufaZOgUtNBm0QoKSkZxcXl6vA/HnxYWlKJ0tJqlbapuTZGlHsxMDggRHZC0rjgDywiv0LIz+o25Ff1w+sTAjMXryvrTkMeQJsLoSdG9Pk/UgXONMYh4dT+TIy4sHdrCup3pWMuzEtPpc4Sj+9JHzlwsCNVW0x7zDPru9SffUO3McbPxDXPzjTOeLp/knDzLbdj9Yknoklth39KSGGXOkCRmh9Oe+3ZvUudCcT4zIvfGMsw5ZjynWXRmDoY2/iZOKauzriESc9w8+wMN+n5nnmf2COPPGLvFPuEsETIwuI4AS8nffrp50SItYjQCsAnv1ozMnJE4FWqtUDc8dPf342x0WHwMtXVq1fjoYceVAtCj4SPGh44WDvBX8S8QmDdunVqZxq1CFoI6HCdlRH2WugQZjA3Nv2dYdrQvdRf+zmfxaWeCZOflCyGbi04ljZJ1zGubdJGCzbmz2xMXkzLPtGCSmua4uSJQjAexnimLLqZL0kLCQvXoVCAas0ONQhLKkWw3MO0h7ZxE+YdMX/mxyk1lsN6cPcQyY95V4yak5OPgoJCBANBpKWnq/vjsrJy1anFjY018m20oU9I8uDAKDyBcRQK6Sle2YXsoiEhKQuYHE3AmBAcbnUfGQDKVwLCs9U2d16ASs3P5Ci/D9ZJG9M6kiSe/dPZ4saezWnobhFBvSBEWfzYDrbL9JWBqfvSdhu3ab9Jb8A8+Bxve/wwRKMB0u8qrk0yeTHtTbfcirPPPldNc/3yl79Ab0+38ifh55uhFlJrEtmuDy96pm3yI0x9CGe9CJPO2MYwDb8Tow1ykl3ahLMMgnH/83/+z/Lj5malubL4eFgiZGFxDIN/vRwPuYD1ySefQktLK5Ll1ywXRHNbfE5OEcYnxtDSWo/BwT4RcL1qd9a9996DSy65WA2sh8ORhgUOvhxoqdY3g/LIyAjWr1+vrsrgTePcTs2LKGPjtAIHbj2gcxG03k5vBngz+BMc+I3AcBrtp8uPkx/1r/KTGiu38lHx4oLU5B+PZ6Cf6W/60Yl4H5h8nXXRNjUX+lmTJ12Gjq+FrCFKmjQxT5r5iLRfBKoSaCq2/Mv/Y5WgpUmYzlNXJd5Pqm4qiX4m4mlN3eI77lgHj9urTk3OzspWRDk3rxAVFctFWPrQ0dGKpqZa9Pd1o7trGJ6kNpx82W7klw+rdT0jA3rHF+/2klcn+en1PrzIlGf+rDxF3/ROjqCmveSzIjGSaiiT6KH2CGiu8WH/1iwM9YZUf5EDmnqzLwhTZ8L57nR/xtcE6T7VhIbtNfGNmzD5GKj+jqWlTcM05tmA+V5wwUVqZ19NzQGMDA8frIuJb8qh26Q3fiYv5kO/pf4mLwM+O+FsIw3hLNeUZ/IwNssjfvSjH+Gyyy5TbouPhyVCFhbHOPgL9dlnn8fu3XvUWg8ejpiRmatI0MTkOFqFBPHclx75RXvi6hNw3336pNtPAjM8cKDlIMsdMRyIuU6CBGjHjh3qtvj29jbx19NPOo3WhtDECYLOJ56nDjeDPf1JkFgOn51uM/AzX0mp3NqYMjRpIPisnfo55i3QdTJpWZ6Jp9My7yMhXm8d32gPtL926/A4UdPTc6Zu9NfPLMvU1/STFnLx9tLWfsaocphCJ1D5EqZ/6a1tLWRJVBmHaTMystS9cTw3KpgUUidEFxSUCLGZQGNjnZou5bk3A/2jKFm9F5Wn1mF2JoLRwQTMCuFh3ixOstJESAgPp756O/Wi5/IVQFEFNRaqSmp6i25On40NJWDf+yF98vNMQPqAMdgS3RbdDxp0m3YZmL5hGAkCvwtnPPYZn42f6qdYviatM0/jNvFMXPrT0M08qUljH9I434EhKQb0I0x5zmcTz5l2afmESUuY/PlDwaQjmI7PJl/jT9uUw3rzvK9//Md/xBlnnKH8LD4elghZWBzj4MLoV199TX6ZzyI9LRVp6Vnya79EBsUFtLY1CgHSC17PPedspS7nupCPA4cFGg6+tCcmJtSuK64jYnreEs/pL94VxmkeMxA7wXRm0F4Keh1+5GF82gzU6cygb4SRkxyZZ2peSBwYz6Sl0xRt6uEMXwod1+nPeAbGf2laHcfZlngZGiaM9dM4NNyp+dFESQtCI5TjglP9q/KhZs3ZByyT0yB0c40IbbaH94SVlJQhP68AgWBAXZJaUVaNtLRMDAz0oqGhRn0fvb2DmJjqRcHKD5Cc0SdCmK2UDGJNZV4snySIBEgtehZI16uzfwIhEeDUAiUuwuOT8LALbfXJqN+VjMEev2oTCVD8HWgYN23TVuPndNM2/aDbpit2pLiEsyyGf1QaE9c8G5sgMdHfmCYyzvIJ+vPZGMZl3iZ/Ehr689m8K6OJpdtZN+PvJEEmjPEI42fCTTn041TosmXL8D/+x//AqlWrVHyLj4clQhYWxzAGB4fw/PMvoqO9XWlpUlPSkJNXBF6SydvAO7paMDw0iBNWrVSLorlD6EjgUKCHAz0kcIClBohrfTi4My0H3/fee0+RIN4cT5iB2sA5sEuouGNOB5zDjnEzTbz8pYn4zIGf8ZhG+x4uH9qsJw3zIiE0zwwz6zpMUl1Xk4/TbXC48EPjHVoP9a+yD1fXeFzzrKyD9dPQ70I1QdwmH64BojA2mgWjceK9VdRgUEs3Pc2rShaQJ+SnqmoZMtIz1FRYUVGpWhTNzLgYurm1UV2R0d01goziOiw7c68I0mmMDsl70F2kwDpw+ot1CASBUAoXOutpMClShfPcn8hsIjobktC8P0WRH94fRmIkUkbVne0x34axzXvhM20TRsNvjtDv51DQzxhDNEw8Q1aYnn6mT02f8dn4mXDapg6mHoQJM/FNevrRGO2UKZMw8Z3xaBhu/El4aBMmnlnPw/fIZ8KkYf60zTPrQZi0BP24TvC+++7DH/3RHyE7O1v5W3w8LBGysDiGsWnTu9iwYaMIrgUReOlIT89Cdk4RwrNhtTh6cKgPoYBPaYJWrFhxcNBcXIwiujCL+WhYBNoUIvOx+Q+GJ7hE8M1jbHRSBGME7kQKXx86u3rw3tb3sX//fsl/Vl3RwfxMnkbQ8NkM0MYtmcdsHTfuT2gth3IdjKueYvHoZpj6V5m42+mvwWdJ5oAp08SlTYeuk9YkxYkS7UO1N07wmfnR6LB4O7SfftZl6mcdR5dv6k7E3SYP8eE/qg4G8fwJkx/bw6nEqFoczd1BXCfG4xB8QorKy6tQXFSs1oulpGSgrLwamZnZGB4ZQEtTg5BkniI+iNGxQVSfsQtVJ7cgIXEBUxMJagG0eGNyQt6pG5BPCqFkKVrqT20Qp8rYFg8PPZxyoaMxhNaaZEkX1ORH0jj735AHA75T0z7zjRC6b+JkiXFo87sizLMTJl/6m/Q0fGY+pmwak97EZRj9aEyZJi+CcZww6cxUmdESmbR00zbupekJtoXpnGXSJsFlfIYZbRDjMpxgGP1M/oQhikxPQwJF8kNt0Nlnn63CLD4ZLBGysDjKwT9RM/g5QW3NCy+8hLq6eiSFQuq27PSMHCX4eFJ0a3sLxsdGccrJJ2DtVWcgmNSDyen9mA63iwCdVkceuBPTJe+gECkZnBdnZUAlmeHVFmY3k16rMz0zh4H+CXR0jKCzcwqDfXMYGYpialIG6KikUSSIg3RcYBC67tp2jjQ6PO4XDzcCJP6s/j2M+1CbMOHa79Au+3D/mfB438bj6DrTpetjDIWRJk40JE6MZ0gL202b/yiH41m7Tb7azfx0GBHPh27mr235V/mZcgnWmXUhuDidTk6LZGZmqUMAafP8qLy8IpSVViFRBC3XAXW0N6nDM3u6h5Hob8UJ5++AJzCitEAkPiyKr13VzyUEKKSnw7gwOkH8qeHhrjBFfupSMDbgl7gkP/rdExTKBqwv62oMhbcR3Eawm3j04zNt3f5DSQbTGjcN3cYQzM+Z1vgbm2AeDDP5mj7kMw3B751wEjCC6UiCmM7UxeRhyjPlmzQmjhPm2aQhCSJIgAy5ob+pJ0E3jYFJa9ph2sVrNa677rqDU2wWnwyWCFlYHMUwg6wZ8Jzo6+vXO7XE5onRScE0pGfmCOFZQDiyH4FQCzKyhxAMTYhwc8OTWACfuxiJrhREotMYn27F+EwDJmc7Jf4o5qPzmJ1bRHhOfolCyFCCT4SBDwFfUPJORUZSNkL+DHnm1vwMIUBeIUizGBudEcE6hq72SSFgc+jrnsPoiPyynZMBRq0NoWH9db2NkNAkQA/wehiizRBj6wE/5lJ+zEPHj3kfNi7hdMeh86Bwinko8rM0bryfD+3yuFBz+sfrTgGo22femyZLhvCYumqbRi+6pp/OR+cVc4st4lCFfygsZti3FKQU3lny7suEBKWmpKpzcIpLypGfXywEZxxNvCi1t0uRoP7+EbiT9yOr6ADcvjl4fZrAmXU/iv9K+9hGTnnRPdznQntjAJ0NyUKEAuIlAjqBREaTCPYL67P0G9V9fagfwbgmnQk3beKz0ZwYf8alTZg0Jj7jGdLizItwPjvryfdDN22nP2Hc9Dd1WJrW1IfG1NWE0zbGlMP45ptw1tWk5ftjHAP6OZ+ZjjD5Ghh//ij67ne/iwceeOBD54FZfDwsEbKwOMphfily0OQgyD9ZCr+amga8/PLz8AYGUVntRl7BLJJTR+XXoPzadwmJcfGgy3wRWR7MzvdjaGo/ekdrMTjejanZKcyJkOaJzwG3Bx6RfpH5BPQNz2F8SgS5lEsFBS9BpQxfjGkjuOHJlyhpvG4E/X5kJpMgpSMtJQ2ZKTlCmNLh8yUJSfJgYnxBSNoserrC6GifQW/XLIYG5zE5uYColMX2JFKLJMZoV6Sk2OCuhyU6PzxEmWfdF85nug+NvjStFiaHYunz4XFoMgqkmFPBPGj/DxUhYF1pSIooFLUdX+htBKVpr2kbLeVmmPLRzzxckn3IqbCiwhLk5uaqs4EyhRCVllapQxO7utvUgvmhwQEM9A9gbHwQ/pQ6BFI6kOAOI9GzgES35Mg6i3ymIkGt9xFS1N/pFfITRF9HEHMznB6l1oTxJPKi0YpQc6K1D0ZIm/oTxo+CnnV1Eoql8Y3bGD4T5tmkNX4mPWEIB0Gbz86y+Ew4yQVh8jB9b9LQsH2EyZv1N/H4TNBNMB2NKYcw6UwcZ1xqbGj4t82+MemcedDthMnPgOF85rqgO++8E//hP/wH5OTkxEItfhNYImRhcZSDf6IclCk0CRmSEV2cRN/ga5gIvwmPb1iI0SLciSkiHNOEtHgkbgRj063oGj4g5KcH49PTmOOpzxyERZBxPOU4m+BahM/tEnLjlnxdmJyJon90DuE5Cg8KCA7AYqTo+agIB3FH54WccQu1GM4iROYlrowiiZKp35uA9JAP6clB5GWkIT8zC5lpGchMz0ZKUoYQHw9mwlERzDNCkCbR1TmN7s459PXOY3hwQV20yRZygGcdaZxgX2g//qNJQhzaT7kOptOOQ58/ashbGj8O+pkToj8eR85Hhznbx390W4wGiYaCj+bgYm8SppiboCBV2+KLSsVOU+Q4OycfJcVV8k6iaG6uRU9vJ0aGB6W/hzA7Nw1/YAYuz4R8P8NChIbh9o7DFwjD7ef6ID/6OgPoafNjdFC+IXnfLvWtmD51khYtpE37nEcGGGMENWHaZPIgqSBMWxjXxKEhTFoD48+0dDOtibM0rjO/pXnTmDxonHVcmh/9lsJZPuHM36QzGh0TZmymYXq+K67pIQliGhqT39L28Zm2iWvyIngy/HnnnaemxEpKSpSfxW8OS4QsLI5acHCVwVEEkQyDQk76MTbRhJGJ7ZiZrYHPBySF0uB2+UTIRTA62YXByUYMT3VjZGoUk9M8h0cGWclJxk4RavKnTnlFdyz/8NyCOg04YcEN72IQPlcqAty9kjiHmblZyVd+oS66EBHWE47IwL0wh7loRPyjUodFMbxjiVoriJ/eXTTPnUQR1p3USoiWZJeSlIisdA+K8kMoL8pSpigvG6lJUv9Er5CqRUzNhDExMY3BgTA62+dQXxdBU8MCRocklwUtVCgIWG+psWoBn5WXQtxtbj2nENdpaJzplHUYHBpw+Hhxz6XhHE1/t7wJZ5s0mK8ZqnUZQjjTM5Gfl4+kpJDaJl9YVIacnAIMDPahpbkewyODGBYSNDYyqor2et38otQieWAKCxhGODyG8fEoRgZd6ioMkq2EBK4Xi/WVsrVbl2vqYQSyIQNxbY/xZzS6DfS70g1jHuZZa5biYSQAJtykN203REKXEfejm34mL8LYhInrLMf4OWHCGUbjfDZwpjfkxYB1MHVjGN2mfjTcGcb6Gy2vyZtx6DZrkIyfSUe3WffDZ8YhkeKlqlwcfeqp+o5Ai98OlghZWBy1mEX/YAtq63eib/htLLpahPhwi3wqQiHeMyUDqWtafimGZXDlAD2HyfA4JmZGxYxhbIrrgGaFwMxLIKfWFuEXVuLzBDAz7pFf/kF0NgUw3O3C9IQXoWAmMtK5yNaHRHcEoZQ5ZGTOIZQ6Bm9oEInecUQWZjA9u4DJmUX0jy5gKryAeRlCqIGYFvfk1AJmhVgtCDFalGIXoxy4taFWaSHKQV14lsi3YBDIykxAdbUfp56YihOrMpGdsgKexCoR1hMijAekbRF0ds1hz+4ZfPDeHNqaSbT0QYFaHlFQOW32Q8wR8zPP2taC7XA4nLczr4+Dibp0RD1CcTE4A5cOxSYs7s+8WafcHJ4arqfCQknJKCmtlvcWQntHC7q7WjE6NoyhoSFMT00p7YPH41b30HFXGc+Dmp6ekmdhrJKhmZqksDVlkBDphjBM+cb6QvsRRuibfiXopkjRh0bGSQTz1qSA6XW4drMYraHR+WhiY0B/88z0jGuMiW+0L4zrDKMfYZ6NzfyoXXESC8IZx7gZlzaNk6TQONMYONMa0E0/Ux5JkIFpm0nnTG+M8SNMvmwz3+sPf/hDXHnllQfbavHbwRIhC4ujCPJ7HZ2dzdi7bxva2hplAHQjLy8beQUUeNxdkoDpmTDCsxNCFsIyMArrcE3KoDgpgmBShNqM2BHJZ05IB7fIy2ALLxYXAmL8mBybQ3//AFraBoRUuNDXlQCvOxU52QXwe0MSn8OBHhI4MuhxmkKFUzFReP3zCCZNIZA0gUTfGCIJw5iaH0d4LozxyShGJ6jZgZAl3kbOX7mSiYzhSnHAmT15VPmyiBhJkmpiXjzScqK445oS3Hjh3UgPlQqJ+0DijSHoD0r7EjEnhK+1bRJvvDaGrZsiGB/1SNYUTnFBwsLMM2H8nc8mjsaR3BomncaSwI8Ak33cyLq0LAOTbmm4EYo8H4hEyO/zISU1AyUlVfLeXdI3TepwRF6oy/OEpiYn1f1vk5NCjifkHamDFplHLEMFCntdYLy+cSGsDUkIE2lywTqYuhC0OTVGPx0nTgRMHiQpBs4wQ26cIGEwfoaImPR0k8QY4sNwYzPMpKMf45AwMMzk6dQYEYzD/AgnMTLGWT/dTt025mmeDYyfyYdlEfRjfWjTj+WZvJ3tctomXz4bP4JpWA7f5X/6T/9JrQ3ihbsWvxssEbKw+IIxOTmBuvoa7Nu3E709nfD43MjKylGnRIeSvCLwRLgkyi/ZqA+zYW6Vlj9ZV0QGxTkkuGdFCHLbu7iFAHFaI0FIEBLCiMyPycA7ipHRAXGPi18EPt88sjL8yMjkVQduzEVcGOxzo60lAT1diRgbcQvBcMlAK7/2E7iYWRiQDMp6CoSDMgdn1loG6pjb5eJpwrPwBafgT5JyPCPCccaEDI1jeHwG4xMRTHM3WlSEmCTjIK/4EfMRMz8rfdCXgMmZWXzr0ZPx4K3fQCg4iplwnbQV8HmTVF0ZORzm4Tbj6BscxsvPT2PTBiGGk14lIFgnZUFri7Qw0cLKCBbtNmGHxtHP8TCD+POh/p8ETPpRI6yzKMb7qPg8KyorOxcF+flK+5OcnKIu1PV4fWprfE9vB4aHhjAw0KfuxgqHZ5RGLcJ7zTitOU9yqhdnGwF76PBvKqP92fesjzb8BrSb8Uy/6bgkERToWtti8mQcQyRMH9JNP51fvA5OomBg4po4hHk2OFw+zjisD2HKJxjGOE6Y+M7yjNvkYdLQz1mu8WM4/U0fmDaRGNHPTIcxnsnbpCVM/ia9yY9Gvzftx5PcH374YXz7299Genq6SmPxu8ESIQuLzxmDgwPYs2cvGhobRHD1i4CaVes80tMzEAgmw+tNFHseaupL/otGXYjM+WWA1CfP8jBEGYLFFRM66plSS37ZKoIk5CiRmqGw2CRJ/AUtAkbIUiQygYmJYfT3D2FoaAKzMxzQ3SgoyEBpaRqKS1LUBZmjwxG1TqercxG9XcDIkPxynuP8G3/F8heulH5QoHIRrxYYemGvHswTpD5e/xxCKWF4A5Pw+KcQTZzAzOIkolLHKRHQ3a0L6Dwg8RI9uOveE3HjtScgP8sjJEzaleCGxx2SsviLl9N785iakvThYclzAvMLUfzs/8zg9Vei0g6zRV8LaHOmkXZrksRnI1j0c9xPxTzorx5j4bGHGOLPtPkO4vF/W/AVMo8jjcQMY78mJyer3WG8S4pEiGuC9JlRHejsalWLonmf3OBg/8GFuBS+WgAfem+bfm/MXRfqbKcJo238TV/QqG8uBj5zfZB+33yOkwETzvhGyJu0S/NhOImDIUImDxOPtnEbY2DydoYbEmLayjgmb7pNemObuLRNuJO00DCcfck4Jn/C5GFAfxNGEsR8jBaIxoQRpiz6mfIJugmGG9DNaU2eE/Rnf/ZnyBdCbPHpwBIhi0+MpX/EFp8MHDy3bt2KV155Ba2treqMl/yCPGRnZSmhxgWUCQmJ8otfBmz3HPxBHnYYUURjNuzDXDgo4R4x+h0oArLAgVWEmvrzFSKkdpQxjP6aKFFzxKk2LM6JTY3RlDKgcU0L4ZlDopCk+UhUnQU02D+rdnFNT8igH/UgLz8DxaWpWLEyE0XFIfBH/+RkRO3u6u5eQBeJUkdEyAkFBgVOVLVVTV2QKMj/JCQUlDMzYczOciqP0xBSm8gURsZ6segdxxU3B3DFpSkozilCVspK+H056qBHV2KytJmaIJK8KMIz4xifbIE32INgMEFIkg/btk3gJ/86jqZaabfE1OUZ4kM3v9e4EGcfGjf9dbjTT7udNuEMJ5xuDZ13HEvD42C8D4+6h3rocP7DfCjYSValfzKz1FRIRkaOPJdhanoSrW0NQmoH0N3FO+X6FAniDkNDgqgVMsKYtvouVAGHlmnq9WGRoNtu2qxtXS8jqJ1JmN6MFR82mtQxPt1OMNykY76GuJhnky8NQT+GMR5tggSC/vF66bj0p9tMkdGYNObZpKPbkBJj05g0znBjnM8EbScJMv7GTWPKMvkyD4Iky/gzjknL+/4uvvhi/Pmf/znKy8uVn8WnA0uELCw+A3DQeumll9SBh93d3SgtLcXKlSuRl5enBJkZ7DgwKoEltjtxVkjQpBAA+dUp/4VnApieoiaIg7U+0l9rXGJTHGJz8IzSVuSIa4I0ISF5iN9grgdVfRYQhQL/5CUeZFBOnBEjhIhrjNzT8Pgj8Hi10Jifm8fYyByGBmcxOiSDNQJqu3ZFRQ7WnJSPymUhpGckYHw8jPbWWUyP5yMRvOzVJ22aFTsshCeMqclpTIjhFRBct9LW1oEdO/YIMZrE2muycNOdmTj95LOQmb5GESCSPj1vJsJF2sV1RqMTw5iZHUBS8jx8vrC0d0zqO4uB/hn85N/6sfH1SXX9gz7rJi6g4oYCRRMlo7UgjJuP2i/uNs86XjzcPNOtbeJQ/7j7o3Hk0ffQgOSUNHVxKm+PDwSCyM8vEb8MdHa2orevA709XejoaFd3hfHb4DdFm98HvzFttJ/6FlT2+rsg2DY6+Z3pdhqYttAmuaDQVl6OeLTZF8xLa0sIlkVogkFBf2h5TG78jMCn2+TLutPo9HHNiPGjzbh0m3wJ408/o7kxfUH34epHf4YTJp2JT5jymcb4OfN3xnWmN4ZwxnO2hzD1N3EIxqHhuyS5/epXv4rHHnvMToc5wH4z/f67wBIhC4tPCVRbv/DCC3jqqafkl3m/ugV69erV6v4f/UtUL3KkmZPBjbKOA6bP58N8dBwz4QEZaLmTx4eFaEDiaVU8hRgHYDOY0+afLQ2flZuZxfxYDh/Jd8yftzr/hg4RVrTpy/GDg4gKUYRAH3DoFiLk9kThDfLcmVkkpc4gJT2itDBcNzQ768Lk+CLmZj3wupOQllqAnOxcZGR6kJbB3SxzmJl2oafLi5bGBfR0hyX+JIZHhtDb2w+ffwann+PCeRdlo6r8FKSlrERiQlBqpAkcIS2TtrHNXhEC0u6EXknXL9XsltBpXX8lJKJ4+YUe/PT/9GN4kL/49dSdITiG+BxKjrQQcvpJbmLHhaKG9tNx+KzDtNvYOtz5bBDP55Mj9ro+hJycPOTm5CLgDyAlNR2FhWXqSANqg3hxaktLk9oqz/VAZhqMnUSSzPVB9NfEWAtm/Z0w53iB+ltZ2g5ne3UAyQsJp0mv+zdOkvitMa9D+1Lnb4Q8dzwR5pk24zKNiafz1GCYibs0HmGeTbk0DKOhnyE/BNObuCa+08/EIUw96E8/E8+E023KIPh3bso2f7fO/OkmnHkQJszEI+jmOUG8I/B73/seLrjggoPpLT5dWCJk8Ymw9A/XQoNH21Pr8+STT6Krq0uprE844QRkZWUpYUEBxNvAo9GIDJIetfhYhjwhFPLL1J0Ivz8RHl8EAwOtanpjatKF8IxHkRjpdPmfgywJkf5Vb7Q88qerjDnsTrn5L4W8OPiu+LpYDgmDJgZaYJgzX2g4cHOhK22vxwuvkDLeXeXz+Q8ar5d+biEiCQgEo2JH4Q9SMyPEw8P8pY4y8PO06Pl5+SUc5U6uRCQnA/7QhPTDvAhrt7QtEbn5PiGGAfh9PFwxSWupFPnh96Xbyza6EjKkGRkS0oVowjYhQm3SKJ5/w1ZqocuDIZsaR/HDv6zHvt3TStiZdUI0uo10O/207fT7OEMc6Zn1oWXcJoz109B+un3GfWQ4R2MTndNi+fmFyMzIVO8jK5tb5wsxMNgv31wLurs70dHeqhbdU/AabRCL5nsxApmLpbXQ1oLbOfQfKgZ0mzS0w9RdC2LjF/cnnFnwXZgxg2US5pvjszGM58zDEAf6qzYInGWbepr6M8z4O8tb6k/DZ/ov9aPNNHSberNsE25gwhiXMLaJw78h+jnrzfgE4zCMhvnQNuEmnYnL90UNEM8GevTRR3HppZeqOBafHSwRsrD4DcEtyS+//DJ+8YtfoLm5WU13VVdXIzU1VQ1iDKeRkQ3+AIV+QMiCkAT+KhchxEXECS5Of4mAUloPCiyuiXBhLiKkZy6CcHharathGv6BciCl4eApsQ8OqoSILUV2dByt+qebgyeFqNsjRvz4K5zrkXxiSHg4RafJDomOT4XxvBkSNpKjpYfk0dZG3CQjyp+/tqPqqga3ew5ub1TyDgtZmkRyKIrxiUlMTDWIEM9AKHCiVD0LHimH9WTNVf3Fii5IXwiJcruyxScR84v1Qn72SbsGJJa0U0Vle6U3xE25cGD/IP7m/9kvJGhKtdlJgpbWWfeNedb9JM6YWwt3/RxPp/2M0WGH+sf9mA+hgnVlD8Lpp91xmNHX6R/304KSU2GFBUXqhvlgKFmRoKRQCjpJgno61QW73Z3tmJyajJMgBQp0LZi1dm2pRig+9C8VA7qdBqbdcX8dPz7NRH/2m8mXxvQjy6NNY8ox4QTDTT70N3GZP+tt/OQfRjj4zPRMy3aZZ2e+dBMMM3VwPhMmrgkjTJjxYz6mT5e2lzbDmcaZzlkewTjOuhEmrYnHMSMg48U111yDr3zlK+oHlcXnA0uELD4RnH+wX0ZwIHzttdfw+OOPY//+/WqevqysTF1wODc3q7a08sA69hFvgg8lccs3f9XqX+AukoVE7t7iYCmD90KCCH4hPxH5dbjIwTEmmOR/5uESoZ4oRER81aBKgsVBlNoav5CXQDCopthGRoZV3ViWhxodr+cQcuP3i62Ijz8WTrKjSRFJEvN0GpbN16zftRZI2k0/fgcm7FBbfx8uVTdOjfQNdGBqYR2y87YICRqD152O5MD18HnOEWEt9fP6VD04bROd9wtRy1JrlaKoFQLUJHnFrkKXvlrkbjjlFkGSoIXNe1s68Xc/3IfGeq0J0vWncGJ9tVvXTwss3TamjAswbcfD6Eebz/JvzC8eptPG+0T7Mb4Oi/tp/1jwwXgfxpH8CealhXJycqpaKJ0mRDs5JVWtD3K7veoOMe4YU0Soq0udF2SIg/qU5B8+a02QJkI0Ojz2vX0CmPpr2xAH/S3oPicB0XVlHN1/+tm4Wa4zjOCzqUO8LlLnqPnBoH1omXCt3aSDFaCVyJ4Sp24zYzMufwSQyHOa0NTDtIPhdBtzMG9xm/7RbYrHM8/Gj3k6YfLn36nJj6AfYdIZOOPw77i4uBgPPvggbr75ZrsG6AuAJUIWFh+B9957T5GfLVu2KA1KaWmZIhccvDgtFpZfcVxXw51gSUkpiqioBaAi0t2J1JKQBPFPjEJJfsFGOXVE8qNGcxkc9WBpjBK0MoBzCo2DKw0FvSY6HsnTLcIwWfnzskUO3NTikOSkpqYIMUtSZEdrg3Q6GmqkXEqox8uiIT5k6wflNjCPRvPB9piRg4SLw0h7eztqa2vV+ihXghdpmS5Ur25FUVmX1G1QJGMu0pNvgt99kvQfpC0pCPjT4XIPIZrQIIRnQLKdOUh8uJibRIhuZaQOM9OzWPdCHf7tnxrQ1zMr7WabjJDT/WeEkrE/7KbNZ90eE7Y0vTGEcTPcxIuTpXgaHVf7azBdzCkwceJY+qxhovFb4ndVWKg1QqkpaSgoLJN36lEHbnZ0taK3u0ttm9dESAtovg9+G3zW042aUNOPwlr7f9Kh/9C2062+cUVW2H/aj27mz77gN2fKoM1n+vNZlarqJOFC0DR5E7f8x3ZLTjq/WL5MQz+V0lllR9cxnIE6WNxsm6qTlMtMVbj8/Ym31hzyO9Z1c7470ycHyxWb4YznJEk0BJ9NHuaZMOlMGj7T8JmgH6e/TjvtNDzyyCN2+usLhiVCFhZL0NbWhl/96ldq+mtmZkb9WgsGg8rNxYvUYnCQCwZDajqMUxf8IxLxIIPsgghnThXpwW8xysGQawA4yOn1EFpw6MFXERW3Jj6GtHi4lkgGRRIfPVWliQ5JFt2c/lBTbwL9y1fn5ROilpKcotIQ9KNRbppYPAodagk4EHNgph/zIYFi+cSHhwUKPm1TCDIud6i1t7Vj79496OjoUPnwrBv2lZfrjLwBcbtRtrwbpZUH4PW3YXH+RKQn3Y+Ar1r6qA8uD9f+TEquvHZgTuWvDQUGhaMIdql8ZDaK1pYh/Phf9+D19V2IzOmF0QxkuTTsh7hQ1s+mn00fHRrmfKZt/CRXcZs4hDOuMQx3hsXj81n7m/DD2R8FE4fvJxRKRVFhMdLS09SuvbLSKglPRFNznfR7M3p7e9Q6oZGRISWUCaZnfcw3RcNnhpNA8zs275i2s050xd++PDGeyo8hJh6/XaMlYbBORTtWBRVOsFySL+5aU8RWvj+VSIJVn4mvKU96ThchHqp+MTfz1dxFh6t4Bsap4oktJlZl9RCrmiJWB/MVf/6r4zFjU1e9DsikM/2i/bTNv0t68+/AaICMYT8zDd3mb0v3iSZL/JtjHE5/cRfYmjVrVL4WXywsEbKwEFC788Ybb6hFz9RscLEztTzc3TUdW3vBAZNCnuSHJIjaGZ5v4/HMi+AXAuQVQSDj6cK8VwZIr140DCEqnOaiMKJgihEXD8mNV09PaaJj1ubQTcHFMGqBqNnRi65JflgPQgmQ2CBLQ2JCIsQpJ3lUoKV3Vuntt7SZjnFp2JapqWmlweEZP8yHRIaGQo8DuTmNmAM51w3xmdu09+7dq3YqzUfnVT+Fgsnw+wNKa6bXHvnUegdO4VD6VC6P4MRT24Te9MPrOllkYQECoXn4gyR0mgCxr7QWiH56aoTlTU3Oo6lpGP/zh+9j+/t9SCRJUb/qddvjfaEFlyExhAl39pd+1vHiftp2+sXDmBfdzI/hppxD49Am4m4Trrxj7tiDQjzMCZOW72t8fAzp6VmoqlomJCgDOdl5KC9fDu7eq2/cj9bWevT39aI7dpCiEb5OmCGetnk36h6y6SnlTxgpoJMurZSpd7y+jG/aQ6M0OuLHb9WQCRpqe3iUgnqf0sdq8b6Kr/MRp/Ljs0rD7yAWh8bEEW/+r8IZWb1jBsTCDqZRr52eYqROB99z7J2YeimIrTRb8p9KEYu7sGDInJPokfjESabTzTh85/TjM/9u6TZlMYwaZL6/e++9F/fccw9yc3NVeoujA5YIWXxpQaHBqZznn39eHXhI4UqNCv05cNHmQErBQfKTnJQiRMYj8aIiUOZF0PPuLWqBZBCM8gZ1P+YjPsnZp0iPWocjxIYEgoTHQzu2EFkTI/mVTlsMB0sjQLVbL64OC0GJyC9p7q5imDEE42lNkZQneVAYMW8O5vylarRG1DCRYKnRXv5R6SQeyx4ZGVXrjBjX+euWRej8Peq5t7cPBw7sF/LTouKyTBoSKgrXQIACliQooAgQ0zK8tJQnIWehpe0DNPf9H6xY5cKNV31dBEUa3N6wkChdJ42wGBIh/Tw5OYuJcTemZ+bx3K+24omf1WFynBo33T+6LbT1s/HTfajbaeKYftX9dyR/48dnGokV83eGmzI+bMz7M26TPu7W0PbBR0E8TGNiYhK8IJUEtqiwFCtXrVZrR7KzclFBIiTvrrGpRohQAwb6+9DZ1S2Etkd9A868zPDO90TCyjB+1+Pj4+q4hw8TJyMO4n6sf8x1MC5tCnu2lf1HQkGbhmvlIhG+S/23oftXJVNglfis8nIUx2dO36qiY/U2wXwk8WF5pC18DQfzEGOm0RKoMRJQl8gNlTxwVH/T1EKpILHo0PHMt27eEYMYrvLSlZK2aUOo8mIwfWvAdur84mSI/cxFz1//+tdx9dVXq78VZzpnfhZfHCwRsvhEMH/gxzI4MFHYc2GzOemZW97VVI4IfAod9atOBjSSh+TUJCFGaSJEfPK8iECIN7KLCVL7IwP2ohdzsyHMhZOkf3hIoiY9ioyodT5xgqOEAYWGDLhxwcDBW1VNbPprIUWiQWP+NNWgLMYMtBxkSTJIUkgCuO2c4ZyqmhUhxEGfGieSLgoCXr7KdPQ3aztYDg2LMHUw5Ck8M4MxGcD7+vqkfzqV9kBrk3Qd4oJRT82RBJEA6SkDlzo3qaKiQuW3fft27NtXB5dnAJVrOvHAV07B6adcjZFh6SfPIpKSudWeBIwESAvl6elZjI/K03yWOntoZLwBb77Wgrdf60V/X/xkXhrdh4caXUfaxk/3rbbjbsLEdZp4OhodT/ubuPp96bKPlEfcj27C+B0eOi+C72VoaFCRcRqeIbRmzSkoyC9Edm4eqqpWyrflRl3tHiGnu1BbV4Oenh55//KOYvXlu+B3zcX8/F74/vhuafOZ72ZgYEA96zrJdyHfBmG0i3y3rLP5uwnP6G9LPuSD7dCWJkWcMl5Y4KL++LSYtErZhCIgLEK8jD/7Wn3m9BOjzyCKkxb+LUoUFagt835YB/2sSJD8p3fIURPDOjKOJGB+8h/D+X+UGk61Jol/OQzWGh0VV6CSMDajqzyYUiIncMqYPzLiu8YI/Tek//6MYZ+yv8455xx84xvfwPnnn3+wH006Y1scHbBEyOK4B9f2cMDir7ONGzfinXfeEQEzo6a3nAMYB1j+ak5JSRXBHhRBDYkTEUI0j1ASNRFc6KzJT2Q2IG6fDMJ66sqo/Y0gMnnqMZ6jKn1jT+LWg6cWyhwgDfkxg+XhjJ4286hB1fzZsl0Ulhx4OSVBIcZRnlNWmvRQ/R9X02u3eeYvZv0sOWJa+oSkh5d2Ulvw/7H3HnCWXcWdf3V4nXOY7p6syTPSSBoFJJQBEYwDNvZ6TVh7sVlYe3e93r/tj3PAXqfF3r+9/hsbvLZZwxqMAWOCkAVCSIA0EijNSBM0OfV0zum91/36X9+qW31vt0YEG8xgurrPO+eeHKt+J9xz83nOECGUfFXMt73Y7qowIcrt2ZEH8rV16xbp6VlrN2kfOHDA/FBevmXW2Dokd3/PkLz+B18lnW3Xy8X+OY1rURobtZLLtczqs1CYV4CkwrrQLLnqBZmaOSXnzp6V5sYNUppvlwfuPyyf/PhB6etlG8+FMfUHudmFI2lSF1FvLjizyuvd/Xs8qR0RZOPBjfjDX9jjn7YO9/Dr/tzNw7m9K0+TOjFnNbsOYQ/RNtPTrAiNW7uWEPDabtQ7oLyyIif5Ap8sYcWP1+trrd+ypQnwoS0A9bSP32EFyEyJdGizoaGhJA63IxxxtbS02uoTZrosoKizs0N9+cpgf3+fDGrYqckpS4e4KC6KeExZrITwfkc8AVjsn3pS9wUDPQlQUVJrN1MX/Gvfw+humMsVBKb1S9TW1xXgqNckXh9Tli5hVfdP0fhkyKzV3lefHAj5iqtlU3WNXxXjjfN7gKelt9jUw6L1D87heVjKTxjaijHyvd/7vXb+Z+vWreZOmpFfCL+rdHnRKhBapX+VBIMGIMDMmC0/8MADOns+pMy+0gCQHyh2hsQh5KbGZnslvTJXrsxsQQXLvNTWI3yUeS5UaHx8+b1WFopsFcGQNawqNGOe9gfbTxidGdxlJcGA8clr9wgiGClEuFDxDDFEmcUHM4XhcqYH4GD3A1WxMuTCDabraSKA0hUgRnlia/FFOrMKfgYHBuRiX69txczPZw4sawDC+KycQ9zV0tDYpIByUsZGx6RQLEgdH/9ct85WH9g2O3PmtNU9QARaXERoLMiaDb3yw2+ul7vvvFPKK3ZJ/8CMhl2UpuYanUEvanzzMj2Zs3uIFst7pTg/JrMzrIgsSkfrdlnTcbVcvDAvH/rwB+Xv3ve4TI7HYWnNX1IWByE8o/vz84HMcsCCMiBrZgc3DlbSMEEe1u2IQ23MnIZNn8MfFOaVz1DWPshXaXy1LfpGrM7Qjui8uQhQAaCyEkkbc+8UlyoCgGgD+gn9wftESjwDtKampi0u3jTk/ArfvQPokjb9jXgnJyek98J56VPwQ18lp9yN1djQKDOa3uzslPknHq8TJbpP0tsMBLgHassdEw2youtP1IMrdwuPhAMEmQPhEpHlb5uZ0XyZrhYcyqbsBuLV3rbntH2c6P8aNomXfFucFr23K30Xe7tyQOPBbG2k/w6ePAvl5b4iC9jcuHG9vOENb5TXvva1tiK6ckwHZc2rdPnQKhBapa9IITgvd4L5sPoDwciPHj0qjz32mL0lw0w5zq74DLlM6lQA1KsAz+V0Nlyls7naolTV+NI+ZwIKc1WSn62S+WKlzghhmxZsiTDa8DFm58xxiauuINwRlvMq5GY0j2wj4DdGX9QxOsID3eJWcqbsq0YweIQiKwNhH4DH85DG6eTP2BtDV5uZ2RkZHBySoeFhmVbB6d+gKmocyrzLERAuOIkPsnNMKiAAbmPj4wYwO9rXSFfXWjtsDdDMcwmkCkYT4paKB+bKgMrcrLzorl5561t2yNruOzRHzdomfB0/J/MFzla1yvTsqEzOHJPG5rwCz0WZmeYtI4RSTgV0hazvuV0qFrfKiVPH5H/94Z/LA586pXGzFell8sy6IAvhs1xlAU48u+7P1LMLwGy4eEa3ZJKfiM+F/3K/y/yvsIfcjWfcPa4g/FCHtFuEQwdoslJJH45zYBDtj8BnhTMUgIg4or+s7E+0cz5flPb2dgNAnDPDzcEPXzgfk97ei3Z2jJUS7MkHoR1wef/lUyYG0KMg+LD/AEBaP7ZF5uX2X3VNsHrUiQXFKjGYHYDE2ob60mf9W9A8MsbJk5VEf3xFU3W1B5gTprmlVTo6uhQk1lif7R/ok8mJKanK1Wk9NiRn87TvKI7hvNkiZ4AW+ajvrI6NaQ3DJCOv8WvZta5JnzomL7wgEau/1Nn0TEHe+MYflp/92Z+1+qTOaa9ouyhPUNa8SpcPrQKhVfqKRBe5XAcweXPGXLRlaZ657RkQxKyYGTN5h3HzBhJMv66uRqqqlZlVzCugmDcQxEWHpYUyZWSVkp9TAR0rP85ynagCfXSbsPd68VGU+kVg4MZfcb5g55LIJ4KJPGYVQsPDqDkJB6OlyuPTGmxb+LbU8uv4E03J43KjCwqeSR+aBvwMDJiQIx+44SfJvf355XN+VgdZXaEgo6AAB7A0MTlpfru710ptXb0MDQ7K4FCfhW5sbNL6rJZJjXt6BgHCuR8EYIUJve6Nw/JDPzItr3zpXqmpvlrm8m0yNASwqpOF0qQslp0znTCAm/JyDpbzdhufIFEwqu1YUV4va9rullKxRx559B/k9377/8qRQ2N2lov2RWVBEBTCiHixSs2pnoZxUONhIqzbpWFWqmyc4fefroJ8BS8dc8TNOSzqua6uVsGHrw7hTJPHBID+js6HV+nrxMP2JkJ96eyMkq106DN3E/ESAMQ2HICW/kHapEG/sAQ0IdJT/CEFFfT0ET7dQT/UrGnbsMJp3sy/9Tp/wDbR+IEoF29RasDEysNGn0/C0haJHdtaBugMjABANAzpqKLMhG9r7ZCu7h4d77VatqL54XJPzva0dORl2+6i9GwqSEvbvFTX0r/ZruKaCy1XsVwBfZkM9Zek71yVnD2Rk9PH5mV8TMft7KTyA765x4WkOeMjhbyOY00D4MzKLGe4fu/3/qd9CyzIy5/qUNa8SpcXrQKhVfqKRBe53AYxeQL8wIwBO6xSAIA4/IxggHEzO+MNFrbBamt5w4kZqjK/Sr6w7uCH3l8sKPiZrVKdm5yjnD4sjKnrrw8TZ8LY2jP/KlzsQLIJhnRrilUWXslHwawDvHg8KcUzqcQr4ZwHAZRw4Lm21s98WHJ8VV51BJIZlGxGzAw5idvThwCIczIyPGxnowATEM2IP29PhI5ZKxGfxiElze+cCgC+FD8pszOz0tDYaEJmQcvELcYTkxOWJwQzWyRsneVVOIyNDcusCg2+OVZRpmBT5dDWneOy69qL8vKX3SA9nbdrfXQoKCyXsfFzKux6VTBxFkMFjLZBRQXnkDhs7kKe/GnUlle2exprr5GO1ttkanJe/u/f/C95xx9/RsZHaX+AVypEI6y9Mm1xuL0maHoKWIg7nb0v1z3d7FmjADsWe2L25y8Pgtx/Gn8onsMNFWZrh6RfQNjRx/2OpnpbEYq4WAmkzQE7bNGgAxrof/R/+gC6raQs9RHXiQ/QRP8gDlZ3rBtYPwAwJX1awwKstKdJlW3R+WqI/ame5NjAEchoqS4Se/orOEidrE0AN2qytKg+nW8s2dtf8oxOvg3UadTExb+VV8d+Va5a1nT1SFtbu47tKkuTsgfQBzSWl9dK9/o56dowLuMji9pfFmVulg8Ga9oV3L0lOsZK0twxL2vWFqRnw4K0tZdJTvvUyECFfPYTNXL+ZKMBQ+rHwdC8fdtteKTf8ss1BC99yd3ym7/1O3bhKnm28lMASproq3T50ioQWqVvOQpgwQoQQOPEiRP2hhNdGSaEnTPCGp3JwcCY4fp3sCoS8DM/X67MMKeKcxhwaGXoyUiIV27xaIw8ETbYoZNGVs+6sfLDOQ2ET9hbXBkKJolCoCFsAVQwcUBBXW2trbBApGEigDwAukgvSWtRZ8iAJgNj2KuaVeA3PTVl+SA+Z8Kk7wImJRdmuDM7xzytYQA/k5PjOuMtSNeadmlqblKAM2rbCwhXBLGdJbHZNlXkwI9VHMo9MTUolRV5aW3Py+6rR+Wuu9bIFZvukPnidpmcmpe5AgBoUGflKmwqVXgJB7AbVagBQv3QNALTAYYT+aZsY6MqqDq+S5ob9sjps4/J29/+v+STHzuugpqtQs4kufD0/Hh4AAt2aZ0HGAmBvdwNuxT8kA/8exhvK+J1cxouVVl7T/+F/aJwC3+oMKf9xtsoXn+n/jF7OPoByt8AZFzQ7mxXsnLh22O+IoTwjvgg+garffEc5CAp6bda56y45bStp6cnDAhbnpe2uxwEWV9U/3EY2suirhq12fNgblGf7mhpmFNaR7adpn7ntTzzRQdvpMMveeM7fKxI9vSsk9bWNgvnfjxuzNQBZaee2FLEeXBwWOvI35jzepnT8ni9kRZn4Corq6W2vlo6u0R6Nk4q2JqTM8fqpbqy23gN4wRAShj6+sVenRTweqMyDiZiP/VTPy1vect/tAlC5Amy8q7SZU2rQGiVvqVodHTUVgcQCiznnz9/3pgQs8C4LRcGWVtXIRWVeWXkyrwrbDppKxWFQqWCH14fdqbpIMKZMjNfgEWAClNqh84rt0v+TIdJe55IH8ZIHhy4pMIBcsGQMkMYtoEf/WPlhzML3E7NAViCEEdsX3h6kZfIhz87eGLGzEda50xIECdCiuQ8+XiO9Mk7eXA7BCX1ycpAQc01tdV21kFzJgODvcroR2wFgkPSfEPNtuYSQUlE6A6GFrTOy6Wmbkw2beuVW25tl00bblJhtkmmZmZVOJ1RoTeiwsnffKvM1Wl87VJdldNyspVRsoPqth2XZwWA8xkIR881eUUw5Wc6ZEP3d2oFt8tnHnyv/P7vvU+OJltk7t/DRJ2Hgqh3iOcANA5+smF4xhz27kZ7RZ25m+sWs8WHv3D/8uqr8Uv7ets5UWecc0PF6ofXvYN/gA1gh9UJDkLTrgh8wBG696m0T3o4tkK9PwT4CTdIcyJ8IJcVQjtXp/a4aMoJGKJvmlcsgaGmQxaHxm0rO9QnrqarB9ySckJpfRJzcltz5Is/NbMCVFtTJ13da6W5ucX6YdRVlngOQEg9U1+AF84JsmLMGI1wofAXxLgjl7lKrg/QcVlXLWvWrLE4SJN2gCgfk50LvedkZHjQQGKNjuE//H//WO5++Sss3qV6VPMqXd60CoRW6SsSXeSFBvOXc/t6EgyM17FhPizlw9xhTAAjXuXl7EJDQ6M0NXPjs7rlirYNBi4B+MzNsmzus8oAGS4EMis7ajY7zIkb5cuuxkAwbZgtwIs3b5h9h5DJqiDMznBZafDZOM+8pRYrK/aKrqUbKgOESNvy6+mjk2eEU5z9QJg4kW7aHtE0ZAc/duhZ88uqGXVKOcgPr0s3tzSp/aQM9PfLXH5a02WFqlyBUZutRJCOgSCrQ8q0oO6qcguSq56S7Xvycuvtm2TDuuulMFevAGhA1Wkpzo+rAOHeoJwKswZpaeIsBzNrXt0uSXVNpaZblCPPDsnw0IwKumppa6uRFlVNLT4Th8g/M/lc+S7pbNsnx57rkz/707+UT378KZmZLhnIcoCTAo0QsPpjQtjcE7O7e7z6q2aEter4T9zdD/F5nBEfdm7Ps8eBGXL71I5njz/iTAV/xAGt1GlL70Z+YLm+nsO+KRCKvuJgGCDk22OxHctbhbwFCECiP0WfDD36Ds+JlRHJ09Vof21st8OPZUt1tdJfs7dyYKuPUbf0VSjdBvM4ybP2GvOfWBugomzkwcch8UeeAEA6UaiolO6edbKms8vioMyXqjfI0tBwgHt4BBMmVnOI+7nnnjN7wkb4rJlwmOErDrT8bT2AF3HEyxZQ6ACuC+fP2H1XTIbuvOMl8lu//buyZYu/Op/N2ypdvrQKhL7N6evd/F/vgQ8D4xMQMDDyyjNMHwVDHBoaVuE5LMWFGWVUfKCyQmdmfPg0J9NTZXYewBi+CtwAE7b1lQgGBzyucDNhv8zO/SG8SBMhk139ceadginI0kjMwWR5RmepHgDEFoCXwZk/7gG4SA9amRf90QhdkGDvftARqv4MJcHVzn4tD6wakecAbkVNuypXaffDVCpIGRocsC0wVsQAJxWVpaUVCN6cMYGpaeLOBYgAID4rUl2blyt2zMpNL+qUNe27pTDfqoqtiWEVxIOaPK/SK+irrZf2jg3SUNegcfCVfhVmFWXSe25Sjh0dMSC4fkOjCrxGFX4LMjXBQfdyae2oU6DEZzoojIMH6rqirFNBZKP0983Ku//3Y3LfJ49oGUatzAAn/C31RdX8DSS3C4CyXKk30114+xmVrJuDl2hPf079OAjQZ5LjWc1qWAJWqb/l4Z6vPMPo3o7e9oThTUFfEfJVCfoMfZu2jZUfgCJbYw5wl48V4krJ+2QAoUgziDr2M2nqZg7RB/nXuMzaA9A/ePa+S0w6XigjynxAGr9p8fYi6Wl9aFvR9p4HB2e+Ne1la2lpl472TqlP7kmKVS4o0oei/oIYpyjGG2CI+FkRYhUZf4CvUBEOnRUf8keB0JlcATwBRAChyCf+6GdF7asjIyNy8eJZ5VHjdnD8V3/tN+W1r/0BA0/R1qt0edMqEPo2on+ppv56DXwEd1+f318CQwngAWOnLBSHy91GR3l9u18ZKG90VKsCCPnnIWqVGcV5GxioM/jloAfzSuV15W4wVFah4uxFCBfiCv+RN4IhFH2WS11wKWOdMXK2b9wvS/+0hwsOhIPpRi5wPI9uCUPl7hZmyqx8AWIibFrVasCcxGOrKGrmVXlAJOE4C0H6zU2N0treZm/DUH/4IT7AVE1dlQocBR9aZ8RvQDAp46ICIN6yq8opUKrOy9adc3LrrT3S3blL67ZBZvNjWkeD2hYzBgAqKuY1npyCrQ06q27V+OY0jwjuRXnu0LCBoOaWKtmwqVnzU6N1VG1lfvThC9J/cUqu3rdG3VqtLFE/XlyEbK3U5q7WvLRo++bl/vuekT/940/LU08e0/otqOBygeZ9kcCJ4NV8obtycKMGize1tycT5KygLT2r7qtTqT8Lr/lBz5rD3ZTGsxwM+cqgmz2PoVYSVtHXrT/Xan9WwQzRj1jtceUrP5wH8jumfDssVABqKJLhMe1HpO81ZZcTAnaiM6kOCEZfUHAE5k7PUVEQ4lE/+qc2VlazVI9mMlBIn0xAh/172S1vNkHRFJOXAQBAAO6Wlg7b5gbIAEQIDxgBDNGnIfop8WSJZ1Zq8ANw5M04ANDp037HFfVHXPiLPJF/b0NvX9KLlTfSJB7ySP0ynqMNGBesDLP1NjoyqOOpV179nd8tv/qrb5MNGzYm8Tr4XaXLl1aB0LcJfTOa2Zje10gADJgGZ14AQTA9nmE4uPEMo4SZLi7ywdDzyqQ1jDKuifGCjI/x9tL40pswPpuD2TkwMsapzI+zP5ypyd7ADFNGmCBIuI+F1RM/eOmz7QBAxOvCJYATWxfE76+Nk1/eWKmv99lkbG1pIslsl5I+vz2oLuKlcC0tLdLZ0SGVOvufUQAGI6dOSM/bEkX9JrraxSoGzJqL8GZm3D+vO+PW2dlu+RoZGZKR4SErE6GrFKwAfurqqBvf2vCVKhdIZWX+ll0ut6j6nGy/siC33NItazp2KFitlsmZIZmeHVYBynak5kFjpT7WdK6Tdp3Nl1cUtNzaRpo36me+uChf2t8rjc1Vsm0ngq5ahoZm5NDBQZkYy0vPugZbHWpurbN4vL6cOJRdWYFg1LqRK5SB8fp3uVTXFnTGf1Te9af/KB/7yBMyPTWr+Y23q7xeAqBQX/xqhszOV4scwED4WfKXCXcpu3iO8G4faXpcnofn66lCSPqqI6s9DkK5G8jP5tDe1AFCm/5EP4ZiPLAiRL/1Z/ovgN/fqLQVFlvVpItERaKTbvKUqeAAvlQQwFizob4tsPVdjIQD6DotRWIOVn4LnLgkiVDOSvqGlZWqVxCkwMcOLJNeQvR/ylFZWaP9oslAEMADRfkhqx8pykXlD6X5MrsLKUALijjYMsfMOCIcb5Nyazp1H6Aq2gGKOsCN+HHHnMtVWzmoY8Yx+cAdN8ISDr/oAKLTp48rcKqW33/7H8qLXnSz10OSr0hrlS4/WgVC30b0zWrqr4YBBCOBobECxJ0m2AWTcZDCsjhvupSkviEvHIYeHZmWC72Tkp+FweUSQeE38jIj5HMPHKiGCRIPjBU/+qCMsMJWSRA4PovmXIWv+KwEPqGIA2GBgCE8t1K7YOLNHgBFo9TW1FJoY/AmVJRtUwUa1JT9JAwSwQIYQ0BwSHnTpk2mkye2/diuirdgKBPpo5bqVHUABoyaFSsOypJn/PCxVg44d67pUCa+IIP9fVrHEyaAEAKAosYmLpT0ra8lAKRmA5vlRanOcd6Kg8xzsvPKotx6e7cCtK0yPVMl4xODCoBGLD5bOdE00Ts6euxulVyO/PrlleSXe5lMqqjOZXwIzTOnJuTooWFtu3IFPw2aH1+9A1wShvNDNXW0K+c2aiRX2aDhcppWq5SVNmlcdVZ3fANK5+sa9Tm5954H5fd/5zNy9uykhUtXdRxMZFdkMKBTH8u3z2L1ByIsdolRf8wFf4m9rfokgjXi83wB3lK31N4iMp1D8qz6YY6VHe9r3t/038wQAhiFPf0BoER7BxAKFX3FgVAKNOhwxBdEmmQFv4Rjy9gscKNzGkUeANvYK5kfAqKpvdsaQHJ3/t2Prw4mAMjqgv4KCNLJjeaTqMgHz+QbamrqlJZWQIzHSzhWZgIEok/PTMvgwLD6bdA+165+/Y4tJg3wEsYi453xAw9gDBGOuOgHpEmZCOPt4Ktt5JU3yOobKqWte1JOHB2T8WEdn5oGceI34iA+gBF2TL4uXuyVc+dOy3/5L/9VfuRH3mRvWFq9qTtqlS5PWgVC32b0zW7uSzEDmB9ABaZC/gBB+ItnFEzaQdCCDAydkPs//YCMjc5IW3u3VFfVGiNsNcbpsz2ERTArFGmwfA1DPHfunH1nCcYYbmx/wTBNGCRphoLQ8Uec1Sq46rjcMMfy+KLms0pnns2aZi4JjwCzYEohjGCGLlAgqoELEru7u2XLFVdIZ9caE8QwU2azKN+O40wPIChdGaBuyAf54S0hAB9+sLcZvcbPAefWlia782doeFC4BA65VF3FZzJ4Q00FiubHgI8KAgNBCmjIf5kCoKpqVoC0vAo2r9w7L7ff3qV1vUmmpitkaGxAgdqEHZ61bRAtL2XrbF8jPd1rNQ0EEhfdKVjE3VGDiUUnBJC2TWWFPP34gFzsnZKt21qlY42DmqEBzrjwdf/kYsXanAnFuromDemgc3GhS4HQGjVxDsPf6FKYoE7aT0oH5ZP3PCq//98flIsXpg2sugBXP5ofrz90Byjkg9ABZnADdyAQ6U8UgdBBvjKC8FdK4os28W2wAD2JnaXjZg+SfiKDfup9W+tLE6UtOAuEO21Pn6fdaSf6ksfnKyOs9Bmg0H5AHOiEx+zt6kLe+43n38sSnTPsHIAZ2FIrt6VZvS9BhItyWXiPKInbgUrETT3jj7B2RiqpE+sL+h+rVPZ6PL7031ZNNb9cZdHT3SMv/c56OXV8Ss6fymk/ZPvLQQt1BmCRRZ2EqLZpF9/GG5WTh7VOSs0KVBrE3oDU+uQFAFZw4C2Md4jxTt68HM57yB/+4Df2seKKGqlvLMm1t4zIU19UIHS4yrbX6EeEj9Un/JMfiLyNj0/IiRNHlceck+///h+QX/qlX5UNGzZYG2TTXKXLj1aB0LcZXS7NHUwBJgGTghnBZLgPCDuYDER+efYZ75x9guHM2WPy4Q9+RmZnYGCNsnPnDvveFUCHg9UwN8Kz4sEHJGFcwYwiToRFvH5/5swZeyMtwAThYaSsTOGPYFzXzzeZYMIILxg5/uvr6m3WaZ6U+OWVY84m8ZYUV/JzFw8zQz+vVKVx+DeiEHYEQ9jNa/n4dhN54tMG3PA7xaFXzUOAFeoI4pLIiQk+ipreVYTOLcxrFFDxJf3R0WEFQWNaFu5TqZS6ev8SOSsv+LUDtir8cLdX8nU2zsHmquqCrQCx2rb3mpKtALW1rpPxqZKMjA/LXJ5vS/l5CkMLKsXaWztkrQqvWgUssqhC2ARqzILxoj/8E0YN9oXxEqsEbGcW5eHPXbA3xTZsbJK2jno7p1QscCcT9VsjtXUNGo8fmCbOxVKNJrNWk2hW4Qr4USFsXwY3tCPj0/ulOD8hf/nOg/I37/6iAoqCtokCY/wlgMj7guuUxXRVgNtGbc+29nZzB4wgWOkTlrbWtalEgFs0nAtSg8WtoIwDsw4MAgh5/AhN+grA2c/3+EdtaQ+ELAdzGQMBhgFihMc9gE3ECWFHePKGwl9qpk+QV28jzbIpDa5EfoIPsBJDmznQMsKv/plffixdd7KyJKDEzw2F3yin+4G8vr1ePRy3Uyv4WdDxp/2dT2YAwHGjzywu5mTL1vXy/T9cKyePzciD9/JSAnXDiiArL374mDFYp30ZUHzVDeNy3W3j2kfm5b5/WJRH7mfrVf3UVunkqMPqk4kV5w1Jh/Co4AHwhth2w2yTmeKivOglE9LXOy5PPMyFi606dvzWeuqY8R/8CXNdbZ3kC3k5cuRZ5UEj9qmO66+/QX7nd/6HXLX3agvjdZNU4ipddrQKhL4N6XJpchgDTAoCGDBzgznBlIJpwEQAQcq2pL5hUj73uYfkoQcPqkutbFy/Sa7dd60xo/vvv99ADTM3GCBxscIDk7vqqqvsLhDiJH5fXfHZIHWBPbN8zuIMKyjjA5MAEpg433dqVkX+nNIbrRFs7W3tKrhrnelrPDBTPoJqjFWZJa/HY+ZcEkIJwUUeQrARD89shZHmGKtBCuhY2g+gQ1UAzFj5mdUy2Zab5tdXcUq2+tPR0WZbYQCgYnFWgYxvJTQoAMqpIOENIO46YSvChTB3DxWkMJ+36waqq1kdU7BVOSfXXr8ot93Ro7PrbhkcnpOxyRENl0+EGgIOSblgq2AbFADV12v8Ql1qvhCyVJNmWuESBvHdDW9Peh5+AA9iq0KV8sRjg9J/cVo2bmqWnvWNmq7WJ3VWRj0qAFKdEHzFfqHYqiCoVe24VBBww2oOde9ACAGfnz8r/cNPyl//xRPy9397RutMgXUV7sShKurPBPmiAcT29g5ra7Y+ELS+zeHbs3aezD5G68KcvNAu2XFE25M+IMjeosKv2vHKOysTgF7a3g8x+9YXfQWATDiALd9/Y4UPd+xw821e0or0UFYblv8AQK7SPuV9W72pv0w2lfzZ86vl0LgXOEPmLkv2lpYqW/2CsFeN8uEHv+bkAe3HfPCPuzoCOJZAoSobd5bnpP4tCcY33wirk737Nsh3/mCNPPOlgnzhgXEFyRP2xiD1BDGO7K05HVdNOs4x89ZWWXlBNu+YlpJMyuMPz8vkOPcH1RgfYNwwuaI+AgRF/TCmAwRhZuIyN7MoW3YXpKNnSD53X14Kszr+W3SioxR1DcFz+Cp/TvtnlY6d0bEJOXvmoo7RMQXxeVnb0yO/87u/L3e95KVWH1Doq3T50SoQ+jalb3azwxQAKpzhYXYFEAgQhILII8yHcwKnzjwu9933aWVyBRUQa2Tv3mtt2Zl4Pvaxj1k869evl127d8mUAoYnnnjS4l+/fp1ceeWVNoPkcDS3vjY3+749ZxJg3KyIALa4UBDwwXkhvso+mWxNWV5UITQ4RO3bVb5SRN6Z5SPsYLwczoRxI8hwY3WI5XbyiaACgCAIQoixMkOak1OTMjI8YqtagKAley1LbI8FEya/vIHW3b1GwWF94mdC6wmhXiMNjRwwrbFcEw9h+TYSZuoYYcyBainnQHFB88YB9bxcd1O5rQDV1HRK/+CUTE6PqXBBgDgA4pV3zvy0NdcrCO2SxgZmxQ4m+bOVHwUlDnQQi7ZEos+AHrUzd4SoKxVtmudKGRnKy6kTE7Jhc7MCEp3p26oKcQN0WH0rl2K+QdurVUNVm52f83GhTJpl2FVUy1zhvOb9szJbGJRPfqxfPvjeXo2fsyEI5QqrO4QhoIc3kgAbfhOwC2fajnahP4XApE1YyXCh7iA9TZt6cT2IeNii6erqMjCKMEaxjcXKDwKcMMQL+GHFKdpWAxtooO8QllUh3ALgEHckh9ndUgCECqCBUl9EuSJc5NlXRdCtOcIPwdTgW7lJPPpPvbk9beurODhgH/FTL+E3Vto8bhaWSG9BzUlZ1Jq+matokGtv3CCv+N6cPP3oonzpkXGbyACcABwAU5tMaJy+RcX2rq/OAlLJHn2AVcChoVEd59wqX2eHqFltZnwQljgCzFC3qIgf92JxUWrrSnLNi8fkycem5MKpausf0QZWblWUVR+1r5TJtbfMyM6rZ+RTf18jT39pUgHtsPKROWlXXvAbv/Hb8qpXvVrb0s90eZ2v0uVIq0Dom0xUP/fSIJwYMDDofyn6ZjY9TAGgcvbsWRP4MCTjmcpIAwjZ1onOlD/xiQ/JqdPHVbjUy47tV8nGjVvlmWeetddhYawwNBhcMBuECNtRXWvWSJvO9B/dv58UZfv27Rp2o/kByNh9LJomZxUABggrGLMLLgCRK4sb4KICZ5KVGgVtkVYwWJhpMFeAEYAIRmzbZpoIs17amFWbeB29qHkn/unJKRnXcrIdwp0kHJDmrS+2wKJc0VbNzY22ukW+x0ZHZL5UlKbGOmlpa1FgwnfJ2H7wbRe21dj+MqVp5zW+QpFLDKc17wq2FhQIVS3IjS+usYsQq6rWSN/AqExMc55CAYMdaFZBh0CUgrQ218oVGxTsNTJDV4FChsibaZohVYAeBwkIR4SGCka1KxkY0nZdAkPY+8oJYAkgs6iAB7Ody1EQVCiU6Qy9ViUoW2BcZpcBQEvpICBz2jZaf5OPK3g7qf1K63S2IB/5uz657x/4wv6CAUMuxgP8+JtExJ+39qK/0ObUMe1Pm0B8p4stSoCGr1CRnr9aTTgEsh+095U7E+5JO6G7nX8wd+3adTa2WWkaHgb80IcS8GNEvH74lvg1BitfEH4BO8TLOPFkUvDjQMiFPH5w97x4mPBPOpQB8hUaDkfbo8XrD5qG/arSeM1elZ1/SjybfQbooEe8/PpWodeXJ83hfc0f/dltrE9WlNXL9TdvkFe9tkqe2l9uAIQrHQDtFlbDAU6pawAJ4ynuU2IrkSQZI/SHknDp6rDMzc6bP0ATbROTLAejnD3ztqOuGbeeDmVYlIZmPlFTFL6cEWMbHQURHyu301N5WdNTJXd+x5wCoXL5xw9Xy5c+zyv7owrYOZ/UJm/7jd9KgJBvo0X9rNLlR6tA6F+ImP394733yL3/+En7Rg2DCSEPGJjTGQRMrEIZPffNrFnTqYy7QSp1EE5OT8pgf78JfL6AzADjI4M7d+yS3Xv2yMYNbA/tk46OziSlr42+Wc0PU2DfHsXhZQBAzM5CMVu+71MflfPnzsiu3WvlxhfdLCPDIh/58MdUiM/bjPvqq6+WDRvW2wrQl770JQt38803KzholPLKctmvIIgzQC0tbbJ582atsyulWWd5YyOjCj7GbEuE7QsXgAUTVL4i49tXRcCRmqknZrS4sT1F/skvjLIqp4y6ho+6sl2DMHNBSV5cR/l9J1Q3TB4hQDzDWqA+bV/ONo1qHbD6A7MlvWgb0unu7jLGzuoBb35xjqattUUBH2+p6YxZhZIfdtZyqIBne6ygim+Pzc0qAMrPysLiuOKQSQUN3MtUkJtuqpWbb7lC41oj/TqTHpsaQMLZtpqfIVFBXVaQ9pacbNvYKi3NfjicbPlqQAJ09NlFpwMZzNgjnBYV/GBeAj7mnze8En+qc75HFAjZjH2+XOslJ8U8h1DrbWXItr+Wtr5c56vibEtQpsmZozIxdcrG09g45ZyXocF5ef9f9cvZ4xX2xXzqDuBDmyBEGXeABtqEto76RljSJ9FxR4iRL9qbdiEc7pgRwFDEySqEtzGrfb796GDD345CgNNHvF215CZgfVXMBS516MLf3V1wRt7MWu3xg46dg6MUDIXfcE/DQWHwvuLncwA6EZ+7ejb0R5/9vJfBTrPyn4TUGOAQsrfzVIUdVynEBAL+FflVX1a/UqqSK6/dIN/zQ3Vy6MkqBUGT0tfXayCe8FkVANFWg5RH8gygRc9OgigD4BU7VmnxH/UA0Sa0H8TYDICzoBMKJg40qYPtFAiZuzpwLcfQELfbzymAq5a1G1rlrlfnZe8Ni/LAPdWy/4GCjeFCcUY6dbLym7/x23L33a+wPELkb5UuT1oFQl9HYqa3/5GH5bEv7pdnnjloTIAtj/Pnz+rsfcxmSNUmLBECTkuDlJlywpR4ZMzEsGF2hR/fr3cH7t+AYQQz58K9bdu2y549V8m+fdfLi198i+zcucsj+DL0zWp+ygmoABAyY0PxDBBBMCE0OOy8pjsvuapRZS4LMjLYKoeePS/33XevMSt/K6RWGducLX/DcLZs2aL1sE3D5+T48ePy+c9/Qe0rFARhv0Mu9l2Uc2fPGvjkDapOBZ1XXHGFtLe1KTPkw55jS0ISsGUXERoo0pl2wtR5bZdtNBoC0MNZAcAIApGDsKTt5vRSPxhpABzMMOM4FAsIpB5IN5g6OsvyHAInvqnpCY2H76g1qWqRunrfNoEQtijyCHDjC/D5wrRt783MTElhnqsDxtWdc0Dzct2NtXLLLZukqq5dAdCIjE4MaUfgEKgKZrpXOSBnXtpaymTrpgbpbK21/kj/ow4QZZS9pH3W30ayQGb258Rs4AczAAjww1klgBD9H8UWGKsfCn5myxWwqVArct6K+4w4F5QAH9NJA/8KxsoBexdlZu6MThSGVEBN6TgD+FEHfAOqJJ+5d0z2f3ZOFheqVRj6igJtQp1CDhx86ytWCnhG8CEgEbq0R2xNBjAKwQkRFqG8Y8eOpf5rcWpcnCkyEJTUGRUIYLaVJY0jq5y8Hnn0MQkAcDOPYYbcDnMKhHjM6uqk/+HftIToW5TdtzwjXqvfxB0zfxZPkg9+wg/lwWjAVPPr/lXXzLN9CAUg8nr2/oyZrFDXikdk06b18kM/1ix95xREPDQlZ89eUDduIk+AFPFpfTlIJF5S8SswaE9fFfLzO8QNkQ5ghzIBTAGeUNQdbrQl9rQxFBdQQqSbpucrQNH+xE2fwI7zaz3rWuWO78jLtTeV5JFP18nnPlVQAM5q36Rs3brNVoRuvfW2ZfGt0uVJq0Don0EMjk984qPy93//ITlw4GkZ6O8zYQrDY5mbinUeglBwsupOqtwYCwpX/TfGBBNI/gBGEILHfGk4WIk2mj4lcWI2pgHjcibnZ13mbCl+795r7COAzEx2795DiOfRN6MLUHaYEiDAVlkUGFg9aV6wn5meVSAyKXVNIyrAtDyz9TI2wsqNz8wHBwdsxQhhw4oLM/44nwPTgTF+8pP3GNBgla2mmu2PBXuLC/Czbt0G6ezsNIbK9gWrQdzBQ15M6FGXCjaNAaq7fXwVAaL2MHZWZmDoMDkYKqCHtIkPQRorQuTFyqMMlLgIg9BEwJI3ABBm3IKBky+2vygboKalBUDUZTpvgEH4Q1FO/8bUjPqFoat5FmDAzHVAsYMK50XNZ+WC7LuuVm66eYNUVjdJ3+CYjE+Oakwq/K3fsQJBuyxIS3NJtm+uka52zb+1ifc1Tc7NybMBGuu/4Q7oQWGneknHgIIXB0KVpGTmMvVTpu3Ah29npsolP8fr0LxBx/Yo/R/FKpGvxJSp0CFvxYVhmStc0HKNytjEpAwO8aV8Lh0EtIoM9S3KhTMi506Xy8nnJmR8bMZAEG0RwsjGHDlWnXbArqenx9qPZ9ojQClEuEuND+qdMIBuwvf3+ydKEOTWZ7S/OHlYDuLa1/aT+srmI1aC3Cr0S1EAn1Rh5+2y0j61Cz/EC7ZhhdO2PGl3XNUB3d/uUoP++PYtgeBLCWCzqDQu/XN/AGfq1P0Y+EnKwjNxwA+pK8u3KlaYuBqhuXmNvP7NnVKar5VHHsjrpOWc2s8upUW9o6jj0KGYTHConfGGDuAJoEV9oqLsEU/YRbtEOtgBglhJ5Rm+zeoVkxTGJf4Z3xEPdox9kSpZt6FFXvqdedl7PStCdQq88zYZnp4el+uvv1F+7dd+Q6655tql9FGrdHnSKhD6J9BTTz0pf/d371MQ9DGdAQwunR9wBuFsnH+rWnQNY+wBN/XnNvwyL0b6uLm0oOGNmTgTgQ9pJOZm/5mmMpPFT8wev5sT2KT/kRbMg/MmXd3dcvttd8oP/dDr5Y47X2LpBH0zukEwJ7aFjh07ZvkBSMB8yA6HpCsqOeyrgn0ScBRM1VVSC4nZ40Mh+B599FEFpwcNILEKwEFmtsGYQfKmEsSWhCWkirMzExO8qaUAjGV8rfx5nTUzu3cmq2ZVnqQffAa8ocdFjqFIn1d9YaqUCcEYs0pfOZi0ZXYEroNAVqeqtH26jKkjhFnt6erqULt2aWxyIAdD5iAx5Aefi5q/ouQ179OT0zI1Pal5npDZfK/G2a/ggNfGS3Ll3jq57voeFcZ1cqFfAdAUq0slBYUIhFALKlTmZcdmZfBrqhUc6ezayoqwoF/Rv7X4JczabvQ1tVfRY1VoW17qx1aJ6NMKeEoAIOGgKECIiYGbi4UKbUvO6DBb5zwQ/nzlx3qvASCEbE7jn9Xy9Wn7jGiZVNCMTErvxTE5fWxOjh9ZlItntH/P0d/Z4uIMEULL+9W8th31C9EmCFPAJuZYvaF9MIeA5RlFWPoSYJY+Q7vwTPvR7tgBvAnHypu9WaZxA0qjPwax6kWfIzyU6qTl4x27UCmFWTmAdVOPl3xGGpjTlSDMrtzN7d1MegEEnE+RFCkspWma2uuv8Rwl4yH4Szzb6paSt4950FYzD7YVRnkqtY8CeOyNtGTyEPlixbKyokW+59+ulU1bahQEiTxz4LzW6aSlgYqJRYCgACLUE3VMezHOaAN0xjd+A+RAPNN2KOLEDUW7+s3bjFsfS5jxw7gcGBg0sENaxA0/irTxA0DihYnyshrZuKVJXvbd3LQu8qkP18tjn59W8M3HV8flla98tfzcz/2ibN+xYyksFPoqXV60CoS+CurruygHDx6Qj330I/LZz95vghvwwwC1Tq5+YB8wD9u+UmUHC7XT24FCiwWGlwwCtXdvyqiYJSlTIyyDBF5nTEg90DTOROA3HsZXiTROvBA/vjETPonbtOTH+aUyePwSh/6x3cP9OizbvuENPyIveenLrBzfjK5AnmBOH//4x61e2QpiRQT7LGOjjhA6KJghzyj8AEbimeLDpGF2MEzO//hKEVskHJCsMkADKPED0ZwN4NX0CQMmbDdSccQFIIq4DQQpzWvaCD4qHQBEG7JNR9z0BxhvbV2tvTYPowWAIjjJJwelZ2f8o5iAlrmZWXsNeE1XlwlSZpOc3WhuRsg2SH0Dn+mocyFeWaVtiFDS+lpQgcs5oPmCnQdi9axQHJNi6byClyGZm+Wc0ZRs31ktV1+7RjtPlfT2a/kULNFxXPiSf7aCeNOsINs2iWxaWy1Vmucl4GPghj5D30OHXLdn85fqAB8P4ys/bH3FatD8QqXWg9bHDAJLZ/dLwIjxw5+Xze21vhcnpLgwYsCCV6SHR8fl+LFROfT0rJw7oTPzMd4mUwCq7ZnTtrWVJA2fFTq0G0T90Qa47du3z86MAbxpbwBq+Aua1/64c+dO64ec7QP8BDFGULSnjxcmGn5gmhW8leRgB4Hr4y+rUhCEHwcR7s9CqorxCI/wtEjSV4UAOZ6XMEOxYhR+XXfeQpzkW5NyfmLO8CpNE2XtCM/xw8dkwfKpBosxSaMMwKO68wx0306Cyis1HnW1D6kmaRt40ngYSyy0XXv9WvmuH2yWpx+tkv2fu6Dgwj+HQXyMoQBCYY4VFdxpG8AI442tcUtT7dkmwx/poaMIG+FQmFH4oU3hI9gz9s+c4aOpkxaOtGNSgxk/2EP0Gdq7sqJONm9rkJe/ZlbWbiyTe/6uTp7YP6ZxcD6pID/6o/9B1VuUn6218EGkv0qXH/2rBkIU7Z/a8Vg+/tCHPiB/9ZfvshUgBjNCTqvMmILdp6EMgJUbBjz/2YHmb0y4PwQYvmC4KNyJj3iofQNDysyCiUWOI14iIq60PCgcEkr8QM5L8YyuSnUP4vnx3LvDvG2j5e218x/9sbfIm970Y7adRjr/kkSZ+vrOyzv+7Hfl0f1PyRWbdsvNL75VrrhiszK4RmOgABfO7DCjzBcSwaNthBCxlR0tk8/IefuHOInZy2rl1h/KNaMCkbggmJu/nk3b+BkeVmeIw16nV5DBsnmcv0FAECWMzWecOitthAFX2ptk6DW19ba6AxHP/LzfF0P42ArLa/otCoDYshtXQYs9eaytq1K7auEenYYGvq9UL/V1nIfwLTbKgtDzt8A4V8X5pSlZLD8v84t9KtSVCc/PyZbtVbJhc7UoxpO+gWmZmORMgwoE5eVaXRpXSYEVX5cvyKb1Rdm6QdOt9dfU1dWUAx8q0c1JhVodYp+CIAdMsQpk4IcVHrbC9DmfZ/Unp/0M0OjAx0CSKU+LrTLLmGh5SqMKgKYsroIK7dOnB+RLjw5L3wUFkZM1MjfdJIsL/gaZt6nlih8jBD32fKaEeucuoMOHD9vqwetf/3oDxw8++KC9Vg0Ios9AhIk+grAl/O7du80PCorxyyoHAA2BCDD2kXwp8jqKuFOw5mbaNEBE6sfrGT3GodW5KgdDKZ8wZ/hG4u7+UzOPRKep6o9vF9OXLQlVmpqZ0QHIpidmKPJj8bqV+ffuoOWwNtPW1o5l35jTsrAaFNthhDPeR7qq+Nhuc3OHvO7H2hTI1soD9w5q+wxqHH42i/oAvAQAwY7nABKkSdugWOkFDAVFHYbZ69YVRF7IB4Sdna/TMmlO5cTxk8KFqlCkuRIIYUffAhjTZ6qrmuTqGyvl7tfoOJyplE98oFpOHOFlh1Gd3LTIr/zKr8nLX/5K27ojzqDI4ypdXvRttSJEUb9SR6Sj/9Vf/rm8+91/YedQuK8lBr4xCo3D/8yoTMDtbUaFPx00MDkcGXgIWKtgBl2yOgNTYFB5XJCHJT7LnT5gtqYhHjQNC2BaWEjS94BKPsMnfV5ztnxq8h4fbjAFi9XyhTnitnAWg9gbTG3tbfIjP/Kj8ta3/id/RRu3NKFvGEWb/M3f/on8yR//qZw/O6xMrl42btoke/bssYOHGzdukvaONltuZzVldmbaGCIX0AFYyCbbD3znq76hUapy1QZEWMYG1LAaY8xZ69CF2Kx9dd1XmBZcKegB+BSU0bHtZFuVmjVWdrgPCIDjzNHfXgGg+OyRtHjdV5msMj27QbqqRuPR/KkQRQ2PjFgZeSOQlZze870GisqUR3JzLp+8aFAA1Nys4EdBECtKNTUOhuzDj9p21BJgjNlsoTCjaQ1ooc/LXHFQ7Salq0dk0+YKmZopyZkLMzI5xYyXrQbqGKFEf+WulKKsWzsrO68olxbuAgogkygHMui0vfYX75X2FACIQUGYADQGgNSsKWjd+eoPb3/NzwOAAEcALbYiCePKtsTKWP2hLcfUT8nejJyYnJXPPXBeHn5oSAHmojQ2tMhCoUWKc2xz0LnJTUoh4OIeJ1YWDx06ZHcB0S5snbzmNa+xFR5AECtCbD+y3QXgoS2pU1YEaE9AEzpjFMUYAEAAPOlPnAOKNIOez1d4pj5xs19ti1Q40y4xNimTH3zHjKKeCcM4d+XgJ5lEqRt8xdzVPlahQycC0rA86TNvrOHfeI4SaYZu6fGQ6EzIzMQ/dkv2lqE03sTejZ4egIhn+BsTRCIhFHXFimqpWCsv+Y61su9FDXL/Jybkmaf7NHv+kWXAQoAfdIBHAJrIB/HQnoALVvmgcFvJpwgX8eEO4QeeQRzETxyA2UOHDhvYxS8qgBDhIw7sAhTDg+mTL37pgtzxyoIcOVAt93+sXPubguupMdm37wb55V/+VTsfRDzkBYp8rNLlR/+qgBBFyXa2eI4iZgfEpczvfOc75O1v/51k6ZUDnBpO3YxxqNGYhD7zxwwI5hVhjdQ/DAMBSgDi5pkZJOFtBUl1P/+DH2sAM3OZV6HgjK62Tpl6V7ms3VgpPRsqpLm1Qurqy5ZUBXfFaJyAI5KfnRWZ4RMIQwvSe3ZBzp4sSN/5BVG8YPmrqkYYOlMiDzaDS8pkdlZGBNOiHbhFMLz5zW+Rn/zJ/8eES9TfN4qiDh/a/15557veIY99/ozmnTriTaYK28YDFrIJ6gAAvv1JREFUmKH4NtdGBUXr1q9VJuPMiddlJya4iJALzTjoOq11U2ZL5+vWb5T16zYowGixNLgCn28BsQ3lq0wICA5DA05RzDgBsN4vKioAOjBEGCNba75cj8oybAhBQ5/gFmZWh8rLVcDO5i0ehO6cgq+zZ8/IhOaXN7SqagBU6k+LT3/ybTxuNmYrLOdvo2lnqGRbzJipMnIFbPOlcQUP5yU/f05B0LC0tE7L9h3aH8rm5cgxDpJ7xyBIhbY7MhaQXFMzL13ds7J764J0t6mAUEHNmR7ASygttSYDsHHmbS1voAd/WT0BQAn4KZVY/eFNK1Z/dPasoIcVoNKCnxXCTLyaEw1N/NT9uJZlVuu3WiGQyNEjw/KPH+2VE8cmpKWdW7E7ZG6yRQWozsq9io2oT4QiCnCDAvwcOHDAQA72tIuNPzXfcccddqj5qaee0nYfVmC91QSin/HyeKKPY8aNZwQmfYnDsbZlqnZfbiREP6Z+DLBZHXo/ov3oG64jnMOcCvoIT1ZI34FPao68EmesCgVAggBWDqh8ew9lEzEiSYiVQWtCI+8j9og9afGn/j3PnidPn4mTAzgvnyoLpnrCU9D9niCliEvzBwjSeYWs27BWXvfmVjn1XLk8cO9FGR0Zs3Yl3wE4smPK0/PyUE4mJ4BUtsEs3URRTijySVhW74mL5yzhn3ZlAgTo5s1R7jLj6/SMX8Kg4IGAmMgL8SAXbDVZ+3JXd7O89Lvn5JqbSvLQJ5vk4c/MyaD2wUJhWn74R94kb3nLT8i6deuX2gMi7VW6POlf7YpQtlh0wEs9R8d88snH5dd+9ZfkS1/6og086/g+ks0PApngfrOsMgiYl0e0FAd74gxWQI3N0mBapGH+NCpzg2GRtqiwYNAuSGd3mezYm5NdV+cU+Gj8yhhGh0oGaPovLCq40QE4WpLxkQVZu6lctu+plC8+PCEXzhVUSIrUN5RLU0uZgaU13RrHhipZv7laOru4t4bvUokcfDyvA3VGTh6e13wqMKrRMiZMzpkYgok6S8vIK+KdHWvk19/2m/IDP/BvL8lUvl4UdXjPp/9E3vu+/08u9s5IWalexkZnZWRwzlYFaAzACLdCc48Sy89csNja0iytba1SxzmQ/LR9ImNSQdGcnf/hcrQpE2a0K3ctbdmyXdatXa/Cc40CE7+5OQ5Es0LESgFt58y01gBMdZUyVVaDtA4AOH442i9k4xm/gCVWFfjwIt/4yhcUhS7mpL9/2F7Xn5waN6ZaV8drv/7NMV9hylm/4CJEZrp2AFTdKrWP8TFZ8lCp4MvAg1ZTSUFWsdQrhdJRqWuYUlA4ruUflpGJOTnwrILhET4wihDRttR61axpuovS3lGQ3dtnZMs6rUcFl6Xk0DMgxlUCbhDeJGRghb4a/nBX3UCS+wMEsfrDa++zqjgHxKpPyXSEBwp/xEkYHRPCeSnaQ/u/goGLfZPy+Qf65LGHeYNtQftws5SX1kh+ulGffYUh+kcAAVZxAOi8cfj000/LyZMnzZ76DaKv0v6cCbrhhhvkxIkTJvACULNFBhDCX8SLQtDx9uC0ziII73yCCO3/K5Kt3C297eZgwld+nK+47gLewVDKQyDSi3EW5sibP7vZJldKxIkiCs60IeRRkWELYz49LvwFmMHO85k8aVvjGzM8DlJXSxNL9+u8zwAV8ajO9hcTFnicHxVg0ujxcMSAwPV1bXLlNV3Knyqk/3yNjI8x5vzSROrC68PrAhV1lbVnvEG0C+1EeQBBKK8bLw9ACSDD80rCHXsmUAAdXw30VWPsiZtxDD+gnqP9qFPjFYCligbZdU2VvPK1s7aVfc/fNsgzTw7L8Ei/8qZW+ZVfeZu8+tXfabwjiHRX6fKlbzkgFNld2bGwD7uVfla6hfmhhz4rf/AH/0Me3f+IzWgqVOBAOC8BF6JSC+yM6WQGJu58PJABY88aBgaVBLG0YuZWVOBTLCijX1suL7qrSq69qVoamyrlzHGRC2cWpbF5UZ56uFzOn4EB+AoOoMhnhcxycnLjHfPS1zcozzzhgqRGx5nKY6mtZzWhQgWmKLCq0sFYrTOuKTl5tCANjWWyZ1+13PGKetl3U6MMXCzJx98/KV/6PIc7eStGhazzvKWyae6XZncMfg7+/fKv/LoJEPLy9aZoj7/50O/JvZ99l4yOjsv0xKLUNc1LTUNJBs/n5OzhKpmdhimlDI/VErZCYHy8ngy4q6oGqNA2zEI5UOxL4Zzh4WyNlsxmiwAYiK1MLq4E3AC0ytQMMIK52uyWPuAtqmky6y2XeWXCtj2l8Toj5nApM9MUQBXnZ6RWQU9TY4eGcbBkr3LXVCto4xV7nXFWw9iZaZNvrvNvVMZar0ClUtvet9gAS+TJhGaZ9qGFcZmaOyANLX2y6YqCxnVOppWRP/Ncmc5Ia6TEm1Pqj0sRVTapLtKzdlauvXJa1nUgtFIQ5Gc8ADZZHUHhQMfNruPOyk7JgE2lCgxVCn7yBVZ/qpbAD0BogbNGBoJQlFD72qL22bIFjaZcBoem5PEvDsgjD47IYH9BOrr4unyHLMyskfm831lEkghBF/p+OR4XaLKic/DgQQM2CEPAT/Qf/KIQQPgFMBEWoYcdQDPrz0GFH3b216X9jaDoX1890S8ZO15XITyxA/QEWHbl/ojfk+DH+3SMLXTyFfaeV3iLC2fiodwonsk/b9TF6o/1Wav3iFdT0cSw11/PZ1K/+Ip84NfynxQdHmD25MW23emDWOmPKsz6q32Mcjn/8/x63skvYLatrcPOIXa0r7F+7eXylbcANOQFoIPu+VBfqnt8Xv6s2cu9HLSgs90V53Lwt5KoB/wRDhCEwq8Xifrw4gEKfTvRP0kDaIYXoucqq2Xd5kWdcBZ0klojJ44syoXzveo+Ki992Svkl3/512TXrvQOt6+tL63SN4O+ZYEQdKkO9kLFcUbgDI4r3H/5l39e7vn4R5Wx6wxZhQ1CAXeWcRFqS1Fj0CgZ7BhxU48mYPFPan6/jDIW0tA/G6yqdIyrAJ6XLTvLdfZQK1deVy8Xz5bLg/fOSe/pemltXm8rBbw6yl753Jxf9kV4T9oSlNqqRtm+p1b2XD8uD97fL/0XirZ9VlNXnoAgnS1VlcmO3dxsWykf+8Ckgiu+06OMiw9pViyIWqugFdm9t1ru+o5m2XVVvXzuU7Pywb+ekIkRBQe1vkVD/r2umIExy1OGU8grYPwjef3r/90LzrT+OWTl1Cjf/b7fkkcP/h8ZHB6RgQsqoGZK0tRelM1XannrRc4/VyOnDlbLUG+FLbU7UHQGCQMlbzDC2lre2GK1hvJr3AJY8Tt8UMV5Xy1yRq2UFAcxYWbVCIWK3+dRkufwb2HMzpfmu7rXSmuLn2mydNSNlR4ugOT8D3msqgI4+PZffWO9MnBek+c1b992q9HysBpkq3RajsqqKRmbOiITM8dly7ZyaWk/o0x5Ro6dFjl7tkoKcwgShDCgnZU+VgqLcrWCoO2bSlKj/cFXeKBUcGuL27ObVU9WfRBigBkOUQOAOO8zl09Wf4p8tymnbqwA5RTo0Ffwr/ECmvgGmcxqlEXNe6WMjc/IMwf75dGHh+Tkkbyw87ymp05y5V1SnGmXRQVSdsux5pn2pF4QaGyFcpYK8MObXrRbFvxA0QdY/QGsh1CMcQSlz8Ttbw2Nj3N4fcyEG+GzcX45cm8+RjwMda5tpMrBjgMewFAAluwqUJqOd7wor5fD7aNMBi7UjXrx7VkAPPkv2Eqn8wsNhH9W3PAfQMjseCZOiDKSW3PW/Bg3c1JD+PPtM+OC+kQMTt63PP++cqx9Rc2xQu51bAkbXyUbDY2s3Dba9mWc64GydR11hx3WRMHxgmIBsMQWqoM8Mkndhn/aLfglkx3KC/glHcyXItKg7SH4RYSFIl4o8mJlTYCs21EH6JHfcmuHkydPyPBQv/zcz/2CvO51b9AJTYPlAT+rdPnTt+zWWLaTXaoIKzuhG8vk05++z0DQiRPH7UCtC0plajAi/aPD86wROENgrPOsZoSaOuBkA4i3rngmHbODEahhZnpBmlpEXv39dQqA6qX/fJV8/AOLUphcb28SvPJVL5Prr7/ezjT8zM/8jBw5csTiQEgvCWcl7GB+DfVtcvf3FZVpX5RHPssr3iVpaFIApKqulrMmZclqj8jH3jcpYyNc+8/gdYHKoMzl5qU8NyTdGxakex3f5lqUrTur5ZobGuQLn5qTD//fKZmdUmGbg6lpYRjomodKBUOcj+CMze/+ztvltd//b4xZfD27TdTfH77jl2T/U39jM/OpcZ25zUc9F6W5oyRb985L65qSzEyWy5lD1XL62WoZHagU5ZXkmCZScqFiRTAwwEoZdQHD1vLRvCoweAMNf1YOK4oF/gpkHo0QTNSTVYMmbH3EjGpKBEx7R6ds3bLDzjjRFs5AneFWquKeIt6AQ7ghLGrZhlPmzNYVn+QALNnKFQeKS2OSnz8vQ6NHpGttmazfNKz9YkguDnEuqEJmJqo0ey4kVO5aeStzOmvdOCfXXzUv3W3aTzVPll1MCQjKKvcBumTlRwEO4EcBSj5fJXOz6Bx+5u0ZPkzKpyIcKBkA0oHitVPUqAta16wILEr/wLh86Yt98ugXxrVfLkhLR5m08NHbfI/Mz3HLM3XiIen/bA1yQSFC7tlnn7U3vtiupB9Tt9BSuymho/iu2969e23lKFYJwi0UZ31GRobtLT1WfqI2vhoiaV8l8DAhNB0cRL074Fm+AuRgKIRnxAVl8+Zlws7LxjNhffvGL2Jk+4a6QMVKStRFqvQZMKR/8KKkUYjY3Cxt/Yk8eJ3SI/CPO+Ne/yy/akv86oWJIl6tf6uCNxogVX/kE3+EdyBEG+nkq4IPxzbYm6i85YV/8riSsGcMVFRUaRzz0tQ2JG1dY1Jdm5cThyul71yrjolarQsHwNQ1RD0AYqgD6oN4aP8AQivTIix9DGXjTPsUYXkmPHr0G9Jw8EoZtUhaLvxGfbOqjIpzRBzM37Rpg/zkT/7U0moQ6a3StwZ9SwEhskrnWpnlS9lBYRcD54//+I/kD//o92VyfMK2Iiycduwgu/sHBqBmBoHaELn547VtYyxKdh6IvOgfadgyr4IiDizvurpC3vDjTdLYLPLwA+MyNFCUq65tkaMHNL3CNfIrv/w2ue66ay2et7/97fJXf/VXtnTPAItBDcFcoLq6FhV61XL7d4zJY1/okxNH81JXX25nguqbKtS9TK5XEHT4wIJ88kPTyhzKlRH44dq62jpjQJxDWZhflFz1otQ3T8jhZ3ttRrnr6koDQy99dasytkr58z8Yl8NPFiVXpbMfgIPlQOuPGZ9WBWcy2Cb79V//TZ15d12yzr9WirZ75zvfKX/7wb+WmdkBBXZaF/N5mZuZtw8gFuZntazzUlNXkjUbRXbdILJhO0xNZPBcmfSdqpKLz9XI8AUFRiN8x4h+gvI+AHND+VI396gAMJX5KmNlNQbQYI0OB3/BIiUO5s8pY7RyUOekiW5mVZUqDPg4JNcA1NWzPdNkjNruv1FGDNDEr9+A7HcPsZKTq8lJtfphS6K8oqj+tG0LF2R27pTsuHJaWju5r2ROnj2mddBXLcVZznAhVCgbIEikUets1/aC7N6m7a516md/PNcukxF69mRmVn5YCWILrFiskmmNc3am0sylBcAzACg5/8M2GAegNWxZOXWal/JKF74jI5Ny9OigPPHFUe2vDopa2yulqrJDFmbXyOJ8jYbxsUx/px6YydP/WfU5evSojYmV4AeFP7ZZwj8rRIAn6tTbOB3PtD3bGXwfanR0RP36SkDESYV9uR7sfVPTxl8JPqD1q+PSLlDVNmOMRltjBgCxCosZ4RhuKF9BSCK2+oZvkAUHD14+Xv1n/KYXAWLP22qsOiD4KSNh2YLHLfiPrwSRT0Azba3mJA0IN8KhLBv64/Xg5YLcD/0XO+0gam/bYmrPM/YRjjICggIQsYLDanqkw3ZxVVWtgSC+jwjwoB5wRw8iLl/l4lM1ZXLNzX1y7syUnDvRJqX5RpsU0H+sbKqYbJJhwsWKEPbo2AGI2SqPusmS150DL9oKZ26Vxy9uUY/UbT6vvGJe+2ZVUYcNn9rR9lvkILeOVR2btBFlop1oFwD2m970o/Ld3/3d1hdJ2+t3lb4V6LIHQpG96FRfS3bDLwPvwQcfkJ/92f8mp06etLdxIHNXhcBigCMWbIYD47KAPgPkHBDEYFnQZ/JCWGZAi8oApmcWZOfecvn3/7lFZzGL8oF3D8uT+2ftfEZzq8jaDTm5+7ta5fzJOjny5Br5Lz/xMzaY/uzP/swYP4MYpk78xB3ME0HQUNcmt72yKI0dA/LgfSM6M1+U9jWV0qJAqFXVldc1yMP35+XTH5tTJsEA9becYECcoWGWwwyZNJi9cH4F4XGh97wKrmm5al9OBWuVXHV9g2zf1SDv/v8m5MF7XGDYjIiymhnhBwAsyR/90Z98XQ5QU1Zm/O94xzvk8ccfl3yBz0TM2ve+uCfHoRjbMsoEtd4rqxa0fnU2V7cgXRsX5Nq7SnL1rWXS3KngZ2ZRhi+WyfkjOTl3qFYuHK+RwYsVMjVJWGa6mk+i07isHZXZqYuWT8uomNMOj6uC0bEqph4tnBUP5m8/PCSCJPkNor28i3r7mWAkLhOQvH6v7aJghzrj1XpWIzl8bd/B0v7ImSFnrhygrlbQxFZZndTUaj+omlVgNC6Dwyela92AtHeNqN2U9A+JnDqt4G+Ic0uk6yAIuaLNLF3dBdmzc142dovaad4VCCXF0R9+KZX2cSwVAC0sVMgsb36x+jNXrYKgQe3qtQ9xISJnKxB4bBFo+aiiCv90B/U3MT4rR58bkEPPDMuJY7My2KuQKsdljdVSXdmlYq5D84fA86TpNwAYhNLp06cN/HCAmeeVAoT+yxbZnXfeaW4IHmhl38ONtuXNQe6FAfxwtcKXJarFasWJpG1VQ+uF6H08Amy8HWP1x9vYdeoDd5S7o7RmNayHcT88E7+lqJG70PUtHwc/fOOMdvAbkFm1mpzk1mvf/gEoZYGTr8JEXNi78M/a45/43a0ES3My3fsMf+rT/JNX7Mmn5ZX6oR7UGl5AGXCnb9vYsbpg+9R5A27EAz9rbGyRnp51Bhggj9sJP9SNgxK2savk6psG5cTxAek91SEN9To5U+/k2+uI/Hjm0QkPEIKXhR/eAK2vi8mfr6JFGNzx51QuVbWTUtvYLxfPlyvv6NBJR52WcVHt8jrGZmTD1hlp6eAQdV7H16L0nhOVA+UyO52zYw01uQ5pbmmyvnj8+HP2oeef/4VflCs2X2F5i3RX6VuDLlsgtLIzfbXZXOmPwfeJez4mv/QLPyfnz59XZuODEkZhQxoGpQOOtGBsMAUjfbZPGCjQwYqB5HJQme0ig35RZqYWpHu9yFt/tkUaW8rkb/9yWJ55wgGQjnHb2iFIfWOZdK0tl1e8pkXyM03y4CdqZWochu8rFIAUBhTMLwYvs6SGhmZlJjXyyh8c11nSoBx5ZlYHX4V0KBDq6KpUAFMv9/39nDx4L18TZ3bigvaqq66SDRs22LmKixdZ/fHzMNQFsxVmTACLoeFzUiqblO1X5uzs0J5r6mXLznp5759MymfuQdjA4KkRKkhMcCNk7rjzLgND3O/zT+k+lA/h9p73vEc+8YlP2KvPbL/xxhXfayJGXh9nhrnEwJJ0XNMfbYyKXEnrfUG27i3KHd9XkptfViY6+ZT5/KICIJGR/nI5+1xOnnuyWk4eqJKB8zkZHWaLgVUWwFEiOBIFIGYrkj7C+RxfkWCmWxTu/iGPCwt5EzRQ9E/6kOtupp4RFPQnB1YcxNYZr4Ih4q/M+WySg9PMKGHedQ311jYcjq6py0lzU532G81PzYzGNaXtdE6mp/sVBBekrnFEm2ZWzvc2yoVziwocVUCWHMRpUhq3gsPmkmzYmJcdVyxIR7N617yFGPA+jmIVSEGkMvg5nfHOcfC5CHhu0rJWa7/kcxjlWmbt0GXMhlWoU2/lfBS3XIFLXp59dkCOHB2U3vPT9q2vkQG1H+c25zrp7Og2YUg9IISjviDqiP7O4WdWf+gPCLVQMTHgpnE+aopw4znb34gv4mG7i3u//MI7Vgdo08Sj6gj6S5PmST0auMCfKm+35dtcpIPyNB0cub3nwZ9TP7hxuB537LGj+L695m8j0d4c4sYvZbD7rrTc/tYalz36OUQDGRrGlffVeKZeTfEc9qwWWVnwy5UOtB+r2oBCrwfPjysD/PqH2cCOliH84Bt3+g+XXqlVUibM2ucomzp52qowq3+ueejo6Fr6jttKIm/YWzxSLTv25mVk7LycP8E5uXZNw3ku9YkfFGGoH/hl9IXsBJJ6IO2Y8Pn4JXfe3/BLP2OiwWSxvGpUGlp7daLKgf1aaWwu08lYSYFOhZzTSevQxZwBH16XJ336BNvUrCLFCuSJE8d0vOXkt3/r9+Rld9+d5COVXaGv0uVNlxUQig4UWcqavxJdyh+d/+Mf/6j88i/9vFy4cN5nJsSpA9b651InTZiA+rdD0/pnV8RrlAwsOnz4ZbDNFzgsXZTvfWO9/Ns3t8jBx2fkPX86qLOLoqahnvCqYQ1gofRZx520ramQl393k3Bh3oMfb1ZBXSezc3wOIb3Cn/QgBl5dbYusvyIvt7xiTJ58bET41lb3+krp7MrJlh11cu+HCvLw/TALX6plhs1K0DXXXGOM9IknnjDBQP5htBGvzz4VDMmCdK7rk671RQUQORO8O/bUKEOokXf89pg8+1RRmVKlCr9EAKhixWbDho3y7ne/V/btu+6rbp8g4iFff/EXfyGHjxy2ywa5zZnX3LnDCPDDuR7qEEFgs+Bk9SabVhiXrNTQ1L4gu64vyU0vW5AbbluQjZtFKmtEprXos/MKjkbLZPRipVw8oeDocVVP5eTCCT6DAfMnfoRKzNIBSzpzNGCkYEXBIxccwgxhhPbph3neHMsr0wdozrsQ0TB2UBk9p8BEwQMgiHAwX5S9is+qkDJkXpHn0sSGJq4GKFe9pKCoXJqa2VZQBl8xImMjozI7U5Q16+elrbNf6urHZHCgTU6fbpLeixPqxqV0pFOu7VWhs+lyaWtTELF+VjZrmKZ6r6RF2/pCAQZh+tQxgrlWhScAqFoBUYXk51RoKCgqLbJVx1s1Oi5s9Ufrca6k6Y7LM8/0qz4qc7PzKjAWFWSK5GcRamzLVWp91RmYzQrVEGopaKgwwMk2NUKLOsIP9Y/CjJ23h8cR8SAM2apl24v7o7x/J+XUNrS+Yv/RQdweIo/0KLZzsAO8er4Akt5WmEPFag7mFNSk7qG8TGF2oOBhLVmzox9xHgxhHa+708eZCDFW0SmvAZploMftrFj6E0Lf7dyfb5fBt9geUzsLv6A8qUZLq+09N2Nu5Id4oj6dkrrRZ/IffrDWWBIgpGUjDECIMmr72Wv26mYrrEk+Fsm/huvqXmdb6JQ73CI9zNQBW2LtnRpXTa9cOKN9uLzD+nHUIUTbUjeAGHg47bOSiC/bBpZrK6P3IVaPWHHEH/ECQG0Ly/zlpba+TCbHCzqW6AP0xTRe6pg4yC/po5hcnj1zSs6cPSU//uP/Sd761h+3N1jxm9ap1+cqXf502a0IkR06z1ebrfCXDQPzpfv91m++Tf7sXe/QTssrj4pEkj4JIzT/9uTpxTIvy7swIrzyOrTNhsxeB4S6cRCaVaD/+qttMjpckL/+02EVEGVy60sbZf3mKnnu0Kw8/vCUDioYkDI/HVCMZz+UzZteZXLbyxoVyNTI/R+pkf5zfFcLAIQwgwk5E2YLYqE0JzffPSS7ry3KoQMKGBQIrd2Yk60Kgu75YFFBEKApJ40NtdLe3qrl11n9HF+e93s20GEiDM4l0rSUNUhre73svTGnfqbk9IlB2wvfuqvK7iG66Y5mOfZsSf7qjybtHiPebjIGoxnl8xDM8t7znr+Ra6/96oEQdQw4e/e73y333nuvzeBnZqdlakLLlRxc5WZom80aM3cw6qtCJrY8okxyl0pam8hW4gA2HetLsmvfguy7Y0GufHFJujZpWyuPVH6qaXjgaQVHZw9XyLMP5+TYEzkZ7tUGg5FqfskW1x7QD+gTCBbeHvTzPKys6ezVZp4Ia63zIjck60xe8+2HSJWpVvHxRg1To3o1QKVSqmsBo9wpVKGgs1wBUIU0tZQrAKIvav6mASMqSMsLCk4LsmGz9rm1c8qMpxVkzGq+muXs2U1y7OSwgoEpKV/kDbOcgiq+daaAsFGkpVVBU3tBujq4Bbdam51VBwUrOuPNs9JQoj9qB9XZLju/xQIrQ3yUtEaZAl9r136oVUH+Z6YW5eSpCTl0qF/OnR+TibGCDA8syFDvvIyPsnWMcLQqs3HjjcQYswclN9AHssSzhdHACFUEDCtm6Lxdx+Fx3v4LMEGfmJmZtVXDmZlJ6ysIMsiEPn9Jp0BP+6bnh3EAQKDtGe8IN4RiVmfsMQ49zRQU8Ozj0wFOCFzLu5pd93D4wS/J46ehod4O8QKCIF/p4ZBuUceBf2IFIW99TANZPhMw5OVgTHh5wt1WX8wuDWP+1Y4xE2EZS9XVtdo+5Srkp5WHwdvIJ33NAYN61IxSwWl7YGe1xzOaOnj7ed0BgPxtRurDxxPp4YMtKla+1q7dYGe5qIOVRBi2wyrKq6SxdUKGh6YkV8EbX1yWSPIeHzyMVUNWjTEz0evs7LC2ijLGylI8R7vhBzNhOcyMO/0KIBqXo9Im6ISnLH67vJ87gtBxCwCGDnF54qFDB+T6G26wM5N79lxp8UNeT06YI0+rdPnSvzgQeqFOcalsRCfKUjb8pdwgOu5HPvJh+dVf+QUdABd95qFBnAHqINFBbIR/ffYBHTNRloHLbDDH9lkw3MnJBbnxtkr5Dz/dIg/cOy4fff+4XYyoslEHj/ISFRy7r6qR2+5ukLaOSgUvM3Lo6Wn1U1Lhp0LRwJAKDp3g7tpbI7e+pFE+96kFOfxEk8bRpOksSmdPQZraZqV7Q0HWrMsbMFmn4Gd2bl7OnSxKTW1Onn1iRr70cF7Gh/gOVbvOROpUIM3K+FgKfIIpZCn7jIBpqG9yYFA8K+3d07JT897WXikbt9QoqKuXd719TB7/Am9jpMweMIj5Pe95v9x998strpXpZCna6gtf+IK868/fJSdPnLQ8cogVBZNPXwumHv1COFZYXBg4k6f+Y0sq6Msku0QBjJQvS33ToqzfXpKtVy/I9mtLsmHngrR0avvlYLoisyrwuY17fKBcRi6Wy8RQhYz1VWo9KzDRmWKJczLzCgZnOZ/AN78SgaT2CnOU6dfo7JaD6gsyW5impa3uAMHKq+28D6CoShkq1xVwGVtTc40yd7bIeFVeFBBxZ44oQCqpUJjX/uegvKw8r2pC4xQZGtgsp88ogx8ck8Ic/Vdn0grGqxW01NYheBVcNXELOUKC/ql9uiJdMaFN+MAmwJkD0rwZtrjAaqkKJraCNH86eZYTJydt6+vM6VEZHSrIyMCiDPXPy9Q45UbIJ4JT/zQLxGzxQ9kxjjmEBER/wc6ETwIYgizUirAQgo1xbOBDnxmbxEP/gWgHykdcYYd7vNjg+aUfA3h8mw/BFuDHD/7SxwMMuOA3NwS/6g6E0mcfE6k/dyN33CTO5KTdDu+SBqs/1AHOrEwMDQ3bq/ux6ul93flPjF9XXsa0fK5wc12VutvW2JLycWPhND4u2LRVjFm23/0SQyrR8u6xutnynpDGHat5kLu5vwBCUSf8WRNa3cPf6GsVsm5dCoSwhwjv37Qrypbdc7Juc1GOHqiS6bE2qa2ps7xQBngEq2N9fX0GFAkfW12UhdUX4qVuATPYRxrUJW4AGgAQ1y9A+EERhhUhFGbiY2KDG/2DdIgrwCn9Djs/wM5LI6Ny9Oiz0tnRLr/+tt+S22+/w9LLEnGFTlzxvEqXJ33DgNBXavwXcv9qspP1s9JMx+ZczFvf+mPyhc9/3pbpmaE5c9Q0WQ8BudiTd1T2uX3VQW3035iW+meAB8OZVhD08tdWyff/cJt86N2zcv89o+pvToWGgiuNjpUfosWsY0eFUJlcfUOt3HS7gpWaMnnumVm5cDavCYq97s5bXA2NFXLDrQ0yNeF3YFyxvVo2bUWYVqpbpdRWcx7Jc1rHmQf9m1TAdeTQnPRqXPPFSvn8J7vk4OMlO1SJP9tWUmJgUjZUmO1tF5i9+dQ/LaMBp/I+ae2YlPVXVErX2ioVxhVy/c3Ncu9HZuTv36NAToUth3BtS0Pjmpgcl3/7g6+X3/jN37YzHNk2yBJpwsTe9a53yX333WfL04CcpS84m0CKTyE486beyS9v6cHIvP41v/rjKgSqlwJ6geRfkDRKKSmvRrZwKWV7z4J0rFuUjTvmDSh1XVFSMOrtWtT6nlNwND2mZRkql8khDmZrHS5WaL2Uy/S49pEFZZxcKjhfKZPji9LRVSY79iig6cgrMOGyzCr7qvuCvZJeYSCoto5VNlpBM1LGmRYAuLdfLWeIdMZqqw6AGHWTMm3vxSkp5htlbGi9nDk7IaMjc5ourx5rnAqwamqI2++Vamgo6XMIZy2oxR9jgLZBseqkYKDCQdDY+IKcOj0hR46MyLEj49bHBvsWZGKkZCtGbPNpC1kdQtQ78SAMIdo7CDPtSRsiTKz/GdDQ8ZEIOtqc/NEPOH/GtqELXxqU0cd4cgFDWA6VM0nBdak/0Jg886fp2Xf8NG6/2sJXbvycj18l4QAIABZbVz5WIM8/di7gUQhG9+fAx+sz3DF7mdFZHUTw8z05hGyAGvxSB6xs9Pf3m4An7+7uICiUA5lQDgro82n/R1F+9xN1ANiL+Dycx0Wd4Mb2Ky8gcHjcc6ykBrLvE76kfdLqNze1tfxDpGV1oc/o1E2FBsA7/m1s6gP8kzpav2GTvTGW1hH3qunEp2ZEutZp+y+0yvREs1SW8+KAMlB1pw7gGdQVimfaDUV6PMMz+H5cABjyhR3tEf0N0MJKEPVNPURbZRXtSZsRB+EJQ5zEBwUAgix97TNM3o4dP6JlLNqHVb/ru77H/EFRTijSgKLeVunypctia2xlR1mZpa/lmQ79F//7XfI7v/PfZUQHVHRsFEkwqJ2p+WwUwc5SMof78GMMCL/6BzPBNDmhIOg1VfJ9b2iTez6Qk/zEDh081XLmzCkZHBpSxstyqgr5eQUjOnPnsjgdXwqOiEOktb1Crr6+XvbsqxUuPhwdYmuiZK/Ad3ZXSvfaahWWMOgyGR4oKCOYt60Utk2KcznpP9covce75eyJRl+JUGY2PTWn+eLuC5hAuiyMitUU42oIoyI3sE7ZVhTfu+JsS5kK31wOpsSlZ5rHtkqdnfGJjpw0KkC7+oZGeXJ/Ud77jikZG1nUevT6QjBxC++rXvVq+YM/+EPZnLwlERTtWMgX5N777pX3/PV77Ds+ACCYiB9WrLLladoAgeiH0l0Q8ByMj7dl2E7jQkdmttrSSRnNZOnQTkHZfGSsn08Zb04WofYDB0kABy5w7FCAtGbTgnSuV3CzriQta9S+gRUk9a74RatV8rPlMjel4EjNOeWH0+NaP6M52bO3Ttau5w4SepAqbQpEhraS5VO7nfVH8m9XFeiD9Uc112jZa1klwx6grQBmXrQORGenpfVy/lyZnDs/aUAsVw6I4L6ZStWVsdeWSX0DB3EZC/R5lvYdZJGmHeLWMcLtuAulChkYnJUTp8bkuefG5fhRBesnOfPDd+oQpMl4Ia/6x9kmbr0OEPM8svIgzKjP2FKoMgDuzUHFW4lV80agjScUxNM/qBAOjlsYMuvejaifGgSWAhrq0DqBEq9Tkx9WVuy1cQ0AD/DtDlZ8HPyY0Na+y9hPuqiRP2uOEuVtQF93v1Z+sw8QxLPmzchXKQA/a9eutQPduNvY03yQHv33woVe+9q9H+L2yRUq+jwqffZ+Hn4w2yRNyxt9HzvM5sfOOcGz3L/bJSqxh9fQBgRmrBll6gB7K5eWFQc1WvxqSuyoJ++jBoKoI+pCezRlhEjX8qdm+Cl3Ua1du074HA71CeGuvxpO69fag7bCzeucdqO++F4c57+wg1d4e/qdP8QB74hze0yusMeO9oE3EQa+z2oQoArydktVtKW78YKBv7FJnyEsceBOuqSFDoA9feqE9PX32n1Bb3rTmw2QkT7xeVxpfaGsHhO7Vbp86ZsOhL6a5MMPHYpOl6WV4Rk0f/1//kr++39/m4zojALmbas7ScdE2SDWwcwMiNAwUuxtRgmT1zixp/tOT5Xkprsq5M3/rU3OnpqT/Ogt8qNv/D3ZsH6L5eXcuXN2H9AjjzyyNODz+WkFH+NSltNBWTNjQolPP1SrkOrqqZSrrquTdZu46NC3MnjLB6ZQpe4AjrnpWjnxbJM888V26T3dIAtFnY1UwuT8Vfjp6RkDFQiPWOqm3OQYPcDf2ESflMqGpK5xUlraF6SxqUKaWjlYzfKvll+D2LagMTtlkvY2lQt03iA79uyCnRMaGgAIOXiE8cFcXvt9PyC/+3tvt4PTQTCwhx9+WPbv36+C9Tnb04fYCiCvwVCob8oBoGP2ClGGaNsActgxu4TZYWc+aRtT5NjDQtqyiWm5/SXpec5uYb/pT2JM0+I+E82+gkcONCsoaipp+8EEte4K2oYKZOuayk1Yr99SIzv35tSfh0Xwe6z6rMU0Ya5ZJtcOluiPGrf2g1rtK7XVCnBsWw1/CoRKRanPtSgwbpHzF8bsDNpikbtZtC1ttUPbnRUhBbb19fOaLw7uc8hT203BUllZThbLeDW+KH2DU3Li5IQcO6JC59i8Au2SjA2VbLZOneu/5ccMGSL/nLVDSPhKBlsg7kDfYBUEN/oTbUk7e1tSWv1L2hqyNPQHAZKfK8jY+LhtR9NH+LSI9cml9AFVlXYPE3pJ42Tmz3kOzvwQB4CHvkX/R2GXVWlRnAcEwOGZvEdeQsfdn90uwji/4a28Jnszk5usQ0jTlwkD8fr+uXNnTTAHj0KPVR5XzwdBsdIT/ih7hMuas6tEqf8kDuIzO5/c6Y/Vv+fB28LaNyH8L5WPsmJHOHwl3rwOXIdvGoBRM9dD4NPymoRxMOeHpfkmnPMmDwt53E7UF/WHHiAIfrESBOEePAQAxCoO+WXFB7AFEKJPUN9xLQNAyLffvV1QXs7UHHkKXkW8dnhfwxNPbKHl80XN20lTb3zjD8tP/MR/toPgWpqleLLxhQ5lzat0edI3HAgR/aU6QiQbbtlsZN0wZ+OI55WEHYMHp5/4if8gf//3H9YuykzY31iw2YxGEXvb2DGIWULHbMxEzabrM0CJsyCd3SX5+d9tkyMHauTR+zsUYL1dXvKSWy1NBt7HPvYxuwyQDz8yUAnPwGXw8AoxAKeuaVK27hmVznUFFVBlsqYnJ00tABYFP1UlO0BdKjbLyUNr5PCTrTJ8kUOVlcpSiraKMzHh52lgFKS5kiiz/pqZ9KkrZyS8oq35qKtWIFQmPRuKCn4m7XtlIyPc1cNKDMJdZ9t1/pX7DZtzthJ11b5GeeLhovzNn2n6o+qnSuvPGEiZjI+NyZv/w3+Un/qpn5aLF/vkc597yO4DIo/ULeWHiZFX8gyQAfj41hjC09sT5s0sOeqMGZm2uj2HgKBtEKbULXasIEQcuPHnRffyG9HQXilLtPwpQzhE90zCLPObiWdRAQlRs8qixVR/+qdliK0ntjuJrL6xwj59snl3pey7U+uzVYUDgsyi8vgMbCdWFqfGhwi1WTIrO1WcKVMbdeOMj5TKpaOhQ4r5ahkYHJX8jPbreZ21aj+pYHtLAQ/VZ6t77VzEycoPb8QtSN/AlJw5Nylnz83I+dMKfM7ymvuizE5St5YdzY/+LGobq2ZjTf8tb57dJUrrW2fRNdXS091tFxzS32kXbm8GqBc4qK+Rcy5lalqBsPY1JiRBpIFABVhPTk1bGPoDApY3zkJ4Omn/1MIBSgxcacUB4PkqPwAQv6gQcC7kkqAa1tvMhVRMgNyPC0Vf+fG+HcAHM2ENHFh5fXtp/fp1th3MQfkALbgz3tjujS+Z81ZRhA3Q4gAmBSweNuE5y1SsTqdhPI40Llc8kznGSzJm0DW833JPttWfuluzqbI2QFEXFEsdLA6rI60DtTcHwkL26HZY8wsPpd3SutYxa/lK0lFf5KepsVW6u3sMuFyKCBc6k6uLFy9a+1KXAYBQPDP+IQAoEz3qn1Uj/PP5DvgNKzbwm1htZpIK34l8ZvObNfNGGuG4z8hu8m+osjNIvNnJBaikxYWWhw8dlFe+6jvkLW/5j9YHoIgLPRT1iV0Qdqt0edM35bD010LhPxvuheJg8PyP3/td+ZM/+V86q5i0wYFfmAmjGMaEgokyUPysgq88wER8HDtjmC+yBbUg/+kXm6Srp0k+/O4y2bT+Rrnhxn3G7PgsBvcSMZOIjm7hdGACANAhDsE2N3dKS1u57Lu1X3bsLUh9k68ATY+1qFDqkcELXTI9XkfiMpefUaYwYoyBwUk8xPtPGUyEs3Kp7swFsMGr8/7GBAdoF8umpbpuQtq7pqRzLa/RKzirqZAr9zXJPR+YlY/+Da/3s0TMYCdShG2j3HLrHbBEKz/1TPzkET1mZgAj3GHuMEbCwyDID3YwU5gPDBR/AXaIBxX5j1UFzKyA4c/fTLFS8kNhzWRZNAc1+X/6vEQeZsm//SXu6teFv9pZgZ3MB/ZJOm7Do/5iUK9sP7G6w+Ho6lqtp2aRTbsr5Io9rNZYUK/DBF1Y0MRs9m7UqBKmqnXF1kcD9wkp0GlvbJDGam4Bb9G6BWzMantWKOMGeKvgUCDEZzvGx6al96ICn7PTcv5sQYb7FhXMan8bV/A+p/lepA00Oe3v5Ju0STNJXgkTNkmW9AdBh5DlEPAVW7bIlXuuNAFEPrmfhi/506b0Me7BYXycOnnKhJNtp2hkJsR1LBImBMWcAlv6C/WIAgxzbsPypIoVIH8Li76Sgh6U9zkEGnWlcRLAiPRCeZ8Lf5jNfwJ+lsInYd3O4/D8KNjrWSsbN24w4Yh/yhnAhHDcKsxEaHBwyOyx8/IkZc6YHdh4eAc6Wd2Vu4WZcF43Ho68uf+IE7fwDz9jrFgcqmhk3I3QtGz+MWF9ULOWXK2T3m/1kNhZ5Gpeqg/zbmVDLQNCqiw/eCKYmgHFDQoimhqbladws3SN2mtYHR948vL4zd+c5aEPeLy+jQkAinaGBzL2WQ1ilYb+0dBQI+fOn5G62qalc0icPSQe2om4AVbwCuLzdvX2j3TgOaw+0a+rqupl4zYua52Wi2drpK6621aHSB8aGR6ye4Je97rX2wd9I66lOtBnFPUQ8aOv0rcGfV2AEFG8UKNH9CvdXyjZlfbZ5y9nZuBwYPjf//s3yGc/+4APKO2gjF7cGdz2n3RSmCYDjE7MqpAxB4/M4pwYn5erb8zJW3+2WR76xxp5en+NznY5oOwDFhUgg86PGd2ZrW+R4Yd8NdS3SNuaOdl5fa9s3qKCLH+DDJzrkLFRmNe8DsZx6e8fsMOBDM4Ii/p6EHnMKoh8IlhQOZ1Zs3pU31AhTW0Lsv6Kguy6tigfek+fPPnItFab1q8KKGZHXV3dKgC7bQUglq6tDrUuWfEBvMF8yHswIPxRD6TNChBlnJlhhSi+mYRE9qqHgeIHIg1AG4ydOJkphyChrrFje61YTMCS2nkjUm/0yaXmTOqSsDyYleERHs2LOnh1q5/woHZJcCKwZ6dUx2TxGKAhpMdjq0baDRpaFAztrJDOdVrXVe6+lL5rFi2h+UFYWDFQ9qxqQWzbdNOmWtmwrllqVaiUlXHwmvoE+OSl7+KcqlkZ7M/bN73mpsvskDurmpxjsi/OJ4lE3/Lyei5ifFCiKKYJN1UIBM6C7dmzRzYoIEAgzVvdO3AF/LAacvToETl48BkDBHH+I4Q8bY9fS8Hy7cINoo8gWKM/2dhN+qabFcRj1vgwk/cAM1GGbJlc9zgD8ATYiWf3l9pbLKqTN9wBeZs3bzahR98NcIE7ZSIfvMbPpaWsTBCPf9DW3aOcK1X03/BH3bhy+3he6T/MULiFvf5bXfJsL3pYeOdJ7t80JS2bZpF+45+qoMzuTjzk3kErJreD7BA1BvMfdev+7AUMDUPeCGar6hG/TpQ44N7ZoUByc7tOBKfl7MmSnH6uWvnrtAFIeIHH6craOgFAKMpCOXDz1aAa7Qv1susanUjVHJcnHtFJQG6z9lEO+7PKXbCrCuBFrPQQPvoMiraFV9lkSidV5WVVOkltkH0vnpXrbuGy1HL5xw/XyonDXNXArd6ztvrz+je80d6S5UyQ96foRykginYh39iv0rcOfcNWhLLRRqf4ckmFG36z/i5lzuphhlnBkH74371OHtn/sJ1lYFDb6MWPajoUbPbCwF2y0/T4hIZtXRjz0ll1saQz1QV5y083yfrN1fKJ99fbLaOFon/kLyjKhR6DwVc50hlreZnmo6IoO669KFt3LcqpZ7fJ4PkmO8DMLc3xCq351fAR5zeSqDMYBER62TSNyZXzBkW9tLU1KyNjUPv3j2BC4Z/6Js8wKZhOgErKjVtsQRA1zNnPNrG65Cs/weyj3nhGETczWd4aY3uBeIkDe/xTV/iL9DHjJw5cu3BxYYCZV3mtj6iQ8ni86aOtjbBXLR5xyDgtkRYnoSWf7q6gx4QY4ehHFh92mhdVrNRs3FYhXeuVISs4snQzEfNsygCQhgwwlNjZd5y021VVlUlLR87uI5qbKdk5obER1ce0vhT0aNVIaV4j1rL6DcYeTyQVbRdEKUnD7V0nz5QB8LNx0ybZtXOXrYbQ9l7PXp/0h6mpaTly+LAcfOag9OusnskFt2hbpAlFe1g7kJeltDJCRMeMAR1bZXBBSNvGs/cRwnkYE9b8aTy4aWyZ/kacqGw4Twd/8WxhiEuNVmZVHHYG/MRWn7Uf7RltmZSF/LEa/Mwzz9iKF3FHHCsVdCl7/VflfdSfvf8DuEjP00oBEe7ol4rP/Frf1/CavxgH6qgxWYiM2VfO7aPDAAxstRI8fq9PagezhwA8MaH0ukq8Gx/lszQAIY4YLBA+KUsQVxfYNSSKiTo7N8kb39ImPZtm5b3vHJeTR/OaD/VEnGgaKWmnbe/gJfob4JstLwPLFY2ybc+M3Pld/fLwZ0fliw92SkNdt/IWn4TRjoRhVZ3wViaNK3gFOmXKVTbIlt0it758WrbtnpejB3Ly6Y/UyYljIwrmLwj3P9162+3ymtd8n1x7zT7fckvAOHFGvJH3MK/Stx79iwChr0T4pQNlw6wMH8/olzIjGJmhvfGNr5P9jygQgiHTKXFXzTuvd1gUgxR7Hb8qQFSCqDdjBvo3N7Ng2xo//z/a1EtOPv6+Buk/Vy75Ahf/eVzBeC1uY968vZN8JVrj43K9hcVJFVqT0twxLT0b1GvxKhntXyNjoxMyPDxksxfyQnzfTCLP1Bd7+Y2NDbb87OebnBllKZ7ZMkAx6+f168pctbR1zktntzK/Qr2Mj9TYxXuDQ30yNORL38EsiBeGh6L9AEkIlDhHBKjxds0wL20b6hdGCMHwOC/EhXIISAgBwAqRHyB3wUebkmWNxnSPM4BSKlywt05glIgA3DwbPOCQRGKu5k76mCMPPht2d8JZkuYfAVQmVXWcrXFzEsQ8AVzoi4lXJRc8+qvlUgBYQLBQRtcpz5J/L5gRRluZUEOFfRIhccM+I6iwZzwYaNJnzLQ/b/rs3LnTDgIDBvx8lm/z0t60E98FAwT09/dZfAB/MhJxo4eAp44h0gsFSPEJgwMd+kNMIHx8up8wexkirNoRj9mn7u6X/rXcDn25styYClAD8NmyZautJODHy5GWhUf8un2ZHD/uH4a1V9E1Pffj/tJ68OesvYGTS9ZTCoiiT0b/DP/hHuHcnLo5+AF0EE51dSZe9YIvNVtI80+ZOQzMKp694WX14UAIog6wMlCvcUQ94ozu54gIA+/TfqZxeToE0/xoRFrTNmZJD35Yms/Jvuu3y1t/rsLemv2/75qT86enNazz/kgDnf6ATpm8nGI8if5pn7+pqZNCvkx2Xzcst75iSP7xHybk4P4u5UMNmvrCEmBiksmt9V5H3g+hssUq6eiqlptfNivX38Kt/mXywMfqZP+DvPzC+a4p+3zQbQqC7rjjLtm2bZutBMEjyVeo4I+hVulbl74hQCiijM7x5ZJ4IbcsA8VPVmEXDAMKewbK5z/3kPz0z/yULdMzGPBCNozRKnPlgU6McMWewe53jriZeGd1tr15e4X81Nta5OFPF+Wph7kUjDexfIk2BgE6jCefn5GZuTEplU1JfeOsHbDu0dl/z4YaVbXSpKDq/LG18vTDnTLYP6PgoN9WRmBIxPGNpmgHK6/WB4ICoQZz4cvosQWF8AmKMFCYAR/UKa8Lw2w4Z7S4mJPm1oJce+t56Vg7KTOTNVJbn1cGx/0zzTLc2y29pztkqL8gI6ODMjk5YWVHuKIDfoiX9oPxUR/Z1R4HN6wOzZnCDHlZOJO1YOFpX9/T9y04/NHGPtP1di2oPw7t0muoA4uHvyQu/MDE9cHcgnBz5QLLzsuoALF+oArfLohccJmFmyxuS8WTS5wTD5a6aUYuPvCgFr7fZm44u5uSPbtNxAIttVdiySNC2pUFsnCYwy/tV699YG3POmP2sRJC2ahXysxMHPDDx4EPPfus9F68qGX1W9DTaqJuiNMtsM+m6XXtAIU6s3pLxs/zlfuJfDqwCSGZujlQCnf3G8+kGnaWA9N99dHaWNuQiw63bt1i2x5sC3vbBVEeypG2OQTAPnDggJ0RpL2D0v7hKuyW6/a7zB5j9M9QvgWHmXSXu0Gel9QOFWEoJmHs/JzqBiSsv7q/OEOFmTHGJIa7hQBDamX2AB8i4s/8JnXhq3A4RX1Ss5qm1il8jPEXEwCLxzwkvFvzABiqr1sjt71ko7zhJ2blwukK+bu/WpQzJ0fUn6+Iext6e1veNWykxSoPfdPe6lIeRHPl5xblqhuH5PZXDSsYmpMvfrZZy9WofrlottrO/7AKTTz0B+76am7LyQ23zckNt88q3yrJE1+okoc+WSenToxK/8A5W+m8eu81cvsdd8pNL7pZ1nR1GZ8MnhQq+mHkb5W+temfBYReKGh0jqw7dtlnzFl/8RxmiOcsgwpzuGfdPBwzh3r5pV/6efnLv/jfNmMz4a7JVCYDjGV4eCVnKyw9HaR+tgRBqBGo3+nJefv8xI//fLN89H0z8txTnQqymtQ/d/KwajEp+eK4CvtpaWyel5bOMlnTnZONV9TKpi063dd4z50qygnuZTk7rZXcJg1Ve5RRVElf30UbnNnB9PUm4gxFGjApBjLbG7yRw2oPwCdm4MvzEG3kdtQxTAngw7kJwpcWKqWusSgNTQpmZmqUISmIKquUti7KpTPNqRapqS/I5iuPKTga0HoqypEv7pORiz0abVEmJ/JysXdIBgZ6ZXJqwtInfygogA+rQ+i+7eVtTX4hhDV5pB4RGrzeSnuHgMKfCQVmo6p7+QF7vIbr2260u/YAa3fvUw7G3J76s6jMLfoa6REXvtm+yyNISMPCEwryOrTD1mqk30QNWyrY+WNKWKi9ReOBMLi2AmTgN9rM8+kqyI3e38mvu5uTAUUmDHwmZauCnw1L4Ieys/LDm4w5q3sOAD/77CHp7b2gdcs9P+rsGbQ6gUgD5QAkyRy/SZ6yKvymyu0C7KSAxu3SMNi7npYn/EX8boYinsgPZvoPfX7Tpk22/UV/hqIcQTw6L0kBNHFwnu3xx5+w8QsRPU4e3vtPxOVaGm88p355xj4N433QQVeadmrGm5stpOULM2VjfLt/+ru/UMB2PxMEX51xsjqxenEzF8lSn3w3b569V/UZYyHqUJ9k0QCOumJnBo8HV8CVbY8pqCI/hMUPZohJA/HY8QNtg9bWDXL3d3bLv/mxGbuf7O/+okYOH5jQ9P0tO9qUcqA8GWLjfFCz9Vv6qgMhLz9g6Lrbh6Vz3aB85L18T7BV2tp506ve6oE3blmNaltTLtffNis33DonjQqADj1dLg99os4+idTXd0FmZqfsDUg+G/SSl9wte/fuzaxC1Vg9xcQ1+t0q/euhf/aKkHX8pFN8pahWuttAU7uV9lm7rBtmBkBQ1h8Eo2CF43//ORcq/qadGeIeIXWxmYsNWhvMvn3lK0Q+m2cGRVTkiUsLN24V+en/3i4PfHJcHvykOizOS3XtrLR0LEr7Gv/w6bqN1XYZIm8J9Z2fl2OHZ+X0iVmZnlDg0FwuPRsrpHtdvYxd2CWjg032dgTLtRADiwH19SBnWqmgQFDDLBD8KJ6dWTqAoAoZ1F7/zqh8kMeKEIzQ36qgvhEe3cok+A4as77t1wzI7usGpFbBzpEn18pzT16hjKYgW/eeldY1I8o42dvnLaaiMqZmGRtsl+bOIWnuGNU4lMmpYJ8ebzFgdPF0q1y8UJShoX4ZHOy3WVzMBqNtozzo5IcVClScOQr/lAMVfYQwlAvCHyr8UfeYAUowTAi/KOqQOHxViSv2/VI1/AMQ4kyU5lBDaQdSe9x8SwI7z7fnB8GAyMDsTjFDd8KcGJVsJKlH4uYzGEtEni0CzP4Tj8RplPhxZu39i3SoNwQIB3+3bNliKz+NfJBMw1EO8smqCOU6deqkHD7MG5H+6vGl8knc2T4FkRfMXmazMTN9ErPnCTsXIoT1Puv2WTfsaIMwR992c6pbKhbGTKZjH27YQbQvKz8INwBQWqaU3Go5+KAPED8vMTz++Jfs8G2kE+4WKgmLXajIA2bIw6TPkBvTMMS30gyl9vZo5PXh49XdHDzkFeBP69jgMDveyYXlxPKjeddwHHTOnqdia4vJQVxlQR2QL/Nv4TR+tUuKpImrvf2pUdvR28t1wA5hohyEi3LAczmS0Na2QW576Xr5gTfNSFtHXu7/WI189p4KrWc+ipq+cUt8hKWvxapMrApBngYG5bVb+uTIM4MyMdIgjQ1N2r/5fFCFdPYo+Ll9WvbsK0pN3YIcPVAhnwUAPbsg/X3nZXJy1MrLStBL7365fO9rvl+uuGKLjXnSQnlf/8ZNXFfpm09LQAjtq23kJIhRdPqVZmj5M3oaP/ZZv270Z7f3To454gn/YV5phz9erfyZn/6v8r73/80Sk49UnQn40iYCztLAweLxOLDLKxBi1vALv9ehM4q87H9wTJmFSMcaPkpaLc2tVfZmzuEDMzqgZmVsdF503EhTa4V0dFXYPUHNLRXS2lYufae2yPkT7Srox2V0dNjSYECh/ilk5VFFeDufw9kkAz0OfHh2IeOAwJloupIBE4GpMMCxIz8IPF49heGzqoI/4uNODeKBuRFva2uLtLevkZ71OVl/xaSs2zIsze2zkp/JycUzHTKl4KZn84C0dQ/LcG+nnHrmSpmbapCK3IJU5hR45gpSmGMlal7auvpl7dZTUtc8JVNjjfLc43tkeKBWhY1/YBFABJFHiDwCfBDWNtNNhAPulJs6IK+Al+yKUmy7RZ2hQ7G1BQBAp69EWIAVwIcPPFIPxEP9sCpAXRBfKPpLkMWdxJ/+qv+kn9mT5tuDuF0aDxR9FbfErD9u5+3u+XcBFo5WtiVA4CsztCGzWS6027hxowGB5mZe//Z+gc4KiYOfU3Lo0CG7/4YzFdQNecKP582BMv3B+5bnG/L8OAEaXA/7NM9R92F2xbPrYZc+u+AJPx4uDe/kdmZK4k6Jci5Y/+CDmJs3b1Kzn2XC31KV63MIfm8LyuZggLJywd/TTz9tfc/DecDwS7j02c0phZ/llPrDnTx7HjyOtH9lAYkT5XVTNl780s+562ZmWvsofczqPulF1Bn1o3XF5M/qGbO9+aUgRu0AQ3ydnqsPWMWJNL1ONT90W03HHrG3tnK3aDvqmvYA7ACQlspk4b0c5JOx1lDfLlfu3SqvfK3Ii182KdNTi/KFT1XJ/gdyMtg3J/MLvJ3rYChWrxmT8C/siBeiqNzCX1nTKyeem1CLRh23jXagesdVJfn+NynvzuXlsQer5MlHGuSMTlR7e89pOccsrzYW9O/f/ODr5N/8m39rq96UIwuCrL6ovyj8Kv2ro695RSi8R6fIPmNGRafJRp01B4Wd6/hnADphhzXJuHm5Cj9BYc+M7wtf+Lz8l//y43L8xHGpra7VYRjxOhPlm0kIO0tTfxmYcfB5UQUdY3Zmpig/9lPN8rLvrpPREf/a9rFDeXnyMS6l05myhmtqKrOVn8amcmnpqFSgVKnCpkLNFQYWzj63Rp7+QqcMDRZsxQMmQPoxsL4awh/+YcqxYuFf6PatJARGgIUAB4SBccQqCgMeIBPhHTjBXJwpQtFerJrwOQBuxkVIEp67Y/AP00S4EFdjQ7O0d3RJd3etdG+cku5No1LXUJTJMe5DUkDYM2bg5/jTV8vwxbXSue68bL7ysNoVZHK0Vf2USUPbqMxNV8vZI1fIYG+HzmIpg5+1AcggmAFF5AM78kr+vT5iVcIvWwM4cScJK0Xetl4m/ANmyHvYE4a+xmFr0gH8UHb8ARY4MI4bK4rEC2imuWgD6yRK+I/61ifV+eWZCXMquN2/uiMUrNf4syki1XpYEn7YWXxQMF70ePYgTql7EO1KW3GPCjcec/NtW1urtRfxxyyXbcHTp0/Js88+a28/Rf3ihygRYMRN/RIndZilpSwauV8om1/MKO9froddAHXsssrdQ6hmn7NxOYXZ/VCHmP2ZcjCmAYGsAjkANO9KGNICEM7q3togzF6mI0cO29YgKyU8E87BSRouaDnvIh/h5vnx9N0cdGkz6aN7mbQ1zOzkeXN7flyQ0+fp+3HthJ8t8/joiwaCtM/HVpi/OZvUM0rtqO8K7SeMvzGdsNnZGg2vIa3smqrF52UhflzMg+mWjgKrAJu8kcbbp6x+OrBSW+pOPdvLJIV5zY/yye4tctU1a+TFd8/IjXdwqea8vPN/zMszX1IepcCHT8dQt/A8+i59MdoYnTIU5wu2gsnKENv+zTqBqW+ola17pqSQX5Cjz4icPzssY+O8oDKtYZxfsrW9d+/V8iP//sfk2mv3GdCiv6NHWsTvbb9K/5rpnwyEshQd5YWiWmkfz5eyX+nmdj6QgglBpLmSeUcYtsfe+96/lt/8zV9ToT5oDJ0RaLnUH96YMP/6xwBmYGpgjxNdvU1NLsiuayrk5363Uz5775i8/y841LcobR2iAl/BTyPfAquQJoCQ6qjutTnpXl8jT38xL1+4r0aqyzcbYOkf6DNmRfwwnWDilyL8GINKmJab/bp5VAxMLyuCPrbCHNhEGgxkZk+YEXSkzyFnnuMG6HTbzMMFhRlQBBjgGnvChCAlHMyEPJDPhoYm6WjvUoHTKnw8c+3WIblid7+0dXITdpWM9nVI/9mNMl+olE17jsia9X1y5uhmOXNoi85CFahVsALhqxC0KUIMnRUqrsnHPhhgEKCGcpEvdJ4pBwq/1BVlIyxuMHgAAPUA+Alwgz/eCGlpaTZ/fBWcLRDyEG1AuqE8j97X6JeEQfkzdYfy9qN9sNfOZbrHQftRAi+Ll8ndl5O7Q1n/kMfjfR7w5mcnGqwMcZA96gt3VrZYJThx/Lg888xBq1Pa1seT5yvSRxhWJ3VHGlGuleSCnjx5Xrwc9F2vpzBHf0XRZ3CK/u114QIZd+yy/rMgCLU8/ixh56bgCTt27JCtW7cmYx9yP5QldMpuv/rASl8QZ6WefPJJWymjbUkv6me5vrxu3BzuK9PxDEY+w87jDnt+LIDZRVpQNj3MKNqQKzjoz7BIr5fEnxrZWvXDzDomcpUGTGIVCL/0bW8LxgxmHT/6jM4bZSOjIwqIJq1OjUjc8utpQNoitrpkYEsV7WNjRnXqlGf6mcWheSrNe1zEQZ/kfF15RU5B6zq5YmuHtLQXZaB3QQGMT+DwBx/ziZinERTPlJ8LXCH8NjU32apUf/+gTkL7ZXpm3EAYq1RkAgC0Y+dO+aEfeoO86EU32Qo58Uc68IQAQav07UFflzNCKyns6KSY4xk9OnLWLkvh35XZmD203C3s3V88ozOAAAZ/9Ef/r6r/KdM6q+f7Mb487MwVAGRMjoGqA7aoAwdGTHgbtMpEpqeK8oM/1iDf9YON8oF3D8gzT04bCGptq5BmVXylvb6xTLp7quwNsWefXJBP/4MCiOkW6elZY4OKlRW2VTxfqWANws7tXXfljCkYFf7RYerEiWLmFfEwcJnF8AxzjJURVAhqBjsCn1eEWS3AP6sdsQVF3KiV+Qszqy6AIm5rJX78svoQACzKRzodHWukpbnDbkTu6PEttI6ecamsmpfRgVYZONstNfWz0tw5bjdq953ulvGRehdiOiPkrRfyTJpckw/QIW4IP7GFBZE2TAs9yOLR/BAHdQCTtBmu2uGXvAMeAAz0hfHxCWujgs6obWarSalXo9DVlJjdIgVDab8LsxNmb7fl9Wm/lm7Yp/HyHOl4nEERP+CL9ufafxg3h9cpB+WJPsFWArftksZxBT9PP/2UXLhw3uoT98hNpMvt3nzQtLYm2XawPHjaaR7Irz9HGSyuRKhihx7lXam7mf7sYWwMvqDfeCYhD+vK00Bdiigfffyqq/baalB48/jcDC0VKSlnKNKnb3/xi1+Uvr6+JB337O2NKa2boHhOrVP3NK+u48etPD3secY+8rGcIl3lFYxNfZiemZbxMQVABmbhVR6ppZWYIUBNlQJhm0AldQC/i/q3LTHiVN4TAMjPmOHRV4lY2eETKZxthI/aqlMmLUsfIkmN1+4Wsjg0PgtfUnCtY1OzZccRPGs6zhNAlPzkbVVWlDetXdqeIonsKhCEntapE5MWxjd5YTWUt+COHjmsdTRq+fFtPF+J4uO4r3rVd8pdd73U+GBMGGM16FI8cJX+9dM/CwjFmPMVGzpODGTvRJeK+oXsfEB52KyfleasCjvCoYUdhJEDcI899qi87W2/Kk888bh1cBOaNjg40FtKlnB1wGoA/tTFzETAt6OK6v6ff7FFrr6hSj7+wSEZHSlKZ1elzlwq7MD0+s01cvDxefnk36ngnmlXAdQstXU+qBicbDMxUGEMpI8yJmGD05nOcntnQOQTkIHQY3DiBmEfqzKAARg3QhxAgyCIMlIXpIsegpJ4SJO6xh9CA4EBIyCvxINbMIQsA4Iwo2L7jLeJuFTPl5L91XUAnPstt3x2dHRKW2unmWWxWtq6p2Tf7c/KzGS9nDu2TmobpqW5fVyZZklGh+ql91SLjA5W21ssZWULdt8SaXldpTM0ninbSkX+UdQF+eSgrDN+B7kRB24ALF7jp/9STI9jZT9KzWldpHZQgKIsRV2FvYcNP+6Wxgc9P23sAHNYAW741hXtTn3TZtQ57QhhB8ilP586fUqOHD4iff19Gp6XAtJ6s5cCVOdMCOfpeJOQODxZTzvNs/1m8uR5doDiZfJn78vLzdS5P690j+eVfrN+VLP0PE1Pyyl07DyvZI8VPw7179ix0+qCshCP+/N4UkrLSVjan77O7e6AoLGxEQ3jYaPs7jfqwcmfUR536r48rch7lC+ePc4Ih12Eh9yOMrASSxvxBtSwjoXZuVlb4TAivkRf0lRVsbKn9UC5sMCedIkHnXiz7eP1H25pPt0P9v625eTktN3Xxtue3LJvBVCiDAayLM9JWE2LuJnYUJsAIztjp32Q+LT0Fg6wRCz01dpazrV1W192cJ+8Sq9hNFCSp7Q/4eYrvPPKs5xvcW/Zxd5zFp9ttWsau3btsbfB6B8AIMBWrASh4HnUVYynVfr2oq8IhKyDa4dLnvxX7QgV9h7D8mginEcf4UxbIo8n6+7xLif3k3VD0Hk4aHmY1J+HYTCdOHFc3vzmN8nBAwd05suXrZMZkOavqIMF75gZVPag5tg20HFkM4l//5PN8rLvqpeTR1ltWZC1G6vl5JGS3PMBvtzdIO3tbTbwSJNZCYQAh3kwU/elZwawM3nqBgZjXw23gYiC4QE+nDExMH3WX29hEdysynBjKisdpBUDGEKnbmAKqBCau3btku3bt9v9Jyz3O9NIQRE6aXC3CoAllppxI35UMNAgzCj8MnsGFHHQFuFMngFFscJGeYi/owOguEYZUJ00tc5KXcOctHVNyvRkTpkqX2wf0TjUb0NRBnvr5OiBdhkamNF8n7a0qB/I2xda3ieiX2R1gA7tQttGvWBGuT8/GIv/6DNaOk0v0knTCMrWAxTPoUdckOfLzyZBWhvW1zBh7/lwsBNhLLz+U+fc88NWb6wAAVzoC/jxlZ8APyfti/98toCw+LG4PEIzA36qNDwXU7q75+NStLKMTi7k0HFHuaB0wYQeZu/DocIvfcjzFn5c93hwU1fTsXMKewiD55ci4Ye2pZ9feeWVyZuNaV6IH0rDO1F3Ht7N+D1+/IRtGzLGIh33l9aPm5/fH7DzMCvp+XknbDYez4PrMQmCBzA+GbtsbTLZOH/unE1ULGwEsFg8ZlY9eGD1pY6JmLYxKzQeb1rPKHhf1JGtMmFWpQaLTF31J/Fv8bubh0Gn//lkwlaLFBixRVfIc3aS+oTXRXjAl7cDY4GoSBdw5MeYiNvdbIwyXtVco/20Wfmo9Xf6kubT4lYz8eF/TtObU55jgEwJdwATb8wtLC7YJOzqq/fJDTe8SK644grjb/BmABD1GyAIc/A31Cp9+9FXtSIUXtCzHeUrBc26uznAkT+HylL6nLplZ9wRhmxk3YPcDuX59K2EGjl18qT84i/9nDz00IPW6QENNlj1D2FpZlUMRrbFbMtMBxXREdvczLy88vtq5cf+W6tMjhflD36tXx5/eM6YVnd3hw66NVKnwj5ul2aFBaZKPj09mJwfPkWAkScGIEyBdPDDoGT1BgaIwIbxAaY4swLgIN7soM0OXuIxRqLhMLPaQzzMwDg7snfvVXLdddcrE6iXQ4cOy/79+5dWWogHMkalhMCFYQCKWFkBFBE3+QvgRbigyAPlZevMv76tQKeOsyuxauGgGH/EC1Pq7FwjtTWNUplbsJUhPlq6YfuETI5Vyenn6uTsmUGdpV/U8Jxn8q0/2oOkox+EIu/eXr6KYjNBfWY5PurF7d1f1j99BD3y+EKUlplyBNDQsBovzBsmbHFiR5/UeO2yOn3m2gE/NIq9/ZNaEgfmRI80zI+Xy2bQ+lehbQ8gAhitW7vO3HiriXYk37S7BbUyucAB/NjbXvT3JM9QWpaUvF7dLWuGGB9BxJuCGH8Ohb2bE0Gb2OHXzSFM45kY/dnJ43TKmiHKhQU15VsibHXs3LnLgDZ+HWylaTw/Dq+fIFZVDxw4aIfH6R+EcWfvV+HX6yLlRXFGCjv3kibi6fGzPA7ipi4c7PjZPp8wOD9CMTEiH6z+AGpHhv3APnHgbqt71NtSCpCDjzqdYNTxwVp199x5mqSX1oU/Rz2ZdeIPZX1Edc+3GZfcIjwmdU3sI27qsigz05O2YjQ+wa3OsxaP9wWd2Gk5NZT1W+rR2yjD3/V/6Y01/rFLaKk89qvPrlnajLWS3fBeZuBp547dcssttyo4vsomX/Ch4FuomNyFXfDRVfr2pS8DhHwgXIoiCH3H+u8LeHTriCf8MMhc4AYR3uNI/TBYoLB3P2aV2GXDpXZOmGMwu2LQwXje//732Rfq+1TAAhRscKo76flhOpZoETyULx20WMzNlqS5VeTN/61Frr+1Wj76t6Nyz4fGZeBiSXLVIlfuuUbaWjqX4mNbBiEEsCAtBhxuEIOQmQkMnMEI2ECgcaYIc2xzoUKAhDmriA83mCeKtIiXOImD70Tx5szo6JgcPnxYnzfJ3Xe/zFaHWB4+ceKEPPbYY7bCBEUaxIsin3GZGWWKg8SUh7TwnyXygiI+DuX6K9mAorj/g7rxPBMWO1Y1AEYN9Y2aZ5HhkX4DQOQf8BVpEAaKOvS2UaCgz1mQQ/+iDf0Ze9zdPgBSMN8I74Rdmk70o3jEn8dB/PPKgFnJ8bgsXmXG9upyEp/Ho+ZF2o+ILTZbqjewbfG638gDGn0VR9IhDouFtFX38JqmlheHcrYzTNA4OPXtDfrNyjdePDTkVpF+ULil+kp/LvRctzyqm/dDdF8F8DTDzvsocYV9hHfd40jNTm72tsiS1xH14p/G4ED0+vUb1BzjwvPg8T8/XiieAUADA4P2ZhiH8lPydNP24DkyQpyRL4+H6FL/KTgAbMBvYnub1UzySF9h/NBf8cP4IuS4jk/GCy8mTE1OmnC3MqkfysoZrpgEZYl0OQJgB+TV3fJA3uxf68Fwk9c9qz5xRtJczT7MXhDygo0VzOoisSEsNvrsZUyVeUkotefM1rzxAXutX/U55QOzc7ysMKsR0bdJgdj5U7NaeD48nog20iR31AsTA+wob11tnfKxLtm9e49cc+0+uyeLSRx1Tr2hHHC6Tn2HTl1Gflfp25ueB4RWPC49ZztL6oeBkhiXkVu6W2omHNGEOcjNaVzx7GZUgCLTzD3CZ/0ypDBjB8Nxc/hH53bZGmU2ffIHf/D78qEP/q0N1traamMQDoB80Jlw00A2UIiJOEwHEC1Iz4Yy+cE3Ncmtd9fJiaMz8tl7R2Sgt1IWi5ukrNSu4KHRykp4mBQKMMAAhAGxxQXjA/jEjA+/DM5gUMYIExVuWfsQ4jBVBjrxwwBwA0Rwcd6LXvQiDQOgYZmdZeAKBUHnbYvsZS97maX/8MMP210z27dvM2DEK8MsexMncUGkBQNhpQmgBQGKADk8B9Ajf0FhpnyUFcXKFnVA3EGYCUsckAuJtB6CwoxOfrLK2zjATtoH3Jz6cd2BEuThXAV5OijCJdtXCnzMXAIAeRwejhBpeBM4ysz9id8k/7jbv7s4ucBY8pN1w8Eel4fgARuEmskM1Q3kJeUknG/FcvidNuG8mLffyrrMPCZuIRRIMc2b+/Vn172MYZ+2VfTb5/ddt6cveTwm8JJy4xb2aT3arz2j8BNjmmsBtm3baitjkVbkIZtexEkdEC764blz53ViMGJgCP9JkkpLhqV8uBZm1ymn2/lbm6xWssrLpIe+TD+OCQ5n+LiNemxsXN0rbfLR0uJfR79w/ryc17xw7ofxZnWicRcLrP6wFezjiRc9bNLBeNRnUiYv5B2hz4H5pCq97FZuVUkdx4rQcjAUduqFclnb4TsBHMSvf6y8xNjx+D2cm02zZ1Ti5QUp/NGOTCTgUbydxmc+8soX2GabmZ6WYnLBqd15ZDwFHpGT2po6aVA+2qr1192zdukDuUyiqPOVQIf6R/GcVfQVFBRlWaVvb8oAITp/YlLD8zuIDw4nZ1DPJ4/DnYjDzR6feVh6DsK8PK6IIytoUkr9f3k3Bq/b2a8NvogTAhScVDDwjj/5Y/n4xz9qAxM7+2ih+mOJmDgMDKl/mApyxsKrBQxjdmbe3hq7+a4aecmr62Xrbh14uQV5en+t3PfhBgVEbQowegygsMrDWRoAULzBBDPKCnxU1hyDFbtQYY9wRkHkO1ZncCffvEb9spe9VHgdnFWZ667bJydPnpKDBw8a02UV5s4777BzFdyzQr4AQaTBcjLCgzt8uGsGt8gb+SZ+0mKlCIUboAhBA0OKFSkItyDyiz/urokzSBFfEPHCrAhPekHRbsQX5i+noyL+lebsc/gPMpCkYIcVF1b0SgtcyIhfGj8REolftUzAMv2B9tF2U+V9jfZVB/VsS/dsl6nZakN/rC3N4Ba2DUA82u/MI4mYIEvCY6eWFgaT+Sc9Fxhmh1K/dFQXNt5/qdOqKs4X+Y28uFmel9pG40mMbufPYYasbMlzgA+eTbguPftKiNu5u+tJec1/xAN5OklRnkfY0TWs7tUvW7wbN26yvh2rQJQN3VeDPC/Rd1iF4AA0d8yw2gr4IE78Blm1KqUrPaHjRj15xrCjz1A+xjNjhrSnpiZ1PE/pRKfJtum4xwaQde7cWU1vzm7z3r59hzRr3vv7+uXIocNyUsfZ2LivrDImSKeQX5S29kW56upFae8QOXu6Qo4fq5D5QrnyGP/MAwDG8qP+AQicS2TbJ2kic7OzPpitvbwdvH20ftTN7InH/Kft5ETBvX2sn9OXzCfjhb6XugfIgux5KQ5/hqIewynGWbijkz71iKLdqF94jwOa9KLYUNQDCjN8An+Y0QMEEU+oAD8e93Jeu0qrFKT813r7UqfNDv4g78AohJBZKbkhOndKKUNxIi7sUn9hRsOM7nvuTm4XKrFMyIVShEnjYqBC/pwN60IPwg9mV86AWF49d/as3Tv08Y/9gzE2lrM5zAcxMM0/6ekzCrMzZxcQ9nZZQaSmblG27c7JvpurZdOWejn8dIM8+UheJic4MB1MyQc+RD1nzVHv2fqP8gXxzLkXZ6LzNsABNYCPlQCCeGC0MOOXv/xuexWd7yUBWHbv3i3XXnutzVa5Oberq1vuuutOQhkgosy7d++y2esDDzwgTz31lM2goSgHRPyYAUSAMdIEaEEwLNxREDrxouMnDmWjsPM28xUu4qE8xJ2tD4jnbL2Ee9aOdGh7rDBH3JCbHZhAAN8FBT0cuqROF+y7S4lfdP5NaRizhYFre5k7T7Sd9y9sAgwljiaAPJyaVdk3yPCnOgrQbVZm6/75i7RxxN2237zbGXmcCnSsLTwCjzl1gwzUAYpU554g3hYDGOHbBJwF9TRC9zpNzfFs5U6eAwSxFefC1u2jf4S/6CuhY5fVs+RWzmcoL2Ho3wD22PLALoQnQpOVFoARl2Cy3cXBfXRuAodijEHE723pdUNa9mv22NE33M77SMmAT3t7p62Gsq0DqOIGdlZ3urp6LJ9MNrBndWLPnj12k/fE+IRNJJ45cFAu9vb69Qyad41S8yoKeBZk/aYFOXdG5PobAUIigwOWtBx6plKGh8qVP1UqyGowIb9Uj8pLOpK3nqyOzVYJc9Im1hbqn77lz94m9qzhHQxF2THhX+udDmbxUCFWG2amarDSX3uO+PBBmuY/QxanhYt6dgr7pbKoHjwr2jQATRbkoIfiOVQW6IQKO+LiGZ34I+1VWqWVVKZCYqmn0mmzHWVlJ3aCUax0c7sgjwfdnhI74g1P2TjcnPUfbpFG+AtzYm0UgCT8u6BwsytAjwMgZ2xuz2zZBbODCgbLjM4YP/2p++SDH/yAnDp5XPOkg5Vsa+biLFFsqTj5TAnCG7Nvu5OoCDBaNGBUU8uA5COn9XZRXQxI4oIiP+QvFdiu64/FGc8G3lBC3nVWSL5YjlfFWxZsFcRbEZQHIi3iDcbCLJk3yG699RbbHnv44UeM0d511122WvPoo4/ZihV1w6v13/u9r7F6eOihh+SGGzhs3SjPPPOMnTcCwJBO9BmWugFZCAw+6glwwo64MMfhSQATDC0IUMQWHdsIAYhCh5Fl+2TWDK18zhLhUVDUbUrJd8aKeSkuFKSkZusr6ocY3auH509ZqPUDT05/cFfwjr2t1mg/MCv1gODBD37NzpSbuLMlKKIiDsKhLEaNb17b2fKsXuwQtqWhfvFvQoT+gCuk4dSP5dctjCxeN1jcFliJ/Nlbk+XMvOu0/1QndZPGly1D6JFHVPRjE7iJIEztUqHjimfCu+7xoUjPLMye8pAP+gYrLHzSBYBtqyHqgXh9y8/7Mn2L1RfO1WS3mNM+6eWhaJHu8yn1x/hifNM/167tsckBYQcG+uwcEfbr1280YMS1DtzNRJ62bd8hO1QRz9EjR+XJJ5+S0ydP2koR+YD3MVkiD5pl2bN3QXbuLukETMFQO/Zlcs2+RQU/ZXL+XJn0XSyT0RHGb5lU11TbeGYckFXK39HZYWPM65myad0Yr/I6gi+YntSDmcsBGVnwgr0CBEBRUi/YWRtZfag58WtmcyMdt/e0E7sVz1laaRf+Qg+Qgp4FMlmQg6JPhDn8XUpFPKFH+tk8rNIqraRlQGg5wZQSk+qxdBxmt0/9BDlDNVPixg+dMPWIffh7vv+wu9RzGme4YfYiYIewc8FvQk3tnbm6UPVngA/PgAkHQ6wCIBTdjPBZtFWiL3zhc/LFLz5mM0xf5XAmqxWA0eK0vCW6p6uPOJMnHjxn5h4HJyH8kmYcerUaUu8uiAnH4DXN7MOOX5iRO6p/8qtlYaZfX6czRwVEzJI5o2AHkBNQZPlMCCbD93gmJ6cM9LDPfscddxizf+SRR0ygUBfYv/KVr7TZ7z/+430Govbs2S379l1nq0ysHLFahBDCP0Q6AJrszC2IOkR4IdjiDAUUdUf6bMPhj2evz6xgc8KM/aXswhwUdq4DWrT9tTwFBUBc529pqFIfGo7697axijY7ZdgI+6U4IHvSZ8web/ghbQcHaR4s4iVS/9pBiMuArQc33RdnVfFsXhE8bsadaCwPFp5+msSrdp6E/iRWTvhFV8tyNQCk3NYU+QyhaWfIalhhyAA1dYtyZMvldqkZARtmBztuTusB3dPLhrN61mdWdOgPgB7O0tF3UkHpKz4IQPzzNhUrL9wYT39kTPttydSJ55XSeRpqsvJD7oZd5Ie6pN8SNytOHLwmH4AcXiYgPba76OukhR3ghnHB4VzA2tkzZ+TJJ55QAHTEzgFpI2rs5TaOYRmdXYty/YtKslfBz5OPl0l7R0kuKtA5+HS5fPf3lWT7Ds2/DoOpSZELZ8vl5IkyBUTlOgbp81woWCu1NlYq7GUCQFB9Q11SPwpAKKeava69zpi0xaqPgYzkID1mf3b/JGB2tLk9ps9mNtDudlGfBqh4tjgcwIS71WwSR/Y5zGk87ifCoqOyYCYAT+hZPxEma79SZdNapVX6SvQCQCiYfNDyZxcIqBA+7oiRfhd+Ydb4cXNiqZSaHSD4c3RYd8POQUzWbxrW9Qgf/l1wLtddoMLw0InTAY+vBqGnr1j7BwER1ij8c5h6fHxUwdBFZYSn5PTp09J7oVcmxsft0j/u7YABkR7XxRPecpb88AdZPs3gJbXxqcoHapTdyayCqWe2DAlsVarEwclqFV41tXwc0M8QwKTIMwcQZ2b8g6MwEmaPK0ERirTRoRtvvFGuueYaA0a8As9bLsyIWfU5cOCAXHXVlTp77ZCjR4/aihDL/7fccot85jOfMT833niDrTCx9QaYIW2YEbNn0oSom3iDjLx4nlPBCwHCONAas3vKAxHHSqaWzT+00n3JDX/a1kUFQPPzfGFbQS8gJNO/rHVIT5WyTwc2Gh1mfvHhQ2V5eu4v8ZUwXwtFPGpcakY/DGRx0G+SHWkLH8PE+iev2aMnDR11RwrZ8lrdYOYxSQNyI4DPBTIyDsIr+cHd8+32ViZ15I9Dvw0NzQaKVtbrSkVMaP7sgnW5H+pieViIeOmT9AFWIrkOgHMg9F380B8QcCj8AkC4N4tXsunT1E0IOc8ibeg65Pbet4OyZiY61Cnna3ijks/CAG4400M/bmtrN6CDH8YBIJ9JA8CH7a6RkVG7j+zAU09L38U+zY8f7Kfd8vkyBSmc8ykpqFQAdGNJjhwuk0c+Xy6v+YEFWbuOO27K5L5P8pp3mWy6YlGeU/dTJ/jCvbaZziV0PqNAw9u9utYnDE0KENkeNJBY4yDR68DrAb88h25KzRXqFoAlVn8qrK1wd119mB58LAAV+lK4pbYFZGCfScfM1Gz493zRHh7G7Veas3l+IbXSneesXZizdpEOapVW6aulSwKhLBNMGY1T6oa9m1P31GM2jmx4CDd3RwVDc8afukW49JmspuESwWF2DnxQtqKjz9gH0MEev74ClLz9Y2Z3T8GQA5msGSDEpYgIduwJyzPbaCPDw8osL9iK0dDgsDLsYZme4ZMVOuATJqXGKKav3pBx/dEcuaUSA9m9OhPnzz0mQdWxKldtr9ACerh9FRDhA9/9Rb69LjSc6pQRUMQ3tnBHALF1xmFTGCzxUi8QOsx206aNdhCUrSzOFDH7vummF5kQOHXqtB1YveKKLbZNwPeY+IQDZ4vYMrvnnntslYgVnQAy2ZUf6hA3VonIR4Ak/EHo5Ak/nLlAAJKvsA9GF5Q1QxFPkJWPFSDaT8uzuOgAyIV/pr/xnETlccJIU7PXURI39uaubeWPZvb7XfSBqPSZ9vcQ2ic1vLWN6h6OUABn74fW4kn0KVkvcJ9qUFlkwAez51nj1LD0x/CD4oGPa6YCUIUEedN08ceP+eMnySfOEPFSVtqrVvsZoIjtM69/vHu5icQ00xFuqZ33ZXM0O4jVDFY2/A6kOO/ifRehiXv0EYAy92ehOEPmaRN3UrkJYZ/VI31/jvw58CF8c3OTARzO9dAPL+hkhlUl3rhiu4v7tehvgHD8850yXsVmzB45esSAz7nTCpZstTMnN998q8ZxTidH56yl7rp7UeNZVJ4g8uzBcnnxbSXp7xMFPSKv+A4FX5r9Y0fLZeduylgmTz/J9hf9RuvMFpnp37QTQr3cgFr32h5pbPKtQbsEU+19NYZwCgB0PNiKnuo8Z1dpbNVH/VPPsSWGfdon1N7AD+2XgAlV2X5jYIj+kYRzv0n4JG7sVioojcPDocIc9pbPJO4wh3s2r/H8QnGEXahVWqWvlS4BhFYy5exzmN0Cc8qIljwl9gxut1vyYuEvbRfPbnbh53bhTgdPhbbbOePGn4MfF3LYAW5CD6CDfz8MG36zYAhzbI+hh1/CpgApVo1W5g+dC8UARdxNcvFir800C3kVwhqGeMgjS/3MvFExuGHyFp/mx5iaCgU+XsobKA58/NXQ8Bd5JD9pnqN8URa2qjxvbu9fdEdRhspKwIh/pBNAAjPBH3WCIl/U0c03v1iuu+46m5k/8cQTWq4+ufHG6w00PfLIfrnqqqvstfv77/+MrRwRFhAFgMLMahSCj/jIE26Y/bVf/+xH5BEVBBji7bL47AeEsCSfX4k876zmKQBUEOQrQAqAAT+aBN3SQIX+OdvUNrBZrxrVjWxYXuyZfMHYM4zWA7k58cbZn9iyJCxlRYjSH5HhGtIO4NMOhDFK4sG/snbPj2bOiosfi1iVxsEfcQGeKFudgoru7rXJd+Nq1c77KX2QugOsU9fc4cKHMwEY3Lhrwk37YPoNJs2vxkce6HeAKNIk72SiqUnbSQGR1oA9L9WBEWb9tWe3w0g7IbwBPbRxdqsLCuFFGLZd2aJlOxXQTtnCr/cHDwN5cNoj3Pw5dLf3OmfMsKXFlhf5YWWHtyCJm/NrAA36NKs+vN2Fv23btkmD1iuvtT/99AF7u2tywj/mSX7I3y233amTgm6ZnfucPPH4gJw9XSnXXrco/+5NC9pfF0WHvoyPlskrv7MkE+Mio8Pl8tj+cjl5nPFFRFqTGpdWv4MOrW/KQn216Vjs7um2MckzBWbMR9+jHP4MAFgOFjCHCrsXtnczcUSc7mc5yIi0Ig/4Cffl/jx/obLuWfts+K+ksuFDD5UtS7QNapVW6Z9KK4AQzCQxGmWfU/NKJnRp+2BWbkZ35+frkGcj6+aMP+KEwUEwShT27scZH+4mfPQ5gICDHQQEflwIuZ278+yM01XYhZ+wI/6ILxu3p+lp4zebJ4QQQsnixG/iTl1QGwhlHiOcx4egoaxRX14HCDgHPKxOkQcUQMjzijuzXLcnPtejDNm8ES8ACuY/OzttZsAI5zMANwguGIz79fzhtnPnTlNsE7Das3//owZyAEJsl/GNJgQLTIr8cJ6CPMWHDYMQ0uSTZf5YHYAif6GIi60KVByyhtk547400/O6Y+UJAMQZoKTNkrqlq/l2ktaHtQMMVMMlggYP6qR+6Wtqh7QyX6YlujJmzBYQoebMOOqbOOgTAaxov2IhAc5JqmRhKT6e9c+faG+yV7LD0mznlZcTl7tXVnAJZ4uCSP/CvIPjyLsDjOgH1BPPEG2MF9wmJyfsgPH42IjkFYTgz/1qOZJscMaEsDEWAFqtrR0qtP2L9FmiLPQXgAd9hzYN4ENk5C2ENnXAuGD7lc9G8AYW9ROC3uvAKQ5SE//z08TNiTqnvNQF27+AHyYQU1MTBnzoi2zpshKEPwAR4JovlG/etNnC0Mf4Ntvx556T4cEhWdD2r+TgjiYMeKT/8sbX617/BhkdGZeZuXvl7u+Ykm3by+V331YuV169KCMj9AFaV2RokAPP5XKxV4FenvuA6CeqaA/VyT513NLaIj1rFcx2rbH7cWiHKJu1q9YhqzTUXwpeVKc+WdFRs6/8xFkZ9+e6KyZeWXsLn/GDu4Fj858CDFNJHuKZPGXNoXiGLmWf9Z/VL2XO+rmUWunG8yqt0teDvgIQckoZDzpDHX9uh3Ypd3syLcwR9/PDhnK7VGiTNbd3cOH27scFvgMI3EI5GHA7/Lg5fY6wPAeAcXOkx3Nqzvrxqkrz4v5cyD4/Dldh55Q1w8TTA8aRtwi3crXHy+LPDozQUb5CFf7Zyosyu11aflSk58TnRYommFDEAzAB4ACK2P4K5kw8EM+sKl199dVy22232qrNZz/7oAkTmCtxEk+8gg8QCnAFIQhJkxlvvBEERf4irdgawUzeCIObM3wX8CuJ195ZYYhzQBZfpr4Jz5+y0QSoaJ6sLtxeq99Ieay6azr4QUiohberhsXNGDEHYjWk1i1bX/R6jUI0RU/Ho6U6bHWF9iMcy1HmnqRFHLRbWfmCVFVzpqpW679VqnKc0+HQaK3kKrSO1FxeSbrensRBndIeIRgxU2/Yx6H8IPxD1In3CcB63s66DQ37q+bxGrqTAxjyzNk3Vova29eoe5WVDeDjKz5xSShAh7pxgUgbEdZXpWYMPNOepBv1h18nN/CMSrKqhL/02c2MDVaNuKi0SYEP365rMGDPVhfgiisfAETkww/gD1t9cBiaz7qQjzOnT8vxY8dkoL9fgaqfZyMBa2NNi8/lsFX2Ha/+Dunp7pERNd/98rvlL/78XfLE4ydk2455eekritLXW67pi5w7Uy7Pcsh5ErCuoFTbyrbHNZ9xCB6w09XTbStSLTq+WPUlMUuTOrM6QcADduh/DhIMwGi7OKjx/h/K2t/8YVbdzvE4WHJgk8SnfmhbzOZu8bqOH+LxNnGAEXqolfboWTMUfqEX8p9VpJ99hrLxQZcKC2X9rNIq/XPpBQ5LOwXzhLJmBjXPWavnuydGkwYwYHQ3u1vE4SoETarwF8LRBSR+ssDDwzhjR+h7uAA6Dh6yICBVZACdNDwMFHlM/UBp3tI8e948H2Hnz6kZP+7PYsmE8Wf36+E9PddTFQLLgU6AnQA8zPzDzVcBsFtahXoBUBR58PKRJszGZ94IRgQWWxX4RcD5oVa/FTtWIAgPcwbk8BYP2xrBmGBcCL9jKmQws8yPoMIMkV/yyTNAKFaLsuXFHWBFPBBhfEtv3p6D+UOkS/k5CG1AscQhdwVtlNHKmdY5QoKyLvFQ1XHy+vB28jMz6kcVHuM5KMppH4fUulQ2vZROfE9MQy/lz+rZ0tG6poz6zCrDYtm81NRWSkNdozQ2cV6qVQVhnfpTEFNTkJbOOelen5eeDfPSs7Gk5pJ86qN5eeRTzSog2W50AUGbQKxg2MH+iTGrH+o1BE2UH+I56sTNCP5FFfQjcv7cGXubzoQi+Vc/HLityPlKE0J09+699l096iTqjAI6CPZVp+XAx9NJ6zBr9nrB3SopIXtM/IUbW328Os4ZNr4yzxuY5zS/XBLK+R6+N9YNYBkZsa1pVn4457NXAXutgu3njj4nTz/5lJ17m9X8kQhAAyKfGzZsUNDzaqnlLFNDo2zdttU+dPro/v3ymfvvt/r8+V/8Bdm2ba+8//2/L5VVn5PHHyuX0ye9jnO26uN5tXGsVe4vHHTJuvXrpEPHChMLiHqjf5h/7V/UnT2rCvPzQQ/blgp2FKziThvFOHD/AXC8j4d9nB9yd+wCBKXm5Yo6d7O3W2qOZyhrH3bQSr/o0Eq7UEHZOFa6rzSv0ip9vemrBkL6BF98HhmDX3JY7seFLp3X/TnfxIN7ImkP74Ifv1lB7XbLn8MuzCgHPKlK3dO407Q8HiePFz9ODDKeMeOGvtLN8x5xhV/PJ/bx7G7hL+zM1ew9Xszk38N7PA5k3M7NrhxEOLhB6MczwsfAQGJGpf65JNCBEM8RZ7Z+s+QMyc9DcK/QxASgiDNFnFmqNVCEAiR5POmZDhRmtrIAQjwjCLJAiDAAHHRWnnDDX8SFYgUIYYpd1BllIhzu+DdhrToAqFDkUK2GVf/Ui5bKms3CliHote3032bo+ucfaEzaAb9qR/bMXePUf9cToWDh1TPP1FtB8+L50mdtJ9t6YzuMLqIRAXgcgHs8ACUubOSYDXfjtHd02sdmy0qcA1mUznWzsuOqWdl2VVE2by9J+xq200oy1L8gfRcWpPfcojx3cEGe3K/ZWGiVZq03yo9wQycfNbUVkp/vlf7egtTV8oaR12vUX5jR4zl0ytTXxydQzlk/cgGtdaKKMLQdq0Vz+bysXbtetm3faYd3ucDQD+OzzTqrum9HxspCKGrZdU8Tsscl8ocQ4FlBTHtivuqqvbJu3Xo7g3fs2HMKdAZky5at9nFN+sWzzz4jfICWrVfOtAGMjhw+LI9/6Utysfei5QuwCMDj4LznR6S7p0fufsXL7ZA0/YezbXz24ud+4Rfk4S98Xu795L1ehwpQq6rn5fobeTOzXJ49WKblBVBY17CwtEd7R7usV1DVs7bHVoBIh/4ALfUntaNMpvSZ1R7K7u3JvWO+nRXPrPSQdwNDsTJkegpyWAGKersUyDE/S88BipYr8uV5QwGyoj1S/YWUlU/1lf7CfqU5+xy00k/016yfVVqlbwR9WSAEA7Pf5/lwIR/kzDa14BG7rH3YIcic3N2BCMrBiru7Hs/hxtmXsM+CH3fP+otwnib2rqMibXQozR9mH3S4u56lGJDE434wmw0/ib1T2Kd6+PEZIc9xN5PnOS1DlM31LBByQY99gJ/ngyFfFVoOjABNBVUBoBLAkOQj9CzBVGGW5I1tE14bZuWH9FiFYIYMkGHbCyYLBUNlewahRJ79Ex7+GQ4UaSG4UGyLEQfhsSduwgCEEGiRr1BeRl8VIm8chLY6UKAW5Ym6DlBDqXymDqkbv5zr0rqnbLiZENE/mw1r/vHn+SWM59ve/NJ6xA072oBnQA55CTu25NTKvNnt5GUL0tjUqICwR5oaOtU+J02ts7J517Rcc1Nedl29IFU1i3LhTEmee6ZcThzKybmTlTI0oGB0ltUjv8KBla5crjwBoX5w3rektM6lUlp7RuT82UnJT9cv1SlkdaAZQs8KKewg7Fi94Q2owYE+dRPxj3d62FBWT1o/UEtrmwrkGmuLpTqk3tQ5GwYKHUeMjCs795QIbRR59Wf8JO2m+aMPcKknVzUAVJ577qgBL14gePGLb7F6eOKJxw28MG5aW9vlzjvvsrc57733k6qPSk4BA/UXZWdL7yf/60/Z1tcf/s//Ka/53tfIlVddZeeJrr/hBnnnn77T3v7cuHGTPLZ/v60wATaprvoGzZd2sbk5Dr5rnFoeXm1nxWfd+g3S2taqbcTWoY9fyut1Qf/wuo7tLj9cr0BHy84qD3UQysFPmAE/Co54VgATAHhJJdthXo8ed3ZVCD/Zus4q/IcblH0m3+HPy/B8BYU7hB5xQVl/UNYMrXT7cu6rtErfSMp8ayylS1gtUdZtuT83hxVu4e66P6NgnhDMIoSd66kZP+EWjCXsAAfYI3jc3f142OVpQW42kz0HJc464Ow3MaPjkNXdD26EwbxSh9L0TEtoZT6Wm0ORbzd7WR38eFlTIORAAd1VmAP8+AoQIMMB0HL7LGBKQdXzV4fIhxPMycsNg8MPIGV4eMS2rogXUMT2F2+BIZjxy0oSWxCkxSFVDqS6MPF4yR9CjrBx6DfKhRurQZijbiKc1Yvmu6jAJ3sYmnM6dvjc2p6ZtbbTUvt5uOWk5dJf852UT0uoeXQmbttiGaIcAJ6yxQQQkTdNCwBFJNSx5lLLz9uA1AGrBzlb7aqpbtS4a6WxZU6uftG03PbKomzYsmDA54mHK+TZJ6oN+IyP+PZfcZ4twHRlhbpxYehvYnGGCEGHPUBgYb5C1m7Ky8h4r5w7US4NdW3S0OhXI0DZOox2RDhywRGCr2PtqPT1atpT9TI9M6ntdlrmFPiacE6EGuCQ8Ca0ARZa/ro6bbfK6qU61F+LH7On7WYXlC50SddXI1AhYBG24d+BMv2SOt+6dZttbx048HRy+L5g1zjcfvud9mkYDuj79lvJVoduve02OfDUk/LQZx+yb3lxSHrfvn2yc+cO+5DwqZMn5eZbXizdXd12RodLUwHyrOhR1kcefkROHD/uda9/5VrnBqK17PQvrivgTBRvdm1QoNTV7dtd6qxhqAmvY1v50T+I8gfAMxCU1EEKdOLZ2zhWfHIGhvQ5589eZ+7uQMfr1HSeLV63Iy3y4em5H6/nVHnde38I/VLmrB8UFObsc1DWHlppjn4YlDVDK59XaZX+JeiSQGglXdqL22Wdsv4wx3OYn69c6Ksx0QMEuFs8p4I6wqThI66wc0L3Qedm8mCakQ82t4BBuM4ANqOR+0ntCO9+lg/UNC7Xs+k4hZ3nD3Pk2WyTMkT+vbxedoBQrHQ4UEjBkAuLAEQOhhAeKASzA6LQHRgVCoTh1eqVgCgFRZ6tNH8peV1QXhgxwgIwxEddWVHAHsHPDB7hxAdm2S4BIAGGOKwabUg65AndwIIKeMzkCYC0cjUIQieNfJ4tGN428jyzJUFd4UZbagjVLbcWh4VVZXbmJ7HAB7NmtbCtC9ySZ/zhzrUHnPtRo22BscJDOyFgiIKtIVYA1vasU6HYreWotXIQvqa2WvJz2p7lvfKdrxuTG24TOXe6JJ+/t1KefrRWBi4qqOQcTX7K6oLyZQWRC75U8XVz4g83VjYWS5XS3F6Uu187LAe+NCWPfgY/rQpS/JMUWUrj1npZAAQtyo0vGZO7v29GheW8fPAvy+Xph9u1P5TLxYtn7JAxfhHEVhs2Tig7KwzUseZBwZDGbCDBAIP6jPpDAHveswI+FeJp/qJ9Ub7qRx3GBZ58425goN/6OMDoxS9+sTz33HNy8ODT5pc23rWL7+btk8899JDd8gz90OteJwXtR7ydxmHpC+cvyFt//D9anxwfGzdw/tCDD9oB66HBIRmfGNc85qxtIfLCqg+AhD69fuMGWbt+nW1LaubNHYpyRN3yh7s/a5k1vgAjlJ+6sHrBTesEwMm2l9VRAoBs9Qf7xI9fa+DA1AAPdYsZd332tIifevW0TJEPC6P2+mdtRx6T/EHhN+K4lL5SQaFDWfuV9EL2QV/JfZVW6V+CviogFPRCXpfbI7wSU8Ye85JgSszoYY7nMCNwVPwsmdMw4c/teNZiECtR67NpSmHIDth04Lnu5piRQtinYxNGgN1y/0FpXPZr+XG7tA4g7MMuzbOb07K5fVoPPCPsHQR5PQAWHPhgBxDA7KAmXVHh2ZWDoOUKQISfWCFy3eN00BXK8xrlSykttzNLtisGBlSYjI/bqhCgBzOrR2zTcKg6C4QgwA75YEaNojzkwVZFNO+etvtFJ8m5uRk732FbYYAUrQ/3kQh61ZMgS+FNEGjgiIMfy789Z8qhwgI/rDhZFEk85JmVAOomttuos7LySgVA6+3jlwgf/JEH4oAoLxdfllXOSWXNWRnoXVBVYatdM7OTVsZs+qGIA+Wgwc3EFW/eYU99ITiLRU1TQczLvndUBfyk3Pf3FVKcbZHmFj8fFP0EImysLpUWtBy5Udlzw6DsuEpk+54aWb+pUj7zcZFPvK9ZpsYq5WKfgqGhAYsnzqM4LZqw5l6mhnq/X8jfmtOyJPmPcvhWjiuEOYI73Jy8f4VOHZJfrmlg6/XQoUMKtv0eKb6Px5uK3Gp+8uRJC4M9Z4e2bdsu93/q03Li2DGZ1f5zy623yve85nvs0DSvxdOmt995hzzwmQf0+ZDVAe2LDrAI4u04ysGX4nvY7lq3zs78UG8QedTsL5UBPS0PQEPNBkaoL287V1EPfrjZgA11YvbpZyQ8P8lBaICP5i1UgB6PN+w8/mx+Vtpln1EQz6Fn3bLmeIaydvEclDV/Jfpa/K7SKv1L0tcEhC5Flw4eDC51R88q/MDIMLru9pj9GT21y7qH2dOJ+PllsPqzm90enUGIOUAPzz4uGfCpndlk9OfbmaZ0qec0bc+bP63MJ+UC5EGYKRPP4RZ14GVFOAQYSoFRCDn0rAJcoKdACOAD6HAAFADEzQ6IYjXJ4wiAlWw7WbbT/K+kqBf8c1aDbbHIF2mx4sOB6QBCQbHyA9NHyBN/5I3w2fQw+51H/nV48kveIEtfvUZb4ddU4uZt6wQgsqpXV2bUkXfay7Y+FBDGtoa9CbbgqwIaq53p4D4gyrBmTbd0d6+zkOQXIi5AIOWByAPCijeaWInjgC/nTcItq0fes8ItFPUWb4ChAgQRllWqQqFcbrhjSho7BuT+j4hMjXPPECs1vvIG4Z+whAGgjo9PSJ2CtPq6ernyRaNy9c0F2ba7SrZsr5QH7y3KP/x1q0yO5ORi/zkZHRmy+rCzKJofsmyv8WOnApnvk4HrDdwn5UjLQxjPtwl3VVGuLJEvwgPIe3q6hdfiT506aaARAkhzAPr48RNy9uxps2McbNiwUa5RcMRbXadPnrI2o7/90q/8svVnzhWxEsQq0WBymaKlrXmDbDVR25P6XdPdZYec0e1KB7xoWaMsttqTAGEv03IA4crto60AzgCtuJfJ60FBT87rI7a8on2sjlTnXiCAEnFGuDCnaUVeMHveVrqFgrCDsvZZfyvDoFb6D7ssXcpulVbpW43+2UAoJZhZYsxQRJ/VL6Vc6K80u+6AyIFCuEdcWgQdjLiblZLboUIIrhzIX+7ZrVJ71+33Emb0SC9Lbuf584y5Gd3N4RZgL8xR9qyOQqih/DkA0XIwlG55ZYGQrxABegIAOTByIJQ+xyqSh8+CociDZXOpPKZZfVAPuLPtMDDAnTT+nTOADYKbrTGETRDlIo0434EbjJgw5CcEeNQLW2G+pedAiL5AXZFuMHAyFH2ETJlw4I+m0R/i4tkEGLGSb/3Dn73SrmXVGNQFMKp1W/RyI3w4Q0K+mhpbZd36jVYm4gtFvj2vDjoAL1mqVzAEaOGL/dxNE36X8p6YUSHssGelgDNUxMkz6WJHeG8P/JRJdeOw9PfOSKnYaH4g/BAXYTGz1cWBYPJqAlcV9+2wqrP3pnHZd+usbNmRk83bc3LPB0ryifc1ycRYSYHECQMkvDUW51DIC9lG+NZU1Rm4tDNUSVnc3VVWiIfZ47AmWyoL9a9PtvJDn+N+KvJK+7AlxuoMF3cCJglPW/P9rx07dsonP/4J+wYgcQG62b7iEy1T01O+2qLAgrw4uF2w7Si23djq6urp0nb1L7kTPps/bRXNc7ZN/Hml7oAm9ZctK2kbGLIVIVZ+cHOggx/aAUCJn4gjDa86+TFz9A9P1/PjdRxu8ZxVVorEDbqU/QspKGsOWvm8Sqv0rU5fRyC0nFZGm33GHCp9diHmDN6Z43I37JaHyerpwDUteWYQ25M9w0B4Tv2GfRJIyZ+ThyRcUNacJewjHytpZT6dvCyp7uWG8Ifi2evChX48p2AoBUIpGAo9QI1/cmE5IAoQlOphjhWk7Hkj4otVqLQdvK3If5ZiVYhVB8ISpwtcVilajPFG+YiPdPHHDByBFc/uhxhZJZo1RZ4oL4BCm8XPPyTtgYAjAEGwww0/xKO+TJjwvHSIVXULr3+UhTJGSbwO/SZmZvS8Ko9AWrt2g7S1dZggIt4s8Rx1hZkyA4aivBD300xNTtmHadky9DpMwRyKcGFGELK6EQfQqSPixGxtodVQVaP9rnxIhgfmpbLcP8hJG0EuSMsNOHBeC9AZaYUbekszr9o3yQ13jspVN+blyms0HcWs/+ePquSZR5sVQA3Jxb7zFhbhjU6+dSTZm3e1rAgtsjWoQEbrLEtW1+o/iLChR714HVjzmX7ttddaP+DTF7ihdu/ebXcEHTr0rN2MDZCgrlklYlvs7z/0IVsRYsuJFCwZbTuIbTHauqmlyV6V57V2DkrT3yDrBfSHTL070MAuASQAlMQdu3S1xtsrwFCAHMISDjPpuFnDJXGl4CfiwN3jwRz58PRCeX6iDVFhRg8FYQe5XdTtcj/Z50up8BOUNa/SKv1ro28YEFpJK5MJJvd8M0I+7FxYPN8futnwkxAD2PUgmEc8Y/bBHM8pswgK97DKOGl6qX2QP4dlmsfUzinJvtLysjg5GErtHWTwHMIy1QFB8bacAyKEdoAhX8VZrhwMOchBWGdXgRwEhdntHYyEH+IgXAAutoY8XT/QTp5dUT+4IeQHB4dM8JIefnl9njfLEABRHuLzfBWN6SMwyK8JefXDX35OQRCrQfYWFf2CVQPawcSwr+po8rh50yVCQY3QUtuqhuAJM2HtNXmtS7sTSK3Jv5070rQNSKkvQGFjI69Hb7RVKy+vE3Fnn6NcUWbcATGoEFyUEaB44cJ5q2/8UF4IswlIrQvMbBeyuoMZAITCzetOpK5BAdvioAz38UHeJslVed1GPLQDYAI9KPKFijzx5llzU6es3VAlN750SLbtLsk1N9bJ4acX5H1/2iwDF8rl/IWTMjM9ZYJaA9kNyAhx2oP6WSyV25tkmgGry6j/tHacNFl+E7OPJ3S38xUswA15BrxhR3/nIHRnZ4ccPHhQ3aasfPQdXqHfuHGT/N37/1ZOK8DEnjJSD9Tdmq4uAz5tHcm3u5Si3KFIP0CH6wFK3M7aBHCyZBfubGOx2uP2gKBY8fG4fNUNt4gPO48j0gy/5EN1NWdXf1DeVg6C4vnLqSzhHwr7S+krzdnnoKx5lVbpXyP9iwGhoJXJxXNWf775/2/vzH80za76fqqrupaurav3ddw949n3MTZgAzbEjjHCgjEWZjUBIpSfEkXJH5BfIyIiISWKRAhRFhSCkyChQBxwUEJss8QYvNuz9PTeVV1d1d217zmfe95v3fs+9VZPz3TPTC/3a9+555673+edOt859z73IW7Pk65E/PvKv8yK87/UCkqXMSjlEtvpbxZ5vBmlTnLE8Ydf6TLEH/h275CCSIq2y7JnqNwqC9IhDxGEBznikhSRt9iKo060oRgiFMSrHANgbLQ1Pj6x+Qo8dTgwzZs3GAbAfKgfpGsl6SAJ6KlDOxCwxcU5W1leTIdx2dIQ0WGdvHCql9bLVUFegD9n7LX/w1eOVBgQ1+lZkofhZgzkM/40L19fDE7MiW2WI+mTDBr3zUBz05qIDKFnHMhsURGkA8haS8qwZuQRMOroNC7mP7cwYYvzlra22OqhPuNk/SBA5RYckFz+nsM4dyfSNTy015757jl76n0z9vTzfTY82m3/5p/vtK/+xWA6ND155ZKvFI8gDDfeDcYzOjrm87UgQo6yT8bJ+oYmZB+Az8klfwabBKA1DvRchMhvj7e59B9CnAXiPio+28JHZGOea+mG6ZMnH7T/9Ud/bBcvXEiE5+Chg+kAO2ezeJYg1jEICTFrIHIS+pwXegiLPHSRj6xxyvPTrst1VH+zrod0aL/VfozH14C1dF3yTiZdBMa3XdwpCJJLfZkPblSmGYNSrqi4V/G2E6ESnbqWjriTzB/UTbEB/qUlj393kZv/Qjf/pW6mhVB3znsjyGPujGZ+c77NNIZHsoyt9ASRoSATESuI0MgLI69PSX5CbnqJgiRt3TLLZCg8RYyFraUVu3r1WtqSoV3K4E3BI6SzMxo/7RITMBg8DzwytDc/yyc2IEGteXrQM2ErA6S5e91kJJLOn3HKiTJ6jvG2lxtEN0JAX3BnvFqvVNfr8N0p/sv+6NHj6eJA/Ua2/61kz1Aah8G4aDdIJ/1gHLWtRRlIH9uHHCxXPQWg7RTGBQFS3RhzeH1YW4CsdmlznG9n+fNBB1QelDq1BRLxGt5jx05023d96LI99mxXugfpD3+n105/64Cvl9nZc6ecEF1Oa9Tb15u8FxAVPgLrM0i/h+jLU2k84cFIr4g7MWBOO3s9eMx6lCSCcoyN4XAPk34b8oRwRQHXBzBndDyfWCNvI/VB+7FNpbWIdltj8Oeu31fZp2TGAiELr46ITOTRD2WbY450yE1SRL/cSUWbeSwxNu644gJEZJGfNOZGugylDpQyYE340ZU6oVkWbJfern5Fxb2Od5QIlWgOg3T8Yc2Gphk3Ef/S8i8+Kcrk9J32L3nnOTDnllTMtQxZF94BDJoCOp3niZC9QyHrzJACRKf0CokUhRzkKM4P5SBSRHsR01cmRmv+X+0L6cI7tsfQY8jxCOnANOOXsWPcUS8OJvNEZuf44Oq8raYDy3E2Sc8xPVUXdIFivJnjef6/tC500EJ6ul42jGV4B+I26CABQYIgUpSMz4pwUeDJkw+lQ8rMM42NtV7jsxcr6VwMH0Tt7w8y4E14Hvft7LA9+1bs6EOzThim7Rt/5XPZGLH+gfDkMGYIh4wiMmvHGjCWNPfW71FrAtATAOUA5ZDjmYdOX1Uvy9BP8jwUBjnrg3SlvnwNWJ/+gX4nLas+l9603bZ7dLf1+fi90dTuwuKCnT39ml24eL5FTDdsdPeYP994rjwL+kgkATLRugww9e1hs28nJiH7WngcpJXAuIOQiMSgh8hoDpGOPMU50HfOi/lGe0rz6QjISKRLYiNyE14g0iJbIj3oo2wmPiobcu63XPdSjnlHOuYcgby0hkVc5oNOMYFnIx2QXih/E2Vc4mZ1FRX3Iu4YIlSi05BKXTM//wuL/o39y36n4GbmrLRkBQy6thFEKmRMCSIrIkNBgvJB6tgqyzFkBxITpEjESISIvDhHpHaQgxgFcaEut0/zphLjYN25wI7tHlCOC2is/PHnNfm5uZnN8zrcGs0zpQ3mxzNOq+AyOgwRj5y8zeebZISohyHlQFHa0kukqnUo2olWMjxObpYWl21kdMyOHD1uhw8d2jwTxBivX5uz2YXz9vBzl+2J59Zt5mq3fePLPbaxNmgnH9lpB47wxfsFm7jYZadf6rG9B9bsxKMr9uUvrtm3vzJiw4P73KjGXUMY0DCwYWjVB/MXNA/Kx5xDJz0xegJtcLElREhruNUoh1EFpEtDvmnQfY3CcxNEgLbRg3i2cdYMkjs+ft5J17T3t+prddQGh0a9DoSz1ReG3v/HkyKdPHKuk0xfGl/SNeTtdMwh9MjogoTkMu1p6pfeGnQ7N29qDh2BOZdlI6hcXi+C2k2xpxPJpq7HnO9hjKSJNd524sPzk9w5gDJu5vFsJAPJpW473EwZcLPlKiruBdyRRKjErQ7vbvwXuvOcMXwtyYUoE7E8Q9IjR1pkKOIwaCJEmcRAaCBF8vqIDHUiQFkXniHyMinKnqJr12bSK8wcfMUwcGCagGFgjIynaei5KPHa9JT3s5C2xETu0jNkbhQkdi6DF8gzNp9v+ZTRydOA0VyBoOG6oYr/jxuimTvGi/aZ7/DIqB0+fNSGhoaTBwuCIQ8OBhDjtbiwYjMz09Y/MmknHpvxNlfs9Ms9dvnCoJOiofSV897ebp+bk4CuOXvyvU5ONq7ZFz/XY6uLe51oDbeMojwSQYaAyBDjUZ8qg46gMqwbII8xomMrkmsL0pydEKhttSOZ9S+h9aN92lV/tAnCkIfhZp2mrlx2InTBFpcW07bk8QdO2t49+1I+3jLWl/+l//MMPLQRIQ+ZYDBOdE4c0KcyMXbVDXKSyU1qL7UR9SirNqM90mqbflpExeVMePL6ErM25Ec7sVZlPbUT41B/7bHGFWOO8Wv9kDsF0ElWGjRlpXlG25W7Hbjd7VVU3Mm444lQiZsd6r32L3Fz3mUauT1oq4wy4S2Kw80RBxEKMgQZwLhCZILQBJkJIiQyJI8Q6dgqy+nIi7K5Pu2Rz6FdLrWjv7GxsXROCCMR/WfPlQz77Oy1dBiW8zWJCIUah016Q4z5pG0yT/OMk+eh9V/XnoEyrQFJ/Zd63B1DQ0EYVyCFvgY9Xpc2l5bidf2DB47Y2J696WAyZCX1ltoqDXgYTgJvSqUtNsOzFASQ8oKPzHWQlzUfJ+Va5AWjzwALkKbtsn31q3zV0drhdaM/ylKONUSvsaoOZcpQrrnSxLG28hhxLibGpD4pw+v/Fy6csbl5PqmCke+2hx582Ndtj+czviBC/B/EHHxejCkRl5JM0A9rIcJBfpRPdVrlyZMXKcnStcpEXZElrV+U01pSJuLIUyydxpXLhcwN0WpL7RHHvKJvyVrvTulmYC0la50UN/MlC6W8HW6mTEVFRcZdRYQqAs1HRlo6GbZIy/ApDkIkYxokKM7BlF6d2DbLJEfkp5QJ8Yp8kJ540wwPUXiKIFqU4VtP+kCrPC2A8WUjzA3NSzY1xWWM88nTkLbFWkwoGQTm0Epj8Jhb8vq0/ugHKfKQZDdc1PE28P5Ql2J4hiBBlPVSrTUIb9Husb124MDBtCWmrQwZtCbQMw9C6tOD1pNQzqsJ6RVjXPHq0KZAe6QpQ1tC6e0BvJlHvzLcBI2DusjlWMq2pPMiLKX19m3YwNC6DY2sO7FbtomL3bY4v5761H1GPMezZ07Z4tKC119Pt1M//sSTNjg47G1z91KLJEBQfJzMYUvwMfINLRGbTDSIg1jEXKJ8nluUiTrNw83og/REWm3HFmTIaicTHenKdqPP3NfmuFshnk35++B5bU98QBl3knkWzbxO2E5fUVFxa6hE6C5G+egklzEB4xfeIWL9133eKiOWXHp0RIZyiK0xeYmCFC226USQyAsv00rarmGra2GBczStw8ct46yAQZmfn7WZ61dt2evFmSfG2frjzzzwWHg9GSMA2fFEutwvDBXpqAMZguDwiQyUad4tQohxX1v19eAupvQZjRUbHBq2QwePuMHnFmjepHLDuHOrgaMfCBBGU+sLlC9oXVO/TKSA5kwb1Elj8hgDTNF4ZrFG6FVf7VMXzxWGemZmJvWBDmg8qkOstgQI5cpyl895xR5/YcZ6+uZs/EKPzU7329zMTpufc3LWM+CkMG6ypl+e5eXL43bp4tn022DtTrzrpD3ggbe6YvyZWCSS4WNKz8V1ym8vF4SF8iGXJCR7b1Q+8pUOWWWCAEVe6KJt5aETuSHkvnMc+a0xFwFIZvwEyUC6Mq1YQc9SAUgHFJfopKuoqLj9qEToHkH5GCUTiwQhoy6NbBAhSFF4MjComQyx3RNnh5BLkhNxeaCaNGVEjESUlhIR0ttl0Ya+FxbkS2O5dm0qXZYXOkiLG3TsgI/ZR57KJLhxwDRBdNy8+P/CsIShkhwGhDFRLeYaRIh9tqSjfQdfmOcenrHdB+3AgcP2fR+7bicfv2b/4zOL9q2/HvLW+X5YkBa8Ijo3VBrG6Bdd9Kuxkqd1lo5Y40Um0J7KEhNUVkHPjTyVhwzxbFhr6SjTrOspj9H5fJfNRvet2pPvmXbSOWtf/cs+mxof8rZ22eAgt2HTd1zKWI6Ds14Xzp+1605WaQ8y9eSTz6b7fWI9wqMikkhgjuValUF1MmGJQD104c2RTNmQM/khBPFRPZGdyM/9E0qSE+mtY2K+7TLPIuuJtSavJ5fpJjrpwHb6ioqKtxaVCN1jKB+nZOLSQMqoyjMU54fiPp18dkiESG+XieBkUiRio9fsw1NErDuJlhMR0rYbZUpPU/THa/SLdnX6ipedM74AvuZjZOiyC3p7zM1L8uZ4TsoLg0PsxisJeInCkCVCtRHbNbwdRj+pLSdDrAF1KUOdvfsO2tjIUfuuH1i0T/7yvH3l/y3af/mtAbt4dslW15ZSWerw+jzECWBMuZV5586+dMcNNxdDkkQAsjHNW160ob41HhlldMh6NgBdCfSsI+XpB9KBjraoqzK9A8s+Hjxf8Yz5Fh+vjHMb9ZGTszY/v2h/82cDdn1qyMtBXOg/CIPGLJnAs7p6ddrOnz/j5GkpbV0eOXzUHnv8qdaZqrgOIALni6ItAnK0JwIShCSTFggMY8h1MtnJcW4v5q6gsUYecay9yjblMmiuETPXdp0C2C4tuYzBdnKJ7fQVFRVvLyoRugex9ZHKI1ASIgxuJkVBiNi2CmIESQgClL9mLwIDoQk5YnmBMjkKIoSebTHyRIRUJwjUcupvZuaaTU9P2pKXT2MgpMPFQUDS+Bl3shsYMQR8QWHQMPIp0//P2RTa5GwQhi1tj/n4N9zoME/a6dpw2etzKJubkfftOW7HH+qxX/pHs9bbt2C/+Wv99rUvrdv169NeN4gPkAFlTOVaYtBkbDkHxXfVIEboCTLYseUXa019ESfVTeN0/Y0MJ+tIvyICtKX+eZ7z89edCM1YH98h23AdfMuJUA9fjO/qsfnrO3398baE8Y/11SHpuEFb49E48PydO3fGJifH0yMg74UX3pu+/4U3jXn09fG9uF4P7aRFpCgTmyA3EQcBapZRfdqiXLQV+XGQm/yS4KBnvPF8NHby0YkcoVNoppsBdJKVBjcjl9hOX1FR8c6iEqF7GM1HqzRxGYIABSEi4BVCx3YShrf0DiGXxCc8QOENEgkqzw1hRKUjjR5yRTra5FX7aZuamjQOStM3Y0hDTf9oeXFaxCiMCSTIUy2jF/813wrplmPIC3Xx+gTpoClaQdbZof6BPjuw/5iNjOyzH/v5WfvIi4v2+/9pxT77mWE7d4bX+GdbdXMA9CkjLOMW4whvBUSIA8ZlHuupdSamPt4UvDrIIkFNoFM7yJQjrbM7pNUvQBdB60K9qEtQ/7HGoaN8kIaoiyyQjzfo1KlX/NlxQeaKPXD8hD33/Au+bqNpHJA/kbogLoRYI+nKEMQEOfLl+cn5ioMQqZ2oFyQoCI6IUHtgDvLwKH2jADrJSoObkZu4UV5FRcWdg0qE7nE0H2+ZRsYgZqOIkcyECCObQxAhCBBp4uwRirNCxEF8ghwtLIQcpCnkKBM6BUjQlSsTKY+tMb5bpXGGLWmdn0kahwsp7ZkcyCWOe2jilfYgB7HNBBHywi5T3kWPV5wIWNe67dmz18Z2v8sefnzdfvkfz1lX96L96382YH/z56t29dqU14mD1qnLllFLfXkoDSwyRhlADOQRAqoH4WPMxBARSBBlCNKX0PxK6DnRF3m0AzSOsvzr6QgaMzJEhnnQPu0SA/rkssZTr75k8wuzPt4B+77v+6AdOXIsbYMFCepzosI2IesAiQlPj4hNk9xIJxJYeoJKcqSyxIxta9BziPVvzi/y2p+bZMWlHnQqU6KZFrbTV1RU3PmoROg+QfMxK02MGFtlYWjlMSAgiwxhrBVDYIhFcJAhOJwJCg8QJGexRYaCIJEvolSSqCtXJtMbSQu8Ds7WnPfBuaDN8YXgId4aS9wEw7Phxs5jjFDa5nF1eo2bAq5LJMi18Sp+tBFEb836+rudBB22PWOH7Md/Yd4++slF++x/W7b//tujdv7MNVtoeYNoO9oPoxoGOAyvDDR6ZMgERAFjDtAD1pH1KWM+4RHlgzCxFnomgLplOq2DhzT/Fnq6d9iyk1PWk+cH9PXy6JmxR5z+2RqPwDhok7FDOAB1kVWW/OmpKTtz+lWbmb1u7//A99uTTz69eRUCc2BLDFJEvQhBhNBHOtoniBAp0EbOi3KxvrGu8urIGxRyJkZRZmsAzTTolGaOTT1opkvcKK+iouLuQiVC9xGaj5q0dIrDOEIWghC1BxEigohQeIYwxtoKC7ITsYgQMeeFcpmQaWNycsIuXrzgRGguvcoOgcGzg6nRkDnbo9FDfriHJhkvFKTdYEKZIDoQBMgPY1Ul5pe+Yu/zWt9YseGREdu/54QdeaDPfuEfXLeHnli2//AvdtoX/2jASdmUl+XDpTLA0ZeMcOrXAzJEhq+3QwjQ0Q9rKJLBuhFDdJAZEzH3FekVeOpSRiQJqA9AHgGQH2Shyy5dumSXJ6/EN9BEhLwOZCiRCtrui0PMyXPj8k6vG+OkXeYEYcmEjrbLfnk9/9zZ12zyyoQ9+ujj9sEP/lDyeNG+iFB4gwhBdIjD2xNxkKQgPMpDRidCUwbaLoN0jEtlNEbiUlYsucSNdJ3yhBvlVVRU3P2oROg+Q/NxK13GBBlzHZ4mhgDJmAchggTpEHQQouz1EfkhjruEggCRF2+ToaPN6avTbmxP2/Xr17zd8Dol4oP9SeeDGFM7AfKRevA0OjeMGjN1IEX6wjyAAAHa4CD2RheHpPfa3t0n7Zn3rdrf+Yd80mPJfvNXB+w7X+2zufmZNF8Z3abxxfhzBggShEGnb9ZFa6Y1VECnc1cimEAECsjgE0DUyXNQu329ffHx07Nn0y3crvJAv7FGDFH9CoybEDc8dzspGnAy02cPPu55O9Zt4kKXrS2N+lz60zOl3bnZWX9OTlbx6s3P27Gjx+2jH/sRO3z4iI81ExqRGskiRsTxVl2QIJUryQ1pxeiUbgaNH1mQjtBEU9epzHZ4I2UrKiruDVQidJ9Cj718/FkXRjd5T9wAyyiXAbIC+YG4QIaQ5QXK3iEuUsxkKBMittDmU97yyootzM3Za6+9alPTV1LdVW/LR5C8PXiG0rg8xI3RhXFMZ0RaRtIDHpWYQVf6ynw5x/AEBQnp7d+wvWOHbWT4uP3gjy7Yp35l0V75zoL9+18fsfOnun1M894m5CS8I2Ecu9IFgxAgvCtAa5Pab3mw8GZpm0vj9BFE/yn4uNC01haCQHsy8uovxhznnRgz+WynLTnZfOWVV2zWiQq6dDeSt+jFNyE5yEX2YIGhoVHbPTZg7//wvD3y9KqdeGSHnXl11f7rbw3auVN8xf6Czc/N8pchjQ1CODKy2z7+8R+3hx56KLUJCYpzQSUBIsSh6bxVFmeAMnHSFljeCiMwj2ZgvDxb1h2Uc2jGbwa3UreiouLeQv5PrIr7Ep0MjEspKA/DJKOV/+td9+jEf+mHB6AvGfW0DeNpyWEo4zxMzot7d3rJQ9fXm8hM6hly4zH2nO0pxhC0KLTpf1h7D8SUbiWjbEvvic2QSJPHPhXr6/fxep+8Qj40umo7up1wLDvxWAvywNg466Px87HYI0cO2b59+9IcaBtyAlFZWfG6K3h4Zu3y5CUbH49D36VBZ9yRZjvNyVUrzbqQHyQyn5ni8kICMn2xvpTHW5PW0cfH4vD2W5onLTLHND/a7fFxxv1GWnvmsXt0vx0+OmI/9vNr9oGPdNnT7+2xyxe77A9+e49NnO+zK1cuOTl1guXrstNJDIQYUvPDP/wj9thjj6btvF27Bm1gYDCtT6S5iHHQ46GUF4Ftv5w3PDyYCGTUDb0Oi2uN02/Bg35PMef231ysYYsEp3UNKP1GQkVFRYVQidB9iqYxULo0FgQZHoy4DBFGCYPe3S0SBCEK74AMWp8TGwhFNnIYvCBDBJUJTwJekX7rduObboz2/jDubomToU+23iE5bohOXCDSaWsotof4ZEbSe0jeGg8kEsnyttNZmg3mAQlpeXVct+xkZn6eb2htuJHuT8Z6eGTYDhzYn4gQ3g3KBgFas+UlzvQs29GHLtvJp1+y1R3jTur6bd/evW74h9IaxTwCyDLyxDLsMaccKBdrGuQFGX2QLidcPpdjx445sRhOerWt56J6xJkE9fuY9tnDTwzYp35lwZ7/nlU7+cgOe/WbXfY7/2rYTr+8bhcvvGbzczMtj1u3NxoeoU984pP2/PMv+Hpw+/SAE5sgN0NDIj2DrfTQlhBEaJc/b0L/JvlhTApaE0JJdhSY2+uFioqKiltB3Rq7z1E+fsnECkoH0Yggb0hs2+jwdFy+yJZY9m7EhYrl+SDIRsgLhbxoZ8+esTOnT9nM7EyqC9mIMXifa5CX2BqTtyiMpAfk7jgozXh2dMWFimnobiTjckZPBB9yArNkg8M77dChkza4a8ye+e5ZO3Zi3b72pV47f8qJg5OZvv445yJDrPkzFh+aj2HBHnhkytY2rtl3vtptCzN7EvnhUj+tGwHQBjJzZI0w9hh99FpLDmSrP8qyvSbiSf/aHgvC0G39Tijm5+bslVdetcWFhXTuh3bLQF3a4DxQX++wvfCBdfvYTy7YoWNrPv9V+9zvr6c35CYurtjFS6fTVqX6hBgOOsF58cVP2rPPPrdJyOLCRG2FBYkNOROvIDby4iiIPAfJ0rwUA2LJoJQrKioq3kpUInSfo/n4lSaWHCQg0iURgnBgtMs7hgglIeLcUJwdinuF4tyQzgvF2SHKTkxcspde+rZNTk56G3yglYsV6d/79XhtfdVJjxtOjDVGtHVompCMt5Ml6mBwvUb6qCoxtAkCw4FpprPi48Pjc/jIcTtw4JAbbm6AxlAn3hRkqzVn5pnah2h53YW5VXvoqau2/9iEffFzO2x2ap8Nj+D9ad1a3VovGXHGdfXqVTt//ryTvvk0NnTEY2NcujicykEi2GrqdgKx3nXFJi9PW7eNOLna7eWjbdaVdilLG5xX4o2uM2fOpnlDQMgPwhFbl329eGz67EMfn7fv/+iK7T3A+Nbtd39rh33+s0M2OXHdLo2fSWtC37GOa+mNuk996mfsqaee9nay1y97mrI3B68eZYIElZ6dTPgU0Ot5ESsIpVxRUVHxdqH7nzhackXFtsZIRr4TclYIkYY4pWSCiBSBPkJOOSkfo3nt2lWbm5sJErSGPtfxSh5S0QSRJCCDihGnXCqW/kE9yoYIsent67f9+w87CTqYtm7CW+HZTpboNzxbcfib8lSkL+dydvDoun3gY+P2F//nml08vddGR3f7uMOLA2TgMfjoTp8+nUiQCJoC5dgi4vMUyOFF2enj32EvfOCa9e6atCuXnFj0OMlKn8aI9aIdQBu8FTeYtqB2JRJKPnrWkXM4fb0j9sRzXfapvzdvz3/vmu0/sm6Xzq3ab/zqgP3Vnw7ZpQsX7eKls04y19I4IE7M+8DBA/azP/sL9vjjTyaSw3YWxDHi2NoihogpHVuc7VtdxBoPoZy7nhdBKOWKioqKtxOVCN3nuJEB2i6Lj3jCMLD/EVpkpUVciEESN2MIEEJJggIQjXiTaGfyCLHdExcqbtiO1hjirE+QnDCiaCNOc/DytON2lp5cju006iSPiht5vBR8YX5sz95EgtCL9BDL08X4MNggxubGe6PPHnthznp6r9iXPu9GfWO/Dezi4DQfNQ3yQx2MPp6ul19+2aanp1tjDS+ISAAx/ffuDO9OkAe29Lpt7CCHlWft4lnvY8ew7eyNM0LUY3wE9QUBGhziAHJ/2vKjnf7+UTtwqN9+4heX7cc+vWLHT66nA+F/+Lvr9m9/bcROv2x27twrdnV6MrWR2vL54YV76qln7NOf/qX0dhjenzgQDdnJQSQIGQJEyB6iID3yIon8aLwEzV/rolBRUVHxTuGOJUJhUNtR/2C+fdBaE/EoyqXnIj7/Z9JHHs9Kz0sxeZSBKOR0IOoDVGz/UI5Dt3zN/cqUyFBsZwW8DHU2x+GC/59tMgwtaspbV2y/QGjYDiOffvlsR19/f7oMEBICRHoEDDRAR57Ax0p7du6w937wqp0/e91e/rqTj74xN/5564c6xFNTU+n1dt76ijwMfSYACpAJiAsypIF4Y6PH+gYWbPe+GXvtpVVbXxlNRIP11fMQWUtz9jrcwg05GRoa8fZ22Pd8aMk+/feX7cn3bNjg8IoTnzX7jX86aF/4o1GbGL9iZ8++atwPlM7uOPnibiG2Mj/y4Y/aT/7kT9vBgwe9zzgsHl6fiJUmlIfg87khiI9CJj6SGb8CUFxRUVHxTuOOIUKlQboR6h/QdwrlugcJ0qPAa8LzKwkSiGcaniP0nRF1AAZ+cHAovRW1srpi165edTITB4ejgJfzTtMbYMR4iBgERMxjzhLJQ8OY2F4jW0PnYsh4y2koGW/KRdkgRCIZ6GTAqbu8YLbnwJo98V1T9qUvLtnUpT02NDycvDgx73jFfWJiIm2H6TxPoDXWggwgQ/pEgDZjJxGLC8v27Pcu2A/+6JrtPzrj6zBjc7NrtrjoZbq4v4izS7FFRj2nb2nLrKe7197z/ev2t15ctGMnV21yfNH+47/ssc/85m577ZUlH9dLdmVyPK0d9ZgfZ7zY2vrFX/q79uKLP2H79u1PhIc3wnjbK9Yqv+pO6HwwmrWKNksS1Jx3GSoqKiruFLzth6Vvtbv6R/T2o/lMlC7jkCNeS+d3OCydD08rYJT1JllcthjbTrqBOt4o0yc5OCydb6LWoWrqcGHgn/zJH6dPbyRj6j2u8vaYjyEZWwwq3hYRDQ40+3jwbnS5zFtijAGvUPoYq8eL3ufu3XvsxImTyaAzl6ZhliwDvrK8w/YeXLYPffyyvfzNFfurz4/arv59Tg56U5siThcvXkzngRi7gF7tlAQBeWxsLBEMtt3wsKDnQDKHvNc2FmxobMYOv2vG3vXIgh06CkEz++Zfd9kX/ueQLcywZaY3t+Jmaraj+vsGbGD3GesfnLcLr+2xa1NmE+PnbPrqFV+21nfafL1Yq5WVJXvf+77XfuZnft6OH38g5QWpCYKj6w5EehgzBEqkLeZBHB64ZgCKQSlXVFRU3El4S4mQDE0p30p39Y/pW4PmM1G6jEOOcziRlhcl3h4LIhSkiDTkB1JELCIUpChunYYIifTwJpnSIkOrTqYuOQn60z/933ZlcjIZYvqkj/TmWDLGHrPtlBw3bJ05+fE+oU2USWTMQ3rDzDP56jxvuR079i47dOhw0nujW35XJNfWum1weN2eft+ULa9esy/9335bmd9ro7vDmwQgQYxjfHzcLly4kOYrPevA+gRhaD8rQ3+7d4+lbSZ0bDMRs71EHcYNuro4FO1rbcs2snfKvufD03bm1RX7s8+NWNf6iPX2cXFi/+Z4aIetqsuXr/h4TtvUlUlb31hL80z/85hvuQ0NDttP/9TP2Q988INp64sxBfkJAhSenyBAxPIgxZrHfJgDgTRQWrJQyhUVFRV3It42j9Dt6Kb+Ub396PRc0IU+8hClKwP5IkJh/EWE8AbxFlaQofL1+iBFccdQ6RmCHKEPQhSf6aAsr9f/xZ//mX3zW19PHh9+A/SnO4W6+U14QI+h5zV63qgijyHSL/XIi/SyG/Iee/DBdycyIlCfOUX7lJux4X0TNnO119aW99vwEK/Jh2dJ5Xjbaub6TNoSY+wlKCMiyJoE0dFFil3pkkYuHQwSEmRDJEN16ENYXem2Y++esMdfGLfP/t6GTY8fsIFEWHa2PEtBVIhPnz5l586diX4hi64TifyhH/yw/fiLn0hvzVEeL5DOBNEO7emwM0Fj1rjjvBOEiFHFupfjBM10RUVFxZ2MWyJCqsofvlto5qZR/8DefnR6buhCT7xVl71CsTXWHkrvUGyREUMK8AoFKQoypNBOhsJjBBmKPC5XXE1bT1/4wudt/NJF7G9CMvxYZE+HQcZAxwWEjA0d54QYT6rD79THh1eIW7FPnnzIRiFDXpa2Yn62ebcRHzjlzTDygH5/6avttLWxlr79RXsx5yCEoFwTxsMcidlK4mvvnDEaGgwiJO8LwKvDvDUHIc3F12HNrtrkxIz17hxJ54zQUwfSgky9CxfO2qVLF1oEMD7h8ewzz9tP/fTP+Zwf9HJxpgkCBPkh0EZ4lHT2J4gQbTJGAjJB45EMSrmioqLibsKbJkIyNKpeym8V6h/b24tOz0s64jK/TONdEBnC0Csdhl/eoUwMMM6QoSBCuoBRW2XEeZssQniKkMNDFCSC9r75zW/YX/7ln6cv1SdDzf/cSHOpof9AwmD7GPEKMT48QYmUeX0v0PoNbXjbK57cYSdOPJgOCYNyjnhABHTx++YV9h320JNzNnZg0i6c7rYLp0ZsZWmXjwUyw1kdPFXRjtqiP9Zhfp6btWd9PgvpW2fDQ8OpH+ahsz6QEOZKAPrNi4iwBlevXaXJtIWFjjxIDPO8fHncJiYu2oqvIev4rhMn7ZOf/Kn0mYz0ur6vR3nvD2QKbxCkiHT2/rSTnwhpREkWSrmioqLibsRt2Rq7DU3cFOof3duHrc8Mw92SWkJ7rPzSI5QJETIxxliEKOQgRCIyhHR2p7VtlgmRSFB5qDp0yOTjJYJIcUvzX3/5y/bVr/2NLbkuDu3KcHsMKfKxrHpf/GbYCktj4OyNZ1EuCFp4hw4dOmJHjx5LBCAM/lZj7zzOhsdW7COfuGaPP79oIyM7bGgEQsXX5nfY9akee/U7ZmdPddn6Sr+XZ9uM/A0nGXiBuB163r799Xkv4ySmj/t/BlLb8sawfpAREUn1XcaAcqyd1iedu3KyeP36VV+buXQOCG/Xxz72o/b8C++xXd4PZAuSRT/0q2+Bkc4EKLbWRIBYrE79l3JFRUXF3Y7bfkZou+b443krXdU/vrcX5bNoPhfSoQs9osooD2NNfuRlQhQkKLxEQXwyGUqeGY9JiwSVHiKFkgCVcXiOYguNPmZmrttXvvIV+/a3vmELiwtBhvx3kgz5DickjMf7Y/sM3ZqPkfaZFoQJgXYgX9w4fezYA3bgwIH0W0NPTLmYi8+3a9X2HVq2R55asWe+e91OPrpuo6OcFfLftrfGtlxPD9tmZk6pkvdlw2OCT9Prr9jv/fZ1+3e/7mNZGrFdg71p/SAmEBXGSBxrFP2XoCxrNzNzzS5PXLbrM1ed3K20zkPFGN/97oftb3/kh+2JJ59K7eI1ig+l5o+hxgFryE+sS+kF0pwjbnXsaI6loqKi4l7BbSVCNLX1j/ebb562mvXrH+RbQ3M9O6Wla88LPSqMdNK0yoY3KNLkZWIkIiQyJHKUA4RIIYhR6SWCGOlgdZAjiBB6yBFbTLTNx1tffuk76UD1zPXraasMcpBesfdx4oGCFPW4sWeMeIroO4y9/8Z8rLxmz3YahIg3yvbu3Zs8KFyQmM7beL09Y3tsbM++5M2B6uzYsWJ9u5Zs974FO35yww4f77KBoVUnRsser9vAIJ6nDVte9DVb67LFhS77g/+8bqe/PeRl+rzvOKsDMYGEyBuUyFprffm5s26Qn+mpK05+rqV8Eb5lXx88Ps88+x57//s/kF6Fx8uDt4cD2Xv27EkxpIj5UEfkR8RHOqWF+u9aRUXF/YC3xCOkP6Bl08ng3GJX9Q/zm0entc+6IDgC+q3lRXrKEPogP6oXniLuGsqkKALkI8tslYUuvEKkw0MUBAiZOA4a47WRV0geothOC+IEaOP0a6fsa1//ik2MX/J+IDth3OmTV/KTwXcdaV6nZ8yQCgAhSmPzwIQSmfLyLqQ0eXzqAx2XDe4aHEqeloH+ASdQA+lSw9SfhfeJ8vStt60ghhvGG2HxVhjQq+oiIjHv1bTFxbfXCBwkV7/x9htkaTURNsjP008/23odf1e6n2jfvn3pBu0gP+H5kdeH8cSYYl2aaaC4oqKi4n7AbSdCQE3yB/VWm69/lG8NzfXfPi1i065L/yz0kac468qQzw0RID/lW1ThGQoZT5BIUCZEkAG9aRakSIeq8QQFGSINIVL+0lLEiaz40CAQL7/0bXv11Cs2Nzvb8hC1iIb338O2kAfKM54NLolseZHKeSXZVehJ8no+bqbN+UF4EvlDDalAgHi0iIXXScTKBfohhjzx5Xt98yz16GUnL1+2SxfP2ZyTIG84jU8XFmrdIDx8EPXpp561kydPehtjifzgwSo9P9pqCwLEWDLxQR9dpp7bSFFFRUXF/YbbQoRootMfUTW93R/Ym+m6rLtdPxWdgKFuiS001zvS7eVymYiVzrHkMh1EAL2CyBDlkDHkQVLidfaSFMXB6dAlouIESCQok6EI2iILj1DoIEciS1E+6tA3fV25Mmmnz7xmFy+cTwet1b4PxgkDW0Tdaessjctj/5cizQ5iExLgdxdz6tpwvSeTjHazSAik5QVKiVTWQ2v+6eySy7yev4tX4L3sSsvLxe+buoA33ehn9+iYPfzIY/bccy/Yo48+lj5BcvDggeT1gUhx9w8HwiE0JanRvyvNuESzbEVFRcX9hrfEI3QjJOPR+KOrIUhfDqn+gX5j2Po4Md4tMaFMh0A6dEFoSkReeFkCqqN2ylgh6pS6ID4hQ37w+LSTofAKicyEdyhIDukgPZn84B2KeNnrUY56oac87aodZP8lpfY5YD0xPp5eM5+anrK52ZnkWcKLs9NJEd4TphPkLYgLIX6G2xAGyrRE6mzClan8Zh1KOYlqtUseXCkRpgTuM+q2kZFRO3r0uD3y8CP26GNP2IMPPmhHjhxO53047BweH8YaNz7TjkgQSO22+lTcCcpTvYqKior7EW8ZEdIf+k5o5mkI0jWH1Cy7Xbv3K5rrFQhdzsKgt8RNuSyzmZmALrcbZEBo9kc6l89tkw7ykz1BUTZ7heQREjkK8rLVGxQynqBMgKIssuqJRMWdRdE+RAtilIlNGp2PadnbYdtsevqKE6MJD5fT/UTpzqEdXdbjpGSTXODh8f+xDUZbCa25eC6J5OkBlMM71FqG9HvlzbXunrgvaCc3N+/kdfbeRGzY7tq3d58dPnI0vcZ/+PARO3Bgf/L4kJ/qeHlufNZZH0LT+6PwelCZmy1fUVFRcS/jbfcIlaDr+of4zWO7R9fUl+ksRxzJLPM4VKZZLydFAMKYSpY3pKxfEiHyIyBDUESG8jkhQpCfTIhEhLQdVhIelVUZtREh0iJBCoxFY2S++g2SNzs7l7xF586esUvjF9MbafqJLi8tx6v43RyG5iC0100kKNqALPFm2k4nLnyzi0PUbF1xqHpkeNgGXI7bnHfZ8MiojTnR4XwPHqDR0ZFEfIa9XGx3xWc3CE3y0yRAm/235O1Q5t9M+YqKior7Ae8oEap4syhJSYmmvkxvrROPPpTlzyBElc/6XDZFqU5RzQHJiG0l1Y8tsiAZIiGxbRUkiBAERjGkJuIgOuHpyYRHnqDYOpOcvUmxFSYCFHGQLY1l67gDIhgQDkgNB6M3x+x1eTX/4sXzNjc352TICU/Lw8ObX5Ab4vTdroEBJz1cmBhpXmdnG4v+aZty3OjM/T6QnnhzLD5vQb5ecy+JTxpTi7yUJKaUhfJZgjKftioqKioqMioRugvR+ZG1G/dmmUhnXWR3JgShj1CCJHffEEd+KyMhEiJBmQxFyGREpEheoJDJEwFChtBAfjLBiRBlggSV5AkdoZ1kxXkkdOV8RG5AHEwOMoEcZCiftwEiI+0BkpLP5sh7Q4DIQJAIkCDd3kwe44XUoCvP+sjzo/ZiPNtvfSkGpdwE8yzr3KhsRUVFxf2IO4IIlX+sK14fnR9ZOzEpy2S51LWXaYK8yG+vo3QQHUF9Ky97XoKQ5O0oZJGWkgQFoYlYMmFlReQmCE94f+TliXS0QdtxADvy6Q85e6Riiy4IAWMRMVAQCSmJCOQkCArpkEVaFEoCRAzpQS6DiBDtQvCI44013vZS34xje/JTopMOxDPLcVl/u7YqKioq7mdUj9BdjE6PrtQ183O6LNNJj7EMmbwIKelAIESZIBzNsrkO5IMyUa4kMZASCI6IiwhRJkUKkRflgjzpjbNoB0JEf5EH8Yn+gvzQr8jQ5iQ2SYFCSYJEgNCL9IjsNIOITplWeRElAm2qH+bBuNRXp/GUaKZL0A6IeWeoTrP9ioqKiop2VCJ0l6Pz4wsSkqQt+cojRsjGMdKRry0wAZl8bClxpIN0qBwxpAWIIAURCjIUlyvmczsKIjOZ7AT5IS97fKIs7UlWmn6ifXSZAAHFAmnmEJ4XNNnzA1FokhfiIDno2gmQZJUpY5EcERAFdBpfqS/RTDdBXQXaAqqjPgW1/3ptVlRUVNyvqEToHkKnR9nUKd2ux6hGnP7pifZqOR3kJ6ByERMw8FEmjH3I5JGWJyTIShAdkR+RA5Ujn3QQo8jL9dV+9Ou9eKy+8ngCxO3EINLZI4OuJD7EIjkqo7SITimX9Qi0p7gMJfL4NKZAsxxQ2fY5h179COpLuk7tVVRUVFRkVCJ0D6LzIw2ykKS2fBnW/Bq8ypImYEuVFWXK/HLbKcqXXhkFkRcFymYvD/lBhsq6EYcutwEZUt8RNB5BOuZUoiQJCiIvBMgMOpEc6RRIl+SnrEMoZQLjkNwJnfQx9gzNsdR3arNMd8qvqKioqOiMSoTuYXR+tO2kAUQ5GdxSF5BXRwgRYhI6EZcybNWJ3IjQKL+d/JTliNVP5OV8srIuCAcxaCcBkJ2IQfNAsgiNSE1JboghPpKVr6DtNWSgNiWX8XbQmJuQXnNTO53mWOZXVFRUVLwxVCJ0H6HToy51kolLPSTFtS2Z/JymmMpHaCcqpQdnKzmKIH0QK+nRpR5aadrI6UDEyt9KFiAsSXTk7SoRGSBZBIk3w3p6guTkvAiqW8agGQvN9I2Q53RjbNdXRUVFRcWbQyVC9xk6P+4gEhkl+SiJR/OcisgLaC8PkSm9OkRBqCiT8xSa9aNce550rwdIQkkYQibWmZpMbBRIlyRH3h+10SwvncZDWkC8iWG+IZTtV1RUVFTcPlQiVLGFXChdxk050hFnwqM6KtNevj2QV3qaQq90ElPcEpKe7S9IgXSQgyy3kxGITStR5JVkh1jydnllACEnaVMHSrmioqKi4u5BJUIVCZ1+BtJFLPKSdTcK8AKPCi9Q6IF0oKzT0rjcEhNyGrKRy2Xy0SQkpZ7Atlcgk57QZ8IDyjygNJCuLN/EdvqKioqKijsXlQhVbEHzJ6F0qUcuQ6lzqYOXqMyXjnTOV7pEzoOAIG8lGyU5Ic6EJv2zLT/SuU6Z1yldopkGnXQVFRUVFXcPKhGquCGaP48yLZlYwVMeN3XtZQO5XEp5DKcodZ0QvCOTFYG0dGUc3iCl0z+Tnj5Kjw9oeoRAKYNmuqKioqLi7kYlQhU3hU4/k1InuYwVPOVxUhe6wHYyULoTGXk9ndK0IX1ZRjFQOcllXhM3yquoqKiouPtQiVDFm0ann450neLt8kApA5JNziHCIjLSJCVlGrmZD26mbrMPja1Zp6KioqLi7kclQhW3BZ1+RqVOcjMWttbPXiRhK3kRUVGafBI35/m5GZTlqHuz9SoqKioq7g5UIlTxlqHTTwudCEUzvz0dRKhJPNqJCelWooVO5dXudnlNfUVFRUXF/YNKhCreFtzoZ0ae8puk5Eb6myEwt6tMRUVFRcW9iUqEKt4RvN7PriRAZdlOhEgo88p6TbmioqKiokKoRKjijsOb/UlSrxPRqeSnoqKiomI7VCJUcVdBZOdmf7aVBFVUVFRU3AiVCFXc1Wj+fCvxqaioqKioqKioqKioqKioqKioqKioqKioqKioqKioqKioqKioqKioqKioqKioqKioqKioqKioqKioqKioqKioqKioqLivYPb/AbzGRXbKJo9EAAAAAElFTkSuQmCC"/>
          <p:cNvSpPr>
            <a:spLocks noChangeAspect="1" noChangeArrowheads="1"/>
          </p:cNvSpPr>
          <p:nvPr/>
        </p:nvSpPr>
        <p:spPr bwMode="auto">
          <a:xfrm>
            <a:off x="690033" y="2137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CC53F430-9E4F-41A6-8E5B-875A46C34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977064"/>
              </p:ext>
            </p:extLst>
          </p:nvPr>
        </p:nvGraphicFramePr>
        <p:xfrm>
          <a:off x="6096000" y="2207750"/>
          <a:ext cx="5772150" cy="25928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6875">
                  <a:extLst>
                    <a:ext uri="{9D8B030D-6E8A-4147-A177-3AD203B41FA5}">
                      <a16:colId xmlns:a16="http://schemas.microsoft.com/office/drawing/2014/main" val="3317724746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3677814731"/>
                    </a:ext>
                  </a:extLst>
                </a:gridCol>
                <a:gridCol w="2219325">
                  <a:extLst>
                    <a:ext uri="{9D8B030D-6E8A-4147-A177-3AD203B41FA5}">
                      <a16:colId xmlns:a16="http://schemas.microsoft.com/office/drawing/2014/main" val="3394224027"/>
                    </a:ext>
                  </a:extLst>
                </a:gridCol>
              </a:tblGrid>
              <a:tr h="61062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Зарядное устройство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763566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RY18SFX35A-0</a:t>
                      </a: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4533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RY18SFX35A-240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аэратором и </a:t>
                      </a:r>
                      <a:r>
                        <a:rPr lang="ru-RU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травосборником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комплекте</a:t>
                      </a: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4.0 </a:t>
                      </a:r>
                      <a:r>
                        <a:rPr lang="ru-RU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Ач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RC18115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003640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A1DC4F2-DFE9-441C-B82D-279210D8A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385264"/>
              </p:ext>
            </p:extLst>
          </p:nvPr>
        </p:nvGraphicFramePr>
        <p:xfrm>
          <a:off x="556039" y="4053376"/>
          <a:ext cx="5054646" cy="25030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7323">
                  <a:extLst>
                    <a:ext uri="{9D8B030D-6E8A-4147-A177-3AD203B41FA5}">
                      <a16:colId xmlns:a16="http://schemas.microsoft.com/office/drawing/2014/main" val="2243346497"/>
                    </a:ext>
                  </a:extLst>
                </a:gridCol>
                <a:gridCol w="2527323">
                  <a:extLst>
                    <a:ext uri="{9D8B030D-6E8A-4147-A177-3AD203B41FA5}">
                      <a16:colId xmlns:a16="http://schemas.microsoft.com/office/drawing/2014/main" val="564404443"/>
                    </a:ext>
                  </a:extLst>
                </a:gridCol>
              </a:tblGrid>
              <a:tr h="506467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Совместимые принадлежности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1542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RAC821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RAC822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Насадка-аэратор</a:t>
                      </a:r>
                      <a:endParaRPr lang="en-GB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endParaRPr lang="en-GB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1326052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47252F75-8B21-4467-8FE4-47FE9658DC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14" y="1577108"/>
            <a:ext cx="1971845" cy="577260"/>
          </a:xfrm>
          <a:prstGeom prst="rect">
            <a:avLst/>
          </a:prstGeom>
        </p:spPr>
      </p:pic>
      <p:pic>
        <p:nvPicPr>
          <p:cNvPr id="16" name="Picture 15" descr="Brushless logo.png">
            <a:extLst>
              <a:ext uri="{FF2B5EF4-FFF2-40B4-BE49-F238E27FC236}">
                <a16:creationId xmlns:a16="http://schemas.microsoft.com/office/drawing/2014/main" id="{36144AF9-FFA0-400A-8C59-D6DFE04DD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4" y="2268172"/>
            <a:ext cx="2105638" cy="37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aerator roller attachment einhell">
            <a:extLst>
              <a:ext uri="{FF2B5EF4-FFF2-40B4-BE49-F238E27FC236}">
                <a16:creationId xmlns:a16="http://schemas.microsoft.com/office/drawing/2014/main" id="{3D4BFC8B-7608-42F7-B17C-1BB5C19AB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9" y="5327730"/>
            <a:ext cx="2507602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E7195DB-628F-4417-91EB-74901B58AC2C}"/>
              </a:ext>
            </a:extLst>
          </p:cNvPr>
          <p:cNvGrpSpPr/>
          <p:nvPr/>
        </p:nvGrpSpPr>
        <p:grpSpPr>
          <a:xfrm>
            <a:off x="3201943" y="4746492"/>
            <a:ext cx="2251840" cy="2079858"/>
            <a:chOff x="3320817" y="4896431"/>
            <a:chExt cx="2251840" cy="2079858"/>
          </a:xfrm>
        </p:grpSpPr>
        <p:pic>
          <p:nvPicPr>
            <p:cNvPr id="3" name="Picture 2" descr="Image result for ryobi grass catcher">
              <a:extLst>
                <a:ext uri="{FF2B5EF4-FFF2-40B4-BE49-F238E27FC236}">
                  <a16:creationId xmlns:a16="http://schemas.microsoft.com/office/drawing/2014/main" id="{72C48859-71CB-46D6-BB05-13B9189E2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817" y="4896431"/>
              <a:ext cx="2079858" cy="2079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0F486A-9B5B-4F5B-9929-F0092BA27BBB}"/>
                </a:ext>
              </a:extLst>
            </p:cNvPr>
            <p:cNvSpPr txBox="1"/>
            <p:nvPr/>
          </p:nvSpPr>
          <p:spPr>
            <a:xfrm>
              <a:off x="5011285" y="6187123"/>
              <a:ext cx="561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FPO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6E7964B-50E8-41EB-9C8E-7D5526B7038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176" y="991618"/>
            <a:ext cx="2746626" cy="3089655"/>
          </a:xfrm>
          <a:prstGeom prst="rect">
            <a:avLst/>
          </a:prstGeom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4B6FAE9E-A80E-494F-AE65-E3CFA9629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961" y="52908"/>
            <a:ext cx="10245433" cy="107721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Аккумуляторный скарификатор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18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 В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35 см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ONE+ </a:t>
            </a:r>
            <a:endParaRPr lang="ru-RU" sz="32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с бесщеточным двигателем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8E7DEC-EBD8-4938-934D-9A145456137F}"/>
              </a:ext>
            </a:extLst>
          </p:cNvPr>
          <p:cNvSpPr txBox="1"/>
          <p:nvPr/>
        </p:nvSpPr>
        <p:spPr>
          <a:xfrm>
            <a:off x="-13961" y="1059570"/>
            <a:ext cx="2701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776929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04EA9D-6B0F-46ED-9D82-20EEDEA9A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1935"/>
            <a:ext cx="9313896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ru-RU" sz="2400" b="1" dirty="0">
                <a:latin typeface="Arial"/>
                <a:cs typeface="Arial"/>
              </a:rPr>
              <a:t>Аккумуляторная газонокосилка </a:t>
            </a:r>
            <a:r>
              <a:rPr lang="en-US" sz="2400" b="1" dirty="0">
                <a:latin typeface="Arial"/>
                <a:cs typeface="Arial"/>
              </a:rPr>
              <a:t>36</a:t>
            </a:r>
            <a:r>
              <a:rPr lang="ru-RU" sz="2400" b="1" dirty="0">
                <a:latin typeface="Arial"/>
                <a:cs typeface="Arial"/>
              </a:rPr>
              <a:t> В, </a:t>
            </a:r>
            <a:r>
              <a:rPr lang="en-US" sz="2400" b="1" dirty="0">
                <a:latin typeface="Arial"/>
                <a:cs typeface="Arial"/>
              </a:rPr>
              <a:t>51</a:t>
            </a:r>
            <a:r>
              <a:rPr lang="ru-RU" sz="2400" b="1" dirty="0">
                <a:latin typeface="Arial"/>
                <a:cs typeface="Arial"/>
              </a:rPr>
              <a:t> см с бесщеточным </a:t>
            </a:r>
          </a:p>
          <a:p>
            <a:pPr defTabSz="457200">
              <a:defRPr/>
            </a:pPr>
            <a:r>
              <a:rPr lang="ru-RU" sz="2400" b="1" dirty="0">
                <a:latin typeface="Arial"/>
                <a:cs typeface="Arial"/>
              </a:rPr>
              <a:t>двигателем и функцией мульчирования.</a:t>
            </a:r>
            <a:endParaRPr lang="en-US" sz="2400" b="1" dirty="0">
              <a:latin typeface="Arial"/>
              <a:cs typeface="Arial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68BCAEA-5946-485A-BDC1-5C850B57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2545"/>
              </p:ext>
            </p:extLst>
          </p:nvPr>
        </p:nvGraphicFramePr>
        <p:xfrm>
          <a:off x="6950042" y="1261903"/>
          <a:ext cx="4768891" cy="1369006"/>
        </p:xfrm>
        <a:graphic>
          <a:graphicData uri="http://schemas.openxmlformats.org/drawingml/2006/table">
            <a:tbl>
              <a:tblPr/>
              <a:tblGrid>
                <a:gridCol w="2328113">
                  <a:extLst>
                    <a:ext uri="{9D8B030D-6E8A-4147-A177-3AD203B41FA5}">
                      <a16:colId xmlns:a16="http://schemas.microsoft.com/office/drawing/2014/main" val="604282760"/>
                    </a:ext>
                  </a:extLst>
                </a:gridCol>
                <a:gridCol w="2440778">
                  <a:extLst>
                    <a:ext uri="{9D8B030D-6E8A-4147-A177-3AD203B41FA5}">
                      <a16:colId xmlns:a16="http://schemas.microsoft.com/office/drawing/2014/main" val="478306470"/>
                    </a:ext>
                  </a:extLst>
                </a:gridCol>
              </a:tblGrid>
              <a:tr h="197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RY36LMMX51A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67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В, бесщеточный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520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120000" marR="120000" marT="62205" marB="6220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589970"/>
                  </a:ext>
                </a:extLst>
              </a:tr>
              <a:tr h="153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Аккумулятор,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smj-S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4.0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840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Привод</a:t>
                      </a:r>
                    </a:p>
                  </a:txBody>
                  <a:tcPr marL="114676" marR="114676" marT="44584" marB="4458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Несамоходная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1930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FD20D1D-F795-435A-9653-F3FFC9319E8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96035"/>
            <a:ext cx="2476902" cy="6742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F6ACBA-A72E-40C7-8AB8-3B9591B2CE6E}"/>
              </a:ext>
            </a:extLst>
          </p:cNvPr>
          <p:cNvSpPr/>
          <p:nvPr/>
        </p:nvSpPr>
        <p:spPr>
          <a:xfrm>
            <a:off x="579900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9C7A24-20C5-4173-91C0-20E304FF7B2F}"/>
              </a:ext>
            </a:extLst>
          </p:cNvPr>
          <p:cNvSpPr/>
          <p:nvPr/>
        </p:nvSpPr>
        <p:spPr>
          <a:xfrm>
            <a:off x="579900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BA9DDF-81CA-494D-89E3-16A511AF1F9A}"/>
              </a:ext>
            </a:extLst>
          </p:cNvPr>
          <p:cNvSpPr/>
          <p:nvPr/>
        </p:nvSpPr>
        <p:spPr>
          <a:xfrm>
            <a:off x="3764971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7BC7E4-3516-490A-B24F-581D058EA447}"/>
              </a:ext>
            </a:extLst>
          </p:cNvPr>
          <p:cNvSpPr/>
          <p:nvPr/>
        </p:nvSpPr>
        <p:spPr>
          <a:xfrm>
            <a:off x="3764971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82F3DE-1915-42CB-9335-264844E80B62}"/>
              </a:ext>
            </a:extLst>
          </p:cNvPr>
          <p:cNvSpPr txBox="1"/>
          <p:nvPr/>
        </p:nvSpPr>
        <p:spPr>
          <a:xfrm>
            <a:off x="3764969" y="4275897"/>
            <a:ext cx="28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Телескопические рукояти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5C162E-AC4C-4713-AF84-B618FB1780C5}"/>
              </a:ext>
            </a:extLst>
          </p:cNvPr>
          <p:cNvSpPr txBox="1"/>
          <p:nvPr/>
        </p:nvSpPr>
        <p:spPr>
          <a:xfrm>
            <a:off x="702139" y="4529515"/>
            <a:ext cx="255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Бесщеточный двигатель</a:t>
            </a:r>
          </a:p>
        </p:txBody>
      </p:sp>
      <p:pic>
        <p:nvPicPr>
          <p:cNvPr id="19" name="Picture 17" descr="Brushless logo.png">
            <a:extLst>
              <a:ext uri="{FF2B5EF4-FFF2-40B4-BE49-F238E27FC236}">
                <a16:creationId xmlns:a16="http://schemas.microsoft.com/office/drawing/2014/main" id="{36E75AB2-CBAD-4412-A985-A112616F4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99" y="4085429"/>
            <a:ext cx="2805343" cy="49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Group 20">
            <a:extLst>
              <a:ext uri="{FF2B5EF4-FFF2-40B4-BE49-F238E27FC236}">
                <a16:creationId xmlns:a16="http://schemas.microsoft.com/office/drawing/2014/main" id="{5FC610D9-C4DC-438A-A35B-C6F2B0522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297823"/>
              </p:ext>
            </p:extLst>
          </p:nvPr>
        </p:nvGraphicFramePr>
        <p:xfrm>
          <a:off x="6653446" y="4205871"/>
          <a:ext cx="5433778" cy="2178584"/>
        </p:xfrm>
        <a:graphic>
          <a:graphicData uri="http://schemas.openxmlformats.org/drawingml/2006/table">
            <a:tbl>
              <a:tblPr/>
              <a:tblGrid>
                <a:gridCol w="1395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3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7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7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7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RY36LMMX51A-140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Stiga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Multiclip</a:t>
                      </a: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50 AE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pt-B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Stiga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pt-B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Multiclip 50 S AE 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В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x 4.0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Ач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/ 1 x 5.0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Ач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 1 x 5.0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73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Регулировка высоты скашивания, мм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5-позиционная одной рукоятью</a:t>
                      </a:r>
                    </a:p>
                    <a:p>
                      <a:pPr algn="ctr" rtl="0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– 70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мм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5-позиционная одной рукоятью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5-позиционная одной рукоятью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7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Easy Edge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EasyEdge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EasyEdge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EasyEdge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B82F3DE-1915-42CB-9335-264844E80B62}"/>
              </a:ext>
            </a:extLst>
          </p:cNvPr>
          <p:cNvSpPr txBox="1"/>
          <p:nvPr/>
        </p:nvSpPr>
        <p:spPr>
          <a:xfrm>
            <a:off x="3723404" y="5632708"/>
            <a:ext cx="2888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Технологическая ниша в корпусе для хранения запасного аккумулятора.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08D72B5-5E5C-4201-A484-CB069F81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5" y="834049"/>
            <a:ext cx="852158" cy="82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Image result for mulch mower graphic">
            <a:extLst>
              <a:ext uri="{FF2B5EF4-FFF2-40B4-BE49-F238E27FC236}">
                <a16:creationId xmlns:a16="http://schemas.microsoft.com/office/drawing/2014/main" id="{B1BCD3BC-1BD0-4CE3-AAE1-2D74413B7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9"/>
          <a:stretch/>
        </p:blipFill>
        <p:spPr bwMode="auto">
          <a:xfrm>
            <a:off x="1138466" y="5560267"/>
            <a:ext cx="1652136" cy="106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A0858F-63D5-4005-A437-96C8DE6F51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0" b="92353" l="9888" r="93768">
                        <a14:foregroundMark x1="41799" y1="92401" x2="48313" y2="90940"/>
                        <a14:foregroundMark x1="35708" y1="62591" x2="34114" y2="54116"/>
                        <a14:foregroundMark x1="34114" y1="54116" x2="39269" y2="47491"/>
                        <a14:foregroundMark x1="39269" y1="47491" x2="52156" y2="44618"/>
                        <a14:foregroundMark x1="87254" y1="30151" x2="87254" y2="30151"/>
                        <a14:foregroundMark x1="90206" y1="19094" x2="93768" y2="9644"/>
                        <a14:foregroundMark x1="82849" y1="6089" x2="80834" y2="5650"/>
                        <a14:foregroundMark x1="33271" y1="55821" x2="33271" y2="55821"/>
                        <a14:foregroundMark x1="34442" y1="56113" x2="34442" y2="56113"/>
                        <a14:foregroundMark x1="81162" y1="5553" x2="84724" y2="5407"/>
                        <a14:foregroundMark x1="83739" y1="5114" x2="80600" y2="4530"/>
                        <a14:foregroundMark x1="69681" y1="22504" x2="73383" y2="16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796" y="750703"/>
            <a:ext cx="3560845" cy="342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54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241D2-E8CC-4023-A86E-7E57909B4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A860D5-916E-4E23-AD74-4197A6B39F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84" y="0"/>
            <a:ext cx="2878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02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C629A57-BCAE-4495-A244-31F096568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796665"/>
              </p:ext>
            </p:extLst>
          </p:nvPr>
        </p:nvGraphicFramePr>
        <p:xfrm>
          <a:off x="6199936" y="2868281"/>
          <a:ext cx="5649164" cy="1221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2039">
                  <a:extLst>
                    <a:ext uri="{9D8B030D-6E8A-4147-A177-3AD203B41FA5}">
                      <a16:colId xmlns:a16="http://schemas.microsoft.com/office/drawing/2014/main" val="3317724746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val="367781473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01730050"/>
                    </a:ext>
                  </a:extLst>
                </a:gridCol>
              </a:tblGrid>
              <a:tr h="61062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Зарядное устройство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763566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RY36LMMX51A-140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4.0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Ач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RY36C17A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294533"/>
                  </a:ext>
                </a:extLst>
              </a:tr>
            </a:tbl>
          </a:graphicData>
        </a:graphic>
      </p:graphicFrame>
      <p:pic>
        <p:nvPicPr>
          <p:cNvPr id="13" name="Picture 17" descr="Brushless logo.png">
            <a:extLst>
              <a:ext uri="{FF2B5EF4-FFF2-40B4-BE49-F238E27FC236}">
                <a16:creationId xmlns:a16="http://schemas.microsoft.com/office/drawing/2014/main" id="{B3402628-4D0A-4B53-9CE9-669CADC64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0694"/>
            <a:ext cx="2014012" cy="3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A3BF05-EF58-4E8B-9BB1-8373EA3D88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96035"/>
            <a:ext cx="2022764" cy="5505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D3D7894-74D7-40D5-ACEF-4744EFC017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191084"/>
              </p:ext>
            </p:extLst>
          </p:nvPr>
        </p:nvGraphicFramePr>
        <p:xfrm>
          <a:off x="556039" y="4053376"/>
          <a:ext cx="5054646" cy="25030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54646">
                  <a:extLst>
                    <a:ext uri="{9D8B030D-6E8A-4147-A177-3AD203B41FA5}">
                      <a16:colId xmlns:a16="http://schemas.microsoft.com/office/drawing/2014/main" val="2243346497"/>
                    </a:ext>
                  </a:extLst>
                </a:gridCol>
              </a:tblGrid>
              <a:tr h="50646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Совместимые принадлежности</a:t>
                      </a: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15420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RAC445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Запасное лезвие 51 см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132605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pic>
        <p:nvPicPr>
          <p:cNvPr id="12" name="Picture 2" descr="RAC412 Blade 46 cm for battery mowers">
            <a:extLst>
              <a:ext uri="{FF2B5EF4-FFF2-40B4-BE49-F238E27FC236}">
                <a16:creationId xmlns:a16="http://schemas.microsoft.com/office/drawing/2014/main" id="{4F6455D5-B0A7-4E70-A23A-E90F96A0F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6" t="42867" r="8916" b="42867"/>
          <a:stretch/>
        </p:blipFill>
        <p:spPr bwMode="auto">
          <a:xfrm>
            <a:off x="722089" y="5455104"/>
            <a:ext cx="4715150" cy="81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6AD602-58F4-4C1D-8EC5-D36B30ABA4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30" b="92353" l="9888" r="93768">
                        <a14:foregroundMark x1="41799" y1="92401" x2="48313" y2="90940"/>
                        <a14:foregroundMark x1="35708" y1="62591" x2="34114" y2="54116"/>
                        <a14:foregroundMark x1="34114" y1="54116" x2="39269" y2="47491"/>
                        <a14:foregroundMark x1="39269" y1="47491" x2="52156" y2="44618"/>
                        <a14:foregroundMark x1="87254" y1="30151" x2="87254" y2="30151"/>
                        <a14:foregroundMark x1="90206" y1="19094" x2="93768" y2="9644"/>
                        <a14:foregroundMark x1="82849" y1="6089" x2="80834" y2="5650"/>
                        <a14:foregroundMark x1="33271" y1="55821" x2="33271" y2="55821"/>
                        <a14:foregroundMark x1="34442" y1="56113" x2="34442" y2="56113"/>
                        <a14:foregroundMark x1="81162" y1="5553" x2="84724" y2="5407"/>
                        <a14:foregroundMark x1="83739" y1="5114" x2="80600" y2="4530"/>
                        <a14:foregroundMark x1="69681" y1="22504" x2="73383" y2="16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796" y="750703"/>
            <a:ext cx="3560845" cy="3426433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5553186D-B963-445D-B6A5-2BEB556D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1935"/>
            <a:ext cx="9313896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ru-RU" sz="2400" b="1" dirty="0">
                <a:latin typeface="Arial"/>
                <a:cs typeface="Arial"/>
              </a:rPr>
              <a:t>Аккумуляторная газонокосилка </a:t>
            </a:r>
            <a:r>
              <a:rPr lang="en-US" sz="2400" b="1" dirty="0">
                <a:latin typeface="Arial"/>
                <a:cs typeface="Arial"/>
              </a:rPr>
              <a:t>36</a:t>
            </a:r>
            <a:r>
              <a:rPr lang="ru-RU" sz="2400" b="1" dirty="0">
                <a:latin typeface="Arial"/>
                <a:cs typeface="Arial"/>
              </a:rPr>
              <a:t> В, </a:t>
            </a:r>
            <a:r>
              <a:rPr lang="en-US" sz="2400" b="1" dirty="0">
                <a:latin typeface="Arial"/>
                <a:cs typeface="Arial"/>
              </a:rPr>
              <a:t>51</a:t>
            </a:r>
            <a:r>
              <a:rPr lang="ru-RU" sz="2400" b="1" dirty="0">
                <a:latin typeface="Arial"/>
                <a:cs typeface="Arial"/>
              </a:rPr>
              <a:t> см с бесщеточным </a:t>
            </a:r>
          </a:p>
          <a:p>
            <a:pPr defTabSz="457200">
              <a:defRPr/>
            </a:pPr>
            <a:r>
              <a:rPr lang="ru-RU" sz="2400" b="1" dirty="0">
                <a:latin typeface="Arial"/>
                <a:cs typeface="Arial"/>
              </a:rPr>
              <a:t>двигателем и функцией мульчирования.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708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04EA9D-6B0F-46ED-9D82-20EEDEA9A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356"/>
            <a:ext cx="8500725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ru-RU" sz="3600" b="1" dirty="0">
                <a:latin typeface="Arial"/>
                <a:cs typeface="Arial"/>
              </a:rPr>
              <a:t>Аккумуляторный райдер </a:t>
            </a:r>
            <a:r>
              <a:rPr lang="en-US" sz="3600" b="1" dirty="0">
                <a:latin typeface="Arial"/>
                <a:cs typeface="Arial"/>
              </a:rPr>
              <a:t>48</a:t>
            </a:r>
            <a:r>
              <a:rPr lang="ru-RU" sz="3600" b="1" dirty="0">
                <a:latin typeface="Arial"/>
                <a:cs typeface="Arial"/>
              </a:rPr>
              <a:t> В,</a:t>
            </a:r>
            <a:r>
              <a:rPr lang="en-US" sz="3600" b="1" dirty="0">
                <a:latin typeface="Arial"/>
                <a:cs typeface="Arial"/>
              </a:rPr>
              <a:t> 96</a:t>
            </a:r>
            <a:r>
              <a:rPr lang="ru-RU" sz="3600" b="1" dirty="0">
                <a:latin typeface="Arial"/>
                <a:cs typeface="Arial"/>
              </a:rPr>
              <a:t> см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F6ACBA-A72E-40C7-8AB8-3B9591B2CE6E}"/>
              </a:ext>
            </a:extLst>
          </p:cNvPr>
          <p:cNvSpPr/>
          <p:nvPr/>
        </p:nvSpPr>
        <p:spPr>
          <a:xfrm>
            <a:off x="579900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9C7A24-20C5-4173-91C0-20E304FF7B2F}"/>
              </a:ext>
            </a:extLst>
          </p:cNvPr>
          <p:cNvSpPr/>
          <p:nvPr/>
        </p:nvSpPr>
        <p:spPr>
          <a:xfrm>
            <a:off x="579900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BA9DDF-81CA-494D-89E3-16A511AF1F9A}"/>
              </a:ext>
            </a:extLst>
          </p:cNvPr>
          <p:cNvSpPr/>
          <p:nvPr/>
        </p:nvSpPr>
        <p:spPr>
          <a:xfrm>
            <a:off x="3764971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7BC7E4-3516-490A-B24F-581D058EA447}"/>
              </a:ext>
            </a:extLst>
          </p:cNvPr>
          <p:cNvSpPr/>
          <p:nvPr/>
        </p:nvSpPr>
        <p:spPr>
          <a:xfrm>
            <a:off x="3764971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82F3DE-1915-42CB-9335-264844E80B62}"/>
              </a:ext>
            </a:extLst>
          </p:cNvPr>
          <p:cNvSpPr txBox="1"/>
          <p:nvPr/>
        </p:nvSpPr>
        <p:spPr>
          <a:xfrm>
            <a:off x="3764969" y="4197451"/>
            <a:ext cx="28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Ресурс работы до 2 часов или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8000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5C162E-AC4C-4713-AF84-B618FB1780C5}"/>
              </a:ext>
            </a:extLst>
          </p:cNvPr>
          <p:cNvSpPr txBox="1"/>
          <p:nvPr/>
        </p:nvSpPr>
        <p:spPr>
          <a:xfrm>
            <a:off x="702139" y="4529515"/>
            <a:ext cx="2583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3 мощных бесщеточных двигателя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7" descr="Brushless logo.png">
            <a:extLst>
              <a:ext uri="{FF2B5EF4-FFF2-40B4-BE49-F238E27FC236}">
                <a16:creationId xmlns:a16="http://schemas.microsoft.com/office/drawing/2014/main" id="{36E75AB2-CBAD-4412-A985-A112616F4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99" y="4085429"/>
            <a:ext cx="2805343" cy="49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B82F3DE-1915-42CB-9335-264844E80B62}"/>
              </a:ext>
            </a:extLst>
          </p:cNvPr>
          <p:cNvSpPr txBox="1"/>
          <p:nvPr/>
        </p:nvSpPr>
        <p:spPr>
          <a:xfrm>
            <a:off x="3779117" y="5901496"/>
            <a:ext cx="268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лезвия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08D72B5-5E5C-4201-A484-CB069F81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046" y="816891"/>
            <a:ext cx="852158" cy="82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E1D75B-1AB0-47B1-A573-E2F92351A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99" b="95538" l="3183" r="96315">
                        <a14:foregroundMark x1="7873" y1="60446" x2="8878" y2="78296"/>
                        <a14:foregroundMark x1="3183" y1="76268" x2="3183" y2="76268"/>
                        <a14:foregroundMark x1="3350" y1="75862" x2="5193" y2="75862"/>
                        <a14:foregroundMark x1="45561" y1="90669" x2="60972" y2="88235"/>
                        <a14:foregroundMark x1="48911" y1="95943" x2="56784" y2="94726"/>
                        <a14:foregroundMark x1="92295" y1="64503" x2="90787" y2="79310"/>
                        <a14:foregroundMark x1="96147" y1="70385" x2="96482" y2="74037"/>
                        <a14:foregroundMark x1="87437" y1="51927" x2="88275" y2="51116"/>
                        <a14:foregroundMark x1="86432" y1="54158" x2="87605" y2="51927"/>
                        <a14:foregroundMark x1="88777" y1="55781" x2="90117" y2="52941"/>
                        <a14:foregroundMark x1="49581" y1="7099" x2="53266" y2="11156"/>
                        <a14:foregroundMark x1="20436" y1="40771" x2="16583" y2="43611"/>
                        <a14:foregroundMark x1="16248" y1="43408" x2="20436" y2="40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527" y="919841"/>
            <a:ext cx="3635598" cy="3002261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4F7F3E1-81B5-42FF-AE19-95650AF5D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036319"/>
              </p:ext>
            </p:extLst>
          </p:nvPr>
        </p:nvGraphicFramePr>
        <p:xfrm>
          <a:off x="5723251" y="902315"/>
          <a:ext cx="4220850" cy="2663846"/>
        </p:xfrm>
        <a:graphic>
          <a:graphicData uri="http://schemas.openxmlformats.org/drawingml/2006/table">
            <a:tbl>
              <a:tblPr/>
              <a:tblGrid>
                <a:gridCol w="1597603">
                  <a:extLst>
                    <a:ext uri="{9D8B030D-6E8A-4147-A177-3AD203B41FA5}">
                      <a16:colId xmlns:a16="http://schemas.microsoft.com/office/drawing/2014/main" val="1774346316"/>
                    </a:ext>
                  </a:extLst>
                </a:gridCol>
                <a:gridCol w="2623247">
                  <a:extLst>
                    <a:ext uri="{9D8B030D-6E8A-4147-A177-3AD203B41FA5}">
                      <a16:colId xmlns:a16="http://schemas.microsoft.com/office/drawing/2014/main" val="3294190358"/>
                    </a:ext>
                  </a:extLst>
                </a:gridCol>
              </a:tblGrid>
              <a:tr h="261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RM480e</a:t>
                      </a:r>
                    </a:p>
                  </a:txBody>
                  <a:tcPr marL="120000" marR="120000" marT="46655" marB="4665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744779"/>
                  </a:ext>
                </a:extLst>
              </a:tr>
              <a:tr h="2314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48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В, бесщеточный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46655" marB="4665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363053"/>
                  </a:ext>
                </a:extLst>
              </a:tr>
              <a:tr h="3227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96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46655" marB="4665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475853"/>
                  </a:ext>
                </a:extLst>
              </a:tr>
              <a:tr h="2314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Ресурс работы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676" marR="114676" marT="44584" marB="4458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часа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/ 8000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м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²</a:t>
                      </a:r>
                    </a:p>
                  </a:txBody>
                  <a:tcPr marL="120000" marR="120000" marT="46655" marB="4665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785786"/>
                  </a:ext>
                </a:extLst>
              </a:tr>
              <a:tr h="473216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Функции</a:t>
                      </a:r>
                      <a:endParaRPr lang="en-GB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676" marR="114676" marT="44584" marB="4458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Выброс на сторону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Мульчирование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Сбор в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(опция)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44584" marB="4458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891477"/>
                  </a:ext>
                </a:extLst>
              </a:tr>
              <a:tr h="345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Регулировка высоты скашивания, мм</a:t>
                      </a:r>
                    </a:p>
                  </a:txBody>
                  <a:tcPr marL="114676" marR="114676" marT="44584" marB="4458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12-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позиционная одной рукоятью,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115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мм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44584" marB="4458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27589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2BA4427-AA56-40D2-ABCD-3339374C6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077397"/>
              </p:ext>
            </p:extLst>
          </p:nvPr>
        </p:nvGraphicFramePr>
        <p:xfrm>
          <a:off x="6677024" y="4085429"/>
          <a:ext cx="5248276" cy="2618518"/>
        </p:xfrm>
        <a:graphic>
          <a:graphicData uri="http://schemas.openxmlformats.org/drawingml/2006/table">
            <a:tbl>
              <a:tblPr/>
              <a:tblGrid>
                <a:gridCol w="1152526">
                  <a:extLst>
                    <a:ext uri="{9D8B030D-6E8A-4147-A177-3AD203B41FA5}">
                      <a16:colId xmlns:a16="http://schemas.microsoft.com/office/drawing/2014/main" val="522488138"/>
                    </a:ext>
                  </a:extLst>
                </a:gridCol>
                <a:gridCol w="1211332">
                  <a:extLst>
                    <a:ext uri="{9D8B030D-6E8A-4147-A177-3AD203B41FA5}">
                      <a16:colId xmlns:a16="http://schemas.microsoft.com/office/drawing/2014/main" val="985146951"/>
                    </a:ext>
                  </a:extLst>
                </a:gridCol>
                <a:gridCol w="1442209">
                  <a:extLst>
                    <a:ext uri="{9D8B030D-6E8A-4147-A177-3AD203B41FA5}">
                      <a16:colId xmlns:a16="http://schemas.microsoft.com/office/drawing/2014/main" val="3369916177"/>
                    </a:ext>
                  </a:extLst>
                </a:gridCol>
                <a:gridCol w="1442209">
                  <a:extLst>
                    <a:ext uri="{9D8B030D-6E8A-4147-A177-3AD203B41FA5}">
                      <a16:colId xmlns:a16="http://schemas.microsoft.com/office/drawing/2014/main" val="39079179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RM480e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Stiga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Husqvarna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5883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48V Brushless: 100Ah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48V Brushless: 90Ah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V: 125 Ah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76115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Аккумулятор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/>
                        <a:t>Свинцово-кислотный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Lithium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Свинцово-кислотный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88094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Ширина скашивания, см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69926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Круиз контроль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Да, электронный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Нет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Нет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2105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Ресурс работы, мин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78757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Габариты, см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 x 117 x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228 x 102 x 117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228 x 89 x 106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3022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Максимальная скорость,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км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ч 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61732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Вес, кг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271.5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356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Регулировка высоты скашивания, мм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12-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позиционная,</a:t>
                      </a:r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35-115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позиционная, </a:t>
                      </a:r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– 8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позиционная, </a:t>
                      </a:r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– 75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4040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Скорость вращения лезвия, 1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мин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71079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Радиус поворота, см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НД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НД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279699"/>
                  </a:ext>
                </a:extLst>
              </a:tr>
            </a:tbl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DBAFC392-8DCE-4F2F-B037-E1979B6BF091}"/>
              </a:ext>
            </a:extLst>
          </p:cNvPr>
          <p:cNvGrpSpPr/>
          <p:nvPr/>
        </p:nvGrpSpPr>
        <p:grpSpPr>
          <a:xfrm>
            <a:off x="1650002" y="5800676"/>
            <a:ext cx="731998" cy="741434"/>
            <a:chOff x="7322121" y="2642209"/>
            <a:chExt cx="925000" cy="925000"/>
          </a:xfrm>
          <a:solidFill>
            <a:srgbClr val="D1DB32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299D349-57CF-488C-9A90-AC07B3A7C0F0}"/>
                </a:ext>
              </a:extLst>
            </p:cNvPr>
            <p:cNvSpPr/>
            <p:nvPr/>
          </p:nvSpPr>
          <p:spPr>
            <a:xfrm>
              <a:off x="7383001" y="2769422"/>
              <a:ext cx="786814" cy="752604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10" descr="Image result for usb charger icon">
              <a:extLst>
                <a:ext uri="{FF2B5EF4-FFF2-40B4-BE49-F238E27FC236}">
                  <a16:creationId xmlns:a16="http://schemas.microsoft.com/office/drawing/2014/main" id="{B33D9DC1-8D36-4AC2-B7CF-A84F43AE9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1176" l="10000" r="90000">
                          <a14:foregroundMark x1="52941" y1="91176" x2="52941" y2="91176"/>
                          <a14:foregroundMark x1="51176" y1="21765" x2="51176" y2="21765"/>
                          <a14:backgroundMark x1="21176" y1="37647" x2="21176" y2="37647"/>
                          <a14:backgroundMark x1="25882" y1="26471" x2="25882" y2="58824"/>
                          <a14:backgroundMark x1="73529" y1="28824" x2="74118" y2="65882"/>
                          <a14:backgroundMark x1="49412" y1="55294" x2="49412" y2="55294"/>
                          <a14:backgroundMark x1="45882" y1="57647" x2="46471" y2="57647"/>
                          <a14:backgroundMark x1="52353" y1="61765" x2="51176" y2="61765"/>
                          <a14:backgroundMark x1="47647" y1="30588" x2="47647" y2="30588"/>
                          <a14:backgroundMark x1="54118" y1="29412" x2="54118" y2="29412"/>
                          <a14:backgroundMark x1="52353" y1="50000" x2="52353" y2="5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2121" y="2642209"/>
              <a:ext cx="925000" cy="925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E9DDDE9-601B-4645-9104-90AD289C6B6A}"/>
              </a:ext>
            </a:extLst>
          </p:cNvPr>
          <p:cNvGrpSpPr/>
          <p:nvPr/>
        </p:nvGrpSpPr>
        <p:grpSpPr>
          <a:xfrm>
            <a:off x="2550919" y="5901496"/>
            <a:ext cx="628151" cy="600840"/>
            <a:chOff x="2379696" y="5872639"/>
            <a:chExt cx="628151" cy="60084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7D0589B-C43D-4B80-A24F-E88EDC562869}"/>
                </a:ext>
              </a:extLst>
            </p:cNvPr>
            <p:cNvSpPr/>
            <p:nvPr/>
          </p:nvSpPr>
          <p:spPr>
            <a:xfrm>
              <a:off x="2379696" y="5872639"/>
              <a:ext cx="628151" cy="600840"/>
            </a:xfrm>
            <a:prstGeom prst="ellipse">
              <a:avLst/>
            </a:prstGeom>
            <a:solidFill>
              <a:srgbClr val="D1DB32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Picture 4" descr="Image result for Cruise control icon">
              <a:extLst>
                <a:ext uri="{FF2B5EF4-FFF2-40B4-BE49-F238E27FC236}">
                  <a16:creationId xmlns:a16="http://schemas.microsoft.com/office/drawing/2014/main" id="{BFAB4646-94C9-4D81-9707-AFF3400CEC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00" b="80706" l="14333" r="79000">
                          <a14:foregroundMark x1="43500" y1="7529" x2="43500" y2="7529"/>
                          <a14:foregroundMark x1="50833" y1="4000" x2="50833" y2="4000"/>
                          <a14:foregroundMark x1="75667" y1="26588" x2="75667" y2="26588"/>
                          <a14:foregroundMark x1="79000" y1="35529" x2="79000" y2="35529"/>
                          <a14:foregroundMark x1="51000" y1="45176" x2="51000" y2="45176"/>
                          <a14:foregroundMark x1="35833" y1="80941" x2="35833" y2="80941"/>
                          <a14:foregroundMark x1="18667" y1="18118" x2="18667" y2="18118"/>
                          <a14:foregroundMark x1="14333" y1="15529" x2="14333" y2="155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7" r="17878" b="11824"/>
            <a:stretch/>
          </p:blipFill>
          <p:spPr bwMode="auto">
            <a:xfrm>
              <a:off x="2508690" y="5958305"/>
              <a:ext cx="422514" cy="37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34F3543-E068-4BDA-92BA-622D48819D90}"/>
              </a:ext>
            </a:extLst>
          </p:cNvPr>
          <p:cNvGrpSpPr/>
          <p:nvPr/>
        </p:nvGrpSpPr>
        <p:grpSpPr>
          <a:xfrm>
            <a:off x="772492" y="5847621"/>
            <a:ext cx="708590" cy="708590"/>
            <a:chOff x="1211946" y="1815994"/>
            <a:chExt cx="887571" cy="887571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A9F1A6E-ED31-47C6-A3EC-F31E92DBECEE}"/>
                </a:ext>
              </a:extLst>
            </p:cNvPr>
            <p:cNvSpPr/>
            <p:nvPr/>
          </p:nvSpPr>
          <p:spPr>
            <a:xfrm>
              <a:off x="1262325" y="1883478"/>
              <a:ext cx="786814" cy="752604"/>
            </a:xfrm>
            <a:prstGeom prst="ellipse">
              <a:avLst/>
            </a:prstGeom>
            <a:solidFill>
              <a:srgbClr val="D1DB32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Picture 6" descr="Image result for headlights icon">
              <a:extLst>
                <a:ext uri="{FF2B5EF4-FFF2-40B4-BE49-F238E27FC236}">
                  <a16:creationId xmlns:a16="http://schemas.microsoft.com/office/drawing/2014/main" id="{5AF490BE-0B7D-45FB-AA4C-59D1A85AB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21094" y1="67188" x2="21094" y2="67188"/>
                          <a14:foregroundMark x1="24609" y1="58008" x2="24609" y2="58008"/>
                          <a14:foregroundMark x1="27148" y1="47266" x2="27148" y2="47266"/>
                          <a14:foregroundMark x1="21484" y1="34570" x2="21484" y2="345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211946" y="1815994"/>
              <a:ext cx="887571" cy="887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05108E9-C39D-4B5F-B903-2FD2016DC1A4}"/>
              </a:ext>
            </a:extLst>
          </p:cNvPr>
          <p:cNvSpPr txBox="1"/>
          <p:nvPr/>
        </p:nvSpPr>
        <p:spPr>
          <a:xfrm>
            <a:off x="638607" y="5518993"/>
            <a:ext cx="2687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 класса Премиум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B8A3D01-6132-4437-9B6E-0A4D9AC023D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23" b="93367" l="5238" r="93095">
                        <a14:foregroundMark x1="48452" y1="7823" x2="48452" y2="7823"/>
                        <a14:foregroundMark x1="5238" y1="44728" x2="5238" y2="44728"/>
                        <a14:foregroundMark x1="11905" y1="67007" x2="11905" y2="67007"/>
                        <a14:foregroundMark x1="64881" y1="93367" x2="64881" y2="93367"/>
                        <a14:foregroundMark x1="93214" y1="80442" x2="93214" y2="80442"/>
                        <a14:foregroundMark x1="10952" y1="65646" x2="10952" y2="65646"/>
                        <a14:foregroundMark x1="14643" y1="72109" x2="14643" y2="72109"/>
                        <a14:foregroundMark x1="15357" y1="71429" x2="15357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7701" y="3259717"/>
            <a:ext cx="1276354" cy="89422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C8059E2-43FB-4258-9AC5-34EAAF30CC3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21" b="91232" l="5854" r="94778">
                        <a14:foregroundMark x1="6487" y1="49269" x2="5854" y2="62630"/>
                        <a14:foregroundMark x1="20411" y1="64718" x2="20411" y2="64718"/>
                        <a14:foregroundMark x1="32120" y1="72025" x2="32120" y2="72025"/>
                        <a14:foregroundMark x1="72310" y1="91441" x2="72310" y2="91441"/>
                        <a14:foregroundMark x1="94778" y1="83090" x2="94778" y2="83090"/>
                        <a14:foregroundMark x1="90665" y1="64301" x2="90665" y2="64301"/>
                        <a14:foregroundMark x1="88133" y1="66180" x2="86709" y2="66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7463" y="3187594"/>
            <a:ext cx="1276353" cy="9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4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C629A57-BCAE-4495-A244-31F096568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44165"/>
              </p:ext>
            </p:extLst>
          </p:nvPr>
        </p:nvGraphicFramePr>
        <p:xfrm>
          <a:off x="6199936" y="2868281"/>
          <a:ext cx="5515814" cy="1221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1914">
                  <a:extLst>
                    <a:ext uri="{9D8B030D-6E8A-4147-A177-3AD203B41FA5}">
                      <a16:colId xmlns:a16="http://schemas.microsoft.com/office/drawing/2014/main" val="3317724746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3677814731"/>
                    </a:ext>
                  </a:extLst>
                </a:gridCol>
                <a:gridCol w="2676525">
                  <a:extLst>
                    <a:ext uri="{9D8B030D-6E8A-4147-A177-3AD203B41FA5}">
                      <a16:colId xmlns:a16="http://schemas.microsoft.com/office/drawing/2014/main" val="101730050"/>
                    </a:ext>
                  </a:extLst>
                </a:gridCol>
              </a:tblGrid>
              <a:tr h="61062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Зарядное устройство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763566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RM480e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Ач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встроенный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Зарядное устройство в комплекте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294533"/>
                  </a:ext>
                </a:extLst>
              </a:tr>
            </a:tbl>
          </a:graphicData>
        </a:graphic>
      </p:graphicFrame>
      <p:pic>
        <p:nvPicPr>
          <p:cNvPr id="13" name="Picture 17" descr="Brushless logo.png">
            <a:extLst>
              <a:ext uri="{FF2B5EF4-FFF2-40B4-BE49-F238E27FC236}">
                <a16:creationId xmlns:a16="http://schemas.microsoft.com/office/drawing/2014/main" id="{B3402628-4D0A-4B53-9CE9-669CADC64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641"/>
            <a:ext cx="2014012" cy="3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BE6E38-49E0-434C-9CDF-84097AFF1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99" b="95538" l="3183" r="96315">
                        <a14:foregroundMark x1="7873" y1="60446" x2="8878" y2="78296"/>
                        <a14:foregroundMark x1="3183" y1="76268" x2="3183" y2="76268"/>
                        <a14:foregroundMark x1="3350" y1="75862" x2="5193" y2="75862"/>
                        <a14:foregroundMark x1="45561" y1="90669" x2="60972" y2="88235"/>
                        <a14:foregroundMark x1="48911" y1="95943" x2="56784" y2="94726"/>
                        <a14:foregroundMark x1="92295" y1="64503" x2="90787" y2="79310"/>
                        <a14:foregroundMark x1="96147" y1="70385" x2="96482" y2="74037"/>
                        <a14:foregroundMark x1="87437" y1="51927" x2="88275" y2="51116"/>
                        <a14:foregroundMark x1="86432" y1="54158" x2="87605" y2="51927"/>
                        <a14:foregroundMark x1="88777" y1="55781" x2="90117" y2="52941"/>
                        <a14:foregroundMark x1="49581" y1="7099" x2="53266" y2="11156"/>
                        <a14:foregroundMark x1="20436" y1="40771" x2="16583" y2="43611"/>
                        <a14:foregroundMark x1="16248" y1="43408" x2="20436" y2="40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985" y="1341495"/>
            <a:ext cx="5698376" cy="4705694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E44E86-181E-48C8-A199-7120E3076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356"/>
            <a:ext cx="8500725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ru-RU" sz="3600" b="1" dirty="0">
                <a:latin typeface="Arial"/>
                <a:cs typeface="Arial"/>
              </a:rPr>
              <a:t>Аккумуляторный райдер </a:t>
            </a:r>
            <a:r>
              <a:rPr lang="en-US" sz="3600" b="1" dirty="0">
                <a:latin typeface="Arial"/>
                <a:cs typeface="Arial"/>
              </a:rPr>
              <a:t>48</a:t>
            </a:r>
            <a:r>
              <a:rPr lang="ru-RU" sz="3600" b="1" dirty="0">
                <a:latin typeface="Arial"/>
                <a:cs typeface="Arial"/>
              </a:rPr>
              <a:t> В,</a:t>
            </a:r>
            <a:r>
              <a:rPr lang="en-US" sz="3600" b="1" dirty="0">
                <a:latin typeface="Arial"/>
                <a:cs typeface="Arial"/>
              </a:rPr>
              <a:t> 96</a:t>
            </a:r>
            <a:r>
              <a:rPr lang="ru-RU" sz="3600" b="1" dirty="0">
                <a:latin typeface="Arial"/>
                <a:cs typeface="Arial"/>
              </a:rPr>
              <a:t> см</a:t>
            </a:r>
            <a:endParaRPr lang="en-US" sz="3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0282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torcycle is parked on the grass&#10;&#10;Description automatically generated">
            <a:extLst>
              <a:ext uri="{FF2B5EF4-FFF2-40B4-BE49-F238E27FC236}">
                <a16:creationId xmlns:a16="http://schemas.microsoft.com/office/drawing/2014/main" id="{6505B5C9-6750-4CA8-A2C9-C5A633B40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5" b="64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84" y="0"/>
            <a:ext cx="287881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" y="5973744"/>
            <a:ext cx="1155092" cy="19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59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tree, lawn mower&#10;&#10;Description automatically generated">
            <a:extLst>
              <a:ext uri="{FF2B5EF4-FFF2-40B4-BE49-F238E27FC236}">
                <a16:creationId xmlns:a16="http://schemas.microsoft.com/office/drawing/2014/main" id="{2A7D7BE9-1C6E-406E-8EF1-147F0DFED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84" y="0"/>
            <a:ext cx="287881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" y="5973744"/>
            <a:ext cx="1155092" cy="19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43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iding a motorcycle on the grass&#10;&#10;Description automatically generated">
            <a:extLst>
              <a:ext uri="{FF2B5EF4-FFF2-40B4-BE49-F238E27FC236}">
                <a16:creationId xmlns:a16="http://schemas.microsoft.com/office/drawing/2014/main" id="{0C49B62E-4749-452C-8D2C-4CEAEE61B4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F67103-BA3F-4FEC-9A08-C25BE3450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84" y="0"/>
            <a:ext cx="287881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FD1FB4-267F-4E9C-AD93-AD8447E370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" y="5973744"/>
            <a:ext cx="1155092" cy="19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81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, man, wall&#10;&#10;Description automatically generated">
            <a:extLst>
              <a:ext uri="{FF2B5EF4-FFF2-40B4-BE49-F238E27FC236}">
                <a16:creationId xmlns:a16="http://schemas.microsoft.com/office/drawing/2014/main" id="{248313DF-9960-4210-90B9-A449A2A825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8" b="88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F67103-BA3F-4FEC-9A08-C25BE3450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84" y="0"/>
            <a:ext cx="287881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FD1FB4-267F-4E9C-AD93-AD8447E370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" y="5973744"/>
            <a:ext cx="1155092" cy="19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30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EFFEFC1-DEDC-48E3-ADF5-F4D0B50EF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004836"/>
              </p:ext>
            </p:extLst>
          </p:nvPr>
        </p:nvGraphicFramePr>
        <p:xfrm>
          <a:off x="327590" y="1300803"/>
          <a:ext cx="11536820" cy="53769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7364">
                  <a:extLst>
                    <a:ext uri="{9D8B030D-6E8A-4147-A177-3AD203B41FA5}">
                      <a16:colId xmlns:a16="http://schemas.microsoft.com/office/drawing/2014/main" val="2243346497"/>
                    </a:ext>
                  </a:extLst>
                </a:gridCol>
                <a:gridCol w="2307364">
                  <a:extLst>
                    <a:ext uri="{9D8B030D-6E8A-4147-A177-3AD203B41FA5}">
                      <a16:colId xmlns:a16="http://schemas.microsoft.com/office/drawing/2014/main" val="564404443"/>
                    </a:ext>
                  </a:extLst>
                </a:gridCol>
                <a:gridCol w="2307364">
                  <a:extLst>
                    <a:ext uri="{9D8B030D-6E8A-4147-A177-3AD203B41FA5}">
                      <a16:colId xmlns:a16="http://schemas.microsoft.com/office/drawing/2014/main" val="3690897994"/>
                    </a:ext>
                  </a:extLst>
                </a:gridCol>
                <a:gridCol w="2307364">
                  <a:extLst>
                    <a:ext uri="{9D8B030D-6E8A-4147-A177-3AD203B41FA5}">
                      <a16:colId xmlns:a16="http://schemas.microsoft.com/office/drawing/2014/main" val="3148496009"/>
                    </a:ext>
                  </a:extLst>
                </a:gridCol>
                <a:gridCol w="2307364">
                  <a:extLst>
                    <a:ext uri="{9D8B030D-6E8A-4147-A177-3AD203B41FA5}">
                      <a16:colId xmlns:a16="http://schemas.microsoft.com/office/drawing/2014/main" val="2433023449"/>
                    </a:ext>
                  </a:extLst>
                </a:gridCol>
              </a:tblGrid>
              <a:tr h="508485">
                <a:tc gridSpan="5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Совместимые принадлежности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509826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RAC436</a:t>
                      </a:r>
                      <a:endParaRPr lang="en-GB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RAC437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RAC438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RAC439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RAC440 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50982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endParaRPr lang="en-GB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Лезвия для сбора в </a:t>
                      </a:r>
                      <a:r>
                        <a:rPr lang="ru-RU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Мульчирующие лезвия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Отвал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Грабли</a:t>
                      </a: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752302"/>
                  </a:ext>
                </a:extLst>
              </a:tr>
              <a:tr h="3668144"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ru-RU" sz="1400" dirty="0" err="1"/>
                        <a:t>Травосборник</a:t>
                      </a:r>
                      <a:r>
                        <a:rPr lang="ru-RU" sz="1400" dirty="0"/>
                        <a:t> из </a:t>
                      </a:r>
                      <a:r>
                        <a:rPr lang="en-GB" sz="1400" dirty="0"/>
                        <a:t>2</a:t>
                      </a:r>
                      <a:r>
                        <a:rPr lang="ru-RU" sz="1400" dirty="0"/>
                        <a:t> частей вместимостью </a:t>
                      </a:r>
                      <a:r>
                        <a:rPr lang="en-GB" sz="1400" dirty="0"/>
                        <a:t>220</a:t>
                      </a:r>
                      <a:r>
                        <a:rPr lang="ru-RU" sz="1400" dirty="0"/>
                        <a:t> л. К комплекту необходимо купить специальные ножи.</a:t>
                      </a:r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ru-RU" sz="1400" dirty="0"/>
                        <a:t>См. видео</a:t>
                      </a:r>
                      <a:r>
                        <a:rPr lang="en-GB" sz="1400" dirty="0"/>
                        <a:t>:</a:t>
                      </a:r>
                    </a:p>
                    <a:p>
                      <a:pPr algn="ctr"/>
                      <a:r>
                        <a:rPr lang="en-GB" sz="1400" dirty="0">
                          <a:hlinkClick r:id="rId2"/>
                        </a:rPr>
                        <a:t>https://youtu.be/7iVW8gAiVXM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ru-RU" sz="1400" dirty="0"/>
                        <a:t>Лезвия для сбора скошенной травы в </a:t>
                      </a:r>
                      <a:r>
                        <a:rPr lang="ru-RU" sz="1400" dirty="0" err="1"/>
                        <a:t>травосборник</a:t>
                      </a:r>
                      <a:r>
                        <a:rPr lang="ru-RU" sz="1400" dirty="0"/>
                        <a:t>, </a:t>
                      </a:r>
                      <a:r>
                        <a:rPr lang="en-GB" sz="1400" dirty="0"/>
                        <a:t>2 x 48</a:t>
                      </a:r>
                      <a:r>
                        <a:rPr lang="ru-RU" sz="1400" dirty="0"/>
                        <a:t> см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ru-RU" sz="1400" dirty="0"/>
                        <a:t>Мульчирующие лезвия, </a:t>
                      </a:r>
                      <a:r>
                        <a:rPr lang="en-GB" sz="1400" dirty="0"/>
                        <a:t>2 x 48</a:t>
                      </a:r>
                      <a:r>
                        <a:rPr lang="ru-RU" sz="1400" dirty="0"/>
                        <a:t> см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ru-RU" sz="1400" dirty="0"/>
                        <a:t>Отвал для уборки снега </a:t>
                      </a:r>
                      <a:r>
                        <a:rPr lang="en-GB" sz="1400" dirty="0"/>
                        <a:t>107</a:t>
                      </a:r>
                      <a:r>
                        <a:rPr lang="ru-RU" sz="1400" dirty="0"/>
                        <a:t> см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r>
                        <a:rPr lang="ru-RU" sz="1400" dirty="0"/>
                        <a:t>Насадка-грабли для сбора скошенной травы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7A778FA-1AF1-4066-A42C-D3F559803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01" b="94774" l="1108" r="97230">
                        <a14:foregroundMark x1="25485" y1="11401" x2="64543" y2="7838"/>
                        <a14:foregroundMark x1="64543" y1="7838" x2="68975" y2="5701"/>
                        <a14:foregroundMark x1="90305" y1="27316" x2="92798" y2="38242"/>
                        <a14:foregroundMark x1="97230" y1="40855" x2="97230" y2="40855"/>
                        <a14:foregroundMark x1="23546" y1="29216" x2="48753" y2="30404"/>
                        <a14:foregroundMark x1="48753" y1="30404" x2="62881" y2="29691"/>
                        <a14:foregroundMark x1="26870" y1="28029" x2="47368" y2="25653"/>
                        <a14:foregroundMark x1="47368" y1="25653" x2="55956" y2="25891"/>
                        <a14:foregroundMark x1="55956" y1="25891" x2="57895" y2="26603"/>
                        <a14:foregroundMark x1="65374" y1="25416" x2="65928" y2="33967"/>
                        <a14:foregroundMark x1="32687" y1="32304" x2="29917" y2="33017"/>
                        <a14:foregroundMark x1="8033" y1="25416" x2="9141" y2="41568"/>
                        <a14:foregroundMark x1="4432" y1="40855" x2="1939" y2="42518"/>
                        <a14:foregroundMark x1="15512" y1="91924" x2="36011" y2="92162"/>
                        <a14:foregroundMark x1="36011" y1="92162" x2="37950" y2="92162"/>
                        <a14:foregroundMark x1="54294" y1="94537" x2="69252" y2="92874"/>
                        <a14:foregroundMark x1="30748" y1="94774" x2="33241" y2="94774"/>
                        <a14:foregroundMark x1="16066" y1="14489" x2="24377" y2="12589"/>
                        <a14:foregroundMark x1="24377" y1="12589" x2="26870" y2="11401"/>
                        <a14:foregroundMark x1="22438" y1="12352" x2="18283" y2="133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386" y="2998999"/>
            <a:ext cx="1698296" cy="1980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88E6B7-DC2E-481F-BF2B-4E17E861B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6" b="93674" l="9395" r="90188">
                        <a14:foregroundMark x1="31733" y1="7299" x2="31733" y2="7299"/>
                        <a14:foregroundMark x1="16284" y1="26277" x2="34447" y2="44526"/>
                        <a14:foregroundMark x1="34447" y1="44526" x2="50939" y2="73236"/>
                        <a14:foregroundMark x1="70564" y1="93917" x2="70564" y2="93917"/>
                        <a14:foregroundMark x1="90188" y1="74453" x2="90188" y2="744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3159" y="3092686"/>
            <a:ext cx="2089869" cy="1793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8E723-40EE-452C-9FE7-E9E3F93087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2" b="94903" l="5634" r="91080">
                        <a14:foregroundMark x1="25822" y1="8010" x2="25822" y2="8010"/>
                        <a14:foregroundMark x1="25352" y1="5097" x2="25352" y2="5097"/>
                        <a14:foregroundMark x1="9155" y1="27427" x2="48826" y2="66262"/>
                        <a14:foregroundMark x1="48826" y1="66262" x2="55164" y2="77427"/>
                        <a14:foregroundMark x1="55164" y1="77427" x2="67371" y2="86408"/>
                        <a14:foregroundMark x1="54460" y1="41748" x2="58451" y2="51456"/>
                        <a14:foregroundMark x1="71831" y1="92718" x2="72066" y2="94903"/>
                        <a14:foregroundMark x1="91080" y1="75485" x2="91080" y2="75485"/>
                        <a14:foregroundMark x1="5634" y1="26456" x2="5634" y2="264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5941" y="3125416"/>
            <a:ext cx="1786435" cy="1727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1412E1-D4A1-4E06-8B54-C16E16DCE5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40" b="94199" l="8309" r="89911">
                        <a14:foregroundMark x1="58160" y1="91989" x2="72700" y2="94199"/>
                        <a14:foregroundMark x1="72700" y1="94199" x2="79822" y2="93094"/>
                        <a14:foregroundMark x1="52522" y1="8840" x2="52522" y2="8840"/>
                        <a14:foregroundMark x1="8309" y1="86188" x2="8309" y2="86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9084" y="2998999"/>
            <a:ext cx="1741258" cy="18704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C89FD7-044F-4F55-B7B2-87BDE7D0D1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33" b="89908" l="6145" r="89944">
                        <a14:foregroundMark x1="6145" y1="44495" x2="6145" y2="44495"/>
                        <a14:foregroundMark x1="34916" y1="33028" x2="34916" y2="33028"/>
                        <a14:foregroundMark x1="35196" y1="33486" x2="37151" y2="35321"/>
                        <a14:foregroundMark x1="33520" y1="33486" x2="36034" y2="40826"/>
                        <a14:foregroundMark x1="18715" y1="52752" x2="24860" y2="86239"/>
                        <a14:foregroundMark x1="26816" y1="84404" x2="28771" y2="88991"/>
                        <a14:foregroundMark x1="26816" y1="55046" x2="30168" y2="77982"/>
                        <a14:foregroundMark x1="30168" y1="77982" x2="32961" y2="83486"/>
                        <a14:foregroundMark x1="37151" y1="85321" x2="30447" y2="55046"/>
                        <a14:foregroundMark x1="35754" y1="62385" x2="39385" y2="80734"/>
                        <a14:foregroundMark x1="39385" y1="61468" x2="43855" y2="82110"/>
                        <a14:foregroundMark x1="42737" y1="61009" x2="45810" y2="80275"/>
                        <a14:foregroundMark x1="45531" y1="58257" x2="50279" y2="80734"/>
                        <a14:foregroundMark x1="51397" y1="57339" x2="56983" y2="76606"/>
                        <a14:foregroundMark x1="48045" y1="58257" x2="53073" y2="78899"/>
                        <a14:foregroundMark x1="55866" y1="53670" x2="60894" y2="74312"/>
                        <a14:foregroundMark x1="56983" y1="53211" x2="60335" y2="74771"/>
                        <a14:foregroundMark x1="61453" y1="53670" x2="65363" y2="75688"/>
                        <a14:foregroundMark x1="84916" y1="46330" x2="83799" y2="59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9429" y="3510867"/>
            <a:ext cx="1840185" cy="1120560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F2C27ECD-9ED0-459A-B3A2-968D0012F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356"/>
            <a:ext cx="8500725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ru-RU" sz="3600" b="1" dirty="0">
                <a:latin typeface="Arial"/>
                <a:cs typeface="Arial"/>
              </a:rPr>
              <a:t>Аккумуляторный райдер </a:t>
            </a:r>
            <a:r>
              <a:rPr lang="en-US" sz="3600" b="1" dirty="0">
                <a:latin typeface="Arial"/>
                <a:cs typeface="Arial"/>
              </a:rPr>
              <a:t>48</a:t>
            </a:r>
            <a:r>
              <a:rPr lang="ru-RU" sz="3600" b="1" dirty="0">
                <a:latin typeface="Arial"/>
                <a:cs typeface="Arial"/>
              </a:rPr>
              <a:t> В,</a:t>
            </a:r>
            <a:r>
              <a:rPr lang="en-US" sz="3600" b="1" dirty="0">
                <a:latin typeface="Arial"/>
                <a:cs typeface="Arial"/>
              </a:rPr>
              <a:t> 96</a:t>
            </a:r>
            <a:r>
              <a:rPr lang="ru-RU" sz="3600" b="1" dirty="0">
                <a:latin typeface="Arial"/>
                <a:cs typeface="Arial"/>
              </a:rPr>
              <a:t> см</a:t>
            </a:r>
            <a:endParaRPr lang="en-US" sz="3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4979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tree, lawn mower&#10;&#10;Description automatically generated">
            <a:extLst>
              <a:ext uri="{FF2B5EF4-FFF2-40B4-BE49-F238E27FC236}">
                <a16:creationId xmlns:a16="http://schemas.microsoft.com/office/drawing/2014/main" id="{96C61BB0-A128-4A69-95D6-60F0953440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F67103-BA3F-4FEC-9A08-C25BE3450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84" y="0"/>
            <a:ext cx="287881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FD1FB4-267F-4E9C-AD93-AD8447E370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" y="5973744"/>
            <a:ext cx="1155092" cy="19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66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riding on the back of a motorcycle&#10;&#10;Description automatically generated">
            <a:extLst>
              <a:ext uri="{FF2B5EF4-FFF2-40B4-BE49-F238E27FC236}">
                <a16:creationId xmlns:a16="http://schemas.microsoft.com/office/drawing/2014/main" id="{84EDB7FF-8915-4AA2-B1C3-C7A1ECDBD1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F67103-BA3F-4FEC-9A08-C25BE3450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84" y="0"/>
            <a:ext cx="287881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FD1FB4-267F-4E9C-AD93-AD8447E370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" y="5973744"/>
            <a:ext cx="1155092" cy="19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10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96FB29-47B4-4183-9713-A0317F8D9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" y="-15141"/>
            <a:ext cx="10213948" cy="646329"/>
          </a:xfrm>
          <a:prstGeom prst="rect">
            <a:avLst/>
          </a:prstGeom>
          <a:noFill/>
          <a:ln>
            <a:noFill/>
          </a:ln>
        </p:spPr>
        <p:txBody>
          <a:bodyPr wrap="none" lIns="91439" tIns="45719" rIns="91439" bIns="45719">
            <a:spAutoFit/>
          </a:bodyPr>
          <a:lstStyle/>
          <a:p>
            <a:pPr defTabSz="609555">
              <a:defRPr/>
            </a:pPr>
            <a:r>
              <a:rPr lang="ru-RU" sz="3600" b="1" dirty="0">
                <a:solidFill>
                  <a:prstClr val="black"/>
                </a:solidFill>
                <a:latin typeface="Arial"/>
                <a:cs typeface="Arial"/>
              </a:rPr>
              <a:t>Аккумуляторные газонокосилки </a:t>
            </a:r>
            <a:r>
              <a:rPr lang="en-US" sz="3600" b="1" dirty="0">
                <a:solidFill>
                  <a:srgbClr val="4D4D4C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ONE+</a:t>
            </a:r>
            <a:r>
              <a:rPr lang="ru-RU" sz="3600" b="1" dirty="0">
                <a:solidFill>
                  <a:srgbClr val="4D4D4C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 18 В </a:t>
            </a:r>
            <a:endParaRPr lang="en-US" sz="3600" b="1" dirty="0">
              <a:solidFill>
                <a:srgbClr val="4D4D4C"/>
              </a:solidFill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BFEF9A-455F-4ABC-919E-55DAEABD420A}"/>
              </a:ext>
            </a:extLst>
          </p:cNvPr>
          <p:cNvSpPr txBox="1"/>
          <p:nvPr/>
        </p:nvSpPr>
        <p:spPr>
          <a:xfrm>
            <a:off x="1" y="826505"/>
            <a:ext cx="3409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Модельный ряд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graphicFrame>
        <p:nvGraphicFramePr>
          <p:cNvPr id="13" name="Group 20">
            <a:extLst>
              <a:ext uri="{FF2B5EF4-FFF2-40B4-BE49-F238E27FC236}">
                <a16:creationId xmlns:a16="http://schemas.microsoft.com/office/drawing/2014/main" id="{FEA10796-5AEC-4264-ABCA-280AB45920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175993"/>
              </p:ext>
            </p:extLst>
          </p:nvPr>
        </p:nvGraphicFramePr>
        <p:xfrm>
          <a:off x="131762" y="2886075"/>
          <a:ext cx="11928475" cy="3712795"/>
        </p:xfrm>
        <a:graphic>
          <a:graphicData uri="http://schemas.openxmlformats.org/drawingml/2006/table">
            <a:tbl>
              <a:tblPr/>
              <a:tblGrid>
                <a:gridCol w="1611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3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5386">
                  <a:extLst>
                    <a:ext uri="{9D8B030D-6E8A-4147-A177-3AD203B41FA5}">
                      <a16:colId xmlns:a16="http://schemas.microsoft.com/office/drawing/2014/main" val="4259787484"/>
                    </a:ext>
                  </a:extLst>
                </a:gridCol>
                <a:gridCol w="1325386">
                  <a:extLst>
                    <a:ext uri="{9D8B030D-6E8A-4147-A177-3AD203B41FA5}">
                      <a16:colId xmlns:a16="http://schemas.microsoft.com/office/drawing/2014/main" val="3922787010"/>
                    </a:ext>
                  </a:extLst>
                </a:gridCol>
                <a:gridCol w="1325386">
                  <a:extLst>
                    <a:ext uri="{9D8B030D-6E8A-4147-A177-3AD203B41FA5}">
                      <a16:colId xmlns:a16="http://schemas.microsoft.com/office/drawing/2014/main" val="384031611"/>
                    </a:ext>
                  </a:extLst>
                </a:gridCol>
                <a:gridCol w="1325386">
                  <a:extLst>
                    <a:ext uri="{9D8B030D-6E8A-4147-A177-3AD203B41FA5}">
                      <a16:colId xmlns:a16="http://schemas.microsoft.com/office/drawing/2014/main" val="1074987060"/>
                    </a:ext>
                  </a:extLst>
                </a:gridCol>
                <a:gridCol w="2012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24126">
                  <a:extLst>
                    <a:ext uri="{9D8B030D-6E8A-4147-A177-3AD203B41FA5}">
                      <a16:colId xmlns:a16="http://schemas.microsoft.com/office/drawing/2014/main" val="1648612605"/>
                    </a:ext>
                  </a:extLst>
                </a:gridCol>
                <a:gridCol w="1325386">
                  <a:extLst>
                    <a:ext uri="{9D8B030D-6E8A-4147-A177-3AD203B41FA5}">
                      <a16:colId xmlns:a16="http://schemas.microsoft.com/office/drawing/2014/main" val="3204906137"/>
                    </a:ext>
                  </a:extLst>
                </a:gridCol>
              </a:tblGrid>
              <a:tr h="24633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В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33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см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36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см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</a:t>
                      </a: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36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см, гибридная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 40 см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 40 см</a:t>
                      </a:r>
                      <a:endParaRPr lang="ru-RU" dirty="0"/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33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>
                      <a:noFill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OLM1833B</a:t>
                      </a:r>
                      <a:endParaRPr lang="en-GB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RLM18C33B25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GB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RLM18X33B40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RLM18X36250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RLM18C36H225F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RLM18X36H250F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OLM1841H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OLM1841H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RLM18X41H240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691370"/>
                  </a:ext>
                </a:extLst>
              </a:tr>
              <a:tr h="343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 В, щеточный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ru-RU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гибридный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Fusion™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щеточный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Fusion™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щеточный</a:t>
                      </a:r>
                      <a:endParaRPr lang="ru-RU"/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Аккумулятор,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Нет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2.5 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x 4.0 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 x 5.0 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 x 2.5 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 x 5.0 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Нет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Нет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 x 4.0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082128"/>
                  </a:ext>
                </a:extLst>
              </a:tr>
              <a:tr h="240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</a:t>
                      </a:r>
                      <a:endParaRPr lang="ru-RU" dirty="0"/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Рекомендуемая площадь, м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²</a:t>
                      </a: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550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275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550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550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326178"/>
                  </a:ext>
                </a:extLst>
              </a:tr>
              <a:tr h="240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Несамоходная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868931"/>
                  </a:ext>
                </a:extLst>
              </a:tr>
              <a:tr h="4535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скашивания, мм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 одной рукоятью,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25-65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 одной рукоятью,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20-70</a:t>
                      </a: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73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травосборника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A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5" marB="6220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6A0AA114-9CAA-40E3-8E3E-08AF66BFA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1" y="1318947"/>
            <a:ext cx="1600391" cy="468516"/>
          </a:xfrm>
          <a:prstGeom prst="rect">
            <a:avLst/>
          </a:prstGeom>
        </p:spPr>
      </p:pic>
      <p:pic>
        <p:nvPicPr>
          <p:cNvPr id="16" name="Picture 15" descr="A picture containing lawn mower, transport&#10;&#10;Description generated with very high confidence">
            <a:extLst>
              <a:ext uri="{FF2B5EF4-FFF2-40B4-BE49-F238E27FC236}">
                <a16:creationId xmlns:a16="http://schemas.microsoft.com/office/drawing/2014/main" id="{F3E49368-1E82-490C-BBC2-8973209F81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222" r="90000">
                        <a14:foregroundMark x1="8222" y1="76556" x2="8222" y2="76556"/>
                        <a14:foregroundMark x1="40222" y1="69778" x2="44556" y2="6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533" b="11196"/>
          <a:stretch/>
        </p:blipFill>
        <p:spPr>
          <a:xfrm>
            <a:off x="7335894" y="1329094"/>
            <a:ext cx="1727200" cy="1383177"/>
          </a:xfrm>
          <a:prstGeom prst="rect">
            <a:avLst/>
          </a:prstGeom>
        </p:spPr>
      </p:pic>
      <p:pic>
        <p:nvPicPr>
          <p:cNvPr id="17" name="Picture 16" descr="A picture containing lawn mower, transport&#10;&#10;Description generated with very high confidence">
            <a:extLst>
              <a:ext uri="{FF2B5EF4-FFF2-40B4-BE49-F238E27FC236}">
                <a16:creationId xmlns:a16="http://schemas.microsoft.com/office/drawing/2014/main" id="{1829B461-BE41-432F-AC2E-7602ED38C6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72" b="94078" l="7991" r="89840">
                        <a14:foregroundMark x1="7991" y1="85441" x2="7991" y2="89328"/>
                        <a14:foregroundMark x1="25000" y1="93893" x2="27055" y2="94078"/>
                        <a14:foregroundMark x1="88242" y1="4072" x2="88242" y2="4072"/>
                        <a14:foregroundMark x1="49372" y1="43800" x2="49372" y2="4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620" y="1420370"/>
            <a:ext cx="1438760" cy="1331180"/>
          </a:xfrm>
          <a:prstGeom prst="rect">
            <a:avLst/>
          </a:prstGeom>
        </p:spPr>
      </p:pic>
      <p:pic>
        <p:nvPicPr>
          <p:cNvPr id="18" name="Picture 17" descr="A picture containing lawn mower, transport&#10;&#10;Description generated with very high confidence">
            <a:extLst>
              <a:ext uri="{FF2B5EF4-FFF2-40B4-BE49-F238E27FC236}">
                <a16:creationId xmlns:a16="http://schemas.microsoft.com/office/drawing/2014/main" id="{A23A42E3-40C1-4602-8FA6-F507C9FAC7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55" b="95714" l="2022" r="95368">
                        <a14:foregroundMark x1="5662" y1="82410" x2="5662" y2="82410"/>
                        <a14:foregroundMark x1="23750" y1="95714" x2="23750" y2="95714"/>
                        <a14:foregroundMark x1="75000" y1="65063" x2="83272" y2="62515"/>
                        <a14:foregroundMark x1="86912" y1="5055" x2="86912" y2="5055"/>
                        <a14:foregroundMark x1="85551" y1="6268" x2="85551" y2="6268"/>
                        <a14:foregroundMark x1="95368" y1="5985" x2="95368" y2="5985"/>
                        <a14:foregroundMark x1="2022" y1="86535" x2="2022" y2="86535"/>
                        <a14:foregroundMark x1="91250" y1="7602" x2="91250" y2="7602"/>
                        <a14:foregroundMark x1="92243" y1="8128" x2="92243" y2="8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7317" y="1420370"/>
            <a:ext cx="1429328" cy="1299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400F90-B427-499C-A710-D9FE4BFD86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23" b="96916" l="4703" r="94961">
                        <a14:foregroundMark x1="9295" y1="79953" x2="9854" y2="83274"/>
                        <a14:foregroundMark x1="5263" y1="81257" x2="5375" y2="86595"/>
                        <a14:foregroundMark x1="22508" y1="93357" x2="27772" y2="93357"/>
                        <a14:foregroundMark x1="25980" y1="96916" x2="28331" y2="96916"/>
                        <a14:foregroundMark x1="75476" y1="10558" x2="83091" y2="5813"/>
                        <a14:foregroundMark x1="83091" y1="5813" x2="91489" y2="4864"/>
                        <a14:foregroundMark x1="94961" y1="5931" x2="90705" y2="16133"/>
                        <a14:foregroundMark x1="85106" y1="1423" x2="87682" y2="1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273" y="1372891"/>
            <a:ext cx="1438760" cy="135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64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F6ACBA-A72E-40C7-8AB8-3B9591B2CE6E}"/>
              </a:ext>
            </a:extLst>
          </p:cNvPr>
          <p:cNvSpPr/>
          <p:nvPr/>
        </p:nvSpPr>
        <p:spPr>
          <a:xfrm>
            <a:off x="579900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9C7A24-20C5-4173-91C0-20E304FF7B2F}"/>
              </a:ext>
            </a:extLst>
          </p:cNvPr>
          <p:cNvSpPr/>
          <p:nvPr/>
        </p:nvSpPr>
        <p:spPr>
          <a:xfrm>
            <a:off x="579900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BA9DDF-81CA-494D-89E3-16A511AF1F9A}"/>
              </a:ext>
            </a:extLst>
          </p:cNvPr>
          <p:cNvSpPr/>
          <p:nvPr/>
        </p:nvSpPr>
        <p:spPr>
          <a:xfrm>
            <a:off x="3764971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7BC7E4-3516-490A-B24F-581D058EA447}"/>
              </a:ext>
            </a:extLst>
          </p:cNvPr>
          <p:cNvSpPr/>
          <p:nvPr/>
        </p:nvSpPr>
        <p:spPr>
          <a:xfrm>
            <a:off x="3764971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82F3DE-1915-42CB-9335-264844E80B62}"/>
              </a:ext>
            </a:extLst>
          </p:cNvPr>
          <p:cNvSpPr txBox="1"/>
          <p:nvPr/>
        </p:nvSpPr>
        <p:spPr>
          <a:xfrm>
            <a:off x="3772854" y="4257984"/>
            <a:ext cx="280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Ресурс работы до 2 часов или 8000 м²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5C162E-AC4C-4713-AF84-B618FB1780C5}"/>
              </a:ext>
            </a:extLst>
          </p:cNvPr>
          <p:cNvSpPr txBox="1"/>
          <p:nvPr/>
        </p:nvSpPr>
        <p:spPr>
          <a:xfrm>
            <a:off x="579899" y="4529515"/>
            <a:ext cx="2746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 мощных бесщеточных двигателя</a:t>
            </a:r>
          </a:p>
        </p:txBody>
      </p:sp>
      <p:pic>
        <p:nvPicPr>
          <p:cNvPr id="19" name="Picture 17" descr="Brushless logo.png">
            <a:extLst>
              <a:ext uri="{FF2B5EF4-FFF2-40B4-BE49-F238E27FC236}">
                <a16:creationId xmlns:a16="http://schemas.microsoft.com/office/drawing/2014/main" id="{36E75AB2-CBAD-4412-A985-A112616F4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99" y="4085429"/>
            <a:ext cx="2805343" cy="49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B82F3DE-1915-42CB-9335-264844E80B62}"/>
              </a:ext>
            </a:extLst>
          </p:cNvPr>
          <p:cNvSpPr txBox="1"/>
          <p:nvPr/>
        </p:nvSpPr>
        <p:spPr>
          <a:xfrm>
            <a:off x="3815793" y="5771207"/>
            <a:ext cx="274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«Нулевой» радиус поворота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08D72B5-5E5C-4201-A484-CB069F81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05" y="1056003"/>
            <a:ext cx="852158" cy="82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2BA4427-AA56-40D2-ABCD-3339374C6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014320"/>
              </p:ext>
            </p:extLst>
          </p:nvPr>
        </p:nvGraphicFramePr>
        <p:xfrm>
          <a:off x="6642391" y="3789241"/>
          <a:ext cx="5401051" cy="2994438"/>
        </p:xfrm>
        <a:graphic>
          <a:graphicData uri="http://schemas.openxmlformats.org/drawingml/2006/table">
            <a:tbl>
              <a:tblPr/>
              <a:tblGrid>
                <a:gridCol w="948478">
                  <a:extLst>
                    <a:ext uri="{9D8B030D-6E8A-4147-A177-3AD203B41FA5}">
                      <a16:colId xmlns:a16="http://schemas.microsoft.com/office/drawing/2014/main" val="522488138"/>
                    </a:ext>
                  </a:extLst>
                </a:gridCol>
                <a:gridCol w="1484191">
                  <a:extLst>
                    <a:ext uri="{9D8B030D-6E8A-4147-A177-3AD203B41FA5}">
                      <a16:colId xmlns:a16="http://schemas.microsoft.com/office/drawing/2014/main" val="985146951"/>
                    </a:ext>
                  </a:extLst>
                </a:gridCol>
                <a:gridCol w="1484191">
                  <a:extLst>
                    <a:ext uri="{9D8B030D-6E8A-4147-A177-3AD203B41FA5}">
                      <a16:colId xmlns:a16="http://schemas.microsoft.com/office/drawing/2014/main" val="3369916177"/>
                    </a:ext>
                  </a:extLst>
                </a:gridCol>
                <a:gridCol w="1484191">
                  <a:extLst>
                    <a:ext uri="{9D8B030D-6E8A-4147-A177-3AD203B41FA5}">
                      <a16:colId xmlns:a16="http://schemas.microsoft.com/office/drawing/2014/main" val="3907917936"/>
                    </a:ext>
                  </a:extLst>
                </a:gridCol>
              </a:tblGrid>
              <a:tr h="2479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ZTR480ex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Stiga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Husqvarna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5883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В бесщеточный</a:t>
                      </a:r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100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Ач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В бесщеточный </a:t>
                      </a:r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Ач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В</a:t>
                      </a:r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125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Ач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76115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Аккумулятор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dirty="0"/>
                        <a:t>Свинцово-кислотный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Lithium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Свинцово-кислотный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88094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Ширина скашивания, см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69926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Круиз контроль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Да, электронный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Нет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Нет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2105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Ресурс работы, мин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78757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Габариты, см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168 x 109 x 127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228 x 102 x 117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228 x 89 x 106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3022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Максимальная скорость,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км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ч 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61732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Вес, кг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271.5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356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Регулировка высоты скашивания, мм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12-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позиционная,</a:t>
                      </a:r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35-115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позиционная, </a:t>
                      </a:r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– 8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позиционная, </a:t>
                      </a:r>
                      <a:r>
                        <a:rPr lang="en-GB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– 75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4040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Скорость вращения лезвия, 1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мин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71079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Радиус поворота, см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НД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НД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279699"/>
                  </a:ext>
                </a:extLst>
              </a:tr>
            </a:tbl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DBAFC392-8DCE-4F2F-B037-E1979B6BF091}"/>
              </a:ext>
            </a:extLst>
          </p:cNvPr>
          <p:cNvGrpSpPr/>
          <p:nvPr/>
        </p:nvGrpSpPr>
        <p:grpSpPr>
          <a:xfrm>
            <a:off x="1650002" y="5800676"/>
            <a:ext cx="731998" cy="741434"/>
            <a:chOff x="7322121" y="2642209"/>
            <a:chExt cx="925000" cy="925000"/>
          </a:xfrm>
          <a:solidFill>
            <a:srgbClr val="D1DB32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299D349-57CF-488C-9A90-AC07B3A7C0F0}"/>
                </a:ext>
              </a:extLst>
            </p:cNvPr>
            <p:cNvSpPr/>
            <p:nvPr/>
          </p:nvSpPr>
          <p:spPr>
            <a:xfrm>
              <a:off x="7383001" y="2769422"/>
              <a:ext cx="786814" cy="752604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10" descr="Image result for usb charger icon">
              <a:extLst>
                <a:ext uri="{FF2B5EF4-FFF2-40B4-BE49-F238E27FC236}">
                  <a16:creationId xmlns:a16="http://schemas.microsoft.com/office/drawing/2014/main" id="{B33D9DC1-8D36-4AC2-B7CF-A84F43AE9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1176" l="10000" r="90000">
                          <a14:foregroundMark x1="52941" y1="91176" x2="52941" y2="91176"/>
                          <a14:foregroundMark x1="51176" y1="21765" x2="51176" y2="21765"/>
                          <a14:backgroundMark x1="21176" y1="37647" x2="21176" y2="37647"/>
                          <a14:backgroundMark x1="25882" y1="26471" x2="25882" y2="58824"/>
                          <a14:backgroundMark x1="73529" y1="28824" x2="74118" y2="65882"/>
                          <a14:backgroundMark x1="49412" y1="55294" x2="49412" y2="55294"/>
                          <a14:backgroundMark x1="45882" y1="57647" x2="46471" y2="57647"/>
                          <a14:backgroundMark x1="52353" y1="61765" x2="51176" y2="61765"/>
                          <a14:backgroundMark x1="47647" y1="30588" x2="47647" y2="30588"/>
                          <a14:backgroundMark x1="54118" y1="29412" x2="54118" y2="29412"/>
                          <a14:backgroundMark x1="52353" y1="50000" x2="52353" y2="5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2121" y="2642209"/>
              <a:ext cx="925000" cy="925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E9DDDE9-601B-4645-9104-90AD289C6B6A}"/>
              </a:ext>
            </a:extLst>
          </p:cNvPr>
          <p:cNvGrpSpPr/>
          <p:nvPr/>
        </p:nvGrpSpPr>
        <p:grpSpPr>
          <a:xfrm>
            <a:off x="2550919" y="5901496"/>
            <a:ext cx="628151" cy="600840"/>
            <a:chOff x="2379696" y="5872639"/>
            <a:chExt cx="628151" cy="60084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7D0589B-C43D-4B80-A24F-E88EDC562869}"/>
                </a:ext>
              </a:extLst>
            </p:cNvPr>
            <p:cNvSpPr/>
            <p:nvPr/>
          </p:nvSpPr>
          <p:spPr>
            <a:xfrm>
              <a:off x="2379696" y="5872639"/>
              <a:ext cx="628151" cy="600840"/>
            </a:xfrm>
            <a:prstGeom prst="ellipse">
              <a:avLst/>
            </a:prstGeom>
            <a:solidFill>
              <a:srgbClr val="D1DB32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Picture 4" descr="Image result for Cruise control icon">
              <a:extLst>
                <a:ext uri="{FF2B5EF4-FFF2-40B4-BE49-F238E27FC236}">
                  <a16:creationId xmlns:a16="http://schemas.microsoft.com/office/drawing/2014/main" id="{BFAB4646-94C9-4D81-9707-AFF3400CEC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80706" l="14333" r="79000">
                          <a14:foregroundMark x1="43500" y1="7529" x2="43500" y2="7529"/>
                          <a14:foregroundMark x1="50833" y1="4000" x2="50833" y2="4000"/>
                          <a14:foregroundMark x1="75667" y1="26588" x2="75667" y2="26588"/>
                          <a14:foregroundMark x1="79000" y1="35529" x2="79000" y2="35529"/>
                          <a14:foregroundMark x1="51000" y1="45176" x2="51000" y2="45176"/>
                          <a14:foregroundMark x1="35833" y1="80941" x2="35833" y2="80941"/>
                          <a14:foregroundMark x1="18667" y1="18118" x2="18667" y2="18118"/>
                          <a14:foregroundMark x1="14333" y1="15529" x2="14333" y2="155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7" r="17878" b="11824"/>
            <a:stretch/>
          </p:blipFill>
          <p:spPr bwMode="auto">
            <a:xfrm>
              <a:off x="2508690" y="5958305"/>
              <a:ext cx="422514" cy="37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34F3543-E068-4BDA-92BA-622D48819D90}"/>
              </a:ext>
            </a:extLst>
          </p:cNvPr>
          <p:cNvGrpSpPr/>
          <p:nvPr/>
        </p:nvGrpSpPr>
        <p:grpSpPr>
          <a:xfrm>
            <a:off x="772492" y="5847621"/>
            <a:ext cx="708590" cy="708590"/>
            <a:chOff x="1211946" y="1815994"/>
            <a:chExt cx="887571" cy="887571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A9F1A6E-ED31-47C6-A3EC-F31E92DBECEE}"/>
                </a:ext>
              </a:extLst>
            </p:cNvPr>
            <p:cNvSpPr/>
            <p:nvPr/>
          </p:nvSpPr>
          <p:spPr>
            <a:xfrm>
              <a:off x="1262325" y="1883478"/>
              <a:ext cx="786814" cy="752604"/>
            </a:xfrm>
            <a:prstGeom prst="ellipse">
              <a:avLst/>
            </a:prstGeom>
            <a:solidFill>
              <a:srgbClr val="D1DB32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Picture 6" descr="Image result for headlights icon">
              <a:extLst>
                <a:ext uri="{FF2B5EF4-FFF2-40B4-BE49-F238E27FC236}">
                  <a16:creationId xmlns:a16="http://schemas.microsoft.com/office/drawing/2014/main" id="{5AF490BE-0B7D-45FB-AA4C-59D1A85AB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1094" y1="67188" x2="21094" y2="67188"/>
                          <a14:foregroundMark x1="24609" y1="58008" x2="24609" y2="58008"/>
                          <a14:foregroundMark x1="27148" y1="47266" x2="27148" y2="47266"/>
                          <a14:foregroundMark x1="21484" y1="34570" x2="21484" y2="345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211946" y="1815994"/>
              <a:ext cx="887571" cy="887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05108E9-C39D-4B5F-B903-2FD2016DC1A4}"/>
              </a:ext>
            </a:extLst>
          </p:cNvPr>
          <p:cNvSpPr txBox="1"/>
          <p:nvPr/>
        </p:nvSpPr>
        <p:spPr>
          <a:xfrm>
            <a:off x="638607" y="5518993"/>
            <a:ext cx="2687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 класса Премиум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B8A3D01-6132-4437-9B6E-0A4D9AC023D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23" b="93367" l="5238" r="93095">
                        <a14:foregroundMark x1="48452" y1="7823" x2="48452" y2="7823"/>
                        <a14:foregroundMark x1="5238" y1="44728" x2="5238" y2="44728"/>
                        <a14:foregroundMark x1="11905" y1="67007" x2="11905" y2="67007"/>
                        <a14:foregroundMark x1="64881" y1="93367" x2="64881" y2="93367"/>
                        <a14:foregroundMark x1="93214" y1="80442" x2="93214" y2="80442"/>
                        <a14:foregroundMark x1="10952" y1="65646" x2="10952" y2="65646"/>
                        <a14:foregroundMark x1="14643" y1="72109" x2="14643" y2="72109"/>
                        <a14:foregroundMark x1="15357" y1="71429" x2="15357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5898" y="2947573"/>
            <a:ext cx="1276354" cy="89422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C8059E2-43FB-4258-9AC5-34EAAF30CC3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21" b="91232" l="5854" r="94778">
                        <a14:foregroundMark x1="6487" y1="49269" x2="5854" y2="62630"/>
                        <a14:foregroundMark x1="20411" y1="64718" x2="20411" y2="64718"/>
                        <a14:foregroundMark x1="32120" y1="72025" x2="32120" y2="72025"/>
                        <a14:foregroundMark x1="72310" y1="91441" x2="72310" y2="91441"/>
                        <a14:foregroundMark x1="94778" y1="83090" x2="94778" y2="83090"/>
                        <a14:foregroundMark x1="90665" y1="64301" x2="90665" y2="64301"/>
                        <a14:foregroundMark x1="88133" y1="66180" x2="86709" y2="66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991" y="2875450"/>
            <a:ext cx="1276353" cy="9663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19D8D63-C80C-4009-AF29-0EB08BB90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321"/>
            <a:ext cx="6960816" cy="95410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ru-RU" sz="2800" b="1" dirty="0">
                <a:latin typeface="Arial"/>
                <a:cs typeface="Arial"/>
              </a:rPr>
              <a:t>Аккумуляторный райдер 48 В, </a:t>
            </a:r>
            <a:r>
              <a:rPr lang="en-US" sz="2800" b="1" dirty="0">
                <a:latin typeface="Arial"/>
                <a:cs typeface="Arial"/>
              </a:rPr>
              <a:t>10</a:t>
            </a:r>
            <a:r>
              <a:rPr lang="ru-RU" sz="2800" b="1" dirty="0">
                <a:latin typeface="Arial"/>
                <a:cs typeface="Arial"/>
              </a:rPr>
              <a:t>6 см </a:t>
            </a:r>
          </a:p>
          <a:p>
            <a:pPr defTabSz="457200">
              <a:defRPr/>
            </a:pPr>
            <a:r>
              <a:rPr lang="ru-RU" sz="2800" b="1" dirty="0">
                <a:latin typeface="Arial"/>
                <a:cs typeface="Arial"/>
              </a:rPr>
              <a:t>с «нулевым» радиусом поворота</a:t>
            </a:r>
            <a:endParaRPr lang="en-US" sz="2800" b="1" dirty="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F9249-8603-4453-8A22-07CBD2CF48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79" b="94079" l="5556" r="96032">
                        <a14:foregroundMark x1="8571" y1="49561" x2="6984" y2="60965"/>
                        <a14:foregroundMark x1="6984" y1="60965" x2="9524" y2="72149"/>
                        <a14:foregroundMark x1="9524" y1="72149" x2="9683" y2="72588"/>
                        <a14:foregroundMark x1="5556" y1="54386" x2="6032" y2="67544"/>
                        <a14:foregroundMark x1="51270" y1="91667" x2="62063" y2="94079"/>
                        <a14:foregroundMark x1="92063" y1="73246" x2="92381" y2="50439"/>
                        <a14:foregroundMark x1="96032" y1="67325" x2="96032" y2="70833"/>
                        <a14:foregroundMark x1="68254" y1="49342" x2="76825" y2="48904"/>
                        <a14:foregroundMark x1="76825" y1="48904" x2="85079" y2="49342"/>
                        <a14:foregroundMark x1="85079" y1="49342" x2="85556" y2="49781"/>
                        <a14:foregroundMark x1="25079" y1="7675" x2="35556" y2="6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0863" y="947330"/>
            <a:ext cx="4190133" cy="3032858"/>
          </a:xfrm>
          <a:prstGeom prst="rect">
            <a:avLst/>
          </a:prstGeom>
        </p:spPr>
      </p:pic>
      <p:graphicFrame>
        <p:nvGraphicFramePr>
          <p:cNvPr id="28" name="Table 23">
            <a:extLst>
              <a:ext uri="{FF2B5EF4-FFF2-40B4-BE49-F238E27FC236}">
                <a16:creationId xmlns:a16="http://schemas.microsoft.com/office/drawing/2014/main" id="{622BE803-3BBC-45F4-8FAE-E5A3BEE430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533173"/>
              </p:ext>
            </p:extLst>
          </p:nvPr>
        </p:nvGraphicFramePr>
        <p:xfrm>
          <a:off x="5829301" y="771526"/>
          <a:ext cx="3914774" cy="2758132"/>
        </p:xfrm>
        <a:graphic>
          <a:graphicData uri="http://schemas.openxmlformats.org/drawingml/2006/table">
            <a:tbl>
              <a:tblPr/>
              <a:tblGrid>
                <a:gridCol w="1481752">
                  <a:extLst>
                    <a:ext uri="{9D8B030D-6E8A-4147-A177-3AD203B41FA5}">
                      <a16:colId xmlns:a16="http://schemas.microsoft.com/office/drawing/2014/main" val="1774346316"/>
                    </a:ext>
                  </a:extLst>
                </a:gridCol>
                <a:gridCol w="2433022">
                  <a:extLst>
                    <a:ext uri="{9D8B030D-6E8A-4147-A177-3AD203B41FA5}">
                      <a16:colId xmlns:a16="http://schemas.microsoft.com/office/drawing/2014/main" val="3294190358"/>
                    </a:ext>
                  </a:extLst>
                </a:gridCol>
              </a:tblGrid>
              <a:tr h="3093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ZTR480ex</a:t>
                      </a:r>
                    </a:p>
                  </a:txBody>
                  <a:tcPr marL="120000" marR="120000" marT="46655" marB="4665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744779"/>
                  </a:ext>
                </a:extLst>
              </a:tr>
              <a:tr h="2788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48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В, бесщеточный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46655" marB="4665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363053"/>
                  </a:ext>
                </a:extLst>
              </a:tr>
              <a:tr h="4869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46655" marB="4665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475853"/>
                  </a:ext>
                </a:extLst>
              </a:tr>
              <a:tr h="2788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Ресурс работы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676" marR="114676" marT="44584" marB="4458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часа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/ 8000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м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²</a:t>
                      </a:r>
                    </a:p>
                  </a:txBody>
                  <a:tcPr marL="120000" marR="120000" marT="46655" marB="4665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785786"/>
                  </a:ext>
                </a:extLst>
              </a:tr>
              <a:tr h="766275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Функции</a:t>
                      </a:r>
                      <a:endParaRPr lang="en-GB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676" marR="114676" marT="44584" marB="4458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Выброс на сторону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Мульчирование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Сбор в </a:t>
                      </a:r>
                      <a:r>
                        <a:rPr kumimoji="0" lang="ru-RU" sz="12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(опция)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44584" marB="4458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891477"/>
                  </a:ext>
                </a:extLst>
              </a:tr>
              <a:tr h="5752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Регулировка высоты скашивания, мм</a:t>
                      </a:r>
                    </a:p>
                  </a:txBody>
                  <a:tcPr marL="114676" marR="114676" marT="44584" marB="4458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12-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позиционная одной рукоятью,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115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мм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44584" marB="4458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275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65051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C629A57-BCAE-4495-A244-31F096568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085375"/>
              </p:ext>
            </p:extLst>
          </p:nvPr>
        </p:nvGraphicFramePr>
        <p:xfrm>
          <a:off x="5878070" y="1661781"/>
          <a:ext cx="5696529" cy="1221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9955">
                  <a:extLst>
                    <a:ext uri="{9D8B030D-6E8A-4147-A177-3AD203B41FA5}">
                      <a16:colId xmlns:a16="http://schemas.microsoft.com/office/drawing/2014/main" val="331772474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677814731"/>
                    </a:ext>
                  </a:extLst>
                </a:gridCol>
                <a:gridCol w="2535374">
                  <a:extLst>
                    <a:ext uri="{9D8B030D-6E8A-4147-A177-3AD203B41FA5}">
                      <a16:colId xmlns:a16="http://schemas.microsoft.com/office/drawing/2014/main" val="101730050"/>
                    </a:ext>
                  </a:extLst>
                </a:gridCol>
              </a:tblGrid>
              <a:tr h="61062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Зарядное устройство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763566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ZTR480ex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Ач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встроенный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Зарядное устройство в комплекте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294533"/>
                  </a:ext>
                </a:extLst>
              </a:tr>
            </a:tbl>
          </a:graphicData>
        </a:graphic>
      </p:graphicFrame>
      <p:pic>
        <p:nvPicPr>
          <p:cNvPr id="13" name="Picture 17" descr="Brushless logo.png">
            <a:extLst>
              <a:ext uri="{FF2B5EF4-FFF2-40B4-BE49-F238E27FC236}">
                <a16:creationId xmlns:a16="http://schemas.microsoft.com/office/drawing/2014/main" id="{B3402628-4D0A-4B53-9CE9-669CADC64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1589"/>
            <a:ext cx="2014012" cy="3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A19EF0-5DCF-4CBC-AAB2-4D03D3D98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9" b="94079" l="5556" r="96032">
                        <a14:foregroundMark x1="8571" y1="49561" x2="6984" y2="60965"/>
                        <a14:foregroundMark x1="6984" y1="60965" x2="9524" y2="72149"/>
                        <a14:foregroundMark x1="9524" y1="72149" x2="9683" y2="72588"/>
                        <a14:foregroundMark x1="5556" y1="54386" x2="6032" y2="67544"/>
                        <a14:foregroundMark x1="51270" y1="91667" x2="62063" y2="94079"/>
                        <a14:foregroundMark x1="92063" y1="73246" x2="92381" y2="50439"/>
                        <a14:foregroundMark x1="96032" y1="67325" x2="96032" y2="70833"/>
                        <a14:foregroundMark x1="68254" y1="49342" x2="76825" y2="48904"/>
                        <a14:foregroundMark x1="76825" y1="48904" x2="85079" y2="49342"/>
                        <a14:foregroundMark x1="85079" y1="49342" x2="85556" y2="49781"/>
                        <a14:foregroundMark x1="25079" y1="7675" x2="35556" y2="6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097" y="1650638"/>
            <a:ext cx="5696529" cy="412320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4217C12-E555-4882-A4B6-C82453190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862016"/>
              </p:ext>
            </p:extLst>
          </p:nvPr>
        </p:nvGraphicFramePr>
        <p:xfrm>
          <a:off x="6199936" y="3429000"/>
          <a:ext cx="5054646" cy="3111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54646">
                  <a:extLst>
                    <a:ext uri="{9D8B030D-6E8A-4147-A177-3AD203B41FA5}">
                      <a16:colId xmlns:a16="http://schemas.microsoft.com/office/drawing/2014/main" val="2243346497"/>
                    </a:ext>
                  </a:extLst>
                </a:gridCol>
              </a:tblGrid>
              <a:tr h="40763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Compatible Accessories</a:t>
                      </a: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407633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Мульчирующие лезвия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42915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Мульчирующие лезвия, </a:t>
                      </a:r>
                      <a:r>
                        <a:rPr lang="en-GB" sz="1400" dirty="0"/>
                        <a:t>2 x </a:t>
                      </a:r>
                      <a:r>
                        <a:rPr lang="ru-RU" sz="1400" dirty="0"/>
                        <a:t>53 см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1867077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EF9B19C-EDCE-47A6-BE07-DB7AB4DBE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2" b="94903" l="5634" r="91080">
                        <a14:foregroundMark x1="25822" y1="8010" x2="25822" y2="8010"/>
                        <a14:foregroundMark x1="25352" y1="5097" x2="25352" y2="5097"/>
                        <a14:foregroundMark x1="9155" y1="27427" x2="48826" y2="66262"/>
                        <a14:foregroundMark x1="48826" y1="66262" x2="55164" y2="77427"/>
                        <a14:foregroundMark x1="55164" y1="77427" x2="67371" y2="86408"/>
                        <a14:foregroundMark x1="54460" y1="41748" x2="58451" y2="51456"/>
                        <a14:foregroundMark x1="71831" y1="92718" x2="72066" y2="94903"/>
                        <a14:foregroundMark x1="91080" y1="75485" x2="91080" y2="75485"/>
                        <a14:foregroundMark x1="5634" y1="26456" x2="5634" y2="264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882701">
            <a:off x="6892518" y="3660457"/>
            <a:ext cx="3667631" cy="3547099"/>
          </a:xfrm>
          <a:prstGeom prst="rect">
            <a:avLst/>
          </a:prstGeom>
        </p:spPr>
      </p:pic>
      <p:sp>
        <p:nvSpPr>
          <p:cNvPr id="12" name="Rectangle 26">
            <a:extLst>
              <a:ext uri="{FF2B5EF4-FFF2-40B4-BE49-F238E27FC236}">
                <a16:creationId xmlns:a16="http://schemas.microsoft.com/office/drawing/2014/main" id="{1A0E5876-DCC5-47D3-A503-D69A48CD0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321"/>
            <a:ext cx="6960816" cy="95410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ru-RU" sz="2800" b="1" dirty="0">
                <a:latin typeface="Arial"/>
                <a:cs typeface="Arial"/>
              </a:rPr>
              <a:t>Аккумуляторный райдер 48 В, </a:t>
            </a:r>
            <a:r>
              <a:rPr lang="en-US" sz="2800" b="1" dirty="0">
                <a:latin typeface="Arial"/>
                <a:cs typeface="Arial"/>
              </a:rPr>
              <a:t>10</a:t>
            </a:r>
            <a:r>
              <a:rPr lang="ru-RU" sz="2800" b="1" dirty="0">
                <a:latin typeface="Arial"/>
                <a:cs typeface="Arial"/>
              </a:rPr>
              <a:t>6 см </a:t>
            </a:r>
          </a:p>
          <a:p>
            <a:pPr defTabSz="457200">
              <a:defRPr/>
            </a:pPr>
            <a:r>
              <a:rPr lang="ru-RU" sz="2800" b="1" dirty="0">
                <a:latin typeface="Arial"/>
                <a:cs typeface="Arial"/>
              </a:rPr>
              <a:t>с «нулевым» радиусом поворота</a:t>
            </a:r>
            <a:endParaRPr lang="en-US" sz="2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24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tree, lawn mower&#10;&#10;Description automatically generated">
            <a:extLst>
              <a:ext uri="{FF2B5EF4-FFF2-40B4-BE49-F238E27FC236}">
                <a16:creationId xmlns:a16="http://schemas.microsoft.com/office/drawing/2014/main" id="{2606F562-4E9D-4C81-8598-D59A2E3786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F67103-BA3F-4FEC-9A08-C25BE3450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84" y="0"/>
            <a:ext cx="287881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FD1FB4-267F-4E9C-AD93-AD8447E370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" y="5973744"/>
            <a:ext cx="1155092" cy="19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950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riding a motorcycle in a field&#10;&#10;Description automatically generated">
            <a:extLst>
              <a:ext uri="{FF2B5EF4-FFF2-40B4-BE49-F238E27FC236}">
                <a16:creationId xmlns:a16="http://schemas.microsoft.com/office/drawing/2014/main" id="{B677C162-7730-4FDD-96F5-3708C012FF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6" b="4063"/>
          <a:stretch/>
        </p:blipFill>
        <p:spPr>
          <a:xfrm>
            <a:off x="0" y="0"/>
            <a:ext cx="12192000" cy="7175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F67103-BA3F-4FEC-9A08-C25BE3450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84" y="0"/>
            <a:ext cx="287881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FD1FB4-267F-4E9C-AD93-AD8447E370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" y="5973744"/>
            <a:ext cx="1155092" cy="19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32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indoor, table, black&#10;&#10;Description automatically generated">
            <a:extLst>
              <a:ext uri="{FF2B5EF4-FFF2-40B4-BE49-F238E27FC236}">
                <a16:creationId xmlns:a16="http://schemas.microsoft.com/office/drawing/2014/main" id="{591FF637-81C3-4698-B207-5DF723A8C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0" b="238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786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AB4A1F4-0F47-4860-8D30-CCD077590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356"/>
            <a:ext cx="9241825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ru-RU" sz="4800" b="1" dirty="0">
                <a:latin typeface="Arial"/>
                <a:cs typeface="Arial"/>
              </a:rPr>
              <a:t>Райдеры и «нулевой» радиус</a:t>
            </a:r>
            <a:endParaRPr lang="en-US" sz="4800" b="1" dirty="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42A42B-327B-442C-89D4-A3776BDA2501}"/>
              </a:ext>
            </a:extLst>
          </p:cNvPr>
          <p:cNvSpPr txBox="1"/>
          <p:nvPr/>
        </p:nvSpPr>
        <p:spPr>
          <a:xfrm>
            <a:off x="0" y="819641"/>
            <a:ext cx="448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Особенности и преимущества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950D0-B4BE-41F7-BF6B-88875263F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99" b="95538" l="3183" r="96315">
                        <a14:foregroundMark x1="7873" y1="60446" x2="8878" y2="78296"/>
                        <a14:foregroundMark x1="3183" y1="76268" x2="3183" y2="76268"/>
                        <a14:foregroundMark x1="3350" y1="75862" x2="5193" y2="75862"/>
                        <a14:foregroundMark x1="45561" y1="90669" x2="60972" y2="88235"/>
                        <a14:foregroundMark x1="48911" y1="95943" x2="56784" y2="94726"/>
                        <a14:foregroundMark x1="92295" y1="64503" x2="90787" y2="79310"/>
                        <a14:foregroundMark x1="96147" y1="70385" x2="96482" y2="74037"/>
                        <a14:foregroundMark x1="87437" y1="51927" x2="88275" y2="51116"/>
                        <a14:foregroundMark x1="86432" y1="54158" x2="87605" y2="51927"/>
                        <a14:foregroundMark x1="88777" y1="55781" x2="90117" y2="52941"/>
                        <a14:foregroundMark x1="49581" y1="7099" x2="53266" y2="11156"/>
                        <a14:foregroundMark x1="20436" y1="40771" x2="16583" y2="43611"/>
                        <a14:foregroundMark x1="16248" y1="43408" x2="20436" y2="40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94" y="1404201"/>
            <a:ext cx="2959664" cy="2444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2EB367-6BC1-458A-8E57-442193005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9" b="94079" l="5556" r="96032">
                        <a14:foregroundMark x1="8571" y1="49561" x2="6984" y2="60965"/>
                        <a14:foregroundMark x1="6984" y1="60965" x2="9524" y2="72149"/>
                        <a14:foregroundMark x1="9524" y1="72149" x2="9683" y2="72588"/>
                        <a14:foregroundMark x1="5556" y1="54386" x2="6032" y2="67544"/>
                        <a14:foregroundMark x1="51270" y1="91667" x2="62063" y2="94079"/>
                        <a14:foregroundMark x1="92063" y1="73246" x2="92381" y2="50439"/>
                        <a14:foregroundMark x1="96032" y1="67325" x2="96032" y2="70833"/>
                        <a14:foregroundMark x1="68254" y1="49342" x2="76825" y2="48904"/>
                        <a14:foregroundMark x1="76825" y1="48904" x2="85079" y2="49342"/>
                        <a14:foregroundMark x1="85079" y1="49342" x2="85556" y2="49781"/>
                        <a14:foregroundMark x1="25079" y1="7675" x2="35556" y2="6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1" y="4373255"/>
            <a:ext cx="3027397" cy="21912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3BDF87-1D8E-456E-9B3C-E7075BC1B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228" y="2358308"/>
            <a:ext cx="1677324" cy="123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0A3784-B803-45A9-8FEB-E549BD3F3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228" y="5055193"/>
            <a:ext cx="1674266" cy="12509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570688-7FE1-44E2-9DEE-EB30A749422A}"/>
              </a:ext>
            </a:extLst>
          </p:cNvPr>
          <p:cNvSpPr txBox="1"/>
          <p:nvPr/>
        </p:nvSpPr>
        <p:spPr>
          <a:xfrm>
            <a:off x="3031058" y="1404201"/>
            <a:ext cx="2959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Радиус поворота 41 см требует от пользователя движения по сложной траектории</a:t>
            </a:r>
            <a:endParaRPr lang="en-GB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F7388A-72EB-434F-8704-8F24D33413A7}"/>
              </a:ext>
            </a:extLst>
          </p:cNvPr>
          <p:cNvSpPr txBox="1"/>
          <p:nvPr/>
        </p:nvSpPr>
        <p:spPr>
          <a:xfrm>
            <a:off x="2933701" y="4175783"/>
            <a:ext cx="328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Нулевой радиус поворота означает, что пользователь может сделать разворот на 180 ° в конце каждого ряда</a:t>
            </a:r>
            <a:endParaRPr lang="en-GB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10CE2D-2C93-414F-8B8A-C6C67DABAE8C}"/>
              </a:ext>
            </a:extLst>
          </p:cNvPr>
          <p:cNvSpPr txBox="1"/>
          <p:nvPr/>
        </p:nvSpPr>
        <p:spPr>
          <a:xfrm>
            <a:off x="6095987" y="1404201"/>
            <a:ext cx="2959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5 </a:t>
            </a:r>
            <a:r>
              <a:rPr lang="ru-RU" sz="1400" dirty="0"/>
              <a:t>разных типов совместимых принадлежностей</a:t>
            </a:r>
            <a:endParaRPr lang="en-GB" sz="1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94A922-C603-4970-869F-7720B555BE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01" b="94774" l="1108" r="97230">
                        <a14:foregroundMark x1="25485" y1="11401" x2="64543" y2="7838"/>
                        <a14:foregroundMark x1="64543" y1="7838" x2="68975" y2="5701"/>
                        <a14:foregroundMark x1="90305" y1="27316" x2="92798" y2="38242"/>
                        <a14:foregroundMark x1="97230" y1="40855" x2="97230" y2="40855"/>
                        <a14:foregroundMark x1="23546" y1="29216" x2="48753" y2="30404"/>
                        <a14:foregroundMark x1="48753" y1="30404" x2="62881" y2="29691"/>
                        <a14:foregroundMark x1="26870" y1="28029" x2="47368" y2="25653"/>
                        <a14:foregroundMark x1="47368" y1="25653" x2="55956" y2="25891"/>
                        <a14:foregroundMark x1="55956" y1="25891" x2="57895" y2="26603"/>
                        <a14:foregroundMark x1="65374" y1="25416" x2="65928" y2="33967"/>
                        <a14:foregroundMark x1="32687" y1="32304" x2="29917" y2="33017"/>
                        <a14:foregroundMark x1="8033" y1="25416" x2="9141" y2="41568"/>
                        <a14:foregroundMark x1="4432" y1="40855" x2="1939" y2="42518"/>
                        <a14:foregroundMark x1="15512" y1="91924" x2="36011" y2="92162"/>
                        <a14:foregroundMark x1="36011" y1="92162" x2="37950" y2="92162"/>
                        <a14:foregroundMark x1="54294" y1="94537" x2="69252" y2="92874"/>
                        <a14:foregroundMark x1="30748" y1="94774" x2="33241" y2="94774"/>
                        <a14:foregroundMark x1="16066" y1="14489" x2="24377" y2="12589"/>
                        <a14:foregroundMark x1="24377" y1="12589" x2="26870" y2="11401"/>
                        <a14:foregroundMark x1="22438" y1="12352" x2="18283" y2="133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9443" y="2263972"/>
            <a:ext cx="603613" cy="7039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6EF1F5-4F69-46A5-8BA2-C0518C93D3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56" b="93674" l="9395" r="90188">
                        <a14:foregroundMark x1="31733" y1="7299" x2="31733" y2="7299"/>
                        <a14:foregroundMark x1="16284" y1="26277" x2="34447" y2="44526"/>
                        <a14:foregroundMark x1="34447" y1="44526" x2="50939" y2="73236"/>
                        <a14:foregroundMark x1="70564" y1="93917" x2="70564" y2="93917"/>
                        <a14:foregroundMark x1="90188" y1="74453" x2="90188" y2="744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9850" y="2939024"/>
            <a:ext cx="742786" cy="6373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4C4DD6-9FF4-41BE-B989-2381A27160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12" b="94903" l="5634" r="91080">
                        <a14:foregroundMark x1="25822" y1="8010" x2="25822" y2="8010"/>
                        <a14:foregroundMark x1="25352" y1="5097" x2="25352" y2="5097"/>
                        <a14:foregroundMark x1="9155" y1="27427" x2="48826" y2="66262"/>
                        <a14:foregroundMark x1="48826" y1="66262" x2="55164" y2="77427"/>
                        <a14:foregroundMark x1="55164" y1="77427" x2="67371" y2="86408"/>
                        <a14:foregroundMark x1="54460" y1="41748" x2="58451" y2="51456"/>
                        <a14:foregroundMark x1="71831" y1="92718" x2="72066" y2="94903"/>
                        <a14:foregroundMark x1="91080" y1="75485" x2="91080" y2="75485"/>
                        <a14:foregroundMark x1="5634" y1="26456" x2="5634" y2="264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2636" y="2917962"/>
            <a:ext cx="634938" cy="6140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E6C7FBD-AC64-40F1-B9DE-50253B16BC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40" b="94199" l="8309" r="89911">
                        <a14:foregroundMark x1="58160" y1="91989" x2="72700" y2="94199"/>
                        <a14:foregroundMark x1="72700" y1="94199" x2="79822" y2="93094"/>
                        <a14:foregroundMark x1="52522" y1="8840" x2="52522" y2="8840"/>
                        <a14:foregroundMark x1="8309" y1="86188" x2="8309" y2="86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3195" y="2208548"/>
            <a:ext cx="618882" cy="6647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621E572-C377-48CC-B272-F4D822C2F3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3" b="89908" l="6145" r="89944">
                        <a14:foregroundMark x1="6145" y1="44495" x2="6145" y2="44495"/>
                        <a14:foregroundMark x1="34916" y1="33028" x2="34916" y2="33028"/>
                        <a14:foregroundMark x1="35196" y1="33486" x2="37151" y2="35321"/>
                        <a14:foregroundMark x1="33520" y1="33486" x2="36034" y2="40826"/>
                        <a14:foregroundMark x1="18715" y1="52752" x2="24860" y2="86239"/>
                        <a14:foregroundMark x1="26816" y1="84404" x2="28771" y2="88991"/>
                        <a14:foregroundMark x1="26816" y1="55046" x2="30168" y2="77982"/>
                        <a14:foregroundMark x1="30168" y1="77982" x2="32961" y2="83486"/>
                        <a14:foregroundMark x1="37151" y1="85321" x2="30447" y2="55046"/>
                        <a14:foregroundMark x1="35754" y1="62385" x2="39385" y2="80734"/>
                        <a14:foregroundMark x1="39385" y1="61468" x2="43855" y2="82110"/>
                        <a14:foregroundMark x1="42737" y1="61009" x2="45810" y2="80275"/>
                        <a14:foregroundMark x1="45531" y1="58257" x2="50279" y2="80734"/>
                        <a14:foregroundMark x1="51397" y1="57339" x2="56983" y2="76606"/>
                        <a14:foregroundMark x1="48045" y1="58257" x2="53073" y2="78899"/>
                        <a14:foregroundMark x1="55866" y1="53670" x2="60894" y2="74312"/>
                        <a14:foregroundMark x1="56983" y1="53211" x2="60335" y2="74771"/>
                        <a14:foregroundMark x1="61453" y1="53670" x2="65363" y2="75688"/>
                        <a14:foregroundMark x1="84916" y1="46330" x2="83799" y2="59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7844" y="2341808"/>
            <a:ext cx="654043" cy="3982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5A9A817-E5B6-484E-A936-4B2A76ED2BFB}"/>
              </a:ext>
            </a:extLst>
          </p:cNvPr>
          <p:cNvSpPr txBox="1"/>
          <p:nvPr/>
        </p:nvSpPr>
        <p:spPr>
          <a:xfrm>
            <a:off x="6095987" y="4251414"/>
            <a:ext cx="2959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Только запасные ножи для мульчирования</a:t>
            </a:r>
            <a:endParaRPr lang="en-GB" sz="1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D06F7D-E54B-4007-8512-5A2F4F8F14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12" b="94903" l="5634" r="91080">
                        <a14:foregroundMark x1="25822" y1="8010" x2="25822" y2="8010"/>
                        <a14:foregroundMark x1="25352" y1="5097" x2="25352" y2="5097"/>
                        <a14:foregroundMark x1="9155" y1="27427" x2="48826" y2="66262"/>
                        <a14:foregroundMark x1="48826" y1="66262" x2="55164" y2="77427"/>
                        <a14:foregroundMark x1="55164" y1="77427" x2="67371" y2="86408"/>
                        <a14:foregroundMark x1="54460" y1="41748" x2="58451" y2="51456"/>
                        <a14:foregroundMark x1="71831" y1="92718" x2="72066" y2="94903"/>
                        <a14:foregroundMark x1="91080" y1="75485" x2="91080" y2="75485"/>
                        <a14:foregroundMark x1="5634" y1="26456" x2="5634" y2="264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4736" y="4918225"/>
            <a:ext cx="1460129" cy="14121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082AABA-35CB-4681-A504-33734FD43067}"/>
              </a:ext>
            </a:extLst>
          </p:cNvPr>
          <p:cNvSpPr txBox="1"/>
          <p:nvPr/>
        </p:nvSpPr>
        <p:spPr>
          <a:xfrm>
            <a:off x="9232336" y="1511923"/>
            <a:ext cx="2959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Классический руль как у автомобиля.</a:t>
            </a:r>
            <a:endParaRPr lang="en-GB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74FD33-24C0-49EC-B528-1C763DFCCD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594" b="95203" l="8440" r="89770">
                        <a14:foregroundMark x1="46803" y1="95203" x2="64194" y2="94096"/>
                        <a14:foregroundMark x1="9974" y1="56089" x2="9974" y2="66790"/>
                        <a14:foregroundMark x1="9463" y1="51292" x2="8440" y2="616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6058" y="2035143"/>
            <a:ext cx="2343047" cy="16239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D0A3CF7-BE38-44C5-9A4B-5882277D77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150" b="99213" l="3782" r="95798">
                        <a14:foregroundMark x1="16387" y1="7087" x2="48739" y2="3150"/>
                        <a14:foregroundMark x1="92437" y1="21260" x2="94118" y2="43307"/>
                        <a14:foregroundMark x1="94118" y1="43307" x2="87815" y2="85827"/>
                        <a14:foregroundMark x1="87815" y1="85827" x2="87815" y2="89764"/>
                        <a14:foregroundMark x1="96218" y1="88189" x2="84454" y2="99213"/>
                        <a14:foregroundMark x1="15126" y1="88976" x2="3782" y2="81102"/>
                        <a14:foregroundMark x1="3782" y1="81102" x2="5042" y2="93701"/>
                        <a14:foregroundMark x1="93697" y1="24409" x2="93697" y2="59055"/>
                        <a14:foregroundMark x1="94538" y1="27559" x2="93697" y2="59055"/>
                        <a14:foregroundMark x1="7563" y1="20472" x2="6723" y2="44882"/>
                        <a14:foregroundMark x1="6723" y1="44882" x2="13445" y2="71654"/>
                        <a14:foregroundMark x1="6303" y1="21260" x2="5042" y2="41732"/>
                        <a14:foregroundMark x1="5042" y1="41732" x2="10084" y2="62205"/>
                        <a14:foregroundMark x1="10084" y1="62205" x2="11765" y2="84252"/>
                        <a14:foregroundMark x1="11765" y1="84252" x2="11765" y2="87402"/>
                        <a14:foregroundMark x1="5042" y1="44882" x2="9244" y2="64567"/>
                        <a14:foregroundMark x1="9244" y1="64567" x2="15966" y2="708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9420" y="5139934"/>
            <a:ext cx="2185496" cy="116621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C111DB4-65C1-4C0C-8820-82E4B7D8A095}"/>
              </a:ext>
            </a:extLst>
          </p:cNvPr>
          <p:cNvSpPr txBox="1"/>
          <p:nvPr/>
        </p:nvSpPr>
        <p:spPr>
          <a:xfrm>
            <a:off x="9232336" y="4168115"/>
            <a:ext cx="2959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Управление с помощью двух рычагов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09416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84" y="0"/>
            <a:ext cx="287881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" y="5973744"/>
            <a:ext cx="1155092" cy="194523"/>
          </a:xfrm>
          <a:prstGeom prst="rect">
            <a:avLst/>
          </a:prstGeom>
        </p:spPr>
      </p:pic>
      <p:sp>
        <p:nvSpPr>
          <p:cNvPr id="9" name="Text Placeholder 5"/>
          <p:cNvSpPr txBox="1">
            <a:spLocks/>
          </p:cNvSpPr>
          <p:nvPr/>
        </p:nvSpPr>
        <p:spPr>
          <a:xfrm>
            <a:off x="613748" y="2342581"/>
            <a:ext cx="8259859" cy="8605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600" b="1" dirty="0">
                <a:solidFill>
                  <a:srgbClr val="4D4D4C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Электрические газонокосилки</a:t>
            </a:r>
            <a:endParaRPr lang="en-US" sz="6600" b="1" dirty="0">
              <a:solidFill>
                <a:srgbClr val="4D4D4C"/>
              </a:solidFill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2904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0" b="1813"/>
          <a:stretch/>
        </p:blipFill>
        <p:spPr bwMode="auto">
          <a:xfrm>
            <a:off x="-1" y="-285752"/>
            <a:ext cx="12192001" cy="715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95C20C-9A2B-4DD1-9BFC-8BF9FEAB0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84" y="0"/>
            <a:ext cx="2878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617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5935B5-BCD2-4D3D-B12B-A4CC157E3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1"/>
            <a:ext cx="9423157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4800" b="1" dirty="0">
                <a:latin typeface="Arial"/>
                <a:cs typeface="Arial"/>
              </a:rPr>
              <a:t>Электрические газонокосилки</a:t>
            </a:r>
            <a:endParaRPr lang="en-US" sz="4800" b="1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F97B89-311C-4D51-952D-C5A8BDE1E783}"/>
              </a:ext>
            </a:extLst>
          </p:cNvPr>
          <p:cNvSpPr txBox="1"/>
          <p:nvPr/>
        </p:nvSpPr>
        <p:spPr>
          <a:xfrm>
            <a:off x="0" y="846634"/>
            <a:ext cx="346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Модельный ряд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graphicFrame>
        <p:nvGraphicFramePr>
          <p:cNvPr id="5" name="Group 20">
            <a:extLst>
              <a:ext uri="{FF2B5EF4-FFF2-40B4-BE49-F238E27FC236}">
                <a16:creationId xmlns:a16="http://schemas.microsoft.com/office/drawing/2014/main" id="{80499FE5-9349-4B84-BA05-6F2ED4354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96347"/>
              </p:ext>
            </p:extLst>
          </p:nvPr>
        </p:nvGraphicFramePr>
        <p:xfrm>
          <a:off x="726289" y="2909681"/>
          <a:ext cx="10063634" cy="3376819"/>
        </p:xfrm>
        <a:graphic>
          <a:graphicData uri="http://schemas.openxmlformats.org/drawingml/2006/table">
            <a:tbl>
              <a:tblPr/>
              <a:tblGrid>
                <a:gridCol w="1780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5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0057">
                  <a:extLst>
                    <a:ext uri="{9D8B030D-6E8A-4147-A177-3AD203B41FA5}">
                      <a16:colId xmlns:a16="http://schemas.microsoft.com/office/drawing/2014/main" val="2279666707"/>
                    </a:ext>
                  </a:extLst>
                </a:gridCol>
                <a:gridCol w="1398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0010">
                  <a:extLst>
                    <a:ext uri="{9D8B030D-6E8A-4147-A177-3AD203B41FA5}">
                      <a16:colId xmlns:a16="http://schemas.microsoft.com/office/drawing/2014/main" val="736483867"/>
                    </a:ext>
                  </a:extLst>
                </a:gridCol>
                <a:gridCol w="1619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372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</a:t>
                      </a:r>
                      <a:r>
                        <a:rPr kumimoji="0" lang="en-GB" sz="10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i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</a:t>
                      </a:r>
                      <a:r>
                        <a:rPr kumimoji="0" lang="en-GB" sz="1000" b="1" i="0" u="none" strike="noStrike" kern="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i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</a:t>
                      </a:r>
                      <a:r>
                        <a:rPr kumimoji="0" lang="en-GB" sz="10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i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</a:t>
                      </a:r>
                      <a:r>
                        <a:rPr kumimoji="0" lang="en-GB" sz="10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i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</a:t>
                      </a:r>
                      <a:r>
                        <a:rPr kumimoji="0" lang="en-GB" sz="10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i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7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>
                      <a:noFill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RLM13E33S</a:t>
                      </a: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RLM13E33H</a:t>
                      </a: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UK)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RLM15E36H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RLM16E36H (UK)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RLM18E40H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221998"/>
                  </a:ext>
                </a:extLst>
              </a:tr>
              <a:tr h="254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Мощность, Вт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1300</a:t>
                      </a: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1500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1600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1800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smj-S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8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Число оборотов, об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/ 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мин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3,600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3500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3,700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скашивания, мм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рукоятью, 20-60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рукоятью, 20-70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8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Тип рукоятей </a:t>
                      </a:r>
                      <a:r>
                        <a:rPr kumimoji="0" lang="smj-S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/ 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2-позиционные рукояти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по высоте, съемные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4-позиционные эргономичные рукояти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Vertebrae</a:t>
                      </a:r>
                      <a:r>
                        <a:rPr kumimoji="0" lang="en-US" sz="1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TM</a:t>
                      </a: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по высоте, складывающиеся, съемные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4-позиционные эргономичные рукояти </a:t>
                      </a: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VertebraeTM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8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по высоте, складывающиеся вдвое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538291"/>
                  </a:ext>
                </a:extLst>
              </a:tr>
              <a:tr h="2549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</a:t>
                      </a:r>
                      <a:endParaRPr lang="en-GB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Функция </a:t>
                      </a: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EasyEdge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™</a:t>
                      </a: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4" name="Picture 2" descr="RLM13E33S Electric mower 1300 W - 33 cm">
            <a:extLst>
              <a:ext uri="{FF2B5EF4-FFF2-40B4-BE49-F238E27FC236}">
                <a16:creationId xmlns:a16="http://schemas.microsoft.com/office/drawing/2014/main" id="{A5C31033-4DB4-4F14-82AD-5814C6F4D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609" y="1412108"/>
            <a:ext cx="1606644" cy="160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lawn mower, transport&#10;&#10;Description generated with very high confidence">
            <a:extLst>
              <a:ext uri="{FF2B5EF4-FFF2-40B4-BE49-F238E27FC236}">
                <a16:creationId xmlns:a16="http://schemas.microsoft.com/office/drawing/2014/main" id="{2C93A1E3-179F-48E4-8B7A-06E5C1C8AA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000" l="4067" r="92492">
                        <a14:foregroundMark x1="8029" y1="78100" x2="8029" y2="78100"/>
                        <a14:foregroundMark x1="4380" y1="78400" x2="4171" y2="81900"/>
                        <a14:foregroundMark x1="51825" y1="91100" x2="51825" y2="91100"/>
                        <a14:foregroundMark x1="91762" y1="25500" x2="92492" y2="18000"/>
                        <a14:foregroundMark x1="92492" y1="18000" x2="90615" y2="1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063" y="1527191"/>
            <a:ext cx="1320043" cy="1376478"/>
          </a:xfrm>
          <a:prstGeom prst="rect">
            <a:avLst/>
          </a:prstGeom>
        </p:spPr>
      </p:pic>
      <p:pic>
        <p:nvPicPr>
          <p:cNvPr id="15" name="Picture 2" descr="RLM15E36H Electric Lawn Mower 1500 W - 36 cm">
            <a:extLst>
              <a:ext uri="{FF2B5EF4-FFF2-40B4-BE49-F238E27FC236}">
                <a16:creationId xmlns:a16="http://schemas.microsoft.com/office/drawing/2014/main" id="{49472E51-8471-44DB-89C0-57EE0D005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444" r="90000">
                        <a14:foregroundMark x1="9444" y1="77889" x2="9444" y2="77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73" t="9305" r="9075" b="12277"/>
          <a:stretch/>
        </p:blipFill>
        <p:spPr bwMode="auto">
          <a:xfrm>
            <a:off x="6212908" y="1552804"/>
            <a:ext cx="1299679" cy="123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lawn mower, transport&#10;&#10;Description generated with very high confidence">
            <a:extLst>
              <a:ext uri="{FF2B5EF4-FFF2-40B4-BE49-F238E27FC236}">
                <a16:creationId xmlns:a16="http://schemas.microsoft.com/office/drawing/2014/main" id="{AEFF92E8-143F-46F5-A603-B059E38F67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18" b="95149" l="6200" r="90700">
                        <a14:foregroundMark x1="6200" y1="85447" x2="6200" y2="85447"/>
                        <a14:foregroundMark x1="19000" y1="91290" x2="19000" y2="91290"/>
                        <a14:foregroundMark x1="26100" y1="95149" x2="26100" y2="95149"/>
                        <a14:foregroundMark x1="86700" y1="18192" x2="90600" y2="11356"/>
                        <a14:foregroundMark x1="90600" y1="11356" x2="90800" y2="5292"/>
                        <a14:foregroundMark x1="72000" y1="3418" x2="72000" y2="3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58" y="1552804"/>
            <a:ext cx="1451647" cy="1316644"/>
          </a:xfrm>
          <a:prstGeom prst="rect">
            <a:avLst/>
          </a:prstGeom>
        </p:spPr>
      </p:pic>
      <p:pic>
        <p:nvPicPr>
          <p:cNvPr id="16" name="Picture 15" descr="A picture containing lawn mower, transport, motorcycle&#10;&#10;Description generated with very high confidence">
            <a:extLst>
              <a:ext uri="{FF2B5EF4-FFF2-40B4-BE49-F238E27FC236}">
                <a16:creationId xmlns:a16="http://schemas.microsoft.com/office/drawing/2014/main" id="{5E058702-D9A2-4D78-8931-34378FA297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32" b="95282" l="6500" r="91200">
                        <a14:foregroundMark x1="6500" y1="83314" x2="9400" y2="79747"/>
                        <a14:foregroundMark x1="16000" y1="89528" x2="27600" y2="91945"/>
                        <a14:foregroundMark x1="28500" y1="95512" x2="28500" y2="95512"/>
                        <a14:foregroundMark x1="86600" y1="20138" x2="91200" y2="6214"/>
                        <a14:foregroundMark x1="91200" y1="6214" x2="90400" y2="4488"/>
                        <a14:foregroundMark x1="72800" y1="2532" x2="72800" y2="2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305" y="1543003"/>
            <a:ext cx="1515125" cy="131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16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96" y="5600994"/>
            <a:ext cx="1237035" cy="101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RLM13E33S Electric mower 1300 W - 33 cm">
            <a:extLst>
              <a:ext uri="{FF2B5EF4-FFF2-40B4-BE49-F238E27FC236}">
                <a16:creationId xmlns:a16="http://schemas.microsoft.com/office/drawing/2014/main" id="{8C455EA9-6939-4CC9-B503-6DF55DEFC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204" y="501034"/>
            <a:ext cx="3860179" cy="386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B84E98-7271-4281-8B8F-35BD6342FB1A}"/>
              </a:ext>
            </a:extLst>
          </p:cNvPr>
          <p:cNvSpPr/>
          <p:nvPr/>
        </p:nvSpPr>
        <p:spPr>
          <a:xfrm>
            <a:off x="265575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695035-882D-457B-ADC5-3FFE8076A4F7}"/>
              </a:ext>
            </a:extLst>
          </p:cNvPr>
          <p:cNvSpPr/>
          <p:nvPr/>
        </p:nvSpPr>
        <p:spPr>
          <a:xfrm>
            <a:off x="265575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3038C3-5FFE-49DE-A6C9-AFCF40117D90}"/>
              </a:ext>
            </a:extLst>
          </p:cNvPr>
          <p:cNvSpPr/>
          <p:nvPr/>
        </p:nvSpPr>
        <p:spPr>
          <a:xfrm>
            <a:off x="3450646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8F4FB3-2666-4D1B-82DC-200CD86EAC28}"/>
              </a:ext>
            </a:extLst>
          </p:cNvPr>
          <p:cNvSpPr/>
          <p:nvPr/>
        </p:nvSpPr>
        <p:spPr>
          <a:xfrm>
            <a:off x="3450646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EB9ADA-5239-4B4D-B3F3-51714B019463}"/>
              </a:ext>
            </a:extLst>
          </p:cNvPr>
          <p:cNvSpPr txBox="1"/>
          <p:nvPr/>
        </p:nvSpPr>
        <p:spPr>
          <a:xfrm>
            <a:off x="4698878" y="5493592"/>
            <a:ext cx="1756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Складывающиеся рукояти 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травосборник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для удобства при транспортировке и хранении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4DD355-962D-4C7F-9297-11B694CD9CEC}"/>
              </a:ext>
            </a:extLst>
          </p:cNvPr>
          <p:cNvSpPr txBox="1"/>
          <p:nvPr/>
        </p:nvSpPr>
        <p:spPr>
          <a:xfrm>
            <a:off x="1526204" y="4158300"/>
            <a:ext cx="1585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Регулировка высоты скашивания одной рукоятью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motorcycle is parked in front of a building&#10;&#10;Description generated with high confidence">
            <a:extLst>
              <a:ext uri="{FF2B5EF4-FFF2-40B4-BE49-F238E27FC236}">
                <a16:creationId xmlns:a16="http://schemas.microsoft.com/office/drawing/2014/main" id="{70CB17B9-3932-4E02-9136-7D9B27CC98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17" y="5676338"/>
            <a:ext cx="1270548" cy="847457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9B34AB4-A91D-4E36-A3A8-00561673E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836" l="9705" r="89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462" y="3230429"/>
            <a:ext cx="1209053" cy="108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54">
            <a:extLst>
              <a:ext uri="{FF2B5EF4-FFF2-40B4-BE49-F238E27FC236}">
                <a16:creationId xmlns:a16="http://schemas.microsoft.com/office/drawing/2014/main" id="{3983C728-F504-48FC-80A2-B0DA17F105C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21165" y="3223147"/>
            <a:ext cx="876341" cy="9829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82F3DE-1915-42CB-9335-264844E80B62}"/>
              </a:ext>
            </a:extLst>
          </p:cNvPr>
          <p:cNvSpPr txBox="1"/>
          <p:nvPr/>
        </p:nvSpPr>
        <p:spPr>
          <a:xfrm>
            <a:off x="1493601" y="5494208"/>
            <a:ext cx="1724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Функция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EasyEdge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для подравнивания кромки газона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8"/>
          <a:stretch/>
        </p:blipFill>
        <p:spPr bwMode="auto">
          <a:xfrm>
            <a:off x="325986" y="4157120"/>
            <a:ext cx="1250745" cy="95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7"/>
          <a:stretch/>
        </p:blipFill>
        <p:spPr bwMode="auto">
          <a:xfrm>
            <a:off x="3497473" y="4136334"/>
            <a:ext cx="1023774" cy="101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EB9ADA-5239-4B4D-B3F3-51714B019463}"/>
              </a:ext>
            </a:extLst>
          </p:cNvPr>
          <p:cNvSpPr txBox="1"/>
          <p:nvPr/>
        </p:nvSpPr>
        <p:spPr>
          <a:xfrm>
            <a:off x="4460459" y="4059639"/>
            <a:ext cx="19793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Рукояти складываются без использования дополнительного инструмента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AFFFFAA8-3DE5-4B6F-BFE3-A0BE6CC19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356"/>
            <a:ext cx="9138399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Электрическая газонокосилка 1300 Вт 33 см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28" name="Table 11">
            <a:extLst>
              <a:ext uri="{FF2B5EF4-FFF2-40B4-BE49-F238E27FC236}">
                <a16:creationId xmlns:a16="http://schemas.microsoft.com/office/drawing/2014/main" id="{3BB97D2A-8147-4E67-8E8D-64154745F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800645"/>
              </p:ext>
            </p:extLst>
          </p:nvPr>
        </p:nvGraphicFramePr>
        <p:xfrm>
          <a:off x="6789437" y="1244973"/>
          <a:ext cx="5190144" cy="1819310"/>
        </p:xfrm>
        <a:graphic>
          <a:graphicData uri="http://schemas.openxmlformats.org/drawingml/2006/table">
            <a:tbl>
              <a:tblPr/>
              <a:tblGrid>
                <a:gridCol w="2533763">
                  <a:extLst>
                    <a:ext uri="{9D8B030D-6E8A-4147-A177-3AD203B41FA5}">
                      <a16:colId xmlns:a16="http://schemas.microsoft.com/office/drawing/2014/main" val="604282760"/>
                    </a:ext>
                  </a:extLst>
                </a:gridCol>
                <a:gridCol w="2656381">
                  <a:extLst>
                    <a:ext uri="{9D8B030D-6E8A-4147-A177-3AD203B41FA5}">
                      <a16:colId xmlns:a16="http://schemas.microsoft.com/office/drawing/2014/main" val="478306470"/>
                    </a:ext>
                  </a:extLst>
                </a:gridCol>
              </a:tblGrid>
              <a:tr h="1484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</a:t>
                      </a:r>
                      <a:b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</a:b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RLM13E33S</a:t>
                      </a:r>
                    </a:p>
                  </a:txBody>
                  <a:tcPr marL="90000" marR="90000" marT="46655" marB="4665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67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Мощность, Вт</a:t>
                      </a:r>
                      <a:endParaRPr kumimoji="0" 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5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1300</a:t>
                      </a:r>
                    </a:p>
                  </a:txBody>
                  <a:tcPr marL="90000" marR="90000" marT="46655" marB="4665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520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5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90000" marR="90000" marT="46655" marB="4665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589970"/>
                  </a:ext>
                </a:extLst>
              </a:tr>
              <a:tr h="136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Рукояти</a:t>
                      </a:r>
                      <a:endParaRPr kumimoji="0" 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5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2-позиционные рукояти</a:t>
                      </a:r>
                    </a:p>
                  </a:txBody>
                  <a:tcPr marL="90000" marR="90000" marT="46655" marB="4665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840281"/>
                  </a:ext>
                </a:extLst>
              </a:tr>
              <a:tr h="188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скашивания, мм</a:t>
                      </a:r>
                    </a:p>
                  </a:txBody>
                  <a:tcPr marL="86007" marR="86007" marT="44584" marB="4458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рукоятью, 20-60</a:t>
                      </a:r>
                    </a:p>
                  </a:txBody>
                  <a:tcPr marL="90000" marR="90000" marT="46655" marB="4665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274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05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lang="ru-RU" sz="105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</a:t>
                      </a:r>
                      <a:endParaRPr lang="en-GB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90000" marR="90000" marT="46655" marB="4665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19303"/>
                  </a:ext>
                </a:extLst>
              </a:tr>
            </a:tbl>
          </a:graphicData>
        </a:graphic>
      </p:graphicFrame>
      <p:graphicFrame>
        <p:nvGraphicFramePr>
          <p:cNvPr id="29" name="Group 20">
            <a:extLst>
              <a:ext uri="{FF2B5EF4-FFF2-40B4-BE49-F238E27FC236}">
                <a16:creationId xmlns:a16="http://schemas.microsoft.com/office/drawing/2014/main" id="{68C5E418-86C2-4F78-A4B9-2882EF750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140238"/>
              </p:ext>
            </p:extLst>
          </p:nvPr>
        </p:nvGraphicFramePr>
        <p:xfrm>
          <a:off x="6431202" y="4311598"/>
          <a:ext cx="5405955" cy="2130364"/>
        </p:xfrm>
        <a:graphic>
          <a:graphicData uri="http://schemas.openxmlformats.org/drawingml/2006/table">
            <a:tbl>
              <a:tblPr/>
              <a:tblGrid>
                <a:gridCol w="1299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RLM13E33S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Bosch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Rotak 32 / ARM 32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Gardena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Powermax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34E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Мощность, Вт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1300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1200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1400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4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Мульчирование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Да, в комплекте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Да, опция</a:t>
                      </a:r>
                      <a:endParaRPr kumimoji="0" lang="en-US" sz="1000" b="1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Нет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ru-RU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 рукоятями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 л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6497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%20iVBORw0KGgoAAAANSUhEUgAAAkEAAAJ7CAYAAAGT4nXwAAAAAXNSR0IArs4c6QAAAARnQU1BAACxjwv8YQUAAAAJcEhZcwAADsMAAA7DAcdvqGQAAP+lSURBVHhe7F0FYFXVH/7W3T0GbGOju7tFEQFbjL/djajYYCAIiAoCIiqCBdIg0t05GkYNNsZYd8f7/75z3oVZSA0Gvm9c7nv33Tj3d77zi5NWJgEsOCf+k0LKzc3FrFmzsXv3Lpw6dQo5OTlwcHDAgAED0KpVK/NZZ/GfE9LAgQMxdJgX0jKK8cKz+/HUhzawt7dDRJAzUo90Rr9+QxESEoSwsDB8+eWX6pr/lJDSst9F/+dPwtXNhIRTWcjOyUKf3n3xwgsvmM8A1h97DB6+pXi29zE0a9oMn332GUAh/RdwquxJ07Zt20zdunUztWvXztS6dWvzL3+P2LhvTA8//Lj6bG0W4HWNvdmPwDZ5GJo1awYbGxsUFRVh48aN5l//irKyEgSHlOK94X30ASWq6xgdO3Y05eXlmb+dH4YOHWFq16mu+dt1z6RlGDx4MJycnMzf/x2rV69GQWEh1q3aZz4iMAvrusPTzz1u2p9zn/nb+WP79qPmT2dxXTIpOTkFJYU2qOPyk/nI+eGjj4aJr/SY+dtZXJdC+vabyZg48Svzt/PDvHnzpFgBK1euNB8pBzOjrhvMnbvU/On8UVZWZtq69bD5219xXTHp/feHokqIt/nb+eODD4bijTeeMX/7K64bIX3++ZeIOXZIvOSm5iPnh5kzZ8HNzR3Lli01H/krrgshlZSUwNnJDd9PnmQ+cv5wdQ3AK688b/7297guhLRtWzSefOoh87dzo7S0VO1FD+Gdd94X7zsdsbGx6tg/4ZoWUnFxMSZPnoZGjSJogMxHzw2GJcTIkZ9i164o1K1bB/n5+erYP+GarQUYP348Tp5MQFZWBsaMGW0+en7gK69etQP16lfDvr170blLF/Mvf49rkklRUVHYvGUrcnNyL1hAxODBQ8QSvor+/ftjy9at5qPnAJl0rWH06NGmiV9PNn+7MJw4EWt6/4OPzd/OD9ekkNav32P+dGGg07hx4z7zt/PHNVfcfvpxOpo0qWH+dmEYMXyUFLPXzN/OH9eUkN555wNs2rzugqo+DCxbvhIZ6RlYuHCB+cgFwMyoSo8lS5aZ+vTuY/524Vi7Zqf504XjmmHSqlVrMXfeXPO3C8PoL8Zh4sTPzN8uAmZhVWrMm7vc/OnceOCBB0w9evQwNW3a1HzEZPrhh59Nr77ymvnbxaHSC2nRonXmT/+Me+65x9SvXz9TRM1A9T0gIMBUq1Yt9XnDuouzhOVRqT3uMWMmICDQB3ffdaf5yF/Rt29fFeA27bkQ9vZARhpQKFHG1LHe+OijEXCt9TLCQ7ORlg3s3iGWSqKSyAgTbmyyDq6O7cx3OTcqrZBef+1t7Ni5FcuWLjEf0Vi1zwpLf35TNQvl5uYhMzMTzs7OeOyDb5CdawUXK8BBBPHL6A+Qlh6Hx96diDK5rlje0lZ+s7OV4FZi3BiJaUtk/3BX/npuVEohLV60FNNnzsA3EyeYj2i88cYbsLKyQmFhoRKSkXTuk5OT4e0dgI4PjYWjUCpr9/fwaXY/UpKAtx6xR2RYC9UHgKxzcM7Ah1NOYsa3QNN2Jjzb59wiqHRCYhXG1KnzcN99t5qPaLz99ttKMHxJVnfoZJsQH39K/e7t7a2OM8q/776nUFytJR7uEIB08Y3s7OzU8QcedcfNT57EpuXAsT3+2L7aCwcOHFDXnwuVTkibNu1H69Z1zd80nnjiCSUUCpAb2WRra4vExET1mQLi7xREaFhNbN28BQ+/PxuDHqonespefpOgdlIUFs0AMpP9sGO1t7oPz9+/f7/5Kf+MSuUnfT1hCrZvX6lemNuQIUPw1FNPwcs7Dza2Zaq4sO6HW3a2aGKBp6cnrK2tlbCsrWzhZO8AH193WFmb8Nywfbjnpb3o+XAUYmNEn82srQRUu3ZdPPzIY0pQ54NKI6RBg4ZgyZL5ePbZZ9V39vSIi4tDl65xsLE+jlat4/HmuyZsF5YwLKEQKSCygZ/JrCef7I89+6LU52lD+8E3QBS1QzHmfx+I8W/XUff9eNgInIyPg5eXtxLu+aBSCGnQex+iuLgA02f8ql74+ed1nbOTYwx+mOqOl3q8jyEzamPwq+vw69yOZ3QPNwPVqtXAoMEDUFBQgIyMDNTrPg0nhT1fD66Jojx39Lz5FhF4d3wy9CP5PV0UjZVi3/ngquokPjo9PR1Ll67D3Xf3VvS/9dZb/1APbWtrB39/P3VuSYmVCKZMKW8qYzKB5zo5ucLTwwtHjh5Ei1uWIah6JpITgW/er63uQfaMHDEM/frdj+AqVfDu22+o+/P6ffvKtfn/A64qk5iTe/cdxz339FFCYPFivTV1j2HJiooKVZe9hIQEMfOnlLKmgHgtr+GLPvjgMzgYvRd9X5yB0/GZ2LnJChMH11IC4nm8R3paGiZ8NRaD3n3rjA47HwERl01IxSWZ5k/nj6/Gf4O83GT1sgRZlJSUpARkmHlHR0elg3iMAuRGoXGjAm/cqKUU17fQ6b65OH5QHM1pVTH/uxpnBMg9nU7uDYYS51vUiKtW3OLlJSdOnITBg94WxpTi3nv7KYYYySGLsrKy1Ge+Dw+TGTxuY2MLFxcnVK8eKcfEOaw6Bs6u4mWPipSwQytx4z5GkTRA4RgCOh/zT1yV4sZEjxs7EY8+G4sf1jrjrR9sMXSML5xc+DImYQuZVCIMclQhh4uLC9zd3dSeAuBvZEenzt1h7TsGCSds8fOoUNjaaf+JAqIgqNgNgRiK3lD2ZOT54qow6bvJQ1Gt1hrEZ+zDxCG+aNCgMUpDpmP33iLkZ5uw4pe7cd8dSYpZfGn9ovplze+MG3v0xqrVS7Fz5w4JU4rMekrrGoIMIpghFIwhOG48dj6etoEryqTly5dj2rRpknI/HNx2IxJ2/w89b/dBzIntaBrwAG6q+TqcMp3haHczHnzKXilwxmksjmSYtbUWFrM1Ny8Phw8fUozQitjavNeC4Mbv3Cgg7ikcFlcK/kJwxZj05JNPSfjgJS+dgZSUHElwmfg21dCiRQt13NbWHg7e/VE3fAwKTfPQrO50+Pi4wdXVTSlvBwd788uxSIlbEBCIdWtXISdHe9729o5n9JDJxJBDFztdPDWbKCDifHWRgQoXEhNGq9WyVRjs7UJQXQTjJULJzy8QfeOkmMKX+m7St+jQvgsefb4YKclp6NFhqrJqrq6uak9BOTo6yUvbKAvYuHFTifPWK8eRoJALC3Kk2NmI8qbusVYCKqHusXJUSp/POnbsmDr/QlChQlq3bp0UicOoWdsV2Znu6hi9XfVI+VdQWKBaY5NTTiDAvzrWrFmPuUvukuK3F/f1WQEHRwelrF1cXNWwBi0sJyk6QHh4DWzbtlUE7YKjRw9LsStURcxWBOTgaC8uQzHy8vLh7GKLogIgMKgq1q5dq4rdhaLChLR9+3bk5scjJ9NO6RYK5+ixo+aXdVaednz8SVUsjh3fJUXOByM+bwSTbbEwoAQNw3+U4uahLBwFRWGQTbR2Igsx/6HyjG2KSY5yv8z0ZGGQtWJQWakJDRs1V0zaunUrQsNCcUy88aNH45QgLxSXLKTylxsJoOU4cmQ/oqNjJOdsEBNzFAcPRiMwMFCd7+8foCrJKKScnFT4B3rg/aEN4ORmQllJkfg8jvB0ug0N6zwognE4U9QMd4AK3M7OVp5xVBXnkpJCxRDqdSvZV6sWoYopq0mOHDkiz/MXF8IdP//880UJ6bJaNwqA1alM8MmTuq6Heicu7iRaNG+Jvn1uxR133imKOwUnThyHu6ctfANdMWhYEEoQJy+WI1arQNjjoXylzAz5Lv6QjY2dCDNXBa9U2hxVdOpUgrJspWL5qJjLqJxFXxXmF6oQpnaTLOWVs66pqIgKW1u5i8EFCWn9+nWoVtUfgQFe6NK5rfnoH5Enpjn25Da4ubmJYt2I1NRUNG3aFIWiGHLzcrBm9WqkpaWiZ6+OIiQ7vD4oCMWmwwirnifsyEFwiDOyUr1x/PQ38PXzQUREpHo5FtnTCadw/PhxVduYnZ2jhFRUXABTmfaBIPvXPmigwpUje7wREhICDw93yShH9H34/P2iP+O8ituyZUvwxBMPK5qXSI4V5hepXJPL0bplS8yYNV+fKGBiN23apHKxrIym117pBZOpWBLsJcq6CDUi/IVNiYhsugY2drFo38wbxaX2KCjyR8LJKjidegAj32N074gNGzaoYVUpKUnCGJMqcixqhcKqQglcraxo5rUnbSv6Lb+gBFWrVlWZ5OPjI8zOUEJ96f0C3NVtW8UUt7VrV+ORhx+Q8m4lwWgBnn+HHrA7rOxT8HB/K6wRC3bnHX3NZ+si90z/Ppg8eRLGfzUK23dsgLePq9IrS5ctlaKSAEdR3j3vnI6Y2CR0bE4ClAjjXHEy1huvDZiNr0c6Y/PmTYoRTZo0EQadVMWP+onhCfWci+gcFjM+r0x8LhbxEtmTtZGRNc/EeRQUjcWsyc7mFF44zskkPqhq1QA4OzkgMysHITWykXDcXx7shx53nsTKudVRu8VhrJprh1On09Q1jNarhfrjw+k5GHy3vwhAFLEzQwaTon7TZq3QsnVtJJdNwh03lyDE3xaHj0UgL98b7761BtX8bsDs2bNx8803C4vWKt9GZKFe1s/PVwtF0nX69Gkp2rkiHLKXHURdERoaqRhEtrCYU2Gz+Si84X4cjorEzFkzVRovFH9hEhNhJMTD3VElICc7F2npmchIK4Ovrzv6PJSAeT95qSK1fbW/6JqzUXZERARKi0XX3OIm1M/DlxsyRPfwnmK+PfIRXGMnWnSZg5JcZxGoFw7HeGPXXhNu6bwIe7cWYtGiBQgKCsSmjesUE9zcPJVnHhQUhPr16yuLRUeU5p2MYjpZ7KmXyNaQGjlKcbNY0rIVFuXjUFQExo4bqxN4EfiLkJgLhpCclbkV38O+FAmnkkRAQRg+uRBxu3vBRhLYuGkEbr43UyxMibquR48eqt6ZYYaKR01WeLyJK2KO5COn4DT6PC0+UEgC9sXIS9jbISPdGTe0i8bLj22RImGnWEC9kp6eJgy0FsFUQUBAgDDIT3ntJ0/GqyImN1Y6SGWoCIfFjceYhrgjLop9rGjjnozz8vJSTOT5F4M/FDfjIwXEXKxWNRB28jLPv+uK7z+zFz3ggLTULJWbBnhu69atVS4WFLAlo0DlIO/FHLWi8yKfrcVBLBKl3aidHfKyrRB7WF6whPexwmuvvY5hw4bJvaisnSQz/MQfclZFiIy57bbbMWvWLHnpAnlGoVi6HLXPzspCaRmrPExyvpN6toeHr0pLq66FOLDND2+MkGOln6FVy1Yqwy8GZ4RkCIh7mlYKKTS0irIc9z8rEbV4svlZ7lgyW9fH8DiLFmnN858bGIjTMfURHB6Db0efxqFDh5QA8/Pz5GXdEBvHvtL0Z3SO01L6+QXg8cefwCefDFNeOKs73NxclePH73xGnz59VLXuypUrJE1yvbonuxRbCbtPqfOzczKVp00hzNtUDU/0LRMvOwwDRyTi1rYHxNOPU8K+WJwRrS5muvHP2Dp06KTovGpBMTy9TVgmCpqWokqVYLRr116UY5ryY2rUiMCwd47iVJwEre7pig21a9dW57LphkL09/OX+CxYfJdqUoSC0KvXLRLIJmHUqJGS+56KOV5enqpoMFajmb/lllukeJWpgXrMPAqB93R390CqOKSBorsCAwPEorVQwre2ssYtLU8oHVYkRe3OjoexI2rvJQmIUExiArhp4ZTKS9HVJ5tKUbdOpOiHMjzwrIQBO9qqRO3cuVMx6LbbbhUd5IXFixcrxcpKehYxMoFMZPWrakSUe2dmJSuBMyOs5K/UVCrC8FEvzpegZ87rWFSIHj1uFAa6qPonpktugXr16kkMdhQ7d+xANWGKt7enyhAp00pHMqO3bFmPAmHas8+9jAceeEAytIq636XAShKghEThMNe4p3AoJIYBaWlpwqg2SlHmixPJnC4qzBPBmdC58w1KkbIZ+rvvvlOC40tTiHxx3jc9PUmELrGVvICNHKM+J7MIebR6SVc3H9mzwt9F9J2t6Lg28rJbVFpYjHjOnXfdjVdeeB2PP1OIebMD0LxVC7i7uQsLPZSO5CAasozKPzw8XALg6krhXw6YhVSmXpY5RgHR12G5p4AYiKakJKs9qxrkFFUskpISVQzG2KpLly7o1q2rGopAb3fbtm1KSDnZqWcEYmdvg+Ii8daLhKHC1DZtOqpx+Qf27xaD4CIvFCwmvh5iY+NUOrgFBweroj1j6nQp7mVyP2sRig9uuOlGZa18fX2VIFhcKRxmEtlIhc/PlwvlmMSElYgFKVIBZGYmi0qW2Zk7Wwzp+bKag4NWWFfECjA6bqzqYNFipH/ixAk5J1mYmKuKmJM4o1nia/Her35YA6t/F5ehpCpLiWLe9u0bRSChZuVrIy/trpjw29x5+GT4CAx6711VlO65717FHMZkVYKrwIPuhjDbVQREthl14peqg/6MP1g3solCoXAYqDJh+qG66wrB31llyi4v0dHRar4P6iK+7KFDh1XUTWElJ52UY7SKjKcKUDOynuS+t7BxnWJArboSvyWW4t7nTmHQ8yJknwD1omQBPekbb7wRmWkZWLJkCfrdf69iho9kRBUKKKSKCMdbnUsdxt+YPqa3IvCXsISMYa0eiwkFxNyhALT1OytIVnaRMbt27URU1E7FKNYyshikiR4qEsHYiX6ho1e1mnYVeC/WL7MYwWSDI0ejlSXz9BQLWJQjws9XVa/h4aFoLharuLRYWTI6lDQMwcFBcn9fVaQqkjl/xl+ERPAQNwrm73KHOoyCpKBYZ7xjx3YpMjtUawiLW+yJI5JwXc+cL05f9+43I7LFaiyfZwV3p4bKIFDZUs8xvuJLJouOcxOB+Ii37iksISMpHBYtbgFynpsEtw4OTnKtZraRtopikIG/FdL5gJeRbRQUHUdaI27UVTHHolVRY+JZ71O3XmNlFQ0lbmQAv0c2OY6Ew/WFHW7K02ZIExQUrJhDpc1jhmtAwRqsvpK4aCERhqBY1Pbu3Yv169eLoDZj987tSkjFUjTDQuviWMwhZZ7pobOY0IfitYY/RWvatGkThIWFiyNYVYQToootq2p5HZl2NYRj4OKCGTOYaOoFsqR69WrK06XOoKOoKuVE/L3vK1SsYL0QX9QQEIXKSVXa9tolgl2HOnXqqLqgxo2bIDIyUhU1mnWypyKV8vngkoRkgC/C8IPeLas52JpKZ5O6a+Myd4TXCFeBMYVDy0d3gy8dGVkLowfnY8yY8WjYsJEKb+j3kD0Gc66mcAz8rZAupATyJVi06DFTCZNRcgPlMPI+Bfmil7KyRRm7KvaQeaXFVmjQoCF8A0qUb1a/fkOxaGFKL1E4lQ1/SdGFCEhDn08nkHVJVatWw+NPPCPCE3fCfC+GM9Rb1DEsOg5O4n2LU7pu1V7MnbdQFS/WFFRGARF/SNWFC0jHX9z4ghQCGw3r1KmNW/rcplpTt+/YDDtbK7wwOA9LD3gpP4vs27NnB2bOmi/FrIHyoSpDsfon/MW68ev5Jpjn6sBY99agk8mQJSYmRjmNMTHHMWXyN4pRvCMfxHM7dOiMX36ZpoRj6J7KjEvyk3S8p4XE+I41BwyKGaRSUAxXKDj6ONxq1qyp6pmou6ictT6rnEWsPC7JT6KQKCDu6S/p7sHpqnaAATK/U1HTYtE9oKtgmHOeT0FdC7gkIRE080b1iq7jzlfsIbNo9djRgZE7mWSwho+8Fhhk4JKFRPAWhudMhhi3pP9EJnGr7HrnXLgsQjKghcVWVT24hYIxtmsZl1VIBsrf8loXkAUWXD5USHG7nvCfFBBrQz/5ZJS4KlmqVpWuCRsdPv/8c/MZZ/GfEhD7cJ48NRkt2jjjxaePqJ52r4z0gZe/FZp4d8cjj8yVKCFdObuTJ09WMeh/RkC33nobOAF5j5sCMO1nEU56Mthtmc3mBhKzN2Lf6U9wKjYPi78PwA8//PDfEFCPG27GB98FYPATCSo0YvMYB+2wseKfEBc3S8KrZsp/ua5xyy09TVtOPWb+ZjLVr19fTVB+Lhw4+bT8/576fF0L6LHHHjPVr9fI/O38MWPGYvOn63jO7bzCJUhNycCevTvNR84PEyZMQbt2Dc3fLlNFf2XER18Mx+w5M8zfzg8vvPASTp+OVQ2oZ2Bm0nWFxUs2mj+dP8rKykyzZv11duXrjkHvvvMRDuzfYv52/pg8+VdERJZjjhnXlYBWrlyLE7FH8dJLL5qPnB+ee55F6wQa1K9vPlIOZiZdF5gx/Xfzp/NHaWmp6bff1pi//RXXDYOWLduEO+7saf52/vj66x9gb19g/vZXXBcCGj58lJjmRuZv5w8WrUPRe3HDDTeYj/wV13yo0f/l15GVlYZvv/vGfOQs2BrDquA/g6/MEQInT2aiceNw1Vvln3BNM4htdK7urvjm24nqpf+MvxMOwSrhyZN/RsOGoap971y4ZgX0yisDJNiMxocfvHfBDQUPPvgoTsWfwNSpU1XT1blwTQqInUTr1msueqex+cj5gz18H3zwSQwa/J76zP5O58I1KaC9e6PRtnVD1UXnQjF37kLMn/eL6tj1+uuvm4/+M64pJU2l+867g3E85ih++eVn89Hzx8ui0LOz0kWhTzQf+XdcUwxifwAHW/uLEg7Rum2HCxIOcU0JaPWaLRj8wbvmbxeGmTMXwt31Ivpls4hdCxBP2fzpwvHGwHdM9993v/nbheGaYNDIEaPh6npxzdnstlM9NBw//vSj+ciFodIr6QEDBmLf3t1YtHih+cjf49XXXsHphCQ1FoX9vNk7l1j4+xp06doCnGLjoqB4VEmxbt0G0739zr0K36FDB03333+/qVWrVvIt2+Tu4Wzy8fFRv7355numO+64S32+WFRqBr391nsY8vEH5m9/BUcXsV9SRv56dL41A+zMlpYCfDvMDRERNXDXXfej4z16xYdNW/Xc2cXiON/Vtz3qBKxRx/8NlVZAc+cuR9++3czfDJzGR8MGIjczWA2/Yt+k3bt3o3MvO3S+axUyMwEut8Y3MiXsQaZfA3iI4cot03NjU4txzw/LlwLdutdE27CD6s7/hEopoPnzV6Bbt9aqp6yBNWvWYNGiRap3Gxv/6DQSTH5+Qb4aD8vGwH5vTcHeeZ/jVOaP6HTnNqxaAHz2FrsI6o6mbE6euCxOmGaF9FTg2d7nnrC30gno449H4MDBPfhhyhTzEeCbb75RY/7Z5Y8ComUycPLkyTNjQXjczc1Ljppw4zOf4d5W7mo4FseYsMvgW9+sRXwMO5eaMPyF2rC1K1Ujnc6FSiWgV199EznZGfhqwnjzEeCll15SU/MwmRQA9+wYykCT4AhGoyctf3/oweeQ5NwKR6OsMGygHgXwwVeFCKpRgORTwOev1RILp/uLk4XXjICmTPlRDZJ5uf+zSgjEiy++qAYp12/ggJ1RJSIYPbseBcJxbsbwTm7sddusWVusXr1UrdrX5ZFJSIrj8FITkkQwi34OQXGBi7qeHU3JRg4z5eDnc6FSOIocjR0e1lAJh2DuUjhkyYY1m+BgH4uSor1qHmwXFzfFFOonFiueS50UEhKGXTu3gaO8C4typfiYEFbbBHsJ+Od/V0sJ574HHlTDvNq0ba+ew5kj/g2VQkDr1kWhQcPqijmkPScK54QHa1euQ5pPOBak/g/P33tY9AiHXukhp2QRi5rWR1aKPcUlhWqasttenoZFU62wbLYNxr1dU51fIyIS33/3jXwuQ8NGjVXRe/nll3UCzoGrXsRGfvo59u/bi2+/najYwLmKCCaLL8/O6SxKHFjj52eFxEQ9LIvs4Z5b71vuwa/Tv1dmv1mvmcIe4Ov3w6QoOcA/IAD/e/ARJZA5s2ch5tgRVYvI75V+/uuBb7wrSjIa36mcNalJD8gc9t+hjqCAsrL1hHEJCaewZ88pxTBDOPy9atVwTJ8+BYUFhajbdaaavfjbj2qKAERKglPx8Vi1crkS/qHoA8oK8vO/VbUauGoCmjt3vugRJ3wtFosvytGLHE1EfcLv3DjEwU3YY7wQJ1ThGDWadgqIfQ0D/INw01NTcceAuWDjxLh3ItX5ZAg33iNehDTs4w/NT+bsOLbnbMkoj6tWxL6ZOBmPP/GQelHmKic54VB0IzWcTYJC4cvKPxGY1k88l30IU1JSMXToGMxa1wT52VZw9bARZRyu9JK+Rs8XwM34TJB9vAen5aDj+W+4KgIiO6L2TICH73FMXf85QrwCUTfgLowaIkWoTBctDsNiysgAbiQ75zvidBlFUvx63tgHO6LWoGqT+Zg9MUxMvS52FAaFZHw2nmcIjp+5v+LTy18Itu4eDVuX37Ft/wrELnsQ+Yk+ePe78ThWNhNffuMPN0/OI1JoFhSHY2n20HJxHKy/nx9y87NV5f1vk8KlyGiW8cVZrMrnuXHMsHiG8M4XV5RB7733Huo38kJ6ijNyclPkJZNQZr8Ft/buhu+/ysWBA/vx66zbkV2wB/feulM5gBRK+TH3TG6bVu2waMnvooviVHHR+kZPS8/PBku4EcZ1PE5cyGTgV0RA7GrLfse+fs6QIFwpV07M1KQJ51qM1IJwtEJYDWGJoztMtr+gc6slyhnkxnkb7e05glETvm/fuzF27Eg1gSVNOyfv5aYFwk37RoaACOM1OecaR0WeLypcQL169UKkOGl+gfbw8ghTypED8tjNjRM5HY+JEQGuEkG4oH3Pjejc4UY0jPhGvuvIm/Ol0eIYbKKQHvzf0/hoyBvKR+JELdbWtkr5FhZkq8nryDZ7CSc4Kxc/l5ToIsZh7BeKChMQdcbYsWPRoJEfCvK85cXYVm5tNuX5Sq+Q8ouXzmNe4/Ch41i+/g7EJhzGDxMTMP2nA3ASN4CzzFBAxsYiFBYWqiaXS0w8jRo1IrFq1QophnpWYjV7luw51yTfjAIjA/ftOyTnaN/oQlAhAmLVwsyZMxEaZoeUJAekpWfg8OFoJRDGQjni83Ceaz6anQd8/Z1QUHQYb7xfE1VDIuBi2xvNGj4ijOFUzVpIuqhpFoWGhir9w4l36T/paZutYCfFzN7BTs71REBgEI4e5TNs0LBhXfz000/m1F0YLsmK8QXLb8YxKkHOZb17Vxr2CK3nzJmFrVu3yEvFY8eOHSIcTuVuJea6UIqeROMuyXjyxTCEVKmBVUuPI790kTCMCwhwBq1iMe2cp7FAfebG0db0rnU1SBlMZqXMeY9y5Fh4jQhV5Jghrq6O6po2rZup9F0oLklA5ZUgQeHQvygqPYzo6ENikl2xdOkSZYW6dbtBOYN169WTYpaGktJ8ibQLYOdwErc/aIumTatI7uejY7dqEr1XR9S+0cpRrFatujBSTwdPJjHCj4uLFeZkKQVdWlKsJmDhsznn2qvv11bCO3IoVlWkBYf4K6eTM/9dDC5IQL4+rggK8oG/P6sUisxH/wjqhYW/Rct5wfLCzrinXz81a4PWP2lYsngRXFztJboOQl7BTtz6gDO6t/eAk2M6bKzKUJTvgbwcZ/y+6gO12MCJE7GKeWQBg1rO6snh6Pn5XOqiRBxLCqkUdqJfigqLMfStQ4pZoeGcu8gXRQVl5hlIz121+k84LwEFBXnLSwaqyZNsxBrYioUIC6siFumv0/tt3bIFLVs2RYMG9ZWyTElOUZPsclICTgnWvEUj3HZ7b5Rab0CPO33Q9wb6LnmiQ4qRlGgv52bioX6j8cMYb9StW1fN+8rx+OnpKYohnB+ERU7PC5uvphJjUbK2sULNusGKNRQc2c30sp2Mn+kmXAz+VUAUjItYD+ZSQkImQmvaokWnYtRqnAVruwJUqfJHIa3cMRyPPfYolq/8HePGD5cXLxFh1VVFLu7kMbE6wSg1pcM1oAAP3p4qHkuxsMBaio0f8ouS8NFbsWjdqqeaV40K3MvLXeIuTkhnp8y6oVvUaGvZc9w+BcAQxM87UvX34SzFZBzZ1qxZU8kAe3FSzwarF4K/tWLGIVcpCr6+PiguKsF7X7ggYe8TGP/VaHgFpCD5pIf8FoDklHi0adMKCxYsVdc0a1kH1i5HYFXgh2OH8+HuSd9FgkRhXUTNWmjWvBEiGq1CTGwBXn4yD0Ulrjh4sD527jmGJTOCsXTZYtXeRXPOOawlNSIUJ/j5SQji5ip6yFlZJ1ovTozJ8zjnmp3oOU4l5h14Clkp1ZQg6ftkZxZIhhRg4cJzt8z+E/6RQcwlPf2W5JRVARLiizB74SCEVq+Bp1/zF6/YDxmZaXj6DTs19xnBF0tNysPRXa44fDAfI5fkovXNOcjOKkKVqvbw9DsOd99daNIsFSFBLjh+yhOHDodjQP8VGDzgCLZs3QAvT3fs3bNH7rlR0sBJdwPVdF/UJ40bNxYlnSZC0XNXm0wieclLZqeeqUa+F9VX1SEsZvv374Obh6MSLt/nYvAXAZE9vBmdOeYALcgnI4dg3pRAtO/uitc/scLUsdVVxffHX9tKQnTUfMcdd6hOlRSqctYksf27u+D3KbZKbxw+dhJ1umaizH83onb5i88CTJ6ajJ6dVuHwnmLxtiPUNKk5uaKvSotFf/iJv8NpTP1F14UIS9sq94FRPp/HP6aVf/zHY3QdWAnPOY+oqO3s7BFz/JjoxIsz8cRfihiFQy+4T5+bsWf3TlGaRfLS3srBq1rVX3LliPlMDU7717RpMwkjAnHoyB5lUlNTU0QoJcKwDEkyEy/ReFkx6rSQLyZrZKUCp45LlG1lC2cx3VzJ8/PPP1OZwZljdFHiwifOuOuuu1SLBaeOp6CNJSyyxJKViJ9UJsJkRrIy7dWPquDbUcUID4+QexWoDlfpaenYEbVDeeEXgzMCUrmh2KPXIGMONGxYWz4Xo9utQted+chOqa7KNsFYimwhrTt3bYNW3eORleyLKV8fUlWmZJNe6M2kmmj4MjS1zACJlpRH3L9/f4wfP14VB4YBfAlaIQqIv/ft20d+K8Mvv/wie11PRGXM8+ksUvdw0Uum20nCiZzcArF4oWoSXT6faxCNHTtGrehwsThTxLRwyB5dKc6HEwwOT58Ui5BeWwmHzSrUBaQ0XX+u+XNw/3F8+l6CKEQHNGvaSlGcppkzd3LlBc6l6OfL+aqDUCW4KmrVqoVHHnkUn3wyVBVVCob1PKwp9PTk0jnO6NSps6QDytFUQpXnUYgMajkdPZnrH+Cv5kujD0TGOjvTlFMvcSZ0F7Gmj1yScAjFIAqEiWD5plJmDlFQdMhat2oitC5Cq1ZtUa16iFLIfBFut912m5qnmong9ZwukHESixnZw01Pp8Op3HPVS6qXlT87e0cRjl6BikIic4yJvFnEOUqZ586ezcG1NBieYk0LsWH9erU6Z5WQYFUE6aVTKLRmp08niFN4UDFnxow5ZyYVvxSo2YWZAD3TlGYQBcSixVk4T52KFz1wmyr3AQEhUlzS5Ld80Uc1VAJ4/N1335HtPZVYWhClRGXji6alJTBPSUV5CcZXrB0kS3nQJLotSDGTOe7g4Khm72zYsKEIfokqvpxykB748iVL0aBxAby8IUxtCz/RVcwkFeU7cq5rNyVotsNzMkxOc0iGXypEQKUmLRhjjmoGh5xdOFtVbHFLTExS31euXK5eghtjG8ZFNWrUQO/evVVFFHUNOwuw3oUCSkvlgttaMPyem5tPg6P0SIsWbcTr3iAv5iwvVV0E5aOYaLSVkx2c3XzTug3o1qOtsPNHRB90wJ133yHC1NWuPmL6eR11IQXM9jPjs2bWpeMPDDK8TwqD03AxQCSbqFz13NT8PU8pSK4QxeoGfme8REHR2pAN9ICzs1NEKJzqnazhYgCF4lE3Q/9hsfjgOQ+5L4SRvhLlb1Bxm42NrlolIxiIdu7cRc1PzQXkvLyS0aDhnWLxnJWV47SFfiIcT2EQBWJ0YCCDeA9mxuXCGStGIVEAtF7UIWQSnTE9ey8dMys5pldSIHMohD17dqscJ+MOHjykigeFm5qSoHQPr2GtXm5OHpo2a62miOdLcDI4TrHs6uoEO8c87Ik6Ajd3PWs5PXcK3tnRGclJSWjWorl4yHWVILj8F+eJ5Z6TfDvKOfSsDT1zOQVj4A9+ED+SMbo9ig1sOkfoZ/A3ugAUHAXIBjwKh6vWcdJuYwJvto0nJp4Up8+khJEjxapBg6ZKYLwXBUs/hfXGu3btwvjpnnj27hRhjrt6wTZt2oj/koTkxGTcdPPNSmB0KahTKBhaSKM/EO9npK+i8BdHkSCbmNi/yxEtqFJV/BhpU9+wMoxebkZGJuJPnhABZoonzSpQa9Su0xCRTY5g+ypWf1irFyN4LV+cLxwbewLu8tI04Vyyi6s4cFY9TtTNZSzITM4vS71EthjFyEjf36XzcuFvBXQ+oBCpc2i1OLs5zT8XEDh8mOFAiXoRKuWmraqhtEBCC2ETmUlzTPCxhYXFqvju3btNnMI7lMKlYMiW4GC9RA4tFXWMwZiKZMvf4aKfxoRSodKs1q5dR5y/2mKFwpVJF4IpAbJIOjmXqqJk1B8T1HV8YV9fhjC6yNSpUxfNmjVD+/btVdxFU885fYw5qXn+lRYOcdEMMkCdRbeeQuASNlMmfytxl+54wLipRnh9tfYQhUnHkUWKAtojEburq7swqRgvvfQy6tatpywh9QyHOVEY5YvR1cIlZwlfhDnM1WBYLWEjip0+lby5/CtDSNVA+PjbKkZRkJmZXIfMWhWdWRudhVXp4u/UV7WH9KEYhxlF6WoLh/iLgC6UUHwJhgtcBSEkpApuuaUvTPTKpXhx2Qmyxt6Vq3UeVEFsw5Z6qZyv57ijc62j+OGHqWoREzLnUsOCisAZAVEwF1vaKCS2X5FFnLLdykqvqnD4yAHFhIyE2mcU7enjoajf+gQ+etETP/44FY0aNVZ1PvS3KiPOCOji6KyDXIJWinVGjNRfGfC6WrOM806rgLXQhPk7HNDxJr1Y9tqFrujVq6co43bK1LNIVVb8RUnz6/kJy6ge0UGuUYfEGI0O5P79BzB37kzVdY6repaJF04TZyPKe/WajarTAk2+YfYrKy7JD9Lb2VoA6hgK6NixGNV2TvawiNHXYd0Q58dni4OuaKscVurfcNEC4mWaQXpogK4ByBFLlSqhQpoIK1cdp4+jHb9gZeopEB7nvrKzh7gkP8gQEv0aCshYS5FxF4sgG+uMKgjqKAOVnTXlccmOIkEhUSjclA8kIDtotSiYyuLTXAwui4AIg03UR5QFhXItC8bAZRNQeRi3vNaFY4EFl44KKWIWXBtgMz0bZdinghUOFwsLif4D4ExAd94ZjKZN2dBUhO+nJGPNqmTk5OYg4VQ8Xh1QH1bWthIdpmLzloPw9fGCg4O9quWmf89uVw899BDYqPR3sJDoOsXDDz+kWji5eveECbXkCOMZFzxw/2oUFuWBi8uyCsHJKwnN6tyFt995E+l50TiaOgkFZSdgY2sNVxcbhLj7wsu6DXbuLMMjjw5HcFCgqgzngvq33367epaFRNcZbr65N374PRQHjmdhwjtWKC3Taw1xY0zI4Jl14iUS+nw2apRqMTkfZOfHw82pCnr06KE6ZzCmZEsLe9BZSHSdoEePnhg/vwrS0kzwynkXEZGhePe9d7Bi+UpFHsbIrETg6vE0TReDguKFcLQ7LJ8aITVzBnw8xqjjFhJd42C/s2E/eavJJpoHfwlnlz92zeRgq9atW6uun/fff79qY7kYjJ5yNxzye+Ng9A48+X4q6ridnWqFlRUWXIMYO/ZL07333mtq06aNKTEx0Xy0YvDiyy+ZdkYdNz326BPmI3+ERRNdYygpS4St9SKYsAvbTxWK9hlr/qViwEmeatdqhHHjR2DZMj0G5c+wkOgawoIFi2Hv4IGRIwZjxqwf4Oby12FqlwuLFi1GQnwaYk/GiA91n+r2/U+48p2VLLgofPXVFKxatQrNm9XC4sWLKpRAzz77Ivz8IpCQeAKDBr11TgIRFk1UyTFkyAhERtbBlB++xm/z55mPVgxIhQ8+HIZGDVti1Kj31cSN5wMLiSop2AF0yuRpyMrOxBtv9DcfrThMm/YrCgutcCI2Bt26dkDbtm3Mv/w7LOasEuK1197B7l3HcCzm4BUh0HPPvYSqVesh9sRhvPvO6xdEIMKiiSoRdu/Zi6gd+7F/3058Mvxj89GKAzsR0lx27HgjPv10EObNuzhzaSFRJcG7732Adm27ISvrFO6++y7z0csPI7u/+moC8vKK4OjghBt6dFKD2S4WFnN2lfHVV19j+bLNiD8ZixtuYM3ynarP4+Uo2xx0Ux68J0dOPvnk06hWrbaaXeaZZx9Tg204CdTFwqKJrgI+/PBD5ThnZeWicePmakaeG2/sUeFdHNPS0jHq09G4qeet2LlzrWpD42AB9oFv0YLTaFwcLCS6gmBLOpdT27hpC27ueRe+HPMxfr7ItZ8uBNRsn436As4u7sjKzISTs60aYMpG2abN26J7Vz1n+cXCYs6uED766CP06d0Xaak5cHHyQGioN376+eImPLxQ3HVXP4m4bkDUzm14ZcALqrMZR+OwMfZSCURYNNEVwvuDh6B1606YNfsnTCi3nkZFY8iQ4WjYoDlGj/kES5cuNh+9vLCQqALBcS8//TwVQQHhmDv3J4z5Uve/qWgwSzdt2ozjxxNx8MBOBAT44dnn9HIeFQELiS4zGBEZQ3i/+HwcbOzsUK1qIPr06a2OXQm88spA3H33Qxg/fgQmT55kPlpxsJCoAjBo0Ifo0K47xo0fKeZrpvloxYNZ+flnY+Dl7YfZs6Zh7rw55l8qFhYSXUZwqtFlS9di2bLfMfGbCeajVwa/zf8d1jYuWLlyIZ555kk13+KVgoVElwlvvvmeRFw1sHPnVjEjX5qPXhqWChmTkw+jdq3WaNq0lfnoX/HWW4Nx0019MW7scEyd9ov56JWDhUSXiC++GCPRT2uMGD4Yvy9aYD56cfjhx++xZPFyZZZYCchZ7LNy4pCeqlfS4FAdTuFkgGH6119/r6akPBi9B599Nsr8y5WFhUQXCU4Ku2DBMqxduwJDh36kmg4uBvfccxeMRXw4u1xKSiYWLPwC4aFdkFOwGymZO7Fx12d45u44ODjYqErCAP8q6HdfH3TrcjdmzPgRD77xOTh1hpXkJGf2KSu1h7NDADyc2sPP9R54ufTVD6sgWEh0ERg8aAj8A4Owft1K/PTTD+aj/4zCkhNIyvsc3/74Oeq1BBLigLWzQpGVpBd05GZrY4+A2nqe+mIhRLUI4PQpyHFOhgv4BgDVa1qjaSsTNk4dgiZNW2Pu/M9w/2vz9XLGAkfZs/aYGVoi/+lZR/R3kouLSB07BFQJAdo3uw+Nwy5uSfY/w0KiC8Anwz5Fs+btMVZ8j9n/EnVxfZBx48apYcgUMUN/Nj8Ye9Yh/RlsO6PZKnGcj3uej4WdmQXxKZxNHlg/sxfaNX0eW7etR7fHhqCwyIRStrEKc1irUJAHHN4rTvZPdlizqEStTJGblwH/KiY0aWuFBT+bMH2rFbx8gMR4wD8YyE1zR9/mGfpBFwkLic4DCQmnMX/+YvFRTqJhwzpnhg//HThrPVcFMojCjcTRE+5oVpAsfyaRsWIPM571TMwWdb7JDl0fmYhjK4eia7ebxHkehfve+RGfv22F1b/JeShB8+bN1Uy0nBCVrfScxZFT9XKGx7pNUnHvgARE77TCvu1Ai07yfCFdUYE1pgyXQCAqWj33UmAh0b/g7bcHo1evO/DpyPcxc9YM89G/4tNPPzUvBKbNk9Eib8zOZOwNcDYOOs8Ej3NWDs5QyfMMgvE4J+dv1aq9aJ1CZFkPR6MOcSiWy959vKZaeJWE45Bmzq7L+Z8DA7zx8dTdiFpvhTWLgRtu49yHwJLpXti/1U/O1WlgGtkgzDRfKiwk+gdwoaGWLTpg/cZlePmlF1Qp/zO+++47NUM5Fw1gpETNYZCIGwnBjRlNQvAYM47n8jOPcQI5Y440wriO+6DAarjxplsxbdq34lDnIrjBb2jcPgUjX7FDYVYDHDt+WE2um5uXiY9/OAZHFysc2S+ZKvfJzZb0DeGC/X8kdddu3bFq5Qp1jOnavXu3On4psJDoTziw/6CYrt8REVEHU6dOwrRfp5l/0WBmDBgwQI1vJyEYpUXv2yR7EwZ9VAtt2nlh6+Z0TPkuFiWl4gi3CEXCKR/xabhEkJ5UgRqI0zOSPLyfMR0js8IweaGhkejQ4QY16oJTuvA8aqr09Fx0uv8n+Q4EiE9TJrkXvQvw8hOTeMIa00ZHwkb8I2ozo/nljbffVcuYJZw6JQS1wuTvv1PPadeuHb799lt1zqXAQqJyGPDKG7jrnocxedJojP9qnMpUgntqh6efflrNrsgM4Cocdeqm4NvxB3Gi9TOovXUsfKq7IqyKDQpKbJF0uhCHD+UiKNgBDZt0KOdYFwt59AyNBMnBjZnOvYe7Nxo1bobjJ47i4IG92jkW0vH6kmIr3D1wKo4dsMI8CazuelylDuPeqSuEKTujcbhv07Yd2raX5xYVY9as6Xjo4cfU+lVcafqToR+p87gW6MWOzS+P/zSJDKH//vsinD6dprqLBgf7oV+/fmd+p+YYOHCg+syNpsgwN1QanHza25srFuUiI/UUtmw5jZOxuXj+kWxM+MkL7Tp1lfP1hLG8xvB7yoPHieDg6ujbtx/GjBkq6TIpM0n4hMSi051blNY5eUz8LFEw08Z6ISeVAxi1JuM28M13lG9FgnOxoXffHoj2HTph08YNGPT+h3hz4Kvq2TyXz7yQhaPPhf8siYzX/njIcDFBXfHVuJFiuqaqYwS1xubNm5W61+syn3WQDRIR3PO48ZkahYsXMTIyzuPG+1GLEYa2MDZ+r1OnofhAIfhl6vdqlvTSEmvc+vJ0xB+zwtY1QLsbeKEJEweL1jHPv2toL2shRbGQdOjwT/HWG6/htdffxOefj8T7H3yMt958nQlTxOG5xrOXLVumJg2/HPjPkmjgwLfRvVsvLFvxGz58fxDsRUMYoqDp4DIZHFJDMANY38MZlLk6BCMm1hzTzNAscf0A41ruDMIZGUZQQ3h7e6uM5zFuPI9dVvv26YeFi2aJ+TuAqjUT0KbvDvkNiD0skZXwbuVcVxzdHayu4T2J8nsStP8rr6mFp959+w11HtNlPNu4jhv9Mr7f5YjKDPwnSfTxkGGoV78Flq+Yj9FffK6OUQwUMCsJ33vvvTPHuGAEycLPzBi98phBEiMzz2oiEoMah3Mecp0Xmj+u0ctJmQ1tQPCcdm07ibm5AV9+ORwt+05XFYBR60Tr3ETSSXQ1tKYik3EN7298NvYkJe9Ls8v0Gd8JpsXQViQawXuwQHDZ3MuF/xyJOEQnKCgUO6I24d13X0RC8hwpmSZkZafjsxEbkZejV4skDK3BffnPhsiYOcxLY5kFaijJJvW7PldvJpNeaYDT3PEaLjR2913/Q0rqaZj8hiI1JQ3e4t5kpAGLfqqCvGy9Fg7voZ9hpQhSngj8nd/52aic5J4Fofy1PEZ/zDiHGwcLsELycuE/RaK8/GTEp70s4a4b5m79DraO1nAQ/yI7ww6nU8RESQakplnjdKIJTWq44dl+vYRJbpg88Tj2RNEf0qQRsZ3JXJJGfzeOc0/oz9RaBrEKCgrRpHELdO/RB1N/mYjc/ATYuK7G6t+95RxNEILRm6FNjOeQvAb4nffj3iAMf9fpOXsNiUPnnASkCeOxm266CaNGXd7W/uueRKtWrcCxYwdQI9IbBbmeMFnlw941TpzTVBw4vAQN61VF4mkXzPrFCvZ2NkrYZSiCf42dOJB8DEnxJvw6dhDcnE8hvyAXj/zvAEwletlULq1If4gZyU2jPJGoNcwfBA0bNEarVl0wafKXiDl2DDk5WWfIoUnB+2j/ihlOIhnZY5DFQPnPPI/34Wakg+aSZtiokuA5JNPlNGMGrksSsS3pueeeQ1pqKvz8/bB333pkZYrGyc4xmxUxB5LR1ja2IlhbuLq6ISjYDc3bS0htcoCLUw0xAXGI3p+Dhx6+Q87Pl2jJF6W243FgfxZefuqIZI6dyhSSiRt9Jb1Op0Gos2SihEmKjh264tTpU1i/bpVkcE65Wm6ShCdr4hg+V3mUJxHJYmiq8sTh79yYLpow4zjBuawffvhh87fLi+uGRF26dFGL83BtGq6U5upWhIJ8Z7UKtaNEVG5u7vD1EyKIpuFyu6yvYUZwM0RgmIBJk75DxxtK0LRpfQQGhKMEe8Ug5eOb8VvwzTiDQLrCUG8k0llCcaNG0cTQYJ+hO+64D2vWLkXUjm0qg7nyEqM8AyQhCURi8B5qPeUydhQyE5JkE7Iq30r+pCjINbreiWk3fCR+p2/E++zfv1+lsSJxTZPo8OHD+PTTkepzzZqRqFU3T/ybSDg76/YoI5LixN98TTrMXAe6oCBPrZRZJM5wYWGBcop/+vFHtYA1NUSLFi0xbdoMLF3bHvaOwcjMyEHUzr149uEtijDaNNgrMnEBJU0ckomkpHbjcb2CMDOX2/GYGNwuJJo/f7pqL2NaaG7YEc1ZoqV69Rtgz949KC7iIv4F6hrhiSKQJF7VNvOefFZBAYkFlBTrRbuthKx8thgxeRc9/p5rqPGd1X0qGNcciWgCWLrYgu3q5gh3j0ykJruJoLl0M8/QfXc4mzwXvjwT0UipdHF1l9LJSImL+eZh37698osViktykJgYBx8fP3G+dbfU4JBSfPnVw0hJ3yuZ5wFXdzu4WN+Ppg1vN5OIGao1Ef0OncE6k/Vv5bWS1h41anCVZEjaT6rFgGlyfH391ArKeqX4IjlPp5fkZ4s7FxTmPUiaoqJiODq4iOkNQVikE7r0iYeNbZk8zxZj3veQ55jE/zuIAweOndFOVwKVhkTlk/FPL0/yHBOH1MvLSsLjPORk6+XVdGMotxL5/aj6TqLwPlydmSZDn6Mr2gj+xq4TXCA9MzMFXj56tWZX9xy88U4PxJ5aiVq1Wor5KMSJI+moXsNb0miDd17dhjUrjknmaYLYiWNta0vTRvKQTDqyshci2clnEooZSnLT3DIdJCmX7GZ62ZZGkEDCdEmX+DlyLpepJJF4vyKG6HaOiIiopZ7JtFNenMmDdT7c2P+aXXTZj4hT0zzyyKPqvlcCV5VE//Zog0zMbAqeGX4i9qDI2kmZih9/1F1TOeE3NYsu2b6qOp9k4f1ZT9Ondx/xRdYo88HMpAkJDQ1B9KF9qFLND/l5uaLVMjDwvVY4cvwAIkLD4enlpHyOhXNj0LCJv5DFCqHhdWBT2lp8pDg0qf26ZKiNIh4z2lbIQj+FhNGaSROImobmlKTmb/TZtC9UoNLHdywuLlSr5NL8Mn30e9iUYSeE4fLnZaXy7LAIeHt7ISUtFu6uQeo8ajPew0+eUWqVAA/XSFUrvnLlUilwhxSZrwSuuib6t8dHR0crQdNJ/GXqd1LCPVTdR0jVaggXB5k+TXp6hhAjToSaqEo216uoXj1UnceSuWnTJuwVf4MZ6e3jjojIKkKoTCSlJEvmx+O5AfVxKuU4QoNdEVrVTZ5lK9bRQTJWwmOJ1qytnVFa7A4URyqNEHt6Knq0XYHgID+1YDbTt1dMI514g/hB5oVU2F+HGkq1hymTVawIxLTw1UtKCtU1lIMtSSSX04TRxykoLJb3dYGDvRty80UbVq+uSMK2PIIy4bHQWpk4uMtB3eeBF0/itcdP48TxU2fSUtG47CRq2LCWKmlG+ikQliy+UGmJOZwVW89w++jROBVenysJJAGXhi8pO46EeBvl+LL0//bbAtRv0BBVQ6qKUGOQLdqqQMwWNRJ7+XGjxmEjqp9opypVA1C7djhy83JwJOaAlOj1eOyZeohPikNotWI0reOh+v+UmiQqKmPtsKvsXZF82ltKtKtsTohLWIlpPx3HxhX2ohnjVVsan0MHn6We79i0aVP5Hq1I4uTkorQVTRBfkf4YNSQ3EoCEot+jNJD8LgG6MoP2DnbKwc7NK1Srv8efogn3UqYwIiJCaTT2R9KaVfeSpMmmDzhkvAsGPJyAmOPiL11Lmuj11/tj6i8/q767ypEUoRSLE1hcpJ1YLmaen1eCwGCq7jIkJZjg4kZ/Qp9LAe3Z8899fZs2rwo3l3C8+uoAnIw/IRrnFNq36yLX7EJySiLS07IkQ8rgLxnKRsgyU4n4SwUqg+ITYiRyqybmK0KlJT3vVwSHpSL2ZBH8/fPQqzMzz1musZVNSCSmMifXHempQqoSFxSVJEtkloQlc8tQlOeh7sFJoZhhJBH9HPpaNLlJSbqfNMlkZWUrEZiDIjxlwusMv4y/sz2NzratrTjdIh8bIRsznVEYScVVgF4dXA8jBx9SfYoM34fTwpCEfDbvlZKSIkFBojLjKSmpeOFtD8z7wRmLFi9Xz7kSuCgS8RImkFqhTp1wFS4zw+gIFoqgWMpadbZC7GE/sd/+OHgwWtSzqFuHk+Kg2qEw10F14wwKzUXLtr5Y8GuREMoaCafT/lYrPdS/Co5G56J6zTKsmu4qzwH8A/xEO+UgN5ulsZywrFhPYoPOHbsLIUpE0zkislYtBPj74HTmdITVjcbuKBc0bJyPri3FybayExI5CFlckZDgjbxcL8lwRxSXpeOV5zYj2Ke1nFOqMouOPXHnnXeqjGPj7MGDOsLToE9kq1rsqSlIIGofOtB8LzrfieJQl0jm07SRvtoP0ncg2RydHJTG9vYJQkCAv9I6Tk7uojlj4OLko7Q8u+ryfvQBSTySSRFQznV398B33116b8ULwQWRyDiVewq1SeN6knAr8RNspWTpyOfRAU74bnQCAw0MHBKCcR/p6vcmLQLhGXQYK+fbIKJGQxVlqSYDIdbQ8dXx0r0ZSp0nJZ0dvkKitm3bFkeOHBZC6CXTrazK8PPWPNg7mzDiaT9EbaI/UYIQMWslpXmSsakqKnL3cFRmLCQkFLXqVEG9pgVw91uDxUuL4eRgi0cfyIa9EDc7xx6padVF83jBWdye4Z+sx7aVtmKWGyoyqowXwnClcRYOjqaIjt6vPlMOspP3sBPSuCpnmvU/eqPzzw70vupdKQMjkqQfR82kzdnZln36QU5ybaGQomGDZnL/MkVIk4mVoLpyUmky+XN2cVYkDqqeiYwUF/HZnJVGP3HiqDjWaxWhrhTOm0Q8zdj40lWq+CnVywwrpmDEhr/xSQg+fj0WDi7ZqF3fAVXD7VC/sRNuvsMTJ4/nIzMpCOOHWSMjvUAJnCMY0jKP4p5H7TDmg0J4ejtIhqWrZwwbNgyTJk1S5+XlM5zPUUJnassnmQU6pGYJnvg4H/nZVjgSZYuMJEfc/7Ariple0UbuLk7wdXcWk+qOzRuKxI9yFseX7UslkmneeP+DKCyfky0Zb6+IzPeiNqAznJScoqIiEp69BVnjnZObb9Y2rkp7kETUOtp02aBjx46qQNGhp49Gf4WNr9Q+JBEdfhKK39mD0Ya126KRGNazCwk1V8NGzeTabAQGhYi5TlN+IclJLUQCs8sKZUPzRoLTvO2M2oYdUbsVgZhHBjkrGv9KIuNn7o3S98zTT2DBb/PYoCNlgt0gSvHmSHd8P8pLlTgK0Ep+e/nDHOxa3gf79u1RDnJ58D7cKJTOfWIx4q1UBId4oWOnbkrIdBYZIrOrJzOB8qDg6ZDzd30T+SeaicM7WbciN1QksLEpRb3WNohsoksjtaKp1AYdWtaGo70Jm7fGY9GsLKSdlvSbmybYkf22226XiMoXhw4dxPp161AspOUEne7urmIWPVRGkSjMJKaNPo9ucbdWqxCyTooVmIyeqDEoh8JCo1Zcf+eWm5sne232uSlXQP6o1Z2EuDynWrUaiqiMTkke+kP+/oHyfP6u5UMSZYs573pLKfZs8sOs2bNV+ihX/nal8LckKn+In41NOcmypaamoFnTBnAQIdKhZSm78TY3nDhQHYnJR9GxZy4CpbQv+7W6mIts853+CGYESzo7itOX4ndVoty85FqgScf9mDOpBnbu2q5KG4WWlpaqMoN1RBR0foGQS/7opPI41b/2QXQFnvykflfvQxbytWTHiJFCprnq1asXwsNrqJ5+Cxb8JtdrP4Vmhk0a7MnIPc93kKhJN3OwSYOayVl1reA1rOycPv1X9QDKyJAXSWI41OxvxHTz3DwhEgsazTO/U2tQBuxJYCXp4nX3P9oc82fECYkYMZaiTu06aNI+HmsWuitH/uX3SzHqbXs0blobgwZ9oPwwputK4y8kKv+Vnw3twz0FwM9MaPXqwcwPUcPs31uEKcsCcP+NR9CynQO69nLHop8aSSR1XAmGoJqmzdalylnVd9AUsJaV52zYsEENjakqPkzdBt4ICLFCtVqHsX9zPaQm2YudX6k0AbUQoyNez8+JiUlCglDRHodVKczL0442SzVJQuYw7YZq57MaNWqMunXrKv9m5swZ8k5Q6eC78TTDF2JTBtvatKmixtFNGETv3n3kf124aH6mTZt6Rk7c8540VUyLPq5/YwGkdqPpcnF1Ef9M7i9EpS8jp4hpY6c1Otdcp7VEiOot5t4J6xZ7qnc28iHhVJKY2ljMnDUPkRGRqj3uakGRiC9JIbMk8+UN8DtLD39n4lnKKQyWMJbWsNAQ2CsbLufI8R9X+OLu9hlooOqKMlUGsPaYqjhInBAShaWF96MZa9y4sZoqheSh70AhMZN0J/IA2YJQr2F1BFZNx28zElWamA6WbJpNOpY0dTxGaJ6wYpLaiE6s+B3Kj5JQWsxPkyYt1LM5+oGv6enpwwvUdVob6h6Emjhna51ZaJguyobap3PnzopQvI7mas6cWSITLR9Dfrwfv/M8X18f8WvSVSMsL+J72qnGW3mG3F9Vi8j9+RxWh+zYsVVIJvkh9+H9SBo+y9bGTkysXs918uSfERkZqeR4NbRPeZwhkS5VTDT3OlN06dEk0lpIZyI3Eokq+vDhQ7j33juVw6nVugkT5/rhs7eCJYJLVJqHGUGBKSHJdSQNTRfHnz/yyCOKMNu371CL/ZNwBAVNgmzdulU9m/6BAaZHmwftYxQW5KGgkE0LonGECLYiZJZkqkrWvyjtYX43sWVq5oxCiSbd3Hwkc+iAMgN1Qyd9HO3r6MZVQ4Px3bp27SbpcFLvNGvWLKZEyUSbUZOanYy+H7ebb+6FT4Z8jPTMYnTqYkL0AXdV3xMWHqaIxQpFajg+j+B9CKZBp0lvTAMLHgtjtWrVVGGkbLgxHZUBVkIIlXwKmOQw9mePabtulDSDPDQlrL5nuxBDT87Wflgc0knfc8hvnpxDUulGUGOztrZDjRqR6n5sgGzcuIk6/swzT4s/sgA33nijaKHlakIEgtqJfX/4PPbIKy9gZmBWZqqo/GLlFJMsSkPK3pbRjhCnQBxxZg61BUnC92H3Cf5GM8y78DhHenh6cpy6rvAztA8r8KpUCRZiu2D37l3q/lpc1NzWCA2trnoLsHWezSxjvxitNOS9D5Zg9KdWmDytBC8/TY1mg8bNmiCkaojScmcqDsWs06/kJFUOQgiSShU6kplaSjaexwJ05hrxD3m8MkGRiMIldInSJs34TPKwtOtWcraaFymS6NC14IxTa7RIs76I5obXMISl4Ek4nk/zk5GRifT0tDNRFp9z/PgJtdY6M5cLlTB8ZVRG0rDkMSpj1w9ez8zNyUmXa/OV/8A/eQMRLIcMWylSFYsWsjKxiwefX4j69ZsKMayE7CVCFjelKQwfiPc+cGCXIk5ERF3V5sXnMqTm+xukJWlIHpKaaWJ3jvTUdOzZvRt+fv7o3aePvHcZZk7/XkyS7nPU57Zb5V504h3FZ3FWEZ6b+C6s42E9kkEOEocEMsyn1oh/7E5iELwy4oxjrXfUPNpZZOaeJQbrNooUYTRBGJ7q88oLWe95N95PDwDUBOQkBvlKa7Hk0qGlQ8wKy8zMDLk3GyG10xsVtRP16tVTmorqn4JlJMKNGZ6VmUIjos7nM0gkCpm+G+/DZzVr0UbuVYwXP0xA//tskZaeqEwC27nCI52QcJK1x/bqHo+8Go+3nspBfl6OHLOVENtDMkv24uyyXojHWDB4bYsWzTFjxgzEHY8V0vRG5y5dVCLeHzRYEe6mXj3hI/6PMldmLeLh4S4Rpwc8hLR0frVGIWk0cUiW8uRRWlI2wthTrpUZf4nODPCw1kSlZk1DH4TV9drUGSWDm/HiujuoJhLvyut5DYlE8pFIVPckEgnErgzs4sEaYWoHajmSNy7upNI6VatWVaaSaSkszBcNlqxMEMHoxlpKuY08Ny+/UD2jQYNmKr18FiPA7du3qfQx4+hTkJR2jpnIztB1Kez9FxFRA+Pm5OCmhgkq/c7O7uJP0Szq6IzvywCADa7UrO3bdcDUn39WmV6tWnW0bNNKfaZmYZUFn0uyUOO4ubsJed2VCeJGjUPClNcshqah/Co7Wf4J/0giA/yZGwnBjZ8N0pzVQn99eeO25a8nEZnBdJjZN4hT9pJANFXcqH1oxqixDhw4KL5GDUUuuQtOJ8YJKzUxbYQ8Ru+A/LwCMWEmCdubynlMl5xTSsc5X2UmG0qphYw0Mw2swDMykCa1Sy9x1DM6YPmKReKwim9kawcv0RwkALWFqgRUGkSbHm2GSBYX9ZlVD8bGa3T3V/FzykV4BnH+Tnb/JMNrBf9KovIwTr3YFzYIdVYz5SmSpKQkq0jt5Ml42XM7jW3btivtQRN2/PgRFaqXiZZSPf5UJkCZL27Nm7dRaWJGscTrrii6DxL3zGgjA0lgZiz3TAPTY2UloXNxvkSa+9GqVTt1DcmjiUINojUJNzZ1sJGTRKFmI0H5mb+RZIam+TvSEMb+esIFkehywSCTdroLxcTlKI1RXiuxQjEpKVF1NDty5ADYR5rXsG1K+Snir/FaRjWTfvfGgz3S5c66rotmkBnLDKMW4HX8TNKo71YZCApNRWmxPRKOB53RFlu3rMctvW8DR4vQNJEgmijUMG5CHjflJ2nTxArIs+apPGn4LGP7L+CqkMgAH81NNQOIv0RTRiKxM9mJE8dli1X77ds3q3l1aM/sbDj8Ra4Rv6VIfKgbezfH3h3itOfqOiludIJJUGo5ajOaMAO8NzPcy4sOtB5KY2ivDh3bw18iLdbBsB2MNexGfYyhiQzCGGThnvgvkebPsBksMH++4jCEriv7dP2MLtEcZ06nXpu9o0cPq8pMNfLBzkY1D6heklaleKy/Aw7scEGVKkGKMK5utuJTFcl92Palu6GQUMxsOspHjx5TpKIWu/V/kGivEGtW7hCT2Azt2rZXzjJ7DzKUZ+Uea4RJJGqiPzvG/0Wt83e4qprIAJNgRIGsg6Jpo4/E1nBm+qTvJyJfyKB8IslAfX4ZPNx9ULNWLeU38fiN9+7D4l/Yx8la1XTTryERWnVLw95NVdX9WeOckpyB75eU4MHubLPaixdf7I8WLVspElKL0RQyDGdDq6FpLPhnnJNEf/6pokobn0MnmA43CWH4SHSw6RvFxZ3Ap58OF6eaXU7tVSViUWGJfHZG7Tp1VUb7VylG2mkX2NnbqH7VTCsd3dDQULiIGfIIOIWTsTlwtouQ50H5P9R802fMUVEVKxCpbUg8apn/una5EPwjiYzD3BvCrAih8v7cSCJqI9Yr0dSwNZ4+DSsmqZXobFMz/fTjFDEpekJLVoa6unsiLDRcpa124wJ4+qdi/cJqsLW2R1IKO9PryaWohfgcRmWHDu3D4MFDUL9+fdXexd9JKMM8WXBh+FcSUaj8fPmFS/Loeh/en1EVTRTb20gOtsKzWYU+DclEzXT6dIIQKlE1m0z+/huU8FrZ6FPxHrqS0Eb8GEZcDkLGAtFEYRLlncbx48fY9ophn3yGrl27KLNFrUMzyM2Ci8dV8Ik0efhYg0A8xs/c+JlkYjMGewSSCJzmlx3SkpNTFJm4sUKSGovXrF69TLW/OTs7oKxUrhciMpIKCamG1m3a45Zet6BWrZri62hzVd7Poemy4NJwxUnEx53dSBz9eKPLCUlBs8bITNchseE2S4Xg7MxFzURi0XfSURc7cemaZPo2bFileWJ4Tp+IhDFMFUGNyuuM6MqCS8dV0EQaZ4lkaCGj35L2i2jS2ODL9jTd8Gu03+mx9IRRLUCysFaaG8lUnjSE8QwSiJuFPJcXV41EZ0Eiad9IayDd8m985kaCGb0GSAASgfVAbC0nYTSZWAFoiaquBioBic7CSIpBKO55jBs/03TRiSaRDDIZe8JCnquDSkWiP6N80gxzZMBCnMqDSk0iCyyw4D8Ciyay4JJgiXP/o2BVybRp07B9+3bzkYuDRQP9R8BK2Z07o7B48Urk5WWpxm2C/apYNcLqFO5Z18YZWP73v/+phuh/g4VA1znWrFmD3xbMwSv9wxAYyMrZMjz55CFVictOfx26lKJpw1o4dCgDP/zAOZdswUkr2FeKzUWcJvCOO+7ADTdwfay/wkKg6xhDhw4VDZOAsWO7I79oP5zsbPDwI9EoKmJf9nQ07mCDpp2s4OvnDScXwMvdGtVcwmBT3Bw//BiFrybMgY21A9ivnJqJ/apuueUW3HvvveYnWAh0XYKa5f77H0LDhvXg6ZWD995tIEcdMW3mDsz6NVW1M7L7cWZWJk7EHsPJ2NMoKS3AifS5OJ27AFwV0s4B8HV3QIhjPZQW1MOgwTOwZcsReHv7qI56X375pXqWhUDXGThC9423n8GwCbXx0cvZaNDYDkWFtojangY2E5E8HCVMn4ijjv9pYZiC4nTEpP2E01nL4OLiCauyEtzbcTsaNq6jGrJp2j755BMLga4ncMDlxElv4Z6X3RF/zITpY3XDNPuis6mIne7YhYbNQzzOmVjOF5m5ccjNtMFbb72pRrjQ6R4/frwljL9ewPmw12weirtf9sCx/YVoXu0jNfEXRxKz9ycznP2s2AuiR48eF0QewsOlqlpEedSo+mjWLFQRkLBooOsAmzZtRLHtz3AIzsaGJQV4+WG92HHLli3V/ATsQ8WemRwIysEJDNcvDhNkaybbAuzadS8aNapp0UDXOujD+Nf4FW7haZgxIf8MeYgtW7aoflPUEdQYHN50seQpLpuIQ4lbUYaDSCmJVeQhLAS6hkGH+Zsf3kFiQRJGDyzB8PenmX85C/ZooMM7YMAAzJw503z0wlBUko1B78Yi/fhrGPvLT3AuObukp8WEXaOgObrnnnvUqBY/X38sXrLI/Mvlx8dDP0aLZl2xddsadLwjCe1r6TXjCIsGukbx4osvSjiepyr3KpI87KduDQds3LQGHh4ufyAPYSHQNYnheLl/NfFtrFRTRUXi889Go3OXXtiydZ1aH/fPsBDomgMjoSYIqpuiZsqtSAwaPBht20nIv34xfps/z3z0j7AQ6BrChkOvY9RnhTieMx0HDzmbj1YMWGfkYOeC3bu2obAoz3z0r7AQ6BrCmplBOJ2QgOUrTqNdrWHmoxWDLz7/El273YK165bjzTffNB/9KywEukbwxsD3YLIqVnNtP9bn783J5cLAgW+iU+ee2LBxCWbPPnfobyHQNYDx475Buw6dsfD3Bfhi9BfmoxUDznXJ1QF2794mn/XCfeeChUCVHLt27UW9es0x49cfJeJabT5acRgz5it07XoL1q1dgWFD/91MWghUicEG0J0792PpkrmY9P035qMVh9deG4hu4vds2LAEM2ZONx89NywEqsQYMmQEOHdA67bN1YjcisSpUwnw9g4QjbcNMTFHzEf/HRYCVVK8++6HaN2qEzZvWqXWTatojB33NTp3uhEbN6zE6NGjzUf/HZa2sEqIX3+dBQcHd8ybNxXfflvxpqv/KwPQp/e92Lp1DV59tb9ou/MfOm7RQJUMnFM7JTkdu/ZsvSLk4bAef79gHD5yAEePRl8QeQgLgSoZJn4zCT4+fnjkoQfMRyoW48d/g86db8KqlYsxYQKbSS4MFgJVIrz++tvo1PEmxMZFq5n6KxqMuurWbYQVKxZgypTJ5qMXBguBKgneemsQbrv1Xkz8+jPJ2NfMRysOXOPNy9NXzSuZl5upJvG6GFic6EqABQsWoqTYFsuW/YYxX1ZcTbPOaZ3dAwe+jbvufBDDh7+H6TO4ovXFwaKBrjIyMjNx4kQ8DhzcfcHk4YSkFwaTuubFF19C3ToNMWf2L5g85Xu1xtvFwkKgq4yxYyeI0+yPdu1anZnmj9v5gGuenQscD2aA2ofGhmPH/P2D4OTsgldefVF1tudE7xcLC4GuEo4dO4Z77rkfHdv3wOLF84RAbc/M/3i5pvDjBAkGeEsS87NRo1G/fgvs2r1ZjTBlv5/zJezfweIDXQW0bt0aN/fsjcZN2mD69EmYPHnyZSXO34Ha7X//exi9et2KA/t34e133lTHSGR20GeaLgYWDXQFwUq7u+66S61hlptXgJUrF+LLL8ee0TwVic2bt6J+vQYSbTmg1y091WTu3JYsWXLR5CEsGugKgq3r7du3R926DVBPtjvv6ovq1aubf60YMHtJlLfeeg/33/cEvpowAg0a1FdLQmRm5eOeu29T69teLCwa6AqApoJ49tnn0LFjV9x44y0i+ZIKJw9BzcYKwy6db5Rw/XvccEN3NS6eY+mdHG0uiTyEhUBXABwRevvtt6NKlero2/ceLFw4F6/072/+tWLB1ZDCQiOQnpmGXTujcN9996khzr6+vuh/OdJAE2ZBxeOVV143rV+/x/TSiy+r7xL5qK2i8eqrb5o2bthnuuuuu81HLi8sPtAVwKpVa5CZUSimYzk+GV6xoynKY8SIUeLvtBBHeS4eeOA+NG3K9fkvLywmrALBqVU4qVN09FFEH96Lxx5/zPxLxSM7Owd2tvaIOXpIQvUjFUIewkKgCgTHrY/+Yhzc3L1QXFyAmjUjzb9UPIYP/xTNmrfD0uULMWfOHPPRyw8LgSoQbGFv3boLfps/HW+/9c+D8y43Ph4yHDd0743p0ydj4sQL7+NzIbAQqILw5ZdfoWfPWzFp0hj8/PNP5qMVj4yMDNUhbdu29Wo+RM4NVJGwEKgCsG/fAVSvHolpv3yH7ydPMh+9MuCQ5PCIOli9ZjkmTPjKfLTiYCHQZQZbwDdt3CYR1yoMfHOg+eiVwZAhn6ipWObM+gmzZl3cbGQXCguBLjM+GTYKpxJOoVGj+qhaNcR8tOKRlJSM4OCqWL9+KfwD/C5hIs0Lg4VAlxGvv/Y2atdpgEOHDqBfv3vMR68Mvvt2Mny9A7B58wYMGvSe+egVgKpOtOCS8emnn5tWrthmuvHGm8xHrhwGDfrItG7dLtNTTz5jPnLlYNFAlwEbN25GvbrN8PXEUVi0aKH56KUhMSkWs+d8I6E4Z149uwT6n8EhyWFhEVix4jd06tTBfPTKwdKUcYlgje/cOYuERKvx8dCP4OHhYf7l4hATcxQDB74Fe3s71f0jNjZWdTtlq/nUqWfngDYwZMhwNKjfBN99Nw5z5s42H71ysBDoEvHZZ18iPT0NLVo0Q+/elzKG3YR7773vjPNL4iQmpsi9U8G+Zl5eXmjduiW+/36K+p3gOLLbbrtfyPM5Jk782nz0ysJiwi4B77zzPpwcXZF4OuGSyPPqq6/gf/97UJGHSzXt3x+NR59ugOjo/di5dz5KS0tUBeG6dRvw5puvqmvWrl0vkV4zLF48S469oY5dDVg00EXi1VffQNu2XTB+/CgsXbrYfPTCsHHjOnz55XjVqZ3LL8XFxcHHrxCLft8t+igXSWmrkJB8GMM+fQPLZrmqa9i+dseDDvB1ehxhobWw7+gI9LxvHcrMuahz0xsejvXg6XQjAj0egL1txXVcsxDoIjBq1Bdo2LA1Rn36AX5fuMB89MKQlByLp5586cxQnphjcbj1aRIHsLO1gp2d+FdZQHERKyeBHz/zUKasrLQMz7/wCm6++Q6MHzcSD707BS4OkpFyXUkZcPg4cPqkmBaxLZwngZ0h3VxNaNbEAyGeA1DVm21ytkzCZYGFQBeI5ctXoqTYDpMnj8fPv5xfG1da9nc4nT8Wn32xA/c+AfwmvvD+Fb1QhiLVZ5kk8o9cAyfnMoi1gpMoG64YmJ/DoTiaRIHVgMYtbXB885No1rCfirru7T8ceYVWSuvYC1m4MTO5lch/xmdrcavEncLeXXK8GKjf0ITbW/OXS4eFQBeAlJRU8TlWY/PmNXjpxRdQI+Lc/Yl3HG+FtNQjWDL1OdjZmySqKlJNHVzwtrTUWshRpJxlOztb1T+64z0T4RNcpMyR+M5wcxbn2UX0BdWLIDk5AAfXvwcbW1sUug1Dk7YxcBZy8Hyu3lUqe54qPyM/F/CUgFAeqUBtlC4aLU60U0IcUD1SnPYO++FgV0efcJGwEOg8QTGNHj1ezEoOnJxsMODVAeZf/h6vvPKKGvnATu28liE5w3HDZBli594Y0mMluZybXYo7X58ADycr2Mjh5HQhh5ghD3cTNv76Mdq26SZR16d4ePB0FIu2InlsaK6ESEmngJnfmrBoOuDs6IWMzHR4+1ujabsy7Fhrj74PFeOex+VB1EhCpMAQoEfkxQ8qJCwEOk8MHjwEYWGR+G3+jH+djOCZZ55Roz4pWhKGGwlkkKc8DPFzYqfk5BRFOkdHJ5hK7eAcPB/tbomDuxewaMw7uLvfnfjpx29x8wujYSqzUj5SUjzwwxgT9m4WdWWln1OlShU14pQLzm3btg0N6rdEr4fXoGmXYqWJNi0DVorrdsdjwHN9qbt01cHFwEKg88Abb76H7l1vxtixwzF7zizz0b8HV9FhpESylCeQ8Z3gvvxAQobo7PrKocguLi7qN2or7q0cjqFqRB4iAl7D8eNHEd5xCA7uzcOEj4DMVGcxjVARXM2aNZU5bNWqFXbs2IHGjRvj4IHjGP5TPLKyi7F9PdC0LZ8NODiasHquHxyL7sI33401p+LiYKkH+hewi0SP7rdgxswpmPUvs7ZzmAwJYGibP2sdEoKjUI2RqPSHGLpz4B+PcaF/gzzGOWUFYXApvVe0kgsOHV0ND988zBxfFVnp9mjeopG6L4fpcN2wOnXqYO/evRLe18Frn6/ChKXH4eZbjJMSmTVrzwjOCuPfjcCIlyKxY40vGjWpra6/FFgIdA7MnTsf1atFYN26Zbj3vn4qQ/8JNFtcUjs9PV2tsUVS6PXZi89oHON67rnaICsNCVYgUmsRJF35oc6h1SPVsgPz5s7CHS8vERIA8bHah6LG4rWczYzn29s74uMJBXjyo42YOw04cRiIlc0/2ITPXonAuHciJco7e+/L0dHeQqB/wAkxB4cPHVMZGn8qDp06djT/8kcsXLgQzz77rDqPZOGemoXk4aQFJBLn3+EIDX6npiB5DJKQAIbZ+rN/5CBap36DJpg75ydUqb8URYW6XsfRSY905b35PJowrqj8zrdr4VcjC4ckXK/TWE6wMonGqYWvZLOzt5Vn6GdyAV4+n2bvUmEh0N+AmTLl+x+lhLbFzNk/YcKE8eZf/oinn34aCxYsUD4MM5MbicI9yUIS0YQR3JNY3BsagKDmKa9xCGoXpqFqlaqKlFE7o5Cwv7s41qKtJEQvKrCW0N9ZEScgIAi9n9iMB147IqG/FY4dEK1VS6Kxr0Mw7q3ayufh/XnPqlWrnbk/yern56e+XwosBPobDBo0BDfedAcmff8l5s/768o4FP7zzz+vSjKHDpeKb1Gnbgn8/J3kmL38rkN3nkfSkEwEj5Unipubm9JAxjH+buzDwmqhe/e+YrqmCUn8FHGid7opE/bxj6fw6a+ZsLKPx/Bfj0pEVoppE3Ronhhvgy/frIukOGe5j7qdpKEQTz71LNq176jSZDzncsBCoD/h5Zdfw4039sUvP0/EDz9MVsIuv9Ecvfzyy+pcahpPrxJsWb8e27ccRGTNWCHFQYmATiE1aRc83ePRoKGE4+IcE9QqBO/DtdwNzWMQyMnJSe39/ILRrGkrTJ/+nZgxPUkUyRq74y5sXeGqKgdd3YF3xqWJT2OFlCTgsVeBSUOrY9ZXNYSUZYqYfA4xZOgIVT3AXgMG/mwuLxYWApXDa6++iTZtOmDV6t/R7967zUfPglPBvf322ypjGHbb2pbi1x/Xqd8+HllHSrgnNm9IR/OWXtizKxcrlp3CgrnbVGYSRoZS85A85U0XM5QmiW0PHJaTksxW+b3qNxLLMI0xUc0QWBWwt9NtXgmxQiYPE8a+VQeF+brikiBZh34yEtVDw/DWG6/BTQibm6d9Jp5zuQhkqQcyIzUtDT9M/kU0gycOHNyF4cM/Mf+iM37dunWYMWOGErzh26xevhJFroGwKshEnwDxP5yLYOcomZ1bCl9fe+zYnomB73TAxvW2KuNIEJLJzs7uDKkMGBlarWo4eva8AyNHDoaXt4c6j2aSzPIPPYIWN0Vh12YguDp9G2D2t75IjvORNKrLFSlv6XMrmjdvgc8/HYHnXnxZCOiMbdu24MjhQ9i8aaPSiDStnOr3UmHRQAIS5KvxE1G3XhP89tssjBgx/MxxbiNGjFDk4WeSoEz2C+YsEfNRhtb9P8XHTWvBPzASYU/ORDWf0ziwvxBJ8axVtsbqlWzz0hNnsuQbERBhaAvel8eChRWdOt+EqdO+EY3horQcHXRe26rPEtTvFIXjEpaz8pA+Eet0UuP9hZy6kpJtavnib9WtUxcnT8YhPSNdaS8+xl4uSk9LVYQ00nE58J8lkBEdEe+8/QG6d+uNH3+YoCoLmRkE92+88YYKvfmZpZawlUzofXtPdL6hBwJ2TcahOt4oridEWfY41kc5486eGTh6wh7+4lTb2WlzwYxjphkZyI33NJ7l7OyOoMBg7N29QzI/VjnejMDYEt/7+ekIqJYpRAFcxPdx9zSpCMtGWMT3IPkeffxJeHh64ZXXBmLRot9x+NAh9VtycrJ6Bn2ghIQEpX2YHvpglwP/SRPGVzZK/0svvoo7br8Ps+f8hM8+//RMhpIs7733nqrZpcB5nBnFvXEO78GMYSju6Oh45jy2tLu6ye8oEyJAEYG/GY2rxrU8l8cJtrN16NADo78YIhpGHBxBaWkZ7nmdTSdWOHmMNcnAgZ1W2Ph7LblevwfN4Ycff4LlS5coUjQT0/X8s09h+MjPEBNzDLNnTldEy87OOpN+gn2s58+frz5fCv6TGsjIxGHDRojJuAErVi3A0888cUa43BcVFasZTEkkTYC/NkkQ9IdSUlLUBJrUVKdPn5ZrcsWUlInjW6a0QHnyGM+ms8zj/M6oq3v33vj11+8VeXjcK/gEbn1hNg4KYWZO0uSZN9kLGxZESvr0ddyYvoGv9leabemSRZg3Z7aqoaa28/TwUGYwT5xngvc1SHQ5yEP8ZzXQ8mUrcfRYLAoKC5CTnY633jrbr5iCvummm9R5bCXnyAuj2cAgjpGBxvZ34PX0QRh1UVOUhyF2ezsHtG7TUcgXqwYF0o9p3Wc1fKqkI+4ocPwQUL8Z8PUHYbCx1iG9QQKSk2l6/ImnEFKtOt5/723Ur98QW7ZsOmOqCMNs8hpuP//8Mxo10u1ol4pKpYHk9cyfKhYJCacRFbVThOyKjRvWKPIYJDCEzO4Q9B9SU3XdCQnk6ekBLy9P0Sb2Siux9DOTtJY523hq3IOghuJ9ePzPz6BDXr16uERsQdi0ab045ba49cXZCA5PF5LwRKBeU3Hw36sFayu7M9cZZDCIlJiUhNUrlqPbDTfi0KGDZ+qTDJ+LMDQhNxL6cqFSaaDC4lQ42FXsdCTEhx8MQdt2PTDp+zHiOE9RmWCAJLj11r44deqUfGNblbVstpIZdIJ1+M0M5EazRN+HWqqgoFAIUaBIZW2tNZVx3/IagJlHX4XLa9dv0BR33HY/Jnw9Es5+W1G79R64egJpibpHIR3oXz4X8sj9DW1DAhhENO7Ztl17rBQC8aiTWfMYaeRmkNzQnpyh9XJFYf85EzZ/3nxkZuZjz/5d+GToEPNRrRUo6L59+54pwdQQbFmnFjHqbgwyELpxUn0UaO3AjHFwcFTnUUsxmiKpeCKjN4L3Yn1Tv7sfws7dWxHe6UPs31GG3Bxdw+wiCiLhuC1WzQ6TNGlNQxjPJXjM0Gq8H4nP53Pjswn+ZqSJaTGO7du3T32+HKhUJuxKgDO2+wdWQ7WQKuYj2udhvxzW97BlnBlAobu4OCMoKEj1t2GXiYCAAKU9mGHMQGYGtYPeU1NpDZErTGDlH2uPmXE87iSaiqNWqYEYEbVs2QrFJYU4cmIp9m4rUyG6t5+YHXGVfvs+FCtnhck9z2ou7o3nGGnmd96b5CGMdPM3bsYx/m5cz3tdTvznNNBno76Au5c/Hn7wXqRnL5fMjkNmTioS4+0xYfxqOIr2YCZRLJSMEX1xY/RDjUBIXvB/2c72dzYyTV9nhPT6en7mnmavbbvO6NGjjzzvM9TtPhnxMVDdVjPTrLHwB3GWxbow43UatAYyCMuN9+FmHDNgHOM1BkgopoEbwd+io6PV58uB/wyBjIycMnkSOty4Gh7O7bA1ZjRSc04iOjYfLuIkd6rfDdWDGmDejCSsWJIt/g1NA4mhM5Ib76FFZtQlMVNJKP2ZGonnswWcVQE838hAEjAiorZa6G3V6oXIthkKG3srOLuZMHtiMEqKHBQBCO6Z+QZhjGNGOgzicG98JnTaNAzTZRCL57Fu6557Lt/UM/8dAokQj8QNg5t7BnYcno0DYrLsxNVxEHfhWKwtioQomdnAyQTxUaSw3n9zA/Ts1B3Ll8Tgp0mZKCvVYbiRWSSKgfKZqaFJpff8YJKMLFEZ2b3bjWK6yrB5y1rYOkQjKTUVMQd5b55LTUOfhl1CyhQBCJLPIA/vx335zzyPe15jHDfOp3akyTU00IEDB9T+cuE/QaCUtGNYv+1zODgWwNcvHkWl2dh7/BT2rnXE8YNh8PcNRkhEEtyrrsfWA0WITchHMWuQ84EWbazwwZP9kZwWjVeeyVamhZnD6Iw+CkGOMPP/DMUdIQYJRDRp3BzNmnfC1KkTxec6rpoWKH6tHbXzy0iPBOBmkMgghkEKQ5vwOu4NH4fg77wPqx2U8y4w7kU/bvHiixuG/U+4rgnEV/tk+GA0bFQHzhJZ5edL5tulwMElEbn5e3HkcDRu6FEHk74qQ3qKo5zPLhWl8A5MQJb1JkQn5iNBHNzN6x8S38UTyek78OT9usQzk4yNGcRMJVnM+XgGhnTlF3QT7XM6KQGrVi4TJztDRXcEmyx4H56lnfKz/g7vy8wn+D7cqFGMbDNIZJCL5/I7j/OexjX8zGaZy43rNgrr3r07fvzxB1QJjkBu3gkcO5qK4zEncGBvErauy0XUhirITI/A74tiEZ+4HVWqZ+GND/wlA0rg5tAEDll348gCXyz8/Qa4ON2E4sJw+PmGCwnp27B5g5WGJar0M9N0JutMNTJfE0ozKiAwCFVCaiA29oQiDM83Mtd8igLJw2OaOGeHAxn3IRF4jL6NcZwbPxP8bNSaE8a9jO+XG9edBpo3bx527twJb28vlZ1FxSdwIqYYGRlpZ/wQ5gUFTU3CikBPTx/UbVKA8EjRUln+CIsoxcQvj+Ol1yLg5dZI+U+lNivlonR0aLIerm6Okkl2ShPQ5LCSUZs0aiZdJo0MJyjhOrXroWWrzhg9eogK73NyshURDY2hKx8Nk3hW83BvHOP38kQgkQj+Vv55BLOVv/N61mcdPXrU/MvlxXVFIA5T6dKli+oT4+jEQXc5yM6ig1mmmhM46TYbFj09PREoGoE+AUeQkkQkE4XNTAwJzYC941K4u96LokJHlNnOhpV1HvbuScBzj+5QxGEpZ7sVHV5eq82arrE+m6E6U/mxSeMWqB5aE19//blkaL7qXUgCnRU/zRYjp7NtZkyPQRy+g9Y+2i8iOfgbz+E9DLJxz824nuey5rmicF0QiC3hHIvOWmN2U7CzL5SjQpwyB8loB7g4O8PTy1PVMDs6OiAkpKoSLIlAlBfBsmXLRVOV4u7HZiHA5VfYuf2OMuRIphShWe0f5R72ijyaQNQ+tuozM9f4Ti1k+DEkEXeNm7RUHeW/Gj9SMl+3mbG9TUEeb6XIout7eC8mqbg4V1FQEUMOnIn8mFxFHvsz1/AdqBXZpKKJVorIyEjMnTtXX1NBuOZ9INZrDBw4UAmsfv16qB4OeHtWR/WqtdC4UWO0adMGbdq2UePFfX19FHmY4XRgOW0cu2wwI9n29cYbAxFz/KhkAJB04jFkFa6UvBITI9tbr62WzGKdjq40LC7W3TyMSkT2CtTHSY6zPg5zm9pGslk1wjLjeZ6hMdQ5Zl7wXJKtoCBPNF+2OixekvpdvBx1vp0Q1MnJAQ6i/aytSmQrFvJpX4zkIXjvhx56qEIXWTFwzWog2vWnnnpKlTZOjVKjppVoGk+UFlc5a5KYG7Ix4uF3NkPk5bEzvK3qxlEk9yguKcbmTZtw+PAh1TrPUhwQEIhjp6ZJBPcU/AOAlCQPjPtyFmb+clRdy42mi4TQPpBxTH/mnhsznFnPHobh4ZEIDKiCNWuXqQF97DdEX4jdThvWbwhreQ+2URUVFagJppgr+nrCHJrL80pIPpN2mkuFNAS1kK1cUwYHOdWEL7/8El27dpXjZ5hZYag0BGIyzveFKfihQ4eKHxOAatWqIbhaNlITOUjujxFJXh7bos7WkVATMCNY50KNxdrilRJSswTb2dkgNSVL7q1HlPa9Lx533vEYCvO9kZ2/CXVqPIEGNR+ErZR8kuSsD0R/yOEPJDKIxGeRBIym2I7m7e2jhtZwdAc7enEYdJMmTZXp3bNnt2iQfDg56kpEzgEkNljdQ/lVch9quVLZrKxskJObLWkRklqRXOwnJBpNiLR23Sbx9XzVcy0E+htQVS9atEg5oH4BtP9lyMpwYsFT0OQoPjM9ruFsUvuUyGdOEcdje/bsQSHrYSQDikuyJBOzcToxHh4ebsjMKMUv8xyQeroX7F0OyLUecp07+vX9Dkmny2sbTSJqorPONAmkz9EkYm1ymZhLb/j7+ylzyR6MHBfv5OyCU/EnYSOZXSzvxXQbRKA8eB/6PSQKqw9K5J2btWirtG//IYk4cQQIrVmCX8a7IemkJ/bujcLmLVGq0fas9qpYXFMmjKV27dq1Sqiu7hnIznQSYepunSy9BfkFyJEoK0H8GZ0BrNXlOCwPZa4KZOPAwJSUZDNZrSRDU+Hm7oiYE9EIDgpW13XuuVWipv/ByTUB7m6+omHYol2M+GONcf/dHyitwI2k4Z4EohYyNI+xNzaaIPabphaiCWVf5dTUVEk3fSdN8mIxXbaiBZVvJGkjAVTVgBBQ+VtybtNmbZQc+A7sT0SNSu3m7u6EUInwKIOcnHSsWrXhimgfotI40cy4c3E5JiZGzXvDkmttl4zjx0zi+Grnl00CXGzkYPRB7Bc/wuhJSEc5IzMLR48eUc5yzPHjijza1Fkr38TDwwWHjx5AkIT1pWW56NrrOJo3uwclZQfh6e6L1cvlmkQ2Ydijbj0fpQmUkyxpNZxlw4FWJkbIQC3Jz/yNG0GtwQKQlaW7eRQWsg5IN2EokyVE5DAhah+mTTFf9vyNz2nRsv0Z+fBe7BZCknAyKjs7F0U4HzGRMTHH1TlXCleNQAZh/kyc8p8NMHOoZRiGOzilY9vmk1IKM1Wfm/SMDFWaN2/epKrq2VXhVPwplTl0VPlbRkam6iMsN1eZQ8f5+IkYcUqtcSL2CKpWDRTCZOKm29JRs1Z9pKRFo6qEc3OmR+PGW2pIxmtntdQ6DXMXvSO3kQhLMpZ7aheShs+jNiF5jO96z4pCa0Vm+jw0X9RC+jxNLkZYZXIvalYSityh9rEXE8bzSBC+f5IUDHW+nMD7sO8SqyW4p4x4Yc2addXvVwpX1YSd69GGEOhgcjoUltAD0atRVOApWsMdmzZtRrwQ5fTpBHUOBcxIJlDMhIuLq8pA3r5FixbIEpUfIxqIIXGikEqZhJJc8UtcVd+bElMW+t6ZC9/AYNECOWK+GktmSkZa2yLldJ7KaL9AXzjbNYetdQi6dLofyYnFYrocYE+fRxxqw1TZ2OhKRiNCc3NzFY2h5wniO+iOZrlyT/YgpE8nGc9pN+gMq5poHXHxfoZWq1UnUvw1K3h6uYuGslH+GjUvCwW38JriS8WWwNPTS1374Ycfqsj0ShCp0piwP8MgF/fUPHQw585Zq9T/b78tQL169dCxY0eEhIQoIUZERKBa1apo2LAROnfujMcefQwPPPA/5XckCWkoyzhxrN3cRN3bFElJrQ4HRzEbZRm46758uPt6oNSUgVYt6krm5UkoXSjCKZJrshAU4i1p8JQ0OAkxi/Dh8C4qXfSr6JgHB1dRRCgu4txAcky0Bh1ZVglQOxjm1Kh91pqJ70ftK5pM/vivVEhP08hN1JK6t7WNEw4fTFYjVG1tHNGz33FFUFZV8D4MDtx94+X9JLXy7MOHD2L9urVKdlcCV5VA/1ZCmEmsZSa+njgC99/3kGieTcgRjUJH0svbGzfccCN63dxL1a24ubmrDAmpUkWFvaWSqbw+JTVF+VAREeFwFEvWtFldiXUkI00puPvBElg7OUpGFaJjm2pSgtPEZDA6E/MiEV79Jv7y3RG5GUESibHeKAvpWTHyuRSNGjVB/foNVNhfLJqC0ZLKeQEdbPpiUVFRyjTRYabvYrTHGSZOmUGSRhgknplyoNl3WvlQovle+6A6Cosz1fVWoqUWTquq/B3KztfXV55kg03L9WQNOblpoqmsEX+KhKp47UNUCIH27duDp59+XBxTL1SvFgA/XzfJVF9UCfbFpEnfms/6d5BA9GGo8u9/4CbRPL+p47f0vkVK2hEsXbJYRS6q5EqmsMQzE0/EnhAVH4+TEiJv2LBe+UL16tdBULA36terK5nNaC0Gt90t/oudtVxTihs7+oowsiTzikT43IRYkqGOjvZIS/ISn6dANEIaNuwYjlm/HhMy1lTakA4893m5earqgKRIT0/B9m1blcYhkfSIDYkCZU/zSfIxvdQYmkys7db1VybJeGvxf6jNSkttMWFkvjJLxnoZpjIdqVHjUvsUFechINBbVQ9kZuRKtGcDZxc9ncyVwGX1gRgSN6gfKfZf961haaQzSAGYRGUrlSwlhWjTtgN++OEXJbRzgdPUUj2nZxxHfp7uXMWM4qxdvW+5VTKP/kCCcqqpCRhCs3KRmXrwoERl+/cjLKw6unRrrSKcUwmxiD66BL36OCBfSMIBGLf3cEZxKTOGZLSVzVHS6o68fBfkZfnAxsoRBSXHsXL1JqxfWYoNK3OUVqGfwpLOZzEq0mG7jRCH3WE5YSZnEtNTy/E9teOsnWzKp0w+23AyaJPIyVbOkXvZS/rt5B55+QW479E6+GHiQSGFHgpE08UGYT6HJoz3o0lk4ECTaZL3KS22wQcfvCeauYdKW0XjojXQnzO+RYuGaNy4ngiCnZ300BXhj1Lt2dl5UuILUCCha74IhqHwqpXLlYb6t5dMSUlSpHNyDFCC5/X0a3r1ulky314do39BYZJcuiFTDwRk3QxnLm3ZugF8vX1F8NZwdIvFbXe5IaOwTBxikoeVjyWSVCG8ZADNBM1CepotsjMcdMnP24GvvlqLuT/6IjOpGmrXrqVIynekKW3SpMmZVn0SmemgdtFE0XIyiaNsmC19XB3WkPSyy4hQSBGT5ou9AlIS2URhp3xAPktFkgJVIOUG3LZu3ap+4zEXF2spZEWo36ChOu9K4LKYsMBATyQnJVEOKvQUcSmSFMjG+o6cHIbhhXB2LUJ2DrsyCJnY8CclMyjIRz7nq/v8HTp36YCePW/Ebwt+U+SIizsqtj5LVRpu374Ju/dslyjtmLoHfQJfXz8VjXE4MpsyPDw5Bku0A0u2QyIaNE3CyVSahVLcelO2ZIJ2YkU/qOeZYIvEREfxJRxEQ1ihGLF49fkdiN1fS7SMBxo0aKDqo9hhjY2x9evXVyRKS0tWG8GmBpNoFa2RdBdVEobE4sYMpynjU+lLKw9IOdXajOnzbLBgziEV6enzdRRnFBZqHu5ZuLjxeNVwK5F3Dnx96BtdGVyQCeOpWhh6T/h4u8BV1DejCgcHO3mxElVrSiEEVDXh8f4eGP4GS5StOJ8nEBppjXqNPdCukyveez5dXUPmnT6dpu77Z2RlJ+OBJ1tg26oiVKteVZzlCCFQqpAmBl279FANnySjl7ePZHqhhMnZ2LtvKwqLrBAeFgJvH3elLby8fFDq+APySg8L2V1x0w1pCAuSzIVEMyZHyUjJpBIXJCYIoQvZ7FGMhOREfDP2CGyKG6j3YejMCkkSIzQ0VJkN+jkxMUfOyIPmik0cHFNmDFCkxiFhWB1QLBlPf8io9+FlSmvKn42YLgfx49is0bhxS0UMgpqH92cVAP0gY3JMFhoPD0/l/7B97bFXgE/fSxITz6hTp6eicdEEIqh5HMRM8CunkWWkQCHlZhfjo68C4Jz/Ft7/YJDSPt1u9kfU9n1o2tYFsyaXwNO3GAM/CsSgF7JUOP3ggw9hxIjP1H3LIyX1NG69rz6adsvBvPHeEjqXwd3DXTU/pKcnnym5hJW1fDZZw9/fH2HhNeHl6YbAoABUDakCZ7cShNSahiXLM+DkbIPnH86Sks96FzvJTGdkZnsIseT+Re4os8rGN9/sRk6GG4oyq6uBhV999ZXSBjRV1EIs/fv37xFNe1Z7igFS8qA/5Oqqa4epOUgghvN0uEkgEoQTYwrXyDhx3NUH5bDThyoqLFHT+xK8ztouVcyZHoHKykh2TSGokUgqpot5QkJTG69cya4nV4ZA523C/syzxMTT4uyJsywvTkexxEye7OwC1GtRhIS4YvTuc7Mco6NojfD6Sage6YC1izm9rC+83WvhtafiMXEex8Kb8PNPP/ztS99+211IiDFhzlc2eOiDJNzTPxNZmfk4GZuIlORc8R14FtNG8sgLyRtlZ2eIqTushJ2dlYlUMS35xcdgsj0pGWqSjBI/hDOpylWiWJAgJivhlL9oEzfANg9vD9yM1JMhKMyopmp8J02apCrmOGMHez1S62zfvkWZDQNWVrZwdXFVEzDQZLKJQfth9mp0K9NC7cTqBYJ1PfxTpU8gJVnJmD4jywRJR63n7FqKkkKfM/4PzzE0U1FxoZDHEV7+Uhhs2de6FI8//vgVIw9xXgQqTx6+FL9HRlSTFxXTJImlA1hUXILcnCI0almGmMOFWDArDt273aLUPZ3Zg3uz0amHlO5iD7zxxptCwCTUiqiHhbNSxJ9hrawVTidwQoOzmDJlimRgKgrznEQbOGD0i27Ytd6ExaKiXx0jIauTOwrzRfASNfn765pXlVZ5KytrEXyZRGUOVuIblMHVfa9kPLWCFYKD5D3k/iUlEpUlOiNJwvTiEnvExJ3Cc49uhE1RXZQV6Sl4Gf2w62vDhg3V/bdu3YwDB/aqz8wm+kkuLu6qtZ3nMmLinIRsYqDmChHtx3Y6kocFiZnPa9ldQ1cBaeLI68teNmEPycfz+HxH9zg+RWkfnsdaePZlYj7YWNuhRddYxMc4w6YsTEWDDzzwoJbBFcJ5Eag8+PL0P+hQGsLQdRYmjJnmLZqhGNXD7UUSQL/nT4gAq8E/0B31Gzth3NAC1KobhI8//lhlZHFxgRArHx+N8xOBlCK3nDlg88SYMWMkkzn6gBESnw1ErXZCe29XrPndhIm7EvHWlDQEhWUjNf24RE4c98Uwtxju3pnig8XA2WsrCkpXoHbDeBw76g8P8U083ZyRmOKDuARP0U6ecHR2wpgv16H/Y9tw4kgedu3agc2bN2LDhnWIitqutBjb2bZs2agyh+/M97WxdYBfgJ/IwlWI4yybq/J9GI1xsROex6lkeA3fV8uLm5ifch3odb2QJhLBuiOirNQaSSeqqXPouFPDkFy2Nrbqe3JyEqLWhIn7oGvrDx7YrYh1JfGvPhB/5saXMD6HhgZL5pcoB5gvVSKf3X1KkZnmKiRIgKcX8PqQIOzbmYO7H/GRl7ZBgKj1H74vw5wfaGYknHZwwunkWFSvmYhHXwzGK//LQJ/effHtd5PVs1q3bo201DRVP8Jn0QTwWWfA4i8pZ0be+XKBWsroyE5rZCU5ovsNnrAXzVMoKt7RwR4B4mjaOGRi1VIXeLp4IqKmLRzsSkXodtixuwAfDYxGfrZETvLHzOVzOI6MkQ7rY2iS2BuQE1UWsR2tuFT8Ky+lZRhus92LfgjNFWeDp9N+4MB+1YTBiRbo7PId6A/pCsUCITn7+OSodxVuKU3N2cn43cXFQ2QcJp+tlUlcs2aN8r3o29G/ot+jF6qzU5Enicv6oXvv7Ydu3bqbiUoBVTzOSaDyPxnkIcN9fbSaNqZjo6BHfBuI//Xar3wFOnmBNXbhgaf8EVTVGt9+1AYZ6QVnhtXyZdv2SIabVyZOnSxEq45ueP3hbPxPHOmmTVvg119/VRqIXS90j0KI0LKU8HUFpeKOBtOldqLmHUqFcEWo39IF3e+xR7GkTfIFQZ56ssv4aDe4OXuIFixAdq4NPh58BIei6MzaKD6y5EdG1EBGZoZEO+nqIYlifnx8vMW/cREyFaoM5bvTvDDTjb5AdH67dOkq97AVJ3alcrIZHZI83Ku2MnkXBhR0vHVjqh5iRDDTnYSQNGUO9s6oVauOkjf9LTrfJEtoaHVFWBYmRmMkLT+Hh4eL+cpWAwKYLm6VikDccyNZKLTAAG+lAfgCrNgryOMiZxHIL9Raguaoergfet7mhsM7a2DTpo1KQOVBAbM0hUbYoN8zKXixXwa6de8lzqKTan3n+Xwm+/+QoHwWhZafr1vHDQ2k02ikUx+3Fyf5lkc5JyHreMQUlFiJxnBAo5r1JKeyMembQ9i/mSMddNsTL6LQObKDGcE+xTxaIpnM9/P28pKoz0NFVkaPQ5LNGBvGtPXq1UsRZP58vTQC5cDQneQh8fm+3PiZBKKM2NYlOaDOZ69ERmFctbC4yIS27ZtLkJCjNA19K8q9dkN7pJ32VKRhXvBebbta4cjeAIli70ffvrcqLch3uVL4WwKVP8TP5TcmLjDAR4Wg/EyhOblIWO4WISWUy0E6iqA94F11B07sryG/64mN/g68H0sKnU3WLquXt5ZSLT4Ew1EKnL/Hx58UEhUrwrHSjh3RaTZ1IWM0pU0Pu2BIHCO/lcLDx0rMI5smJDOLrZGfa0JGikmccT6YNbe6sxZLNGu1Q0PDVdPHihXL5Dhb2ouVhqVv4+zsotJG8nBPrUPiMFNr1qyFunXrqrT+9tt89b4kj7ExkwvlXuxNoL6L+cqXTVU/CMFJUhsmXjY2orLPNdNVu244jh5KhqOYWfo3DNE79QS2rXGVZxUrM+bt64b6zfKxdTUwfcYcFakxXVcS/6iBDMIYP/OlDKF4ebrC28dLtS2xTqNGHcnEwppKGMXYhScHBGDFnOrYuVVC/X94IZIvPDxMRS8kCTOgbp2GqNU4EzXqJWPfxqb4bd5qpX0oQM6qzsyhkGjeaBp4HdPFEs1k0l/KzRO/wngjyRdGd2yeoD/BTOM1rKm2EzJ4eXvh8ceekBNN+OLzL5R/w/Oo/UgOOsPcSBpqG2oaah5j8GCvXreo36j5WPP9+++/yXvo8Jty415rHb3QLn/jubpbhxBUZMNAQm6lzuc9OWSnTPy64hIT3v+sFsYOzVDXVKnCbivuIt99sDXVVHJ5dEAqXnwwBksXr0RI1RAlpyuNv0Rh5UljgIIwhMKNDiUzg8f48nk5ctxhG+59Nl6VpI2rM5Acr0toefBcRikR4meEh4fCz89fRRI0S/Sb+r0QhdT4EDmvDKF1j2Dwl1Zo1669Ig6bDKiBaD44vovRCMlEf4pOJENtOhDOji5KkPyNdSQOKvP1AEM6vdQmrK/p2bOn6jPEbh6jRo1SBYHdQWimeD+jMpD3YWUej+l76g70nAqP9yNIjHnz5v6BPOXlyAiM2stIE8lDk2Vvb6uOKci5NvSmhfU0YxwsELXRDdXC/KSw6Z6J7CHAAsGK10cHZOLlh47j8UefhI+Sh6O+zxXGP5qw8huFQqePqp2fn376CSxeshD2QhBGJNRKEfVLkJdXhDadXcRme2DmJEYnWsAsWQx12XbEz+w5FxgYqD7zHHbZoJliHUq3Hk1wwz1R2LSgO2o2245ty5uJxsmQ0HqXEvbhw4eVhiBJ2N+GGcvrJdWSVj1BuDZPNLfaj+Jxgt9Z9d+9ezeJaAIwduyXShvwvswkpocbia+1DjtuOag0kgC8nmUuKChA9XTkfSmXvXv3YM8ePSE5n8t6G2Y000TwPKaD59KnYQ2So5h6RnrsenEqPk5+Y3BgzPwh6Zdv7CLy2HPNsWlVqURhnuq9eX14RDWsWbVG1TFNnz5HFT6m+2rgLwSiujRemJsWii5VLAX8zBcJDa2i1K3qHC7R9SsfOYvN5nzKso9qqNqMKHj6RMwgjoninvdhuw0JxD4ttOUGsRiucqxXlSpV0bG7J/yqZOHAtnBkZeaJfxJ9Jj00WXSu2SZEgVLw8pPaMyN4HtOoCaTfib4aNV9QULC8R5H4K/OUFvXzD1T3ZMnn+eXJw/RzrzNVj/FiYaHp0o6qTs/UqVPNMjIIpAsNz+fz+Rvvc+jQIVpV5ee4i7ajNnOSoIEajYMf4+JOqHvwXNYTUfMWydaoUTNVUHg/BhL79+1UbYC/TJ2hqgx4/tVCOQJRGOaPAi1UHU3wFMP/0YLiLO8fYcqUSWd+qxIKdL3FHpsWR6rvDFep+vmiNDMMRdnoZ2ilkSNHqgpFZg7DUJKCgmDnL57L89q07oT6reKQlmSHJb+dUplCErOPMfsFs+aV33XatangZ7XAv5zDBlGD9AFClLbtOmLGjF9V5OXo5CLPcJR7MrO56QF8TINBHG5MnyYD68GAm2/upYimyWHCtGnTZK+JowufrijUnzmtr7uqq1mzapWqfeZ1NMHsHUAC2Qp5aLrozLM/NUmUkBCnGlXVrCBSIIqkkDKtrPkn6Xv27IVXBrymCiEjtKsJKxHuGdbwhbkZZOJnFW7KZ2NfnlBhYSFq4oJS3kIE9uZIL4x45xSaNb5BmSO2WK9evVoynG02ek5llipWiPXr10+1M61fv15lEAVBElEoxKJFC5Xwg4ODlZaiyeJzWQmnI5uz4TGvZ5RTUJCthv7yu34XnZHGQD3W2DF09vDkCjdGVwitKbiRLNpp1gSiv8XjBK9n7TL7YNP5pQZau3adMr26UGknmMfZ9kWNxyhuycJFKmL08dOjRauI2eEz9f11/RFHeLC40i8iSCa+57FjR5CUlKDTL381a9bBoEHvq4iVhZKzjBjpu1oQDVSmZKsFTvJQ++gOT/x+lkA6CjOO0WFkPUfDhnXUC9Ou8yWr1bBGr9sjMP8XXfqNcJcEMgjCWtU77rgdS5cuM3++Qw1VZgZwRgmex88cK06SGRlmEIPpIBF5f37Oy5WwXqIcSbGkgv6DSry8nY72mDFMPw+wuyhJxG4nbu4+KgOoUXieTufZqMt4Ju9LItetW19p1WiOP9u//0x6uPFc/lajRoRK284dUTgUfQg16+Qjer89/CTTA4MCVYWkLSM60TyUCWXHdFLGJKwRBfKe3LPgkCz0cxgosPBRZixwV5s8hFkDkRRaEOU3o2RpEmlfiCpV16qyxNOUZKmlAnbt3CGaSM5Tv5ep+XnosObl5kiEI36SXMMsdHJ0RrPmrVRm9e59i9JUNAMUUK1atVQtLrUAtQuFx0oz+kzMIJVgyTRuJA/n2cnLzVCqXlcIypswI9jHSNLNlm8xKMgXc0aCq9/5Jwnhns0cbu66bw0zkhmoNYMmvfahrNC0aRMVlXE06P79B+Q3ZhzToStEW7Vqra6jP2aS918uBcPKqhQBQaVo1caEWdMdEFQlQI0koRnje9E553AgOzFbqrObbLwHScV3JTn4nb4PCUMSsS6I6eBWGchDKAL9HWn0dpY0BoFIHmYuycPJmrKycpRjR/9mzuwZ2Lp1izpHd3TXJVNBrvULCFbONOtMSAJqG/oHffr0UffmMymsV199VTnWLGUUKBsOCYM8REFBDgryxAcSDUStQvAXZrz2V6ipxOEu0B3XKXDWr7AbBYnB26hj8lsVOnByNdPK67XpslFdV+n4s5AcP35CXaOoJ6TinsOHSCp24G/QoBF+/H6ynF+EO/qVCSlKsX6NLfbttlb1Ta3btZGoy1kKlpMUItnEeSaR+JnVIiw0epSpJi/Jw2PUakyDJp0OSCoLeYg/EYgk0Xt+p3C50UwYZoN1GOy8rje9vDU31hDTqeU5HDHBXnpssWcJpeAoJPoydH6NxkU6y1w1hqR4+umncOTIUfGZ1ojp2ntmvBcFyHuz4ziFShQW5iE/L1ulib34uCdpGLnoEQ1MZ4nSMiQG34k1wHXrNVLE5DvFS+hMh5Wd2GmugriGpID3IbGZWSwk9HFILBGHug+1MTVOXFysqjJo27Ytvvj0M3k/B4z7Ngfz57CeygpTviURbNC+UydVT8OZ6rmOhYuzEEJCd76bsbGQODiw/5AmD0nEY0wD9/xuaKjKRB7iDIFYojRhjM/6O+suSAqDPKz0o4+iNz3ikhqHwiRZuCc5eJ1BOp5LErAkk0TUWDqCYof7LLVnIyxVPGfNoO/DEJ/Pp+pmV1LW+VCAxcWcICFdtImZPJKhdta24lewCUAiMHk2X0fX/pYgsIoXfDxrI7xuGk4c0pWBvC/fme1U+/buFG2hW6/btu2kMorvwLW/DFOiBCVKh1qGXVlIaq5JOoa116KN+9zWV9IfhtT0LzD9ZxLEFg0bNUSNyAhFUBLHqJzktdQmusur3vhe3EgWEsggETemwdCMhvatTDgThWkNpEmj99Q6rD8hIdiPV/flJWm418TRvpFW61pz8Rq91442M5EahxV2bFFPT09VncRIIpoyEo0mZe/e/coHotBYacj2JV5DE0cCMVP5rMzMFDVgkNfQ92E7ko05WirM191FqYEcXR0QGdEAo35JwMSRJVg4o1Sc0BD4iV+Sna7Xw2CGbN2ySVJfKplnL5qnnqqUNJxZ5hcjMn5v3bqN6oW5e/cuONo5Kn8nQhzmG2++SV7fCpMnfSXPtka16tXUjGi8Nx1yF1dnIY67WvyNfcdJYJoqahcSSWufs1rGIAw3vhM33qsykodQ9UDMfIJ7bb60c8jQmFqHJZUZyLodrV00cYx30i+pBc69JiH9JYNAetImzkyRlpau/AZ21WBmaRJxTmNrKfWn1L1Y+tl0QY1Fx5GRGO9D8pC8HEvFiZaMNilWzJHgTFtAQIiqXLvn2WOYOsEeWzacUqWXIS+bTqwcYmBbFqnSTWKkpuTi6NFd6h6urmz1Zmu2rdIWzGDen2HzwYMHVBrvuOMuNWjw2JFjeKn/yxgx7BP1fi5uruh7263qvdnhiw3CvAf9OD6bJPqjyTpb18TNIA+fRxkQlZk4Bv5QE60JdFYTMdOoafQ6WNpUaQ2je9jpUsLS8teSoq/XBCLxOCMFu0owqqIGYk0yKw1JDna60n6MtTJxx47FqKHKNHPMRGorRlzp6UnqmYz0+HxGWeyQzn7EJFBISKhkkM746OjDcn2muie/M/wlGZt2OYpNi/Xw4MKiXEyYX4R+HQqE2Cng/IP2Dq7K7FBbMFOZLmpYOszLli1D7LHjuKVPbxw5fFjNAsL3veu+fqolneeTDHweTZaHkMddIlF3IZezizaf5QlDYvOzYbbKk6WyE8eAzWCB+fMZAvx10wQhWajqGYJSDVNQ7L+jVbJWy0bpMkqY0fioBUY1rQVGAsgTVQZx0+awVF3DPsR0dnmcZKX2y8xM1ZkpdFdpkus5Bo1tcdSQatXjoCqKrNopDhRHN049i+nk/TizxYEoO0mnvfK18vIKEF67BPu3BQhJ2W9Z7i3+FAuJJn6R8tH4UE4bx8KUKWSOPREr+0zl+zRq0hiO8q70bdhzke187GFA06sq+7yEQO46/CaBmBZDNpSJQaTyBZDbtYI/EMiA8RKaNGfJY7ywbtk+GyEY0YOxUUuc3evP3Hiu8RvvZwiKfpCh7UgYaiVqC0MLMoLiSAt1ujldajYvIVNhgTjLcl7dOg3U/fgMmksOr6Hm4rnMTJoRW6dkIZGbapA1yJmTFoJ7n8rBotkpyoyxOUE54+Y08XqSg2aR/t/pUwno1LUzmrdsIf4N+0C7KuKQoKyi4LPYRsdejB6eQhxXcZzlvPLax5CH1uBavtcSacrjL42pfwZ/Nnwas7/9h5f+pxc3bmtczwzTznihMk2c9Il+EMe169WOE1Skxd/27duvan55LcmQlpYoRMmX1OoKPzGyyszQ52GHfobn/JGmlOPCONyF/g0ziREg78OSz3SQVDSd/I1gRWZ4LWuknnbBkSMHJLO9VG2xbvx1OkN4rW2N0JufXRSxDD9HV/K5mzUNtYyu0WZlIdPK+3CjvCg74s+fr0X8K4EI4xRjfy7i/B14HTeWaG7MVEZYzExdEXdKkSgh4ZT6Th+IoMAZaZ1Ui6aTNuJ7CUnYNMEaZ461p8bo1q0HsnMycEO/XZjzvQuati3BpmWc7lcPuCNxCKaZ071QezLzmekGQZiuTRvXSKjeVD2DmU/S8DwjYuJe9SdSfYbOEocaiJ+pjQzNzOtJDmrEPxe4P8vuQmRZ2XBeBDLAUy/2ZXmtkZk0VYxc6DwzEiNpGIGdPBmnNFJycqJERjEqc+h4x8cfV4Ths5m5nL2CPhPHovn4BJ5pgGUmkpw0ifJq6lnUGCQINz7TeAd+VoQuBhydOUbLhL17d6BVq/bqXINk2m/RWoff+QxuhrZhPycSh+cZJt143p+JQ1ys/CorLohAlwN8nHaadfUAQ/XU1BQxKyTRSSEQF/BPUJqCv6WkJEr0lSZkkLBdyKPajYRAOTl5qhnDw8MHwSGOsLMJVJlOMNNIJGaikWEkLbUIHWM+n5t/lXwcj7aBr7+nqqOKjz+GDh26KoJorcOacNbjsHcix35pTWN812PAzjrFfB412r9pnOsJV5xABB9JQtCHMeqHGNqzTYmm7OTJeGXW6KscOrRfNFW2Dt1pWoRA1CwM22neOnVrhD3bM5FfqKeRo9ZidwoSgP4WM5rn85nMSGZwQNhBOLkAO1YHq5V3eO6h6AOIiIxErVq1FUloqgzTxCiK99HH9cBBklF3+yBpNHEM8hiEuZ6JY0B7cFcYFKwR1elRHAx/PVSozNDXaEilyTiTGRK2K6rzu9p41ISn38pAVo4e+kMNQM3C+5JMzEyaKZLHIBDJlHGqERKPNkFgkK9qvKX2SElNUuRhfRG3KlWC1dyH7ELBngJsmwsI8FdRltGdghqIzrJhusoT6L9AHuKqEMgAhc16IZZmTSJPRR4vVXfCdiM9rclZAghl6EwrjWIFdw+JeFw1YWhWGD6zExu/k0jM0PIZyedxkm9qN5pFmkhuNG/sDqLrbnwVgdiTkqQhiQzSsH5HR1l/9Hf+a6Qpj6tGIEPYFD4zQZPIVUyQp7nqXzc8soRT3ZA4qrVdUkwHmtUKDg4e2B9lUufTdLFrLO9D8rBuipGekbE8xm4h6emZaiTGoUOHUbVmvPKx1q9fhbvvvleIEyCbn9I43NiEQVLyGO/Pe/9Z2/yXyUNcVQ1EmVPwzAzW2xgkInm0idCfmTUM4dWfmDGaIWoMZ3Fk0lPpSHuq1nz6VLauR9U9da23rlSkL0TQnLEGXGurQDz5mqOKAnmsabPmStNQ+5A03Kh1DBKXd5ANwvxXSVMeV5VAZkdGZcSffSKSgs4rK/QI1YlLyEPHmWPZ2Q9bdlg5J1JpCGqYgLBoFGVxUgIrNQKCWormhsSjmWrevJkiBE3j8O+BNx9zUk0Vd9xxjyIPR4RQC9FUkcjUNuVNlAV/xVUmkIYmkDZlRgUefSDOhcM+xkZLPzWIqlBULf0l8PfjIrnFZlMFHNmlp0Khj8PfWU0AcLLKLHV/ai9GUJ17eiInuwC7d+wRTWZSM5qypZ5+D30wkowR1p99KAv+ivMikOHEViTOkkhrIWYiCUSnVoJ+81kCKiJJCxs8GXnRnHHzr8J5Ejn5ASfJTFSn8rN4T6jRMFnCf864WopGjSPw+GvZeOOxItg72mPC15PUWDFWRp4lD7t0WLTO+eCcBLoSxDHAvKIvwsZXmg5W4tEP8vLyUCaGzRckGOuCNNFYG63HfKlaagf6PtZqxWam2dAecgi5KXVx21N7VeViZkYJHulhi7TURLRv10GZrKAgPVKE5k6Tx6J5zhdnCFSeKFeKNH8HzubK0N6oAWb3CEZE7hIF0f9hBMa8pdOdnJSoyMQ6nLjoSOUsU4vQATY0E4nA5SBnf10XxUVakx2LOSj3dsezz71o1jzaWWbkxvtZyHP+OEMgQ2gGea4kifgs43FaC+m2KIbO1Ay+vv544IGHVO0za6Rpx3hNfDyXFihTvxcVFGPAyGjUru+OKkERqBnZUH4zayg5l6R0dtFj00iUceMnqjCdUReJSge+fBcTC84Pf9uU8TeHKkSwfA43Q1vQJHHTPRjzVENqenqG6h+kmzlOYeLE8YpkhO5qW4KWLdsgV85t2MoWLw7OhZMLiQA82FWbQYL337plA9wkuho5ajRatWqlyEmiKl/JQpyLwlUjkEEeo58RP+uOZbqhleYoN9cgUbrqK8S2Mbbcz5s7W7XYkxTsaqs614vfwmv8fP3gIWaP8zF7+3ACTDfs2LGFD0SzZi3wwosvqREVNFlGTbKFPBePczamGplMAV9OIRv3PbudHc1haCJGWHoShRxw5gpqIXZ15XxCBqEWLpyvzufy10wfBw3yfvJaas/fdOWfFUaO/AK33HLLGeIY78PfLbh4/GtrPH+uOPJo/8TYmOHURmypJ4GMPkM0Y6wxJok4qoMd72niWDnIriALfpsj0ZauR5IbqYrDgIAg1KgRiV69eqNjx05gF1NGWeU1jsVhvnRc0e4c+lEkiCYMPxvEObtnhaGeOIEE4rAfYzgQZ04lebh+GLUTzR1JYGgUfjYcbzrHbCPjnl0z2Lm/fHjOvYU8l46rSiBj08f0WHqSiMRg/2mj66tBGmoj+kXGMCOC5GG9kW6I9VBhPAnEz7y30RxRniw8bqnruTy4ogQi+DhjI3GMcWaGFqIjzUZRRmLUQCQRx5TpRlHdDZWmi5eTAIyi6NeQQCQP9zRVhm9jmCneW3XbkO/aLzqvSngL/gVXnEAG+FhumjjaidbaRxPEGE5NX8jY+JuhqdjUwGYPEoiEIYn+ribZeA43g0wWzXP5cNUIRBgZS+KwnYrah0QySKT3eog1lzQwnG6tRfTICW7sl0xTxs//pFmM6yy4vLiqBCL4eG6G9tFaRpsyo15IE0efT+1B8rAfMn0boy6nvFmyaJgrh6tOIKI8iQwiGVrJOC5JFYLQ/Gjto7WQJo1hsjRvLOS5kqgUBDJQnkSGX8Rj3AyCnB2nf9afMTSOsbfgyqFSEciAQRpNJCaP2x+JYjFXlQOVkkAGjKSVT+KfCWMh0NVFpSaQASaRRDkXkSy4OrgmCGSBBRZYYIEFFlhwmWHxgSywwIKrCosSssCC/wC4WAQXROccs5zLnz3DWRvG+noOJ2DPKS4QwTWw2QWPdfXsk8kZjmrUqKFG11UULErIAguuA3BKES7/HB9/Gvb2jrCx4Up3jqhVywWREY7w8MzDBx/EqwFx7KpABURFxGWPOLapIL9Ydf4WlQAuasZNd13442Td3LP3HZVSnTp10Lx5c7VEkdHAeDGwKCELLLiGERUVhR9//BEm5OOT4W1gZ3NKjv5xzNqmLemYMD4ZJhMX0TOpPuJ5+blwdrPC++MC4e3sKccL1ZQ1DjZ2cLJxhj3CYCrzx9FjRdiy5QhWrorC7l3HkJdXDDc3zoGtp7Epr6DYs5OfOaKldu3aSkE1bNhQHTsXLErIAguuITB0+vTTT0UxbFGLEzGMKiktxPhxteXX2kjIWAtbKxt4ujjDVnTRawOPIek0V7ViF/FSUSK5HA8l51rBN7gED7zoB04VkJdrg5CgMFjZFKDYlARr8aT0vBGAtW0ZHB2s4OZoC3c7V7jbVoGdKKmSYnccOpyNDRv2Y+3a3di//wRKSkxwc9eLF3HsAkdIcewCR03deeedaN++vXqP8rAoIQssuAbASfheeullZGSk4fXXGyMz0wNLl8YrBdKnjyNuu62dnMVwyoSMzGwsXnoEc2fGSqilBzdRAXHxUYZN7PzLYZdUEgUFRejevRv+ZgmmMyguyUVW4WGk5G5HdtE+FJSekntwVTQ9bRdnnnRysoGHoz2CHYNEQTXD+k378PTjMxAYpKer4LM4Ao/b7bff/gdlZFFCFlhQiXHs2DH07/8KfANK8cn4GohNy0JGShmmDBOFY1Wkul2WiT5gvY6uluEYJ724B4fqcs/KZzXuSfasC+JcNhyB8NBDD+GJJ55Qz7kU5BYmIKsgGkm565BbthtxRwuQlVAdY4asga+/N3y8uYi955lx5UzTk08+iQYNGqjrLUrIAgsqIQ4cOIBX+r+GTjd44NEBHjhxuhDFhSVISy5D+sHOmDP7d6WAjHFxxqgUQ+kYo3X5mYqHCoqLBBPTp09Xc0NeCWzfvhNfjh2n1ph1cuJS7Hq23J49e6Jv377qHIsSssCCSgRWNL/++lt4fkA1NO5ehsTkEpjKrLB3awFaR7yLevXroLCoUC2dX69uPaSl6dWr6GWwKNPT0CXapJrleZwLHA0Z8jFat26tnnElwHAtv2g4bG0cRQF5wwoN5egRzJ+/BfPmZmLiN1/rEwUWJWSBBZUAGzduxPvvf4DhY2vCLiAHOTklUpLt8PvPWXj0ri9QtVqQ+UyNpKREPP30M2pKUSoi1rWwtYowWq1YD/P777//a+vU5UZRyUnY286STxyVV1c2N9nWyZaCY/lZCHf6Uj6fhUUJWWDBVQTDrnffewPjv2uJU6WHUFZahIJcZ/z8WR6GvD8R7u6u5jP/Hr/88gu++OILNbsoFRHBmbboAb311lu455571LErhejUYRj3+SLkp1ZDaGgECm0344FnfBDq5Id9SaVo7P+5+cyzsCghCyy4CqD38uyzz6p9amoa/veKD2rW8cOUkTmYPGmaCqvOF2ymN/rqXE1kZWdi5KgRsIELeve+B8uW/YaMjETY+q/E4w8NRDUvXQf0Z1iUkAUWXEGwUvadd95RrV4ZGRmq13JpWSk83D0wd+7cM97MtYa1a9di+YqVCAoMRcOGLbBw0UxEbd+K94c/hqZ1+5jP+ntYlJAFFlwhbN++HLNmzUTMsWzkF2TJEWu1ssf3309CRESkPukaxEcffSSemAOaNe2ovKH165Zi46Z1qp7rfGBRQhZYUMEoKtkFO5uVsLKqJt+KYcIW/DLvNDLiOuDZ557WJ12DoCc3aNBgBAaE4Kaed2DF8gXIzEqBt5cHXu7f33zWv8OihCywoIJgQgZOp49DZtFRVAtoB2ecQDaycDgtDi7596FWldvNZ157WLJkKTZs3ISQkBqoX7cJFi+ZiR3bt2H8+LEIvsAR9xYlZIEFFQCOzxr1xUi4O1eBt48XVixbiJZ9jiMs0gvtw6aYezdfm3j7nXfg7OSO1q27IisrAydO7Me8eXOwYsUK8xkXhmtYFBZYULlg2PO9e/fj3bc+QvPGNyDm+EFM++UHeASm4bYuw9GxxrWrgLjQ6HPPvQgXZy/0vOlO7N69FQf2b0V6eupFKyDC4glZYMFlAvvnfDLsM9Su2wC5OZkY+ekwRNQIx5w5s81nXLtYsOB3bN68DWGhNVG3bmMJv2Zjz54ofPTRh6r39qXAooQssOAyYMGCRdi75yBatuqAlSt+w+49uzBgQH906NDBfMa1CaqHgQPfgpubB9q2646crEzExOzH7DkzsHr1avNZlwZLOGaBBZeApMQkvPXmYJjKHOHq5oqZ06fgdGK8eD+zrnkFdPp0Ap5//mV4e/nh5pvvxt7d23Dg4A6cjD9x2RQQYfGELLDgIvHNN1OQm52HGpG1sX/fTqxdvxLjx41FSEiI+YxrD1QHHHU/a9ZsREXtQY0atVC7VkMsWz4Pu3dFYeAbr6FZs2bmsy8PLErIAgsuEDExJzDx6+9Qr34jODo6Y8P6FXD3dMWg994zn3HtgurgtdcGws3VE+073iBKNgeHD+8Sz24m1q5baz7r8sKihCyw4DzBovLpp6PlA1C/QXOcPHkMK1cuUX1j3N3dzWddu4iPj8fQoSNQtWp1dO/eBxs3rkBKCkfpJ2P0aHnvCoJFCVlgwXlg2/YozJo5F7Xr1EeVoBAsWDBTPKHaeOyxx8xnXNv45Zep2Lf3IGrWaoDIiNpYs3axhGPb8PTTT6Jz587msyoGFiVkgQXnAGcofP/9j+Hp5YnWrbpg587NiNqxGV9/MwE2nFz5GgcH1DL8cnf3QpMmreHg4Ijduzbj99/nYdnyZWfmKKpIWJSQBRb8A2bPnocd4gG1at0e1ta2mD9/Om6/vS9uuOEG8xnXNuJPxmPYJyMQXCUELVt2QlJSgmoBS89Iwbhx48xnVTwsSsgCC/4Ezu/z8ZDhCA0LQyspnCtX/o7YuGMYO/aPMwJey5g27VfxePbBzz8QrVp1wo4dG7Fp0xo899yzaN26lfmsKwOLErLAgnIYPXocsrNz0FqUT0pqIhYvnofXB76qFvO7HsD5qAcOfFP1/QkLq4GIyHpYtmweDh7ch8mTv78qE6NZlJAFFggOHozGt99ORsMGTRAaWhOLFs+AtZUVPvzoA/MZlx+sj7mU5ZMNsAizb8+fwdVW2ZTH53CdsYMHD+L776egSpWqaNmiA4pKCrFyxe/o2fNGdOvWTZ3HOjAnJyd9gysEixKy4D8Nzmo46N0P1Uj3Vi27YM+e7Vi3bjnGfDkGXl5eqoATLKAEv1NxXKry+CfFcSHg8j7E31UeG+nmeDZ6djNmzMChQ0cREBCIrl1vwdq1S+Dh4Yx77rlbeT88j7M85uXlXXGvz6KELPjPYuPGzVi0cAmaNmsDR3tHLFw8S02z+u57bysl809K4lKVx5UCizYV0FNPPY3c3HxJN3Dzzbch5thB3HnXbWqd+Li4OPktV3k/3BONGzdW+ysFixKy4D+D+fPnY/jw4ZgzZw5GjBiFtLR0PPHES1i1ahGiorZg5IiRCAwK+IuS4XcWk2tF+RD0knbs2IGRIz9HvXr10b5dN2RkpuNQ9E7cdNONqFO3jpqag6D3k5OTozyqoKAg+Pr6quNXChYlZMF1Da5C+vbbb2PLli0IlgLm4uoBZxcXhFWPVHUjS5bOlQJZF889+4wKS64lRfNPoAIa+vEnSElNR3hYDbRu3QXr1y/F7t3b0aVbV1XXZSyYWFfene9MOXHM29UY92YZRW/BdQnWcXBhwAceeAAuonTy8wtRI6Kmqqy9+84HkZ6WiAW/z8DHHw9B/5dfgr29/TWvgKh8kpKS8MzTL6C4uEy8ny6oX78pZs/5QX4txrjx49DzppvQq1cvdOrUCceOHoWdow+2b9umQrCrNfDW4glZcF1h/fr1Krzgul2s5/j000/h7x8ohbIU/fo9gqNH9mPL1g24+5670KF9+6u+VtflAIswW7W2btmGCV9PRL369dG2dTfEHDuE9RtXYvXqVSKXdaoDYnR0tLomKysLVYKD0adPH9SqXRvh4eHq+NWARQlZcF2AXgAHYB4V67548WIcP34C3t5+qFatKspKrRFzIkaFHtEH92DUqE+VgroeQi8DI0d+iiNHYtCkSXM0btRKT72xeyfsRcn+8OMUDBgwQGRUJsrZXnl9VNJUPPfdd5/5DlcPFiVkwXWFoUOH4sSJWHh5+aF6tVA0btIaa1Yvgp2DjQpFateudab5+npRQvPnL0DU9l1o1rytGl6yfMU87NmzG6+//prq/0NQSe/Zs0et1FqtWrVKNerfooQsuK4wYcI3SE/PRPNm7ZCcmoh1q5cirEYYXn11gPmM6we60n0wAgIC0LZNN/F8tmDzlnU4KR7hooULRcmaT6zksCghC65ZkLqGN8Pw6+uvv0XdOg1QJSQMK1ctxJFDB/HdpG/h6OiozrkeYLzzlq3bMGf2PNSp3UDCqlpq6AXntW7cuBHeffcd89nXBixKyIJrDuy9zNYv9mthePHJsE/h5Owk3k8H7N23Qw3E7N27N26//TbzFdcXPvlkpMgAaN6iLfJz87By5ULsP7AP48ePF4UUZj7r2oFFCVlwzWLr1u34/bdFaNS0BZwcnLFi+W/IzMrEVxPGm8+4PmAU0eycbPFyPkBkjVqigNph65bViNq5Dfl5efhl6i/qnGsRFiVkwTUHekEffviJhF0haFCvGTZsXIGdO7erMIQVz9cjVq5cjVUr16J+/Ubw9QvE0qXzcGD/Ptx191247757zWddm7AoIQsqNUjP8q1Yvy9YhF2796Bli46IPRmDTRtXo0aNcNUSdL3io4+GqXqt5s07IiEhFuvXL0dsbBymTfvlio94rwhYlJAF1wRSUlLw6adfqKk23Ny9sHz5AiQlnsb3kyddFx0O/w4c2zXs409Rs1Zt1fOZQy927Y6Cj68vPv9slPmsax8WJWRBpcf48V+rYQh16zRRE7Bz/asBrw5Ahw7tzWdcf1i0aCm2bduORo1awsbGGqtXL1Hh19vvvI1WrVqaz7o+YFFCFlRaHDhwAJMn/4S2bbsgLi5GCuIy1K5VCx98+L75jOsPLI4ffjhMdSZs3rQd9h/crSbXT0pOxozpv5rPur5gUUIWVDpwHNSHHwxF1ephCAkOFa9gFqIPRePHH6dc8WkmriQSE5PwxWdfIlLCr4iIeqqn9779u9GmTVu88MJz5rOuP1iUkAWVCtOmTceh6KNo36EboqI2Yf261WrdqxdefN58xvWJefN+w759B9FYwq/CoiJsWLcUBw9H49tvvoGf3/WreAmLErKgUoA9nr/8cjzate2MgsICLFs6HxmZ2Zg5s/KEINu2bcTPv3yPuNg085Sq1mpunsKiAmRkZMLWDrilVx88//wLf2jROxc4pmvw4CHwEw+vefMO2LN/B7Zv3Qg7W1uMHXf9rO5xLliUkAVXFboQfoiQkDCEh0Vi0eLZ2L1nN8Z+OQY1a9Y0n3V1kJWdjglffa06RXLUuVFU2GM7MzNTFE+GCh3z8/PVRnCEOjem/ddfz61A9+07gJ9/moqatesiLKwmVq9cjN27o/DU00+ie3c98PS/AIsSsuCq4dfpM3A4+hhat+6MbTvWY9OmtWjbph1ee+3qDTZds2YlJk/+QU2CxlYpFg96NZyJkN0EOFdRbk4R3P0SRFF+hPp1eiKkWghMRRIyyXk8l0qI/XfYdaBT544YN/avPbjHjB4niiwLrVrR88tTq16cSojHTz/9aPay/juwKCELrjhiYo5j3LiJaC+hV1Z2BlauWoy01DTMnjPzvMOYy4WcnBSMGTMBUVE71RLIRnHgnp4OV6Cgt5OSkopb7wrH+4PHwN25jjqnPHbtWYrmTXrDyVkrIIKT5fOzjY0t+t3fGY/3z0dhentMHHsS1aqGqEUHt2xZI2HeVnTvm4aeN94tVznCBu6wsXaFjZV8tnaGrY233MNL3fN6hEUJWXDFoEKvQR+hOlu9qoZj8eI52LtnDz4ZPgxNmzYxn/V/9q4CsI7j2p4nZmayZJKZMeDEYXDShtqmbQrhQtpAm/42zA02zHEc5thhO2Ym2ZZkyyBZzMz4nqR/z8wb69lx2rAlZY89mt3Z2YHduefdO7Q/DFasXIbHH3tSLYBluQiKAk2turo6NDU1o6W1Fef8pg5nn3UeSir3i+ZSgdaOveiw96CzC2hrVcqP3A94etiEdHqx4v1Q7EnvlnS6ERAQcIDUPD09cOppJyExfgTGj5uKoJBQrFjxMfLyd+G6Bz9AT5cNjEkdiD4/MNQrf5g2k1DKkfjqS0OKp3W6vMYjTw8fDAm9GYE+8+DnNV5dGyiwSMjCD4I33ngbRYXFmDb9WGzavAppWzdi8uQpuPnmm5wxvlv0ohqZ2S9jT+HrmDXp19iVtRXl1RUoLctG1oYRaG/1P0A6BiQjbgrmFb4CEdGdsLnZ4OMHiIIET3Fyqkih2yEkIb5DfILHDFfnklzGZhtyMsLFpOuCu4cdo8ZF4pQTfoOIiFDRfk7A/pwseQYbMHziBsydtwOObhscIoXkFgoj81G+OE855jmvE0ZamafyxXXJcX0TUFwASBVVQsGiOMXG9CIiEggLArw8kxDmez6Swh5U9/UnWCRk4XvFvn3ZWLDgVcyYcTTaRHVYsXIxKsrL8e67b38n657qWl5DRcPtsCMbu/ckYs/GE1Fano3AwFCEhPmq7U1bG/2FINwQGF6FylIvtLULGeX7CUm0qTTYB0MxoPMUthkxc7mQjkPusSE8DEgZDsTHA4EhWhMhWYiFhtoaMS2LhQQ6gLghQKgIvr9UyUsiuIvzEs0oU8qzf9cJ4D7OSYkpUv9P5ZnsxUU3vgNPry5FMIS3pOsjxzylQNKRZ7qFZUg0hiqNIsTr5l6np8LMMTW0HnEsZ0UVsD9L4nsACUN78fOjM+Hl0X+0JYuELHwv6OzsxO2336NMr6SkYVjNb3tlbMdfrroKZ5xxujPWNwPTvvmWvwmJcIhciEZMEXcv0VycIkjtxjjuPmiODdEY8Jh9UOy7Mcf03ZQq4gaH3R3u/jkYddQ6pE5uRHW5xBWzKCYCCPLShEDJp8B3CGM0dYrQC1tQ8HvEsFr/2nWIDI/ArNknCPGWYt36lXDz3omLr1mGNjG/SCzdcn+XHNA3RbOR6OSYebnLcWe7kG0thECB9E3A9nW98BayGzHOhmGpwBAhybg4iPmnSatBtKL8PCFEfykH05Wwpnqd9sixgF+gpOsp1+y9mBz7NKKDr9AXjxAsErLwnWP+/JdQWVWttljdszsDW7auR4B/wLfe52fz5s148cUXRcsJ/MKiVTZjmlP0STg8diUfE+erwJARwa9SMC2uYg+JLUR4Qj6ik2oRldQMXzHRqqqEmISEPETLCBNNyNe7F7u3JKNgx+VITonDuLFTsW7dMmRkZOKY8z9B3LBqRVxMnZTJe21yb1eXJpsOUc6K9gOrPulFVYkH9u3kN8G64efnh2HDUtT35Dn6Nnz4cNV3xc39/fz8kZycjEIxd5ubG6QcsRI3HBOPy8K5l0gmQmb7dwJU/NpbgZUfA7/5K9DaIoTk641LTtPTC44ULBKy8J1h185deP2NdzF+/CQxtfyxavUS7M/ehwcfegCpqd98n5/PPvsMH3/8MUJCxB4SsMka56rhGNKhI4xP8DphCMaVaAwYRs2Jo2KGxEg+nCNEk43XCYZzT6OebhuSp32IWac2wCGaDdWXlS/9DtERozBt2jHoEo1tzdqlKC7bg9/c9IGQjA0toqW0ifBXlgB7M4RYV/WKaeiFHocn7I52ycsTxx47BytWrFD5hoeHIzIy8gD58IshnC5QUFCgiGnEiBEoK21EQkolzr+iFompHcjaZsPoKTQzRSsSk7GhDlI+3V8UESNEKRoSu8EbKxPw0xOfwPDEs1W9jhQsErLwrcGJerff/m9EibBMFe0nI2MLNm1epwTk1ltvdsb6+njppZewY8cO9fFCNlMKP33jzLnxCdfrhxKO8Q0MqfATyCQec05Q0yIB0XcNJ0mZNExfkpvYTQ2NtUgdMRmxsVGYNv0Y7Ni+EWnbtiF+zBrMPnO30nRuvjgSezKbheC6lDbHr16QXDhCN2XKFOzevVtNByDZzJgxAxs2bFB5hIWFqQ8T8nNGbW0diI5KxKk/acaccwrhH26XtG1oF2LL36dH7Latg5ASMG6qFFKK7u7Ri5xMP2xZGipalpivXmJ+woGf//wXuOuuu1RdjiQsErLwrcBtNqqrajF5ykwlPMs+/xD7c3PwzLPPICoqyhnr64EfLCwsLFQd1yQYAzZVc26ares5nSGMQ48N2P9DQa+urlZ9S4xj4tGn0JuJhoxrQM2I4HXmae7Tx+7qc8sjU8chPCIaq1Z8gr379uG8a96Dr59DdQhT87jilCHw9nFHWVmZIp5p06apz1MzTZISvwOWmZmp8iVBMSw7OxsOuwfO+bkvLriyFF0endiz3YbhYwAvMQerywGxwOQe3YfE/iR7B7Dm4zDs3BSB3p5eeJJ0nI/APAtqco899pj6GuuRhkVCFr4Rtm5Nw7vvLlIdzzNmzMFaMTu2b9+EKZMn45prr3HG+uqgMPObYcXFxQcE3jRN1ybKYwq/8Y0zoADz3NWn46RDajuEiW98puVKPgw3zpCc6z2mPCxndFQ8IiKiMHPWHFSUF2PduhWob03DeX/ZIARAUpP0JW5DGXDNL+MQHROA/Px8Rdj89DI3LisqKlL5TpZnx36ewsICuNn8Me9nbvj5VSVqlC4ni/kJwYhGtWU1NTXgeOEPkk5Pdy82LI5E2qpgKZ+HytO1nAZ8Dgyjo0ZHE/fbmMnfFSwSsvC1wI5a7ncTFhqKo44+UYS7FmtWLxFBKsA7775zQFi/Cvir/8orr6C1tVUJCPs6qJ0YQSGY3pc5wmglJv6hzZnCxvRNvEPBfNm3QhLisUnblMGEuaarj92QPGSY2uVw+vRjVefzjh1blIZhc2/Hz//+kWgwOj9qLO8/446lCyPUN8K4TxL7e9i5TNAk43locAymHleFi66tY8XVqBaLzL6c5kapi93Zn+PWi+xMf3z+Rgy6HV5SxoNNTdbF9Gm5npu60RE0//oDLBKy8JVx//0PCQm1YFTqWAwbNhrLV3yMHdu34o9/+iNOOGGuM9YXYZqYafyPPPIIcnJylIDzGomHa7I4y1hiicBQqA4WeiNkh6ZlzgmGMU1DKLxG04vpG+3KpMPr7GuiT2fuJcw576VPR9BnOiEhkQgNC8OYMRMQERaFJUsWYmdWJqLUlhs6fntnFX7290/g6JR0xRxrqJFwKapwIjYu9cLrT3lhSHI0OjvcMPnYKvz2b/WoKrOJA5a8C5x1oSYvmliEp1evmFhB2LYyFh6eLOfB9XZ9Lqwvn8EVf/gT6kTTev+9dw7U2YCmHkcb+wMsErLwP7F8+QosXrwMcXGxmD37RPklz1Rrntion3jicdXAjaC6CoPrMTWE2267Dc3NzQfCGaa1ny4xadzQUF+IjeuKRDB7kZDkg6BgD4o0/IQsQsP8EZ8QLKIXIHf6oLysR4iLv/Z2SY9ajs7HfOiQeTB947sSCjUf9smYc0M6hPF5naTY1WVXAs10enp6kZQ4VMw2Hxw/9wwxm3KwevVS8fOVhmPuJXg/7wlNSsfwqdvkWF8jz1JBCQgGwqOkbB02tDQD5YVATZVoPUJCE2aQdEiGvVj6bjh2bYqUc9axr5zUclgu+syH5tyFv/w1UkeNEaKzY1tampCVhyKbBfOfPxDX1DUuLg5Lly5VaR1pWCRk4UvBzluaXlFRkZg8eRZ85Kd5+YpPhIR24bkXnke4aAP/DWzsVVVVqq+HAmDMA5ICzSRqP5GRHtixdQsqKkgY8usvv/JePm6Y95NonHJaJF57qQR3PTAGSz6tRElRB3ZnNeOCX8ThT5ftFMHi6vZunDYvVtJKFXIRlUNgRrDoM08SEDUY9vmQHCiIRiswvhFugvfSkdA6OqhFOURrCkZEZBQS44dg8tRZWLpkEdLT03ijIiWCREBhJ4xpyZGzHs8sHHdehpCCTZGPh1O74f5DdTV6IiEnJXL2I4ln9UdB2L46TtLT5M46mHQNmD43wG9taUFlZQVuv/Me0Uq3YaFoPcfNnSskk4ja2moMHTYczz79pKqnISE+i/PPP79fjIwRFglZOCzWrlmPxUuWIWXoMIwfPw3r1y3Fjh1pOG7Osbj0skuVkFJADtd8GM6h9WeeeUZ1wJo4bPxG+/H08sSvLmrGA/fsQWycL3okrElME3tXr1zvgX+AO7Iym3GyENGJp0SSGRQBXfT7RKxfU4eH789FQwNJphcTJkcgJHSiCGofATEv44zWQ0GmEPLYkA/Bc4ND68P0Y2MS4ePrLVrgXHQ7urF02YeKiDl/h2myjkyP9TL7ChGcRxQcXYbjfrEGHm427N8N1AvpTDsWqChR/KXg4dGLHRt8sXpRohCPNiNNmUx5zDnrMmHCJPz03PMU6THP+ro6PPTAvTj51NNw4kmnKNJl+OLPPsGpp52OO2+/VRGqSYvP6KqrrlKuP8AiIQsHgQ34hn/dKuZFJGbOOgHlHPHZsAJVleV44/XXvyCkPKeA0KcgsqOZ81soIAwzjuRjNANvr3x88mEefH2ENfxD8cB7K9DQ2or7z52DdXfdhLYx4zH+1HmI/dVd8OlqQsU79yMyWjQKeCM8wksIykOIywtF+W34+a8TsHxprJ77IvmQdOjzV5/CZojHOCPMPGY8V2GnIxjG+729fcVMjEFYWCiOO/ZUbElbh61bN4iGUaO2XGVnMp8X5xkxvoHd7oZxx27FuKNzUV9lQ52YWVxOkb0TKMoBzv4N8xfzq6IX7z+XhO5OX7h76PIQJn/jk3i8hUSo7Tz68IO48g9/xq033YAeMUNj4+Ll/E945qkncOUfr8KN/7pe3l0MLr/yD3j5pQX4xYW/wk03/J8yy0x9+R4yMjJUn1h/gEVCP1KYBumKZ555HhXlVRgzZiJiYxOwQkyvnbt24KabbhJtqG/B46HCQmG/+eabD2gB5jp9NngSEElJQhCfwPid6O1pF8JoRVlJI1obG1DXCHQWt8Or2x17xQTqmflLeHTU49cp7+IPv2nD6x8GiqkGnHlCC+ZdHCfmi02EyA2/uXQudmU6RKjdD5hdJB4ek2h4zHLymOCxqbupvyuBEJxbExUVJ9qDL0YLIbIf6LPF72PXrgwR5gCVFutl7mM67Ez38WvG8b9cjoAgKY/TeuJ6r5UfATNPEFPTW+LKM1j6jj/2bU9Qc4YIltm1PMZc/c3vLhatZyKeFoKZNm26IpLAoGCUlBThk48+VPUICw/H1df8HffcdRtuvPk21RHNTvO333oD+/buFTO1VT17pkcyY5n5THbuFEbsJ7BI6EcEvmo2QleNgNgjjfX5Zxdg6LChap/jjIyt2LZtk/zah+POO+9QcVybiREapnXLLbeoIXBz3fhc03SoJsJjOgqDMZF0OaiFaDJgBy5NIIazz0dkToSP5NIhYa2ikTWjtqYexYWtOPb4VFRXR6l4+l7dD8S8eMw8eEyY+tI3ZeSxuc9c53lkZCzCwyNwzNEno7y0EKvXL0VhQYHSiGjmECYNh2g9Y48RrefYfPQ6nM9UPE4i7BBOZgj7fipLe7Ho+Xj02P2V1nNoOXg8bfoMnH32OXwaDMSalSuEtBPFJB4q93jgnjtvw79uvAW7dmYqkuGastvuuAsZ6duxYtky3HjL7Xjn7dexedMmJ+lruOZFPyYmRi0L6S+wSOhHDArsjdKoQ0PDMHnSLGmgwKpVnyJ7/z68KmaVGWkiTDOhkPI+9oOce+65KsxoIEaQjW/Ae10FgTg0zPWcREUhYv7MxwgU8zZpu95HomH+hoCMY1wTnzDpG981DYZxB8SYmEQkJiap57Fq1WfIzNyOpuYmMb1YBnOfDd6i9cz52QoEhTpQkg9kbgWi44DYREnPqVh5ePZi1cc+2L0pGTY3h9TDS+VjymnKwfqGhIbi4ksuxwvPPYPi4iL84583CLmkY+WKZcrc4gjhA/fdg7knnIyTTj5FESzrnJOTjZfmPy9alt4Dm8+I6dEnmIfxeZ35vvfee0d8/25XWCT0I4J51WyQr7/+pqjrORg+YpT82iZjx/YNogFtxznnnCPupwfiGvCcjo2YG7ivWbNG9YlwWQEnMLqq+qbhG7ie837ju5bn0PxcYa6bOMyDw+w+vj7wFDWD+fKaIUcj4MTh8jjU5zV//yAxwaIxdcpsqYs3lq/4EHv37IGnl9bYqJ04ukTrOXo7xh2Th7YWG8oLJA25v0lMyW1rxeSaC0RGAy0tvVj4bCw6WoLVjGYDUyaCZSSJsAx0vMZh81//5vfK7MrLy1WExOdKDen4E07Enbfdop45STk+IQE52fuUyehKOKZO5vmac8a5//77cdZZZ6nz/gSLhH5k4HKLt99eiPj4OPm1Pwq79+5A9p4stLa14Flp9Ic2B9dzytBjjz2Ol19+RR3zmtFYOPythZ/mmh4WJykYgqCA0HHLU5oRXV2dImAUFAomhcXkodMwAmv8PjCiDjPp0mfesbGxymeeh95n6mEElmAcuojIOERHReLoo0/Brl1p2LJlHUpKSqRuHnKjDX6BHZj7yxXwD+bIG9MCOsUq27ZGz+dJEaWCs5l3pXljwyfJasEoy8H6M30eEywDCdSU12iPdHxeFwkBcc0YO6F57+233ijX3DBu/AScfPKp+Pc9d8jz0x3MBO8zx/RNXkzXVRviNab/ySef9CsNyMAiof8Cu6NRXqwHPNz7xyjCtwEb5p133gNv0RSGDh2tGvrmzWuQm5uD++67F0OGDFHxTHM4tIGz32f16lX4xz/+T5EOw+i0EDF+30xlow1pobAJ2XiqX3RqKfQ9PLQgkozsdu5gyI5YmlPcXpX5aW2H3/RiCVzLQRiiIpifa1kJHpMc+SlllpVxGOaaDteRubt5YPyESRgxYgySU0Zg2dIPsTtrJxpFs+Ns5eMv2ITolHq1TQfzkyKhRbQe9vewnIS7O/t64lBXFSJh1Gz0szMwx4YYTVlZJjpzje/n5FNOw4RJk3Dv3XfigYceQVlZKR564D6l/fAe1zRMnXifSYfgMeOZupp82JG+bt26b7yo+PuERUI/Auj1XncjPi4eY8ZMxZ59mWKKZWHkiGG4+pqrnbE0XJsDf41JGllZWWqEjKu/KQBs+PxlZWNnA2cc+oZ89DHJQROEdpo8JAd1zmwYRug89TweEhR99s/o9LSQMj+jXZG4eI31MhMQmaYGyUbnx3IQpgyMa8rN3R5TklPUwtO62mqsXbccpeVZmPuL9fAJakHhPhtqq/R8nlMvAErzVFJK82Ha9TU2fPC8aD3ueh4UHfNjPoYsCIab/HnMcvO66zVz/6RJkzFl6jQ87zTDDA6XHtMxMPczzBwbZ+5jelyr1x9hkdAgB7WL22+7AxHh4Rg+ciLy8veJybEDd991p9qnxhWmKVBQKeCc0czZzlzZTejlEX2/uqaBG7iSBc0tmmVMU5MBBaKPFFwFhB6z7kvOHFCQTLmoCWif1ylwhvyMz/xJUpqodGe5zkeTIq97eXlj+oyjEBcbp3Z+XL9+BdLT0xEx4jN4+ZepVeosZpeYV831QO4eYNaJnA0N+Pj1Im1FCDLWR8LHl2aPJmFTRzrmSbBudCwLy2rqzOuGNA+Nz/JRg9PzqTSpE7r+fXEMTBrGN3XmMeOZazwODg7Gpk2bnHf2L1gkNMjBdV+bNm4WE2wkvH0DkJa2Dpde8nu1d40BBUWagvxz0/v4+HnLfcuxcOHCAwJEn41aQxOBOpLmYwSDxxJV/D7BIXH1xVV/VXwKS08PCYNE1Wc+MC/G0ad9x/q6jqPJqC+M83p6nMe8Zsqjyi0Cz08s5+fnYfjwURg/fiLGjp2iJuqtXPkJcnL24sw/vYfachsKcuRZCAnxSxVcXtHUQPLpxZ7tQjzrODtaJatgnoVruXXZNRjOZ2bK4orD3WuOCR73PWt9TuIiyTCc5+Ye+jRzObfIxCX4fF3LdOqpp+Lhhx9Wx/0NFgkNYlAA7r33AYQGhyAhKRU5+3chOq4Ic07oQEt7GQJ9Z8LusKOxLVP1jwT6DYWvV7g0eF+0tjqQnV2GjO31yNrZgObmHvh4U+Mwc2t0+mw+WtAMWehr+ty4PuFguIih8o2AOD3nOQWHafMeEhX7irjujMe8V6fD5Ez+hDrmNTk3RMRrJAKS7FGz5yjtZ9bsudiZtR0Z6dvQ2LERI6dvFa1PBFoUEk4wZHIcWt+2OgA56dFqjg/TYdkMMZhyEybMlTT08+gD73e911znMcnCEH3fM9LpmWskH/qEazwes7+ImpOBuUaf99DnroxLlixR4f0RFgkNQnBCHRsx+04+W/EXTJraJsTSDW/3KWjpKEJm4YcorK1QHb9c7uAnJkpxZRea20VDEaWIilGHtGuHoxcBcj02LBCpiUMwNGEUwoLjUFfbK+RUhy0bGlFaLJF7RYiUjGkCcm1SPJZsVLgBz+WvOAZqgdZhhCahPhx8rvuZ9LHOq88Eo+mpNSwhLeYrcbjh2MSJk5GYkIzEpKFYu/Zz5GSLyuO5G+5+OfAJaIanTw862t2xdWU46iv9VL+PKS+fozEj9bEmASPgBMOYp7l26HXCkJArATHM1VxzJS9eY13o0/Gaa3oEO905S53hvJ8wGpMhLfr9tS/IwCKhQQW+yg7klb6P6rrFiIoMh5envxxnYV/lalQ3d4naLo2ZWoa7/MqKVlO8Pwht5dGIDkpATGITQqPbUNNUjdJqO1rsHahq6ER9o96cvbsNautQCnhwEDBlQhDOOjEFY4YOE0HwRnNTKz78oBHLPumWPLxFMLSwGQGRMxEofazDDiWcvnBXMMi00oPjmxPThI02os+jo2NV53PqqEmob6jDzsytKCoqhJ+fr5BsB6qrS1BVWY+uTrvccbBGZ8CRPZIQOYThruTiKjosN+9nnw7DDWmYuptjEoo5NiYTQZ/O3Md8eMwwnvM+woTxOsmG1wgT36RPkOC4ji9CzNH+DIuEBgHY2D759G3kF+zD+HETEBJKFV0arqeoM7Y2EasGdKNCyCNPzKx2+HoHIzCoBUUl1dix2R81QkJdndyGgg2YDZ2p2sQUcSAorBY+Ifmo7yzFvv2tqGsW8vIVgZF4NGHoGkUzuu2GqTh11tlo79wr6fuhqbUS994t9+zUG4dRcLRvjil8FG5NRAxTuTp95n8oeOnQ1mqim3Adh0sT4jA0eSjGjJuG3Lxs7N27EwX5uWp7C3a4kwAYj53LBhRiuVvKRC2CREHC4QRMPVLF+K4kYsKofTA9A8YxWowhDfMM+K54bOAal2mZMEMovGaIz+Rv0nFN25WA6HjfQw89hHnz5qk0+zMsEhqgePXVV7FtWxoSE+MQHx8vhOEhxNIMe5cbOtr0TN1uteGXQ7QSO7rFt7l1ws2jATbPWnh5t0pYPfbtKcb+7E6EB0fh2BPi1EZiWRmd2J1hg8grPL35q94Nh5h27HvoaO+Cr78dgeHN8AmtQHZhFX52zkicfeJ4+PrEieYVL+LbiuraTIRHt+Ke25uwYeWhq9l5TPLpIyRjZvE6wXBX/4sw4br56lbMP3pjs/HjJiI5eSQcIpzpOzYhIzNdiLZDEVCn+NQiTB+TyUOf6zz7yqF9lpHmHuvB60Zs+u7VhECYexnGeIak6DOMjukYU4xxeK+JQ/Aa4XrdpM94Jj8T5no/773oootw4403qmv9HRYJDRCwn+eyyy5T/umnn64EjRMIuVNhd0+bkIfYSr1+QhxusHeL2SUmhsOuV2N3C4lwYy6SSbejR875ys2SATe4i8bk7d8Ev6B6BIV0obG+E2VFXQgLScIpp03G2AkBaG2KQmaaF8rKqlBTU4fdu/eisWU3Hn7yGIxIPk/SE2GwsU+pE3VNRQgNr5a0K5GV1Yy/XJoHLy89SZECagiJAq7nE1HotXBrQjrYMW16+vhgHK71pqQMR3xsPFJHTcTW7euxbcsmNDU3KhLl8+Dnn7n7IEnHNH96Ovk+AuIxwfIa8BoJgDDkwjQYTt8QjAljmRmHvsmLMPFNncw113OTBtOkmccRMF43BEQwL56b9FjH+fPnY86cOer6QIBFQv0YbLyXXHIJKioqcMIJJygB4t41AQH8tjpV7g7RaBxCTE0oKW5BW2uHUy/gr7DempRCTQH3oOCLwFNw2KC9vLjcwk8towgODlLzSLhmydfXT657q3jevnb4+HXAL6BL7u9Aj5Cbf0CExOXQdagIgo+TBUT4uj3gZgtCl9trEt4qISJgbr24+srNSE9rV2SjyYeLU7VPwdGOkxP1sdGODDnxnHUgIVDumJ0OV9U8ANOKmcfYseMRE52A0LBIbNy0SjShNNWBS2El+eitMvpIyIiAFmxNQsyX4fqY4Tw+eISKTpdFn9NnHga816RtYAjEXKPjMWHIijBhBnz3JuzQ+3jMdGl+9YdP+HxdWCTUD3Hddddh48aN6hMw/CQMtR9uv8DFmjabXUwku8Ti1qYeYmpRg6AAaCEneXBFdWhIsJx7qKn/JBp2TgYGBikC8/bWq9MZlw3ZOEILlTpSxwTjVlRUYnPaMpzy03WICHdHdPBdIhiecEM4PLxr0W3bILd0iqiybD1Sti78+vxPUV5CItSEQ02I/SxGI6JjmVlOEo0mKeZrNKS+stHpMuky9oHHbML6PqY9ftxkMcXYWW7Dhk0rsVNMMbtohSQdaoQkITojzK7oIwj6mtwM+RjwHpaVhaGZSnLuEXNXEb6U4QCcRWOa8obkR4CmltRN0iPhqDQYIhnRPGQ8vhNTLlM2xuN1xmMcEg6v8Tg0NFStCTNfpx2IsEion2DRokVqdvLo0aPVDGW7vVON7gQJcbh52OHn1y1vywP2Ll+42zzFhBKNRkjJ28cLvt6+ap9jH9FiuDSBq8vbxFRjQ6fWwxGeiIhwlY8SCHnl1Kh4nQ2aDZwkx2Pt9C9ycUkxPpByBQQEqdnVXIsVEhKEmSd8jMS4k9DbnYqAkFJJT0xBBdHEJO1t20px0XmfSJk5QqYJhQJ0KAlp0tFakD7WPvM2Gpzr/UYIjaOUK88JhrE1T548Q4hoErrs3Vi96jOkZ2xX/UAmDk1ZCju/92Wg01NH6li7PkJhGZi2UIOYum1yrvNylzJRgEgz9DntwcYwITyVJv+Lr9fBCXmpepDAVGKwO/isab6xvrrPyIDvx8AQFp8v39dJJ52Ep576dt/27y+wSOgw4CPpa5TfH6jlXH/99apR6V/mHhH2cERGRMHXrwuRsfx0ixfamrhxFzUYbyEdb3h5ejk1Gb3OyggvO107OtqV8DCMBOTn56/qwurwOs/ZuDUBsY+oW+2XU1dXq0yUmppatT90U1OjIi+aaCQgf/8A1QHu7xeARZ/dh4cenQUf74mIiubiSu6o2CP1aUdNpQ/+9X8vIjurzxTsK6Mup3GmnPpcCyfPTVxz3cTR15mmDmPLZb1YP74zvfLdE/POPFftiIheNyGhT7F2/VqJo00WbgFCrYEkTLLnM2FC/KfNM93XQ22FiTN9hpHE3N0ONqUIRTpCSBJZ3S+X5EjKLuXUddA+o3PeFu9jHahBqSTkVqanUpBwEhNs3qqsrvkQbCfsbP7tb3+rwn+INvpDwCKhw+D7fMHsSC4oKMBjjz2qNhOjKeIjxMIhZVF6EB3boUimpTkMDmo9HtoMYYN0BcvHIpK8zMcDtWBrlZ6O/QjNTc3wkvTV0gYhHWU+SP3YyEl6rGVRcQH2Ze8WzaFLyM0HAf5B8PP1R87+/XJfD6ZOnar2JM7PL1DlnTCjEE88fgkKirjXs68Qlh31Nd5iiO1EdYUdkeHH4He/ugsNda5Ewzpo888QDn2mp33GZRjrxesmvhZiQ2a8ps81SenXxD/cx7pTrY5nvUkaNEO5vQeJnWTD3R5dNQ1+lZXhoaEhSEpKViRPU7a6slLdzy9t5Bfkyfuh2anYRT1Dajq6ffCdCFmwHOr16Hdiykndp0ueN+PymXeLZsZnLk9elV+nKY4TtySM74y+JjOpv7uf+mFg3HfffVdpyaZt6vwHBywSOgy+axIyey+npaVh3759Srtgp3FwSLAIChAQ1KYabHOTPzrbPQ80aA15PerXUZ/xuFsEqb6+TmkzbNSc66KPdbkpWBRACgcbP4mESfC6juMmAlmMwsIiuc8u6bGTln0SPUJ67mgQ4aQQJiWlIGv3LoSFRqGiokquiyYiGsXN91di9tRLUFUtafZEorJuneTnKfUEgoN9EB91PHZsq8MFP7lViNVXlcmVPAwBaUKi1iHHIrgUXuN4j46rCcrVp9PXeS6PRtLWdaOm4obw8HBFLEybz4VaHQmHZM3+NQ61k0y4fozkT4Hfs2c3Ghsb1D0kP2qUXV2mQ12eI+cTkWAkQ+EI9SIYzkBFGPwnPxjUjPjMNdnLuxISEVUJw4alyrOhBsZOeztGjBIzOoAzm91QmNuDglw7qqvy0dLWol61FwcPvD2RnDwcixcvVcRq6k0YfzDAIqHDQAvqt3/JVJ/567Zlyxb1C00tiFpPQKCbmFWi3rv3oLXFCx3t3qrhKcIQX/1aSqNnw1NO0nGIMFVXVymCMb/mpoxG6yHxsNP5gKnVrTtieY3n/I5YrZhbciP/HwAFq6mlAZWVRSKUsWqDs+qaKsTKMVedc3Yxv7Muiht+/vtyHDf7atTWu6HdvkOEPQjeXqFSBgolBVK0vSYHRiRdhzvvuQrPPLpDyqTJwxAHBc9oPZpc9LYdDDcajznX5NVHPiadw4XxuRFBQcGqD8yQEJ8ZSZubvjc2Nintkc+QhMR3xHwoBXxOJOzOrg6175J6G3KBcZkfnxmnNzA/msJsJyQdjjqqPh+JzrV41GRIQjGxCaKJxav72tt1fxkHBqqqaoXkHcoUppkYGeuB8dObMet4Bx69JVKRFc3KTPZlSVn+/Oe/4uqrr1V1I76LttmfYJHQ9wA+0tzcXNXAi4qKpdFVikkQIVqBXYS6Uxqkp/wiCnFIQ9UkI040EvYZUGhIHGYbDP4681ecgkCnhU2r7jwn6fAXnYLF/BwkHWe6TKetrV2Fm4arPU1CzI/ERDMmOTkRWXsyFZlwwSNJr0eczeaAj187TvlJN46eMReVNaIl2fPEZAtEVNQwicNpAu7YvbMaEZG+iIz2V8LYJuZkkM8JOOXkc8UsE3NGtAtNOszbEIwrmWji4TF9XmcdDQnpuDqeCdPnfc6QEPt9uFE9r9OcaWvrAD/T0ySmKQlJj5TxeXJjNU7o5F3UpGhucZKgpMMTp6wzPx7yEzvsK2IdVDg1IOYtV7vk/fU49EZtkVExinxMuQm+M/4Q8Vtl+fn56qOQpr50LA8HFyIiIlUfHPv8eM/u3ZlC6o3Ympah+rJMeoMJP1oS+rrV/qovv7y8XBp7kyYEIQJ+paGhKV8abDfcbVHSiEXzEc3CmAQkG3Ns5q7wF5vpcOKZmWBHR7AcHAFjg+Tnkw05sT4UQqZF4aV2Y1f3sJ59ZWeDr6goV1oA5we5ubNDt0jC5Rc5KlT9ArMcNrcuMRO7cNwpnZg++RRU10t5OqrVvKShKZPEwuhES7MdG9cUY8asWASF+mDD6mIcd9JQKQdzZJ6h8PFKwfnznlb7Wfv4eKlw9qlo4esjkkM1Hj2vqY+UTLgy25xhruHMkR6fA8M5dE2wX4fPk++EndH6efaNOimidZKKJiQSmSF8yUcS1fqp5MB85fkzviJFKT/jkbBVn5vEGTlirJjb/FS11oR12TTYEc5yVVZWKhIi0fB5E/T53vheuYUrf0D4npubW8RUzMDECZPw5tvvqac62IjoR0lC36bKX9YAqIlwUiEbORsf+4G8vLtQXJyDrk4/ydNddUhzY3gOddNUCBTziZ3BNNPYQBsbG9UvtUnDEA8nENKMi4yMksap+360kKjLctyr0ho3bpwaVueMZjZiAwoCNapG+SXm7Onk5CQUFeejtbVFiChABCNAzbJWOxa6dcDXvxMnnOHAtCnHoaQiX8rTAk93CPmMEa1LC6P8RV1NO0LCfLH00zyMnxgppOWN4BA/laeXp/yau4+ArSdRCKsLL85fgDtu+lTu95G6U8uh8Ik5I4ThIc9CCbWEK61DnOpnkXx0uCEcTVp6iF93aPM6h9zZqUyyMc+M2hCJvb29U/XvUCOkxqcJn3ThJBa5n8+T2hG5iISjNUBNlgwhcRoyoW+mGPBdkOjZnPj+w8Nj1LvlxE/Vt+TuQG11E6JjotX7pEbL/qpdu3ap8pJ4mA/BfkIOCnh52+U92REdHaWuk6hYJ371Y2tauiIh81wGCyxN6BvCNAI2aP6ymb4aptspv74d9ho8/NDjCAmOwbjx49RkQdeGzIbFviI2SN5jdjLUQgHVWH2kobK/gaM7XfwFdxIQSSkoKFCN/IwdO1b1Y3Dr1XwhOZIZ06Ygc3lCTQ2XT/C76t6Iig6XODnqFzdajml62B38OKFdCtUmBNGBU+f1YvKU6cgt4sgYzbheJCckCwGGqA5srryXQN0BC09kbKsWs8wfkTGBKMxrQFx8EEJFGNEr5mLXaNEcAkUgRbvqqcLChR/h/675SJkdamhb0iK5aGF0Ey0gWMqkTSRyhENIRJs/RvMxSz/01zb4DPjMqL3QhNHmFudHsRNX99mQHLSpqklWk7h5f9oE45wsQ0CUck7hMcPlNMFIkjxR5SURKlO4W8hZNFdJj315o0YPxYgJbdiy0gN+/pyv5SNlDMK5F5fiw7daUZbPGen+qh4cpTMaEOum98L2x7TjK/D+Sz2IS4hQmiDfE6+xL3DHjq14++33MXPmLHWPRUKDBN+26mwI+/fvVw2K5o0hl+6eajz44KPKbJk+fRqefvppnHDCXGzbtl0Jy6xZs5T67iPqNomLgkHNaffuXWhoaFQaD00C/nrze1OJCQlCEAGKlAJE1feQ/LrEFKOw0iRjf0deXp401holcOyDos+yJKckSZx2KV+TkBA/Xewh5mC7hHWokZqe3gb4+nXirHPdMXzkaOSXchhehMPWjcTYKAyJD1OLX6kPUJuziRDaemmiUCw9pBxuWLa4SMhrhDwHXxFSqVO3L+wdQ+Dp5i3xOdokJNRdixVrXsaff78d/gE0y/TzT0jQ3/nis+PkQZabRMJzvh7dh0TnpszHuLh4VR8SJ4ma/SzsdyMp0Hyh8BttkU4TjzZn6XQ4355+fw4hIEU8qkCadKj5UMsycRhmBN9TiKEvXSGiLoeYoEK2bj1Ys6JADQ6QPNj3w03lOzsc8AloQ/buGsTGRSkzzPxYsbyMz8/2RMd3YFdmBUKC4iRt3YfHjeYmzXZg8cIGuS8fV19zHa6++jp1bTBhwJIQ94XZtWsnMjPSlQkydeo0tY1FbV0tcnP3Y/z4CfKrMVupvf8N37b6HHLnr7FRr195ZYFoF404bs7peOGFBerzyRQCCvyUKZORnbMP5WVVOOPMefCTRihtW5lh1dW1QkStinhILtRoWDamyV99NlZqU/wqBj+iR/OKmlF9Xb2Q1271ETxqAhRGb28vDBs2FJVVZSLk0YiMipTwTrS2NaJJTD9qXY7uSilXHX56fihSRoxBQWm2pMuRMgcS4/wwali4xKHQ2oRUKYB6yUEPNZxeidjjKTLLWbwM9xLtwAvNjT7odXB5Cb/9xQ/9UXPxRFnNh6ioLBESrsNjd1Zh+Iihqm+EQsx6sTw8pk8ypxCz7qY/jM+WGgS1jpaWZoSGhco1akvsz3GX63oGNFmE8mmEXDz1PJiGJibdGc1rilxYP/bkOM95L/voOE1BaixX9DA8ndLcbCRhG+xCgHw2XU4C8nT3xuoVe1XaTId9QpwDRpLk+yOJVVZUqjqbHywSDY9pSkquEsbFqVrjY3n3788RzTAIf73VgQdu9EBNdQmuuupqXHvt3xUhDiYMCBJ6acEL+M/DDyg1lr8B1CD4sth4VIOSf5yjwV8yeY+iZfAXTcJ5XRqFGg3p7sUJJ56sPnuTnJyiE3bimz4C3sc9mUlCZgZuyvAWyc9Dfvl68PEnH0k5PVRjnDFjhhKIF154AZMmTRQSLVXfmJo2bRpTEnOqXGkBrezXcJoOJCc21OCQENXnYxo157swz5qaGjUKx74oEhdHZEJCAuHt44Hhw4eISi8EIg+jpYWdss2ora9EU0u2PJMWnPWTUCSmpCC/OE/S5DA/kBTfg0mjwsQM6hXiYbGojYjwk3x6aN7QcdTGW54vh7A5wueJxroAIS/uG6SJx12E0t5dgZr6dOTsr0Cn1KehvhuP3VUDP59geHrpz/FQGEk0PGbfB58ln6MRMj5fki7PW6X87R3cRVBvVk8ipsmlNSWSpLpFgfdpsmH/j+4/047vmQSl4/SKOao6memkNgwniWgtzDn8Lsc0iRURybHdrvuUSCLDRsRj5jEReGPBHpUviZCkwndE0uOPBrUho5W6dkQzjOf06RjOZ0FNienw3YaHh+Kvt3Xh8dv9pL3k4r77/oPzz7/ASbiDB/2WhJ588jHcdeetqrGxgSlSkXBFPgI2CEU4UnoOSbMSinTEVw2Q53ID7+G9zhamztkB0CukdOdd/8Zvf3sxQ1Sj+yZgo+VndSksnCPiKWTY0tqOZvlVJ5Fwjo/qV5CGw8mKbKTU0BThtJKwutHc3KiEj8cMtztImuxz0KNo7LTkryvnj7CcbKjs5Cwvr5C8WjBu7Fg5LsOw4UmIjY9AoD87vt2VZtXaJuRTW4X27izRtgpw6unhCI0IR25xOURhEkLoQXxsJ46eFCC/7kI2QjjcrrVHNCB9LL4QELWfXuW8hdi01tPe4isPQBIRMtKaUi9aO/ahvqEF69YV4POFDrQ2cX2bvzKT+AyMwHFaAQnUCB3BMAqu0lKoxggo7G1tLeo+pk8ThQtBGUdrKaaDmo5vV5MOnxOJoI+AGKbDCV7zkPsYX92nGgZJx3ks0TykjbGtsHxaQ+HXLCQNaV/uHj649ubhePgOMSHt7apO1FjNujRqdawPNT12VDNfHlOrY950fOfMm8+BPzi8zjSYV2VlhZhvkbjq5nb8+2/eqKkrwvvvfYRJkyere3RdBwf6FQk9/J8HhBhuQ4C8PE4KU8Oj0nDYwNSEMDYQKS4blEMaAxuEaWAHWg5r43w/rJqpHumHv3jql40Expcol7rl15Df49qyJV2us1F+fVRUFmHu3KNw/Jx5mHfW2fLrF6n6aVpam9RCUl9ff2mYXkobYaYsE0ds6hvqhSi60CmqOH8F2RfCSW00B/z9fBEcFCimR5gagQkJ1p/n4X2VldWKwNgBylnPkVEhiIgMUNu5hoVFq4WtNAEbm+pFkrLEz8aocb1ol3RKK1pFYDgE3oPomDbMncG+BxIJCYZkI89AHg1JSGs+moCo+di7fFBX6yPP3kdIUpMS7+vpqUWXowlVtW14+uF98PGKQEs9l6RojYLvh1qc/oDiarU9ydq1a1U/FgWPWh2FmF8AIdlQQPksWkWDO7hx8sVSALkuThMD76PPMD5b3R7o6/lWfZoQh+WFUKRMXErBTnml4SgCYl31Ugm2C32s2xt9kgpnn6sOcyHmzq5u/PLiUVj6oRB8XYXSaEg+7ONheQhqPuwXIpgm02E56Zg+yZXxCwsLlBZMciJpMYxg/96EyZE4/WdteOAGu6Tfg3Xrtxy4bpHQ14TJwrxgV59Ysvgz/PLC8+ErL4Ev3lzzkoamGpdEs3d2SROzSQOyKzWZx2yhzU1dCAzpxUk/8cWYSeyD6EVFaSeGDPNHZlqLmo0aHeslL9gdu9Pt+Oy9ZuRl9yAwSBoE1XlFblpYoqTRpGfsOVDer4rW9npc8KtJyNnpLoLWrmx/fm531KhUpI4aKb/25cjO3ouGBvbzADOnz8a48RNRXFyEfTl7pQ56VIezpP1Ei+FEQP2r6nfg15Xo7u2UOvtgz+5daGquk19Y/tJyY3Z3xMXFKFIKCRLhF6GxO5rR2rUJEdH5iE2sx+crukVY3OElSkdwqB0nz2lBiD/7XqiFsH+HxxQQPlt5HnKu+n+6vSQvHyEErmPir7hTI+K7cJTL8/PEyy/uRVZmI8KDUuHo1EP0FHx2wvM98tNBFGSGcR2aOaZAGtKhUOqJmXWSstZkXaF+iFQnNzUTT0VC9I2ZxHfWRzjshNbaBn/E2JHPc+6sSC2G/zjKxzz4Q0dQW2V7EIlQ50a74nV+j573815quzGxkTjtp9F479UKFY8EwjqRgAwJmXdGMmLZWFeanSyfgd7jqFd9jojxSMgkGWpIXZ0OnHORkJq7L155phBnnHkmHn74MVVXIzeDBd87CTF514fmer5ly2aceupceTlUV42qzF8jTt4S4ZBzdv5xrZSaDCY+P//i5duNa28PQUGODZ+/74mEZBtyshhP7xGTPCwUDuShqrJLBM4NYeEemDA1EI/fXavyTUl1x00PxOOD11ux7INO+Prphkxn7+pERuZeNQrzVcFfwz/dMBaFOcDwyW3Iy/AT5wM3D+4Z4yGaSrQQiyaLnp4OaXxc7d4hmpLuSJaqi+lDUhXx4Ll6IyQCpb+phk6zNCY6Gl7e/kI2vkJ0wWrPIE4yDAmlJhSmGnCAP0fP3ISA0hGdkIOg0EwsWyu/nnYvuddNtLQunHt6s6TO52s0CCEFRUJGG/JER6e3kIK/PA9veQd+ItD6endvA2yiRa1eXYA3XyzH0JHB6G5OVVomQdKk44JLV7D/i5oONT6+f/0uHULQnLhX4Yx1MHQz0UPyFGIKOAWeG7KRgHQ7otmlTS2mybbSLelyJJGaLUfPOJKm+4e0lkRw6oESaFKRpMOU1F+pB4+5cJgExHlMprzMJywsChMmTNT3OsMJ1oWkx3MSqs6rR5llJFpOpzDtnmA75T0kL0474HtQGpfUlRoX24e7h0M06V7s2LEJq1atV8/PNY3Bgu+NhEyyfGiuWfCYL/C8887Gpo0b5ZgvkssQ9MgDtRz1iyaNyi4ERPDldnQ4cN2dwQgJt2H+A6HYsT1dXlY3UlPl11deJl808/LzDcRPf+PAG/MLkJBCAvDApFnBuOfv9SK43MYhVKm9E44qQVZ6C355SQQ+/6ALOzZp9Vx3RvKjgWsxevQYlf9/A/Pckb4NV11/mhLqluYueAe0YNbp3JLTDesWBaE0hxqEFhSWlT61El9/b74B9Mq1g0HBUP8V1Cptd5oS7kgaMgzJSUOFeILV+iauLQoKDlJzUAKD/BV523uK0NS+HpNnlSFjdxeqymgOusFXfpyPPqoVE4ZLWShyioDoSDzUnnzQIMTT3OIrGg13b+SEP/lld5Nn49mBmupmvLIgG+VlnYiKSEJXc6w8Kz2CR3Pr/fffP0AyfM/co4i/6tOnT1dhBOtPDbC8vFS1g0ObH+NxzRvLpjULahheQj50egSShKSfjjw7ud8QAN8rTSNO/qRGxT42kg/XaJGcSAqMr4bcmYL80eVy0r28f8650nOTdF8Q82M74z28Nzo64YCZRSgScfeS9lSAkgI3lOaFK5JkG9b9WXryKfsMWUYDXiNZs90axzCbjUSrTTY9f8hHnDeefPIpFWae42DCd05C5kEdLlmGseH96Y+XY9EHC02o+sVhw+Ivfqf8arE/qEc1HHbUduOup8Pw0hNVKMjtlBcEnHhWEKqLEsWIGKZmIHMkgXmyAaYMjcaUuXlCKq0YPtob0TEBePi2FvkFC1IjFVSB+evE6fGNjXUIDKvGz34fKnn74T83NcDTW8/P4GZhhYXlh62HAfO86s9XYfOWTSguKXESjJSdjU3IJSi0C6f9vhM/vdyGuspepH/uixVvCykVSIMX4eUm9GpBpKQTGBQompIbHPZ21THNtqZ/k5kPtTSpnzcbqBf8xATz9/NXG55xgl9EZDhCgrUfHCamCPYgKmEvem3l2LjZX32ux9fXTcwIB047oQOBqluBaStRRHunF+obfNDZESvmpI8Igwi6mxc8vLrQJr/IH3ywG2nrWtFU74aEmNFSDj9VPr5LbvHByZp8fzynO+aYYw6YIwSFn1MI2NlqzO0DkEOaRyQepqFHkPReSVpLYJ215mMmK/KYd/F5U5BJPhR09sM1N+vJiloj0Qt3KfzULox2orUhtkX9jFkeRWxO+eaPobs8c+ZFEmQ+vIV7O40aNVbdq+LJQ/CWZzFqUjM2reqVNhao0tfExW139cb6PGYZ2UHN56M1pV5EJhZJGxSzODAe0+dWo66mB2mitXa1iRba1CrhyWJ678TKVWsVyfPewYjvhISYxH8jHnOND3HevFOxfVuaU+vhvBOG0+TgFpbalieoBc04zgNTjuIQcA/eerEG3iI80i5EYwEmz/ZFRGgUtq2NlF/bJvXi2WcwaXY7WtpKMHSUCKuvP56826FmB9PepmrOzlGjNUXHhuHoU+tRUym/1sf4Y9PKXqxfplVkjmrt2Zur+ncOBe/lxl9XX321avicYEhBkkoqYeCvLo/lvwJP3T16ccovunDpP+3wDOd3vHpRU+SBxfP9sPYjLbBdnSReMSVEgLmQMVB+CR2OTiHNavE7pP4e8PHlKIyP2lwsMCgA4RF+GDLMQ7Q+u5BLMPLz8jB2chei48qRlTUC6Rll8PX2QXiIEPSwTkydwO0pPMFJ0i2tonV2c6ic3wzjRlohQjCcFwR89FE2dmZWInd3N2rLRVMVrY4CpomG2qIeldIjd3rnRa55Ivh8+Iyzs/dJ2RslRGssvN+0EZrXinjkWVPD0f0qJDKdriYg/jDRp0aitRKC5ntMTLQScr5PDu1TsCnsJBySkNlBQJ/ruUJ0qi1KGnyuSvtRxMP6aAbieyQBsZ7Mk2XgIAjL7u8fjGHDhh+oA9tsYKCXmvoQEqQXrLI8nDuWnJys4hAMZ77mx2TPnj1Km2KbpOvplh+fbt0/xLRJWHScvHreeefj2muvU+E6DSdTDiJ8ZyR0OJhw+nwRt992M556+gnnD45+8SQjTotnA+GoBZtBRwf7fALw6F3URGiOSWz5EfjZ70LF9HDDysWNIoA2EUg3HH96CD58zY4zLvDGrOM9EBPnI/f0YOd2O9Yuq0N5/jBkbGmWME1ufIn6F4XEJ+abny9CYndj2lGBmDIrBL87o0q0Cy8hx2489+x8/PQcfkmiD7yfn1PhZDIzqsE62EXoqGVxugDn5lCtJw73aHipW0ggaXQPZs+zY+rxdgRH9aKpFije54bCnUIKNSKAoppXltnQWOMlZqUPfINrERrVjchwX8nXH8NTIxAWIVpUSCf8/Nvh5xUgz1Iaq3uT0mi2p/mhod6BoABPIQkPxMZyjhUFWw93s0eku9tLzgNEG/LExx/nYcPqCiEeB9qFJFkvtnk+Jz4v1p3CyFXpvJ9CRUIkSagYcp33cHSOGo0xgQz5cL4WyYGaDvuvtNbDvh1qVVoTNqRjCEiH6WUao0aNUsfUbjhLmhoYf7i4JowkpMnGdVjehYD4A0cNSQjFW0i+tbVZfgRZaF0P7VhLVRHVNlkP1YEtgeyLDAoKRUoKF+jynm5MPqYGeVnR8HSPkB+fLrV0pri4+MAIFs1RkjSfiylfVlaWqjfDjHZkNCRjnjGcWqO7vMsPP/xM3aeeLQsoMP5gwbciIf0yvqgBmXA2BHPO48SEaNWoyPh8yfxWFu1vPng13C7x+IXQ6+8JxJblw3DnrU/g0UcfUWus6hvK4eFdg4BgeXmBHjjvIu55LII8zBvBoR6orXIgMtYXmz5Lxoal0ZJ/LxoauTlXi2q4BIfMyyqypUE0w8e/GyGh7mK+uCNU3IgxPqJBBODKc2qkEVCrcsO5512Ap556Vt1LDeeBBx7Ap599qmYpU3i4Nwy1IDYS1o/CwxGeDolr6ixNR92vNKVDcSBIX+22C1l79iJ2qAOJI7sRk8ztHYSUW3Xn7LARIaL5yLPz4GiO3CFkR0nipEQfT3eEBfFLGT3oRicczUnYubMBXjZfqY+3qmNomB1ent2i7XiI74eSinYsXlyMtUtaUZJLLUEahCJoqGkS7EDnc2BdWDf2QTEOTUjWiu+Qda+oqhFzMEiE1kMJrJcIr68IFK9xBjiLqvs29Ab7bAOsjxEsps131Ec+mhToc+Y7tUKmRUHesYP7RYu2Kefqh0vazsFaUF8HtD7X4dRslXkmz4zXOVFRVUbKZn4MWU/Wl2ViFwHbJ0do9X29QighouHozmHX58K2sHPnTlUOEokhTZILtW+SkZkVzgm3vG4cwTpz2129gl5+EOTHbH/uXqRtTVfXTZlMnjweTPjaJOT6EA691fWcx67n27dvw0knHw8/H18lctR+lKrLxiMNRvmOXtFm3OHjFYfnnlwlDS4d9913n/qF4Wxk5hseHokZc3ox88RqBARJQ3H3RsbaiSjKDkNbRwMK8gtUZ+jhwEbAF+/vFyy/hp5obSuDm08pUka6YfQEP4weH4hLz65RHwCkuXDJpVeqr0yw0VPjYX34S0cTg1XTDZ4domw43KdGDwnzl1l9D0yI1TwH13ajngvPKbFOAuIfdcRrhPqF1kSmCU7qHuuGU37pDX8hYn1N30MtkdoKOzTZrsMCRNh7QlElJOPR66+0qOgYdjy3Y8PmCmzZ0ILCvTa0iqVEYZVm7tQAnNnLH9Zt+IgRmD17NtpbW4TQm9DU2IhdWbtUnxfrwPlM1DAam5qFLDXJUFD4bjmhkOdcUkGzhoLODOiTgPoIRzuGmThccjJmzFgpgzaf+Mwp5Iyjn4eriUWfJKTfhfoxE988NzqSCLUwNamVWqqUneHyV9dboARc/qlBAAkkGfPTRCynTocExZnoqVIvLgXSd9IkzMnJUUSk6+utyqU+HCBaH6dNsDwkKPYPkYxYX6bLPLnPuN6ehN9LG6Y0p8rKcrz9zntqhM88H5aZ9wxGfGUSYrRDGdjcaq7Rdw0zx3x4Z511OrZu3SxnIkAS7CZCYx4uO6PZABwixA8uiMaD/xeIjq4mdU01Fmc6/BX18vLF7BPsCAsPRnPldOTs34PCgkL1Qg8t33+DSZf3Ue339Q1EYrI7du4oE20jTARhhFOAPFVDYcOimmxUaW4GxlnLFAaCRMVfv075ZeZ8FAoMGyh/1Tjsz19S5sequBaT9Xb+50M78BxVG2d8dYURJB9pqD5+vZh2gmhqNJHknM9SqgL+sHc72MfDfjMbjjk+HB1tvdif3Y69O9vQKKZeR5sNne1yn5Af8zFO50UNR4hH6n3GGWeod2Y0jHfffUfNbOaz4HPTfWo0UTSpU/D0u9E+45FgtImjf8GN4BniUWHUhhTx6F0DZs8+Su6l0PO9cyfIGmzYsF7F1UTAd+Y6SVX3+7AcRuMx92qfcTVZ0Vxm/RimnrPkS/JSz1vCSAQM57MgEZEQTXn57lTaki9Hr3592Rhk725HxrbyA/Vjvfkc+MxIJMHB4Tjv4go8ez+X7fAbbXqNIPNnfD5DlnH46CD8+g91ePLuIKRv34NTTzkN/773fkVoOn9NVnSDFf+ThHhZvSiXaIeem2NXXzcYLXhsdLfddjOefvpJda+nvFiqurrhS6PmlgjSQGISbfj1lZF462luG9Gl7vOUl8vG2tRcjaDwSqSMcmDchAR8/vYQFBXnqpf/TcBysADcFiM2NgZ603mtHvMSfz3V1yVEyxkzpQVjplaJthWPjI1h2Jett99gA6G6zcalBVOboBztahPyIQmx8ZCIGJfCyaUYRkPidTZuVRSBohw+OzZ4p6+EQtLg3Bc+XcZldF738KQA8Hnzfeg6MW9+GFF/QsYZmfc5iYfkyHzkTKXLOg8fPhwnnHCi6sugELEk7733vvp6BU0iVSYRGBIAE2QYiZv1MY7aD+fWsJ7MR/ftkHB0XObLYyNQjMN0OZIWHR2j0ua5IRju+bx3715n3n1tSR+zzq7xtQbkSkQmriYhuxqmVwtySU6sh6Th68dPI7UohZThukzOznc55rkhAXWDgITn7ROEp96Jw81/4JdK6qRemmCZJxEdHa1MMWnduPDPe3HP30IQFcU9r93lB01r9OzEv/wfDaiv9cATd3aitb0G11zzN/kBmKfu5TNlfNMmBzO+tiZ0aHSemzD6fPHEoQ2HjSElOV4erpCPvFT2HygBlLhKlZYkRo6zIXGYJ/amRaOhJR8xSR1iJvlg8vRAlBZ1Y+lH9YiI8ISt83jk5u470KC/CigAHNr1F/WYoyvskOY5P0+sVAonqNFMmDBBiM8Ts04uRk15iJCBD4aPL0Hp/qEYNX0H9qePR1hMLXLSk5EpmlNDY40iFENGbDj8JWMY1W+ahywnhYECSY3KjNKx0RsC4/IOzpxmg6cWxvu0qaHXn0kUFY/OCJqTYzRc3o8SIufzYRD5SA9zs2F7iOqfgrlz56qyUFMgPvroI7U1CcF7+MwoDCQeQj9vTTBGQPg+NcloAnI1segYrvt3mIZ23Afo5JNPPtBWmBePtQbTg+XLlwu5c0vbvvaj45r6aWfuM0SkjzUJ6fj8odBLWNg31eo009UzpKYj5WOZ29qFiCSxA+1b/vM6n6Gqo5r3o8vA61xFn5CYgkde98FTd/tiV3q1816+I04IjVKjhYSbew/CE7KQk5Go5qjZHS249PoGIcUe/Ocmf+zdk46UoSm49da7RPseptbO8YeV+f5Y8F9J6KAX4wLXc3PMl2/iu74w43g9WUiID5jnavGgvDAem/h+Ad24/8VI7MmUxtLjjvder0NTvR1JKR5CRr5ITPFE1qaJyMqsRrs0qi97USwDhYf9FBQyajMSpISN4fwV0kPLgaoRkni4iJDrsdg5KCnItSCMHTsc0+aWIi5FzC6HG6qKY1GeOxyePp3wD65He1Mgxh29BWsWHYuOdq6oL1JzlqgdMU2WgxPOWEeabwznsdbe9CgRhYebr1N4OUubZo+JR0ehN8JoNAk+Sw7lSyD/q9E4mmUsN4VHzfSlqSP5G0dhZPozZkxHZCQXiWot6JNPPlYah/pBkHgM4zNjfipFCVPpis+yGI3GEJEmnT7yMZqDq+P9rC/T5G4C3Exfp6vLbzQZtoH3339P+RRo8VQcnmswvr5Pg9fMDx7JR4fp8sqRJM50ubEbN5rjs2G9ST6KPKWsbA+cXFhVWa60cjVtxJmf+nqGpKV+wJTm3ntguJ4/nF6e/rjsr+Nw1q+qcN8/3ZGTxWF8P2WWsW2p9ydNtKR0LwL84jFuUiBSJ1fjjae9kJefpX4Y4hMT8dKC19SPltklQT+bHw++kiZ0aBSeG9d3Tl8TEY/1izQEo+NxD6CpUycqTYS/jB40DeR5K01A/nFk7MYHQ/DI3SUIi3BHbKIH4hI8MXKMr2hCHljzYRz8A/lJ4vIDjZ2gz3M2Jgq4+SWhecFRB14nGRAUcmosRx99tOrs5n2MZ148hZEdjfwYoN4sXQtl6shUJAztwtTjc9HeEgi/oCZkrJkqJCkCK3WkGUPi4d4+vIfPgX1G7Ixk+mxcdIxDoqKGxMaakBAvGk8r+LlmXSfeqwnc/KKTPHnOdE05tYDrY17TviENDabHkSXmwV9m5hcWFopFixYe0HiUUEo8TZYMYd5MQ/+gMB9DWDw2BMQZ2H1EpMtt4minUleOx7x+2mmnq7K6lpuOREGTdeHC91UaJlw7FVMd63v66kiPZeM1hvE9MJaO26veb5MQPCNKCqqN8RmwY9nUg21GTY5kvnKd+223t4lmJCnw2TMndsBTc+eMeqbBBcW6TXNApVvN0k9OGS7neta2IRI+B7YntgNqR+np29Dc0gQvSYvdAE89/bwy+Uk+7E/kc/wx4n9qQgZaMJwnAnONvhEac50vj+f8hesL10LFBjhixFD1cvnrqRakStiBtWHdvXhmYSQ+frcSYyf6obbKG++9EICwcM6pCFErr6nh8EVrodBkw8ZFjYfhfKH8JeI+O2ZIlNdpHjEuGwQFm/fzF4imCYmBZWUjMo2cDYijMjSRqEqzkTCdUaNGIzbeF2OmFzi3sxATzKMHaWuiUVXBDcqMeq4fiNJcnI6mFeeUkIyYLgVQ/+r3PVzexyKYcphrLC/j6nAt6Ozr0EsK9HWWj9/cIvnS7CEhU7tbtvRzRXSmA5akECDaHjUkXU4tyAZMi+d8dge7Pg3IPH/6xvEenY4pe7e87xEYKSSuNSn9w0HottGrRiBXrlyh7jNhukw6jiv60lfVcF6n0/03HOIuk3dO7UeXQepFgpR8OStd18EQ6eE0N32dfYL8sauurlDvTS3lUPe5q746LvFQ3yIT8EeUuySMHTtRPW++Y35EkblzUINl4OLluroatZfVH//4F/VMSEBsp64/gj9GfIGEvuzlHy6cpEEwzNVpEtKCoeOYRqUbGR/48ccfo74owclg3CFQvwT9q8j5MhdfE4jSkja8Pb9R7ZEzOnWCkAi3Je1UQkVtio2GpGM2juJMVZKJ68gCGw1B0mE8Cinv+fnPf+7ckTBHDacTjMuGoftiHEo7MI2emg7nqJDI2HHIcrLxsDEFBYYhLLoBWzfSFKtV4a7PgmmZkSaW0/WcDdzE1e1QN0bmqc0UicdNzhxd6pdedaryuji5Rd3DX+cDb0XOmSfJiZ+MliRUJA5Pe3h5w9eHE+lYJwaTEPrIR9eVRKI1Fz5fPhP9LPtIyBCQceYZGbAuqiCSNr+ZrjVTvgsd18Sh27hxo2gfpRKuf6Rc25SGLiuhnxGJ1kuZy0yXYSwXV6Ln7c9VP2pBItgc0DAIC9ef0GHeLC+1Hj0sromFIEnpHHUers+I97BcJPFycdyXm3kyPbZz/iBw5b5+Djo99idxNI7tJClxCH538aWYPm26+oFk++SPHQmTz9b12f0Y4SQhNghniBN86PohO1/NYXxzbBoO/UPD+44ZrsnJNDaaZyefNFdehr80nq4DL5sNgJpRe5sdV/wjBJNnemD14h7s25aKkanJag4G9yPm7FOq8UYrMqRjfIZR2Plrw5fPl37aaaeqPDgHiYQyd+7xanHhkiWfq+n/Zh4Hwe9vMX06Eo9Jk/dxgzL6Jj9DfK4NinUnyTA/EgrrrUdwTAdqX7iKL+dddv1dLLWans+Jz0+SZL4SQ6XPeykxJAq2efYHqRSYtRyoe9Sp1niUpsS8JX1uvu7pqb91rgmnT9j6fN0Pwrpp10foNMMMQekyaeh663bEtNnJylE33ueqtfJ6ZmamWtLBe1T1FAHJ3Uqg+9ocyYbmJJ8H96Jmnx3vnTx5ikrz4w8/VMP4Qi3w9etVJnxjnY/6si07XDhiFy+mqPPp6LpI2dm/Y8qjSIP1Fcfnptov3we1NgnT9TK+BuPoZ6SfA39MOAObe0VTG+ePJFfNJyYmKvOXYSQd/jjRsS2SFF2f348ZQkLy6PU7UnA9US9EnevGpX193ZxrctFxzLHrfX1hfeRDQaRPlZeqK9Xxiy+5CK2ikbDjjy+f13ulcXJ6DEd5Wls6MXKsJ3ocIeho9wE/k8uGoBtyX57GcUibHxTkokN+PoWjDmw0xIQJ41VjPvvss7F69Roce+yxaj0P+4v+9Kc/4oknnlR9KHqIWk+QM79cJDWzKJFaFUe5+CkfXR+7CiNMoz20jIxnnDweKSOXe4jmJYJGqOck8XgPO0nlLkUyikjkOhsun48yYVX6YtaKYHEbWxVPQtXXW50aFmHEh8+R8RlMIvP3pzbBzxHpHxymbaxUhVEAAP/0SURBVMprzBIluC5O5a9IyAgmfZ0+jznRkAJIkuAIH4mE2iafL8mXabLifR3M+mb1PAT8egjNVJoxHKXcuTNT3l+s+jjA++++i62btyridYi2fMKpDowc1Y2ERBs++9ANG9Zz21gt8NSEOOpk6qUWSTuJ1PVH60C9JW8+Hz4zXUddT1Nn81wMTDjT4Ds35MIfPDqWgecM5w8UHeNZ5PNF2OTl65YqMI22z6fmog4FbDh913h+KAERujFpYeM1XtZmhfn1d04eEwLiLxz3eqGJpWcc27F161Z89NEipV7rhuOuhkTZAajSZ5kkL450KAFVQqCakLxc3UhYbp7zjC88LDxKXr6PIg9qN1w8yPKxPGxMF174CzELNikz7Mwzz8T69evVVzJ/+ctfYe3aNaoPp6AgX2lEbGAE02I6bNCsJ/uq2OHNNE0Yy2X8Q9He3ix171D9C6wH72M8/lLz+fE+Q0Y0H5gE62KePlPkJE8SD58Fnz81HZ2T/JX/6h3wUZAwJK0Dz0vS4aMyph3JIjRUf9OMmoHpu+lzfcJoTCrj+Axo5nKiIgWS/XXsS8nPL1DvU5Gls9D6/ehnwrTYDsaMGaPS4IJgbsvCeVTsyzv99DOQviMDH33wAfi5o65OIDq2B6ed1Y2pM3qwfLENlZVuosX2YtdON+xMd4OfvztCxfQiCcaJWc08TL+P0cj0NAU5l/qomdzi89hdhbN+1JI4usqV/Po+Xe8+MjLnvEZioWPaJBySDB3Pjc/rJh0LX8RBJMRGy4fMRkJnwgh9znB1eiBOX7gr8fQds2HTkXRIQGyY7Behb47pSER0/GKm/lgdv+Olt0HltP3ly5agqKQQnm7y6+WuhY5l9eKXHaShSWZy7i4N0V+EIkaZT7zump8mQoeYXNxMTGz1pCSl8bB8bFQEzQiugN62bZvqzyD5cCRj6dKlSjjYT8QGxfLRLOQvnqkrF1SyrMyXcb4Im9SxVQSqXfLkpEBqJFo7kNsPQJ6gU9vRv8wkYqZJESYhkkSo7XSJEEtUFYfX+XzV/RLG6+yTiI1NkGuaNPXcpA61MJPlk7ekSInpMw2OAEVFJ6hn20c2fWTEzMJFyGkiUbhIThQwrpdj/x6fMcNUoVQ5TPvQ4HPm8Dx3nczJ2ac0BZ5zigA3/PcSwX/rjTdQUVaOGCGSyMgYZO3OxD9v7sb6tTYkJPWIiQ688waHy0nOHLnShBAp2u7Y8eMUESiykTA10VVIRY2aStqspyYGkounuu4p1zkPSJOKvo/mmiYrV+2vj4j47Fwd06Rv4ptj4+tnZ+HL4EJCJI6+BqMbjz7X4WxQPNMNi47h5lhrTRTyPnODv3RseNRidIesIR49AY/HvEZiIEnpuDqM9xqn+1GYhp5ZbfJkGH3GYX5Mj0TGvEhmfeSmv+qgyUinxbIyHw7F06eGxKFSpkPVebw06OLiEjWU/9prr6mGTZMiLi5OXWd/EAmI9zA9Os7voRlBjYoN0xVdXe2KfFhGKb2YmaJ1SOOkoJtnylEcLrngc1XaCMlJSMIh9Sa4xk49Y4c22Qz0pl12eHi5iUYThAC/MASHRKrXpwRShIHlZZkOPDu5p6ysREzOQiW45A4KHjUzCr+naI6MRzI3E+goTPS5V3ZVVbV6lka7UdVQNCl/xVN5SFp8VhwZ4+RDmllDhw5XxM6+Em6LsWLZcuzJ2q3KyPfI9Wr8WOSi99/Cz3/lJfdw5b8Nq5a5o6aandKaENjpPmHSRDHFEiQvbR5prUcPuZvpGt7U0IRUGEbyURqO+CQlPhvzfA4lDuOYF53ruYljjk0cvksTj8cMs/C/cZAmRLDxaKHgsdGC+sIN8RCGbEgM5liThisBkVT0+h4KIB3DeQ+3ddCTzJgeCUyfs7/ApMcy6OO+uDrclEWTiSYynb4ZAqf5pLUrbi7V6jzWpNRXDj1Nn2XkQlmmRaGjM/mYRsV+JGpPFFpTP2pD9Jk2R+Z4TK2D1ykELFdHO78W0cGnp8pM7YMmFKEfK/Ngo5UGzJ93OWd+HdR65B9HfPQz18+Fd3baOxEdHYHoyKHw9AEmH9WA48/sQtyQHmRt78QD13ObD/11B8pCWVmFMlOYDtOmz3ozvcqqChQV5EreIlBKeGyYOesYJbCsOzUoTTp6NrgmHU08LBZ9akz6GteBhSnyXrZsGUaPHi2aaTQWL/4Up512htKYPlq4SJmOzJ9zdv581VVCMDWYd/ZZOFPMMGpaJ540FJs370Z9rX5W7LRPlbTGjBt7IB/6aiG0kArryefN9PjdMx8xC3muyIdzgaRumqBIOvSpAXF+EInEaEIkEE0wrJ8hGB4zzBzTN8fmnHANs/DVcWCI3ukdgD6nkPNY97EwrI8wjOZDAtCko4mFYUaz0ZoMG7qOpzUXI9wqCxcc/O54wjg6Up+vy9OXhi4L86EzpheJR5t2enc7kpD2Odql93imY1ympfNiY3MTQulSfUIsL0mGJhvjpKenKxJivxDPKZxcJ2SIx2zXwHIx7e5uan96QSuroxqnqoaui+rzkX+6L0IESy6zIbPcrD0/8EdtSfWdSZmkeIiPj0NM5AhMmVODC//QjsytPVj0sj8Kc3rV531I1BQ0019FQfTwK0BzbawIaJ8mRKGl397uQEN9BfLy9qswPauYAsjPMkdJPTVpacFjqVhWltNM9OMAgRZKPvs5c+aoWdjUEDk7esmSxaI9JmDY0KF447XXFYHz44VnnX22mFZt6jPYs2bNxvznX5Br+uupzI87EsQlxGLGrJkI4pQIebeqXCQIyYv50rHMxukOYJKR7hBXdRciYTxuds/+NjVTmiYYzyUt43S/UF//T1+d+4iHMD7BcDpzbOGb4QvzhIiDgzRZ6LA+7YO+IR0KPxuPdn3EY67zXt2YmQ7P9cszzrxY1zDjdDjvU4cqLVMOTURGE9KOAksCJAkYM4ybcJF4SBoc5m1ublGkwXOGG+JiWZm25ChlYoNzV6ZVXl6+0oz4K87hVxIP68g0aJKxnIzHdFT5xDW3NEre7SI8dj0XRQXrSigzTOWjf811XTmXSeojdeqQdDgyRk2I24lycS21Ok6YjEgsQHxKB96f74OqavbDaO2Ez5CCRcFjGXnMuTSJw5rR3lmJkpw4JYispxJOd08kj6nGBZd2IHunG958KgqZGZvgJcLLtKgVkFy8vQNUefkNLqVxcK6RHz/3zBnGuk7mXR999DGi8XwmJleKEHeEmlfF/h/OWt4lWuT9Dz6ItWvWIDIqCm++/jrChKiKC4sUMTENmlgzZ81C4pAh8hx0Px3zZnlM/RjG8pNwtC/kw1E4OddkpCeyGmdMJ1df10+PjJlzXlP5SZjJj8eE8V1xuDAL3wyHJaGDoUlIHTkP+hqedn0EpM0b7etj3sL4+p25Egxf9MEvnHEY7hpXHYnfV0z9S+5aBq196TxJSIZU6LRZ1iZOa0QkHpIQ53VwkiKXTFBLMqYb7zHpE8ybpLZ/f64QW7sSGPYfMV+t7eh+D6Zl7mturldxSShqyw1JivGpZZBcqOZw5E9pHZKH3lGSw87m+TkQHZMgWlicKhfTZCcuy8KFt1yjxpngjMtnR0EyQkatjcLHDnSWTWQS8M5Fc3WiyoPxSKBcK0dymzTTUzQqIepmdzz4jxDszd6mhJraGckzwD9UPRNDBkybWgbNHJ7zR4DPh7seZmZmKC1x4sSJSEvbqkhw7OixeO/ddzFv3lnyrJuEhNYqsmDF2XlO82r02DGKUHT5jEnk1GBEI9P9OWa0SW96z2duNCCOzJEcaXZx6gbJ1jwPQzz0TTujb455zZybMDrC+Ba+X3wFEjoYJjp9OgqC8TXxmA7jPgIizMs1L/pQvy+OOjpwrn2m05eWHKlz17yZnyEjYw6aKQDcZMyMurW2umpE/C47iYiOxESy4tcRuNOj1u5MnpzLxOUYzIuT8OhTOElsJAj6DCMBdXa0qbKY2bjs7FX1pDkjyXErE46Rs//FLqTJ+7idCePw+Y2fMEWF8Zz5kzRIrBQ4JYwihHv37FFl53WG0XEeEx2JQD/LbjQ0VcDPJ0rFYxg715ke06YAhoSE49RzbTjnoh689awXVi9pR011pZN0SHrBqp7mnRjoV8P3xwMbjjnmaLXpPffkJiExH3ZqjxESeku0HubH5xkTG4MJkyfJNc5G7yNQTTg08UgqPNakc6CDWZGNkA81HZpaQkbaHCQx6TR4D31DPtqxfek2Rsfy6h/Ag9uf8VWtnL6FHwZfm4RcYW6lT0fB0ccHExDBF/vf3DcB8yNM/roMmggpaHRs+BRg46hZ0FH7oUakXaPT19tuaDPNaEY6DZITzTIecwifjZbpk3yMgLW2Nqr9aUhgIsVSLz0srbQe1fBZV16i+q/7nlhmEqVcES0mEvEJSapOfCauz495sDz0qY1R2KjNmGfHfKgFMZykyLLV1zcoYSfMbHADps17KdgpQxNw0dXlGDYyGNdc6Iuc3B3wV3m4IzgkTMjb2TEujvkzD5pOug9Gm0Xx8QkoKioQsvBBXFys6sjminIuAuaOjFFiwmpS0H1JmjR0hzIJyGg0hnDMREftdB6GdMy9TE8vLNWEY8pGn3Wjb44J+sYdeu4aZuGHxbciIVeYZIxPgnB9oYd7yd/FC3ctPo+NY/50FE6aaHqUTo+c6U5prRWRREg+hoQoqPq4WWlLhozoOAGPBMVhegoKNQQ6XuvpsaOhvhbcOEuaNHU1ZY5R6KRkuoDiq8lxIij6Hm7+TpLjModU1eldV1cPR28xYoZ0I39XNCIi/TD1uCZExtfgs3cdaKkdIs9Nf2SQZdD1c35qSPJzFTqeM5xkZTQDozUdeuzvF6g+qkitQtc1T0y+AiQmJAtpkiz6TDASKOtAAmBnrjqmNkIzSp0zzb4+KqZPglEjUsqcYrjTjFIko0nnYBNLh5s06DNv4ytz0U0Tj3Gst/EPdYTxXeEadrjrFr5/fGck5IovS/L7f8kkIOeRHGinzTQKpNGOjFZEMiLJaPOMmhHNM5IQfWpH7DeiZqTJqKamVq1XM5MUSQCK7CSPqspSRUgkHqmoypfmFo/V4kgpFwWHjkPuioC6dHli4xLB3QUpQBREjhI5HDa0tlWJZuUmJpZe68X5QZ7+pagq5cZsgSo+BZzXKKgkJhICz1le1o9hrBPzoQZlSIHPhuU3zggvBZ/PJmtXutSnC2PGTlRhJFZWh/HY50IyIIHo4W4XzUaIRU/20475GUIxvnZ6JKtPy+E1+pp4jGMaLK+pKx3LacprzEFz7trGXI8NDg3jczhcPAs/HL4XEuovMFWjr8jC6XSfEc00M0ubRGRMNN1hTcHtI6Q+M41LM+iYJoWX6GhvRUVlmTpnc2Ye1IQoGOyIViNNbuyMdld7UFMx4pIL+ly4GxIagYT4xAPCRsEjSEgEw0giJDmVtssrUwQhQkRyM6OEBLUUfvGCe9kwHRKLqb95HiTngOAuDB3VJCTai+LsEISGhai8MtK3KmI4ds5cFVf10QgpGE1HazVaS2F5DWEwLx6zXMY3ppUrCZFsmI7WsPrS0Y7Poc/EMo71NI7nhCEQ4xOuxxb6PwY1CRmYKtKno6BqIezrL9JakTHPdEc1O35dyYjmGmdFs5Ob1+lIDNSC2oSg1PfGmEePWnWrJsKJRChNSM9+1luK6LVwetIhv282YvgE3PxkPW64ohPNDdwjmhMduRWtXoxJATUCSbDczMcIm7lmCMjUzZAY4ymCEu2K99ntYv6Na4bNXTS7LfzIou5jYj68XlpaIq5IiDEB48ZrTciUw5VweE7HfOgbguEqfWNmmTh0mmx4r76f5yy7qzOEQ8dy05l6G9+VZFyPLQxM/ChIyMBUlb7RCIyGYfqLaMaQiDh0rzuqm0XzIQk1KV8TkiElTUQFBfuVNqUWozJtISOSEGmHpokRKk44VEsvSBLimHd8/FD88gohC7cWPPcA5zS1qLIxPgWV6VE4aUqxL8oIJomTpgiJiuA9BuY6hZz3U2vp6OA+1p5SedZbBNdGItZTA5gP82B8lil9R5qUpxdnn3WuIhiOthmiYZ8OzUVNOEbD0bsV0jcmnyEbpsn82TfWN/z+RbI51Cd4TJhzwvXYwuDAj4qEDEyV6VN46UhC7CSmeUYiMn1FJBkSTn19nSIgbY7Rb1Dh1Iyys/dI/Fa1cRjBmdC6P0jPB2JnNImHAsRZ0LqfigTViwmTJuO+V6rxu5N9UF6utw4xwumqKZAIzMRIlpEkwzAOyVOLcxVO1ovnpp6HEpS5Tse0SShG+EnImzauxeTJUzF12nSVBxfwGuLhnjkkGpIPjzUZ6ZEy+rrMJFBddlMHUyeTL49NeYwjTLiBCbcwePGjJCGiT0DpazKiFkAy0uaZnuSotR2tDZFwuBCTQ98kIZ6TlDIz09HS2qyWFpBgmJbq0+CQPIVPBImaD7OktkSSYh4RkVE445wYnHxuM266IgBt7XrPa0M8FGrO1KYg0ryiYxlJQiQLXmfHMwnAmGi8bkimqqoSFZWValIgr7Ou1Eo4dB4YyPlEeoMzajGMz9HCkpICRSKXX/4HRSBM35AQSdCcG81Hazq6U5nHLD+dK+G4OuJQ3+DQcws/DvxoSYgwVadPR/KgsFLANRHp0TPTH0QiokbEzl7tNAllpG9HdQ2/i87O5l4hHC45EGFUZKI1ALtT02KWihR67RiSlIor/2kTE6wdbzwRLPfpJRic7WxmPCtitPOT1rUHNCFDmDymo+lD0mOZeY3kRPMwOztH1c8IN80h0x+TNCQGf7y5Dlwwe/sf/ZGbn6mIhHtT/+tfN6kyk6xIOGYSJAmIJpjRhHhsNJ3DEc+hOFyYBQsH674/MhihMEJDIaKjQFGwqWFQ4Cj85jNB3NuajloEiYLCGRwSckAAVXq0wxTBOfudOHlRdUOrKxJXx6MW4u7ZgaJcbrvqrVa5c64Q0yVhwa0ZYQlZomXpTxFR2JkHSYaO5eQ5NRySD89JCiRDpmG2pGW4qUOQlHvarATc/UKLlMUTd14ViLyCTDXyRWK544671b1cABsZGa3WyXH6QKRobVzdTs2Ms6KZNtPk8+FzMmREdygZGWfBwuHwo9aEDIwmJEcHBJrD+GbJh+mspkbEETOaYtSE+EkZmmScjbxxwxql0VDLcfQ6lAmm+0bYuaw5idoLh8hISuwTmjBhigg0v3OmQTOLAtzTY8MpP8vD8/f5IylZbylCUJC5NIJlpbBzR0NqJ4GBwUgclYvta8IQHhGoyqsJ1Ad5+QXKBCRJBPiH4PSfd+Knv7Zj4SvueG+BA4UF2WoZCM2zf//7QSmvXv6hTTb2Q+ntQOiYBjudWSdD2BbBWPi2cL9V4Dz+TkABGYiN0pS5j5D6wH4eggRlyMrEoU8B5Qp7aiwMVp3Q6pozXYbJP5pXvMBRuNRRY9RXIWjy0Yyi9qJIShAeKaacfwk6GlKU1kRhZ5xt29LUsdFuqI0oYvD0QXRiI/ZmOhASGqTiMF2ahFFR3MoWSB0biAdf7cKIsZ34ywVBWPLRfiHQGknHXW2revMtdyjy4V5A1HS4FQc1IppnXDRrOp5N3q4kZMHCt8G31oS+7PaB1DhdCYWEQ18vhmVHtZ7UyFX47GfRw/ecQ6RHyBoa9ORF+tyydNWq5QfqroVUTxzstOtJipwf5BDCiU9IVp8Xcu1IpnD3dNsw9+xGLHq9DQlxw9R1ps+Z2q4ERJ/mG8mBROHh3YRzLymScnVj45JgFOZwNb1eZ0YSufAve7D47TDs2NSB/LxsteKcZfvLVdfg2DnHK4LRWlWApNlnYpm86FhG4yxY+K7wjUjoq9wykBqqqQ99bfoYk0x3AFNL4RIG7k9ktgTRRGQ6rBucxy1Yv36tmEzbFeFwgqLahEueBQmNQ/W8n2RCU2/atNlyTWWt4O3bicTUUmRtSkZQsK+KRxPQLFRlWeiMaURzTJOMn5CEXhDLWdlevh1IHJ2DbSuTlFnF+MT6dauV5kPHPX0effQplS7NrpCQYEnLT6XlanIZ8iEG0ju1MHDwX0noq5DNl2GgNFhXAjLOlYQOjFCp0S29WJWmDomoj4waD2hHJCMev/zyi2pJhto4XQiCX+zkTGk+l64uB7itB/d5njZtlsqTeRAkF4KjXZ1dbaJF+UlZ9Fa0hoSYP+cwcZ9mdjYbrYXlYfokj8aGVnkJDqem5KeG6wvyc9S6r0ceeVKtrue9YWHh6pidzGZWs17tb/X3WPhh8JU1oa8YTWGgERBJh4c81/N8NBFR8DUZ9REAR620VvRFE41aC+cUmQ7sysoKvPXW63qoXjQLPhaad0YT4kRGzkcaNXqs2jWR4LPr7nHgsn9WYMwEL4hyIpoKv6HfCze7B5rabPDy7sF/bq1G7q44IQ0v1ZdD8iBJGuLglibsNC8tLVb7G5HUbrrpNgxJHgKO7nGUiyNgJClXzce8u4HyDi0MfPxPEuJlNkhX/7/BNW5/hWsd9LEhIT2hkOckH+3McbciIO1rrYidxSQjTUiajDjBsbFRExF3EuQEQPbpfPDBe+D3syjoNJs8PEXT6eCOhVwLRrOvW20Iz2+WM11ufZqUOFQ0IX8hsC74BXXCy6ddiItE5o3yIv2szaxlEiXrUltbrSYc9vCjAfIvJTkFl1z6B9XhzM8ZsR+KxEPSMcRDn2n153dmYfDia2lCppEeegvDTVj/bsiabDR4bJypU9+xdrqTuo+MtGbUpxX1EZGeYa030ScZmSUfXIPGrUA4fM9+oYyMHdi1K0ORBE08rcE4FGGoUqly6Oepj6FmWEvGaqN7sy0ITbmg4BCMHDkKNbVVKCkqVJ3NLDM7qs8//xeYM+c4NfJFrYdEdWg/j3lXPLdg4UjhK5EQoxii+TKScU2mvxGRa9n0sSYb7fcdE4cOw5vrhoB4Tq2DjiaVXviq+4lMp7UrEdEnAdFs6xuO18s7KsrLsS97D4qLCyU/mxpFY17aJHSu91LPkgQoz57j+/KfZeAxO765f09QcBDGj5+EU089HeMnjEdcrP42Gs0sM7LlamoZ8JzhFiwcSXxlTehwUMLQzwjHFQdXTZOJDtPH9E3/jzpT1/tMMh2miciQkzZ79P7SJJO+tWaahEhA9ElAOkzvWU2iYjw6alGaaJhW30ztyspy9ZVXprl9e5oqA9dncT4Rv14RFxePaOcniAICgtToWGxsjPqKKef0cHKiWc91OI3HwIT153dn4ceDb0VC/RuGaDSRfNHXx5qECENSrv1C+hrj63CaUMYkM1qQISHzoUU9lK8dSUcvNjUaEAlIm3d6KoAeheKKeWosek4OzSYSifG5RqtvBjOXXwQcIBkzosW4HKZ33cSdcCUaU3+GMY4FC/0Bg5iENPqqZ0imj1gODnM9p9OkQ0cy0qaYHimjBkNTzFUT6nN6TpGe5MgFpX0ja33paFIjYWhzSX/WhkRCUqEpZSYP8tg4M4pFRyJhWoZQ6LsSDqHLrvNzjWcRkIX+hEFPQgau1eSxOScZaF+TjQ7W13WY1lr4ZVPOduYxiYjkQ59aDglHE43+gGIf6Zh+JGpczj4eJ9EZU4k+t9fgmi0SDQmGBGScIR1NVl9uXhGmzKbcroTjemzBQn/Cj4aE+qBJQB05D0hErqaXJg4j0HrSIn1jipFcGKZ94zRBmXs1Aem0mSe1HsKQiNGASAzanDLmF90XO5RdyeRQmHocDiY/Cxb6K36EJHQwdPU1MfGYpEFfm04kElcy0ueabPR1hvfFOdgZaCIgmej1ZIQryZhj13Pdt9NHIBaRWBis+NGTkIF5DIZA6Po0IqMN9YX3XdPOlcg0X/SRx6GORHOoc71m7nP1LVgYrLBI6DAwj4Q+HQnHnBvycSUhc02DPgmFBKK1H54bcnElHMIcu4YRrscWLAxmWCT0P3AoydB3dYQhKZINScgQiKtvnDl39ZmOOSZcjy1YGOywSOhrwvVxmeP/9Qi/jGB4zHst0rHwY4ZFQt8SX+XxHUo0FulYsNAHi4S+Z7g+Xot8LFiwYMGCBQsWLFiwYMGCBQsWLFiwYMHqmLZgwcIRhJ7Ca8GCBQtHAJYGZMHCjwz8fh0/osldP7nv+KhRo5CYmOi8+sPCIiALFgY5uJSorKxMEc/evXuxe/du5xWozfbMbp+nnXaa+hoMz7mfFb/qm5KSgqFDh6pN9b4PWARkwcIgAgmE5FFcXIx9+/Zh//48lJdXw+HohIeHTW05TLLhwmke19XVqb3PuUsnqYCOk2jpzFYy3EY4ISEBkyZNwuTJkzFkyBBnbt8eFgFZsDDAwT2tFi5ciM2bN4tEe6jPfvv7A8OHB4p55S3mlTsydlZj4XsNQjrtily4yydJil9+cThIAYZ0bEJUenM9+vxApt5Yr29/c35Ugd+rmzJlCsaNG4fw8HBdkG8Ai4AsWBjA4DftHn30UZSUlGP27EhMnRqAuDhqLd1yVe/eWVfXiX/+qxTdogXRHKOrra1Fe1snwmNa8JMzhwipRKr06uraxUyzY2tasaRZI6TjCX8/fkhT7+ppthU2n42ithUTE6OIiBoSv2fHa18VFgFZsDBAQdG99957UVFRiRNP88dZp9E0atQXFWyiHdlx/f8Vo762XWk9RGNjvfpo5gnneOH3vx+C9s4euKEbHqL1+Lh7w88WIXemoL7OB7v31GDFynRs3JAlhFQt5OIDPyEkvfd5nyPpUDtiXxH7jUhIM2fOVOT032ARkAULAwzsw3n//fdVhzL7fHrRjof/c5T4TUIybehwdMHDzQZfL088N78M69ewY7lL3dvW1go7r3va8Mfb/eFQO4LanKTiBndPwNOrFz7eNgT7eCLIMwTBbklyZwJqaryRkV6CdeszsX7DTlRWNCnSCQjwUyRkzDQ6foSB2hFNtXnz5qm+o8PBIiALFgYQ1q9fj2effVaNVLFjuKmpBXPmuOOXvzweHV3ZaGhrEeLxQLCfP9J31uL+f1cKwXSpfiJ+YrxNrruJ6USceIEDk2fFoKFOrtndMCQpGZ2OavS4NYl55QEb9y9348c1e+Hn7Y5AMcNCPCPgb0uWu+NQXW1DRkYJVq1Kx5Yte1FeXi9Epr9/R43IfJKKbvz48bjsssvUN/FcYRGQBQsDBC+88AIWLfpAtJ5mTJo0XplUHR123HVPDGKjoyWGXZyvcm0dRbjiiv1CLPzUlEMRELUfCKlw9jE/O1VVW4y4pCDszagXYtsk5lIEu4zQbq9Gfdtu1LWno7lrtxhnTXKb3oLY5m4TYgH8vT2EkHwR7BkJP9D0i0ZFuU00o2w8/cwitLY4EBgYIFqQr/riL7/8GxkZib///e8ICQmR+BoWAVmwMADw5JNP4t13F2HSZH9c/Zc5uOvuPPT0dMDNzYFnnpkoMTiR0Ibunk7sz63BE0/sQG21/qovyYdD7T293RzrQqeE0W9raxdzyRPvvfeu+kz4l6FZyKyhIwt1bdvR5tgPR68QmbCGm80dbh402WwI8PFClGhdYe6j5I6ROOunt6KxzkOIJ1hpQDTHSDwcMbvlllt0wgKLgCxY6Od48MEH8NHHS/CHq4bg7HPjsGR1NT56mR/LdIipA1z466HIzW1Cbk4Tyspa0d5Gs8lNjZBp04sE1K7m9HR0dAoZeKOkpFR1EL/99ttqWP2rorvHjtauYiEjIbjWNLR05UpYBzzcfRAQJOaWpyfKK2rx+J0FKNrrJlpPFIKDQ9QoGonI19cXxx9/PM466yyVnkVAFiz0Yzz44IP4+ONP8X+3DkfqLKCyrgOr3vXEvh19n5Dq6uoRcuFXWfSsZxIOO6o50ZDgZ8Zttl6lBXl7+6jrVGE++2yx6qf5NnB0d6C5Mw+1LdtR370GNdXVqK2wYfHLfqqTPCYmSgguQhEPO6epCdHddddd6n6LgCxY6Ke44447sGr1Gtz36Cj4D2lDfW0PJRZvPeKOuir9OXFDOObYnLOT2vjms1EtLS1q7s6MGTPU3KHvGt093Who2w9/r1j4eAWpPFasWIa42Hi4C/mYcpByTP46xIIFC/0Kt912G9ZvXIenXhoD74RW1NfpOTzZW6LQ2eKtzCsuJiWp0OeMZobRpzNhHH7v7NLmV0NDAy67/PLvhXwIzsAOD0hV5EP85S9/QXhEDHp6PYQM9aetqIUZIiIsArJgoZ/hX//6F9IzN+P5N8egM6AJzQ3sPPbAjuXR+O1598Hbx0vIpk2RD0nHuObmZqX1+Af4K7LhMTum0eumyOijjz7CJRdfrDP5AdDZmYmbbx4h5lYqfv/7EySk+8CERQOLgCxY6Ee4/vp/oKQsC8+8PgI1jkY0N4p51eOOLZ/E44+//7eKM3PWDBQUFKq+lOrqakVEdCQcDq/X19WrdV08JzHNnTsXa9asUdtu/FDodGxHDz5GYoIbwsOnYPr0OPz733FoamzE+edf4Ixl9QFZsNAvwL6ba6+5Dg5bMW79TxyK6lrQ0epAV7s7MpaOwF///C9nTK7XqsXYsWORmjpKaTo0acz6Kx7Tce4P9/rh8H1SEmcy/3Do7mmRv0+KScZJh7HiOE8oTVwJPvq8F2edcqcca1gakAULRxgkn6uuuhrBEVW45eEYFDvJp6EG2LlswkHkQ4SFhYumdL3ScDiKRS2HoC7BtOgHBwerxaE/NPlQm+nuWSjkwxXyHGFLEVchrhxNPdU4Zu7ZctwHi4AsWDiCIFlcd931GDGmCVfcGISy+mYhETtK9nejZOsxuOpP1zhjHoxrrrlWDdGbUS+z0JTnBPt8pk+fro5/SHSJ6dXSUYCMgjWo7dwPO/ZJ6E6IMYiipi6EeszQEZ2wTDALFo4g/vnPGzBkaA3OvSQA5U1VcHTZsG1NB3xaf4rf/PaXzliHB0eU5syZozQgEg/NMA67c6id5tfy5cudMX8YOFCNBR+fg02LIxAaMAyevm2YemoxTp6ZiiZ7NbzarkdUyDhnbA1LA7Jg4QiBW2lsS9uG2Wc7UFBZhc42G5a934LArgv+J/kQ7IQ+55xzVIczJ/pxxfmVV16phtkXLVrkjPXDITP7U5RmzkJs6HSc95NLMTzhOKx82w+FTfVorBv3BfIhLA3IgoUjgPnz56tdDOvq6hEU0Yl/PDgSyxc2YFTsb/GrX//MGeurgduqfp3lFN8X3n7vFWTvLsGIkRNEA4vE6tVLsDtnGa69ZxhmJc6Hm16EfxAsDciChR8Y1E4+/vhjZUJx2Lws346/nLsbwyN/8bXJh+gP5FNQUIAtmzLh6x+EEcNHY+3a5SgtKcLoWR2YEH/9YcmHsAjIgoUfEGlpaWoBKA0Ps1Ldw9Mdf/jD5fjt7y5yxhpYYAf4448/jojwaBw1ey6279gEL08b7D2NuOkvixDg+eXzjywCsmDhB0JJSQmee+45eHt5q3VTJCF2GJ977rlCQH9wxhp4eP311xEWHoXhw8aivbMDK1d+Jm45Xl7wNrxsnAf05bAIyIKFHwBdXR14//0nhHR60MatMWw2eAkRzZ49GzfccIMz1sDD/v38yOFuIVU/pAwdiXVrPsfmTZtw++23O2P8d1id0BYsfM+wO2rR0/OWCKmnmCtDcO99L2DbVoda0/XGG284Yw080PS6/h//QERYDObOPQO792SitrYMWbt34qUFC5yx/jssArJg4XtED/dj7nkDnu4NcjYFvViM9u4unP+TXVj43qJvvR/PkcQLL8xHVVUNRo6cgJDQCGzeuAxLl3+OlStWOGP8b1gmmAUL3xP4y97Ts0LIp06OuG1qGrpgR1FHGZ594f4BTT7Z2dnKeXv7IyV5JDauX4Hi4iL88//+zxnjq8EiIAsWvie0OT5GTtkiVHRVoRuFcKAElY56VJR3IyH6i5PyBgq4w+ITTzyJwKAwHHP0Sdi+Y6OYkx7gpvennHKKM9ZXg2WCWbDwPaC9Ow//efJfqC1MQlBYDyadtBezpiVhf0kZRgc/grDg7+776j80+Fmg6up6pKZORGhIOLamrcKSJZ9h6dLP1barXweWBmTBwveA4vw2tFdOwNln/xK99iB8uKAXhSK0UW6XDWjy2bNnD/bvz4Ovb6Aa9dq0eRVKxPS67tprvzb5EBYBWbDwHcEYEy0trXhlwULMnHUMtqWtRm11A2rrquDXPQsjEs5UcQYiuNH9E088jaCgUDG9TkBG+hb4+niivrEe886a54z19WARkAUL3yG4Kv2ZZ+ZjxIjRaGisQllpudpe9Z+3/grj4v7qjDUw8fzzLyAmJg5jxkxGc0sLaqpL8fHHH2L+Cy84Y3x9WARkwcJ3BK5Kf/PNd8V3R2R0NLZv24S0bZvxxutvYeaoq52xBiZ27tyJvPxCBAQEIXnIMGzatAJFxQX405//9K1G8ywCsmDhOwI/b5ydnYupU2dh8Wfv48UF89XOhfyG+0AGTa+nn34WwUEhmD1bTK+MNPj5+6CqqhLnnXeeM9Y3g0VAFix8BygoKMZHH32K448/DevWL0VDQyMuv+wynHHG6c4YAxdPPfW0mF7xGDduClpbm4R4ivHhB4uEYF90xvjmsAjIgoVvCX4OZ/78BTjm6BNFA8pAXU0duru71IZjAx2ZmTtRXFyOoMBQJCXR9FqFsrISXHHFZfD346bz3w4WAVmw8C3ATuenn5qP4cPHoLOzHUWFhdiVlanmygx08NPOTz/9DIKCgjH7qOOxa9d2IR0fFBYV4he/uNAZ69vBIiALFr4FXn/tbbi7eyIqMhrpGZtVp/N//vMg/Pz8nDEGLh5//Allek2cMB0tLU2orCzCBx8uxCuvvOyM8e1hEZAFC98Qmzdvxf7cPIwdOwG796QjJ2cfLrroVxgzZowzxsBFenoGKipqEBwchsTEFKnrapSVluK3v/0tAgMDnbG+PSwCsmDhG6CsrBwfLPoEE8dPQ0lpEQry8zBkSBJ+9atfOWMMTHAyJb+y8ewzzyMoMAgzZs7Bzp3b4O/vi9y8HEVA3yUsArJg4Wuio6MTzz23AMOGj0Svmw3l5SWoqa3EvffqTycPVJB8OJfpySefRlR0DMaL6dXW2oIKMb0WLXofL7/83ZleBhYBWbDwNfH88wsQEBCIqKhYVAr5ZGRswyOP/Md5deCC5LN9+w4h1EqEhUUgIWEItmxZg4ryMvziFz9HaGioM+Z3B4uALFj4GvjkkyXqUzpDhgxX209s3boeV/35T4iMjHLGGLjg11SffVZMr6BgTJ9+LPbszoCXpzuyc/bh8ssvd8b6bmERkAULXxF79uzFunUbhHyGIcDfX7SDtZgwcTzmHDfHGWNgg6NesRz1mjhdzMx2FBZlY/mKpVjwHUw4/DJYBGTBwlcAZza/9NLrSExMRFJSCnakb4bd3o6rrx7YC0wNtmzZgqrqOoSFRyIxYaha6V5ZUYEzzjxDtLtIZ6zvHhYBWbDwP8Bvdz3++NMICwvH6DGTsD9nN/bu2YX777/fGWNgo7W1FS/OfwkhQSGYMmW2mFy7hFw7kJefiz//6U/OWN8PLAKyYOF/4KUFr6Gnuxfjx01GfV01NmxcgxtuvGFA7+nsikcefRzR0bFITR0nxGNHYWEOli5bjBdeeN4Z4/uDRUAWLPwXrFq1Brl5eRg1ehy8vLywcuXnOPP0UzFy5AhnjIGNrVu3oramDsGhYYhPSEZW1ja11uvUU09BTEyMM9b3B4uALFj4EuTnF+CTjxcjKSkZCSKcq1cvQUhoIM7/2QXOGAMbHPVasOBlhISEYZyYlhUVpWhsrENubg6uu+46Z6zvFxYBWbBwGDQ3t+CpJ59Ve/lMmjQTGzeuREVlGe74il/8HAh46smnERkZg8TEZPj6BSIvb4/Ucx2eeeYZZ4zvHxYBWbBwCHp6e/HIo08gNCwMU6Ydgz17MtRkw/vuG/jbaxhw1Ku8skpNqBw6NBXZ2VlCQDlq/6L4+HhnrO8fFgFZsHAIXn35ddi7utR8mPraaqxfvxJ/+tMfxFQJccYY2OCo10svvYKQ4DAhn1Ho7OwQc3OfmGQt+MMf/uCM9cPAIiALFlzAiYa79+zFqFHj4e/rj5WrPsO0aVMwc+ZMZ4yBj0ceeRThEdEID4tAfFwCMjO2Yu/uLPz73z/8WjaLgCxYcKKkpBSLFn6EoSnDkZw8EqtWL4G7uw1XXHGFM8bAx+LFn6O6uk7I1Rfjxk9Bzv69Yn7twrnnn/uDjHodCouALFgQcAuKRx99AgmJCWJ6zcDmTWuQX5A7oPt9uFuj+laZ89vHxcXF+OCDDxAcHIIRI8eoOT8bN6xGtBDPhRf+Qkf6gWERkAULgocffgIR4ZGYOvko7M3eqXY3vOOOW+Hm9v2JCGdYf98gAbW0tojWU4MXXpiPkNAIREREISlpuFrpHh0djr///W+qLCThHxoWAVn40ePVV99AV1cnxk+YhvqGGqxftxI/u+B8JCYmOWN89+Aw/3dBbl9GYmZvH4ejW7mNGzeiprpeLaKdNHkmdmelo7mpEZdfcbkqB7Wh6upq9QmeHxIWAVn4UWPz5i3YtWs3Ro8eDy8PbzXZcNiwZJxxZt8nlGnKUNAdDofylVnzLcD0AgMDFEF8G5As3N3dnWd9MOWjzy1DamtrsGjRBwgLD1fLLdpb25C1ezt+89tfIVzCWB5qP3T8wscPCYuALPxoUV5egbffek8IZwQSxSRZu36JmCvN+Mc//qGIprtb96EYvnFzc1fawrcljm+r+bBM/GKFh4eHM+TwIEEx3nPP8ZPK8eprrZGRsVi/cTmOO26OmGFJB0i1vr5ekc8PbYZZBGThRwkK3rPPzhfiGYIJ46dhy+bValP5a665TgkkScbNTRMNfU086vSIg2XjQtgvIzJepyNBceP83bv3Ytu2rSjML0BW1g5hsG7MmXOMun/fvn0oKSlRZMXzw2lU3ycsArLwo0J2draYHN1444030dHegcmTZ2Ff9i7syEhT37oaOXL4AQE+HL4svL+BJFpTU4Mnn3oKw4cPx0W/uRxhIeF47703pJ4/g4+PL1paWtTkSk9PT9UHRML6oSdbWgRk4UcBmhgXX3wxPvvsM7zzzkKsWbMWQ4eNRGNjg9pWddyYsZg374wvkI85PjS8P4MmGgnolltuw6QJUzBiRCpSR4xGNxy45eYbFck0NTUpc4ukQ/KhRkjtx9fX15nKDwOLgCwMeuzdu1fIZZ7SCMaMHotNmzYjLDQKw0eMwvp1y0T47Lj00oudsTVcCWegEI8BO5Xfeec98YHgoCA16pW1azvKSgoxcdJEBAQEqK1FgoODVb8PCYh9Rd/l976+KmzClt+uS9+ChX6M9PR0/PWvf1WzfDs7OjFy1BjU1dbi97/7E1au/FR9Rvnuu+9ESkqKij/QyOZQkHz278/FrbfcjtTRYzB10ix4eHpgyeeLEBjgj2HDhymthxohF52OHDlSaULUmI7EchNLA7IwKNHR0YGsrCzccMMNSrDs9m5Ex8Shvq4O5537a6SlbVDkc+mllyjycdV4BjI6RJN55unn1B5G8XGJCI+MxpYt61RH+rXXXas0wdGjR2PYsGGYMmUKPvnkE6UBpaamOlP4YWERkIVBBz103ovVq1dj1qxZ6msWNDeoHRw352TRgCqRsTMNP/vZ+Tj++OMHBfEQJJJPPv4UjU1NiIyKxLhxU5GZuQVlZUX429/+pp4J+3qGDBmi+oDStmUgNi4ZPj4+R2ylv2WCWRh0MILW2NiIu+66E3v35mD0qNEYPnIskpNSsGTJByJ4Mbj++r9/6VD2QIERX/bh5OUV4J6770GqmJnTpx+DjvZWLF/xqZhc7khMTFAEzPjs/+HQ+/Enng0v9zYh4ROUWXYkYGlAFgYNuM/Nhx9+iKVLlyI3NxcLFizArl1ZYoLNQlh4NMaPm4LNW9agy9GFv/71L4NG82H/TVdnF9544w3ExMaL+TUE/n4BanQvJydbaUZnnXWWWo7BPjH6nI6QsycNAQFBR5SELQKyMGjAjtWTTjoJEydOVES0bv1GzD7qWFRX1+LEk87A+rVLRUvIxU033qCGnAcDAbEOrMvSZctRXFyK+Lh4jBo9GdvTN6G4pFBpgY899ijee+89NXmR8WmCnXrqqSgsKlKzoS0CsmDhW6K2tlZpQK+++ir+9a9/YWvadkycMAmBAYFKA8jL34892bvx+9//FlFRkfAUM2SwgObUq6+9hhEjRmLChOkoLszDfqlrfkEB5s9/AQXi79ixA9HRMYpwSESchHjppZciLi7OmcqRgUVAFgYF2Ofz+eefK0HL3Z+LmOg4ZYbMmDkHJ4v288HCNzF71gwcc8wxojF4YHAYXxqLFy9BSvJQJA8ZBk9PL6X9FBYV4uyz5mHUqFGqg5n9Pn5+vkrb4fGf//xnjBkzxpnCkYPVCW1h0CArazdefHG+/Lq3q2HoKZNmwd7dibSt6xESGoRrrrlGdcQa02swmGCcbnDTTXdgSGISZsyaiw3rl2H7ji1Kw3n//XedsbSWVFlZiYiICKUF9Ze6WxqQhUGDgAB/9Ipuw36QoUNHwM/fDxs3rEJwSBCuvvpqFYcagPnNHQy/vU88+QxCQ4MxYeIMtbH8/ty9KC4uwhNPPOaMocHPC02dOlX1//Qn4rUIyMKgAdcxudu8EBeXJAI3FGvWLkN+YR4uvvj3BwkdSYjnA10DWr16DeprGzB8+Fg1ErZjxybkF+ThN7+5CLGxsc5Y/RsWAVkYFGBH8yOPPKnMizFjJyE9fRP27duFv1z1lyM2ye77hNrfedGniBVtL3nIUGzbtgElovmEBofi97//vTNW/4dFQBYGLFxNqCeeeAZhYaEYO24q9u7dicyMbTj2mGMxe/YsZ4yBD9aXjv1Yjz/2NGLiotReRtk5u5GXn4PKqio8/cxTztgDAxYBWRiQ4JC7wYcffoLWtjaMGTMZDQ01SM/YiqDgILXf8WCCMRvfeusd+Pn7Y1hyqtrLmivdCwsLcNVVf1Yr3QcSLAKyMKBADYD9HQSFkSNfW7ekYeTw0fDy9FYjXvX1Nbj//vtUnMEE1r2oqAjb0nYgJiYWCYlDsX3HBhQVFyIlJRlnn32WM+bAgUVAFgYUjBbg5+eHuro6vPbam0gZOgzR0fHYuGkFCgry8MD9D6g4gwWuptcTjz8jplccxo2dhr37MpGXtx8N9Q14+OH/OGMPLFgEZGHAgaNYPT29eOzRp5EQF4/RoycjI30r9mfvwx/++EdERUU5Yw4OkHxIqK+/8RYCAgMxauQENDbXqU/rUCP6v39ef8QWk35bWARkYUDixRcWIDAgAGPGTcW+vTuRtScds46ajWOOOdoZY/CAhJubm4edGVlISEhCeEQktm/biOKSIkyePAnHHjvHGXPgwSIgCwMOK1asRnlVNUaNmYi62hpkZm5V24leeeXg+Ya7KzjF4OmnnlNze1JHjZf6pqGkuBBtbe248847nLEGJiwCstBvYfo9XFFYWISVQkCjRo0Vs8QNW7auVavgB/I33P8XXn75dYSGhWHM6IloqKtBTvYu0X5K1F5HAx0WAVnotzAdzgbt8ov//PPz1YcEw0OjsHnzahTk5+GBB+8fVJ3OrsjJzkHu/jzExSUgKDgUads46lWMk085CWPHHvnFpN8WFgFZ6NcwxEJt6NHHnlKjXUOHpaqNxfbuycLfr/+7+rzwYESXmF7PPDMfMTHRGDlinJrfxNnO8jRw9V//qiMNcFgEZGFA4JVXX1dkNHbsRGzfsRm7dqXjJz/9CaZOneKMMfiw4MVXEBkZjlGjJ6Gqqhz792ehpLQEDz30oDPGwIdFQBb6PVavWSumViEmTpyOvNwcpO/YgtSRqbjwwl84Yww+7NmzT6334mRDL08v7EjfjOLCIpxzzjlqZftggUVAFvo1Kioq8OnHSzB58mxUlJdj0+Y1akOxm2+5yRlj8IEbzC9Y8DJiYuOQkjISmTvTUFJSCB8/P1x22aXOWIMDFgFZ6LegID766JOYOGkqOjvasH7DclRXVeHJJx93xhicWLCAplckRo8cj6LiPOTm7UNlRZXa23mwwSIgC/0S7HR+5JEnEB0Ti8iIGKxduxx5+fl47rln1Z7GgxU7d+5CaWk5khKHo1fEMytrO4qLinDJZZcgODjIGWvwwCIgC/0SXOPV29OLCeOmYtOW1difm4Pbb7tFfXBvsILbq7722tuIVZ/WGYqMjM0oLSlGfEICzvnpT5yxBhcsArLQ77B+3Qbs2bsPkybPQubO7cjM2I6jZs/GUUcd5YwxOKFMr4gwpI4ap7ZXLSrKQ21tHf4ziEa9DoVFQBb6FfLy8vD+wo8wdcos1FRXYdu2jfD3D8QNN/7LGWNwIj09AxUVVUhOGYFuRzd27tqBouIiXP/3vw3YhaZfBRYBWeg3aGhowFNPPofJk6bC29tHba9RVVWNp54a3J3OXNP11lvvKdMrNmaIaHxbUV5WglGjRuPoQbi41hXWZ3ks9Atwk7Fbb70TcXGJGDFiDBYvXiSCuAOPPPoIRo8e5Yx15NGLdtFWMlFaWoTWtlLRVvwREhyHGTMmIyLim33kj9vJdrR3YvKU2SgrK8SWzWvFL8O7773jjDF4YRGQhX6Bhx9+XO3xM3XKUVi+/FMxvTbjiiuvxNlnz3PGOLJoa2vBy688h7VrN8Pe1Xvgyxq9vT1obm5GS0szUoYOwXXXXo/x48c77/rf2Lx5i5DtUowbOxkhoRFYvuIj7N29B3ffc6f6qOBgh2WCWTjieOft99DU3CKm11HYunWt6v84fu7cfkM+r7/xCi699HKsXZMGGzzg5eUJDw93dHS0K01Ffxa6DVm79uJ3v/sdPv74Y+ed/x31YnIuXPgRIiNjEB+fhHSOehUX4aijj/pRkA9haUAWjig2btyEjz9ajGPnnISC/H1YvXo5IiIj8dhjjzhjHDmsXrMSr7z8quqjocZj0N7errYAaWtrRVeXXW2Qz09De3p6KsdO4/sfuBcnnXiK844vgmJ3z933w8PTA9NnzEFZaTE2bVqlyOz11191xhr8sAjIwhFDQUEhnnzyacyadZwIdRuWLfsETY1NeO/9I9v3kZubLeV6EqWlFYpQjIiwn4oE0dTUhM4OBzocZairhpiOdri7u6s4/v7+aqIk3bPPPY3p02aq8EPxwQcfISN9J8ZPmIrAwGCsWPExdmftwn8efggpKUOdsQY/LBPMwhEB+02eeOJpTBg/Fe5u7li/foUIfCnmv/iCM8YPj5aWJtx77z345z9vRFVVrdJkSD501HgKCwvFb0BlVTnO/VUkMjM34/Z7zkNTQ4fatZDxOZLHJSScVHjZpVdg794sZ+p9KC0tw7p1GxEVJaZXXDLS07egsKAAP//5BT8q8iEsDcjCDw5qErfccieGDElBUuIwfL70A2RkpOORRx4+Qpts9eC1117DJ598qha6uopES0sLampqxNTqQkN9C8ZMtuOxR59CYsxJzhjAtf84Ay89nyb3OeDj46PIh1vE8tjf3w8ffbQI8fFDVFyaajfddLv6Wutxc05V67zWrV2OoOAAIb/Bu6vjl8EiIAs/OB566FHRejwxbvwUrFj5KTJ2bMPFl1yCc889xxnjh8PKVUvwystvCGl0KTOK4sDRLfbz6M7lVrS32eHtX4X7H/w75h5ztfPOg3HmvJlCJHvV/SQfEhY/HUQTLjQ0DE+9PBMxMb5Y/H4qykurMGXKUUpjWr78Y9Q17sXNd50IP99ouNsCnc4Pbu4+4gfByyNcJNXHmdPggkVAFn5QvPnG28gvLMKM6cdhy5Y12Lp1A6ZNm4Z//eufzhg/DBwOO2697QZk7ysUkugztehobtGUolnV1NyIv153Bq66ktqJn7gedHWXoLm1GJ32UrnegPLqDOwrfhU3XC7p9PRIel6q05p9RUFBQfD19UVEVDD+9A8/7NtyGoaPGIbUkeOxcsXH2LtvDy698R14eneAez9SGpVAGp+HPW5y7A8vT194uUfD1zMBPh4j4e81FgHek+HrNUryG1hfRDWwCMjCD4YNGzbhs88+x7FHn4B92VnYtGktfEVLeP75Z50xfhiQfK644g9q7g43vaczYtDR0Ymqqkq0tnQhILwcdz00Fg57BCqqy9HSno0ORw3aOyReu5iSDnE9IkRyn7u7DW1NHnj5wSDAza60KGpAJv24+Cicesr5iIkOx4yZx2NnZho2b9mMsUctw9En58Ktt29Pa5ZEuW4pq6QvSatMlOfstbU56albPO5aGx5wIqL9/4wg3+OFjELUtYEAi4As/CDIz8vHM8+8gNlHHScaRh1Wr/kctTW1WLTo/YOGuH8I3HHnjdixfbfqizLN35BQh7BLSVkejplXjqQRnYpoWDwSjJs74MHBLhH49jbA3iX3CUnIrZIWNRVg5xYvpK/3l7S6FTHQBGttacNll1+B8LAIzJg1F+0tTVgp9e/oSccFf1kBT0nQUw+iKZJRJZI/7XagtgGoqgBam4WM5NzdQy45JZblUvmLc3PrRUwcEB8LRIWlIMjnBAR4HYNQ3xPh6ZGob+iHsAjIwveOxsZG3HnHvZgydTq8vHywdOnHyM3NwRtvvIGIiO9nQ/nmjlVYvPohpI72R0t9AkoqslBcXI7igkrs2zZNBFaTj2n+5rjDXoVhk9MlwAYPb4iGBnj5koBUNEUCYoWJpqTDeM4UHEJG1Ijqa3uRvi4QpYXsT7KL6eWFo4+ZizGjJ2FU6njExsRjxcpP1FD/X+96S+Up/IEeSYTkwz/KFzBLDzmR7LRGxEA5YZGVk1NqQK2d3DkSKCkE2lqlzFLeyKheRMWIL4/Xz8sb3h4zMSzyETHfJjGVfgOLgCx8r7B3sa/lTqSkDEdS4lAxwRZiV1Ymbrnllu/sK6bUNlo7N6ClaxXae3did/ZivPt2M0aMBaZIFm4itIsXibB22bB71elw8yD59JldBDUgNQLmVobEMbtEoxGNRzQMajUkGTfRPKLiNcm0ipB3CQEZbahTju1CAv6BQIBYPyERQEy8B+ISemCzD8HGhb9DQkIMpk07RszQFUjfkY55v/kMccPKlIlFkjEloS7oKX/o07kKp0NOeG6cISp1zBO5oVU0s6oqcZWiPVVrzYz7mEWLZhQR3YszJ0rhVV9W/4BFQBa+V9x/30Pw9vbF2LFTsGbdUmzfthVnnX0WLv8O9jbu7mlAUc0fRdt5C00dPdi47CRUFUWjoS0HocFxCAn1gb3dQ8yXIPgE1MHNsx1lhT2ipXSipqpTSKdvTRcJiH5weBuGz9yCjhYbfESTiBOzJmmoCLBoE56iEVHO6ZqbROMoB8rLgCAhnbgkIR9/0T6EqLh5htpAo9cbbz5xvWgiIThq9onIK8jG5o3r4Be9GWf8dhMcDiE5picJBriQDrUadglRK7LzmGk5wbwJNzlgOM9NGMFjFS4JsX+qsUXM31ygWsoaP7QXw2KOwgkT16u4/QEWAVn43vDSglfVHjfTph+DjPTN2LhpHYYkJakPCX5blNY/gtzKa2Dr8cT+XROxJ22uaCQeSvB6e92EUOyKVNjP09PTrfxukchekWwSjc3Wq5ZYNDTUq1EvakTx8QkIDg6Bf3ALksauwfjZBYp0Ojt1ly+Jol0UCGoZNHMCfcT31OHsKJYkVTyRe3G9WP72b9HTOUp9zcNTzKBVqz5DYcke/P72hbCJhuUtZTXaDu9RxCO+IR1DJkyb2hhJh6Yf8/OTcrFPqkc0skMlmPE7JLy6BmgQouxsl+dVoEnS278XMVE+GB13CYZHHfltTiwCsvC9YNnSFVi/YROmTz9afcd8w8aVzn1v3lAE8G3w+dLF+ODDN+HhFgF3N194eVOT0RqM6Vim46Q/Oh6TjAjT3I1PDYjOnCtI8Xq7PcU8akF48mbMOG2nXLcprSdUtJ2oYBFkxpFbWBXe2SzE0CamGsmjW1SXsr3TUZb5EwwfPhQjR07AylWfICtrN357zUIx0Zp1v4+4TnYiyz08ZjrmySjCcTIT860TMtm3C9i1RfydvRgyHBg/1QbObxwyDAiTcnkIGdol/v5s3W9Fs5Ad1A5x9WKW0YRkfFFIJa9ehHhMwsyUNZKn2I5HCBYBWfjOQUF77bW3MG3qLHR22bF61RIUFuXj1VdfRXh4mDPWN8Ozzz6LzMxMNbeGI0wGbMYkGToeGyJyDTPxDgXDDCnS57kemZP7RVOpravEKZe+qwTdS667SRKM7S5RmkUbahAzhwFMwle0opZaP2z+4HokJYVh9qwTkZGxBWlpW5A8cQ1mnrELXV3MQ5MDfZtoMkyPGg3TYHhzo7gGYPd2YMdGIDfLC8X5nVIuLyQmxqGwUFQauctXzL7gsF6ERwMjx9tQvN8daWttGDLCjn88ZENiMuAjZRKlEB2ivclrwNhJQk5Clm2tvZgcdw+SIv5P0joysAjIwneK6upqPPDAwxgzdoL8Kkdi1eolQkiZuPOOO8QUm+aM9fVBErn99tvVBEGSj6sWxSZsSMYQjja9dJhp4sY3JEPHY3PuCoZxSUVbW5vqnPYNbEVkYhGik4sRmVSFyBghnjqbkAlpQMyxICAogAIFvPfoHxATk4zp045Fs6gv69YuRXXjTlz4jyWwd+hyMzdWQfGcoF3MpC7RWJrqe7F9nQ3rP+9FV1sgcrObJY4Hhg1LRmVlldLouMRj7Nix2LJliyp3ZGQUfEStyc3bL2X1xNDk0Rg+thin/boOY0VLqqwAyoWv2IGesVlMMSGllFRqRr04adpVGJN45D73YxGQhe8MnMR35x33HNjVcO26ZfLrvw3nnXcefvObi5yxvj44I/nWW29VhEDhM02WvnGuxGPOTRyC565Ew2MDhplr9JkGF8tyOQWXSzBPals2UVV6uvXweoe9FHMv+gSeXjaERUB8SUjYZ917c+DVcTpGpo5R37FfufJT7MvegwuuewceXt2qH4f9VCQbzu1pFe2pRbSdtYuB7eul3PYIlJXUqPxiYmJUuevq6pRGNnXqVGRnZ6tlIvwefnJyMnbt2qVIafjwVHS22zF2VjZ+ekkzwqJ65bmRXFk/0aS2yY+DEFHaGmDqHCAhheXoxfjkUzFngmR+hGARkIXvBGxG9937kAisJyZNnonMnduwmZ3OQ5Jw773/dsb6+qCwcciexGBWpxP0DekQ9F37f4wjjG9Ix5y7gmEUci4+5fovA7OeS5tkGiQmjqDZe4ox78qVCArWJlXJ/igUb/4LkpKjMXnSbGzctEoIOBPjjluMUdOKlJZjTKvC/cDWVWKu7uiFoz0MzS118JT6JSQmqLSrqqpUnrNnz8bWrVtV+bisY/jw4cjNzVVknJSUKPf4oba2EqdeUIUTz+fOjD0oK7Rh8tE6r/pqTXKtTaJtSfWDxQJ28+pFa4MbUuMux4mzboK35zfbSva7gEVAFr4TPPfcfBGaGkyeMgu11ZXqQ4Jt7a148cX5B/XVfB1wdOrmm29WizuNhuJKODw3YYc7/m8w15kuHbfQoKbB+00YTT0vL68D54QhOcJNTLPOjnYMmbQS44+qwMa3/iEEEonpU49FWXkRNm5cgy63HTj3qjWoLrPh49dtyNrWi32ZvfD2CEdLW52QqjuGDh2qTEtqXVwQO3fuXHz++ecqb66aHzZsmJixWSrflJQUFZ6XV4rgYDsuuqoD4+fUqn2JasptaBOyWfI+cOEVYmKJyaUmUErROYPazb0X+zP9kb42Anl7vFSaPhzGO4Loo3ULFr4hPv74M5QUlyE1dZyYKD3YkbEFVdVVuOuuu74x+bAv6YYbbhAhC1bnJAbjTP+Oq6NwMpzgsSEMg8OdU8Pg0Dy1DebHdAxodh1KPiYvg96ebrXxWEnmaVjxys/F5ArG6NQJsDvs2LlzOyoqS3D2FWvh6LKhKMcNS99KxK403ueBkaOGCMFp044zxRMT9XIJlr2yslK0myR1zD4olpPEQ1MrL69MzC87bnigEU99VoqJx9eJKSXE02xTHcsVpVz+oUe+2KnNEcKONnesWhSKh/+WgneeikPRfm94+4hpeYTJh7AIyMK3wvbt6WpzrSFDhiIqKhbbt21AYUE+Lrn0YmV+fROUl5crzSc0NPSwZHOoo6Aa0nElH0MexnxyPafP7TZKS0uU9sP7CPokFUOcjMcwkxfPCaZh0uVU6/iYsYiJSURIaBTS0tajsLAUJ164Rs2kZo+ztx8wdHicaCRuypSkGUdyZRo0M2leMW1qQBUVFUhI4JwkTb7cqI2TGidOSsAdjzfj6oe3IGliA1rbWR+oPiRqO5zrM3QU8IsrhUB9hciK/fHqf5Lw+L9SsH1NpJTFC75+7iqf/vJ5a4uALHxjlJaU4o033kFsbBzGjJ2khpv378/GlMlTcNa8b7ah/L59+1SHM4WPnc/81ScJGXco6bi6Q0FBMwRiwHNqHEVFRaqvx5WciMNpPryfeRKMT5Iw11i+2JgEta3qqJHjsDc7A0WFhQhP3IWkUaJVSdYcZi/L5natOm2mwT6cgICAA2mTkEg6BLUeklRkpJCG3G+3t+Ly63Jx64u74BfdjHXLbJIOFPHk7wOqhJ+I0ZO4HKQXeVk+eOGuJLz5SKJc8xMyIun1ETHBvq3+AIuALHwjUHgfe/wpNa9n2tTZyMvdh717dolg9n7jr5iSfB588EElfNxLR3/upuWAo2BSW6Dw0qfQkgBcCYnEQEFzJRY6kgbvKy4uVn1LBoac6JMcDEHwHkMOhnwM6Zj8mHdAQAiCRXsZPXoC6hvrsScrE1W1+TjpV2noFA2FW2qw8zdzE4kLqm4Ey04CYlpMl2ULCwtTxwxrbGwQjcUHZ1/gixcWlyNgSBm2b6YpB6z6CEjfJKRWKGWR9FksLy8hnj1eeO72RLz9ZBKa6nzhKeYXS2yeiyk3jy0NyMKABRvyA/c/DD//AEyZMlvNddm2fQNKSovx1NNPOWN9PWzfvl2RD4WDwklHDcj1mKaScYeeU4DNsYlvBI7HJB6aNtSimAdB3xxTIA35uILxCRPPgOm6uXGoPBZxcUmisYVix/aNKJF85v58Lbo6JG1JivRGM4xzcRyO7gPkxnSphRhti2TLa7oM7mhoqMGVt6Tj59eUoLS8B/l7bbB3cO4R0NKs0ySheQrxVBZ748V/p+D9Z5LR2kSNp69+fAaG9Jg+HcvOjv3+AIuALHxt8Eue3dKwx8ivvo+Pn1pmsX//ftxxxx1fW7UnKdx///1qhjMFhsLhisMJPp0xyaiFkGDoDFm5khI1Kfah8DrTck3P5GXMLkMOhMmDMGF9viYT7vPMkbLU1PHYtWsHCgvz0NJWi9ihTXohKfcLEqKglrJnJwW/R+VBsNwEtR7mpTubbQgNicVJZ3vgoffyETtMyLTTpobOA4K5BAMQSw+/vRoICetFXZU3Xn1oCN56fCgaa70UGZltZZkPycf4Jow+62ERkIUBiXfeeQ8V5ZWq0zkxYRg2blyBnJx9uPDCX2DChK/+RVAK9zPPPKPm+LA/hoJB8jBmljG16IxGw3sYj6AQGUIw4DUKmyEl+jTdXOOa+w1Mh7Mr+RBMh+cmnI5hhF3IJyIiRu71wNixk1FTW4m9ezNRWlaKqIgkbP08Upk+/EMOa22xwdEtTu4zpg/LYdLWdbejvqEaV962BxddVy5xmSfUsHqBmF2cuDjlKKglFzxe+EIsXrpvCOqr/OHuQc1K90uxjIaETB1MfnyOzJPPkaNs/QEWAVn4yli/fgO2btmB6JgYTBg/AxmZm7Bv3x4MHZqCX/zi585Y/xv8mui1116rZvFSII32Qq2FgkIBMURCZ66RjEhMrn1BvK6JSQsb7yd4zGtGAA1cBdKVfOgIXjfEQDAenRFm+n6+AaqTPC5uCIJEPdm+baNamxUSGiJmVzfyM2YqbcSMgHW1MyUb2lq7ERgQwROVDtP18/dDeFg8Zp9sx+0vZYtEOqRuUg+JU1GiHTUoWlFuHr3YvsYfT98yAoV7g+Hto9Mx6RGmvEJfOPe8n+ljKTcdTTE+Kx5zJnV/gEVAFr4SaGK98+4iabihmDb1aOTl78XOnTuEBNpw1113OmP9bxhTzYDkQ0cyobB0d1PYtRARRoBcwTAKHIWpj5w0QbkKojkmXNPhsZlkaIiH4HVeMxqEuYeO8XhOkYmOjlN7WY8dMxG7MtNQUJiryuGjtBsbfDyjkL4uXOKrZOHl34tnPurEn+5Ow5/vyEa8KB+dnT1obmqVMrfgj3fk4TfX1SFvjw2iSOHFh3QHM7UfFpmTCOuq3TD/7kSs+zhRbTsitVDlYlkNYdI3zyUoOAizjzpKlZlhpm4mThw3OuoHsAjIwv8E58s88cSziIqMxJQpx6C+vhZpaRvEdCrA/Pn6Q4JaODVcjwlznpaWpjqaKfhGUEg+1GgYJTDIS0y7dkyZ6oFhw33EzPEXDYFrvzxFCyAB6LQolIYYjCN4TV/vO+exyd9cN2u7KIzGmXtMfF43YVrD0ppZlJCPhwj9JNEAq6srsWfPTtXHFBkZcYDwuC1GzuaZ8PbthZdwEheoir6DbknDK8COv/+nDfN+2YYhY4rw7zcKERzuQHamTe2s2NrIGc1SVkmK2XP28ufvhODV+4fLNX9Jjx3YfYTCPOl4zLALf/lrnHzKaUKIdl0vKQ99Xifo0/UXArKWYlj4ryBB3HjjreqTw+PGTkZEZCyWL/0Q6Znbcd9992LkyJEqnhEIA9dzHq9atUrtAU2zh+EUGmNSSQxERbVg25ZsFBa0quujxgSIycBfeE+lbSQkBsM/gB2nAWhtcUNVFTuhaX5R0FQ2ijToSBQEtRLmwzxMeUg+LIMhHfoEj00c+iRJcx/B8KDAEISFRYjJmYoRI8dg8ZL3kLFjh5RLrxczcemrT/N4lSNu7FpEJjSocElCyqZnKoeKJebt0yukY0NFMdBYB+TuAWKHADEJQmLunFjojo9eTERXp4+Us+9ZEiwPnTkeP2Eizj3/AvWVWeLuO2/Hnffci3/87Rp1bupFn+/0k08+QWpqqrp2JGFpQBa+FGysD9z/HzEtfDAkeTji4odgw8YV2Je9F7/73e9UA3YVCFeYc15fuHAh3nzzzYPIx4xU2Wxu8PMtwsK3d6C8rENIxx2PPzsRs48Ox613j8GYcf648k/RQnR2NDUWYtE7q4So1otGtAsR4eWYOLEHgYHeB0wqA+ZhwDLwnPm7ko8p+6HHLCOdISceewgRBgWHq74fTrpM27oe+fl5otdobYlgHjSJNBlRmwnBzlXT4OFF7Qlqb2luch8epc0qrlZn3w73ki7KBSYdzb2kObzei+ULQ/Dmo8PQ7eAHCfsW2RqwnCwfHX8Efn3R7+At6lbu/hyVf2BgANwkjiFGxmP5mAbDYmNjnSkdWVgEZOFLsWDBy2hqbkZkVAxGj5qI9B2bkJO9RwRwNM4556dfEIpDwYbPTciWLl2qGj3jUgj4C0zysdt7MXlyC5Z8UghPL/a7ACkpfrj2z7twwsmRqBBCGjsuEHZHD9xEG2ps6MYLr01FS0s3tm6qxUeLcvHic1uQMlT/utMZIaPvChIPCcrEO9QRpi702YHNMhM0eaKi48X88RQT9GgUFu3H/v27UVlRKRpRiIrPNJiH6ejl8L/d3oVuewgaa+VZSDpBYXoYndmwY5mTFIvzgSZRkCbOEmGUSHVVNsy/Owm7NkarZRMsB8H0SSLMi45El5o6SuUlucszacIzTz+JBfOfV9c425v3+JLxBLyH95u6culHf4BFQBYOiyVLlmLXzt0ID4/AlMmzkJOzG7t2p4MLMG+++SZnLA3TqF3BMA6zb9y4UQklQSGgWUTTq6urB/PO9sCi93YzsgiSCJWQzMLF03Dz7akoKW4Xc6xd+X++bCemTg9FdIw3li6uQm1Nl0rP05P3cb6NHmo3MMfMjyCRmA5nOuLLymzuoWAbUy4iIlptlZEqZhfXcm3ftgl5ov1ERUVIHK31kHzo02zjLHGmw3+2Xg+0NASrL2WIkqZIhkUQvkBJgZTR2dfDuGs+8cErDw5He4uf0pCYBtN0JQ6CSzRuuuUO/Po3v8NVf70GBVKW22+9Gfl5uTjplNNUnxr7gEjCZp6RqRfTMe+jP8AiIAtfAH91ly5dgQh2Ogv51MtPeHr6JpSVlOLpZ54+qEETrscEz++55x61dSoFyFwn+VD7cYhGM2euN3Zs3ytmnR9OOyMCM6b7Y/TYAPz8p9vw6ssleOn5IuV8fGmSjcdbr5Xg+n+NwKTJwfjdJYmSjtZw3Nyp9ejtOg7VfnhMRwJyFeT/RkKEiUMC8vH2U31PEVGRGDFiLDZvWYuCglxlKjKeMesIaj3U7EwZaHLN+slyjJ7SqEa0li7Um8pXlQEN1Ioke7rO9l68+lAcMtdxqw1dJlMf+kyPPt8Ly/XHP/9V3SfBiI6OUbOxo6KicO3frsfcE09SBDNjxkwVPyAw8EB9TTrmvD/AIiALX8BLL72KQBE6fkjPJoK7eeNq5O7fj/88/NABs4RggzbgMR0JhpMLuaLdteFTMElAnIyXEG/D1o078O4bldi4vhbLao/DopYTsCOtFoGVDni02kUz6MXQZBu2bKjD888UImtnM372ky34z325Up4GSVtrTX+4aijycvs0LAqYOabz8jqYfA51Ji5hCMw43hMWFgk/Xx9MmjgTe/ftRG7uXtTW1al9etjvxLRZN+7no8yhA/f3YO4vP0BSajUqS3VHM4lnzadCOEJCBLWc3N0eYnKNRFNNkKSlCYcgeZhjkl1QUDCu+/s/MGr0GPUOPv7oQ7zz5uuKbMaOG49LLr9SNLVI7MnSOyRGCmF2dfXNqzL1ZR3j4+NVuv0BFgFZOAiff75MVPlCtcVnbGwiNgn57MvZi0su4fYaQ5yxDhZ2gsLKZRX//Oc/Vf+DARu81nr0otHg4B4s/XwD1q5qgId7N0788y2457Z/YMaYFNx56lw8fPPtmBechH22ycib+jDWb+nApvWNKC1qRXtHDzy8PBAa7olZR4di0pQgMc2SRQvSGg/TpzNgmaSYiiSMALrC1MEIput1Cm14eAzcPfVsZ5JnRvoWNWs7JlpMMqdWdZDJJY7Ze/u14LTLFiEithOFuXoHROEoVAsB+QUwX2puvVj6rh8+fXnYQfmaY1Nmlovm1Iknn6wmcJ5+xjxk7dqJDevXila6XREf+3PaWtukfDtUH1B7e5tacEtNU3JT6RhHcBFsf4FFQBYOIDMjU5le3BZiZOo4bNuxUTSfvZg2dRrOnHemEjADNmYjdDzmHB9OMCTREOYaz+ko0AGBPUjfthVVFZx8qEeGjj16Fv7+6Muoe/M+/OZfN0KYCffvr8Sv/3Y7zpyYAJu9FR/ML5c8elBeasfkEWVYubwB69fUYfLUYLz/Lhdb6s5ZI2AG1A4O1XwI12PeZ0jLNY2Q4HDVbxQfl4DYmCRsTVuLosJ8tdaN2g37sSjkJCDeRzjsNkQPycfJv/tU6tot2g37pziJEMiT4wsuBZJTuZSiF+88FYl9aUlqXg/LaLQnwvijRo/CkORkVabRY8apfZaioqLx+ZLFqm6MVVtbgx65t1PKw+ccJ9pNaGi42hKE5GO2lzV1o+svs6AJi4B+hDAN3BXcEfDFF19FXFw8Jk6chb17doo6ny4C4oW///26g+7hsTmn8KxYsUItJqVW4HqNAkHthwLu5cmtLjwx9+RZ+NXvZuH3l43F2eeNwCcP/wITi56Dd5Q/zj/pNEx75QPYe93x0puL8OaNv8InC6qVoPFTNivfLMaoYV1iEjFfbqPqjhoRboJ50Jm86VPYqEkQRvjoTBxz7gqm4enhJQQSrBZsTpo4Q0yvDDHzctDc0iIE5KvqRQIiaRjYu9wwenYa5vxs64F+nKGjgfIiPcp11MkSINJWWdyLBf9ORHVx+IGOZjpDlkzTLtqWl7c3Lr70Spxz7vnqWoB/AKoqKyXvLjFvSw+Um+GNTY1wdDuQOmoUrrnuerWVx/+zdx6Adh3F3Z/Xe6/qvVfLMu7dxjbGYGM6gdBC/4AA6V/JF0iAJBAIgZCPAAFCtzEGY1xw75JlNav3rtd7b9/8Zu68e/WQqQZk6Y60b/fu2bPt7PzPzGw5+xUsP/svn5L9+/ZZm6LdOAzTpwqlAegMoxiEqYQN45Of/JTUT5pkB8o3NR2TTZvWSrO+Xf/1Xz/7c+ljMMMwd911l3zve9+zBX5Q5M+gh1Ehsxspv/R0Z8vxY7nS2lyqb/PJ0t09R2rrL5B5Sy+TF7/kcln0x5fIuz94obz+5iny2orvyYr52fL6D06WP/mzWqkoGZDPfrVU7n+sUMv1tTJZWbVartcnwCcYE6YNNSakoFSKNnFfKrGpk2UHSD/Llp4tbe2tsnnTOjly9LBJDmHLCoq2XnDzXbLkoj0yOpxhn0QmyREVQqbNFlmyytcAbXg8U77/BVW5pNhm/OJ+6oYD1M5WafOj//BJeYmqWmufelLBokouv+JKAxXKYcsJW1UgjN9IPLt27pKR4RGbcqdZX//aV2ztVqcCE0RfQJTFM1m8eLH9PhUoDUBnEAWTwpCp9I//+Gk7/nTZ0lU2kNc+/Zjs2btHPvWpfx6XIIK4H6mGPB555BG5/fbbjVlTGRxGOqAqAFIVagqHvXPeDeoADDyqKkxWNtPXbjPp7BzRtGNy5HC27N5VrOFJ0ta1XKprz5aX3XSFvOxVl8ql154nWRVny3DedJkzL18ltTxpbPRjTKkTRPv4jRQRTJ3qJhL3hYvrTLPzHa4ZM2ZKRWWNrF3zsG005dCx/v6+8byh0ZExs/e8+K23y9Q5yuyjWheNH+z3vVw2xa5dzZdS7701Xx750RwDY+oZzyLyAjDe9/4Pys2veo1ka5qly1fInXfeYX176WVXSFNjo/ZZtt0P2HPvgoWLrK/37t1tvw8fPiSf/MRHTVKCyDvyTy2Lz/2cKpTeinEGUeogDPryf35VB+5RMzrPmrVAHnropyr9bJB3v+ddcskll9g9QYTDVsHB6W9605tsi0YqM+HjUkEu4iYS4IaDqXib86aG4SJ96j3MePHNd9QbdmTk5Y3IsaPk4depA8AYb/uQfia2N+oIRRkRh19XN03qamvkgguukg0b18iaNY/aofUFBcljNKCR4UypmbFXLrjxaRkZypAW5XmkHabXO9r0zZ6o1/DQmNz2pQrpbJ6kYORrhgLEAjDJ88N//pcKcmXS1dkpjz/+qBmb/9df/6W8/R3vlOkKhrfe8j2bWfzghz6iEtkmeXbzRnn1a14nu3fvkv/8f1+UadOnK4AftvantinKw+c3EtAdd9wh8+bN8wr+gSktAZ3B9PDDj8qu3Xtl0qQpMm/+Ulm/4UnZuWuHXHTxhT8HPhC/cYALJwwyDc2AZ4AHMfAnSlhQajxhHPcxw4NkxIZXGP2wMhHgxkxaqDqkxdDMNDVM29kxom95Bx+upQIgYcqJMoLid7QptW1xb3l5lZQUF6n0cY7W4Yhs37bJmD4/PwmKmtrsPQvOe1ouffXTMtibIbu3iDz4E5GWRpXmAB8tlpZ2tY3JNz41WdqbasfBBwCIevGb/rM6q2L20IP3yz/8/d/ZLNeYxg0ODcoPbv2+gm6eSZDtbS22PIEtMIAP9bnle98xiQgJibxS8yQc/UFayn7FK15xyoAPlAagM5T4uN0PbrvdjM5Ll50jW7euV7fJzrR573vfm2C2JMVv/Pb2DlO9WPyGxMLARvqIhYY4wIXBjwsinAoKTp5vKjiRH6CECsfUM8AEIBHv9UjmkVovKJhwIthx3dJMLF6JeBYcstZm5ux5UpBXIOvWPaEge+AE8KH+I8Njcv6N98ryi/dKa0OGHDvkiwsBH45LpXkYl/fvypDvfHaOjA2Xal2S7cIPQCBMX1HfL3zhc3L3XT+VadOmyzve9V45pOoUbWlT9ZU8c1VKHBgYlJ+qWoa0yL3f++63bRaOviZv8iGM417KII60xF133XW2QPRUorQKdgZRDPrm5hb5+499XKZOnSZnnXW+NDYfs0O1MLR+87//29Klpk/9zWrfv/iLvzDVi/DevXstDYwEGDnB9ImgEtdxUADDL6LUcoNZU+Mph/LxuW7AoAwGERdlxX2RVxDh1Gu42topBsbnnXuZPPXUw/LM+icV+BpMyoPAUew9l73uPikuVfXvoJ/XQy6b15CnyIsuFTuIbO2D+bL2ZzPsWI7UugQYRNnUOX6zi/3a66+Xiy66xID885/7rE2xawL56Mc+Id/65tdl29Yt1tYpU6aaUTpOe4w+iLyiz8IBRqwVeuyxx6zcU4nSEtAZRj06aD/96X+VurpJsmjxCmlrb5FnN6+Xffv2yWc/8xkbsME0qX4M7E984pOWduPGjaaG5eVhEPUZLxgHPyQg7oHwYZAACnceJi5oYnnhR1wQ5WDYRlVDOmLvE9dhtKDU+yIcFL9pD9crKmqkrLzMptz3H9pj+94ajh83SYP6MYNVPe2gXPPWu6VIwQcDM991Z7Zr23rfSHrBVUg+Y3LHN8rl6ftn2/oe8k510f7oC4h46lFSWiKXXnq5tQ1j9+FDinBKqGIcO8Inr6k3aY8dO2rgQxgir7iGI5zaRso8lRYfplIagM4gAhj4lE6hvtXnzl2oMRmydct62bN7p3zkIx+S6mo/LjQoBnIMZt7ITz+91tQhs0m0tyvz9xhzMEXN9gSOgeCLnwx8GAMbDzNflM1vW7VrgOF5kjcMAnDhnEFPBAyIdDCrhjxCiTjuoT7kb9P9iXjI0yf9KCvywi8oKNI6l8m8OQvtoP2N69fIkSOq/uRgRxmRocEMWXTBBrnstWtt6pysObMnW4W9nZtEVl+iUo/iXn/fmHz385Pk+L4pKulQhgNDAE3UKaQg+ifqBQ1pO0hx7OgRKSwskmtecn2iL7y+3V2dllfUGz8cFP09sZxwXD8VKQ1Av4D0vZ0InR709a//tzLKgEyaPFVqaupl/YY1sm//Hrn6xVfLueeem0h1IgPj4veTT64x4IExYHje1thqmGrHXoNU0tPjX3dARQKU6upqzZWVlap6lGP3kx/ABHj4Wc4wUDAjgOdSkgNSnPkcQJisD3ULnzpgMMYmEnFQ8j4PEx/MCDBWlFXbZs7pM+bLM888IQcPHZBezcNBcEyB52ey+Pw99nllbiPbtiYFF9X4zr5YpaBBEZbbfOOfZ0pHc4ne4apggAWOMGUGSKS2Z7yeifT33/czA/SLL77U0rEu6Z//8RMqle0crzd+5BtlBBGO9nJ/lHWqUhqAnoNsuf3g0cSvFz6tXfu07N93UCrKK1T6WSJPr3tcjhzab2tC3vrWtyRSnZwYxADHP//TP1oY4iCx5GB3ZuIaTN3d7aCEetTc3CydnYDWqOTnF6gEVGKbIQEnpCFmeDQ3u3dYdR02q/qRowEiXsaIglFISTBeOCjScs0/t3zEwBCQDOYkD8I4QAr1ra5uqqpepbJs2Wpl8Gdl396d0tzUqGlzZPqiI3Lzh+6Q6qldWo6DD+t6ju73mS4VMGR0GGNznnz/3+ZJZkaB1YNyUqUPKICDNuK4HukgrhMPCLGu5+677jTb04oVK+1aT4+rW9He1DwcxB1gUttKPGlCLWWd16lIaQB6Too356n79vhVCSnl1lt+oFJIicyZt1j27tshR44esjf9P/zD348PYPwYxBC/49rDDz8kDQooI/rqhxFCcvH0yXuCiGdRHz4MA9MDYm1t7aq6tVmdiM/LyzUgYntAgBL7rQA4ynZQUqdpo2rki7oFwABYDlper6g/+bM5FqCBqYnnOsCI8byyosbKXLhgufQqg2/e9LSth8ovHJOr/+gxOf+G9XJgp6paqtWBEwO9Igd2+d4uisjOHpN1jxTJ3d/C2Jw0lEPUJaSUKBcinAo60b9ed5dU8lR9feLxR1Xq+bhs2LDerkV67idNgBF54VLLAnj4HcATIByffT7VKA1Az0EZGVlSmDeNkEe8gOlHP/qx2Weqquu1NZmye9dWOX70iG2zgBig4acyEoOcAcyK6I9//BN2HCkrdiHShZrCfalMAPGbrDy/pPQRhGoFMGBMZUano6PT1DfiYSr2YfHW5kA0fFQ6VigDfExHIxVgSwrGpa7cCwNSZ34Tj5rY1NRsKiLSEdc4Z3ruvPkyedI023axbt1jqnodkQXnrZdXfOAuycxtlU1PZsiOjW7nYcbrwG5theIITeB85vtuq5R190+1T+MAEpRFvfHDQdSDvoC4Hn1AfKqP1Mc9PQrSIcnFiucAV/LhGhT5Exd5xDOIe/Apk3tOpf1fqZSehj/NCUngb//P38n0adNlwaKzZMvWDbLl2Q3yrne9Q1avXp1I5QM6Bi+ExMJb9HOf+5zcf/8DKpXADEmQYoCjbuFi9otrMIFLPjjSO/O5jceZj/hk2P0AqRiNXh9nqqysbKuLh53JAR7sSAAKdQkmhTLZTpEo18txqYEpeu5dsmSF7XI/77zLZeu2DbJ2zROSWfaYrH7xBtm7NUP6+5AcRBqP+LaKRatcCsLGzTEad/53vTQdVpUmwyUdyqVe+NE/+AEa8TuuWa0S16FoEyoqRn2uRb7EE4aIh/hNOMCI3+QRwBvpocjjAx/4gLznPe9JxJ46lKxpmk5L2rZtuxQXF0lpWYUMDw1LY+MxmTd/7gngAwVz4CMtoOJ873vfs7Uj3A+QxEDHMUWNusTxoNh0OCuIg8550zKL44CRVDeceUIKct+C/FJ/4nVnImdSDtYCSPkGPSoUs159fX6qF7YS6oGUhGO6mZ33EPfy1QzyhDkBy7q6KbbBk88p8yXS7duelZb2fTJ9iQLz0/5pHIip974eBR0+q2P141yfTPnWZ6ZK05FyhTRnfsqgP6AAEsoL4EgFBK+Pq1TRj3GNMNPv9Dv3xn3hIHyuAfiRT6yFijK9/5IUdTtVJaA0AJ3mtG7dM6q+FKsKVi0NTUeVEQflne98Z+JqkhjwEKI/TLB9+3a58847LQwxsBnMqf6JzpkBVQl1jyl9XKhPXGM7BWljxstBLZmHS0EwWjC9xzsTEnYfoh0cvAUYUWeAqavT1ZecnGxTF6kHq5tRZWBadovPnjVbpcEZer3CVzsfPiSTlzwojUc9X7oBEOKzOMvPFZm7VOuhKtfWtZVy6xfnqkTEwkQHh6hfSCKAQtQ3te6pIETf4QBEiDQQeYQkF9JeAApxhElDXtwfzws1lvTkR1quQZEm3NKl2pBTkNIAdBoTg/PggYMmJbDepan5uNTV1kq5MmcQdhxnIKayO8wWw3qfL3z+8+OMxcBmkDOoOR4UECAcTJWkpP0jHGmQlgAhwMCNzL5WCKBwVc2Z0NU1D0MeHb9haPftr/7AkT8qFzQ65sZu2hDLAkjDLBy0dOlKKauolDlzlsrmzU/LAe2bSQufkbMuZumAqlsDLvWokGRfsFDMMqnnp9+YIeseqrLPLkPB/BBhyoj2RhxEfIASfvQX1yPMPXE/fYwf90d+1saEI03EcT0WS0ZawpQFIBFH3rxEFi1aZNdPNfJeSNNpSTAgdmIkIB2J0tPdJQsX+EDs6dsiRxq/J4cbvqrum7L74Jfk4LEvSkfvXfKD2z8vTS0NwsZHBnCI+Th+O1A4g0Uc4x8wCwbCWEwYH4bwlc8+ZZyV5R/uw+ZB3VDZkE6YEXOAI0/PN1XyScYlr9vvRJg6pMZ7uSOm2qxcudokomVLVsnBw3xWZ5v0D++RBS/aZl8l5V6EhymzRNqakUjG5NknS+RH/zlL2hqRWrwvoh+8bSfaZxygHSCiH2D+uBYU94YjXeQDRRkTibS0h/ygyBfpLvIgDXXgWjjO/0kt/1SitBH6NCMeZwzQrVu3yQ9+8ENVO+ZKYVG17Npzn1z70lzJKXxa8nPmSW72DOns3SP9g4elMH+SFBfMkrycIpVjcuXwkRbZsrlBNm9ol317e1QlwRAMU8AwqcyDH2DDUMJPMlmkd8KfKNHASO78mkdyL8yGsdl9yrArJ+Tvzq/Fb0/rYZiyqoqve6yWBQuXSmVVnTzyyN2yY9t2mX/R92VwaNhULvgTns9Qn02mT9w1SXo7Vd3KcIaHgSO/IOLjNz4SI8xPfSGuUxeIe0PCid+RH+m4J0AifuOnpiGviCMtYSjaG8S93IMDnL75zW/KOeeck7h6alEagE4zQvSONyArl++/7xFZsapCZs3fJYXFuyUna7lKDBVyoOke2dfyiIwMD0rvQIbsO9ZvAxnpZFJZucyomybTa5dKVcUk6e/Jki2bumTN4x2yZ9eAjI5k2YcEAQPucSY7EWgYVj6y3E8OM/eRVDycBCKnVGCC8Syk91MOZcQKaZeqoGBAXGoYqamoqETOOuscmTp5uixbsUoee+x+2blju/TJz6R80j5hHSS1YGsF+a+5r0wO7azU9mHbGTFJLeoDQ0Oet4NCEOUSF0BCOOoS6SIuNV2yri69xHXuIRz3cS3CATCoX7HyO+5LJfJgTdXatWsTMacepQHoNKMwVMK8z2y4WwrLfyhFpc2SkzlNsjOny77GH8vmg2uke0Df1jmZUlaQI339GbK/YdC+1Kk8JwOD2D+UcXRkVBblypzJ9bJg+jyZUj9HsjJKZNfOLln7eKuCUq90d4V6kWR8CJ7zoANQUJJnCXABH9CJcGoaKBWgXCWDxsbwXb3zxYjJ6XjqwCmEfKp4yZLltsv9nNUXyp59O+XZzevsy6ZltRskI/e45JfQD2OyZ0uxbFnDamHAgzq4pMG2iFTmJh6AD3CAUlko7oNIx/MgLhVE8Okzf060z+/Bxe/IP0AqAIt4wgALLxvCkZ4ycMRH2re+9a3y53/+55bXqUhpADrNSIexDOsAbO18Qlo6vyrFJfpqH6uW4y3rZMMB4gZspzaYge02R5lvoDdLmlqzpatb36zZozKgDI1Btn8wQ9rbRTq79c2rw2RyZbYsnVsj5y1fLAvnLNJ8s1UiapKn17TJhnX90nQcBkA1SAUTfJwPM2cwC06gE+P9vok08V4HJEYwZeK7rckBqbZ2kixeuEimz5gn+QXF8tSah2Tv7p2Sm6+S4kiD5BbtlsGRHtm8plJ6umD+ABWvL21B8mIdEgwNcwdoQAEq/A42wg8gCHCIeOhkaUkX6hmONJQHkECkiXyCsC0h/ZCetNwf6SMtfnwc8lSlNACdVjQkfYOHZcvuT+uA7JJJdTPsuI3jHT+TXY2HpKdfJZwBZSAFmYzsMenpzJGj26slp2+SzJ5dKRX1RyUzt08ONnRIS/eQdOgAb2wflq6ODBns1Xttgd6Y5GaLTJ+aLS++ZJJcdeFcKcyrtfORt23rlG98tUuOHshRpgGInAnCQa5WMeRCorC/6ogLgPG0EL9jhCaySFDqD783lQCNpSr91FTXyILFq+SRR+6V/ft3y0BirU17B4edHdK2qcSk/QawOABwN3k5OJAPdSecCj4Q4QAPfNLgoMgvKPKIOPy4PxXcIr8oK9JxnWv8pv4h6UJRZqSFiFu2bJl8+9vftt+nKqUB6DSihx69RbZuf1yWn1UlQyoB9A5sluLidikpLpbMrCE53HhEDjQ0SXlpvbQeGZX7fpQtyoOyTBlV2U0yM7KkrKpbJs08KsVVh2RfQ7OC0ZiC2pi0dw1Jf9eo7QJHVcMf6h+T0mqRD/3JFLny7D/XNPdKUWGB3H57k3zrqwPKBPnKEM7IMEYwkodhGgeOBM8o/TwABREfIzWZHuLHiUOYIT158jSZMX2GLF16juzbv0t27twix48fsxmxQ4cO2lYO6kJaB4skaEQ9U+sa8RDxvgXEw6n3IIXEvRDxXIcijt+pDgCKcFDqffgBShBhjMtRJtcJcx1HHNdvu+02A6FTmdIAdBrQzl1b5Z57bpWqyhqZM3eyZKhaMqiSSnZuj4yM9ejvFvX3Sv/AcenrzZUpU4qVUQ7LY48NyNH9U6W1KU+ys5guhgmd0QkXFvdKac1RGczeLQeOt8qhw0OiWplksdBY042qxD+sqlp+kYLZ176kat+dUphfLSOjfbJm3UH554/1K6yxSzwJPD6d7kztfjhvC2H96z8mEJdSR2vcA0WdIcpasXyV1NVNlslTZsnjTz5gqldDw1HbDMsiRmfWVKbHzhIGYH6770CJn1KYEukCEELFQUKB4hp+5E8YIp68iOc+JJkAIOK5zu+QqCKfIKQf1ndBkb/3n98bYfbSPfHEE5buVKasv1VKhNP0AiNOJLzl1m/Lhg1rZNq02VJT65sXu7vypL8vU/p6smVogG0IpC6RnKx6fXtmyYFD+1UiaJX6+kK56toSlZiyZGCoX44d5mRDFrv5W3egP1PaG8uks2GmFGVOkznTi2RqPYwxKH062IeVgTsPipx/1kK55IIpCjyDkptTqGXlSXlFvxQogG14GiaFeZ0RNVsj5ZEE+TWYxn6ZP37R0oULit+R10QqL6uw86o54+fYsUNyWNt74MBe274R5wthuI46aW7KvElGjroQ72Gu+e8AjkgT6VOBAOJ3+ABFXAtQIY8ADAg/fsc9kWdQABWgFXlC+AFkhJHCWO1+qk69p1JaAnoBEgfKf+UrX9HBNiaz58yU0pIKKSjqVeAYVPApVjYBiIZk1BxraIaUhVQ1yFK1I6dVXbvk5PZJc/NReXZTo3S25sk5L5oly88ukyOH+mTj02Ny5ECmDAzCKCoZDI2oRDWgoMYepCEpr+6XospW6Rw9KKPD2fI/P7JaJlfPk7xcpK9CGRg4JAOjW6WtPVve9cYWla6wceBgQPeRLPx3MFJSOoIm+k6Ek6AR4RNH8JjMn7dQwXWyLFp8tqxZ+7Bs3bJJ1a+jJjlguGVvWdhTIMogjCNMnTx/6sP15LR5pIXwSYsDPAJA+B3pgyJvXABIUGqe3JNqfI68SRPST6QnbSpo4UPEb9682cKnOqUB6AVE6PUf+chH7IybSy+7VCorKnQAMuXcK4VFLTI4kKsqVrnGxfGmONQNztOB6Zi2HdX0CkwZ7ZKZ2yg5eZ0KTCNy+ECn7Ns1KBWl9fLSG5fI6nPL5NDBXrntey3S2Zav0hVHceSabWnXzr2yd+8+Wf/MFvnWT+vlinP/WAoL5utoUgYdG5DjLTuksrpVVb4ueevr9+v9MIszU9IFICXBSFlOw87w7jtDue9gkEonjlwAxO0jy5aukNqaSVI/ebo88dSDsn7dWtuIiv1nYKDfwqkA5B5/vADq5r7XNZgb3w3OGICTcaQhDBhEmP73tD8PRKn54afeO/Ea8XE/4fAjbTjSko5y3/3ud9vu9z80Rb1+EaUBaAL9Kp32h6Af//jH8tGPflRuuOEGmT17ttZzVNpa26VvoE/yCzqktDRHmhoKVG0atO9JcVTFCGtjbCVxcqOjf+AP5sPgqu3U/7n5XVJQ2iYlFax4Hpajh3ulq61QVq5cLFddM0/Kygpkz45a2bmlW5paGqWxoUkefPAh+eN3Fspb3/wWyc+dpdkMy1jGqHR0tkheQYtKWTvthL+//PAO2bRu0AAIBoG5HYwCgJxhA4SSYOSMyaPw5+HhiXTi6OVIi0JZsnipTJ06SxEkW55++hH7iB/gDXMiQQBCGJGdn5MMDOFTtwAYKFlHBwYcbeE3fcp1KIAhKMCDcvHjOj7gFPHBgvhcT/0ddQjDM3G4KD/C1APi4LF77rnHwi8ESgPQKU4wDIvJUB2uv/56G3D+ze8M2/Gdmzssu/eukdZmjL1+fCcD1Q2sqVPL3MEfZ/pgfgY2x6IW5BdJUXGOVNcPy9SZg1JTl6uqV7YCWoFkZ9RJbb0yU06LPPZgt+zc3iWveE2FLF58ruRklmmWKhEAaqO1Mjy2RTJyHhVVDCRTVcS3v3GdHNgTU80BPg5AE6WikHwCnCDiqXmCD9VPBCYQbeRScXGp7XebPXuRNDQdk7VrH5eDB/aPgw796f3jKpPfmwpASbCJ3xD1oU8DMFLvgZLpk9JLqvQT4MO1VMDgt7fR03BfpINIx4pnwCry4xq/eXZRDsSRG/fdd5/t/n+hUBqATmG699577RtcV1xxhRlVu7u7dMBl2qmE/QODqjr1SU7uiBw/3irNDb32ZQXngwwZGuQb7D64jfn1Pr70YICTkyt5+b5DndkSdqkDZkVFbAjNVykoz7Yi5BdiSEbCGlRO6VOnAFVdpvnkaR0qxpkElS8rY6oMjj4lY9lPUbzRnp1t8vqb1ioo+GZW32jqe8ocZMJ39YG2BTAGI+IHCHjbnMmDqAI/3c+QqspqmTNnrsybv1y2b98s6555Uhps+t1njrD/OAAhAXn9vR0OclEHpEMvn7L9OoAZjM89ONLgU/+YgociLqSciMNF27hGmOuASOQX7Yu0cV/8Jm3UAQK42HD63e9+1+xELyRKA9ApSDySd73rXXYmz3nnnWcHcTGDw/GkPiBVpcnRN/rwmDKWDl4OTdd4pCQkIAZ2cVGxAU5vb59KONm285wd55wLjZTAVypKSkrtqA7esDABDOYMCBPBJDClAkPmiChGSV7J3dIzcKvMqPsnvVZuU/cwXVbmdBkc+5lkZO3R9EgVHOMxIm9704OyYwvn1TjYhOqF7+X5oWUOOu5TvtfDmdQZMsmUCU8p+TtGMH1QP2mqzJk9R+bOXSrPrH9CNmxYZwZoV0M5Yhb1NAlAyeHvAOQ+5Xm+MHpQ1AHy5+D3RjxAgNQZdecyYZecklKNxyVtO8RHHGHuTZV8iI90QaTHcf1lL3uZ/NM//VPiyguL0gB0itH69ettCnX+/Pk2AFtbWww4AB9sN9k5g8oUfCyPxWYsyNHBC1gYU6t0k5cjRYUcClYmx44d13tGVWqpMQmH0wIDcHhTwgBJJncmAgR0WIz/hhDpH3zwYSmp/5mcd8EuKc1/g+RkXKp1yZG8nHoZzrxPbzymNYFRWCA3Jg/ev1c++I41UliUa8zngJMsz7c38PZPHrXq4JcEniQ4AYgOCu6ibsk6Bk2dMkPVrznaf8vlqbUPy4b1TxsA0Q8wsh/jij3I7WATKQCYMhwkACBAIak2eX28Hr6mCAnRQSbImEqva1cQ0P+0P8fiAcog8koFnigX4AuJimtxPcIQQPrhD3/YjM4vVEoD0ClEn/rUp0yMXr58uR2ohbowedJkVYH4SsSQqk0usg8OoOM7g2bD3Nk5KuUoGOSqalSQLwUKGCWlpWYrQvLhVEIOAjsRAPz+1AENOW/42x2QOnz4kNx99z12f1VVkVxy3aMKZCNSU/oPUphfKiPZDylTdeo9ytAyoPePybGj7fKq6+9QBiK/iRJPhKMefihZpKF9UcdwAU7UjetWw4RPXZ3d3Z80abqCzwJZtPgseeKJ+w2Ajh07nLjf28UsGIfhh2QBJXMBzF0y8fTuUw98V9vG7BSB0bFhBRNLaPepZ2ovYfvPPaTWOJzV2QohrwBcb3OkCeDhbCTKIsx1+oAwRF0An3/5l3+Rl770pRb3QqU0AE2g8YHyeySYAUMzdgqkFE4k5JAudnHrWJP8Qh2QubxtdVCO+EmCDEjsNfn5CjoKOAWoWIXq1GfUc4YygxnGLi0tV8nHDZMMXsrhixLkwTe8+FZXSXGJGZJRU1BPWE394x//yL4lVldXN3686ZyFzbJ89bNSnPNeyS0+qGVwHASMPKBuRPMdlD993z2y5tHGhFQWYOPg5+oYceGfCDQRDqaL3+FoXEhpUDwq0lPv+vrpsmjRElm18jx54KGfKgCtk337dyfudZWqUPuJ7+PTByc+78jTy6ccv+73ksfgUL+MjQI8mlZdFuUShI24h3iluI9+TEo8SEkArga5TwGQWUnACOHKd967LYh+GRryEykpl/oQH/X9zne+Yy+qFzolZcY0GSUH4++Hnn32WbnppptMNWLQYe+ZMnWqqhFzpaw8WyZPHZPa2nwdnLVSWlyn4Ro7/J2vXMyYMV2mT58hU6dOk0mTJ9kB8Zmq1vCmBJSQYIoVWJCOaBcDvqvL90BxiPzkyZNNGuDjgc0tTXaUKWcsb9myRT7x8X9Qf6tKXQmGUYI5ZOhceXbbQcnNP6YxgA7gg2oyouWOyM4d3XLfXQcUzGIGzlWfcKg+zniuAhEOxvI0yTN9/LfH+W+XPgjjpz4q4vgyKrYermkjQQUDwVSib/r7B0yi454TH7czt48BLz+Ak6i+vm4Zs0PuNWtNgY/E4181DZCgLnpN7+FZZAFAGo4JAE1t+VIP6qpPRQFqRHJUrebwMz4PDdFPAcDUE58+Y+KAmS7Ax/vhhU1pAPoDEcbDH/zgB/LXf/3X9lUJ3sZIPYsXL5XpCkAz54jMX5QpVZWTVNWZL1OnKNgAOAocAM7kKZPHbTt8j52pdD78x1uTgY5jhitfgQ3mIH+uAUwwQHy0r6SkyFS9AwcOyI4dO+SOO34st9zyfQUmjMvKVDpEGOgA1cyZM+W2226RJ588Ijm5MB7AAxMMaHtG5dCBLNm374Dk2of6AI6QqJKgArnvZ9wQH76H3eia/B3XAJ7UPCIfJyQ+6khbOUqWuruR3I+BjbQclE+/wNwep6CRqAvPBJ/MHVC8HcT3dHcqCDgQINFYbtyvIERetMfzIw3AoxIdafVaVraChwIKoEJ/4Jsb0vZpXZm9NGPz8IDm7UBLntSFPAE2wkiiDz/8sH3NNuJf6JRWwf4ABFB84xvfkMcff8wMzIxmPhFcW1svJaXDMmnKoEov+dLTVavXipXZcyWHgazO7Ao68MIx2Jkh4wsRxhwMfE2X/LroqKlZqGq2ChomM8bmDexv4ixVi44cPqzA8qS0t7ebGojKxdcmMFhj0F61arXZp3p6OuSN/6NZ3vCKD8oQe79yYfAROXZkTPoG+mX37t3ysf/1hHS0JlUHq7fWBQmPsLukPSjqHY50pD+Zihbp4fzgP8pgBpDd7qUl5SodnCXTps+WRx/9mX37HqM8UiOgTJtgZvIAdP08abHrU6dOt5Xe2M527dyl0h9f02A7y4D2f5z1bH/tfoAL9iEPwvE8OFXAVE2tO+CJvYY47jOJSfMwoCNGfwBUxCOp8rwyM7L1twMk95PvihUr5Fvf+paFw50OlAag3yPB7EgiX/7yl2X//n0m8cBQNTW1Ni1eU9cvZRUKCoOl0ttVpoOZQQ/z6YDjVct/G3j+yGACPjPM2zOVkU3K0QHOp5eRADhUngEf4GMShQ50sunv75GtWzfL8YZjCkRM1xdKWWm5dHZ0mSEcCQvJ5847f2J1YRbuH78wKHNmvkMljB4Fxyw5fGhQMrL6VZXbLJNqr5DvfPNp+bd/uV/BywEkWTf3HVQCiJKOthkD6zUACCYmLnl/Mi98Ri7dQRqYnI/6Yd/CEV9bW2dSAyDK9+KxtQXRZ0ePHrW+YvUwzwBQHBoakOOqyqG6bn52s5bl9hj6X3vNNM4M+w0BNvpX60Nn2lNK1Bfbj0k12tcAytDwoElmBih+k4ESgEOmWfqsQ1KiD7iekZFnbUJF//SnPz0OnFYyDTwNKA1AvydCRQCAvvSlL9mbDUMoVFc7SYpKxqSiesDehN0dxTLQn8f4s0GefDgMb96zAI8PbuxFFp8YjPG2JH8WLebnF2ks6oWrIZGGTEjHN7F27d6p5XFkB/eSN0c+5Ks00Sj1tVM0aYZs2LDB7EmUVVLeLl/7zgpNt0rjRFqaVPXrPipZecekvXVY1ccl0t48XV567Yckj53xmmlIP6kAEtINv2H8ZLy7YOTUtIRT05HGmFXrBQAhQQAoqKaADmkBI5YyINnxDGBi+oB4rs+cOUvb4V/j2Lpli4JoE9nZdTP2a/4AhvWf/kel4jmgJlkd+daZ/rM6UUcNDyuojKl0yS0APR+ERNWinQMDfoYzfVJYhIrIdRYW5li+EHWBkILe+97/Yfu6eN7RZtzpQmkA+h2Tg4EvDrz11ltNvbG3ojJVVVWZFBT2SkHRoPT35Sj4FOqgSx1gDHoN2+I+1CkX/QEemInf5IWDsbiPclCtOIQM24LlounsMePrb5hr586dpgoylTw8jMTgM19ITseOHZUZM2ZLS2uzloN6NyAjyihjyhCzFzbJ176+XHp6z5XGxlzp6WtRVWyfbdtghXVpWZHUlr5B3v3et8mjD7Qr0yWYM8U5iASouPQTLtJQlyy9lkyfem8ijbYXH6Ld5IctDHWKaWyYnLa2tbUaABEGqOgrjmzF3kbf8VHDHTu2GQjQTYAaahhZ81JQZDDAydbwOLNonNVBg1EfbEOZCkiDA5ywSJ8r0A0MqhQ2SaZMmW6geOjQcZm3sEQqa0YVgIaluzNbNj+jdWxVibP5YOI5iY4Lt9V95zs/MINztNuKTgPQ6Ut0x/P1gBlA2CZgjoceesikCCQTZjIKVDgpVPChqK7OAhnsV3XLVq3xtuVufyzUh8HsK3mHTS3C2BrAw3X+2du1f8AM0rzRR3kD6z/SkKGl1fxQRY4ePWJ5007W7QwzsyNDKsn4V0bnzJkve/bstPqwteHI0QOan0oUmTnyunfsl7f90Tvk4KFqae/cK2VV7TLQlyvFJQWSqyrX0OCQTK56k/zoRz+S977jy9pWjmeFQZOAE2oW8Q482baeKabt4xrpuObh53a0w1UZP7Crvn6SSUL0LTNezOzR76wKR2XFZoXRfOHChQo82/V6l4KPAzz9hKSK6gUYGyhrnJVjz4bxocCk6iqjxPpQr9lsl9ad8lC1SDeg4LNw0TJ73ryESksr5DXvOi55+f3S0YY0heQ7IkXFWbL+iUy55wfleq9/h+3woQPS0dkqF198qXzlK1830Iy2nk6UBqAJ5APs+XnIAA+Dn8+iACIMwurqEsnOGbD9VRz+1dVRoAPd37L+KBRYRvTeBOD4dO2I3ct0OcxgoKJEPY0J9U0PA5aXV6hE40wUqgY+DiM14ANAUIq3Mdo6aiAzONhrKsnWbc+aBGWrr/Xq8eOH9b4+WfmiNnnLOxZJfvYN0ta5WcoqmLUpUQZTZjdpQZkVIBhaJCMDc+SSC16rAFLkdTTmAWDCdyAKwMEQHhIP3yDLUMmJc4RiIWMyj6Rqhs9vdy6loDbV1dUnAMhXKnMKItIeIBRqGK5Xw4BG9CdpoVHtd+qjnarXMBZTJgZl7Q0tx9tAvyX6n3aoP6jPG+B38M+QJUtQVb2ejAMM+319PdLR3i8Dg/Rdpn17fta8Ebn0+g45fjhX1vxslo6NHHsR7N3Dd/2LZeOmbVbHaOvpRGkA+h0RYMHb+KmnnjLRn8FdVc10ea8O7hFTuXq783Sg8qYdlWEd6NgKAC1zCjyoUAALeQFAE4GHWR1ACmM2K57jXpgLFQMDNADW0YH9A2mLwQvoIMq7Ooc01djIosEMqagskN27dyjw1EhZaYlwlAejY2SsW1WG3fLe9y+SnKwXS0vHWpW0RCWeSgMqFuYh/fiiOiS6XJkz9R3y+je8XJ58pEP7AaCg3knQCOAJaSh1gaJfC5By4DnxPuL83ognfwCCa3V1tdYn9B3tD/AGfHD0I2nZIU/7YvFf9CcbeZF8yNPW+Gie1u84ytYLMfNldVDVjVlFptUBYB4Tn4EmP+9zMckLMKE+zL4xHng+9hwy+JZ9sfSp6jZ/3lxT1XiOPIv29hb56lf/WyWhSxLt9PxOF/KeTdM4PR94zCeReYMxJc3g59vkFRVlChI6+DX/tpY8aW/LtFmqrs5uVWU69He72SkYqLhuY5Ze2bdvn+XF7BlgAZjhY8vgrZ6bm2+DGkNrizIZvi0sbFa/qdkW56F6xMDFp40wMJIBM0EsysvLy7b6Ij2gxgF+AFlGZo/Mnjckf/rnFyoDXiQNrY8qoAxo+nIpKynTOKSrYdn4TIPlS/fl5XPqYIdcctHlCrTYQ1AVrXgLm68Rzvje59itHBhccgM87Dd+Ipyajuv8jniTToAEjXcJx8GYfsJ5n7k06SDt9jHud2hRqVP7EeBG+go2d6CLrRmAjzqkoQSAoyJaWUNabyt7TBYvXnECUBAGKKkH4ML4QD3zeAUp5cJufdZ5ub6TnXjUsMmTp9rvr3z5/1lZpyOlAegk5IyUdL8O8YZFogAcGOiI3lVVxZKd267hIVsv09raa4bkLgWaLtSC7h6zFQEu+KhJ7e1tsnfvbgcjBTHyJRw+gMQgbW1rkSYFG0CqXctyEHN1A4CDKYNSmQJDM8bZKVMma11apaHxmIEQK7KRaDhiI1eBpHZyh7z+jdNkeOBsaW5boyLzgEoXgE+l5qdv8/3t8syao8osRdLR5seFIvm19z4gK89RVUjVCZgegMBRG/Otbx0AHAQcTDwdjOzAYvaURFykm/hskr6HARr6HnsMfeoSqIOLg4+DnIMW/eJ9M5LYYoEpztfrqLPyHDRJaMCoIAMgAEgOeBSMCjcs8+Ytsm0vEwGDPgGAoJDikJCIB5Rs0Wh+nqWhLpRdVlau6m2pbNq8ye5LfX6nC52xAGSD6yTuZPRc8ROJwX3woM9kMLAYMKOj/dLcukP272syqYdjQXEsHuzXtzJv5pBssNMQPnjogEk+zM4ALDiMzx0KLi0trTZwYR6kHNbr9Jhtgzx7pU/zQS2gyvrXmIR6MHaxXQBwR44c1rL7ZfbsGbL/4B7p7GozY3H9pEnKTKoaqAN8aiZ1yNvfOV8Za6YcPvaoljkiRSUVUl01WUYzBuXJxw9LZ/uAXHjpNM3T19j4F0tZM3NcVq6cK3//T69TBmNRpF01lcakF4Al0a/4ATgODiFNpIJFEpxwpMWlxsfv6E/6GemPNhMHQMRqZAcNyvc6cJ8xvv7TnPSS/ta2WJxd037UdGZwxialP1DTrN5a3yGt5+TJMwxMAPHIL4gwbfFn4SDNCyR84vLyCuw3dXWA49C5Ch03rXJIxxXj63SjMxKAGKi/C2J7A283Bh8DkwFTXVuoks+AHD7UoeB0wEAFYvtDSDw9vT3GKIjmW7c+azYCpChAB3WKeNKSLzvb+xW8kIqIw5hpb/chjunIkSmTJ2vuCeZOjn8z8EZ+Oq5lxvQpsn37s3rfgFRVl6vjfGmXElChquo75M1vm6dl1CmAbtSshqWgsEimTp6puffJ3l1tUlqSK8tW6vXmfmlq6JGyct/wChvnZJcoV9fLza+6Us5aPT3x9nfmswpoGvNSfGN6DVN1l3rcGWBpZNKP+HB+tg7ABZOHyuUA5IsT6SPsNJ6HO/pHb1dHHgoO+NrHOFu5rNxBMioF4GiD7AbsZS7hMIPo9iOeN8+HlwPPBh8J09qbIIAGyRWQCRcGbQchT0ca4nCsaeL79hs2bkjU83czdv9QdMZKQL8u/aKHz8BjwKNuQf7WHpaSsl4ZGR6TaVNWyPTp0wxU2G+1Z89uDTdJnw40BunhQ4dtNTIbU48cOToOOqhTIZLbeT4lpVpOvwyaOoGapINfy0blWLhooYr/8/SeDnvTa221Jj6ikSaOHGUlcJcUFuVLdU2FbN+5xZ7+lKk1qlLlGvAARnxdo7K2U97xrvmqwpXL0aZn9f4hU6VmzZirakqP5TljZonMX1Ql27Y2y/49rbJyVZ0yI6qJZpuVK3m5ZVq3HBkbrpRPffZNCk6F2i8u0WhHag6oPMrslpvek2A4LgEOYQuiH11iccmFOH8WHiYOgzPkv0e0jwCeXgN1A2l9Nl52AJeXAVFfr5P9N7Bx0EmkEwUm/efPPtQuS2j9ThczpZ+TnWsgguoNMa3PLBsJApSYjkeFRkoirYMYko+faICRuqm5wSQoAJP+YN9Xbd1kO1gNkD3dKA1AvyZNBCEGPSrS4cOHbVBx3XYyZ/fKA/c/pgyQZ29idPzLL79CVq1aZYbh3bt3yY6dO2Tjxo0WPnz4iOUTNh8Yh31ibI1g13p2DiDh07xeBz8XmHOAORGvoqJSJZxGG7hch2kYwIDO0SNHjAlr62r0rZulkhj7owoUFOs4J0vzUbVrWMGnuE8qqrvkPe+bKx2dhdLYslMlp1HJz82UBfPna4ndygRIKcpwuZp314C0t/QqEFUqmA5JW3OPtLViTC3V+qF+ApJDUlkxXz72z1doXQasbi6NJBhb+w+iRdQXR1hxQtsa6pKDkUsugIgDDwZcjhLhFEj6ONJi4AWAAnwAcZ6JAbbe745n5z7gFOBFGpNKrP9oBfVBSuOH+soxwDqSD1tbeB4AaWVVlYEZz8TLHJHaSYUJidfbDBBRLwAnwASffXuFBUWy/PxG7cdQQ12aMl8lJZZyAFjU/XSiMxKAbDD9FpQ6CAAMgIc3WwxuFvc9/fRjsn3bMVn/zDorz9WCPlsLAmBw1CpxvKUZcGFYRjWDsXjzYZSsU9CAUZihYWDDmIX6hmRH/NVXv1iuve4ldh2jNXnBQAx4ygSQkKQwrs6cOU26ezr193Gpqa2RyVNqZITzfzRfNmAWquRTXtkl7/vAXGlpy5Pmtj22XCBXgWbJksWaY6dKKZq3uuxstgWMqISXIz3dHJ6VI4Ul+crwynSaN1w6NsaGymGtClKayIqz6rTcAm0raoxLHbSf/jJJSP3y8kpjuAAm3zQbwJCUePDZO8ean+7uTq1PlgJxlV7zmS+muMmbvuQ397vEFODD8/Nn6JIGEKOkw4JLDoIJtYrfesnvIaBOr7Nni/xs71ZGnrz6LWXS2NBuZfECIY/Z80rl6lc0yb79B8bvpz5h36EdSD2Mn9LKEdm+qU/7r2y8XwBQwvv37ZEOfb6nI6UloN+QGCAMIECDt1wsfGMAFhT2qyp1XBkkT6699jq5++675K677pLHHntMB5QDCSrV1VdfrVLRpSaal1eUm6Qzb94CmT1rponhHNMxffoMWaTq1UUXXSg3vvxGeeMfvUFe9/o3yJVXXqngVCf9fX0m5TDzBcMxzqkDhmbsS1olmT9/rjQ2HdP69st0BaLqqlLlIza9qmQwMqDg0yOVNd3y/g/OlyMNY9LceUjfuiK52RmyYulCzaNHmUYZRwEpx/aMsSqXM4tZeKhv98FhBZciWbB4soJWgQHIyFCV9pJKCHyuR4EoKytfZs+tMQliTBk+QAEmYzp/wYKF1gZsVVyjbw081CFtOPgAiDnKpLXGmKijFRVVem3M1FfyIw3SDtfd6OzSTYCPPzt3oIlLVYQdGAEb2sSzxJjvaeySAg3rjzhMXoEbacrSirzoghmyfXOvljFoajN1YEKgrSlX6iblS209LwUHH4g8qBNjxuxAqr5Nnd0ru7bkKJhyKJn3C/n09viHFH3f3+lHaQD6LQgGZ1DHG48wb9Mn19wnx4/3GUhweBRv51WrzpIdO3aapMJA5HTBinI+bbNEXv/6P5IbXnqDHRI2c+YMma/MOGvWLJOWqqoq7fAxDhurqKywIyJgGhYtUh6Dk31L1AFGYaCytocyEOHnzputYHTAbDBz5syU4sI8lXyQClifMyiFxT1SVdOjks982X9kUDp7mxUERHKyx2TV8jnKIBxgxsZN3vTKpOpMSdJ2ZioY1dUXSlaOvtHRP8TPqB7oU6ltBHXUywCAenoblcXdfoSERzoWT65ceZZMnTbN6o7q06uM66AB0yoA6H9Tc5QZ2VNVpaoOoB9SD2uX9u3dq9djhssdeeAnbUkOQJTjoOIvEIcWitF/gKM3bZx4rkYpcaiG+ggsj5zsQrnsJdny6P0KFImV1IAfqtVAf7b85Fsz9Fn5YknqhI+jbrx47NgUzTtfXwLFJcUWDyHxcrhl5eSj9hzN3nQa0hkLQOMD67cgBhog5MZEH7x79myVxx7ZJpdcfJnZhWLWa8OGjbJ02TJLgw2gsLhIK8GiNv+8SlFRsUo+s8xWhFrAfRi1yaOpucm2J6CSUW8Ykn+k44RDTjKkLpyHYyqXDmJUlKlTJ0lj41GZNXuqAttUBRMd+CqRAD5suygo7JCK6h55zweWyM69fdIz0Kb1Yc3KiKxeMV2lIJV8MrR9WcpQmRxQpm9wlXzgRkCIt/+K1bVSWVVo9SO+u6NEpZ88bROMDwCNSHv3M9LWsVsysrTsIWwnIzJ37jyV7BabnYv+QAX1M4tY/Iik4WtkYhkB6lB7Owv4Bgx42CCL/QyjL7XBVsaJjKSD0QOMTE1S3yUdQIewAxFMjk+9A5CQzsZ0aDALp9EJYMrQtusz1nhTC7mmF0eGR+XiK6fLY/chsbQlygPUQtrxF9LwMPYeV8MBE54bz5kwbSssHpVnn87SlxKHx/kUPYbt+ll7pX4K+VE2KptLZqcTvWAB6MknH5f/+q8vy/vf/x75sz/7U3nggftkzZqn5HOf+xf5/ve/K7t27Uyk/N0RA4VTBUP0b2pqsNMEL7jwHNm2bYds2rRJVqxYbmuDOFBq8aIF8uMf3y7bVRLq7elV9aFc36CskB0w+w3DGgZhjLGhlLcjb3rsS4dVpQKUzDCp5dn2DR3kiPwcHM/5QmGHmjZtig7mYhkY7JFlyxbb6maOjWA2C7VrYLBbpZYGKSnvkPe8f5Xs2KsANtqlTD+mateAnHdWveTm9CrTsR5FgcdULn17aziT41eVqYwxtca5uVkKUnz/SqStpUQbwDEjSDB8LWJY+gZ3yeGGn0lDU6ccPtAr1SrJsQmURXYwK8DD7CBtYWU2M1ocrs81wB1VBKJdAOyWLZtl8+ZNcuDAfu1zJIosAy6YHcZmNs/tRoAQfeSgdKIKBhhpXPh6Xa+aVOPtctWKAKuizShte9McZG2qXvPKzSuS8y7Llq0bUL88b0AG57YlV7XycsrtPkAH2x5SHKCLmg31Kpj2dFTYiwx7EJMRe/ftk+HBbMnO1f7WrE3qVIo2nC70gtkLxpT1nr175NFHH5Z//ddPS3NTkx3/wKZBdHbejPp0dFDwFvU3IIdMXXPNdfKmN71FzjprVSKnE+m3aT4MzwbP/fv3m00nOztD9h28T6ZOfpF87KP/omWeJdXVVfL00+vk2muvNUnm8ccelZe//JWqJh3W+/bKueeep4OR83eO2cAlTxiGc2kAOAYtWyUYrEUqNcGcMARbJZi+59thrD8KSWzBwvnSrWpYZVWJTJ6iwKOvGJi7o6tNOrs4F6dZVbCDqpINyXs/cI7s3A/z92k/snhyUC4+p9ZsP/DT2BgMpEM/A8bj8CxmZfi0jDL8aLZCEV/lyFMwzZa+7iptv6pjmex+z1apKV/6B3fKkYY1Cp5t0t4xJB/9SINMnQI4lhqjUS+rm0p6+BhkCcOAADpgi52LdrE/i8WTMHR+XoHGqaSgedhWBkVsgIS4E4HG7UH0pwGNgYRfQwrzY06ckFQQfcjLbT/E6W8NsymWOtDvA6oKcS/+OefOk/qpRfLT27eR2tLwzGgbR79iq6JdxAO0xFF/2oYaSXv7VeXsHxzWsexnIqFK81JDwnvJzZUyY7bIF/+pRUE2QzZspByv1+lCp7wEhCTztre+UebMnSZXXHaBfPSj/8cMr+jPDEAeRq4OVPYvlZaVSIG+DfkyRLFexxB4223fVxC6XJYvWyhf+tIXE7n+9kS5MbgwFgMcPb1NOijnKkMOG/hgi9m+fYesXr3apJ2DBw6aBLBhwzO2HojzaGxhYYKxYjYIZgFwyJ8ZKgYs5QA+vFmbmprlyOEjtjoW6YHBTH2Yrerp6ZJFi2fLvPlzpEQBi/sGhliw2C9dnU0ylnVQ38Cj8m4kn32NOvix8TDVOyAXr1agy0MCQ9qBQVlOgNiP2uVqDNIP/5AZYMjWlgzp6SrWNDC81lXVrpGxAWnteEC27XxUdu5qlO6eQXnkvi4FLT86FWZEmoPR8LF1ATZ79+61xZL0AfWm/UuWLDFDNODsdiGtj4JC7GInDS8cD4faNWL9FCqZM33Sx3HagBZkZQE+mqNJRNYOWsuzoCxkD/hd3bDl4fdwNtJFVxXJusdd+qG+AA+GZRJT33gu1IV46gaRFukWYu0Ue8BoP8ALAANittlV+wu7lHacvlh9kiPA9XShUxqAPvOZf5YLLzhbfvaze0zMLtI3Bg+HgQHxorLT4zTA28OMm/qQ7GQ6e4uhu2dJmb5xe/u65f/+7f+URYvmyA9/+AO7/7chBgJvcggmYB1OYWGZHD3M221EJZsXyUtecp1c/eKr7esVpNmzZ48dVgVdfsUVClxTVXJTqae7xzd/8lbWtsEoDGbahLEZpkXCA+R4Q8LATLE3KLPym8HLIkSM0WevXiaTJ9fb2zUnl42OGXYvpxZm5hxV8BF5x3tWyLbdgE+PSUhZOUMKPiphmUaAWqMgpMzIGiCAx792iqPf4VAkhUxpacqSkSFuAjix96hEM9oiTW0PyPZdO+SRhxrkiQcH5KufHZHNTxUpCPpqbxgN1dGNydmqrm6TQ4cOWZ+GakIYEMfIjHEXB6NzdGkAD4BDGEf6AIf4HaDjv5NhswOpP6JpaBMe6Q1saI1eg9n5wTXiAQSMz0QAVPX1lfosRVrbjhmg0I4AIMYqbcPxDLnu4zPL0kCURzxLCSiLsYE9i3ysbHV5BRj09QHpT6Q+qyPXTiM6JQGIKeQrr7xIPvGJv1emLrYHh8GPwcBbF6DhwWUq+DBg7I2mbxkO5IKhB/pZWJd8E/qeK76lnqXSSbe8611vlRtfdp0xwm/zQLkXFQlmYu0JMz9ZMsNAkTpRN2wuoVrxpr/wwgtNHQNIe3q7pUPBhGt+FAdvbGckGAymoQwGKj6GUQCHgdra6if8cV7z4sWLtC8y5KxVi6SyklMWi2yguw1Cpafsdikpb5ba+kx589uXyoZtqrJpn6jCoiA1JBeuypTSQvoBw6lLORmZwDwtSAIP+UG8tVuaVAUbAgyQjBQ8lWn7Bg9KS9tG2bLtsNz6rSb5yXdH5JnH9c09VqLAVy4rV640oOTEQpYc0C7sYzA8jIeKgjSJ6jJ9+nSThnq1j1hk6GjgYyAVfOgjGBPn9XRAiWtev6QEZHEatheUpvN+dYnHaDwvv0aT+T1ieXnew0Njsur8ann0XlbAs/cuqXoxVgnzbLiPZw8FsHIN6Z17kIi4vnnzZvMDfKL8nNxRlfYZ30Mq3ftnhE43OmUAiM5lgLzh9a+Sc1Yvtzefr61JDA5lCsCHB6f/bUABLkgNDKiBAVagYmTVwclgU8cRCdxLGB/mxrHWYt36dbJyxUK5++6f2kP/TQnbz49uv8W2TxhQ6kuSNyCzSRgtAUsGGmPnhhteampiRwebPwulvKzcPggIYDG0YCzqyQmFgBIG2ewcjLy+nH9gaEAHOTunS20Qr1i+0vYKoU5Mm1ar8ayoLZbcHC0/wTgZWZ1SUHREamoy5ebXzJSNW46aWgf45OaMyDkrhqWyjPL55/1gcoBJPSr9WM1gRgfB/v5M6WjmkHsWG2JzccbG2NzT3yibtx6TW7/RLg0HaxVMZghn84TNBx+p4JprrjFwQd2Ivqd9rBIPJiNPmJKFhuMgo7Wx55mQdECQRPJx4rcDjafx35HWExuTW8j7iGZ7mzVt4r7kNTdCA/7ch3Sdrf27fFWe7N3TZM8cR/3x42XB8wF0aAP58Gx5pkijOJeExmTnzh12nXvC8RvJvaR0RJqbmG0bts9Nhwp3OtEpA0CoDytWLDIjM28JfQr2IBgQzoD+cG3vkwIN+6EGFWz6VNrBIGiL1XhLcY++9QZVooDRSEOYM41t6TyDWXlLk2lYFPBeLV/72lfswf8mxFttNLNVPvp3fytPPPFkYhA6Y/b2delg67U0xKNK9ZgK1SG7d22TZ9Y/bTM6fMO94fgxk/yOHT1qKhZ7tpjJmlQ/WYrVZ0MiPEKfMDWPLYkjNTjOo7KqSIpL8myNEMv2kQxJm53dK8Xle6W0fESuuq5S1m9tlEEFYy4y1b58SY9MruIcZGdYu0mBZwzwoZO0T1j1wzCB+Ts7sqWrQ8EnYZx2xmama7fdc/ttO+XO2zo0arqpo24k9jUwfOseuxegA/PZpIESjEpfIR0iDZEWRuvsbJfurg57TkkC9Lz+zqxIw8G4PpQjfbQH38aR1jUAgnHh8TEWNOy3WQaaG3danF3TNG609pdEWXmx9oVKoz3Nlh/jFQAiDNEetsjwm3jaYy8X9QEkQJixQL05FQGftN4O32PGi6eiakgO7NaXlz4F1oudjnRKABB7o846a4ktooN4GPrc/QGicilDMcCwk/jqVmwA6PEMFojVuGPS0zWsIuuQ5OSNSHnlqDIu9oshVbs4FY+pUQaAbz1gkOCQsj70oQ/IZz7zKXv4vwmd86Jz5Oixw5rHp+Vzn/ucPLtli0kvDN7mlkbZtHmdHDiwRwdlhU0/s9gOw/PIiL4NBzsVRP28H9rBYeTlKikUF5Xq4E3YC5QBOjqbVB3IluMNjdpXK+Xg/n06SDmVkBmUTMnXt60daYqkon03NqYifcEeBaMuufiKbFm3sUX7DMZlD9WQLFnULXOn5hggJwluTLhEVyhraJosaWthu0mOAj3GX5WYRjVeeqVX1S7JypFP/t9nZOcWZZWeuVqPImNK+hN1imlnvimGyotB/sEHH7R+Z2nCnDlzzNAMwyLRsq+rRfsMlZY60IdRE2dQl4J5IblEDKgwPjRF4vnFLd40V2ORRgAcAOCE50wQkLE+U0eUXrd+1DAvPwM9fB1vSN4Ll1TKmkdO/A4bPkR9ARtXgd0AHY7fXAeUACDyjLrgx3WWEmBiKCobk872bCuXz01TzulGWX+rlAg/70RnRgcHRRx+0FVXXaJvlA4DBEYEe5QYYDH9aWrJ+CIz3kT6sPQfnzTpUXBZuCJLXvWWAnnJa/Ll7AuyVD/PlnlLc2TmvEx58U2FcuMfFctFV7NFYFS2P4vtQ4l6MGj0B2tuHnjgZ6oyTJPly1dw9Vcm2vLszrtl/bpd0tHeY0dpHD1y1GbA+OpoSWmJHcOxd98ueezRB1X1aDBpoE4Zs7GpUVhcx1YKvs/FtDGMguRA22FiHADMtfz8Yhu4Tz+9RnLzM6W4OFelnjyVHpimL7QlCDmqohkbZR+QIdkj517QJhu3dkh7J0yFWiiyYEGXnL0IdYaeYFDj6zPRv+7zfFggmaXSIyf48YE+ljfk6jMinrVI7aqgdcqhwz3yf//yGSmrqJChrlkKii4J8HwBFo6kxcF0uEsvvVTr/7RcfvnlBkgxDgAG+qavV/vBYpLEEMrIcPsI48L6REEPJnUJC+aPMQWYuEQHuKICo3L71gbGF60jP+8P8uZe+8tvfC4kfMYIv8gT6ZrJs6teWivb1tMHQ/qiYcNwvgEOki5tRy2nfMKAEeMaSS+VF7iOih7gBAVoISVXVBbJhVeNyIM/UWlxqFv+/M/+0uyNUGo+L3T6na0DItuJHZUaF+EbXnqNrN+w3hgudFyMxbkqglIxjLM8eCQfQIc9OBxxwQHgr35Lkaw8L1c2PDkqj947Jh0tfFspU+YvH5a1Tx5WtUSkuCxDqqqzZN7iImluGJFXv7lSHrqrX7735W69pgPY3qhuY0EcfuqpZ2S2vpV/VaINX/yvP5Uf3vEdLTlDNq9hkLLJsNS2U7A8oLyiVIGSExHdoX4sWLDE9nkVFfqXTwc1DkYpKCwwEBoaHDGpCMDp7OyW48ePqLTUq5JQj1SoulJZWaoqmg5q5b36ujoFuiJT01gRjJTT2f+4LFlxRMYyt8m9DwJoGEk53qFfXnaVSlsKIiziw1dW0OfB7CLAgWONT6709bBCuUglxnx1uTJmAJRhM10ZWWNyx4/3yt23N8rceTOlp7VOgdLVj7D58OnpeN7Es6aHjwACIDCnM9+wAlGTueciW1ekUg5gw14w8uZ5+VGpPnwBF0AiVd2hHykXw70bowEnd0nVTYFLJQzO+ImwgxrjMFPHYa7Z2LiHMurrp6k6tEABbcilGCVAyO/xPCAAD1UaYKUObKUhjyDGQDGr4RmxOv5YiEp6nvnx4w2yZHm13PSmQfn0/0LKHZG1a9efkP/pQr+XhYgnK4KOvOrKi2Xb9u32hten5ENJ403t0gGK7Qbd3aenFYx0ULHG5ppX5Mml15TID742JI1HWS08Iq0trKXBeJcjV984Jrd957DU1GVIZW2W1E/mm1s5cv+dnZKlWs2b3lUm515cLn/x9kYbYPZQASEd0AsXLZL77nv4pHU+GXHvpz7/LnnoqVulu6tPps8flfu+VaaDlSaNSBn7uVS94DtVmVmoAK7/9/ZxUBZ7yTTdmA4szYuBmjyeAjhzcEQN4AsVgBO2ldKyYqmw84EKrO8mTa41ICspxQCdqxpRr7R03yErzzkouw/0yO4dxVq2qnf5GXLJxe2yaAb2G81bAQjw0cZrHQAgNkLqi2A0Vzq7ChSACvTtW6AvAWVkrrO9IqND2jr65Uv/tk2aG4dkcp0yI19xtUc4KnPnzpVHH33UNocCFBBAgLqFpABjwqwABP1w8OB+64eTMZbHOfCENIiBH6Amjl7iOVFuuHiJ8eHHYGpPw6yZpzcZj35VR5gYeps4ZrtyDNySLyYmMcx2qOC8YMFim6nz4ZEEtAC98IljthIAot6oocRBtIu2sxeOJlIW6iRl6VW7pjlaeMe27cLi0u9+91a7/2T99EKm34kNKB5K0MRO4zdT7Fu2bLGO15Gh6eluHW76MLjuDxLVS98+Gs9vyRiWj/57peTnlcmDt54r73vnZ6Srs0+am/wTxAzA8soyKSrvk9JyUZepTKkS0ZISBZ8eWxvDfpv7ftIhP7m1Ub54a70ZsyFAjjfd9u2+2vTXoQzlPpizvztX2prH5NUfapXpC8g3S0Gpy45X5UiGxgaOzOBt6uBE9xvIIIWpQyRHHcSxMhaJJStbU2RnSmd3m0pMs6S2tsoZWzuLtyhMwmd96COOEB3VenT37lIVjYPL2mXvAdrmzyIre1RqK0P1QiGFhZS5zNd0ev/gcI6qXAUqqeUrSKJ6sWI5R+/Rt31mj+zY0Sp/91ebVBob07yWy2BvuYEP6gfT6//1X/9lHz0M8OG58WlhQIjnGvEsQty1a7u2wY2wqcRvP9o1CT7cD4Cxahww90kJnEsFbgfyZRGsyQJ8kCZMPTsxe21rEjh8Jk99TYOkDSTxm1SUTf7WO9pJlA2g+GmVfmIlIINZwNY0FRxQ6aXJ0pA3QMSYpP6pFLzB2Oc+QJLv97OnDyM992dm5OhLpURmzZ4rl112hd0zsZ9OB3peASg6dmJHRXwQA/QTn/iYDRp/u/AwGGyqEukDtzUxrIfRB0teAyruTpkl8q/fqpK927JkatXr5bYffnf8bQqRjjdIdU2OHDvcJ0UlGVJakS2z5+fLj77drUBUqEySL1MnzVOVZaqMDGXJN790XD7/nXp96IP29qOaDJpXvvLGX+thP3TfRunvLJDRoWzZs1Fk3/ZRufYt7XLJKzqliLWK+uZkPRBMd+DAYTl44Lj09Y5oW92u8fMlaUWwJCuxSheMpl+2bttgcXU11VJbVyvVVbUajzqjOfCG1rQDg6rmdTdITf2w9A1kajkKHjRM/xcWjkhRPirWhBL1GqpVf3+OMlWeMlW+9rmqXoP52iaVfDK7Ne9BefjhPfLFf90tk6cVSO7wcr3G1zs5C3myTSR8/etfN4bDAQSoJosXLzZbD8+GtvJ259jZhoajicInEi8fmB8AduAB3AAfpB8AzO068Skfl1awB2HwRvJBzTUmtpcZOXq+9lcjbDjSZRqIf9YJ9hcQ0sv6E3XMAIr+0X+MV8q3+ywTSF8SuZ2y9Lw90t+bp5JOxfiYhCaOfYgxRt9wjfyoJ0fHdnX12Bo26s7LhX6k/tddd/1J8zkd6HkFIH+4J3bUxN+k+fuP/a0UF5WYjg3FQEEvJznOJB+NY23PwpWZ8icfLpE/fctB6R9okyfX/Mjuu+eee8zngZIvA6R60rDs2zUgZQo+1ap+VdcUyp7tLHfP0wFap3mPSm9nhTx8V6bs2TEgu3Z0yvv+plyGB6inF/7Qgw/Y3qxfRpT5zW9+U44c6JSje7Pk0J5BaT6SLc8+kSGbnhiVa/64X97yd01y3tX9qv4Arkg2qHxZ0t6ualJrtw42Z1hnggRpu2ECo0R/UBZbDnbs2Cybtqw3SW3f/n3S1c0hY81mQ+F419GxLpV0eqWyplHaO7VvVdXiGYBR5eXDpt6SO0xFieSNRNTVk63gk6sMUK5AVKj1yjaJSHKVMfTt/PWvbZDvf7NB+7BEhjuX6p0+QcBWkltuuUWeeeYZAwvokksusQWXGJyxg1E+9Wfv25YtmzTvAfs93kYl/an94A7DelLi8TCMiiThqkriZaWMzn3YnAAfWsSh/cMqdVn+4y51mAMw2mg6gGsag3NQ9k7hWfBE7KmY6uWAg8pEm+M3eXPf3MXt8vAdU7Qjq8nyBCINti5Xr/y3O/YSxkkK2apO58qyc7pkyvz9MjTSMd4+AJvFpqcrPW8AxAOB/KF4OHwoHhri660/+J49ddblmAitD5oHgjQ0oOjPdDn5sIZn7tIMec1bi+Rv3ntE04use6Jbrn1tp1xx+XWyfv16Z95EObk5KuHM7pXenlGpn5Iti1cUypc/0ymVlUXGKAxiVi2zDmfmrOmyfxezYn2y+iLsJp6PSWOq8nztv75qdXgu4trWrVvl3//9302tOnq4UyWGXHNNh4rk0duK5D//d5ZUTRmTd/xTl3zg3xrkgmsGtQ68sXNVvC6SnCyMz8zs5UhhQbkyWoH1C4MeNkgSfUeZGEv5zdaEXo1QFSxrRBkWVbNYqqoLpLSSc53bFEg4vqJQ6wP4oMqNSVUFap+rXNDoiEobqr61dWZJm6YdHKhSVQDbGzNvIjn5fbJp0xH5/Oc2yOP3Dkp2RrkWucjqQfuRQJleh0n4zbPAyMyUOmFeDBBqxbp1a1XqOW7pxknD/EPlQcPGtoNkwF4+B50AIc5b9sO6ACEcDA2Dsp2FWSeYvKXFjz6JqXrKcga3oszpX+tLAxctlxlW72r9jQdpgDSZpNPr3MYCVqS61DFNHYpKsuXwwS6pn1xmaYmjzpRNPRlz1I0XKr/H65M5KPPOelYycprk/Ksa5eVvPqR1GpDGg5VSVTsqx44et1MOpkye5Om98qcdPW/T8HRQ6sNJJeJxDJgPfOA9tosbsk5VZyKr+thxeNC8sHhoxWVj8qG/q5C/evdhUX4lifT1jElx6bDkF45KS2OOPtjEGch6kUO+lp/fLg1H+2XeonyVOPLlyQdZrVwq73znO206GF2bN2R+fq7myTRop9TUZcvSVcWy9mGOQ9X6KJfzpYo3vvGPrZ4nI5ju7W9/uzEXoAqzhM6P/D46nClNKg09cWeW1E0ekWtfPibnXdcvZ7+4V6U/vXYoV3q7lFG0PICYrSL5+SUKEnXqF2o+qKGqGuo/Bi3pWJyWk5tlmxdhyPy8fAWyQlu0WFY5IhU1XVJYvE8yVQKqqG6QQ4erpaMdIyj74TJl9uwhqdI+5Snp01CgAXz4pnyltrdY38hIFIWSmz+szDCk4LJFHnmwQXau1+czWiTTp87Tvk5uDwEkkHCY3UJNwjjLURtum2Kx4qit9D1wYN/42KA9qcTZOqhR3I9zsEl+rsbBxgHHw27rAXSwOVEfZrlYiU4RSYkFnxKQMH384ecpuA0Naf00D5tu1zQ23c7gMmIssfZMHbOEGk07yKu2tt7qBJGemcXq+iHhfH9AMwCG2VTUKNLgDIRY/Kj/sPV1dnG8ba60NZXJqgtbZf/OTHn4JzXS0Vyh6fMlJ7PGVpDTd3/5138jM6bPGC/zdKPnbRbsubKJeDqPmZHLLjlPwUPf9Bptg1Svo7+z0c+3UPj2Cdb9fOab1fL4/d2y6Zke2bGlX4oUhHQsSkFhhrz1/fXyX5+q1Xt8Lw4ghv7/mnfvl8ce6JYLryiVf/k/w5I1Vmjfu4LB2XkNczgAFajkky8lFQ1anzG57JpqeetLG6Wyynczc0zGbbf9+DnbBaDxwbjGhgYbbBA+M3XjM1mJW3XsybT5w/LOvxmUc186Kl0qvPR2i2x9JF9u/VyBAhVGXg5THzEJp0yBtLKqRiU6BcK+DunualXgyVRgyNY2ck5QgRnUy8pLZNLkApk5f1Dq64o1Xbv09XfKqvMatV8z5b4Hiuw75BUlBXpdZPnKDplWxyxXlnT3sk8pV+vGEoEsrU+plqFSWR6g0Sl33rldDuzpl92bVTTRvGBEG/76HOlrHMZyNvrap2O0PoAHbeZ5YBM6oCoiRnFnYGU/gIAHT58Mex+5isU6Gmde1GjAxm08Djj+2yUeriNlEc8zPXr0iEm1PFNeAOH7tpshdUhiPt2PvaqgoEi6tJ8Yj4AQ7YFQTc34jJSp9bAJAZVWqS7157tfS5essDoFIbFW1rVJW2O1hn13PptqWURJn/CbekOWp4Z5WWEcZ+U3UjmfZeakAqRK6koani1t2LTxaR1j263vAsxON3peJaBUH0plXh7A2972x3YmDgPRj/D0eO7gYTGbQBhG/OP3F8t3vtIkD9/dLSvPLZRLriiWLZvcuJyTnSFNjUNy8TVjcmzvFGNIbBKl1Ufk/Mtz9YEOy9hIjtl55i2skfY2vqPFtgg+z+LqHSMrU8rsq56z5iOl5Mi6xzAAap30OtLFW9/6dk13InEvahdHrTILwoBnESDMQLtsZXFKuyFApbs9U352a4488AOVYIpFZi4elcppw3LOS3qlrHpAB7sCMYNeQYdjRI4d4euqfjTD1OksohzSPhuRwpIRqdT0FVX9UlXfLWVVXdLTCUMPyrTZXbJkea/m1a39M0X2H+iQgmxVaQqzpLI8U+vJOqlC6ej240KHh/O1LFV1B4oV3FSC06rfdtsu+dk9e2XDE71ycBfTybSAP94mfvNcjSlVkuhS6aOhscFsZhwTQp9wPlFba7OlT9w2TrxwAB8YjcV5PDtACEChreGS6pZLPthEYMz58xdYHI+QrRswc0iePnsFsCGNu9SS6jsg5NiaK6QcJG2u+UyX3ebxmrlP0+uDg8hWE9aoBMR4DSopE+lUgC8ucpWTGTEWojIWUNeoFyol+XEfL6hdu3bZmLGXrt6Tp5I4xnXi+O1SYJ5ts1m4cJHceNMrtOgkAEX4dKHfSAKa2AmpWaReo0ODEJPrallAV2VMysJD7mK6mZ3r3GdvLg2XVIzKOz5cLH/7oeMqnWg+IyIzZufIm95TLT+9rUUG+wGwDLnk6mJ57P5BqaoqlNe8PUcWLcdekCkH9w3Lg3e3q4pTKA/fUSPN2Aa0sHiIUT9702QcktUXD8qSlUXywE9GZO0jHKCeZWt3tmzddULbuG/NmjXywQ9+0AYb06cMGIzDDLr4NIy32+9LuX2cVGs0qeusy4fl4puGZPbiEe0DkaaDGbJvo74lD6hq2a8g0Zer6iQ3FEtN/aAUVLTJ5Kk6YPMKVUQvl6kzSpQJBlX96pcCbXduVq6qDoj6LbJ/zzLZsuWwgnW+lJdxkHu2VFWjBvOGHzbjH1KSjLHhtVA2b+mSO360W7Y80yvHD2K78T6COYNBaT+fO7ZtMNowvoYR9g7rU3XM1vGJGRgeSdYZXwFLny179mDqMC6jmmBUDpsNIETfu7TjUhC/uc6RJvX1k0y64EXCOUv2jTRlauJgYGyH9D2SDuUCdDwbV+19B32W5t3fx1Gz3i4kMpZ+2LilLJ6X/mEtEPWgWeAaeS9ffpbVk9kRJJ/pczNl18ap2pZsGw8cDkc+ACbgipqIDzG22WCN3czbmm0SEGOQNNxDPP1Ivzz11OPy/e/faof1W5lK+FZPKnWa0G+lgsWtdMjEbBgIEY9/zz13yRte/xrJVTGdAckbgI+38TAZPBicefAYTf/6U6XyxU/m65u9Xd+w7cqs2HxYqi7ymrdW630ihw/160DOkGtvrJDps1kXkiHHjwxIqUoX7Ucmy4FjwybRbH6qRHp6O20g++Bmsd2IdHS2SW9fmxSVdcjqC3Jl0cpCObI3W7775Z7E2wmDedsJbWQ6+WUve7lNmSL2Az7EM6vDgPKPAg7pgEUN8/t+rndj7Gg811RwkeLKUVl64bBccP2g1E1jsaJKeIcypL0hQ/tApQBlxNzMIrn6Jaw3ypRhvRGVDTtRLtKCtqtMpbAC7dus7AEZHOmT/TtmyP79nXYIPV8wra7JkGKVHjlYngPm6a88FcW0GfKTuw7IA3c2y57tCl6KPSxXYD+SPjlN722HAFmuwZw8X6QPNgMXlxTa7B4r2ElfXFRskg5pUEf7FLToT0AnwMeBBXXOAShULQAqmJFrpF22bJmWy4cNR7S+bWYbAegBHwegABh8fwE4ACXVMozA9BlEWn+u/hBi866BkpZpvo5NJFJ7lWh+5Lt06UqrN/lhRC4prJVsVY1pB+dTAy4h8WCIRwoKPqBtTFpA3m6fRQSkzPCuY4nfqGaMs+bmY/Loo09ZWQFA3Ic7neh5AaCTER0PkYYOvOX735V3v+edNnj9raoDTtUNWwekaf38nlF9o4/IX/1jvRT0flQHV6989atfVbH+uPT0HZGSyj4VWbNk2apCufiqEiktz5BJKhFgH2luGJa87Fr54VdnS2tjvg7KAQWZVs3Tp0AZiEeP8x30Jn3T9UpJaYZUVKvaVpYlU2bkyNxF+dLenCv/7x+7dNDn2JqahuOtVn8e+hNPPCGf/OQnzbYB+LCyFeCBCWEuBjJqJUep0isM2ljYZv1gsSk0/tOvKL9oHcektGpEpi8YkSlzR6SiXiMHeesp6Azmy/kX69vUPoujAGT10r5VhsnR8VlanC/F+apiqQSkypZs3ZQhvR25UlSQpwCRI9Uq/RQWDYlilElFoxk58tia43LX7Q2yZc2Q9HSRFwOc677Qj/bx7GBIdtkDdvRjEGkam/z41IryMmsHfWUHtekPJJR+BS1sRQE8yTe9v9H9xaAvI3zNLxhTc1KprcbAR5tq+bKnjkWdEIwJ2JvdDYBRRz0AilC3/LcCkKYzkAK09TfPVOHRyiCtLU3Q/O1JqY9EFIBoKbEnaX6LFi2zNgQQkA/tQrpnUS1AgqNMXxagapqCEGMEKScAKNqIz8sQKQiAjbOiN216Rt73vg/IG9/4JivH+8vHUfinCz1vKljEpYYDhOjoz3720/L3f//R8bcMD5gZATMOanreuKPDGfLmDxbKwR2T5JZvP2P3vu1tbzPmN516tEdKa/ZL7WRRqaVIFizJF5X2FUyK5M5vzZKd62slK2dQQeK4GfsQ1akmYMcbhk2bNVPa5bKXdui1Pmk4Niod7Vq+Dtrpc1SCacqVL39aJaBcfyMeb2i1k+o+//nP2wBjsAE+DBqkHRIBPtQdsZmd9syOuSoGoNK1OK0E3aXthMY7PBFIQFDit/5RYOELpFk5vJ195XR1XY5c/6ZCqajVPtbrdC33cXAYkkJpQba6HG3ssJTnT5Ht2xQYBkolP0cBqDhLauv7FCRytQ+z5dmdLfLAfS2y/uEhBWsrVKtHHRPPVAvEMDyi4lmNMhL7mFjR3a2MBCh5v8KoWWYDYtUxR85yf5a6EgWg7q5u/Y3diUWEzBDp89ZxQDncC1MFkzsIwZTOmLygmE1jhg2QIW7Tps36TI9bXwAyATpcx8iMeuXSj/c7/Q+44PNcACEAyF8MdJ63GyCibAtrFONT/+sY8O0eMabZ3zd33iIFEj9KFeIa9efjA4RpawAsfYa0Nm3adJNokGwYQ9He8FHj6Zd6BduyclfJnnlmjar6fNDSQYq8U93pRL+REZpOSAWc1LgIB/hAdOT73vcufRN0G9ggppvorQHusUWHDBq95y3vr5Bj2y+Rc887Wz796U/L3XffbaItgDIyog85d5a87A0sNNSHkzMiR3ZPk9u/vExajhfJseMHZdeu3QmQcNFXS7cyeFPy1YX25hzZuq5WnnkiV3Y826ZSUodUVGVLXX2uHD2YIds2+ICHidhx/R//8R92LyJ1nEYIw5EG8AzxmUFOeQwYBj6MQbtjmHPN6oNvfRK+JTDGtB/6n27UO3TQq3rXnyFD/cp0w5zmOCq1090f7BtTn69nivT3iEqIo9LZPSr9qsLmjOZpXbUOfa7OVNdmq/STI9t3t8sttx6Uu3/YJVufUtWox2pgbYHpx+vAM9Lnc8WVV8qyJUvNblKob3AWOtK3tC+ePx8TxAecaSvPdXBApVEFHV4awZRIOaQL5mPWC8mIcDiuw+AsYmSK3cdQhjz55JM2g+nbJly6YetLqFv+mxef+wH8HgcYhT2KjlWn5QBE6oH1CujedusN7Qv8kNJJY3lq3nxo0qQ70nFByY7Z1fHBCwjphbq4cb3Ilmhg52HcME44jpY0pKW9pGU8MYPGp7e5B3B/+Y03ytmrVttzoZxw/D7d6LdWwXB0Tvh0auo1HG+A2bOn2vQyg4QHm6VvRH2qOjD04epbigFSWTsqN//RFLn7liJ9WC02WHnLkSd5w9Q1NXWy/IKDcsHl+kZ5fJWqGZXS0HjYRHPedqT7RRRvRt7KtoFTVbBZi1rkrIs65EffGpRnHsMInS1z5s7XN/BcYx7Iv1TgC+6Io04YP5GECJMvDkYkHmMtZ/4ArKgi2g16r49/G+GQ9Xx0P4N8PKgU/QhT6x9VvSpqRM67Ls/OCkb9Ih/LTx2LCjnEvLAwU6ZNrpTp9XNsW0ZRUaYcPNQha9c2yM5nh6T5SKYM9HKLDmitkD07/iXyoQ0cF3LDDTdY39NmLtx2223Sqs+RMpEY4Vy+2slzA0xgOuxAHJ4eqpbPVrkth3LsuRsA4asqrvGoXgbUWoHp06eJf73EQYSyH374IasTfUycSzgp6pVJPm5gTl4LIHKQ4nnwguA3z97aqWF7HloaL0TrB80/vv/loIhEpmNaEw3p/RWVNSaV5eUPq4TH0cFHDFxoU6iYgBHST3VNqRxr2C2Tahfb2AGImCGjX8gbAsxrasvlpje3yS1frtHxWKAAVyRf/OL/03S+BgrQoS0xDk83et5sQKlhBkH8JsxajcWL59nbQ5+tkr4J9eGSxvRrHUjYgC5T5urpqJKDe3whIvGRDw+Ch8zal1e946BsefhG6elttdmQOPz7VyUrV+vlTMHXDAqkqrpY1QmViNp7ZP7chVJZxdqOPHsjMVAIxyDjrcXCN8qFGHQwF+tGOGAeYrDDQDjK8rdyUILhARHtC2ujBxPED4+zD+Xp2x6YQN2auThTps/NxnZvyblVs5eRIU0xAqOMyaIlRTJlarEcPzYoz27oliMHVDXsVODpH5OhAX+r29vU8nAQgiFp2zUvvlYWLFhg9cZgv3HjBrn3Xj4KwL4vlyQGB1j3RB05S4n9Wr6Oh8WY8XYP0AkACsnHgEfLhrm5BoNDHMc6c+YsAxMHkFFb6oD0a+Um4p4LhBxsnhuAkuNJ22xF+nXS8dMASH2TfDSMWmQqotad9WlITGwLmjlrjvyP/5ktf/9nqo4O+RdxaRf9Q7son4WZs+aqZFy5WQ5uXaVjxQEI+2GAD+3Kzy+S171Lx8dwtnzpU302nv/ff3xFVp29yvo1ACjG6elIvxCA7OH40xoPnyx5ahwPACIuHEvKly5doCK57cy0wWhTn/qPBYeIt319w/KB/1Mmt321TB90YgUwb0h9YBg/fRZEB0j+flm8olj2PjvN9hbFQ/pNiLr6w80wHX3GjJnGTFFHmIk0OdlFdhRGV3eLtLW2GXMymGFY7sfIiIoAEEHYgGgrDGP2B2UqZs5ol0kPSt6t/KHv3I8Qf2y7gx0Mr/0zrMyieZEf1+cuzZaCEphb26A3IfkgAY0OKxgO0Kf4Il1tqnqqisbRG2TK8RvG8HoPqjDEb9rAmcPXXHOttsltWTDnLbfcakyDJMNzhNGRikgfgEIf4bCZ5Chg8Szs+eqz87BLEh4Xdh7a53WhDy+99DKToGhflMOYWbt2reXBM8DFeEoFo1Tph3j8SItPfXE8GyQc+6fX8rTO/QN+ng/pqC8+5dmYsDbq+Eu0nbJ4joDFxz+/VD7z0eP6nH21c/QDY4LxWIM9p6xEXve+bfIPH6owqZSFiRxSR/6AIbvdr3lFlrzokj752Ify5eDBHfLOd7xb3vLWPxHOCSIf7y/vx9OVfiUJ6BcliWv4EU4dLDjE1JkzJtuH9QAW3pY8XAaOD3ZsGcPyyS9Xy399ukxFe/8oHQ8AVamvv1cGh4/I5Fldcs5F+bJv44tky6Zjv7bkk0o2yPTB8u11vhyKrYK4IMpna0FpWY5c8tKDOnizZeua+bJ541HbyY1Oj3SEekk9GPi80aPtSEn43rY+My76m3jYmACjKG9BvclABTKQ0fsBhzEdzJxN44zhzERCww+9TlU5qgMfAKLnaY+VOUyOes1wR9MiLulv3uqWUIm0tBc7DQCwaNEiqw/PZsuWrXLXXT+1NFauEswNcQ99Dij5W9pnzAJoHGAAJ395kIfHx+ynMxRtQlK46KILyVWd9xVMjKH7jjvusHg7g0jjHXBoe3JsRXr6nrEUYU/vfQb4JKfo/RplAZZDw64a0+eJjlQPdNS+1ToSx1G35OllIu0Oy8tfs1KWnT0gn/v7RpvJjZcg+SMJMQNWoNLNiguOy749x+TAjhlmpGeBJnXKysqV1RdmyY1v6pJ/+7+l8sRjm+WSSy6VD33oz0wKBJRj/KeOydORfiVojU54rs7g4QRFONVnrcMrX/Vqu18foz0EbD/2JiORZkvWOpaltdk/2s9mzb7+Lmlo3iAVk5+VV799VK5/VZUcPZArDUcyjMF/3YdDehgaJmOQLF26RB/4bAOfIOrLIEIiyM0pkfyCbDmyp15aj1fL+S9ZKy99dY6c+6JLdJDkJwyIeabzM3AQsyFsPgxKqKioQK9X2+B0JtU3qrYfdaW4uMTWzFCeve108NsKYHUYcWPGhVYa4+p1U1vseFKWMGTZsSJIOGMqASmfGRh5vzgTqgClITrY20/5tJ96c2QqU72Aj72VtQxsPXfdfZeVw/341I03PLvU6SukQV4M1DskIJYuxOplwiYVYRPSdnK2NeUGU5Hv8uXLbbe8t45+xznIofZRa/qMpQkBKgrRiXTeNq8fd3gehGljjAs8wI960DaTgLhH/7FlBhXIko6nd6lcQwkJkfL8heDXHfTXPNImK84dk6nTJ9t4ojyviwOsPUvF+k1PVcv1r8611dIQ9cjLK1KpJ0de/Sc98u0vFsrG9QfsOJOXv/xmfRmyxs1B+0wAH+iXzoLRsVB0cirxOzUu9TcgE7+JYkry3nvudibSh4aIa2/6xO14195cIPf9aEwGhlqkf3SXLFjeKZe/pFBWX1Amjz3QIw/9tFWKC2dIa5OrPTysX4WoO29sGIa1FoBPaSmfw+HgdK83AxwxHVWM4w9Ky4flkhv2ysGdU2XZ+Xuku6NC8ov6dWCNSdWkHpm/sEQyR+bL4BC2El8JiwTB4GEgAaIwOfUM5uYtzMZYmJf+MaawskdVOixRZgW0MkwEZwCinnq/exsY7Ex920yNjU0GPOyk/yJOpR3bRqD3m2QC0+tv2sqRJMSVl1fIZZddbrNNlEP99+zZLd///vdNovNhz1k1GJPdbkMal3hc3Qiw4TfX+E39HXTiGpKBq2OpDMVxHXz3y586bfPxgmPmCNULMJg4hvBT73Hy/rOQXUqmiTpyH88GQGP8cTN1MiM8IqWmB2goE9KutDBSEKuj6T/uIR/6uqOzXUoKZskr3twrj92jKnuGS1c8C8pEOmascbpkv6rEO7awTKFMy8uTC64akFe+BfApkgd+yr6wdrnxxpvluuteYjZS7qPO0VenO/3KEpA/fCcfEPE7HuCJDgqfvmxq5KsOvGE0Hl09kc67mXCG9Pfq1dw9Mm9Zs7zk5mK56qU1smXDgPzr3x+V3u4hueSaEunvmGrTwTDvLyO3MeSa+Mtbhk2Mtp5Iy2eg8LCxzbS0NKvU0qt1wBaF0ThD5q1olJLyPqmq75Qd65bKvLO2ybG9M+XIzrmWd2l1s1z/xs1yxYvnG0PTR4DXtGnTxtUzVDPKQDJCCkTd6+3tt2vOtFkGNoCiFm4Db8aMGVq+f+ue6WFUF6QtG5hIEsrcIV2Qnh3ZtIXNkw4CGq/pbCsBcepyczGeu7Qye/ZceeUrX6nS31Lrf4Dhjjt+LHf85CfGpDwy6oZ05kATwIMjLz8SlX6NeH7jB/BwT6qxmTIIw9SzZ89WiZBFeoknr+XRXpdwMuw4V9rsoGKjxeoZPsHwIXxnVoUG9bxMl/CoCwAI8KP6Wjp1vtBQ66iOmVDy4z4Dc7KyvFUCo056jXoHIHAJtfDH3z9qi2Lf/mGAyr/tRh14TuTnRu9BObCTL5oOa98OyeUv7ZeXv6Ff/vvzJfKzO5qlvaPJJP1Xv/q1VlfupV5R1plAv/E6oKDQyVMp9c0VtHvPLvvEMg+aeKZfDYRM/eYUxFE567w8mT47Q869uEK2rB+Qb3+5WQYHRmTB0jxZvDxfJk+pko1PlkprW9MvfFAMBqQMmJ69ZxiEScsgJ57P4wAaAAPSCgziBkJfw8PGypajdZIxWi1nXbpL6mcck/amCq1jvsZPkcq6Btm3ZbHUTjssBSUq4XQt1XwqDLyQeFhcRp6Uj7RF2UhIPT3+KWI2H8LMMDkDlXVFgBBHifLNL/qPe+gj0plNRYHGvvul95sUqf04ztjKOEhG/IapMNqzZiWACoZkHdPKlWep1HNBAtDybOnCd77zbbNN+LNy6QtGiJkgy3PcAXITnYMOCw1d1TrxHmdsf1kAzBdffEmifRY1Pk5w+/fvU7ef2JR4S2Uunjd+ath9HH3iap6DSaYyfq8tlTBpRx39xKpu6m6gqUDKxmPWqNGv3Ee5ATrki7Q0pmqgXvR+Ub+1rVkO7ZwuN/7xgCw9a0Qe/dmY9h3nk/NS4Vv51AtVr1v6ejgMrtwWwP7np4rkiYeOSGtrg47/Ufnf//vvbNkD0g/9Q93PJPqNjNA+MNxN/G06szJ66nUGHOt65s2bLeWqgsA87G9CEkEX52FxbvHF12TL2Rflyec+1iCFxaMyeVq2TJ2ZKzPn5MqchQXygy9PkZamUZuJYgDF4AuKQYXtJN4m1IU3s31lVH+btKGEyIyaFA+c3xwVy3GepGGQ8ZUJDgSvqhmTZecd1DoNyfoHLpX6mftk1tLtcmD7LNm7abZKKkMmscDQMDN2EvKl/SygZIaM35QHoGAw5VwivoNGPFITUl1DQ2OiDcy8YPD03fv0oqkD2l7aA5NQP+tjrvLf+jrZH86ArhLU19fb1DpnzPCbgY7U45snkTRQSZxxEo/MKLrXQYT8YG4HPgcaACjVx1FP1C3udxBwGpOrr77aJBOP8/FBexgfAPEtt3w/0S5eYD5u7E7aqb+jPl5HryhxcZoh8Z428hzU59FgvyHAg1ktpDfqbBIdkqQCNc+dkyWpc6Q3VVZ9QJ2XAYUhTfls26itjj5r9Sp5/Tvb5Qsf56gUl1RjQoO28GIjDjshp1du3fKsvsgGbXnFe9/9fnnVq19j/c7L6mRj+nSn55SA4iH8MooHTvLwnQj4ACMehH/8sUftW1jEW0cj/ehDJimpO9uH5cIr82X92k6ZNNXBZ/LUHFmyskQ+/b/GpKx4pn05lHsZ7EE8OAYVGyVxvPm5XlTkO41Ru3jADPK9e/daHCCDvYF7ncEyTVrh2oEDBzVX6shHE4/L0EC29LTOkuLyXll6/iaVDEalu6NI9m2do4NJJTnx7RyABWVQNvYkjqagrpTFG5CByHXiYY7q6ipTCzlDJtQ1mEJ7xRgeyYd6YdfBD0ZHRaHe4Sgv+dvf7jA5+bOLfM6c2ZY3fUBZ//XVr0hDQurhedFPgJI/BRzA4VKA23ASUpiWTf2iLA9TnoNP1Nd9B0DyAlAwOiOFhWRB2VD4nDKAlAh5vZISD0Q3QCT3MP1BXiGp4IMR3neU2ahqP/lYX2q8rejWdvKSot6MEyQg2sFhdkiNfb3d2gOs1k/MAHIfbdFCbfU07fNmWflHtD93b5kkRcUcgOcgbrXTdF4vf3ZMTGzcuI7esHxfefNr5fVv+CMbm/AGdUlt75lCJ5WA4uGnXvJwEmD4Hdfp0AhHvMfxO6mOMfjPPnu52WQYwPaANd5WQ2uY40n/7XvV8s//+6DMW5Qn02bnysKlRfKp/zkitVVz7B5WkwYDuPNp0LBXhOoFhUgbG0hpE2/g6mo3ErOqFTCgbry1jNmVqAufEUZyQU0jX86tmTtnkUyZkS2VNYNSNalN+roKJDu/X7Y8NUvfjAPGQCzNJz15RH4AE478AD3KYtABRo2NDT7YE/0UDAvxm7dtPAt8d1wFhBNSkPVzst8pn5k32klfoIbxBv7JT34se3bvsuuWn9avvKzCGNOexTg5E8PUIfE4ECUlH8J+zaWiJOgkgSAI4Dn//As05KAW5GODo2M7bNo96kVdaBNvKKQb4qBod/QB/RsvOPImLSdaEndQxwl9TkJuo61IxvQF9aT+AA9jJ9oAKCHhHDiwXzpVImJzLjNnII6pw9RP80KCpXyeDeUqFMnChYsNTKgbeQfxzAGlPXt3SZfmyYLPm1/xKnnN694gU1nmkVC9YqycaXRSCSh18AQlB0HyGuF4+CeSM4UPoOR1mHnunHnKCHfYQ0Kt8D06zmS8WY4eHJTX/kmZPpAxW3D42b8dlrKiGfYGh3kZnP51BH/Tw8yAjks55fYwKYeBxYFV2FSizgxIpBx86oV6RFoGCPt0nKl8toZ0gBWDkTgGdUPjUenp1rfj6CSVhrqlsKRfsnOHZPr8o9LRmivdnRzs3jieB2VQX8oDbKgv7SAOOxGA5Wli7YqDn5MzWTAsA9QHqTNxhH3lsDKapXFpCxsXti/Kg/mPHT0s3//+d6z/uI+nUaAqaWlpBcVYuRB1jjK9PJgpJKwAoGBWl3ZOBB8HrkRu+tvrit0n8vVn4aAR5fJxAQedRERivECWXPOiLMKU5/mk9pX3Txxutmf37vE4wJ16c3Qti1lTX1h2lIkBUICsf+cdI3lxSakZ5Vn1HeovfUV1MrMV5BR8uAeAGrJTA7J0LHFCwqBt22ClP/ZAbEt9fT3SouOCcf7a171RXnzNtTYLyJhl/NKnZyqdRALygUF0MFGSktfsl/qpAwfPf7uOfGJ6D2P3WLxonh3hyTJ3FiLy4DFIc8/Q0Jj867dq9A3UJ5/9uzYpLVhkejsggX2FAcIg4m3FA8RxPw8S5oOxOfgJmwxxMbD4DTMyBbx48SL57ne/Z3G0kcGIHcY3Wo6Nv5G4BnBw1gsGZtQo4hnk8+YtlOqqcskt7JHaqR0ydXaH/PCrdbJ95+aEBEZ7vE3eLnZsc3DZgA3s+B1gOJGcUfG9Tzn7hzeuHTOq97HAkPt9EZ2/jelPZrxmzJxtn5nm7frggw9IE1KW1lufgPYHNjLvs8if4inPi3QQ4bpLPYkZIwMf+tKlTq5H3/q9OAcGb463/bzzztfnUplI67Yhu2qJ/GD/zZs3WtgX/NlVDTP+SMcNPhZx5Bn9xW+eBc8LNZK+YGc66iwqVxSWr+OAL9SSnrbg27EwVifaqvUiP8LaBuubhI9tiGNAurs7vR8SQBtrgwAie776LAAqM9yrTx1ZOa1VN3tPfd0kee973i/LV6wwyTSk4DNV9QqaAEAnAgwdQziZ5MTrdLym0t8ONsFwcc9E5x2dIQ899IC8+tWvkEqVPjTaRF0YkgfO3rC8ghH5/Pfq5ZWX7rG4lStXSmFBqYJLu0kQvN15gOQJKABCGPtQfyifQekM44ONtxKgECCFUfbKK6/UejxkDEAZ5AVAkRf7vPDJh3iuI0lt3brFyoYpqTc7tlmwmF84IG0tDP6Ndh/3QNQFgAEoHHA4v8a/BU6cAYim9f6jX73PvT4YOf2eoeFBAx4SxMBnYGMhVXawtzCMZNfUIeaz7QK1g++GeTku9dAnhCnHHoeRgw5E2Vyj/wAUB3sAyIHn51UuHPfQDvLw+jEW2Fy6dOkyuy81fVznZXHnnT+xsrgvxg9pCJPe62rNsjS8eFClmFTw/DKlVyUNjrpoaW6yzbAl2GG0HdzEC6ta1VF/jtTfASfaAlEeedF/Blz0qvpeV+8LvqSCNMwxuTwbV8e0UvzX+7S6Vk/rC8uU1e4jJqlf/eLr5NWveZ3UqVTN+AUweaESpr/PZDoBgJwZTpR8Ui4r+XUGB53t6fF5C5DOB5DHedpU5op0dPo///M/yr/922elSEEBNcwyVHJ1IkMmTxf5hy9Wy1+954Bkj82RqoppCgi5xuAMCN4iPEBmcph9os4uHSXtQ8RRH8IAFQ/+Na95tRw6dFiBY5bG58gXvvAFFZ3LVcLhYHCvA4bhWEDIfUH8fvrpp00aAsxIT55s2QAAKYe2OYCgHjn44AjHvqWIo27eXwHO3kccpsYZz6Pj6hUDHOaIwaq/9a+OcZ6IxSi7mO9EHL+RkvwY0qIipDJfZkBZFBdlOoB42FUcB8EAcRxhdw5A3APTTmQg2gLRP0ibXOe5RL9A5LN3737ZsOEZkwgh7osx5JRsD3nBsDwL0rG5GQBCFd+4YaMc3H/A8mTvoDG2pocob9Lkeg/TRq1vUqVkfHjbAZ0APquB/om2JZqjxL3s4xpUwOu1g+c4VRMVi2dkAIZNyKqNKlwjq846W6697iUyZ86ccUmNtmB/ZOxShzOdEgDkQJKkAJZkpIdTwcfjGNCpYR9EIR0l8+UhRVqu8XD/9IP/Q+66+04boIjP7DomfnRY89GE5dWj8pn/niRPPtQi6x6Yq3r8VJk9a7bdzxsPG0+SMeJNnfRhcvLz2ZcMueqqq8woCIjxIb2bb77ZjNCzZs2Ub33r2ya62yDUshkk2IE4cgFRmYEDcZ21KhipQ0JiMCFKU1akgRx0XMVCvXAVyuNoQ1zDMXBHFHj4QsKoSjtINdpb5pOd5W397p/xCQaxkizeyyVfy0/J9n7ZM3AgYi1RoQKRX/e3Pj75B6DwG0aj/8jf+zKkH3fEW9l6ozfV+4wwWfM8L7iA9Ua+GJA8SI8BmDVWzzyz3lbGk5dXNRV8Ii+YGNXN7WYsJOU7cNC5554rjz/+uDy9Zo39HugXWbpiTPbuypOKSldrtNVmyykoTJxZreUzS4XhOVaT007Kc6nHycYg/aHXuRbPMvzxvtXrvMAY0yxmpd8BP8YNe9w4vxq1nt84wCcACEfbI88zmQyAolOD6Ew6J+Lxk2kI03E+0GPgnCwc9+GIhwH9mjMhZXzkI38qd9/1U3tL8zzsja0PJ+owNDgsb/1gubz4pmL56HtqtcYjpiIxAEgXg9sHRDJM/rxdkZRgBK7NnTvX4jE8Yyu4+eZXKCD5URtnn73KAOjf//2LJulQNnXAWEg+OIALIg8M2AAg9hzSUWaAFG1M7T+INDjuxXk/OCCzYnagn687ADzATvIZ4GAExB0kHutiS+FMgLPLpNU4V9E0rf4jLeut/Flo2epjVC0sQr1kzY9voKUIL8tBCB/mDHuPg1ASlJLMQ1pqwv2027c/nHXWynEVlnsBELZ4bNiwwYz0xCW7JsYIYfp8RJ9ZjYJ+ic2ask+NZ8QanauvvkZ2KvD/9Cd3an/xpZNhyckdlpfdPCbr1/IpoBxTsckfN33GdOsp6kqdwzGjhV2RttBWEpGGPqcO/B/vBwUrrZ1dT6XoewAWF0DDywp1H58+CPChD3Bp8DmRMrTTx4cCxEDlCfig4FIMDq75bw972hg87ocE5PdGmmAA/KQxdcQYnTRf+tJ/yBe/+Dl9QH6gN6oKD5d0vJ34TA/fq1p6Vokc3lNsRz8wwCDSU5YPHhjXAQ7bCapdaUmpqUg8eNLylmK7A589YXaGM2c4fIt9UOzMZj3Ijh3b7WRFBlYAQaxo9pkNDq53tQIQYjYrpC0GF0RaiDjvC3fkhyOsf6RPgWdwoNftNpreZgVhADfw0JX0pgX0Xa1vZqKT0kswSvQD/5iFsZDelhzmpOVmXgTsBmedVIWrduN5eD6kwwE+LCrMyeH3iRJQlG0V1DB5cuQtgBESIWoSn0NC2gSAnPFodtTK78VnqwRnQHMkCv0P8NPHSJovuf56aWluke9++9vS3tpmdcwvGJU/esuQ7Niu6vokkQfvz9KXAmdfV1v96ifV+6mWtClLAQi7j+bn4EQbvC2UnqlSFuMz2kX+qW3lNw6KcFyjnbQXkAFsAJ2QhFKBBwcgex9E+9N0AgAZU3jIBm/8dqDB5wEkr7mLa/E7wODE3xQD6Dg4AEBhkB0w/7FHH5WPf+JjliZHH9IweXCf5jSqUhH7ojDqoedXV/uK3kGVvZl9ANTisHEz1iZIS9dBDCOU6ICeaWthPM2ILFu2VN+qbTZIGDR8NJG1M1dddbUyTbeJz99mwLe3G1ACOrzZGHSEGWAMKoAnPrdidddBnkqkp0wGXfSF1UH7ob+3S+s/oL81zpqrEgnqQeJebwGdi32LN7Gxh8VrhpYCqYgo7wdASq/aZS2PBPzwXOw2SEuTXGVEmLBA+4bjIYKxABXq7A4mPFGyJA7f01NnjiAtNoMzNhoYDOBhFfeWLc/aYsB4WSTJ7yUPXhRMXyM1Yc+jTydNmqwS6gZ7QXAywDe//g1ThQEuzkjiyx7XvHREerszZOr0UTl2JFMef5SV9blSqRJQYVGhzJo5y4AHcGFWyvbGqcvS/DAMp7YvaR8CHLydpLcV0OqS7Y0+8hcN1wKAeMHFmCAM2ATokCYNPiennwMgxisMQT/F7+Q1/8F1BpGDT9zj19054EAOPkn7BwxrMzv6xsOPaWkcovZtt90iTzz5uA6ublulyj12ho7mZ//UZ9GeTXXqP3trUxt7sFqn0FN4q2s1C3RQVFXVqnrVZwOCxYepkg36+qWXXiI//OHtcsklF9sWCQY7aa655hr5z//8T6s7G1a5n8HErBo+qhztBZAAIYAqdbA+FyHh9fV2WvtpizbDAMnXm/iiRIi8eYPzmWDPU9us7dOQAS7qKYyjyUht0hN9wNue9vGb+8yOlEhHtTg4HhDiOcEUlZVsDgVYvIwAIcKuirk0QDjahoPRmAkEmLlO//Cs2FnvarLboCDKRa5zn3HB3qkiOeecF6mqddBmxBYvXmwziYsWLbbPEX9DgWfXzp3anmwdH6PyilcPS00di0bH5B/+b5Z8/j+HZc3jmfKT22lvpvDF3arqKpuZLCpmKQUgQb0dKKg/LyQHVT/wC4DjpWZ2rkQbAS1AKgzWuHiuqb/JM8AlgIY+AJj4HQDFWCLM/Wk6kcYBiMHuxMD03x4XPnH2d9xnkCfDng7n8fi+wM6lHkDIZ4HiiEwYGQcIMQvFwV34HR1tskUlkjVrnzJViby418sAyBL2EYqGaagDvzUCZiOA1IMREgmHMmF2DlAH0BDvsRVEfVHBpkyZLGzBYKvGFVdcbvuyYCxmt5jxuO+++62u6Pb4DCokqiBAi7QQ18j3ZAOOdvT3obINjvcTjjobcGj7+I3qyT+WKMAQkRN50n9m61GJgKNsyZOfPAebKSOxRvhRohoHU5GfMZH3EfkQTzr6tbqmTuudRwnKYEkVK972+DjKYbsLSxmQHGFwmJq2oI5i5Oc+rw/ZJwKan5WtP5m9Ovvs1WaIZnnDihUrDLTYjHvWyrPkh7fdJuvWPK0vIJVyB1XauZ5PKjNtL9LWOiarzxuT9pYM+cH3s2RoQKXD3MRarhnTZLqq14VsCrVTAnyls/nqQgUjLW2Ka+Y0PYsHCfs14l1S8vbTLy4N8dvy1PvDkWfERZ4RR/o0+Jycfg6A3IcpPJz6O+nHNWcWCMaO9DgHiwCeEXszwihJ8PEwx5S6H5IQYNRrvyGMvdu2bZH7fnaPMSdvKYqEAe2oCZWSLEIHOIxQroO4trZOH76fZBcgRz2oL5IQKhbqArYgBgdSGUBF+W9+8x/LN7/5LbnxxpfLo48+Jq9//evl4x//uOWBpAPTUX+Itz/3w3y0EcM2eTHwTkZILf39qnZpe62f9J+vqHXGhoj3BXE+YAMokITYuEv+xA2qOkqZlkYdt3MvGXl9Rk0V4hvz7AhnpgYju6KPbb4kD+5z1YP1V6MqCVVLXn6xMZtJlpRNXRQYqQ5vdYAHGweMCLNRJltdAB76Impj7bM2ecMIkxdruhgbAA4HomGUph0XXnixPPLQw/LQAw9YP73khpfLj374Y7nkchZPirZ3VBqOicyaI3Lf3fQ5ixDpmywDqoWLFsmUqVPHgcZVLvVVkgkwwc9VkMUA7b/DARIOGiExBYgE8OL4TZ9wD20NsAlAI4wfLn5zT5pOTicFoNQwA8iTxICCYoAF0OBc7XLfHUzvvi+8czBIghDO1TAAwtMAPKQDiFxy8rc7b8t9+/aaTQb7Aqt5ebi85RmwDAJEehiH/Lnfy+P8nVj4x/GvXi9WuAKKgBDT9MTDiNdff72CTJnmMyZPP71O5s+fJ9/73vctL6bsYUDSUnemhqkDv2Ei1iOx3SEGYCrRL30q+WDzYqYrzpqJw/m9r519XVpxEDBpQmMxLCPccGzJkLYDhoC3uY14+h5HO2l/be0k+446II0qRltpH/3I1ozWtlYpUHUhwI41Vtw3afIMKzcACEIdCYknGBFiZTqqE3X0mp9IqWNkwYL5BvKoqhw/ARhyQsJFF10s27duk3vvvidR9yG58qprZObce2T/3ixZunJE7rw9w4Bo7ZNZsnkjqo9LI6imc+bOlfkLtZ1aJ9qBD8DS/xzABgCx4z1AyQHJN6CSjv4JIDEVzKQgBxjaGn60O55thFPjwtFvEZ+mX0wTAIgBY7/4kxhAPrhPND4j+RBOqhAwYdK5yuTSD4PKB5a7AB8HBN7U/GbwRVp8GNoHJKqXhzFWR9mUE2DHNb/ueSPJAGr+ET3/Zjth8krmMZZggjZTtWLWhfuxRbDY8NxzXyQ/+9l9BjykRcUiHfdyndk1Bhp15T4kAfaUxQAM8rI6hQ/9IcUAQJCBCP3qZiBlgGB6ZqY0rJIHa35M0tF4jn9wO4/2t4Y5WTL6KSubFeC5UlVdLcWFLD3wWT9/w+cYsMMQpCWembt9e3dpfL+qN3lWPgwKkEyaPF3z5TtYbGrlgHXf3Es+EFJpEnios0UreYDfPgZGzJiPusvLgzBEP5599tk2s3XPXXdJXy9Hlnqbb7r5FaZGfftbn5R3vIePTmbIj2/Llvvv5eOSAI8D9rQZ02XpsqW26ND6W+Ppc76vBWD6J4LcRuN9ANCgErkR2kDJ0idVpgCQCAfwRHxqGEe6SIOjHnGNMC5Nv5gSAOTgEsQDtkGulzzsBOO674DDpQACV3EAHK7BFKF6uZST9B2M4jqO+z3sPnmSB/7Px3t5UQeuwVSRf0hQ+NiT7PPACkiEHaBwgJq3BbDD3kP+AEowGwPqpptuUnXsm6Z6oLZh58GITdkAEioYg5DyAaQ4oJ6yQw0jbX+/T7Ub+CT60AzO6ryd/E4MXiQiAF9/I/XA096nqJ/ZqoqwVshn0QCnwuJsVT2mSUnhFPsM8uTpfQoO2vaukgTj+eeU6R/aEUxBHZFyOGD/yJGDfg1pSK9VVddqX0wf74tgKAeeLv1NKs/HQSjImY7nQN/wVVCm1FlZjsGab7qzN6yjo1PuvetuaTd7Uaa16S1vfaut8WHa/bu3fl/+/MNv0b46Kju2AzhIH6qmah/U1NXJWavOkpKyUvvt4OEggkSTB7io5EN7AGRXtQAiQMX7w0HJ7+O3q104ByLqFEAS4BJxE3/TXsL4uIjDpemX07gE5ORAFKDDoKcfIwnxqY7rAR6EHSwCfFwqwRGH5MHA9N8OGhDXKJf7vRzPmzSRv/sObOrZNa9DapkOQgE+YU8KwzYAQRySkAORS1bkw6BBEmLmhqlUmIcBTH4MSAYTEgNvbgAIAmh4s5OO/LAPIRVQD8Lkievt7TLJB+DTGht4YNOhXPLFR3WwQa3xPiWsfU4fqaOeAJfZgDTvUDHzCrKVwWcqw9XIpOldcsXLumX5i1gvNSJ/8w7t596ZmqfbKbp72hS8/FjWoGASmH/9+jUGgFqy2Udg4PPOvzjRz6MqATaPSzzOWO5bMAFEgBIMzLO44oorbNaQafjXv/4NtueOvVTXX3+DfONrX1PVap/1K8/16muuscPpWQbBXq577/2ZgtSFUlL+oNx3V7Hk5fsCwdLyMjl79dn2qWjGiQO2AoYCSy5AonX2UxISs1Lqsy8sJB+ehR8+lgArwBmw0XjSmEqXeGY42hdgRJi4CKf6UPxOjUvTr0YnBSALGYP7jwCGVHCI6wANA4S4VNUJ35jHQMcBydM4WDmwkEdIVfbXfH2OiWvJ6/Hb7031HYBcAnIVy4HGVS+Mzhi18R2M+gyguO719PxhLurLTA55sfAQgPFrmWZkRcViNTUEAAFWONJjm6Jc6sU1iHYw3c5mUoDH4mBi/ed9x+eHUt6qWbCzq1WDWhdTubR+1A2g4BFo79o0c3nJNKmb3iJveG+XTJo2Kg/eOSpPPZQpu7aIdHWMSn19nTEkiwh7Bg5ITsYUY7JgkGAYgGL79mfHmZGyYLazzz7PJEPaEvWLe2gXNaVCLn249EA/nHPOatm2bZupoq9+9Wvkhz/8gV3jm2Of+dSnbZqaPlqlKtiRQwflL/76r82WtP6Z9XLXnXfq9UJZtlJk03pVcXJGJV+B5exzzzFbHbvLAWjqSR0p27/AgbTjSySwa+Wa9ONHtrjapSCjaWNdj0s9HjaQUfBEuiQc4BN+attP7IOTuzT9ejS+GTXhJciBgLjU+JBAXPJwycQBJUDHQShVAuK6O9K7xBFgQjkxkPGTzy/iKMv+WnovGz8JQl4HJCpX8wAWXKhgAA4AhFQSYOTSEECEDQrDtJfBAGLgwRAwH7M92C0YmEhHSEAcbQqRB/HMpgE8ABTlUy986jM4qGoXdh/tByQXmmVLBrQs6wMNwRzZOrB1dFv7rS2AD772IXWiHUhE+UV5Mn/OUikuy5G3/0WLTJkxJN/+Yo6sezRfWppU9RvqNVsI9cZgjNpTUDwoe3e1mME8+iwYjXZ3dnTITlBLa+PGb2a3YHA+Blk6HufSjzMg0g55wMghOfCMOV8btWfHjm3y4hdfa6ce8EK46aZXyH984d+lV/ts6ZIlckT78RP/+En5yJ9+SJYsWyqT6upl3bp10pE4NE6HiYJPhqxafY7MXzjP+grSS1ZelA245GPnUfABbHEAkYOPugAaJBwFoFxrF/Ulj6TqlVwv5I46/CLg8bqc3E/Tr0fPAUDJ3+4H8zvjwxzuu/QTQJNq14k4BwnSxf2WrRKB5MNjgDvxkFMfaPLBRl08T/fJMwAPxkeKwe6D8Rmfr1AwDc0CQw6FZ/cyb/UAIVcNkzYh6sGA4/ru3ZxumKMgNNVUEACIGRwGKQDHPSxGJC2zX7SXOhLf3d2hQDJgIEJTWc+Db+Uk2mdt1DgYnje7tsbq44Cq4KP/YJx58xYJh20p+8mMhQ3yto90y21fy5C7by2UpsYWVbH8rBpTPdRhu4FBWaH8oiuPyw+/niWTJvs519TP+zZTVl/Sr8DaIlufLpfNm59JzorhtD4lZdUKBg6e3BtlhGHXGTMBmgq4fOrnRz+63UB73rz58uCD99v30vjywyMPPyKve8Pr5IlHH5cbXnaDTJ4yxYz7SD7333uv5GrZDA76Z+nyZebo5+QzUXDAIc1o2a5qATzYfRR8FGx9oWiyfrgkUCrI4FLULfrBAEodbSEu4nHePvoq5XklKDU+Tb85nXAcBzThp/2OuGBSJBnCgEASfNymkgpCkc7zsFuVPOyAw9vU/Xi7pj7opG+e3ed5ueTD71DtKN+dT+sjlbgtyG1ALgH1mDEZMAKE+B3qmoMHeVK+l41j5zu2JJiaRXPz5s2zgUlZ3MsUPnmRb7QVqaqri2l+1vv4HiNUMK4RpgCaT/62cNC1IjM6cx4S2yq4lpWdKytWrLKyuLe4pFBe/rYN8s1/q5S9O3qlvSO5KRffVBBlRKQfVEPOBHrlOw7Jv/wvBdHpdQbQECCit8gr37VHVp1XKH/55nI5fKBJJb+jyqzZ41JQYWG59S1SEOoLEgWMjpRD/eh/6kX9OFGgoaHBptZvuulmO2Aexr75FTfLP//jP8m1110r9ZMmye5du22/1uZNm+TwoUM2NR/9OXvuHFPNCjSOfkPSYlwgnbiUAqgkQFDrYMCTz+5yV79c+nHwIW2sZib/cRAyScftetFvATyEw3EdB4WfSieLS9OvTz93JGtqx0OpD+HEeB98QRHG82Se3h8wD5WH72+f0M1joOCnxiV/u4s0+Mk3WlJn9/gYXMlB5uV6+fEWD+CL+qc68DWliUaoWKhXYTeCeUhL2wAg3rrEB3NDPT2sdFYJSZnXJQoFII0na5cuEnXQMPkM8X18wEvjyMtVnmxZuHCJASfthXi73//jDNm7+4j0KHhqCyxv8qAvcIAPfQAQDQ2NyrS5A7Jp7ZCqZb6A0p6Juo6OHunqGJKZ80QWnaVpnqyXxsbDdm/Ui3419UfDEHFJcuMwDvBm/xZfFZk8eZLZf5AYsdusW7vWwPnmV75KDuw/IH0K1uz7oy6ACH1UW18nl195hcxVcKcNlBPPOMZEgAvtAgQLFXgAL45ZNVXTgNEN7aRzSe3E7RCRJ20MF/2WGufj5EQQguJ3alyafjt6zq9ipHb0xHCSIi7i4wE5o8eDDHDwh81AcH/i4DjRpaY90Tn4xIDxN1ty8MQA8kHl4fCTdYR5FUeMAJTwPZi4oERa3sZMHfOWRuXyOP94IPXHdwkK+w/SF7Yfl2IAEz9iAxuL1iEBilyjPsQjKWpCAx/Aks26S5eusDwjX/oEpuW8ZxY8Rt1w3ieummD/gRkpAxrL6Jcj+/jonatMpGE5AcdbjA1Plilz2uXci3PloTv9XB2Ajbw0W5PaeJbWKUQoeb0TIpvWnXZSnqu1PbJgwUJbbEi65ctXyOOPPmZAwQmUd/z4x3ZYPDNRrGdCqrz4sktk6bJl1o9RP9rDbxxAgoQD0FNOoQIO+bmLHeeufpE2nI+hpIv8k+PEVcrou4iLPj2ZS9PzT7/0w4SpnT/Rh4KpccQ78BB2RuPBAhapIrT7MTB8wKU6vyd8dzFIIi/CnqeX4yDj8ZQdUlf8PnFwUXNvQ4AOb3IYKhWEPOyOjbKAAaoN9Sa9SSuaWUgB3NOr0g+rndk2Yv2UuJ868BN+JoDqyVogBAyKw/YDQDHbtXjxcqs3DoLJvR2uNmBzguGjPdFXgA9hGJU6ZWdnqGrVLiXFlVYHmJAzdmKjKOuLMjOKZNrsISmtGJG928qlpbnRZoyoqz/LbLacJUDU+wkgRNWNZQ70Jc8V8J06dZrNFlKPhQsXyaYNG6yOD9x3v4EOvY5kcu7558qq1a5u8Wx8HAA4Djq4UK8cYJB4iiy9H8maKvn4JlC/jxeav9RoL/WaKPXEuIxwjI3UMZKm3w/Fq+yXUjyUeEDx4ILJHSj8YaeCi4f9beYDIhnGpYIR94cjTx88J6pbEcbFPWF4DBdvTHcuqgMcqCE+Q8RhUT5ThGMLB2nIhzxdZUsOQsqgrRDSDswMERdSCmSMOTJoiwRNctA8zK6k18jO7lNuRgWyoDruGRl2+xNAM2OGH98ZzEB98Ck3ysDIG/FQPAva6/UHuDIkt7BdpZxyS0e/YKOxb7/rb4Ckt7dbDu4qluamQTn/Cn2uY/lW15ExbY8GRhJ1RxJi7x31ox6onhj0AR/i6B/yI9/48gTPnkPFIICV8mn3ilUr5fqXXa+q2hRLT31pL30fzy2kG75kwXPz51Rs+fFtfZ4fz9EACalI/QCg1HEQ4wQXY5R+8nHkYeoQDgo/Tb8f+pUBCJr4oGLgxwP1h+2AwcCaKOlE2K8lB4e7ALAkmDm4hTSTLCc1DWXgRxkx+BiMDOh4SzoI4YongBCHRyUPkOI+QJIyaCOgQT28Pg44qYMUQCANDDigqpcZkO2fSwtIOGZoVjJpkTw1TB4Yy/mB9MNv9rdxlnAqEU+dyAtmp17JtjjjQbQZit85uaPSeLxPiopdHWOWDskktV20pa21X/bvHLM1N9m5/VqWglACcJDQHCyTkqD+0brQAohW+nXIJQ1/VjwXJEQ70Elp/sL5cu1LXyKzZs+2dL7gkefkoOPPqECK7VnwjBR4Skvt9AEHHj4+4MBDuwE6+iGAJxzPzn0fFyd7eVE/+gA/wrg0/f7pl6pgJ6OJDyzCHp+8Hg/YXbx9kmFcpEve74P6RPL4VBdpPA+/N5lnclAFw00sCzDwGS+cSyOggTOaG1d9qp8LvvUCwIBpYADSAQgBSNhxens67b5gSMBFczMm9gWIXl8DIr1mu9uHhm1hHfksWLDE8ppI3ANDAXb45I9UgCQCExIXPoxMHQYHkWIcSKknXwwhnErkS1x1ba4sWD4qW9ZnSHOjqla9fW6r0rpkZvlpA5Tpvzn3h42//jlhzm3GUA/TU3fSsfyB+tCmIgWSlWevkklTJvlKZK1jvCQcPAAfXBJQ6N9wxIWth7Yh0TrYJF80rr4lX0S0Kdrm/Z189uFHOBwUfpp+f/Rz0/C/LsXt+CdzqQ+Yhw6lxkG/zoMnz1SKcqBgfgeP1Kn52InP4kRUCNYD+eJEZmvYZuHOwzFNH1P02Duwm/CdcRiBrRowF/cHKPQo+HR2tdv+LIMa/c8u/WB6akgzWXHLLu6Bfj+Sw1Y8jwzLlCkz7KRHwJO6I+HZfXqjKipal267j3KpA8xHnei7kHqoC8BAe+lrfIjZqSDio05+PUPmzC+RWQv75MjuuTa1/eyzG7QPurRdnOdcamAEeBRgk+H75woavp4m1Bja5moWcfRHAAEAgc+1AB/AAtBw8HAAcUkIYAGUABeXaBxk/N6QrF0qdokm2oOf6mKMpbpUSo2b6Kfp90e/NQAFpYLAyeh39bBTqx9lBwDhAoBwgAk2DBwAE+uCAoDYaBmARDyrpgEhjK0c37Fv335jCmwwAAHGYHykn7a2ZuELmW7z0TqNuTQAkFgV9Q+aGOtpCLPPi3zdEJ0pF1xwkQFIY0ODLFrdKjs25EtOdr3MWTAiyy9otMWG3/5ChdTW+kf+nDHzrC2Ug6O9XAviN6oXC/5cOkiqrLgADFeBsKn4Vz7YVrJp4zpVybKkvm661ZEpc2d0V38DCMYlD41j0WTkHXWMciyNqUcBLi7BEHbgcfAhnAo+yXt9Fo+yXTU/EXQYT6nhcFBqOJUmxp0sTZp+t/S8AxA0MUt/rsmH+3w/6Illh4MBAQicg5Bv1YDxYVwkmHAOQA4+bJz0BYvdds0XMnbL1q3bjBlY3wJYkBflYHRubDii5fiqZ/6YDUWZxFqK+qXxsb6GPV7Mkg1zNpLeM2fOQpk5c6YBASu5+4d3yYXXHVMpI0vWPzkmuzbUS3lFhpx1yWH5ybfqpLS02BiT9LSLdkYfhE85lE97WMcEAwcYwNzcy/VwXEv207C2dSOZyZy5i+z5kR/OJTgHMxYmmr0sAUgOFICPA4bHhcoVfoAN9XD7T7Ql6oaL+yNf6gi4AEBIW67WuvQTdZvooh9S/V9Ev0qaND2/9LwBUNAvyu53/YBTyybsthw3toakgh0nJCGkG6QgQAa1C+CBYVnz4+oYINSVkJZ6Zdu27XYPx0t4fi5l8WWLttZmByCFHJrJQfqZqjK5PcpiE0w+bBjV3ztg1zlgbNHi5cagMJszYp6WjRrYqnHFymT+1Yns/DY5dqhfODAtmDL6FHsJjMtv2kebSMNvZr5Q27gecVF/wIa+ChDCZ53QwYN7zCC8aPEyu849tMW2M+RmSx72HAWMAIiYsQREUuMceAJkXKpJ2nFC0kmqY9zreTiIhbSDCwknKekwpk6UeHBQ+BNpYny0LU1/GHreASgoNdvf5wNOLZcwLiShYDjWqzDz5HvFWFPj+8QAH4AnqYol1TEYmuND+aIn0gqEFES+DccPS7/mxXQ6TQXojDFU4hlfE6XxMBGzZMntKkguGbJo4VLJU+ZM7SeACEaljqh6qddS20U6Z9RgSldFuE4bYGbAIPog6sxviK0fIyN8UVTVuUH/OmxbW6scPXJAKiqrZMGCxZaOPMnHgUVBQl0AEGDBGh73/TflOqikSjfJtTohCXG/23gciCL/AB0Az1eGn+iiTtQ3tW+eK5ymU5N+ZwD0h6ZoFn64YHqkEBgRaSbsQTB5SDzYTVwV67TfnZ3EdxpIwZykJXuYmEF+9PB+6eeLpiptMeRRr5h655rN+uGUWZjeZnMqWy8ggBDJZv78xcaQqBfxpseHEckDRz0BTyjaw3UYNhgtpBkYtrCArRgONhDhAB3ikA6HBsdk8eo2GcsYlT1btH7DVTbtvXfvHgXbYzJr1hxbWEg51M8AIQEwfrwpwAHAub0nXKQHUAAfgCekHA9HmmT6aAsutQ/ww0VfhINSw1BqOE2nPv1G0/AvBJo4MKH47deSvoYcPOysjAAuXNhWkDZC6nAgw4ehAZFOlZTY0xT3suIX4Ik6BAOF+oUEZCnJQ0akftJkqaw/Ls3HffElBPNxL2VSXuQTgJLM07dqAD6k8br5amWYH3CFvB0OPtDoSIZc9rJj8vSjOdJ6tFYlmjJV49gEOmZnRg9qu+bNW6iqmy/2i6lyfICEsEtphLnu65JsAaGtUfI1V8TF2p2YTme9T/J+zy+AyCUgQOi5gQgX/YEP4Uc4TS8cOm0BKGjiAE3+djEeinHrPOpMn+pcVXJ7D7+518MKH8r43QpAxtiaj8aauqUleVn8V59vcaF+YYDWLBw4FIAqymtk9YWlcsUNPXL/T3w2DaMxRm+X1pLqkpftq5jxAR2YM4h4mBLw4Tph4kgzqmoWX5LgeFO9JFe+4oj89HtFkptdpmDg0g3pkbSOKgBpUBaqaojk4qDhNiYHnwJTGVERWTDoQBNg40AD6DjwJNfxkN7uTRifU4FnogR0MtAJR9twUGo4TS88Om1VsIkUzcSHKXEwMMyKFDNRFZtoDwp1rL29w2xGfr5Qjx0/0dx0XMHFV0RP3HhqszZaNAfIs+gQ25N9+0sxhfJnzV4sH/lEn9z29VF54sF2zcOlG+pDfjAqC/7iq6MwKvEAU/yGAWlPEGGuc68BneZZNZVPTesbJ2dM88uUNQ9WSl4uXxHx7RDB+Bjitzy7QcGjxL5OAUCw6DEVKMJ+kzp9znV+x0pkt+skVayoa5QT/snAhXiI39BEkEkNp+mFTUkx4DSnGLR4MdgZ6M4Mbo9wI2lsC/CVuf4Gd+fxPoODZMA95APgjJPmj/QDGSAZojD1nlC7jFj7Myq5+TlSWVUoC5eNyo5N7Kr3Yz2wTcGgMCxgAhgyswWRH2n4HTNEgMxEpuQ39+JjCD++b7Yc2ztfDm6dJ5ufmKNgUZRI6XnSDtKHylZdXWPtA4i8H1y1QqrBThR7styVWBxhgBLAjK0upI/76btQuwKYApQCkHBe56SkgwtKDafphU9nDABBPnh9QMOUDHJnAp+9cRDyzaxh18C5zcLByd/2SdWBLC1fZWJVcCx/XIAN+MN1pJ3ED0tBsKy0XCZNG5OWpgwZHEisG7K6ORgQDuYE9IiHABxXv5ISggFdIsy95BVx3FdaWmiuorLEHGUDFBwvAmh42/PGZ9xmz5lnoAGIBAADKqWlgIsDi+/TcjDysG/2dbXpuqghAAD/9ElEQVQs1C7vSwdtl5hSQScc9aWe4eOox0SXptOLzigAOpGc0X3QOxO4VONqBIzjb+yk3cKByW0Xrl74amBjC2WOBL7oH2w1DjIgEYCASsbeL8glplHJyS6SZS/qlQ1PoQ72WV1CKnAAdIkBH8aEXKVyYDkZU3KNOPKiXNKjYqIuMrvHKmd8fscsIBIVxH0AMAsN58yZY2DiIFwwDigOMABNnCSAnSe5Sz1Ax53fS385APmSgImgk+pS25QaTtPpSWccAE0c3DgGPrYaGD+mi92+AfO7sTUYCSYKSQng4uOBmokxvuENgIONR/9hjCYCYzJrgrjmTv/oPUVFpbJk1ZBsW58tI6O+0RUXzI7PlzniM0EwLRTSERTAlEq0hyIAlgMHDtjCwrb2NgMc1ijhHJj8IP8AIVZ8d3a0y/RpMwxAUkHHDcsc9Yok5ICD1IMEhUQUUiH95FIjQOTSTkg81DXcyUAn2pQaTtPpTWekBJQ6uG2RoDKBM0XYg2AaB5mQfGDIE9UvnKpG+tvysbwUZJB27J/GUA4opGhgTKVpFBfMAI32lJefIzX1Q9J4zBkU5oXRvaw8O/4VR3yQM6dLNwAZfgAjbYi24e3evUtYRNnS0ioHDxy0j/7t3LlLjh09qhJQl4IQHzmk/Xx5o0/aWlulpbVZLrzoYgMdl25cDbXjMRRoUNfKy8sUfJi2L7JyARuuAUyEqW8AT4BPKgCdDHy8zmngOdPoDFbBYsAnmTqAyBfbIY2E6gAA+f4pnKtqMBZfnihCmTOJh2l5QxjyVDCDscNOY9cJKGCYiqbXCgqypLA0Q1ob3NYDM4cEhtQDAAAwYYBGavE6+iFpgEZIMdiEACTCHHnK8RuUx/0QbeQeqKeX+wbkpW88KrNXbJPjx5pk06Zn7PM85WXlMnv2XAUSt3sFuAA42IxcKkpKaEhBMfUeQDgRdAJoUgEHB038naYzi85YAEplgPCduR2E+CpEvMH5rK+DkRtqUclcEgIs8l3VSpADEQEY3xnLfxLvtiG2PxQV8YUJLZPfo5r/eN75Bj6UC+CwUhoVCbsN9SMP/8RwtoUBJ9IBQMxgATjYm5B87FB8a5dPbQMOlFFSUi7X3JwrK19UIB1NddLccszuZ4Pn5ZdfqcDBDnkAJtb2uK0H0AFoiHMgcnsPfQHYUGfKCUfZv8yl6cymM1oCCnJmCN8BKGmYdqYNdYy45JveJRb0KWOmMTLhf0LaUYAw4FFQYOW0HdGh11kflMHniDI4kAxbzbAdP4rqUldXZ0ADkAwNjUn9jEZVodoMAIKoQ6hhvobJzy0CAKgHYFJTW2MAhUO1DLWOek+dXi6XvmRI+npEdm7OVnBrs/tYXHjBhRcnpBu34wTY+G9faEg9U/OjPjjqjYO8L090aUrTREoD0DidqCYgBcBUySl6B6FgPFyoZVmZDgiAD8jDBlMDH36qT34GBNirHZn0v6pDmqyvj8WJYyZlYHBGAjPJZmBE5iw9LDu29qhEVG95eL1crcFPMj/1i291+SLFqVOmmO9t8OuEy8uq5U3v75Pa+gz5yqdKVPo5YOf9sA3l8suvsvY68CD9YAdKqlgADyBM28mT/Oivk0k7aUrTr0JnNAClMgoMGMxjU+sJScgZGGZ3u5DPjoXv6pjt2Db0sZxM/lEccJxRD0mFfImzaAOYYenvyZaPvXe2zJw5eVzCYap+aHBElp5/SNY/kSFlRTO4w+6H2TlYfteuXbYCG3sP5VHHjo7uRBkOQBydyid8AnzwCwuLZfXFmbL0bL4jPyKH9o5KR3ubtjPbAPC66643kKEu2H0cgNwIHaAbwEPfTJR40pSmX5fSEpCSMw/g4+GkQRrfjdIhZSQlIDdI2yxRYYHtQA8Qsn1jCgQmA/E/4fwigDQmBfkVem+JSh8+ewWYYMOx/WG1/XL0ULtUVkwyQIGoD2t4mFLHJhSfCeLeotIxKa3io4IOmmaUVrVuzuw54wBEfesnl8hNb+ajiSPy3/9WJfv2b7dr1PemV7zS7nc7jzsWFgI+0WbywqXBJ03PF6UB6ARyELKQBmAwV8UwSCdVmVBDwtXVuYpkgMP9hhkuibDf3X6qhAWYmDSk3c492GoACxYFAirQ4OCwzJg3LLu3olL5Gh8Ynnv54F+q2kNZBpj6r7yGza0OVFaupqfOJSX+HTNmsT788W6ZNE3k4x/OlqaGI1qlUZWUMqRW63LB+ReZmhXGZabUkYaSCy8dfLx8ByAoDT5p+m0oDUA/R4BQOFfFfM8VthaAKKbKfdEdgDRt2gwZs9MQud0ZEsHFpRfgAXL1CFegUhN5xUpk4tygzMcJs6RmSrf0dpZYfAAO4BNMD2Fy0ppZPYeHVVUrN5iz36QD3AYGh2TqtKlSVFgm7/qrAZk8fUzu/G6O7N+ZJccVgDhYniNB3vue/2FtQvVC7Yr1PEg+HBQW4EO+nn+iRYm2pilNvyk9LwAUjBXuhU7wlTu3B+ECfNwe5KoYPozKYsE58xZq25kCdwEowaIGLPyAaflKBv3DxtSJEgTxzI4BHKXlvZKd5V8MhZhS54iOVIbXmkUhMjqUJQtXZEj/YJuW4XarWDvEQsOXvn5Elp4zLE8+OCi3fLlAdu/ZqgCaY/W8/MqrZcbMmSYhATzYfsLg7HaupNoVqhf1SINPmp4P+q0B6GSA88IHIZgrKQnBdDBfqhrmIOTT0Kgoq1efIznZfBzQjc12HGvcr+IKfTIGbGg+gwP9lg5wAnDCSE267Jxh6ekekqqa4nEAQvrhPvJI1ilZP4UuaTxaKO/4m6Oy8tJtkpHVp3k62AFEDYcKZN+OPvnSxytl775nFaC0PSrVAZzvfvd7hY/+saDQJR9XwQBbt339vME5TWl6vug3GlHGTAl3MoIpXujkTYDBnfFgQlfDkAgcgMIQzX4xmLa2rlY7x6Ud+gaJBsLndyJLO5iMtTsATzC1H24mcv61h+Wbny9TlcpXQXMOESASfR2gkxomi40Pz5NvfGam1i9LXvL6Q9Lb459RZnbv4K5S+dgHi+TAoe2aJwsOvcyPfeyT+tu/qorEE+CDeklcqr0n6nk6PNs0nTrkoypNJyGYG4YDUFz9CGM09pKQfHyfmH9X/oorXmxHmQJafti7SyEQPp+v0YAxc0PDccvTAYTHkCWLzjkkP/lOnlRW1MhAPwfEi816OcgVWFoDNk3v9Qow0LpmjsrYcJGsf3CRtDcXSm8fe738cHykoY6OFgWlbpfGZETe/4EP24ZSwIZ1Pth/KAepzqUfX1wYdQyXpjQ9n/QrA1Aw0q9Cv07aU5dgNtrhNg98n5J3NSxmwFwK8tkiVJgbb3yFsDoZhcs/Toh65VmhkpFjroJYa2tTAnicBgf75ZG7sqWspM76D/Bgd7qfs+PfRGfnOYDA9TCQQwFKUEbGsOx6tlhy8/stLfHkhapn98qovOa1b5Rzzz3XQNNVr+QxGgE+aeBJ0++DfiEAMbDDpf4+XegXt8WZHL6GAWONTQAQElBIJmzcZPqa8NSp0+WSSy43g/PImE+Ns+6H6e74MKExtJZ9+NCh8T5F3aqpqTOgADD43ddHXI252toaqaystH1igAVZRF7cHz642Xa8TrIyyg18mFnz2bY+a9Nll10lNylIco01TDHtDoDSJtpIW7k+Xtc0pel3RL/wUPoYgL/JIHwhDtwApKTvR17AuBFOxvkKZ4LJa+4ACmaujh8/pv0AxvsGUpNCkEj0PlYqt7W1KKBMtXyQppL9LfL2vzokZ1/SIZ0dI9LelKfSE2fuKFDkl2huHG7Wr0DIKYnJZ4QDOAAQVEWvj0hzc4O0tDTKi150nrz73e8zEEXywfhMXQHSJPgg+YQ0lQafNP1u6TkPpSc6dQA+R7KT0gtl4HqbnEkJpzo/uIsTBf1UQcAjPu2Mw8CLZBEfNfTvh3WNnzzIquZ777lLdu/ZaeCTraDANgvW3gwNxPEa2IWy5ayzztEy2T0PZciU2W3y3v/ZLwVFWVJWKfb9roHuLOlsE8nOzZEDB9rkI3+UIZOn1pj0AqDYndrv1B2fOh48eEC69CbqeuEFF8nb/uRdJvVwrEZ9fb2pjIBPqFyAV+STpjT9Pug5JaCTgc+vOjBfCAM42pTwEr8TP1JAKcLuh+PaieloM80GtCBAa9r0adLT3afSR5PZfzBijw6NmDF6SK+biqRAwX6s6ppa+03awZ5KeeSePFWfhqWwaFCKS1QyyRUpLs+Q/ELsPRly53dV/St0VRCVkPKi3/max7ZtWxQEOw00r7zyxfKq17zO1C0+Kz1lylQLc2+ADw56ITy7NJ0+9Ct9lic1CQP0l91yqg/iqH+qH85/+2d73Ll9ho8KwuSAwkRJiIPBkIaQflC9QhpiCp0vXWzc8Iw8ve4pZfJsO6OHbRnkyyd6UJfYfpFfkC/FhcXS0HjcpBK+SFpVOVmlplGpqFKAy+5SiUglscEs6evOkdZmtmhkmhQDiFAX6nD48H5pb2tTUOJrGaPyutf/sapeL1KJp07mzJlr0g+AFcCDz/MK6SdNafp90q/9XbBflvyFCD761wAhfuMAHQ8nwSgMxBh2ASJmu4LxASFmrXp7ASC+K4bfYyoaaXbv2ikPPnSf9o+qYnovBmk7m3l4VMOsE9LyFJtYM2SAp2WNaV8Wq6TCkRgYuFk8yKed+7Wc8ooKVb/c8D2s9dm3f4/w2WiXZMb0vmJ545veIgsWLFS3QKWeKYlZrp9fXMgzO9WfW5pOT/qNAIjB+ly3ndoD2VUmCxm4pEo9+H49FXwiDcBjwKA+QOSSUNiCACGXgrD9BPDwPa8I9/cPqETULg8+eJ/Gd6jqNWyGaAoc1Lxs0aKVZ9XRSvA/WUfqwjIAu6S/MxQw5y1YZKCya9c2sy/laH6A3aqzXySvetVrZNmyZTJjxgxTtwCeiaCTBp80/aHpt/oy6sRbYyATf6oN6mRdYeb4ffJw8rc7l4Dw/YsSgA8qGT4AFAZppCAAqLe3T9Wx7hQw8i+usvoZANuxY7ts3/6sSUnMitkesCHNW0HGei2l7xwMPRwrrOM3daGfc7Nz7Mus9fWT5GUvv1muvfZamTdvnq0dConnZGBDmPg0pekPRb8RAHHLRIA5WdypQskmBvO6T7xf8+sEYfiJ10MSMpVpfFYMIEIF47M2/eMAhB0IAELqCTBCOsL3o1P9E859fb0quexUt126VVJiGh4al76sTgo4+AQtzg3dHPGK2ua78gtksqpXl192lVx00UUyd67becI4jdTjalnyBQERDpemNP2h6LeSgILIgoEc/qlEqc0jHL/dP/H3LwoHMABAGKHDFhSGaFe/sAPhsP848DBFzyJAjNH+6eVBAy/up69Is3//Xtm8aYP0qLSECJSrYJQq7Ywp8AE+OdlZUlRcIuXlFVJaUibTVb2aP99tPLNmzTphTU9IPgEyE58Lv9PST5r+0PRbq2ATB/apRMmmOSO7nxomjW+V4BznVOmHOP/tPioY97oU5OATDvsO0o2Dj4NOqtTT18eH//zjf0hAqG9u9LaKqITis1hIRNRnz56dtogRACksKJIyBRxmsSZNmiK1tXWmWpWXV8rkyZPsvGi+4856IIAnwAdwCbUrleJ3GnzSdCrQby0BcfupCEKpzfLwicBjoZ+Ld2e/1I+ZMa4BOlwCgFJnw5B8QgoCfEISAoCQePC5DvAgObn9yA3aEH3nWx9cVSIecCCNnz3tX6CIvVqsYCYds1/xna4AHgDrZPaeic8n9Vqa0vSHpOdFBYPI5lQa1KnNirD7SZBJAgyUBKBUp12kfkzFOxA5APE1C1Qql4ACiAAcfjsosQcL4PF0YbxGjQuizwAUtk74cR9+8mKcxcOGUfZpIfX4eT2+f8sBKvlZHPJIlXomgky0ZyI4pSlNf0g6bSUgB5REKBFwP+JTJRynMDZHOoQU4iBAw9Uv4l2VCpVqcNABKGw84ft1t/mE1HQy6QfgCYNxSDNIOEg84YcEhCMt+YXEQz4BLPjR3ngu/KbMuI5LU5pOBXreJKBTkVKbFmH3A2RCCkpeI9p9QAKJx68DHFxLGqD9QHnAh7CrWTj/7aCTBB+XoNxF2QABoAOIACq4OOYjFXBwqWoW91CHVNCBAnDwvQ1ebyg1baRLU5r+0HRaAxCU2rxgysSvE36n2nuI47dfT6pehGP9j4OQS0EAjEs6+G7rAXhi2h7Q8fuT5WHzAQdSwQeAwe4TJy3iAKO4DniEIx+AJBVMUoEnwC4VdNLgk6ZTjU57AIJSmxhhfA/jn/y3SysBQC7FACQh1eACkCLs8Q5ULn0kwQzCDzDAYfvxY15d+gkfFxJPSD1xX1DkhUvNn3pCcS3VpSlNpxKdEQAUlMqk4Xs4QMfBxn8HcIQE4+BDONSwcCHt4EcaXNwL4cH/AQRhNMb+419dTR52HxIPxuiYHXsuEIm2QNGeSJPqT7wvTWk6FeiMAiDoZAwbDuBJgk7ytwMNgOI+QEPYgcmBh3s8jUsg/tvzgFLBwIHHAShmv1zaSc5+AUCRNhVAwg/yers/8VrqfWlK06lIZxwABSWb7SBjoQTwpIIJziUaACfVFuTgw3VPG1KP58fXKLwI9wMMcD7zhWTjqhXOJR5fwxPgNBF8fhlRdqT9Ve9JU5r+kHTGAhAUTXffgYMwLhV0/JqDjscnnacnnMzDiXjAg99J8HFgAYSSa3fCB4BIw+9IHy5NaTod6YwGICi1+QCJg48DjodTgSYkoBOvxzUcWOHh2L3uPucAASSEfQaMExKTgJMq8YQPhZ+mNJ2OdMYDEJTaBQ4ePw8wIQ35dZd4HLACuOxu85PgYX9PABUcgANNBJ5w0EQ/TWk6HSkNQOPk4GEhDYT7eSBy/2QOsAgfcs9VrlSpZiLopIZTaeLvNKXpdKM0AE2g6I7wAZzwiTsZAEERDtBIBRR8BxnCJ0o7qWnCpeaTpjSdzpQGoOeg6Bb8iS4VhCJNAAfkQGIh+52UcByAoAAYj/95sDlZXJrSdLpRGoB+AaV2DeH4HVJRalxqWseOJLAEyKT+Dp/74lrkEdfTlKbTndIA9CtQahcRjt8AEVgBHsV0e1AqiEQ41SePifFpStOZRmkA+jUotasi/Kt0XyrATAxzfxqA0nSmUhqAfkOa2G0n68YAmAgHpYEnTWlySgPQb0m/rPviOoboCKeBJ01pckoD0PNEqd2YKvlMpDT4pClNSUoD0O+Q6Nq0upWmND03pQ8H/h1SGnzSlKY0pSlNaUpTmtKUpjSlKU1pSlOa0pSmNKUpTWlKU5rSlKY0pSlNaUpTmtL0e6L0QsQ0pSlNaUpTmtJ0RlJaCEpTmtKUpjSl6QwhjrIbHBw0Pz7EfSZTWghKU5rSlKY0pek0pL6+Pmlra5Pt27fLxo0bpbm52eKGh4ftOh+I4yuVhYWFUllZKSUlJVJWViYLFy6UuXPn2tcwEZjiq5jsbiZ9bm6uufjQ3AuZ0kJQmtKUpjSlKU0vMEIw6ejokPb2dnOtra3S0tKqQk+rdHd3S09Pj/T3948LMfFVFQSZOKoFYWhoaMjSDAwMmAshhzTcQ5oQEzhhE4f1KC8vTwoKCkxwQoCqq6uTSZMmmV9TU2NxLwQhKS0EpSlNaUpTmtJ0ihDCy5EjR+TgwYPS2Nho310qVkGDV3VzM0JOuwo/XSbgZGaOSX5+ppSW5kh5RZYUF41Ke+eg7NszIEODIkPDgybkpApAEEJPS0uLdHV1mYCUmZVp5SANIAD5ceJ8C9OSG8W9IUSFgENawiEghXUpBKTa2loTjOrr601Iqq6uloqKCrt+KlBaCEpTmtKUpjSl6Q9IWGDWr18va9eulcOHD6tw0qsCRZZUVjI9latCDuFsFSCy1c+U8vJMFTAypLAQoYUcOOt4UI4c7ZUf/LBDtm7uldGxYRlNWIBCgEHgQcjq6+tVIWpAy+nT3whTo5JfoAKMZlNUlGfCzOjomAwPj2ndhlVoYlqMKbHRhKUox/zs7CwTesg/hKBwEcf1EJIijBWptLTUrEUISQhHCEmEEZKKi4utvr8PSgtBaUpTmtKUpjT9AQjhZ82aNfLII49Ie1u7DA0PS2HJiFx6aa2cu7pKBaABTcUrGoc1J8IQgo3Zb1SoGZJ77+uUu+/qkn4Ni2D9SX7XGx/LUV9/r4xZvEhx+Yicc3G2XHxRjSycWSulRfmaEonKBabx/O3eLOnurpTW1hI53tAhBw40y/79x+TQ4UY5erRZWls6VZhisbXYVFlurgtKIfyEUMTvVIEphKK47vfmqiBWZNaisCLFNFtVFX1SZvc8X5QWgtKUpjSlKU1p+j0RU1FYe/bv3y9bt241f2Rk1ASi2fNE3vKW+VJVPkNTNqhrV5fNbUaj+roeHRuVLBUYEBoQjPbs65Nvf7tZdu3oV+FgZHwNT7zaR0aGpbe3R0ZGR/wedTPmi1z3ukKZPqtYenuGpG9g0AQLLDskycpCYMmQ7ITLzcqU3OxMycvOlvzMAsnLLJU8KVcRqUJLKJGxkTxp6xiVlpZ+OXK4XfbtbzQh6cCB43L8OFN43SpIDWra5MLqnBy3JIVANNGFcJT6GyEpFnEjGM2YMUPmzJljPoLTb0JpIShNaUpTmtKUpt8hIehg8dmwYYOt92E9THl5uQlEvjB5SGbMzJC3vmWG1NfP0jsKZXB4h3T3d8rQiMjwCALMmOSrEFCSXyA52RnSr/f87P42uf22Dhnow0o0ZMIU01/2WldhxhY89/dZGAFI5SfJzs2Qxauz5Pyr8yUvP9uEJnaMFRUXSnFxkaiYpXEDKnikrvdBOMqUjEwVrrQemZkj6sZUiFEBSV1eTqbkZ+VIbmae+oWSl1EmuSYglakrlpHhXGnvGJPGxh4TivYfUCFp31ETko4da5X2dhZxD1t5CEl5eS4khSA00XqEMIQfAhWCEZaixYsXy6pVq2T27Nl2z69CaSEoTWlKU5rSlKbnmdia/sADD5g7evSIWUJ43U6e7IuDe3t7VTgYkYHBYSktG5PXvrZUXnTOVL1zkroMGRndo4LQkL74syQrI1t9dSqIiPTL0eM98s1vN8n6pwckSwUS1vrgyD/cwOCADKuAlZHpwkAmQoH+J12fCld1M3vlxjfMVSFJ5Nl1LXL0YJ8KNMVy/XU3ytVXvUSFiFEZHOnVOrRJ33CDDAw3Sr+6gZFmFZN6NMdhyxvhiIxVxEKi0DiEJxW2VDhCWMsxC1KWCUlYkXIziyQ3o1RypFLvK1enAt9AtgpCw9LU3K1CYqvs3XtM9u07LocONcjhw416rVfzyZbCIhUAVQBC+AlBKH4jDOXn55tj2mz16tVyySWX2NqjX0RpIShNaUpTmtKUpueJGhoa5Ac/+IE8+OCD+vLuMitPZWWWrFw5SV/IlbJ//5hZaIZVwBkeHlXRYUTOXp0jf/L2qZKbg2DA4YUIFvhMhYXLkL6BDnnoka3y49sbpbXZLTJYckIAgvhN/ixi9ukvi7Y0QxqfnZ1j1qL29g4VtFSk6u03geyNb/oj+chHPiwVFQgmv5iGR/pUOOpQoahFXZP0DR2VnsGDMjjaJEOjHTI61mft8uKx5GSahQkhKVMFJ5tqU+EIIYmptrwsFWKyclVYUiEms9im2rIE4YX+KJNjx4blmWd2y+23PyrPrNslefl5KuzkqQDEeUUc+OhnFiEQhTAUa4vOPfdcueaaayzuZJQWgtKUpjSlKU1p+i2JLe233XabPPzwI9La2iElpRly1Ytr5IbrZ8mMmRWy/2i/fOfrLbJnZ69kZY+aUMLuq5KSMbnp5iq58vJlmkuBCjr90tHRL61tfdLc3CvHj/dI4/FeOXqsRxqO90lf76hg3BkeGTaBJ7a/sxCa9T8IQKkzQcSPjo6YMDQ4gPA1LHl5+SoEtduU3A033CBvfOMb7Wyf54Moa3BEhb+RdhWUWqRHBaT+4WPqjquwdCwhJA3IGHVSASkzg0XOXuEMFY4y1f1/9t4DQK7juhI9M9M9Pd2Tc86DHAgQBAOYc85RzJIoiqRESV7L8urbWtlap3VYf6/tXX/b+7+9liiSYgJAgCRIMBNEjpNzzjn2THfP/HuqujAPQ4CkJAYArEMWql7lqvem7ulbyRPtgs/rQpIQl0RXgrTLhdkIN1q7evB3/+0w3tkyhLSMBHi9PkV0SHhoSIRo6OYONBoSwdzcXNx9993KXghLgiwsLCwsLH5DkPz86le/wjtvv4uR0XHkFsbg3gfycOElSZiOmEHf+ARGRwM4/EEUdr/uEqk7f26PEb9RrjkR3BGYnuYC6RDID+bmONXEaSxJoqaddHySGK4jcmp/jD+1S0REJLe4c4psFnNcJyThXm+MWnxdX1+PzMws/OAHP1AEiLutvkiEQjOYmR0VgjQopKgHkzMdmJhuw5SQJPrNYgpuTxQ8MSRHc5gYm8XwwAyGh8ZQXzWMV58exki/CwnJXrW2yickyBfjRQzXSoWnyIwhCeJUGfuLi6cfeughNVXmhCVBFhYWFhYWvyZqa2vx3HPP4cMPd2FicgIrz4jHXfdlY+laF4amJ4QQzSIww/U5syK0I/HByy601s0J4eHZPfO7t2h/kiFpMobkx0mA6EcCRI1HVFSkIj4zAb3gOi4uHlFCiCYmJpWGaNWqlbjrrrtwySWXKIJw0kGaFAhNCDnqxYi/FoOThzA61o/Z6TjExRQgO/lctXZp8+aX8Oabbyr9UUqqPnjR54tVGi4unibMImqCbWd7r732Wlx55ZXKz8CSIAsLCwsLi0+JmtoaPPvMs/jgg11CQGZw3kXJuP1rGcgunUP/+CTGx4FggISFd21FYmx4FtV7o1CxKwLjYzz3Z57Q0BiS4yQ1xqafMeaZBIhuY9OPcp+puXA62u1R2+F5jQbj+GJ9uPGGG3Hvvfeq7eSnC7j26he/+LmQ0A+RnJKCGI/3qLaMhJCG/UOCyH7gmqDzzz9fkUAnLAmysLCwsLD4GFBMHjlyBM/96jns3LUXHu8crr4+Hdffmgxv+gz6R6cxNSnkZ4brXCiJI9HVNoOh9jysW3on3K44/P0//K06H4jTMxTKhsQYGEJD0DZEh4bTPNRk8K6wQCCoND4U8oSxqfVgGk55ccs4Cc8dd9yBq666Sq2ROd0QEKJZXr4D73+wWQgQNT8R0j+R6OvjnWoTQn64MHv2qGaI/XfnnXcqIuSEJUEWFhYWFhbHAcUjb19/5plnsW/fQaSkReKmO7Jw8dWxmPX6MTgSQGB6Tglkan1mZyPQXD2N0c4SnHPGHVhzxhlqy/jg4AD+9X//KzZt3ARvjFdpbaih0Pd/zRMaJwmiIfkxd2xRuzM5PomR0ZGjC3+NgFdrgSRp2aIyXHfd9bjmmms+s4XOJxtm5/wIhnYLOdwv7Z9DtJu0k9Ne+WJ4yCT7uxu7du3Gm29yez2v/phQW+afeOIJRUKdsCTIwsLCwsLCAYrFvXv34tlnn8PBg4dQWOrFnfdm48wNbkzMTmBobFaRH66/iYpywT81i8q90wgOLcelF9yBFSuXhnOax779+/DYY4+hsaERa9euVeSGmh2eJ0QNjiE7BEkRNTu01SGFytb14g3xXO9jrpbgAYEXXHABNmzYgJycnHAOpx/IVAKhDiFBr8AV2Sf9kSxmSkyMkKAyiZEmJiiGJ23XiJlAa+so/un/6UZy4np87wePw3McjZglQRYWFhYWFgKSkZ07d+Kpp55GXV0tzjgrEXfcl4ni5cDQ1ATGxkUQz/BiUp6W7MbIYBAH3p+Gd3Ydrr/qbpSUFYRz+ii4W4sHJ/70pz/F2NiEkBifCPBIpQ3itRbUUHDdilnMa2AIEUHND7VAJEErVqzAH/3RH6n7tU53zM6FEAiWIzLqXbgj2RfUgPnF8FTqRWJ4BhCfW8U0iBFCKiRoUPrW778UufF3SB+K93FgSZCFhYWFxVcaFIPU/Pz7v/8czS31uOCSVNx8VypS8mcwMMaDAUVMzgURnInE3Gw0Olv92PtWAFmJF+DWm+5ETl5mOKePB0lWf38/ampq8Prrr+PVV19VxMap3eEUmAHrRRLEOMZEu6Ph9Xlx5ZVX4Pvf/0E45umLUGgSobkPEe0qlyfSFb24fA4ZiAA1bj4xY2KqxXSLCSIgz90zgxgdy0dR3JOI9Zz4/VgSZGFhYWHxlQTFH9f8/PznT6GppRpXXJWBG25LRWTysJCfafCyUswK+QlEiYlG7aEpHHxvDivKrsJtt92G5JTf/Iwd7m76y7/8S2zfvv3oomeC02LU/JDwkDTRENQSkRBxofQZZ5yBH//4xygqKlJhpyPm5L+puQp0DT+N5vpOVFYNYKDPj2AwCt7YCOQXRGPZyiRk5vuQ4I5DwlwMIiNCGJ8bQufECGbG16A06dvwxsSHczw+LAmysLCwsPjKoa6uDk8//Qx27tyFksUefPeHpcjIjULrYLfeWRQZwGzIDf+kG/vfH0HlrihsWH8z7rjjFnWH1WeBw4cP4yc/+Yk6cJHgtnYz/UUSZO7EIjHi+p+srKyj27w/6U6sUxuzGPR/iLcP/CV2vDGKyf5CxHpy1aLyZctWITe3APX1Vfhw9xYk5HThaiGuS5ekInouiIGJEDyBG1CadrtalP5JsCTIwsLCwuIrg+7ubjzzzDN477331J1ZkxN+eBNmcM098dhwRQoiEYWZwCwmR6Ow4/Uh1OyLxvXX3o3bbrtJaWw+S1DL09DQgG3btqkF0tzRlZ2drdb5pKSkqNOc4+PjFQkiOfqqwD89ih37NuKD9/chIpCJyfFpJAoJXLv2XKSlpqOxsRZHjuxTJ233DlYhKa8VN9xdgNiYXGS47kdm0upwTp8MS4IsLCwsLE57cLpp69atah0O783iKcI8U4cLk6cmOc0SQEZeNJasTsL0pMTv9eGm6+/B3ffc8ZmTH4sTg0cH7N69G1tfeUVdheGKjEZySgZWrz5LiGCkkJ/9aG2thyfajX37dyIyrgVX3pqGSy66HsVJ34DH9etNUVoSZGFhYWFx2oILjqn14c3uXIfDNTUkPjQkQdMz03rdjUhCisPU1HTcd9+9uOeeu4/Ztm7x+WNsbAwbN27E3n37kJmZrc7/KSpegkVlyzA8NIT9B3ZiamoUUxOTeOu9V7BmgxcPPnIllhffgiTPGeFcfj1YEmRhYWFhcdqBoo33e5H8cP0PyQ+1P1NTU2pLOm2evszFz4wbFxuHm266CV//+tfV7eoWXywaGxvx1C9/iZGRUUVEPdE+rFq1Dikp6WhuqkdV9UG4XJGoqa5Gb18PfvzjH+H88y8Mp/7NYUmQhYWFhcVphe7uAbz88lbs2rVDyM+M+Og7t6amJhX54ZTL9PSM0gbxCoqLLroI3/72YygoOPE5PxafD/guduzYgU2bNyEuLlHIjxepKVlYtXqdugutouog3n//TXy4411EIBKXX34ZfvJffvKZnY9kSZCFhYWFxWmBubkxITcVGBraJ/YQJicT0dQUKWSoFocOt2AuNAdPjBszMwEMjwyjrLQM3/3ud9UJzhZfPIaHR/Diiy+qXXLp6TzLJwqlpctQxumv4QEcOLgLU5NjGBkewvY338BDDz+IH3zGZyNZEmRhYWFhcUojFBrHdHAfIlCOaNcEoqJ4gF6xmDgxTWKqUV0zjn/792Hs2tGLpORYPPDAA7jlllvUVnSLLx76iIKnMTE+icSkFHg8ZvorDc3NDaisOIAYbzQa6uvQ0tKMH/3nH+HSSy4Np/7sYEmQhYWFhcUpibm5WQRnmxERsR+uyC7x4S3u1CjkihnGHI5gFgMIIAojsxM4UjmM2g9X4Nbrv43sHN41ZfFFwyxU37z5ZSQmJiM6Ogbp6dlYLQSI12FUVB5Ee3sDfN4YvPveu0JYE/EXf/7nn9u9aJYEWVhYWFiccpibG1HkR1+XMCKEJwERWCxuXpJZK+SnVijRLCbk34HpYQwMj8ITXIWVOf8ZURG8a8rii8bg4BCef/55HDlyBJlZOYiMdGHxopUoLirD4PAADh7YhenpSQRmZoQAvY1rr7kGv/vD3/1ctXWWBFlYWFhYnDKYwxT6p97AwYrnULF/HEMjAXhjo5CRByxaFovi3GSkxbgxGxmB4dA4BiZGMTQ4A29wA5bnfhOxXrvz68sA70v7+c9/gWn/DJKSU+H1xmL16vVITkpFS0sDKir2w+fzoL6hTu3q+93f/U+49tprw6k/P1gSZGFhYWFxymBgvBxvvPcUKna6MReKwZKly5CdnYdDh3fh4JE3UbhiHFfcnILMHA9Gx0bhH85ASfI3kZexPpyDxRcJTn/x9vwtW7YgOTkdLlc0MjNzsHLlOvAM7MqqQ+joaERcbCzeefdtIUI+/Pmf/xkKCwt1Bp8zLAmysLCwsDgl0NfXjzfeeAdHDleoLdIrV52J6ZkJHDq0G8NDI+pAvf7RKlx0kxvrzstGQuRFWJ7zANzR9sTnLwMDA4N49tlnUV5eIUQ1F1GRLiGtq1FcvAiDQwM4eHA3ZmbGEZyZwVtvv4XLLrsU//n3/zNcblc4h88flgRZWFhYWJxUoFii4X1ZNNQm7NmzH9vfeFud7kzyk5Kahuqag2hurBNBOou6ulqMTrbi/GsScNPNl2JV0cOI83wx2gSLj6Kqqgr/5z9+gcBMCMlJSfDFJmDNGeuRmJCMltZGVFYdRGxsDOrlvZVXlOM//acf4Kabbg6n/uJgSZCFhYWFxUmLluZWbH1lm7ppvbCwDEuWrMDISL8Izn1K+8OrMNrbWnHxpRfg4UduQ15uPlxIDae2+KLBQyi3b9+OLVu2qpOfo6M9yM4uwIoVa8luUVl9GO3tjUiI8+G999+D2xWFP/2zP0NpaanO4AuGJUEWFhYWFicdxscn8M7b7+PDnbvg88Vi5cq1iItLwP4DH+CNN17FxNik+HuRmpaqFtGuW8ct1hZfJvr7+/HUU79EdXUtcjj9FeXCsuVrhLyWYnCgH4eP7FG7v2Zng3jj9ddx/gUb8Ad/8AeIifnydutZEmRhYWFhcdKA11uUl1di27Y3MToyisWLl6OwuAxdXS2orDyIoYEhIUYfYmxsGL/3ez/CQw89BJcrKpza4ssAaUR5eTl+/vOn5P1B3b0WF5+I1avOUtNfrW2NqOL0l5DW+vo6HD58EN/57ndw1113hXP48mBJkIWFhYXFSYHeXi58fgsV5RVIS8/CihVrRMDOioDdi76+XoyNjqKpqQFFJUX4/pPfw5KlS8IpLb4s8Cb+bdu2YevW15CWlqGmv/LyCrFs2RphGEB19SG0tzUjXk1/vYs5+e9nP/sZVixfHs7hy4UlQRYWFhYWXyq4jmT37r14++33uGxEBOQadZdUS2s9WlrqMTkxiYbGevj9k7jvvvtw5513qAXTFl8uent78Yunfon6ukZkZWXD7YoW8nMG8vKLMDIyiMOH98E/NYpQKKjWCZ21/iz89Kc/QWwsrzM5OWBJkIWFhYXFlwKKn6amFrz66htob+9Afn4hysqWC9mZQG1tOYYGB0XQdqO5pVGt+fn+978nwjYrnNriywLfGy89/cUvfinuCMTHJyIhIRlnnLFO7CS0tbUoDZDP60GjkNd9B/bh0W99S93XdrLBkiALCwsLiy8c4+PjeOedD7Bz5254Y7xYtGiZukizs6NVhGgThoeHUFdfg5gYDx5//DFceulnf3mmxa8Pv9+PV155Fa+99gbS0zn9FY2CwjIsW7pareeqqTmid3/Fx+GDD97H9Iwff/zHfywE6YxwDicXLAmysLCwsPjCQJFTW1MvgnSbOkwvNzdfTZ8Eg0F0drZicKAPLa1N6OrswCWXXoLHHnsUcXHx4dQWXya6urrw1C+fRnNTi5qu5CGUy5aegfz8YowIaT1Svg/T/jGEZoPY9vo2rDljtSJACQkJ4RxOPlgSZGFhYWHxhWB4eARvvfUu9u7dj/j4BBSI8ORN4mPjo+jp6RAh24G6umokpyThiccfx5lnnhlOafFlgAdT8vJS0oSDBw/hF794ChERUYqUJiWnY+WKM9Q0WEdHC6qqDsHrjUZLSzP27NmNhx9+CI888kg4p5MXlgRZWFhYWHyu4DTJ4cPl2PbadiE848jKykFmVq6aBhsZGUJPdydq66owMNiLq668Um175zSLxZePyclJbH3lFWx/402kpWYo7U9BQQmWLl2tdnrVVJejva1RyFAcdux4HxMT4/jJf/kJzj777HAOJzcsCbKwsLCw+NzQ39eP17ZtR0V5lZoWycjMVlMpIn4w0N+LhsYaNNTXCCnKwKOPPoply5bphBZfOjo6OvDLXz6DlpZWpKakISbGh6XLViEvtxCjY2OoqDiA8fEhzIYC2P7mdixbuhR//LM/RlpaWjiHkx+WBFlYWFhYfOYIBILYs2cvXn/jLQQDIaSmpiIjIwupyenwT/vR0tqA6upyjI2N4rrrrsXdd92FyKjIcGqLLxOcBtu3b58QoKcRGRmNuLg4dQbQihVnqlO7u7raUFV5SMKEKHW24dChg7jrrjvx+OOPh3M4dWBJkIWFhYXFZ4r29k5s2fIKGhubkZSYiHQRoDm5hfDEeNHT0ynk5zCamxtRUJCPRx/9ltgF4ZQWXzY4/bVp82a88/Z7+vBDdzSKisqwaPEKYC4CTc218l6rEYE5HCk/jKmpSfzuD38XF15wQTiHUwuWBFlYWFhYfCbw+6fx/vs78M4776vnlNRU5OcVISM9G6Pjo6ivq0RN9RFMz0zjjttvx3XXX6fiWZwcaG9vx89//gtFYrn+x+eLw5IlK5Gdk4+pyQnU8OymoT7l3rlrB0qKi/FffvpfTumzmywJsrCwsLD4rdHQ0IRNm7agp7sHiYlJauqrsKgMbk80WprrUV15GJ0d7Vi6fCm+9a1H1PSYxckBLlzfs3sPnnnmV4iKciMuPh4pKWlYuvQMtXuvf6AbNTXlmAsF0drajMNHDuLWW2/Fd7/7XbV77FSGJUEWFhYWFr8xxsbGsG3bduzetRcejwfJyalCfkqRlZWLwcE+pfnhoYecPrnna/fg4osvCqe0OBkwMTGBl1/egrfeeie8+NmLrOw8lJYshtcbi/aOFiGxdfL2QjhwYB+Ghgbxwx/+EJdffnk4h1MblgRZWFhYWPza4OJZbnt/+eVXFBFKSkpGbm4BSkqXYi4UQn19FSoqD6K3twfr16/D17/+dbXA1uLkQUdHp1r8zN1f1Px4vT51dlNefokKb2qqQW9PB8bHR7F7zy7k5eXipz/9qdh5Kvx0gCVBFhYWFha/Fvr6+oT8vIrKikrExcchLT0DxUWLhQiloKe7C1XVB9WdUfFCeh56+EGsWbMmnNLiZAAJ7P79B/Dss79CKDSnpi/jYhO0Bi87D/6pSUVih4cH0NHehsqqClx/3TX43ve+hyiXK5zL6QFLgiwsLCwsPhUCgQA++OBDNf01J4I0OSUFRcWLUJBfgsnJCbXrq7amQt37ddnll+Hee78G12kmNE91TExM4pWtr+Dtt99R6328vlhlFxWXIS01EwMD/WhqqsYQpzJrq+GfnsJ3nvgOLrvs9Ly7zZIgCwsLC4tPBKdMXnrpZbS2tiM5OVEtfC4rXY4Yr0+dGFxZdQgtzU3hQw8fQUlJaTilxcmCtrY2PP30M2huaVMHVnINF3eBFRaWqvN/Ojvb0dxci96eLtQ31mHxojL84Ac/OK1v7rckyMLCwsLihJicnMIbb7yptr5Hu91K+8OpL67/GR0ZVuSnprZSTaHcfPONuPmWW8IpLU4WcPfXrl278MILL2F2LgLJScnwuD3Iys4VArRIaet4/k9zUx3a21vR19+DG264QV1fcqrv/vokWBJkYWFhYfERUDRUVlbjxZc2YWR4FCnJycjmrqGypYiIiEBTQy2qqg+jvaMNixeXqSsvMjIywqktThb09w9g48ZN6gToxMQU+HyxiIuNRUFhKfLyizExPoa6ugq0tjaqy09jPNF45FuP4Nxzzw3ncHrDkiALCwsLi2MwNDSELVtexYEDh9R9X+np6SgpXork5DR12WlV1QE0NDeAOoJ777sXF110oU5o8YWBoptk9ESg9qe8vAIvvPAi+vr7hMTq7e+pqWkoLV2GpKRUdHa24vDh/Whra8TkxDjOWn8WHnjggVPq7q/fFpYEWVhYWFgo6EPz9mLzy69iVtxpqSnIzy9GfkEppvx+1NWVo7a2Cr293Vi37kw88sg37bb3LwGzsxTbDtEtzmAwiGAoqG7fHx8fw3vvvY833tgugZFKAxTj8SAnJx9li5bBFeVCQ0O1vMtydHV2Ijk1ETfffIu6+T0qKkrnKfg4knW6wJIgCwsLCwt1ZsyLL2xCU3MzUlOSkZGZi5KSpfB5vWhWl50eRltLM3yxPnzjG1/H2rVrwylPLUxPT2Nqyi/kLfak2LlmRPCnJRyMr5PodHzmrj1tQuju7sJbb7+NQwcPIyEhEbGx8YiPi0dxySJFaEmQqqoOqrvbYn1eXHjR+Vi+fDmSkpLgdrtVftxCPzo6qtyn+xSnJUEWFhYWX2GQFLy5/W1sf/NteL0edWlmQUGZOvF5ZHgQNUJ+6htqMDwyjMsuuwz33Xev0jZ8GhjxcjJoFFiXYDBElxL2XzaodSPZoObl0y4+XiiumZ73tQUDQXUfW0tLCzZt2oSurh71Hr3eGKSnZ2HJ4pVISExW019HDu/F+MQYVq9aiQsuugBpqamqP2ZmZlSeLIOXqI6Pj6tnToXGx8cr9+kIS4IsLCwsvoLg0F9TU4sXX9iIgcEhtQ6E0yUlxUtUWL2aLqlAR0crcnNz1G3vxcUlRwXxQtFBgWz8SHroNsKdz8Z8GXDW68sE60HyQ8O+oSbq09RpYV8TzINkhSSWWqD9+/er6y949xevLvHEeJCVQW3eErjcLtTVV6FO3md6Wqo6w6m0tBQxEicyMkqI1NTR92cIEG2C2+PtFnkLCwsLi9MG4+MT2P7mW9ixY6e6KiEjIxOlxYuRlJiCrt5OVFcdQnNzA4aHh3HhhRfhgQfuR2ysTxObCCE2Sm6T1KjsTgAGnhzk42QA+45Eg2B//DZbz5kXiQ+n9biIfevWV9QJ0PEJiXC73Ij1+VC2aCmKhNCOjQ6jouIAuns6sGTxYlx++aXIzMxU2jzWh9NjXGOktUp+yXNK2cyfWipqgk6nazIWwpIgCwsLi68IKNiqqqrw3HMvyS99P7JEGObnF4opUycD19VXorGxFh0dbUhLTcO9996HM89cIwJ7nsT8JoTGkqDPFkabVFVVjX/8x/+JivIKdfWF1+eF2x0t/R2J0dERFTcxMUHIbSIuuPB8XHvt1WqHWExMDEZGRlBbW3uMVson5ImUwEyN0S8nJwcpKSnq+XSEJUEWFhYWpxlIdhoaGrB79251TswNN1yvLjjllumdO3eisrIKy5atxLnnXiyCLx6trfWoq6tEW1szpqYmccUVV+LGG25AQlKiuv3905IYihMT1xKfzx7U1tBQA/Taa6+pu7/4/vLy8hEfF4ucvEIsLluh4nLnV2NTDeLjffKulwuZXSuEKFGt/+FUFzU+BN8TvxdOgXFqjfmbHWJcC1RQUHBav0tLgiwsLCxOE7S2tuLVV1/Fe++9J0SnUoRYHH72s/8q5CQCW7ZsxcjwCCaF5JSVLcW5510MKniq1HUXDeju6UJubi7uvPNOrDljDaJcFIQnJkCW5HxxoJimxobo6urCz3/+FHbv2YP8vAJ1+nNCUpK802XIzS7A0FC/OsSyvr5GCJJHvc/klGQkxgsBinYfJTo0JD/cWs/pL7XFXgz9WV5sbKxaN8SrNU5nWBJkYWFhcQqDwrG8vBy/+tWvsH37doyNjamFrDnZOShbvATR7mj09vaJwOMURyTOO/diFBWWoL5RnxPDW8JFJOKqK6/G5ZdfhvT0NKUJMKLBkp0vFyQlBMnLrl278eyzz2F0dAz5+QWI9cUiIy0Li5asUFNZbW1NajE7r74IhYK49LJLsWzZUkV2+D75Xvk+SXbo5hlPzJ9504/fEuMyr8WLFysidLrDkiALCwuLUwgcsrlmg7/eqfl57rnn8P777yuBRU0OhVx3d4+6LXzRoiUi6HxqSiwvrxAXnH+ZCLwplFceRFtrM/r6euTXfhluv/02JSy5VoTpLfE5OWDE8+DgIF577XW8vu0NRHu47T1dneRdUFAihLYM0/I9cOcXD0DkvV8F+XlCaK9Q2jzmwbU97e3tSkNIzc4111yjzv/hlFhnZ6ciP/x2SIC4/qekpOSkOEbgi4AlQRYWFhanCDhcU3BxR1B9fT22bt2qhFtxcbH6Rc+FstQSFBUVIScnVx2cFx3tw2WXaqHHaRIufKbg41TJtddehw0bzlPb4y3xObnAd01S0trahs2bt2Df3n1ITUuXd5WK5KRUdfVFamq6kJ5u1NaUo6WlSb6NcbX9nSQnNBuSTLQmz0xxESQ8JM9jY+MIhuawZ89u+CfHcfmVV6JEviOuAfoqwZIgCwsLi5McHKY5XUGhyJ08XNi6Y8cOHDx4UIXRrq2tw9Jly7Bi+Ur09fVhYnwC519wGVatPAOdXW2oqTqC1rZmjIyN4pJLLsbtt90mQpS7fiz5OZlg3jPNoUOHFQHq7u5V05spSUlIz9IneUe7otDQWKN29PX29cAl38UVV1yBZcuXYWJiQn0jnBolCeJp0NwN1tTUJES5Ut0Bd8VVtyAxKRlN9YeQkpKERYsWfSUvwLUkyMLCwuIkBIdmTnlx1w6FGjVAXLvB6YrU1FRUVFTg7bffxo4PPkAgGMLKlavVVnau/1m5ci3OPfciTE6MoabmCNraW9DR2Y7MzAw89OCDar0Hp0h+m7NqLD4bGBFMm+t4gsFZdT7Tu+++hzfffAuBmSDyC/KRlJiE/MIy5OcWYlyIbGXVIfDmdxKgjo4OITbJuOaaqxWJamtrUzbX/fA9m7VAJEJdXd2IjHJhxYqVWLKYJ4Nnqm+Ki6AZ96sGS4IsLCwsTjJwWG5sbMQ777yDwsJCLFmyRAkyTms0Nzdjz5492LtvL/qE8BQUFiM/L18E3ChiYmJx/vmXqF/4jQ3VaG6qQ08v1weN4eqrr8KVV14Jb0wMPGKYn8XJAU2AQoq4cPpr22vbsG/ffsTGxiErO1tNgy0qXY74hCR0dbYpAtTV1Yaenm40NDQpcvtnf/anWLNmDY4cOYL/8T/+XhGh6Gi3ypNk1+v1Ko0QF83zsESuDWKZZ555pkr3aa9COd1gSZCFhYXFSQqSHv56r66uxqFDh1BXX6cWOQcCs0hKTBZhli6/8CPR0dGOsfFxnH32hVi+bAUqKw6gU4QlCVBOThbuv//+8C99t1osayfATj6QrBw8eEjt8mttbUdeXoGanuK298KiMszJf7z6or6uEv19vejo7MBAf7+6z+0Pf/KHiuhs3rwZzz//vDoaQb3rsCaIhIeL3rl4nmRnYGBAhd10002n7EW4nxUsCbKwsLA4ScBf5tQAffjhh2pdD3cF8TZvToWRDNGdnp6ttEP8ZU+TLUIyMyMHLc1N+HDXe0hNTVNbnLn9nQtkOUXCQ/LMVIddAH3yget3OLX5f/7j50KGZrF86TJ1AWph0WJkZ+Wqs384rdna1qQIUFd3j9q99di3H8UNN96g8uB6n3/4h39Q3wzJE98345DsGE0TDz+k1mf16tVfyfU/x4MlQRYWFhYnESisBgYG1aF43NJ86NBBdHd3Y3YWIhBzhPTkINYXJ2QoC8Uli+CN9aK5sR69vV3yiz8aBw7sQW5eLp544gm1dojaJOfaH0uCTj5wnc6///t/oE1pgPKEAGWhpHSpOgeovb0JNXWVEqcDfb09SouzePEi/P7v/0iRYQN+N7wGgzsGuXuQ5IffQ0ICp8B4PUq+0gZyJ6DFPCwJsrCwsDjJwJ1BvBWc0xu83NLvn5Zf9h4RaPFiElFUtAhZmTkYGh5U26M7OlsVuSktLcH69etxxhmrwzlpcJincRIgS4a+fJCgcgrshRc2KXdaSipy8orU2T8zM9Ooqa1Ac3Md+vt61LEGk5NTuPXWm/H4E4/bNV2fESwJsrCwsDgJwSkwngD9+utvq4PxkoQApWfkoKCwFJERUWhprkdDYzW6ujvU+o9bbrkZV155RTj1R7GQBFl8ueD29U2btmDv3gNISk5ESnIaSsuWIj0tE3293aiqPqK0QH39vejp7lGLmn/nd35Hnetk8dnBkiALCwuLkww84+e1bW9g1849apFralqG0g4kJaeKgOxCjbruohU9PT3Iy8/Do996BIsWLwqntjiZQY3P4UOHsXHjFkz5p9UN71lZOSgpWaLILO9xq6+vRHdPp1rYPjQ0iPXrz8aPfvR7p/Vt7l8WLAmysLCwOEmgBOThcrz88ivw+6eQLuQnOycfOTkFmPb71bUILS316O7qRHA2hNtuuw0333yjpLQanpMNRrQ6tW/jExN4efNWfLhjJ1JSU5EQn4D8gmLk55cI8R1HTU05mlsb1fQXT/smHnjgPtxzzz3KbfHZw5IgCwsLiy8QXMDK7dDcueNcsMwFr5tFQFZX16pbvzMyslCQXwp3dDTaW5uFANWgq6cdgwODWLVyJR599FtIz0gPp7Y4GUHxakgQz/955plfoaurB2mpKfKOU1FWugKJicnqzB9efNrZ1Y7e3h709fWqhcw//L0fYtnSpSq9xecDS4IsLCwsPkeYIZY2FzzzFGhuXzY3dJMU7dq5G6++9gaioiKRnpaO3NxipKVlYnh0GPX1FWhrb0JPdxe8MT489PBDOH/DBpXW4uSFIUAkvLt378GLL25W5/UkJCaoRe1FhYvUyc3NzbWor6tSJz/3dHdjfHICV1x+GZ588kl1to/F5wtLgiwsLCw+R5ghllNdJDwUjCRBtKkd2LTpZXR2dKnpkeysPCFARWp2i7uCaDj1xfu+Lr7oQjz40EPweb0qP4uTF4YA8cqTzZu2CAnah5SUZHWSd1FhKTKz8zA+Ooq6Wj39Rc0Pj0Hw+bx47LFv4/LLLw/nZPF5w5IgCwsLiy8Y1Aa9+eY7+OCDDxEX6xMBma5OBeYp0Jwaqa+vFrtdCUdem/Ctbz2i7vuyODlBMUqSS+Jjpjh5vckvn/4VhgaG1c3vKWmZKCleorQ7nZ0tQoCq0N3Tod4xz4VasXwZfvijH6qLUi2+OFgSZGFhYfEFor6uHhs3bcHw0LA63Tk7Nw95ucVqS3xDQxXaWpvUwXjUGt188824+Zabjlk7ZHHygWKUBIjg9NeHH+7Epk1b1T1t1P7k5haiIL8E/oAfTVzc3lyPvv4+IUHdCAaCuPXWW/Dwww/Z9/wlwJIgCwsLiy8AY2PjeO2117Fv30F16GFmZhYKC0rhifahvZMLn6vQ1dmJgaEBrFi+Ao888k110q/FqQPe/v7Sxs04fPCI2s6eLKa4eIk63bunr1sdbNnV0aq0P719feKfju9//0l1ianFlwNLgiwsLCw+R3Ca5MiRSmzZ8gqmp6eRnpGBgrxipKRmYHBwQJGfjo4W9Pb0IDYuDg88eD82nGcPxDvVUFdXj6ef/hUmJiaRmpKGjIxsIUCL4Ip2oaWpXsKrhPz0qN1f4+MTOO/88/C9J7+jTgC3+PJgSZCFhYXFbwAOnZz64PUFJ5rG4GWWr7yyDRWVVUhOTkEuz/zJLVTpmhrr0NJSh66uTkxNTuKKq67EvV+7x+4IOsXAHX/vvbcDW7e+hrj4WHX4Ic/9yZP3PDExjvr6KjS3NKB/oA99Pb3wxHhw33334sYbeb6TxZcNS4IsLCwsPmMEAnpb9PbX35RRFmrdD8/8ifHEoK2tRWl/enq7MNA/gLKyMnzzkW+gpKQknNriVMHQ4BBefHEjKiurkZ6Wqk70LuDJ3klp6uqLurpydHa1ob+/V8wAiotL8J/+0w/suz6JYEmQhYWFxWeI1rY2dSpwe0enOvE5P78IqamZGB4ZREN9FdrbmtHb2wev14u777kLV111ZTilxakEHmr57LPPwz85idS0NGRk5SqiywXS1PA1NtSE1/70YGJyClfLe/72tx9VZwVZnDywJMjCwsLiM8DExATe2P4Wdn64G/FxccjNLVBn/oRmQ2hqqkFjY626CZzb4y+84AI89PCD6lJMi1MLMzMzeOed9/D669vlPcerxc+c/spIz8bY2DDqhOh2tLco7Q/v/vL54vDYY4/i4osvDudgcTLBkiALCwuL3wIcQquqqtW0yNTUDAryhfzkFcsv/hi14Jn3ffGyU64PKi4pxje/+U2sWLE8nNriVEJfXz9eemkz6usb1Nk/qanpyM8rgccbi+6uNjTUV6tpzv6+XgwNDWPV6lVq+isjIyOcg8XJBkuCLCwsLH5DjI6OYtu2N7Bnz34RihkoLi5FckqGCMR21FSXo11IUF9fH+Lj49UlmNdff61aSG1xakET3Ro8//yLmAkE1Pb3rIxcIbtFCIa0pq+lpQED1P5096gdgbffeTvu/dq9CB8fZHGSwpIgCwsLi18TPMhw3779aufX9EwARQVFKC5ahCm/H9XVh9HU3Iju7k5M+6dxnRCfb37zG2oNkMWpB3O6N6fAEhMShAClIq+gBKnJPOKgD7X1leqUb2p/+vv71flPT37vu1i9alU4B4uTGZYEWVhYWPwaaGtrV/d9tbS0IYsHHhaVIikpFV3d7aisOCT+TegfGEBpaQm+/70nsWTJknBKi1MN3d09ePGlzWhtbUdKciLS0zJRUFAGt8uFto5WNDRWY6C/B329fRgdG8NFF16I7z75HUt4TyFYEmRhYWHxKTA5OYm33noH7733gVrsWlRYrBY+8yyYmpojaGquVwufeQbQXXfdhQcfvD+c0uJUA8VieXklXnh+I+ZmZ5GSmoysnALk5RSpAy+5y6+lpR4Dg/3q8EN3tEdp+664wl58eqrBkiALCwuLjwHXdxw+XI4tL7+i1gDl5OWjrHQpPB4vGhpqUFtbjq7OdhGIQ1ixYgW++90n7DkwpzB4h9sbb7yJHR/sQmJivJr+ys0rQVJSCvr7elDHM566O9X0Fxe7L1q8CD/4wfeRl5cXzsHiVIIlQRYWFhYnQE9PDzZv3orq6mqkpnLhcxmys/NE+PWjsvIQWlub0NnRDpfLjQcfehC33HKLXQh7CqOrqxsvvrgJ7e2dSvvDO78K80vl/brQ0tqApsZa9Ar56evtgX96GjfccD2+8Y2H5Z3bi09PVVgSZGFhYbEAXAz71ltvi3lPnfJcVFSCwqJFCARmUFdbiYbGGnR2tmN4eATr16/H9773HbUg1uLTYkbMpBiKH14T8uWuoaG279Chw+rmdyIpKRk5OQXIzspV5z81NtWgra0JgwP9QoB6kZicjO9853GsW7dOxbc4dWFJkIWFhUUYHA4rKiqxaeMWjIyOIjc3HyUlixAXl4Cmpnp1C3iHkJ+enm51Eerjjz2G88/fEE5t4cTE5CDqG46gsrIGrS3d6O7uUzfpBwMBhGaDmA3NYnYuQjo9Qh0b4Ha7ER8fi6ysdCGc+VixfBWWLl2FmJjPlyCR5LzK2/33HEBcfBxSklNRWFiKBE5/9Xeru7945AEXP/OW+LPWn4Unn/wuEhPtxaenAywJsrCwsBD09PRi8+YtqKquRUZ6utrynp6ejaHBflRVHUJLWxN6ursQFOF9xx2347777kN0tDuc2iIYnBYCWYE9e/aivPyI2lkVCkUIuXEhknOEjmlCI3Z4+SjX4NDwJGYePUCtzOzsnLI9nmi1zur222/HFVdcccKLan9TNDU1q+kv3uuVlJyErMxcFBUuUvVta29BY2M1uns60Nvbq6a87rv3a7jxJnvx6ekES4IsLCy+0pie9uOdd97HW9vfQXSMBwWFRSjIKxWBHERNTbm+7qK7EyMjIzj7rPV44juPIycnJ5z6q43e3m7s27cXu3btRn19oyIy1OiQrBxPtJDYMA532lEDQxKkSc+s2lVHY8A7uJyGi82/8Y1v4NrrrnPyqd8IrAN3+W3f/jaihWglJiapW9+zs/Ix5Z9CY0M1Wtsa1NRX/0A/CgoK8eSTT6K0tDicg8XpAkuCLCwsvpLg0FdZWaXO/Bke4dRXHoqLFqvt71wEW1N9BJ2d1AL0qWsPnnjiMZx33rnh1F9NBALTKC8/jJ07d+LIkQoMDAwpDYnLFaWIilOcmGcSHZKe8fFx5SbRoaZnZjqk8pudCypNkCFAjMO0vGg0OjpaLUqmoR+nzVasXIYnHn8cGzZcqOL/ulBn/7y4Cc1NLUJ+EpCSmiYEawniE5LkXXehvo6HH8p77+mS72IEF110Ib73vSelLvbi09MRlgRZWFh85UBiQ/LDO78yMrJQVFgqdrY694UnPnPXV1dXl9JQcCrmgQfuUxqOryJ48vWePbuwe/deNX0UmAnCpbQ9x5IegkSFU1pcWE5iQ/JDrQv7MRSaEyLkB6IGsHyVD1dceQEiZpPw//zTc6guH0ZcvEflx34m2WEanslDMuTz+ZQfyRC1TFFCutavX4cnv/skzjhjbbj0jwfzO3DwkLr7KxScRVJiIrKy81FUxOkvCPGtR0N9jbr7i2u+4mJj8c1HvoELL7wonIPF6QhLgiwsLL4yoFDlgYc0sbFxKCwoRm5OIQJq6usIGhtq0dXdheGhIZy5bh2+9/0nJfyrNfVF7UxFRbma4jp8+DD6+weFeHDhcpSQlPn1PE4YbQ8NCZBZ2zPtDwnxGUVc0jg2XJSH66+7DuefdxuS41dLKj2pNTRagf/7H3+Iv/mLVxERSka0h0RKrwci6WFeRgvEZ0OS6BcTE4OLL7kA33vyu0qbcyKMjY3h1VdfFyK3TwiVVwhQEkolPneAjfOwy7ojaG6qV2u+xsZGcd6G89Thh5wmszi9YUmQhYXFaQ8Oc+XlFUoLMDExhYK8fBQUlcET40VLcwPq66rQ1dWO7p4epKSm4vHHHsVFF311NADc7r93726l7eF1INTeGK3L8USE0dLotT2TQoKo7QkhGJyV5xlJP4zC0ghcec2ZuPaa27B6+ZWIivj4IwQaW97Hn/zpH+CZX+xBdLRPyp5TZbMeJD1mKo2aIZIfs/aI03Hx8XG47rqr8PgTDyM7Kx3BUARcUdy9FYHaulq88PxmDA4MqemvzIxslC5aJiQ4Hp0dLeqwy47ONrV7LT4uEQ89/BAuvPBsXSmL0x6WBFlYWJzWILHZvGmLCLt6dZZPYUEpUtMy1fqP2uojaBNByOmPYDCEW265GQ899KAStKc76uoOY/v213HgQCWGhsaOalqOJxLoRwJCLQ/X9tDWa3u40DmI8bEJuKIncPaGLNx881U4/7xbkZ3BaapfZwpxGsOT72Dj1v+Gn/1f76G92QvujmcZrBeJD0kPy6V2iIbvifd0qSmyKDcSEj3YcPkUrvtaPRLjfKj88FrUHl4h+UiYEKX8/BLk5RVjJjCNxvoqNLVQ+9OHKX8/zr6sFude0YRI+IREkVy5REIK0ZqLlrq5hcS5hVK5xFALFSVhdItfpBeuiCRERiTKc4LUJVkImA/RLjeiJSwqMgNuVxrcQsqiIiU8Il7S212FJwssCbKwsDgtQU3Fm2++hbffek+t7ygqKkV2bgGmpvxCAMqVBqiruxuDg0NYtWolfvCD76GwsDCc+vSEng58C1u3bkFnZ5eQC722h0SDosCIA6dN0uFc2BySuIGZEPxTM0jPCuHa6xfh6qtvkD5cg2h3lhCqEfhnuuCfbsHkTAv8gRGMTnB90ACmpocxxXVCgXHMYQozwRkhIEGlSZryj2B6RuiG8IPAdCQOvB+HQzs8mJkOwOXWGikSH5IhEjYz7UaNEMmQWbMV7Y7G0uUFWL1mJWan0+CLjURycjpKipcgKTkV/QM9qKmpQEdHm9IOJaR24co79iKvuEfK4k40NhxqnRChekL+0T2i/U0cYT3aQT+6jF84Pp9pm2cGMW2EEC1XZKwQKBKjdCFIqYiOEOMqRUrsLfB57A30XxQsCbKwsDitwCHtyJFybNq0RQSuH3n5+SjILxbhGINm+eVfW1eJ7u4utf05KTkF33r0EVx+2aXh1KcnhN5In+zDP/2vf0Fra6cQCY8iPipM+ouGa2yM2/gzTjAYEGIzLCRoSshPAHFJE8gpHUF+2TikW+GKcmNsfFrIEROp/xUiIxkmtpgocfNmibnZCMwI0RFepcAqzIkJ8ZnkQOLMiptViIyaw0B3NN5/xYeuFiE3MZqs0ZDwcOeYqS+n70iKUlKScM4561G2aAU88r5j4+KQk1uIwoIyyX5O3n8DGhqr0NvTK20aQHZZNc657hBS02YlXKiJ8CgSFQOn27QrKI4ZqSMJ29QkTxeXZzGhgMRXLEfXnwmiXLofiDm2T2z2hfFT/SWRTTq23+cFkuJ9SIjNhtedK6ZY2rIWnqg8eFwliIleLEQsVqe3+K1hSZCFhcVpA971tfGll1Ff34CsrCx11UVycpra4aTWfnDqq1t+8QcCuOmmm/D1rz+kplNORQRmWzAy2ob4WArJXPqIGRUhPYEp/zjGJ/owOdUudhf27ezHxhdqEQzNIEqksBn2P86miRSpPDo2ismZZqTlDiIrz4+07DlERYvwEMntcgp5MRTmSlNCv7BbQQIZFgoBE+OaBDFM8TAJY7FMT0JEP8ajm+jpiMDhnR4M93mVJmpOAkhYAoGg5BmlpsHol52djgsuvEhIT74QXjcSk5JRXLwYGelZGBsZVhef8uqLnu5BRET14sIb9mPF+lYpTCoSLl+KPQb0M3zFgE2iYRirSPInVYF/WmwhRiR5hhDOsh3iZFvZpqPPOlhhVhwkgZNTwPio2BP6meTR5wPi4ucQK5wnNh6IF0M/nzsaHk8q3FG5iI4UchRZALcrEzHuMjFLhTgtkr45Nb/rLxqWBFlYWJzy4MF727e/hQ937Arv+ipSU1+TU1PqvJ+Wlgb09vaok4F5AvH3v/8kysrKwqlPbgRDA5gJVmMy+CE6+vbh0JFKVFY3ieweQ+kyIL8AIvQS0NI4gQN7QyLwRcBSrsvIHvS7MNi2ArP+fLjc3LF1rKbneDDaFr0w2oXAXAsySqoQ450V4Uzxr0kA/1GkRyS6MlwmE2YMJDKGzDAu/RU5omZI3NSQkAWwCoxHm4bCn5ogkoi5MGEYHgCGBhjBhZmpWER7IpGYEkJCyhxSMmaQmu7B3MSZmOo/V+38ouElt4WFZXC7PYr4NtRXql1/g4PDyCttw9V37pI8JjDpZ6Xkf21pYqL+0VDaG3lmswzBkyboNoXNUfBB4jIe4chGgc/H8yNfImYlHQlRUNpN7dLkJCD8U5lxIY5TQo6mxZ99SW0Sjy2KJUlKmENcnLiFKCmCJNzHLRFio69GUepP4Ys+J1yCxfFgSZCFhcUpCwrrAwcO4uWXX5Vf4AHk5eYhP79Y7fpqa29GXW2VCMFW9Pb0wOv14f4H7sett94sgphi7eRAMNSPiekPMeZ/F9OBahGKHZgKSZ0HJjDQmyQCcRaDQ73o6AQGelyIjo5CVp4LWTkuJCZHySDuRmA6VkiDV/XBxNQwomOmRGi6cOi9Ygx2JYmwncGMEKKQWvCry6Umx4mF5IjrbiIj3SKcu5CYc0RIEEmUTqNihCWH8CQpTwvh5FQgJU3sFCBJjFvC1HTRtJ46GhWBTjM5JoJdjH8KCHAaSfJRQj0BSEjWWg8fhboId6/YVNbFSBkxEscdNaeIiFv+mRhJw763r0RH41IkJLnVlvaC/BJkZuaAJz/z3q9WEuAerkfqx7pLKnHOFeWKZAWlLSxXkRvaYTdxlOg4w8QQbLZxk7QYwkn/cJcom2FHu5ge4jaPBvRm/iadEyqJJFAaM3GTLBqN01SYJFFzNCH9SILEflT5SYbx0o+pWXNI8GZiw9K/QGbSw8zS4jiwJMjCwuKURGtbu9r11drahsyMTEV+UlIzMTTYp9b9tLU2obunS4TFFC655GI88q1HkJ4mEvokwHRoFwbG/z+MTr6MQKhDSUcKsa7OTDTVLkVP6xJMj6WLAHSLwJ4RMwV9Bxd3rXE6S4RiaE78ZzFHg5D4zSq/OcmM9qw8R7mCiIwSqRkhJGg6AtNTsyJEp9X6GR5myIXS5oRmQ4q42JjgAmRuI09MjkBWcQ+SstsRl9KNtIyA0kCQ4ES7IhQBIoGh8OUUVlCM0u5IHoZEKCFODU9Yu6OeJUyRB/FzSSSXW2s4ophG/A0BoNKItkpINwMl19b6Zdix/WrMBVOQkOhGWlomSoqXCnmKRU93B+rqK9Hd1YH+3mF4Ettx0R27kLdoWPpAL35mfZkt60eb5XrEuMWoetEWf0K6U5Ea1pugzbCj0lPiyv/GqfxN/VkObZUnI6iEYUv+YTymoVHhArqJhc+E6gsxJHLCeYVACwkSMjk0CPTKp0RtEXfVpWSSREoOs9Eoyz4feWlXIcG3ConeDVKmME0LBUuCLCwsTinwJvJt295QZ9rEx8Wrm95z84rkV3IATQ21aGquU9ce9PX1oaCwEN9+9FGcffb6cOovD37/OHbv/wUO1fwbpqbHRXgnIBT0ivD1CkFIxGh/JkKBOCEuIUREzirhqARneIimbdzUgNFtbKcxfoSxDfhsCA/P16E458GEJEJ+/zSCQX33V1xcHFyuaFUHJXGFEczNRUl9hclEjcCX3IWkrDakF7Qhq3Ac8SJTOW0UDEhc+V9ehRLGNJziIsHxUVskwtkrrMZtCIjKn/XSti5Pkw4aEqqAGJKqgJClWSlkZioOdXsuRmf1WYhPiFZnBOUJAc6Tb2BGSF1TM7+BenUq+OjIABavqcXFtxyEJyYk/RyhSZaUYcomoaFhHaSqR9cF8VkZ8yyG9QsnO2rTociOGMZne6Uaam3P5DgwMszpPN0GassSErWhpovP1G6pxeNi2IemL0zZ5pntH5c8hyU/rh9S64tUBDFSNrVt/d1ay0ZimpIOJAvnZ94x3jl446Tfo8UgCplxV6M47XeQEHOFyvurDEuCLCwsTglQQ7F373689srrCIqkycrKUcLP641FZ2cbGuqr0dXdjp7ubvn1HYmbb7kF99xz15e+8HlgYAA7duzABx/swMjIuAg9IT4iiV1uTjdRlM4PwYakGPfxjAlzEiHjtzDOrwudRKcz9TCkiflpr/CzCNMQd3qFJhHl7UZSdh2KVtUJIeIZPhFqGkv4CXycwpJ0iniIUWU4npUAF4FOjcakGKN1IZR2SdwqiTCE3pY8NO65HhGBPKX9SUlOV4ufE5NSMdDfg9q6CnTJt9DbM4gIdy8uvvkAlp/ViuB0BALhfA3hYbfRsDzWQTXNwPiFDaE0OqrCWmtHohMUw6kokh1O+42NzKGhEmhrjEBH8xwGeqRt/ij4J9xC0kOSbUBpaTjdl5gi5IRreoQQZWTr54TECDWlGE+SxHU+CVwTNYf9HwIVe7XG7cJrIrBSOD3rLpxVkRySnvAJAQp85vQhj7tiU1hv9ZnIA7mvfCVqN1tS9CKsyPrviPfeoNJ9FWFJkIWFxUmP5uZmbNq4BR2dXUjPSEdebhHS07IwPDKIxsY6PfXV3YnR0VGsXbtWbXvnreNfFkhMDh06hDfeeEPq13jMYX80TmLhBJ+NIY5HcAz5cRoTx4Du4+VvYMJPBGdap5u2cz1VMBiEf9qPkAh4LpqO8gygaM0+FC8fRFJKUAlypX0QAc1U3CKvSpXsOJUzPqmncjhNxmzJCSmkoyWNR9JEi/F4hDpMurD3zTVorb4CKWkJiI2NQU52AYoKubg9Ai0t9WhorFa7AwcHBpFe2IyLb9+L+BS/mgZkeexKZ4vZIvOs3Cw/3DRFFFhHarPC9aNWa6gfGB2SvIJAXxdwZN8cutsi0Ns5J2QoUk0fxsenYFgiTkyOqW383I3nlk5IT09HUlIS2tuFqEs9NfSJ1zzbyCMNVqdiz07DFxtS/TY+FilE04PExETx82B0ZEpd6pqSPo17HovAdXfp9T9cK6SImdSRu++oDTLu1nppi7T9vMuF9KRpvxlpk98/h+ioOGxY8T0syvnTcH2+erAkyMLC4qTF2OgYtr2+HXv27EdcXCyyMrPV1BenZ1pbG4Uc1aOrm1NfvSJgknHvvV/Dtddec4yg/iJBbdXu3bvxyiuvoLe3F7z4c/56h3kRbIgFjdNNGJJDGH8aQ4icJGghnP4nIjKfxv1RsJ56az2JD8/l4Xoitpfp2D5z43tUJC9CZdwgIlwTcHn8cLkn4YnvR2ziKGLih5Ge3wNfArURkjZMfKi1oPaIhIlrgxQi59DZlIwDr16JqNBqJCa5kZCQgKLiMqSlZmFkZFgtfuYOsN7eAUz6e7F8wxGsuaROypdac/u7QKqowNYZNy1qhjjDx6kkQ3a4xX1QOEpvJzA+GgHh2WionEV3RwSG+uYUuYiAB9nZOeA9Z80tjVJf3q3mVnlzAX5RUZHqq5aWFrX+iv1DExvLQzuLlHaSZIjfCNdmse/4reTl5SE5ORnDw8MS3omB/jFFYHLzI3HOJTFYe+4sSleNITFzWvUTtVGmLSQ3PR1C0qS+qonShyNC2A7vEiLUAJx7GbD6HOkDkkFGkL6Ndrtw5qL7sK7s35jiKwlLgiwsLE46ULju2rUH27ZtF3cQaWkZ6roDEp3+/l40NtbqM1/kFzUF8iUXX4wHH3pA/dr+MkBC8P777+P1119X2igKOy0UlTg6CjPcGkJDON0MN3HMAmXjZ/wX2oTTbfDxpObjwXRMT8P6UUMxJcJc3RGmDsHRcbiDzJAfI+idbTZ1oE9IGEcgMIugmNmIXuSv3I2VFwgx8lEDo88cIhlSybn2xx+Jur1L0Hb4GqQkpQkJ9iAjMxcFhWXwRHvQLsSnvr4avT3dQoIHEZPQhgtu3YPs4hEEpknMpI4sN6C1JCQ3ASEwtEl6JkYhxEZM+xz6uyIwMRap3F2twNSkbqPLFYOC/AKlhamtrZZ3og9qJHhKdWlpqVo/xYtmSWZMGG0SGn6PJDT8TnniNvuLYWlpaUKislW/Dg0NKTLEvpkL8eoPL5atjsGS1cNYsm4EWUWTiInlInd+A0LaSBzZTySKUk2eTcRddtx9x6k5kreuNr3GyBzWGCPkUv6E9AJ2yYddzOm7JF8+zl7xDSwv/CNV768iLAmysLA4qdDQ2IgtW15FZ2c3khMSkZmVi9zcIgRnA2htaUJTUy06uzowNDiAnJwcPPDAA7jggvPDqb9YkPBs375dESASofj4eCXozLBK2+k2tnET5tnp77SN5sfAGeYkHIQzHuEMd4YZcmLyMM8mjGWyPRTsJJkLwTgkPkrzI+3V2+kplTUYbsC8SOhoq8kwFRSBEI9edvUivage+UvbkF/qh8erCctIXyyqd1yM4Ng5SEr2IF5IJUkwtYBTk+OK/LQKCe7t7cfISD+Kz6jBeTccFoIxK0QgAqMjQgg4LSSkgJqRtkYSA67RicRgXySG++cwNGD6lbfR+5CXmy2kaU7IdZvUNSRt04SGhJZnS7FN+/btU5owtptpSQB51QoP5qTWh2THhLNPUlNTFdlh+3mTfXd3N6aFgbmEnbhcsUhNzlDHCeQUDaNw+SCWrR1DavY05iLn1PlII4NCzoSstUr9uej5zA1A2Uq9BomGBIgLpFW3hg3BV0ECFCH50IvEaWQgGl3NcWipcyMndQP+yx/8ndQ7Tyf4CsOSIAsLi5MCvJrhlVdew+FD5erAu9TUNPnVz1/aSejv61ZrPtraWtR1F9wOftlll+Le++5V6yW+aHCx89atW7Fr1y4l7KgNMETCGMLpJo4XttDP2MZtcDy/hTB1MPZCGD9nOMkL3RTeJD2cvqGG4kQ4Ou0l7abNvJzlGvCZwt9ZJmHiGa0Rp86CASl/tg9J+eXIFrk80HAV4rz50q8upKRloKhokZCRBPT1daGurhJdnZxKEnYT1YNzrjuAsjM71dSa8Cy01kfglafd2PF6FMbHZ9Q9ZwYkNIWFBYqQdHR0qDoYEketTX5+vtpVSELDutGf9eU3RiJEbU5lZaUihkbTx/4wWh8e2jk4OKg0OyY9iXFGZpbUz4XgTBBxCcMoXjaEFeuHkVs2heSsWUQJ3/JPClFrJVlhXwm5kW5je0h2ag4DlQeA0uXARdfoRc9UFDKe6l2x3e45RXyo5eJ1I+31MUL+fOhti8bYcIyQTmkLSO6AG268Hn/1l3+l6vdVhyVBFhYWXyp4N9WHH+7C66+/pYRmUmIScnML1J1PvKuKi14bm2rQ1d2JIREwFFQPP/ww1q07M5zDFwcKt02bNmH//v1K+FGoEhxGzVD6ad2fZNNoknBsGP1oCGc88+x0Hw9GY8O+JuGh4KZQ57PJ2+ThBAkPBT8FJ90n0vwQ1PrQHA+GdB2bhoSJxwJEIzkpHSmp8WqNTE5uEfKpBQwF0dxch8bGGqX9GRgYRFo+Fz/vQ1KGX8gF66yn3A5+GIVn/yFHPqw0tLU3Km2dIWtcnM4F82xHXV2duhiWYQTDuF6H5TY1NSkyY0gC41Dbw7T0J1Hq7+9XbaFhWmp8+D3wex4ZGZV6jnLZM3ILQjj3ohmsPT+IjKIxeBMCahs+tTNmfY4y0p3U7FDjQ83VUJ+euuMCae728vqAxGS9aJxTYyRObPdAdwzaG71oqYlGT7sQniGXEB4hqW5q6/Q3wOlGfg4kulyPdO+99+LHP/6xCvuqw5IgCwuLLwlzqK2tE1LBRcR96hdzWhpv+16MuPhE9PXqX/3U/vT2douAC+Gqq67EfffdpwTVFwnuTuNi5yNHjiiBx/I5dDoFPZ+NOd4z8WmeF+J4foSTRDjj0H9hGhPXTHFR+FPbw3hOMmPgzJtEwKn9YZgxBG1THm1DgAxBMGHOPAkTRvJFAuT1xSNd3j/7NlGkfVHhYiFDqRgUNtDAxc/trfIdDGByqg/Lzy/HWVdw2xMJl9SFTRA3tSFHdkbhn/4kD5kZRWhv1+vGWDbLY/05hZqRkYHWVubXq/xNe+hfUFCgiBPfuXOdD8lDcXGx0vpRI8S1PNQmmX6Jjo6V+ucIGQKWnTGIZev6kbOYpGdGne8TDEYoIsPpKylSgQo3c3o2d2xxkTa7iwueuWCcC8XZbTS8UNY/FYmuZg8aK+PR0RArhClaiBM1TnxP1ASxTzUJJcz7pW36mjvUvv/976tpZAvpW+kY/YVaWFhYfEHgL/mtW1/F4cMV8AqpSEhMRGFhKXjgnd8/pX7xN4jp4X1PA/3yC70Yjz3+GJYsWRzO4YtBTU0NNm7cqLQGJAIUiGbINLYR7p80lDLcSQSczwvDjodPKofhDKOh4CMo9Eh4qO2h1ofCkfGcZS0s1zxTsFPAGyHvJAsL07BMI3gJE74wHkE/U0+t/YlEanIakpKT4YnxCBHJFSK8CC7pa3X1iRBhfgf9/UNweduw4aYDKFg0LARC6qHyEyPNdXsA/wjwi7+LwvYt2ViztkztwOrq6lKEz7SB01bU+JAccf0PtSN8r6w/iQ61PbRJdLiGZ2RkRKWlIYHg1BfXDE1Pz8h3PIYZfwCLlgRx8XUjWHvRBJLSAxj3z2GgLwJjw8C41KmjWS9WLlsOrDhLCI9f/Efl/QjpUfVf0E1qQbOQGi50bm+IQXN1HFprfRjqj8bcrFtpeKJceu2W6U/i49wE+yE3Nxc//elPcdlllym/rzosCbKwsPjCwGmX9977AG+99a4S0HHxscjOykOZSIcYTww6RVLU1JSL4NKHHnI30h133IE777pTCaEvChUVFWrNT0NDg3rmMHk84eK0jaAxcMZ3piFMXBNm3M58FoY53QYL3UxPskMBTi0GBbwJ+ySYOOxnM+1F4yQ/hNNmeRTEpt4mjDB+Tk2EgbriY3YOMTGxSEvNUFdd+Lw+5BcUqxPA/VN+tfiZU2DUEg4M9CKrtAHn31SB2ISgpJV8pSgWx1xpy+eDoU7gH/84CuUHsrD2zDJFgGjYJyRzrAuJDHd1kRxSk8PpLbaXdWUckgRqhBhOjRCJFL9VXlvikUKSkzPgifYiM3cIZ182gNXnjSAxPShxgcHeCEVcqMmhxofTXdy5xS3q5XuhDkq84hYgLYvTYbrehFRLSJ/eft/Z7EXdES9aamMx3Bcj+USqE7cZh3VcSGRNv5pn4nhhTEcStHjxYvzFX/wFzjjjDBX2VYclQRYWFp87OMxU19Tg5c2voLenT5GfhMRk+dW9BFmZuRgfG1V3PTU31aGnt1utt1i1cgW+++R31fTFFwEuhuV0F3cAUTiSABgBb4bJ4w2Xxo+CxhnXieP5OeEUYMTxBNpCmwKdhjDEh9NdrLPxJ5z1Wwinn5P8mLwZbowB3aadzrydcQgTbyFIgObmIpCYmIrklBR1Vk1yUiqK5VtISkrBoBCempojQj5a0dPTj9HxDqzYUIl1l3cIIQhvD5eiqP1RdrhYTzTQcCgCf/I7vN4jHcuWl6q1OyRBZlqLdeJ0FjVBbCeJDjVC3MZOAsRwntPDKTH2I9ONj49hajIkpCsKOYXjOO+qEay7yI/UrJA68JGHRLIK1OpwVxoPVOQiZ57bwxOjuXWd63o4tZWWCSQkaULj9swpItTdEoOmqjghPXEY6PLIDwVq4ITocGeX1Me8S/Mtmn529q3zfRs449HN9CTFJD9//dd/rfrAQvpJOujj/zotLCwsfgtQEL388isoP1IFny9GfvXHoSC/WITeYjU4N7c0oL6uCn29nSKwOtWam2988xu49NJLwzl8PuCaDpKegwcPqlOdKfAoGFkns16GgsMJM1wawUIYm6CbYcaYZ2MfD5/kz7QL0xs/1o+CnOTHYGG848GZ30LyY/rApF2Yx8L6OsOd+TrT049TSPqcnRikpWUhLjYWLiFAvP6ktGSpIiGtrU3q6oue7k709vaos4m8MT7EpjVjw417kJpJQa7zpSaIBwKyGEkqwgx4b3MU/uanzDMJZWVlSpPDKS8SRE5nsn1cc0RtD78zkkd+B5z2YrtZB06FkXjPzbrULrKMvDGcfekQ1l44hfTskFq3w2tBCJZNF+8445Z8bmfnXWHtTVyfBGTl6ysy1LQXq+uaw3C/C3WH41F3KB69HT61QJpTXy7X/HvW/TWv8TF9SSzsX8LEJdhGkwdh0lObRZvTYP/9v/93dc6RhfSPdNSxX7SFhYXFZwAKZk57vf32u0oA8Bd4SmqGEnhJyan6F38tf/G3oLenC4Pya/wyIT7f/vajn9vCZ0598B6vvXv3KsFHoUACQJhfyhQWtBcSoeMNlUbwOMPopiAyYQTdNM5f7Ma9MA/a9DteeYQzHutpDOtNLMzPPC8Ey2fbKfgN8TH+BJ8XpnUKW+bvbA/9nXV2lq8FcCTi45OUtodTS5z+4jqw3LxiISOTevqrqVZpArlgmawmNSVF6uaCf2oGUbEVuOj2A0hJpwZFa4RMadw9NT4cgaf+Pgpbn4tCdnYy8vLyMTMTUJocXqkiGap2UviTBPF75FopkkgSIYYJdQFv4M8tnsEF10xg/SUTSMnkIY9SnjSbnwKbT8OdXGMjUu6YuHmKNP3D3cH7vFg5anM4JdbT4UbtwQQ0VCRgqFdfTBvFLe3SCH2RrV6v4+xPJ1g3Z99yWjkuLh6JiQlKa2q+UWMzHxPf5Kmn9Ny4++678ZOf/ET5Wcg7ko6a71kLCwuL3xIciA8eOozNm7eqay8obLjzi/c85eeXyGA/oxY9NzTwrqcudHZ2qu3F3//+97B8+bJwLp8MDl1OIW2GsoWCm+BUF9f4UPNDUPCb+LQN8aFN8qaF9jxpYRxdHt3K65j0hCnXPBM6zUf9CRNmwo1bX6qqBbYJIxamZx2NYd2NACQWxjX50J9tolaE+dPweWEdnOUSfGZclsGynOHGTZv5O9tFN9Pw4MGUFK79iVNXYpAIlZUtE5KTgd6+LlRXHUZ7B3dr9ahjEHhFSnxCfDgv1jsCM9MBxCRX4cLb9iMugQRQnzJNcLs4SdDm/3ChvjJCiJUX2Tlxap1NX1ck3t42LvkGpHye6+NGVla2+iapIfJP6UXOWQWTOPeKMZx1ySSS02cx1M/t53o9Dxc2LzkDWLlOCMi0vo6C29fNuiQDulkm47TWR6NqbwJaahOEJMVI/0l4pP6uxKX6xfQT3eZbM89sO/ucYJ8znKen836ym26+BWvWnondu3biuV89c5TIL4TJizZJFq8cefzxx/HII4+EY1hYEmRhYfGZoUMIzaaNL6OutgGxQn58Xi8yM3NRWroEMTFeteCZu324ALq7qwOBYAB33XWXWvzsJBwctI+HE4WdyJ8H23FrO3d3UVAwjhnyaFNAGPLDX9dGwOswTZZ8vigEQ1y0SsHLtBQq4ekGMfyPz0xn0rImjGnKMjheHZ0w8Z31ZL+wHqZ/CIaxzqy/IUG0DUw5zvKZnn1AQ7epr3E7yzbpDfjMOtBmPznzPV5cgnVitPj4RCQnp8Et6akBysrOw6JFK9VUWEtTHaqrjygyTMPprxSuExKiwjKY13z+EWr6yptSjotvP6wuZ1WXtnIqTLrGJXwhUtwkIJPjepEx3yG7bVbitdRG4cM33CjfEyOCL1G+z2ik5Yzh7MtGcPalUm7mrDqheaBXH1BIDQ7z4tTWoV26jIuuBgoX60XNqkZSNebP3VoTExFoqvKiUohPZ1MsAtNueGK4tkrvgjPvj+06Xl87+5TgM98vyVqcmOGhIUwIaUtNS8PNt96OFStW4vDhg3jq5/9xtK+MbWCeWTbfB0+w/v3f/33cfPPN4RgWlgRZWFj81uAv6tdf34733/9QhJ1bLXzmWS8lJUuRnpaN0bEh1NeWo4VXHfTohc9nrFmDJ7/7HXUr/IkGb6f/wjjE8cJJBniSs7nElFoPk5cB4xgSQaHOX8ncrUQeERsbhZRUEUChEbS39orwmUBCIg9GdKmdOqE5EiMhd1k+8RNiFeXG+BgJAslFBLg8h4thx0UQU/jxTijaJE8UiKwu6+Ksj6mfs30UXDSGALGuJo2pP0F/1t88G5j8mJbEx/SDKcO4Fz4bON0En5kHyzFEyKShm4ZlEYwTKYwkRchPbFwCoqRfYmPjUCJkOD+vGGPjI6ipPozm5gZ5R93o6e1RWo/U1GSWpPJYWD4hrcHsXBDR8fVYvL4cmUWjkOwxPRWhp6VmJJJ0kZmWIkhmSIZou3jQoJClod5IJKfNIatA3v90hLp4dLhPx2dadjOv3KAGiCc4c2GzfMbg3b2xUh5rxgMLx0YiUHvIh+r9iehp86ppOo+Hu7moNdPviu3gO2LfsF/4bN4n3Sac/afDgYyMTKw9cx1WrToDaenp8g24MTw8hK0vb0ZNTRVuuvk2rD/7bJSXH8H/+bf/V6XjOzZ5mvdh3LT5zrgY+m/+5m+wRv72LDQsCbKwsPiNwUH3wP4D2LRpiwi2CSQmJCBWCFBeThEKCkpVnJa2RrXeo6erE909nSIMY/Hoo9/C+efr+77MIL0QxxuazKBu4EzHtR3vvvsu3nrrLXW2CwX2wjz4bAgDbU1+KBh5UF5QBGIfqit70dE+LvlxsaqWiLHxLlx1bTouuzJdTeeMjAbR1+NHY/0k9u3hBZl+lJX5MD4hBGFap4uSiLFxHjUtE5/gkecYqUEMEpNoR2FsLFIEd6QIp1lM+2dFuLOuJGaaTJD8mCkoGoL1p9FaFt02hpk2OdvLPNgHRgPGZxoD03e0ne6PA8OZJ8s004aso0nn3PpOAuRm+a4opKVlYvHilUhISFRawGohQJ2dbfI9dGFkaFhIpnw38l0462/AvFlvlmPqHyH9x+mw8YkxRHrLsfby/UhMpYYmXA/pLqmaOPRUGS8O9cVqm2B1TVF0cw0Pt7bzpObmWj3dlZwO5BcDiSmSV1DnSeIzOS7E57AXFbuT0N8ZL/5SryhNQE39zPti3U3fGLCN9DNxDLgr7exzzsPqM9bID4gk1ZeMy++A/czvo6aqCps2voBLL7sCF196GSqOHMbP/+PfJZxHIRxLSI3b1IHfyNKlS/E//+f/VGcdWWhYEmRhYfEbgSfuvvDCRjQ0NMmgnagWM6enZ6qtzgnxvO+rS53506HO/OnE6OgYrrnmanzjG19Xi1PN0GMG64U4kb8BwwkSnjfeeENdYsrpEif5oU1DgaMEidgkEJr8MCwCSUnc/tyL995pxtBAAJ4YvQ6DCIWENM3MITvXgyXL4pQg9PpIUCJw6x3ZiPFEYfPGbtxwS6aQphBqq6g1ikJ6BqVtBF7e2KPyWH9OEn7+b22oqxlHjJfkhASJd465kJHpweq1WdKOdCFf1Jhwfce8QGOdTTvMs/EjTNvYLtoUxIb80M18aI4SiHC/ESbM6Tb50nbGNeUzXwpm5/QhocuOkm8hRU2BsTzutCosKEZJ6VLMSnh9fRXq6qqENJIQd6v0qalc/Dy/8NfUg8YQLFMG4/DdsWy2W2iH5DGJ5PwDOPOKFjXtxakqrtVxC9ck6ZGukDqLH9cPhT8nlZ0YZkHyI1wK01NakyRVEtKqw8ktONVF7V5DRQyO7ExGd2ssZgNRcHt0XznrbdpB98Iwwvixr2hHij8PhSTKFi3C3ffcp8hgUMLb29qwZ9dOtLQ0Y91ZZ+Gyy69EZWUFXnrheZxz7rm4+prr5bkcTz/1c6WJ5TsxYP4L68C6XXvttfirv/qro9+Chbwb6aDwZ2FhYWHxyeC24Vdf3YYdO3bKAB4tAi8WifILPz+/TB18ODMzrRY9N7fUo6+3RwRet7pu4DvffUKdxmuwcOhxCoqPg4nH3V1c7MxzfZjGCAFnekMQjDFEgRd2Jqe4cOnlc2htbsP//dcN8MZwcYlOZ7I4W8jL1x8twAfvDeDZpzqQl+/DRZem4cGv5+HddwbwL/+rBbfcniUCXoSpP4SiYh+WLY9Hb880/vHvGnHdDZm49Mp0/OGPKrHzgyH4YucFFaHLmcOKVUk4/6LlKD8So4QuhRTbQbOQ8JhnTQJ0ezWp4/ZzTVDYR4ZAGIHHeHw2hlhonwimLBOPedMEg5wam0ZIwr0xXrX42RPNRcCRSEpOweLFy5GVkYuBoV5UVB5CWytvfu/GQH+/kM0YtbvJtI1gXVl/2qYs0z5DfJzxGYWat5lQH5Zt2I/Fa4clLbVVeuqLOahsJIlpIlOT7PDEZrP2h5oglWs4ax5OyDVg9RVuVO5JQndLAkIB6VvFVz5KDvl8ItvEmZWCeFr1+rPPxaJFi+VdRWN4aBB79+7BwQP7UVBYhEsuuRRVVZWoqqxUu9rYbmqIbrrlNqxcuQpvvL5NzGu44qqrcdNNt6C+rg7P/epZdHa2qx8Wzm/CvH/68bvnt/G1r30Nf/iHf6jiWGhYEmRhYfGpwKGirrYezzz7HPr7B5EkAown/XLhM9d68DTd9rYmdehhd3cHurs6KS/wtXvvxc0333Q0D8IIiV8HRqDwKguSH9oc6Ck0mZczbw78hvgYIRAUgRIM8f4mFy66JBJLlozh6V+0CMEZUgSI0w3TUzwgL6QIDTVFxSU+nLshWYSXR2ls0tKjMT0zi3ff6pc85/C7/7kMoyMBHDk4huHhANLSopXW6PVX+3DW2UnIyYvBz/6wBhWHx0U4C5mQKoabcRTB4Kyk8eHyq5ahuzNV4syv7WHdnYKNbqc9b0hM9HSXIRBOQyx0M51xG3+C/ubZ5G/gTEfwOTKCZ+/EIS4+CS6pA6++yM7Ox+JFK5Rg5jlQtdXl+pvo6RISPa7IT4w3RuVlCJUR2qw//UkAOOXGd8dnU7axSTxnZyORkNqP0nWHkVvWB2+cXhMzOgS1wDk9C0jNkD4W0sODDXmOD4kPtT18H05wgTXfeUudC4c+SEBbHYmPkFJqkSQu8yVM+QZ0G8MwJ/mgH79B7sq66uprcNb6c46ScYJxiUMHD+D5555VmkyCWtXSskUS/2yUlpQqwsj8Wltb8NorW5Gbl4fb77hb/cjYuuVl7N+/V2ndDEwdaVgG+5LaQV48/Lu/+7vhWBaEJUEWFhafCi3NLXjppc3o6upW296544fkJy0tA4ND/fKrtDJ85o/80h8YwDnnnIPHHv+2+iX7aYeZhfE4mNNQcPBsn1dffVVtqeeATn8DCgjzbLQ99FPkRwyvWfB4XDhjbSSWLh3Fxhea8OqWfrXzS01vRUgckXZRSWmIhgiM4JgIHjcioyO5SkdNr0S7ohCaZp4iWFwRIvAp6DhVotf0RMozCdHQUADrzkrChgtSkJTsRn5BDFKFHJUfGsV/+9N6Fe52awmsCFBODK66tlRIVI4YbiefF2Bsh4ERqk7hSrikXlroaaFq+oyGhMLA9A/TmnC6DUw4YfxN3IXQ4dS+edT0F7VAEUKA4uPjUFy4CAWFperwSa79aWysRX9fL3r6ulW65CQhS2Ftj9FamTLYJhIfo9n6SJ3kkVNe0nqk57dg8dk1yCwYVdNdvEh0ZBAYHQaG+4H6Kk161l0I5BToU5yNpo9g1koDJPn2dkShYnciGisTMDkaA7e8dy5i5/sldHuPD/Y5w1lX2vzeeIbPkiVL4J/2y4+BLtx2x11YvHiJEOhpdSVIb3e3WgeVkpqm0rCvtr++DVVVFbj+hpuwZOky9Y2zPyKZf/idM96uD3dgcHAAd9x5jxDKUbyydYv8bexWJMh8Gwamb6lFoxbqRz/6EW655ZZwqAVhSZCFhcXHggfKvfbq69ixY5c6v4WLW3NzC5GfX6y0Jy0t9Whs4mWn3Wrbe1JSMp74zuM488wzjxmQF4JhTiFHmPhm8ObUG9f6vPPOO+pqA0N+GM+ZN90UAE7yQ0EqYk4J2sTEaSEq7di/lxqqGRFc4i8CMMDdW6lFOPfOb+G88zdgb5cfH+7eC//L/x1lU324VQTZqnXrhARFYfOWV/GUEECfx4OY7BIxBQiNdMEz0qTW9sTGc7okCm7OqokA5XoPNo9144Lp0REuvJ7F2GhQ2qU1AVdfl4bHnlwupMyNpoY5tV6IMO0xbaTtNKadFMBG82O0CoTpVycJIoy/Ewv9TBknAsOYxueNk35NVkI6WlgIdzEt4eJnIUVd3R3q7B8ugiYpHh4aRqz6duKPIWomPxIfCmq2i/7O8pVb/p8NRcHl8SN/aT3KzqxHarZf/CLUBaVcyEySI10ieeirKyoPAD3twJrzgNXnSF9IcQxnl1DrMzYyh+r9MajZn4KB7njx5/qc+TotBOtl3onpc2ddtX8Uzj3vPNx0861C1jvwypaXsWLlKpx/wYVqCvCdd96S7/k9BKS9Pl8sLrrkUlx51TVqSpHaoP379+HW2+5Qd5fxOo89u3eiovyIulz2a/fdjxiPV9K/q9YL3fO1+xTJ2rxpo1o7xB8mpi7O9846s29Xr16Nf/3Xf1Xb5C3mYUmQhYXFcREKhrBz1261/ocn76bIQMyFz9z2zm3PPT0dqK2tULt8eMbLpPxKvfGG63Hfffep9QefdmhxxjODN8/1ee2119Q5PwSJDLEwTz7TaG3P/AJhCifJDR7PtKTtxf49Lehsn0F0jAgvppNf+Fx8umz9Bfivf/e/EHJ78fdv16CzvhJ9W/4Fl0WO4cd/+BPMxCciUdrXL/Yf/PD3cSB7Ga548AcYQBxGpoIYbq1C88//DL7ZcVx64QzOOsOPf/55Arp7ubNL6ir/Z6Rx7iUKIXiQksKzcrhmJRIrV8fjplvzsXePDzveB2Ji5gmJEbbGEMbNNtJeqPVxGgPjXmibPJ1xTf5OLIyvy3Wrww49MT5ESbgv1oe8/CKUlixT9W5qrkF9baXe+i4EyD89I0I8URElnV5PYTKu0frQ/3hlcbqLa3aSMnpRsrYK+Ut64I2dw9S4nvLitnhOi6n4Eo9HE3S28iJTSSOyPiNHX1bKKS0SHy5S72iKwMH3E9FWlyRpvfIudFmmfEPEaOhvvknW1/jzChD+APB6fUpLMyNtCMl3l5mZpbQ+BfkF8rfzIdpaW3H3Pfcqjc3rr72KDz54T2ls2Aec+uKZSPfe/xAKCgqxf98evP/eO0KC7pQfGJJ+5w41RcY6rFixCl+7/wEE5O9wy8sbFaH6xiPfkrpE4uXNGyXdu2pBtbPeps50s00bNmzAP//zP6spSot5WBJkYfEVgfNPnQPlx6GpqRnPPfeCEJxuNVAnJCShuKgM2Tn5asFmY0M1Wlr1GS99vX1YvGQJvvOdx9XWW5bjHIiJTxpmKGgoDHmlxbZt29Q5Qs4pL5OfycfYJDwc4DnY0yaiIl3COeakriJkkoexf28/pmeCmJwMyK//AKaEvPBCTL8/BJc3ARGZS9A0GIB7sAW+yR4kuKNwb1EeHrj+ajSOjmPrli3YOjSKMSFACdd+H+6EdMTOjiFv8Aga3/p/ceWZ7bju8gByswN4a6cPP/vbVLWV+qoLJ3H2mVMYGIzCc1vi0dPvEiLAtS5zSEyMwtcfFeKwqBBP/cesCCbdB6adhugYY/qB7XQKY2OMoDbxjP/xQH/Tf04s9DPx5suPEAGuz3/idQ/c1cSpTl6DkpmZh5GRQVTXHEFLC7+LHvQP9CkynJSYyMzJB4++J743Z7uOrVOEEIpIuD1TyF/aKOSnDsnpfskjHFeaOiOPwiuUFogaoP4efaYPzwxatBJIyQAC01KeZCl8A0N9cyjf7UFDRQrGBhKk7pyGYx/rsgnTVsLUh/1q/I0fNTg8o+ess89BQnyCkNjd2LTxRUXszjlXa4Ha2loV6Vm95kycLfEO7N+HZ57+hWo786GhOzU1DXfe/TUUFRXLt/8e3n37bXm+B2WLFisNUGVFOVatWo2S0jJpdwSOHD6MF4QYZWZlYf36c9TC6Pr6WqXpcdaXJItu870Ql19+Of72b//26A8KCw1LgiwsvgLgn7n5UzcC83jgVtuXt7yC3Tv3Il4kSnxCnJCJPBTmlyLSFYX2tmY0NNSou766evTanAcefBBXXnG5Sv9Jw4kznG4O1tQGcMqLmh9ud+fFlgwzQud4eVKI6uku/cudcTi4M42BeAuEIIgQFLEj4fLL3cct7pI3RDBIGp6vEh0dkHpobcTsLO+amsb4lB9j41PyyzuI2eAsJkdn1BTWyLQHE/5oTHJ3U8QUzlgVgaWlASQnCTGJisCOPV4kJszipz8YQGwMz8uZw/YdXnznDzMQx3KleqHgnJBKFy66vFjIUiH6+7hzZ35BsJMAGcJjBBrbTbfxY/8RjEs/Yz4OC8NNWcZtwo3NcnnwYVJiEmKEBEVIuV5PDDKysrFo0XLEeuPQ3t6s7oHr6GxXi3VJlOOFIPBQSUNUzfs6HqQG4EGUvLcrKbMPpWurkVPWC1+sbj+3qrM6JECsFc+e5NZ2rgHiic7CAVCyRB9qyJ1fUkUpl4ucI1C+MwGdjSmYm42R9JxCZB/pvwHTx7RNv9IYP27rZ8/k5OSipKxM+Tc1NiAtLR13CXkhEeTU1q5dO8V8iDvuuBvFJaXY8cF7KD9yGA889HX1jt579x1seXnT0bOQjFm8ZKma1uL3uXXrZrVL7P4HHlb+nCJT34SUz/DyI4ew8aUXhbzri37Zr4T57tnHhPlWmL9pC6fKvv71r+O73/2uimMxD0uCLCxOU5iB1oCD44nAE413794jg+xm9ZyUnISU5HQUFpXJr/1UDAz2o6GuGh3yc5sXXI6ODuPCCy9UdxCd6JA7AxPGwZiDMsFBnL9eSX6404vrjpxnBxEL8+QzpxBoTD5skzEMp78JM7bxN26Tr3bTVo9i6zgazIdn4kQowcpFslwIHeOdRWycCJ9ZLrgOqLoEg9NqOmRyXIjS6CQGh2YwOiwkTdrHs4OmpubU2TUEi4r1ReKcDdkoKlmK5mYKsfl6s49oCAo1uqlNISj0TDy217hpCGMbOJ9NmxfC9MfCtAYsn+8qISFZBGmC9IFLaT/yC0rFlEj7J9SC+KamOvT29YAndHN3Gxc/M18SH+ZxvDKkZNUhoSDX+oS1Pmc0IiljUq3fkZZJOh3XJBW+obQ/amu7hJHLKJLLcHnmJz4yNIcju9yoOZCKyZF4pfWJ4qcvcY7XD6Ze7FPWld8l3fkFBThr3XosXb4cCUIASYjYF8Mjw9iyaaN6H/fe94BaE8V3zSs/uAusv78Pzz79lHwrPnzzkW/Lewxiz+5deOnF549+4/x2kpNT1Nb31avPQH19PX7+f/5N+m4Wt91+p/Lj++c1GRUV5fK3uRMd7e2qfNaX9TMkiM/GEM42sj2Ml5aWht/7vd/DbbfdFg6xMLAkyMLiNAT/rI0xg+aJ0NbahudfeAktLW1q3Q/vKuLN3gX5xSIQ/GhsrNNTHH1c49GDrKxMddP7ypUrjxlwF8KE0TYCnAKdgnH37t146qmn1C4yapOMoDT1ddoG3BnjJECEM9z4L7TZdmPoR0Gin/W2bO6ucsYjnPka0M/4Mx+psjL0YlHcMUZhyzUmsXEkNyGRu9w1FhThxxOdZzDtn1bC3+1ORXMTz9OZn9pi3uwHgm7TZ6yjcdM46+msL8M+DibctIG2SbcwvYnD/OPjkxQB4pZ2EuKy0mVISUlXU6G8+qKTF5/296i7raJFyHslniE/xPHy5YJm7ryi1qdsbY0QoG5FNunPJjEJtT0kQ0zCKyxIfqjxIdk5mqXY0j3St3Noa4hA+a54dDWlIDgTo6ZEmRffM8tlfdiXJBcL28x2so956OeFF1+KNWvWqm3qKi4zkbgkOtT8MB9qbDZvekldYnqzEBkDxt8thGfzSy8obc599z8o/eZVi6SpxamtqZZ371JnAl133Y1qGnlgoF9pifbu2aPWFF10ySWIls748MMP0NXVqdYc8doMgnVmXWkbw2e2w7TJGOPHd7F48WL87Gc/w9q1a1U+FvOwJMjC4jSFGQhPBE5Dbdv2Bra/8ZYiPgli0jIyUVi4GD5vLHr6OlBXq8/84Q4fLiS+/fbb1K9JM+ASdFMwLCyL4fSnoZuDNUnQgQMH8Gd/9mcYEqHJqS9nXMKZjymDoL8Joz/Nwrh8NnWhcaYnPu7ZpKExREmTJH19BZ+N28Q36Z22ycM8M4hCmsJbUikSxJ1IzMakY3zTTzQUpgTLMu0xwo62E3x25mPchKkHYfyd4YQzLcFnuqOjPYoAcQ0MtX05OQUoLlqs6t7UzLUoXPysD8PklSV6wa/WpjD9wrqQ9KgdXtFTyFnUhNI19UjJFlIrYVMTEejvBiRbiQOsPZ/aSK7lASbCBxqq6oWbQ7e8CrXDq2KfGzX7UjAyEC9ENEptb5fSP9JOJ0wYbfNuSRYyMjNx/wMPITs7R7Wpob4e+/btQXVVZXjq9+soKi7Gzp0fYuOLz6t0688+BzfeeIuQrki1lm3zxpfUxaYZmRm49tob1Fk/JO8si9PN7Bf+vbHciYlJbN/+Gj54710hyuG/Bek/LrpmONOwDPapsRd+DzT0Y1y6VR7iJvg3znxuvPFG/PEf/7GaFrM4FpYEWVicxnAOjAb0O3jwEF54cSOmJv1ITUuRX8ApKMwvE3e6DMyjaGyoRWtboxJy/KW6YuUKPPHE48gUkvRxQ4YzjG4aDtD8lc1Bm9iyZQv+7d/+TU0NkFQotf/EhJqGMIM6QZvpTToDE8eEO8s0fgZ0O+OeCCaecRPONM60Jj/Wi4bEju0whkLHCZO3Mw9nGSaM/UQYQUcwjPmZeMYcD05/Z1kkDpJKOelvwo6JEwbzYJu8Xh5+mChk2CvfRgKKipao298nxoZRU1MhJKgBA/29auonIO/P59UC3ID5mPx5RhOJTWJGP8rOrEbuIr3Di/d8UbszOgDMTPMkcqCxWm9r503ty88Eot1ST+kKZsXmcepLntDVFoFDH8ShrU5rffTWdt02Qx5MW/jtEU5/GsJJNjlFxUXf5563Ae3tbUprQyLEd0HycO555+PKq65SU1SbhOgcOXJYvW++/4svuRRXX3Od/GDoUlodLmDm952Xl4877rwb6RkZiggRrBM1OySPW7dslnKq1LOzz0z9CLpZBxO+MI6xnf5sF+vGHyzf+9731HSYxfFhSZCFxWkI55/10UFSfonzvqaXXtqI6uo6pKSmIiEuQYRbvvqVPyeSiue6tDTVoae3S8WN9cXhm498Axs2nKfz+BTDBeOYeLQ5gFPrw8MOqQVqbxcpJ+AgPTo6qn49c6rLkAdDACgszMDvhGmPE4xLLAxzpl8YtjDfhThe2Z8Exmc61oftoTHkyJAlE88JJ+mhADNCj+lNP9AY0H2idjnhLIdu5/PCPOimMOa9b7zx3evzIkPdBbdUvoN4dRRCbW05urrb1dqfkZFhNbVDDclHy6FGh/dr+ZG3pBFFKxuRnDUl+QP+qQiM9Ot1PeQgrD6nubitvfogINxKEaBV6/XUIvNiOl6PUXvEpe7vGuxOlL6Jlr7Ri8glF2Wzr0xdnN+P6SNdN23oZ8JNf9Ow/2lIfHjGz7qz1iM3NxfRnhhMC5H54P33sO21V1T+BN8RtT0832dwYAAvv7wRB+U7p5bT5MPwVavPUGuqeOrzgf171eGj5KbMh+WzHgbMk3Vx+pv6MT7zNc8mDr8t05b169fjpz/9qbquxuLjYUmQhcVpCufgycPq3nv/A7zzzvtqmiMpKUF+HWaiIL9ECefu3m616LlPbGp/xicmcMXll+HBBx84upjT5GXctPnsBP1MOAdr/vrlQYdc/9PX16fWWRjBTu0Pwzlo6zUk3Dqtt0+zTixXZ68He+2mYKP9yTB1W1jH4/lL7mqaSnlJ9XUL5nGitn5aPwOGsf00hhwZN/uEcY1QM/1EszBPwpkvYeIs9CecfnSbuLRNWEyMT01/kfzEx8UjL68IhYVlInCDqK2rRGNjDfr7euQb6VWLgKOj5y9oNaDGh5qfpPQBlKytRt6iHsTESZtCEZgcA4ap9eFu93B1uO6Hd3h1NsuDZJNbqG9vJ/nhS4h0zaG/OwKHdsSiqTIFAb9Xvg0pM1ITreP1ixOmrTTsV9Ne02ZnevqRXPAG92uuvQ5nrjtL0uhFzHwXPLjztVe3Yt/ePccQP+axdu063HrHnRiXONTu8PBCrgVyls3v2tTBvPuFdTHPLI/PTrJDf6Y3cQn6Od8Bp7+KiorUJalr1qxRfhYfD0uCLCxOQ/DPmgMjSca+vfux/c13ZBAfR3JyEhITktTuHp7xMjg0oC617O/vVlMb/IVfUFiAxx/7NkpLS4/mRZiB2MDpdoaZsik8duz4EP/0T/8kBKtTBnA99aAHbU4JzBMBPYhzkNeCSE9hMD89uBv/ubn5X8ZGUNAwT8IIBBOHwoqEKhAIioDgomrWlXE/KkRVOjrC9WfZJtwRTeXtTPdp4Exj6rYQDCdJpOaA7XAKN5OGzwvTnyjfT3pmOiaNinJJufGIi00QAhSjDkLk4ufU1HT09feipuaIvL8WDMj30T8woN4DCZAul3mKsA5S6zONgmVNKF3biOSMKRUyJ4SI4BZ3an54pQVva6fmh9vbB7qBhGS9vT06Jry9XZKE5H231vMOr2T0tCQK6aEWTWWlYIgiwe/AuI3NvqPb2Td009+Zln7ONPzueCL67XfchaXLlqm/H5MHbd7o/sLzv0K//J1wEbghNStWrFTn/bBveEo0T4bmezT5G3O8ehEmHm0ak68znnHT5vPCtDScUi4rK8Pf/M3fSJ1WqHCLj4clQRYWpyE4iFbX1ODVV19HV0e3/MKPU9cWZGXmyi/8YsyItOEt7729nRgZGkRXV5dKd9ddd+LGm25UbufQYAbaE4FhznAO9tU11fivP/uvavuv+UXLOKybc5BnXBoKM0OKjKEfd/eY+7EMTB7M17jVKb4iPM0zQQLExbpcgMr1HRRMWsM0n5fUXurF54Xtoz/bTrcJd6bT/TIfruPSz3TFfJ+YePN+Ot68m2C9WWeSIU6nmD4gGJfm2LofP7+FNkG36Wu6VVmc/kpMVf3i8/qQmZWDkuIlahdUa0sj6uor1NqVvr4ejI6Oqd1v3BLO5s6FWK8IpGb3YdGZDche1CNERgiGEB9Vw3A1+SqYhBx4bEQTH57tE5cI5BWxXlo75HLPYWIMOLI7FrUHUzE56tOLnCN0XZ1tIZztMc+Mx2dnH/GZ/s4wxuW3w2dn/9KPi8Cvvf5GnH32ueDt7Pv37sWaM89UO7dC0gjeBUYi1NrSokg221lcXII1a85EdXUVGupq1R1hmujPT3+yLNo0zndFON0E4xqYMNqmrua7J0xc5klNEHeC/f3f//3RHzEWHw9Lgix+I8zO8eAT+cOOoN7a4mQCd6C88cab2L1rrwhU/sr3qnNeqP2Jj09U93s1t9RheHgQAwN96tyT9Wetx7e+9QiSwue7EAsH6o8D43Fg5i9RDvzd3d34h3/4B2zd+ooIFb3V2MTThvnrMmgI4zaC6lg/Y+spIk0OKADNDeTmmWlV0qNl8QwkCgxO67AefJ6vhxac/JaltKNp6TZ56bos6Aumpc1wcThCjsLU3cDpXgiGMXtGOaYcAethpgdpNLHTwtAIwoUweRjblM2rUKb8UwgICU5KSkVWVi5ihXDFJySgsGgR8nIL1bRPTW05Wlvr1cWnXLNFjYja+RWiwI1ASuYYila2Im9JJ+KSpxTBIfnRC5dZriY+hNIADWkNEP2lOcqYVkZKB3a1unH4w0S01iZInGhJq98R6832O2HaRH+6+U7ppjFEhzheH7DfnP4mjXFzWpa73C674ipcetnl6BHC8+wzT2Fqyo/7HnwYmRkZqjzeY7fppRcU6eE7YTpqKc1WdoJ5mjJNGYSpA9OwTMYx78fEMW0gGGb+fgiTL41xG5AELVu2DP/4j/+IgoKCsK/Fx8GSIItfGyRAU9PtmA72IsadDZ8nX3xPPMBbfHFobW3Dxo2b0NnRhXhqPbwxSEnOQH5+qQykQTQ0VKGzpwMjw0Nq7U9KcgoeeeQbWLduXTgHjU8zLJgBmDYHeU4l0M18ufvrmWefRZQiKS51qJ2ReiadHrv1d2MGdcIpGJxG+avIjK/j6Ex1+Hy+8/GN0Zok/avfhNHW0KSMmiQKG7bFECcKNqNdYhwzHafb46wvXfP10NA2tUwMN3Hmw+mn89DhdOvneei0TGMM47EdJEPURFBo0816MJx1pWE8Gr4Xkhgaurk4NysrD1nZOYiJ8aj74Dj9FRefoDQfdXXl6OJ9af19GBwaxrRfHxKYljOKwuWtKFgm31aKHyH5HRQMn+ujair1pJsmOKOnvniLu5riChMiA14rwvR1R3xCflIw3BcnbWAnzJMYvgvTP4Rpn+kDgm7jTzj9nX407BOTtyEmBiZP+nk80Tjv/Atx9dXXon+gHy8+/ytUlJejpKQEV197g5pW5Zof7iCjdpF5LayzKZtw1o8w4fQ378n4G5i6Mt7CtDTOuhMmT5qLL74Yf/3Xf620exafDEuCLCxOA3BQrKqqxosvblS/BnnbOxe6ZmXli5DLVms7GhurlPaHwo2H9l1zzdW4++67lAA9EU40PJgBl+AATOE6ODio7v7atGkj9u3br8I4kKuxXaKGY6tnM5grH+U2YRSqtLVQMfG0/zxxoZswYcbthH5mqYyjvKTO2phn2tQmMS7z1ObYXVkmvUmriZHRLpE0OafkDGE6VngRWpsTLX2ljwRg/rrvWcaxcRXEW0oOP7Cux28ry+EzySZJDUkR8+Z3wF13Ti2Czxenbv+nxo8aIF58ykMxqSFqbKxFU3OtIrG9vQOYCYwhI38AhSs6kVXSDW/cjF7c3B+hFjhzF5dkp3Zxyaem7upSW97F0B3F+pP8sKrhPif5GRuKwJFdCag7lIIZv0dNgxHO78m0z/Tj8dpNtzN8YTzjpj/BZ/YL+8P48V3RjzB5cSpw7doz1dZ2asVefOE5dcM7NT78zpnGOc1l8qW/s3zC+Jk4Tpg6mDyceRF0Mz01RsafxqQzaZz58Hvitvg/+qM/Un4WnwxLgiwsTnHwT7i6uga/+tVz4G3vvLKAJ/xmZOYhPi4JHV2taGmpU9t3BwcHkJ+Xh0e//S0UFhaGczgWZkhwDszOYcIIAg64XPxcW1uHZ599Fu+++66KGxPjVZoXpjHpmIaGAoiGA7vJh2kI2magp9tpSEx0HBOmHgU63IBO/az9TP11FP5j2qHDTVJWU6ebb+d8m3V6XbYhdtQqGdKkn00dGZ9p2TatXZonTQTbz2lD2qZ8plH/iocqi/+pfHWYropui3KF22Wg0qhnpj+2Hwmm50LngvxCteaF06PFJYuEIGepK1HqairU4meSn7HJbixaV47l5zWqtFzAPCTEh1odnufDZlC7wy3tfV1AbhFQulwTH+GA8u7ZR9S26HpRCyQtQHdHFA7vSEZ7XbLkESlkw9RZt8fZJtoL28j+Y5uMFof9RzCOMz7jGLfxJ5iGz8bNeIR+D848oE50Xr1qDfYf2ItuntosWZhwk595Zl60WS/jT5i45j04/U1ap58B49MwX5M34zndhLEJuvn3xHVkDz/8MH7nd34nHGLxSbAkyMLiFEd7eweef/55Gay7laDjxZXpGTmIT0hBV2erWgDNha28kPGqK69Upz5/WpjhgYMsNQucUuEvYg74TU1NePvtt9UWeE4L0J/xzZSRmQYywsYM2gzTbgoQI0T0FBQFkjbz63eOHfxpMz8KO+ZGaMF3LHRZ4SIFuh2skyErOk9TL5oTDYU6TKIrNxfqMq0GhZmun3lm/nxknUiUNHkypMkIQ01wTLpjydKx7dZ+jMdnU+/5NpvynOD7MULZ4/EK8S1ERkaGus8qMzMbZaVLhZy41OLnhoZqdS5UX98A3L5WrL70ADxxoxjoisAUz/IR0qOqLCDvEN6rFjIP9gHd7Xp317K1WhvELmRcFu2OnlOkqaE8BhV7kjDan6iuFtHb27XRfaFBtzEmzMSjMe1lf9DtDHemZbgzjGB8Zzzjz7gE+8rkST+9xmdOL3wWOAmXqYfJg34GJj9TDsF4NEznTGvSG/DZvDcSGtbB+DvTHa98ullHXvvBS1IfeughFWbxybAkyMLiFAYXQb/55lv4cMdOJCYkqDNOUtOykJySiaHhAXW2S19ftwyUwI03XK/WC3wSnEMCB1gOyJzqovYiJSVFDfS8+PTNN99URMg54Bswj+P5E/Q60agzH58R5tMyP5bLgZ62MeaZ4ceSEaZh+bq8+byOzZfl6bqqJ+U3D5OXMy3hjKf95otlPbSt/g376/rNC3YTzrw0MdIC0hjGi6J9VOCpf5UhQeI7Me2mbYQniaqePtGHUaamZqK4qERd7Bkbp6fCcrIL5F36UV9fheZm7hDsx4AwGm9qNfKWVSAUkDy51keIDMvVfaMJ0LSQn+lJ0jGBhFHrk5QqJMMthsTHxTpGoLfdi9r9iWhr4C3yLniipR1cQS5huv3MW9sE3abdxp/PzrjmmcYZj27nswkn2DemTwlnGgOT1hhnXnTT8DszboYdr24G5plxzXviu6G/M2xh3RjHpGF5Jn8TbtLQJkx6E4/psrKy8OMf/xjXXnut8rP4ZFgSZGFxioIDZWVlJV7evFVpeZKSkpGcnIb09ByRT5FCUKrV6b6RMmhefPGFuPzyy8Mpjw8OqjKEK7cZcIeHR4RojckvYo/6lcldX2+88YZa+8P1EmZthBNmkCeM7YQeceaHHTMEMa520xybjtkwzDlaHS8fY1h37dYaJj4bP6ZRVhi6jvQw9jzm66SewvaxcXWw003oMnS9aUz40QiC+XrQX/e/elL+vD+KDlMH9is1E7RptGYpSq1h4WJn7lgaGx1FMBREXFw8SksXIzc3T539k5qSjpLixYhPTEFvD++Eq0BHVzv6ugcwM9eFpRv2IyG1Bz3tEfIt6XqrmkgVuMiZ5/xEe4G4BMAjNv2pDRK5qw40ZPMHOn2oP5yAzqY4IUtCylwU2IwrgWGYb4M2/Q25IPhMIsAw877oJkwf0NDNeIQhwc54dBstiklnCAbB+HSbMIJp+GzIhwkzaZxu2iYu4awL82FcE98YPjvj08/Ug9C7HaPUDw3GZT7OPnC2iW5iYbsZvmrVKnUuV3p6uvK3+GRYEmRhcYpiaGgYr722Dfv3H0Raaoo65C4lNUPISir6+nvQ0FgtwmgSpSUlagqM2gAF+YufneOalGkRmNwuPSFuDrAyIHNqRWTx5IQfIyP05697L6ang6isqMTOnbvR1tGutBRmACY4gPPZDPqEsTnELBxmGGb85qfP1KNgPq7xc6Y3+TF77X1s/HCxYZi6KCscfz4Pls2pJl0H7dbPjDifr8Gx+TNe2BmGfuY/jKQDmZ+pq86XMGn1s6pL+NHUzYDuhelNHGqRuMiZmiTe8E/ixMs/SYCShRTHxcbJcwHy1OLnAFqa68LnQ/Wqgw/j0hqx5vKDiEv0Y2I8AqNc/9Onz/Mh8UlIAuRzUut3uMXdL0Zkrwht9hPQ0+ZFY2U8elrjEJh2ITKKWg++W1VNqdexZMN8E04CwO+GzwZ8Nu0z3xXDdXt1mMmThuDzwjycZR0PDDfExeRHN7EwjfFnPLqNhseZlrZxE8Y2YFz6OcukTQJEN0mMU3PkzIt+Jn+CeTDM9A/T8fBTToXdf//9Ko7Fp4MlQRYWJzn4J2oGPwP6NTY2qe3wI8OjSEtLlUGQRChDfoG7hQDVoUPIiifajUsuPRsbLijG5NQhjE/VYXpGhKUMqq7IWBFaySKu3fLMX6ABITfUNLglDw7MFD5BzASCGB31o6NzCG0tI+ju9GOwP4iRoZCQLBmYI/WVD6yiNmbwNkMLhRXrHH4Sh27TvN+80NFxlUs59IP2mw/T7oXPYVfYMd9lx/adgQ6nYFGPAu1w1kuTI53nsSTJqVWirdMaP+1W/x51m3LoXphW2SrSfLgxBvN9xIy05ogL0LlAfXp6RgSiC0VFJcjLzVeHLSYKCSoqWoSUlHQhPJoU93Z3oY+Lnye6UbDyCApX1GOgl6QnQml8RKaapiDawx1twNSkrhN3dnFBdFeLB02VCejt8Ekal/LX65LmNS6m7kZw05j681shTLiBIQYmLm36MZ7RojjDaAwYh6CfM18Tj2lMPscjVqZO9GMcQ0xMHILP9CfhMOlo0zDM+Wz8aIiFz6YNfHe0SYAMsTH5mPgmPwNnGOMyHfP52te+pqbCLH49WBJkYXESg4MlYQZpAw58R46UY9PmzYh2eYQApSI+LhVJKUlwRQ9gJngISamdSEwZhsczI+njJV4hoqMyJbUbk4E+jE3WY3SqERPT3RJfa30mRcgFAi4hSB4hNzHwRHng88YjMTYJSbEZ8EUnICYmVshSMmZmZjE+Pon+/gl0tI+io20KvV0zImgDmBgXIT2np2woqCkkCQ43pk106+HHCA7lG7Z1OJ+1W1mCY591HOX6SJzjYX6dkK6PMy69GG5wNIpAxz9emC7XtEWTJE7R6GdDloxRKcJF8lmVqR9UmvBTeCpMOReknXezThR+hNsdLYSnFNlZOWqLfEZGFgoKS1V4c3MjWlsbMDjAa1H6MDXTjpSC/YhLGVJTpZJUSBS/NfnOhASZtpEQkeBQQ9Te4EFrbRwGun2YC7klHuughbER2oSTCNDNcBoTTtBt0jnDjE2SQvAbZzhh4i18dv590G3KN/EI42/8FpZn0hALy2EdDLEzz3TTmHyNv8nH1N+ZP+PymW5nPNokQMzPGc8ZTmPAOAb0Z3ymvfLKK9VVGcebnrb4eFgSZGFxEoODnPnlaQZXDnr85b9z5y688+5WlC12o6BoDqkZE/D6BmWgnIA7KlXsAkQiRdLOCNFpQs/IEXSPNGJooh/T8rM/FDEnZCcKPhd3wERi3D+L7v4Z+INShvjMheSXs4wOHCF4A738K+QHiBFS4/NEI8HnQ1pCMpLikpGSkIKkhHR4YxKkbB/8/ggRugF0d04LOZpEe6tfBPBMWHvErHgVBgUCG8Qy9GA/PxzRrf0/CvoZ4WnC54XpPHQe0l0OaBJ0LOY9GHbcIgXz6U6UhyFY2scJ0zYaTZT0eg8t9JxTcjquM41uBw1dKoD/yvfAc4ailaanoKAICfHx6miEvLxCZGXmYWxiBHX1lejp7sTQ4CD6+vswF9mG+LRqRHlG9dSVWwS+/qzUlBfP7GH2w30utNZ70dnsw/gQCTHXrJAcaEHMdVask5MgGAFt6k9/Gt1GfYaNCSMMGaAxeZhngn7OcGOczwvjGz/CmT+Nk0AQjGvAcD6bOKbONIQhJPQ36UwYn52ExZiFoB/zZ1ySFebFhezOMMIQLydMnqZNJi7XEK1evRp/93d/J+89T/lZ/HqwJMjC4iQH/0Q1EeKvXhmA5f8pfyt6BjcLYdmN2FgZmGVQjHYlyx90PELBCMyERtE/Wo32wTqxhzDhnxZCI4M8NTMyvnIcj5BxVJEatwhTEXJSBAbHAhgYC6prEHgbOLdHs1g+B0JcQ6EXw9LQHQhwikHXMzoqAnExLiTHxyAtMR45aSnISE5DSnIqUpLSEeOJU/mMjsygp2cCne0T6BBy1NU5g/6+WSFIJHwURCLM+J8e5xX0KGWEjvpX9cs8tGBinLCMknAKRRPfgA8nGvJ0xGPja9DP5PfJOHE+Omw+H2OzKWyPU3NEIelc1K2fdWdTCMbGxiE3Jx/Z2dnqfJjY2HgUFJYJGUpCe0eLOvhweGgAA/39GB0bFYIzg2jvGGYxLD0wgKjoYXmeFMMznFzo7/KhqyUGfV0eTE9xYTPrZ/qcFWWdtFsbXW+69XTYPBGibeKZ90Sbz4QR5saPhu1zxjkeTFyjkTEw+RnwmfmZ+CZvwulnnk2Yqb8zDd0GC9Oa+KYsp9sQI4LPps5c3E43CRCfTTrGZX7OuMzDPDPcSbbox7O+/vzP//wjJ75bfHpYEmRhcdKCgzCljgx6mMLEZBsGRyoxOrFPyEmnOvHX502S0TMS41NjGBptQt94A4Ym+zE8MQ7/NAdLEVCSk3Ac+cUvf+oy3nLMlWFfTblMTfEslwi44IFnLg4eV7yQFSE3c34hWkEEgm4Vzx8MYDroR3A2KDZvZA9hStIJt1JnwUzz7BhOpYmba6xng3pYcUnhsd4IpCS6kJHqQVFeIkoKMlGQnYbMtFR4PbGq/jMzQYyNT2JocArd3dNobgygpiogJIkLcuXXc6QIAzWlpgWGgZlmI+aFiba1ADdCRgszjnbhaMfBsQHHjzfvuTD8xHl/1PPj6nC8fJ3DNJ2c8srJzlVHFsR4PEhMpjaoVL6LWTTUV6Ozuw1jI8MYGOiX9zONaE+0EGAR3vJyZjEpvTGKmeAgxsenMDwQKQQ0AkEhtBGRWtjyP3YfbY35vmO4Jh3arXepUXgfu7aG/a37XPe9CdNt0cSJ8Wicmg8Kd8L46fjaZj7UotBtjCnLPOu6zds0BOMQ9GcawqQzbpPGhDvrTGOeGW7SESbM1NmkJ4ybYSRAQfn7MVNgJl8TbsonTD8wPf2dYcwjLS0NP/zhD9UJ0Ra/OSwJsrA4KTEnhGMYzS1VqK3biVH/TkTHjCAxgWt/YuGNIbGRX5JzkxIvoKYygqEJjE2OYsw/jFGxh8f9mJieQSAUlAGU0xERIjBjEDUbg6HeaLQ3yC//Zg9G+kUoBGKRnJSBpMREFc/tmRbBGkBy2gRi4ocQ5R2UUXoCfmE8k35I3nMYGJVfsyHWcxbTM7NC0ngdhDxLOLkb79hVtrSGckBplyQ+RxyPZw6J8RHIzXVh1co4nLk8GWW5uYj1rJQEiSLMu4R8jWB0bA61tVPYu9uPIweCGBqIUtvBKUSNUNOWJg/zfrSNn/ISmDRHPVQY6zMf51iY/JxpjgdneueIeqJ8NZyBC4dhE7bQX0hlbLxa/MzdftQAZWTkqetReC5UQ1O1WvszMjyM4aEhlQ2v6qBA5ZEGw8NDQjbHwGtTeH0H1wSR7RwV6vK/uOS9UXCzDvp9aehn9gmNEcymrrqtxq3jME8jYvjM9VImTK+B0v46H8ld4hqhT+h487ulDDFgPMYxBMOZ3uRPczyQQBDM06Q3cU2+tE1dCPoZf8KU43TTNvVYmK8hOCQ/DKP/wjgMN/kYw2cTbtKxD/jev/71r+MHP/iBCrP4zWFJkIXFSYQp/5i6wLK8cg8G+wcQq9Z4pCEtIxruaBdCwVmMT04iEBxDaI7rCSZl8ByTsAn5FT8ubr8YGWiFgYS49iQkAzdiRKj5EJiJwvDgGNo7utDYNI72JjfGh91ITExHeioXTEfJAMuBVlVFBl0O8HoQjhIS5YoOIMY3A1/8ODzeEcy5hzE9N4iJmQlMTQcwPDqLkXGpkX8O04GQlBvOS0aYOcou2syTTo7/JEXyQJkU6ZnF6tUefOOW87Fu8S1CqkYw7t+LaLcHXiFuiAhhaGQCBw6MYtsr46irkoznPCLEjbA0wkRrGGjrdmjbhM27CROH0I75Z+Kj4Z8GJs3HjazHljMPk+Z44QzjpZhc/0Pby7vhsguQmpKJnr6uo9NfvBx3ZGQEvOhzcnJCuaemhCxLR8+33ZQ1T1Lmn7VtFnczjTFGyBt/ghogOpnO9D3DjWEaGroJI8wJ2nw24YbsLCQKDKfbPBttEMEwEgPns8nP5OOM4yybz/RnfuaZWJiONkE/PtM28Y1Nw3wWlkVDf/Y//Zk34xhj0hpjyqJ7IUz7b7jhBvzlX/6lytvit4MlQRYWXzK6ujpRUXEI1TXl8mt9GIkJ8epm7/iEWPh8UWr3DiesggEPZqajKJ4QEcUdX9Ni09A9IyQoIBEp6GZksJxAICQkZXoIo2MDQogmZCAOSn5AZoYP8XEx4heJiYkodLRFoa0Z6OtxYXREiNGoDPTBSERxV5ciGWaAZm1p64FXPcs/LveskKJJRPuEHMUOYzZSyg2OYGxyHAMj00LaQpgSohOQuFIkL4zgZeHMSpGh6RFgpDeEwtIY/NH/dQfOXXkNxqd2YiYwIOTLBw9P6ZMieZbR9MwwgrNjOHBwEBufC6Kh2i3t0jukjDA2gkf70a39mYnTno9n4mo/J459Pjbsk2CS6n77KBaG8/lEcdlZvJMtL68AyYnJiFE7wHLV9SgDQ31oaqzFoFr/04v+vl51wCWFLk0gMCNmXgA71x3NY75t8wu0dZ10P5lnxjP9ptOzfzklZhZ8az8dh4bl6PjM49h1LQTDDBkwBMOAbpOniUM48zOG4SZvA+ZHP8Lp7yzDpDfxmIZ5mbJN3gTdJq2plwHjmPiMYwgRwQXMJswQPbppCD4vLM+UQzj7Zf369fjbv/1bpKamqmeL3w6WBFlYfMGor2/A4cOH0NraIsJqWC0ATkpKRFJiCjwxMYiOjoA3dkZpX+bmIoX8uESIxcgIzGkg+TWs1Cg0DBebQgvCMkiASIii/GKmlB0RERA/GdSjuLDaD79/CENDg+jpHsDI6IzK2+vxorg4FfkFicjI9ME/zW3uM2htCaKrA+jpBCbHOcC7pE7y6zWKQiu8WDc8kM+GF/AGQxSEIgSkTlEuao6m4UuYhMs7ikj3BKYjxjHNKTyp18BQCG3VIQy3A8tWpOHRR9fj7DV5iHbzzKIoKSta3HHSLrabBztOY2x8SKTNELxxU6iunMU///0Umuq4VVz/kqec0GtTJElYWDvJEf3mNUVaqDjjcjTUcef9tP+88NOge6Hfrw9THu0Tg4LTpQ5BzMzIgscTIwIwQ2mBJqcmhQDVqHOA+vv6hFB3YFLIZzCo778iAeI9bOY+MgpTM+TPD/1so3Zpr3nhbMJ0H+p+mAf7WSfkd+gU3CzLEADjZ9I68zFhTgKyMD5tQ26chvmbMAN+g/Q3YXyer9M8ITL+jGNsk6cJ57PREBHsz4V+Jp15JozbkB1zCjQNwTKYv6mL8Tf5mLiMZ55ps/ylS5fir/7qr7BkyRKVxuK3hyVBFp8a5o/R4tfDwMAAXn/9dbz11lsYHR2VX+/pyM3JVotavT6f2jqMOQ52Ibiip+UX/6Ryh0IRQlq8CM54ZcDk4KwJBsP0IM0pJ/1Mo8Ln9C4yvittc/2DDMIRQohc40K4JmR0nhBi5JfBXAgSQpianJE6TqGvexrdHUI2AkI+or0oKEpFSUkiFi3ldRwe8Q8JgRLy0juHttYgOtr1mUBa4ImADQbUwYosN4rfifyvhRGE7E2IYOZiUKm71GlichCjE73IXRzEnfclYe3yFKTGlyIpbhFcUbxoM1nSetl9AkkT8mNsogf+QBPiE8cUERAuh5deHMTGZycx49dCg0KZ3+iJDCvlnC5z+ptn46bNPp2Pw3D1r3LPw8Q3WBg+D8Y7dsT96PCrw/mPzodlJyYkIT9fH4IYG5uA7JxCccehpbUBnZ0t6O/vR3tbKyYmxtW3Qa3ZzAzfDTVB5jJafRqx/jY+Wq7BsWG67drouum+0M8kRyY+/elmGXQbQmHSE85wJ5zh+pvR8fQ7nScmBMNM/nSbZ2e59HOC7Td5Ocs38Uw6guEmT6dN0G3qYfIwMPGYjyFtJC4mjOloGM5n2qyXgUlr3CaOyaesrAx/+qd/ijPPPFPFsfhsYEmQhcXngMbGRjzzzDPYvn27GuiWL1+OxYsXq6PtjZqcA6L+tc7FkgG4o6cQ452UwY+DpQuTEz74p3iGjyY9WpDNuxUZogZGSAdPdlaDrCI+NDqMf97aXwsL/rXrBaky+EbMKDIU6fIjyj0Bl3sK0TEiLFwSPziLqYkgBgd4OnQAE2Mu+LwJyMnJwJKlGVh5RgZy89xC2mbR1TmBrnY35oLFiEKGtIftmpI6coeZkJexSTHjGB0ZFRI1hKrKGlTX1CK/MAb3PJiFK6/OR0nBBfB6CoWkxYh4FUGg5stEYIiZCUxjeLRH6jqC+AQSqzGhCGMIhmawe+cI/r9/7kdL44yQJwoXQ4QWEiKGaWHkdMu/Kh5hnnWc+WcdRmOEurLC4QY6jYbTfWKceOQ9NoD3tmVkZKv7oLg+Kik5TS2EnpicUKdADwz2oq2lWe0E47s202DmWyH5NH76G5gnQcZmW4z/fLvmG6HbznbxvZh+YBra2s168y4zulmuycsIdtaHzzquBuMRC7UihAljepPOmS9tpqOfyZN+Jg/6GTLCsgnmRaP/fnQ+zrQGJn/Gpc18TBr6mTL5t2zyNvmYPOlv6usE0xuYcmicbsbhM9PzvV144YX4kz/5E3UcgoWG6Vf2028DS4IsLD4j1NXV4emnn8Zrr72mBs21a9cq4sNFrPw75W4c/9QU/NPTMkDqRaouV7TajTUdGIDfPyB/2Bx0YxAKeDA1ReElv+YpwNSAKoSGUxrcZkXiI3+5HCRJFvhXbAZQ/SdNm5bYIrzoNme+MIxg+Uawa+HFm8gBtyckhGwGHt8UvLF+JCT7EZ8YEmEsgiAYhanJCCFFrIIXcb5kpKbkiZBOEuE8i7hECt8gRgaj0drkEsMzgCYwNj6Kvr4+DI8MoqAohIuv8GLtuhJkp58tgj1X6idChcRM1Y11JtHj+UjRQoLGEOluhyemT+L1qDDWlTGbm8bwb//ShrdeGxcCqacpKEAMATLCZN7MPztJEqH9jICiP/20WxMlTZ6Uj3LoOPPP85h/Zi2PDTsR1Ps6DnyxccjLyVO7wbzeWOnrHCQmpaCzq02dBN3T3Y2WliY17ULBqzQ+fO9hAUqSTT8txLVQZlnOoV+51PN8m4j5dmpPpqGb/aS/Pbr57ahQFabzJwGZF/baTxv+bThJhQk3hMX4mTJNnizP+T6Z3oTR36Qz79Dkz2dTXxPPGKZ3+hEmTxN+ojLoNmWYfEiKDHFhmDOuicNwZ74mzOlH8L1lZmbiiSeeUFdiWHw+sCTIwuK3QFNTE5566im8+uqrauDjLc6LFi1SxIfrMCiYpqbUEclwu9zgoYZacOjrJLxe+VU6N4quriYhCGPwT4jQn9Zrf/iHyQGTWp75KQ09sDIP9a+2BPODKMH8ZThV5VHwO0kBhQ39KKQ4aGvjVmeYcDs1t9F7YjzwRIstbrfbIwQjEh7vHGJ8IQkLyXNQ4vMXPItmvUToBCKFrEndZ10SFoG4hACiY8bVOUR9nW5EuaOQX+AVYR4Pl7qzLFqENafrpJ78N0LaLH02NydxI7hbTQQBjoj/QcxFDql4JCK6rbzMM4BXNnfg7/+mSS3kdkv+po1O29l+Y+bD2IfmnRwbh4bQtg53PutgbRs/5aPcZljVbpPXJ8E5Gut8I6W/kpCXmwefT0hnXCIys/KlLlFobKpFT08H2lpb0Nvbrb4NQ3o0hETymyGJFgKuv515AuAc+o8VA6ZtBB2mP1if+WcVqqx5wU2YvqUfbZZLPxpTLr9rZ1yC8ejm98g4Jh1Bf7qZzuRBmPQmP4JhJp2JyzimHKcfYUgJ/y4IlrswjSlH9+FH82U40/Pv3YDhhCF3phxiYVqTL+Mwj6KiInzzm99UZwDxTCiLzw+WBFlY/Jro7OxUU10vv/yyOnuFc/UctEgiOIDxJFjaHPy4hoNXG/DPjAJKrd2JCCIqMkARJX4cHGVQnI0SNxc/8iDCaSFOU/DzlGchBdyhRcKihbUMvtQIyS965ZZf3BxX1SAsJlLKZHyeDM3FtFwwTKESFUWS41YXqnJ6hQuwedaIxyMERwgP605DMqTj63NNNDFwkIijJETqI35cCxTlCinjjg5IeUHJm9d3cDdaCINDvNm8G1kZy6VeiyWdT8qkUGBPMj9phZAfbv3HbKyUmyr9MSzk56A0qkHyn2JEjlSUHIwtbQPGxqex6YUm/NP/aERghgRIC1kjWIxwcbpNW3R7JEsVpp/FGX7WcXUb6aeFqWk/YeIZo+PSqFD+o9ys7rzfvNA1MCOv09v4EYzP95Camo6cbN4J5kNychpS07IwOTGB+sYq9Pf3or2Na4L61PelvzF+G5oYULjS6IXRWrhrbRDL0oV9VASYtmiY/tHQDqYhEWNfMbnpHycZ0WGaLBi3ge4vHZ82w01a3f+6DBNOY/Ii2C8MW5iGcOZlsLAODOez8TP5EwufTb+xTPoTTOesw/HKM3HpNs/GzxlGN4kr87vgggvwyCOP4JxzzlHhFp8/LAmy+FQwf6xfVXBx8wsvvIDnn39efnX3qkWqvKuHA9fk5KQQlik1kJHwxKnDDH1KC0OhJEOukAQhPtylFakJDDUXnFqizWktTlXpv0Q9UBrSQ4Fldva4hZxQQ8NfhlxMPTo6hpGRYYnHm8T1abRamyMkx0OSQ9sQHG0znSZGblV3lmPWcXBgVzUQt37Vui50m2fW0XwHTpvfB4kWy+PZNN0D++GKfRk5uXWIi+WVHsuQEHO7EKEi8GRiX6yXFA6Baf4CTpT6xAsZ6hJaWC791iN++hf1nFq7RAEjwpBEQvqP02tP/6IG/+dfG8WPbWFfzZMeYxuz8NkIdS3UNDli29j8+XDjN99GGiPs5+PMh+ln46eso3E+ihP5a5h0JLKZmdwVlolY+a7ShAClJGdgYLBPrQfq6+tBZ0ebWg/E708TIP69auFtyI8xfE8LSdDHQVdj/rsw9aaTyXUfsixDRvSzyZtpSBD4zPdAc7xytR//NqTOktf81C1L1H8bzEvVQdk6hN++BEs6xleeKg6/b7aTPyr4zky5ph66LfMw9aQxcU15xrD/FroJxieYhv5OOMtlfNpOcHzgOsHbb78d999/P3Jzc8MhFl8ULAmysDgB/H4/tm7dil/+8peor69X8/NmkCLxoaHg4ZUE8XG8vDJOCS0KBO6CcrlmleFFldTY8ODCUEh+PYo9K896MDbkkoOrFsi8IoKaHIbTME9qZ9wuITpCMmJjY2Xw5E6tQfEnAXIrrU5iYtJRgqQJjr6okfmbvAg+O40Tx/fjAD8fpsQNB3axWQbLGx8fR21tLRoaGqRfpqQeMcgpmMDiVXVITe8TUjiDqIgzkRJ/i2SWIX0bgi8mTUiTC7ORTUJxmiTTcSlHyI/0nc5dE0hKOdaBbW6o78e//Us5Xt3cJeVqEkchrcmJruOxpI62cWuhpONqIqT7XMfTaXRc01bCuE24iTufx3z+dJtwA+N0+s3jeH46DfucwjwjMxtZmVmIj49Delo2klOEBA30or6hGj09nejq7FC7w7gjjOCQTmHO71CTaE1CaFPozpMh9vEnQddvYZ8Y0qP7X/cLs2MZ/OYIUy7B75Tx6Efw/c6q3WpSF+UnRrKWEmjpaVzV17o9KvBofcWWeoR9w3WSHJmNSqLTmXdrDvxk8nk/xtD5mTaYPtFxTZieymK/GdDPwLTH9AufmT8N3TQMo6HblMF3QO0xT32++eab1d+0xZcDS4IsLBzgn8Pu3bsV8fnwww8VqcjPL1ADJQ+gI/GhAOBAHx8fj8SEBKVl4Z1NEZHU1gj5cfMMEA6xMpjOUtvjEptkRISzjLcc3EVsqMGUU1jqUELlJmkRUkEtDUmPm0ZPTxltDsdaTrXx/BcO6Awzg25srE+IWPzRQZdw2sZQ8PAXMvNhe5mW5bAMhpshwelWQkacFKqqXKnb2OgYqqurUVVViZGRUdVX7BOjifJIfZPTp7FkVS3SMqvVr3x3xI1Ii79NtT3CU49IV4/kSa0PBbgRNCwzKP9SwGihMTw0iffeacb//l/laKybCC+CZh3nhbMmMGwv+4N+DNNuttHE03H1s+QQjqvji3fYT/epenKk02kMKdDh8+k/Gk+7lUs90w4HfSyYju0mAU5Pz1ZnBCUmJCI7Jx9pqZno7ulEXV2FJkFdXWJ3qROiTbmsn/q+xJhvhPlxmnVwcFAJdVOGSWPAp/AXEHYd2ybzzHarM6GO+jMuy5knAsabO/w4FaxylO+PDvV3oPpQl0aIj7K1z7w/r/dgOfwGVVpHPJUnbfprbxVPP8s/ys0HHcAw9bcp5Iieug46f12G/ptgLFWeA2wz/y4DAb3zy2iEnOSH6Q3h4TPdBox/7rnn4rHHHsOGDRt0vSy+VFgSZPGJ4Cdyuv+xdnR04MUXX8Qrr7yitBo5OTlCCtxKqzFPfKLUr3FqXDwer/SJDIpRQbijQ/LMcObEiyiFFIWiFfHRA6MWRtroZ+ZN4cR7sFxCQDjVRZtlKH8luDQRkmEZ00JYSFrMoOs0zFNPf3ERM6cB9J+0eWdmnRIHY+ZLzZU3hmcPRakt69QiMA3TJiYmqgW4bK/eUaQHeoJtGRsbRW1tDcorytHb26MIj9q1FBMr5XtVHehHm89M44sL4Yx1o8gvbpK+dMPrXi8t8iKOhyiqgxFJgIQU6ZaK2yzshdQ7iP6+Sby+rRH/82/3YXyMfa21WwTzN/1AAcX+d/ppfy2cnM/aTf/5eMeGnciwXz8+DvNgPcSpnjWO//xR6DxIVPndkWSUlCxGXn6+utetIL8UaUKKOjvbhIAeRE93pxCiHnSJPTU5ES77WJjvgWFco8ZvwbxzVQdFCjTm62egn02b52PquDTMh4b585tiGtafdQ8G5f3OBoTwSHrpa0VmJAangAnzzqgNohe/gKNl6f8VGGbaoVKod6f9VY6qLrT4pOtELavRCqoNCeKnds2xDCFASkum8pR4kp9EYvaYDalaiEsTOsK0kaUxviE9qp5hmL8vxjMkyPjzb+K6667Dt771LbWGkNB1nE9v8eXAkiCLryxIdvbu3avIT01NjdJiUC1NIcGpMA6A/CVOwZGUlCR2rB7oXQF4vUHEeENwe2SojKC2R4hPwCuDvkfGUiEzIgzmFyVrYkPtDkkPp7WU5kfcRnDQ1oMqBYNWt1Pbw3oYVbwazB2G6cxaHz7zT5llEmwDp+qYF8mNUflLRKV9YjySmz4RhqPDIwiqqQmtvickWrjuLrXeqampERUV1Dz0Sp4RiuBQ00NC5fNpwkNiSG0Q68O2sM8KC4swE/CjovZFBNyv4NKLLsL56+9Bb/8gkpLnJC7rzRJJtLiLToNTXyMjQXU+UWNDF/73v7yHD94eQFwcz03SAp11NAJTk5nj+Wl/E26Erg438bRtzLHPLO2jcZyG0OEmv+PHMW62N+x1NMwJHnI4PDyIiYkJ+R7jsHz5aiE/RYiT77OooERIUJYQn3YhQUcUCeI7ae9ow9TUhPomnOA3wffI90Jiym+J3xS1QbRZ73kYUeCsk7P+zrg6b12eTsdvRec/KWFc/6a/0aNNDGdPS5crrrCfIUgqsuQb9j4KZqGIDG2Jo4y41fs8+kwfZhkmLEJ0qH1U+akM5/NlXC36NFEKJw37Sb6qrSRDkeDMn8nbCcZ1vj/jZpsZRhLLs50efvhhtcWdPzBM/s50Fl8uLAmy+MqAQp/EgL+C33zzTXWQIYkQBydiZoZaCD2Ye0SQ058XmHLtids9K+4ZxMbz/i09+IdCXkz7YxGc4TlA0cqP5ILTWhyw9Q4tIThK+IaFqBrs6XYOhOLPMDFaiOhF1ipERZkXwoSZumI9j2YhcZh2ZoZEIkKRI6YhqWG7+WeujSY69NPrOvRAzjBqjCgYKUwHBobULjjea8YdcAzXWiwtHAi6WRdqjqiJohaL5ebnFyIrKxNtbW3YtWu35NGGtJw+XHBlAPfffR1SEtejp29YSBDbwbL1VBhFDs8GGh2dxsS4V8hTLPr76tHUUo+XX2zDkQPD6hJYVsH017zRApJC8Whfh/1poqK0WxMUZ7jTMJx563ATl9DP8+9Axzm2Hs5ytXs+L6dhn0uIykeD/trFfib5GRwcUO+Ta4KWLV2FxYuXIjUlDQVFJcjMyEVHRysOHdqFmtoqNDU3YnJiXH1rBG2SHpJ3aiD4rg0pZv6s2/DwsLpYlW4F9W3o75r3kmniLMJcgoJqx6KeguU3La3TaQRsD9PpAxk5RcvypR/pz28r3E5NP8SIv17zbPpDt1lraqghCk8d6ajKX9kmfvjvh9maKTIVgVonaafR7KgU4q0eVWqtkTFnKIVzFJ4kZauydH3pT6jvSPkRzIuaSvmBIX7MlzB/V7od2pNlsJ95Phh3efGiU74D+ps4xrY4OWBJkMWngvljP9XAwYeCnQMThfq2bdtw8OBBNcBTSLBdWtjp80ni4xOU4cDF05Dj4gKIT9TEJzLSjVAwBjNCfAIzXkkrgkIRnnkBaH7N0s3eUsMq/cLDqTwxWA3OplxNfCik9BodlVaMU6jSUDCxjnQzHg3bxfZx6oHhWsMTJj7SdsZhH7B02jSsi0mvn7X/6NgI+np70T/QL+RwUgkV5sFfyt7w9BZJDuvb09OjSCPrwrTU+nDgZx0qKytRVVWjyBx3jEVFBVGyvBN33h+Pqy+6E+NTqRgcGkVKSjQ8MZFH6zk+PoPREQq3eES6BtHdw1vRZ0T4L0Fr8yRe+NVu7NnVJqSTmrV5ckKwjlqes6+O7TdDZmgznP0672fiht9f+J2Y9+RMo7yV/0ffzbwxeZ/oWeenctLWUegwrcUblY7Q02H63TCMfc/dh3zmrfCccmJ/czci14JxYT61PQwnkSLBN+u+TN4GJLYkQsaXWsr/n73/ALDsKu788erwul/nnKZ78kgTpFHOEgKEbcARdh12vQ4La2MDTrveXf+8f9uLAw6L1xnbYLBxwBiDSSJJiCSEctYkTdDkmZ7OOb3Xr//1qbrV93ZrRsheDIPp6j7vnHtinVjfE+65vE1I2+dzLhz0L9MypZ+0tDTbCunoyIhtG9M+xkbHkks/WcFbEsW/liEtlcgercwauv6bG/0k/vgHkBtvPECqLa8G+aPriR1ulKWVverE62CedqrxqD2haE+AqYjX0jGd9p70L3yqf8I5n1igSKfcVnI5q0dYgNMyj+j2LTt3o6yJF0Xf5JzPG9/4RrnuuuvMN7xZeqqg1fWwRl9/WgNBa/SiiGbyjdSBAQYIAAYp3lhi5YeVCc70IMxje4hBlftXGgE+KkByuSWpqS1KfcOiVOUVAOiAuLiYU+CTV+GkMzouA1TKDtbL4ycPK8ooXFLyYKzQ+OwcFYMo5ZsVrlDYI4zQyY+DJoBPyYQgK0L4Y7BWbTkcCj/xTIw4M3iTbwQCn7I4039awU+/CdZFDq8yNca/8aq8KE8VCgDz+Vod6KtsJQ0BS9kgMLu7e+wmbA5Js73mQj8RSBpVvnZarrttWF73Xy6RSze/XEbGm2VyYkxa29hO46v1RRkfA9BVSmX1pCyWTmu58PZdQdNolN7uK1UobZCH7n9G/vZv3y8P3DusdeTbYhA8Lpcbf5o+aWOXAhDcveyDP57dT5R51pz6iTRCrfQTaV3YfbXC3cnDZSnql1U1/PKMfwRsEECIlR7ewGOlCAJAA3wAN4An4iAsiroPwkzbwR8Cmng449ba2qJAn+1e0vXVRvpPf/9ZAz6cBYNTzq011ClA0v7DSpJ97gUEFGW1FPnRtke6qtj6Ja+xrkJEOOHTyiQpO+tTibtrbsDaAIuaDeygA07UnJLaaqRs65J37p0ir7Yam4QN8vJI0kPBC+nbh4G9DWDJChhefazwPh/gSwtAw+Ss3AGfr33ta+RHfuRH7Y0vB4Ye5/n0Nbq4aA0ErdGLIprJxd6JWRXh7RcGMcxPP/20PPHEEzaYs7XFFhLEIAVwqFdAxApHrnJJcvlCcguyDmAKAorFCpmfrVbww+pPJavtmn9XThjUku6jlv5koyOOzyMTzOrMGzwIIQZqvxvI/Uc3RA/BFWWOgmcHTCXLR07BCOnGt8M8dfghDotKKY0TI4IE/+MT43bX0ajO5gEbiyUEB1tSrDgQxgGQkerMirFDyI5PTJig7O3p08G/SfoHzikoGjGhA4jyxBMhr3nT3EjnulF57X+ck+//97dJYf4qKSoAnJicl6pcrczNcAg7LxNTRxWAnZTGpgoFWGy/aG5KFQq8KqW9rVs6W19mH0z97D2flj/+o3+QU8fLVGhzaFwZNF69nOA7yiwU7cEBjbv7M2ZWj9xuJQAKoBRh3cyfkcURYVEePvxFGGhF+Ix7UNgFUVe0DQRv2LMqyeFzVntY6fPwCGN/1drbPXdVedtiVZE2z0pdtKOswj9Aiu9QMQEgGbU24EUYf9uMlT4HOORNQxovCH36GDXL6hGsaA6W47DWQ3vUh9iuBbZ4TkjfnDycxosDftyHGZbBhpVVouh/RW2ntnJD9HjXiPziUM1TsuJVX98o7R2dVlbkk2skAO3lZVXCh2fpN/QDVhLBj6RhB7gLc9rupmV+YVbj8ktKmXigoj9SPgESIb7Uf+21N8hv//bvyJYtW6zMoz5DQav1Nbq4aA0ErdGLIprJxdiJEQIMygxUbAUgBPbv3y/Hjh0zYRH78b4qtCR5fa6pY1uBQVpBT3VBB0Ne3UX4lMv8XKWqKo1XBzsbmOkeqhs4cMHjdlCUB4N7+E0o8ccATdpcIAhv8EAc2Rk6etaOcmaVxQb3ZIuMfJA/BDerSGlY+/VnzMpGmNXW4qKMxsbGZXBwQAf6SRNuVpWJf8APYfggqb3GrHm1FQqVUazw8OX7GdXrVGByc3GhuKiC8pRtn7GqxtYJQGx0ZEz5RcCxagEjFVKdn5drbx2SH/0vNbJr660az0ZVNTI8RMJazktnZbHsjAozwGelLC3ylhxvxZVpXeVsdl5YWJT6ukukpf4OOXXqlPzD+98l7/jjLyqvnF0BEGhQzZC3zxRkZAFIClhWgpLUj+v4c78BhMI+DQchpG0lIUkvwq6O/yspiytjplJoB/7o8fMmYWx3sUJDeqQFsfVJ+2LrEZDMKpCDZYQ0YNIBN+3O69n7DPH19a23dAkL6OHbbsRlwl7tCQE/5InGAFD2c3Maj/KIm+U94QWiHVl+9I/2Z3kg0cQL+bItZDUvu+PfNC1DNtTARkmZQhySJw/2pHZER/r2ORBtN4Cb7u51ChSbzC/9wyYKCvSqdWKzefucbNxWlJaOgtTWcXmilq/ddE6E5TIzXSajQyL9Jyvk1LEqOXZwSQb6WaWdkdm5SSsPVsz8NnfKc9544VoMyvENb3ijvOlNP2XlGmRlkPAPZc1rdHHRGghao69I0UQupo6MoGCmB09sFbA0z4WGfD5AOTV7wBEDF9/DqqnxD5WWVwB6EuBTVhIuLlxYyMn8bJUObgz25JH8AizIs+cfG3utFhdbeUnsTREPy/O+/UBYhElsTTA4pn69LKGsGX4RKBDxMMgDfJipp7NRF2IeDz6TtBNglcbvKwR8uX1keNhWcDjfg+DE2avR8+l16mFwKy0VdKCflqlpBT5TU5YuM+umphYFUsNytv+szpoRJnW2usZ3xuB3ampc62DUhFWpVCFVlXlpbp2THVcPyvU3l8mt179SBetu9cO1AzMyOf2cgtFxjQOQ6qttnHmprnahClvwhkBE2AFMO1peLrVVl8qTT90vf/CHvyef/thZaWwCGHp9X0h5uWafXcfOV1xc4AaYCYATQAh/y27mdyXA8rCuu1/Xs+5ZlQ0LpWZ0bKIendjy4kwOby/6m3ceB16oZ8qcto6ABuCyLeorNr4qBHjx9pO2EcAUcXEAm0PPvmpD+3AARpsi7pIqVkUAW5QVLwlEHPpjLQeWbTVSHyxvlIX+mT8s9Z84rVwVAAVZjpOf7GFndMqZ8AXN29JiGg92tD/OK/EJkc6ubgMoEG5MNBgXrO/ka6WucVE2XDJu5THYX66gXvsmOE7j0qZr38NrbF6UznXz0t1XlPYuBd815TI5XilPPFAtj92nwFPbMitH9EPSGFDAeOr0MYuEMtq0cZO89a2/Izffcqs9Z+s1q6/RxUlrIGiNvqGI5sogh+6D+IiBHzvkqYONr7r4llh9A28tMfBygWFBZ358hwvQwF0+FSpY2dPnq88In6QbqMYKjAGOJD07aGlKBz10Ew6AHmad7gYhbDgrA+iAD8jCq3IBE6DDB0Z4DIGIkGEGy+DNgW2AHen5qo/GQzpqQNjYFoA+m5BSnXjREYasONmyvgpEwnt65CQErZvRidcFaoUJlsmpSQM/09NTykeFzq477UzFOQU+o2OjxpNvy9TbFpmVk8bk56ZKMjExIrPzI1JftyjrNkzK9bcU5OYbL5fG+ttkarJJpmZGdOZ+UipyUyq48ppulVSU1aq5TtOBHxcgDig04mVCuKlwX+iSTb3fq4JsTj519/vkd3/nb+X4kTIFZGzLpNsUxHFhlQIQBytZQJOs/lAv+kw5nRckJWHR8ZO1f3EK/9l0XQVhDsBL3il3wLCfZ6PcyKv7iXYD2AcI+YqjAx/aIKtC9JcAysRHW8GNsOQj7NHcn7cpyqAqX2MgdEbbhfGblA+e4Tja3nIeyBe84aZx8WyrOvpswNLCWmqWppdfWoa0JdwKCubgxX3S7hXwFXyLqrNrnXR2dhmQI22I8PBCvigH/PGZEVadJsanbJJUnc9ZH8kCQzv3ozzYR4K177W0V0jPhhnN97ScPJqTuckuaWlusnww3sAjfZzJ1uDAWSsr7G657Tb5oz98u52vivIIyprX6OKjNRC0Rt8whNAH9DDIARTY6z99+owNaKwuAD6YNbe2tagQZ7trTgWuv3qtY5X648xDpQ6wgA4fNBmwQjdwkwiWWI3J2gUQCf+MjAgg0mabCYHj9ggT1883GDJAM2jjhzwxuJIfBnXSRegYPzryo5OugS/0DPDBzKDOeQjSxsxgHbNoFzJQCNmVz/gJ3n2rriSNTQ3SrIP+1OS4DAyetjMSdnBcwQ+vwSME/UvvGpv+eDp8QLUktfUavqVfdl89KTdcv0saaq9TUFUrM7MDMjd/UoHonObVD/NWVzdJXV2zlgP55T6jMqmscgE5Pw9Y1eccPDrHCBtlUarKrpDerlfIc0f3y3v++u3y1+9+QOuIu5IAQuQRgUoIz2MADjefT8Vqz0pQEkADt+yz/mfMqYqwlD+CPOydn+f7XZ0eCgqd/Abhj9UOtl7Qic/LnnbmbYBtIIAvq4+xGgIgQAcgRZuhgCMc7QfKAiTXnVgdIq05znrZ+TVANTnSvwwPxjJ5UE1t+DFl1pZHd7dytuiJR+2TEPbavbrjZHzZoeYkGvqe5o2VH76b1t7RbvdTrS4vCDN5Yhwgv/Qpyou+cfToURsv6Hv4y6qojyijyoqctj2+wVcpbW1t1vbxxwQFHX+UK0Do9OnjWvYFqdO0fuRHXif/43/+osUV5Yj/Nbq4aQ0ErdFXJJrI+Trz16qjkw6DO2cWGHzi1V/AQ39/v916DCv2GYsmDnrqTBDwU8aAWq5CoUIHQh0gC8woHUzYgWIdcDEb8FAzo64PhBkAYln0MHYoU5/ILlsNvDGzervLw3i5BPHMQIvwtEFd/TO7d+DDF+ZZxUnAjarYfjDQpSmaHc8arfPGc/Y2ZxcqTsahG5W8buAtEUJKgEhWe2KVAMHQocIFIMHAPjwyZOeDODfBwfH29nbzQ3l5HimHks6yeYuppOBlQZpap+Tam6vk+mt3S231DpmcmpOp2RNaPmeUCa8rVH19qzQ1dCpQ0Dwvzmu8Wi4VZXL2zJQ8u2+IDEpHZ600t1RLU0uNzuYpH7iOA6zV0lhzvVSWd8vHP363vOPP3ysH9k4Y7/5G1UpgQfZTs7ppGfBHfJQH8s/Lzp+X/S2HcSEZ9uEnC2Dczss/fXa78EP8cdjZ7V8YBHmduQkrAGi6EuQgl7qnLQByEMSAHwAA9YsddQtA8rcGvX2ioAhvz/6foaSOSwmoTjxoE9IfdbM4vM1pVrEyvsm3rVYqTwYEoxzUd+SLkGZHvPrjoIQtT23XGtbavCr48isaRCc1HbJuXZ+BEPLjaaXlHYSZcJQD/ZKyYtWS+BgnOCeYnqly5byk5Q9Apx1ZXal7fBMw2i/xh3/6D58r6T97Us0LsnnLFtsWu+WWWy2uNfrGoDUQ9E1MX+2qj4Hkq0kMaIAfBnfiZ2Bn8EYxCDG741xDuQrkmrolqa/L2S3GXKo3PaWz2Pl0UAX4ACICSJjdMthxnWHaBYD6MbP+6jNpA7xYNQkQFnzgJwRKxIMOMctFemDHmz2c7UCg4e5L8u7fAAbpwoGFDXuPB561hL2MSSOJH82LPX0Owq/XiW8TwDcCEkECGKxXXtraWrUcZ+XcQL8JDvNdVpSqfKUJAECQrQIkvHADL9uLfCokny9KU9usXH5VmVy1e4tU5bbKzBz3FI1oekNSWBxTQbIkfAutsbFN2lp7VcCIFEvzOttmhaEoh54dlrOnJu1s0MbNTVLXWC2TE/OyMKdxt+RV1Zqw8ux7+1oqqUCq7FSwWC4P3n9K/uLtX5b9e85KoThnAmy1gERfLfACiIR5tb+IA8GuLvaMORXu/uxuEV/EHc/qSriMvcdD3BFupQrCGG0Iii0xVjYQ0N7mAgD5ig/9gUPOAHTqOJS3UdqwxxWH+APUwksmabMDOFmhL9vTBlyn7WkIzRvl4yDG2m7Cb5SP5Yl2aR7MKQnjZWuvrqu99R19Jg4mJFgyEaiurrUv6LMSQ78BMNFGoZVl5ebQKQcmTfjn3Br2jCHHjx83u6yCF9zhnTJGQdhx6J/v8eEPQIUOrwApzNQB38w7e/a0ThzOafvPyWte8+/lLW/5dQNMEfcaXdy0BoK+SehrWc1fjY4Pv7yVxAwOMwNKDOg+qLsA4B6TsfFTsrg0ovZLUpjnPh+d7ZX597kYvKpyVTaozs8DOnzlJAUfoVzAMxDbMyO+psvWFGdlJiYmkxl2zK5T8BM6irzDKwq+GVQZwFn1QWAQFv/EbTNfVVni2YEaq1KEZyvEt8oIu6ADvM2Q1YOVcraoKXcNFzwgyPyM0pSVFfwheNraW6W2rkZGFTwODg1qvAWLR/GDnaPygV/BjPLJ1peXB+cxClqmrPyUpKF1Rq65rlyuvfoSBSSbZHqmJDPzAzIzTT2wQqRCLrckXL7X2bFBBVpO7dlWKZOx4XnZ+8ygzM8VZP36Bunpa5C6hmqpVuB17uyUPPzl08pfTm64eZ3a11g5WPbit4zPknRLbW6XgrElzcM5+ct33ifvf+99MsbZpRyX3SkDCRChMCmTUCloSQQ1UfKjcZuZP6vD8Ee6/ozCwre8MHocIfDs2cJpiOX4XbmfiNf9pmZLZAVh5e3BwUZNjX+Ylnhox9Sbr/j4QWjaJpMGQEC0RxT1F/F4Ol6ePANueXIefCW0xAqQlTYuePK2ihl38gUPBCCct2FDSPqsbmrnQCmJNylLC2N2XjaE8rt4UvCDmVfP8zV10tHRZX2HPkw8AUQAHoB6LncM0BKEP8oBEISZe6zoN6wCcW6Q1STiCBVkPBmg89WpADHorDBj5iwRExn6MkRZUN68hs9nToa1HW7bdqn81m+9Ta6/4Qbjg7isDEhgjS5KWgNB3yT09ajmf27Hh0cGFoiVH+4rgRiAAngwsOCHg8wLCxM6wzst5dwevMTHQOdkbHRaB8mx5ZUjBj3Co3hLjDeQlDMXIAsapwoTQAcXr3H+xwUJ20Vc1hdbCwgbBz+kHcIFfl33mbrf4cJgX2FL6Fw+xyCIwEKQ498VHKhuuYOw0LKy+EoK2iqlvb3DbmFGmHB7MG96wYMDJA+rQ6sHVyJOE9DqMjszK+OT4yYo8Ej6CBC2vDQFW8InTgIhoGpq89LYUCtV1ZXqTh0kwEd5wcy30nLVOgOuXJSm1jm55sYKueaqrZq39TIxOSfTs+e0zPwyPcqZuqmtrZee7vVaDjVatrPGF6/3QwP903Jg75BcurNN+jY2qiBckmNHx+Tws8NSXVUpm7Y0SUcX5Vdt/JA3yARUOSshTZKr6JXypfWaJt83W5L5wpDc85kH5M/+6DOyd89Ji8fPmmSABjqvYFtk+k+7SAS6uScOCHEeXAs36tU8JGaEOPFFnt0uq1tc1h6cB/W5/Ix7KPyh0VZor7Qlf9OLM2bqbGWHQI4v/TvApT3SjnkjzF8jdzOAyNup11+0PSfXPV1rAvwmZuo++U6dW9hqKHq0XcsTq5vmDF/q0+zVhXxanuxRSQ3kW93JG58uYVU00i4ov7Y6a0/qpHwWWIHScqqr5eb2BgMcKPINeT8rl5GxQevrLc2t1tfghXIl37HiSf+hPAE/XJSKn1jFQeE/my9W2KL8cWerGj+UNf0cN3jBPcKSF8yk2X/2tPaDafnJN/6U/NiPvcHqB7fIb+hrdHHRGgj6JqGvVzW/2I7PgMGsisEHnVtqYzAK4IFQZ9bLW1519ayIzMrI8KycPqWzPqlS/wgJ3/MnvuHhYftUBnfLsKrEAMiASZyUB2+OFIr+NhlxM4MOsBM66RogSBThwgx/Pmj6rb288WSvMeeqFbyk/rX0zX25CjBouVA0vgXA4ehqu7xufV+f1NbXybgO3ENDw8a3v80CAMuuAGUGVo1ufsHPg7Bd4Dy6Xz550NzCQedJGRg8q/78jhPu4mloYIVKQaIKJzsArmHsALbx7is/+WodyLW8G5tn5YZbKuWaa7aoXOuVsfFZmZjqV/AxDRdalogu7mGq0XxslKamBn0K8ANI1X/jNQR+uQqqoux/Zkj6z0wp6KmVdevqbRXHhTY88h0rPuegdat1V1mpAqiiVtPPS1mpR+NaZ/EBOjWEsjEmp848LX/2x3fJ+/72aeXFv+dGeg5m/LBvelbFeQkwhJ0BJv0LAGWMm7/EbOHQUh07Twd/rkL4obJuqVD057iDxlf6aOPppyjS9qNPqhMWf4TDD4p2cT7lZ8hWxkGcy0Yl2HBe3B/hzIPa2TYW/s2np8+DgTmC+E/in7rHXsM5PtInd488o7BiJRJgTz82kK1tDTcDQJp/4qvO10t7W5e9zeVvDDo4oZwgeIDfc+f8Oox167q0/+Q1zz6GAHrom6wC0Y9ZTc6uAkUdoKJ8AFl+6JyLFHNqrpLmjjntfyNy5EBR+1GL3apNeIj4o/9jR79jrDl37ozccP118jv/5/fNP3UUaaHW6OKjNRD0TUZfz+q+0CAA+OBwMwMRgwYAKJa+4TcGaAa0QnFWjh/fI5/73Jd04KyyN0bYLmLAY+ZHGgGeYvDFTFhuSeZcACtMDIrEjRvpM5NjAI1BcaWi3FLgw2AZ/EGcHfCPsPoKk0kL+/fwpUVVGj5L8AVgWr9+vWzevEmam5oVoCxYOaDgjyV9ZrQ+E022CzR/ccYEgenbXf42DMVL+QEEOzs77ZMUQ0MDGteIuiuYUcFeq2VVV8/nQXjF3cGOAyBWw1RfAmRyzworQEVpap6Tm26pkquu2ajxd+oMnFujB3TGznfDtHwtN4v2enFPd5+dMSrTOBZLbLHBK5mlZKLu2T7RJwUuk+MFeezhsyoYy+Sy3R1SWUVdlGTo3JTyV24AiO3A+sZa5aNVcgqC7DzLUo0sLfZpOs1SoTwAYmyVSc2lpQE5euLL8o63PyTv++unpKG+Rq1JT/1onZgwsnZBGdI2/LMK8Iq9mROiri2cPflvtAdq1+JC8afxmXBV5fXjacQWS6QHxZYK7Z34AODUMWb80L5ob6z+kY63SdqPAyp0q69khSLAELoBWbPLgqAkB1EFNM4kP/Dm4ReMx2VKwpo3VZQC+bOwFhH16GnQCgDSEStxBtHmlrcFNX4AEK+60+ZsC0zJ+EQpBuIW8utu6Zb27lm57x5th1V13lbVLwCQ7THKlFWlrr4ZydWekz2PL8rsZIOdHYI/+g2THfok4IT+Tv+nPq2OEv4sf0r0Ze/PACA115TLll0TGtOIfPZj5Rpvk9Q3+BZYgB7iiFUhtsxndew4+twRnXAdk+07dsgf/MGfyOWX77aytbwnao0uPloDQd9kdDFUd3YwCADEYAIxa8PMQBO8MpAwiC3JnM4OJ2XPnmfkIx++TwVvs7S2tOqgs91A0Llz/TI8PGLxs/XFQNjYqIJSBzcGvEgXM4KHw5Isk584ccLuEYlBEYECXy6cuCSOj61yVqbe4kVQwQ8DLq8tY49AIn4EYHXez26QD17nbWpuMsCDmfB8pZvBFDN5m2c7o7Ag01Mzdh8PZwz4phcDK+n4qo4DJ8yAHgQkgIsycgEp0tDYIB3tbRpmQYZGBhVATWkYBm4vC7a92Kpi0F7QeG3bRMP6K/mAnwX1i16UxpYFueXWarn6mg3qp1WGRidlYnJYChxqNkGiDGlYzlv1dK3TdFu1nNjOU57UTYd8A0Do1KLJf8pfBbILZQRbmRw9Mi57nx6WHbvapKOrTsvKZ+Mz0/C0ZK/s53KAAhc8bHsuLTarWqeil7rAHqUJqFoonJOJmUfl8LPT8rbf/JI88uBRFWDkO8AJaacCyYGKC0ZWBmu0nrnrhXoFFPs2JLfrwT68O7CNtomd/QFyNB5AFPFFnOik56uQdQZwoAA+5BEeaEO4kSbXQLAdRr3hThvxNJ1f58NXR2mf6LRdlNvxDIiBR4CKJWlEWNqtk8ajYYrUmf5ZieB5hR+lsFJl+VUV21jukzxQBzzjTiDNuwIVKwPKXvnGv/FXJE3Nk/JHvvDPIXe2a+/49g7p3TQrH/jrKRk8O69lUik5BYv0F/oTir7EN+w61y3IS149KG1dC7LvyZJ85O/KZXJM+2od91lxBUOdjS30c8JFnaDgAx0/1A19vLoqbzySfs/GYfn0hxSVlRqkta3BytJ59S12iHGFCRBhjh87KieOP2dl0dPdLb/yK78m3/4d32l1AkW6a3Tx0RoI+iaki6HKGRAQ8AxQmJmJMWPDzIAVxGBlW2AVKjTkrHz2ni/Jww8dVvDTJZs3b9HZ1mU60I3JXXfdZbM+BlLOo/CqN0CmWwekHTozY5WIuAA4qcDws0UM2GxFsPXEpyVYMbILA5UnBGKjCkS2jyg2lufhhwEVwdXa1ipVlTkTggiCGKwZIKsUCFXrAG5CUfPFbJf0XUih/LwOYAQANDYOABpLzjTxEUxAjrKnPzOz3Ofjq1XUH4o8kFZXd7s0KMhhBjw2oSBQS4rVIG51rlPggzBC4PJxSdMBQfMLMocgLvH6OjNu8sTbXvPykpfXyBVXrFc/jdI/OCLT85wf8ov19F/LTGflleXS3dkp3VreFZXww0oGNaY/jnjUlAhB1YOwM3G7pLZaXuNjBXnswQGNW2THZe0Kgmolz8dR1b2yolr9cBZEBaz+lhZrZXGhTd3qraz5qr8BIE2BNDU1LeMpBUF75JFHH5V3/OF+eerxES0HvheFK3HAK4LJQQJbH2wZtra2G1BEKFK2sYXCqg2H0RfJP2lofqLsg7Ajv9QzwpS6pywQrsSN0MaPn91xUAsoc1BUq2B1zt5ypN5pCxRhvsZf76aNklbwTDoQPLhbrPokq3qaJ29fVhn4NF6cwuBx8AwAJqzlS/sC7ZS4CeSagxR+cKMNQERv9krmX4kSppw9jINKQGEZq0Rq52nRpwFQrPyonfFcLus39MirXtMmtQ3z8sH3zGgfHNVyXDJgSFyULWMEqy/o9GePa0Hae2ZUTcmex+fk2GHtl/U5W1llpY3PgTAuBAgyPrR8qCfKF3vqiX5bKCxJQ1NRdl4zKk89OiXP7a+R7p4WS9/L1MuJeIgb0ETbn1uYkJPHh3TsOKt5KtgK1Bvf9DPyxje+2cJY2Wg41BpdfLQGgr5J6WKodlZfGKQY1BioQqgzyEA8+6A+I/v2f1nuuededauVrs4Nsnv3VQpwuiz83XffbQLrsssuk76+PjsDtHfPHvvS9SXbLpFLL71UwzF7XbIBqq6h3t5KcUHhgyKAjLs+mIHba8bKD6CI1RgfPFkh4lJGv5WXsMQJ7yzDsxLFxWo2S7VL5sptBptTMGLfStIBEPBBHCG0AF6ky5YXApAVgDEtk7mZOTs0Ch/Gg22J+SAMUXf19bw+3GXbDawcFRZmpbqGgb3OXn1nK4zVHW7eJc2CCgtPn1UuzPM6gM+qAGAVoCAtbQW5/Y5aBZXrFYDVKvgZkvnilIMHrY5yW91ZlFyFKPhpk76eNgWGLnidJ34Z5DkZZFJT84xZAyugYQXISQWiKQAFWwkip05MGxjadUWH1b+KGS0/BS7Cpxw4t1UlxfkmWVpsVHsFPxrOVx5oJ6SDOWf5GJt8XAZHHpGTJ+fk7959XO7/wqgKOAcn+IVfZu+xfcqKD3VIuVidqUCkXQLOMceVCIBgW9EgTROEkceVgo26IRxgnK1B2gnAlfjxy5t3nP+iTkmDtACmVn4oja6iskL4HAmCOYAN8ToQcopn7yMAen9OAVCEcb/BZnZrzP0qX9QxHoMBlE0OIh3Aka/mQJFn0rWw+hx+LKj+Abx95c37jq04AtpU4cfePNT0l5YqZdPmdfKt390slQrE73zfggwODWiZzVidUTcADgIBiBobG6xcWPVkFYs4qTfunBofH5SJ8aKF4cJP8sfECnevf1/lJT4AEHbERX0VCzr25JZk845pKZZG5Yt3lUtba5O6+2otRD5RlC/Rbd1VkKtvnZSDz5TLpz+4JBPT/bKgfZY3Iv/z614vP//z/9PCWdkoD2t0cdIaCPo6EwMJb+rQsaJzfq3o6131CAC2ouCDlQvYYbCwrQsbXEVOK6D5+Cc+JEPD/dLb2ytbt+7UWV6XPProwzpbP5cMlMzi/K0WwjMItrQ0KUjo1kG6Qh55+GE72Lh9+w7p6u424MHgWW1p+u2vAAO2KOLtGs7bpFtivh2BP7ZHcHM+/YwGh1sRrMxSUQhWDkUiZLEnPGGXt0A0Lm7BZUsKoDM5MWkgjte7R0Y4DzRqgpcwWeBDWu3trSbAEaITExwAFWlqaZTmlmapreFNOECd54VD0AuaF0ublR/NT3FRQV3ZlMY3LYtL89LRVSYv/9YW2bVrk+YtL2d1NrtQmFQhpmVpggwBWlRgtyTrOptkQ2+r1hWzeGbzxpjpDnZUGGrdAWJMWBj4cSBk7iUXRGY2xYFmr28tSY1K613zyAdY+YDt3IwCoIUGKV9q1PQ58A4oSvybAvxonGUlmZ0/JiMTj8j0zJiWTVEOHZxUEHRG9j05bWeLWClrbW3TOmmx1R4HAHwA098sorzQASzhRvucVsBLuVPfIdRpXyjySD1F+4i6gjBjr96tHfDhWdocwAdgSztICVAFAGO7h60ZgAPlThl56RIfdvqv9sSvttp2s0Ao/ARoIlyECYJnyAGEX42Acg1w6p55Xk4P8KP/thJm9vhQ/hIAZH8JQCI4fdfKSvOEV/zDGxMPPBCvHcDXOt60pUde/doWA9R3vn9Rhgb7ZWpa25+GhdABP/QxtpgB+by1RZkCmAE1JLKkbXRickRGh2fMP+7Z+vE+Pm9jbJzlwYwOPxQLH1str5wT7QJqxxYm7c3rBt37/4SqGW1DlXLzHSW55paiHNyTl4+8t2DbxcXinK0c//CPvE7++3///yxeiPBrdHHSGgj6GtHAwDm5886PymfvuVsGdCCc0oGQQdZWHebn1IeKA5U8rFTwejQHWCFmoizN04nY3mhpadVZZqdsv3S77Lr8ctmwfoNcddXVNvv4l9DXq/pJF4GD8OcgNHd/cO6GmRkCBsFz7NhRueuuj6nwnpCrr9kpl112hRzcP6Kg6E4rJ0DRlVdeaf4ffvghefzxJxTobJfLdu2yN6wmtYwffuQhOXP6rGzZuk36etfLZbsvt1mvfX5jZka61/XYYMf3qHgLCwEVB40RVAGCIAZcQBB8MygzgLLqw+WMMaOEbwZXBmL44owJs3rsqEPiZXUGQMIAPaRtof9cv7WJCW0PgBvSwV8MnAzaPeu6bWttYnxM5gtz0tSsQEuBT31Dncatg7VWI9tdBuAKgJ8Ze2NsbpYL9HjrbUpKZWxrKfgpLUhb25K87BVtsmPnFpmZq5azQ2esnCtVAJv8IUIFF1W5ovR118mmXp0VV5Vp2ESwmnhDWCuPatT5uIpCAAmrAslKj7mjHOyIKGKzZ4Sj+yEOVoRQCNmF+XKZmclLqcgBWBV+oDEFOsqVCVXbGlN/bIXxvbG5hZMyMbVfBVC/vbE2rfmdXyjJ4w9Nyof/fkxqq1tlnZYddYUQY9UOoWarO4kAxB6inqnbWLlxYOJvG1IftAvqB3faBUQcAX5pA5BdtVCMrS/ACe2HD3PWWB4BLtQt/Z324p+noBwITfm5u9e/l7ev7qRkdWAgyAESKvWnCrNpEc51b4MAZQckBmRwID7cUQmg8TS0lgBjauXW1JtT8OgTlkTnT3UDTKpIhy0vW/004AZf9IEl6V3fJa/6nk5pbBb5+D+WZODcGZmcSr5RZnn3NCjjACwAWPoV5c2qK3VG3o1Bpdlk25h6RnmZeNngN1ZV6Z/UrV0CqvwsaJ8qFNjypC4cfAUfhLe+OjSk/R+AVilt7U1y88sq5MaXzcmJI9Xyob/RMWV4RNuep/361/+4/OzP/rxyBMDy8lmji5PWQNBXkU6fPiUPPPBleezRR2T//n02sExOT8mJE8et87A/zuFYG/uTTmvFnwxwyBPrKxiUGHsYcawD0ZlV8XYQrna4ldmrmumsTY1NsnXrJXLlVVfJVVdfI7fcfJttDX0l+npUfwwsdoZFQRBCiO0wngEZZJoVlIaGnLR1zOjsbExmpirl7OkaefrpZ+Vzn7vHtp44/MgKEudnCMcS+LZt22Tz5s0qqGblmWf2KAh6WHp6umTjhs1aHhvl4MEDduYHwcQg2t3dIxs3blRzvQ2Qo2PjsqCggYERIcbs0QZaBI7WE7wiDENIUp+c32BgDiCUBXL4oYwJZ+c9tPYwM6gCggFjKPJOWjFgE448suVH+tM6O+YyQVaCmpr4jhegivrzFQcXNGx1zcns3Iy2jWk7RzQzO65uI+pPy3VpURRDy+13tMrOXRtlajZnKz+zc5MGfrjF2eIsW5SqykXp7c7JlvUNUlebU4CFBKOp0l4SoIOy1uighnbrwAY37Fj5Ud1WgCoVKDkIWvanAoetwmIB4AMAyqtfnaUrwAH4+EqPC1MDPoAl9V8qTcjM/DEFPKdkXEHr2PiMAlqtJy274uKSnDg2L5/44JicfE6kob7WtiQNkKrgQ3hSd5Qx5YaZfhTljj8UdUSdUE+AHvxCIcyijtatW2fnzmhT1k4szgUFQQBZVojMu7UFVjAITzg/05QVjm628tdAmNHDDGGG4FWfLO7gO6twMA0gi8HqyMkPQnMmCf49DWjZrF61tD2YpgFDzlcShzpYjPizeuGBuiGOpK6oWhzUL9t0tuqT8Im+sKDtsKVFvuU7euWSXZXyiX/knqgzWtZjVk6QlxFva/lLEsaYEu2efks/YyKEO3UIETf1hh4rPlDkkfqhjxFvAFb6OPWLF3iONAlDXIxLAZwIyzPtsrW1UW54aaXcdMesDJyqkQ/+FRNdXkaYkPa2dvmpn/6v8rrXvd7iWVF+a3TR0RoI+n8ghOGHP/xB+chHPiQH9u+1e2koTDooX9mOgmWA4YGixs46BvY6WriNklrwbH5tAHENe2oIIzpCCBGS/BtZB9NwrHAwIMxx5kM7cKt2xuuuu0Fe+cpXyUtfeocJ+/PR16sJMLjYikwyu2YAQnBwszMzuiUZl4amUeHy35mpOhkfrbXBiIHo7Fk/uEre+Vp0sw6IzMDYTqAMifczn/mMxsuqR4umltxEq+CqRwVX77peBQQtLoRtIJw1IEWdmjCjLLUM2U7yV8hRDOI+i4Y/zNxfk9NBk9UkznowuMbKAO0AQsjCswMhH1gBQGOjoybESRM/xEuYdcpbowKdWc4eKcjp7m5X1aH55KJAto2ofJ9Rs/qzoGUH4KEM7b6gmXGdUZ8z8FNWPqteF7UtlMltL2mRS3f0yaQCjjODAzJv5y606cS2F5+4yC3Kuq4y2bahVhprq6wcADsmdg0HISCThmktMdHND4BPnw3o8Lo6wot+gFBB+ZaXb2FxH1SZ1muVAvpqTZ9zH+5WbitKbnYAxHmfOZkr8EFXDrpOyPDIpCoFKPMKaBSfTE0vyZnjOhE5XibHjhTl1PExqzNWDqiTEEQhjFwYL5hA5ToBzAAe2hQ69URZ4/9C/YNvqnHeDHfeMmSb1M5faVgPQ9mxjUn78DuLKCtnwfmgzTtfboeOWp1kxKdsmxnw6/HHc6qy9m5G9/TIN+0M0GtlAVBaTjfhQ61su1MfDNyoX/wwCTBH86vh9Y++Rji/V8nz4/GV2UTNLiHVNI031bkLqKqqVm572Xq5+eU18rmPi+zfc06BrL/BRTjKCcUz/QEz8TK2UbbRv6hXgBBx02ctPwlhR5ioQwg+UBEfFH0SCvATExTs8QcP6LQRzu4B6Hlj7JY7WAmalROHa+VDfyMyMjyo/XBC+2+f/OIv/pJ8z/e8xngmLDxk+Vuji4fWQNC/gO6//z75wAf+Qe6665MyOsLBS59VQAwcFdbY08HHf30wYeBwSoo96Ry2LKvjmi0lq+KZ4BaHKnw7AArCTp/UwZJzY+LucSZsqKCYs9nf+r718m3f9mr5gR/4QdtCy9LXoxnAI4ME22FHjhxZPqzIgAZVVFIWbE9My8REUYV2zCYBJAgBpzATH9tUnO955JFHZN++/Qb8ahT4dHV3SbPOPrnFGX82uJf7oMdMdV5B0MTkhPBFdtJnwKfMWMZfLOmsXs3ZNDmDBHCijBFwzDxRnE8CaAGIuMsEUIA/gA+DKICPT3Bw7oettwBHIYwZMAFY9XVsgXVKW0ezCnKNz4SBokFNED4QtrzazKv1gB8uQ5yZm5RCaVRm57i5dkS5LCnQK5PrbmyRSy7pkompJTk9MKxAYsZWfeCPM0QowE9Xe0l2bM5LcyMrP0n7CmCjZnSaia/ihFndzB5AnyjMppRfA0CAHwAAZ33KZW62UgFeTsuUt7vwg0DCPYQF/cSFF/mZX+hXpW1gck7ODYwpwJmQwwcW5dghkbFh2gPhWRFAaLowpowoF8rb68XP8GCPUEPIoVP2CL0QopS/t7H0XhoUcdBWAawQq3S4s1pkWz4aPkDQMmn5sIVn55kMSDh5Hj2f9HXSpHzhGzsLaGUPeb+MbS54+0oq9WdBXQfsaJ5o6yRhZ3ZIw/+Xf5ZTVe/GDx0Few1jcSofzjfljBm+yYPWF20Ks7oDzv3tL+8zgDZeBJClnOy+uk9e9ZpG2fdEmTxw76iMjJ5J4nMAFOAHhTlAC3VCXaEDfmLCkT3jhT/840adE556ww093tCLtKyva75Y5eG8FiAYv4SnzglPnCjaE+2GrdiOrka57VtFrr1lXg4+XSsf+fslDduvbXvKPp3xa7/2m3LrbbdZ3KQFhb5GFxetgaAXQczynnjiUbnzYx+V++77ogwPD0lOhRwdxIYSQEvS2BGWkL+94oOH6QwqyYBiDyo46GyxzaIWBqBiym02GidOHreNQhbcCGNixh3/9phYpt58MIwZmw8WKvA6u+RbvuWV8kM/9KO2fWZ+8fg1JnhiBe3Tn/60CsZZ2bxls71WzIAJAMEdYgDjQ58AHJ9h+qwuBj9WO7Ls++rSvA6WDdLEIUoFENXVrKQwKHJI2Q8+s+rEFhKH0wEl9vaKll5Ry4jDyxa/1ZEDMO6MiVUr4sKOdpCCID8HxPkdrTU7d+TbXAy0fN2aT3JML684tbW3S5uCs6npKVsZ4tMVLa1N0tikg3ttPlnJYGvNZ8lkER4Aa2yvzSrAmp2dlsLikPJ8StWYlWOuak6uvrZJNm1p01n2opwZGLUVQi4fZMWnQlVlpYKfqkVpbyvIpZsqpKuVD7vSlilzwADtR3VaE/aqWxHTdhPdWpo94z8BO+isACXAhxWh+YUKmZ3mdXMOo+fUD8KeCxtZ+bFOksRVLovCFuSILBTHrR3MzC7IqdNDsu+ZCTm0tyRDZ3Myr0CqosI/g1LOFQUaOoQVRL3QLhCkCDvaA9tWbBE/+OCDdr4DgYp9hIEIAyDdtWuXmWmbQdE/vN25cOdwMW8yAaae1380T/5moMdv40CSTwc/7gYYDTd3h9A9PuJ9vqI9Ki/Z8UO1sPdnt8NMvPasfg2cY62EaRmgqSXxQfAFK8YP8eKs4Smq2AbDD/aselsZqh065WMrSZY4PHhe5uYXFTw0y3d//zrtHxXykffOyLnBE+ZGOOppNfgJFfEu95sEhGIXq0KkB7/4z4IXVLZs4y1Q+GccYHwHAOEv0o/+HOlDTFgAvbS77p5Guf1VRdl9XUEeu69WPv2hgoxP9Kuvktx00632EdUtW7ZqnGm6oa/RxUVrIOgCRIN///v/Xv7qr94le5552joVM/ykP9v5Hu1DPrBQhPqfdjSK1Gd4MdNjcPHtFNc1EMmovQ+q5hbxWPjwggXx+jNplikTlqb1qUgPk5oTv3g2UGXBmZ2ZZxOA2BE8BPyOHTvlDW94k/yH//CD1uG/lk0iBoa9+56Q3/+DX5Mzp8dl146r5JZbbzOhxeCGgEEZeFHBz6oNtytTbnwoFYBAPgAGNttUSqI18npxIDUzO2cgylfcHMRS9pSFHVJXgOPnrfw8EGnihnAhPYgy4mwCX1jnQ6SAg3kFXFySWFtTZ20Fv6z8UJQMpgCnOPtDmi1trSY8TBgrAOJ7YbV11Xabc1MjtzrXWFw1tfU6KPO6uGeIVamFBf9I5jy8Lo1IqfyUlsuAttlJqanR+tyVl5b2nAyPFlXITKrwAQyQX6//ivKS5Ks5lzEvWzcuyfpuBRIGVkgDMKMelRzIqF1SmLQKaxq0P+XH/bnuK0Ap8GEViFWfGQUrczOsonAeyN3trTGLW/sQ+VI7u8RRpqRQHLE8En50YlL2PN0ve56YksnxcpmfrpfCXL365e4lF0zZtoqZuuLsD0KSPnzw4EE7r3PDDTfIHXfcIV/60pfkySeftPYECAqKvkt46o9zZXzGhFesiTfiRrd2SPmrAPVvbXn5PJ+8PCPuEIgulF048yaYP+PX/UCeLU8Xs4MbzMn4YW5uzzNuqX93sxhJm4pXN9o//mn7noqm557URHitQ1Z3zMV55YEJgBn4x1ENzqf74ZV+xhfPB/2MFR8HJPghXTAjk5BbXrZOrrslL3f+w4Ic2H9CeV+w/hSKvpIFQVE2qOhT1G8ceobwg4IiTNYOIiz+jV/1A2tMBgcHh20VGsI/6V4IBMV1FVW5Gtm0rV6+5Xtmpb2rTD79Tzl54sF5mZ7ql5q6Wh1Hf0h+5md+ziYwxBfk5bFGFxv9mwFB0cBfiLJ+LuSft7je9a53yHve8257W4dZuPpWRUfEpH/JmADRcTASF+4MOBavBqHj0dEoYVcWWgdTtbeZEgGJJeGFZ0jNVi34V40xyHXCYs+//hgxi2IAIm3lx5kxF36NPwY9ffDZncdNfD4oA4Y4ULggG9ZvlDe+6aflh/7Tj9hqhvHwNSB4Gp8Ylnf95e/Jn/7xOzWfeamrbZCt2y6RnTt36Yxqs6xf32cDH8KfN0gALAgyto78wLHP4pgV1tf5G0D4ZdBiEGZ53rccySv2MzKjcfDqeLHAVoafN/BX5P0+HRMYWmYcrGVlh7ewYnDkQHSVAjQ/6+FL7tSBfwuKL8ZXKqCalxkFOJMqbCfGJrRM83Y+icPXvPrPNiXghwPPfCG8salO81irYKhWQQpvynGQl4+wOlijzhHA5H2xqDPS3Bkplp3SdEa1judl0+YKaesokzPnCnL67IwsFLnU0NsGZ35QfHW9qXletmxckC3rND8ANgMlqTIw4w1zWYdslcieaUOYVTgAgEwRxhVf8WfVZ35OZ+rJWSBWfJZKACEVZoCeSK9My39xTNWMClOdvWtejxwZks988rQcOjBlIDOfa5W5qXqtO7aVNP2kXdJuvI9x1itvoBnz4cOHDfwgtGgTO3fulFe/+tV2HcMXvvCF5Tbhh+tdmAJOEbAILtoQRHvAzdsM246sRLJK5Qdxg6zvPo/In9vjjgLwBPhJlYMHVPiNbpcCn9TsgAezjx/unvrjhzEo4mNlOt7OYizyPu/9Psw2szNWNQ6N39zVDUuczSWx97M/bmm/6m/5lmy1hz/S0ajIjNa1g0deh9+8rVO+8/va5diRBfn0h/sV8LKq4is2AT7QswAIRXrkj/rAD6+/By3nU+tomS/VI76wIzx8EAdEHWN39OhR246nT2f5YPIVvGBPe2G1mLGiRsPuurJWXvE9E7K4UC0ffE+lnDg2qaB7WPp6++Tn/uv/kO/67tfoJMdXt4KClzW6uOibZiWIbJ6vEYY9A+C73/0X8pb//b/UjhtbAQHasfizAcE7Gl0/Bi4f1NQtilCN9p0o9YeVDinLghehwQDodqz6+IoFRBi+pL2woPHrTF3HYenoqZB1GyqkuzcnTa3claEdt47X5HVg0H61WNR4bKARFTg6iI8vycjQopw8VpSTRwsycGZR5md9QKzOK6/JmEx+mLnBN+HRyR3+yC/Lwx0dHfLmN/+s/ORPvtkGgX/tJgIPM7Nj8vG7/0Le8Wd/LkcOsOXE5XJ+d1JbW7vd+cOZmZ6ebjvn09XVqSXJHUsTqkYNsLKiYrM1FVa5Si6s65QNGzapcOxRUFUn3MszODAgp8+ctFfNOfNjb/HYIF2SotaTbbVxHkbryAZFtlyqmZ2mM9TsYI2Ke114g4rtJr5vxmyxVPKPwTpoytk5IL5dVlQQVpVntlkhuWoAjn9PqrGRz3zUq72CKw1ToyAor4DKQZALwEKRt6AGRWtZZhfOaOGNS8+6OdmwcUmGRhdk/8EFmZ2hjlmtZKuCtqrQpHJJGhrnZeP6ebl0k0hjDSs1xErDYKBGp32q+O/9kQAAvhFJREFUDqgxrmjDqltbtlbi7ok/Az/25leF5r3SV31mq6SwAOjRdqNuqEUFPbYKxEFnDUMsi0ts4U1oWAVqVXkZG5+T+790Rr54NxflLUpXT7N2hQ6Znaj1NkoymWaIQENQ8XYWdXDgwAHZu3evnemgfqg7+h0XSrICBHh59NFHDfRwtQKrcrjH6g6EznMownAxJtuwPFMCL9QTbCww3cuI8sIK+xgvXLh7/4vxA7cIC8HHagWvPo4kz0yGtOzizA1pRnwAHrbp4JkwxrTx4byQEvXJs60QYwFZ3O7dxjh1U5vl8PDp/j0OyHhXhcCP1W7zDK/6By+cL6PcX/HtfbJ1R7n847t5Y/a0huMMT3LVRKKou1h9MV7hQZkiL7gDgAJYeF49j5jR4Yd2Edtjqwk/1Cv+AEJ8VuPQoUM2/hO/9VUNi85zpAVwZuWQw/rNzfVyw0sr5NZvmZGTz9XLh/66XIYG+T7ZrNx40832yQy/oHVlvWbNa3Tx0L85EER2orFlzdDqrIbbl798n/zqW35JHn/iMZvFY4ubDQA8aTiLSxu1HyZlhkLnTOJQA28e2X66mn02xLOHJz7C24CE95KCrnl1K1+Unr4y2XlllVxyeaV0rUNoqDAbWJTTJ0oKZEoyOrQkE6MlmZlelL5NFbLp0gq577PjKsyLKtTKpL6+TBqby6W5rUI6uyuld0O19G6slvbOagNWM9Mleez+eXngczNy+jjAy0ERgxn5gX9mcuQVHr3Tc35lwbbJfv3Xf1Ne/vJXmNu/FsHD5PSQ/NOd/1f+/h/+QgqzzTrI5xTUTcvo8ILYnW4qU1iV4xJC7kri9XgAA9/l4r4cQMTE1Lid15qeHDfAAwDhcjMGPVYKerrXybZt2xVMddnByskpzuZMWr0UFtgqm7b7guCHt744UA0IYdXHbn9WYOX3A7Ea5F+PR/AwWDKYc7Ee53qmZyZsQCwWK2yw7+8/I7y1VZOvspUNvlDNyhJbapQ34DOvdggKVoFylkbO7hdiC5ZVJWXK/BUVOBRKR2Wx7Ji0ts8qyBtVIKXg6lRR9hwok8J8tQIe6hQQh87X7UvS1zcjuy5ZkK4WBzDeFBHU1DeK9q68WAPFD62WNPEDudn9qB2rO6VyzVdOyyynZaygqsRhZ7YCyRO6+ic8AEjDl5YKKrantY3PSrmW2awC3b3PDMnnP3NOjh2ZkbaOKmlpbpf5qXbPh7Jl/Usp+g9Ckm0qdFZ8nn76adtSRGh5WXo7ZebOQfuXvexlJjgBQIQHQBM2QFDEi2Ibh/M93M3FVhorPkny6s/1FyJ4BYz4W22YAQkIdF/RgD8fO9DdL3oQvJCO58H7Y7ry47qv6PDsAj9WUlh9sVVMzTc3MVt8SZwWl/7qYK/9iHQ9TWrczDySrtkmwCbYMnv3h0rPA9mPxUe+OBDNGbpIzfhV3pkYVFfXKUjvlsuubNC+KXL2VE7zMas+Pc4oF8LEc1pW3v68j/kbWvRnygAAFKt1EDr9HHBDPGG/miI8q36+wjdvfmkz1Ds67pZfTZN0OItEuKpcXsdYtsLmZct2kS99qkHu/cy8jIydsLvdfviH/7NthQUPQVnzGl1c9A0NgmD9Qo0r6xbmrB2Dxuc+/1n5P7/zm/KYDpCs/DCgaImwGGMAxkGNetYwhDOBp0qfdFbLzENnjNrxbfaj0aLTYbLp0pmwZ8cGt96N5XLTy6tk93VcoFcpR59dkv7TS1JbvySPf7lczhyvlOoaFUuALeWFP41CAU+lXLp7QcYmBuXBe2dUiIuoHJaqvK8O1ajKq7ldBUlNbZXcc+eEDjZFaeuskCtvyMvt31on2y+vkyP7C/LR907KnieY+VRovlXSJC2A/FlebXAS5ZmviVfLG37ijfLLv/Kr5oc8fbWJ8hoZPSd/94Ffl89++e+0TKt0sCxKU2tRuDLm9OEqOXVIB04FQ1yQBw8Mkgg5vu3F8nTUDWXKuLmoApdtL26pZaAEEDG4EY6BkvtmNCJ7pt4RjJU5XtN2Acrr8dRdFI6ViUbMih6DIQcr8cfWmR2mVuFQ0rZAHHyyolicsY9/1tW0Wx0C0uzQdE21gaG86tgRP1sMDJqAOs47GE866GPmu2RkyIEq3/s6LfOlvdLRPaoAiA+gHpXB0XJ55kC5zE5qvhSgkDWAEJ+4qKlZlC1bp+XKHQvSqHXNhyqpQvMHslRde4Xq6lnNKlqVpbDDrwshAz8AH1VFbnOerZL5ObYBOZyKUHPws2gAyJVvlTEZmNJ4Z62O5hbYrhqW++8dkD2PTykjS7Jufb1UV3TL3GSLxcHKFW0CRRkjAON8GLP2PXv22Dkf7FG0BxT9i2fuoGEFiPKLrS9AL+WPOfxTvzwj4Hj1eWaGj9L6Vlf04a9EtAs6iwtrn1SE8Hbw4ysd3s7c3oGSh4eCn6AAPpR6mOEVAATRbirsBm1fwWabju1c9UiIJD6PlziCiCfK1RQATP1EXmPLi0ezsvahcWGvfr294CcBQokdK8uQbfHjQ9Mhafitr2+Udb3rpadL608BvUZGjFbO9Et0yiRbl1CUCYq8r34mbAAW7Kh7yhjAS1/GDiI/YYYwU2bkg2//MQZCXgaed8jHcj8byNjBKhD3kZHnzu4q2bhtTv1UyqG9OTl1YkAmJoZkx/Yd8su//GvyUgXe2TSjfNfo4qRvCBAEi8sdNTEH2+drYC+UJfwfO35U3vK/f0k+8uF/so5gB/u0IxLOQIz50w6vBo+dgU1NdHp9InaEK8lYmKSTBi8MBoCohXnVNb5LLq+QV/37OrlkR408d7BM7r1rXgZP10tr8zqZmNTBd3ZCI/L7ceYRvvCgcaEYROFx+2V52XL5kHzmzgEZHS4pKGLLTsFPvQrQOr5JVC4bttToGFMpH3jPuIyNcGGYDlblizrrZgYt0tImcsV1NfKyVzZLT29e7vrIlHz4vVMKLohDBbKOsQxQlk/NP18LL+hA0NrWJr/9W2+T17zm371g2f5LiXwODp2Rv/6HX5WnD39EJsYWZeAUnCxKa09BNu3SMimWy9E9eTmxPy/jQyy9E45B0QUDA6iDjBodbPMKiLROFUiq3DFAxAV2bHVxky+zP1a6GEytxqhHNdghYEg1TP6U2K2gxI6iMI+JT9XIC3z0dPfauSa2FwHTfA6ipkZnqcof7rxKr1ZWngj3+oZ6FRhc7Fets00/mJlPVop49bhS63CpbFCGxp9RvNIv23eUS3XtIc1Hmew9pOV3TgGQAQitPo2XbbCq6iXpWTcvV18+K+vatT1p/jyPMKptQ/+01eozZoAPWUoATLLiw3YWZ4YWtV0VFiplZi4nC6oWi4AeVn9cYfaDz/QQ4uEiz1lNhi2bcjlxclQeffisPPHwhIwNlaStu0JaVGAtLfTIwiyHnek/Xn7UC/lmWxagy8HVp556ym5OXy0sIfxzvufqq6+2cPRhFH7CX/YZwYlQGx0dtlUfnkn3xRJ+o604IKCfOugBUAf4gRcHLOmqho0rRs5X8ITQxS6e9V+Vgx+IPPPFfoQw/AIAEM7ZfLnKAgaPH3Ju1UwZmwV93CyVND9a/gSI/PAHQCUIMeCXSYCtBKlO+7I2ZGMFq3xaz0Xn1Y4AaKiqXK2CEr/ck0+9eLkRG8l74lF2XjbuTpb5lhcvQfAJmDiD5WXsq2zkG/CKf8qDZ9pKnBeKdFYT/gBQ9DniARBR9ozvzgd8OW/BF2WP31D4Qaff0L9PnTwp/edOyate9e22cg4fpO9+1uhip3+T22GrCTsaMwPKZz5zl/z3n/9ZOXPmjAlM7HW4sNkObZ9nMySNODo/sfr5Ho/fXtHWDkW3ZynYZg5mt6Qz5JK0d4l813+ok9tfWScnnquUO9+rM0LZKN/5Xd8h3/Ztd9ie8WOPPSZvetOb7COgdCxbVWAEUPIOp7O+yhrpXtcsV986J4XSGfnkBydUYIrUNig4avDVn6bmctm6s14Gz4i8/y/HTXDl8wy+rHBUSZ0J13mprB6Wng0iXT28Ci1yqQKrrZfWyd0fnpGPvW/SVh8qc5p/HMm3MsCATj63bt0mb3vbHyzfffHVJNI5N3Ba/vDP/z955uCnbNVsalTZUDcbABXIdfQWZcvuRcnXLsnYYKU891S1nDpYLZOjrD64KKe8OARKfVrdab3xijIfv/RtTK0rAx6L9gq8reBYXgj9lSiTZyubxJwE19gTex8gmY2uW7detmzapmA1b7zY4Kne7ftYamAwLig4YyWLrTA/iwAAqrQ3z3jbDKEEoCgsDioAOSqzhWOyfnO5glhuKB6ToyfL5PBzOSlb5MvrgCXqTPOpen1DUS69ZE6u3F6SumoFC0kWnFc4WakAQL56o6AG4KN6oZCzA86zs5UqlFjx8ft9TCWHnl1pHGVanmXz2l/8HpaZmQU5fGRIvvylc7L/6VnlSbRf5KQm1ykL0x0KbP1bZxBtijBcQMiqDa8t8xYXuoMJn92joo9APAMYN23aZJ9MIQ6EI3r4R1HWHGz1V+P9bh/8vFjCL31co1KzC8eo0wA8CEsHQr666LqrEK5pkgF8HMR53CgHMRD5irMpCG/eQOTcGyuRAX48nLdjgAfjWOQ54nFdlfoDtKR8KO8JQ5Yuz0kbxR/BCEveUb6Fjs44qfli8mhugOSEH87TkZZSvlqBfUODARPG2my9BVGGvpUJ0FCwlx+Xzr5hqambtaMAzz7dqEKKVTwvRwheAC+s8pEmdYtOu4mD7qjVRPr4pTyZiOAHAIUd8UWZRt1GvRGV15Hzjz0rt1E3fJ4H3n/yjW+Sl7/85eYvymyNLn66qEFQlrVoUKvteA79fIQ9DZqZ01+/5y/ll375FxVYMJvkzQF1d0/6k3RwVfyxisAf/3R0lkXjjA8dJ9K1QUgbPQeVFwqLcvm1lfIff7xBcvklufeuCe0gRdm+q1lOHG6Q8vkb5K2/+RbZtm2rHeB8+9vfLn/yJ39iwo84UdGBoiPW1TXKlu15ufq2AXnw3iF57sCCNHdUKPBhO6hcWlorZOuOWjnwzKJ86G/4tAJnTfzgLuebGBh8EC1JVV5VzYjs33tW81GS3dfmZMfuGrnp9maZniqTt791VI4fLkl9owo3GxLTgQ+hwV07P/ETb5T//ZbfoNQuWOb/HCKv3MXyx3/8h/LxT31QKqvmFLCV7PXj2Wm2KlhRmJO65kUFfUvSu1Vkx/Vl0tEnMj0hcu5YhfQfrpazR/Iycjan5a1gssjSuMfPliVnPayOAD462ANCqnK8jquCqpJyxieN4YXyk7h5MwxtmaLO0GPbA8XKTmN9sw6adcp/ndZZg531Qaj7KoEOtipMWCWiHcAPgI3zQtZGpSgVCmClfFymZo5JedUp2X3NvPoZkYmpRXl6f6VMj1fZah5tN6fhWfVjFairsyCX7yzIpl6AOsIVrrU+VUN5LlAAn0QpECoUFfgsVGmfqZQ5Vn0Wq1WpECuy6sNZIAU9JdqIFnIZ/UtBTwXbGtwFw50+Y/LUEwPyzOOTMjS4KA1NCtRb6qSs0C3F2RYtSp3Nl6cCkZkzd/MwGdi3b5+cOnXK7CmjIAQUQodDzWyNIcQQghBtnLKm/wTRNhFsfGE/C3zwF/SV2m/0b/1Xz4wJvuUKAHDg43UcQIetFezpb5iz/ZhyTsscCgCD7od7MZNHAANx8IyAZuwC2Pk2jgtk+rPz7wDKBLQ+x6o0ZvTIYQAlmLBVN/iwsQ4f6fiZtmP1nvCHna8QqbuGqVBFPrEIoMAEztIzRd1WaJ02GwACmBBHEOaIl3wCgCjXDZdMSFP7OXnki/Xantu8TLUJODD0fBMO/laDINxIh61Q7Ggv2TRxR0V6lmct90XuF9N8BgCyDxsvqCrwZiWr6Kwaq18F/fBTrWAs+ir1xMoy5wCvv+56+W8//9+sn5OOl1ma/hpdvHTRrwRl2YvO82Io/NFhMH/+85+Tn/qpN9hZAg684uxDhHYqm21rx9Y2a4NW0tk1Qe0gnI1RQayP8eYXfACI6JwciGYZeOfVFfJDP9mk8ZXk794xJHufmJd8LVtQZbJpW5XceHuLnDtZJ4ef3CxvevMbtTOWy2/91m8ZPzETgU/iNh5UVVXlpaOzWa68aU6F/jn56PtGtROWS2tHpTS3+EHovk018sDnFuTTH5qVunreivDZIwMCnZRZY5yHoeNWa5zTM1Nytv+U1NQvyFXXV8mOK/Ky84o6ae+okXf87rjGNycNjTqI85d0ZIAD20ndPd3ytrf9vrzyla9eLuN/CREvAw/3tvzpn/6pPPfcER3AFfTMTMrE2KQUFudVNPtgxSCPsM1Vax5qilLXuCjrt5fk2jtKsv3aMsnXlcnk2JIMniyXk3ur5OS+Wjl7rEpGBstldoYBmRmw8wrPpIsQIWt2y21S5+VaJ9QLAzJ1G2fCrAjsx9sL5bKaqK/QUSYYLT4Xir7Co8CGM0NaBxyMRshz2JutsdpadK87BHydgqX6+ryCmaKqaYVCAzI9d0x6Nw5JUyvfW5uXk6cr5djxKpmf0jwpgIFv7gPK5XgbpyQbNy3Izm2L0q4gRDOk3GX41vxoS7Mc0bg561NQkMMbXrOzOW2PCnoW67Xd1KjicKgrVonsjqwKLb8KPi2haWufOK3AZ9/ec3Jg34ScOlawA7A19WVSm2+SXFmPgjC2vLwYqQPKB+CDgOetLoAPfYv8Z9tVCLMrrrjCtrvoL+G+uv3hD8E4MjIsg4MDBnyiv56XNLiPASuJeAMwRl0GwIn6dfswuzv+Uj+0hXj2fhR8ePyp4KUd0FfJO8R4wJatn0OZ1Tw4SELhf7V5WTcz7ZZnT8NyqBpxkLy1Xba5MKkFvFk50NZ51rEQSjQLSxBf8bFQ6uZlgh06XmzFFtIH3roEwPf0rDeACh+R92xdkG8DQPhdPyeNHafk/s/lpKGmV9s840OaTygbNkAQZYgfdPoZIIiyzKaHexqPAq+qBalp6JfJqTkZOt2u/htt27wqX5D2nhlZv2VaOnsp93kZHy3J2dOML5q1UpWcPZmXhZlW6exstXo6deKEjsWN8su/8ha56aabLR3SzPK6Rhc3fcOcCfpKhJ9oeOGfZ8x33fUpefOb3mDL4bxtA/mqjoZhwFJ/PnAljdf7ip37oVHzwOvTGpm5WafTQYYzPxu2lsvrfrZBdAIgf/XHQ3Jwn4IfTYJBUPul+W9QbLRxW05ueXmzFOYb5VPvz0upoDOpcv+AI0AlOjTpwwsDYm1Ng73tdd3LhnRQH5XH7tcOurlKgRWvzldJR1dePnvnvHz+E/PS2IzArLJXwXfs2GE34375y1+2PPP2A4MiAxZfaq+rrdWZzrwMjZzSjj+rIKhKLrsqL9svq5Pm1rz85e9PyAOfn1NBzIydclShp3+sjlGer37Vd8ifv+NdBqpeTN2sJvLI+Y53v/vdcs899yh/frszV9KPK7+2haUDGnf7mKAABJEOVZMkx0pCrrokLV1F2X1LUV7270py5Q0swZfJ3PSSaDQyeKpCju6rkoNPVMsx1YfPVSrAcgFRUengKBUWvoLD3T+AEPJm339j62yRD2JyESPbEAVlwtsETUUrcYXu7UiFRAAqQJAO9nbHkOq5HG+aJTNJPrGhs8r6ujot6zpbIbJ6r69S4ZGXmrpFqaiaUnA2qumfkvmFQW0P2kYqh7T+RI4crZfBs6yWqT/KTAFQVVWZDuqi4LkoWzbPy5a+ktRqmZBFzyXMUpCuF0scVuZVfmbXrPo0aLuvN/PCQrmaAT45LW9WF2kDzI797aOzZybk6af65eixMTl3dkGG+0XGhghTocKoWdrbujVPyowKXco4+mfoACBWaQKoI9j80DmXVBatHi655BJ7o4v2gNAJIo5sPIAe4uL2bO+zGbK8Jw3neeRt2rdx/Dl7jod0o05RJEl/SEER/TVdFUoVK0GABdy9rCMtuLFt6jq/6Zg2COihrZMXwA/l4W3TBbj1Aw1rvOpzuAXwiW90ocKfARslDlH7pZ++Tel5cH74ZSxUzszO82hP5s/GSVUAXyw8v+RPdcufHzPwSaH7Z7KUz9fL+vUbNY91xkfUVRDPDoL4SHKZtPf2y1OPzEp5qU9q+GCvxgFRDygIOweIvv1FmWA2fvUZPvALCGKSwcQNe9xx4+oMLldlJae8clryjaelc92knY9sbMopUyU5d6ZMjh3Ky8CZapke97cdra6tPZCOH9QHuJ0+fVL73oT82I+9wd4Ig0gn8ro6z2t0cdJFA4KisYYZisb9QnS+cBAdledPfvLj8tM/9UaZnBy3A7OMdNpdrftb/FjgX82EUUt7ti0UDY/CnKZRUiBTksrqRfmeH6yTf/cjTfLIl6blr/5kQMZGFg0AuUeNSqOzKFUxyevbqEDoFQ3SUNcgH39fncxO1alg4xVuX+aGAgjRydg62bx9Qa65fUAe/tKkFBaWdJaSk67unLR25OXuDxfk3ruL0qwAiNUE3sTgTAVnI9hue/jhh20wJU4URAcGCFVX1ypfc9K14Zx09y0pUNNZlIKrzdt0FqUC7//+/0bk1HG+tK6MW9l4/hl0+Cjre/7qb5WP7hVl/pWIfDGQAXze85732CVl3NBsFxdO+0FPyK7x12hNMMSgroO8WSYUyYZeXlHSgXRRrrp1UW5+RUmuuL4knd06KOn4Oamyc3Z+SSYHK2ToVKWcOpiTA4/k5PDTORnUWR5FU1bhgyhpoZMW21QAEwbV2rp6NfthSr7ZVSjMKTCZV8HNKtuCCaNlQcjqEgAoV+6vu6tQ5fV6AA73BfG6PatBgCFAAsKQQbixecm2/Orrc9LUrCCpbkbTGJbhwQmNe1HWbZqVxpaz2nIX5cSpDjl2LCdDCo4XFys0fgCQgtzqco1LhUpnQTaun5W+rpIo/lLhRF/SciW0Ah9AFM2Om5z5cvtisVbzxPYXr72z6sct1WzL5FRgsIXoAnVkZE4OPDss+/cOyLkBFdazIv3Hl2R0gP7m+Wc1km0B2gzlFcrLx0EFZrZXKVvKg3bJmTQqlLZKHQQAoc2gRzzUEUBhaGjQXnXnTb0Q+JC1l0QFZc2UAfXlEyHi9JUNVAqAAuCQrqeN2ZWHSZ89P+mzg6Lg11JUHcDT0NBo9Q2xxQ4wQR8f574rrlbwFWHyTzNMt8pScAMAwh47B0OpnYcLv7xGz7ZvtZURq4cuyC3Xzpuzp+TjaOSVZ/9nrFRvy3Wp+aPuyKflkXoHpCmzxoeXa11dk2zYsNGAbPDj8TpRxnxTrbqmXFo6p2Wgf1imJ7qkod7vZ6Pu8U9Yf3vPv/UWq2W4ESeETr6I0/l3MEYeaVOAMsqWdkS81ANneqgjDl7n8lpuCoJHhxe1H7Faq3kDuOsf5UpahCF98kP7PHPmtJw8ecxWf377t99mbyPCKxT5zOZ3jS5euihA0OoO8mJZyvrLdgoGIu6H+dO3/4n8xlvfYqsjDAYaQv8c8NBZ6N2Rtg1eqttbDgYYENiqa8PGbVH9YQ8A2nhJhfzYzzcp6FmQP3/boLS2Vcpt39IgHV052f/0jDz6wKTMzizZdpj2S1faSUmPiw9vvL1BNm6uk0+8PycjZzu1Yyuw0plaDMTcM7JY1I5XMyvX3j4kO68uymMPTNsbE9t25qWpJS+f+XBRvnDXojQ1VdvKTmtrkwrnMhVKCGbUgik6PnnMlhWCrbOnTnZdVS4T45Py3OEBaW5dkq07qmXLpTWq18mzT5XkT946pgMCqzIM7D44AoKuvfY6+SsFQdzXko33hYiwbHm8853vlHvvvdfi4ZAnH/7kExgMWMy4WEr3A8t+b4vddksaoRK6ULLq3RRnstZtUTB0c1GufsmibLu2JM2d1CGfuPB654sHI/3l8twzlfLMF3NyfG+VTI1rHeQYfBU4zQDENEyBg9Q6w9PWw0Bog6gKMtoVg6IWjdbfrAILXrHmY7U+I6XcclWsLnFQHXDgZwo45FlTW6mCosLueGpsVl2Bi2IirfclmZtiJqx5qJqT1vairN9ckJbWGS3DGU1LB+uxLjl8uE2Onzxl90dV68Bdk1y+WFfLAdEl9V+QtvaCdLSUG3hb5G6q5EJOzkzJEluN1VpW1KkK5EKFguwqfQYE8+Yaqx3qTdvi0OC8HDgwLAcPDcrAuSmZ5O29s0UZ7tfZ9bTXBWWgVWyEjp0/J5ZG9LvU3s3a97QvunACGPp2ICAKYO8rKvj1tocwnJgYs9Uij5m2jdBD0KbP/HhvhxI/AIVkxSf6moEv25LxZwcxxOy6Ax6U94Fwd915c8CTdXdBTB4BhJyLSc/m+epvCHfOw/lHWFMAE8r7LWYHF9GP02e387dR1ax29nIGbuhqx1hCeXLGbkERKyvflAdjnTPpZUQ+KCPPO2btAHixn6QMEn+EJc8o8soqFHzgDm/w0NTYIr3rN9jqJ25Zwh8rKxUVrIQWtI2NyPiIjmG8voqjEnmgvgEvrBpTRgBmLkxldSnKizoDGGFGeV05IEIRnsP1rLQTvqHBr6FgDESnL5Nn2gBx0q7IQ7ZcAgCRDvnl0tMjh5+17dy3/OpvyCte8S2WdhBhsrqVTWJeo4uPvuYg6EIN4sWykQ1/oTDYf/KTn5A3v/kNMjczo4Kc2YMPhIRkBkNIi0Xjss6sgxidgA5MJzdhzCBCSB04ufUUu+tuzcmP/nSjfPYTE/L+vxrTmb1GgRDUWTVC7PKr+T5Og9TVl8vTj03JgT0z1qlqaumUzgOdbtdVNXLNjfXyxU+XZM8jjToDatD0FqW9a17ae+alTfXeTQXpXJeT3g1VMja6YPf+lKnwOvDMrDzw+XkpLjRLda5FBWheRkemZWx4nhpdHiAohyivFWWlmarOMRtq0HIoSKF0Qno2zMslu2qkrSMnfZt0xtpYI3/yG6MK6gpS38ABVS+ngg6mW7Zsk3f95V/LFbuvWBnveYi0AWOf/OQnbfuLQR8hwKAGCKLc49JA32JMv9flZwJ0kOfwIumcJ62vkLwBIo4rlFcuGQjavEuB5JWLsuWKkoGk+mYtHwUWOiGUmaklFfBlMj5QLkOny2VqpFLGzupAOqIAYR7h4fUMwOUNwIICFvhbKmketDw7OmukuYW7c+ZlvjBt8VYwq9T6rq4qU1DMyhDngyoNBDU05qVRVX0DZ7kAVyo8Wvjyu2j7KWoYn+2Xl2kmyme1MDkcWydnTvfJiRNzNhgvKWhhy6VKgVuNAi3ujGrgAs0mUeHHjBoAjnDQOOwsCHWiQnoJwM8qGIM/gkqFQZmf0VCuZXCwIPv2j8iB/QNy9syUTAyXZPicqkH/mr8Lfe+HyNXVfXr1c7STqC/COmBwf2FvT0lY4nCjCynOVVm86tm3X9I27gq/bqaDszLioIAgDrId7AB6/G6oZdCifChHlh5peJ4St0QPnuOZ/gBv4WblqmGJu7m5yV7xj4OytHniRrCzejU8PGIroNa+4dPaewqEMEe+rI1ZXsmH5zn6t4fHHOHczDaufWJHia03/LJVGODHNC8tz0Nip73BbPk1i4SsLtAtr553ykx/LQZ+iIs3SUm2ualN1q9fb2VB2ilxvQVvz87J9isWZHy4XJ59pkmaGpo1Pl8JJx+AFsaKODMZdcU4AaAEwBBvfJ8r0iBs6GyPAqBwIyyEX0Ah4QLYOCjylSfs0AFDkS5+UKTNuPXcc4d1Qjovb/6pn7GtMOJHEQ7K6sFX2K3RxUdf15WgbMNZbb4Qnc8ta0dDpZG++c0/KV+694sqaDis7O50DNx9wNK01BohTGemYzJLVKMKN2ZqNFwPU1Rhx37xy15dJa/94VZ575/PyD13DkkuX9CwdDDtXIoTtB+ZGcHLDP/qG2vl2pvq1HLJgMvZkwvmj9UBBioE5hXX1cncbFFn4iXZuTsvfRvz0qpABBBVXcmAoWmr3xqNl0FmaKokh5+dl5PH5mVxvlY+97FWOfhMye4a8sHYB2JUdPywdze3o8zgobg4p4z3S0fPtKzfnLfD1m2dVbJhS63c9aFZ+Yd3TUpTsw5AxKdlxyDHbP2H/tMPy+/8n/+7HNdqirrkVl8OPvPlbmz4XhbfzgLocO8J9UF4e8VWy9oGZf1fmPfXx51P0tD6cYPFqymocrcXTR5EB1qtIwVGFEVd45K095Wke0NJNm5flJ6ti9KxYUlqGxAkCuC0eGbGRSZHFBwNAYwULC9QyeUKsMtlZlLrsqRIWNX8HCBxSdZvKpNt2wtS27jgoERBZFmZv1nFJY3cycRqkCgwAYSWlaFYcdRBWAV0Ta7GBBcythwAU66zZZmVgiK1uelOGTjbLidOnZOZac5q5CRfpbN9BVZsLdQo0KrXJldXzz0t3haUOdXZZvXCwsb7ACsZbEXlZaFYIf3nZuXZQ6Py7L4ROXZkWgZOFxX4LMq0gkNenWdlC+FKDMu1QLsgwsScJQQal/hRd36mRJW1OX9jD3JgwiqQb4k5EXvahomWbQ1u7sbJ2sSK81zeDuirtE/i98mMrwYQLwqBxrOPAcqL0vJYoBQgxtP1tPEbfIRK+Yqwfo6IlxFYqeBwLu68MYUzvPH5DQQyn2kIgIO+UgWYAQikAMfzF2Anyb/6S+0AP5g9HlsFIiyeVa9gO1bzPjXFZ0rIp2mw7cxhJG/hoFaeLc1nUiakAVm+KRvKUe35szuGlKw+Er6bWwBBG5b7d7gXS1M6wZuwVZSJ4TatL+7N8u1HeGd1DOADUAQIwTeK+vN8+yc4sq+oY4cfwjPhwp6tdb4LBpCJOoSizrBjhQcAhH/CY/a8enyoqHPSIc7jx49pHQ7I933ff5Bf+IX/ZXFQBxFvUDwTV9Z+jS4+uihAULAQjeV8LGXtsv6z9jzT6P/hH/5e/tt/+xl7piG7F01Lf2nQ6mCHXu01eDXTOQlHh2Yrg46s1j6LtDG/JLd+S07+3Q+32Vmesf4+6eyqt+8V+aAGiFEhVZzSOBekOs9Fhj7Akmh7V6VceX2dgpxafeYbX2z/iLS2V9gWWldvldQ3+GAxMlSU0WFWX1RY1lfI/Gy1nDrSKAPHuuT4kToTKnz0c3JyVoUTKyZL1kHj7Qw6JIOBD56UD6+bzyrQmvbPQqh5kTevlM/K3JLxWd9QJm0dldK7KSfr+qqkpS2nYKxGnnigKH/2O2MqtHXA03Jj9gdYpAy/+7tfI+98519amqvrAGIWdufH75T3vve9MjnBNhE8T9kgxWDDa9H45dkFAMoPQvusi7eUZk144Ick/EI3/df6ybaBoGU+UqvzU+ItJeJLwJEWmyatIFbB0PqSdCk4au8tSVvvkjS1lqSaKlRQWyxoW5stUyCks8bpMlttItz4sNZjoVquvqFWwaOWP23JmhyJumDCbMABYaK6CyBvLzltlzUKCPKKlg0EcRanrChFmdOmowPu7Do5cnTOtqXKJW/+7dC1AqFqBdc1tVycySdGPCxnG1iBdF0Hf7Y2K1R4VFTLzFxJTp6clIOHx+TgsxNy/PCCnD22KKPaBjn0r4xaXTtvflif8gbAxsCfJR6tHNUNgernoJhhA37UwbynwgKhPTXNQeBpc8M/M3RbZUj82q8+0Ma5Owk76pk/LVwHVAo2bOVWy5ozRwAr+j1hEHahyANxETc6LAUIcoXA0zJSgeznXVI7Dxt2zhf2tGO2hflOHQIx+h7+yd/g4KDdScYZpiDcUawORdsPO/IQQIh82nfsYJS2o25O2Lt/yiDC+qqX+kvio4zMjxL80L9wA8Qsk8Wt5ZEpG4g0AUDayBiyzC3Kz+uHclKdeOEVvpNw8NDU1Cq9vX3WZpx/3OCF8tQ60jjs7JzWC0RdUR4ARbbNCUNYHwu87ignVnEAUGFPucYz4wXjOM+ciYx4gncUFM9BrDASb6w2si2LOzxRp8QNb6dOnZDTp0/I7be/zC5F5KoGX+FL20TohI98h90aXZx00ZwJeiFa7Z59DjM6nYIB+oMf+Ef5uZ/7aeuMzNAYCKw/J4OY7+Vr5hkMNLgffPY4GEzRiRZF2OturZCf+B+tcni/CrzxG+VNr/8TaW9vsQ73zDNPyzve8Rf2qjedj8Frfl4Fd3FMKqompKpm1rYpOBdSU1cm69bnbCusb0OVztz9kxe81szldszkERqTYzVy6Olm2ftIi90szb0svM1E3niTitkSggNwYHlT3nnLAp3Bn44L6JiYPqfz5UFpbJkxAd7QxNkTOrwCGrYFWLnSgchmgOS9qAOfjkmNLeXS05e3FaY/+rURjU8Fsl3CR1kuWgf/fp0J/dEf/6mVPcQAtX//fnnggQdM8cVuBkfKl3McEAMNAwt8kw/KjzKOQcIHbJ8hM7iQTlxbzwCuXp2sbhh03UaHINOhsHtBWuHFH5atzJCxIx2YVOITXtxhxIWNNQ0lWy3i7iU8Li6o0M8rAGnkAssq2bozr4qVDRVGsKeSJKI28cQD0kWJ8dhW2tRfldZLbbUKfFX+8VMVbOKrJjUV7TIxnlfgMijF+Wq7uwQwn+POI23ndoN4fknbVFHB0ILa0y4UCPDtkTLetiuTsYl5OXlmQkHPpBw5OCunj2gLOVuS6XFfTaBPxF9arAoY9I96YjUGkMEBXm977om3cfywKUKNw9d8ekSFfAjITDkSr686OKChPU8oQCYsh4YROlmydLVN81YPfZq2QRtCV66sDDjjEYIRRdsByJigTniEDJAp4Y41z/jHj9uhu9mf3c4VzcFv+OYgLNs9fjswbddmSxaGN7xOnjxh9x7FahBEeRlIUb+YHfz4CpCDGh97wh+ggbhT3e1woyGFH/cf8ak5AUjqmoRx/2qwSUy2PMxNVYA+fOKKfdYfZmujWjZRvmanZsAXcXg9Y+RG+2YFQeutTvAXcTkvTtgxHsSYcPbsWQNBYZddjSFv6KwCMY5gz5uvlBt3RzGWsFUF4YfJaXYrzHjN6GGGqCPGFy4n5UUFgFBM1EgLf9wKffzEc3LllVfKb/zGb8nWrZdYmIgnVNCFzGt08dG/OgiK6GkImKNBZO2heL6QPbTaT5awo2MMDJyTX/v1t8i73/VO2zs2v/pPfIx/zPJiJsQASQf2ZWgVZDqo+lkDCyDFBV6BL5Of+J8tcvJIjTx412b57d/5Nbn5lustPJ3uYx/7mF14yIDHoAzBB2cBuI+I1Zb6lgnZsnNUOnu5rr3cXm/nbSz1puCoZHf/LMy2yJE9nbL/iRYZH6q1zrUkflcIIAI9ZjrwF+UTFGXC4AcxiHAdAKquPi8t7SXp7itIYXFUzp4Z0jgnk7jgVwVvg1+8uH5TpW3H9fTWyOMPFOWdbxvXvPCWjgoOBjzNI4PF61734/K//tcvyWc/+1nb6uLTBoCVGLzQ2VeHb+wBPbOz/qYaBP8M+g7k/MOHhINiSyMGfAYbeHXll0pC5Jk/y0RQtlyy9krZp2VfBI+HxP+KUMt2lDmKJFTX8rD0VbGVBaCBLYBLfaOCzbZy2X5NpVxxcy4FPRGzPiDHUMaugSDMCAWvj+qczkTV0s4VqcqVVUtrbafOcIsyNDwmS4VaBUEqjBTcVCg6A0jX2KFokeYWPpmhYGSpXMYnAT2Tcuz4pA7kc3LmWEkGTopMjJRsqw+O4A2lqfFjfGCfYLRlskfPiLYHAHWDrO9bL12dnSoYVfhr/bJyNzvj7ZTD/gAcQIHXu4clHdtS0UZFXY9pWwTs2tmmBExl2zirBrzhRF+1CYv+sT3m7QzlW174T4VSklLopGfu2OEHQZj6R3fz+YSar7a2t3fIhg3r7Q1MgICBMOMTYLUkQ0PDcvToc7YKARE+BTPeVhyspMAlFNuM4eb+3H82bFbhTppudgAUQCoLgtRDotPe8O+gXYuEfyX8Oa+ed7O0eN1PWg78svJDXTN2Zt8Os603CH60qrkktLu71z54THiLbxV5mtztNCNnzpy1Q8wBZLPjSOSPdsFEM8YJrkXg3BVv3DE2Mh7jBnhhBY7VaMJH3UZdo+KZtglgYoLM25q8nt+s7bq21m9w51A7bfn48aOaVrv88i+/RXbt2mX8RHzoEObQsYs8h/0aXZz0NV0JyiZFw3ihpFe7ZZ/PF45Gx4D7LgU/fBeMBkxnhehEmqJ1YJvJqI4b9jZT02cbfBh4GBRUX1jQ2X5dSX7gxxpk+64m+avfq5ZtW3fLbS+52S53O3jwoC1zI8TptPBEfAyMMUuFJ2YULA23d5fJlbecle27Fw0Ikf/JkVYVSL2qOmR2infrF2VufsoOTdIx6dgh8P8lHQme6KzoPqiwvOwzaoQ1l91JxZTU1I9Lx7pZaetckOY2DuzmpKunVj75gVn54HsmpbFZBxIGSC07Rsz2zi656cZbjT/ip6yj46MDehjQAEAOcrRMkzqLwQE7hJedBdBRk08CkFfsPa+0j5gl+4wZd+qLQYln8wNDSdww55fc8ezlBWDBLrWBwj+UupsHjQvhz9abmpIwWISWGMIUj+qRLSc+8MqqGW8GtvWUyebLKqVvK4BE/asfS0n1NAYP6+koqSf+aKcQZV5fV6agqEraG5skn2uRUrFGQSy3ty1KnQ7adfXMXLXsNRnKcXB4Sk6empATx2el/5SCjCGRqREVNtOcd9NgJWcgYTspb3+OXw5O48iT1ZfWAzy1tbXLjp077P4e3koElPD6NfVM3ULM6Ln5+ZzOxGP7lDisDeg/mCHOgNBW4nwQfPgZDX+jyPqptlvOLhFHCEYXkt52THArXwZuLDcOSshStCPCulIf6obOs5v9OdIPBeHGB3q5p6i7u8vauW9Ppe2ZFbHjx0/IiRPHDeT7uSnGnCS/jCfLz4ATt0Onra9WhHEg5GZX1IGHIX+pvSvCBQCiLD0e+j3e3U9SNIl/LW/Kxywh3Mm3l0H4Wy4L/zeKsrQtMczqrikkY6eHo15ZfWxtbVegzKcsWCEnBuLzfEHUPed/AC9pvCsBEH7p75jjAljeGpydm9BxckI2rN+k4fySTMYbgBJ+iJfJY6xERfxhhkcfnzibWC0d3ZXS0TslA2fKpDDXKa0tzYnfCgVKUwr2++RNb36zXHrpduMpeLXyUeIZouzhNezX6OKnrxoIIprzVXw2+qz7CyW72i2es/ar7WjsbMFwFugTn7hTGvnCqBIdVT25OXmOpV86AnaMLUUVsLCnbdgacmFhUXZfl5PX/WyL3PupKnn4C7w6zIqGr3ZALpxXDmDES8fRRM0M6GD20tEzKzuvOyt967ukOHm9DJ5usVfsl4Q7LEbl3LkBAz726q/F4Z3qq0HwFQo+iTs6MXmprFBwVF2l4KdCWjqKsnHbvHSvX5C/f/dZ2fs4N1H7TLypqUW6u3qkta1DBxq2LVwgwS8DVcz6KUvsUaRD3TCoUV7kD8WghSJclJuVuz4DdBhk7Q0OTSO+BM/gHflgsOcDi3zpnpUi0nS3JNOOZNyoWlibAetlf6oIhzFxM6ckohXelp/crwEl92we8BOrQqSpY6u0dZXJhu0V9qkTwvvZoMSvKp6Iw3QVFJi1GNSsFtYWiZO3vSpky9Z66Wpr1DrTmfCSA/fZ2aIKgzk5e3pWQcecDA0syNTEkszPlMvCnOqzWjfzmpKWRfBPfKGCwmxl6IblttLa0iqXbt9ul3CyCoJX7raKMscPd/Y8+dSTcuTwEQMDtA2EUwh06yNqJtO0A69PD4uiHcYqAKu1gB/soh2hUuDjvDt4SfMRz+gpwHGwwyqTh/G+7wp3DwthR35Yxd24cYMd7OWVauw8H9S3lyF5P3bsqBw48Kzlj3jdnaJL/WbDWBkAFuw5BS/h393DD3ZpXNlwaPjjORR9ADv6hft3HXLN2yTE6htugMfUj9YFZZKUR9hbmVFp/FuZ6bP2zShH6sr7gfrXf+dDjcovq0HNOgHcsHGdXLqbu8im5KF7a2RmalHHukE7IxhxWrwaZ9R5rPbQVogbcAOYKi+vspX0DZeekWce18niua3S1dVkQApQwyoQYQFB1BFxBq9RR4w/uGmL0bGtTnZcsSQ3vZwXQCrkoS9UyZfvqZT5hSmdUMzaW37f8Z3fJd/7vd9vW6BQxAmfWf4p/7Bfo28c+heBIIJQ6eejiC7cs34vlNQLsZB1C/NqOxQNn0Hpp37qJ+ULn/+c1CsI8mS9o2OMlSD+zELtabQcNqYBI7xY1uUuoHxtmbzmh2rliuvq5S9/NycLs3mZW+CL0z5rhSJf0SlsRqoDKx2ZV6E5j8FZjKqaebnkirOycWu5HNuzQ04fc0DFig9X+yP0o/N/LYjysPwqkYdsXXonZmWhQWdyHDj0g61csAgQCv/wi18GE4Ahg5ULKmZxHsb9+qVwAB4AUgxAkX4MJDyjMDOQsrIwN8cqEue1PE3S8MHLtxxJ3+34SvyirSghaAmD0CC+GESpcHhB2WMiTDJNITGowi15XKbEn/+YJycAj2oIK8uDRkQaSSImIOoay2TzpZUKhNh+VftM5BjNK8WhIAhnZs0anTkq+1IqKj/6zEH55lYAeJkCnUUZH0WVZGZSQWFBBXNBwy8SMeEpU+LWfKsNRHl5wpaqpWu8qp0JP9LWhPAH8Nm27RK7eBPgAwFcvJ5pI5W24vPUU0/L4cOHFABP2UoJYb28SZs0XDAj7CE7C6QKf9QpcdmbRgCfJF47r2bPDqJdeRtw5WEh9Igr/PDs7Ypw+Im2uDK8/hvBJ+2JA86bN2+RtrZWDecrVZEXb09+dpA2zGrw8ePHrb3jxfOKX293Ec6fV7un+nK7sfgJlwU9K4GOK48znoOvaPf2ZpyVdeLXf/TPiTKifLhLTEsgsdU4NK3lclHPhCAM+cW/P9i/+7EyVqV1RTyUFQRP+GHrknENMFRX1yIv/ZbN8sp/X5QvfHpcPvlPfOPQ44HQvY5TEIQiThR2TCQBQhzo7+ypkFtfdca29t//riqpXNqkk7glBUL+1hntMFbSiSeIsYP4SI83Irt783LTHdOy+9o5GR+plE99MC97Hi/I0PAJ9V2Sq666Rl7zmtfKbbfeLi2tLct8RftCjzxkzWv0jUX/KtthLxQlDeV87qvtss9hRl9tH8/MIh0EvVE+97l7pKmxyfqtejB3H1i1oRpQcaGLE650VgwMBMQ3P78o3evK5E2/2CI1tXn52z/Oy+QYswPu2WDQTgaLZEBhwKajVlay9MqrsQuqprQbTSoAmpTWzhnp6M5LRWm79B/rkKnpERkcHDIeiCfbUb8exMAIwKmrq7fZFiswnNE5X8e2fKtioEF5vv3r5+3dRWltV6E8VS/jQ1UyPj4jg0NnZGRkyAbmiM/D+GAH4GHlwFeGHCS58PH6pYwc+JCmryhhB0hCBU/4xR+XwiEQSItKjfbhg7j60794ewZFvO6YJcLZb/KIiXzbgyv7d6FFFAgCKLZLksdEc2DEyhCH4bWotT16iCQFDUMeUITBlrLCQeNUELQAwFFdi8uU8Qf7xII/NA2PBAMAASxoq1ny/DpRZtS7BwZU8t2lVtm8abOt+gB8KMM4AO2DfqWduXv66afl0KFDyRkMwLCXv/FkyoW666SVCFIldAM+y6CHeGOVx+3pV3bmRFUI5gjrQpzn1Iwfd3O/oZ9PkV/TlOCZc4Nbt26zw7W0Z/KKPX7SPKVtBUHL1+1ZaYh+m+bXniyc27sbhDtu7p66eThUtsy83Yd9ykeET1X4jTbtfUft8EtYEieUBaUyyu0Qe6nE53rmvHKSvOLZyojy0WfseMy2I6+P8OdvM1JfZM+2njEo0V98MgIYWpJ1vevkP/1Yj+y+cVLe+2dL8sAXJqQylx4sjvoLBZEXiLGdsznobHVx3URT+7Tc8T1nZXhwSv7hnWpf1at8FJJxrM7GkzibFWVpbUAAVHm58qai3PKtU8IlpU/cXy13fbhSTh4flPHJAenp7pZbbrlNXvKSl8ruK66QluYWS9vbqrfZ4NniVLVG37j0VQdB2eiyjeNCyWTtz+cHu7DP6uezo3E++OD9BoQARHbAUjsAHT8O8vmgqR1UBaXFo2ENBKkdHRj7QqEkl15eKf/lvzbJEw+W5PMfa9aZQF6FrH+nxmepvtrh51mmZGZ+XCXbpDQ0zktHT0l61ldK7/q8dPXyLaqcnDrcKY98rlu47XZg0A9RAwSiw//rUjrwQwgfBhNAD8vHcXFYlpds3WGmrAAsvD6KgGTGhcAiTHv3rFz9kpPS0DynYJHL/2ZlScOMDrTJ4KkuOXu8SYYGZmRsnI9a+lttrCoAePxMiG+rMFhRh/ACj6wg4OarQr4VSR2QHwj/uDNYIow5BE6Z8sxMN7YGnPdFE+jUNflh4GbGy4yWVuA37KLTIrxNQfak9pqY+TNBY2buvvH8u52mRVji0DDLpZcYNDXT3RVKbFZ4TEKalo3FdfuFdzzgLaJSWq6vxM7yp+3TznKZBc8oe1C+AWPVNsBv3rzZgEAc+KWMEGAOUnIyqAJ/7749dg5ubGzc/BCPlYtSygeGhA9IjZZ+kjZlFYo4ss8OaPCLG+3QeQw70gu/q+PCr9tFHlMVbmZUoq44G8cB5y1bttidPmpl+XX/ab7wmwUqHMR9/PHHbdWLdPGGfSjyb9oq/fl2ZrB4eY74Pb3Qw5z6ycbhYVLA5ARITlZE1c7iwT1Jz87vqBneq6qZTGg/0T5IGWls1geIg/EyKYkE3KDsR6FnYjadscRX7mDM2r/aRf4g+IOfyspa2XX5ZvmB11fL+q3T8vd/lpeH7hvXFKaX2wLxen0CgOinatb4+HQN9QQQYXKGZVGBVXu3AqHX6CRreFb+9u06IStrU1BTY+M+YwYgiDxa3JLTCW2V7LiqKLd+y7SOz0U5fqhS7v5wnRx4Zl5B7XHlc0F27NhlKz+33vYSOwtGXDEhhM9Q3qa8HNboG5teFAjCy/kqPOyz7qvNWQq/qynssjp+086duoXd+cLQODmX8qd/+sfyW7/5G1KnAj7hZHnJnYESy9jjh8LsClDk54EAQZ94/5w88eVW6eputjejuA9odm5SFoo6k6malsbmorS0l0vXupxs3FprwAcWjx5ekCP7Z+TcWb6G3iIN+St1wFmUc+f6l5dpo+N/tYk4Q5EGs2yAhb0pVucHBwEzCBsfdFIeokyCr5iNMRNDSBKO8yV1DXzNvaigh+9OsULD1+1nNGCVzE01SXPHuGzccVhau4ZkdrpODj1xuYwNdEpZ5bSM6qDFG2pDQ2dkZpZPQXBrNAfZ/YA5AxhbZ4Ce7PZZ5Ak/PBMOxUDHB1jT17Z9IMVMWOqfGSJCH8HBPUukwcofYz4/IVRcgGj740+LgOJwYePpA7YY+PFjB4ILvvKkoS1MEiFFZD9ejG4HEZ+XrNuaWX+SYncyT7gQXs1ElgQKQWNlgUWie31FeugBNFJ77Chn6pIBfsuWrfZ2DcAxytiBT4W96cTh5oMHn12eUUPRT5x8O8tBCulQBv6bBST4i7oKhX20P8KHXQp8PA+pPeY0nrBD9/ytVvDo5ijO1tZWO9DN2Q7OVdFuVlPkL9oDZsYHXnl/8sknrJwiTvyQW8xeJtmySSns0N3spRTPKOKi/LN20e7UaP49PW/XuHu5usLOgT5bw349AR8g1hKwMGhWT4mZsvMPBNPfdNKS5IN4vNwTHq0cCKsxWbfyMsUN3eLR9oM5gKTxpm3W4/Q4ANY1tc1y7Q1b5Pv/y5L0bZ6Vj/5djXz+kzoZWhhL8hEAyOvFeeBqjRoDQbRdxi7I8yvS2Tcl197eLw98bl4ev69RenpbbFIHHxMTk9pHF3Vimpdd18zJLXfMSPf6RTl9okw+//FqeeqhMhk4d0b9DUtjY5NcccWVctttt8tNN99sq6KAH9uCSyar9AuU53+N/q3QV/VMUNi/UJTnc8vaZc00dCgbbygo3CHsaKgMAB/60Afl53/+59ROZ3062Fl4Btykc8O5DWbqn3iZPVln50+fiwuLsm1Xhfz4f2+Uh740Ix/+63lpbmc7Y0YBj0hHV6W0d+WkdyM3LHNfi8iZkwvy7N5ZOXl03m6A5jboXl43b2uQif4d0n8qL2Pjg7ZX7cLJB/OvBpGHiI8O65fn+XaV38Trh1QpNh9gfEsKogxD8LGyoyVp7sQJUCBOVgoQlpxVqawq6GxqQHZec07mZyvl4JO98tzejdK3bUy27j4mtQ1TWp6VsliolMpqnY0NtMv0RIO09/TbVQEMjqXFchkfapeh091y+niDnDszI8MjZ2ymzdZYtn7hgxlgLEczyAOQQgGSoh3gV/+TcAh8wvjKEP7IT+qP8khWkpK24K9b+4BOGFaTIIAf230M5J5m8qo/iUHKL2mi1GRWOFlLMy+eHmWrSVr++LOy9n8jjy3ChIPbmrXGEXGmcSekfs1d8+FbSdQl6cI/X6VvtnttWP3o7ORNJ78AjnyQb8p2eHjILgBlxYfXi43PREVixEeZ+rkvb1MkHmbjwbzCi7ZLe/a2aX1Pn6OtutmBmgu8cIv+4c8hlD28hwtl6ai20g5ynTohrzt37pKtW7ckeUnzA0Ue0K0O1eAAiPNsC3Lo0EE7A0TaTtlyIXzoHgYFG2HvZjMu20Fu9LTSSxF9dQdzqHgOIo9Rfh7e25/3jVmbPIR/fNAm1MLDLQNPj4O+j9vc/KzF4fmnDa+MP8Lrj4clcq0Pm1gmceI3tr2JRx89PlwUIDG5rKlRsHHVVnntj1TIVTePyzMPV8nH3lctx4/M6aRk2toj6Xl8JMcLEj5xYwxg5Trihy1y2NCiY46ckKce0fFWwUuD+qnSPlvXOC9X3DCt6fANvpKONWXyxU/l5ckHKqVfJ6Ojo/22jUj/vvKqq+T7f+A/yhW7rzTww9gJmEInPRT59jJZo39LtAIEYXyxlRzB8J+J4gUp4l/pn06WmBIDeqjgJ2t3oWcEGBdo/d7v/a784R/+vm3ZhDux2FkDzgZpx7ItDXOLFSfiwiczfO7UEXnjL7Soc1Hu/MCQtHVUSFt7lfSs57taORk6V5T9T83KwX0zMjWpHSlfJs2t5QaQOnpyZubDlcNnNsrhZ1plembU7q6IDoX6lxDlQVifRbPC47eaohgkAvBAMbhShAg5X07mI4J+yJC4GHS4w2d0dMwAGttNCA1AVAACBmHCtra2KRhq07Iplw2XjErPxlGpa1iwyx0567QwXyvrLzkj9U2Tcuboejm2d5cOMnw1vaDlXtDBUoHFnPKZn5WO9aele9MJdVuQkf4OefaxHTI+tiQjIwMmgAEb8AwPCGu/JHLGVtHg2QdBP9BK3tF5DrAT9xIRFgqBai1B/fEXd81QWr49x3YZQIlbl7mThMP1nAOZsnZFvCHofHDXsiXyhKytojDbL+RtVLGfp0tgSx8Ns/nQJx1gzXdKSVRKiYDHZCAA3X4S+0THLjEzkHO+i1ttWfVh9YM3+uCf+qRcUQAfLrkE+PCpAsrLP1/iBIuUHVtIlJWXYZIPS8u8KYXZ9Swv0d7d3tsueoCaqBv347rbOUBK84yexh/KUs2YIS/mJWlvb5OrVMDxejUCGi/4M/YtH/hz4Ip/Bxw8l1kbfPrpp+zuH4Cf59n9Rfggt0ufodXPUDYO0ghzjEGRPnZZP5Dn0c1JNObH+/CcrYIb0MefuplXC+MqeyRguXy1TBkTSX9yctz6QRY0GakZvogQK48PP2rWeGwsIn7tr9a+1D91yHY0fj1vOgFTvTDP97hqFIxvlpe9ukVe8d1jCmIK8uiXKuXeT1XL0cNsgc+QqKXhK9iMRXGbeJzD8jqwS2ZrJ2Vg4JQM9dfpGNUoNfl6u6X/u35wQi65fEoeuz8nD3+xVg7vLZOz/WdkbMwvUfT8Lcn1198ob37zz8qmTZvMjr5DWjHx8vwmZbFG/+bon70SlDYepxcb/Pz+vCFn3egwET/24RYdCR07/GTDhZlO8/DDD8nrX/+j0t9/NnMuiIbM5IVOrzOJmHmpJStBFh9/2tk5eJrLL8r3/ud6ee1/apDDz87I+OiSPPv0nDzxyLR9A4zbgxubdRbSWG6vL7e0KUjSjtfcXCFNrXwOo0aOH2yTRz7XKVNTMwqA/BwQncoH+xfXqUJABCBA+X0/fpuqd1IXErGth3/cUPiPsOjY0bkBDh52ZV0y8ANCEI6AAvzxZhjh8GuASNNvagYQdUhXT6V0b5hQxRfndSAd5YOGKnx6R3XAq5bDT1wp0+NNsm7rEVm/81kpFStkcqRZ66Ak9S3jMj7UJMf3bZLRoWZNn7dBfHWC111Pnz5twJGBGd7IQ5QFinxAAJ94RXbFLFizFsIbiuV67p3xLTS229J7asgnKyYMggiU+H4RAztlTF1orBa/K8qbkJg1fv3BhwvuRFDgmvjHn1piYfZhTN0jPm+rrnua9qRa2Ptz6kaaANz6egSBAlUFP9QPM2e84V5V5XfwjIwMK/A5IM8++6zVM2XuPFhUSvQvyje9hTn4Xz687cmqjr3z4Xk2W9OjzKIsMFN/3v6/0rObPWxqttgTu1DBN848035oK5xzuvTSSy0svMOXkwfwcImAt7yFWQz0Pvroo3brMBONqKNIKzW7hZePE2Z4Ib3w43ymfqDwh3XEZ4eLzVv4Rznf7scceTJ/rFay7QPoNzfQtsbhyWu5Wbmq0jr0T1V4nzc7BUHY+UqwTni0/Ke1D42Njdi2sLYa4y/Lo0VLXZjB/pfj84mZv7GpNWP+zKzuvq3mAGlegRDU2tIp23duketvX5RbXjEubZ2LcvdHi/K+d3LrOvcBeb8lXq4toC1my5G88XHl4RFW2Mfty/WM901NjdKxbkFaO6bl2Wcq5Nhzk9rm+2Vu1m+Uhi9WgLp7euT7f+AH5dWv+nYLR5uJLbBIy9vOGv1bpn/xdhgUDTLbMC9EdADvMmn41WF4dmVPiUJ4uRn7lWHSQSvC0mgBSh/72EftziBWNphFmJvyqf828yFqXldmdmSzX3VnIEY42te1iyXZdVW5/PQvtcmX7pmQv/i9YVG5r6pMauvL7XtbgB+UfY5CwU93b05a26vkyYeKct/deWmo2azAQOyNmljZgD/KC3U+wj78xRszIfBR0SmdX9/WCkGPf/KAHR2ZDo0fBDkCP151BjDgB4CDTvxZfjATP+EAISjMzMh8gPBX5fGDgGjUwae9rUsFbpPU1i3J+kvOyaadg1LXMC+zU7W27TV0Zp2W+4JsvWKv1NRPy7F9W+XY/s0aD8vnWub8KYij7hg4mdGSLhdSwmeUG0S61BlAJQt8Ii+RN8zER50CdGK2DGiK8qOMOCPDzA930uTaAtoV4aNsPGnPM8rBuPNq5qQd4hFeUfijoaFF+AAF5oRNUuzuN0vZ+rDfxBzh4V9sdQfeATuAn5aWZqujABSYOQDPuZ69e/bIs4eelZHhUSuTSDONjzudUuADYe/e+AmevOx4Ns308yvPr5dH5D3KJ2u/0i7Cp31F/5Nn0nOeU3J3eKUueONr9+7d1t5DCKd+COt+g2LyQL7QefPr4Ycftn6yshzSukz9m7OR26G7HzeHh8hD2Hm+VhLP6sa/+jFQrX4wp3Gj+xkb2j6gxfKoZUY4+0ni1VK1lZ9K7aNc2RFlTTmmq0LqrgDI3iZUM9tbACBAIGCICYgfqCZC+LAMaCrOm42p1F+ix/YY9WD8qD38QZYntScc4yv2RNfU0CYbNvZKz/oKzc+cjAzoWJbzVSXGNW/PPu5FmaGjGAe4FBE+6cus+FFnXD/C+cvJyRE7H2X1qPwBftra2uS1r/1eBT/foZO5JmvvbLcRHjNpRnpr9G+f/kUgKOjCQX1woJGGn9V+eT6fXehZc5ZsNpGAIn/2tLL+afAItPe85y/lLW/5ZWvYCEYbBOg8Sae1jqpDBQdk2a+2AUJtAEekwXebvuP7auR7fqhR3vP2c7LvyWn76GlTi9/X0tDEKlC5dPbkpL0zL08/WpJ7Pqo8FFukr7eLqHUGMqqDyaiVhQ0yylu2I2cFgLuhuzl4jrB0Tj+fkgop7HlG6OMPsMLgDehCeR7FhCTCngOGcRgWf4ACwkXnj3iDglfiZYWIz4Ngzq4QwQPEbBIB1N7eabOy+saSdPaOS982BZDtk1o3ZQqG2mWkv00aWialrmlKRgeapf94l0xPVGsMANDkzh8drOCN1SAGOPilbrEHIKHgDXsUZpS3B1eEQ1BwezXtAXf4Ja/xVhzxsQ1IWTBAMoBHPFSg69G+wmy/1kay7mEOIh7q1xpCQsGn2ztFfEFpNNG23Ux6GtSADys+lD95YHuTQdwBhAJ0deOgJ3nas+cZ2bdvr63+WLpEkJDGrr/UPQdOHdyavU1Y0IMRD0NQ7CIPrhyYxHO2vRLO27f7wy7rHnqYPa7ULVUeP/G57rxkKYQr55527brM2gQ5jDDhPy1bz4vn0S1pC8eOHZPHH39M245f2Ol+wq/r4T/I7dDt18xQ8AoPKyktw3Dz+FfG6+Tp4pdyKWi7H1eAwluWnGWLEBaXe1x+9q1yboePsULdknho5/R1wJCv4Pi4xOpKnJ8kppm5WZkYH5OJyQmZ1z6kaF/HT41Pk4qxWL0uh7W6Jk5VEPyR1qKOr9au1F+aV+eZA9wF7fNMpnrXcVUBb4D5FnwchIYsj4mOIg7qjPGI8QCwhP8Tx4/JiRO+hWn9Wf9YMWqob7TX3l/97d9pZ+MAPQF+GM9i/KN81uibh140CMJbNMKgNGjSoDFpQ0fY4fV8UV/IzsO5W9ZL1r/7S1XWLsxB0VHYGvvVt/yKPP7E4yY07OvxNigzQylZB2T2YvHon3cYj5PXMOsaSvJDb2yUm16Wl797Bys6i9LTx5mfCunozklHV7U88+iifPIftZMX26WjU2cWnKnJVZkAZlZJXDbgJANPKhCcDzqrr/owQPnqA4N4HG4OIU8YOiodlwECwc4sKD5RwYAQHRmhwDPhEJIIS+wh+MEfoIg3ZkgDgRkfOo0BwQVJSsSFAlyxTYBiVYW4+RSH59HTQK+vb1DA1anAq8M+vEk5d28ckctvPiCDpzvkzHM90twxJI1tkzq452S4v17OHG3SQVfTXVrQupk34MW2FPmFSD/I6kwVeUWHIt8BlKIMIhxliB/4ZvBkJuluHhfRRFxB8exRuN8gD+PhgiItdNzi2cOFGyoG2/Ol6/lyMF5mA3xsCVD/tbUM3Ly6S944POp3PDGD53DzkcOHZUyFVwimoEiD23zZciC+4NOdsjykeQhzKPKBRnnyHLq3bffjbRz78JO1i7jcP3bEieb+LcVlfym5OazgjXKiTAA/69atUzsHRB4OHZ8RR5o/z7M/A5g5G7Vnz17jAf/hBoVfrNK0fRLlZvs1czatLA+Rj9CzcT6ffFWbsYG+CH+sUk5q/fp5Ro8nUoo4saDvxbm+KEuUl30CdszMyo26mxl/Xi9Rf27WcUl1Voc4dM0VCdxwDyCyCxY1SdinyHipJDvJZMUdPplcwJPm1FaACATnmgs7qmCTCdq5+mlr67QVPCYp5Jt07SwXWUv4tDRURT+mn1NO5JlV3JMnj8nsjE7u1C9bvd3d6+TlL3+FXHvt9RZ3Z6dO0nSyxjiHog+QlpcBKa3RNxP9M1aCwlsMmOngfr4o3I7GGuZsZ3c3iIYc4S8UTxre41hppzFZGuY94+ZEx0Ao/PiPv1727dkjjU2N3kmTBg8IUhZ0MEiWbQmq9vAFqbPk60ry/a+rl2//3gZ58lEdhAolu/zwyIFFufN9SzIzocK+k/tG+HyDL7cyaA0PD5uQZUbGIBBpoqwzq2Krzmcifqg5trTwQ8dkcAdk8AzQARDEbajY0YmJGzM6fDMoUAZ0bjo75yK2bdtmb7iwshJuEP7hA6AEIMIekAMoguANPog7S6QHwVN8/ZmtRwYvhDP+AX0McL5C1GgDUEtzm9TVV0t987SqGWlompWZqSrlqUx6Nw+rOacgclHOna6TZx5qlcmpYR3UTlo+AWXZug0zerSj0FHUJ/WAjqIuUPGMEMM/PHo8XudO5M/bV5Y82553KPscZeJ8edj4MKY7qLv+I2RIi7aCgMCsvpMUVcGPxsXX++vrGu2Adr4mrjagrPAFuAX4NCp4HbPzPceOPmd1Z+1B69T9EaH31VzOrwmgnfEc7s534tfI++1K8naLfSpYXZBiH+0Zhd/0Oe1rq3VEZypwiQ+755udMJAPy449R31x6Pvyyy+3tkqePH5PIw2fUuQbDXfaMBcg8tkd+p8JZfNCWzKvRh5uZZvAztNYnZA/ez4IkI6bTh4PzuiUg/cZJkCs+FbZ/Ti0HVZf6WO0ZYsvAlosGlbNnlcfD5iQUAYBSjBDVhf2HTb1a/WyckyCwkw4NbgdyurJ6wsbf1Ny2iZO42OMR77qHCup4Y9xlTQcuOGuYEjLF78aI9FTEt4/NU5uvKafNzY221hiK1Ia3vKj+eYME3kG/HAOysY64tJ0iLNIf9dxuF4nBbt27Zbrb7hRxz8+99Jmkz76C2NcACDGNtKLMlqjbz56HgjiMTpEUHhZ5dX8rbYLSu0jrGlGbvaOAJFcuGfTCn9udhVuQReypwN6WGZG5SYk3vKWX7LbpFmhsJUXy6fvK1vn145kMxUN551Kw+uTTkbU76K84ntq5Mf+a4ucPDonf/Br52TP4wvWobq7O6StPfmeVo7bWPmmE5+JSC8Co6MxuEUHDHARhD/s6PjodHLOcbASwkBDZyeeACQ+0KQDGOYQ9LgDfvCLG6DsmmuukSuu2K0pldmAz5ff4RHCX5Qj/gFdhIcP/ACIcEMIx6CRJcJA+ANkOSAqmpAmjNeFE7yRx3bliW2zXBVf2l+QmvoZjbskvVsmZOB0rRzel5Mzp8/I8MiQ8RGgLSj4RVHeoaMC4Hh5pAAIPfyEijgizmg356PIp2s297UBmNlqgB2UWibxhlvwiBsRkBbaynS09C1u/CMg8O8C2YEqAKa+vtHuMOFDpqwAHj161LYNXcBlgI+SHYbVNgf4ibYSlDUHU2H1fH8r3QJgmDA1HSGVtkn6W/hzNxee2EHRfnl0u9QtdChrhkc7j5KYKU/aBAB/w4YN5tf5irSC12wcXrZBrDDwzb4nnnjcVtDgy9PBlTTcr4chLtywJ25X7jdNI5scfiMuKMqCdGKFx8cFJkk8s+LrW89so4/oJGpcx4ACfZpw6i+bJ36dNQU/ed/iJS7SNT+qDARRH/hWs8WjinJKrIwCbLi/yLO7R1j7Uz1J0swWjxJ9CwDO1tmogiIulGQVxleaAHi0DW6I9z5CWMrCy9P7CxFriXka5EH/+OyMJajK82TJuWb+1Ik+pn+slG7eslWuu+5Gue7a6+wzKIxljB+UOWVDmTP+0nYwR52s0TcvvcBKUHTglXQ+7xeMIhPHSj8r48bN3c/nPwajcFvpZ3U4zMs9JQmLHzoBQOJDH/qAvPWtv2FnJBoUDEXHsvMgNniW22wEYgBZfpVe//myfNc6kR/9qSa58oa8vO/dQ/LpDzET4sxNtd022trcKQs6G2EWycCAEKIj0vHgITp8AB62ObAH6LB15gdzfWvLB0tXMWjEIIpuvCeEfxRpocKdm3GZJZ88ecrOO/AtqFtvvdVWV5gV8fmD+++/3+KEt0grCD4BRIAZZqJ+C2tpOU+rBxDCkj8A0alTpwwQMRjin+V53AhPOAYh7FmB4qxSvrpWBcCCDA6d1XIYsPiyaQRfxBGKuFDkPcxh7wPu84FPqGw8ES/k6WTbUVCE9RUcP1ycidOAEG2FmanyvByF1h0PxKuKA+DYWzrql+FeIzL/NnvXdohZY9RwblYuich+Iz3f6qKe0ak3BI7rCFV30zCWL9o2ZmcjnlOK56xOOI8DXr1cnD9/Jt20Xaa8uN1q9wgfcfEYZifMST5dW6a0juzX2syuXbusDUPZVY2Uv4g3JXii7ACQ3Cp/5MgRGxe8/RO5K9KJtFa2i7DnGTdv7x4u0vZJD6s5tHkXuICTtJ8SBjv8sa3df7Zfzp45IyOjI/YauZWZghe273PaB0KQMyYlyVscldqHuBenpjZ7dsZ+jd8VdaHPBnTQzS3tV6jn59Pz5c8OOPzZ6xXryH/E4UF9VSYmgijMc6pm52Z0osmKlqad1LWGIlELC2BixZRoIj2wrz+rWeuIbTjqm+1cXgbYtu1SufKKK2XHzp222sxYRblmFWNNAB/0842ha/TNSeddCXohWu1+Pv/Y0bZwSt19YHm+vZtXP6/UEVhmNMr6d93NxK19z57TAQ0/LjhwRzggnP/g939X3v/+99nKTXW+WjsfA5R6VM92kE8FFXH7apGGVzMm5FexsCh9W8rlB17fJDfcnpe9T0zJFz49JsPnqqRSNslSsVWaW3wLC4q3jwA8dEAIwMObT2yZMYMiLTpmgBCUDYTnUeFOngiHTkcHVEX8uPMl7Ouvv94GebaoGEjxe+LEcQUn5+SOO15uZXHvvV+yu1SYObFlxvYhxIBBPFHWxA0gIi8AIr9XiBWfBos7+AoKHgFOrBCxrI//AIRB2UEKQkhgl40vGy8U+c6qsKPe3Zz6Cbes7gqzxwd5Mp6WAxwXWmx1mjIBlg1PYEvRArugifCmmbv5WLaAkvzgP2a7PKoyI4wk/tNgGDwczqSDmwtVnAFf3oZY/clVVqsnf8uGtNOytN9l3X6X7fwZ8vJ3PdxSgBGAY3X7DH8r22rWDPEM+TP25NMz6l683WXLDDPtjPtcOAAdfQWB6Id7Iw10Qni6uPERX1ZVufkZYM7qGeWJ32waXsak5Yrn0KHgl2fips1636JN04b9baaYNDCp4e1Qto/4Ijln5OCbT5HwAdZz2g+nkpVW7LUqTeXzzjfjFQCHdAxYk7L6hQ/SYPLgZ298fOIHcEwBwCr5W16Z40/jgG8vK4vO8mfP/pic9XF3xj36Ubhh6WWcPBNn+nBB8jBep/Q/DnjznT8/0zNnYyATp4La0ZesTsmvhgEIVud5GaBex59m6erskvUbNtgKIOXJnV6MH1mgEyrGlqwir8HTGq1RBgRFZ78w4dW9eydYDpqQP6fxuB9MHibrFmHTOFNaKZjCn4eH6ESYVwUz/x4uFYT+HGZX8MXgwCzw7W//I/n4nR+VnA5eHN51gecrFTYAWFz410BqtLjVrE6yMF+yu4Je8q01cvuramXzJaw2leSpB2vkng81aXwtsnFTt3bMagMCDL6c6WHmBx8MejGQh0oHqPQZPR3w/Rke4RUzggFgQYf3/JXZAVFWfBiEWfW54Ybr7W4YtsKIi3MUL33pS6Wzs8P4Y2Xs0KHDNqAwu6L8Tpw4aYdFGZwYPCDiJ22eY48dPgBEDGRxESN8QvCCIhxgDEEE+AvgR1zo4Zc8hOI5KPIVxHOECx2ifhwAezuJ+FFZc7hD2fAOegA7bJ858PE4fQnfwqs/OIkD9Ngb+EkUbYYoK8ys8fPHqlHSbwhrKzboliWLDcvEjE/cvJ0F31ginCxG0jXAQXuxSMzO/GmixQQAQpUqnBEiAKOIy/iwxD1s8OF5CHPqx80uGKMNuh5C1Z/DzuPBLvxF3K4sBdUtW7Yi4HYriTy4jnDj7qP16zdo++JNOOJ18ON9w3nATNuJNgn4PnPmtHCXDlujlZVRxk6RPjrpQJEm/hJWrczwAx/+keF6bc/ztoKLn+7uHtuixI40WcmsramVLVu3GWDjIPGhgwfl2QPP2jjA/VTUBSvN3FmmWZFLLl2SbZdwV1e57N1TISNDFQp0cvb5n+j/JAZL2LEaxoQtW5/2l7QLL6MAQVo+uIebxhF3Bq0k3LXcyawXh62+8Od+vU6d8KvPqhKvy/FZO1TKxu98+rOFS9pL1Bl6bAtSzijGNVSMcQC/cDufirgwozNOpXF7frM8rdEaJSAoBoHzEW44rmzMWT2lsF9tDlrpTvisX7dLTGoIYZaSuwdIMhvTg8fUTNiwC/8hzEK5e7nOyI7K3/zNe+STn7hTZydz1uGYuZFnZiF2roOBUcdPSiHijw5V5Ove9ibZkly6OydX3ZCX7nV1sufROnn8gTkFS9yY7MuvoaIjXqhjhh1pRT4g0uUAMisqDFRV2smZDTJLIi46fTYu0mIQvu22W+W5547a1heDyY4dO2yb7PDhQ/Lss4dk8+ZNcvvtt9sM+fDhwzbY7Ny5U+MS+exnPyfPPPOMxQ8v6MTr5eBbaAAiyo1nwA4Us+Eo6wCY8M4M0M4QJG+2RVyhE3921palyB9+s3nlebUeca5W4Q7BV7G4YMq3ubTuVRAgm0MYaCzL/rVmlC9NV/+x87M4eHN3yNtH1KNaJE7LvOtfAKcVeeTZDeaHeG1lSQ0IzIgHLeJAQfAVHLhOeMpdha0CAAjACyCqrKjyvJnPJLxqzp/zBbnA8zy4YA3d+Q49C3ZCX232cJ4ez+ikjxk+zUrtjC21p+7Y8uju7rI3emLr2MEPws4FXmw1jY9PGMDmklQmHYBY/HpaK8nrMrV3IOR2aJgZL7xtt9jBWtJi5Za4adu9vX3a7+rsTprTp09ZGF5AuPTS7dZ2mWQ9rZOOI4eP2EQCNuBFu6/GuyQbNhV1XGDbqExeeseSDA2I9j+RifFyeeZpBDcfOs5LfV2dtgEtO5RyWKdptnd0GG/Gu/3w6weRfbXHy9vP5MS4o/WhdivAj+oWqz2Tf62HZKDz8sDJywQ9lNeruZo5S+EHijiCVrcNFPnw+vTJDwCG8gsAxHOY4zn8eP2nZ6uyZlTEneVpjdYoSwqCdCjMtFMent+A0aMB+cBspox7No549rgSK6Xzh7tw2PCX6j6zzfpP/UVcHp7nAEIuCFPgg44bwo+BEiFBnhHId9/9afmnD35ATpw8rgBDB1cbIngroUKFhodLk9e42B+jbPTf0tBZHWeHikUdwGt4tZkLDmt0MPPXm2PACF4h5zPlzz9b4O7YuyItBxFqsmft1vaqMzN8hAWrMGxXAYhIJ+KHEBRcqghA4SzF9ddfp8Bmjzz00EMKkvrklltuta2xBx54YDkcy83f9V3fqYP+uB2kvv32l6ibyGOPPWYDPCCGQQciDHGzygUoY9ZOeWIPEAo3+EKYMUBFOIAXK1bE53XjCsJftMfzDWIvNLAR92oVRJkCegqF+aQNAHRZrfGWjlcLYza0Y6+3ABwWV5i1/gjAYmUAG9z4I7z5wgotqX+i9eDqS61UHJiFpaZ5jwPVKG8XSRjz5nVrPBDrspnU3J+nBy9Y8IyF84RwRSBWVvC2WI2aARGUtweEfy9XD7/S7GGxoy7DrwlcW3GIZ7dTLePPn4mLtLALgn3yQBy0D9ox7Yg2HUIMPdoxZsDzwMCgXYrHqg9tLFaHPC8eb5rm+ch5IW3aALyywtLX12dps9Ljb2YtSFdXtylWcU6dOmluPF922eV2FoUzPU888YTs37tPhrQ9U2/Ut0YrS9xQryk1Ni7JDbfw8sKSnOsvkw0blxSUlklP75J8/jPlMjtTJqdP8vaV5rWqQmoVAAG4IFZ94Mnu+aLfKetaolY2pjQtP/SsdWN17OVGniivqAeLS82AoSyAtlUiNVsrsLoC/OgImITzuNCJO2tH3Ek8+hwU7kHuNxvu+QCI8QQVICfMqHAPv1mVjSOes2mt0RpdiMq0o/po8TxiYEhMpvNj3YMH6xxZP04Xeo5wqWMk6/GYadnvah1yoIDZn6HUn6sQnPh1wYF9Ci7izYQ4LGsz5GTbg6VyVijwh9A+dvyY3Hffl+SxRx/RwapfFnQQtFk3A4uOsb5EDA/6C0ghTYzGT9jbk/FE/hm8mcngaxmAabp01iSkxRFd1nT9IS7tym42q6Rj64MdztU/zjbV1DboYFGjA0C5bVMhRGJryvghrIZjxYZzPT5bXrRvS9122232ptF9993n6am/rVu3yite8Qo7v/TJT37S4tq9+3L72jLbAVzE98UvfnF5JQeiDDkESRoxgEW9sPpDesTDwM5ABRGWMo87gaIe8AsxqGUJ3rL5CT34zhJ24ReizDmDAAAC9Fh70PqzUPrD6kiAGiyILy0/t4Moc/ejhJ8k3QAIxo85reSHMBaT6gBmW25yC1ttilOgkRdCG8y2tMijakq+TYurW7hP1Qlrz+gaR8SHbRLW3NWOfCG7yiv4XAAgvcbStdiIwHQzrMhXKNxd0OAeAjd193aNmfTcf7jZlouWM344T8M1AHHezA91e3jqnnaEeW5u3trH0JB/iJgVUU1Z/XvcXjZJualVlJUTfpwP3PDnkx+ASZNts7HaBNjhVXk+J8L5EyYC9NkzZ7gGgs/w+H1EGzZs1HY/KU8/9bQ8/eRTtgXG69mRz0KBg89LsvPyJbnuRratl2T/HpG+9UvywJcrpEHB0A/8EOMGvIicPV0mx46Wy7MHyuTkcRXgmiduea5X0GMgoLrKtqm5EZwyIR0DHlou6QF5L7MAALhj5hMouDn4TfzCZWL2M0ReNl6PROtuOOBuq5H6z11fHqfHbXGpOVT2ebkNn8cNM+HJC2b0UNgH2EHnebXfsAt79HDLprNGa/SV6AIgSIfMZDB04jkGFX7cbeVzSm6Pvto+fY6ZZ5z1ibhSL84DzxHOdQZPezKV9eOvKfvg6oLXdQY70kOoxjPgAWHrYCRepS7o4OV3yXCQ0u2LOuCOyOkzp+T4sWN2Gykzw8mJCZuts83FzAjByZ1Dy7e4wo9pzqNZYaP/2j29g/q//uive3E7fSYM/kxIBhGcuNSaq+7Z1uDcQY1dosdbVP66v281+YdGGcDjUkTAh0WT8EM6lAf2HKC+7LJdMjg4ZKAHYcTHUs+dG7Qts6uuutoEwJM64HPGiFfuL7/8MvnMZ+6x9G666SadBT+p7o9b2szKGbyJOwYj7AA7xM1qlQPClOCX2TVnJgBSUXaEj4EtKMooS1n31W5scRUM/LCN6HWOBDJvbIUkbYq2QzwM+pqkkv4kcbEdlaaQpKeeTFSo/1jpsHpLKpRfB0geknQBYoAt/Hk+3Bk3/6YdwMzDM7gHkIk82x86fhK31YQbZYZfe9vGvLkOxRabgSn1gl/aUV1do5pjZch8WrooE7qr7MI+NUc9pfbu3wIaAZCpfxTtg9WdWHkgvwg+ngEkrCYCfCYnJ6xPRhqQl4HGTv15canZfs0MRfpkMsqM9tfTs85eBCCugYF+20YDfLECRF8hXVZGAVobN22SHdt3mIA9dPCQPPHY4/ZW5exMcieTprEwDwNlsn5TSbZtK0m9ghxWeT7+EQV5NQp4fnhRJsZFTp0ol8ceLpNrb1jSMCKPPlQhI8NlCqhEQY/Wtyp4qqrmgLX2k8YG678oDkjDg5WBAhv9sZUf/DvAARS4jp2tSuIGsFF786vlyipR8I0KAIGyVR7qQot4OZ6kHuN5RRqZOk7j0EdsiMfCeX2FeyjSDRXgJWuXVdkwWR0VYVGRpzVaoxdL5wVBNrhmaOVzOuCkA0vyyGjK7wr3xLiCsuFWhocdH4Bj4HL70FN2HeCgPC5XsdqDOd7scfsAQG4X5rhHxpUDIBRgiGd0BDcDcvjDzBfNmS1y6PLMWd7yGpIxnZ1yP4Z1SBtIfHCAV5S9fZYQeSxb0sFBB/Ay7tBg1FFhpbkwNwuCP1XEB8jhHqLaWu7eqTUAwWBkfjR/zjcrJ1GGpMfX1/lIqPOO8GGAZ4WIlRj8hGLgYEmfN28QTKzuMCMm/C233GznInjFnoPUW7ZstTJ5/PHHDRC+6lWvMtDysY99zAAMbnGYOlZ8SMPL0b/xAw/kgbzhFvmA2B4DaPk5Chf8+COe1RQDXoRNKewd/JCug2QUfsm3h+PPfScDqP+r2UEE/r1msKOueHLi2exCGGh8avJ88aceo91Ymhazp8sqIJ9oSXm3FNxoZifcidNXf/RZw8ATVzlk24q2emtHXChns3yElfJkb9kQbxK1JUecyrO1U9gmfi0biHqpq2tQgF1v9pY+wfXH8qh2pqlOvs2k8UQZhCId/BEfgAfwQdtCaHkYF8AuxCq0/dJuphQIj1n7o01n0wiK8nLNzZ5eaoYoI/o57a2rq1N6e3utPQKqOMMDKGc7i61b0qIvA8I7OjsN9HAfU7/27ScV3B/Yf0BGhoZtorNh40brAw8/9KD1rb4NZfKyV3B7scjRIwqICmVy3fWL8omP8RmbJfmO7y7J0096HWy7ROSZp8rlyCEvn0p2tZTdClZrdByg3uq0jHrW9UhbR4fUKO/e11Ohb8Am8xzmKE9TiZuBFbOjHBOgQb0n/rzeiCOJW5+zZtoHz6RJ/MQX7u7H6xriOfRwW20X9sEnz1nzhZTz6vFF+Kx9qDVao38unQcE+cCdUvb5+eaVz9mAqdmt/dn9xIAV8aVh0VOVumFGp52nICfcAD48O7gJheBBBxyEmwsk3F0wub4SEIUbA2Nq7+YQ5M6L5yMUy/WnT5/UAXOf9J/rtzMuvArKwIkqUx4ruA1WBzYuvrOPDeogw2CDgGN7htkoQsFAjw6GzAZ9a8lngJGf4CcUdpRD5AV/UXaRb/jzFZaSDqz+4VBAEYIh4g6lwTTtGrnpphvliiuuULDTb6AHgIIdPPOmGStIHBr91Kc+bW+SsfpDvtnawozwAwxBlCeCh/yRLvnCnC1DFIQQBAgRFwR/+H0xAx1+yG+hMGtbFF73CWCANIlFzOovFtp8JYc25u7KifFCaljF4LucOubEEVsTYNQlVho3ebX2aV69nQB6vF702X1aHKRpcWFjmMYYwBs2Bnp4jHoknebmVlnX06vl2GZgp5Acll9QoewrbpzB4p6WKasz3k5i5dI+G6NtDKHIH0S85N8/pJm0aU2T7ZgmTac6zzfWfOvI8pgw6xr5xkw4ysm/QwfY4fwKbSvqHz9ZwUWc3CED2IVH395KBSfxQcTvZeQWmN0tntGjL/qheraNWO1BZ2WSlR7aFG2+t3ed8cQ5NFY+OXwMqAEk4Xff3r32sdmBfl5tLxi/lHuLttmXvuzlWl5n5NTp++Sxhyultq5cXvt9i3L1tSX5wmdF2z03WIvcdKsDn6HBcrnvC+Xa7xDcsKn50/zYKg3gQnXGgcbmJunUgIC1+gbO9CVCH3+UmSo/w4PuZUg+ozxRVrf6bAAYewBLpSrGGQMuuAeA8DAGcDRO/2yPmz1e6iEFGMSdAqFUD3OoeIaIP+vm6Ub8aRxhH89Zc1bPumftUGu0Rv9S+meAINdNMGij84HH7e03cXNK7bKUdQ9zNhy6CyoaNSsZDnbCv/sNQe1+sXcA5MDGBQXKQUL67IJw9bOH92fsIx5PO/x5GLcPf27vKnhxM3YuiIIHDwNFf8UP+XGdMPCCi5cFhCBCcHmavtJDnMEHz4RnoHbAhlvwGTx7/FmFsAEMMeDjDhjhPEYAk6hfFGZunOYw9SWXXGICjntP9qiQwP+OHTvtg5MPP/zI8uAEcAHAAFo4xEmcxEVabJ0RZ5z/wI/lNXEPRRzM2E2AM8VWIu7wf36Cb8poXsHPggJLLZ+k/jQ3VrRWR+RrKRk8Vd4aAFIDbvrj7tggrWiLifDFjjABmFi5gyd49zcIo041vIUF+Gk9aN2QuMdqSXi0GglhgzBxgJb6K2pc+qDCizrAO9+DqpHGRq7/Z2uTA81e3pDxpYq2ALmA8wswaSsQoIgbiIdHhm17STk1MGDgx/hVDjSOEHiEI04uFW1satW4LBrjJyUHp1ytENtbDlZjBcCFH8KW9jo7O6dgxD/wG7xm80BxAHZIwy/iW5neivJSc/BIW+JMD6AQu+HhQVvV8bfLuDm41p55dZ1wvNnV29dn4OLE8eOyb89eOXXylPEVZRfbn0xa+tT/t73q1fLE45+US3c9Ka94ZY3s37sk739vuXz7d5XksUdYSS2TsVGR/v4KO+MzNkreeSmBPKjQ1rRIG2BTq/x0dnfZlhwrTpz5icYRQHMZ+KAbaEnBkPGIHeDFzOEH5e0CxaQqG4+HU91AT8R9YQUfFzKvVqvtw2/YZ/UL2UNZu6w6n90ardH/K70ACOInHZTcDnIDnTm182fa5Gq7xJTxv9ocugsQFEIg3NxvCEg8p2YHHalywZ+CjgALqTvmlcI24nEVwMvNabpZv+E/65a1c3MAEOfX+YYiXsjd3S6NC3DjZgc+DmzgPYAQKtxcZZ/9K+weJsL5Kkjw77z4AALAYAsvABFL7wAUO4OQrBBBxAH5wCl2JohVIF6d57JF3GOQYsbN1hkClvuIiAcibcAhfhGWpBGgJvKIH4QjAsuBZMEEE3kjbgbxGCyzRDh722tBAdCir/44KEnK3fywBak5R+Abr2qZCHavPzfjThrc82N+VbfVGMLbTJmADmAAP/CuPpM01B9+8aE/mLwtaP+wcEl78H8zc16JV6Wr8/7R2Yb6Zk2DiyMV+FRxsL1aPWvetag0lwrs4MN5rMwpgFGeKBfS5iyLrxz6p1CyBJ9RzijKdWxsWEYVFPGMII68UTYIS+NR00Not7R2qBmAxZfqfXuLunXQQziKKik75Ye0ANsAWV/p8QPvIeQ9SIRz5SyndlBkg2f4JF7aKdu33M1DehyU5uweK6a0uaamFgNbrPbwNld7e4ddFUHZcFHo4UOH7Hzf5MSkAWJWSiwZrY/KKi9T8vjdr3mNlSkvGvSs65Zf+sX/rXG1yA03T8rWS0SOHCqX5pYyeeiBcgU+3i6rqlxARzul3eR08gC/6/p67fV22n/kD8Kvta2kLn0rUxXAR59ZqTFAo2YHMZUGXnmmXZk94RKwFHUAH+7Gsx8wd3/uJ57dL2XsdsF/qHjO6qvVavuv5J80ofO5hX02bNiFeY3W6KtBq0AQAz2NLMxmmVD2GXM8exj0lZT1o09m8AeMMUCH8HE9QIT7jUE7dXfBHv7CPV0BcWGDAHT7EKwRLvVDHKnyOPV/+TnLR9i7eaVK40r5wgzpY8bsbsQRz24XaaV6DPSeB0CPAxzPj5sBB7ihwoyOClCUXTVyFWXgaQcvDCo8s13G1sTU1LT5Q2Ag6GJbIwALfhFCgBgEBCorCImD23ADBDHgR36Dd9ziXFDkNfILMCNOzITBP2eTcCeNbFoQwG9h3kHcYomtSs+nBjUBThz4twHVhLzmWZXakhnzq0HN0u5Zwa8KA45sMdvOJOXpapgFLVtKD9HJuR7KlPQBQDFwWwnDRKLDC3liaxTQU1tXLfV1XGnAHUvNyiwfvlyUusZ5aeuak+4NC9KzflF6N8JfUT763iXZ/1irtLb7AfdUeMFzuczNzsvU9ISterACAhkfCQ/GuxI8BGnuFTgW5Ny5MwoOOByMUNR6Jk4NxzNlxi3pzVpfu3ZdoXXGyp7XF3F6fvkchdcd7YdtLkAshQqwirSd10yBKsVzwmbiJ1aIYpt20d7W2rbtEgMTAJzDhw/a9Q2bNm20TycAgI4ceU7VYTNfffU1snHjJgV5o/Z9MM71jA6PaP6LvjKiPPOxTT5tc+NNN6m6Uea1D7At1tzSLF++7z554IEH5cC+ffLt3/Ud8qY3/4zs3fO0fOYzb5X6phm5++O0Xa2HStqk5dTKk7YA73w0uE+BV3dPj324mboiLzQMwA35xJ+VMeCDsk9WZ2jj+PdtKuqZbfL0/FQu53bEEe0gXdkh3giXbnXFc+rvfMrbUjwHj14nqUrbnSso/IUZBWX9hV3oULhlzRd6XqM1+mrTeQ9Gp4SASIxG2Wc3xypRKOyDGHyzQiB1jzDubsJDB1UogIAPfGH2MAzemMO/+wnh7vaY3T71426eVpoeqXm8Hn+Q+9GcmT/3A9EJw40w2MWzmjQtjCjKJNKDsmYIs8dtT2Z2PynvkdcAeAAbBzu+xRbAKA5uO+jx+3jwG+6+MuRhXHncUa7oTgw08M7gxHbUrAkYVnVIH9ACmGFGzAyZwdh5TL83FgMVr96zEgTAYbk/VoIgwsR9Qaw4hVuWR1YNsm+HkQZ5Q/FMOqQP8bp7oTBnBe9lpTxZUWtYsqZ1YbzxpwO8elMnrSv3gi9zY0wm75EPVAhvC2NlA//wUrQwEIeTo/2xzYEnK1+YICDP1kaL9sZPmwrw1uY2ncXXqXuV5PILsn7rjOy8al627ChK3yYFRw1LMjm+KANnF+XsqZKcOLIke59YlEN7+Kp8m4JSDavpUydR9rnqgkxOn5XhczkFCb6tGeUHeT68LOI5iG2yEydPyMjwgOUBNz//4Vnw7TENo3bbtm6Xvr6NWu588sDPHVGftBfqhxJFyFoclgZpkgo/2C0XS0Ju4DkEJ4q6gF/qky0uPutCfAcO7LMD+/i54YYbbYsW0LNv337hIkO2bm+5+RYrly/de68cPHhQprUN81xRXqltQ/uS8kl42t5VV18lO3ftshXNvLbX544clU2bN8n3fv/3y2++9Tdk4NxAAvoWNd8l2b4zJ4cPiRw/WqH1aawbuCWf3OK8rnedv2GmfLD6Q9uNDHu+vFwMXGv7ivM6y6s7CfhxxSviPCuQYdUn3AEzrAyhJ36Jy1eRNA3iIl7Sw6zumEMthzE+3E+Wt/Cz2i7MqxWUfQ6/QVm37HOYV+thhrLmNVqjfw36CiAIYiBNjMvkdm4fjm5Ho43B1wfd8JvaoSBPOgUMJsDMHMAl1V2FXQAF17Pgwf1HfC7gIz79t/TQeU4p3FJyvumAqUN0SI8rtY/4cE7TgdwQ+Qx/ocJ/5DnyECpAQQAXB0AAGwCRA5wAQQF4eI04AIO7ux8HGR4Ws5d1lBnKWF0mBjJUgBK+ag0ggl+EL0AIEIOwzQ6QuHOWB0GFPz7fgV/PrwNLVgvgIUAV5PyRr4Klh06YUITDDj/Eo2O+LHD2R/PIJy4Ir74sLord6gqe9NG3eKIe0NVfUvYakw747te2H1TYY0sIBAs6z6RLGpFH6qSo5WrhCKS+/G0vhB6PS1JQvipzZdLa0ipdXb1aVi2kLh3rpmXHVdNy1U0FWb9lSeZmS3LkgCjIKZdjB3Ny+niljI+wAqblUiBdymJR8jVVtioXAorzWZo7qc6rW8OwHD88r8ISkITQpj7UOSErMw3jvMKe1wf54PzM6VMnZHJqwuJEkKqzuuM/LQtWyVg1aW5p13BeZ8RhcaNbOfuz/ifkz2Yyzd2CF88LAhn3lL+Ie8uWLXbW56mnnrQ3D0mfyz2vueZabWPH7XA+bZk7uPg48K6du3wF5/4HNC9sCQJcuZzQwcXV11wjr3v96+Qzd39GHnzgfvkfv/AL1t4AAtzM/H/f9rt2mzptFBDlq5jcVVUmNbUKGGfLtI/Rzrh+Im/netZvWG+Hmlk1hax9JeVLQ7U/NQM4LN9J/aEANVng8/xnvy8nnjmsHud53E77nsbjcbu9rwRRtm5H2pEeYYwXc6Pfhu48hr/VdlDWDhV20Gp76HzPQS/kD1r9vEZr9K9FmW+HpXQeqwwhlBJTYkDLnhtynR+3w19WmasJfZ5DELugw86fwz31kwU9Wf/hx+0iXVeeFmYzJTr8Yp/Vs50yMRjRQROjkT+EHXFHWOLxZ9fDr/NmpsQePsNPyqvn3cGJ5zUFQJgDBGS3u1xPwRBvBTkQ8oPZvjKEmz/jB6EaQt3LMFTKj+fJ8x7CkDBsU/GZgABEgCBm3wAiBljiYUbOHSsMkICgENyRTpz1YaUIEERa8EL8uCGU8BflgoKCZ7/PaV7tNT61Y3Yf/hHGpOshlNQu8pVUh5LmS3+xJe0Q4Ah53Miru/nKD2k6C14GgB3lSv3z1pDmR8uTOGr4HAVndDR9DtOS76rKehV6ldLVOy033jEjN7xUwV99SfY+sSSPf7lKDu2tknOnymRqknqbleIidxkBelTAqKCqyvFNOL87h5ULyhueEfB8+kJlv7R0Tsjp0+dk4HSjgq1W8xuULT/Lq/LmgqtcauuUl6YxOfmcgt1iXsHrWXt1nHznVPji38JZuSyZMKZstKhV4HOfUPLhTvPnggyj66E8PRfYLrRdELtANZCV+COuqGPyymddSPP++79sbYK3uHbv3m1bXw8++IB93oWVkryWO+fT2Hr92Ec+Ks8eOGDnm7Zs3SrXXXutpffgAw8qiMzLy17+cqs3zNz7xevxk9qWJ8cn5HOf/aylA0ghR6QNBV/UB2eQ1m/ok3V9fbYdTN6i7Wk2lvMFef6872APHw5eVm53+coOYCcBQdpeaEdmTvy54tnLzp817ohXzW7vuvUD3JP6NrvE7M9e7mHO2l/IT+QpVDy/kB60+hl6MX7WaI3+tem8IChL53P+ynYMvKkd+vOVAwOEO88OZkIYo7Bz3f2G2e3dLp5d93RTPjDiT7Np5mwfW9lZCbOyY7sxDZB20HCDwpACIY/L007J+XKFW8pnNi/ZMuBOIWb/JnQTIIRwQFFm6AGC3AwwcJWuBvnr0mxbIFiz4Aj3FAx5Os6L85Cwt5zXbNkwKBKew8v+FfxZE7ys+HDOB0ECCIJ4OwxhwQpDpIHOTJu4DCioWwAj7DF7eVB3Xl5Bc3MzMq9KubS8+5mfkglq5UwZTP3alhS6hme2TBYsG1irjgCBh4jfhIZ5IIwYP5G0b3stmgNCkhUfVmm4OZvbhlta2kxI4QdBRZ5m52alree0vPY/T0vP+gp58qGS3HdXtRx6pkrGRhdkdnZK8zttr7fDUAgfFMIP3QVlpYECQCP8UtbVVQqGNLtbds3IFTcPy10fLGi8DdLZ3WT+sxR1hk46WlzS1rUgd7x2VK69dV4O7lmSf/yLvJw72SrF0qScOHZUeZux7RwTqlZeWr6anpWZ6hWVVQr6GqztEa/Hre6ZPDjvsZoRqxTulhLtzeuI+qbM+UDp5Zfvtnb06KOPmB3nnK699jp77f2LX/yC3U9F/Hy76/rrb7BVmQ998IN2l8+OXTvlW1/5Sjn07LPWtrnNmXb4Iz/6I/LYo4/athXbrffcfbdxcPr0GQPTvrLm5OB6ydonh5k528OKFODTVvuUPMtJvg180Aa9LFC2JWVAhHz7Fm4W1MQzZeMAp9LAJys94Q+d9lZpcbkCrOMW5Wlp2TPppuXvQMhXfsJPmI3nxF/YrX7O2qNDX0kPWv18PnoxftZojf616SuCoCxdyOtq+3heqbuQR+cZlQU1obLPHibcIpybIx73RxqmZciBidvz4x2OgSLMuHs/jA7vdk5Zt+fbE29qh9l1t0/NrmOAXzfHczZPWEVew85Bg89C3byoAsGBD88BirBz88rtMAAPAMh1wEVqH6DDVRqnpxM8oCwLRpGvyLeXWZkKqxm7ZRqhxYFcZueAI3gCFNm3jnQwJ27iJH744ZntBlY3ghfs0aHgwc0lA0DwzkoQ/PpbWF7PWfCyHMbcXBhgZ3zzj548L6mKt8CID7CTBLbwdpg52eZCoBAO0MLqQ1/fBuEtpCgvi091hEZehTKrDVI5KqWy03LmeJUMn9M8LExqPqaVfz9UDKGjQgiFCiFI+VCueAcAUWZQYaEkXX1zcvO3jsj+p+fkC5+okdbWZnWvsbKl/OGNuE3AalgEJ4esG9sH5KpbxmXr9rxs21mt+SyXD7y7Qh64p0nzMCPHTzwnM1NTKRCi3yzBo6pE4NfXNdsBcWg5DwaSPC+cJYpzLNl7ZlCQFhW/pqKdA2q2b99hW6r79+9VN76/VytXX321gqMmuffeL2o7m7KyAaBcd931UtA2/pEPf8SADfcCfc9rXivbLtkmd991l4yPjdu5tA2bNsrfvOc9VsfwROJsodEeIN4kpKwAmmxt9W3ok67ubgP2ePL6JZ+oBCzwp3nlGfvlVRgtY1ulsXoMwONAB/v0bI9/JBiFHzvno7oBIZ5NORjy9pDGF/F72l7eoZ/PvFqttg+/0PncUeGW1V8s/XP9r9Eafa3onwWCnk8IqcS4TKkdUWejj+fVKit0Q1A6MOA5NaPw62n4wOnx2q92NHvMEJ03q0dnjI7tzwwkqdtqPfyZDT8rzFA8w5ObnZwvzzf8udmfA/iEOQVE5MuBiCt/plxcOThCOfBB91UdngE66AAJBzoOeLAHEHGgNQVFWSDk4SJedOfJ+Qz+sxTlBPFmGRck8iVv/BI/eUFQseXAoOp153mO9Jl9I+RID7sIFwoiHMCBA60BgCwuTV6HbmRzwgthPH4oPePjFGCIgCbI1eRPbPEsahn4W0PYA3r4hAV8WfPQsFx8yRZUz7r19oaSl236KQfygoAKcsBSI2NjE3Lw4LP2Sjr+svmLsOgh7OIZQckKEAoifsy4kf9icck+z3D1raMyMTUid/1jjTQ2NUtdXY3VIfETV8RLeceHRnkNv62rXK69bUguv6FcNm+ttq21f3y3yJc+2aZhZ+TkqWP2aQhWckzAq8AnTjMbf3wLr87aDmWGXRbouLB2ge1xpCsXKXk/ppxZZeH+Htooh53xD1Dh8DPbqnzEF6CNPWCFD5eif/gDH7TyoO5uvuUW+fGfeIM88tDDMj4xLgf27bfLD+GR+jBG+dF8+OWRlQbUWe1B8QYaZ8TU2chXV1BRLwFGsvkMe88rwAV3lK3wYJ9Z7fHVMcBNutoTeqyYhW5xEpfqEWdWkf7zVoASeyh4dMVzynf4y6qs3erwWVr9vEZr9I1K/48gaCWtjir7jDmew5wqhD0uIfTdLtwZ4LJ+U7NFpx3SxrRl3e3ouGZKzM9/tifVY3Uoa3c+HXJj2JumlLpnCR5d5zddsUr5j/yEXeTf85jVERKu8BPmAEO+mhPgJ/QQ0g56HAwBMrIgyFUApgBDvk0WKviClyDM2XKBR84JcQMvbwvBAwqhDQhCWGXrMXhh0A3BHjxB4Y8w8/Mzas8FiMntz0kbsOV+DR+EX4i4bIZudYqFlzv+EVIJ8lGlA75qhCsomMQv/gxoJiACIcTKD/lva+tSYdxrdpEWegAO0kXQAlZ4hvALyOMs1b59+yyP+DP+E955xozfrE6ZASLhC4FIPNiTJvwg0KrzWl65YTl7siTVOa4cqDR34kSo4p80z507Z2/thT0fLW1qapPO7pxc97IRueKGkvRtZLutXP7mj8rlkS80SGFxVE6cOGp2HMi1VSCNz1aFlLh3hnuMyL96srLM6tm8BC+m1M3rhPp1AIRiG4xX2rnQEH4Jw0oMB5Whp556SqOlTn0blcPRRW27//j+96sr1zbkbdWHuuNgPnxSF4BhT8vrjDi71B+gp629zd4KizILHiHy7aDGz+FgHwCI+vCyTICK2YdZ80w4wAyASJ/xt7ziY2DI/Xm5ePgIa0rtLB01B0+evqeLOcoi3NQI12Z2/r39E39Q1i0bR1aFe/Y5aPXzGq3RNzp9VUFQli4ULfZZldqlgjaeccbMAJX6dX8XIu+jKztz6Fm12i4odbPfxPx8dwgjbLld8GfaCoo8JU/263nI5hd/AXrczvPt+cWMoEBPQdDqVSHf1squBjkQWg2GHGxgRkAG+MCdMJgJT5hsWsFP5CX0IFaD2AZD2OKXuBj42Q5DaKV5csEHWMKMsGdwD/AUhB8DQPNqb6s/yoeGp7T9PI+XJjwlxWp1EXVE3AhCtrvwjGCCeNTQZjA+LU2PzMCkphvAGH448Nzbt3E5Dx5HrCo5EKLM4Bf7AEJB5I2DrkMKELk6AP/4hfCPOwIpCxSIg/TCDaCIHWmy+oddVbXW5eKwjAxwYzNngfxtPtwIB++ACVboSDPiCsWnWVpa2mXdhgq56RVDsvPKMtm8LS/Hj5bJu99WI8Nnq2Rw6LjdMB0HsikVck3xIFzzeQVLtiWmbZYiJVNGK/sVFM/o5CMtS68rXoXfvv1SO09GG6I8Ghrq5bLLdmteCvaGWABMVmxuvvlmmZqYlPf+3d8ZL+QPPoxL0tA8c66nWsO0d3bIut5e6ezqNDDpPGjdaEZYvfIyQw/AQ72wQhNuDj4CwLidA0PcUvuoSwc4sYoWceHX6hmApXqkGXqklfIT9pQd5hT0oOApW67PfzbTCreV7m4mrqwOhRuUNa/RGv1bon81EJSl1UnEs+sBAMzG7FAhLCHMTuGehk0p7dir9awKu9BX20ErzfZr5iy5H9LPujk/zl+ETSl4x1/kze3i2d0DIEUZuO4gJMBIKIQewg4dAOTbYw6IEBwBfgIYcXvu+QCQK8woD+dgiPCxPebKecjy7Hkh/gkVSgjdWFWinPi8BgqK/BAfaRPGhUWlpYdb+OECxDkFQfBg9pSLlikCRFuu+rMYtcCwT+rYUtHH7GCuZoSdc0kUvgpDPkyAazjjScuOtAFLBjzVvbUV4blBAUi6+kM6kecgnqPcLQ6NH3AHcMHswmXJDvTyHbaII+LE3YRjorNaQXgIAITwJww88gHxfO2czMyOyOhAXhrsDTvnwYGA2JkaABD8EM7KT92tjFS54K7QuGulvaNdtu4syA13DMmWS6qlp7dKPv1PZXLne5tkfmFSTpx4zso1zgKxPYMFQryutkHrzduFRr9c/sulY5aedyjST82Y3J2P81566aUKFI/ah1Thj7cHWfHh8sUnn3zCwBj5AAS95CW3y/DgoPzd3/ytlRlEPgnHxY4963qkq6fL4gBIQFEXobwsUjCDvwAzgBBbyVF/FQow3Z+DFAc17gedeg6g43Ekqz3Eg5749/AexnlIdOXjfFte8OfAx92gKMNwQ6fkXXcK9/OZQ19tjmco67ZGa/Rvmb4mIChLq5OL56we6vnPIfhS/0HeV+nI9qi0smOvNmd1KGsOOp/dP4dW8/j/b+/cf/zM7vr+Gc/97svYXl/WXnu9991kl2RJAgFCSDaEAhEhCQSiCgnaH1qJSv0L+ktvqFKl8kMkUCkqFAm1VQopglbQBqKQiJCQQpLdsPdd32Zsj+3xjGc89sz0vM77+57nzOPv2N6ss+vLeXuPz+d8zv08j7+f937OeZ7HaM/FsufpepIxXvpxd0Dnp8cw1huJkIIMsojI8rIJUePpgYDYM9SQIb0Az7IJlAiN2ij7aMbj8a/mMxt8quDixaVURoSAMxeQIH7EXZ7xeTzoMSLoyNf4l1Mb85E/gZHICB+X5f/Q0195vehQfaa/EiHKBiKJKZG9P/n8T/qTUtnoUI+a+ZqmQL/0Q728dlcSGclZ8qb093H2h8egt6nOdUAZxuLxE9O2iRB5GD7i4yeO57cYYyjdNuUJpCE9kCDKUpc0ZdUuZ1n41AkHzwdjcmJrqp0nnvvj3BFPQxF7TIDYfVEOmZj2x8e3prmOxlPvn40nnl6O+x8ciRNHe+Oz/3ogTp3oSWPl6+pn5d1KTeRxp3b6Ut2x0YlEVOUxJNP9CVp/X4f8X1pfGW6RgZ7E6EwKeM3CwYMH87fp+LYZhp9tOz5uylifffbbmQSxBjwu/9BDj8RKui8//4d/mJ8e27X7nuzp2badpxFFID1Pkw73zxysV57GoVhEyKRGZRvZeciuL1n5TXudQL/MsUNkFERsRCg1RgePmdhymSZ4bmUatPONzXRtfTu/ouJOx1tOgkq0u3a6jLvproXN/lETl/+oS7mNa+XdKK43TlCW6TbPtoyRdCyvjHUyoN4ew8Ar3Tw5JiJjEiRZW2PyAEF82M5q0iZDSruePUOZOHSMPbHIGgeel+PcubNx+vSZ9bGyrQMJMhlwHdp3GzIcIiD0MT9/PvwRVDxAlEkXZt2Y0o5CIhvJkGJUANeOVeO9Vfmas/FFnAJfSCczjz21CTQPbbGlQjk9MsJj7wdzTPvKUvubIbefxo9Xg22YK6tpndJ6AeYNGWK8GEmAp4YzVJ636xNTnpg5Y/S9BcTaWM/1QHY9dDyhx3ak9dQhBo6bdVOg7vDwaOyY2hoPPHYp3vuh07Fn/1AiP/3xB78zEksXdmaP06uvvpyJFYeX8/hSW3g4eF/Q5cvp/uMeSDoTHOJ8JgbS0M+TaQO5LttDeguyCQFEgXUTOaM89wXXgX4ox/whHtyfyOhNNiARfqcOHief+6Jdty/PDmtL+03eehudsfhRfnttkCmjNq4mPSqr8s6jHenUn3UKulbyZHbkFPI1TEHbcqxscy8oprjWCKAvr2spl7ieHmwmg3a6ouJOxNtKgkq0h+Efacv8e1QSfVZfBf7Rtv9Rq+5GPWin30q052p4zh53U05zto6A0RP5kexgUuGtMZEKkRZ5gyAxDiJBJjvEJkZsm4kIsX1GvSaPurTldtUH/aovDgHPzJzKZQGeDF6oqP+LF1miHPkeMzoMCeOGANEvB1w5BM38OXBSXrP1w9HZoKW8pMtro+wMdNSxUWKt6Fdt+gWN8tg4j/f93Hff4WxoWQ+tdcrjzc0riXiksoMDvLRQLyRMw01lEpEYidi1bym27Z6LV1+ajxe+qe+C9fWL2DE3DDh9MR7SzJ/gMfq6syaMhbSNa55bCgC915FAG35FAWVdhr5KY+o+nAb0QxuMjTlt6eXty6MxPDQZk5PjqX/6EgHjA6WvvPJSIrmz+YknPEGTk3j48GiJxGRCQMjEhGvTIQbJiOfD6sgp5DFAVqi4PiaCiEW+ph1yS30HEQvJKuc8XWPrGIfLEER+WEuX0TVwPtudSov0iKjpsxUu57GRbnQiU01fGovXWIG5SPY8SWvq0l0vgLZcxqCbrrxnyrjEjeoqKu5E3DIkqER7SJulr/UPtZ13q/+j7nYZ0BEYu2WXwwimEtlAKZgUtclQQ4Isy6vTvEDRxlhBXiERHskbPUTKa7bJFHwWCRLDyxPxSODtYOwYCR4p57MCjKEMnovktVhc5IvjF5JOxAiviq6d1gAkLYsjg5qMCGly8lNLCDkPMZELjE8yTPImpT7JS0XYIly9kghQMo7Zc7PC0198afxgirdnzw1jYn3wbEXf0XjH+87HgUNb4vUXe+P5bw/E+ORoPPBoT4xtXYyFueU49mpvnJneEvcevhyTU1fiL/64J2aObk9z35qvDeOXV0MGFKJFH6yf5wZ8vVkXA53WQTJ5TrPOBBtjBxllGWpgHeU8hjKg4ymw1HAuj45+fM9wcJ0XZM7MHM9blZDbe3bvS4RnKJEZlddWZMdrkXT0yTjzmLgWxCYxiSxACDhblPVFoC0RII2fsN5OUUblkNGZmJj4eo7NvJu4lIlVnrRCU986ZIf1/olTnsfEGNETN+NFFulhUZzn/DJtlGnKgHY+94h1Zd5muJEyxhspW1FxO+OWJEHGmx3a7fgPefM5Q4CamHIqW5Ig6ZCVFrkgNCSlIUUiQs3ZHGJIDrLID14gnQ0q08giRYTGo1S2y/tojh07kWRtYXAuCBLENWEMHqOB/tLyUpydPb3+KDzUhvmQp7km5Dkmw5AMW6qV8vg7KTrXmm9mJZuTjbE9Djz9xRqpiM8Dreb87L1K8vZtU/kM0OAg2zaDeczr2y7JEKfqcXFhKS5eOh077pmNfYcvxtzsarz03GBcODuayowmUjCQt4hoe2T8XDz45Kk4Nb0YX/7Tkdg6ORUjo8Pr87FRNRFi3TxH9M7HAPqaUoayboO6lOG68AQX3zJzvTJ2cHvd4L7dH/3Qh400OjxNfG1+9syp/JTe8NBwHDx4OIZHRnQt0/qm0uvXIm/xEFIbtOPgsWQSlOOkT9eTslnfubby1oh02APkMrSjWLLL0bbrEUtH3KyB1kO6xtPTeHPWx9eSCSrDPDq6FGcPVxoXeR4fKHUgyx19+ov/OnmqD4hL2eimM7rp3gxudnsVFbcybmkSVOJGh3mn/QPuNu9GJ0JA2ltjyIpFikw4iCWLEHm7zOSn9OxoG+xq749ikyDlN+Wa+hAjzo/oSSh93oDH5Dn4qvE1HiuHvA124XwsLl3s6GTs4Tfpqub/NN884exVyJ4fDEiOO0h53AMYVZGc1F9aC/TImRCt6CxM0sRSmlc+BL1nfyIqW2MgP5Gl9aWv3FYqayOI0cTjkIaYx7m2Ji+JZNUTehIpwcN0JZVv9DaQJdy+jLOMLv36XrZM+1xDXSO9bwiyht7rSFvZ2BZ1HFzGY7XOMuUbQiBjTj59QsB46m9m+li+Vqzt6Ph4HDnySF6TXF8XqXO50p/UhsdDWzlAWrg2nbTy1F+WKZ/1DeEQAXJ5E6UybCQtIkDlGR+VcV4pbyRKqi+dx6W+y5h1KmXH1wqUyUuTZMN5bRmUstFN18aNlKmoqGhw25CgCqF9uZwm7h4wYg2pEAGyd0ieG0JDgrxdhuenIUEmPE3QmaFS73roaBMdj8yXH1vFyJSG14FPYsyenomlVJen3uAtkBc95cUE0xxSOWACxM+9f/TxNiBzIDrnJ5l+8PKwBpSWR6jZXsPjRD4Gampqdwq7sicI2BtRGhXLlId8YCSdbXJCTB/dwDwNZNrDm0Nw28SWKeO2sqFNc+5LBAwSwfpCNAH1ySeg9/Xtts4lSCc+Ez29PG21FiNjazE4ciUW5q7EzHFIop5O42A7bU1Pn0yk9nVq5jXeuWt3PPzwo7lPj3udsOTxpjGlNONlbCIOEAxIgb0s5IlQ5Dmm8hCSkvgoKL8kKaqPLFKjczxqTwRIJEZ6ldvYZjuUYyzH1CY9mqdiyc38FcC15G4xKOUSm+krKireHCoJuk3RzaCVcdsAOm1CJEMJAZIXRkRInhwHe3hMhHw2yKSHYNKjPHQq77NGfM9paYnAEz/ahsIjgyH1WIkvXryQH8NmLPooKiYYwgMZEiFKynVD1DEf8jak9Lo+cZdsoCA5HTJAYR6BZw1Sy9TqjCMRBchC0m3ftiN2Tu1J7fRnT9HgUDKYffRStJ0CxtCkIx/OznOhT+UDrXOzxeV5liiNKuOSJ4QD0CKtZR1ktw0w7pzHod6FCxfW+y77clzeB4BYr1fQQe4jj8/F/IVLMXN0KC4uDCYC1B8rywMxPKIPttIXdSCyx48fjbNnZtJkt+Tvoj344MOxc+fuPNeGkEAkRD5MbtAxPukSeSF/nXBIp7ouL1ltqt1cr+PFKWWVM+mhnOpaTxnFkt2+YoLaYHzWt4PGzho39wF6w7LzCGXachmXuFFdRUXFzUclQXcA2pfQaWIHG8MyFhGSsRYRWumQHw464xmyV8jbXiI8JkR+ckxxSY7sIVpK5ZpPaJhEqT+TBJ11OX/ubD4UnceE1wqykqbhmXF4GTkboxzr7ArGojRW2A68D5SmLwDp0osQaY8/ag8FffG5hR079sWhB7bG+545nQz8hfjc76zGiVcnYmhIRjMfaO7Xo955yyYFG0+PwYbL4wJeZ3QE4LLd0sRlXdezTFkCBIExsd6sH2lAX1TXlqjaz7NOYsriX3zsP7QYhx6ZjWOvXI5vfX0skZ6xGB8fioFBeaQIbg/QPgfdT544GkuXFlP/PTE+NhFPvOOpfM4LQAyp49AQDcXy7JhYQEi8hs22lMgMREVxQ14UrHfacklynEdQefencZhsNukmMO9SdtoxsJ7QpLN0VR4oZdBOG5vpKyoqvreoJOgOQvtSOk2MEQU2psQEjKY8Q41HiNCQIW2VmdhcTXZEhsr04qJIUSPTDu2xZaZtMtqnb+LFxYtx7tyZ/HkMjQei0iESGO+1ZL2TLm+BZWMhw+PHq7Nh4/08ycBjXHmcnnEzT+rQv0iUvC4GpA9is3vnvXHP3u3xQx+djx/9qYX4o99fjT/43YE0Nsaj9/F4rCIZkASIkQ5Qs82H10RbZDKulCHYeJbXwu0Rl+WJfV0AOoN61CGIIMjgk6Y86VyvZyWGRpYToaE/VnEle9P4OOrWqeXYsedCHH1pNb75Vd4yzcdZ9cJGEwNAbJl+2XY7NTMdMzMnWPoYSITn8OEH4v4jD6Y+eaReW3rMP5PETHA0L5MdxmedSIsJkLexSgJTkhuTJHQiVa5TkhnXRXZodAStbxm85oq5Xs11KwOwTHmnu8VgM7nEZvqKioq3FpUE3YFoX1KniR1sbB1kTGVkIUQYfIiEPTciRfYEiQg5XZ4daofyCbOmvmJ0EKy5ufNx7uyZLOdtKs4EdaaQx8542Q5LhoM/GKykzB6fbNCScaQYhoU8trjyN8ZSPu/3wdsD5B0xGaTCWuzYvit27twTT75nNT79T87HKy+uxWf/ZV/MHF+JC/OnUsnGWNmI0wZrxtjoU/3K6OIZ4QA4hIB89BhtypiwEIC3m2xYWee2cSSd1yCBmOuAzltytEnM2DJZXT4Xw2OL+R0+qyupLofAE5/p5X1Fl/tiYW4wrWVvJA5B67ld4HHQtskE/RF40u/o0VdjYX4ul+Mt2u9++r15S4408yBAgERYIB8mGyIzlDOhQVZovqtF2ebsDkH5IkIqozoam69FU56xu88mNPNhrrpO6JxGvl4A3WIC62MdKOUSm+krKireXlQSdAejfWmVxrBJtiG3YSaIBLUPTcuT4+0xExwRH8gM216StQVmPbHOA3UjTrQJSeLle2fPns5l8jmdNA5MBmPLI2ac6U8yOzI8ScffMoQdY0WcDByZtNuzpnJ4eyA7nN3RvDvbU+kPH+ec2nEw9t83Gp/45XPx0BPL8du/vhZ//kfDcX5uOo8198c4OoE0hrQ0rEDpLdkrtHXr1kwQXJ7AOpYkCJJEGddjTShXwn0brk8dCAF56CBErqv+TACyKs9V89e15ok1FsdtU4c2AfUIBuM6ceJ4HDv2Wm6Pp+cefvCReOzxJ3K9hgBpO8xjIzZ5UR56PdJPEDkysSkD+Y4JruM1J2aM0m1GfAhcH8o5DaRXGafbcpkuY7CZ3Ma18ioqKm4dVBJ0F6B9iZ3GICKXcSYImSg076UxCZLnZqNXSIRG3h62vnTux0SofLeQypkkNXV5seKpRILO5PJ4cTDSjCeZo0wx1pIxgwgpJWDYmwPRHQPYK28L5394gZ1IXD4Io/qpOp/LoExff0/snNobUzvvie/7gUvxi/90Lp7/VsRn/1V/TB+/HOfOn8pGtw2M20ZDu9H4QmwgQa5rY8hcmRNrB/AYlU/LoXdZkOffSRNThgDcNmnyynIG4wFlXil7zID2IGXA94DBwfajr78WR4+9mtd7z5598cM/8oFEfPQ5D3uA7MUhNtlpYhEcyTpYLi8POhGlMp+06xETPF6Cx28yRNqEyPMsA/BcnS7zNovBZnIb18qrqKi4dVFJ0F2C9mVWGu+AZIINrYK8DnqkHuJjjxCxtrIw7PYKoYPkKEgH4TExsgxBUp48RbyA7/TpU5kI5TNBHSPsp678t7axtAWWLE7WYnj4Y29QnlGqL/TE5cLjoemu5SfGkqlPJGQotm87EIeOTMbP/vL5ePipS/F7n43408+NxcXFM/mckg2ug9M2zDbO6DDY9oqUBpe+TSS1nldyPT6QqjM0+p4aa+J+SDs2LKN3zLxZWxEre6kSKWA90h/gc1NUzxqpc3tuk7G352Zw3U6eOBHHEgniy+0/+sEPx969+2gyjR0SpHNAIj8iQPL66BC5dCI2yLTdkCDLTR6BsZTjcZrgtPOI2wG05W4x6KYD7XSJa+VVVFTcXqgk6C5C+1KXhtAyoSRDEKDGKyQy1BAhSJBjCA6PxIsIYdTx8ugReckmR+SjpzzyzLQO3fLGaAgD7edxZVuTYv7rkCJ08vx0jJ4U2dgz3jT6lNeby9MOyPQppTUnztBEbN22PXbvPBiPPhnxmV+dTWUjfvPXBuLbfzMQ8wvTuQ+CvA0yujbCud8UMNx4fvDqIJfrV66j1qshQQAShCeIdiBD6D1vdIDYbQLH9MX6Hz3K193PqwyLlABJZIzahuqLgURSBu2xGejPLyuked6szQFy3nANGaEv5kfbBtf69OmZeP31l/MTce957w/G00+/J9XVdh4ERqHxBNnDI3IjD5NJj3WKRZjKtXUgT3NoCJDXHZmYANqyY8vGtdLtvBLXyquoqLj9UUnQXYb25XY6G9J12QTIZKg8J6QYo06AyHhrzFteJjySRXhMiESCmjzI0+zsmWRoX4vFiwt5KwyyxYsRMT8+y8LI9AI+GbhED7BQ6T8ZxVQoH4AmB0O5nAy4iZMOSWuOfJS1t78ntm/bE3v37o33fWgxPvWP5+O5b0T8xr8dirnZRIIunu0YX9raaHyJIS8QH3t9THa0ZtpKoi/SXle2E1k76VcySYEIUR9g+N0HoB2C69MW+ZABvmV27OjxtFaX87qsr1EKwDHIa9UJrF9vIh6jIyOxa29f3Ht4Jc6fW4uzM2kewRZeT75GCwvzcXFhIV3TdI3yI/Fb4h1PPBkf+vAz6+QlE6xEcCA1pE12pGvS3h4zARKxaQiO2jPpYc03en4I5RwM9EapL2Wjm64bbrRcRUXFnYNKgu5CtC95aTwt26iTxhgjY8Qx4CZBOiytz2yIBMnjQxpyA9nh8Wr0xCJBIj98ZJWYejwd9srLL+ZY7SYCI/O+buCRezCSPSYlIiR4gLLxSv9d4VH4jiHDi5Eq5lZ4vJ4Pp2o+KzE80h87dhyIe+/dGc98Yi6e+fhS/OnnV+K//PpYmuuWNK75bJhLA4yRhviUXp+SpGiM9CtiaAMOyPN6EphLfjotIXtoEkFQP2jUH+VoP69Fqg+pwOvEk1ovvPBCni/lRPTon7oCdUUqFCgHGPfE5LY4cKgn3v+R+Th4JGJ8sie+8oWIz//uSJr3xZjOn8W4HHy6gi/FU/fIAw/FT//0x9LcRdpEbkxsIDwEvSJAwXmQG0hO6SGSrhyfx+g1Q3basOy5gFJ+I/hu61VUVNx56P0XCR254i6BjYzRTidNF0OBriMmuI6Nr9KKMcqCyAHEyXkiAj7zovM7GPsLc3OJJF3MXhvr1Sc+H/4ko4jXB4m2JCVZ54QgA7xPCHK0tpIIRO6z41nJfafm0rD4jtfYxECMjuyIbdsG4vHvn4/9B1fj77+5Gt/62lDHQGuLCqNNzCPvfAAWEoIxNplhHrxxG2K1sjaXCARniS5lQ29ik2eR4lJmQIwT4w9YH7W3kskbJMrkhzImBoojzs9diOVELA23b88VfTNuYpOMoaHh2LZ1Rzz0eH/81GeW4sHHe2JyW0/89Rf7449/f2ssJvI6PX00XwsOleOVSQPIX9X/mY9/IrZv357b40D00NBg9oaxHoo3BvqiDATP5VxPJKn5QC2BdXZgjh6zZc+/Hcq5v5FQUVFRYTT/q1Vxl6FwHRTARkAsJMtoYITsecEoYaxsqJBlzBzbG6BzKDJ8Co1R5MkiGWrFybgmvbZCCkOVjLA8LEojQnyMTI+SboXtO/6syMOSaInKQqhSyORHE1Ne0E9ffrki+byD6NIyL228lM/MjIyM5MD7cHbt2pm9P4wJogJJYJtw+dJq9PYvxuHHj8eeIy+k+ucTsdoaU1M78hy9dgZrZcPfbAvpXTzedmTM6CjjsrQBKbRXCIJx4MD+VF/eKPdDPW9D2bvkdkZGxmLnrqn4/g/0xCf/0UIceihibHxLfPF/9cXnfnsk5s6fixPHX81P5uUtKZYqrdKBAwfi537+07Fnz95MYkZGRtNasDbEYzkeGyOM58A3xtDLY6Z81tHXnJhQjo+wGQHy3K4VKioqKt4M6nbYXY7y8rdlnQ1CJ0Pts0IEnQ0iNNtieDC8LabzQdoe0yFoHqFf7GyDoWvOCi0sXIxXXnkpXn/91Zymvfz9MHqmvySDnl4ZvmQeO2eDkpRoPJ4gE5SeRGJUVx4jdDTENDJBWl2OiW1jsXvqcCIGQ/Ho0+djYrIvvvrnA3H21EAiB4mgJSLHgWEMMWAtaAdv0+XLqzE0fiH2338mzs4uxvN/N5wo1Y5cj/4oy1iADTV12fpDj9G3gUePziQAkGacPpDteRHzpmYON1OWL7q//PIruQzBhNQEwrqhwdHYsXMkfvSnluID/2Apkc21WJi/Ev/1t3rjL//3eFxcPBvHj7+W+/bWImt76PDh+NQnfz7uuWdP1oncNsRKh6Elm7CVhMbBpKZ93sdrUwajlCsqKiq+l6gk6C5H+/Ir3fGkpL/KgCE2EWrOB61kAgRx8RugTYIU62wQMaTH5IdgHcTo5Mnj8dxz3475Cxdyez4cLQIjEuDtLRnSFNuApjQkjUPPGF62wngfEHXTDZ49PbRlQjE+PhH79h2Mqamdaa4YZram8vRz24ByhPyhz2S82faKnktx/xNnYmD4THzh86Mx2D+VyU+5RjbgxNSfmZlJczuZZcZG+3hC2F7CK0IdeUcSidqSyNLl6Tg3uxRDA1MxMcEZJXmACJAJCAft4Hk7depUIjAnMvkwsTDxgKQMDY3G3gM98ROfWoh3vmcl+gcjTry+Ev/5PwzGs98YiAvzJ2N6+kTnwHQv1DINPOLhhx+JX/iFz2RPGO2a7DQenNLb58fgRYIa0tN4dBx7jMReo3K9KioqKt5q1DNBdzm6G5+N/2cOMNaKFYxGRmgyXN4QSchSCrRt4gDxYMsn4vy5c7FwcT6fC2Jra729tVQ+D0feHcrmL7gnvb1BAMKQDWv6Q9ts6bC3s06mEjFia+iePfsTCWHbiqe76F8eGIiGPVrEGl8iT2yzpfjIY8vxyFMn4s8+vxKLF3bF1M6JXA/Qb2nkIXcvvfRS9tiQNjlBJob4oKM8ZGJLT1+MTazGY+8+E1dWL8TM0ZFEgkZyv9ShH4L7YEoTicz1p7p4mUREtCU5PDSW5jcaP/SRK/HJX1mIgw+sJQK0Gn/9F6vxH//deLz2Yk/MnHo5zpw+lb1LmQCldaXtp556V/zCL/7D/E6ggYG+TKQ409Oc6xnOW1wE6ZoD0SJIV3uEGhIkwlmuldeuoqKi4u1AJUEVG9DNIJU6RCcxxILIQsrpEAflKV9pQD0TC/SUtw5jST94TVYTGUmlVCf9SeY/l9FRJQwoWoyo2kzmNW9V4aViK4diKyZRqR4vSLyc2hwaHI49e/fF+PhkJkB4qkrSA4mCaDAOgsfas6UvRsd74/5H52Jx6Wz81RfGsxeJA9RABr7xdPgJLogQhACd8ijD1lJfPi9DHvoc97CdtRrjU3NpHItx9OXhmNw6lusakDTGA6nI40t/xifG8toxl+Hh0RgbnYxH3rklPvOrS/EjH12JiW2rMT93Jf7Tv++N//E7Y3Hu3IV47bXnY2lxKREXPDc6lzSUyMyP/dgz+QyQDjwPphiygywSpIPPIkD2CuEJagiQPEImP8zN23oKWtdyTqVcUVFR8VbjliRB/Ci3UX8s32401wQPTHONymvVIQ35UqEnjQyU1+QLbofri7HFiM7MTCeDz5ff1YYrkMoHnHMV1eM8EFtWpPGa9HQeoeeQr/pCXs2PyA8lA759245stMmD8LiMA7DXBaDbEn2xfedKPPjU6Xj+28vxynNbY+euyZxvQkKARJ04cSJefvnlXB8CkFpYzyedokwQIEEmB5kopRgCNzI2H4MjC/H339ySCM226EtEC7KTmslTpg/3m4aedD35G2jDiZhsm1qJn/z0UnzqV67E7n2cX1qOr/yfLfGbvzYRL3yzP87MHo3jx1/PZISv5xOzZlu3bYuf+7lPx4c//JHO2PDyiAARcxgaElR6f+wB8jYY9fQ4fOn52Ri8DmWoqKioeDtxS5EgG8Rrof5wvrXwchM3l6ckN9pmIq0gogOIXF8q6buBfIwy39265569sXBxIc6dP5uvN8SHfHt6MKhiBRhS90GZhtSIyJhwpTzk9Gd0LBGGZMhNXoBJj4kP7a97W3K/EXvvuxT3HpmNP/+TLbF6eUdMTI7ksp4rdY8fPx5Hjx7N9crQJgGQBgiFvSWOY7U3+geX4od+fDF+8EMr0TdwNnuTFuZ5B9JAInt8Z0zfc6Mdxki/K1dWY8fOgfjATy7H+z9yKfoHrsTf/fVy/Ma/GYn/+z9HE6k8Ha+9+nxcTA3lt0ZnkiJy9cCRB+Kf/eo/j/e+731pXAOdp7tYI3l89FJIP9Wl74XpgLTPAhHwYjXngLrNGZRyRUVFxa2At/xgtI2U5TeK+iN689G+Dk4rbgiPSII8KCI+yDpAzAFpxTrUzPtuFHhiTFtOOijN26V1UBr54kW9NRrZL1qk7MmTJ+ILX/izmJubi/4+vq+VjD39p+vPQV6MuB57R6U0Z3cup/45yEzZK6l/PB2UZ7sLx9LOnbvjwIGDeT6Mv22YLWdSkrfZIg4/ejHe+b5T8dUv9sazX9+eSNr23Cdzpw3ahvywlVeCtkwGRDxECiAUvHcIQoGONF4iyjD+Lb3zseOe+dh3eD4OPLAU27ZHnD0d8bUv9cXXvjgZQwOj0dffPHIPBvoHY3h0LYYmX0lL0hcvP7ctkacLaUyvpTVeyO3nuTKvNObRsdH4iZ/4WHzsYx9L7ejN197SIi4Jjz08BM9Dc6JNteu5EYBjUMoVFRUVtxLeMhJ0M7qpP6bfG7SvjdMbYwiPiA9BRKh5WgwC5NA8Oq+Dxjp3IyIkArQx6PMZpaw3Tr/00gvxpS99KRYXF/IBXr4O74PCfDGe+yEb3zQ6ZEYJ8cn3SfpveTmRoBW2pdj20duc+/sG4t4D98XU1FQed/ueIpm/q5UamLrncjz01Ok4eWwxvvHliUQ+tsfWyZH85mrOJzEW5njs2LGYnp7OBMHrorXR+R0HkwfIhUjQYNLraTGV0QHoy2ncvLF5bVVbbL0DC7H/yGw89M4L8fW/7I1vfGkydkyNZRLINhh1mQdkiqfkjqfxnDh5NOYvzOV2RBgT+YHXpfYfePCR+KVf+uV48MEHUvm1gvhAevRSQxEingoTCWLc5TzyEncIEEAHyvVsr21FRUXFrYY3TYKofiM/dm+ym3XUH9abjcbTY/haEV8tNySI2C/683uE8ALJK+TvjIkEQRZEgiA48go1HiF7iRyLFFFvdnY2vvLlL8WLiRANDQ4l4pH6Sf3h0RCpSGQojYr7Qo/Ki4jhDWJcy6kNSlCWMfJtMp4Qu//wkRgZHc1lAPWZDzHjXttyNkYnZ+P86cn0j2QqJiaH85aa1wEyAOuaPTubnwCz3kA2AQR4USAVjIN427atmbRAJCBFJhj0z9xLQMr6+q/EkXccj8mpc/Hff2soxkZ2x8BQbwx2XkJJPeqzvs8//538VX4+e5EJUGddtm3fFh//+KfiAx/4YBoPY9HWnM//+LAzwZ4fjVkELa91QXyQ0ZVwXkVFRcXtgDdFgqjqH7030cwbQv2RvZnAcHfEDsrriNyk5QlyjF5EyJ4PpSE/+Z09mYzo/TYOfo8QxABjTSzS05AhESN5gpSW7qWXXoyvfOXLcWHufDLufQF1sWFOd0UmQtkbkQT6ZTwmPoxF9w1nhTS+0dHxOHToSCYAbGv5vmIOfOcMIkTe8PBg1oP1e29N/ayupfEvXspPn9GH1wRoLfS0meeJDLGA9ExMjCfiMZrLQoYYK4F8ylK3Af2mtoMPmp6Jc7Mr+dC0HvHveJISUUlXJebn5+PYsVcTeTydiQ6EcWh4OJ758I/HT3/sZ/IhZ9YGL5Se9mo+cUHQQWcdcm68PiJShDyalF5fiw7a6YqKiorbAW+aBBn8CL6Jpm4Y9cf25qHb9bJOcUOSSFuHndch5MYb1JAhEyCTAHuERIQgBI7tGSJAepqzQ413SGm8Qlfy2Za//dv/F9/4xtdyfQhDfjqs4+2AK9hQ0wfgfmEbjfGYMGVicuVyIgCjcejwkRgfG89j9RypQ9uUM3I7Kz2JUETc/9j5GBg5Gy9+azROnxhPi8H5GbwmeGPoQ+1AWwzGy5uxIVh8oFSHjvUIvD1BAM+L14i8MgDW4sKFC7kcpIV+TKw4TH7yxPE4e/Z0rCYiiP7d735v/OwnPhn33nsgzWdlvZ5epjjYOQQ9nEmRtr6abTv6dOz+HRvtdEVFRcXthO+aBNlYtFE2R/532fxVqD+2Nxcbr4vkUkW+y5SxZHk8nBb5sSzCIV3jESLGsBNj5CE1Oje00SsEESIW8TFBItabp2n7zJnT8dWv/lU8//ffyfeFDLcMtUkR22ZXUll5i3rzWaEraWxQJL9hmjFQd9++e/PnIRhvbqNDpIDuYaS12H94KZ755Fzcd2Q5Bod6Y3RsLRYvrqTQG7PTffH8cxGnTqSxxGBcWtySyEpao1WIE2O4nMjJfDz3t5didqYvtm4bTyQFT05PJiWQGGASxFja4zDIY+w+X8U6cW6Kb4BBIGnvXe/+/vjoR38y7rvvvlyXdukDrxMEbGxsLMvoIESsE2tBoCv1t5GAgVKuqKiouN1xUw5G04R/HG9Cc11Rf3xvHtrXqFtaOukRmzIN6UFGbwJUeoMc5BFie2rjpzbQyePhc0MQIZ0b8hNl8gjZGySPkD1GECrI0Nf/5mvx8ksv5vZtwHsTEUpsKOnS2CBC+ZMQescO/TFuvjHGeO0lGhufiIMHD8XExGQeI/PJJCQ1yJYSdfsHLsfe+5bj8XddicfetRr7Dq7F8AikKZVJrfJOn0y6etbSGBJ5SPVTT6mtnkTAVmNmeil+77MX4w9+dzB27projLcne2KQ6Y+YdQGkm3XXNWAtzs6eidNnTmXPGHOgjbU05qGhkUR+no4PfvDDsX///kSyelPbeswd0sMHTiFAkCT6UaBPHXymHcflv7dSrqioqLiTcFNIkOGm/KN5E5vOqD/Gbw7drsdGHUSm0ZV5kp3feIGUNgGyTuTHsQgRZOPqAJkRGbJniLTJkL1D9gbp6TGldbAaUnP+/Pl49tlvxYsvPp/z2QZaN+RpPJcTaUrWPf2nrTD6Zawqg2dFb5Xm4DNfQ+et0pOJDEF+eHHjqdMzmTjwlujJye2pfb75lUhP/3KMTizF1D1Lce/hLbFzd0T/0HL0Dyb9WE8MDPWkvnnaiy25njj2Sk/8yX/rifOzkBG97BBPDG0zFrw1XhPSXmPmee7cbJw7ezbmF+bzuCAwXA/K79y5K37gB94f3/eup/NTZ8x/YmIiywTIj4kPa6CDziJgkB4HrYf+jTmuqKiouJNxU0lQN5TN+4f9jaBdp/44f3fotu7WlXnI3cqmnEwWmnziq/UKjSeIdEM8RIokbyRDDRHy2SF5hiBGPiBdEiJvlVGPcoyDT0E8951n47lEiM7zokUMe2dLh4+qribCxCPjpHWYmc9Q4DTCY6Ntpjx+4pRGr6/Vcw+m+UDoUj5kRS8VHI3REbaVOFPDB1D7U295wy2/pwhSBemgfm5j9UokSpT6ZbtLT5ixJQVpgYQACA9z4tzP+fPnUjwXV9JcU/VURp6uK6md3i198dBDj8T73//DcejQ4fUtLh795+OsEB+3LfLTEJ0yBk5brqioqLhb8D0nQeDNdOEf54rvFpCSjpixMa1rI4X1pQ6Uel9LSIFitae0CZHSkhtCVJIhyZAce4S0LdYmRCI53h4z8WlIkfLlMaI8fdLuqVMz8Z3vPBdHX381llP57DlJA7u0nAhTitkqguDwtmXGwjy41/K3x5KsT3YwI0FeJM0vI5XR4/qpbC4F0dH9aoJBnIqlOmyviWSh5+vsu3bvicnJyRjsH8i1mdP09PGYmT6Zx0tdnviiX5EqvENbYv/+e+OJJ56MRx55NPbu2xtbJ7dmb8+OHTvy5zN4ySFz7UZ+yrEBZFDmV1RUVNxNuGkkyEbEcQl3YX2Zvl733dpq6yquRntdr15nkZUmLssodj5YN/4JKlfWV8ipjizyo7RIT/MIubxAJRESGUIv74+JkLxBIjryDkF+FMpzRPIQiTSpPDK3CYepp6dPxGuvvhIzp6YTWVrKRIuzQBTo72yd4blBzzS4uxhrvj878yfKcs5PhCgVyrmoclkK5ZopDdEQqXCeCKEC8wZ6BH84+M7ZpeWlfHg7e6ogPp3x9PX358+IPPb4E/HkO5+M++8/Env27MkeH0iPvrfWnfAY7bRh3Wb5FRUVFXc63hJP0PVg4+AfYw+p/cPsMhXdsdml3KiX4RYkkFaZspz06Lrlk3Z+k3YgXXqGTH6kyyRkfVtMsYmQDkk3HiGTG5MeEZ3m8fqGIKkeMm2YUEGyGAP3DeXPnZ2N6ZnpOH1qJs6e49tcC/kL82x9sc2l+6vz2H8aG3Phr0xMQHH/+V4loGZ6mnfKS4GqlHG5zlLlLTUgJ4/y1epa9A/o7NF99x2OBx98KB566OEkH8yf+9i6dTKTJpMeb6O5D8ugHbdR5m9WpqKiouJOx033BN0o2uU9jLau/kBfH90voXTOKss0sss0eQY6qTfW21wHRAjUHsRH+RCdZlusIUT2CEFsRIzsFWqIjQmQyRGyyQ86k6Iy1hab2jLZasahwSJziJozN7xYcGbmZH7z88LCAoPOhAKiwf2XAzSlhzZSSPmeIxF3aE6lRL5buWdzvmTq8xQW30DrH9CHR5EHhwZjfHwyb2VBcvbu3Rv79u3Pnh7O9bBdxpucN36sVMTHYX18Rbge3kjZioqKijsZb5snyN12+yHOxqT+QF8X3S+ddMoqCQpwulF2awNdWc5lrq7bEXK7DirfkwmDZAgQMcTDhITYZEhkReRFJKYkNpKbIG9QO4/6itUH6dLbxBiydyePRwE0t1lPbpsPtp48eTyOvv56IkWnOl6iiJVEfsjv5yxRz5Z80LokEsSQEkhKfuJrQO/j4dteY6NjMTY+nre/eEqLz3bwtXzOBuHdgewQ83g+h5vx9uCVEunRk1x+oqtNfty3xCbt+RkuC8q6FRUVFXczbontsIo3CpGNNq6+lC7Xrbx0qgNpQdcYzzLPUFY7v4HLE0OAkCEgwESkIT6QIcUmLCI3kB/pIDUiRvIAKU0swsRTViZESotEbTxzZLIl8qWxaJzM1zAx4CwPZIM86prA0S7fMePr9pkMdUgK3+6CtPAk1mAKnNHhcxjDI0k3qI+R8jZmiBNtQZAon58sSwEZYoTenh6CCA/jachPOU6TmHbcviZgs7IVFRUVdztuSRLEkOoP9Wa4EQJ0dRnlS++ldZ2NZa1rx/nvDXJTzzKxZJEH6bQFZo9M4xFqB5/hESEqCY5IjkiQvUYNcVIdt1MSH8kei+eicWgduM/KIOKBp6UhHfa8EOenylIesgMkhQB5gRwR/P4fExxi2mA8zid2PYLb8zjcD2mCx9Mt7gbm263ctepUVFRU3E24ZQ5G1x/mN4KSgAjty7gxvZGw5L+Tot1GA+cRN4Ust+s2ZVS+DCY+luWhgaSYsGwkMsiQIfLlBXJZ6UVwpEd2GqJFGZMfhY39OwDdbiIbQO/g6bzxuSOXBMdeGXtpHJzmw6P6fpjITTtAemgPQObKuu6L2DJwmtCM+9pkppwjcP22XFFRUVGRfhfTD2Zhzt4+MIz6A33j6H7ZMIAdMWFjGec1OtJXt6O01covdTKyXCtvK5F2HjrXIcILYzIismIiJC+NA+UgQA25aWQ+wkobDSFyW37STFtd6oPtN8sNCcqj68S6zRqCAekoAzqTHAd7axwgNpYhOC6D3nJZ3/0QM15AGngcZbD+eijn1sxvYxtvpL2KioqKuwn1TNBtjm6Xr9S185u0YiUbEpP/dpFOGqCjLna0TXRcDp1IiLecTEIaQkKQB0jf8JKMh6chRSI6DWFqdE2bJlRKazxKqy+NzeNrgM7EwMFeHkhJSVycFrlhu6ohOiUJcvlSNuFx7AAYZ5l2DEq5Gxi/Y88fuD2Htq6ioqKi4mpUEnSHYLPLWOobuU1eGhmQpiy201UgFrKlJbmwvDGY8DgfmWASA1FBlr7x7LisyJAIjfPUpmKVU/n0X9GP4qzpxMpryEVJCoghLIq1DWYC0xAa6UsPj/P05NbGR9bL4H5A2S9oxrdxbCXKMsjtQHn6Ae02iNvtVVRUVFRsRCVBdyC6XdJS110WWchSFpRGti11usyDqAAICHpIDPomrTImQgrSlaRI5Eex2yGoLdWxDlgvaDwYfbUlXZsEkBY5yakOWXEsAkQZEx3pRYgcmyQ5dnDbBPdVxm100zOnNjbOc/N2S323tisqKioqrkYlQXc42pe32+UujezGfMiFg9M5Y12PjuqQD+toT3I3neSSHEnXlJfcBJfxeJzv8SBj95E3IwfiJs3WlIkLAUJjjw96kyHpN5Iex2V9B1DKoJQ3g+bSoJ0Gbkdz3dhmu8+KioqKihtDJUF3DUQYNqLR6TYg6Ekk3xZlXIZ23SaI4Ci/ISwbiRF1GsJD2ZUV56lRlXXImk6e8lNz67LyriYKSjYkhdAQGMojN1tifiS9ITrSOe36ZXu5h0I22unrQXO7Psp232gfFRUVFRUbUUnQXYirL7nSUpt0kDZhaYgIofTUZG1HVrqRTXA2lm/SECPQ5JUycdbkuCyD7e+IV8HEwDFEJqXWZRMfvD6UoZjJT0l0CJAfoyFKTTA2yvnv9bHeDJTtV1RUVFTcPFQSdJej2+WX7moSItnpkiA1cq6RdZIbD5DTxG7HcrklRxqjr/IuI3R7X47qQ1qA1RAbxVIQE0x02vJmeaBpmzT5TbuglCsqKioqbh9UElSR0b4NyjSy0iIcTrtMmW8vz0b9xjptnSHZeTlKaPKB9RAPuAdpkxBFkBfJECHpGqLTlL2aBJV53XRlvBmul19RUVFRceugkqCKFiAmHbED3yJlfC25HYwy3S0/aVO6I3bg/G7kQir+MlnR198t2xsE0Dm009Zt9Pg0sdFOg266ioqKiorbA5UEVWyKbreGdWXsYJTpbud+QJkm4qvzlstybVyLoGzMw9PTyNIT+JCpD06X5TePS3TTVVRUVFTcnqgkqOKG0L5NyjQyAYJgudS305ZLtNPAujbxIGkvD0WUVhnisnypL2NQyqBbmTaulVdRUVFRcXuhkqCK7wqbkRYCRMFyJyfJTZ12DEo53ZYplGlkdNI3ZCX/nWXQJjHEHot1oJRBO224ruWKioqKijsLlQRVvGl0u4WsIzaZKMs53RANQkM6kAWl2yTEadfvlr9ZnTba9ZG7tVlRUVFRcWehkqCK7wm63VboSnLRLnOjt2I3wmK0iUs3IuMxlHW7lauoqKiouLNRSVDFW4LNbjPrm3zIiaSyTjfCQnoz8uLyZX67jWvVr6ioqKi481FJUMVbjjdyy5VlTVhK8tKtLfJMckp0q19RUVFRcfeikqCKWwo383Y0EaqEp6KioqKiGyoJqril4duzJDLXu2VNfixXVFRUVFR0QyVBFbc1ytu3Ep6KioqKioqKioqKioqKioqKioqKioqKioqKioqKioqKioqKioqKioqKioqKioqKioqKioqKioqKioqKioqKioqKioqKOw4R/x9DvxlOX9CpdgAAAABJRU5ErkJggg=="/>
          <p:cNvSpPr>
            <a:spLocks noChangeAspect="1" noChangeArrowheads="1"/>
          </p:cNvSpPr>
          <p:nvPr/>
        </p:nvSpPr>
        <p:spPr bwMode="auto">
          <a:xfrm>
            <a:off x="2836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4" name="AutoShape 4" descr="data:image/png;base64,%20iVBORw0KGgoAAAANSUhEUgAAAkIAAAJ7CAYAAAF41c7zAAAAAXNSR0IArs4c6QAAAARnQU1BAACxjwv8YQUAAAAJcEhZcwAADsMAAA7DAcdvqGQAAP+lSURBVHhe7F0FgFVV113T3cUk3d3drYIotqJ+9udvfXaBCIogBoqJAgpKh9JId3fHEDMwDDPDdNf799r3XRgVkBzCt+DOve/mufuss+PUtbMIYMN58a8UEl951qzZWLVqJZKSknDq1Ck4OjqiT58+6Nmzp/WsM/jXCem9995D//5+sLPLx4MPbsMjbxXB3dMVZUOd4JrWC506v4PQ0DIoU6YMfvrpJ73mXyWkBUufxbifsxFcxhkH959CVlam7LXDvHnzjBMEG2PfhL17HJ7quhtNmjTBN998A3vrsZseJ3JfxLHjUYiNPYYVy3bi+PHj+Pbb7/4kIKJR5GA0CBiDlStHwMHBzthJJt3sOJL3lGXatN90e8yYMZbGjRtbNm3apL/PheS8dyxbEh7W7ZteSB07drQsXLDI+uvC8O67fS139X7A+stiucmL2y+oVasWOnbqYP19YShTpiwmT/nV+ktgFdZNh7c/6GM5VvSk9deF4/ffFlmys7OtvwzctEwqSA1HuP0I668Lw7vvvoeJk0bBzc3NuscKq7BuKowa+at168KRm5tn+fqrUdZff8ZNJ6Rffplq3bpwFBcXW2bOXG5JTk627vkzbqri9vbb/XHs2EHrrwvH22/1w/SpP8PPz8+658+4aYS0bNkK5OVm4403XrfuuTBkZmaiTt3GGDn6R+uev+OmEVJmRhE+/exj668Lx4Tx09G5cwvrr7PjphDSsmWbcett7ay//gxRKdYtA+Zvrl966VUpnoeRkZGh+86FG15IgwYNFV3irC/9V4EQdnbW+MsK8/ehQ4fh7uaJ/z77NFJTU3XfuXDD1gKsXr0av/02E4cPR2Py5EnWvReOsWMmo/st7VVAlSpVsu49O25IIW3btg3vvz8QdevUx3v93zF2XgSe+e/zyMpME+YVwdvbR6tDzgsK6UbDokWLLDNnLLb+unj89NNE69aF4YbUSY6OfritR3vrr4vDrFmLUbNmBeuvC8MNJ6Svh38PZ+d866+Lw7vv9MfPP3+PRo0aWfdcGG4oIfV7byAWLVmAZs2aWvdcOHJzcxEYFCJKfqJ1z0XAWuyue8TGxlr6PGTUFF4Kli3dZMnKyrL+ujjcMEL6Yth31q2Lx8ABH1m6dbvF+uvicUMUt8WLN+CFF5+2/jo3HnroIW03a9y4sXUPxI86AgcHR8ydO9u65xJgFdZ1i0mTZlnS0zOsv86Oe++91/LAAw9YypWrpL8DAgIsVatW1e316/bo+nJwXTuTAwcMRmpaMj799NyB6+23347CwkI07jEX9hJxpKcBhQUWjPnUD6+8/Doy7aaixwObkJUHbFgDODgBoSEW3NL8VwR6PmC9y/lx3QpJ9AhWrVqGefP/3C62dLcd/vjlbRQU5CM7O1uX4uIiPDlwLPIL7eBYCHg6A9NGPo/cHBfc/uwnYLSWL2/p7Ag4iYIpknPiTgJJSeJ931Zs3Pg8uC6FdPBgtIQK3+Gzz4Za9xh4/fXXRb84ID8/X5fiYuMF+QqJiYnw9w9Cy/u/RVg5YdPeFcgPbYPUZODNRy3w964Jfz9/DXCTT2Vg6LStWDITKFvFgmd7nF8E16WQ5sxdgVu6t7b+MvDOO+8Iewp0KSoqUsEQCQkJus/f31/329vbo0uXXrCE34dB/62CY8ePIi8vDx4eHmjQMAgvfLYH86cBbs7e+H1UKHbu3KmCPx+uOyEtXrweTZvW1Jcy8dRTTylrzIVwcnLCyZMnlRlmtStfNjKyIg5F78PtL4zFpy82U2GyduSNb9bh97FAcKg7pv8QrtexJwmF9E+4rlyAzz79CpMmjYa7u7v+/vXXX/HMM8/A0zMXzi4WiDOInJwcXVjtSvj4+JxmQoEUwapVasDewQ72jhY8/PZaVG64B7c8tg5HDgCrZ1fBbz9GwMXFFZ8NG64K/0Jw3Qjp7bffw7btG/Htt0a1xbvvvqt1Rr3vTse61etRt04MHngoC5vWrVeWkVEUENlAkFn3P/Ak5s6bBldXV0wccg/8g4H6rdOxep4HRvSvruwZNHioKPssLaIsmheC60JIP/wwGh6envjpp9FaPJ599lmkpaXByysRTz+2HjPGzsDsU0+h7+s7MeqXuqp7yB4KhqDAQkOjMOL7z1WhJ5xMR61Ok3H8MPBdv6o4tDMcjZs0RZUq1fDqyy+iRYuWEsvlXLCQrqlOMvQF+wetQNeurfT3Lbfcovu48OXpLQcFBervwgIpRg7Fav5dXFx0H6/hy1avUQ/r161AeLWdaNptL46JgEZ9WE3v8cGgIXjz9VdQu05dYdtD6PvOm3otr9u9e7c1NefGNWUSE7p8+ebTAjJg6B4ygjqDAomPj8eJEyeQmBQnyjr+tIAIrp944n9YtXIxbvu/yfAusxcxBy34cWCV0/fkObxm3949GNC/L5ydnS9YQMQVE1J+gTgkF4nPP/sCW7as0m2+UL169cSkJ1rNfKHu48tRB5nmn0vc8TgcO3ZMtytWrIaBA/uhwS2/I3a/HdYv9MPID6uoYExBmr6VaRkJ89iF4JoVN77gF19+i1dfeUF/33PPPaetFEG9ky4xhpE6/mHRKrZaJHt4e3vCzc0bFStUQI7XQLh7AeM/qwIHsWpkCYXAe1Cx8xruI7jffOU9e/bo+p9wTYobc/Sbb37A3X02YuwKT7w+2g7vf+aFgCDjOAXIF3N1dRN3wE2Z5OXlJWtPqzUrFsWejqefehEp9gORlwv88klZOIoe53FTICxWFIopfG6bRdU850JwTZg0cfJw+IbNR2reXvww2AcVyjeAa+WJWL8lD9kpFiz49U70uTdFrJdDiZc2dZCu0KJ5G2zavAHbtm0Wjzrfep6DsoTbXPM6sslkD3+bRW727NkoX768bv8TSpVJe/fuxcSJE5CT7YyDW7vgyMZ70a5bMI4eW4M2VR5Bt8qvI2aNEzzcb8fHX3mpP0MBFBYWydV8SUqILyyec0gEoqMPKOsoBC6EKZi/MsUUkCmsCxUQUWpMeuCBByRkiERBYRpOJeVIgosQWiZU/JcmCAgIENY4wzPoU1Qu9ybyimegY8upcLB31yJG59DFxdnqFxnCqFa9FubNnal6i3CUskYmEdRddnaGkFjUKByuTYFeqFUzUSpM6tHjNlSuGghfHz80bNAGDzz4IHr1uhOdu3SRwDRA2+IHD/kQc6Y2RJ5lGdIzi5CawmqQLF1ycrK1It9Q2hYcPSpOkOglMsvMYuZ1Tk6G+FLZsp0vwsiHs1OxsIpOI/RaMuxiBURcESbxFibdS2LXrl0SWqxBrTpeSEv2UYWSmpqi5/OpeaJxaWFiju1DoH+EnLsOc5b0xq49W/Bw7xXCHleN4zzFGze23ZRVfFTlylWwYcN6efFiZAibWDlnLwccRCIubi4irCLk5hVAdL8odr6iIw4cOKhF7WJx1YobcywxKRpZmU7IFucwOSUFhw4dVOvi7u6BFPlNX4dK9sTJg3BzdcGgT0NhcWDxskOnFpNRVOCiFo7WjcIyrZ2pU7Zs2axjQ5ydXJCRmaI1k0bxsoh33VAzbuvWrfDy9hZBZUnEv+esmflPuGwhlbzcTMD+/ftxMHovdu/aLznrgJjYGGUVdQ/DDD9/PylOqeJJnxBTnoiQMB/0H1QJxfbiROYBQWW84OPWG3VrPARXYRDZw4WCosAcHOz19/79huIu4kUCB5GSk7OjBL4h6jIwQ9jz39fXFyEhITpWhJlysbiiOokCYxUG5bZj+x7VI17eXsKgaIni6+L2Xr1w9913IV18nJiYo/IShQgK9cQHHwcjNeswgoMtIjAXcRK9RIfkwNGBeiZblbJZTUKwyvb48WPiReepUi4S62cR9tiL8LKycpW1keVYLO20qGZmGFH/pQiIuCghrV27BlGRwZIrvuKnnL2pmIJJSNwtQWkQ9u3fp/2AaMGoOHPlJdesWaMv2PWW1ggO9UbfD8NxInkvatewl2KTqR5zenIgTiRNFyHYoVIl8aKlCCUnp0jIclKLKLczMjL1xfPyWMctvg+Lmli0XvdVQX5eHtJTWKzdlUGhYWVQvfEhDU0uBRdU3FauWIY+D9+vdC6QXKPvQsqL34pKlSthyRIj/jKxYcMGpTnjLyfRF+vXb0BxUYEUM39hQy6iyvkjXSxaraZLkJJxFN1a+yK/yBn5hYE4HhOB1OxD+OC1LO0Ws2zZMo3paNFyc/NUn9GTptLnYmdH59FB0+YgjCsudpYM8tcixoVsOnToEB59MR9P3L3+6hS3TZs24v7779ZEkMpPv+koD/YGnE7h7qcsond2o3WrZtazDbz4Rg+MGvUjvh8xDOvWr4CPryhcD1csXrJQzPsJcRbd0KnHb9ix9wRuaVOEIkuB6CZ3xBwJwCefzsWXAx2xbt16jfwbNGiAfft2abGjHvIWJUyhkCW0bMxjFjUIiyjE2rVroGrVqpoOMoznenl5CovtlZGXgnMySR8uS1RkiJhRF3HashAQloa89HKiKzxx64OxWPp7OUTV2It1C11xIt6oBWDOlQnzxYfTMtD3zmAUilL19GQMZVFl2qBhYzRtWhu5PiPQpI4dalWyQ/Th8pIBIXjj1SUoG9JBQ4bu3btj8+aNIrxUEQa0ot+sVyIbjh49qj4UfUYH2UerFxQcLnotWJS3E5JPJSMwMFCsWiEq1Y3BqdjaknEjNY0Xi7MyyRRQSLCflnUqvszsVORmWxAU4ohej57ElJG+mtMHtkRKLjNsMBAVFSWm2xGvdPMSvZGNb9elwcdfovcCJ7h75yC0wnbUbfMbUuLd4eLojeijAYg57oFb283Fvm35WLToD9EjQaL/Von7kCnWzFvuGYnQ0FBUkIifDGKtJZU5E2fRUEPSLL/YIBAWZRGXI1vdBJ6Xk5uJvZtDUK3a+bv8nQ/nLG6mK28vWZWTLcUhJR8B4vD1/zoPJ/Z0FwvkhDr1KqHbvcnwk+idOdytezetd/bz81fhOjra4fF6Yt325yKnIAm3PlkAl7LxOHA8Dm6OzmIJ3dG9zX48fMdyPdfX1wcuom/Yj7GwUDIpNEyHetII9O59p/hWqaoPCSNthsetils2uD5+FIiLi5N7pyM2NlZKQLq6DS+++LJm/KXgT8XN3OTDaI2iIssodf/zkism/eAmxcZDLQsVpwme27RpUx20QpOcJbl48KDRKz/uRJwKjy/g4CgKX47XaeGEvCx7xByQZ+TxPnZ49dVX8eWXX6qJZ4wWFBSsxYfFk0XrjjvuxNSpU9SaUe9wWCjX6cKUIjEIFhTp8wulXHp5+qnueuXDfIwYHIC7/yOKPec+PPHkU3qvS8FpIZkC4pqJoZDKlQsT/eOIu54AvH0ckZnqiXlTjAcxJyuLZfP09NKXe7l/EI7tq4uy1ffhmyHJKijeiy/ERMdJ0YS8DJUt2WknhsDP1x9PP/00Pv74Y7VaDGDp13iLb8ViRdx5551qEdnDlmlipvB5DGCPizvgIRmXnZ0pv40qkkmLK+C/d2ejYsWK6PVwOt59fgd274lWx/JSUYJJpKtBWQqJy+NPPIqVy5fCL7gQ9z3tjInfhKjpp+dcpUpV9aI7duyovhFDhI4du6NDr734ebizCCdLTS+FyQCWL0jQ2lBQ9erVxaqVK9R3Ydjg4OCkxYKWyM3NXZ9z6623koSYMGGcXs9t3o/pPCz3pon38vbUIr51yyY4CwuZ7qZNW6lO2rB+FVasXIewsDB99qVChUQ5UTjmmpXvBQVG1Fy9eiXd/+Srzti5qpk+cOPGjZrj3UUHRUaWxcyZM9Rpo6I8cuSImmlWhbD2kALi9RnpSdZn0PEzFK67h78Kg6GKm5th3llsWEQ7d+6ixXvKlClWAVlE+VbHqVNJWLpoMcqEh0tayijjyCrVURICbdy4RgxNBm6//S68IsW4bNmy1le9dNhJwuX5FI5RFCgYLoWFBUpzRu2tWzfTGCw7J19Nca4Ei/RN2rXvrOc++OBDWhxYXEh5BpVm+U9NSRRlm6N+lr2wyE7+Mbfl0So0FgNvn0BrbEZH0UmY0Azbt2+X59BKOSjD2NT0zhvv4Z4H8zBvjh9atmyhIY+Pj6/eg8We9+C5DH4pHGac6sTLhAqJiaWQuGYtYEFBnpTzXLEmydpbw1xWrVyJIhEOac6OCklJicqW1q1bo0OH9qJ8h2viKCQmLjMjWZU1t52dHPTeeXlSlGXdtGlL9Zh3bN8swnVEeER51KxZS90KMyarUqWKZtaSBYvh6W0RIULu6YEet/fUIh8gVi9YFgqKSp6sIhvJcgrrSqEEk8iiQklggQapLDoZGenyItYgUlhGBlCH0MGLiYnFgQP7tdNCaqr4QqIXWP3B4kjTm5aWLIJO12vdpSili8/Eez/2XCXs25WH/MwIFR4Zt2HDaim2RnUqdQmLTocOHfDDd9/jgQce1CJHQd77wP0iDG+Eh4chIjwCvuIX0TeigFhMaXV5P5PFVwp/sm4sOhQKhZOdbUTcfCAfTt3BM3mcQqQvsl8C2K1bt2ngSezZs1e9XCrthIRjRhGzdxQ25QsraohHHIwli5coE8PCysrzctGpdxyGD0gUVpTR4kIhZGZmoGvXrshMz8Qf8+epcCgEfxFIeESkLOHiswWocHgNjzGdV6JonQ1/8pMI5jwFQWXJB1PPMHeZAEOQhXL8DJu2bdsq4cMWbVnduHGT6oGU5AQ5J0ev5/2CgyM0uKWC3rt3j84DQgXOGgK+ZER4WblfArKy85RFAQF+ouf64GjMUXiL0EJCgsWpDBPBhkomBGmRYtFi2ni+Ufd99fA3IRHcxYWCOVvu8JhZ7PiimzdvlmUT/vhjgYYPR48eFAE5iI8l3npuPjp16o7abZZj9RLRe5kN1M+hcNh8TaHyJY8cjkawCI9sYb03i1FwcAgihDURwh6eR+HwOlM4zDziajHIxFmFdKEwBcW64/Xr12nkThfg8OH98gJGfXN6RqZE5bWFAQHKTlP4fEEytkHbw9i3sZYG0WFlwrTWskyZUBV2uJh5Fl8Wz5LCudpC+SsuS0i8lC9OS7dr106sWrVafajNG9dqdE5lHxZeCceOHVG9xnFlLCamsMgMGgMKrFq1quols9kpXJQyhWM0ALhosTWL/LXAOQPcCwETzZxl0YiKKqs1ANp3UfSNgxQ3okUHO2UF64X4ombtIIXKTlrt79yJlSuXoEaNGnJOQ9Sv30Drg6i3qJgNo1H67CmJyxISwcSzGPhLMWHxKFPGcODobDJ8OLTXU6s4EhOM2a5o+cgiOolRkZXw1UA78a++Ru3atZVJrA8ie0zmXEvhmDirkC6mBPIlqH+oM4KDg9SZ5PV0GGnB8nPt1GUICPST+G6rsqIgr1CZ06RdvoQZJ2S7phZF+loUzvWG0ykyBXMxAiLM88kMviR1yjPPPKdtYCJCPZaelqmOJqN7ssnFzVmL3cSf9mPu3EXa0Ej/6HoUEHE6VVpELlJABK9hseL1DAWol6iE777nQWGNPbZsXg9PL3c88mIG5u/2UaXNc3ft2irR/VSt5Od13He94rKtmxEYMyCmt86AOFVHBrEFl1UlY37+ERL4aGBLFIozWqd2PcyeM08tHdlzvTLIxCULyRAQA2NWqZyJ7VhrQE/88OFD4iyelGKVJ4qYvUJcpFhVFpZVU8vF32TP9S4g4rKYZAjJqGI5U7WSqnU+DJBZGWf0ng067R6YnjIdSVNQ1zsuS0gEL6eeoSJm32gKisWOgqPVM6ovfDQINVnDa24EBpm4bCERvIVZg8AiZ96SjiB9KC43AmPOhSsiJBO8FVlFmPqG6xtZQMQVFZIJ85Y3unBssOHK4qoUt5sJ/0oB0U15//2PxI9L0gpC+mqsu/rhhx+sZ5zBjeOkXAGw++DrbzyFfMunOBEXg9jYI3j+Iy+88723CKcu+vX7P7Rr1w533HGHtvcR/xoG9e37LqJqpqBCSBmM+G6vNnHRjys5vXR67iFsjH1JhOKAEe+56njff4WAnn32/9DnzQz80N9RYkijRYZhEmtCz4VTp77BJ5/Eqv9yU6PPQ/+xbEx4xPrLYqlSpYqlRYsW1l9nR2J6f/k7WLdvagF9++23llq16lh/XTg2bYq2ZORH6/ZNq6Rz849g777F2LFjm3XPhWHAgEEYN+4beDpZpy1TMd2EeO2dRy1Z2Wef0Pdc+Hjox5bhX35j/WXgphTQjyPHWUQJW39dODZL0forbroiRgdw1szJ2qB5MXh/wEf4cvhA668zuKkExI6s+Xm5mD59mnXPhWHAgIEIDPDH6NGjrXtKwMqkmwILFqy1bl0cNm48aN36O24aAV3K7OzEgAGDLXfddbf1199xUxSxvn3fR2RkoPXXhePdd/vquLjzTRR8w4cagwd/IoHlVvFdfrHuuTBQXx3YfwK165TTBodz4YZmEJukvLx88MsvY6gqrHsvDB988BGCgl21f+b5cMMK6K233sLyFVslEH3idGPBheLZZ5+Hj7ePCoedWs8LFrEbDXv27LG88UY/y6lTp6x7Lg7rN+zTtQhZ1+fDDSmgDz8YYpk4cZJ+I+Ri8dGgjy3Nmja3/vpn3HBFbNiwr3D4aDTuuefui25i+uLLr/VTh2vWnrse6G+wCuqGwbDP/xxMXgyWL99q3bpw3FAC+uOP1dati8fXX42wPPbY49ZfF44bRkCzZi2xbl08hgz+1PLcc89bf10cbggd9O4772P//q3WXxePGjXqYfjwL62/Lg7XvYA++mgo1q5bif/97yXrnrPjq6+/0LmyOQzVbLIhRo38FUXF5//6zHlhZdJ1iYSEBMszTz9r/XV2ZGdnWh588EGtiE9J32TpcktNi6+vryUzM83y5pt9LY/95wnrmZeG6zoW+/TTr/DKK89Zf/0djz32MJKSUnHw8Gbc8dRxianscCpBWDPEB4VFBfj+258R1ZyTMQCbtgFZ6Zw/G+jRrQLqhl/YZ8euWwEtXLAOnTr//SsPw3/shhOHGoKDhTkklRPuNm0dgm7/mYJTyUBZTmYnb5R+cBWKyreAr4MdMos54YHEbkWAq6OxvWELUKGSO26pbcxpey5clwIa9+t01KlbWb8CaoIx0xdffKG929gvkmsmnQs7cXHhOLc7X/kRm6Z8hB07N6NP38nYvYlzYwMcb2v2+h8xLxXu3hasWwL0f0akdx5cdwLq128gNm/egFmzZlj3QGesmTFjhvaPpCAYxZtgwMn+2OwbSaHZ2XFYRFk0uuc93NXQWasyOKqSIyA/mbYN8ceEUVLUPnq2Mlzd7HRSvPPhuhJQ33ffR05eFj4ZemZefs5oTPYYvW3PzLDHWbC4pmC4mHj6qddw1K4GQoLtcGttdx0FcO8TzujxnyTEHJBQ5bXqsHcwZvBjqMKh8+fDdSOglatW4eCBWDz66H0qBOLFF19EYmIC6tZ1FlZxxj2OwoYWFXZFJjsoHLa1s9hxitXVq5frUPROj49GRiqQnwfM+EVetCgAR/cGqpCbNW+JDevXam8Pdn85H64bP8jJIUCFY4LCSU5Oxqpla+DldRybxBfasHodQkONj81RKKZOoXCCgsKQnpaqwz8zM7NwMtYFAcGcRByI2VVVhcOO7hzc17Vbd2UP2fVPuC4ENHnyLKE9pxczmPPCCy/oBChLFy5HVt1b8OnvEVg6+Rjy8i2y30nPI3P4gmaxu73n/UhIPKGTJPR4biIO7snD7i0WfP9eVT2H3ZaPH4/TGSmos3jN888/r887H655Efvww4+xfv0a/PbbNH2RHj16nBYU1xyMx0ZAdlj397fHqVOGkmZ/bBONG7XEgoVzwM/Fd3h4mhatX4cFoSAnAHnCrl533oUWLVtJ8VuJGb9NP82cBQsWICIiQrfPhWvKoNdff0deOBG//z5dhdG5c2edcIW6gZ2baJUyMjN0qrETJ+Kwe/dxLU7stM4iQkEFBYVi67ZNOkdSvW7TkJ4C/DigmgqHcBWmValqTBY+b87s09dy+SfhENeMQZu3bMWiRcvx2qsvaOJpvhlHcZyHu7yUkw7htNfxapzah0KjUqbgqHc4kpozTDz5xEs4YX8XfIKyELMfGDu0qgqbAuB5vDeLFK83BWPiQr7qcM0E9NXwb/F/zz2jCaZwJJ5S4ZjJ4XBPssV4KaO4GSOO8lVonETh+effwJId3cVSFSMw1IKJX1TRa03dRAERvAfZSFB38b4cNRkTE6P7zodrIiA+cvW6UYisEI/JawbC08kfLSo/hIFvS4Ltzowu4hBQ01/h6EeygMOv8vIL0LF9Vxw4cABB1X/GtBHl4OZuWDcK2YTJIMJkDs/h9j/5PyauiQ5av20YPAJ/x9qdv2Hf7D4oOFkWb373LY5gOt79OA3V6qRILnMmY8M55MhHsoyzYFFp+/v5wM3DDdt3bMTsMRWkOBrFqaRwCFMYXEzhmQK/UJQqg1566SU0b1kRaSkuyMxKQlZ2Ehw816Nl05aYOIYzfB7F6F/aIT3rGB66a734Oi7q63ACOeojSa7ep2GDxli6bLGEGUdVcAwvTMtkCsREyd/UX8TQoUPVWl4ISkVALApDhgyBn78bcrIsOJlwUpjgIR5yfR1bT71AFlSqnCdCqYBCh2/Rrul8Vcpc6BQ6O9Mp5IuKKe/QFb/8MlK9ab40B/QxUOVxCoNF02LhXABnCohZ1B599FH9INSF4qoLqEuXLuqcRURK8fDkrAwRqiQ5bJMvy3llOQaWM1LV7/AbenZ7EtXLfiO+jzHBLidz4ozEjMZpollEune/A99997ke54w21E/0i/LyMnUONp7DyXcJirSo2HAu2e2XnvTF4KoKaNiwYahVpwwKcv10mgu+SGpqsua6Mb1YIeb/MVPnNtu1Yz8WruiEmBMZ2LvDA2+8NEmEYgiJDDMXCoLzOHIqDfpHZcuWx6pVy3XIOh1F1THCnJysHB3rz/1k4J69nNv64mcAvSpKmnSeMGGCBIURyMn0RGJSItauXY0lSxapaeW30Dg/7NKlS3EiLkmElojgsDxs3bUDnp72aNS4kpplmnQO+6Se4ULB8t4ULosTXYF169aKNpbiY2coZLKsuBByjxbieQeLo+in29HR0dbUXRwuS0AkX8nF3EcHjNPs7NiRip3y0gwjOGlKXNwJbNm6VYeUF8kLp2ekwy/QCe6eaXj6xTKoULEidmw5CQfn3fAP4Fh8DknnvEfG+FjOiMU6IU4OFRt7TAUkT0SxxfgyA+dVy87JRZ26DTQtjL98fT01ruvWtaPuu1hcloBM62CCwuGU8E4uceJn7Bed4yHe8iI1rx07dtJWh/r16utsWXYOxfDxs4OLawJ6P2ovlikcjg5ZqFojQIpSGBYvH478gjydmKkgv1CsXra8rI++NPUOZ30oLCSb8nRiOz67QITZ675KOrdRUlKM6htOEkUhG9ro4nFRAgoO8kFYWCBCgn01V84G6oUF8/fptDiurh64//4HUL5iBbUoycmnMHv2LP2ISYUKIcjK2YJefVzQpTUnX+Ic+azI8kRWmi9mLnoFtWvVlVgtGcfknsXiOLI5JynplDw7U0ddc7ZPFkVObkAzn59bgEljDqh1Cwoqq1NqFFvydQ5sWrlLwQUJKCzUH+XKloGvn7e8hJ28oBOqVxeLFBFsPeMMli1bgmrVq+n0gJyUgMo0Vz3gfOzcsUuUdnXcdVcv5NutQpfe/ujVRbxlB35NoQCJJ11EZxXj8Uc+x9ivAnTiOLKBE6wkJ3MaQ84daeglLrSGZA6FZMyzbVSeUbFTX3F7n7VKldddCs4rID48KqqMWg/SOT4uHVXqOKJBqyKUr54GD99chAujSuJgwiQ8+sjDWLx0PoZ9MUiYXYCaNavrbA0HonejcuUIWOxy4B6UgYd7J4kGERaI+jp+PBBZeYn4sP8O1KreBVu2bNG66KCgABHyCSnOnDPfW5WwIZRiMd+GjmKmUT+179hUP7BL34qxFjOF379m3Fa+woV/BKUkzmnmuZtTw1M4BfLwNz8Rn2NHH4wa9QN8Q5JwMtZLmBWJvIJY+PlEYeNGozWzcdNaKHDYB2/XAOzZUQAvbyc18U5SBCpWqiQWpSGiqq7HsYRkvPxMNgqLPURv1UbM8XiM+95XLN1CtG/fXgWxevUKTYeTsyuCRBf5+HCiJhe1hCqAPGGeFF1WyNP8V69eBw3bJGLb6lBlkBHFi5IvOIX5c5eq5btYnJVBTBTNKSfT5aT+GZk5SIwvwOyFg6WoVcJ/Xw8WPVRG9EMCbrvf7nQ/P36JKikhCzF7PcUa5aH/pEy0vTsd2VkFiCrnDp+gGHgGbEWr9gcRGuSBo3G+2L23PN55Zwmef3Q71q9fJbrLHfv27cWGDWtRKNQKCiqjczBy6gvOasUaQ+obKmYJ0VT16kzo8p8+UMyeGvrVBoYo1Fk+Pm6IiuDc1WflwT/ibwIyhUPLw1mBSd3h3wzCzLEhaN7WA+9+UYxJ35SXRDpg0A/OkqNGkHjfffeJaT+qypkvQAv3bm93TP/eWXRFHnbtPYJanTNQXGa7mP7ycHa0x7Q5Kbi13TJsXZOnk6JwUjnOFspo3sfHH+XLlVfBcPZzeuS0kEbIIGKR+2tYYU2z6QetWLECAQH+qqjJoJ0Ste/Z88/1PufC34oYE8ClR4/u2r2WE056efrrdKNlywdg5/Y/twJQUA0bNoKvTxlEH9qlvgnnZmQETlMsadalSKxJ1fqSIyLMjFMWHD8sXq/oFc6L/X/PPocvv/xClTAFwjkYPYRJfMFevXrpvaZNm6o6hffnVIUMTSh4+kCOkpHOLk744pdK6Pt/qaLUo1Tv8Fw+Y/4fc/Vel4LTAuLKXFh+qQMiIsQHEa+1/W0F2L09F1nJZXU/wUkkOZkJy3Xz5m3QvMsJ5GZ4Y/zow6ofWNvHYY8075waNZ9WRF6GypUzA7Pq4rnnnse4ceNEkKl6X+o7ow7amBSOwqGFGj9+vKaJGUdGc5vCp7PJefqZZsZqmRmZKFe+pqQ7WOeZrdsoAM8/M0R0U3VN86XgdBHjQ5gAWgUmyvyKHV8m7lgBclKrqCKks8a5plkFwReqUKGiVlN8+eERpCW7o06dBlrMOFUOA1JeQ8pTyQYHc27FSL3mgQcewmefDj2tTGmhOLkc78/gtHbtOvr8nTt3qVAlJVp0tS1MzDcPhpQJEQtZW673Una5ybFTp+L0PNY3hwY2Ov1lhkuFMsgUjjpd4rsUFBjmk8FkrZpVhQn5aNqskU5vvH79ep0jiF5qr163i6e8WP0UXs9omZO7GRPvZqgzSc+X0zbn5jLS5ryMoitkg46bq6uX6i9aIc53xrmpKXjqoDvu6CXbzhLTjdd78/NeTNNaCVnCwsMQFhGmwnJ2ErMvL8L7UO9wxmIKc/pvs3SG4kstWiZOT8FsCMeo7jRpzKJCfXLnnT2RK55rcEi4vHyKHMsVj7qsCoMseuGF5/HBBx+qkiS1KXBu0/tljlIHkQ2OTsZs5YVSbPlSnNA7IDBMi5OHh1HvQ13XuHETLFjwB5Onkbuvrx/mzZot+isZbToUY9+eupJZ5XSeWUb8vI5Fk2zl1IRsIOQ0h5crHEIEVGRRp0sFVCQvz0mUjNmD6QUnJorPc/KkKLxMLFy4QGInN6G4mzUeSpaEVtDauenTp2sOMmEMVimgZBWOsEX0EOtpMjOz5Yl2qiuat2irE8U5uziIsMtrEWOO8wNOmjA5r1GjRog+cFAsXD0sXvKdOKrOuPPuO4Vp3mrZOFsCZxj29vFRNpltaMosq668XJyen9qcm5oufHp6hjAlVSvJSWsyi2uyihaE7n909CEdg84vtXDSXJppWg3mJqsWMjKSVCiso2GslJMjprx6LfT/LgEv3+8mxaxYfKlwKbIrdc58X59A1R3UP0wLpzpdsXQp2orTWFS4FoHB3XVeRwavERJjcfJuzhxKQ2FOh0oG8R70h64UrFaMOsiwXnxJzg1NgRg1dYaXSmXNhNN8ss2cwtmxY4fOT82YaN++/cKEML0+KTFOBW0nCWX1J9u1GjZsrlM0s3qUs3SmpWXKy/qhfI1kzJp0VKeDZ/FilQWffWDPXriL3qlStQqac9p30VEsPixyxuzCBmu4UDhkHJcrjT/5QQaTjCkBCX4PkcqPOWLU8xpBH1+YxY/FgRPjUkjswU4hU0HHx8doYincrKwcsUgN9KX5MmxuYVHiszhd/ICvvNDvuRQ55q3XNGzYQItuXEwcbu99h1pAWkMW3ZAQCZjFOLAYsQgZCt6YN/tq4W+OIsEida4c4ek8zuJHBb5r1261bHv27BbhpItuikVa6il1CHl1hYrVUa7GCezZGCT6xpgClffgx0/KyAuzmJCR9KLZTMxpmf38fEXHcLJuCTMiolQ4tJzuonT5lRizGJnpO1s6rxTOKqALAYVEfcT6n+3bt6mQNmzYiAMHdmsHSlehPZlWp0FFoNBPc5q+Cl/OzAD+tlgcsX/fVnS/pYewJVD1DItqWBgn2zUESOVLxvDac2Xc1cIlc5M5SBPPl6CCrlq1mugWY7YCBo+UO6uKq9XN16CRX4OhfuJ+FmO+LHVOUJAvCgrzdbLcRo0aomXLVuKZt0DdunXVv6KlMq1SSdaUFi6ZQSaoW1hEqLAXL16MMT+PVAYZleq5qFC+hhQdOoJe6jhSh1B5b9ywQYqM+DDCtGeeeUaEzMm6K6sCpkBMYZS2QP6Ky9ZufBE6ZHwxtnkx+NR2dWFPUWEBwiND9PM1ZA0Ve1Zmrn7ij4Kau9VPPzTAWKlGjVpaRUpB/lXHXEv8TUAXSyi+BF+IPS6oTO+8817RMUY9cVTZiuoUlq+5W6tC6A6ElctRBT9ohC+aRu7HqNFj9SMmLKpU4NeDUEpCBaT64vJKmr4cWVShQjmxXvYiNAfEHTfM/aEdNVSI9HFy0kNQv00cfv40BMOGfanTKnPm8yvl+V5pqID4ElwuRUjmNfR5qHSprF97/S1lC6s6EhNPGj1NNzvjkRf55akirJznJb5RLfTsebsIJ1SEd3W/r3E5+JujSFwozWmu6V1T59CBZNFhsEoHku3t8+bOxpEjh0RpG/NSy531ex3z5i/Wee/p6HG5nnEZfhCDWzqNRi0ArRn9IgqILadsi2JFGZUthcAvKtBsc3gBPWHTQ7/ecckC4mWmcIzwJF9rABhysIGQTiL3M5Ck48cKLPpNJYvy9c4e4rL8IENIRjUoq0iMeabzdJug92xWQXDbxIUW4esBl+0oEoaQ2OppfH9RRCfsML5QZQaTN5JQSuKKCIgw2cSFoFBuZMGYuGICKgnzlje6cGyw4fJxVYqYDTcG9u3bpx/ga9OmjcbRlwobif4F+OCDD1CjhiO6dvWAh0c+jsfl4L1+R9Qzizl6HE8+FQx//0CsWJGBGTM2w9fX+N4w6yBYPccgqE+fPn8aZ10SNhLdpPjss8/w++8zhTzV8NHgUPj6cH7SADz6n0XIlmCQ3WntHeyQlHIImSlO2LV7J7LzExCd9AvSCjZok6+bmx1CJRYq49QIJ+JC8NDDQ+Bg76btTeyMMGjQIH2WjUQ3GV599VU8+VI+ThWn4dehDkhNzlONYy7sVcK6KtYqdO3aDQMGvG+98vzgNYXFufjsk+GIjY2RWNJZq3FGjBhhI9HNgkcfeRxDRrvi0PFM7F/aCo/0eVI7m9x///3aLYkVCFxYDTVp0rlnIT0fCooy4eTwk2y1kGW6LMZMyjYS3eDgULhH3kpGTn4xMnb/B+3bt7YeOQO20bZs2RIPP/ywfl3/UrByxyeYOz4L4RFRaP3ACtT2HWU9YiPRDYtt27bh888+x8Hog9pWzaFDVwtff/M1IsKriY81Ad9//82f6osJG4luMDC77Oy+kK1MbE/fjDreFzdn/cWiX7/+uKPXIxgy9B1MGD/OuvfPuP4brGxQkDxxcfFYumQzHvvPHuw/Uf2qEoid9/nlieDgKIwa/dk5CUTYNNENgn59B8LOwYLKlSpcVdNFDBzwARo0aI0jR/eKH/WANnueFySRDdcvpk2baZk7d4Wle/dbrXuuLt5+u59l08Zoy8MPn/kg2T/BpomuY3z00Wfg8KlWrRqiQgXr976uEtgD97NPh+uAnWVL52LceczXX2Ej0XWIIYM/Q9NmbfHdt59gwsTx1r1XD337vYcG9VsiNuYg7n/gbh0ZejGwkeg6Ansaffnl93BxdsIz/338b6H01cCbb/ZFjx734scfP8fo0SOtey8OtujsOsGbb/TF5s0HRRtE4/kXnrlqBGIPVOoNtuD37z8I7dt3w+rV8y6ZQIRNE11jcDhV9MFj2LJ1AwYP/uB0dz6OdryUeTdKwsxas9cbf7PT6dtvv4tq1eogJuYQ+vV7R9vAODKJ42UvBTZNdA3ASXl79OiJF198BSfi03EwepcSiDA7418ugQiS56/dJl999W3cd/+TOrb4rbdeVxPKfvCcF+FSYdNEpQhqGZb4IUM4N+a9mDFjAkaN+tF69OqBWbxx4ybMn78QVSvXxNbta3UEG/sLVa3RGB3aNtbxSpcKmyYqJXAmyrZt22LunAVo3647PD2BkSN/sB69umDTRczRRGRlZ6EY2TrRLMe0c9xol47NLotACmoiG64+3n6nv2XVyu2WO+6407qndPDGG30ta1bvstx3/wPWPVceNnN2FUHztX37DhzYfwzbtq9XJ7Y0hq0ySxmFfTn8O506f+aMaZg1e6b16JWHzZxdYRgjVw189OFQ7N8Xg23b1uKDD94vtXHPn34yDEuXbETMkYPie3W9qgRSUBPZcGXxww+jLIsXrbPc1fsu657SQ//3Blrmz19lub1nL+ueqw+bObvC+ObrH3H06CG88upLOqtUaYFzL06bNgdJifHiPBfirTffsB65+rCR6Arh9TfeQfOmrfHtd5/jjz/mW/deHtauW44jRzfB37cGunTpat37dwwe/ClatuyICeNH4quvh6O0R9TaSHSZmDt3PpwcvfHDD19g4qQJ1r2XBk6m/PnnX+rAc47M4OQ72XkxOBnH77TY67xV8+fPQXj4mYrBgQMHo179pvj6q6GYN2+OdW/pwkaiy8BXX4/A8dgYdO3WGe3atbXuvTj83/89idTUbI3kON1wUlIy3htwL+7o+QbyCqORlLoe2/b8hj63L4KDo7122eDMTS+9XRvBHo9hz+6t6NxnAOBQpFNkaWZa7OHsGABv18YI8OiNQK/7YG/nrs+7GrCR6BLw9lv9UL+BlP6vP8XSpYute8+NouJ0nMz8BPNXDkKuRG8hoaLBJrkgdls7FOuElxZwHFdI1TmybYfCfCC8IvQ7z2RFThbg4QVEVgLqN7XH2knv4bZbe+PzTz/D8x+P0vkdCRfZYLUhM5QxIj8+wG0udnLg0CFg7y7AW+5VpYYFtzfikcuHjUQXgQkTpsDPLxTjfv0Bo0aPPO+UQZzV64033tAphyhiahpOJkMzxWoA7jub6NlmFp94AM8OXgBnIZQoH8QImfio+ANhsE95Xyfe8yg3COHV4uSekolyDo8XC3OOHQamjQL+mMavZJRF7LEYBIVa0LILMH20E76fU4gKVYCsTMDTG0hNsaB3g8ujgI1EFwAS4PPPvtbvuKSknET//u9Zj/wdnKuTgwN5DRcSpuRCsFHUFDvXJCMHGnKbMzmyPonnkHQO9k6o1GIKUvY9h549e2PM2BHo9co3GDnEHr+NkfsX2unE85xtrXnz5jrRKufj48xrVatVEfN3FB/+Eofd2+ww/Sfg3qcMwjk5WzBxeAX8NmkbvL09NS2XChuJ/gHstNX7zgfx1VdD8POY0da9f8esWbPEyZ6rxDFhtqCfbZYmtltxojTu48IJFLjwPPMe3E8iVa9WG+UrVsOM2Z/i7peWwcsH6NeHE1tv00nVOFMvp+Pbu3cfIsKq4MsZ67BpLTBVknvPkwZpDuxwxayfo+Dianz51nwuP/JxubCR6Bz49tsR8PIKEHNwBI0a1tFPFP8V/ILK5MmTdXw7Z89j5lCc5sJMIinYwYxr7qM5M2cUNsnD2chNolFbUTPxuJeXL1q16oTt29bjaMwh5FsOo/dzqxC73x5jhtbDoSP7UL16DZw4no6vZu8V/0pMYazx+XVqmmGvVZN7MnsNzcf733f/g5g4YZz+Znr/6WP+FwIbif4Cjlsf9vlXaNGyAz4Z+j7mStj8VxF98skn+oEnaglqlJSkHdi/LwOfDq+Jxk19sXF9KqZPicPB/Tlo2CRKTGCIEMNRz2f/HU74yW4YXJixpm9laiA+LzKyIm6//T58/HFfuLu76n6SjR3IWt43FoV5dgiJ5Lni1yQBnKSe7WXDXq2iE6fzHuZ9W7ZqjVtu7aFp4L7XX31Jn8V7/dP3/C8ENhKVQN++A9Cx422YNXMCBg8ZdDoTKCJmNj+1z20u7EpRuXIWRv2wBSlNHob3mh9Qsbw3wsIkKrJzRcLJfJxKzEfyqXx07NZJ7mL4RNRaJIM567QJ3pOaycnRGZUqVxM/xRezZ01DaFioXkNHnZM4d31sKjLSivH7L8DtDxka54vXq0paz0z5y/WLL72MkDKhco8ZkpYEPPKfx5TAPPZe37f12fShRo689G6xJv7VJDIFvnfPXvzxx1Jxaj1x5Oj+09Ot8DiF/fzzz5/OIJZe7uM2P/ZDU+EfYCfaIhuZ6YniY4gG2puKR+7KxE9TfNG9R2sxX45KBJZ+Os28nvcjuDY1UJnQKHTt0hPTpo0VDWd8PYWws89DrxdmyDPtECeKgx+FXDXfCbvXVNDrubDb64eDhyIxIQEnxEmnRl3wxzw4SkFwEZPJeaC/+PxTpKam6PP5zLFjx15yl9iS+NeSiK9N4fcT7dO1+5349psh+OWXsbqfoNagw/r+++9rzbGZ8SUJQJj3Ma9j5lDTsOcgtQ33c6EvRPNFlDzfPF6+fGW0aN4Bw4cP1o+y8XDb++eICcxF9G5ArBtc3Sz45t0qonUMDcb7cGFaef/+Az7EoA/ex0dDPhGT9T98/Mnn+PbrL9X0Mi08j+fzHTiKllUQVwL/WhL17z9QQuGm2LxlLR7u84B+VcsUBYX92GOPY9eunUoKmjV+TI6f6uEXs7iPznFmZpY6zZz53byWKzOjTLJwzfPMBlleb+7n+Z063YrDRw5i7ZqVcPcqRM9n58v1djh5zLjfkX0OWDCh4ulrCK55Hz6Hy+CPP1WT1/edN9VZp+Yr+XwzfXw3Eopf47lS+FeSqF/f/uJsdhF1/p1onzG6j2JgpvCLY0888YRmDEGy0DTwuBllMVOM0RhGZspfPVfuIovxiWt+XZXHaP6Yucw8M8N5L2qlBvWaoOft9+Krr4ah+b0jEL3LDvt2AHWbQogATBsRicy0M9rLJAPXvA/vSZDk/E3HnTCfwf0m0cxjvJbXccjQlcK/jkQzZ85CdlYhtmzfiI8+7IvjCZNVwKlpiRj9ww7EHctVrUNQNFw4Gb7xZUejxyAzhpD80Ezhb5oTfi6P51CixrWscDxzPX/zm+s8dlfv++Hr54ct+4bBq8wWyWh+Tx3YtMxfQnhfJYCZNXxGSdPI3wSfy+2Si0lWnmeuCW7zGH/fcsst+PTTT3X/lcC/ikR5+dk4HP8knB1D8Pv6b2ARB1WUC/LF8Y05YUFeUb5EXfaIjbOgapgb/ntvZwT4RuDXn6KxeinNmpFRIja9HzPG1D66m1vmxul9Z47xawxloyqg+y13YMmSOUhIOAI792VYu9QT+XmGv8KFobhJGlObEPxt3p/bJUliwtxv3osFhL9NwlErcojQlcRNT6JNmzdi/YblqF6tDPJy/SXLc+Hofkyc32QcOLIAUeH+cpY/xv5QLOE1PxhVhMKiQoRU3InolL2ISyzG248/imYNJMMkL/u+uxWH9rlp5hr1LoaJMjOuJGmIktItG1UOXbv1xtRpY7Bzx1b9UB4n1OQ1zGTjHgYx+dlG/mb2mIQg+NvcZ2adSRLCPI8kpCllNGieRz+JQ5auNG5KErH+46mnntJmBX5wb//BVUhLcUQ6M02/08JMMHwJ+jke7h4ICvFFw5ZZcHVxg5NdRXFw4zBvZjJefrUXs1gyOwxFjsNQIGH9LW02CwmNj/XxeoNQBqnOEOpMhpoSbtK4GSx2Dpg753fJ4CwJ4zOURAYpDBKaROK2eT3BbTOrzPMIU8PwGPdxzXRR43DN49zHuajnzZun11xp3DQk6t27N/ghZn7Wm1+I9fDME83jrl/sd3VzkWPe+u0s+icUKCf5ZsabZoNgZjA8//7779GgiRdat89FROj9KLRbIbohGxvWHcHzT6xS4rDrhrE+s5j34/YZMuit9Rldu/aQcPswFi/+Q89lPRCddhMkoaRCt3kfasWiohyDNEoU0Tqi+Yzkyh+LENbB+FYp70/CcJtr0zdiZSIL1dXEDU0ifpPwnXfeViFXqVwN1WpnICutkkQ+/BAsM9IYjswIi4JlxMTwl7/5GeP8AiGaqHiKgFGap6eXlmB+VXPx4iX45ucQVCzfSs7LwtZth/FMn0VyH4Mo/CibiwvJc+YTxWcWRmfGPqaNy6FD0ejc5Tb9fjS1EL+WR03Jz3ixQrBho8ayHavfrs7Ly9J9Yrj0g5SSSfK24lw7Oeh3XPkBJ75XoTjrpiZiNYOdHYlnfPjywIED+l48drVxw5GImcxPOdO2u7o6wcefbVee4q9ICeU/cQ1osvhJaH5IXCMS+ceoyNfH1zBn/Ghdfj42b9miQi4ozEZySjyCg0MQHx+HpFMJ8HB1w+QZd+BQ7CF5jgv8/NwQ6PkkKpfrrJWBJllIIPodBmmonfgJRcPUmYuhKYpRrlx5Pf/EiThJW4KQOUO0YgVs37ZV08hmCYulQN6SzrVhrkgmB0cS1wG5Qp68/ELUqdNAznDFo68eQU6WBaERdhjyuh+chdC7dm3B/v1Ge1hpEIi4bkhUMhnnenm2OLP22NW9UPwb8SnSClWT5BfkKykYRkdHH9R9JA/hLyaM3xHncSMMZyYZz+Dn2Phhv4KCbLhIVO/t4y33zsZb/RriWPxWlC9XC15eTti8Pg5Vawaq5pk67hQ+G7L4TyQxyEQzRjJZfSXutxKMJCI4eRQ1SELCSRw/fkLSadQf8d0L2Z2RJYCQ1zdIxDonZ01zbm4+GjUSn0rOpZmiKWSfIdY30QR7e3upGefxmKPRWLV6vXGvUsA1JdE/PdokEwXGJojUlDREH9kKR3tfNUs///yzCpRmgV0xWJL9/QP0y46FhQVyf6r2AvS+szdWrFypjabM0JiYI4iKisC+/TsRWTZEzYubRzrefb829kYfQmhwECIigsUJtsf6VfGiQbz1XuUrVYV9QXM4uuSicuQjqgldhH2mk60VkJJmJ9VMxuIj2o9kNRxo1hgXaFTGd6KDT6IUFuTKMYnOWIXAf0I0+j7OQkKjABSiojybNeYFxUnw8YxS2VEb8/39fP1QvWEqYvdH6Fe6Dx48gKVLl6nsSgPXXBP90+NZp8GSyNbtb779RAhSQU0Vv/3OeQwLxP6np2WIP3FUSniS+jvs6Ve5chVR/XnIkAho3bp1+nl1aqgyocGIjPKXjM1BYlIC7ByO49V3auFgTDQC/RxRu1owiiz8Lr2LZLKEx3aioiysfPRCYXZV0TZuSEpbgl5dp6CowAV169ZTJ51akuk0nVx+o57fid60aRMcxDfzEk1BbUPNQ5NcUHBGAwn3KAj9vj1BAjmJ+aLpyssrRL0G1bBjW7TeLyIiHHHxMXCQdLFQsFNacChw4pjRD6l551j88PkpSc9BNZ2lgStOoubNG6iJoBKhHtHSKUJhCTM+gyrqWH4zc3fuOqBkOF8SWGLpJBYWH8eJ4xb1I1jCp0//TT83UKVKNdEsR7VfT05OtpKIURi/SEzfg91FqfJDw4LRsGEN5Obl4NDhgziRuATP/a8O9h89hED/fLRr4iuOqr0E846ydhbfyV0y3AuJCT6wh4/4Jh5ISFmBCb8cxKqFDjhy5Lh+jZTf3KaWpNZkutg19cCBfap93Nw81SyZX0Y2aq6LhDiFxrb4aXb2Rv2QuESqgUgEmk2a5pycXPS4oxHmzNipDbo8j8OG2G+bxCVp+dzs7CxJQ5z+vu8JZ4z+8hR27d6vJrY0cMkk4mWmuXnvvXcxetQP+psOoL0s9EEKC4zO6UVCnJzsAoSEsuq9GCdPQEJww1lkKbVXEyM7z4Hbbm+KxHgLXnvtdXGAE0TrxKB16w7YtXMHEk+dRMqpNCm1RQgSAZNAEuzKsy2aGfsO7BSNFSpLZckgR6RkT0flGvHYvidbHO183NWdGsENxRaJbCRkLi52Q06eFxJO+qK40FPMRwaSUlLww5cnkJ8ZqhnFdyI5q1atqkTiPlbsnThxTNNriMVRzRwJTBKRNPxELs0rIyr+5rYxrYtRM80C5yBEoj9VJOfc/3gl/PLDITVjJA6vo1/F5/O5Rh5AtN1m3c9RsIO+c8Fz9x9D7LEEg5ylgEsikXkJSRMZaWgSrbkVIeTm5evL1m0CJMX7o0xQVWzcuFGE5QjfkAT4+lMruWLnRiAkIgPdepXB+BE5OtnlseOJp+9dEs++UwPbNpxA9cYFmDPaW55rkUgqSExNLvjdLvazMejMNDEsdkDb1h215tnL0w2Vq1aWkDoIielzUKvJRqxY7oWocuIrdc2V850kC8V5LfLASUlvVqafmEgP4UA6/vvYKpQt00TTRNOwaNEifcYDDzygoTnN0vbtm/lU3c+1nZ2DaAk3zXi2wfFag3hF8PTwwPG440oe/hYPSU0Y35i+FKMwRoKMHt3cfcQXK6d39fHxQ15RNHIzJX2iaTk5OZ1pQ+4OWtdELUjQJ7r//vvQqdPfu/NeLVwUicxTuaZ/UblyWRWfg6jNQrHfFNaj/3PDT8NPyDnAm0NC8e1AD33JylVDEFL+ALavc4KrUxSSkoxO6g6uJzHs50g8fUeKaKlCcZLPVL7xeJvWrbF3314hpkVKp9HA+f2iLISVtWDY/wKwar6jaJECMVdhkpZCpKUnaJTk6e0imilAR4tWqVYWtRoUwdVnFdZvyhFfBuhzX6Y4qDQFTjiVHIXERF+4i3b85pt1WD7bImF0PX0+MycpKUlHYdCE0GRu2bJR00M58D1JHDNjSQJqH1dXdrq3009DxcbGIjk5RaMxtp/R1JnOtuGQU6MYZt9dri0Qk8fO+dQkvE++ON6eHl5KIMqYTribm7uacA778QnIQVJcgKTBA+vWrsTB6COlpoWICyaRITBjIftDQwN1v6uYjLw8Q8W/PDAMQ989DifXdFSs6ozKNZ0lNHZDj3t9cWR/NnLSw/Djp/ZiznI1o+lUJiYfQu9H7TF5pJTMYhfExSXpM0aPHo2PP/5YhcwZvrJPC/AMmclg8iowsghPD86GpcgOBzfbI/mkKx54RBxZ0VBF8gwPD1eE+HhJpjli+SJ7RIR5ICKSja+FcswPw77YiWk/pWrNdrFkIDOfpsfL00MIlqKZw/R6iUnhe2ZJxESi0KQwfTRXJA8rM+mHNG/eQjXz6tWrVVvRr2OhYys/zXyukklIJBpJckCeZ1SKsk6I96HfVL1GXT2fPhBJw2+1kqTUTpRDdHS0Ppsakt9vJckZcLCXAslvLqWBfySReZhrmimun3zyMcybO1siG5oROxFMAd770hs/DPHXUJuC5mXPvZeJPatux97du8WXSdH7mOB9uAQFhaBV91iMlIjC3d0D7Tt01evj4+NVQGxfysrK1HNpBqjV6H8YMNuTJG3WNQXu4GBB2epA/bbi0EomsfqlMN8ezRuWg4cQZd/+JPw+IQknY8S0SuYRFtEsrUTr1axRU+txfvvtN/GrCoQw2WqWvL19dOE2CeLgYBDHaP5wRM2aNVG+fAUNKpjhhslidJUvS66QUnxEMWHcT4eZmogJI2E0OpN3cZT7upFE8i5+vkGILFsG+/cdUbmTsH5+4qdZcoV8jioHEpn9n55+oxhzxpXFr7+OU1NKkHClhfOSiIfMw3wRvjAXblcoHw5nSSgFQxJ16OGOY/vLIyHpCJp3TEO5yp6YN76s+ixng6GqXTTCYklkqeEYc1+fIIRFWdCoww7M+Kk2Nmxcc1pYHKvOzKCJKSjIR7aVTMxs7me6SBqOEGWqSQ/el6/AQmm+KH03EpQalR+Ra9CgkZibZIwZ87Pcw+rfSZr4HJKGGcLzuTa0Da9lu5gd7rzzTr2G5Jg9e7YQnvU/RqMqgwjKixqF6eM2icU1ScD0OTo7Ik9M5GkiiV+kTR6S2LLlqgth8jSi5HDrihUqwsWtELFH0yUNdujU0x57ttpLeJ+Hn376VYMK0zcqTfyJRCU2Ffxtah+uDQ1jmLOI8BBty2GGkEQ/zg7Bf3oeRMPmzujQ3RuLp9aXMPiQnkswUmGYykpC2nk6gHxhM3Rdu3at1q2EhESKKg9HpdoZCBBH/PCeskg45oWVK1fqtcwMDnPh9dymxqpcuRJ2796jpKSWYhpNE0Ewk01wH9vGGjRooO80cuSPelxLOTkolzA9JIpJHHOh+eAxkocdu7jNZ5EkEydO+JO8CGNlbhvH6NewfYyOtKeYSVcXV1l7iXnar+cZzzaeQ5NKJ3voj1EY+amXVqRSnqxc5cjYPXu3oX//AejR43Y5xi4t1wZnJdGZNUuS0ch3ZtvopceSWDYqTDOugPUdIpSRs/3xcJcU0S7VkZaWqpnO9iiq2LCwcPURzLHprF/p0KE91q1brwKgnScxKDxGQSEhwdqNo37DyggKS8XCWcnqYDLDSR76GaZpY8kmSACmg+krkHNpMorFi2b6SYCaterps/6Yb3SJ8PENtF5jXGdkoNG19YypMjSWQUhqtWIh0K2637xuwoTxmgaDrNTe3M/qAqMl3c/PX8/btnWrrr28PCX6ctdCxMW8F3scMLLcunWT3M+oA+K9ioSkclc9j008lN+nn36prfNsyL0W2qcklERMFMH1Xxcjg4wGTP5mhnBhZMESyJEEve+4TSMKi+zPz7fgm8lB+Lp/GJJOnVRTxJc3M4PajGaLL08SPPTQg2rvjx6NwZw5c1QgzHASisSihuKajqMJpoP34X6mLy9PnPacDE0XQYIXF0nEI9v2jjRNrFawaiTZ4C+m183NS44Z3TYMP8cwYYb5MnwdajS+P69t27aNRmEcWjRz5gz1dSQpsrCQQYKNMDGLSXK9Gzp36YxBAz4QXzAPt/UsxIplrgiWdy5fvpzek424JCufx7QZOWBUNmp6ySoB5caokPJijTWjPdYJUT7cb553LWEngtf0mwQxyGOuDV/I0EKGBjLIwwbBXNUCVM/GuPJkUckHJKr6UfZlyDlyvlzLDKPzyndlKFyxYhW9L7txcPw4hfTEE49jwYKF6N69m67Z1GHUQOdo0wbTwromCphCM0toZkaSpoUlnhWJbKHXFm81Zfbq1MpbIC83X8JnXsPuogVqglnByZvwfJ4bGBim/gifYURcjkpuRkPMLDZrMLznc5kepoEahqM/ypYtp9f+Me8Pna+o930F+H2qHfoPKsSbLzur6apWszoqVa4s5stFtZCraGkPrtn2JgXNNJl8Fp9tFjz+Nhdqdi4873ogjwklEYVCkE9nCHTGlFHwGp5KhjE0pTDZMMgBc/zN4/n5hdY1zzVazE3S8RySjZqHjY8pKcmynanX85n0cVj7S+GRWDt37lQnmoKj1qL5YtMC24p4TmZmqtxTnFErQZlGCpyZRQ3FfjY8li9poFmrWau2+BCusp0nme6taTG/Jsh0bt++UTVCVFRFJQ2JdOzYcT2feoumjJnGe9etW1e1K3sL+PsFYvGCBXqP5198ETUkQhv0wfNIPuWoGu+223uqWWQjLQnj6eUNbzVlHkoGEpD1PbwficE0mORhGkpum8v1RB4Tp30igzjcNFS3QR6TGAxTjUoydkngPvN8vhPtP1/OdGR5G1agkUQavTGSEtIZJEpVrcUwmg4mf1Or8V4kCKvw69Spo10+qMINjZKn1zIdaakJmj7VLNR0IliGxtR6OTlsailA/QasZbZH/+9i8HRPV5xMOKak4bgvXz8vuUe21v0Qj/4vCR+9kY/EhBNwFvPl7i5+mdybGU//jRnLgsCJExgQLF26SEobdHb8atWrq7Z69y2jY1yzFs1RoVJFrYVmSz7JweM+XHx8hURs8yKBhDRiyqiB+M58hkkg05RxTXD7eiROSZwzxOduEsn0fQxtZPggctmfSocZCRkCMEjE67kYRGSIm6dEokPMNh5GGIysOC/PyZPxqmVIFhKEWochN7UC91OI+fm5ck2C6AVJl9xXTY9kADMsh9owv0gdZz6TZpBajBqNz2apJyHpVDu7ZSM9xV6d2O07tiMyogJ+XpSDOxpnynUZYmY8JA1GqE2/iOmpVq2Kkpra4u677sFXX3yhz/bz80HHLl2UCCSYYW5E43h6aMUkW+5JXhKHPh1JZZCFvhZNpiE/Xn+9apkLwTlJZMI8TEKZS8nScr6SwmvNxdRsJBMr2+jzkCjsfUgikTjUTuwjnZ2diR07dumoVGog4kTcUfVvSGLWo/DZzITs7FzRZHmqfVjZwgZMi8VBCJmlRCJhmZFMAzOLBYETQvF6lnwSt0kbSX9uE6xetRQenl6y30U1h69EkC5ijvh+Jf0RswmEay5sJ2O0yY5h3Gb0RVKZJoqLSZSzyc5cblT8I4lKwjz1Ul+Y13MhmQwTly2aJh1JSYk4cYJa6biSibW+W7du08ozZnJMTLQ2F9BxZgu39jsWba/dRcXM1q/f5HQGkTCm9iJxCWY0j3PhM5m5NKGG5hMfsJjtb3mIjT2CCuUrCBl8NePd3Om3GP4LScOFJo6EYX9smio+j6QxzJTbabNUkjRciBudLOfCRZHoSoKOO/0laiaOaadWYsRGEh0/fkwbLdkPmfv279slmV2ktbY0QzQHvJYajYSavrYM7mppzHZBTcOOWsxg/mZmEsw8HmMm0ymPrBInpsseB7eHy/2MsH7duhW4rccdCA4KVlIYhBFnWMliaBiG9ySTUZNtmqc/k8Yky81ImLPhmpGI4KNNM0cNkZ6epsThqAf6IEeOHNUuF+vXr1Kn2mKhJnKiX6sduuir1a/fULRKtpwXrz4HF/o/NHvUSNwmeUww6qMW9Pf3k4w3BvZRg/D8yIhw8atqqe/k6+undTHcNjWRqWlIGJMk/0bS/BXXlEQEH0+tRELQxDBai48/qb0VDx06rENt5s6ZKc5zjobtjKBIPFYpFBTm4aW+VTB7vDu8fQwfJTtL7iH+lpeXu96bJosZzcz3EId33dp1qjlIiM49A+DumYuRw6O14fWZZ/5PTWhISBldUwORPKaWIf6tRDkfHPoLrNvXDGbGMLONkm3sMys59+/bixzRVOq/yHlscec/Dw9fFGVXkZDcqNnt+egB7NvmLxnvpi3p1ET0X5p1yEFinIf2CKharbLcBxi7wA2/DHfBgtn7cHuvO5RAbIWvWLGC1k1RC5GUvG9JbWPD33FeTfTXQ1dLiHyOadZottj1gz4SqwBY6Uet9MUXn8k5RVrjW1DISk+2LdmjXr2Gmi5PLzuwwwDrf9hUwntS27CagL6Mk0cCHF3ikRZfXX2ZNWuWC0Ec8euvE7URmE0W1Dz0jUqaKxv+GX8i0V9J81dcDaHymVxIIsNMGZWa7FJBH8moTzohznackurHH76FkzM7vhs1yI6OLqhWrYaam6CwQtRpHof5EyPFAXeTa0/C3cNZ/Rr6RUw/fa+jR6PRp88j6Ny5q2if8toWRY3De9iIc/E4pyb66+6rRyCSx1gbzSxGnxuSiT4SmyholkzNRH+J5CKZWEstd9H/cgvtNsHmhpCQUNFCrnptuXIVRUOlY9/+3XLIgv7vf6j9j9kbkE44tQ4XGy4dF+RYm6dcGSKRMH8mEPcZmsjYph/EhU4xicSKSfbJPnUqScnEhZWQrGQk6dauXYW9e/fAXYjDe/Bezq4uEm1FomGjZuhx222oWZOjWY1+0CWdZPo7NlweSj06M8hjLiV7C/y5qwm1EUlUsuGW2/SXWD/EYyQaiWCG9vRp6N8YoTm7SnjocdNUEfzN+3Nt7rPh8lDqJDJhkMdYmKmGVjKiMfovDPnpG7FXAPvtcJ8xbsuYe5DXGe1b7Ots1CyzctA0UWZEZZ5rEqfkYsOVwTUjUUmYmWyaMRLF3KaGMtZGMk0CUItwIYlMv4a/bQQpfVwXJDJhJsUklKGhzmgrsx6JKEmYkosNpY/rikRng5m8vybTJIyNONce1z2JbLDBhn8BbJrIhsuCrZbtX4wZM2Zg4cKF1l+XBpsG+peAtf3sKTp79jxdc/QLI192SSZYncKIl11lOJ/Ao48+iqioKD12PtgIdJODbY1vvdUP//tfRVSuzPbFYvz32Wjk5eZopzzf4BQ8eE8DJCVmYczYQ0hKyoCfr482CZldgDt16oR77rlHyfVX2Ah0E4PT8ezYvgOfft4EBYUxYE/QYcOOY/vWFGRmZcCCQjzV1w0eXp5w87ATsgBRXkHwtm+BBQsSMHToOKSk5MLX11tr/kkojgN89913rU+wEeimxW239RSNUxEJCen49deGssceKekn8H/P7AcHMmTnZOkYvQK7REwauwT+AT6IS1uCmPQJQqws2DsB/l5OiPAsC3c0weTJe4V803RuJHbQ4zxR7NxnI9BNiLZtO2LW0uZ46YmTcHLOR8NGQVi5Il5ngtOJwWTJzcsTs5WENWvWaAP1X1FUnI/Y1Jk4mjJRfCM7BPp74uVHNwL5YQgJCtFuwvyslY1ANxm6duuCzyZFCkmKMfx1o8Ha7NXArjMcvMk2xfSMdGxYv8F61T8jOeOAaKTK6HXH7YiMiNLWgKFDh9rC+JsFJEifR3ri4/GRSEspRuMyo7XXJx1lrtldhmP3GG2xR8TFkIcgeYivhrfBww+31m062jYNdBOAmmXIp4+jx1MuiI8twC0Nxur+SpUqgkO2zYGZ1EacIpBTz1wKiizD4GBXQbaOY8rvJ3HX7f1tGuhGBzXK9DkvoNf/OWL90vTT5CEOHozWyInnkDyMpC6VPHlFa7Dz6BbkQ8whDuGO297R/TYC3eDo0L4bKjTLwS9fJOCZu6dY955B48aNVfv85z//kdB8gXXvxWPQoEnIOfEWnnvuFxyILy/3NGb+t5mwGxh33HGHDiPnAMydu7Zb91557NmzR8i3Aikpp1DsNw3vv3DGf7JpoBsUTz/9tJglY3KJq0keYsrU31CzZgMsWjTvT+QhbAS6AVFY+AWGDesiZsRZpxO8mnjjzTfRuVMvbNiwGMuX//0zVjYTdoOhuHga7O2DkYPfUZD5Crw9y1iPXHlw5rnVqzchLTUZHTu1Oev3YG0a6AZCSuEivPf+Dizb+wXWHNx7VclDzJo1B1Uq18bceTPP+TFhG4FuIAztt1xnNPnl+2PoUGmmde/VwSuvvI5u3e7Cjh2rsWrVSuvev8NGoBsEX37xLerWa6ATsP/w+Rrr3quDVatWo2LFali4cAYaNW5g3Xt22Ah0A2D9+k1o0LAlJowfixUrVlj3Xj3Mn78IlarUEBP2G9q1a2fde3bYCHSdg80UcXGpmD1rMiZPnmDde/Xwv/+9itt63INd29dhzZrV1r3nho1A1zm+GPYtDuzfhV533HbVZxpZtGgxqlatjYULZsjaaDz9J9gIdB2jb9+BKFe+CmKPRaNp06bWvVcPS5YsR4UKVTFzxjTccust1r3nh41A1yl+/PFnNGnSClOmjsGXX35h3Xv18BJN1233Yvu2NViz9sKddBuBrkNERx+GvZ0T1q1bhsmTJlr3Xj3Mmj0bNWvUw+rVi1Guwj+PxCgJG4GuQ0ycMFU/f/XKKy9a91xdrFuzScL2qpg6ZTzu6t3buvfCYCPQdYa33n4PLVq2h4O98XG/q43/vfwq2nXoJhHXYqxafe4Kw3PBRqDrCG+/0x89e9yHkSO/QJ8+fax7rx7mzp2HyIhyiD64FzVrVrPuvTjYCHSdYMzYX9GyRVshzzCMHTvGuvfqYu3ajWjerD1mzpyCXr1ut+69ONgIdB0gLu4EcrIKJALaJNHX99a9Vwdm54vnnnsBTRq3xE+jv9LPgl4qbAS6DjB69Fjt+N67d0/rngsDJyX9J7DDmQmSh1Ms//zzzwgLi8KJE8cx8MP3tbab/aYvBTYCXWO89XY/tGzVEYeO7EXFShU1kzlE50K6afErROcDyWJOEWjejhOyH9h/WMxlB1SuEqXEZbdYjqG/JEhCbbgG2LFjh+X119+yrFm103LX3fdYhDQW0Ranl6sBIZTl1lt7WiZOnG3p0KGjPvPw4cOWbdu2WfLy8qxnXRxsGugaoHGjxti0aQvKhETi1/EjMObnn05PGmouVxqS1/jq62/RunVbpCQnYMqUyaqNOFKV67PNvHEhsBGoFMEZ+Lt3747AoCAsXboMOblZeOqpJ/UDMleDNCWRLURJTDiFVq074UT8EfWN+AWkcePGoVatWtazLh42ApUi+CkGftiXXxHq2Kk7qleviNq1Lz3zLhTUMs/+9zl06twDv/46QmfVYFXBjBm/o2PHjjoH0KXCRqBSxPvvD0CNmnXxUJ+nsXjRHPTseXFR16ViwoSJYjabisZZjX179+gnSNlhvnLlKjob2eXARqBSAIfecGRoQYEF3bvdie++/QwjRnyvI0ZLA3v3HED1GvWxdPECLFq0SE1p2bJl8fDDD+snsS4Lhi9tw9XGiy++bJk9e6nl5Zdfte6xXLVoqyQGDvzIsnLldst/n/mvRYhj3XvlYNNApYCkpCTxdRpix/YNeO21V6x7cdUdZwnPERIShuXL/4CLq+tVaZy1EegqgjOjEqxp5ndgg0OM6eFKC7//PgcR4WWxcOE8fP75Z9a9VxY2Al1FcOq4/u99iLp1m2KxZOJ//vOo9cjVhVgWvPVmX3Tpcjum/zYe8+fPtR658rAR6Cpi0Icfo0vXnvj5568x9pfSaWEnVq9egzp1G2Le/Glo0KD+Ve2MbyPQFQZLP7Fo4RI0aNQcEyeOxq+//qr7SgvLl6+Gk5MzVixfhmeeedq69+rARqArDDrGrLiLPZ4gGbgAffu+bT1SOqDpateuG+bOnSoh+6VPKHWhsBHoKuDrr77HqcQENG7cUOdVLi0sWrQUjRq3wKyZk3D//Q9Y915d2Ah0hfG2aAAvb3/Exh665F5+l4qtW7chIyMNmzZtQKdOHa17ry5sBLqC+GjQULTv0B2TJo7FsC8+t+4tHfTr9wFaNGuPJUvmifN89aKuv8I2wdQVwpw588Rx9cX3332CKVP/Ptnl1QTn8bGDK1asWIQnn3xMO6aVFmwa6AqAE3mnp+dh+rSx+Onnn6x7Lw95+WmYMXM8xk/4CWnpSda9Z8eBfYdwIv44jh2LLVXyEDYNdAUwbNg3SEo6iS5dOqFNG2MW90sFJ8586KGH9XMEzJqYmBiN6oizzYfYt+8AdOvaC8O/+ggTJoy37i092Ah0mXjvvYEIDAhG/MlYfPjhB9a9lwbW2WRlZStx+FG4hJOpSEiMk99F2ofHy9sLmzdttp4NfPvtDyhfrhqWLJ2N1157tVQjPhM2E3YZeOONd1G7VkP8PmPqZZHny+HDROv0QWZmFlJTU7F//35UrpmBHTs34eTJ4ygusmi305TkFLRo0UyvMbuixhw7jPDwsGtCHsKmgS4RH34wGE2atsXgwf0uucIuOSUZzz77f7C3s9ORGIcPH0Z6RiL27jksR4uQlLoCCSn7MHfV//DhCy5wcXHVURZVqgWhVYu70bFjd3HaP8dzg34BrLlYLGtLsTc8XSvC170dynj1gbtLfePgVYCNQJeAmTNnw9XVHz/++AUmTrz0WcPuuONOIQ6/nmMRHyoFjbqsg1dAIRwd7eDsBNFIQGE+/SJg0TQ3HD/sBAcHRzzyyOPo0eMeTJ70M3q9NBweTnYShbEZBTgaL0u0cX+Sivsc7Syo39AOFUKeQZRfPzg6XLkeATYCXSRiY2Oxdt12LPxjJj4c9KGYjgDrkXMjLXs2ThV8jQED5+L+Z4D5EuXvWnQrLHb5Sh5qHzf/vQiKkNxnpgsb/MQipaUaPkZWFhASDtRs4AC34iYoSPg/JCScQIOuA+Dqk6HkYd9GV6tDwt/5ch9zSCG7HWWIH75zu2i9RKBKFeDBzhmi+TysZ1w6bAS6SHz99Y84GR+H2nVq4O6777LuPTv2x0tGJ4/EjFGvwMnFDoWFBfrVHC6ieGBnX6yD+rKyMlG5cnXU7zQZVRslqMbJyhBSCCuCPGUtxCApCu0t+OOnj1CzVn3Mmj8M978yHx7WhvYCycVCa046yXW5uYCXu6GBODiV3MqV+0aLdTy8DyhX1YLOjd5CuYBBxkWXCBuBLgIfDBwMf4m41q1bjp//ob7nww8/1A5l7PdMEXPoMBdqGy5nE7udnb0Sq/XDXyMyzA7CF4hfjQwhg4eQYfnY99Gr11349utheLj/COTl0XcScghhxLIhJQlYMReYOsoBp+LlXsX58PC0R6XaxSgudERhQSGGjrWDi9xrtwRz1cU1ahA8DQFevawpuHjYCHSBeOed/joZwTfffor58+dZ954dL7zwgg7hoWhJFo7BUq1jJQ5//7U7K38mS5TF/RxubClyQVbhTtzy+DIEhQILRt2Nts2fFvO5FE3v/lC0l0UIBCTEAbPHA5uW+sv1GTpsiEOa+W2wkJAQieJOomqVGqjacAseeDlT0mCHHeuA38cC94o5bV//TdQse+layEagC8CAAR+hZcuOGDnyS4wbJxHPefB///d/8PX1PU0cU+NwmwvF/VfyMCRPSUnRjl8kHiMtaiu93pKNdvfPRMa+T+Dl4Y3DyZ+gXN2d+OQ1IO6QP3Lz0/SjcuYzypcvb5CmalWJ6uLxvwHJCCyXhtiDgH+IYdKcnC3Yv9UT47/yw4n4GGsqLg22eqB/wM8//4K6dRpi3txpGDLkI+ves+O5557TCj/TVJnrksQhOUwCcR9rmtkUQlDzmOQhaP5cnLxxYuN7aFC/OebOWYTmt+3EynkO4sc4oladyvrd0rp16yr5mjVrpmO+KpSviSfe3Irv/ziMmi3TkJYi/pC/QZyJX5bDZ/+rinnjIhEU7KvPuRzYCHQe7Ny1GxkSvhw9egjhEWUQGRlpPfJ38PtdJAo1CWe6yJLQiZqFpqskebiQGIzmjh07pvu5mJqHhCNMovn5BqFN666YOvUX9HlvjPpIS36T0FwIw2fw3ryG53KalgeecMJLw1bgyLEc7N8hTvNuwM3dgp8/jsLnr1RBUryz+Et2el1U1MVNqHk22Ah0DhTkF2Da1N+FNBUw/4/ZeOmll6xH/ozt27fj2WefVfLQ9yBhuCZ5uDCTMzMzdeE2v6J86NAh69X0fQzymM4278N93C4oLEK58hWwZcsaxBzfjLxccZqFQCdPGETkl5h5Le/p7xuBd39cg473xyPuiGgbJ4g/ZMGvn5fDsNeqoSDHQ+57Jrv5jNq1a1t/XTpsBDoHBgwYhK5deuGnn7/B7Nln/zIOifPjjz9qRpIcJlm4ZjODOXETSUEtQXLxG+7MPIIkMcljksZc85oKFapIyN4QCxfNQ4BvRXWcqaDy8x3g6xOi96K/1bTTSTz27i55nh0O7QWcXSTK2uCtxEk75QJWMxqaze50B3vev1WrVrp9ObAR6Cx4/fV3ceutd2Ps2G8xfdpUzdC/guRhxpM8OTmFqFAxT8ycq/gkzigusj9NApKGmojbJQnChcN+mKHmPtNscQkPL4+O7W/B5Ik/ISgoUI4DM79vCs7C8u3MXLzz/WHUbZGOweP3oWaTDGxYDhwTxWZnZ8GXb1bDluUSuglPeS8++6GHH9X2Mt6H+/isihUvv+uHjUB/wauvvoW2bTtj1uxJeOvtNzRjzQzmQtBZJnmoZRwci7BhzWpMHrdZCBGN/LwdaNkqHseOboab61E0bGSn07fwfNO/4X1Mn4cwSePq6qLHXFzcxXRGYfXqRTiVnKD77O0d4O5YF5OGNUBhAeRciKOcjaJiO0SL1ml/GzBvfAC+61dNzJeRZvPeH340VO9RXFwkhDW0HdMSHBys51wObAQqgaFDP0WVqtVwMHqPOJhhogXCdb9JHJqM559/XjOA5iktPR9L/1gumWKP1Ztb45Zbg2EpBm7tWUZCa2esWp6AYUNX/Mm/4ZrkoeYxTRfBY9nZhqYKDiojkVQVLFm6UOtzuOTl5WrFZHZqZQSWEf/GG0iR4C02Gqjb1ILhb0nYvttokec9+ZyBHw5Gn4f/gzdffwVZYloZ7XEqFx7js6/EUGdbPVAJsE9ztWp1MG78SEyaNFEFbWYGmxyGDjVKMomUnZ2PwwfX4FBMAQrLVMHdjjE44F4Id29XZGcVwdXFHrt3ZWLA4LpYtMBfSzyvo9YheUxfxISRDXYICyuLHj3vxg/ffw7xeHTmMHbx4HF7hzz0emEG9m0HMtOAUAmidq53weo55TSdJB/vHx4RIaF9fRw9chj33v8gcsWE7ty5XZz3aCQmJCI+/oQ+k5/zvlzYNJAV/foNENPVDWPHfIfJkyfpPpM8EyZMwCeffHKaPAUFRVizfDGOxebh8REz0CVxO+5t1hZln5yE+JgkHI7ORpBXgpxbjEV/+Op1pvZhyf+r6eJ+IiAgGDVq1Ma8edORm5ejDjirBXi8bK2duP25GRqWH9kPhJeDRFihWDuvwul6I8LLyxtPPvkMWrdpJ6TZoRM70NRu3rQJBw8clMiu4PRzrwT+tQRihpowneZff/0e036bfjpDec7w4cOxdu1a3TYjKicnB7Tr3AXtOnXGqTlfotzD3bEkIBHuq55CTr4zmtbNxK79LqI9hDhyK2ofZphptkwCmcQi7O0d4ePtC2cnF2zcsEauKVQzWVRUjDb3zUC9DnvkN+Ao4Xm9ZjRZlZCd7qPXU0u1aNkaTZo1xxtvvyumVUxdVqY+k5M55Isj/+TTz6oZTElO1ueVJN3l4F9vwt5+qx9at+qElasW4rXXX9aaZIJ1OdOmTcMvv/xyOpPNUlvyNzOPfgUdZe6nONne5OrG+p1iJIufQgJxYT/nktqnJIEiRKX07Hkfvhw+SDLa6ANdIOH6Xa9NRFaanWg9ICcT4stYMHFYDW1A5fW835tv90NqSjLKhIbJ+hTGjPkJL770ikSQUxASHILNWzbhZHz86fQT9KdYmXm5+FcTaPz4iUIUICkxHpUqSQbebkw5R5Gw9P/3v/9Vx5Pb9vZU+2fCbBOm+LiPZOCaTrI2iFqPsbSb5OFxc7+59vT0QZcuPbF61SIcOLhP99nZ5+KOl2Yjeqcd5k0Bbu8D7NroiA0LKp2+juC2q6ub+E5hqF6jJmbPnIFACfvbtOuAhg0bod+7b50+30w7Cwe7zV4J/GsJtG/vPsyduxBePr5Ys3oZfvjhzCcGSIQHHnhA/QeaHTZNsM2JobQDO+cIzMwwFxMUp/mb29RQrOwjgQge435T7PzNeRN9fQMwbep40WQuiKq5Dw0770H0LnGSNwJN2wGTvw9ExinW4/y5WoHbZcuXx6OPPo73rOPwQ4VMiQkJp7UbwfcwCc62sys14cN15gOVDpdZAqdO/Q3lK1TFrJlT8eOPI6xHDNBPiY6OVgJxIZgBvr7eGvq6ublq5uXnG100WL/CxfSRTHIQrEhkAyedbzPjCa55bmREBbRo3gl/zJ8pxx3Rsc9cNOi4R46TyEDjthaMGFARaYn+ej7B+3AxzWGGEHzUyBHo+94ATXv8iRN63PS3uJhk4z1YGK4UrisC5Rdd4nT7F4kPBg5C8xYdMWfOFEyfPu1PGU5CvPrqK7IuVIETPM7aZPbXoUkzh96QSN7eXuo30YwwowoK8pWgppNKAjHTSET6HCYhOdGlm5sn2rXtKlHfaDi4JODuV2fA0y9PeyPGHBDT5iPk6V9VyHtGe3Ex02uSgrXhjLQ++2SI7idxSr4TzzHTw7S0aNFCt68E/nUmbPOWLdi0YSviTp7Aqy+/qL4KQTEws9mqnpkpOQg6rgXibKZpBR81kBFF0Y/5sxkzYbEUa+ax4o+ZzkxjxlL78P68nuA53L799ruRJ/5VuvNHyMo7jmx5LOt3oirJSXYWjP+8mtzfcJSZ8SZ5uDb3ceE2wf38zfsTXDMNNKMlNSDb71q2bKnnXC6uMxN29TFrxmwxXTWQm5N1mjwUOisKGXUxw+nrMIMZWQUHl0H58uW06wNDYh/xmdjexUwzMvLMYpZ83iMtLVU0Q7pqI55HUlFT8ZnUGC1atEGVSjWxfPkypKYdR34e5L5AmShgw+IQjPusstzvjAY0wWfwftSU3G/6VgT3M90msXgOwYLA68xrz9ct5WLxr9NAH304GBWr1Earlk3h7nUQaRl7kCk2IyPdGZ8MXgAXZ2PslchZMsHwU7hQTOY2wePyV7dp7ugPGccM55bXmtewLofaib/ZgFqlak3cecdDmDD+B1TpMByH99lBfGjkZLHDV2U4ObNeyPBbCGY6iUJCmJrHPEbweMk1wXN4Lv0dml+C15BgO3fu1N9XAv8aArEUMhOGf/k1OvfcCh+vmth9bAKOp+7E3qM5cBbT1LpGS1Qt1wyL56dgxpQUET4zzXCMDUKYRKLIDFNCEplk4trMeD6PZoPnFhUWoaiY97EgIDAId/Z6AEeOHsDhpI/hFZAKFzcLFk3zR2qC7+nrqS24zWcYzyzWzOc2FxPmOTzOa7g295vXkXim9mFEuGrVKj3nSuBfQ6Biec2jcT/CxX0X9sYux4b9uyXjADcp7UdinJAjGiQ90yK+kZAt24LeHSrinu49sH7dcfw04hSyM52UIFxIFposE2bJN9fEmX2GNisoKFRCtW/XESEhUZg5awocXY4h3+4AtqwyvlXB83g+fRaTMAS3eT/zniWzzNxvEsg0V9zH66l9eD/TnG3atElN85XCv4JAefmpmDbrXQQGO8Lbdy8cnAqxYe8BnNjniVV/BKNc2UoIiUhDeI3VWLUjE8dO5iBPHNoC8UvCy1nw84BByM7bgEfvS5TM4ehQo1sqfSWC+frn3n7MZGMtf2UxRFy5UjV07tILU6b8jJiYI4iOllBLUCSZXyxmjlrD8GnOkIX7SA6TIASPcb8ZWTELzfO5Nrd5DcFzSSB2dGMf7CuJ64ZAJYVwJfHpZ4NQpUp5ePu4IDvLBQ6OyXD2OIH8wgPiC2xBt1tqYPIvop2i6fuwsbQIXv5JKPJci11x6Ti8qgDbNv4fHCVjs/J24cFeuVKynWQxnFKzctFIu2HGCJNApnT5fi2bt4adEHDWrGlISUm2+iaGmWEmS1brfUw5mIQxwXtwMTUTwWtLyu3Mvc6cT/Lwmm+++QZt27bVY1cK100UdqXJc9ttt2H06NEICY5CXsFRHDqYiiOHj2DPrnhsXJ2NDSsCkZVWE7PnxODI8S3w8o3HOx+WEYLlw8e9Btyz78fJFeUxcXJduDq3kpJWG+5uZSWDOLLU6PtMDUAfyVgzKqKPxKcbJs4kA1/N3d0DIWUicTwuRu5Bc2JkLhfCWJ3plWg6zSUJwnO5zTWfaWoY8z7mvUg8c5vgb0aDV5o8xE1nwrZs2YKxY8eicuVKYrryRXOkYf+eU0hLT9VISTNZzuOMGJyowFWiFG/vAFStXYhqtR2RneaPshVcMWXcEdz9gD8iQ1uL/5SLIuyBxf4gbmm/BpZiZ81gLizZZ9NGZqYTlHBYaAS6dO2FUaO+xIn4OGRlZom2y1XfjGfa2Z1xmrlwu6Q2IUrekzAJVPLckteQNEwj97Hzv2EeryxuKgK1adMGTZs21bYrb28f8XXSkZku6l5eMSExEX5+vlpHw/oY1ulEREQgUKIi1iiTCCQBmxNCwgph5zwYIf59JRMkmnFcAXuHRCFkDjq1WChOKclTkkSGSTPvQSL9NbM59p2DE7/5ZgiSk0+p+WIjLTPXONcgDUltouQ9qLWMY9RCBlEIPo8wNKARvXGb4PV8RslRIFcaN4UPxMy4++67Vaj8DpazS6FkBofAuEpmu8DD3R2+Qh62kvMZPMeJmkMyn7/PiMCiU+VyvNbd/1mAUB+J2ryXyd40WfLRqPpYJQ4JxMjGIJCj7mPGGWQiiRz1+cb7GCasUqXqYkK64osvOGY+VZ+VlHTq9LONaM3QQLwHUSCEFWooIYtFc/IYz6EWlS3Y2bNC0yCrQT4HjfR4PbUPzSzb9K4mbngf6Pvvv9fmB2qA6tWro3xFB/j7RSAyvJq2Ojdv3gzNWzTXmmTWgURGldXKtVwRNH9HRx9SjcAGz7feegtr1q3SjEg88jZyCtZJNhfIU4oxadx+q09SqCG56QcZ2/SDivS36ReRzAY5DCeWvxk+Owq5eB7Nqdk/mTBW9IHstNdgbg6bU+QeBgeVOCQJ+1/zPiSwvT07quXBwd4Yi0ZtQ/BZ1LBXmzzEDauBmAkc7EehcYq3ipVc4BfggfycKLixLUq0Af0cOyEDO1uxVLIWOC+P31K3Q05unpTwPBF8Hnbv3oMNG9YjICBAhF+k/YnnLRiNkWMehn9gMRJPumPOnGX4bNBmJRdNFrUNmzQcHamJ6PuY2og+kXHc0A5sOD0lme4pZG6HqVPHSlRYRRtlmdGcWbV8+QpCZj/x37YKhYqFZCSfaBW5WLNH7uEg5HGW57GLY6GE/PSdSFaDeXS6xXG2c0GxkLVLly6i6b5Qwl1t3JA+ENuShgwZgpCQYERGRCIsKhMpp/zFuT0zxoogueiomsTkdTQ3zDj1GSSzFi38QzJDSrGjnWihFLg4eyD+RDwq1zmM9957FkUFQcjIW4UK4bejVpWXVHtR2xk+kKPVH+I+o7HVMGumc200vpLsfn7+CA0toz4Yp7LjAMS0tHT9ZimJtnr1CuRk58DN3RjaQ6Jy7cg6Jzrpcg4JQ/KwaYTvJTZM0ksfSBYxa9ROAz/4GHfe2VvJc6la/WLg0F9g3b4hQCEuXLhQv/VZobI/fHwLkZLkJ8I2qu5ZKUfzcuTIYS3l7JSeIZnF5gSaGZIqN5ejFHZqpzKSQe4qkdEJyVDRFO4Okrm5eOM9MQ/FrWBx2gQfLz+kZe1HcpIFB/cna8YYi5FJzCwjw7g2j3G/cQ7XPE4NaJoa82N0J4Ssx8XnIhlIAKG/nst3IUG5TSLyukIhfdWqtYSMAfjgGy80b+uFex93Q2i4H3LSy2lFYcWKldCsWXO9rjRwQ2kgOssrVqwQjVEoTnE2MjNckJdrr/4ESZGTQ3LkIjbWqG01TQjNA01VrhzPys7S6U+o9omMzAw5rxgxx/ajrPhHnBG1cp2VuLPXS7B32Q0/n1A4ORuZ4Yr70aBOb6sZM7QNt+mP0Fn/q/Yxz2EauB0l96fmoAbieHYWBjq91Ib0m9h1wyIFQMkopHOUe5OI1JT5+YWoXbuBPM/oIUktyh4EnPXM399bzHg51XZr1yxHTOxJva40cN040eSxuZwNjIxYx3PsWBxcXNNw9LAFccdTcCLuhM6pfPJkAg4ePIDt27dp5lD75ORki9nK1P10KA8fOXKaPNQKJ07EiXbxEIFHIyoyUjRXNmo02I+7ej+P9JzV8PcNx8Z1x5EUnykZJlc5RUuGG63u9EFoSszFdKRJBGOh42zUMvOdSBaSnJqH5ovE4flGIy39HTlX7kONRYjuMv4JEYoKLBIg1D19jGRkz0g+gx3Z7OyMvkecxdXTy1vPKS1cMwKVJMy5SFMS9B0Yffj652D92hikpiZrSUwWE8XefXSC+ZFZdhYn2WjKEhOThEhJYsZS4e3F0RZGHYroXRw9ehTePm7Yd2CXaAYOfclAvebH0bFzS8SdXIeKFWpg/uz9aNkuUjSatYNZ8THsOfSdZrxFMpvk4D0NshjkMYhkHDP2GS3hNEFMb1JSopoaZjgXwiIalUQytI0RiVEDOYhjnC/n5MvzqMlYMWpqFvZs5MRSxshVNz1OzVWlSk3s2rXzgmR6JXBNTdj5Hm0KisKmyqdwDkavRUa6C3x8vLFjx04cOHAA8fHx6hzTdPEajvfm+CrWlVBLVKtWTR3fffv2SmYWK6HY0Ut8YJ340t3dSTI3A01bJaFB0+oSnZ1Cw/oN5F4M3x1waH+a+EVOGuH5edeDo11VvPHGW5j9+2E4S6Y505m21glJ3sPeatKMCE2us1Ze0i/jb/ZwpAai2SU4Cz2Jx/Qy0hKeWh1ndgyz6DQzkWWjNEDw9wtEbl6WalXeg88hOf39yyAlORERkWFa1+Xv74vBgz8+LcOriWumgf4JJBcXlmASoEB8gN9/X6xEmjlzlk7lxprnypUrawmsVKmy1vXUl8zn9yoeffQ/+mF9EihOfAXeiyEzc1k0PaLKhsDXx10yMg0t2yejZsNw5BacRNNGNSVTJFpzzNf6lWPH0hFe1ld8rjIoLBCzUZyPl99sofdT3ysvR5/NdLL+hr4WHXZqS9Zwsw2MJpYmi7OxGqbLmBta30+3jVplFieSpkgWutMkDzWQi1u+BgOFxQV47JVklQEXPpN1WW1uSYSfv4/6iImJp7Bu7ZXr7/NPuG4JRLAE0RwREyZ9j7vveggLFizQ0pealqqds9q0aavjuapVrapNFHQqw8LD4Cjqn+EzM48zwlOLRUaGi4/ggAYNOTCvCHkFp9CqYxrKVgkQbZWF1k2jRJMkyZIjkimSpRjN20TIb1dkpQZpHUtRUR7iErZr5jEEr1evoZrQXHGO6eDSRBaKRqFpoabgx98Y6huOPodFG+aK15NA1JJkDmuaZYfW/TiK869dPOT3ky/UxJ6d8Xo+9cnkEeXUB+LC9yVJF800mi4yMnIREJqgprK0cFUItGfPLrz04v+hTBk/lC1bBkGB3ogID0RYaACGDx9mPeuMmTofKIxMKbndbqmNSZMmqcBuu+1WbNm8BUsWL5IzDDVPn4NmhGqdfV5IvJMJJ7Fy1Ur9Xat2TYSGBaBBg7qSwfkSfR1DkxapiKjoA3vRNp1bBwgBUkXr5Eom5otgCnTybg8PFyQn+Mr9JeMt2di062PMm3sY5ctVUFLQYSeBGL1x1AUzOisrA5s38zsX8ZImiRTF8TbrpOgLGeQx6nLoJ3GxE0fa8KkkU8SE5QvReM2O9YzijL4/lAWvJXkqVKigNdn5BXlwdQ5S7RMn7+zrz77VLqVivogr6gNRM1SpbNQEF7E0yT47EYajvaNksxGJUPXy5arXqIUZM+ZqKTwfGHnxlNT0aGRnuqgAOVvFkiVL0KNnL+SLSWDG0a+hEOmARkREqqlg5LV161ZUrFgBLVrVh4uQ62RCHPYcWIS6DbIQEOkGF6di3N7ZVQJlNkKK36FrSX+Rl5gkT6QmBcg93eR9xDRsXIbli3KwYkGhRnh0YklYkoid5UmO4OAgdfAZ1rN2mpnN8Jrvyfdn+o0oTTRMkZDUUcyREITppiRYCNiVNjs7D5WrhmPfnnj1p2iqeA+aaa75PBKMGi06+qD+5jS/nW/zw8mYIEycOKVUSHTFNFCzpvVRs0ZFFYBoaHEuhTSS/iKJSDLEEc7KytGSmJ2TK8LJ1dkiQkVDUQjnQ0425zYWk+AcqqaB59M89OjRQzKQGc2SLKZBModrOpVcmA7W2tasWQt16lXWMeLOzo5wdo9Hmw6iWQLcRHkV49aOJLUskn12shY9IE+1F2fXEcmJ7ApaKCH9NkyauhBjvvJE3KEo0apGuxpLOsnDdic671ySk5NUkzBjaUKZ2SwAZ6Iyg0RacDR/5YmSjtPaRzK9sEAiNylonXv4CgnYl8j9tHYlSfl+PJ+/t27bots87iiETThpQbt27fVepYErQiCaJtbksgQ5CnH40jk5+cjNydNGy6wMOpt5cPPivDo5oqly9TdrXytVilJTcy60bNUGPXvcJuZrsmgQJxw7fkR8GlbCFYh2Wi8aZh0OHY5WB5W10wEBgbwtEhKSkCdaws1NHE0fL6NtzDENURUPI0vMEX2gzm1TIZxSwkuWS7qpJ52QlCg+TxbJ6YjcoiN446WN2LS4nIT9ftpgu3nzZvTq1UszkBNV0hfhMJ5Tp4zZxChWrpipRm2yoQno+xiZ7azp5zkGwbjf8H+4TYLRX5r6y0nrPYyPz/E5JCULEYmUmpqmdUckFI97erni+JECtG3bTp9XGrgoE8ZTqRbNS7gdGuqvgqQAqHo1cqCjKC/mG1iEF/v74aNXi5Cf64ys3MMoV8ke1et6o9OtPnj9cTYyGrW5x44l6D3/Cj6jx31R2LisAGVCQyQDqyJPwu4jhw+hRYu2CA+PUM3DtiaWXLYv7di5EVnZhahQPkKiJ08d18W5dzKLJ8ArcBcOHvRCk8ZpaFSdFXU0txyq7IyCYnecPOEv5PeWiMceOXlJeP/tTfB2bixOrRE5rV69WtPFBlGjcTYP+/fv0XQSXDk4MPri4q77SQgShj4Tf5PsJBKJxYXX8Go64WwL43mRkRVFs4XKdt7pbiisDmDDLAsJ02L2beKawULFGgXYvDoL23fsUNNZGrhoApVEZfF38vOML86YkQYr0TIz8zHkxzIoSvwfPv74IxFyrqjjMti4fidqN3LDjF+L4BdchOfeDMQnb2XC2dVBHOMeGDVqjPXOZ8DgpH3PQFRrkonF4/xEm9H+e8LH10MisQR1Xg3xc8Vte3iJc1mrVj34eHsiMCQAZSMjRXs4wydyPNZsEJ9CNMAzj6ZptCN6QjSQO7KENPFCnrx8b/mdg/kL9mPn1lwUZdRQEzVmzJjTJqRz585KioMH94sWSNFHE6xRpu9D59bLy1MLhun3cP7DU6dSxCRnqSlmAWN6jZCcdc5i9kWGrq7OomHyUbVabdU8NJMWS75cmylm01u7nbAjHGXOezM9poYiYVnPNXfuPCVcaeCCTdhfycOQlmpWlb6oaapWNvalJOegUZsiHDuah2eeeUJKmhE1lK16CmUrOWPXJjsxNQEI9KmM/i+dxKg5xrx+f/xx9pe+s/cdiIu2x6xRjrjt2QT0eSdVMiEPx4+dROLJLMkcnsW0iXaUv2wSKCzMx+Ej+zR8z8zI0Ikq84qPwDcgBgV54iM5WuAgdo5eB81XUrKzaEDRUJnesHfKw8eDxTSucUFhenXeXGcoY0nv1q0bbr31VnlmMTZsWKdmywAdYHvJQCG2j7curAdi5lOrcOoVfo1QtY441HQODWka6dYtkS99RhZA+nOUBc9XM5rD+Qx9dB8XEpNrOtf0Bx2c8+BT5qASys39yg3ZuRBcEIFKkkdfVJbw8CCj4c/6onn5hZJZ+WjVVcL47dmY+mssWrRsoS/LFu+De1PR6RYfpCZ64t1339W2qxrVa2Pq2ES4e4mgRHBbtmyyPsXA3LlzNcLIznRGdrozRr/njT/G22HukXi8OzpdfBtvHRJcWOAkDmxZcTytatuOGSVObGGW+D7io5UVp9l7i2hCwzcR/hrkKbLHiQQXxMcHyDE3pGen4eXnVuHkoXAU55VR7cBMYeTDDunMtG3btko6N6jWIEhgNzcP+IsJ9RFfi1PMubm5y+Iq5j1UzafR/ibCVpNlZL6zizHDB8l4Wr6yNuqFzpCkat0UuHs4KhlpLo2h0el6jFPtNet8BGnJFqTElVcNNPTjoca9SgkXZML+ekryqVOoXaeaCpjkyJfoiqVmyEgf9H3+GMpXcUJaSgEeeCoAM3+qIkLKQo9HYvHrt4UIDamEg/sT1BGkmvcKOopnX49C3/+mYfr0mWje3Jg5gs9s1ryZPos2PofRmuxT+UruN+xYgNdG5OHYQQt+GeCF+KMSTp/MQ4UK4eLTpCEkwgEVKroiItIbQSHuaNnmFLZsD8bxo+moVdMOlSpaxJG3ICvTXTIrCN+P2InZExPFh7OaFMkgs8qBGpTE4MxhJBRNEjOPzjD9IJoQmh82ZjKj+Zu9ITlJA7uNMP00NdTS7NBGk85mjZwcTkNHrSnPk2cxclWzJ2a5Tp368p4iX+cCeLj7Yf369TqvM0lCsHqDmo1+Ev0rarxjx2KwYsUqlR3TXRq4KAJR03C7fv2aGr4yKmKNqYadTvyImjcys+MgwQreGBSKnVsycc+jAfDwdECAuwcmTbTDlFGGvWfzw8nEYygTeQL/ez8c/72TH5Rtid9/n60v37x5c30GM4aNl9qDj6XVqvL1JrLJT0Le+mQuWvUSs7XTHsmxLmjcxBchofbILciXNDoi2NsHLq45WL3CC0527uK7Ocrzi2Wxw9FYe7zzvx1IOiEZ6WCkjQGBq5iHIjG/aekZ8PPx1U5d7qJZlATi69FMMTNJMvpG9H1oUujM165dCzExsbIcFRJlno6aSD6u2XGMbWa5uVn6DiQso1e6AkqggmLUrddAiMrgIEjM5QYliL8/tZyPPnPXrl1KbO5jyzx7U2ZmpmHcuImniV8a+EcCmYe55kISVaoYqULUbpSiDdhK/P6XIXjm3j36mSG+VFDZ7Xjg6QBElXPEz0OaiiYp1JcmKOTG7VIQHJmsvlLbLt544b503HrLbbjr7vu0nzMFTwKxtFPKjK6YESXbjUxo2sQoOTqKv+WSj6jKbrjzaVeJqhjiAiE+1AoWxEd7wcPJH5Wr58j5buLr7MPmpfQ35CSRNysaIyLClSTsBquNr8kpaiqdRbOwboeaiGaEhGL/ZmocEoiZ37hxY60fWrdunZU47DxmfPKA15qRWG5OtqHJWAMtPpup7UhaaiIWyHr1G+m7kSSUGx1zzqrB5zF9rCTlNmunIyMjEBISJnL7VveZ5q80cF4ClTxkah++aHCwn/gbDnB1c9HSlJVViGo1KiAp0ejoxEwPDQ9E7z5u2LuxOtasWaXXlQQFyGgqsrwTnumbhMe6p6BNm05awtjVwhQAmwMoMAqG9R6sbea1muPi65hMMnwHSaPsdnIqQo/HXWDvyDTLsUI71YLNajaEvXM6xvy8F1uWs5KT5sqoJaZ2e/PNN7W1/McfR8ozJbqUd2FvRn9/P8lAbyEP65NEU0im0nxR45A4bGq44447lCSzZ8/S+1Fr8h70W7gYBDI647MujBWKDERIfMM34rBmo42LwUnTZs2Rl1uAffv26XN5z0ZNKyIzzUnJyeYTysjb1w5F+W6IjIrEl18OVznxHqWFsxLor7tM8nAhu0NC/FQFO8gL8Isy+SKUyPDKoomytTR6e/vCq8xGcUaraen7J9BJpT3ntRQkO6DzE0sUPJ/Hdi2SiKWQXTcY/Rh1KryafyS95BO/EQmJBsUEuHuwZ6Gj+EN0ssWcZVqQniqaLElOtDho+kkQlvgW4ndRe9CxnzBhvN6Tz2aGUttwKdnjkMRhWpk2jitr3bq1yKhICsoaxMXFaQGi9iJJaLKYVqZff4sPlJNrzEhPLZYv/hB9IKbf7DjPY8WF7vDyYXhufEeMzytbLgzJSVnw9vHUbizFRU545cMcvPr4MXn2RvXHeF5paR/inBrI3M21SSAKhoKKDC8jLyrhjSSU0VNEBSlFRVXlZzFyirbi6VdCsGRGBLZuSFSBnw0UPpsEmAF8YQq4Ro06+sH98tVTxJ+pjpm/rVMHlAI8ePCgll46qiQRHVGCaWOGkEP0YbKz+Q0tzQ/jD1WSmglD09DLMUq7s/owTz/9X76G9as7bMUWrSTnMnONzlrGB1QM4pBEhtbhPVq1am39gIkhoylTJqnmUQJorbPRdMEmHJovaiGaYGpRahkSpthiNHdoGRBNpM0zWigLMXlJVfzfvUbExW65rI9q1nUH1s6vrdp+0MhU3NfhBL779nvRWM20gJU2zhvG88X4wqaATMG4ikPHPisswcyctBQpbU4bcPfTx+DkbIdVS1KRHO9xVlXq4eGujZsVK5YXUxiiPevYMEnh9H5yp4T5ZeDunYWQssfxzmdAh45tVYux6wT9D96TmUYnnH1t6E95iilk/yChBtxcPdThZH0IycYSSe3Btav8dhPSeHp66RRv/DwlI6Uvv/xCu5pyP7856unlIaWZ256aXj6Hx0g4VgiSTPxUEhtOCZKEs9ufIQ9lZvhqZDFNFAuMu6SJ9yB5SEBqGx9vPyUIQU1EzUXtyOj2jccd0PM+NuYaw55ZgLetCZZCIhHv6Aw82j0VQYH+qF6jht73WuBPGoibfBmDOMZuUyBqs0UmLFVPPfU4Fi6cr52+i8RGpKfmo2kHiNObg+ZtPeEf4I5po88QiPdkxtC55janiSNhCGY2HUEOv2Wmte/YEJ3u2Y71czujZovVWDe/iRAsSyMRCon9eihIZi5rXRkOU0tRg/He1Eyc9Z0ZaLaCm2/I3/S7OnRor+HvL7+M1ZpdahaSjeA9jGE7hqkqGZobdTiMuhzRtWs32aYvZ0SICxbM18zn81jIDBhr/rXIPqY7NiZGf/OeJJSHLOwslpWdqdeyNyLlxnPohLdq0xDxx7Pg52803h49GiNRZAWsWrlCwv0CLF++RmumS9PvKYm/mTBD4GeWMyXKqDrnNoUZHhYsmSilydqU8UI/Vxw6mC0kcMeedbUlSjhkNQEuaoKoKUgAlkSShS3X7NPCzGfkwozjzFnULvzacLsuIQgtm4roXRFIPFGEPXv26nMI+if0i0jCozFHrPlkVGiaaWWJ5ULwN81HuXJRGsmQRL/88pNeFxgULMfV1un5fDcuptYiiUhSkoqahCThzB8kE8ECNW7cON3mc0gervk+BoG535gsKvpAtLjMfI5hklhFwQLE51C2e/cYU8/RUWd3WX6igM+rVq2Wyojpo/McI/4ho7vpv82RqLfKNdM+xGkCcWXdVBimi+rZ2nNO7bnhHPL3kMGD8PPPozTvuD8gpBi9HnLFst8r6nFWurGGlmRgHQVNFUs7ScXjH3wwEF988aUKulKlShLJZWkJo4A4posmqmmT1qjVNE4/9Tjt1zjNBAqaWsbsF0zNw3SSALwXUVggkU9BrvgSRuhMU+vr649WrdthzpyZcrxQa4KZPuMSw8zw/iZ5mBZmsKF5jHoVPqdjx46qObiP78EekkwzZUDy8l68J8+lDJm5QULSteJg83weDA4K1N4BJImTPMNOyEh/iEQ9lXwKBw/sUVLxfN6XlY8kMtPAdypfoZLI7ivVPKZWv1ZQAjGhBNdnFoNAJI7pEJYs4SzRtWtXk4tkn55XjFcG+mLYB7FoVK+7+ivlypXFypUrT5ODpY0ZTu3Tp08f1SLUOsw4CprkIOEokHnz5qmZokailuJxPpfax6yY45oCJthjMCc3A4Wyn2+jOkU2eM1pAcuKGeDrFyLPMias5DFqCm4zHUynQR5D8/AYwftQe7H7BgnG/axlZh0NjzEd5v3o27GgMH0b1q1HSnIK/AL8DM0dEa6+Dolj3MfoisE0a420mEjegzX7MUcO4cQJo0svzwkODkXffv21HziJw4LJ668l7CTjmXZJoEEYJpRkkHewEuaMGaOQDGEZPeoKpKQ3blRfW5eZOzwWEm6Hex+tiOljjI/QmiaBmUKBkjwMN++++y5t66Ivwpk1PvroIxWcqY0oGNaBMFxlxnLhceP5RUpE06RmZaXItmFKGUGxTojbfAf6acxYrScS8L6Mcmh6fX2D9Z48TkKc0T5G1MVzeZwL62IaN26i5pjf21q7do3sZ+adKXSsiggNDZOCESvCs2DFsuVCFPaSdBDnPQRe8t4hZULk3hwSbRBVnyH/WKPPbS5Mj76LrHkOa5p5bxLY1OisL6NMrjX+RCDTfp9ZSBpz/xkNZHTbMDqJs+JtwPvvYd26NSgiCSWsLxRt5ezsCj8xG3QOGX6z+yaf5OLihgYNGqtgevS4TTULO4sxiqpTpw5mzpypmcfnUAvQTLHW1Szd5kLyFIiZysxI0fTJLgWdVZZuZizDYpZoOqOn27/5Xrpl9Jr08pJISi4mgahx2KfJ8HlIWvb8A+rWraMZxgLANilmMguMJEll0aFDR62bOnz4EGpUr4mfRo6Say2oVLUQDRtbMG6MMwJFK7FfNnsN0i900eoBcc6p5eRZWsjkfVnjzWfzfbnP8B+NpgoWPKZDKzSvA/IQSqCSpGHGEVwbpDqzUO0b9RqGGaFpYRjMgXv8DMDMGdOxZs1q1Ug8j5mp3RdE2DR1AYGh2muQpOC9OOSGwrjvvnu1nzPVPkvYq6++poKiyaMAObsWNY5JIiJPhzIbncxZGWjCiSVYnkmSmJqG59DH0KoHKRDsp01i0e+RNxWtEaW/SQyDOPR77NRU0Izy2Xv37tN9lBHfh2tGc/v37xM5ZMl2Jwz9aIi8lwUPPMxmimKkpdpj3iwJ3z1c0bptW3h6ecJNfDtXN/G/ZH2musFFfT6+P0lDDcX6JhYgPp+FjAuPc20Q+PrAXwhkEMXYJokMp9l0oClILiQOzQzXrJanAEkKOrbUNoekJHI4sZenlxKFgqKQGK6zEtBsjoiLi9eGR2bak08+oaMnNmzYqCE7IywKk9EHz6evQYESNJ1ZWal6b9USSiLTFDlor0ij0o4ah9bEMKfly1XWL9nwXRITT4pm26+lnhqB8xeSGCQo66lY/0NZHDp0RLUTIT/lfkWoV6++ahuSn42+Qwd/DH5W8tvR9ti1nfU7dvh2mOEg12tQD+UqlNf3pxxYp2TULRmL2fXDrLMyCERTygiQxDJIZR67nshDnIVAxtokEDPJrEXVlmQRFCv+jNpUNhIaDYQkDs9lF0yey0wySGdcQ4KRQFzYpmVEUPyWRJYeZ0hPp/vgwWgdnkyTxnvTZ2L0xj41JBrTkpEhUY8QkLXFzGT2LHR0dlSNR2KyboohMNPjH+iGiNB6Wrt9aI+h0XgOicL0Rx/ch4IiMbHyri2at1VNwPdne5wxzoukEkEpsSqpf8Ma9MqVq2LEt98hWwrSo489hi1bNqNcxf2Y8zvrthwRWTYSjZo0UR9MNaloEhKOzzeIY5CJEZ3pD5nk4XuW3CZpuLCAXG8o4QMZJDI1kBGukxBmPxajUZAzYBgkOePEkmxnCGiQkCaMGcg1r6HGor/EkNeYdiVVzR/vQS2yc+du7e9CQe7evVv7HFNb0aTRkeaz+UySp1BISWHymcxcbVoQLZGbw3Ynea6c5+Bsh2pVmmLw2Fhx6AsxfawFZUJCUSbcCamnzmTInt275J4p4pO4oFat+og7HqchNs0VSWM0XThphzKaZ/o61cXPWbxgIRoLQdhniVpi6ODP5DwOM/ZBt9u6K5mpVdw93IQ4pu/ClnyaIsNcGWuzvsnwfZgurpm2kgvTcj3irGG8QQL6PIZ2Yb2LsWYm0qcwjhvvZNShmGu+qKHFDG3AhddR07BLBudHZjcNLpwjkJqIJKOQEhISVSvQH6L/QQLRgaQGojZLS0tS34fnsisEhS1PFFPhKM8g0SVE9w2Qa6ugwx0x2LjKDovnJCmx6YDSLAZHxSDlREVNZ1GhaBjHFGzeuEsy0FnNibMzv/FO59rwPegbcd4eNrSy3qV27TpYsmgRkhKT8MGgQfjxhxE4eviI3u++hx6gFDVdrGfy8vCEt4+3mmGzGwg1D8lDwpA4JZeSZCm5XM/4W1OGuWaGMfMN7WMQiNuGxjFqU41SbJRk+gnGC1PNGiQ0zJ9p+oypVgyHO0lNEidXYgUjSUQTwuvpV9GMURtxm8JmVT+1XkrySX0uQ3KzFx+1Fxse2codGFAGfv4BmklHDh9DSmqi3pP3oCZjRna6+zDmjjM6pWdl5uO7mVl4pqcLYmOjtRnB1dVbNRCdV17H96D2qFSpotZZpSQlo/ddvfWT2fv2cMKGItx13z16LjUViaAmS8hiRE2+sjZNl9Gqbi5KNFnzOkOWZ0zU9U4cE3+aocwggJFwrg3NYhCDBGHJ5Muy9FBIZxZzmhGjZJmly9imgM4IzRCWoaIJw1cyNBU1G9U3SzuFz0xmBlIrpaeL6RKNSE2n6ZS00XRR6+TlsNuHM8qVr6gk5zOioiK03Yz343NJAmbSppVGV1T6WRmZafALtEdOhptokSRtxLS3Mz6XZBSefHluhqSrQPyz8jp0Jl0KwJ7de3BKiN+xa2c0adZE358EodZiEwWXwMAAIXQgfEWDsvciNZDhOBsBBdNoLiZ5TPlzuVFw1inuzrzIGRvMl2RpZ/U+63hMolAA3MeMMhfjXNP5+/M+YzE1F8Nh01k3mh2YeTRtzBCC2os+TXp6ilYSinHU9PAeRF6ecV3t2g0lvRwa46yai8+jw85zaQa5uHmlicr11pm96LiToMlxUXh1cDomj07R+hgS0SQQF4INwTSp9MVSTiWjsZCmWcsWSkq2q5HsfkIao3Y40DrAMUDIY0wtTG3GgmZoKdZwGwXRkM8Z8tyI+Ftj6l9hagFzTZikMl/6bC9v3ta8zojIDHNIh5qRGCdbYqk+Lo4rO2LxN80Z61zManr+Tk9jx/pMPkieK8+SW6v2US1RJJlbQ4nDNLFhlOaOBGOmsZsG95vmiMQxIiwj4zjLav1mQEp8JLZv3yyEEFK4eWjTA0lskp/3OhN6GyaK2yTImQo+o9ciHWUzLD+jdc+QhQtxpqDeWFqnJP6RQIR5CjPgUl6Y19ORpYkySJSnxOCgPDrOJE9c3HFd02FmfRDrl5hBPP/48SPGPURTaU9IB2ouo9cgx1F17Xqrmrl2vddh/lRXRJV3wbY1/pKRnP7NaKXn9dymFmFG8t7MdNOM8DkbN6xG9Rp1NIPZ0Ml+TyQKyWdqEKNvEBcjLDccZINE1EY8zzThfA4JyPtx+1yy++vvGwkXRCAT5qmX9sIkkeHzqN8imohhPMN6RmTHjh0XohxTEnFqOobyNAU0R5zDULufyl0MX8yo/2Fdj4cHp5App09gRhqkYt8gowMWM5QEYUbSHHIf029ElBxJAri5Gy3f27ZtQNOmrbV+iTOMkGSm+eFiaBxj4KCpbbiYtcVKHD5LlpLa5q8a52bCRRHoSoCPY+ab5oxOKuuFGJXRNzE1UWzsMQ3nU1JOicOaIJGX0Ryh/oOE7Zztg0R0cXVDleo+QGGYaggzs6iRSpZ6Po8ZzDXTQP/Gxa1QfJpc8V0CdVTt1i3rRJv10KjJII3h9BpEMcJwahojqmJvRSMsNzUOiVpS23D7ZiRNSZQ6gYiSJOLMpawfYjjPWVMNTWQsNDfRB/fql3Y4aoKVhcwoaiO2cbG+qXr1OsjMSkdiQpKShpkdHh6uZKKWoXag1jGfSwIGl9sHZxdg++oQeHgamuX48Vi5xgWNGzdVs2RoG5omHyUMu7QaZuqMSTOCCAYF59Y4NzuMNy1lmKWTJZbOphH++qjjzPCXERPNBDOf4bpcoWuD6uLP0IuWhV04nnkrAwknT6l5IjlITNNcGX6XQR6CzySJ0k7UQXJsA4SGhWjkRFKyiwY/ccC+PDSd7D4RFhauY644YRUrEVkRyf5JvIb+E0nG2mRT+/C5fMbNrnVK4poQiDBJRKEzE1jCWelmhNysfDOq/eUs4QqdYF7DTSESg0Fxotn5vVYTNmtYlGzMXP1aj2QoiWNWchKqfURLHDoUrb4WKzPNOZtpzorFbyJpSGC2v7HikYMMOX2MGZYzbaYWKkmakqby30IcE9eMQCYofIbcNAsGiXyskY2RUYx6qIFottRMSARGcrCF3cXZHbGHCtTM8Bpz3kAep2nhxJckDjOVJNm6bZtWH7Bj+oEDB+HqFY9CxGLVqmVo0qy5VcNQ+xjECQkxNA4JxHSZZoukMYnzb9M4f8U1JZApdGoKlmY3N2NuHRKJ/gcdVS/xP5RA/Md2X/nP6gBmnIecl5LM/s6+qnlYIekZeEjvy3u6iKPDKI6+EUEtptcJMfm9iTeGOCPuCNuu7HD77XeKaTK0DxdT6zAdJHdJE/VvJ01JXHMNZGYEM4W1tDRnzDSSgn4Qa3Y1flfuWLQRlW1gOkGTMGLcF1U1w+n7lK2xH+kJZfV+bMagH8TMp0aiBmrcuKGSh8urH7pixMcOOJlwDPXrN1LzRA3EhT4OiWxqG5MwNvwd15xAJphJzCz6FjQVJBHNBvvgaAOtZKA6xEIkOtIMu0NDI4Q4herH5GQDm5dzsio7bXyl5jGbNHLzOH6M31DP1XtXqxWEGg2ysHAm28oc8MQTT6nGKVMmRIlkOMfGZzBtxDk/LohA9CO4XC2U1ELMNPbQY22vEUJ7iyawjve2aiEmhRqFhOLCtLl7FAvpfPX6I0eOWDWaMfVbneYp4kA7a7VBpYpV8OGPaXjqNhehYTHe7dtffJ1QIWMZIQ9rrw3NYzrGNpwf5yXQ1SbOX8H8okYwtJC7kMfQQvfd95BWIhqNu2zK4IfWDELQdDGNlervFhLxmxj79DcJZL0rju6qj24P7BKNlIuc3Cw80skVsccOIlyirnr1GqjmoamkaSNZbZrnwvEnApmEMZfSwplnGc4vfSGzBtioE/JBmERFWvkomofns14oNvaoEoWd1Hatq6LOMk0UIyeeS33FxleOkJg7rpb4RJwZzBGHovdoP+qhnwxT/4mhu+HzGO1XNvJcOP5EoNIW3J9JamwzDcxE+iA0XzQr9E969TI+9KYd6OUc0UcSkhvfHeU57Ej/8pADqN3QHRHhlVGzOmf4MoYi8TnOzvZKRO1ZmZ+HceOnyH2D1WmmqaS5o4azkeficNamjLPsUlxp4fI5XJjJXJjhNEuMnowejBnaHsa2MrN5Y8zPo1STMIUc70VCNG3aAulpqahSyx2vfpQGbz9jzNT9bVwkojozu+n6dav4xvjmmx/RsGFDrSykxrKZrEvHBRPoapGHi6kl2DPRIJHRWm/Mas9+1KnaVyg+/qQ2ui5c8AeOHo3WSIwEYv0QtRM1C+t3WJ9j9I9m70BfbN+6CfmFHNZTEW++9TZatmyl/k7Juh0bLg3/2JhqHr6SBOI9/7wYfYXMUR2MsKiFjC4f7HxGAp1CYmKC9h+iz8NQfdas305HY8Z9z9xbEqy110w37/v++4PEGb9PzWJJ0pB4Nlw6Sp1Axv2odQzi8DcXUwtxP2uUzZZ69l6kBjp1Klm1EEfAsqsqR3lQ+3Co0IwZU/U6ahS5id6HfhP7SHfrdqvOqMHf1DolzRVJdKU1678Npdqdw3gUM9jo3cjffycR63iMMWcce89KQmMwYopqHRKGozt4jOeQAAz7CUZmvtYGWbZjsRqAfo4Rnht1OyXNlc10XT6uCYHMcWPmtrGm+TLW9IWoXdh/mR8mMVvNqY2ysoy2LZo4ghqFERtb7tmaT5+HTRFc8xk8ZhLHMGfGs/nbRqDLR6kSiDAfV1IDGYQy1vRnqIFIEBLFGHt/Zii1ccz4YC0JwU5gRj9lY0iNOSCQxCJKksTUWNxn832uDEqdQCYM8pia58zCTKb/Y4Tz5hzLBmm4pn/E61hnY2ofhuIkEIlDc1bSVJmvx3ub5OHahiuDa0Yggo/mYpCHmsdo26IJYxhOwhj+0J9nRyMJuJAsHJPGFnw60Px9LoKY19lwZXFNCUTw8VxIDsN8GRM2cG3+Nhxt43ySg21hbPKgBjLrcrjYtEvp45oTiDBJxKUkiaiVjPohI4kmQUwTxTV/kzwmcWwEKl1cFwQyYZLINFck05nkcW00SZSMqsyFsJGn9HFdEciESSQuJFJJ8hAliWMjzbXFdUkgE2bSSiaxJGFs5Ln2uK4JZIJJJFnORSQbrh1uCALZYIMNNthggw02XGHYfCAbbLDhmsKmhGyw4V8ANuxwXAq/XaSzVO/bp/tZ/Nl7yujsUoxOnTppH062KLKjCwcucd4SzrzNzi9XAzYlZIMNNwHY5XL69OnYuHEjHBxctLrdx8dBlIcnqld3QXg4sGDhSaxckSlKx5izhoonNjZWB9Ll53MSJaMrJvu8ODkZXRbMrgt/7f/CIbz8wl/9+vVRq1Yt7Qt8qbApIRtsuIFBj2Xw4ME4cSIJff4TjGaNfGRvtixmmx/nuy7Ay6/GIi0lW89nc2BKaqoOrLzjCVfc2StKlFgR7O2KjO9+OLrAA/y2fXmcOsWvICVg8eKtWLNmt3hTSeD8lJxL21RKppJiz07uYxdhek/8TmyTJk10hMv5YFNCNthwg4HfHf7ll1902BqHs2Vm5uDhhz3RsmUHZORsQFZeLtxdnOHt5oqFSxIwZjS/OZOnIRm9H4695LSRnHP0tkftUKWWLzLTeGdXhEr4lV+YgGL7TFFI/Lq47LbnPBOAh6s9vOSZPo6B8LDjPO2hSEiww5atsVi+bCvWr9+HkydTNIwzlRRDOColDrOjUnr66af/FtbZlJANNtwgGDhwIBYtXI627f3w2KPNMeTjQ6JUckWh5OG7b5uJhxMsZ9mjoCgXBw4k4osvtiIjLU/rfFjfQ+XDNUM1hm9O4r3k5Obp7xkzZujQynMhI/coUnN3ITl7E7IKD6GoOFP22sHBzgF2EsU5O9vB080ZgW4eCHCoJseqoPut/ZGV4SBhoZ8qJi58Bpd+/fqpB0XYlJANNlzneOedd7By1Tp88lU1+JbPR2pmHn771hlxRzkAzphqpCBflIt4LfZ2Fp0Um4PjqHy4UMkYa34wjV/b4/AUY7DcnDlzNJS6HBQU5YiSOoQkUVDphcuRmJCM1CRg+gh7HD58FCHBweAHRjiZJZ9FT4he3KBBg/R6mxKywYbrECyWL7/8Cg4d2YOvRldGKrKQkV5A3wPHttfA3Gl7kZGRbh2Ra8wFSS/HXBh6cbg3x8oZfcItEhJ56uc7hw79GPfcc6/xoFLAf599DqIXRenRY3LQKZSJr776SkM2mxKywYbrCBzi/+yzL8DNMwlvf1wGcWnZyMnkJ9PscXR9Qzz60PN63ltvv4k/5i/QVip+7YreBRUPPQ0WbHo5nDKSIRDvSaXz5ptvWhVS6SCvcLUoxJVwcaTX1UL22Mt7LMFTT+3EK6+8gTp16uh5NiVkgw3XATiz0RNPPIuW7YDbH3NBYmo+crOLcXh/DuwSe+G+++63nnkG/fu/h4ULF+m1DLNY+WsqGYZcPt4+uPe+e/HII4/ovtJEYdFoODpwei8nWerKclyWLUgrPgZHy8vwcKguvw3YlJANNlxjPPXUs7j9TnfUbJeLtNxUFBc6Yu7EZDSq+AK6dOtkPevsYDjWvn179XqoeOgFsf6HzeVRUZGYNm366Qrg0kAhTuLHqfdg4xJ/BPpUgZ1jCpr1jEOn+tVxqvAYPPPeh79XFevZBmxKyAYbrhE+/PBDrFmzBqeSTqF8TQueeasyxn1zHPf17I927dpYz7owsJczP9VwrfHzryPEezuJOnWbwtPDC5s2r8KGbTPxv0Hl0LzsD/pVpL/CpoRssKGUMXPmTIwfP14nmOUXzdlczvqcAQMGoEePHtazbjy88eYb8PLwQ8dOt2PTptVISTmJxORDGPrpB3CxL2M96++wKSEbbCglZGYmY8SIj7BjxymdJp2tWskSRvXo2ROvvPKK9awbD9u2b8fUqdMQGBCGVi07Yf78aRj+1WeYM3sO6tWvZz3r3LApIRtsuMpgxz4LJsLRnhW1NVGMWUgvLMLj9x7GpEmTS7XO5kpj2LBhyMjIRl0Jv1xdPbBnz0ZMmTIRixYuhLOLi/Ws88OmhGyw4SoiI28cYhKWICS8LALs/VGIQ4jJS0bsETu0rTISpdhifkXBvkhvvPkWPD190b3bnVi3boWEl6mIjz+Ozz//3HrWhcGmhGyw4Sph6Yq5WLpwGzp07IYFC39HpmUV7n7GDRXdPkCIf23rWTce1q/fgBkzZ6FMSBRatGiPuXOnYNeu7Xj22WfQqlUr61kXDpsSssGGKwSzKPHbQh999Anq1W2Co8cO4PDBaOzatxGfj/gPakY+rOfcqBg0aDDy8wrRqFErCbdccfDgdoz7dQzm/TEPnh6e1rMuDjYlZIMNVxBTpszA4UNHUbduQ4wfPxKLlyzE7Nmzdc6dGxnsj/TGG2/B1ycA3br1xob1K5FXkI69e3djxIgR1rMuDTYlZIMNVwDHj8fhm29GSOh1G7ZtWSMewn54ernj44+HWM+4cbF8+QrMn78QERHl0LRpW8ybOxV79u5An4f7oEvnztazLh02JWSDDZeJYcO+hru7NwIDg7Fl81qsWLkMkyZNQHAwp9a4sfH++wNQWAg0a9Ye/DTtwQPbMWbsT6KU5sHb29t61uXB9hFbG2y4RGzevB39+n2ISpVqoqi4EDNnTka58hFYunTxDa2A6JdwPNrLL78GOztn3Hrr3Thy9AB27dqA1WtWYM2a1VdMARE2T8gGGy4SLDIfDfoE3j6+KFe2EvYf2IVVq5fil7FjddT6jY758//AkiUrUL58JTRq2Arz5k8TD2gPbu/VE7169bKedeVgU0I22HAR+OOPRVi1ag1q1KwHVxdXzJ4zDXf06oHu3btbz7ix8d5776O4GGjerAOcJPzatm0NZs2cganTpiAgIMB61pWFTQnZYMMFgOHJIPF+/P0DxDtooWOjdu3eiu+//07n7rnRkZ6eLqHl+1qv1b7drdi/fycSEo5j85b1mDhxovWsqwObErLBhn/AmJ/HIfpQNJo0aY3CggL8/vtEPP/C/+nnbm4GcOL8pUtWIqpseTRs2BJr1y7Fzh1b0LFTe9x//9/nMbrSsCkhG2w4B2JiY/HN8O9RsXJl1KrVEAsXzUJuTiY+/PAD6xk3Pt5//30UFTmgapXqiIyqhE0bV2DmrOkYN+5X/fBhacCmhGyw4SwYMuQzna2wXdtuiI09jFmzp+KTTz5GOL8ieBMgJSUFA97/AAEBwahbr4mElA5Yu2YxklOT8PVXX1nPKh3YlJANNpTA6tVrMGvWfNSqURdhEVGYM2cqypWLwLPPPms948bHhPETsWnzNgQFBqJVmy7Yt3cHli6djwcffBBdulx+58OLhU0J2WCDgJOK9es3QApmsHbM27hpJVatXIoffvwBnp4e1rOuPDga/WpVbLNkWyzG1zYyM7PUs/tk6FDYO7qibBTrf5pj3rxpcLC34PkXntfuBayA9/S8tDFglwqbErLhX49ff52Affv2i/Jpi4L8AsydOxW33nbLn2Y5pLJgUeFCpcHvdl3ONByGcrg85cO0cEwX55P+K8xizXVaWjriT8bjs8+GIbRMmFaw89krV/yBJ596HJGRkTq7I5UUZ3pkyOnl5aXXlwZsSsiGfy1YOD/79AtERJRF7VoNsXjpbOzauR2fff45AgP91YM41ydyzrX/egNnbxw1ajTmzJ6L7JxsNGncEkEhQSgsyMaTTz6hE6odPHhQJ8gnqIz4HfnzfY31SsOmhGz41+Dw4cP473//iw8+GIi1azdgw/oNuPe+/+DUqSQsXjwLd95xp3hAt4qCsV5gBRUOi8mNongIw3MrxuOPPyneTyQqVamG2jUaYObsSejcuZ1+F57nMPwiWFFtfrestEf825SQDTc9pk+fjk8//RTly5eTcKsI5SpURFZmFnrf+SAWLJiBkwkn9MsXwcFBev6NpGzOBiqXzZu3YviXX6FixUpo3qw9srMzsXDRTEREhiM0NFQ9IHZQZOhVrlw5DcV4XZMmTUr9/W1KyIabEixQrC/hBPJly5bFjBkz0Lhxc8THx+GRh59FdPRuLFm2AK/K8SZNGt/wiodgUaY3M2rUT9i2bQcqV66K5s07YP36ZdiyZQM+/niwejoM0Yjff/8dZctVFlkcQKuWTVGz5rWZ88imhGy4qXD06FHs2rVLC1vFihXxww8/4MCBaLH2FSQEaYjgoGCsWLUI3t4e+N9LL8LV9cYfcMoiTMXCFrABAwbKO7mjbr1GKBMUgT8W/qaj3nv2vA0dOnTA4MGD1QuigubSuXNn1KtXTz2gazXhvk0J2XDTgN9kP3nypIRYC7Bjxw4UFtmhWtWqcHfzxLr1a6Qg9haPaDI++GAAKlWqqB30bhbs3r1bB5/WrdcAbdt0RUzMIaxeuRjrN23Ab9OnqWyGDx+OgIBAUVIuWhHNFrDevXtrOHYtYVNCNtxUYP3P0qVLYQdHhIWHo1nT9joXTmLCcYRHhOG+++7VUM0Mv26GMIytfIMHf4qyUWXRoEFLLFs+F9u2b4KToxNGjx5lPQs4cuQIkpOTERQUpM3y1wtsSsiGmwrr1q3H7FlzUbNWAwQEBmHp4nmIiT2EkSNHnm6GvpkwceJk7N61Fw0btYSLsysWLZqBrdu24PXXX0OnTuf/jv31ApsSsuGGBalrejLcfv/9QQgMCEC9+i2wafMarFuzHC+8+AKaNWuq59wMKFlc33yjL4KCA9GyRSedVmTDxtXYt28v5s6ZfUNNrmZTQjbccGA4xVYgVsaysE2f9rsUwj1o3Lilft995YoFsHewx9ChH1uvuHnA4rp58xZMm/o7KlepiqpV6mLJ0jkSfm1Gndq18M4771jPvHFgU0I23LBIT8/A0I+HoUKF8qharR6WLZ0rBXQ9vhw+HKGhpTMNRWmBipfDRT77/AtkZ+WgSZN2onDTsGL5QmyR8Ovbb75G1apVrWffWLApIRtuSHz//UitkG3apA0OHd4nodcKNGvRDI8++oj1jJsL7Ez43nsfICwsHE2btsG6dcuxY/smpGdkYvz4X6/aINjSgE0J2XBdg/Qs2YJ15PARjP5pDOrWaQwnJxesXLUQ8Sfi8OOoH+Hk6Gg96+bCsqXLsXjJMlSvXgfhYVFYuHAGdu7cgQcfegB33nmn9awbFzYlZMMNg8FDPoGXhzeq16iHlSsXYYuEXgM/+AC1atW0nnHz4eMhn8lfi4RfbXEiPhZr1y7D9u07MHXqZPj7+xsn3eCwKSEbrnvwC6CLFy9Hq1adsGvXFqxfvwr16tXFa6+9aj3j5kOGhFlDROlGla2AWqJ0V1vnfeZE+5999on1rJsDNiVkw3UL/cLFh0NQsVJ1eHp6448/fteev9OmTdFhGTcr+N2vdWs3oG69Ztq3acWKP7B921bx+gaiQYObY3L9krApIRuuS4wc+RMSE5MlDGkthXAB1qxZiZdf/t81mX60NDF48CdwdnRC42ZtcWDfLmzZsg6xx49hyuRJN63itSkhG64rsL5j3K8T0bJVB6Snp2DxonnIL8jHmDE/3RRDLM6FxKQkDP/iW1SoUBmVKtXAipXzsXvXDrRu2xpPPfmk9aybEzYlZMN1AXY8fO+9gfrp4ajI8pg373fxAjZh1OiRsq+89axri8TEk/j552+xadMeFBdJ4bF3UMVYXFyoc/Pk5GSjdu2aeP31ty5qbNaUKdOxd+9e1JfwC/b2WL5svijjrTruq7Q+u3MtYVNCNlxz/PjjKCQkJKN583ZYvWYx1q5eibvvuRsPP9zHesa1w/TpUzFt2m+iaNhVwLpTkJWVpbMRst4qPz9ff7MXN+twXFxcdFoM9t+pWrW69Yq/g0WPQ004kT4n19+3dyc2bl4thdIO33xbup/duZawKSEbrhkYeo2fMBktm7eXcCQey5cvQF5uPn75dcw163wXFxeLr7/+GtHRR1ShmMWDPZY5Aj0tLU1nZ0xOPYp3+nfH432+wFPPdcWEMfvg6GgHd3d3VUre3t6qjNzd3fQLp4GBxqyNJjjz4ZTJ00RJ1ZSlDhYvmYmNm9bjtVdfFmXcwnrWvwM2JWRDqYOhV79+A1G1cnUEBJXRzndbtmz5f/a+AsCu4nr/e2tv3V2TldhGNp4QElwDheK0FP5tafujpWiBAsWDQ3ANUgjB3QNxt41sNtmsu2TdXf7nm3mTfUmhRWPcL5m9982dO3bnfPecsSvmx4tqk/X9jbfffh0fffSpnLkI+Q3uJ03thl+f4ObvjY0diB3ShkceuRvjUr/p08jdGJU6HOVlDUpjIhlx0zAfHx9FZnGxCXj8lQSEBUfjlacChah6cMQRx6G5pUGR74DbNlx/07lwdwuCq4s/XOEnRy+42Dzh5hoAd9dgkVa7I63DCxYJWdiveP75F9HU2IzJE4/E8tVfI33jepw6ezb+7//+7Aixf9DU1CBp/k1MqF6l5VAMjOMiWJJPa0s34oeX4qbbT0Bza6doa9Vo6chCV1+LEBPQ0cZphPxmGeAqxGMTAqsqseODlzzpq0azzOd4SGojRgzFtKknqH2ex4+fgXXrl2LT+q2Y/ftPkDS8WiKzwVh8jLefR4m7V5ybQzEkwVFJ1EKr/8pluMhpeMCZCPP+E/w8j5IwP9+30n5qWCRkYb9Arfx+/yN5+x+D0rIirFm9VAn7m2++8TNtKzqAqoaP8NWquThy2pEoKmhCZU2BpF2MgkwbygupcQ2Sj7pDjtxtsaM/E0NTS8TDBg/hE7uXdmojRgna26PFv6tD+/Xxt8Nf+AxlRQPIXBeM2qp+9A10ITrOA8cffQ7ihwxF2tgp8LR7YvnKhSivyMHfbn8P/XIzicSRDdF+dPwkJA7Kk4D6HNd4YDimwx/8zWstkpeqSklbst3ZTk1MSCliAOGRQGgI4OXhDU/XSUiJeBkervtf2/xvsEjIws+Kdk44nHM/klNGIDQ0EouXfIqtYno98shcNev5x6KjOxPldVejo28RKmvt2LBoNipLezDg0oLAwGD4+dvR2eqB9lYf+AbStOpFXX0zqsvc0djQrojHkKBeqe6KiKEFiEopQmeHDfz4alyCdqHhQgjuQhISllLT1AiUlnPUDAgOA6JiAB8RfrsEcBMGoetuD8ZHr1yOiIhQTJt2NDIyN4n2twHDjliCCUdnY6Bfaz/UpHzEmc5vRTRy3i/HXp5rbxXWEWQvsjJ+BM+FP9V13iuKJ/JzgHpRthKGA2MSzsak5Hd04IMAFglZ+NnwxBNPo7OrB+PTpmLzpjXYsGktxowdi9tuvcUR4ofjmWcfx86dO0R4/eHm6g13jx4xh/Q1kokxsdj/ZH4bPwOe00wyzlwzv/t63YTM6hA5fDWmnFSAtmYb+JmuMNEsgoWcPJS08wZNFk1dooX0Aj2i1gzYBrBz2enorJ2G1FFjRCuJxdKln2JnZh6umPMW3D27FbHQdUp4ydog0Uh8jJrlIT/2S5zNQnh1tUDWFmD7RiG/wgHEi0IzeqINsUKQPA8KkPCiOnVJfFmZQmp+QkJy74BETC2tsQ6IkbDhQpYeduZ5AGH26ZgQv0gIS9jzAMEiIQs/OVasWIVFi5Zg4qQjRHgasWbtUvUVjNdee/VHLbrk6NScOXPUuaen5x4SIXjuTDbGcdjcuYl/W3N3JiGCp+ykZud0Z1cnPNw94RtUi5DYEkQMqURYfC3CRPupqRayEqFnLgICAV8x23q7B/DZ89cJ8UTgiOnHoaS4AOs3rMCA1wacdMlaIRWdZ0IRjhANiYJmVJcQGcli43JxKwbQXOeL8pJWCcePEo5Efn6+yis7vDl/avPmzep3THSslHcAxSUc1bNjaMIopIzNxRl/aMXQkUCFmGk1FWK6SV5XfwVMPFI0uyjJq9xz1sznERty4CZEWiRk4ScDh68fevBRxIrtMnTocKxesxib0zfi4osvwrnnnusI9f3BDdr58UJfX18hBq3ukGDYdI0zvw3pODvCHJ1J6z+JR39nnuXgiBh/u7m5qs8CcYTL3Etwfx+bsMeAfQtO/9NWISm55jKAjOWj0VV1AYalJCMpeZQQ8kIxP3fhxD+8j7CYRnQI0bQ0SV0J0RTnAuuWitayVfLZE4zWtgZJxw1jxowW0i5Rc5BYriOPPBLr169X6YeHh6sPFubk5KjRtxRJhxpbW3sVTrmgGked0SIa0wBaRWtLGQ20Slo0w9iJ3iCalKcoPH5BNCsH0FBjw/ika3DU5Bvh4Sbq3QGCRUIWfhLMnfu4Epopk2dhd3UFVq5cjLbWFrz40gtqvswPwcaNG/Hvf/9bfRedzZTu28jH2RH0dyYcYl/SIejHeT3Usmi6mXt45DA7R7ec5yyR5Bg3YfwZtq21F6HhfoiOSlDfe28VDWr16kUoq9iJi27+TMIAH893xZtPhaC5pVrdw299cWoC4yGxkOioMRJHHHEEcnNzVb44yjZWzFjOyuZ1F5sfjjomBMefl49hk5qk3lkuIescKNIplGPBLuD0iyRvEpfdSwin2h0bFgdg+3p/dHe6wu6py52VlaW0ygMJi4Qs/ChwxffKFeswbPhIJCYNx9LFn4qJsEltMH/MMUc7Qn0/fPbZZ/j000/VhD8j8ASbqrP7Jj8K9/86EnV1dWhpaVG/jZ85p1CSOHlOguDRaFgmjAlPdHV1Y0hCEiKiojFxwhHYtGkVtoiZNGTCYkw4Jh9yF8RCwoNXuqKtfjK2bdPEM2rUKFRWVqJRTFbGNX78eKX1kWyYPq9z14CamjpERXnh+rs7EJ1ag5JCm9JqRk3Q2k1dFUlX8uPoQ3JxHUD2Vi8s/yhcNC5PeNh1Pg1YDiJCzMXly8XuO8CwSMjCD0J1dbVoP08iKDgQR806WcyDnVgntkVXV6f6vM4PwVtvvYWlS5cqgSdM03Ruos7nzmRgzo12YsiDR2oSnA7APBtSc76XcfLITfOpjXC0jL/NNaNVMS4TlhgY6BczzBuxsfEYMWIMwsIisGjRp8jIyMSv//4JfIO6JW0VVLQ54LyprkhKnCTXM1Qc1H5CQkLUhxoZd3JyssoD15EJnSBhiB/+PqcM4fFdqCq3oaZSvCX7pUW6z+jcS6GnENgHkL/DG0vej0BjrR3uHszjYF6Zf1MvBrw2Y8YMvPDCCw6fAweLhCx8b9xz7wOi0vdgwsRp8PMLxJLFn2Djpg149tmnv9fXPDkh8Pnnn0dJSYkSfvaz0Dl3JlOIjCMMuRA8mnDfdmQYajzG1HL2N/g28jFw9qNjOJoy0dFDpPw+IszHi8ZSrsyvwsJCBAZEYPIZbyAqoUPuY55FW2qz4ZLj3DFxUpoiGZaRZmZsbKzSftgB7ucbgIhod/zltlLEJPair5fEB7RwZKwa6O7SfToD/QPobHfFZ69FoiTHD55eLio+5ssQJsFz+rNspjzmN6/deOONuPjii5X/gYRFQha+M7jae9OmzYiTN//UqUepEZ9NG9dg9JjRuPbaaxyh/je4luqTTz5RGgqbHztY2RGsO3sdo022vc0wZxIwQmZgmjD96RivefOTfBgv0yBMPAT7fCiQJqwzwbEviHkycRL63n4Rdg/ERCcgODQE06YchRUrv8LmLevR092jFqMyXFeHDUec9wbCoyUOib6324bWJq2V1O/2wJO3uwuReCE8PAI290b89c5KhEb2ozgH2LZBm1WTZ2kzi/DwHEBxthu+fD0G7S1ecHPXcRGGfAiWgQRJv/iEIfjb36/EzTdej14pvyknwTDz58/H9OnTHT4HDhYJWfifKCwswlNPPSumVxBmTD8OTc1NWCWCl52dhXfefUcJrBbQQTLg+b5+zz33nDJFKCD0NwTR2dkh2oirxFOD1Svy0NTQAx9fV8TEeYrgsI/GLr99RKgCRPj8JC5vNWemsZHD8D3i+sRPp8O8kIT4xqdgMg2TDoWQ6RrNx5AOnRFQnpsj42Fnu8kv4wwLi1ajdGlpUxAUFIKvvvoQW7dsRkhosApn7md8JCu7fzES0pbCN1DUGLnELUDoOAM7JNyhJXUCFcVa48nZDiSl6smPNKvyttvxxWscfmd+B+vWpME8ETxOnTYdp//qTPWb9fDA/ffgllvvwA3XXaOu0zGPRGtrK1asWHHAv0NPWCRk4VvByWy33nIHXF1cMXzEaAwdkoKlSz9HevoGXH3NVWromM3HWTD2Bf3vvfde1cFqQFKgZkIB7+2zwde7AEu+rhABscm1AQxN9FadqdfflIJVK+pw3m9ikL2zBRUVXfj4gyo8/uwYnHb8OhEqSDz9iI5xx4TJ04XM9DA642e6TINHCh9JiJ29FE5DFvs6Z/A+Ds9z7o2OD2I6DVXzc447bjaysrZh3drlKCsrFQLSw9uM12hhTJv9UERzUxdO+P2Hkj4gFpeQqnhKckySkwh3l9PEAty4zEzSKcl3wefz48Xk9RCydFXpO+eT5Co6IXx9fBETE4ucnGzMOvoY0U6nY/4rL6k8zX30Kdxy8w24+74HccctN6OtvU3dZwiVecvOzlZ1cqBhkZCFb0R5eTkef+xZRMVEYfrUo7FDhI6ml93urpZcsNlQIL6t+XBo+e6771YCRDAcHc0Akk9Pjwv+8CfghWc5x0a0ILc+NDf3QywadHb1w93NBZUVnYiO9cSvz4kSLcgLby0oxwOPpmLZ4lq8+1YF1q1pUMRFoT7q+KPR0a41AwqbcVqA9ep4CiAJgs6QjhFsA+fy0J/xBQQEw98/UO16mJo6QWk/W7ZsEK3MTa0DoyAbrYR9O0xXQwiwtx9HXfglwuNaUV9tw7olwEnnAHW7hUC7NRFx/RknKH4wLxYdLX5yHzU7nS/GybiZL0MgdLfdMUcRHs9JrPfefRe8fbzx24suUaOKDPvUE4/hr3/7u2ixj2O3vATMvYyP9UISOhhgkZCF/8D9D8xFj2gOkybPEi3IBUuXf4mtW9Px8ksvqsly3wTTuFevXo3XX39dCYHxpyP5UBsZGLAhNLQJH723RQlZt9gi/5z/pWhZCfjLb8/H5+cfi6jTz8RvTz4J+VN/h9BRR6D86b+oBZnuHu4IDHKHn78HoqI90FDXLUc74uJHgwNKrq5aAzFpOmsQFFgemUeC5wY8N/eYcx5JJpGRcWrIfubM49Ha1oLlS79E1q6d4h+hhJ/haNqYPieit9eG4KjdmHnOcqk/LmjVGg/Nra8/BE4+FwiNYLoD+OSVQJRkR6rJg+Kj7jd5MOBvTgO45h/Xifa1FscdfwLWr1uLJYu/lvrrwh1z7sViOZ8162isWb0KX3/1Je6+9wHRil7GHy79E559+ilUV+9W8RCM+5xzzsGdd96pfh9oWCT0CwUFzAikwVdfLcKyZSuRlDQMY0ZPFEJZgs1b1uGUU0/Bby68cC/B4DkbNeMh4Tz55JNq4psz+RAkHhKQTssFkVF8s/eIX6doO60iHG2iIdSJIPeiqrQbQ7pdsK61EwOJU+E2ZAyGVbyMeXN2o2S3Kx55Pghzb6nFrY8EY+NWL3R29OGft03FhnU+QgjabDFaCI/MA/PDtJlX4wiTfzqTV1MnPPr6+CMgMARhoaE4csYJWLd+GTaKJtjS2iKahp8qkyE5fb+Qnmh3k05ZgaSxVUIn4i++5KbFQjyBwUDiSAkl2cvdIXX9xhAJ4Sn5G9R2TFy6HH1CdNG49robpF534oP33sYtt83BW28uwLnnX4ibbtCfO6JWedsdd+G9d9/GqbNPV6ZzUHCw2vXx4QfvU+YjO9jNc2L8PL/pppsOipExwiKhXxjYAAlnAuKb/I7b70F4RJha61ReXoz1G1ahancFXn3l33uFNY2YoHbx9NNPY+fOnXuFIWpqalS8bPh0FDCGN79N34l4C7Tw6XgplCQImk16S4rAQCEH1y653ormJiGu3Y2ormoVU80PHvYxcq/OFx3JgZ3OFGSTnkpBEnImHGcwXV4jeN3b2xdhYZEYN2YiQkRl+frrj5CxfZuYZZp8nOPgMHpwVAWOOGs1vLx4v6Ql+W5t1sslGC1/i6SJ1uOPstxIIUxdV4yHdcAj0w8ICMTF/+8PoimGqjz1CjnN//dL+OOf/qLCbFi/Vu08ecJJJ+HGf/5DSK8XJ50yG0cddTRuFFK65h83oK5OTNW339yjmZm8Mn7GyfRIXJ9//vlB8+16i4R+YTAN3uDhhx5Fa3sHRo8aKyQUg+XLFmJj+jrcc/ccpKam7mnE5j42ZDZwmig333yzmmjHa4Pajm7w+2LfZmbic/Y354yH5ME06Egq3xaWR4Yl6VCjIBiWfprkBvPifM77nOMgeD0kJEq0nxDMOPIEFBXlqM7ngqJCeHt57rlf7kSvaGzUepLH7UbdbhsKcoAiMQlnnQKIkqfAFe00xT5/NV7Iip3M2iTcV/NhXltamjHnngfw9cIvRANdhdFjxuLc8y7AnDtvRcqwEbhUiOiB++5Bc3MT/nXrHSp+3s9777z9Vnkm3cqPz4d+vMbnRCI25SNIQP/3f/+H6667bk95DjQsEvqFgY+bjW/1qjX45JPPkTBkKEaNGo9du7Zi27Z0xMbE4qabb9yr4RLOv7du3Ybnn39OqfqlpWWoqqpU34HvESIgYRg4N3JzzqNxBjz/tmZIfwosjyYMf5OcvLy94OGudy7kNRIRBZCCZ+I39+z72zk+XnNzc0eEkPDQoUlCvhOxbPnn2LY1He1tbaoDmmH6+mwIitiNGWevVKN35QV6AiFj4Qxm9vNIVaqh9a/f80Pe1hhFRM4w+eCR6RstjOeuEvjcc8/DmHFpiqgeeuBe3dEt1+bccz8em/sQamtrlIaUKM+torJSyqw1HhMH68ZoPKaMdKwTLtNYtGiRCn8wwSKhXxjKysrw5JPPISgoEBMnzBCTqww7d2xV/TnzX3tFEYsznJsHz5ctW4Z//esWR+PXb3G7XQhBbBGecxSKw9p8C9Nxch9/ExQUjiQxDY6e2e0ecl1d2pMOzTCC8RBGaPcGw2qhM9cpeOw0Zz4owEYo9z0aR5h7/f2DRAMKw7Qps9DT1yNl/FJIeadc1/ngKvVpp6/C0DHV6BciYr8Os5m9TS8UnTRTaz+tLcBHL8ahp9NX0vjPWd8mH6wnc80QBsGJi1dcfa2Ym1VqY/z5r/4bWTt3SJp9uOf+hzD3oQeUJsQ4eB9h4jbaFcG4eW78TZjJkyfj5ZdfVmEOJlgk9F/Q09cqT7RP3vIBDp9DG8888zzqamsRHZ2AuPgktc9PTvYO1UF50kknqjCmObDRmnMe9b7LNTjzjDPk7a61HfMWN06TkB4CNwKhh8bdlIakJxK6i+M1LSDUXkhWPPZyM2W1tZcexTJxkHQ4qkbpZ45MeoTzOcFzI9icVEjnLPQ8MgyXcrS0tmLc2IlSH9GYPv04x8LT9WqezUC/HWNn7cS4Y3LR2yPxy3+OdHGiYXkh41HRwd0+gPTl/khfEi0akE6baVDzMESxL+jvrDGa/JKgb71jDu66/Rac8euzMUrM4Scfe0SteWOcxjFu1h2PrDcDUxeMy/jzN8vP8L/61a9w3333Kf+DCRYJ/UJwhzRuH29vpKSMRX1jLXbs2IKuzg488cTjjhAazs2BwsFGzFXeXGe0detWaeBa02EfkHn7spEbAjKNnufmN6E1G0NYykvBufVxiN3EReLS8WgypFDxCxXUwHp6elXc/Ngg46RpZtKRGCW8ToNhCF5jHFymYYSTnc9jxqSphacR4dFYuuxzZGzdifEnLseQ0RWoKLShuhIoygaOPEXvxyPVBVHemKRaqf7Ry5GorwyUdDQ5mLKzXgxMvkweTJ54bu4x57yPZhc1nlZRqww5OcfH3/QnAZn7CYYxdUdSJ8x1E8cDDzyA008/XV07mGCR0C8Ajz/xFLo7OpCUMgbNLc3YsGEl/viHSzBhwkRHCA3TFHjk25dC+8gjjwhhZUpj1n0MhLNg7Q2SkzbDNElxqFkLgnEED4xK/2acexMTf2tfnRedLo/8PagpURDNkcLHcBQ2ElW3EFWfEA4FlqDmwXy5SbhRqWmIjY3B9GnHoLyiRHU+17dtQvLUVWiuk7hdKdRCPMJx+TuAhGFARCyXQki9lNvx1ZtR4Kd49HIRTSJM35TPkMdg3vVsavrzt6kLo9HQn7/NPcS+fjznkb95zZAOYQiJMARE8B4D+r/99ttqu5CDDRYJHebYtSsbb7z+JoYkJCIqZqia73L0UUfi6KMH9/phg+bKbFdpzGVl5dJ4Rfjy88R8e2YvYTCNXhMHoQWDYTS0v2lRvEbS4G8neZD0Brde1ULI/hNeGXyz62bJ88E4tZ8hI3Ouf+s8DJ7r61pz4KeUS0tL4SWkOvPIoxEbNwSjR03A6tVfi/m1A2NO+BChsXXYsVHP66HSFi6k005rXOLhgtO1n8eKNiRE47AQTT4ZP8vA34ZozDUe6ah9GTLh0VwzeTThea8JR9Df+Jlz40+YcMa0MwTE685pMl80p3fs2KFeLAcbLBI6zMDHaRop8fLLr6C5qQkJCSOwu6YGfdiK2Wd4oL1rO/y8Jgv5eKOxPVPu64CvdwK87ZHSqH3UxLv8gkps31onrgE11Zx/4yZvXb6JjfBrZ4TeOEMGPOpOaXMkeBwUUgOe6p8OKVdxaM1GO6YxSC486PQ0yWkB1enSX+dJhVT3Dx8+CslJKWrf686uLqxftww5Obsw7oQPhGyowUnKwrHMA0e3inPcsXFxlBpal9gZkRJmxs18m7w7kwrPKfyGjAx4D68xH9RajJ/JJ8M732vC8xrjNYRCZ9LnkWHpGK9Jz1w399KRgBYuXIhhw0SlOwhhkdBhCLNi3M3VHR99cQtGjisRU6IVdpcx6O3vwc7SD5BdlScNVQTLw4ZAuyd2N/SgtonCzmUHQKcIZW/PADxcbQgP8MSwmDgkxw1DROgQdLa7Y2dmE9avrkd+bje6u6glURgHyYiQ9q/S4PIE51ZGfw2e8IL20P7O5wbO5hqFXf9gnHr0rU+0AN3JbUjL5MPLy1tMkElq5GzSxJnqW+85uzJRU58Dn6BMuHnXwu7dBxe3AWSuDxDzK1DKIvFLnl24h7TEz/4pgnVKMF5jAlHIjZ9xRvh57kxIzsTCozHH6G/CO99vwpr76Ex8vI9ajXPf3DfdyyNN6lNOOUXl4WCERUKHHbpRVbcSxRWvITDQEwF+YaipK0JB7dcob2hCl5BLf680djcKAVBVKppQSRgCXGIRO3QAIZFNaOupQ2lVJ1q6u1DT3In6xn60tMgbuUOIia5vAD5eAxie7IXZx8Zj2rhhcLP5orunG6tWNuHtBZ1obzHbo2oh5bkhEyMo/K2vqYOC9ldnjqO+blqpc9jBMKYJ73VRCMgHo0aOQnR0PMIj47Bu7VIxM3NVHDSrGhp2o6KiQu0PLUYi+kRgmZCzRFDo+S0yxs2yDOZPEw9/G3IgGfBo/Mx1I2I8N2RBON/nTET87dzPw6O5znvoONJI84vX6BiPCW9AvzPOOGPPF0oOVlgkdJhg2fIvkb55NUaI2RER6au0mQFbj7zh20W4muVJ14ieko/2ziaRNx+EhvajvqkKa1e5oKY8Fm3NHDpnQ5b7aG5R6FwH4BfQBJ/QYrT1FyO3sBmVtX3qk+giExwxxwC1JonyuBM8cdflD6GxZTF8vEPQ09eABQuK8em7nOinO5DpnIXZrG43fga8Rr9vAi85t1gVVGD8zG+73QujU8eor37YRBjTN69FQV4uamqq1OxkCjBNRE0W+h5qcjT7SDo6HuaXAj5oQjmTCM95v86vzjevmd/OoqXLq0nE/OZ1kg3zYkjEhOFvE7fxN/GRgPRi4L3TMnmj4/1RUVH4+uuv1fWDGRYJHaL48ssv8dVXCxEWFoL4+Dh4iND5B+hh3bYWMSlEkPq44ZewRP+AvDH5BT1bN2xuTXBxr4ebR4sQVAsKC0qxa0cLXAf8ceTR8YhP9EZeVie2bx5AZQXJgc1DhFNYjSu5O9q74Obei4DQNviE1KKouhRjUyPw54vSEOibAE+PWCW7DY058PYvx8IvuvH0w+2K4GiyUVAM+fzncW+nwXPH6V4wnrr56lbMPxTWfowdM17IOFrqJgUbN63E1q2b0NTYqBZzculCt2h5rCs2f5OW6b9ifgbzoQWbQm3IwpmIeORvguGNNkTwnH4mvDmacAT9mA9z5DXeTzPL3MujuY8ExD4e42fSIkzavMbzzEwxN6nuHuSwSOgQwj//+U/1iZgzz/y1WkzZ2dmlvszQ3dMJX79mNXO5uoqLN3vUm5JCo/pJ+vvQr4bLOSFQCIUvY8eMXs6pcXHtgYd3K7z86hEQ3IGujh6UFXfAzSUcs45Kw7QZYdJQgrFjix+KiupQVyvmWmkpNnGN2dxEHD3jDyIsvhIpBasPNfWlCAxuFHEuFIHpxSUX7FJfLzXzgKhpsN9Faxxa0IywfRMhDRKROe6NvVvwAIKDw5CUmIRhw8agrLIUmzetRXFxoaoTajqdne3q3JCQukuOg2kNOl7WeWOoQULhvRRwEwf9Cda3EXz6kQx4NARj0uGRdWGIg9cJExeP5jdhyMXZBGM69GMcPOeR4DD8ggUL1PmhAIuEDnLccsstaqnESSedpBoa5/l4e3G3czbILrjbu4VU2lFW2ozmpg5pnLoxUxipuVBw9gi/CLibO80uN3mjusPLyxM+Pr5qEyz/gAD4+/mrzk4PD7uE8RBS64PduxPevl3iR6HthN0jEEEhbnB384Wbq98eIeGcIDeXBHQPvIcB11K2LCW481/KxvOPl4mmpk0y5kNPRDSERGEf1JLoKFh7H/U54Tjs+e0M05KHDElEdFQshg8fi01b1mDjutVqS1pqF+zE5pHzmfTUAC3QxGAaOh/0H0xfXVF5JtHwaIiDYXhOPxKBicfcb4jI+BEMQ2d+m3D8TX/n8Pxt0iL42+TB3M/r/HoGv3TC64cSLBL6BpgHf6Dw+OOPq03IJ02apJcXiAsLC1MjPUCPmFLd4ABOVxfffnwb8hFqoabZw3kjAUIqXLJQUlKslgNwLZLx4wxjvYRikBhYXlNmIwDGj7+pOSxatAyTj12EpKFVCA+8C309nLTnA7unB3pti4UXm4X6OFdFBFHO7rx1FT59v1IN7VPzIfmY9DTpaNNGkxLT0b+ZpiElEsBg/ky+dN40eGT5dV4pjMOHpyI+Lh5xcclYvXYJNqdvQFNTg3quFHRqE/tqQgY6bqbD9E3/DDUbtglNTHQmnzzv6e3W5q68AFxUXiUOiZbfo5eQ/DCrnDN/LB/j0nlm/Eye5WOeGKeJl/mkP9OnnyEonps8EDQvH3zwQZx99tnq96EIi4QOEmzYsAFXX301EhMT0dbWKq5d7SsTHBwiDa8XXj7y5hMh7enmBsWiqYhgu0sjtXva9YpyLy94eXrBU7QbajMUMr7xSQAUbn7fyplsuNeP6XdgHwN3CmQ4Nno2eAoJ/d96+y1Js1eRIDUmP99gpM1Yi+HDQmDrmw2/oGJpRW0SnoLVIa5fzLU2/PrU99HarDUAOq35kDA5w5nCqImIedLXB4/Mk7lvb8cwTIfX9ZGQ4I6jNle4FGPYsBFIHDoSixZ/LCbsJlRXV6nrBAmYdVReXuYwb/S9BI/mN/PKdCkizCv7jJiHrq42uUbNROeTd5JueB/z5cI46ClBVDzGT7yYbUVUvEv+9/UKuagYWPe6XEzPmXwIlY7EQfA6XyAfffSR+h79oQ6LhA4g+Ba77bbb1He32MCoYnPXvsjIGCGWPoRHdYoZ44r2llBppn5Ko2G/D4WIjpug883KBkrB7ursUhuaMy76UaBpbpkG3C7X+F11SkOv6ifSk9xIetwMi8TFrSO4Rozbc+j7fRAUxD2WxWTzDxABH4EFbzyNP17RiYnjfougYGoNXeJ65N5OVJUH4OV/v4UP36iCq5szeej8UJgpQIMmGPM6qBkZEtJHc93cq0mI/jxny6VcGuHkRmrUeE4+5Uw1MXHkiDQsXvQRVqxaIf71KgzvI7mz7ul279bbnioSUaNlJE5tstKfUTMdbcZ1OAiUZdbaCE1clQfx4/38wdy4mLKxDDwX327uPEBpkwBm1jh/8zrv0eWgh13IaXAeEWHKyA8kfvDBB448DPofyrBIaD+DQs6P/j300EOivei+Fza2qKgY+Pm5ISK6U/xd0N4aIqTirRo9hW7fxqYERI7sdOZiR/FRDdM4EhYbME05rYHQtKApwi9HaAGgo/DU1uzGjqwMtLY0C7HZRUvwU7v8FRUWKUEdNmy42kJi06aNEpe7aD/VWPDOdDQ1jkJYOPtIBlBZLkLhWoLS0kKMTDkL1171DDas2a2JSJEG8zVINsyjIRb6GVONjnnV5/qaJh0d3oSh428D3sONvVRHvWh4/IwQtcCIiCg1UZHh2ZnO8hjwa7G7d9fA18cbcfEJqszcXoTf0OfaOV8/X2zblqHI3lWRn65DTjKiZiMeUuuaeBg/2YpaD8Op8siRmhb3A+J1fpeM4sb5SCQoxkPtdoDPQp4J17WxTL197O9hud0ldlfJTysuu+yv+Oc/b1DPlHExjcMFFgntB1DDYOPJy8vD2rVrRbMIEr9uIR1fce7w8ecQtpBJixc62uyKXNiw9WuT4LlW//m0eIl7COuOVk0mfAuTkNhAaUZpjYlf2uQbW79xKQxaUIR4hAjzJT/dPcwbR9Bomul+CGpMtaIZDR82Eruyd8LPPxi7K6slfQqMC866pBh/+9N5aGgMQWd7KGoat4i52KVWmvv6eSMsJBm97eNx8omXoK1FC6gzsfCoCcVBQDwqrYm/dac1BZj5NMRjjvs6Ey/BcvCc2hv35mH5WWQSf2Njg2hDzYp4TL2RIEaOHCVxuKCiokx9CZWbs5EceL2trUXiI6Hoeqe25CbxU+HhL5NHdWQ+FHFIeLmnW0xYMw+Jzzo2LkERIvvrKitqMDzVB/5B/VJvfWiqd0Xmli401NdJvVdIWjpuDhy0tXdgzZqNav0b64DxG3e4wCKhnxFs5Gx03AKVM3PN/I6AQDGrPDuFeHrR2eEubzr286hWrolCTth4ub8Oh9u5lzAJpq6uTmk2inQknGmIbiK4vM7+IV9vX7XzHt+uveJoctHM4z3ckoPf/9L38k59PwW3q6sD5RUFQiI+avStsCgPYWHhSqDlVpSVF0hZgFN+XYKzz/ytCGgSGtvWi2njKYIZJGmTKCgc3PKiE1Ehv8PqNYtwyYVP7dlqwxCHdoZcHFqDIiDt6G80wG8jH+PMdQ1tIjE97iLIUT7+5pwgkjb7wVh/fA40h1gvJFxqogzHFwWJTI08qfi1mUbtR3KviLKf8xvE300Ih/XHGiT5uEpe6a80H74QJJybm11ILnXPc2LaNG2bmyUvLT3oknyRbLx9XZE4vAvHnN6GVQvtqCyMg5e3p+qzqqwolpdAANLTM/Y8cxPf4QKLhH4mFBcXKw2I5MNvePn6+iMw0Aa7V4eYWW7SCLm1hCYIkkyPY58ckoYSBDkSFBxuJkYSoZCYBmgEjwLM/hq+3VVc+ziaH3z7U6ANdBx87DYVd3NzC4YmJoj5ladmVHPyI6WLAjcAbtnagQlHdOLsX09FfaMXmlu3CznZERqSKJoDt5KwoaS4ScrRh6HJQSIsInBN3UiMvRwXX/z/sGJJqWhmmmhUPwnJg/lXJENh1xrRIDFpMlL9LxJGdeTKfdSYeN2EcT4OCiY7bV0VgRqTlPOpmpoaFRGxw5/1QZJgWEMa6k4lCrqvTNXPHllnnvVImcoP05PfLKgiIMkXn5feOkSCy/WRI0bvlTc6vgQ4Osl0ON/LlJNh6McXFjvMY2JiFPnznmoxlQvzs3Hppf+H62+4UWfnMMMvmoS+T9EHG/l/B7UVmjps3CSByopK7K7JkcbWJU05TASEI1edck2TTX+fiDnNITZihyOhVFZqzYlExrjor4RAGjz7OkJCQ1UfA9/SSqCkLOxX4DlNBA95u5PYTGepBkd53BTxkNz4Ha+QkEDkF+SqeEJC/ZQQMD8Y6Ia3TzdGjmvEGacfi8ZmMRtauBC2W4QkBb4+Hiq9xV8WYsTIYCSmBOPrLwpw5DEJKn/UEfr7XREeOhXXXv42PvxglcOfMkqhdiIUOVcjSHKkULKudQfw3uREMtLhNfk4C7EmClVIVoWajkBzjHXJemR5aY5RK+IcIf3smUcpK3MrGVPPQ2k9ui4ZhGmRv2nR6lEu+SH/laYk58wrnzP7eRjv0KHDHJ34/ipN5s+AM7UZlkTEzn+SJAcYCBIQ4woI8BcT3V+l7e3tpfKZl5eN4qJ8bM/MQXCw/tz04YRfJAn9mCJ/GxmxsZN82P/AhsYG5yrmVk1tHlqbKVhUr8vVVHo9IdDDYer0S2NtU+TFzl82XMZlNBte5/wg3ckaqdKiH8tAx9ywNDQp0sanob6uHlWVVXruiiomO0V1Pw/TYLxxcTHyVq5BTX0tvMSEi4gIEuIxRNcp+RLySWvGmWcehaqaRtF8quEughcREafCquHpAXmzN3QiNNwHixcWISrKB2ERXggI8hEhEXPK1Rd2jzjY+kZK+m7IyFyM8371pMqnuu7mrkwR+aP8TOe16YQnsagj/ff0FzlISI6GpMxvPz8/VefsnKZmww5mxmtGwdrbRQMV8qe2yXLqWtPPk/Vo9sxWEMZhHC5iKpKgdB1KfvhP8st8kjh5SU8IFdNbCMju6aueEadL8BlTW8zJKRDNMl7lhVox+3YKCwtVntgGmHfmh22Befb190ZVRTWio2MUMfE+xpWZmYHrrrte7Yxo6uhwwS9WE/opim0aQmVlpRJuNiz68Y0IW6vaOtXVJQApySmIiYtVQsfrxvFtSLWc2g7f1hzZMXFypEar7v3KtGD8fFNT0+Ewu5+vCH14GMaMGaPeqFVVu1FUVIjq6loJK1qXxEPB4hA0G7nIEIYkxKOwOE9+9yA8IlSIgsPGIpiS397+DkmvE6PHt+Oss6eioKQanV2SH7kvNDAYSWKu9fZ1SXkkfxI3tZm+PlchvA7U1XRg+KhwEZ42ITUXREtZbVzl2iskNBAp9/BLpUBe0Wc47biXRfBomg0SDYWR2hs/q+Pj4ydE3ir+eo4Mrw8SDwmMZMR9jUQbDAlW9cJymqkI9fV1ch+1G2aTkwD1l1+pTQ5qlKY/jW1Azzw3BKR6gaRtUNMRnlVhlTakik0S0nlh/nu6eqT+qDVKfPKcr/xXCF58lP0+ASovQUEhmHpMK1rbq7DkY1/Js6sytXbt2qXyzzB80QQGBioSSkjuRsbWKnjbo1Re1NwvcQy7ctVSTJs6Da+99qbKn87/4QHLHPsRYEPIz89XbyySiHmruXt04NFHH4aPdyxOPfVUPPXUU5g4YQIK5A1IgTjhhBPU/UYT6hVi6RHi4LfBK6uqEBYaphootRcKaFxsnFpWQfOCqjpJh8JFsqNgcWEm4yYZ8ndNTbXKD/MSEREmpOWB+sbdCA0NFvLyUh2iXd0dIuwd6OxuENOqC+OndOGkU8cit6hSctYjQjWAYHkrj0qJRb+N5ouwEe0Qm5hUlE4R137QNPTA+2/m48RTk9XOha4uXnLJA91tCXC1+Yg2QS1HtB4pT27pK/jtGcvQ2aHNQpJHcHCo+ggfr7PPhkRMjZB1qYWNWpBOz1O0tvj4BDnvF62nS40u8npeXq76HDIJgiOPRoPkTHL2u6k+NvGjFsR7OSlQ73GkzTF+GcNwkhhi8tuYYVJe+cGeMf4mOIzOfiBFaL3y3MSs9vUJxyWXh+KFR8okm32KOGgOcoIn2wZj3V1dIiXwUp3mnM/E8jGPzC9fNvI4ET+iFNlbgtQSF51/IDbeD80ttdi4Ll+Zahs26L4ki4QOAlC1zdi2FRnbtyoNYOzYNIwfP0GZNllZOzBqZCqmTpum3pD/DT+m+GwIHNalGcaGR8L46MMPUFyahV/96hz8++XXlSpOU6GgoBBHzpwhYauxOX0bZp92GoKlAZJY2FdhRr44v4X78jQ1NqmGbtRxliM4OEgJoZ+/H5oaGoW8OA+oGTnZOdiZlSVCXK+EjULLXfRq66sREuyHmNhoySsFt0mtPWNHdGc3O7trMWmqDSeccgSyC9lv1S8C1ofgABsmjo4GV+ArQRWHAQ5di+DIcWCPo4AJWUBMH1cPNdLX2R4ODzchH9F+XISw3Ny90NCyFuVVW0UQW/CPPxcgOipOLSOhMLHeaMKyrNQkm5qa9mgJ/M3y8DeFmc+qXbQkCjLJrY8mlDwDEiFNGfNMKMB0BI+MQ2tAJBhNMiQGHhiHXvbCvqrBdV7U+NidxnM9+qW1V1fRZtifxxcA4/PyDMHv/xaNV56tkLbXpOLh8+IzJ8HQcVZ0Syv7o3rUzHW+iIzWzHAsV29fO3p7tIbF8nJOU0NDKy75qzfKSjyw6JNKBPj7Yt36zaouLBLaz3jn7Tdx/wN3q3VQbDme0nDZgNmaVOblj/6MjMDxRuujys1T9YD1lxqmTTsC99xzP1JTx6igxI8pPhsCGwv7cah50BSKiW8VgQAKcr3VzFY2anZSTpkyRdTuADz//Dx586eIxlOjSGjS5ElihniJFlOl+jTaO0QglYnRpwSSaQT4ByjiYackhZZp0XG0hZoY+5rYsPn2jY+PVWbTiBGJiuCI1rYWZeI0NNagvilPhKtO0rXjqOPGYFdBgTR8ftbIJvnrwYwJwSyZ1B/rhqM24kQD6huQ+u4XEoKQQT87pTn8zXVQomXVcRa2H9yU2UUB4bFdyCcdeQVlaGoRrUy0hpefqsfuMjchVG9VJ6wbloOkwrxTkyOhE0bIKJA0OSukjKwbkgiJwdPTW45aI6DT2hLv0yYUn6shHf7muf6trxEkIE4RYEPhfRKTlEuPePGcfUPsDFed0HJkuoyDpMKO6J5ud1x/VzKen1stxN6g2iS1VDoSHwmIEyUJ/mY++fwIll2XUc9kV2QnzpjPbAudnb244FJvtDV74cM3ypEoJvFnny1UdWLq53DAQUtCL738Am6/9SalErNzkqMVbBhsbGaUgs+BVEO1nqNA/M23F89ZLD5UhtBzb9Qpm5ZqZNxn+KabbsEVV1yzp1H+ELAxfPHFF+oNx8bj5u6q3+iNeuMs3VGqBYcfGCRhzZw5SxqsmzI7aC5wUhwJx7xhe3v1lp2mL8PX10dpQuw7YL9CdXWNIiAKLT8iOHLESNSLFhQZGYr4IZEIFIHmavkuyUd7Zyvqa+vQ1pMlAp6LMWl2jJ80BDtySyUu7tAHCd+JY6aIKSVC1K+Ih0f2jmgSol9/PzUffqxQE1B7ux2tTd5yLoQDCoUQghBUR0+BlLERW7YV47N321FR6CLmhS+8fTxVmVkX1BhZHyQczltiWQn6sx4pxOaZsPycw0Sy4vNlG3B1031MjIN51kKp2wOhSUiTjna6H4jn9GcsTFNuVW2CHdD8pwjI0b7YhhT5qDTkKPUuAdQLbUDMufaOblxz6yh8+lYvigqLlXZCgiGh8pxpUcNjeehYHl6j6aXzMaBMT8bPZ8iXCe/ndd7P9tDTY8Mfr3JDznZfLPmiWG3R+uhjT6p7LBL6mfD8c0/j1ltvlEboJW1DNwI+MD18qxuEIhV5TfNNxLcrG5falnMPWBx5QFIs9c9ROj4yQ16q0fEhyjXezzfzpvQMeTv/sI8cUp2fMnU4kpMm4ayzzkZCQoLqIKUG0iomFsvDGczURowg0ORqkMbHvo3Ozm7VT8MRnA55K1KgvL09VZ8HTTARE0VCnHzHhs0GyjdmaFgo8nJz5Y0boEapwsKCERoSIULvuaeRD9hy0dyxHRERnQiKlAad3yhaDwVrQMrbiWOP6IWfl4QXItHkI3UsdaNISDkhDjG7+vvp7FIuLyFKL3kG/E0TSLShgXYhH3mDS/in5mYI+YmJVR8p0VBT0g+ABENNjhuup6WlKTNk1apV6hrBDuYhQ4YoAdTE0yWmppicDg1iEFoASTyagPSOkJqEmF89TUFPXeDKc/1bk5KUUu5h3bC+9cp9I9C63SiNSk7pJ1GqeBk/RyfZp8TfzN/QxBgMHRaIRZ/tUouJSTAkEUOwLA/Jh+fMJ+PjOctHMA6WgYltWL8Rbh5idnvR7PZRcZCg7e6+uO7ebrz4iCeyswrw0kvzccwxx+6J73DBfiMhJqMbyd7J0W/lyuU455wzRDjkAUrDMGE5hZ6aEOubGgIbCUdy+Fu/z2xobe6Gp3c/jjvdC2Mmu8PuOYDK0i4MTfFBRnorAkNcERntIeaMG/J39eKLd1uRldEjQuCu0tLDvJqc+MbbmZUnBLD3p5D/F5jXS/4yEWuXNaKlqU2tOWKfTEpKCsaMTRVhahItKFNpK9RO0tImYtLEKaofKGvXDtX/0yoERYHz8vSR+/2lQfuoVfHsX6Bjadlv4OERgJzsXaJBlCEg0EfKxc5gG6JjIhWZBgQEw8NdzIG+HnT0boC7Vw7GTqjFl4uokbnKNZoE/Zh1RBMSIkgwVAe4Rol9LloDoqBrLUiTT3u7J5rEJOjt9RLi134M39tXJQLogiVLSvD+G6WIix2KjmYKnn7eFDiOBtEspQZIISQRzZw5E+np6Rg5cqTqpCUxs+wk2Nra3Wqy4L6Nks+cph7jIClQgDUB6ZE21o8mGpKOJiA6khE1MF5nfxt/M2/6Fj53OcgfNks+R6bDH8b8YtxGs+HLj0TW3e2Ca29PxBvzuEtjqyINOuaFR4Y1gw6MU+ejX2myBvRnnVDzyZUXCcvOe3kfr7FtDE0KxZ+u78S919rElN6N9eu3KGIz9x8u+NlIyBCJ87lJiud8KOxYPvHEY9QbRF+j7qIbAt9YDNclpMOwvK7ecOJg68XVdwairtoVn73FIWEXFGTrSX4MGxkZCHtACSpKOxEQJA0/zA2TpvvjuQdF82iX6zE23PZoDNYu7cK7/26Hj7ekpchOzDSxxb/+eikmTZ6i8vpdwHxeem0ysjIbEDusDfUVnti+ylsasm6E7ITl6niOenAjevYB0GRrayfx0JQUUmWhpQoGpMHqupD64ltf/imylLxFRcUojcpLSDIoMADBQf5imtgU6UVEchTMC/5yzs8099tK4OG7BfFDt2D5Ole0NXmJMAE+fgM4Z3a9aD8kHREyMaOoBXGky3Q2k5h6eu2icXkLaXpKvXpL3VO4eK1NTJNuZOVU4/lHC4Tk3WBHKvp7qQHo502N5v3331dmBt/aLA/JJzU1VV3XGgq1UPZ7NaKsrET5fRO0hqPnCJEMKKh6DpAmJFaac/sgEVHLIPFwNI0d9+3tnSotLmXpY2UL0Qo1aM2Yz13FonQs5UezjETHa8okk3O1yFScm5snRo8eqwjFtGMemX8SKUmKz5Tn9Kc2yhnb/v78JPXgJnC8ZvrDzPwovhC5WJZBqBVzCxcS77atm/HrX/8ad99zv7qf9x5O+FlJiGCFOSfBcz7cCy88B0uXLtHqsfizkWmNhA+W/ThsTBydYSezvCWb+3DVHQFISLbhsVvdsHTJejExItTGX1zxTPWdaXl5+eL8S13w7vw8BIgWFBzmgpnHBWPOPxqEbDyVyeXnG4ixM8qRndmM088LRObmASz6qAvuHpIHeb6c6Pf++5/g6KOP3Svv3wYOq1/4e37DiyvahVRcWjD1pD4ERwBrPvZDUSY/zaIFhQ1UmjPcpeF5+9pVemzIe8ORplxjc1OCImWjYISFR4nZNwLBIUGiKXkqjYfCxu1euXiU2lPfwG5U1a/EpCMrUV7ViJxdQkzSwO2eNiGCdhw9WY96aSFmCtSAuG2ECG2bNxobvUTj9JX695a8sc9H4NauTJj338nGhjUtiI0PQXdTksShnymJh6YWO8n5LCmE1ILYdzV27Fipd39VTj5bTiEoLi5Qv/etX8oXq4P5I+nQDCLh6A5fbl+iNQ7WB81gxmcIQGsSvlLXnZIG50vpvjVFehKp2uZWwus0+1VbI+mwfHwCahie18RfT0gUrYuzvIUgVDzy7PwDwhAXF+eoOwbVUwci4lrhHbAbOVuDJQ7OeNbPVJNQp+qg3reviy9fxst8GhOUC4Q97Ozc131IrLey8jIseO019TJjeocbfnYScgb9+PD+etmf8f4H7+4hIJKPmn8h17rkYagG06cbV1tLL+6ZF4wPFtRi59YOeHgCx5zii/qqKNi6hqGgMF+9cdmg2WjDQqMwY3YBNq9tQ9JIdySm+OPhm8UsC/JTDYEPnILBh0uNxOZRjrMu8kdMQgDuvKJeBFWPhrS0tqCkpEq9wb8NbBD33HOP2lyqspKjNx26wfbyrd4PL99ezDqnExdeI/pPxwAyl9ux+E1+24omkDRSGwWEbzbAW0wpLy8PEaZOtbJdnoy8mVUqKh3WDctn93RT83Foevn5BSBAyhEaFqI1I1HVg8PEVLEXwu67FX7BJdiY7ova3WzQnEMDHHd0G2LD5FmomLXZ1dPjhvomu2iJ4eL8hWyYP08hZc4X6hHNMBfLF9eissgmWuYQ+HqHqjwzX2YWOInBkM+ECRMUASnhl2dO/+LiEqnPAvV7r7ahTtnhy3oQAfQg8djFUfvRJKT9GL82vzQJkax0hz9HoSjE7Oivr2+UdDkvyGgmeoInz5kfpRExRTKdnPFZm3ZJQiIjyX/1m/n2kHQVecpNnB2dmjpOPQdepz9XuodHeqJydwE8XBPk2espBYyTbY0ml6oHCRsuL01e43285unTjcConWioHIqJM1sRFNqBTSvdUFbgK22nC3VVfhKuE2eeeQauvvpaFadFQt8B+0ZnKo5HPrhzzjkTq1euEBVX1E/5J+9C9Ubi/As+QO7ixxbGRjRumgumzPJAS+MA3nmVE7zkhSwmhUSDUePsiIkLw6ZlEUImLXsaRurEbrXHcUi4GyKjffHY7T0IFyH1E2HlW4lzcdgAiBDRJmbNbkFdTbPE54niXDd8+naXCKy7EEo7Vq1Yh1EOE2JflJWV4Y9//KPSwmi/s2Gx9XJpgFr4KeU1VcEjR1umn9KDy27tQUjyAFpbBtBY5YoV73hh4WuiefRw5q42JeySfnBQqFL5+we4xYeYkZ0t8PQS00ect7ddtDr2HfkhKNgbcUPsiE/uRHBgCEoKCxGX2CvkW47SsnisXVcnD9kNQf52xMX3YdKEFvhKHL19NtF6OEztI/XhjWYuqO0MhIdc43SHpctKsXZtMYpzulGaL8aa1K15hpQDmjs0H9hfxX4NTrBkfvR1/bwLCwuwe3cVa0DVjxm15D9WSk8vCYrEo4e1+Qy1RkzC3Xt2NH/zOuNm+Li4WCXcfJZcLMw+FUM0bDskG5KPnmXuWCisrvdKPXqjva2F9K7KovLLMgkJqvYoOSYhMT2mq7UnPpt+0erGq/wZeLh7w9WrHLbeOAmrJ6tyyxYzV4jlZTkIXS53NbeMaXLiaXAwzTp+woe7U2pTlXXBOm0Tcy0vNwsbN27ZU690hxt+EAnxFufK+KYonP1UeKnEm2+8HvNeeF69XSix6mFKNO5CQJx4xz1YGLarsw/X3+ePeY9UoamBbxF560l0Z/02ABGx7ljyaSN8/OReCXvyWYH4aEEfTvy1J2Yc54KoWM4h6kdOZh8Wf16LmtJEbFrdLg1QNCwJzwZh8k7y8/ENgHfwdkya4Y3jTg3GH04j2ek37V133YM///myvcrCe6+99lqsW7cWFZWVIpwiKMy/mI5qoqGjD4tCQDjdugf06+myISKhD1NP7hUnRBnbL1rfAMrzXFCU4SFvRxFyuKOu2gX1u90QGCDaT7BocCHdiIwQgXXzQlJyKEIjPeAX0C310QYfT2+1342rWxu6xaTctiUalWVtIhBCQkHuiIyywd9XhNy1R8rOKQ/UJlhWP3k+nliytAKLvypBToZoi3W6r4P1QE1Vn/OOARH4TimDNje4MRtJgTBhWMc0JRjG9NOwzHwGfMY0r2iKGOLR8euBAU06ZokGHTuiNeENG5ai5hORTBoaGlFQkK9Im0TEqRCD2o/uv6GjUJN41JoxRUR9SpNsEa2JxZFkFRg/y6bNM5aTc5REE5K0CZITv0g7dtwEdR/70xKGVYvp5I3ashjlx5fczp07VfmZZ2po1LiNGca64bYu5pymJUc/SThmdI351WTrghUrFmPVqnXq+2GmbukON/woTejbbjX+zkc+lGHDhqqOQr5ZzD4yfNCcnKc6nSVcV2c/bnzAD2u+Csedt/4b8+Y9jzVrVqG+oQo292oROLHBvVzFhAoW88OG2EQP0QYorKJhRNqxbeUQrPg0SoiLnYINSoMwb6KOjjaUV+aIudEED2+u2XFBYLArAgJdkTzKE1Nn+uP63zegtZlvW3ccOXMW3n77fXUvG/S85+fhjTffUJoPwQbWIg2vmyakKqOYcaJe0Mzjb/UGZcOWf+rtvy/2eOmr/dLI4TqA8Lg+xA3vQ/SQPvgGDKCzjY3aRdT+AMQlkGT4ZtaOZhsF1S7Xg/y8pcGLsNs64N4bjy2bG4XtvMR8sksZ3RAc2gdPe48IDjtARftp7cOipWVY8lkj8jJInpIJafzMLd/knK/EMoinSkONAMmRy0woCpQHCi/7xChEnHTJ0Hy56JXgfWLedYjG068EkWFIWHpbWqVvqCOfjxFctgee05/l4x7KSUnJqv4pmDt2ZEr916rfJByzfIXnzhoQiU+HET+SEMMKAbJ/kf7sv1OFkD8sr0rPcSRYXo7Ocr4V+5JoPXMC7KhRY1UeGc4QAsvFKRPUyFhvJBOmwWUbNMdIIlySQgIlSfFeusFycjTNV91L4uLgw5o1y/HCCy/jiCNm7EnLpHe4EdFPSkLOv9WDlt+sMB4zMrbhhOOPFgHwUGq5fttxFIYNRzcWhpt0pCvsHkF4/MGlaob0fffdpx4uHyIfFr8pNelIF8w4qVppQx4ebti5dizyMsPVgkuG5TyabwLTYX68vflpGy+0tleKGlaG+ERpXGneQkIBuOKCBogZLg/ehvMvuEjy1a/mbLChsTFwhjT7lHQj1/vRkIz0Cm5NRlxA2tKih9z5W1GMU13IifqtvsCgrgscf3QN8i/Dm5Ef5hsICnfFzF95IGooBUXCSrA++SPZEo2MxCmNW8g9wEfewvYIVJS3CAn5Ckl7iiCIQHn0YfPW3VizsgEFO4CGGqkTKmwSj2rYbNtyztSpNYSFR+CYo49WdVFXx+kFHciQN3mnmKoshxGmuvp6RSB+vn4qDnfazEIYrDM6re1oQWJcPDcvIKPtGIEkOAw9efIU5cey09Rat26d0hJYH6a96O+oDZpaPB8MY47sW9Qz5tWggNHMWEbx18szdN8S6Uj953ORfyRLdkwzMAmIacTHJ4J7VBswLNf88ZopL9sByxAUGKTqJjw8TE1FIMGYtYZau9NfMeGyHZrakRHREiZYzS37v8suw/HHH6/qgE7Xna4f9awOI/xgEvqm2+hn/J3PWYmnn36K2LbrpW1KRYq/mpcjb28+4C5lhvWjqbEHT7wejifvDFDzL0yDM7Ol+Sbmm3TKrAG1bURz5XQUFu0StVzb2OYhfReYuPVDdpO3jy+GJLtjx9ZKpR4npwyXNxq33HBXpMPGwjcVf9Oc4J489fUNqsERvM5OSpqVHOanhkA/khNHlXR/CAXANCJHPfE44NCU9EV9SQiIv3nK1zDv5ddQ+WnmCUeLOeNrBEaC8UUtTmRKjjb0dg/gyKODRcDcUFLciczNraIpUqOSfHaI0PXpelL1paKRP+IowBQwfr88KChQDS1TYL748gvsyMxUb2h2sPb0CdmKMLOsjMM8F2o7PNdCRlIZFB66fTUdLVy8xsmMdnnrH6GEUBOJJhHORlcapZSf/mxT9DfaDomELwqSgNGC9L3mHh2G88uoDfEa42C+9F5CUn8Sn6oLB4z56cr8CkHSRGM8cqO86LoxZsxYnHhWL158rF78u9S9LLMxu/ibWtCUWW7IzMiFrWestBW9vpAvU5ab4dguvLwCcOm1TcjN9MK782ulfvrx8kuvIUVMT8ap2+femtfhhu9MQv8tmLlmjmwkPKfjOSvwttv+heeff1ZVqNGCVBhpLN1ir3OCmn8Q8IerQvDeC8HSwLt1o5UHQbW4qblWbbAen9KNiVOjsejdZBQW5jka8vd/OLyH6fPNxT1guMKc5GLARs0pADQrkkd1Y8LMclQVR2Dbmmg1wZAEw0bHfgBDUlIDqvEzbv7mPBCWXV/Tarve0IyNX4chiekFlCQi1qHUHQWJAuQQGJZRfUFVArCodEyHc4TkkrpXqln+ak2DI256pTiduqw4jdqJ6mBWXpocGIZ73Jxwwolq9JDDyRwK5zfMudUI0yb4HOl4J++jP4XEOEUuSmi1wJCADOE4O006Og7WA+cOpaaOVuXR9adJg8K6dOlSlT+dtiYV0654zuzo8Jq0eNQakg6nj3qqB+NUa74YVq7JBUUKfNlJbCos88bwpl7MEL6Hu2jvrDW5hxpRV2cPrrszDaUF/fjqkyopp+m30iNmfImRzLmjwBmXFOKdV1rR0RSF4JBg8CsmDMNrJ5zZi1knd+DhG/2xadNWnH7ar/C3y69UI4tsW4xT19n3b9+HEv4nCTlfZmXwt2kYxs+c85px9HP+zVnIiUNjHJ+k4ZtDjySwUashbannuERg6HBX7EqPQktHCcJj2jFitCcmTPNH7e4+fPlRPQKDBmDvOw55eYUqXj747wKj8nNGKs0najUkHWo2zA8FgJmg5jJ69GgxCb2RdmQFejrtYraEYOyMPBTtGIbR09ORty1VTKN6lOyKx5aN9aJyVylCoRloCIfx85x9AiQqwtQTR03YiU1NQ82HYme2HH19fCV9vQUHBYRbkXKvGworCUk1RvVfN0pFeMw3f6rs8/nwp35Get0dL+oAesib5YUQTxSOPuZoMQEilanCRs95W5zJzPRVPBKOGoqKS8Wj65EEw7oc1GwGO5AN2Rih1ELkEGoRaJOXU0+drchO5Va1EUMm/WqNHYf9eQ9/s5ym7jRM29Jtzmg7OizPNfnwGvPGI7f64HPgdRaFeVL9PmJudXZxJrXOg8qfhFdhVP51GJOeyQ8G3HHrQyPVs3nxEWnTLn3qhcIys++H5pgyzbqBiccU4pPX3RAXF43mpm6cfF4LZp7YjqfmBGDl4jzR0Drw179eKRromeo+Pnv9nFhXhz++kyZkgrBS9DndIPkQPDfhzLk50vHtMHRIrBr6pvajNkWXB7YnnPj1iPbzyPwwFOS2K+3nw9cbxIzoRswQN4wY44mERHfkbhmNbZsalbCygX8TmE8+RE4iY4cf59QwLBsJRyRIECQCkhHDsSFxOJnzjTgszrA0xYaPGI7JR1VjyIgaySdQUxaBysIk9Pe6ISSmHHXlEZh4wkqs/3Iqmuq9wI3J2UFJzYhkRjAdxsd+JcZPAdHEpycfUhhIXqyD2NhYJSjsP6BAKJJRDVHXkRZ+F0VIisCVoOn61s9Emw5mCYoRfh5JANwcbcKE8WptG8G6WbZsKfjhRXbw8pkyPP1NutqPdcq4tGk9SEL6qM9JSJqEDPnwqNPXjs+aW5ukpY1n8uLHckkqioB0W2J+WIe6XTB93X5YTk0+Jl8apv2oNqTCDebZ3NfIZTEt7CfU+WC+uLWtybNdTMi21mY0t/LrGvJCcsTDhc4Ey2KX8FyjqMlKu/b2Lhx3wgxc/2AtVn/tglee6FYTRhnn4PwyebF1l0j78EB4aDR+/48qvPKYr5i3eWpqCcnxxZdeVV/9YJ8RX5IqD78gfCMJGS/dEAd/G5jf5sETPA46x9tCYBoIwUWd49JS5YHqtytVd3lG6k3M3xwZu+OpIMybWyENoB/RsW6IinNHykgv1Ne5iwkWKULtpfYScn5TUMCo1fCNpfsn9Kxa9mHwobIRkQz4cEkGFHJ+t5tzhgiSkvODZ+chV3dz+FTvVWPH8GHDEZPgiknH5ormZoenTxuy1o9B/e4gESB2WuoNxrhrnqkXxk9S4f10zDPDkIxobjCPHDlhWHaoMw8kj8F6ZOfp4LCzIS2CZWdYVYFOgmrqhOA536zR0dHK1GL9REVFY/nyZVi/fp26RxGUOP8Af0fcOh59P6+TTJiWTlsTD/NJwtlbAyI5sQzGmawwHyz38cefoF4IhtCYPsEyMjzXmOn1XaY8+rrzOcFTCa6OOi6dkAmnw5IkOtSzZt2pIOJNk5ETQ9nXw/zq9iKExLJIG6qp2Y26OnkJsM3KTezIJhmx7jiVhKac7tyWtk3NSY58PknJY+Bpl3qR+PnCZZ6M40uGz7+xqQH5udmKAGmWX3PNDZg9+zRFWHwhMi+mLL8k/E9NyJAJa9s5qFFd9UPXD8VcN0Ko3tZ8SspP308yGDEiCS3NLeC2F2ycrHhe46bvba29eOGTSCz5shqJKXa0t9rx1rM+asYzOy0LCgrUw6JAs+FSKKj2knC45QVJg7+pErMBclIhoftjutS97ANhw6HgMB5+epnaC/NCQqK/AYdUSZ58SzFuNsaUlOGIig7CmKmFQpx2aYxyn28PNiyNRG11h0qTcTjXB+uC8bPvgjNvmRf2GdHfdKSy/Q3WtxZeXe/6N8tr4uQ1kgM1CN7PcOKjhIDbnnIdGTuXKWhRUZFYu3aNlGWHIn4Vh9zPtUweHnrFvXlO5lloEtGkqAnGmF57a0EMx6MOy/xqrYug1kIi47Ngp7OJc1DQ9MuKZXjvvffknO1Gv7D2bVM6y1rD0fcPauX6qEmZz6+jo1PNIWKReEWlK0e2Dw8hA+aP5SGpcPRLk6eDaFkeySMT4suioqIUHfKcdLmlbHKkBmqTe9iGGLf6Woo8xyEJSYrke+U5C7MrDUuvXeNz7kVlZZnKO+eeTZo0RS1wJvnwRUki/6XiP0hon59OjcD4Dz50Hvd2jjeEozHxnEctWPoeXuN8kqOOmqG2JPWQhsBPEmvoERpOCrv4b35oau7A/KcbERYRiFEjx6m+E3accptL7sFs3sAciWD6HCrlDGZDUrrhUED0m1h/i0qPbnFBIMmC91ArIdigqDWQIJgOGwj9CMa/bds2RVYkJJaLpJSUlITgoCiERDUgI71ZNTQ2KnMPy2MIiB2knHtj5rVoUtIkwrpSsqXERedFE5ReV0RziW9nzr3RNcn4eY8IppzLFdX/I09B1Tf72TxF4HrlnELGtDlaxtnCSih1YvukOfj2NgTEe1nPhnSctR5eZ1hdR7xH54z54vNmmtOnT1PPx2hNpj4J5pObvm/cuEGlzd+sM9NeGA/9Td2YePl8aTLyxaIJxVXNHcrakYVmMbvY/8g2pm4SkJgCAv3lTnKDfnFpk5Xaj37hmE5opm3yyNvVPkmqjK7STupQXFSE9g6tQbMe2A7kTqUV6Xw66o/1IE+FHeU07c8882zV50Oth/lmnqgxUUNyrpNfIvaQkOOgjqxEVq5c3uPPh6/+ym/jZxrN4G8+iP/8TTA+Y/fTnwJWXb0bJxx/jNKI+DYxQ6E6fVGnRSu65Ap/zDzBjlWLerFj7TAkJiUoouCapR07diiTh42SD9IIiBEW+lGA+bCNWcbhZwr9rl3Zqu/hxBNPRExMNDZs2Kg6RGk+8V6mT1OJ+WQaekMx/bYigXCDeoY16bFh8TrzTpgyaCLRJqkpt/bjUfvpOtLC19PTLmTLL2VwxFD8HPVn+icYL0cS6c+RLr655SGqawTPeE3nQt/HeHiF+bZ7+khefVUeWD/MLuPU+aaw8VyThS4b61UTuiaiQTIZvG+wvASfNYVtwoSJqk5I1vp50Gz2QF5eDrZvz1Ad84zH3Me6cAavsR+LdcX4+BzZfxUpmt3wYSOw8MsvkZ21S5Wxq2sAo8faUJTvgaCQoD0aX0xsrBDNIFmSTKjNcqa7+i3hWFkkpT35YDtV4XWdOJeTYDjtp9scNSNu38r4qF2yrbHjn+2HI12GcNjhTMfrJB/Tnn7pkPYrTVbXvYLzDw+xjT0AAP/0SURBVJ7r3zwO+g3+dn5r6XNzz2A47a+vDQoiG5bRBjgD+Q9/uAQN9bWq848NhWEIhqewtbZ0I2mkNB5bkDLRjDlmGocRZuPU3BC+/aWR8U3MPhGeM/yYMaORk5Mr2thRSrsZPXqMEGKVIqYrr7wCL774smg7AeCiSzYU5oWNhhoQ86vm/oi2xAZFjYlvc5aFywcYjjD50o1VC+hg3vTQO/PMtWEd7a0SbyerS/zppypX1YPy5F/lx8aviYNCwyN91ddA+VuFkHiFdPjNMTP/SHKgrvAGswbMvKG9vPwdda6FSh8HBZaEY4hHk5JDeMVJhCos88H4+Yyjo6MwdCi3lmVfGt/43Lq2Alu3ZiizhESmcil5U3lSeSP0xE+axtRAuXm9fi7cOrVZ7cmdvmETPv/0U1X3rI7E5D6c85seaQ82FObbsHQRN8/Xz0kyiCFDh0g+7FJmyaP81kSq16CZ8pCE5KqjPBq6bsXPUV468xwNGN7UBctqCIbdDSQcOpKP8edLis5oPs5x/dJhE0FgS1DQDZ1HrQWJaEvDUj78o66bMIQhHV430exLBrymSUerpjw3BGHMDDYqCjYFefPmzfj44w9UI+SDYqOljc1tUAkjpPohMn42ITmX/2w8PDIMr5jhac6ypsBxE3xqUTTLCEMGZ511lpBSjjLPzj33XDEPNoqZtgunn/4rpR2RJKl5cbidbzE2Is7i5VwQNirmpaSkRHV6swxs5IyX/uZozg26utrR1dku5hJnGEr9qToXFZ8NVI4sowotf/R3t5So6Mcif1g0M7Sv4pbbTUepoh3WA+Plc+G9jvjkVG6XmMTp8Jxv5CZliZGwg5/Y0YKij1rz0YRkrpk80CyOiooQgdOaJuu5ublRnh+3edVLZky5GV5yIEfWCbXUXkVanCtEzYhxcbsKLs04+uijVft4/bXXUb27SsriqtrQRX/oQ+roPoj1hYfvc8NfrxStdqcLFi/kiJeL2os7VF46igjtRoMTEhXnociHpiU7otnZ7K7ISf+W8jk0Pa2xmflPg1MNdJ3oviOem+uacM2yFH3Oazx3PvI+3m9hb3wDCbHhql/K0U+3IX10FiQ2isEwvE+TliIBcYzamB0UTpIP+0MM+fBI7YF+XOpA9ZxHEhLfmoyPmgaHvpcu+Vp1SrOhsJHoPHIVszxcaQhMnw2bQhAeHiHmU5B66Dp+/SFBTYA0r1qFBPgRwFilIdHPNLTIyAhMnjwZX4qqf/75FyhS5JD2u+++q8iIbzc2KOaPI098a5vys2+JI2sEw3wTero70CkExG9/sYp1HVKgnRunJi7mifGqxksiET/WlapzqdtuIWaTNm+nn35UQvwSL8k7LCxSTDBPqVNujt+m6tYIoH6SukOXOpP8QWRErKSlhcUIHeuVYZgOJ29GRISrtzv9KXAc0eKIJYmZeVURMY8qAbYFHllWvZXuuHFpahSKQ+cjR45QLwC+HIYPH4mPP/gA2zO2q/DHHX8ivvj8K1x38wCydkjeovuRl21DcZELSouZZ9ECPTQpeMvLYczYMQgSs82dQi9+PPKaJgFNPiz3HkfycZzzZTdoduqhe2N+mrbhfOR1fZ8Oy3Pne00Yc77387XgjD0kxAY2eDQNSDdw04jMb32LuabJxxxJOJqADPHoWayadKj9aNIxhGTIidd0WPoNHnmNYRifJhM9EsT0GJ5Hc92Qmhl9YlokMTr68RrD8D6SI+/l0gtep+1Os41gYxo/frwilFNPPQUvv/yKNCSbEhYSD1VtxsXGzXt0ufuU2UCiMv1KbHwa3JqEJNsmxKAXhbKOtIBL4xTNgEqJ/FAEwdqlt9KKRND1AlmpVwlDDamfe2urOtAEpqYI9HGJhU00AV/4+wWJVhEh2o4IDYVLBIn5M8LAc4Kbi3HWOYWNQsrr1JD43Xw/f0494MJKb1VGki/vZZlZdvancQic5MQ8ML8a5kS3B96TkjJMXa+oKFcji1zCwBfOhIkTsX1bBtasXKXKzL4uu6cdU6dOQ72oOgMumUhKBhISgSULXSUs+95YR6JdSXzDhg/HCCExsxWrIQESAvNpHPukeOQ1PTCh+6nMIIUiEPFjvLzGeIxTdeKI2/x2vk7He1hOE9aEoR+dhf+OvTQhgoKphXzfc616aAHS/mxk/K3JQJ+rRYLiT2LQJEKtR5+buTTa39yjHeNko9fpaWeuOYdxPhphZlx0mtS4Qx1JiPv/knz0SBe1APrzra0JSueD8WjNql+EpFKFJdFQQyIYLxsZGxa3YaApR+2H/oyHb3Dmh/FxSgDLTW3DkBSvdbTzm1PcYlTyzYVeAtM3Q+nkUTVcNmA2XqkDEkinxMEmrJe1aG2HdcT8dnR1IDjEHzFRySI8XhgxoQHHnN6J5JF9ag3ePy7yQYB/iEMI3aVsZWLq6H4xla5AC8iAMjN37timBJE+JKTklBFS1iiVL2qnu3fXKG2K92tQ6HTedTzadGZ4Eufs2bORnr5J1ccxxxyDTz/9FEOGDFWTFV975VXJY6OKi+un/njppYgT/6GJibjxhhtQU12N4088Rgh9OTK3CXkIuXK0LzomGmkTJ6h+lz11JgTL/BrCoWbGozGN2CdktCBNPkYTMtqLPieZalNNkxDj1vEPnhvnTDiGaJwd/S18d+wZHTNkY2C8eRw814LPsEbj0QRgjppsqGUYjcNoKcafcRkiMfGyATtDniP/inMOw/sG82QIiI4LGE1aWtPSmpDWgvR8HGfHLT3oT5IiafFeHS+1IN1XwY2neL/p1GbjIgmRoOiYBwov+4V4jWFpjmly7Ffp9/VR8yLh6QWsSmgd+SckmCortR8l3KoBc01Zt8oM99eWZq2mMHRJfhkvd1GMj0vF0OEtuPSGFtRU9uGdF7yQneGmPmxI0udaJuaLb3u7hxd8QypQUeQr2pGfI1392R2C287yEz1ZWduVH+WHaXJZjY9vkPzmG90IoLOg6TlWeva3zj/JiqvfST7sDzr77HPx/vvvqWtn/fosPPrII+iWsqWOTlWdx2eedRZefH6e+ob++nXr1cJfEjjj7+3pV99lnzp9mhrhYvthXRnhV9tskHTohHhMnwxnyXPuE5eEsDzMo9Z2SC6asAzZGMJxJiDGzaMu47cTDeF8TjifW/jucCKhQeztZciJgs9rzpoIhX/Q5NJEM0hEJCeGMeTFZ+QcNxsvHxwftP6thVDO1Ll26pLKA88NCfJo4tYEqNPXGg7nE3WJMGsSYsOmY58FP7vDDmqeUzuiSWEWlfJ+xq3T12YZySUvL18N0ZtZztxjmOFJNFoQOSmtRf025Wtr497C3ExNtBmWQ/6Za+zfUUf5x/Lq8usysc5YBm7zQYGNixuK2Ng4lX9+Asjduw4zT63Ga0/4o7KC2on+cB7zyrwxP5wcyDzxaPfqQkpaGVZ9HiYmlo+Km2EppH5B7bjgbzXg9+MfviEGmZmblUmk91VmHQzAxztI1Qi1NGpKvI/9QRRs1pFuC0KYUnaONnL9GfNz7LHHYeHCL1RH/rixaXh9wQLMmTMHJWVl6JQXwaZNm5SZmCsmLk09RsbnOS5tHEamjlJ5ZB6USarKN0gULKPWdFj3dpUfM/JkNKFB8tEaEElT9/vIucTFtE29maM5pxtsf45n5Tg645v8LHx/fCMJ7QvnILrR7UtEmgTonH8bwqLTD0w/1ME36uADN+Sjr9GPqemHzOuDedCkaIiNZMc0DfFpIjKd3nrzcJpg1HqoBWkS0kTEtzU7qU2HLcPyHpNvA57n5xeo+9mIaVLQz2hcFDTGyTIT/Bxwp5AD13jpETohTwmvysnf8p+zcvU6L9FGJM+MT2mUcs4vQgT4ByEhIVHFz/JRyAx5NIgpw08/059x0t8IG01FhqXJQvR0uyB8SB5KsjlRc9DU4Bak3NspZXgIfnN5A4anuuMfvw3FrqwMuUtvQsf8+XgH6E3MmHe5j/5G0BkXw1Jz5Eb3RUWFqu6PO+54rFy5QsoEnDb7NLwg2k6SmFozZs7E22++KVqhxCf3suM8Nj4OE2hiSb4Zl9GwmBY1OZIPj9RgmC6JhdqPp5cz6chR/Fiewc5mrfEwj8wzj3SsfqbB+Ale47lxppwEzy38/PhOJOQME5xHOhKBJgSSD4+aFPR1Hgcfpn7Ae5OPeeiDYdTf/zgnBtPmX01COg86PUN+dKb/yRCRIaO2NrpW5UhA1GA4tV5rR62KjKg9aQ2P8eq+sNraOrWejBoQd/tjnnluhu1JUMxDmxBQR6f+trrqMJV79Qp4llmTqfqemiq3mB0qv1r7ER8xwbhfzQRNAhKG4ZmO6WOigPJYWlqC3burVdkZln4kH2o/zA/D9fYKUfZVwNbPb4Gxz0Y0j1z9jSvGzd/sZJ96ZADO/79W5O7wwBtPe6GoOFsLrxAAJzdK9pU2pP/u/WzMkSOK+fl5qu65RmzdujUq7xecfyEeuv8BlRZH7Px8fDF2YpqayGfyQGdI1FmLIalwGw1qPCwb/T3tchR/RTrijKll7mEcRmsyxOPc1uj2bXv7XqezsP/wvUnIGeZWHo3bl4AM9n3IxhFsBATvM37fBUxLQ6etSUPngcJAwTZH9leYjmltmmmtSBOR3gBfO01QRjPSneqaBDhFgOYZh+wpAPSnQDP/PKf209bGzznr/YKoSagFkHKUgqkj/9EcoKB0d1Hr4qZueuYwP1eUlDRMF2kf8F4zgkjioNBxbhLLRjBNzipmPNSC+JtD4FwvxTrlHCaSKM9ZRwSPjCcsNAbn/aUGp53vg7+e6Y/M7dtFmPUwvp+vv2hqUs8OwmeZKODUyLg+jX0wdJGR0UKK3CtnQE04LCsrVdcT4ofIeYnq12F8vNeMUGnS0R3HnNjIOtWaDTcIG9R0tN9gHw+dup8ko0hHm1oken0+2KfDo3HEvufOYYyfhf2LH0VCznBu2M5HgqfyrBXYUAx+ige+dzqDZEin+6X6RFB51JMjnbUi9gfRFOOQOjUhfjKG50ZDIsFwRIiaEc0MvXVss+qoJhFQ0BkXCYppNTZwdIykIILuIEbVyOWf5E7942/ObaLGo/tSOF9oABER0Rg5KlWl39BYiuFpnchKD1GaTdr0NsSm1GDDyk4UbI8TYdSfHaYjmL4pM8E0CPOb+WbZKZxGiI2wUrCpsfl480uv/ASxu6qzqspK0Zp2IjQsXNLRmpXa/UDiJoG6mVElRz+LjpuEoM9N/CQQnpNs9FQAQzQ8klRIZiQa3alsyGeQkKgNCenQqXjpdB64CJXkzPIaty+xGGeexb7gNQPncwv7Dz8ZCTnj26LcHw/ZOW2eG63IWTvSZGSG8TURkYSMadbczI3Imhy/W9R1mlskoIyMDDWyw45qkpDWxmyoqakA92DWSy40IbC0asjdIQTsZKWg0kRkOGpCJK/AoDDExycoIaHQqYmAcEVre52k3wNfH34GmpufAV4BFSgrdJP0A1R4CibzwCPNMN7P39TYmGfGxXMSKjuAeZ1hCZN/1gvBfFLwmdec7J1oam5Q/VIhIXr+FK+buUeKHMSZ/hrGqUwoRRiD5hWvMxwJRx9JLIMjWfq37mTmOcOpeBz5NIRpymoIhn48GmcIxvw259+Eff3Vs/qWsBZ+fvwsJHSwwBSNRzojcJqM9HA+BZTaDImGJhr7eKiNaI1I7wdkyInXeW6G4o3w0tSrrCxVQs2mrFdU6zevElr11taCoyYeigZEIiKYD08vHwwdmqSuG0ehoFAS/M30mE8enctFYWZYpqE6tiVP9Oc91Na46p8CzbzR8RqdDkdTsR8jJjaozw3lbvcWwgtS4TO2pSuSnjb9SMmH7o8hURhNh7+13yBZ8KjNKu2vtR46ajd02vzS/TuD5pU5mjj0fKPB/hxnx7I6O8L5nHA+t3Dw47AmIWcY4TMCaEhEzyuiZkRtQc8jMn1FzkRkzinUJC6SFbULmkK1tbvRKppTDzugJX69DkwTAwWCI2LUHiga3UIE6tMzQhicAt0jZmJCXCpueKgLC55tRc52bruh99em5sL+HQqpISfCEA3j5pFhKaD0NzAd2bzGshI93QzPcvcjKLwbSaPLsfxTLj3hUhRNBIyTJMuP7vn4euOII45S8WgtS6+JMpoPyYZfS6VGw2uacPQ579Gajb7HHI3j/Tyacjk75sEcv805Y9/fFg4t/GJIyIDFpTMahdEQOJ+HJhr7iXTHNfuIWoRsjDbUrMyxQUKi0x3YRUV5KpyJkyaWSIYiHUUQ7MOQN3uPaEzq89aiCTEMpxNwnduJZ4Rh/BH1uOdaG1paGxSZkFQo7Hw6FEjGY76BTsc8Mxy1HV53JiDC9AERPPI3v7IxKLD9QpY0BzWJGUfs3JkpZWvAsceciLDwcDXsT7POaCzUZEgq7HimHx39eOQXR4zmpJ0hGx2/IRpTDmfHvPFIGLIx+R3Mt0U6hxt+cSREmCLzSEcBplBTUKlBkFg0EVEr0v1C1A6amlrENSoSokZEf5JPdvYOdaRppeNmf5AIik3Pe1FLNOSfeDjIQLQREX7YepA4ZBKe/qARt1zmjm3plepeI5RGaHnkwlxu5kYBZB7pKPjsm+L5vo+RhEgTkN5KE6LcOgUxAs50SChMxwj35vQNinhmn3a6aGPci4lfS+WWFJpgSEhGy6HfYB+PJh9DNDw3ZTBlojPpEiYfhLOfgfO5hcMTv0gSIkyxeaSjoJKMSBK6r4gzrdlHpCc1UgsiAfHzwyQkkhB/UxvK3L4VDY0NQmR6pIuzjlWHNEduHALH+UAUKE5GZKc0TTK/QB9MOyIRV9/TgCvPD0BjQ/0e0uE9FGIuG+FvQ5Q8sm+IaXGkkWRBMjBaGK+b8tCsLCoqFr/B+VuM30vIglte+NPUE1Lh3Buai9QCaVqWlxXjmmuvV1qW3nOIjnsD+Qgh6d9GG9LaDs0t3QfkTEKGYJwdYY6E8zmx728Lhz9+sSREmKLzaAR3kIj0VrIcyh/sH2pWBMSV94aI6Hbu3K4WiPLLCdR4GAfNL9XBSlIRc4wd0r2OrTc4aY/xx8XH4dz/F4Dh4xvx0HXB4t+lCId9QXoLWb0gmNzW3FK/R8iZTxKSgRF8Q1KMg378bhgxKPzUevQulEGBEfjzja0YmTaAW/8cuGf7DJqlN910m9KwSDYkHW6lSkJivkg+zpoQ87RnOYTES8f0vo1MLJKxsC9cbxc4zn9xGBTOvQXDCBEFSn7JOf2UkiMgyZC09IxtCj01Dm6Gz7lIoo8wyJ44GLMetof6ZDMv0l99ZjksEqmTetHW0ovsbb7yO0QtPKWQM96u7k7EDM9GST6/ZcVN67W5QoIxwk6YI/0MGRliosnIcxKGIZHomBjMeb4VcYn9uOn3waLJZailFFz8esstdyA6OkZNAeCeTHRcsMsjzUFqXiQkrREN9hN9Ewl9k7NgYV/8oknom2AEZV95IX9ozYkkos/Nkg52upaVFaGbn7MWYtpzTQIqoeRd9BdBF0+9Pkx+R0bGoKk6BsXZoSLYPkrDoYbEXQGOP6cc65Y3ob8jSQk6QUHnnkb8Hj73LSJRkQBoJiWPrUFBTquc69nSzAO1KWopBMnH3z8Q04/2xnX3i5mWa8Ndl/tix44tKgwJ9P4HHtmLgPjVDs7CJvkMmmZaCxpcIqH7eyySsfBDoV+tPyG0oB46GCQdCpE6Vedaq9CaBQWOZgz3S6Y2QYGkRuDvH6BmNHMGdVRUrFqMys5gpQnJP6MpsUqEgvTQvfzgbOmEIUlq+F2vWdOOfT0kIcAD7R2N8PWJVHmhsNNx5TnDGY3DaEQqwQF32Fy5JoxfTfVQHeuMi/sfcWP46OhwPPG2Ddfe14aHbvTG7Vc0Iic3Q63B4vD7M8+8gLjYWAkfrkbs+Fkk9kfxs0EsK8Ow7JqAdH50nTkqzYKFH4gf3Sf0bbcfSo3TlIFHY2aZ/iFqFRx90rOrB1fis4+IH7WjY78QO6zZL/TZpx+rspNwSGCsBZJFV0+XIia9hKQPwUGhSExKdpCUNtEo2ETaEZ3I3FoN9/7hirxITtxmliDpMBzjNjsekiAkxzj1ohz4+Pdi7SJvZG+OkDi5naovPNw9cfJvilBd4Y6F73giO3sr+IUTxnXSSafij3/8s2N43cuh8eitMTgPSGs8DDuo8RAW+Vj4qfCDSOi73HIokhCJR37tISFNRGbo3qw705MaNRHpmdR62F6PoGVkbMXKlcsU4XB0TAmw1IX6ooUcO7u4W6INHZ2dSBs/Sa/HUnXFNIExRxRi45IY0UD0cDxJkJ82IgEYQiRh0NFUojZFIiIxsSOdo1w9nTZMPSUDX74VDX8/H0UqDLNy5VJVHm53MSAE9cxTLyBQNB0SDzuijbbDuJlvmpmGeIyzYOGnxn8lIV5iw3M+flccKg3WlInHvR0JSA9t6z2K9GZpJCIKu1n8SvOI2hBJiSTEjmCGef31+aId1euV3nQkhx4SkB4pY/1wGsD48ZOV0BvNi+cER7J6+zrkAXnBxZXp65EvEhHjV1uI+PogyDGKxfuopel7Je6OXjHpmhWx0HGELzs7Q5HYLbfciVGpo9UHAgf7fPwco13axLO0Hgv7C99ZE/qOwRQONQKSMzkf1IQ0Cen+HNOvQw2CBKC1Ij1ZUA/hk5DMAli9Gp9ERGKiyfb666+qe9QeQtRm5FxpLaIRsc+J27bGJySCnw8mWHfCVTjrT+WYeTy/mGoTLQWorRNNqtcdjU2Ah6cL3n5lN756J1QIxkv12ZA8mI6pe5aHxFhWWiz5a5X0OvD3v1+jtl9leJIP+4sGO5otrcfCgcH3IiE2zP8V3IQ52BuxKYfz0Tj5pQhp0PG37sshETmTkVmNbzZM4wRHvdxDL+ugxtIhWtOnn36IhkY9GbGrs1tIg5u8cz8hTYCMLzgkVO2z3CrkERgQiPj4oaKtBKJ/oBsBQX1wtbfC3UPy0uuB6nLuha07oUkkBPNK07C0pNCxR5ENfqLhXPbXK9XXRBIShoiLV5oRSUtpaA7nrPlYsLA/8YNJ6NsI6VAlH31OTYjCbAjJrAUbJCJtnnGyIM0zkpGeXa1nWHNXRv3NNJppJCCz0JX9SCSx3NxsbNy4TohEzCphEW590cNZ1JKGGufi538GHHXL/8yHk3bGSZC8wBnYXEIxatQYdHS2I1/iZT8O+6F466mn/gonnXSKXB8pWlYkuM7LdGgbc4tw1n4sWDgQ+EEd0wa81bnxmt/7+h9o7F1ECrM58oTkon+rv3IgIZjr/K2PzpqR6ScaXPg6aJpxJb7pL+KXPfRvHjm6ZjQoora2Gjk5u1BYWKCWelA7IZgGO7JVHTJ9R150jUr90lOOXJPGr4xyntCwYSNxwoknYdLEyeqjjtR2dAfz3nN5nMHfxlmwcKDwo0joYIdz0cz5vkdDOMSgH4+D55RRTT5m3o/uRCaZUBvSZpn5cqzWhqj9kHR4TnLSZpueB8R7eL9OW2sjHAJvaKhTW7baREnZnL5R3cNhcn5lIygwGFHRMYiMiEJIaJga0eLsan73jHN6ODHReT2XMbO+iWQs8rFwMOEXQkKDGo36pY57+xHG/NJeWvswYbTT5ENNiPN9aJJx6J6bmmmi0ftYk4wMMfHI6yQfak502qzTaRkNhVte6K1L9Tos40goJBYOnZN46EyfDu8zpMP7DZk5kwydAdMj6MewFiwcDDisSYgYLN4goahfcnQ+19fNb/V3D1HQaQ3IjJTpPiGj1Wii0cP3xtwy/UUMz3Oab1qbGoyT/GB2ECSRkHRoQpFYzEJR56Mxr+hIIoyb9xKGVPYlHZNn+jtrRs7hLFg4kDjsScjAuZhGOP/znCShztQ5oYlDd0oPEslgnxAXfWqSMW5wFI1HZ9IxcTI5rbXopSGaWAY/a2OIiEc6ox2Ze/YlEPPblMOQnTPhODsLFg4m/GJIyBmmyM7HvZ0mHrmijoZ49OTFQRIyJMOjOWd4xsEwJi457AFJQH8hgqaXJhWjBeltU/X+PIZ4dHgdzty/L5jOt8EiHgsHO36RJOQMU3xNGIZAdGe1IR3jR0Khn/lNojEk5Xy/cQaGCJwdSYbOEIz5vS/x8NwRi5w7Ti1YOIzwiychA+dq0CQ0aNbwGjUdEtOgpuNMTryX/rzLxKMZg8TBJRh7ExC1Gm2K7Us4PJr7TBwEr1mwcDjCIqFvgKkSczREo92gybWvcwY5Q5OP+rWHXNRWH06/DTEZktn3aMHC4Q6LhP4HnKvHkI2zM/7OR2JfMjHk4+xvznmfOSeczy1YONxhkdD3hHN1mfN9q5C/9yYV9ddxvjfZ7BvWgoVfGiwS+gnwTVXoTC7m3JAOYRGPBQsaFgn9zHCuXot4LFiwYMGCBQsWLFiwYMGCBQsWLFiwYMHqmLZgwcIBhp62a8GCBQsHCJYmZMHCLwzcdG/jxo2oqKhQW8YMHToUw4YNUxvnHQhYJGTBwi8A/EpwcXExcnNzsWXLFvVZKq5f5MJsszf6uHHj1Fd9+XEGXuOWwfHx8UhMTFTbCP9csEjIgoXDCCQXajeNjQ3Iy8tHdnYuSkrKlb+bm94NgqTDRdkkmrq6OqUZcVdQ7uDJ62Z2Px23l+HGeiSnESNGYMKECRg1apTaYvingkVCFiwcBsjIyMCnn34qpNIgZGMX8uhHbKy3EIc3kpI8ERTcjjtvL0drW4ciIBJMbW0tqqur1a4QXV38KCf3LYccud2w3uvKeZ8rs/kezbbY2FhFRiSllJQUFfaHwiIhCxYOcZB8VixfAS/vAZx2WgziE1wRFsqPKPTKVe6NZcNjj1diR2aLaDr0g/pCMDWg5pZ6nHl2MFKGxMHTyy5aUi+KilrEZOtAZmYhOrt61efCveSa846fZtth+vGLvsnJycqcS0tLU1rT94FFQhYsHMJYvHgxvvzyS8C1BfffOxMutgrxNWsUeezHZ1/U4b1369DX263WMnaoz1B1wD9oAHc+FQM/u5+QUxe4157dzQNeLl7wQCL6+8LEpOvC+g15WLZsM7ZvF1ISkvL19YHd00N92pxfiCEp0dEM5JGfF6fpNmnSJIwdO1aR1X+DRUIWLByC2Lx5MxYuXIjGhkY0Nbfj8itCMHrUaPT156O7t19cD/xFgymraMPtt5Shu6dLmWHs82lpbRJ6csVRZ9ow+egANNQ2IyAwQAjEBW52ueI2ALsH4OvpCn8PbwS6RwgpDUVPdzBy81qxdm02VqzYgqysUnR396r+IU9PTUDGUVOilhQcHIwjjzwSZ5xxxp7Ple8Li4QsWDiEQDPq4YcfxtatWzFy5Eg1qtXT04Ennxwtwh+FysatcHdxQ6AQg5trP664sgAN9fpTVBT11taWPYpSVGIXLvhLlJhlPWhr6ceQuOEYcGlH70ANXISI9DfsIOf9QjI2+HmK6eXuC3/XGLhjiJCSP3Jym7F69U6sWrUdO3cWCclBzDNfRUDmY5wkKZLR+eefj+nTp+vEnWCRkAULhwjy8vJw2223orKyFuHhgYiMjBYC6cSkya7406VJEsJNHDuIPcX144lnNmH9an56vEtpQBwB6+3rUcRCsa+tbkTi6AEs/TIft/1rDv52+WVyHyRMJ1o6C1HXvg0NnZvRPVBJXzH1XDFg6xctx0U0JRf4k5Q8AuHnEiMpx6Gr0x9Zuxrx+utfiZm4TcjIT3ViUwMiEfHDnSeeeKLSipxhkZAFC4cAsrKycPPNN6Ozqxm3/msaNmwCMrfXCLH04u9XBGLSxMkSyl3cAOoamvHRx1lY/FXVHgLSQ/MdIvHcWK8f7a3tcHF1RXdXN3570W9x+eWXq3S+Cd29LWjqzEV9ezqau3egq69K4ugThcpFtCQXMd8AL083BHh6INozWnIxGV8vXo/rr/sCYaEh8PPzE43IU5EQSel3v/sdJk6c6IjdIiELFg56cHLhrbfejsjYfsx9bALqehvwwHU9onmIZtMLHHuiP/x8xTTKrkdxUQsaG0RrcXGRa/wysKMzuqNDaUAkI/YNdcq9nC905ZVX4uKLL3ak9N3Q2VOPxs4sRUoNoi119dYpC8/XJxg+fkBbUzeyd9XgnivKERYegtCQECEfH2WakZA4PeDee+9VvwmLhCxYOIjBvp+bbroFqWPtuP7uaBTXtqC2YgDvPOGOvn7dz9PXO4B+0W5c+TEF+c/+H2N+GS2I38ijv5u7u2g/XcqMo2a1r2n0Q9DWVYGmjmxUd6xCW892lBZ0orEkGc88vBShoUEIERLy9w9Q/UQkHubjqquuUvOLCIuELFg4SLFmzWrcfts9OP7UQPzuCn+U1XSJ9tOHgkwXfP0Wv/bSu2fEyzhFSnI0nyXX/tSMxPTq6VbD5b09vXjhhRfUZMOfGs0dpRjoH0CAT7xam/bHS/+I8PBwBAgJMW8cOaMGdtZZZ+GEE05Q91ir6C1YOAixevVq3HLLHFxwcQR+c4UvyqrF9OoeQHlhD1pLx4sgt6mRMa7zouO5WQNG06utTV/nOTUPmmU2+RcSHIwvvvjiZyEgwt8rThEQwfVm115znWhonpK3XkWA1M5ojpGMDCwSsmDhIMOiRYtwy7/uxFX/TMCx57uiopr9Ojbs3NKOiXF3YfKk6XsIyJl8SDw8Z+dva2vbHoGnjcah/XPPOxcffPAhAgICdEI/O7rF5CrAgw8mCaGegLFjY1VHOtexcYa1gWWOWbBwEOHrr7/CfffPxR33JSMitRMNqpPZDasXtuHXRz+I+IRYZdYkJychNXU0qqqqlMll1m6xz8WYZNSCqH2EhYUKETykZi/vL4hFhs6u+0Tj4czqcKFBal7ZePddTrJswrx5z+uAAouELFg4SPDRRx/iqaeexcPPjIB7VCsa67vh4WHH52+04NLznkBk1OCarHPOOQvl5ZWKfJqbm9VcHJ5TnNkBTA2IGsftt9+OM88803HX/kNX7/uwu9XIWac4TlBsE7catc1laK67HolDE+W3hmWOWbBwEOCDDz7Aiy+/gGcXDIdLWLMQUBc83D3x3vNt+NvvntuLgIg5c+5WC0VJNjS7SD5Gn+CRGhAnCHJy4P5GV0+RENBuOSMBjRPHtWNbxLWj0dW2FwERFglZsHCA8eWXC/HGWy/jqfnJaPNoESHuVJ25rz/WhRuvfAFBwf/ZhzNixEh8/PHHamkEHTueDWiKsTM6JiZG9Q/tT/T298DFdRGyyrchpzoDvWKC9WO7XGlGTV8VvLrP0wGdYJGQBQsHEEuWLMFrC57D869MQn1fo5BJB9oavbDg4X7cc/sL8PX77yQyY8YMZYqxY5pExI5pmmHcSfGKK65whNp/yK67A9fd9hrmzmnH2y/F4+5HP0Ze+zL0DLSgvCYEMYHHOEIOwuoTsmDhACE9PR133nkXZs12xYnn+aG5uRvtTXZ8PM+OR+Y+BW4u9r9QXl6OX/3qV2pkjPtEc5MxdkCnpqZi+PDhjlD7B/3owTOvXoaKnGgkJ47GqNRxeOe9FzHyyF2YMssTyV7Pwcse5Ag9CIuELFg4AMjPz8eNN96I+vp6tRvi1fdFw8fHD5+97I4X5r28Z7Tru4Ad0+z/+V/79vzcaG5uxONPPoH+Xnecfvr5+Pzz91FbU4GIURvxu/NuES1IT07cFxYJWbCwn8FtVa+55hq1vzMJpK2tFT09Axg5YgTeeHPBASeTH4o77rgDLjZ3HDHjeOzeXYWKinx8vuhl3P3EbExPudcR6j9h9QlZsLAfwZGsO++8U/Xd9PR0q9/cnTAxMR4LXn/1kCUgbjHL+Uxx8cnw9vZDcXEOPv/sM8x9ZM5/JSDCIiELFvYjHnroQdV/A5tNjWJx+QJnML/xxptwd/dwhDq00NTUjNVr1khZPJE2bgo++fRt7MrKxJ/+fCnSRv7KEerbYZGQBQv7CV9++ZoIbAW4k2F3Vwd8ff2U5rNgwYL9PpT+U+LhuQ/D09MHUyYfhZ1Z29DW2oTKinJceOEFjhD/HRYJWbDwM4O9rh1dH+LkkyvxwAMX4K9/C4Wbq6fqlJ43b57aGP5QxUcffgR3Nzvi45Lh6+eL0pI8bNmajldfm+8I8b9hkZAFCz8zevqXwdMjX87GiMvGkTPcMHx8B26++Rb1VYpDFXV19Vi3fr2YkXYxwyZj8eLPsLu6En+69FJERkY6Qv1vWKNjFiz8jOjtyxOtZ6GchYvzQD9Worq/HeWlsZiYcJMKc6ji5pv/BQ8PT8yaeQqqdpeLZlcpJudn+OSTjx0hvhssTciChZ8JvShEed2/kVe/FR3oxgDWo0mORTWliA2Y7Qh1aOLtt9+Bh90LiYkj4eXtjZKSXLzzzpt47rlnHSG+OywSsmDhZ8Jnq+/DPXdU4eNXRuOxeS+hsrMRZS274dl2KiICubDz0AQ/HZ2evkUtsB01ajyWLvlCTLMaXHTRb9VGZt8XFglZsPCzYAA7ViTiuKPOgn9gEHatHoItWXVorIzAuKH60zqHKubOfQRent6YNv0Y5OVmITDYF9u3b8Oll17qCPH9YJGQBQs/A15+eQEC/ELh7u6C/JxcFBbmobvTBVOG3sspQocsXn/9Ddjt3khOSRUi8kJxSTbeeestMcOec4T4/rBIyIKFnwhmjGfx4uUoKy3HyFFjsWnTGnGbcNYlw3DKlEdhd/dRYQ5FcBfHLVsy4O3lh1Ejx2Hp0i/R1FiPs885C/Hxel/pHwKLhCxY+InADcays3OxeNESzDr6RCxZ+gny8nLx61+fjiv/MA+erofufCBi7txH1ffDpk6bhdzcnQgI8MbGTRvw17/+1RHih8EiIQsWfiI0N7dg/qsLMOuoE5G5fSNenDdPfQr5xwrpwYBXXnlV9QMNSxmtjsUlufjg/ffw7LPPKvL9MbBIyIKFnwA0xZ56+jmMGTMJNbUVKCosQHJKCp544glHiEMXZWVlyMzMgrevP0aJibl02edoFDPstNNnIzFx761afwgsErJg4SfASy/NR4BfMPwC/JGXswvbtm0W7eEVeHrqTx0fynjssSfg7eWNqVNmIYejYQG+WLduDf7+9787Qvw4WCRkwcKPxJdfLkZVVTVGjU7DlvR12JaxBddce41oCUMdIQ5dvPjCi/C0e2PkqHHKDCsrzcW7770jZtgz32vjtf8Gi4QsWPgR2LEjCytXrsKUyUdi08ZVyM3dhWnTpuDkk092hDh0UVRUhOzsPPgHBGH4sDFYtvxLNDQ2qLJxK9mfChYJWbDwA8EvoL711nsYnzYZZeVF2F1Zqb42ccMNNzhCHNrgN9DsXl6YNlXMsJwd8Pf3xqpVy3H11Vc5Qvw0sEjIgoUfiKefeQGxsQmwubqiorwUmVkZeObpZ370aNGBhJnr9Nxz82D38FLzgfgV1bLyAnz4wft45plnf/LdHy0SsmDhB+D119/GQD8QHRWLmuoqbEpfh4cefBB+fr6OEIcuCgoKkJdbgIDAIKSkpGLFqq/R2FiHWUfPwsiRP/3WIxYJWbDwPbF69Xo1KTExcRha21uxefNanH/+eUhN5ffWD21Qi3v66Wfh5eWNyZOPREF+Nny9PbBs2RLccP31jlA/LSwSsmDhe6CivBJffLEQcXFD4OPrix2ZWxAWFooLLjjfEeLQxtNiTnqIGZY6eryYY3YUFefik08/ETPsGbUf9s8Bi4QsWPiO4KeVn3/hZYSGhiEhPgk52TtQXJyP22+/zRHi0EZ2djYKC0sQEhKK5OSRWLN2GRrra3DEjOkYPXq0I9RPD4uELFj4jnjmGXbWumPkyLGorCrFunUrcN9998Hd3d0R4tAGO6O1GTYTJcUFcLH1Y/2Gdbjxn/90hPh5YJGQBQvfAR9++AlqaxswfPhY9HR3Y/XKxfjb3/6G6OgoR4hDG0899bT6YgY3KSOpFhZmY9HihZj7yNyfnWQtErJg4X9g69YMbFifjqTEZGWKrVq9GOPSxmLmzCMdIQ5t7Ny5E4UFJQgKCsaQhCRs3LRaCLcK48enYdy4n38HSIuELFj4L2hoaMTbb72H6JhoDBueinVrV6Czow2X/fXQ3h3RGS+++DJ8fHyRmpqGmtrd6O/tEaJdgVtvvdUR4ueFRUIWLHwbBoDHH3savv5+SEubiszMzdiydSPm3H3XIT0h0RnPPz9PmWEJCYmiCYUhP28nFosZ9uijj8LDY/98EdYiIQsWvgVPPPmM8FA/pk+dhfKKUqxYsQh33nk7fH0P/QmJxK5du/TaMP8AJCaNQE52JioqSzB+4nhMmDDBEernh0VCFix8Az76+DPs3l2NcaIBdff0YOXyr3D++ecjJSXFEeLQB80w/4BADB2agr7ePlQKAe3cuQO3/OtfjhD7BxYJWbCwD3bu3IU1q9YiMTEZEaGRWL16MWJio3HaaYf2t8KcwTVgdg8fBAeGYEhCMnZmbcH6jWvx0EMP7vcpBxYJWbDgBG7R+sorr6nvZ40ePRFr1y9DhZhi119/nSPEoY/09M3IycmDt7c3RqWOQ1FRHvJysjBr5pEH5LPUFglZsOCEuXMfR3BQMCZPnoVtGRuxccMaPPjgAz/5yvEDhdbWNrw6fz4CAoIxNDFJfcZ5V/Y21DfW4vLLL3eE2r+wSMiCBQeeeuo5uLjYMGnSDJRVlGDVyiW48aZ/IigoyBHi0AJ35eDWHMYRTz31FLw8fREYEIiU5FTRitYgY9tWzJkz54DN/LZIyIIFweefL0RVxW6MHTMJff19WLtmMY4//rifdbJeX1+f4+zHwRDMvhgY6FfXuOatqakJixYtQVlZBXy8faRcU9Ti1KLCXFxz7dWIjY1Fb18vuru7HXfvP1gkZOEXDy7cXL58JZKHDUdYaARWrV6k1oj97ncXOUL89Oju7lHk8GPR29v7jXOWSD70p2NaLS2t+OCDD5QZlpQ8HO5SPpqavzpjNtLS0hT5tImpVldX54hh/8EiIQu/aLS1tePFF19FfEK8+qbWmrVLkZ+Xg7vm3OUIoQW6r69faS50/f39jis/DIyPpo+np6fD54eBJPa/Npvv7OxQBDN//nx4eYkZFhgo5UzFihVfI238GEyZMlWFI5k1NjYqjWl/wyIhC79oPPzQowgNDcX4tCOQkbkRG9PX4t5771XCbQhHmztas6D/j/3KhNZQHD9+IIwW9U15UdlVxwGlAW3Zshnl5ZXw9/NT30XL2pWBnu52nHDCCWqETGlBbW1obm5W+2br8u4/WCRk4ReLBQveVIQwaeIMlJUVIX3jWsw+9XS1Mt4QjiaMwfODBdSkvq0jmdnU+YZoW16YN+9FlJaUqk8RlZYUYfPm9Tj7nLMRFBSIvLw8lJSUCFm1KNLlKOD+LqdFQhZ+UWCfR319PfLzC7B48RK1gyC1ig2bViFENKILLzz/vxLOwURE/ws2m4sa9bLbvTFjxiz85jeX4r33FyA2NhJDhyaosnC3RC5DoTbEcgcEBDju3n+wSMjCLwZPP/00Lr74YlRWVqn9c4KDQxAREYsNG1agtno3brzxn0oo9yUa8/tQIiD28Xz++eeo3l2vPtV8xBFHC9F0YPbsU3H88ccL4bhKPVSqfimGNeZdWFiYOu5PWCRk4bBHZ2cnfv/73+P999/HRb/9HV5//U00N7eKQJ6NdeuWYvv2LbjqqqvUlzIMz5BwjDO/DxX09PSKxleP1xa8oYbeU1PHoVf8MjI2ISoqUn24kKYXtR72ebF+SETsFzoQi3NtA/u7F8qChf0ICtaf//xnNDQ0wO7hibj4eCV0J510Jhrra7F46Rc4/7zzMPu02QekP+SnhulE/+c/b0Zf7wCSklIwaeJMLFv+GXbu3I6jj5kl2p676gNip/TYsWMVIXV1danFuZYmZMHCT4jS0lLcdNNNStioEcg7VwkgR4j6RfDWb1wtQjgOJ518kvgf+gREsAyfffaFaEKNCAkJ0aNh2duQtSsTV119JU49dTZOOeUUZXaedNJJqK2tFQ0pQ2lAB4KACIuELByWaG9vV53QNDO8vLxQWFiMFDFDPO0+GDk8FZs2rUZoaDD+9rfLHPN1Dn0CYlnLy8vx3nsfIDYmGqOFgNramrFjx2Ycd9yxSE5OVpoSO6BnzpyJ5557BgHBsXBzdTkgC1cNLHPMwmEJdrRSK3j11Vfw9NPPKQ2gpbUN55zzOyxd8ilycrLw2GOPHbLrwpxBEaZJRTPzwfsfRmtHB0YI0Y4dMxFff/0xcvN2qf2i2f9Ds4t9X9wtwMsnSMINw+jUFMTFxTti2/+wNCELhxUWLlyIr776Ctu2bcMXX3yBt956R8yPU1FTU4cLzvt/2LRxJbKyduJf/7oZ/v7+jrsOfZCIVqxYiVLRhCIjwpE6Kg1bt25EcUkBVq5ciYsuughVVVWiFe3A+vUbsHbtWhTk7RT9rweurj/PRw2/KywSsnDYgJrA8OHDxfQ4TjSdHLzx5lsYOXKUMst+dcb5yMjYKG4LfnfRbxEbG3/YbM9BjY99O++88x7i4+NFs5mEhqY67MrZju0ZGXj55ZfUkgxOSiRZsf9n1qyjkJCQoPy4d9KBhGWOWTgswD6gmpoapQEtXrwYZeUVavP28LAwtLZ2wNfPHy3NDSKAdlx99dWw2+2HRUe0wU033YyO9m6MTZuIEcNG4ysxwzIzt2LIkCFqPySOELJvjDOoPTzcVfk5GsYtaw80LE3IwmEBjoAtWbJEmRk5Odlwc/NAUEAQRowYg6OOOh4V5cVoaqrHX/7yl8OOgGpqqlFcXIqY2FiMkvJu3bZBNJxC1Il2dPfdeiFuXFyc+nqG3e6htKFZs2YdFAREWJqQhcMG7IyeM+duVFRUICoqDsNSRmJoYgq+Wvgh3NzdcMUVl+/VD3S4ENELL/xbSLYSR8w4Ri1AXbb8C7Vo9cknnsCYMfob8lyWwf4gklB8fMIBmZT4bbA0IQuHDTj3xV3IJiw0CpGRERg2fDTWrVmGltYW0YD+pGYIk3jMe/dweP9u2bIVBQUFSE4eLqaWN7ZuXYuSoiKcNvvUPQREUAsaP348Ro1KPagIiLBIyMJhA0Uw/a5q/s+4sdNEQNdje+YWnHLqKQgPD3eEkkbvtDr+UEZnZxfeeut9KVuUkNAobN68BkVFheju6cY111zjCHXwwyIhC4cNnn/+JTXzeVzaNJRXFGNHZjpSR4/GCccf5whxeOH++x+Cn2g148ZNQnFJPvLyspGfl4cnn3zikBr5s0jIwiELZ3Pqq68Wo6qyEiNHjUdHRwfS09eqIft//ONaR4jDA6bM77//odoTOiVlFGwixhkZ6SguLsSlf/qjGhE7lGCRkIVDEuxoNdtPFBUVY9Wq1UhKHoHAwGC1JCM/PxcPPfzwYdP5bEASqq6uwbp1GxEeGoGEIUnYunU9SkuLRCvywyWXXOwIeejAIiELhxQohFx+QAJiR3SXaDsvv/QqYmJiMXTIcNGAViNzxxa1mZe/v5/jrsMH7M96+qnnEBwUiDFjxQwrzkN+QQ4KCwvwyKNzJcShR7oWCVk4pGA6lDnxjgL52ONPq83bR40cj20ZG7Ajcxv+3yX/DyNGDHfccXjAbK7/9tvvgQbZ8BHjlN+2bRtRXFSI66677oCtgv+xsEjIwiEHkhAJaP78N9Df24dx46aioqIMu3ZmYMTI4TjttNMcIQ8PkGxYZq79St+8BdFRcYiMisGWzetQVlaM2NiYQ/o7+RYJWTgksXbNWhQWFGFUaho6OtuxZes6dHR1Ko3gcIOZUvD0088jNJh7BI1HdnYmCopy1Vc07n/gfkfIQxMWCVk45FBVtRtffLkISckp8PMLRPqm1UJI+XjooQeUsB6OmD//dSEjNzHDxqC5tVm0vm0oKijE7XfcJnVwaPd9WSRk4aAG98lxBk2TefNeRmxMHOLikrB+wwps374Nd9/DjujDZ2sOZxQXlyBr5y7ExyWoiYnbtqxHWXkZJkycgCNnzHCEOnRhkZCFgxo0RZzBDcq47GDEiHFigq1H5vYt+NOf/6R2DTxc8eIL/1ZbtY4YMRY7d2wTUspXm5JxT6TDARYJWTio4WxeffD+R2hqasG4tCnIyd2ObVs3Ytr06TjxxBMcIQ4/vPrqArUejqNhDY112LUrA/lihs2Zc6faDeBwgEVCFg4JbNqULppPBtLSJqGqshzp6esRGBCEyy//myPE4Qd+HTUnOxfxCckIDAxCRsYGlJaXqs83jx07xhHq0IdFQhYOeuzevRsffvQpRo9OQ29PH9avX4HGhgbcfY/eK+dwxWsL3kRYeBiSkkaK2blZzQfq6ujC1Vdf6QhxeMAiIQsHPZ55Zp5aI+Xl6YuVqxYhNycXDz/ykJqweLji5Zfnw8PdrtbCVVeXITd/J/Ly8/Hw3AcPm21pDSwSsnBQgx3RwYGhiI6IFgL6GpvTN+GBB+5DdNSB3Rf550RW1i4UFRYhcWgSPNzs2J65GWWlpbj4dxdh6NChjlCHDywSsnDQ4oMPP1ZfyUgdMx5r169ERsZWXPuPazHaabOuwxFvvfUuQsPCERc/DNt3pKO8rATeXt64+BBcnPpdYJGQhYMSm9O3YNPGdEyZfCTy83aJdrAdxx57LGbPPtUR4vAE50B5eXohVcyw8rICFBbkqF0CHnjwAUeIww8WCVk46FBTXYO33nkP48dPQVNTAzZuWqO+Lnq4dcjui507s4R4ytX2HDYXF2TtzEBJSbGU+yqEhYU6Qh1+sEjIwkEFbtHx6GNPIjlxGHx9ArB23XK1h/IzzzwFd3d3R6jDD5wJ/tbb7yE8IgLxcUnqG2ml5SXqKxmnnHKyI9ThCYuELBxUePjhR+WtH6lGw1avXYwdOzJxz733IDT08NUEiHkvaDNsxPCx6qupJUX56rvyd955hyPE4QuLhCwcNHjppX+L2dWPtLTJWLd2ObZtTcdvfnMhpk6Z7AhxcKC4JAcLv/oE733wDBa8/jjeffddZO3KcFz9/sjI2I7K8ioMHZqCftiQlbUV+aL93X77ob849bvA+u6YhYMCX3yxEGvWrsdRs07Arl2ZWL1qMYYMTcK9997tCHHg8fXXn+L9D95DbU2r4/vtNrjYbGorkcbGJnh5eeC3v71Iue+Knu5u3DXnPkRGRCNt/HRs3LQSGdvShZCGHDZrw/4XLBKycMDBj/K9Ov8NzDryeNTWVWPZsi/V52wWLJj/HwtYDwQ2b96IF+a9iLr6RrWOi+CaNu5zze/ct7W1qY5zgscZM2bgySefVL//Fx599El0dHRi2tSjsLu6EuvZB1aYj3feeVt9K+yXAMscs3BAUVtbi1dffR3jx08V4mnDWjHDKiur8MILzx9wAiovL1HayP33P4yW1rY9BESiYb5LS0tFA2pEc3Mz6uvr0dTUpIhp5cqVuPKqK1TY/4avv16MhvoGJCUNw4D8oxmWm5sj6d33iyEgwiIhCwcMFGZqAsOGjYS/fwBWrloigpiF5559Bj4+Po5Q+x/d3Z14/PG5uPba69VePiQfYzCQcEg+dXX1orXtFleB6upqtLe3q2t0XV1dWLJ4KW697dvNKX4xY9nSFYiIjEJ8XLIaDeMne449/liMGDHCEeqXAYuELBwwPPjQIwgPi0RCQgpWrVyE7dszMGfOHUgYkuAIsf/x/vvv4A9/+CM2bNispgQY8iHJkHx2765CTXUzIuKq8flXj2Fj+sfo7G5UUwtoovGbZ/zeGTWid9/5APc/cK+6f1/wQ43ePt4YPXoySkryUVCQC5tI41VXHt5zob4JFglZOCCYN+9FuNjcMHrMRLUqnrsjXvibCzFz5kxHiP2L9RvW4rLL/oJ33/1AyESLBQmI5FJRUaGGyxsaWtHaWYgnnrsAn7xXgOSE0xAWPAnLV/4bff19SgOiGUXCopnGe7kh2QsvPKPiM3jjjbeFpLqQmpqG/r5eZGzfhOKiIjz4wIMHRR/Y/obVMW1hv+PTTz9H+qYtmDHjOGzfsRkb169CXFy8aA33OULsP5SV8bPJz6GwsEQRiBEHbivb0NDgIJNe1DdU4G9XHY2rL58LV5dIFcYZb707F3+4+Fa4urkoU5KmJjUprvQnqV1z/Sk49dxW1BUfi/fezkfikESMGTcJK1YsxOb07bjkMjdMnnQsbPAScvaHq81H0vES5w03l1C4uh6eW9cSFglZ2K/Yum0b3n3rfUybcQwqK8uxZvVitLW14803uZH7/tUC3n77NdF8PhKy0ORjRIGaDDueu7o70VDfgSOOCsGjc59ASGCaut4/UI/WjmK0d5airbMOTU01yC6fh6fur8KOTR5wEyLidhs0y2ii8btobq6+uOzGVtTmXyi/QzHjiOOQnb0T69atwpgjVmDysZmiFVH7Eidp2OQPvzS257zfUwjOBx6ufvB0T4CXezw83UbBzz4W3uI83GKZtUMSFglZ2G9gB+7ch5+QN/409IgZsmzZQuTn5eOdd98WwQxwhNo/ePrpp7B06TJ1bj4sSFGgBlRTU4PW1g50dDTg7//qx5jU41G2uwgtrSVo78pHRzcg1pSQjLoN/b0Q4rHB3WMAbz8dgt0VvaIJ9SAgIEDFTcfO7TPOPAsR4VFS/plivvWKFvQVKqq34vI7v4JNZ0G0IE1EioDkT5+DicjPaqNb+aPCyD/+dlyG3S0A8UG3wc/zJCGoUQx5yMAiIQv7BewfueP2uzFs+EilCSxe/Cm2bNmCl156EcnJSY5Q+wdr1i7GvXc/IpqFHvWiI1HwyC2tc3OLkDSmFJOOaUEvP/YhEkKSYVeRG/cTkzDCoUJScuwZJIoeISe6d54NEjLrVVoQTTJqerOOmolJE6cjJWWkGpJfsuRzZG7LxoU3vgV/v254OY3Ik1wolEy7sZU7SwLNDZr4COaDBOUieaH08lyUNoSFDyAqCoiOCEaATxp83I5DsM/x8LFPkrsO3r4mi4Qs7Bfcc/f9CAoKQVLyKCGgz5C+aT1uvOkmHHfcsY4QPy36kYeVm55FB1YiIfwM5OSlo7xyNyqrsrB1+WQR3EECMiLAfpz+PheEJi+Gt2+/mFSAp49oGV5CPu5aA+EXiKj5CKcqAqASRRIQxUfu1+ebV7sif3sAurt74OE5gNFj43D0rLMRFRmBiZNmYeuWddi4MR3H/vpLjBxfjN5+G/okLpIP/6ijPoU7f4uTaPekRzAd5pp+XZKnhiaguAior9H5DAwGIiIHwC9DB/oCHu7JCPP+DWKCDr61aBYJWfjZ8eSTz4rp0o2JE6Zj1erFIoDrcNRRR+Haa692hPjx6OzOQmvX12gb2Im6xq/x6vwCDIgwHne6CKFYesu+0trErlWT0NsRJtf6lPZDbcUQEX+72NwRNeprpWVQmCnpilzkGBAC+IhAt4p20iGOYaiV9Ir209Eugm6XtCSMt58QQIwromKBmNheLHr5H/D0CMUR049HTW0lVq9ZAk/fbTj7z0vQ1i3akqTDvDItEg6nRIritUd3MQJK/iFZmXPHLXtgk/z0SF7r67X2VCOutQXgLrihQkbRcQMYFz8HQ8MPruUgFglZ+Fnx7jvvI2tXDqZNnSXH7Vi7doXqqOXWHD8FqhrmoLb1cXSjBunrRqNk5zSU796CQP9oBIV4SQN3RWuTP1xcuuAT3ICyfDvaOmtQWeyq5vKQhNghbojIw8Mbo2Z9oTUOuRYqpDIkRcgkWpMLiYnk0CGmUa1oHYXFmgxihghJCdl5CxGRVEginu4DWPT+b9Bcl4qx4ybBz88fy5d/gZycXPzxrreFxLhcVd/vJZHaeSKgQFIqRUESLUkTDh2hiEn8zX2EOTpDaU/iOiWfVdVAfpYmyfDYAfx2Vg483KRQBwksErLws2HNmnX44ouv1LqomtoqrFq1SH0546233oS3t7cj1A9De/c6ZJScg66uSjRWx2LTstPQ0xkMVzd24rgKiYhp1d8n5lO/6mym053E7NB1FQ2mX5EQZzhzKL6trRXh4RFq8zAvbzeEJGxG2qxNCI3qQ2eHDXKbEmyaXU2NQjQi0D4egK+nEI5DZXElG1Ca5NgtN5Rmj8GW5edhyNA4jEmdiFVrF2Pzxkyc9McPEDW0Hh4Szi7ai/xXt5FoqOkop6NR4JEd067iaA52CbF4Sfpc2TFA89AwlIDxMB+8v1HyWS/aH4morFD8JaHYRMmv6wCSh4zAlPiv5fzAj6pZJGThZ0FhYRFeeOHfogFMEKFwUyNBGZkZmP/qK2qjrh+DsrJyPPTwLRjoDxDNxEuE0V3IR9hBwOZMR8LZm3x0x7Nzc+c5tSA6XjemmU0NP7kqM8szKBNjj1mDyCGdqK+2wUNIJ4pmmdhMHDonMdG1S9hmcdRcumm+9dmx7q1/CKkFY8aME5GdnYH1G1Yjftg6nHxOuoSxKaLokfA9Eg9JTuWMcQrZkNd4JKF0dQqZ1AKVZcDWdcDG5QPwDwSGj7NhaDIwVJSaiAhtKjL9eiGf3RVCNkJSZti/QbQ2LvxPSZVwotGxj6tPEp4c+xZCfM9jygcMFglZ+MnR0tKC+++fi+TEFIRFxGD5soXYvGWj2h/nyCOPdIT6YVi2bBnee+89NbGQjsRhyMOZbJzJx/gR39Tc6eccD8FzqiDcqqOhrgdDpryBI05ugY+nmG8i6CQJchX7i2qa5Ci30c9dBN/PZwCfPPsHBAemYOrkmejq6REtcCEqK7Nwya0fq3tIOtRq2MFMstFpiWOHkFzraIOYkUC5mHvLPh1AY40XNq/tQE+3q9LWWMedne2KTAJDXODp3Y/USSQtG1Z96Y7mpm5cfjtwzGk2RU4kJJXXKiFW0aKCwkhCQnCtHjh9QofOwAGCRUIWfnLcdde9CAgIxKiR48UkW4r0zRswe/Yp+POf/+wI8cOwYMECiW+N+hb9vt/eMkTDoyEgHulnmrg5GrKhU2TzDaA/729uaRaiGICnp5hosSUIjS9EeHwNIuJEPRkQghJzhxzC/pYg0U68PQew7P3paK+drRaiJsSnCHF+jq1bduGsK9+Fb1C7IhnmhCkrrUeKwiF2ajydwgd5O4AlnwygtcET29NFvZKQ/n4+CI8IR0lJCdzc3DBu3DgUFRUp85YztBMShiA/vxAdHWJWhiUgKcULaUdn43RubSRp5G6XuCVpsTohViHOvVR+S3o+3gP4w0kc+xeWOkCwSMjCT4rHHnvKMRI2DZmZW7Bh4xpERUXhoYce+FaB/y546aWXsHXrVkVAziTi7JyJx5CScQY8N/eb/DhfJ+jfKtLa0d6hzj09PR1al4vQgbukMYCe3hYkTv0YiaObhQREmP0ZD1BR6I+cxVcjKiYCU6Yeic3p67B58yYkT1mMMTPyxDyyKbOI84xICNR4hOeQtcWG1V/1o363DypL2WHeL1qOK9LS0lS5Od8oPj5ekS/Jh78nTpwopmmZaFiVCAkJUeTj4pGNc/5SjdFTe6G6vSVP7E+qLAGKcoGCXaINVQKnXqBJsEfK8vczGyXM/p0s6gyLhCz8ZHjjjbeQm1OASZOPQE11FVatXorGxnr8++WXxST44VtzPPXUU+q77KYzm02Wbl+i2ZeACJ4b0iHMuTmac3ONi1DZWW3i4NovEhD7jXidjvOJenq6RWsZwKTT38OoiZ3o7ZH45N+KV65CeHi0WpZRWVmG9RtWoql9K866YpFoOza0CuG0C/FUiJm1Mx3YuGJASMFbtBSxzWw9SsuZNm0a1q1bp4gmISFBlYtkYzQg7lvEBbXUgIYMGYqyknokp1bjnP9rQERCFzavtmES1wFLsdgX1FwvpphEX1cNhEZw3pOui86GFPzqmEcxJOrAfkbJIiELPwmWLFmGpUtXYsyY8bDbvdTCzOzsLNGMHkVS0g+fEX3PPfeoDcPsdvse0nB2zkRkzp1JaF/Qn0TifJ0EQ0HnYlWz3ovXqQHRGQIi6E8S4m+6vl43eARuwUkXb8K6D0+Hv8cRSB01BkHBoVi+7Etkbs/Fb//1Dtw8erD0Y05ktCFjQz86WnyFGNiD3QNfP19FNrt27VJEQw0nJydH7dhITJ8+XWk/3MXR399fiCcBFRVVaG7swslnd+Pk39TAzatHtB0b2oTkNq8FwqOA4WOZX5KrigZ2MRUbat2wdUUwdmwMxG8v/Cuuv+HAbx1Cc9aChR8FfrZ48aJl6q0cGhqJbdvWIz8/D5dddtmPIqDbb79dvfVJQCQWZ0fSoDPnxt+ZXAxxGMIw5+ZoRsaYBk0aEhDBOJimswZk/JmW+U24uYuK0TEB7z4yGz4uU9TnqaNjh2DLFtZBKY65cAk8vbtVv9Ln8+PE5HJFS6MrgkP8EBcXKfe7Ke2Lc6cM4WVnZ2PkyJEqHWpDXHMXHR2tzpubW9DU0IazL+rCC1+V4YKrK+Ab3IvuLhvaxbyja6jVfVSEq+uApDGAvAxv/Pv+GDx18xBsWh4k2lg/IqOCdKADDIuELPwoUEuZ/9qbCAsLU5+rycxMR25utphkk37w11Ip7LfccosiBfaBGHKhcyYb48w9znAmm33P6Sjsra2taqMykhBh4qOw0zl3ftOfGhBh7jfo6upAXPRY+Pn7YfjINGTv2q42KQuK2YmksZWqH8g3gJMZg+Hn56Pi5hyloKAgFQ8dy8r+LoIbozHtxMRElS4JslfsqajIofj9X+249/V0zDyvCANuJF+bWq9G8tldIXmTLP/6EmDYGCHMXhcs/ygCj16XhE9eiUVNhTe8vF1F29J5P1g+o2SRkIUfDK4Uf/TRp+Hr44sJE2agqCQf2VnbVYfnjf+8QQf6nqAA3nDDDWo7DZINF75S+I1z1oD2JSTCHJ0Jx/gRFHgSAPtUSKCECcMjCYIaEM0i/iZ4jWkSJAfjz7h4zccnQO0CMHLkOLQ0NyJHSKiqqgrHXrBBCIJ9RUB3i9RXjwu8vbm/kN4kn/1NJh5OmKRJxnOmwfLzcz/MR2eHK6bMqMSDQj4zzq7A2hVCfB0cvQPKi4DiXCEhiT9pBBARPYCOVhs+mx8mWk8KtqzkXCoPMcVcVFyEqdcfO1/rp4JFQhZ+MOY+/KQIDTBh/FQRmhZkbN2IwqICPPLo3L20iO8KEtCtt96q+kJ4zrkw1FaMM/7UGnikIBtiMmREAacgG6LgkY75YRhqFdwp0Wg1zgTFMIaACHPNmGCM16RD8Fz+q8/1REfHIzgoDFu3bhBNsBzH/maxJC7XhSg4F6g8z4auTm7pofcuYpxMh2kyXpaNBEizjGlx6L23ZwApKWF4/sNmnPD7fOTm9yI3w4biHOD9fwMlDvLhM3BzG5BnACGfECGfJOzaHCxxc4Ki7u8y+WXaTI9Hmn8HAywSsvCDwNnQza0t8vanGRKoPte8MysTd825Sw0Xf1+wU/jmm29WI1MkFzq+rfc9Z/8JHX+b832dCa9JQhhAwH4VzrEhgVEICUNQFEgSgjMBGZCsDOkQzvdwx8WYmHjVsTxi+Bjs3LkFxUX5iEjejIj4BmEfhhcSkyyw05jLSJzTJjmwrphHkirh7e2jrjXUdWHSMXm45YUseIW2Y/tGG1oc23lUlpJ0VHBFPuSYRe9G4dl/JQtJhcLdg1qPTof5NC8Eps1z+tFZJGThkAW3Zy3IL8SQ+CEYMnQY1q1bhpycLJxzzjlqZOf7gITx6quv4qabblKC6CzwhBF6AyNAFGA6kgQJx5mwDBmRcOhIPtSkKITOcRlQA6FAkoBMenSGwJz9TP6YbkhIJLzkvtRR49FQX4dd2dtRWrIbKeOLJW82yZMmILW9x3oRfugtX00cjJ8kZMrD3552byQMDcYDC2px8kW70d1DDUwvoi0T06vaMceHQ/A22wCWfRSO524bgcwNAaL12KQM2lxknDwamN/mqNKySMjCoYj0zVuwcsUahIWHY8zYKcjYJuZHzk41bHzJJRc7Qn03fP7557jmmmuwYcMG9ZsEwr4QkpFxJBESCkmGgmoEmIJknAGvUbgYjuFJFDTpzD08mnOC59QMKIw8OsfFeHidxEVn7jMCbBeyCAoKRHRMHPwDgrB5yzoUFhYgJMwbqz8eK/dQ2PWkRFd3IZBiEgDNMXcVh9GICJ2ODeWlDRh/dB7ufDkPYbFiagoBUZuqEM2Hkw2HDANE4YK7fQDb1/nhiRuTsX1tqIrX1VXXBctuNB+eG5h6IUy5Odx/MMAiIQvfGezMfevN9xAowjd50iyUlhZgx46tqG+oxxwxw74rKAx33XUXPvvsMyWMFBASkNGEeJ1+RnCMdkNCIkk5ExWvMQwFkUK4L1kY8DedgRZ8F0VAPJprPBqC4DnD0Tmf00VGxsi9XhgxMg07MjejuCQfPd2cbOgO94FhqC7zknxJHBKP3a7XgHW02WB39xEC0ESk8z2AiIhoxCYE4tq5u3DCec0oymMfFtTExsIcua9V4pEseXoOiCZkw/wHErD43RjJp9hktr3LTZh4R4wahbFjx0k9aGIy5TLlJiEeDLBIyMJ3AgX+8cefgY+3FyZMmCa/W5GevgZZWTvxzDNP73n7fhOM4BIkEvb9cB9nCoMxp0gsDMOtNujMPYZIKGh0hPHnkfeSoPgpZcZtCMw5jLOQmnOaXpyBbTQg5/h5ZN7MvXTmnPGHh8cqs2fcuMmor6sRMyxDDfUHhwSpMJ7ewJqPx4t5xDJATSC847le3D4vF3+9Ox0n/bpHzbZub29D9e42zDi1GvfML4bNtR+5mcD8xwGx7JTpJdHpPLkO4Kt3ArHg4RQ01QmRSdwE88k0nc8Nac8+9XT4qGUu/9mhbqYHHAywSMjCd8K99z2khpRTUyfA28sHa9cuQUbGNjz40IPfqSOawkHiYd/PIOH0KxIyv11d3RAjZkjaeBtGpdrF5PMRk4FEYVdzXkhOEtOe+JxJgo7x0RlCNNeN8PGo03FVZTFCa4TR/GYc7KQ2IPEQzKuvb6Air4T4RAT4B2HL5rVqSUloqO7b2eM6R6KmXLQi0YK4QNVVTKiu3n70iMZ28kVduPnxNrh5VePGp/Ix+zct2LXNhqZ6vaSjuQlqBT2zxc3zi3Pc8cwtQ5C1KQp2T9c9mg6dKTPzTeJJGz8Bf/v7VWqyJUmZHd3murmH5xyFO1hgLduw8D/x6KOPo662HkOHpqiPFa5YvhCb0tfj7LN+jXPPO3dPw/6mI8FzagoPPKAXsRp/CgldV1efkE8fCnJzsW1LrWg1/Rg5ykdNrON70tPLW0wWP4SGB8i9viKE7qis6Jf7uHEZh9opZJpEaGZQSJkONQKmZcw8ghqQcx+QIR46Z1CIeT/jYhje72JzRXRMghCjH4466hRs2bJGfbKnQcxRzhMycfBAs6y/vxPBCelInLBTGFBfU0P2cvTz53YaQkydNrXtbHU5UFUGtIrpNSpNj36RdL9YEIGCHdysTROJSYP5YhlMuVimi373/5AwZIi69uEH72HipCkoKirAV19+ocpNMjLl5cJY7kpwMMDShCz8Vyx47XVUVdUiIioao0dPEsFbh+ycnRgxYrgiIAMjDPse2eB37NiBe++9V53Tn45vbe2EgGJa8dmH65CZ0SBhXHDtDcmY/asoXPKHBPzxzwk4/cxATDtCSAO78cUnq7F+1Soxg7YgMKAYKSntiI/3gKddr/MygkqBMzDp8kgNiMJLYXQmoH0dtR4zXM+4KNhh4dFyrw2TJs5AeUUJdu7cjqrKCgQE6A5ekwb7WlxE/envd0PB5klCMlx2AvR0cd4OEBymV92TgEgpnl5Ao2hBfgHA+KlccjGA0nw3PH9HEop2idnkuncHM2FG2VgG5vX6f96MuPh4NQGTc44iI6PEvwfuUgbncpn657KQgwUWCVn4VixfvgKbt2QgKDgI48dNQ2HhLmRlbRftpQO33XbLngb9bWCjX79+PZ5++mkl0CY8NQztejF9hhs+/3i7CBcJAYiMsuPRhwoQHeuFpGFi9q2uw8Qp2nQQHsAf/jwUYycEYkdGExZ+XoJ5T2+Gf0CjY/vVQSFzdgSJh2aUs0ASzucGvIeCbUiKn+8JDopQJtrwYWPEJPIUjW0dCgvyERwSvOceEoPu7LUJEbQqDczu3YeSnWHqupcvECDB+dkgNWom0ldbDewWLSg6AQiNFJKRcF++EYQP5iVJpOzA1mUw+TR5am9rR3JyipiHfnu0opUrluOB++5GaUkRWpqblb+XmM68h3HQESSyIaIxHSywSMjCNyI7O0dU+k/UMDT3BmpqasSWreuRk7NLfTiQguYsvM7nBH8vXrwYr7zyyl5mg/N8Hvb7FBVko7WF830G0Clm2IOPpuKVN8ajvKxDzLM2jB0fgAt+vQnNzVobGD3WD++8XimCRWKxCQG5SdhaEX79xjcCS5g0KYTGBDNCTOybZwNzH/PIe7yEPbiEIjgoGCnDRmHTxtUoKMhTi09JroyT5hsJiOTFaQEsJ9Hb04+2hlD4B4mmI1zKnRA50kWFprRQz3hmNlgeUa7wzK1xyMuIEsJjWXTejUZmQBP28iuvwu//+Cfc9K9b1X5ND95/L774/BMxWyPVt93q6+uUJuTcV8XyMj7ih0wo/blgkZCFb8Snn36BgKAgMcHGi3nghQ0bVyBz+3bMnTtXCSRhhJVwPmdjf+ONN9Q2rEYDIijUev5OD6JjvMRkKENhfjtOPT0cM6b7YPLUANx7Vw7unZOHtSvrceM/spCV2Yr7HxqlBPWEE8OEEFxw9wMjFQERXV398PHWq8GZDt/ydEboqA1Qg3EmIGe3L8x9DMvzvt4+tTOAu90dk6fMRH7+LuTk7USNqDC+vj6qfCQgxm+WlhiTiWvFIpNzccLvtorWY0PGeiH3DL2ZGef9UBtiFrjKfdXnPnj/meEY6OO+S4Mdz3R74hOCo7l6xplnIzY2TuWRnfqnnnYGmuUlQf+rr71e5f+0088QbakNvux8EjiXieBeRAcLLBKy8B9YsnQ56usaMCR+qBBFHNavXYbsrB247K+Xqb4g05DNkTACw8Y+b948rFq1as8bnP4kH60FdQmJ2eFpz8Hdt+dg++Z6LM9PxOv9FyF9awuaCzoQ2dGLhqZejB7pjrKSFrw0rwRLvq7BXbdl47orduCrL6vF1NGa0ZFHBcLNI0IJszOYJoWX2okzAfFIR/A3YcphyMscSWChYVFwF/spdVSayvu2bRvEDCtUmgS1K8bP8FyJT5LVcYnJ2eWK5EnrMOPMTehss6EkD2hqABZ/CNTtVslJPkQz7B7A/LnR2Lw8TmlJBPPFtA1Yj/x98SW/R0xMNKZMnYqK8jJletE0TkpOxtTpR+CIGUcKEbagqLAQXj7eUt9CWvKP9zJfxpEohw4d6oj9wMMiIQt7ITc3Dwu/+FqtsE5NnYj0zWuRnbsT48anqa05tJBpwaWwmN8EGzs3Idu2bdseDYgCSse3OJ2nlwdKitLx2sul8HB3Qcik43D7o0/gqvNPwDERIXj7mqtx87l/wM5KTxRNvBfrK4Zj7eomFOU1iaD3wsPTXQSvH8efFIq4BE9cee0wVFbsrTGYvBGGeMxvgteNVkB/Uw7nexiXv9hQ1HIio2KQkJCEjRtXobAwXzQgb0VALCPLxPVuRtA1Ablg6ulLMOG4AtRU2FBVqvuzKooAb71bhxq2LxZieunuRDRW+wlRDqZPGOI09RcaGoa08ZMQExcvaXvh+eeeVekuEZPXLppelxAkO8MfeuAebNmSrvLT0tIspp8umzPxMs9ml8qDARYJWdgDbifx/PMvISwiFOPSpiFXzI68nB1qBOeGG67XgRwwgmvAOUD//Oc/1RYWRngIHk0fEPtQWpszsXlDPfr6OTzdjXNPOxGPfrIGL1x/Ee668nL4d3Xh6nkv4dxbn8ZvT5iChopqzLm+AUdPb0dZWT9GJ1Uha0cjFi2slfQhJuJgZ7PJjzknSZhrzJMRRB5NWB6dnQnv7m4XjS1AmS1jx0zGzqxtKCjMVSYXCYhaHRfdkgic43Jx7cTxF3+ExNFVQj42NNayHwz4/+ydB4BdV3H3Z3vvu9Kq914suXcbF2xjB4xtgjEQQgslISSk8BGSEAiBBAgQCDhAEkro1RiMK+5NltV7b6stkrb3/s1v5s2+p0WmGpClN2/PnnvPPfe0e+Z/Z+aUu/EZkTPOE7nq5YxsjcozD+bJXV+cr3exaNZtZgBHKuUqAF77khssL2Y+19UdkAULFsqaZ5/RsAFr2yNNjVbejrZ2+1oH0s/5518oh+vqrM3b21rH6otPXIA1dR7U75vS84ROQ4pHTocMIui9732flBQXy3nnXWZi/RNPPiA7d+6Qr33tqza0HZTaZUjjwIED8tGPftTe3lBch6nCDuQr1FFvNGywX/JyfPnFwQPNMtDVLY0tIlWNfbKvb1TaRoZl+Kp3iGx7TP7jjY/ImcsH5K3vmSjvfUeL1E4Ylj94/WRlKJElywpl+qzzpKvTwYM3PHnCbORJeUIlDAZMpTgPwAzifNIkJI48Oefsi5Vp8+X++++UzVs2qhrmo2FML0htx6GhDCmf0CSX3/qIggz5abg2x/6dIqseFLnoam0Xiz0qP/xiuRzePVFBxkGR/EgjykPaA+re8/fvU/Vrivzz+/9RbnvNH8mO7dvknPPOl/vvvUc2blhv8RfMXyiv/qPXye2f+bS87U/fYW3KmjDOmb/U3tEu2Vk+R4j2wKeNkFYB05OB0pLQaUYwTnT6VPq3f/2oiflLlp6pInymqmFPyratW+UTn/j4caJ7KgBBzBb+2Mc+9jMABAEK5MWb18+zVHXKkeajxXLw4EQ5dmyWlFecI9PmXS6XXn6prPyjK+S2d1wkr3vTufKaCT+Wl5xxRD7y35PlNe+slf0HRb79o0L53k+KjJnJZurUGunscABKlSI4D3WG4/CjzuFDlG881dSw7WqOTJ86S0Fzoqx+9nGVgnYbcxOf0anUevb3ZcrsMzbJFa9+2ACI6QKsnm9SNYzJiZe8BOgRaW8ZlS99dKI0HZgkOXx+NUFRRtqLZRZ/8a6/lo/8+yflh3d83ySe667/A5v3w8BASXHJWP7UecWZZ9ouAahj5IHk9syqp/XFsN8ASWttaeMoO46BhZMFgKA0CJ1GFAAUgBH0xS99RXp6e2XBvIVSXT1BO/Gjsm3bFnnnX/z5CeeTwCykxeZgn/rUp8aYPAjmQDpCNUPFY4N21BZUGRiI+7OyRlRKgW1GpbdnRI4dHZH6w5kKakXS0FAlze2LJDt3hVx5zWVy3Y0vklv/6AKpnHmO7G1eLMvPKFJgHJGcvEljYBB1oxykH4ydWjbicJx6T6oPefvkSHlZqQHypg2rZe/enZrmoKbls7Ah7mHR7OBAppxz3UNy1jVbVR0ibQUVvc7olzap3qNxFYiQiL7xHzOkv4s5T0lVNcpEma+66mp59/97rwEOElyW3nzkyFFZtmy5FCq4HD16xO5hW1bKQjvPV/Vs7ZrVBjZk/q1vfF1+8P3v2v3Epf5eVs+Hc7biPZkorY6dRhQdMZUefPAheeC+h2T6jBmycuWF8qy+9deue0bOOecseetb32r3pBIdH4d0c+ONNxrzBDMFcUxnD+I8ruNHGYgTKhPpMdKUaqtIvc8XtbLUYlRKSjP0jT+sTOmSBulRJgc3t69E2pEXfmreyXSTUiFh5eVVUlVZJeeff7n09ffJww/dI9t3bDNjNHGDLI+sPrn4FT+VCVP7Zcd6PsusUpECDwtPXVxj2w2Rx+7Olk1PzNTyYKOy242i3ajzsuVnyM23vNIMyT+68w654oqr5YH771Fp8Zi8/g1vkhYFctSyf/rnf5F8VY0BmyuuvEpmzZot//j377E25Lv7jOCRppUv5RlEHQnj6x2f//zn7fxkoLQkdBpRdMQgpJW7775fJtROlDNWnKdSyBbZsXOLMnjhCQEoOjeOIWnsLjFETVhqRx9PXCMcP+JxD2kwsxiJCeM239dCgkJ6IjxAIisLqQZ7z6h0d41IU6MDEGmkggNgNB6AoCgfftD4sPz8QikrLZdZcxZqG5TI2rVPaRvtk9w8ryNE3OGhDCmtPiLXvvEnUjmhX/ZtE1n3tNgKeNaAmaCjSWbljMqdXymWTY/P0Xxol2S9IYADB2mrqqp6WD70z/8k9/zkLq3HkEk+W7dssqUYGMELVC3G4IyN53V//AaZPHmKPPjTB0w6w46E6kZ9SDO1rXFxDuDxEYGTidIgdJoS9oJPf/q/pKa6Rs4443xpbDosGzY8K03K3R/72EePY1Yo9ZxO/81vflPKysrMvoAEgiMcH2AJCSkVIFLTgCFSKYALHyBBbYP52BOa/ZYxsqYag4NIJzUM8MFFelAwYmo8jsNBxK+oqJLKqiqZN3eRrF/3tBzYv1f6B/pMLfK4IzI0kC0zlm2WF932mHHP/h3YhGTsu/HMhoaGVHL72icnSsPuqRqG6umzqSHyIr1oH8K3b90mn/7Ux20Oz5v+5K02D4m6YxRvULU3v8BtOCxMpS6kwSZqD9x/r4WTRrQpx6kSYYTzXB588MGTZoP7oLQ6dhoRj5oOySZX//RPH5T8vALbE0flGFn77BOqhq2xvYH4xhVxI37ci6NT8ybFxgMD8Y0sOjfHwfxxD36kkRqW6v8yFOngIKQvjOUxVwfQ4hrMh1qXml/ck3oeYeFDFWXVUlVTIxdfdKVKYUfl0cfvk127dklBvqensc3+c+5LHpNZy5qkvSVDjtUT6urXtrUiF14jqs6JHG1SCeh/Z8jIYL6pV0FRLvLFp81SyzB33nx51W2vsfqtWf2M3HHH9609b7rlFfpMpsqnPvnv1saMVNbUTLBvu4X6GmmOp0ifZ/Ttb39bVe6Vdn4yUVoSOt1IO+V/fPIz2rmzZd68RZKlTLxRJaDNWzbL3/3de8YACErt1ITBEGz/wHasmzZtMgAKyQP1ISQhfIABsIt7460fjuseJ8mI4/MLSj0mDnmgDiIhIS0EIMK8kQb34DjHpaYBpV4rKiyWMkWPhQuXSYbWZf2GZ+SgqqqsQCceaUtGr1z9uh/LjKVN0tGaIU11qvppkqz3gm54tQJZpcj2Ddny/dvny+hwwRgApeYfgBnpBmgj5d108yvGgHzdurUGsMTr6+0fOyYuUuLBgwcsDIq0uS98K7MS8TkHhNjI7GSkNAidRkSH/N8vfkVa29plxozZUlU90T5WuHfPTrnuJdfKeeedN9bRgziPMNwDDzyg97faSBd2ChZrEr28vMI6OeoZw8TYcDAmY6dwe4WraFwHpIJx8GEYruECmE5EXq6kJANxjGpJOVJBKMqbSpFX3M91jMVl5dVSM2GiTJ82R9aueVIZfJ+WsV+vI/1o3SYclevfdo+U1fRrIv4hw4lTfcSrokZkxlzsU6Py+D1F8ugP50lmyn7PqWDAMSADAQxxHGXtV72Ohae01atf+7oxwGLPpA4FXe4nXpQ/7g8iPtdpR9qCeJFvat4nG6VB6OdSsrOfCnTPPfcp4OyVmupqlYIWy8ZNa4zhJtZOlDe8/vWJWM6sQdHp6eD19Q0KWluU4Rw0ABM3KrfZUDI2nM7OLuvwBQWFUllZKRMmTJCJEyfaavyCgnwFjG5LK0CJYyiMtrQ5thfCuR5xSNPLlQSWKBs+0gFGbSSkCIM49vuOrxcgwHYbpaWVUlZaYnax3cwQ37vT6kJ5+nuzZdH5W+TyVz1u229QRJLt7xGbCa1NKIq9GjYqd3yxSjY+MUWPvT6UmTwCBMgbEIgyBDBAcY22bGlukf3799l8ocWLl9j9Tzz+uHzh87ePqV6km0pxjk9akSdEOxMW5ycjpUHo51BP/2FYInH2wqa6usPy2GNPKMOVysJFK2Xrto1y6MBeA44PfOD9iVg/S8E0AM4HP/gBBYVBcMI6+vHM4B19cLDfjKttKi0x2nX06DE9ZnEns6bzTEpC5WOuCoZt32bVmYYlB3zuGAeRB86ZKBWUkmpdKhEPiYgN+TGwI4Fxf1wLAiCOHTsq+fmoYaWyeMlKBbFuVUnXSv2hQxo5Q/KLeuWlb79Xll22U+8FffRGrW7rUbG1YCSHEXqwf1S++vHpcvTQBFWPku0SbcN5SCCpYIojnHj4FBMgzcvPk69/9SsKeJlywUUX2/3MXkf1insD4DiPNImHH/kSDiERcS95xKTRk41Se1GaxpF1X30rnwr0f1/5qpQUF8mMmXOlo6NN9u/bKXv5WuonPn6cbYHOHBSMS+dGyohP84xom3jHt9Pj7km0moY5IwIwSDYwmKtw7QmJyffcYR+gkpJSU+Vqaqpsm1S+yR6M68CD1ARTeXnIDoZyacrBifJEeSkPoMcHD5lQCRNHGVHdyH9Uu/60aTNkyqTpMqFmsqxd+7TZWZg4ecalu+Rlb39QujUuK+CjevV7RdpVAgJ8cB2tmfJ/H5+tkhEzypNAgINS6xCAEyARNh7AwgHD7UKE01b/9dlPmyMO9+CTBmnjc05+HOM4Jl7kTzqp5aG94lv3JxulQejnUEHeVH2QJ6ce/avQ448/YZIMCzIrq2pVClove/buln963z8eN3uWTpvKyPE2/cEPfmDzhhhmRnKJeEgkET+YC+I6DvLLMIyHQ3ikjd2lu7tHVag2AyeAiXISD4kJSYlNuVDrSkqKFbBQR5JziwA1AIoywGikCcNznWPAknPSBowAH6Q0rs2fu0jKyypMCtqyda3s27dbsop2yS3vultmr9wp29ZlyN6tIk/cJ9LZJrJnsyhAadlRy7SqbD7/ndtnq8SSa3mntlsQYThAIojrtBXliusQcYY1DODkuK7ukC2jIT71gSI++UGkg7O6ahj3RX4Rxv3hn0xLNVIpPUR/GtAHP/ghKeAbWQtXSENTvX0v/cILz5fbXvWqRIwk0R3osEgMAM4Pf/hD+dznPm8zhrW7jF2P2bm8tWGSYBSuwQQwhx7aOVJRXHPfPKUkWI0n75YuBZAeAMixrzjnuqtvGL4HB53hGKHz/MjDVRzOo8xhU5lUO1XmzJ0jZ591iQzpPY8+eq/s3rNFXvZnP5KDe1zaUR62L1/s3CBy7pWoNb4rYkHhqKx9vEjWPjhNpSFXf2B4ygiRT4BEKo2vZ2o8jkkH0Onq7LARy6AAkLg/jnHUi+ve1n4dcIMiTmrZ2Ov7ZKS0JHSKE0PYAAULH3PzCqWxqU4756i86tZbEzGSFMzK7GU6LhuTfetb37KvS7BXDf0cMZ9OjxqFeM86JrYXnTFDVZspbutxqcU3e1d2GGOI5DFM4yAF4R/vjrerADa9KoYgKVE2JBskKBgM6Yjyoca5xFRiE/zCzhSSEnFRd9iiY9qMmTJ16kwpKS2VDetXyb699bLsiodk82o3OGsxFZwUhLqUQRQPKAbAx54/936zWlY/MEUys1z6IY9gcspLPkFxHvWgXoBE1M/byOtJGEZ7lmRwTzwL0o77OSY/rkecULviGmHEj7JxHf9k+sTPeEqD0ClOzz67Vgr1DVtaXi0d7S021PvmN7/ZOm4qIVlAscgUhv/6178+jqmStgeG4EmCc08LhnB1LdQoAApgAKx8YiEMlZqvM18yjTgmXU+bMO5J2pgcDAEXhrQpL0s8ULUYGQtjdNiZysrKrTwwP3aiRYuWSqUy5IIFy2TTpmdVDdsnJZOfkva2Tq2rgw2294E+kRnzRC58sZZAwaftWJ58+9Nz5cCOCq2Hx4PBoWgj/ACNVOAIYAhQgAJIIMobx6ijASyp4aTBMT7EMdeRQCNtrpEfRBjXCSds/nz2Ljo5KQ1Cpzjt3LlLgaFQJaEyOXKsUVl6VBakdEjto8qgqDPYPPqkscH3Hv30pz9to1vBDDBGOF/HBbM5KB1PYbeAWWA+V4MKCxUIVfLAAUqAVV6eb70aaeB5fnZq5McBTKnx6LoOUJEG+QJCABOjXyz+xAYEoyJlLF68zCSmJUvPVgnxkOzatU06e/bLZTfvlIpqZegBke5OsXlAfP2C5RhDg6Oy5sEJcvf/TZe+XvJLAkAwfuQ93qWGEzfKD3Ec1+M8FTigABDiIDVBqeBGOfDjGIq8qHOUD59FqycrpUHoFCY6YkdHpy1xyM3NV+mmzT6Ox0hJ38B+aTh2p9Q1/a+6/5P9h78kOw98SnqG7pb7fvp52bFzk6bgTAMD0NGdSQIAgnGcmSCkKcAnDNZ0fj/nre82G865hzRRm1gsy1dCcSEtuT0nKSUFcybz83OOQ5oK5qTMER/imHlMs2fPkylTp8qc2Ys0MEM2bVwj+/c1yMU3P6zSTYZ0tjPcLjJT8Rnw6e0elaP1OfL9z82QXetL7LPL1In0AGKO4xyKMlAvjuM67Ub8IOIEOEDeRg46EOHcH/dEvAAZiOvhiIeUF2oeDqIckRYzytnx4GSltGH6FKPoeBD2k09/+jMybep0qZ00TzZuelAuvGxIJk3bpldLpTB3qfT0N0pn7w7Jy62Q0oK56rPfcYFKTZ2yfWu9bFzXLju3tSsTZCmQAQ4wRPJNTX7ORDCdAxEUx1z34+hm+DBuspwJL3EOI5F2gFhyeUdIVxDJRf6pjutxL+cOGCIXX3y5TJk8RVaeeaE8veoR2yAsv+ZuqZpyQLq7NEP9U7ywuJqSPH1vhdTt5sunXs5kWZPHEKDCOX5IJgEYhHu53XgccZNldQpgwk8l4kS6469FGQCbGBSINEkLoizQ0qVLbcHxyUppEDrFKGwKEBMU//sL/ydLl0+URcubpKh0reRmzdWOO1OaWp+SnU33Sd9gh75FM2R3fb+qHso8GaNSoyrTtOqJMqt2uUyomiYjQ/myd2ePrHqqTbZs7JG+HlWx8jBQJ9/k3u+TzOVglMpw+HaFfymMHMxt3lg4HpMEXdrhGIdU5TOo3QE0uGC8JAD5PXxTPl8WLVpmQHzeeZfInn07ZNOGNXKofr1MmPeg5OYDFD7ylZs/KtvX58vGJ6q1GXJtiD/2AIKhSTdABlAIYKDMERZ+sn5OnFP+CI92Ii7pRloAigNnKkgfr7bFtQAg7h+fdqTHVAYGF8455xw7PxkpDUKnGAWD8lj37d8hzd3/KZMmN0t2VrnkZi6ThvZHZMP+h6S5q1uycjKlWMEkg88VNzDUrvcrQ/YPAGbKzEMiZYVZMmNCtSycMVumT54vRflVUnewX559plnWr+6U5qMwkr5xMxwE6E3epXDBMB4WTOLEscexs7FLLgkl6fhzV8X8mGx8JjXO5wZxDPgALADY9OkzZf68BQpEZyhz58qq1Y/Kzu3bpaB8s2Tk7peCkl7JKRiR1qO58uxDVdLTmaftYrlamQEd8qHsuOcCGIAgwqOuOG+L5P0BGKQzHoBS04i4cS3SIQwiHBDipcO1yBMAS30REb558+axdE5GSoPQKUdsaTEsnT07paH5s1JQ2CW52VPkWNtO2XToETl4tE3yFHwyldH4fmBOrsbvz5SWllxp6xoCRmRI0ceBKEPa20Xau7TzD45KVXGmLJhVLhcsXyDLFyyWosIyOXSwRdasVkBa0yMH9pA/kgNdKslMqcT5uKAEjQ8/UbxI0zwlZ2ynYFK3QQFKSEErV5wl1TUTFIRWypNPPmjG6IGBHq28Viprj+QWNcjOzWVSfyBXGdUnECqLW3rsNMDiURgaoA1piDyJRzh5RXiwEgxPnACMiB9lTU2DuJEGYXEc8SDipeYNYezHCB/5Yufj3tQ40Lve9S5505velDg7OSkNQqcQjY5qJ8zokM07PyGDQ3tl8qQZ0tvTL0c7HpPtDVulo3dEBvr07ZqtUk6WSgsDmXJwe6WMtNbKzKmTpGpSoxSW9cvho83S1DYonQN96vPZmAzp7xYZ6vW1UrxUa6oz5LLzauQlL5olEyuna0fKkoaGLvna/7XLxmdhQn8TuyEZpnDG8HM7svMUfjFKjRtEUPTS4+PHCRfjGN8lg9mz50vtxAmy8syLbK3czh1bbE1ZYSELabukoXG/tBxjz2uVJgTpKckKzhaoPA5A5Iv6F6pSUCoIQWEQJhzimOv4qeDAMXHwIzw1DHCKNKHIA8c1zmN2eeQR1yDCmLKwcSNfCDl5Pvl8IkqD0ClEGzc/KI89cb8sXp6lzFAsHd0bVBI6ImUlxZKdOyRHW4/I7sOHpaCgSkZ6cuWnPxqV7RtHZOGCJfomLdCemyWFJX0yeeYRqZh0QJo6GmV33ZD0qkTU2jkoPR0KcqqywRts3j7Yp50/T+TWW3LlT172TyoxbZTS4lFZs65VPvmRdunvYU8dZ67UEa3Uc/1ThiGO14Ew/e8nKRTxgiL+c1FBYZEsWbhEZsycr9Jevqxb96Ts379fyz5o6+CYWwSRTozmuRoHWACWLplQThib66k+YEF5qE8wPvGx0XDOccSH8ENyIjwAhvMALka4AkzCh/CJg088G93s60uUzxsCn2uRPudnn322fPnLX7brJzOlQegUoCNHGuTOH33DGH7hgtmSl58lff36Vs7r0fc7C5742OABGRg6JF2dGVJbWy7ZWY0KFp2yd8cEOVZfoqkwe5eO7CqN3iT5BQNSWt0kUrhbGtuaZM++AekeVGkgH0TQeKqyKd/KsWODcv/X3ivFhU2+5YWmc7ipTv7x3S3S0Vpo58EYJwYjZyLIfT8eT1xK7a2JW4winDCYdf68hTJxYq0sW36+rF3/tOzeuVUOHTpouybCwA4ibsh2goFRZUgDAAJsQoLxMlusREaAhN+flI7iGnUFUAgP4CA+aRAe4OT1d/CAOCY+cSlf+MSHIh3iRLpQanoQ11DVWHKzbNkyCzuZKQ1CL2BiCP6++++WvXu32SZlNRPy9C2pYnp/sQwNaucWFe0zeyUzp10BqUsys/g2Vas0t+5UVaRO8nPz5MwzWaRbIOvWDMrqxzOkpytHcjUNukV09uEhhaj8HimtUZApOiwNKlE1djNbWaTvaIYUZOTInd/6B2WwncL2GFmZOdLWUS+H6g/L379LmUivu0QB+DgzOgh5WDAjFAzn5GGJS1om9+McOlHvJY8VZ6yUqdNmSUlJhaxZ84Rs3rxB26vFRotgUDdkO+hAXl+Ax8vlYQE2dmZloz0AF7/umQdYRB0gruECIKCQhCDC4r44Jm2I4wCrVCJ9JCJANLUcUOq9pEe89evXW9jJTmkQegESOxp+9rOfVZ2/VWbPniGVlTWSp1JLXl6f9HTnq3RSpB1RAWSUkRMmCKpTPzOrWzJyWiUzu1WBple6uo/Ils310nBIJaiF0+X8i2tUUhqQjWuGZd+uTOns1I6eg8rgK9P7e/ulf2BQyioGpKi8TUaL6+RgXbf87V+slDPmL5L8vMkqCVVqXi3S3LFOKioz5Q23HpVmBSqYA+b25R4BPqkgFJKSM1swdPhOHEd3jXA/T+3FrF+bNWuuLFl8ppZvv9ZxnezYgUHa9zrCZz0abQSRB2zgrOB5BwBEWbjE9QgPtuEcF+ACRZnxAYcAmwAIAAbDcqhuEZc4IVWFauZ5e76RTwAO4SfKi3s//OEPy0033WTXTnZKg9ALjP7t3/5NHnvsMbnqqqts10I6HxuJFZYcNYmlu7PKOqPNp9HOOKQ6E3aQoeF+GbE5NhrG21c6FZCOSGZeq4LXkBw90i27t/XI6FCZXP3ixXLFNZNUahiQH36nWXbtGJFJtVWqnuWpVJOhktd+OXjwkDzx+Dr56w/kydvfdLOUl5yvIFeoLDyokladFJQcVKmoR/7+3Qdk9ZN9ylzJNVU4ByBcqqoGQ8W5MxYU4YnTMTq+5wIifjR3DgbpWlm85GxVxZ6StWueUSnIPyGEFMSaMwCArh+MTJsl8/fRKU7jGCKuAwPzeZJqVZQ/0uA8QCTuSabvdiDiQJF/pEO8uBbEddILW1CkR7wAv8gXB8CtWrXqOEnpZKY0CL1AiFGOt73tbbYGaMWKFdbp2Ienp6dXsnI6bJvRtuZCPfdtV1msOTyc3ELVl0zgu5qFMcfep6Mq4ud2S15Jm5RUsMRjUI409cqRw5kqTcyTl1y/TKZMz5fGQ7WyeT3fwmqUY8daFQifluVnt8nf/+MtUl3OuiRlhowR6etVSWO4UUForwJWr3zlS3Xy5c81q3rgyx2CUZyZneFPLBXBWO7rUeLcmXg8je/BixctVYCulZmzFsrqZx+VZ1Y9ZWvHAB62/gCMaBe6/s92/wChAAdUHAcZjt33e1LVK+pEeIBDxOGYvPCDuBYAFXXiGBfx4jzyiyH5uBbxIq+Iy4gY+4AvXLjQrr8QKA1CLwD6m7/5G1mzZo3cfPMtKl3kWUejsxeXFEtJSb7s3f+UHG1URpEc6VZmo7Omjvj4E9ZOqj/tqdpx462JmpRtHTwvt0AKiwqkcsKITJ3RL7VTFDAycqS3R/2RWqmqzlGQapZN63rksQeb5fKri+XiS5ZJQd4sTXvA0h9RNXB4pFu588d63qcckiW3f2qHfPurzZoH688cfDx/XwAbDO7lSR7jJx3n1AFyQBpP1JFw4i5bcobUTpoqJaUVsuqZR2XjhnWJNhkyKai/n6+B+G6Mfi8N5OlyP8dQgGMcu83Iy5bKNqnnXA8KiQcHEAFa5BmSzInSiDpzPXziQ1yPNKPsHEc6qJqo6ddff72dv1AoDUInMW3btk3e+MY32gjHnDlz9A3eo5152Bak9vezXqhX8gpGbbi54XCPSUAwC08Uwytx+XBfZoL5cTACRktEe9Jh/x1b3c6HDIuLNZxFpHySOVvyC/uloKhXCgoHJCOzx2ZQV1SilmVKQW6Vwk68tYe1I1XJ8OgRGc76kTKPMpiB0pDccMUj0t/nUg95RzlwwaAwuq/M9+Ng/qTv+WgSCf9nUYg6E07dlixZJjOmz7PPOD/77JOyY8dWkxg1ltmDXEo8MQi570AIuc8FAMjBg7JzD464UZ7UMHzihRQUcQJccKlAAgXAQJFGxE2VpogX4REPKe8rX/nKSb1a/rkoDUInKf3Lv/yLDbFeeuml9hbv6uxUlatCmYyZsWzO1adMP2wMPjSoTKwM268MxtcuACO+bMEWqewLFKDDlh5sAFZcXCJlZaW25w5AxLUACDo6zA/jGfOwSj1zVAFpVKom7pCjbR+SOVP+TkZG59mq92E23xmZLEMZW1VvWaX3KVJlDGl5RuWzn94gX/r8IU3f1TAHmgAhzj1PGCl8zz/pPMyvAQTuQ+Enifj5BUWydPESmTN3iTQ21cu6tatk5043StPTUcdoH5gaEAhGD5908XFIPrRdUDLvJHEf+TobuToW97sURTqobIBwcgQsiHuhYMPwobgW5cR5uVzli/KwLcodd9whU6dOtfMXGqVB6CQjvsP+6le/2jbiYpSHPXFgUIzQUFY264KGZWSYjdFhEO3s/LRTZmu8HFV72J2vsqJcWlvbVXrqloqKyrFvggXouHrEEgsHh+jQSQZKMhz3rFu3Xo52PCBXXrdeSgpWSmnBG1Vdy5Tc7Gkymr1GRjJ3aEyWfTCLd1SONLXJy6+5TxnHwcSBx0HuuY6DsUIqCvAJ352XMUnJY8L5hjyfylmwYLkcPnwwIQltV8ZloScSQ2wJ6ws/x5Pn5+ABZ7g05mVIjR9xfKhfgXh0yJ6B4XeCRjnWf15e6oOh2FXgGJmDSAtQJF6obBxHfnHd83SKa9OnT7eX1cm6f/QvQ8lapen3Tt/97nflhhtusK1S6YTM8GUzMD75Ozo6aMPqOTnDMjSANFRkUhFvQWxDsb0pwDVBXaWqTRMm1si8efNl1uzZMnfuXNuG1bZATWwqlrqxGB3cnTNNvHUZjfniF78o69evk+6WhXKsaYH0Dm5UJm5X0Jsko7mPymjmPiu/ygHKY5kKjiPyt3/xhPoubaA+IA1w7LOSj3eojXEdhz0rHOdu13L7luVz3HszjvFdEtGSS25OrqmhfAVVa6P1YhZ5ju1fRL1h9lSiriRB0pG8hendUIBEOP+oY5eMjvQp8LiKZt+st9h+DyDtAM/ZsMbtV/TANtWrjukTDjajCo7xDDxPJ14WEHXiOtdoSwgQPf/88+Xee+99QQMQlJaExlEw3++a/vzP/1y2b98utbW19sUFGGbqlKmSnZMtefkD6rQbD+XI8GCBSkN8S4rvSOVaR2WD9EJVv/JV3UINg8HYXRBA4a1bWFQspQpUEB0ddQQjJsfYSjBMV1VVamcHCDB+uhH1yaeekKefesaADUkK21Ht5Cw5+5IfSU352yUzu1/yCjo0VQzTqoYJo0/D8r9fWCuf+fcNKpWFGpaUevBJO/V8/HEyDKY8/tgdAOHvz9RHxXPLzS2Q5ctXyLnnXCJ79uyUVaselU2bN1jdeLbkA9MCKkeONJ0QcDgOF2GUASKdwaFeAxwIoBlVyc/W7CrZfXptVIHDr/m9hAM6Xs9Eupo5AMwnPEZG/Fl5OX1EDqktiPsg6oB6/rrXvU7+8R//0cJe6JSWhMaRd7zfHaF+vfzlLze1CybnM8AwPRJMWXm+Mv2ITJykQJNTI0WFk6RmQo1MnjRRpk2bJjOmzzCpafr0aTJp8iRT2QAmOinAwscGC1SVAqCCACfepnyAcLZKSLxROzs7rBzswMdESNZW/cd//Ifcf98DCiTO9BAMMDo0WeoOTZTO7i0+EmYARAQM5aPSfGxYvvGV7QhEylBJyQeffMMRFo50k8fJ8KQkxHW3iZCHU/hOgBL7TFMHL48WIBMJCDCxKPZsSY8helRM4h3/vCNNwojrLyQcktTAQJ+6HqxkFpU8tVQyykfpiQcwJfLwcwUWdZQBIOLFoqH2yWibLqBASJ1UvlGpEqkIAHIplLoHeIUjnK+gvPe97zUA8vZ44VMahMbR7+rB0lGfeOIJ+54XX0LgzZyjEsKCBYtk9qzZMnV6lixckiETVaUqzJsrtZMUcBRspivwTJ063b5sUY2EUl5hnwxGCmIuTF8fRmv/6iaG6WKVgmAWpB+YDymA82PHmuXAgQNSXFxkoMB3uXbv3i0PP/yQLXpsbj5m0payj7UJahnq3NZtm+V/vnSvqnUlMjLaozWhC/VqnAypOzgk9Q3tGrdHrwXwpPowtbcxLlSwABuXwo4HoqTjHk8DBDDPfH9e2GYAU/DBYEX/ZbNfiR70a90h0mF/a8Ca45AuiM85zwApMMoZ0g/nHZ1t6sdHDC0Hk3YAo6zshKSjZSQgS9vXRiVxGp9noVctfYCHvIZVAhoa0jy17XGEDw0xDwiXSD9Rt1QA+sIXviBveMMbEmX0eC90SqtjvweiM/3kJz+xjwoCFHRKbBWTJk1RQBGZNLVPCvNzpLe7Wjtmmdk3sgEWs3FgG6BjJt+SMCASDuRM4t+wYpidx8s1JCOetDOaT16E4Qf1XhiGzzY/9dRT9gllbCZ8KcM//ZNp5xdeeLE8+CD78RyQi67bLv/6gfdIa9uIlJaR67A0NvRqoSoUyFbLZz+5WTau7Rh7k1Om8N3BoDAnZU01TFOfUM1c+vBwj899kQYUTOj+qBw8eFDZN8M2tF+67CzZtm2DrFu32u4HeDD2UyckRcKQ/gBn2r+8rNymQQAagxq2ecsWKwvtNzjYq2XVunhuCrAKAAha+rNjnoeVwIGLWeXZOVr2xLfPyAOQ5jiYbXBg0Mo9BibquBfJSUM0ho/K8bx4qeCzRevKlSuT95wilAah3yHR2ZFGvve979m0er7PBXNhb6msrJbK6gGpqmbUpli6Osq1K+bpdQcafnRU73v6yPQPw2t3N0Py3qFhTnykHR4rzIYEw9wfAx7etuqHpEEc5vJs37FNGRjj8qh9m6ysuFz0qhw6eMgYgy0h7rnnbrMfjY5myZvetUdedct7pL29S1XGPGXmHhkazJXOnrWSnTFXDu7Lkz9/2+c1OWw/PuLj5XNbkAOMf7VjPBBRvwAfrw9xCA/wcudA5O1B2jAp6lJMUUDdQcJEesNHVUu1AVF3QAgf9Xfq1GlWTspDOEDS2NgkLa3HDMzJg/ah3VJBkPu93Imy6I/nYvYgbedBlXg4Hlapj2eA6qZ4ZPG5jztUhLKw3KwclyD1R1pZWYVWD15Ud955p6nQka+X59SgNAj9jgjwgZhQhv2HeTqoGBNqJkpxSbaUVytY5LL2q1AlIP/8r1s76dZ0/yRxjcfW0dFufnRIjuMc6YcPA8K4AA92CIbOYSISw16BSsbCzvaOFmUI7BikLVqOPGluYQfGQpkwsVaeUcC0i/zPGJKPfCZfli15ufSq6tfXmy8tzT2SV7RX/V6tV7VUl75cXvmKt8mh/b1jDOrgEUASIINLncAY12CyiB+Ahe/3+b0OBIRRIZuYqXEAEqQe5kQxDQHjLlIeEzp98apvh4oqCGDNnDnbbHFIG/WH62TPnj2aGl+X9Xg5JtF4w4yq5AjAeFtoI+r1TFRW6oejPuozfjWi5eGZoaIBQL29Kt0WFqvfY2oc7c+gQ3Y2nxrSuCMsn0nMqE7UEZoxc55897vfsfpEO0IcnyqUBqFxFEz8fBLGUjo5Q/DBRLR6VXW5dq5+KSzuU0kiSzrasM+4CA/h8V6M0nAP99KRWboBI4SthbcsRCdGAmIiYkg7/oj1WDs6b1nCd+/aJceUMZGEsEUoGytjKFNp5uw+WFbOlyaypO5QneRkFyioYYTOkvyCbvn695j0eJMyreY7lCNt3WtUVczRMmRKcWmWzJr0R3L7526Xj3/4UQWC5ERFBxYHkPF+uDjnGQQopQLXeEc8HPV3CQvVa+KYlImEBAihhiHJsWzDpwQMyZQp04y5OeYTybQbkM9nmLu6+BjioM29It1hbbMAR3sQ2mLkpQEGGpSBc8pK+pQHVQ0pFdWYVf2lqrsePdKibZQpM+dmS0GRSrCSLbu2DUj9oWGV1Pbas4Xy8nNVDc+RCy+6XP77v/8nUT/PBwr/VKA0CI0jmuP5esCkxduXt/PDDz+s5yN6rlJDXp4UFdMJu7XTjkhPV7709uTSn+nb1nnHSA+HUZ+0E3I/HyREqjLRXuMF0MA4A/0D2uF9ZjThkF1PxCFVPgq4f/8BDWdomDc4cWDKfukf7JGGhnqZMX2WxjtizDtp8hRlnMOaJ0PORXLO5fvkgx94qTQfXShHjrVISeUhGejL0rc83w3LptJSUnChHGnMlBdf8WfKZOzdnAQNB5ik7+pY0k+qbMn47idBLDUcB1wj5cWzQ72C4R0QAKF2M1qjmjL6RxjgjQrW2dlutiSeEWWnvVChWIw7qm1smENbkrem7a3IUL+WM9FPvBwOXjbqxQp7jc9zmjBxiklbSK2MyC05a0guvf6ItBxVdVnxprRiRKpqRI40ZMudXy+UhoN8XrtQOvXFdeDgHgPGzZt36jMtsHyo36kEQFAahMZRdOTng8I2wSgY6cIMVVUq+ufq27GwzySTzvYCW3ahfAQPWDwcIAOzmNM0+rQzYtPgPADGO6QzKOHYlgjjuo04kYY60qIsfJceGxKZEY98XHpQ6UeBpq31iMydN1/27t1lzMbOhKTf2npMJa8WmTm7X97w9iyZPvkt0tp+WHLz67UuxVJcWGqfSs42lSlDJbp8mVH7RrnhhpfIru09BhioSqkgkpRwHFBcLXOgiWO/ngSb8c6BzCUQr49P/mNPZYzQIQmxdAXJkbojlQISxGWAgDYwUg8jvd6ubeUjjC49OjAhFWpke0FkUXZVo+yTRBofYzbSEG0+xJo0VX0ZkWOPayaNUqYYHGBy6NEjbQouMWN7RGqnZclZF3XIivNH5PZ/nmoTVGmDdWuf0fQGVRL6krzoRVdaMUnrVKM0CP2WCLsPBkVGnHgj0gknTCzXjtgr2TkDKrXkaFi+dlj6NqAB6PiiU3wYBZ/Hw9sbqYRODtERcby96chIVgzF+/Cv3s+9ygyRBrYP3sTcQ3owOlzHOfc3NTWZlDBtxgTZuXOLFGq5q6uqrVxcB5Ays3fIG95aILOnv1aaju1UEG2T3LxSqSir1nIN6DFl8a5EfnOnvks+/ZkPykc++KC+xZHyHCwcVJLHATypkpCDEuce149PDECpQORMPTq2TEWDtf5DWrd+lSCP2DOgbN6uDjZWPz0xyVLLX6B171TAxWZD3tQJn58RoEMZSDxxznOgDP19bkcyAJo1T9VtFXESRPuSB+DIpFTKhZRDfFxRUZmWvFels1lSpBITIEgf2rd3h5x55tnyrW9/z+KRz6lGaRAaR8/Hg6azHzp0yDoeoj4gwshGcUmndjRVyTpz9S2MHcMlHaSlACCTXgATA4BRs88AYsEsUTY6PvHije8LMwdleIT0EiNhmiZve8Ar7sPjicO82D0w2DKaVlJSKHv2bpOy8mJjYl9lrgyY1S/llQPy2j8pkKrSi+VoyzaVAjoV9Mqlunqq5uMbrm/eeETmL6yU/AKVIFQ1yhu9XHbtapVXvPzdKiExyhdAgg1FgQMm1/syE1KPX3NQSkpCcc94EIp4Hk7+DqwO0hiaASGItsUW5CDUrW3ZY+DswM98Hda7Qfpf/wBUwxsaSX0DH9K3IOxCmqfmzbOgLtiMiIoURXux8+TMGXOkvLxiDJwgAIh+gZS2adMmey6p5Sc9VC5G88JQzjPfsOFZewFt3brbwiO9U4l4cmkaR3SIVPerEGoPE/8ADkACVaCiokSZs1M6u/ql4TCjUj0a3mGqAa6ru9sYpVdBq7ev196kdNg9e3abQZVjf4trGursWAEkVyWgdr0fO1Fzc4tLTK3tZk/weN3GGOM7LgwMU3JfZSXMIrJv/x5lLpGS4hK9x1W4rJw+KS3vkVfcliMVxS+WY63blNkYss5XAJqu8fqlp3tQHrh3j0yYUChdHb7pFkPzPUOrZcasLJkyhblOzvTRnj6RUY+VtQMMLFyZjvJyHsfmxq5FGi7xcI1zJ4792ZEfjmeBFNTf32vHYa9xgCUtTSfRNLQRqo+1FelE+nZVy2Q2NJcgkZjstlH+Y7R2KQpAm1A9UV84UwxgLIqWhzQBJPKnXQEYwIc4HOMAGOx5ENcoP/fU1rIHuIL85k0/8xxPFTptQcg788+6E9FzhZ+I/LMyPpeETsSbta1jj+zbVyctxzBW9iljADi+1SjG5H4FH/a+6dO3NNIMthtmLzO3BQfAIJpjU+Kc8jARruVYs3S0txsoYQAH+HAwCv016ZAUUF2YTzNsyzIAwWnTp0pr2zHb8iJX+//kKZO1RzA5b0BVxh4pLu2S17yhRFWzC+Vw49NavnZVJwtkyuT5mkOv7FVJZ8PaRrnokmnGrG1tfQlGVaDL7pO8gj75/JffqgBVmzC2AyhJMHIwgRxkNCQBDhjKXUU1ozl+4h6/ngAIvZ/zcKTDNQcfBXRrjx4bDKCtHQTcKO1Ah1He24r7zE/8SE9PzeZDPtGGtlIe25cCOSpkpKfJSF5+karckyweQBJE2uFzjbTpG760JncMlPDpN14XJwz+Reruu+8ezccHI041Oi1B6Nd5kL/MPdhWIOLSkXibVVblK0MMyKGDqGgHDUy4zozZPmWSnr4eE8171WE83b59m+zdu9fSYiHrUY3PEgoYakDBgYl3TPnHtoHkxJs+tqYg3SlTpmgHZ7gcpoZgJVXftHO3t3f6LGGNP3v2TDmwf5em0y6lZYX6xq1RBvG3eXZujxSWdsur/7hUSouXy5HmjZpejwHU7FlLlOE0b5WA6us65LyLppg9aMPaJqmdUqqVJ0dUlXzJzZ4kC+Yvl1e/7jxNF4AAEL3LRXOmlhFpIghwoA3ZjhYQYISKc2/bAKGkg/AALaQdQAcgcnD2PaVRTyMNB8BkfoAJpYj0rEQKGKTp38RXtUnjUw5TIwEjRaihRHoMHvCZaYhnhWrVpM8vKEAMkAEkQwLyl5XbwNgVgbbwF4kT6UyeMkOefXZ1IuTUo9PSJvSbVJmONJ5Ij7cU0gud0xlgwCSJ7dv3KtJXGkNgC8AGw3YajKgUFhQak6CS8TkafOKF6uAieY69Ldmqg7k/hEEwkxfFP7jHkgOWWuzbt9ckI0AoygqzhPEZVWzSpImyZ+92G4qeOLFC1YCchCF7UPLyeiWvsFfe+NYqfQsvlvoj27WT8ObOkMWLVigD9ps9BzDhyxw9PcOySaWhpStqtHz5UlSSp+2RKfl51ZKTcabeW6ZaS4u86Y//RZ54dI8xnjOdb6UB8+GcqZ2xSZuyx8zj5PUkw3I/YVSxqIg5QTAv9i/fdZBpCoAOdcYB9NTP7UE8f+8D3A+gOQh5uKWRKAfnemR5qWf5ZCdsVgP6LIYHXUrjpVI7iXlHBWaPIn53b4fWP9vsdgAL/YJh+h07dtgzRRqCiMuattxcJiR2a7mz7WVDHOx1SHJbtqyTVavWWpiV5RSi01IS+k3oRACGdMOaKzp/AFJxyag8/NBjqmrxyWGfG3TRRRfJxRdfbCoVkwV37dypwLRRdu7cYSoS6SANASLcY6vgC/IVKCaaWB4GVd72ziwjUpCfJ9dee62BEDYeJCOYCviBiej4GMlR/0pKiqS6psIACCaaMb3WDMkwK1/syM3XchZ0yZvfVi4FhbOlrnGL5jKoQDAoixcu1Xt6Vc1ScFOJSFlXyspzZc2qejnr/FoZ6BtSUOqTIw2qsuUUGaOMDKGmMCGvSj7yyZdpmLcfQBpgSj0I8/LiXGIwO5C2I22JGy/50Ab4MDjlB8w93oiBDYDk+0nj2MPH0+Eez5OykD9bZvioVsQxo7n+KI+RFS7hWaBLYkMGQK7a5eQUSkkpi4MzzB5HesVF+pLpYeGrLwAGQHiugA+ONrJ4xcyxypdlZw5KR2frGDhxDcAlS1RyXlKnIp2WIOQd6dcnOkcQHY63Hx0k3lB00E2bn5F16/bJk088ZQzldgpfxX7NNdfIlVdeaZ0d5iE97ucYpiF5gKeYoXKVbuiIMC1DynR41oLV1k4yUHv5TTfb2xVJinkwvNFJgIlzbW3NNroGk/JN9pzcLDlcv1/Bo1Smz5jMBGi7NqBMCwDl5nXJW/6sWo9nKACxHceAvskVgBYvUSZjFAzDLSvJWfQ6pJIK+Wh2ionVE0u1DgNSU1ulYfnKptoOKhHZxdEhBbVsufjyWTZ9gPq52uSGWoAVSYy3fzwb/lPXEXOASzhXc6kzs6IBbNKpqam2u7jGOe3NhvZuiA4AcpWO5xPkYKjnFIpMNX9+7BFEPJc4/eXCjz/sQqRnIKlARBtedtV0KSxpM4knyjAylCdv/Et9tj27TJqhf1CuACDSpu8g7cqovnDKWlRtZdcDl24BT1x9fZ09+w52CTgFKeuflBLHafoVic6CekXHi85K52Qu0PoNq+VoU4+8/OU3yUMPPSRbt27RztRgoEI8HHsCMSRLGtwPEwIuMBTAU1pWKjNmzDRAYu+fM85YLuede66cfc45ej7LRlSw7wBgLLZEinKmYp+iBn3rarm0PHPmzpbOjjZ9K7fKxNoJUllRqgDB/Jle7ewDKg31qOuSP31nrco31dJw7ICqHBi/h2XZosUKIHBeAnSUUbXo+vpS6UWD6w93KyNlS9WEIlVHUCEYRlYmHZio14usnnqHlrNNVcWDsmZ1vYIUDKg3KwGazKeaO3e+AjrSDJKFMrAyPQBkzK9uTEVT5qU9CEO6QI0B2JEmNcjK5ssy3LBNeyR90vF8IeJyDWShlJDlpT6TDyM9yg8xGMBzAYwMTPVHOYsKJ8r1f5gvP/l+u4YAutyXISVlJWacnzFnSLasZf6Sr+K3tCz9UQXSEqt/QfGINDa0qlRQmaiDr57niyf79++RAX05/cENL7VZ3t6mpw6dturY8/EgeVtBSEPRqYZVBdm+a7Vs3HBILr/8RfapHt5+l156malFbFpGB0PKYfuI2bPnyC23vEJuvvlmBYs5MlWBaf78BaZesa0rG9MDVhNrJ0pFZaVtUmaSQ4LRYAZAiDLAtDAmqiF5YkRdsHCeNB9rkuzcEU1/llSWl8BCeq+PFOUXdimjdMuf/cUk6RsslaaWOq0LbDekADRHSooHlBGY08L2pqhi6hSqzEirv9lzyjUvFo9iv3HD7GCfgpym5V9/RdVRwBto0/Rb9GqmzRPCtkKbzZ+/0ByMaFKZvvGRXqiLE1KIMyVLMdjMnbrR9tXVNaambN261V4EDjYuMRHfgSephtFu7sex4oW2USKbZJ8gPAFAlJEAuwaAqTc2Wqe3Dg4Myc2vrZKffBfJRaVaBVekF+5jNHLd4xMVgMoVwD19yoJP+d0OpG02miELV/RK4yG3l0UZBwdGZcHKw5qOT/ZsVjX+VKTTFoSeD4LhUaHo9BAdp6W1Xu668zG58IJLTNIAEOhoq1c/I9MVTHL0mA5VogyFOobapF1b8vRtPlOlnioFGuwMzPlhljNzjpBq4IqCfF8/5GqCMxf5E5cvbRw9dsRG1GC+3LwcmTt/tqpj9SqhVOrxLAWwHBlWQAB8zEaR3yI5ed3yjndNl9bOIjna1shOo5pHvyxfPEXKygaVeXqVCQZUAhqU7EzUMa8rjAlDTppWJPMWVZuxNkOZrrcrVwYUhJAIDOhUnesbrJemY09qff3bXzAgS0LOOGOFrfNCugBIsXvBwLQPRmh2AaC+nNO2qJuALV8LQY3BntbYWG/tkJfru0eSfgAPIO0SkfsQbRcARNyYMsBlAIlw0yLtwG6x5wSNtT2X9Drzg6qrp6nEmiUH9rmEQ924lfwApOycERno9QmchFEXfFQy+gW2Qhb+drYzYuZb8NIeuJGMZll8dpuFUQZA+lSkF6w6tubZ1fLwIw/Jl77033LPPXcZE7S0tsgP7/i+7Nq1y94oSBK/bWI4HbEZjqQDfu5z/ylnrFikTDUkzz67Rs4880wbNWPHxEWLF8pdd/3EOjLMh/oFmPR099h8H97iZiTV6wAYHZSOSoeMt2uZSk+8iZnQCNgcaz5mZdi/f58ZPengqHwTVKVr72iV+Qtmm3qnLKcSRI+lywcSM7IaNaxV3vlXi6S5PVs6eo5qPtohMgbkzKUqdZUhDmFUdubVrPVcmVHf2qqoaThqCWCRrZJNjjJJlrS3FGo2lRrmTGuU0St1Td+TpqNt8tD9R6X1SL7MmjXLng0SDeUFWGg7pESYk3oTznXqTRjMC+AePlxn9WxoaFTmBRQzzUbG8+YeXICOq3YBSAE+LmWQHkxt6pmdU1Z1Gs/Lj+PYJTfUM54DxHPingGVgm5703RZ/ViWHK6rt3vI177Zpi8VgNIpW7q7ekz1CumHOuLMPpQ9YAtX8/N9xIy2oA8z6HDOJcPy2H3D+ty65frrX2pSMmU/legFIwnRGbdt2ypf+coX5awzl8p1110pf/NX75TvfOdb8r3vfUdue/Ur5CUvuVI+9KH3y1+96x1yycXny4L5M+Vtb3uzPP3Uk4lUjqff9GHSuQETJhe2tBzTMg7JVdcslcsuv0wln9V2DTWFeBUV5TaMS5YzlQkP1zfIN77xdRsVy9POFjvvIeYj55tdRZmIoegAIpjw4MED0nSkyaQCtmfdsnmzzT+CMQGlmTNnqJRVpBLMsKxYsUQqK8uNQYc0LTp3j4KQZBzSJ98lf/E3y6S5Y1Tau5uUyTRfAGhZuVRX6OUMBT2297BviKFCIAHhKBvwg3PbiWYrLUdUTRxWZ6oeKpiC3vBh2V//bdl3oEE6lQl3bOpRaafAGJWy8kyRgLCT0IbUE+KYdkGqC8ZHasEuQhsxI5zv6oe0BLhQN1fn3NgNULhURHnCKO1ABLiQ/xgoEUK7axtRKX8EiEYebvdoxvQXu0fT4Tnl51VKWXmO7Nnlm6VxHRBJrZ+RPlt/EYiBE0P4xAuQ6u7GWO0fbqTsYTdSZFdJWfNRcCLNvET7nGp00oMQb/g/+9O3yNy5U+XSS86T9/y/v7KRIGwIDGHz4HO0o/IZm1J90+TrW5GHW1JabEbbe+7+sbzsxutk0aI58olPfCyR6vNDdAw6qdspBqWtvVEuuHC2tLV0qwS0Utg0bPXqZ2Xp0qXWCZGIUKn2qM/30efMmWtqCTOm2dMG0NEDSze/IF99ZSZlLjomTBASAp0UJgWQYFhGiOj0ixYtMqabOnWCLFu2SKWmEts4a2CQr47yYcQ2hZC9thzjz9+1UJo7VX3sUEbPgMkG5JzlBVJb5RKQKOgAPFlZyl0KQgZAjHTF11U1hHk8XZoG38A3ychUPZVuNG5HzxrZvf9e2bKlTiWyXtm4vkuONrlkAvBgjGdKAkADYyIloLpSLyQgJBDiUicAmS1XbXM2rb/PWiY/pBJfcxfAE2oq7YHjGPBx3++nnblGAgY+CjwAKsBiLyYNMsDiIesVD3N1yqQgvUJ5Lr6iRjY8o6pUZ6uVFxAJ6RUbFS8G7uU+HHGCqDPnpJeTzaxpH763XR0T8bQIVi7+s59RSSl2Ni/VqUQnNQh94Qu3y/nnr5Qf/egOfVA59n2tHAUeugf9gjdyjr7lOWGrBZsAZ3aWLPW8anSCUib5KSN+4hMfkTmzp8qXv/y/du03JURr3mjYV1CtUJWaGka1U47IkiVLbSuLq198tapi861j7d69xwCyWzvb5S96kW2bgfrFGi/mnNAhjcH1bcum99iLfFe+HpUC+q2TAjiMgsHATECEoWGwxYsX63GbLFk6T6UhvsNeYm9OjKMAUFfPMRnJ2KftNyRvf8dCOdI2JM1tqoJpe40qyJy1NEcmVTuQaJc3l2nzgTgGpJCAvN5aRLuvvS1Tert9x78RBahRBVJVJKWt8zHZd3CTPPnkIXn60V75zhcH5Z5vF9hM75gLhQ+Y0oYsddm5c6eBD5IPgESd5s2bZ2DFtq0sa0EKYQYPRFs5yMDgbngGOJRXLZ4Dj/sAQPI6xwBR0h4Etztra1vosVVwrK6cuxGdeyNoZCRXzr4oT7ZuSiyj0euAT6hhSEHUh2s4AIp2Ig5xcZxTX76QwrPE/pd6LSeHQjiI6T+zmXn+XtpThU5KEGJx5Q03XCP/+I/vNcmGtx4dSvuMMRU6OswfRl06LOI4D565IX29iREWfXB0VvbiYQYzYjGrnd/9t++Syy67QNWZ/fawf12iMyBaw1DkPzwEi8ywt1p0FJZBUC7KSAfFGHvjy15qzNfb062A1e1zXYZ408NUGDxdXbAKK8XwtAYYIKGWwcCAEiNE55xzjtVrxZmLZWJttc0gxk6SoZIKjIddprisUQoKh+RP3rZADh/tk6PNbZqmdoDMIVm5eESm1bIpvjKzSUUK8gpAyrKWp6tezhA4zlqaFXx7cvQeZfTRQbNTDY60SEv7MwpADfKTO+vlu18alGceyZG2Y3zvvkiWL19uwMIQ+/z58w1ssH0A4jAeUw74hBErzWfOnGltysROviLrwOJqqoOPP1/CoSRjOtgQTliq9OPHDkTUnTpRG25F0qDGhA8n0sI0xBHhXECl5V7Aq2ZClTTW5eqzx5bm/RGAwccRD+LZUjfiMLcpbEH0BeqB/YkZ1ICQ9WmNB1F2VDGSGVA1n/yR/n+T/nqy0kkDQtGJ3vqWN8jKlYtl44b19rBo/FHtPJAN62onRA3gIWNjYUicTsNQKRtF4dNZ2I3QtrTgmM6jcXyHwlF92Lm2vOG8c1fIV7/6ld/owTJj98knHzH7DG+7wcFRs/EYWFrn9C0ZWOt13XXXSu2kiSoJtFndyivKEoZKmFnf7omhaZilq7tL4/gXUqk3HdRVAZi1zIAGSWru3Hna0TtlxsyJxuiE5+a6qA+NSo8Ulh1UNXBIbnvdTNlf36FqI4zBJ3FGZNH8fpk9hQ3Wvf1pCRgTyUdfv+o8nAu009BQprQexXiqCSioG8PzSerhOunq3SeHGlrku187LFtWl0lN9XSt7ySzhyEdBAMuWbLEnjcSUTAdDHnBBRfYMcR1wljbBoBH/wAsDAgAV+AhUTwnznEOQOYMkFKdA5n1K7sDdUtP9Rr1Uy8hDVEG87TFvb/RNraVhzbeRVeWyuZ17BE0aOc8e+oS9QGQAA0vq7sYTXVbkat5bFSHNEsa0Q/xcUXF7Lqpkqy2A0t8AO1TkU4aEGIx5znnnCF3/eTHJulYh7AO5J0mO8fBh55hK8/1LTmgTMsyhQHARxmUNxTMBBMDUHRiZgMjFcHgvs7H33ikzZdM3/GOt8pHP/rhsQ7w61Bx6aD8ywffL/ffz7fXNV3tUOTDG7ynt1PfegXWKa0TquoFaOzft1vWrX3WhpkPHapLiON1crj+sLS2tKoEmKudrkAmTZ6sfpEBD4xHGxyqq9MOWmRpNTU1SEVVicbJ13zy7PNAtgugEnN9Sqr2KYD1yA03VsjeQ+3S3tlrTz1LAWj27E5ZNCvxhQctt//02IzQtHuCGa2bZKnklaVly1Ug4E1PHe2yAtA+Pe6RNWsb5Ev/VSc9bZMUdKoVcPKNKUmbyZaMgjFvatmyZWb/wW4CY8GgSJT2yR59DtQTwzszvnmWSaIcPF8fwaJfuO/HkGalDjDRukS98AER+pGCORIW5+SryWnZicN93gIWmPKfH3HNV0BUzVAWLM6Xndsax4AnpBjrt5oO9eKc504/BEjxcQ5GXXpPls1zCgCKPogaB1XVjEj9IaRp1qVNGlPHTjXyJ/c7JO8U/niDUC1WnrlEjigj2sPQh0LHMQkgC7WLh6sqmYEKD1LVrAHvYEb67AYHR6Src1hVHFYzD0t5pXaEMmb5DtmeN12dDloYkE2CSojWbJPwrx/+oLznPX871gl+VTrz7LOkvaNZPvvZz8onP/kJefrpVQoiBZp3hjJSi2zZuk527tqiHbNYqqqr9E3IospeldhYytGu6iJrxdhYfcQ2OOdLHMXFpdqBC5RZePvmSGsbn4bOlcaGJlmyeLGqQ81aZ2Y6o6IOK9Pn+VwdmFLLRN1yivZqnY/JFddky9bdLdLehfjPQ2fjrS45c4GrYEYGODgYM54PKekNyrwd7Tn6xlYAGtbnMMJwOM9I23Zgn+TmZ8s3/m+H3PldVSmG58rIIDOnXTJAAkL14jtrqB0cs5AXIMBgDzghGTEhkzDsV83NTQbgUGpf8efj9hlnfvddOgkwIo7fw60GIeozP4v7nMGRf4IibjIfCInbciNN9U060j8Au6ioVNpbs02q4TpSUAAJ6fB8kYI45jkAPEg/cZ24DkjDBl6Q5aMuyqhytJRXDUmHgv6ISlvz5y1UUPfRMeKdSvQ7mSdEw6c2XDyMOL7u2itsVCDOeXB0LoyzdC7efEgyqFmukng8VLHOjkGZszBDbvnjQvmDW/PknEuz5YxzMmXJWbkydWaGXPWyQrnx1UXyopcUSW7eqGzfhAjN/Zq/pkE6jE6seuYp60wXXniRpf/LEvfvOfikPP3kai3LkNmZMDAi3WAYxr7R0FAn+/fvlSefetQkoJkzZ8n06dNtlI+5Md0qGXV1d2pHHzJ1xT906Koc7UBHJR/CaYs1a55VZuhXaShPxfQ8GwlkAh+dFFXM6pV1RHqHdsjKs1uksblNDhxCQoO5RCZN6ZHLzsHgzDNhvo9eGNVnQoXU1wT0+QAyGMYVAFsKpL83T9seKUhVR5WEJKNfBoebpG9gVD743nWq4g1LzsgCTR8bno9szZ071xbV/vjHP7bnTdh1111n0tD5559vTBz9gGutrc2qorXSYSwslQAaXkRIDzwn2gS1mnMYN27x9AAeXjLe72hTAM4kIK+kvej0krcV9dVDAxKuEcZFdb77o4Iu0pTeTP9bsmKCDPUXyNEm/5x0qqqJ5IPEEsDkeWIC8PlPQTxXgIjwmO1tz17PvV2y5dJrR+XQ3mKVuI7KzbfcLOedd0GybKcQ/da28iDZ8Y11orBbbn6ZMucT9uZk9ASiEwNA8AgPircQE8N4y/OwkNB7egflptcWyrmX5cr29SIP362d+KjPRl6wfFQ2b6gzI2tJKWJttixcViRHG0b0nnJZv2pAvvzpTltUiepkEpfmx8zje+97yIDol20W8vvejz8un//ih+1tu+WZYenrYR+YfJk5a7aUlZZIZVW5vgk7pbW9TTrbO1Qd61AJYL7MUYdahdqCBMDbl2UZqG/UGaMmCx97evpsKL63n50Tu23kq6qyVFU0Ffm1mapVumJdUmFBke0PDcN29myRGfO3SfWELXLPT5lImaeMkaH3DMmN17ZLUR5vYNQ2BRVBIgKMUJ3wFXxGc1TNzZX2Nlbva/mG8mREQWhUpaCh0TbJzB5SdbJR/ucz+2XWnCrpa59lTBdtAsjyhVnaFIbjuWH/QvrBoI76FczHBmsx8/lEFABkLyZlbvoKPufWSbTEpi7pMyMNHMwfYBWTITWC2QXxGd0DkfF41AARkivtTv8DjjDsWz8cSx+JKl/OOuscvSHTplaQLkZmwCe1/l6vTgMU4vAy8vL6ddIjDvOmUBN9CkWntk2vvZCzMgvkrz84KN/9UoWsXb1NvvnN78kll1wydv+pRL8zEBqfDdde9tLrZPWzq+1B86YJouPQSZIjXHpNk+KhdavKddl1OXLtzaVy5zcG5NDuIlVJRuTYEebaMLclR264NUvu+MYBVccypHJCpqpArFLOlXvv6KDvyM2vLZYbXlEt737TEZWwtDNTTO1AzHStKC+XTZt3/kx5n4uox5e/8SH54f0flyONA7LgzAF5+Nvl0tOJNAHjldgMZpsNq8UYUBWq17Zy9Y3MyGdkTApxm4NV1oi3tYMkBnDUucLCcikuKZIKVdnKykv0+qhMmFhji11LDNAUbHJHpKH1LjnjrHpp625UyaNY68jwcKYsX9EhF53BcDppOxA5+DDSCBjpy0Alne6eAlVhC5Q5CvQ5MGcJ43mGAlCrXh+Rb359mzzzuILp3GnS1zpFGddVQOZMYe+5//77jTGtFtq2CxcutI8SAkA8XweKIY3LHtyt1o7jyYN86kVIQFY/VUs5dwJ4HICCsXFIJ5yTNtJLjIxZv9R7eKHRrtxPe3NEW6O+2YtJAchmSZOPRqHOvBAnTZpmuwpQXhx54AM05Ms5x/ioYAAt6lV8PTWItEzy0jz9C7O+UyN1JT73ZmYPq9rXKxs3PCNr1222OWUnaqcXOjl0/xaJhz6eoWnIj3zkQ/LM6qet4XlgPGia1x6M+nRQHjwjXHQbpCSkoff9R5lMnFwm93z1DPnTN35G1YRBZX5Wg/PgR6Uwr8wm47FdaUl5pjJslpx9YZk89JMeexOXlRfJ0492yVdur5fPfGuS5Bcyt8XfXNiL9u3fZ0biX4VYsmBMMJgth/dkysv/tFUWno1kg6jdY/Ng9u3bJw31xxREmZ/i+ZHvGNCowyAPg8Fs/sbHIM+8p0zp6umwbVInTZpg0/lhItv2w/qkMo/hNOUQVZEO61u8R+9rkb0HNC+EAI0Fg02q5nnw2B34CMMOZMcaPjjEd+kLVAVjHyR2hVRVZghg0vbNaFdprk/+5f1rZcuGTpk1c770t001AIJQv+655x77Zn0AEM+WPZTY8ZE2Ipznz4jQjh1bbKRwPGP5KSCOOu4qGBNTkRiRElE7Q1VFQqLPOEP7J7D5UgjE6Jt2ibH0IhevK6ClR/pHGQlLXLGfRnCJCKDyPwMInlVMssRhz2Svpt6eIcktbJCGxjqTfkgToMGnXKl15Jj+Slsw2bKjI7FveCfG+LYxNbUwv0zbbbIsWrzMpmKcqvS8glAq2NDQqedQnDMK8vGPf1QfsL55eYvpjw5lbzz17dM1GhcA0oTMkFw1cUQ+9fUqaarPldLMm+Und//Q3hYuQSk7azw6YmlljjQd7la1RKWHyiyZPS9P7v5etzJ1vnXeqZNnSU3VdL2eJ//5b4fkE1+ZaHNsrKNoSqVl5XLzzS+1zvPL0hOPbpDOZkW94Ryp25UpW1ePyKU3d8jVr22TcmV6AIa3MVu1HjxYJwf21ysYsSjUOzX5JrsopO2UGJkCKrL0OEcZAuM2EhQ7MzLXpqZmouRm5ymzAD5a3swRlbS6pKO7QSqrGQkc1E4NyGta+peTOyxlxW4/cQB04piw/sEsOdZcIO0deapqFJkUNDysKpj0SoYC+85dTfLvH9qs+Y1KZckSGeyu1AKOWHkAzS984Qs2r4fngLTjW5PUJpiNJSAuOezZs8u+bXb8yJcTT0GjKrlkyr0Aj08CRO1xFYv+4pKDG6ZJm3KQJ6AAUzu4k6LWNdHInCf7pUOwnfHPrvmxedpupIHPj/5KeeJ+fOra1zsqKy7doaA/oOpupZU1rgdRviDCSQeiLgAq0o+rb/3WVoygWf/W9rr2mpdYvNQ0TiV6XkGIRkp9QCdqNMLe+953G2PyAIntnYg3TeJ+/fN1VtohVSKaNkfknf9UJn/3pwfNePnMuu/pW65DHnnkEYuDVAExWjJ9zrBKMn1SVpWlHTJTps4oki1rffSIzwPTE4f6y+Wxe3PkwJ5BWfV4m7zzfZWan4v0SFybN22UDRvWnbD8qcR13vprVm+VxgO5cnB3vxypy5QdazLl6ftG5fwbBuSN/3JULn95j5SWKOOoqkjny9LO3NHRpwzfqczuaoJVOigBQGOkxSAvGGjvnh2yecta2bZ9i+zavVvaO1U6aT0mzS1HpflYiwJquwyPdklVTaN09g7L0ADD6STCsLG2g/KHD2F7jjizsfVly5GjOSr9lGiZ1A2wjklFnCx9K8uA/PjObfLZj++VvEIFh4HlMjxQpOGqCqqK9fjjj8vdd99tgMCzOOOMM+SKK66weT8s4IW4xiTUDevXmvTDs0+IcUY0NWUaGnYGZboBzIxDBXM1zLe6cMYFiJwxebmwLxNx2HkAlQ8JBmfPUJ3llKgzJwCLk18zONICWP/T9of57fWo8Xzah/dn1DziWDzu1ptnL+iXJ+7Lk86WqQkbEuE+Tww/Xmgcxzl17OlhBND5gD25Z87XtrvwkGTmNlg86ot96KJLLhnL71Sk35okBKWexzEzmu+//17TtWF4H1L2B8xMYRtCV+DBeAMATZk1Km/8yxL5+z+rM4PvUw93yktfMySvuu02eeaZVZYujvuZ3LdgmerT+maaNDVbVp5XLF/7HFs/8O30MutAdFJGpWbMmCaNh7Jk97ZeWXpmlkycwrwX73SobSyM/UWEOP7hf/1XGexnPke7+vrGH8yRlsZCWftAkdz+bpVCtG6ve3+3vOvzjXL1Kxi61Y4pOeoX2vYTTG4cGGAleJl9rcGnJ2j1YYoEcW48o8yh+KX+kIIE9qQ+BTRVA1RtI73K6kIF3yFV4Y4qk2ZKa1u+qmLavgmGrCjXa5nKUJaqpjuiDKEA1NGTrSCWKwP91dLTnSN9/ZqJliO3oE/q61vlv25/Vn7y3Q4F7zzJ6luud8L8Klkpk3znO98ZW27Ac8DgjOoFmcqpYbzlN23aoNLPbjsfI03DIEDDhoZ4hswqLrDnhOoV4IM9zSUgd+SLlESerMnDVgIhhTFh1Znd1TOThCisZcYx9dbnrCEAC4Bg/Ud/hBKXIto9emCStpWZhaR8GTVsUTQR7JMrJZXNKqmy0ZqvD6P8Ia2RDrYlbEOc44iDnXPWkgOSmbdTps/tkFvftl9mL2qRg7uKJb+gSFra6hWkemX3ru2yNDG587i2O4XoeRuitwdpD5mHeHxjxTmN/7a3vVF27dwxFtceEg9Lr9kEQ1XPYBiWMGQog73nI5Xy9++o006o92u/UAlVcvKGpKhkUEGEWcQ+BAqVFFfom6RLDh/slmkzc6W4pEAe/BF7IZfIW97yFtvyAuBAH6eTFJfmSU9vqxSqinLWBcXy2P19xryU81DdQXn7299h6Z6IKPef/MmbhW+3kyZzdGwY1zo1HTxD2o9my6q7s81QfO1LVTK6pl/Ou6FbKmsypOVwnrS3aF4q/dkEOK1Ybk6BVFZM1E5crI2GTcEnrZlaofGyc7I0LQUsRofyctTPs9E0GJdvmldP6Fd1tE7brUOqauvk6JFqOdLYr8ADSGUq8A7JZFVrIYUzt/90ZimDlKpKUaHqADODiyQnX9U/Vd0euH+P3HXXXtn6bKZ0tKpqO3OpPRuturURbcC2HKhcTM4DvG0JibYv14iD6r1jx3YNS6wo13tTiRcPhnFXt3yoG/tPjIA5+PhyiAAf0iaef1kk215s2PEC9GxyovlJR3sC5KxBZLGwtYCWD7IiWX04AJD0WNvblgepsyUdmkZJSZmtD4QoA3nzddn6+qOSk1ll6VFGQBd1inu8rMyvQlr3sqBuIQX1dk6SmskdUjmhT+7/foXs31GtL41ClZjLZFLtNDOqz54zS2677TWWJ0R6pxo9r6NjJ0oqNWyHgs+LLr/I7D5IHT6zmDkUbpy2CYT6sOiYne2D8tnvVMvaVb2ycW23qlQ9ChaI9UyJF3nb/5so3/h0rer+vkiQDpGdVSS3/dlBeerRNrnsxSXy+Y8Oq4icL7WTJtuDx4hI5+CYmcVnnFciE6Y1KrgNy0tfWSNvvlEliCx922u5pk2bLk89/ewJ60RH+Id/+Af56YM/lSNNRyxNOpjPzGZr0gSjJ27FMFw5aVhe/7cDcvWrhqVX69fblSH7NuTIdz9ZJPu3aSfVe2yNkKYDQ1dV1Shj5qlUwtc4jpodJi9fO30h81DyFVSKpbSsRAGgUGbMG5bJU5i/MyyNDUfl7ItYGNopDz82WQ6rhFZaXCA11ZmyaEmnLFTJEqbXl6z0qgo2MlImPV1ZCkBF2ralCkAjqtYNyg9/uFX27OqUHeuHZECrB4PB3AaIehz2O9Z78b11VngDhtSZ6xiFd+/aqRIbo5YBBs7M1iY8a20mQMalHh/iJl1eSq52JdUvwgEgCBWQ0ULaHUY9fNiH920ww9bfxXIdVF0mBfrEQM5RgxgsoBzws/M0L0KXQCmj7RKpZSE/ymJLgzTd2knTzRYXdeD6hEmZUl/XJ8VFfAnX680gBGvfPA8HY3N6TH9nvRwSHKCGnWuQzyGNsLeStxMTHXGrVz8tH/rQv8pLXnK95QediiD0G0lC0cjhj6d4WBAP4U1veJ0N38IGnEe4paGdho5CKgODI/KmvyqRH32nRe7+frssXJYvV91QJls39EhBkb5Z8rNk/+5+ueSaYanbVWtbpWo3kvzSOrnwKiaIMRM1V+79nsi8RRNsxjQjEEgbdEQvs0hedqk8+2STTJ+dIdW1ObJz47C0tSqj6Y+O+hd/+VdWxlTiXlSQb33rW8qsfA8MFatQy+ydyOahaP1SSV+m0t+TKY/9JEfu/qrbaGYuGZHKySOy8sU9MnFGn76hR/Sty4Q2fbOr1NCob9e2dh+6njy1WHJV+mOXwuJileyqBlT16pPqiZ1SMaFD+rqRpDS9Ce1y5nlsps92rxNkp7ZRdoaCloJXeVmmSooqRWQWSFd3toIQk+Xyzaja21tkUlh2XpY8/FC93HHHVlm/qkt2bVTJVAGU+oRdA4JROUcKZSSHRZyNDQ0qETbZ5EQkQ5aTHG94hsPVU5WS2e2ueiHFMS8q3xjapR13oXa5nwQhFsDG55CPHj1m+VEWd0hCnhd9j+MxHwY3RRSbjEtMmoSRmwSUNMz6I2f6hySE7ZI7uZ9BC8DB7tHrw0PZUlimz2jEd4dEAmQkFJsU5zhAL/o45+wWgGpGmZAqTdpL1A8JivhIhJgl9uzaJv/8wQ9b+3B/UOrxqUDPiySUmoQ/3ONVMjoIHWzypCo9422gIJHFJDm2OGDOiHcif3Npx1U17B3vLZEPvadJAccNp9h43vjOavnpT9qkq31Y9JnJxVeVyrqnB1R4zpdXvDFHVpytIn1RltQdHJJH7+FzyDnyxD2TVCVp1XS9gwX4QYDHsDTJigu6ZcHSQtmyLkPu/0G/qiLKoAoqdYePWgdIJd5yr3/966W9o11amlvs7U/Z6UA2+Y43LkCUqP+JWhfGpvxLLxySS28elAUrVALS85YGTX9jttTvypXB7kxNK0+a6hXAOgr1jaugWX7M2qFY86yoKJUZs8pV/RqSsop+BZoRyc9htjLtd1SONiyUteuOadtlS1lJjlTX5OhbnK1PAEVVlyjIKJJovjJBsRyqV+nnjl0KPu1ycBfrnOIt7g7iHEbD7gIQwUBIazCX84W/9Wkz3vquxvBsHcRoI4zibudxmw/3eh5uKxkv+QQDM9mP/ZcCQHbu3GUGbqQfJvpRLpeAXAoi3zjn5eb7DjFkrv1A00PVBXy0d2n62Om09EwY0+dFXXy6hOavJzxC8pk6bZbN+SL/zKwBOefydtm8apLk57lUhuoJKAIiEBIbgEkdeAEC2ICU11lfCirx4hjRi3ajjbiHGfYrzjhDPvqxj1t+EHGCv04let7UsfHJcJ4adu+9P5HXvPpVCirsIggzaEfTDgfROVj9Tg/o6xuVf/pUqXzlM/nSWKdv9K5WyS0YVGbXwip+/OEfV0pxKXv69qoeniFXvbRM5izQTl2QKU2HB6WoZFi6GyfLvrohBah+WfdkmXR1dpiKxQzYXL5yqR20vZP5GK2SV9QmK8/XN+ziAtsf+b8/3iUF+Tmab4ds3rxDZs2abWWEYKQ/+IM/0Lf8EVtuQadBdKfj0LGY50FndNtQsu4/08TRhzQYU0l+0YgsOHdILrx+UGYshHlEmhsypKU+Q7pas7VuWeoXyE2vZHhYgUNvtC9/qqpBvjBLiTJ0oZYnJ3tI+qVNmuvma/lbpEBRvLSY5SOZUl4BswPGLBdQUMstUFUgT+5/qE4e+HGjbF0LkI5IkTLRsKZNFeBT7/PMS2JuiwKPqk7UiS/AshcSKgWMF4CBdGND2/qygelpH5iYOVAAD/EBGuLQfu67CgYYAW6EE0Z6bGk6ceIE6ye4TZs2a1n4SCSDGMkPReL8RQYI+RILByLf1zqu0/cALnsOGo9yU1FlBu2TWi4NZo6Qlcfq4VL6lKlsM+LzdfoHOrW9K6VIVV3qAgCxk0LSruVLdigL0hMvKOYAAVLk50Dk23OwzAPgoWxMM6Dsjz7yU/nxXffIggULrQ1wVs5TkH5tEOI2GibVTw2n8eMc+raqL+94x1skWzuiPXPtbDw87Bi8udg1zxg3Y0je96mJUj70z9oRMuTzn/+8NDYdls7uw1JS0aOMn6VSS7686LoyKS1XVWWaiq8q/TTVD0hRYY3c+cXZ0nioSNPs1zdlq6aLsdm302g8sl9VnCYZzehSIMuQiqosKSvPktop2TJjTp52uAL5+N+3a3oKQgpc27btlunTZ1h9tm/fLmiudLT4iipvZYAn1BPqw0Q2kwC0LoARoj0S38/QWFDiqsbXfq4gOiJTFuhbd86IVE9ViVHvHxrKUpUrVy64pFRVJjYbc0DkXjNY05kL86SsiBX0mohy0cHdJXKkfkQKcvNVhVOGqGZzfQWRHCQYZlXny/otzXL3j+tlzSP90npEywojqqOzFyigscjWgEVzYt1anjryjaIDFNS/vaNLGY5vhiVASCVMDPXsPghQMb8mJB+Yk/soJGnjXPJxEMIP8OGelStXGpOSLxMc2XWAY4DFQchdAIyDEC9A71MmmWpcRlpt/hlitfZJpHHKQDwHQpd4kHwAB58tjVqIVKxpaPxJtW4Tgig3fZv6UP5nn33WwgBgwhklxG6FaobBnjLSN2IZC3HxiYs9rCC/UCoqKywutsuOjha5//4HrU2JF3meivQbSULcag9P/dTjuJZ6/O///hH52Ef/zR9A4i3Dg8Z+Q6diwiBLCd781/mya3ORfPkL66S4qFT+9E//VH7605/qm6JMO06vlFTvkwmTR2XFeYWy5Ix8lRIypLyqQB74zkzZ9HStMgvzhJrM8fbRIunDY/c6ZdLyMqmc2CGX39CuzNYjjfVMi1dRfXBEaiZpuSRP/uOf+AROlnRoZ9l/wDcvZ3U8e0YjxbW1tll5MUDS4ambfbtLGYZRGt7QMJ4bqBPtQiNQkGgP+58gO0kAEaRMoU9F24i3sjJIDowjWsdsedHLimTWEmwUCnp6A/soZVrcDCnG7lOYI5l6T0lulRw8MCDdbTmSm4URW0GopldqamDuPJUSO+ThR5pk1QP90nBQU7PvcTkjehkYHcPQrWmpujBt6jRry86uTpMgzBCv+RMf5m9uaVOVonSMWcphPo3PMDTtAmOaasOzT+TjTEg/SEo9qGCu+mXYvB++s0aTEXbw4CFVwbbbeRidUbFSpSCklVDXAow4d6BSkAKEFEy4zjP0R8JorKuT/qwSIKTliTKTBmlVVk6Q+O4XcSGktvh6LlIQjvxQ2+jj9nUVfnqPrf/TdiHtAF7KySTF6ppKKS0pl8mTp5hB+sMf/le58sqrrJ1w3B/uVKNf2TBtDyrlIQSlNg7XUq/zoNgqo00RnlD6mTWsAjvsRwdBcujqHJLXvaNSGnZcJldecYX853/+p9x1113W6TF60qmzRmfL9a8ckuoJKgHkDsuRg5Plh/+9XJrqSjXOYTP8MV+Eh+tl8rLSMdrb2m1YfMf6Gln/ZIFs3dhuDFRWkanpZUt7c7asX9Wv4nqmMWFNzSS5/fbb7Q3Mm62vt8+O0e1JmzxgMkRqW4BqjKWMqPnxlo78qSXH4QizY67ZqR0lyI9op5GhDBnoz5BB5fmhwUwDzClzGFIfkX5VW3t72IdpVPp7RqVbwzq78Ye1jXL0Wob0diMlZUulSXx5Ut/YIz+486D8+HutsvYRRg41r1GYDnDQMuiDiZLA0Oece65ceMGFCuAASYHVH6OzSa/KxIBHR6d/8gjbEHWi/uztxMAAAMZ9MKIDTAJ49Dg3F5uPrwGDIXF+PVtWrFhhe0vTheg7W7Zslb1792ipXMJ2UAjnUiHAZL1J7wFYvA9y7IDjcT2O1tji+DHk9ebYwRhfz7U8lMnS0ug8E4bore8SSQmphXlSlJMXHddw1L29LdFvtP9SP5/F7cZozvGbm4+ZJMRLuKKiMiEpZsg73/mX1pbEjzKk5nsq0W8sCY0nf9B+LRwSwbQpE6xROaez8xDoCLxhYGbCc/OH5dY3TJEH7yxRsbXZGtzfaLy13ChaU1Mri84+LJddWyDbV52pjDRBmo/Vy569e+36L3pIkR4dBkmruDRHZixokWXntcjTDw7KT380qNIUc2rm2Gd66CikiS5PJ4JgHrqkAVvCOMo5wFOgTIcUxGZrqDNaLZccjGgvyucM4kcE6X/+NNDOITv28MxsQGxECktEzntxjpRVAeCJdk78s4mH6nJzM6R2QrHMn77AFssWFY3IseYefbs2Kuj2ydGDfOOKm5TJtF68EDiOvGgf1inddNNNzkgq8THb/J577pPdu3caIxCH8vVrfd0eBtOx3zY2n3zJ1bZlGxPazpnS8+L5Jx2SgIM2jA+xMf8FCnoAu4OKyJNPPmGMDjmYuPPnOKxt7yoYUhH3+PXjpSGuYc9iF0TCqSjxrI21/qYcahlRnzFI0ySUG0kIlYxwdrzkI4SzZs2Vmtp8fZm5BMNoL3WIUS0kMr4tX1ZaIzlF+yRrZL72G76pVmhgBUUbcD+S6XWv6JcDuzKkpXGyvmC65P3v/4DNNCdOgHPcdyrSrwxCEZ1OlXpr6jEPOM45RnKYM2e6dk5lXg3n3pgrhAQUX1G47Bp9I/RXy87N7C7Xb2lYZ9FOw9uazlmQXyqv+rN9svuZl2q6vfb1TYbfeVi/LEW6xoTW2fJMnRga6ZSjjW0yazZfwWAZgK95gglgKN72MBl6PuJ3gBJgBAFsTEJzmwRD3/7FBX8Lexik2fJfXTIs2XpKhOllrgEPygLqY7MRmTBNZOFKRhY1CpIkvKSOuUgjw6oeDYhMmZ4rixaXq0Q4qMDTLft29UtPW4ZKTypZqSNxJB8QyH56bO2s/oUXXGDLLQBU4jEZ8/s/+L7m4e1FPEZ6SAVpKNrFAchtPjwLGCbaF+cMdTz4uBpEmsM28oUEFM+GFxSbnzEaSTkiDB8XgAPQ+NwgXIQnVS7OkTKwTxHX2xs1NlMGh9k8TFtY4/n6O8I1RNsF4HRpRfupqqu2l5U+5/z8Evm7f5suX//8gBzY55vwUZeoO30Be2FhQZXc8uZd8vXPTtI4I2briYXRtAdtSL3OuqhA/uCVXfKJfyiWzZs2yx+97vXyN3/9blP9U9sR/1SlXxqEIhoNknrL+Nt58BDhLhb7Z5LnzZ1hD0lD7YEzE5XOgBTBm4Y1VH/74TK565sVCgQ+25SGx/lbplDT1vxzDsnilXlycNsc7aC77Xq8KX5VoqzUB8fePGw2FoZF0gT0AKGcnEIpKihWVafVVD2AhXDKRf6AjS8ZcODkyxDs2EgaSArEJQ4SEczCMPVYkTVvQxRrGbol/wBqv8Snd4yxED5EmUiPZyzIkfJqvaSMwj2AD/s8K48piCvDKBAhnHW2oqoh3cBqmiErzj1RLYM/J5NCNL+a6gly/fXX24gOEhyzlu+9917ZuHGjHivoab1oL5f6PG9mH6O2mtSDM/uOPw9GPmH0eIapAESeMDnxSPe88863LUACPFAFact77rlb41IvB6AogwN6KgiFNMT9DjxxnbjY7ABV0tcL/Km0i+Fcn5f+iIed0sBIy2QtRBlVLUKqs+1V9CZAF+nvxltWSlZemzzwo06tjwMEfYF7edY2mbK0Sq5/dZ18/6ttMtA91dRS+ACQwlGXaTNL5a3/r1W++bkSue+uXbJi5XJ53/v+2SY6kl6AEOmeyvRzQYhLdIKgE0VNDeNhEh+fcDoAD57GnDmTWcv6MPWh21R8bVw6Cw+V+D3dQ/LvX66Sb/1XhRw7wveu6LSZ+kYoED53w/YUE6e3yzmX5Ej9jnNk07pme6ik/esQ5YQR0PExgmLXibri41gWUFSULxe/pF4Ki4dk+7PzZdPaNqk7vH8MoAAfJCKO6SzUBaJscewjJGwOhvHUOyBtEeqaZasOqTDJPMpM2naUEaKtiMOptbn6fDCPe2NBqgGM/rFeDAIo/DrB+jMG82vGbHrIToznnXeuLbcgD+qN6vn9739vTI30Z+kvFG83H9EKRkEaSgUayuznrkrgBzMFAJEOau2VV15hLxjNxfKxeir99KcP2EhSMm+/fvyx9y/uced9KeLgEx5zhBgpSx0sQO3mJUGbO3lj0W4MmkCArBH36XWM29XV0+Xj/1cg7/qjHn2mvVY/HEBIvVjGUl5epiDWL1fesk2+/PFJiY3tfOMy6l9RWSxv/bs22bgqX776uWYFuwyTgC697EXWV2jTaL9TnX5uDWnQ5yIeZFB0CuKndpJ4uBy/6EVX2ptGn6QxG53BOhzJWJg+cH0QzUeHTBoBFPr0Nd50bIMUVW+Qm/54SG58dbUca8qRIw2+W96v+oAoH8DGA+aNz7e62AOHvKwDJhgBhpkzZ45NQssvyJFjhyvk0M6pcubl6+UPbuuRiy681EYyMFLTUUiLtxcjIpQpDJE0H4DLHBcYhnTJ29QYDS9SEZ0Ohy3BmNQkB58tzBsYER6VhSYiXRtZEuIhoqMmsKQAMNe3uElC2v5DDjwQdSHfIADIRmy0DLjp02fIbbe9ytQvGAiV4vEnHpevf+MbCXXBiTLEHB/Al+eD4zzUEL4KErOcOcfFPYRlZXEdYHLpZ9KkyXLDDddbOpAGJco7InV1hwzcA1C8T4WfjKv/7Zl6fR1AIffdcYxUR7tC1gcTxN7dAYykp9jgtykZWFnHJB8nLiExtbQckd1b8uX6m/nkdRIoEtnbsyTN/t4CW8+Yldth6Ue7VNeUy5/+Q6c01GXKD78+KJ1dzXLtNdepJHSmqbbcf7oAEPRzR8doOB5i+KkU4anHqc47jF+ng9OpHvjp/drAMJN2Dn3iFtdYTOOolH/9rYXy6D0Z0t2jKs/gLpm7tN0M0BdeXiGrn+xS8bdFCnJmSuuRbOnodAD4ZYjyEZcHjL4OKPCmgmmoFsWkkyOpwBQAEzO1r7x5pxzeO1kWrKxTJmfqvEheQZ8Ulw3KguXKbLLY3qQYMJGGkHjIixERjLowLAZqlnZQb97GAB6qGu0DqFB/2oe5MNibaBPi0FlthI2ur0BCexkQqfiPOmvhSrxVTb4xZqIy1Jd4jEJpZ0YyUcACAAAEmJGZ4uecc668+MUvtryI39beJt/65jcSNhh/hg4oSdsEoOKjWg424bhuwKnA6vckr3GfAyvlhakyZNGihXL22WdZea3M5Kj50SZcZ3sUjqMPucQTIEN/8T5DXI6TQOs+z5Nj2pzyc4yN0dtT77J29H5IGZmYST6E4/NcKCrtGtNJAqhIul9fjkcPT5B3vK9HNjzFwt/esfLh4iXKd8P27SxWJfqIDPeXSoG2e0VVhrz9H9ql4ZDIFz+Rp+29TRYvXSpvecvb7WXGi4fndLoAEPQLa2oPRxs2/CDOw4/OEi4oNQyjnN2vl+k0rnok04CZhvTlm5m3R2YtOiLXvLxQrn1ZjezbMSSf/OfD0nJ0QC67pkBG+ydJa1uLde5fROQHM2N0njx5ktkdmCLvHca3XAAkGCbFZgMYIMWgKs0/45hUVPdK7dRWVcOWyvRFe6SrtVx2rVuhYvyQglS3XHvbs3L19dOFHQ8hJqdFHoATBnkYFOBjRiySEvaAmCuC3YQyMBplM7q1vHz8D4Y2VUjPzSCvceKzQSZdqEsyuUsggA0zgT2OXiNMHfkwIMD9lIVtRl/2shvloosupIUMKJ966in5xte/Li2JUSjyZIEs17gHkPV0OfYykIep1Ynrfu5bbnBM3qQDAAEGtDdlYRSN7VGTzz76kJ+vXbtG2yi5mNOdSy/Rz5Lkx6HeUR98yuRlCWbOsOcMcZ0fcRj5QuL0MtKfHOg1R0ua1D0/+q361n2ZQ5Ur27Zuk3u/Uy7v+fcue672PNXRZtzDcwb0ujuypLWZwQs+TDAi7/pQh+zfkSn/8+95snffVnsx3XzTH0pNTc3Yy8frcvrQr7WANTqCdxA7HCMaMBWUgvbs3mV6foxC8HaxeNq/aHM63Yrzc2Xa7Aw556Jy2bNtUL72haP2qZ55S/Jl8fICmTm7SjY9U2ULJnngz/WwojPw6RxWeAMOdC7yo2MyHwNgQGKhA2EXYaiV5EizqalRjtZXSH/XVFlxyR6ZPq9OAahEBvoLpKV+spRWN0v97tkqEbVJZa2W8ehiBaIaAw6kIWwZENIQM2zp8KiPgFKUDQDi+/nUm29QMRkTWwIT2gAwymHAogzOMYzC/kMwuL3JjamVeQAvdezJzWZppGtGYpNa1Mdp/pRl4cJFcvnlLzI7GOmwt9I3vvFN2blzhzEDRNmQlGgvVD7f2sQZjGfmUs3xzkGJY8DHVQmP78DjaXm/uPLKK+26P7ukBM01wPnpp5/WcA+L/hO+3+OUekw63AMYkZ/n6fnyYmluURTQduYewqysCeAErHlBsLQHMulUsyN5swupH1nRxqTBjy/m7toqMntepbz2zzrlmUeytH/wUmEJS6HVEdLk5djRNpVwyuWcS0Zk99Zh+eZ/swZxq0laF1x0ibzxDW8yAOIZJdvm9KHnNEwTHI0xPgrnERbHSYcYnTyH6Ah08rlzZ2gHcQaiAxCXfaMNIPT4wiuy5cKr8uUTH2hUBhqRKdOyZcqMHJk+O08Wn1EoP/zyZBVjR4VNyU70sGAA0kUcRsIgDmWh06HucI7IS368qXjw0Vko6+7duw3gACjCkR743lPtNJG5yxrVb5Vn779CyqqPyoJz1kvDvimyc918YQ4JNhSADHWG/KN8DOXjIPLzYX++L99rc3DIF+kJAOP+YBJ6PxIB7UYr0mZcC6mA46BkWyfbg6YhDhIIb1lWn5MPDEobPPzwQ/LMM89o+j4Uj0NKIX5QNC9hpvYZGAUo+TPkmLo6QAUAeL7cH+lhQD777LNNEkv2K5yrXcS7++6fjBmjj3deR/8YI8BFuh5OWvgaYywex9EHeaEwk92Jlx+jeQqWBkCAkUtwjIAdrj9k94TzevhLLVfjuR1zmJw0Pusc+2TqlLly65uLZfPaTqnfV64vWf8oAeXCMcETCbNWX0Y5eaMqQe2VY80NNjq8YOFC+djHPmkvQ6Rn+my0zelEP1cSOlGDxAOK4yAP/9kw/W/hNPAjjzxkb3oervZp6yiWh3YojhsODcp5l+fJhmc6bbU4ADRpSo5KSCXyyfcNSkH2TDlytMk6LR0jCAZAwiEP9OnQqVEpMPzyxQs6Bvft2bPH7kXqiHU8OMqBVISUwDfDsA8RTidWQcU+acPmZMsv3qDSxqBtm7p7/QLp7+UrFcMGRNQXMIIpAQ9GmfABNRzgBACx9gwQQlJjUzBmIbMvDjYr1JlgevyoJ+XzsgbDu5TkKhd+OFeRqD91nj59ms3BYQoCEg7l++IX/0d27dxpo29gWr6+vbnulHz54IUUhAsphzwAoGSeXp6QPtw5E0Y6tLcvxuQ8gM77Eu7AgYOya9dOu8fDElGMAAT8ACDSBRRdsuGcNPHjnGuAP/UFwN2m5uov/cOkoAQA0eYuOZerVMq8Ll6MLrGTn9kwrSrYmfQFoX0VQppqb2+WnZs17ZGJetWXuSTLpOEK1ki2ZeWl8uzq1dLV1WYSLhLyv33k4/ZC4DlRLu47HemEkhBBNGDqpTg+kQ9zp56nhqUew3xnn7lccpXZYCDeKjxbNjEjTk/XsHzhhxPlP//1kC0qnTYrV5adVWwAVFow22YjI2k4Q3jnx48OhcO4C3PTKUMiwR5F3tSJOEgGPHS+/gkQIRVxnsrwbDwFAKG6ebq5Mmf2QpXOCmXC1B4pr+rWt1yOqmRdsu6x+QourOoesIWudCbqE52KenKO5IOBHiZABYD8o4/eTu5oEdoy2s7bFeI8taN6eYnn18IRhp2pqsrBj3iseXri8cdk9epVdm5xNWZpablKBnmkkrjXuE3zcSYiLnm6xBOAFOqWqz1IRRGPe9xxbEnZ+VVXXa3tmFTDkuV2Kejb3/6W1tXnCQ2rlBESH+Qvq8SJ3ssx6ZBf1NnT8n4LsBw8cECfT6+M6rndqj4gj6qkVTOzgEtCDqpeF69HY0OjNDS6eo7tkgRQzVBteY6kaLOo9ZhG7NfnPnfuIhvsoB95/S3XsTllWkLZtmWj5pEhM2fOlr/663fb0hSkIIzR9LHTlcYkoXiAkPvJDhkPOuhnj5PnUDK++5EuoDBLGf+uH9/pHVkfLB2MB8rD0T4he3b0yS2vh0FHZMW5JfKfHxyQvIwZ9raGiXmg6N28vUiDY95ivIF4k9EJAA7C2F6BxYXWcbQMgAETyYKQQOgAiMLMiiYOoAXxhsJOA+h58Zk/0ygd7f2SMTxFCor7FYhYCzQi0xcctpnIbc2soneww0U7kC+ODk65IEbTAEDK5o64tB3M58eRDgSDUDbSc4BAevM1XjYJT+8hLm9VPoYI+Hi7lCo49su3vvl1OXS4zt7qpJGrYF1eXmHMR15xP2niHFACXJKAA5AAOpSFOAFCHt/LG2UmXYyzfEyS5xRpkpeT57lq1TMKzs0eEpeUIp1kmoBisu7RZpEOtimeJXv2MAfLbWdIIxiqc6yPMAPaVDB1YTuzOibqSZ8s0zTYsoO1in19PQY6DqoOfF5+PdZzJCzanxFQ9rqmTEhfpMkz5xkPDQ9KY/1hm3KydNkZ8idvebtNAeEZoaIDQFHX05FMEqJTJhshHiwdIqVHJMjDgmFcgkmG0zGcqThPdX6Pu8WL5nNmQ8h0Up4r3+JCL+/pGZVPfYM9W/rl4+9rluzR+SaF0IGQaGCCYAbULJgMJkC6QMLB+IsUwxsI0KPTwDDo77x1zmVR5oUXyje/+U2b58N1OgxfDOVepBmfn5OUOFg+gB2KTkM4HXf27Lk2Kpad3StT5zTLlNkd8sAPamXNsxtNyrEqK5DSKemMgCeOctBJkb4451q0IY/A7/NjOjq+ATX7+2hchpO5D7CKhaTcRBz4m+UTSD1Tp86QibUTZfUzq2T37l3KXAkpT8tfWOgGUDsf6/t+wDl1hOm8bXChcrnkybm/NJBsiMd9SRDiWZMe9YLZFixYoHEcrKKfeZ/wBaDMzOZ+B1O/ZvVJ2H28bC4FEh79CUKKgZFRNfMUdHft2GkqvxuVPS+M9Tz7ACTKjhRkw/RWR62HxgNQ7KdlJQ5lZvb7YVbJ6wuI9NzYjhQ/ZHGZ68azYFkHz4MRt0iPfdJtXpLeR9gf/uGtcsMNL7XJsfQxXKoEfrrSOHUsHnqS4oGnqgl0BIhr4SAHHwcgj+N+xKFPEHXVqqfkFa+4ybZltXB94P7lDRWvNQ0+tPfFu6bIq6/ZLX09mbJi5Rk2OZDFoojajHgBMNwLw/P2A6BYQQ+DAkgwiDOJL3zlgdNZKysxAlbIzTffbPNRNm/ebGUnLaQIOiu2HOKTDkRHJWz9+vWWH2UgPtISG27lF/j2qmvXbLJ7ghkDYCgTZUh1PovXpRjSgvDiXogZwMOsexrCQD1oEQAdLvvTIK7fyD0YTjkmT44Z+WEyXcwoZva5z5uJfOxQCYbjxPPGhXSTCjwORBw7oHA94uMgihDgAYNdeumldj/lcCkm4nk52SUBKSLULweipAHey+Tpcg9poVbxfDgmHGIz/UMH3bBcps8oC+lCj7k8YeIEK6sZ91lmAchQL8DC6u2qrQOft423CVe8Ddi+t+7QIZWeG/VZMDcsOZOam5hJbSCmeZAp7TmkdRlRaWrhosXyx3/8Rlm2bJm1CY7+G1LQ6U7HgRCHOB6CB3tnimuJI3tYcRz3uPNOhB9hdLTUuNzLQ/3Exz8mn/jkvysQFRqDBFl8zb+yekQ+9uWJ8oF3HZSh3plSXTnDpB8kIu7HiMyDROphVAvigXItfDoe6eGHFMMMYewwc+fOs078la98xTpObOBFGVmuAVAgGQFKwTiktW7dOhOx6UDEpUNNmzbNVDuuO8N5OpwHANEugE6qVBQgRdzIg3by3QL58J3eRxy9rpEMpPWyxSEoceQH3K+H8JQ9H/XhoUG9nzc60k9WVp6Vg7yIHnka4yjBOIRRfsIAGuqDoz2TQOSG/IiXSCZB0Q+YJX+5AgbAl5AOEnG5HxsdezTFCnnaIFwQeZAOknBREduglupxvtnqaEueKV9Q2bpps4KzSiFazzxV+8I4TNsydYJ5Ul5nBxQcdRorTyIucSz7RH1II06IRzvyzPqZW9bCBmUs2emwvkPeY+XXyIX5hTJn3nx58YuvNemb/hLggx8ARJ6nO42pY0HPdeydyzsYxwFEHhbO1Q+Ih+r32Kmdx1ufY97If/XXfyF33vED1c19Ay10cN5UvD24Lb9wWD79zUmyfnWLPH3fDMnLnibz5s21zsHqeXR/julU+AE+0cnoMFAA0GWXXWpqGircmjXP2latfEQRdeFrX/ua2ZwoH4Q9heFkhs3pMHSeYDzCkKDiLYZkRHyuQdGxAmTCcZ4M49jDyZN7eMMODLBPNVIP17StKI8mR528bKitQ9bRs5SJQB3e+EYaRnwco9m0JfF5LkiaLGAtLinTtN2gnZR+uNWZNOroapi35fFSkIdHvCCvsz9v8jv77HNMYuXF4SN4nhbtz4REbHWce9GTfcjL6/VB2mHUjjZicTG7WmLnu/jii8x4fP9990lPN4bfDJk2g/2okPxcwtAC2TOrrqnmkFq69KP1cAko0W/sInVXX/PFPql/dt0vUa/E9QTF83IgyzAVvre3W/PzfkK9GQ1k4inSdfSfcIAQfSe1/U5n+hkQgnjo3ujHg41TdLTUjuNhIQVByeO4BrM5YzkjDtuDePe7/0bu/OEPTG/XTI1Z6BwwKJPDenuH5DVvK5VbXl8iH37nROntGbahV2eUYBJninhjc438GAZHZQIguLZw4UILY/b000+vMhCi/HSiCy443+753Oc+b7Yi0uMcIIKQiuhQxCecNzlMQTjnxKdz4RMnfCj8AKBUcLL09JxP+wwPD9ixxdVrNrSc6PukR1tqsPmQ2S20vpxznR9ZmSpj+WMzQSrTKAlAwx7F1q5FRV4XTUXT8fTdhRrmvrdpSEIJxkWdSUhNEL7Xmec8amvysHsAPhiEUVFpY9TZAwd4cYQNhPy5l3bgnDb3JSxTp05RwDmgzOz2k23btsrFl1xqwPv9731PmhSE+HBkV9egvOyWYT3XF9PmHCktK7VvsZHgtBnTzfZDwaKfAELkDziGZJQsR9KnTl7XJFBw7HH8mDi0D/04pBvKSj/BoboHAHEdR19MA9DxlKGM4K2aoGAoGjsanIfkhw5KdDau+a1+zeNHZ3KwsaNgNPVhIAysbqNwlYSO8JWvfEn+Q1UzHo7Zh5QRCfeyMMLCW3tYlp1dJA37SzWej2hAqWUNx31IFUhWdAqAhM7AgyeP+fPnmwr30pe+VO644w659dZb5bvf/a4xD9eefXa1bSca6UEYvbkfEAN46HycYwRl2J0yQ4RDlCtcpOFtkAQf2q6/ny0+ehR8fJ0YexlzSeFFAUZjaJsRl3bgDhuR4aeAoClbezlYKYMQQ9udvZRJg7c6cZ2I66Bmz1BDiktQNWlHjaUXHFgAH46PB/lwhMPEXjfSdZ80UZsYdna7mc/bouxsBwKgRNqUJWljtESsP6BqLV26WA4dOqR55dgcKqQmn+Q4Rb7+1a/Krp27LA12lLzltkFpaxY581yRB+/LkI0bWJjsuxMWFRfJZFWrfQRL66KO4XgA1Qc3qJ9LMtSLchJGu5F+2I28vg4Y4UPRFvQngAUH2FB3+hz9DQcAB/hwnAagn6XjQCiYhc4RwRGGj6PDEeTnDjoRJ5grNRzH2430uO6bTw3rW8xBiOFjmOaZVavkQx96vzJ5n/AdJp875AwZDM5e0DBddfUEfZi5th/MgIIN6hvGbIj0XZ72gjJaxBdNp05LblJOOVikis+e0HzoEPsEneiVr3ylSTh8T/3b3/62gQzxsF0wvE+nBYSso2sno37YJWI7D0CIOEGpx5C3B+2jkloP+8tg+9F66jWkIBjVbuGftoG3rC9zOT5dOrJfJxwbCfmbemEERPEQOOZIw2lMztTPUgkJtSQ3j9Xw7CLAs/W3uzGhMhnn+C49+LGHkTfxPEkkHuxiTA0IpqQdmDOF+hRlJV2tuvkQedEWpHveeefZMD22tWXLlhtwoc5w/O1vflM2rFsP3MmASj/6lOXGVwzLzu0Zcs55o9JQnyGHDmQoQPFpo2pT72fPmW1Mb2Ch+dsyDS0To1eU0cK1AvHS4BxHvagfbRNxvU28beI42oM8woXUE6CUeo3+kgagE9MJQQg/eay9xnzC7Og4P+L6MaAR5xHm6odLPzCKjwolR4r8k7k47DM//OH35YknHjOViIcHg/J5aIppaerPOq4+TNQLOhj8ZR2EA4sByzkT5iuTVddMNDUEZuHt6um6xMebC4noeyrin3nmSitzXd1hA6dXv/o2uf32/7K4Pj3AGcwluAyzNeGTNiNzqBxQdDSuhU/ZIfPVdfcw54mFmt6+tI2tTdI3cGw3QZ0ZRoYpSIO6Wt30mPtol8iDZA2s9Zy3ONf90eodKnXQTOTt6fg9bPpOWcvKmJDp38rieqhiATj4AUQerumpg4GxfQA+SBUwGmHY6rCbaWoaj/wt6bF2ceKamJRDuXfs2GFf1uBe0mFU7a4f3WUTLLUK+nIalbPPG5bZc0dlwaIR+cJnM+XVr+O5ZMgjD2RKfT1zsLKkUssyffoMfeYsz3FgoUw8O+rgUrSDDP0hU8N8twGtnzrqwX2okdwX6hvpWNsl2oBz0ow+QZkDcAjjPIAn2uX4+qcpaAyEjmOShO/H0Yni3Bkq1dlVBZsxoFDnTBDOQQgAosMBPjBs+DAxag4OMGJh5dYtW+SZZ1bZeh7S5T7SclBLqBn6FwxFB4GiPPkq/dQo+LBsg3sBDj5PQ16soUIqIj2usaUFa6sYht+wYb1cffWLbQQNu8YWLQf0ox/9yIyqTAeg3ORHGnQs8uReJCiO6XBQlAni2IzMJgF1JNoCtUnbSl10cM5x3EmYA4K+oTXAwhSoYl9l6s6m8tjR7D79hR1JT82uxNwVDNK++FKvAUY88kTaMDgjS+UVbElaYmWlHBZ3LP+koxSoM0iFTAp1xnaGra8/rO3mW5hyr9eFY/e5F8f58uVnmJrCJ3yWLl1qgwJMwbjq6qtl9apnDIB8HtmwLFoyLAsWjyjgiXzhdpFbXjkiU6aL/N//ZknDYVQiV4OrJ9TYZFg+nRMG8VgfxnXKie2Rb89FuU0902tZxNd2DpUtFbBo/6g/4BOO+wNk4jjywcdxjbjedmk6ET0HCHmngeE9ODpR+B4v9bqDTYRx7scwCw7GRQICdGDAAKBwgAOOLRdg9oEB5o6IsKCUVd733XePjRq5IZa3uE92pENpThaWo6pXWUW5TKip1Q7O0D/qXvLjeJSR9JGyEJ1ZtkGH4RpiNCvdX/va18pPfnKXXHLJpWZIfcUrbpH/+q/Pmd2HoXkMjgFqDOXT0bwtRm3EDBAlDCYcT0g4vX2qtpkKpu1Eu2GA145OXbllDJA4wek5jEMn5n52ojTwUdXUVE899mdmOdixg/aIve0x7NIGPb092q7d1vbGGKSnd6AZkT7lYPJnaWkVOGGMR/bkCyChQhHGXkxMWwhGpK4A8JEjRy1/4no5ojxIdR5GuzESiX1t8+ZNthEcaR46dFBedPkVUneoTu74wfelS18WF1x4sWzftkMBsllefN2IbNsK0IzKkmWj8rUvsvk8yzMSthltP4zQpM3WHAYCGg6ImBqWAhAOGABE+G48j7o4ACXdePCJ41SgieNIgzhxLe5J03NTAoRSO034fhwMlryWDIvwAJwAIsJgEAzDhHEcoIMtyOfB+H4rMEUABdfMRmQqmn83HuAivTZ9U+7ft9dsMzB6cVGxitLaGZV5GLLO1s7F5EceOukGqOE87QAil8qQtsgDqYi3upd9RK655hobPaNuq1c/a7Yh5hJRFuwbAA/XSBeDNx2Qc+5l2BmbBmXAjafeXmxAfVZmm5Sp92UDQFzUY/wMZS74mI7rRmfUSmw+2Lq0XfU+n2XuwMVNhlX6Y80VdiUm1hUXlcniJUtVuuFrqti+fPM1Pup4pKlRGpvqx97SEF9V5VlUVU9UlcKnI7gj/UyT+mKZR9SPb8EDzuQ+HnStbJSKMmt9p0yZbLa3Xbt2mITKiv09e3bLueeeZ/Nu7rzjh5YWqfBMzjynQBYv3y4b17EQdVRKS1T9y82Qu++E0bV9FCzIsnZSrSxdvty2RSHLVFBIlVA4jmvJYwciAys9p05evyQAEZbqRzyPmwSaVEdbRPj4dknTz9LPASH3HVT82EEHW4VLQCH1BBPS2RyMHIQCRBxowgbkwBOg42CFAxwcrDgPaSP1GLDyMnjHTubr1wNwHHxcugLUMHYDbFEG7iGNnh7foB4pCCMouj15YLSmwzGkj4GU9WPcw4gab286FsZpQIgOTf44AAipgLh09iD6YXc3KpgCq6pS2mL6JseuhZpFQ7oExDmzimm/WFJAPUe0biTC0gAru/7FzGnu4wuhGZlDkpOnKkkVs8krpaiQRby+YJcyourCGJQTom3279+t0l2rARWtyoAA7ThlyizNjyz9G/AxzwqmQnLAgIzjUbjaZkkmyIGLZ0Na3IsdDgBHNWaS6e7de2wUEsnrnrvukoZ631mBOr3kJS+Rc88/Tz78L++R974/S9PIkE3rM+Und1J26gNojkqZAuIZK88wQzTlQPIxQzIqmEo2uQosTFJMBSKXehxwjg8/Hkw4DsChDSI82mC8IxyXGpdjwtL0i2kcCDk5sCSNo04Rx4HJASgAyYHAGEbPgynNqGxgkwQdB6AksBAneY/7nh5peTqRlr3p1SdfByC/14HOQQYQiS+hwmgAkH0VVX2XuFz98zqQzogCxxGTirABwXR0IMr7qle9Ur797e9aXpSB2dmAEJ0MEEKtALi4RpqAUNi26NykQx79/d0y0M8XSRUArV21s2KjUUc5cJxbh6YDgzLK3LSTtbfWGwZFveLzNQHAlDEvP0MmT50ilaXTtA6jUlnTK5k5PdLcUGKg5DssZo+poBDloryUjRm/u3ZtV+lHdRsFj2xlHObZzJw5b8zwDtAgMQDYLvl4GuHHMcQx7cEwNTsoMi+Ie2fMmClbtmy2mepM5rvvnnvlgII7ZeOLtddee43Zk+gT7/vA++U/Pv45Kat8UJ54NEclJVW782hL5mLly4ozV8oklayoAG2WnYWtB2ABfNQlDMQAzc+Cje+IgM+5XwN0kpJNKtgEwERY6jlxo/6cj/fT9MvRmE0IomMn/WDS449THQCQ6hwwjpdi3Pk5TGProZSJOCdN4tO5GFlzYPD8xqdNOOlCHkZcByvPzyUsPnKH9AOoMJ0e1Q0ACqO3S0dul3Jm9iFimBQmAFTi6xuUNzocx+xF5HYMny8Uc0JIj3NURcrGcD1xSLe/z+1bDMVria0e1kHVdxAy3te4qF/co77+KJcZnbVuYxu/Wf1dNeMz0VOnT5XigilSXtMnl1zbIedeNiTlVcPyyX/qk93rZygz+ht/cIhtR0asvOQPk0Q5KO+WLRu0bXrMqI19iG90XXnVddbG2IKoF+AzVnZKaMzH03AiHKbkWbNGConnoYd+KjfddLONNrKFyGte80fywH33ydNPPmVtQwIscH3t6/5IHn7oYbns8svk7//uvTJ33iIFmia59y5VXbVv0B+Iv3zFGTJ77hxrH342zQDJR/MFeKir7cmUAwjl2oJWAArJiLIh6WUnVK8AJtLlfsA/VDHCqF8AEseEcRzn4Y8/DpemX56OA6EAGyc/puPBEH7s0lG8iYnjahTSCUDgxzBJ+DCvhxPmgOEgQloONs6GLhFAPEPST4JSgI4DUNzHNdILUCOvsCc5EDn4YOhG9QKUACTCA4giHToSx6gNxIGJkHSiU5EOIIQaEee8bTFUk1Zs30oapE+56Lg9Pe1WJqQ2TcnTU8ZmhArpBgnIhobVJxypwwzQWhf76B6Ak8GnlVnKwVqwfpkydapMmjBPCks75JVvbZdlZw3J6sdH5JG7M2TP1kyprxtQlQrbTr7eqxJZXp30d1Ubg1JPb2MvC2Vdu2aVMaJPgFRAUeZeumSF1qfXABXiPmc2zvxeCkQdYVaYl7qj1gJc69evk1tueYWsWvW0zbW67bbXyO3/+RnLj3RmKJgf0rb+1H9+2truv26/XfK1vHtU5Z0ylc9LZ0hPt+agaS5RUFuybKnnrW1ggGD5ol65iuWSj38NxABI0wJkCAdcQvIJ55KRhwP8qXYg3IlAJ45THRThUPhp+uVpbAFrwktQKgB5eBy7S0ooDgIBPnHsEhDqhKtRSfCJeyGAxR/a8YZNDhPZWn5cT9xi536/lwMVLfIEhAAEnEtCAI6DEADhgAQQ9dgx8Shj5OEdDYPrUftkLx0apqKTM4TMpERGYOigSFQQKgvpIC3gU7ao++BAt4KHgp2WyybojVUMCUjbQY8wTDM0bABgl0dVdUNtU3UrYYDu1bpQv5zcLJk7e6EUFpbLq95+TM6+dEDu+L9Mefy+Qmms0/r2d6HFSWFBoY1gwYAFhVnS0HhAylVdowykT1vDhFBHe7ccOLhL24cP+TnjUSYKU1ZabXHMQD7GgLSRSwak7/e4cZuqLV++TB577BFZsWKltRn2NBtpXLvWNoefPmO61B+ulw/967/K7Z/5jLXxFVddKd/55rfseXk6tM+QLFi4QFactVLL6rsWQAEUblR21QrAAWApTxzzzHyuj7sk6HB/cnRrrM56nApC4ahz+BDHUJyP99P0q9NzgFDyPNV3EHEgclBJ2mQchFwCClBwH9DxeSwu6XC/JTlGxqD2do2H6cd0Rp65x4/7In8vSxLkMFwDfscP9zvg9BkIMUSNzxaehNPp3VjtBm/Spyx0NABlz569Vj9GaziHoZCE6MAOYINmQyIdGM7bhHKJShDs2KjgoRJMpAu5TchqaMzNRYaRfRSMrzK4mjiodQGYkIbY57q4hOUqOVJc2Sx/9r42eeaRUfn+F4vkcF2HSg0tpko5E+bZKnKYkJXnF764Te74WpdMnDBZyxCLYF39mzxtVGYtOyQPfHeybNm6xuqNYZzGh9VKS2uQQS1tygfDur0FAPAvjlIvniugftlllykAPWpt8/KX3yTf/e63TTq58sqr5PZP/6e8RtWupsZGlR7LTfU6dtQ/pf0///0FKxsEYE+dPl3OPf9cU3VpT38mSbBAamNDMnaENPAxACqQAgU0U8vMKJ0EHxxlN+M1KllC5fL6BjD5cYTTD8e7oBOdp+nXpzEQSqXUoDjGDwezhR8uCUCudjk4wJTc44yZJE78Qf68B570jVeVHChcmvJ0I69Q+cI47QDjhmkYJECoqwvXZecBRABWlJU8ogyUjXVMbW3tpp4xGZGRMzo19UeNAIS4n2PSIJzydHa2af59pk7EPCAYylWuhNMfDGZhmjMgahKQSU58p2xUJYqz7X7qUqagcPWr1sijdxfJ2idHpKWFrWET6onG97d/rklBSBjZWfly4xsa5IufGJCK8ilj5QOoRoez5cpX7JXrbsmVj78nX7atF9m1e6sxMOXhY4Z5uezZpM9H0yYP6g3Tkzb5USev74gCXqG2RbXN/2Gaw7PPPqvSYYu89KUvk29+/RuW5ytvvVWefuopOWPFCvnhD+6wL+vSdpSZ/lNZUyXnn3++VFUr+GkbAhphJyM/5vYAGMQ34FGfsuD8HDBinlDSGB3AEpJOKuDwDJ4LgMKHwk+lE4Wl6dejE250n9rAHOPocOPbnQ4YxDHXPcgjcp58wOEnjYJ0FkTm1PPksbvk9RjR4Dg6VOINN9a5vCOFi7cnx9Qh2cGSFXHg8fIn65OsF/tVA1yodDAM6hfpQZzT6UMN9PszNG5iTZgyvbefzwUiVwMdwvjZNbex4ThhZI+JhKynW7JkuaVLua0umu3axwtkw5p6LVM7RbA0uB5tgPSAz7QDlmVgqG5q6FHQKR0DIe7p7euWxsPDMnFqn1x944g8eleFtLf5V0+ZHgDZzgbi0hP3UD48r4m3HS8CAHLevPmyceMGe1bMu2I6A99fZ/oAux3e8oev8CUZ+hwfvP8Bby8AX3+U9aJLLpYzzzorAXAxz8afMSN8bMjGVzKYZU26SD3cx6RUO9dwV8VYQuFgBFh5HzoelFDLUvtKtB3H0V+ir1i9U+hEYWn6zeg5v7YxvrHHH8f58b6Hc4jvD9oZKNmpUkEo3HjwCcOhHztwxb3JtKJDce6MSAfiGNWB+HQmL4czcpTby+zEm9x9ByILTCGPi7oF42CIJl/ick7egBBvcsKQxthbZkhVPBrCZiYjCSrDWsdWF/sAsd8Pv1QAwh6DGrlkyQqrQ0iYY9JCVYVJZ4RB1CcYCR9VzKWBHHsjZOcOyYE9zJL2zy2TDvYrPrWcJROkqrZPlqzMkUP7BqS5qVilvmMmgUCUKztLpSbKbyEOpeTj7eiqONdhfuYOYUNjmxMAes7cebJ/714bWbv++htk7bNrZP2atdYGtBVq0Tl8B//886Sk1D+T48/dwcftPSxA9i9kMHWgQMEIm1ehSl6xfw8bp41JRBov6p8KPhxHOyX7Y9L3/uHO6+ZtO96l6fmnX/jxw/EP4Phj8+zB0TkJd0ZPPlAecDzscNEx4pjrcY5zAEkFGTpJqnQTb7EAneTbK+KECM95GFPD97Ja0Y0ZcEkQciDyMCfSQSUDbGJbBiQGziGOAQjSRQpCMjCJQu+LNGE8smQUjJRh9LHr+sOQzXW+3DBv3iJjLog2BXDwqQv7FnMMkHh7J6Ugygazxb0jqkodO9os2Zm+sRdtDED4Vhns2TQg/T0VMnV2lyxeOSprHqmSY82NNueGdLmHLTVQEb1RSNPVRWw3fX0+NQHHtrmopEhBnFNmZpe3tbSaFPnYI49Il14nX+q8ZPlSk35Y5xWgEMDDSynUPncu6eComwNQ7NHDdYBHfaQf3HHg4/0q2X/G95VkX6U9U12afjfkcvevSNH5YWoHCH+g7lxqSVWzvFO46sWxd7TkmyrZaZyZcKTlPiCVDItjdwFkybRxY53S3pDecZn3E/u8sFsfEgOOWbuEI9bHG9Q7p3dCGMaBz+uMDWkMWLQdYDYAB2IOFBIQ9gztxhbmIAM8wcN+H+nAzMRh6J37zYamfm3tZDPcRhtTHnykLuKxWJV5TDBnMArXIerp7eEjXyUVPdLXzS5+3paABKvbo9zUpakuW9WyUZm7KEuKSka1/VTy0XxwlAlC0qG8Q3oP5UDK6e5xmxrTHLwYXl6AAZ/nUKLtzDXOA7hnzZ4lN7zsD4QP//kz5rm59BKgU1QEuLikw/NiiUd81KBUJVH8eJYORjjsQuoSfSCc9xHvJ95/jgcg2iLVpel3T78SCKU+KHx/iP5Ak+oSD9wfvgNLAJGDhV/3MOK7c2kHgPGO6eHeaUg/XMRzxzH5OpMlQQiX2qnjDYrxlBEjByQHIACJ5QSEORAhTXjZqCOgAXyExAUjeZgTUoEBjTo2KBtUIEL18nudeQPQGGVyOOJY1S9l6NER9VWi4BoT62prpx6XPkQdIACAdqPurOanzFwjL8IoH/WGeC5Hj7RKUWGJnVNODOvExUHUpa+/U/btyFaJZUQqarpV3fFdB9jPiWL4gmFvByuX+YAu6ZAK/xzU4tnEc8EexC0sO2GN14uvu1aWr1xh0ko8L39OvvFXoQJJkalY/tFKf1Eo8JTyMQP3/WOWxHEXqhgvHXuJJNJM7V/RX1IdbZXqgqJt0vS7o1+ojp2IUjvyzx4nw+IBh9oUDz+1E0Q8vWvsvp8lwpLXky7eZMk3mqd5fNpxLcJJy33Kav/VOeMbcCQMroQ56DCpz4f6KTvMAZlaogxGWsRjfRgMp3dbksazGs9KT0b6NzYpUX9DqoJhU+F+Fp3Om7fYABCy+CkEw5IX4YABtilG+ADXANzwI05/LxKJgxb7HY0nbwMWh5bIrEW9qi5lyJ5tCkhtLWaUZlkb37+PUUO/h712GP73XQRRwyoqyq08Aci0BV/X4B7AYcHihTbTmbIBTpRz/IvCJVYHVcA1HPUj3CUjV8FytUz5+fGywU++1AKkx/c12gQ/HOfjHRR+mn53dMIh+l+F4nb88S7CeejQiR469Ks8+Eg3KDUfHAwQDqblDQ1zMBcIwy8qCBMYmSsEE7OqHDWlo6Nr7Li7myH8mEfkM6tbW9tMlaGjs4sg6WPrIG06OiDV3t5i84K0RvbnzOh1BdMAH99mNCs5IRFffxUVNTJ16nSLw9wgpImoV4bk2h7UzOGhTjAnzIaxnPxDBaKsXKPOlIlr5I0EhJ0m2j0Yk7RwU6dVy7JzW6Vu1wyVRCYoYG2ThobDGi9TAbfSAJOlD9hcMA4zszmWQiDB6Z+Sry8LEABg8JF+qQuAwTWXhl1dRw0j3MEEYOHcgSlAKumTbqR/4pcavr9ovJ6Eqafk57igOE4NT72ept8d/cYgFBTJ4J8oyfEP+vl64Kl5wfThI8kwuoOkwezbmJQYSzp8FjXLOboUgDoVfByE2N2ReUSAUUx0NBuIAhbLNig3I0DkAUjB8BzzTXLAjU3EokQ2R0gZVQtj5XRGgTEYgvd1bqhlzA9i/xwYq7HxqMxafEQaDypQ9UyWKTMz5JzLj0pOfrt88eMFUlFea2UIKSJsRaSPDyNCxAFguB6G6JAUUn0caRUUIHk4mDElYfOmddLd06F1nWflxdbikyqd2X2jME+Tc4AlbC/JsKQ6Hi6AxyUYPw7QcYnIgSgACBf3UjbSDsDBH++oNz4UfvS18FMpNexE19P026fnDYSgSCrVP1EHeL4fdmoVOE46gIhJjC4VIRnAlIBKAAuOSYwuCbUbGLHXEMDkEhEGWCY89si2bdstPRaxkn4YqZF6mlRyYL9rRB4kB6QcU720rjiiOQCxHkxBQ8uKNMSuhpMnT5e5c9naokiloBHp6Dkg5165X8oqM2Xn5hFZ/0SNplggL37FQfneF8ukpMi/jw/Tkj91s3Ik6g9Fvlxj7VYwMi4YnmNjZgUWJBvq5mmJ7N61TZqbj9pUAdaS8ePPZhszmoUkM5bm8QCEi7BUEEkCCyDjvqtXSSAijsfjHr2X9KKcCioAHyohdQvgwUV9Ux1tEUAEEfbz6BddT9Nvh55XEAp6riR/2w85NV+OcUgHOJiL0R5ACKkIEAJEkIiQfHwmNWpZx5hLlYiIt2PHTlOBUMdS02Zm9LFjTXoMA8MAYqNYZlfRk6g3DITRmqUbZoxWBkFNWrhoualRMBpMidrT1c1uiEe1IsyR8cWhGZld0tLaLlkZJca0wZiUxe5LhAG2gCcEY/OJJECAOCFJkJ4DtLsIJz6q544dm2hEWXnmeVYfrYXVg4mMpBX79QA0STXMZzM76GCX4TwAJwk+GP+x6TjgHK96Je93R31wlI/8o87Rrq56HQ9CQanHQePDaLsTxUvT745+KyAEpSb7u37IkTc+zsHCJSImE7pEBBABQixq9fVk7K3jEhHqWahmrqrB1Ey6w8ALCAWzk+axY416vdOAh6oCMsoOZt9B3SIQZgGEmA80rJIQ830w+CINLVq0VIqKi63M0VYwI4ZY8gAAxxP1AjyCgWHMYE6b8axNAJAGI0PED/UN520DYIoUFuXpdTe001Y7d2zVe7Pl7LMv0KScUV3C8fSOB4ykJOQ2IFS8uM5kw6S65fe5tIPqxX34bivCJfMgnQCd4+qX8Mc7KPyg8edpOvnotwZCv2+KaoUPA3KclIjYiTE2PnMgQhpyIzUGagDJwcjtRZ0WBykhpAzShEkaGw9pWJcxtjappe8GWzdEuxrmzJC6MT2ABBjOnoMq5sstYLBgPBg2GAzwAJAg7sUFKJA00oDXjR0X3WaEj7RHPOoZ93lbsOWryJzFHVJcPiAHdo1KZ0uVjXSxr/fePTts87Fly1daWULiiTwDLAJ0Qn0CYAgPEIqh89RzByIHMK652na8Pcnz9PagHuGH4xziONWHUo/TdPLTrzVE/0Kg6KzjjyE/T3ZW5Uv+q/N4yfVkbujmmjOwSxAuUblBGr+jvdUm8hHHYms8mEQxSIk3uDMNkxGJw9A8Mc1mNTogNdVTZeKMZmk54kPblAFGhAI0CIMpARoo4vg5th8fCYsy4WDwmL0MRVrQ4ECmXHD1MTl0YFAObq/Rt1GFlJYWWxpHjjRKrwLuZJX4qhSIAJZYn+U2HLflMKxOHh7OHKxik958PlaROZ9wGBMLI8zv9TQS83sUkAAm6sgxdXNH+/lx1Bn/57k0vbDolAWhoOiU4ztqOL9mnhJAE747mNrnDXHsDlABQDxMQaijXeL78EGWNn/muyoxhLozrGlpGoAWSFRcXCpz5tfI6/+qU378rWHb87mltcXsUQEmqWUJIl0ACKaMc67jB9AY8OkxcUZHsANhP8o0ALri5Udk9eMZ0tNaqaogHyt0Rid+Q32dSl79MnfuQgMQwCLm8AAYgAgSDWpWAEz4zG5OPfaJoA5KDlak4XODSCskIlyqJBRSEI7zOKZ+4ae6NL1w6ZRVx8ZTVDOY2SUG33zMjdUDpm5hI0LdCrsQKlmoZ4SxhizmEQEUfCurqfGwTTYkbXcq0SSAx43TjIy5DYlvhrG6HjDjfNq0ufKGd2XK/j39csdX2QbW1SfUKMoIkzIRMFbvw6xQABLXyQfwSGVG6gPTA1RIV0WV+6S4DHVuRCqqMmXz6hIZ7C01+xFpBONz34YNazS9QXnxi683AGFSItKPSyousWDHAURc3XI1zIfXj1e7UgEm/MgrwCX8AJdW80D9AAD/9ElEQVTwoz6cQ6n1Sz1O0wubkuOXpzhFp8WPDh9iftg3fNTG3/D+9vdZujCiqw4e5gZWZy7UheMoAel4DnzqNE+3A+mZggfTD7mWmc3G7eVywRWjsm1toQIAm+EPmSGacsHcEKCIo+zcRxzAgjrAzABSMGpQxPX6irQ2TJH6XfPk8M55sunJuTIyWOEGbKWIRzpIQIBziUpoLsmUahldkkECIoztTQAmXKzBI4wlFqx7w/n6PO4PSSnUMJ8dPR6gApQCkFKfE8c4KPU4TacGnTYgBKV2Xjo3Hd4ZwJnBNvLSt3uAjS8VCPuFg4+rEMk3/nEMgtN/GgLM+A+w0TP2B/LrXHOQgnnLqzIkO4dtNFw6gygXx3prAuj4xLFvJIZD6gkQCiKfIO6NNIKKS1SiKSuU8ooSqagstrVnSFj4OECWumEoJ+MZM2dr3UO9chABZHzxqC/6ddApMxdrvAh34HH7kKtgYfuJ9vP2DhfAE8+ENgp/vEvTqUenFQgFRWdO7fiAEaM7SB8OSBhc/a3tNhCfoew2DR9SBoS419HFeNeP8SwPAlXCUPWMc/tumF11lTA3t0CWnd0rO7YMS0enbwAfjEleMLGXg5XwroYBQA5QIeUc/wgJN+DTcOLhXNVkWUm7qpNt5lAlMVqj9qEWRnpMQBzQ8wULsAchvTgQu+87EbiEE7sQ+GJgl4pK7R5vN2+7ALcA7ZB6cJQx6hDH4+vEeZpObTrtQCg6dapPpw8g8nkrqUzkb3BnrGAmt4u4MTfbcQdVy8DF5wk58DgosBYMGxFhGmBSkIZKkapiS84alm3r2C52yNKEYWH4kD7YqpWPLBIGEFFe0gyi3KnnUR+IOUos2eDLsGw4BhChytmonIIZxziACKDCYRgvU0CZOLE2BYRcGnIJp3AMdHB8lRUwor2QJF3ycTWWsAAfyh5tjB9tHsep5YY4x6Xp1KfTDoRSKTp+MAQ+TJK0EYVE5CqZqxPJCXfE4RgbT6SHGqYp6nG82R2cJFNjqVRkMRQ0MjNVZcrMl9ppg3K0wSUE8oF5Q3pATeLzy4SlMmQwK+kgxRCfcpBGxKNsu3bvMqM6ks+hQ3U20RJ3SEGpo6NNAYi5Q15/0kFSamw8LOedf2FC2kGlAgyTUlCqGsc5wEz5QjpKLT9lCPBJBZxU5230sy5Npw+dliA0vpNHx08yi4NQjn1Ez0d93HdVDBeT65AQMHArNxsosGZsNMPVIYDI9mnWMNQy4MilIctUMrNypHpihhxrYA6Qj1KFY4dCpCAIgIBiBIwpAnxNIuYAMRERP6Qb6lB3uC4xQdFVN8oTINXb0yvtbQNy6Q1Ncv41W233xU2b1qtbKz29PbJype/1DKCgilFHl3rK9NjtPQCNS0eukqUO4QfwkF+06YmAJ2j8eZpOLzptJaHo9MEA4YJ54i3uSwlcIsJe5ICUlIbY89gWqpKWpZjAHP2HVOTk0o+FaSSAqrCQfDA4M9rlQ+8ObgCQSz8OKsMKQkO2ZCQIlTEr020qAA12H4AqQInyd3Uyg9vQLlE3BzmAAvC4+OoSueBF+TIyOEHaVAJiegLXzznnPJsOECoVgOP2H5eKPCxGy1zqCakQlwo+qYDz81yaTm86rdWx8RRMw7A7TBRqGUzmIMSkvgCkxCiPOtt9UO8FfBBz4CuOE6di23skAvBYykEkVtQz+5oRKZgZgEACIl0HoBGZMLVV2joaTPWhfKRD2XCAT9h0AKOQdDiu0XS4DnFfSHPcV146Qa5+ea9UTRB56r4iaW1psjhsRXLllVdbfQNkXBVzdQwfqYeyhsoFcKWCDg5KBZlwaUrTiSgNQgkKJoGJkBrwXS0LIHLwCWYOSYhjgMkYzVoTBFIv1C79N8oMa5VKYkdFD3bAGBoZks6OEWNwvmFGXgDNYL/I1LlH5ODBowoak43RoQAgyucAkJSiAgAAn9qJE2weEHXhOo40Sksr5eWvH5RFyzPkm5/Ll4aGIzaTm433ly9fYZvTO/CgbiVHwQhz4AmVy9vF2+lnpZ40pemXpdMahIJZnHGSb28YKiYyAjAwb6hlSCtsQxHD0KaaKUMauCi6kKKpXpY2NiD9j0Sip4ZNKv0YyAzwWecR+cBbZ0p5yXSzuZCvSzcjMv/MBtmzrUeyR+ZoOZLlwni8fft2OXLkiKlgSFKAUXu7fzOeeEhRSFeTJtYaWARoAiIz5xTI5S8ZlKaGQVn9cIEcPdpg9WOS4h/+4a0WD6nH5wOFcTo5z4frtAMA7e2UBp80/WaUloTGyBkomAnjr6tlMWKWlIbY4xgfqQgwKlSJIb4hBhABMmxOZiYZyEbmHZQ4Bmjycny2cVYmc418AiJD6Ga4liEZHGnUiHy62VIwQu3iU9Q+lM5npn1r2dHRLJkw/aCm65Ic4Ti++w7wUH7KXlJUIa98a4dU1QzLf32oUg4c3GPSG/dcdvkVpgr6KJirYOMlIFM/ExLVeOknTWn6dSkNQikUvBQglJSGwliNFOATGh2E2J0w1+bUADJgjqcBY7JPj2+Z4Vjko1Q4jM0TayfZMUZnwAfnEtKAzFowKvt38JUNX7ZBGWB+htdD+sCBm5R1dDhDqieOWH4BCJEPH0uk7AX5lfLm/9cjZ5yXIf/1kVHZt529kjoSIDYiN954k9YJFQzQ8ZnSABFTE1INz6QV4AOlAShNvyk97yBE53/hUjBWkrnCPuRAlNzMC8Z0FSVPZs6cJXw5NXmfgg1iEJ+rsDNIwULDOOb7WPkqQSHRYEQOwsickZEl0+d3SWc7Q/++fQdpHjx4UAFrwI5xXLOfHpNVSalvFQIBLCEN1dbWSlFhudz0uiE562KRTatH5ekHyuXAod0KKtkqgQ3J61//J4l5Pz4XCAnIAShGAZMjX5F/uDSl6Tel5wWEAJ5wL3RyvoLBHHxipAwbCPYht7H4UD1AhL2E4exFi5epOjQcCZCE/WOYnENAg295YbBmFT37NNNeMDI+Khr5DPQPq1TTKwO9hZY/hKrGPtGUKSjKx/2Mts2Yq2BR0CLDg26IBuC4xs6NF1yRK1feOCj1h3rks+8vl927t3i9FFRnz5ojl1xyqQFPrAtzaSjWymH89hEwb48kEKUpTc8H/UYg9FzA88IGo2AuBwjOXS1z25Abql0agkFdIsqTZcvOkIqKKr9Tq287KyaSgnENcPQY8AAgABbCkH44hojf16dhwz2Sm+OGahxf+QgaAwD+Eunn5Ils31Aob3p3m1xy41bJzm8jpqWNNHSsvlBamjvlo39TJXv27pKhQR/OBwzf83f/YEbxsjKWX7ghGgBCwgNwvb4/O/yepjQ9X/Qrg1AAzAsbaH4+OY/B7M5wbqSOeUO+mbsPz/t6MozThDHJkJEw4tuXV01q0EZWAMPuMsa8ei3WcQVz056D/ZlyxY0N8vXbs6WqqtykI9Q19jHy27zNDYgc0uzejIwRqdsxQ774kblypK5QXvHmer2v28CO692dufK+t1TJ3j2HpKu73cLY2vbv3vMPtoWr27j4oGHYgbw+ABD19jwc/MbqkKY0PU/0K4MQnfAXAdCp01ETtheVXmBGnKtkqfOGACIfwr70shfZ9QxULVW97GusiabCR/rAKsQEx6amRjuHnLmzZO6KRnn8gSHJzZpsm6RBLD4FEEgfMACYAgy8bDwPTSNTQS8jR/Zvmifb1lZLXlHnmITF1q9slsaG/HqHrSC56aY/lGXLV1idAB6kIVe/khMQceNBKE1per7pOUEIoHkud+qS1+34Koa04T6fsgGEHIAcHBjCNmlIpaSbb3mlqTlxb7QZzM8fWTAxsKOjJWGIdsZmJ8OnH1LJaHiyMn6mjXQBRKTPglHUJJZTkC9ARFlS04/zERlU1YwpA2wN4lu/Eh8QQkVkztE5Z58vr3rVbQYwbgsqS9QhuRAWFyAHpQEoTb8tOiEIGdOcBp2PeqZS6mlUGx8Hk2OcTp1FnQpAGHNZ6sDXKq697gZl/GEbrWIbD1Qzmy2tCZlqpukxtH9g/76xtgaQJkyotTxt03qN39XRr2pZtVRXV9scHkCI0S6f2Eh6/nwiDXzcUF+ZdLfVGpiRLhIR+wdh25kxY7a8851/afGRgHx5hq/eB+BC+uE6EqD7icZIU5p+C3TCje6j0+GPZ9RUis5/InphdVyvo9cVRvZjd8n5PYx0ce4qERJGarjfwzFSCyrZgQP7rB1wMDaAAJMPD7LSndnPbQowEyxvJBCIuENDGXLzmxrk2j9slu7OAWlrzlP1rlAlLbbOYA1ZrsbpMyAEHHHcR/6hPqEuUk4ImxKfJZo4cZK8730fULDJNwkICau6usoAKCSg1PRwaUrTb5t+qY3uf4kox9ELpfN6vZIAkuqQZGBilkXgu10lPpzon5FmBnNMNPSPJPqHEvEJe+KJx2TtmtX+3XYFBz75jCQ1pGnYlh+KEXx14+yzzzPGh/ALSjrlXf/SIRXV2VJaroEZoyrZZEp3h7ZrRrYMDHfLW27slbKSSSaNASDc5/Xx9kf6OVxfJy3NR2Wgv0+mT58pf/O3f2eSGpIU+xSxVQjST4yCpQJPGoDS9LuiX+qTP6md85ehF0IHDoZNeAlyULIj9fxaEpg4DuknGUY897XmBlhUn9nKqE4YnBvqD3NJcpTRTRpSUMLPMOAYkSNHmqSmZqJJMeyAODJYLI/dUyxdncOSm9evQJSlvqpPJRlSUDQqZRUZcsf/sZ1HLKTNtXwhitKv4Lhj51ZpbT5mtqYFCxbL2//sz6VUpR92aeQLsgCRzwEK+09S+nkhPL80nTr0S0tC0TF/UXTipcY/GSnqkOqH83OXfgAcl4j8o4HMLgY8kIpYIBozntkCo7fXpSIkofh0NN8j6+8fkJ07t8tjjz5kdh4wDolIWV369H4mGg4NDttwPsPlTU2+oLS2drLUTpymeWYoCI1Kdl6XFBRr3oOqrg3kShO4pskBJoAQUhlla2g4rKDWoICXLX1atmuveYlce931CnI1MmfOHLMvIf0AeOSDj4PS4JOm3wf9yt8d+3nRX6gABIUkAUq4tOO2IAcjdw5Ew6aSuWqGWuZAFJvGx+d5UMkwBvN9Mq4DDvfd+xMZVAALaYq8DIAUnDglD8CIvAnXWFJYUCjFJXx2p8AkKQCMfGKbDew52vJy4MBeOXa0iUPJZoqA+rfccqucc865MnfuHJkxY6YZocfbfsKlAShNvy96XkEIOrk7M8yfOEocBPgEKOAFAOEcgEIichsRklBIRABCfz++S0O9vT1jQAQI4ZCQ4tqjjz0kR5sa/RNAGQoA2l4DCmj4ZB7LXfEsf8rBKQAFWOgxYazSnz5jlko2NbJ33y7p6Wb0yz9eOHvOXLn1lbfJWWedLbNnzxK+A4YROxV8eE7hOE9Tmn5f9Bt/gTX19pMZgJLlDCAKwHGwGX8eYSEVORi5A4BCIkLKgfEBoZ6epKGa7VKRghyQugysACLS2rdvr2zetEHa2tsMVFCHTMrStCFrR8rCCYCoHuVwsPALHub2J1QvylRWWiZXq/r1spe9XBYvXmSLUpF8AKAAm/HP6ERhaUrT75J+IQhxeXwn/WXDThZKraIfJwHHw5JG3ZCC/NzBCGYnyKUhVDIHIlfLUMcGFGBcHevq6jaJByACgEICiuvYkkiPETbAaMeObdLa0iI5uSqlqGTkebkERHseX0YAIwFIesA9eQoy1TUT5MILL5UXvegKWbBgge3Q6KNevuwCdyJph/TTUlCaft/0G0tCUGoSJxsQJcvmwBO+hzvIWKiFJVWzCA/7TYATIAH4uM+3ulwaAmD4jj1g09vrUhDHhCElEQewQmoCwAAzbS1L4/DhQ7J+/Tppa20xCQdgwTZEHrSmAZP+ABM2HasorzA70ZQpU2Xe/AWyYP5CmTNnthmfY84PLsCHZzL+uaQBKE0nC/1GIMStJxvopFJq1eLYfUDFjwN4ID/3ax7H7wEEACPCUJsCiMIFCIXU42CUlH76+lxlC9ByEHJQo/1CHduzZ7dJSPX1dSol7dFwNiPLl1JVqyaotDNp0hSprZ1kBmlUrUmTau2c2dRMkAR4YtYzAEO6UBqA0nQy0/MiCZ2MlFqtOP5ZP1XyifBkHAceOzOQ4DLggUEaP4bo3SbkQJQ0ULv0wznXHYRiiJ+FrQ5y4IMDhg+Xx4b4TAfwlfrsDe1brOICbHCxpowJi6heoX6RHi7A50QgND4sTWn6fdFpCkIOPkmQgVzVsiMNJq7Hwy6TVMXMgKzOh+hDHQN83N4D6ABIDk74SEv96lwCGmToPZEezgHDtwkBQJBicDGahc8qfdamsdQC0GGoncmQbCPCGjSWaIwHnxMBDeVPvZ6mNJ0MdMqCEJSsWqqkE/7xYRDgkCr9cC2ACWM01/GRUlwVQxLy+UIOQknJKEAKOxCgBQBxX4AY4AYQMEfINw5zEHKVitX5vj0I0s94nzikF/ekgg9+1CmAJuoR1/HjWprS9PumUxqEoKjeiX1Ax4/5EKFLPa6G+XVnXg+L4XlsQgCMA1EADmADGKWqXYBQEoD8fhxEmgEeIfHgsOngQv0CeDh3lYuJhj7a5WVOSjwnAhbiOOAlh+LDT1OaThY6bUAIimP3UyUhBx2/DODgu1REeOrSDY4BGV/CAQglAQc/DM8AFIDDPUhQfEsM33LQNB0MmCMUW4O4nQcH4KBq8fULpCLCUu09ATikE4CSGgY5YPrOjYSn+mlK08lEpzwIBUU1U30/DvBxqYhzO9MTrrv0AgAlpRkHIJdw3AE8nLsP8IQElJoWhB9ggCrmIJSUglKlIQAornt8d6lEWkGRR0g/EPGJEy5NaTrZ6LQBISi1qnEMQAA8nKYajDl38AjgcakGSSgVaFLtPGEvCrAinZgPFHmAA/GlDCQbXIBQKhDhTmTzGQ8k4+sU56lxT3RfmtJ0stBpBULQeKZ1H8Dw8yR4ODgBKFwPYAkQcmBy8InjuC8c55EHBBD4jogOQJwH2Ljve1jHeQBP+JHGeErNYzwR/0T3pClNJwuddiAUlKy2Syic4wI8xgOJ24UcjAJwAoBSHen5CJuni6/NzEECEHytWHzdNVyAEYAT/vHSTzKdn0eUKw08aXoh0WkLQlCy6kkgAkiSvoMOBAglpaIkKBHXJSlPw4EoNe0An6QUBD7E5ESAJoAI8PF4xwMQLk1pOlXptAYhKKrvvksxHOMAlHC/KCyOkxQjV0kg4dTBJWkTSvWJk+oHeTppStOpSac9CAVFMwSY4FLBJhVoQh0b7+J+xwwHjiQAhYTDcRJoAKA4jngOXHZ74jxNaTp1KQ1CKZQKJOFcMnIACvCJOKnAhAMw4nqAB/546QYgim+CpYJPuKDU4zSl6VSlNAidgKJJ8FPdiaQiXGpcpBw9Ow5Ufp6DThSWpjSdLpQGoeegVHAJfzz4uIRkl40ibiq4hI8LqYd4ERYuwoJSj9OUplOZ0iD0CyiaJ9VPdalheqQuKc2k+hwiJREv1LLnApo0AKXpdKI0CP0SNL6JOA+Xeu7YkSrZJIHHgeh4cInzNOik6XSmNAj9CjS+qThPDeP4RICSGvZcx2lK0+lKaRD6NWl8s52oGQGZCB8POHEtDURpOt0pDULPA/2iJhwPNmngSVOaknT8vhBp+rXoRFJOKqUBKE1pem5KS0K/ZYrmTYNPmtJ0YkpLQr8DSgNQmtKUpjSlKU1pSlOa0pSmNKUpTWlKU5rSlKY0pSlNaUpTmtKUpjSlKU1pSlOafs+UnqyYpjSlKU1pSlOaTltKC0JpSlOa0pSmNJ1GxOcSBgYGbFVhbm6ufW3udKa0IJSmNKUpTWlK0ylIvN57e3ulpaVFNmzYINu2bbPjvr4+E4YgVjbz/e+ioiKprKyUkpISKS8vl+XLl8vkyZPtywoITfGFBTYnR3Dinry8vLHNyl/IlBaE0pSmNKUpTWl6AdLg4KC0tbVJR0e7tLa2mZBz7NgxDWuXrq5OE4IQehBkEHwQZiCEHwQYXv+E9/f3WxzikmZYiYjHPUNDQ2N7UnEfLgShwsJCE56qqqqktrZWJk2aJDU1NTJhwgSpqKh4QQhKaUEoTWlKU5rSlKaTiNrb26Wurk4OHjyoAk6LCSXFxSUmsDQ3t6jA067CT6cJL1lZIvn5mVJWliPlFZlSUjwqdYd7paF+WIUa3IAJMgg0sa8dPkJSc3OzdHd3mzCUpQkRB8ElNzdH4yAoHf9dTYh7Q5BKPeZ+/HAIU/n5+VquMhOKJk6caA5hiXOsTlw/GSgtCKUpTWlKU5rS9Humjo4OeeaZZ2Tjxg3S0NAoXV29ZnEpLy82IaesLFMqK3OkqipbHYJPpgpHIoWFo5KTE1aXAdm2o0vuvLNDDu7vSwhAw2PWHIiw7q5u6e1za1FnR4909/Sp4MKQF3OGMqWggCEvrEGjKkiNqACG1WjY7oViaCwnJ1uPkwJQCEXjHUIS1/DDUTeEJIbjQkAKIam6utqG6n5XlBaE0pSmNKUpTWn6PREWmYcffljWrFmjwk+39PT2Se3kLLnyiimybEm+CjvM5WFIi1e1z+vxYwgLD25EOroG5Qffb5dVq7qkv4+J0C4AxSsea09Pb68KNH16NirDKtNUTxqScy/NlYvPq5W5MyqluKBAr+Woiy8iJNLX7Hv7MqWzc4K0tOaqoKaC1sGjsn9/kxw81CSNDc3S0twp3b0DVjSEpNyEoJSlglIIQiEMjReS8EOIQsiKITeG28KaFIISYaWlpXbf80VpQShNaUpTmtKUpt8hIfwcPnxY9u3bZ5OYjx07KgMDw9Kl4Ze+KF9e/rKlUlJUqTHr1SG4JOfZINCoeKNCgwoXJhCNyJp1HfL977ZKYyOTmodsqCtVCGJ4rLe3R89VosnIlJHhUVl+UYZceWOJ1EzMl57uQRkYHHKhJROBRJ3KGVnZmZKTlSHZ6nKyMiVPz/MycyQvq1D9UsmTci1DueZQonnmSlvriDS39ErdoVbZp0LSvn2NKjCpoNTYIm1tKqD1D2pcn5xtwlJujgo0SYvReEEpjuM6PkNuCEnMP2Iy94wZM2T27Nnm/7pWpLQglKY0pSlNaUrTb5EQXnbu3CmrVq1KCD7H7EWO5WNwYFCGhoZteOriS/LlppumS3nZPL2rX3oH9krPQK9eH5FhTUPf2FKYmyfF+XkqnGRKT1+/fOvbx+TJx7tloG9YRkaTQhCEbxOgh/rtHGGCZLKzRS68NlcWnpknhUXZ0qd5Dw4NSnFJsQoZ+S5MjQy6QGRWGgQRt9q4TIYgNiyZmk6OCky5ORkuJGXlSH5mnvpFkpdRJjlSoXHL1BXJ0GCeCkMjcuRol9TXN8sBFZD272uQAwdCUOpRYZChN5+jhMOiFEJRqkMgQpDCx4IUwhEWo8WLF8uZZ54ps2bN8vL+EpQWhNKUpjSlKU1p+i1QfX293HPPPfL000+p8NMsvb199vKeOXOGTRRm8jOCS3f3sMyYMSpvfOME9SfonTPUtcjAUKMJJFkqcWRmYB3JVZ9hsgHZvqtNvv71Ftm/Z1AFF1aE+aowsxjpax2f9BFqsMLYnzkVhoZHpLWjSVZenCeXXTNN2loGZduGVqk/2CWlxdXyyj98rZy18lzJzMrQMnSpa5b+oWPSN3REerVMAyMtKnT1aGJDJphgZTLrlMkdo3o6qvXMkKxstya5kJQl+dk5kpdZaIJSrgpI2SYoYVEq1LJmSVvroBxr7pZDh5plnwpJYVGqqzsinZ29Kvzk2vwln5uUGHrL4ji5nD8c84zOP/98ueiii2xV28+jtCCUpjSlKU1pStPzSFh/vvOd78j69eulvZ0hoQGZMqVAzj57igpDxSoUIaSwpB1r0KgMDA7KrbeW2Lyg/PxSTYH5L2xyyHwdfBxhWdLZ3Sg/+vE2efjBNunuQujxScwhAEEsgWc4zChhFEEIGhwckiF1WFD6egeks6NDMrOzpPlYqwo0GfLOv/hz+eP/z95/AMh1XFfC8Jmezj055zxIBJhzjmDOOYmkKEpUcNi1pV1Jtvf32v7Wu/Ku1+tP9u+wa60CRZFiJkhQDCBIEAAJIofJOec80zM9PfPdU9WFfhgCDBIDANYhC1WvctV7U/f0rfTgg0hJ+XDiwGLmF6aFII0iHBlCODqI6blOTEc6hCQNStiYEKUwFhOiqvgEIXEJpEpqam5RESwSJbcQJY+QJC+NEBp/oldIUkDIUhJ8QpQSlTYpUwpMQU/PHLa9X4+nntqI2toORYRIJvUUm1fZJEUkR3wOBAKKIFFTdPHFF+Oiiy5SfoeDJUIWFhYWFhafAvbt2yeC+tfYsX0XhkcmUVDkxg03FOLyi0uRmx/Ctj2TePrxYQwOcKpKa3Dm5haRmTWPR79ZgRXLOCXmxtRMGKOjMxgZCWNgYAq9fVPo651GTzftWSE0LE0TIBqKcSPK9ZlBeneXRgKiaucYNUkJmJmeUaQnweXC2OiYWox8991345ZbblFb2j8NLAg5m5sfU2aWJCnSLYSpR2mTwmIiC+PS9lksSvvV9JUiSgJx6/VJCfD6PAj6E5AZSEEo0S9x/YhKeGtXP/7LD3dh/45phIIBhJKTFMHx+6gp8iqNm1lLRM0QyRL7qLq6Grfeeqs652gpLBGysLCwsLD4HcB1P0888Svs2rkX4xNTOOn0VNxzfyFOODmEiYiQmulpjI/P482nPWjZLxQmRkyM+OXiZ6+P00kuhGeiiMwtQKJwkkmTFnIFxRQWhWQsIDovcYQNmfVAJBO0td+8JhcCPV22qIgAp7D8/oBaqL13716cddZZ+OY3v4krrrhCaU0+T8xHhcxFhShFRzAT6cfkbCem5zqEKPVhLjKEBVdYSIwbXiFC3LE2ObGA0eE5sSew571hvPb0OGYmhCglCREKBRAQQhT0hxTpoRaIhu0102V8Zru5fuiuu+5S02ZOWCJkYWFhYWHxW4CLn5955hns3rUPc/OzuODiTNxyVzZyKxYwPB3G5OSCIjWJ7kV0NiRi04uJGOmnyOXCZmpoNCiGqR0y7qXGue6HhgTIuSiabpIdakI0KdJb5ekOBoLKf2xsRGK6cPrpp+POO+/EOeeco/yPRnBdUjgygLFwDYamdks/jmN+1o/UUAVyU85GZ8sonnnuGWx6+y3VBp5HRDIXDIYU8VHrlgRmYTX7iSSRz/feey/OOOOMQ9puiZCFhYWFhcUnwObNm/Hkk7/Gnj218AcXcM31ObjqpjT4M+cwPBFBeGYR8xGSHU5BJWCoN4p9m71o3BtFeDpCvc5BIuMkOcY2OFI4DdMbN/1jSiC4RMD7vD61UJrXb8xH59WU11133qWmhgoLC3XE4wC9vb3413/9F9TU1ggJSkLAcVI1SSB3ulErRhJEkCyyDy655BJFmAwsEbKwsLCwsPgIUIhu2rQJzzz9DPbtq0d2fiJuvi0f518eRDQwjdGJKGbD1DxERQDzugqguSaMhMmTccEZd6Gmpg6PP/6Yug+MmgnmZ4gMQVHsNATDGI+kx0xf8QRq+jMPLexjDEjAKSASIGqEfEIKTlxzotKAUPtjtCTHE9h1mzevl/fxDtyJc2Q/0j+J6O+fE5sXy3L9VFT1C/uM9iOPPIKTTjoploOGJUIWFhYWFhZHAEnIhg1v4qlfP436+iZULAvg9nvycOLZbkwjjPEJLniOYj6yoBbrzkzPo27nHLyR03H+mTejsqJcJC3Q2dWJ//rX/wX79x8QUqKnsEhauLjZkBoDimUKbtpcCMyFvwT9RkZGVBoKdfobgjM3N6ume9YI+bn++uuV1oNTRscjuCNtfv5tRBdq4EoU0ucmmeRUV6UYLoZOFMLZgbfffk+I0gjGxhYwONiP6667TmmElm6nt0TIwsLCwsJiCXgQ4RtvvIGnn3oObW1tOO3sNNx6dw5KVixgbDaMyalFRIQAcTEyCcnQQBh7t0aR5b8Ql110I4qKP7g76Ve/ehw/+MEPhFwtYMWKFYq4cPqKhm5DeAgSHEOQDNmhTWLGS1np5uJg7vpas2YNzj//Apx99lkfWAh8vGE20irM5WUkJszAleAXN+0kCeGOOx49QHSKaRIzjebmMfzPv2vFSSddhztuv01IEOMeCkuELCwsLCwsYiABeuWV9fj1k89iaKQfl1yRhetvS0dqfgQj07yqghqgeWAhAT6fF21NU9i7xYXyvMtx5eXXIyc3M5bT4fHjH/89fvGLX6hzhLiLi0RncnJSaXlIhLjTyRAggiKaJMmQIWqCGIdk6MYbb8S3v/3tT23b+9EM4ZuIzG+BO3E7Enn/B0hdeAxBrpgyMVwfxLOTGsV0iJlFFBPomxmFa/YeZCdfJP3I85g+CEuELCwsLCy+9OBanHXr1uGJJ57B7Nwwrr0xF5deG4IreQajUzy9ObZAeV4fdLhv+yhq3/PhlJXX4aqrrkFq2ocfQmjAPHjidGNjIx577DEcOHBALebl2h+SHU6Fkfg4iRDdxs/EYX3+3b/7d1i7dq0iRsczIvNT0va3hARRy8Mzknj/Gi+gLRbD6TBqebgrrkbMkJhZRDCFznAnwlMnozT5qwh688T/8LBEyMLCwsLiSwsSIE6B/erxpxBZ7McttxbjzEvcCLsnMDkzj8WEeUQj3OHlwdyMB+9uGEbHgXRccv6tuOzyy4SUxHcffVKQBP3FX/wFmpubVT0mJiaUxsecfWNA8kQCRH+KbGqPrr32WnUOEO/XOp4xsbAFA6Mvo6GuA3V1QxgampW+SkQolIDSMj+Wr05GdmEIae4kJCMIV0IEk0KK2scHkDBzKcrS7kTAx6s8jgxLhCwsLCwsvpTgNvgnnngC+/c1YO2NGbjvgTJE/RMYGJ+A0A1w63Vigg+jQwl4c90ghtpzcNN19+Ciiy8Er3L4NPDcc8/hxz/+sVonND09rcgQSY/RAFHbQ5OUlKSmwHJzc9WU2Nq1VwgJ+3wPQvy8MRB+ARu2/h9s3TCK+clKeBIykRRKxZo1pyA7Ow+1NbuwdfsryKscxKU3ZmJFRQY8iWH0jswjI/ErKEy95IjTYU5YImRhYWFh8aUCr8JQBGj/fkU+xkanUFS9iBsfTMeKNSngDRWLCy4M9QIvP9mDuZES3HfvwzjvfG5Dj+/u+rSwbds2vP3220rTk52dra6BoM0b6rnziyToSPdkHa9YwAxe+M3/Rt3+XoQnA5ianEFObgFOPulM6ZcM1NTsQ0PDfni8QFPrNiw/YwIXXJWOoKcMJUkPIyO0XBhOLLOPgCVCFhYWFhZfCnR2dioC9P777x9coMzF0TTT02HwzJnKE4IoKU9Fb+cMAq5SPPjA13DhRRcoDY3F54f1L7+Crdu2wuv2q112RUUVWLHiRHVA5bZ3N2F8YhiRuVls2/4uQlldWHtbBs4/6w6UZ9wBX+KHT4UthSVCFhYWFhbHNTjd9Pzzz2PDhg1qtxUXJ8/OagIUDvMS04hae0PMzUVQXVWNb37rUVx66aWWAH3OGBsbxy9+8XN0dHQiKZQCV6IbK5afhNLSCgwODWDbtk3w+z1oa20TovQmzr8yBbfedTnWVNyMFN9KyeGTHxxpiZCFhYWFxXEJire33noL69evR19fnyI81AJxOoyGRIiLlAmGcUrq4YcfxjXXXKPO6LH4fLFv3348+esnwGvY3G4f0tOzsXr1KUhLzURt/X40N9cgFPDjrbc3CkF14T/8xz/C6aedFUv928MSIQsLCwuL4w41NY147rkX0NRUh2iUd00tIjIfwfTUlDrRmQSI2iCSIe7G4q3kd99995fiTJ6jDWQhL7zwAjZv2YxQkFvhE1FcXIEVy9eIOwF7927HO5s34N13N2M+Moc77rwLv//7v6cWjn8asETIwsLCwuK4weLiACandmB8bK+QnQhGRjJQVz+BTZtq0dY6qBY7e70eiTMpccZx+eWXKy1QcTHPpLH4vDE0NIyf/+Ln6OvtQyAQQmKiF6tWnYySkkoMDvWpqbBQwCfEdj/efe9dfPe7f4w77rjjUz07yRIhCwsLC4tjHpH5XszNvwe3qxUe94wQHl41wROHKeIOiOnEm29N4Bc/Gxah2ovq6gp861vfwumnn37w8EKLzxe7d+3G0888LS5eJ+JGRka2kKBTkJaWgfr6/WhqPIDU1GQhsdxRF8b3f/ADnHnmmTrxpwhLhCwsLCwsjlksLEYQXdiHRNd+uBIGxIfnxpSK4c6hDqFBNYhiRl3GMI5RrH9+AqkLN+GKS29EcsrxfQ7P0QrSjqefehrvvvcekpJ4P5gLZWVVWM6pMGEk77+/GdPTY+KMqtO+Tz3tFHz3j/8YBQUFOoNPGZYIWVhYWFgcc9CSqxMJCTvFbhEzJaZQDLVAsyJE94jdx2MRMb4YxnB4DP2DwygJPYzi9GuFNP32J0Jb/PYYHBzC//3pT9DfP4RgIASfP6imwooKSyWMU2HvIDkpgPaOdrz77hZ87WsPq/VbXMf1WcESIQsLCwuLYwoLGEbb8M+wY8f7aKidQDi8iKRUFwrKE1C9Ig1lWUlIFcE5mxDB8PwkhsdHMTIAFITuQUXuVfB6rCboiwDPb3r66WeQmOgR40ZWVj5Wn3AyUlLSUV+3H43NNUhPT8GmTW9hbGwUP/zhD3HeeefFUn92sETIwsLCwuKYQn3P09jw2m60HFhAUigdJ554GhLdCXhn0+voGtiB0y9dxNkXZSCUuoDBoVF4w2diRf6DSEsuieVg8XmCF8T+6oknsP397UhKTkMCXKgoX4bq6lUqfPv2LZieGYcrYREvrnsBa9asxve+9z0UFRWp8M8alghZWFhYWBwzqK9vxKu/2YDu7h4RpCtQWbUMHZ1NqKvdh7nZeTQ3N8GX3omr705DXl4mytPvR0n2RXC57MGIXwT6+/vxk5/8BIODI+puNO4MO+GEU4XklGJgoA87dmwRMutHR0cb3tm8CV+5/37cJyYY/Py0dpYIWVhYWFgcdaAWgbu5zI6u8fFJvPrqG9i5Y6faVbTmxNMRXYhg395tGBsdxcjIKPYfqEEwbRhX3paLtZfehsrcW+Bzf7LrFiw+PWzZsgXPPPM8vB6fOqE7N7dQSNDJSE5ORV39ASGttcjMSMXbb7+FgcEB/PCHP8CFF174ue/is0TIwsLCwuKoBUXU++/vxOtvvInpqWmsXHkSCgqK0NpWi6bGOnVHWH19LWbDs7jnK7fgymvORU5GGVwIxXKw+LwxPx/F44//Ejt27EJSUirciW5UVq1ElZhFIbjbd2zB1PQY3K4EvPzyOixbtgzf+953UVrGhe6fPywRsrCwsLA4KtHV1YP1619FY2OjkJ9iRYIikRm8ufEVbH5nkzqFeGJyDBdffLE6E6iwkLvGLL5IcMry3/7t3zA6OqGmt4LyjlavPg0F+UUYGOgXcrQZyclBebcd2PDmBtx991346le/qm7Y/6JgiZCFhYWFxVEFXoGxceM72LJ5K9xuL1avORVp6emoqdmJ3p4udLR34LXXf4Oqqir82Z/9GS688AJ7KOJRgI0b38ILL7wIn9cPt8eD/Dwhr6tOQnJSijogsbm5DukZaXjnnbfRI+/x+9//vrrY1uX65BelfpqwRMjCwsLC4qhBbU29WgvU19+Hiorlajqlv78LdbV7MDk1he7uLnR2tquLUR988AFkZmbGUlp8UYhE5vHYY7/Arl17kZScIuTVo95bVSVvg1/E9h1bMT01ikRXAl56+SWUlJbgBz/4PiorKnQGXzAsEbKwsLCw+MLBxc6vvfYmdu/eg4yMTLWziDeM19Xvw8jwoJgh1NTsQ25eLr797W/jtNNOs1qgowBtbW34vz/9GSbGp9SusJTkVHVAYl5+IQaHBrBz+1YEg16lAdrw5hu49dZb8fWvfx0pKTxR+uiAJUIWFhYWFl8YotEo3n33fWzcuEndBr9s2UoUFpSgu7cDba2NmJyYQFNTA4ZHhnDvvffg9ttv/1y3VlscGRs2vImX1r0Mr8ePRI8b+QXFOGHlSUor1NBQg+amOiG1qdiy5R20d7Sps4HWrl37hU+FLYUlQhYWFhYWXwi6u3vVYuimpmZkZ+WgqmqFEpLNLUJ8hgfR09OJ2toDOPGkk/Cdb38b1dVVsZQWXyRIWH/xi59j374ahELJ8Hq9WL58NcrLlytiu3OnngpzuxPx0kvrkJefhz/5kx+q3WFHIywRsrCwsLD4XDE/P4+33t6MzZu3YiG6iPKySmRl52F0dBj9/d0YHhoUArQfc5FZPPzww7jyyrXweDyx1BZfJJqbm/Gzn/0cU5Nh+AN+JKekYdXKU5CfV4jBwX7s2rUVSUkBtZbrtddfxY033YhvPvoo0tLSYjkcfbBEyMLCwsLic0Nraztefvk36OzqQo6QH54w7PX6MTTcj2ERpC2tTWhsrMM555yjLtz8rG4ct/hokB7QmKms119/Xb07r9enFkRzCpOaIN4g39RUp+4Ky8pMx9atm9HU3ITvfve7uObqq9VhikczLBGysLCwsPjMMTMTFkH6Jt5/f4cSjHl5hcjNzVcnSI+OjqCrqw0HDuyVsASlBbrggvOPurUkXzaQHnBB+vT0NH72s5+htrZBnd3k8/lRtWwlysuWS5wF7Nz5HqamRuHxuLD+5ZeQkZmBP/mTP8GqVfousaMdlghZWFhYWHymqKmpwyvrX8PQ0LA6D4gkiNdkzM3Noq+vC3V1B9Da2oyLL74Q9957L7KysmIpLb5oNDQ04Oc/f0yd4O3z+ZCelqkOtszJKcDIyCB27noPAb8bvb3deOON13H1NVerXX3H0rEGlghZWFhYWHwmmJiYwEsvv4p9e/fD4/WKcMxCfm4hQqEkjI2Norm5XmmBQkkBPPzwV+2W+KMML7+8Hq+99rq8Oz88bg9KisuxbPka9f5aWurR2FiDUDCAXbt3qMtu//AP/wDXXXcd3G53LIdjA5YIWVhYWFh86ti2bbsI0Q2YmppCakoK8gtK1KWb0YUFtLc3orZ2n7pm4eqrrlRnyyQnJ8dSWnzRIIH96U9/iqbGFnVFhj8QwLJlJ6CkpBJkDAcO7MLQYC/mI7PYsnWzOhPoe//xezjpxBNjORxbsETIwsLCwuJTw+DgEF588WXUNzTB5/UiJycXZaVVCCYlo7+vGw31+7H/wD7k5eUqLdCqVTx92OJoQU1NLR577DHMzMzB7w8gIyMHK5avlveYh/HxUezfvxsLi3PqgMQtmzfh0ssuVVNhx/J0piVCFhYWFha/MyhKeCjiW2+9g7m5OaSmpqK4qAyFRaWYmZ1GY10N6ur2q/OBbrn1ZnVFBtecWBw9eOHFF/Hmho3weHzqbKCCghJUVa1CakoaOrpa0NLcAI/bhZ27tqO5uRHf+c53cOONN6q4xzIsEbKwsLCw+J3Q1tqO559fh67ubgT8AeTk5qOycgVCwRA6OltRLwSoob4GFZUVePChB1BeXh5LaXE0YHx8TJ0N1NDQJO8sGf5AUK0HKi2thNfnV2uBhof6hOCGhehuUOcHff8HP8Bpp54ay+HYhiVCFhYWFha/FXhLPM+V4ZZ4Ij0tHZVVK5CfX6wOR6yt3avWAoVnp3HP3XfjkksuOeYW0h7vqK+vx+OP/0rIkLkrLAWl5dUoLChFJBJBXd1eTE9PoK+vG+9sfhsXXXghfv/3fx85OTmxHI59WCJkYWFhYfGJsWfvfry8br0QnlEkJSehsLAUZWVVcCW60drSIAJ2L5qbmnD66afhnnvvQV5eXiylxdEC7gp7440N8s48CPiDSE/PUO8wJ6cQY2NDaGqqRXhmCgdq9qldYV9/5BHccustx92UpiVCFhYWFhYfGyQ+zz63DrUHauHxupGdnYfq6pXIzMhGT2+XEKB9qKvdD6/Xgwe/+iDOOP0MuyX+KMP4+Dh++ctfora2HqFQCvx+PzKzclBeVo3U1Az09naio70ZoyND2L7zfaSmpeCP/v2/x0knnRTL4fiCJUIWFhYWFh8LmzZtxquvbogthk5GaWm12lI9H5lDQ+MB1NftQ3tHOy6/7FLccccdSElNiaW0OFrAXWFPPPGkkKFJJCeTBAXUCd+lpVXw+wJoa2tCV3cburraUVdfg0svuQQPPfTQMXVA4ieFJUIWFhYWFh+Krq5uPPvsC2hv71DaA26lXla9Cikp6ejsbEWdEKDauv3IzsrCVx9+CCeccEIspcXRgmh0AS+++AI2bnxb7QrjoYhBfxAFRSUoKa5EdCGKpqYadHd1oKmxHmMTo/Iuv4or1x7/F95aImRhYWFhcVjMz0fw8suvYsvW98DJrbTUdFRWLldb4rnTiBqguvr9GBwawK233Ixrr71WESWLowtdXV144okn0NLSjqTkVAR8fnW8QXnFcuTmFWJkeBANDfvR3d0ppLYGxcVFePTRr2PFii/HGU+WCFlYWFhYfAC1dfV4/rkXMTw8ok59LiosQXn5ciQmetDaXIv6xgMiPOuxfMUyPPjgAygtLY2ltDhaEI3OY9OmLVi//mVMz8wiOSlViKoPeTzeoGoVAqEktLU24sD+XejsbMPk5ASuuupK3HzzTUhLS4/lcvzDEiELCwsLi4OYnJzEM8++gH17D8Dv8yIrKxtVlSuRkZmD/oEetRi6vr4W4fA07rvvPlxyycV2S/wXgIUFiu64+KYo59otLkznVBYXta9bt05ddeL1+tT5QIFgCKUl5aioXIb5SESI7AE0NdWr6bDSshLcJASIN8a7PfI+Y1l/GRa6WyJkYWFhYaGwdcu7WP/Ka5ibnUN6ehpKSqtQUlyB2bmwmjppbKpDa3MTzjjzDNx//33Izc2NpTy2MDk5Jf8uIhAIIDExUXt+QaAIpiHh+Likw4htp80znbgOiDf6d3Z2qq3xbW0dSOZUmD+gNDzVy1ap+96GhwdQU7Nb3fifn5eDc887B8uXL1d3hpn+iEajEm8YwWBQ+btcLuV/PMISIQsLC4svOXr7+vDUr58RwdmOpKQktW6konw5kkJJ6OhoQWNDDerEBAJ+PPTQgzjzzDM/ltB2ipejQbOwsLCA+fmoEupu9xdPgEg2CJKPT0qCCKaZn58XEjSntEFc8Lx7124hQS9jejqM1NQ0tWaLZzxVV61CMBRSt8bzvrBIZBZnn30mTj31ZKX1Y58wL+bPfuJluTT05xlQJI3HKywRsrCwsPiSgmtIXnnlNbUtPiHBhYyMTFRVrkBefhFGRoZR37APTY216Ovtwdor1+K2225T2gEtNqjJ0PkQ9NOGAlo/U1BTkNKtNQrUeuj4nzdMfb5osB4kHCQbJEAfd1qR6ZaCJz9PT08rm/lRC7Rly1b4fUG1rssfDKr73rg1fkFIUk3NLrQ0N6KiohwXX3IRCosK1DUoTBsOh1UZdDNPTpHSZp9x/VdaWtpR0X+fBSwRsrCwsPgSgtqfF55fh+7uXoSSQygpKkdZaSWEsaC5pU4RoOamRrg9HjzwwAM4++yz1NoTIwu1UPwgsTEiZanQPF6F6CeBIRoEieHv1ieLmJmZVaSKu8KefvoZdHZ0qWsySLCShbCuWnkSCgpLMDDYh337d2B0eBCnnnoKzj33HHVbPLVFnFIj4eGao8VFTYhmZmaUMRqrsrIyIckZx+07tETIwsLC4ksCDvdcQ/LCCy/h3Xe3w+fzIjcnF1WVq5CekaUWQ/NgxNaWRqUFOu+883HzLbegsDD/ECH4SQWiJUGfLvgeSYASE93YsOFN/Mu//At6eoTQJiUhIOTG5wsoEjM+Pqpuhg+FQkhLTcXNN9+IU4QIUVvEazJ6enrUeiLmxXdEP06B8ZnpSdqYnkSIeRyvsETIwsLC4jjE2NgYampqsHHjRlRXV+P8889Tpwnv3bsXr7/+BuZmIzjzrPOwatUpmA2H0dQkBKitES0tzcjKysRtt9+ubhencCSP+ThkhuLkdyFMFh8NraVJwNTUJH7+81/gzTc3IiM9C9k5OUhOSkZFxXIhLtVCeMPYu28H+vo6kZQUxBlnnIFly5YhPT0dLleCmvqiNojviIZurgniWiO+R7NmKD8/H9nZeg3R8QpLhCwsLCyOE1BIvv/++1i/fj127dqFHTt24J577sG9996Ld9/dhgMHajA4OKjWpZx15gVYsfJE9PV3oUlpgZoxNj4qhOl8XH/d9SgsLECCCMwPIzOW6Hx+oHaG79ft9sh7PIB/+7d/Q1dXD/LzCpGckoT0jEysWHEisjKyhfz0oK6eN//vR1VVBdauvUKt8TFnAxmyw/xIdrjGiESINv0YRn9eq1FSUqK0QsczLBGysLCwOEbB4ZtkhL/uN2zYgCeffBK7d+9WgitHfsWXV1SirKxCnSnDtR8jIyMoKirD+eddytSoq9uL1rYmtLe3iMArxQ033KAu1kxOTjqE5FjC88XCrCsKh2cVyX3xxZfgciUiJycXoUBIvdOKKh526UJzUx1aWhrU1vik5BCuvPIK5OXlH8yD64cM0aG2j9vj6SYRos14/FZIgioqKo7r3WIGlghZWFhYHGPgr3YKLpotW7ao6xM6OjrUuT5c1DozE0ZHewfS0tNFmFWqKY+w+J119oWoEoHJLfEUmK2tjQhLHpdeeimuuPxy5BcUwONxK+Jjyc/RAU12ge7uHjz11DPYvn0nkpKS1RQXr8ngLr+CghJMjE+gvn4PWlqb0NvXjTNOPw2nnHIKEt1uNa3Fhe779+/H1q1bUVhYiEsuuUStFaIWqLGxUeXHZ5IhhtMc73eMGVgiZGFhYXEMgSRofHxcrQHatGkTXn/9dbX7h2s5uGC2qalJBJgXK1eukhEe6O3pUVMm5517MaamRVjW7UNrewv6ertVnKuuugqrV69S5wdZHF2geCYx4ZTmU79+Wh2QmJWdjfS0VOTk5KOycqW8txQhSe1obKoRYtsEbpO//fbblGbPua4nPrXmVhofrgWj8B8fn8bGjRuQm5OFU089Tb6Jlcf9mqClsETIwsLC4hgABZlZw8Ff6u3t7Xj11VcVKRoYGMDmzZtFaEZx5plnK01BW1srcrLzcemlVyEpJQVNDRSUDSIwGyU8BXfeeYc6GJFTIxZHDyiSzblAJCzvbNqMl9e/Iu45IT/ZSEtJQ1FJpTrqIBqNqJv/2zqa0d3ZiYyMNFxz7TXIzc1R02jUBPL74DsmWSZ5rqurU3fElZZV4vIrbsZcJIyBvhbkZGWq06VT09JiNfnywBIhCwsLi6MU1AaYw+0oFCnYCB5wx3Ne3nvvPaUR2rdvHwoKilFeXoH+/j61rfrii69AcXEFOjtb0NJcj47ONvT29uCKKy5Tt8RnZ+eo9SJ2CuyLhxHDtPnO+djd3S1E9zVs2bxV3RGWk52ljjioqFiB3Jx8DA72obZ2L7q65L329ShivHLlCrXYnWvC+vp6hSgtKA0QT9GmzXx5UCan2UJJKepeseXLqtS0WHFxsXxDBSrelw2WCFlYWFgchaDmhxqfoaEhrFmzRq39oSZoYmJC7RoiCeLCaJeQnuXLVoJnAo2MjIp7DU4+5XQhSlNoqN+Hvv5etLQ2Iy83B3fcfjuqqquUhoALqi0JOnpAUcx3Tq1ebW0t1q17CfX1DcjKJAHKREFhMSorlst79qvF0PWNNejv7Vbkdq8Q4fPOPQd/8id/gsrKSrz22mv42c9+pr4dvmPmS9LLhc/p6RnIy8tVU6n053dw9tlnK23Q8b477EiwRMjCwsLiKAKHZCdB4TQJtQPU+vAMIC6KHh0dFwLEwxCz1a95aoq4Syg1NRNXrL0ec3NTaGmqk3RdGBwawNorr8RVa9ciIzNT3Sye+CVa/3Esge+a5z49++zzQninUFBQiMysTJSXVqOosAzTszOoq92DttYmDAz0obOrUx2H8Oij38D999+v8vjHf/xH7Ny5U5EarhXjTjJqecxhiVwQTVLEgxS5uP76669X50x9mdYELYUlQhYWFhZHETgVRm1PfX29EnKc5jD3PnEtEBJcKC2tUJoCn88j5CcdpSXVSlOwefNb6O7pxLJlK1BTs0/CQrjttluVRoknAxuCZTVBRx+o6XviiSexbt06pKSkoay0HNmxU7/T0jPRJ++1oWm/EJh2DMl30N7RjpzcPHzve9/F6aefpvJ499138ZOf/EStL+KFq16vR8gQd43pC2Z5fhCv1uBustWrVysto4UlQhYWFhZHHUh8KBipAeIiaJIingEUDCahqKhUaYGSQikoKalAcQnXC02hVohPwO9DZ1c76uprcNddd6pt8VwkSzjJjyVCRx/27t2Hxx77lZCViJDcTBTKey4vWy4kJkFNhTW18PLbXgwM9qO3p1cdkviNbzyizhJygjsJeaQCF0lT88MpUy6ALsgrkG+lWJ0uTa2QRRyWCFlYWFgchSAR4gGJLS0tmJ2dQySyoM6P4fRGbm6+Xi/iD6gzgZqaajE0OIC0tFSsWLkcF110kdoC7cThhnpLiI4GLOLll3+Dt9/eDI87Ud5hBsorliG/oATjY6NCgvehU94xp8I6OjoRXYjiD/7g93H11Vd/KRc2fxawRMjCwsLiKEVXVyce/+WT6O3tR2pKElJSM5QWKCe3EBPjo2hsqEF7ZxN6uruxfPkK3HPv3SgvL4+lPhRmqLfk5+hBT08fnnji1+ju5oWpQbUbrLrqBEV4Ozpb0NBwQN5tBwaF5La2tWPVqpX44z/+I7Ww2eLTgyVCFhYWFkchmpqa8dxzL2J4aFhNZRQUlggJqoJLiExzax3aWhpFWHZgZHgY111/LW655WakpKTEUlsczVhcXMBvXn0dm97egsWFRXVXWElxBUpLqxCdn0dTcx2axfT396Kvrw+DQ0O45567cN9999lprc8AlghZWFhYHEXgouh169Zj9+698Pt8yMrORWlZFVJT0jHQ343Gxhr0dHeirb1NbZX+6sMPqXUfFkcnKGKdWrjBwSE89tjj6OzoQpKQGi5q5jQntXxDg/2or9+v1nkNDPSqnV0pyUn4oz/+I5x77rlWm/cZwRIhCwsLi88Z3L3D7cpLDzTcvmMnfvPKa+pU4PT0NBQXlSM3r1Btj29uqhcB2SrCsQORyBzuvvtOXHnllV/as1+OFRgRy/e8Y+dOPPvsi4jMRpCUElI3x3NXmNfrU9djUAvEe8K4Hqi7swvnXXA+vv2db6OwoEDlYfHZwBIhCwsLi88BHGrNtQk8PZjb2c1iV+4Ie/bZF0QQtoh/ELm5BSgpqoTXHxDi04qWllr09HSpNUNnn3UO7v/K/cjPz1NpLY5e8J2TAPHgwqeffhbbt+9Su7iSU5JRXFiOouJyROYjaq0XL8DlVBgPSOQFuV//xiO44YYbLNH9HGCJkIWFhcVnDA6zNBSItKkJoqH7zTc3qrUivCwzMzNHrRXJzM7FyOgQmptIgDrQ3taGYFIQDz30kBChs77Uh98dCzBilSSIa3y44J0X4vJi28zMbFRULkN6ehYG+/tQ33hACC6nwvrR0dGOsrIy/OEf/iHWrFmt8rD47GGJkIWFhcUXgPb2Tjz33AsYGhxEUigZ+YUlKC2pxHx0Hi0t9UJ+mtDT14WRoWFcfc01uPXWW+xC2aMYFKXU+JH8GKL63nvb8OKLLyv/5OQUFBaVqXfM2dC2tkY0Ndahf6BHSNAA+vv6ccONN+DBBx9Q50RZfH6wRMjCwsLicwSnxV555VW8v20HeDlqVlY2ysqrkJKSgd7eLrQ0UwvUqa7S4Fb4hx56EMtX2O3SRzOMGCUJIriG69e/flYvePf7kZaWrq7JyMkrwPjEqBCgGnR1tmNgsA9d3d3wuN34zne+jUsuuURpCi0+X1giZGFhYfE5oa62Di+uW4+xsXERjmkoKSlDfl4xpmdm1DQY1wOpxdBClu688w5ceeVau0bkGEO7ENhf/erXGBwcRkpyCNnZ+aiqWolQiGcDtaGp6YAivIMDA+jq6lbXXXznO9864vlPFp89LBGysLCw+IwxPTWtpkj276+Bz+9DQUERiovLkej2oqO9BW2t9SIceZN4r9omzYMR8/LsYuhjDZs2vYNXXnlNXC6kpqTIO+YVKGWIckF0Y61aED3Q34c+MVPTU+pcIE558rRwiy8OlghZWFhY/JbgNBexdBu8E7t27cJvXt2gBF9OZi5KSyuRmpaJoaF+pQXq6m5X02A52dl46KsP4dRTTzliXhZHJ2Znw/jV40+hpqZOkZqMzAxUlC9DZmYehkcG0FB/AN09XBDdJ2S3T951Dr79nW/htNNOs+/6KIAlQhYWFhafAXhw3osvviRkp0WfHFxShbzcQkwLIWpsqlE7hXq6u5QQvenmm3D99derLfUWxxZaWlrx5BNPY2xsDCnynnNyCoTsViPgD6KjsxVN8q77+rsxMDggJKgfV1x+OR4Wwpudc+hdcBZfHCwRsrCwsPgUwR1Cb775Ft55ZwsWZHgtyOc0WAU8Hg86OlrR2lqn7gbr7x/Aqaedivvvvw9lZaWx1BbHEjZs2IgNb2xUu8C4IJrnAuXnlwq5nVG3xXe06ctSe3t61NEJj3z9EVx99VXqW7A4emCJkIWFhcWnhMbGJrUWiNqgzMwslJVW6vNihvrV1RidHW3o7ulCWmoaHnjwKzj//PPtLqFjEDzp+4knnkJDQ6PS4mVlZqO0rFpfgzLQg6amWvSpE6L70dHZiaqqKvze7/0eVq5cEcvB4miCJUIWFhYWvyNmZ2fVBam79+xFclKyuiE+N6cA0zPTaGmpQ1trE7q6OzEbnsX1N1yHW265Re0aszj20NDYiGefeQETk5P6Mty8QhQWcseXC+0dTQdPiCYJGh4exq233op7773bngF1FMMSIQsLC4vfATUHavDii+sxPjEpArEY5eXViC4soKmxFi3N9epqjKGhYZxxxhl46KEHUFVdFUtpcazh1d+8gU3vbIbbnaguSy3iXXC5hZiYGFNTYd1d7Rgc7Be7B6FgUJ0NdO5559qTwI9yWCJkYWFh8VuA94NxMfSBA3VISkrG8mWrkJaeia7ONtSrXUKd6OzoQH5BAb797W/irLPOiqW0ONbAhdBPPvk0WlvbkRQKIisnD2Wl1QgFktDV04Gm5lr093ULCRpAb0+vetff+MbXUVhUGMvB4miGJUIWFhYWnwBqMfSGjdj41jvqROHi4lI1FcbFsA2NNWisr0FHZwemp2dw11134I47bld3TFkcmzhAjd+69ZianEZychIKC0tQWFCCeXnfnAZrb29WWqC+vl51XtTDX/sqrrvuOnsQ5jEES4QsLCwsPiZ4O/zzz68TodevzoKprFwuJCcFHR1taGjYj65uXpDajurqZfjDf/cHWGGvxjimsU4I0Lvvvg+PJxGZGRkoLq1GdlYeRkeG5H0fQE93OwaHB9HV1SWEuAS/93vfwQknrIqltjhWYImQhYWFxUdgYmICL4lQ3LVrD7w+P6oql6GouAyjo6Oord2jtAK8GmNhYRH33XcvbrjBngl0LGN4eARPPfWsOugyWd5jdnYeikoq4fcH1NRnS0uDOhuIU2ED/QO49rpr1TEIdgH8sQlLhCwsLCw+BO9s3oLXXn0D4fAcCguLUFW1QpGh5qY6NDbogxG5RfqMM87Eo49+A5WVFbGUFsci9uzZh5dffgUzM2GkpqaqabCCglLMzs2itaVOnQXF2+J7ervVImiu/7roogvFbY9BOFZhiZCFhYXFYdDa2opnn30R3d09yMrKQnX1KmSkZ6kLM+vr96tTg6kx8Hi8eOSRr+Gqq660B+V9IkyLmRXDKyaoPfti+45rv1548WXs3L4LbrcbGRmZKCmtRFpaBoaGB9V1KL09XRgeGkRXdxdOPuVkfEOIb2lJSSwHi2MVlghZWFhYOMDD8tZRIO7cDX8wgPKySpSUVGJycgJ1tXvR1tYk5KhLhOMIrrnmajz44APIzrbXJRwOQ0OtqKndJ8SxBe3tvRgaHFaLyOejESxE5xX5WFhwiSRyIdGVCJ/Pi/SMVOTnZaOyshwnnngqysuXfeb3cfX19gnpfUEITo+6KywvN19IUJXS/FHj19pSL3G60N/fr3aQ3X3P3bjllpvtZanHCSwRsrCwsIjhnXc249XXNiAyN4eiolJ1JpA70YMWEYSNDbXo6e1EZ2cXli1bjm99+5siqNfEUloQo6PD2L17N7Zte1/IT608TyABQnLciXC5PkhmSITmpK+np6cRDocRiQhBUuSIZlFdapuamqK2o997771YvXp1LOWnhy2bt+L1NzZK2XNqKoykNz+vWB2S2drWKMRX3xhPLVB2dpZaEH3SSSfFUlscD7BEyMLC4kuP9vY2PPfsi/LrvweZIuwqypcjIz1bER9Og3V1tQkB6oTP58dXv/qQvS8qBoqPpuZGvLt1K95/fzt6e3vFD0Ie3XrG6zDgMQMkPSQ/MzMzh5AfEh/aRixRE8QrSOhHN68k4fk8q1f/7gR0cnISzzzzPOrrGuDxedVUWFlJFTIyszE8PKiuyaA2aHCAW+P7cdnll+KBB76CzMzMWA4WxwssEbKwsPjSYkqE8bp1L2Pnjl3wBzgNVoXCwjJMTU2grm5fbBqsGyMjo7j++mutIBSMjAxi584d2Prue2iob1RTXVxTY05PXipS+EztCqcc48QnKrb4h+mOYD46p8IYl0SJhgTI5/Mpwsn8aQj6r117Ob75zUdRVlap/D4p9u7dj5deWo+JiUl1AnRBQZHkVQ23x4uOzha0Njeou8K6e7oVYXrkkUfUNKg9G+j4hCVCFhYWX0ps2rRZ7QaLzM+jqKhESFA1Et0eNDfXKW1Ad1cXeD7M8hXL1c6gNWu+nNNgi4sLqK+vwdat72KHEEZqRwijEXOKEGpt+EzNjlProzQ9ks/c7CImJ8YQTBnDWecX4dKLL8f292vx2E83YWI8KmTHJUSHJlERH06bkRQFhayQFBl/IhDw46abbsDXvvYI8vIKlN9HIRqdx/MvvIT3t+2AW/LiNRm8LJVTYeHwlDohur2tGf2Dfejq7MTy5cvwrW99C5WVvx3hsjg2YImQhYXFlwqtrW145pnn0Nc/gNzsPKUJSEvPUFdi1NfuFfLToU6GpqDnbjBOg33ZNAEjI0PYtXuXmvKqq2uIaX08B9f5LCU/nLqi1ofEh4YEhn7R6AKmpiJChoZQVL6ASy47AddcdStOO/lKeBJLYzkAda1P4nvf/RO8vr4NHndQ8lwU4zrY7yyPGicSIaMhSiQhWlhEUnIS7rvvLjz00ENISclQ8Q8Havaefvp5Nf3p83mQnZ2L6qoTkJGRjcHBXqUB7Oxqk/BORCKzuPuuu9T5QJwOtTi+YYmQhYXFlwKcmnnuuRewd88+dRp0WXkV8vKKMD4xigZei9HerKZChoaGhPxcLYL1QeTkfDl2g1FjU99Qg61btmL37j3o7x8U8kGtj9a+LCU+fGYaansOXegcFRsYH5+E2zuKNSen4uprLsFll96MssLzJXVQZ3JYLGDD2/+CH/7gv2Pf7j5FdqQoVR4JEIkQyRbL9vv9B6fNGEbSlZeXi4e+ej9uve1KpCQli59X0uirTd58cyM2bHgb81I53gLPK1FKy6uRIP/xYtzm1npFhHs6+7F8+XJ8/euPorLK3hP2ZYElQhYWFsc93n77bbz++kZ1K3xxYSnKSqsQlaGvpaUOzU316O3rRldXN6qrq/Gtb30TJ598/O8Kmp2bwnvvvY2NGzehvq5VyMycIhYkHIcTCyQbJD9cM0PyQ1JC4kOtz8x0BBOTo8jOjeLStctxzVU348wzrkTIXx1L/XExit6xx/DffvQ/8fN/6cb0JDU/i6psaodIgOimIfEiOG3GMBKiBLiRkx/A1Xf24cIruxGdKcb216/CYF+BECcvMjPSUV62HFk5+RgfHRbyx2tRWtHVMQxvYABX3LYDlasmsAgPFhdIAknGPJKvV4z0zaK4E8QPiSI9pTy6JdyVEII7IU3sZAkT25UmRC4Ab6Ibblcy3Ik58LozxZ2CRFcqEiU+JK3F0QFLhCwsLI5btLS04NlnXkBf3wDy8/LVdvhQcoqQnnY0Ntagp7tT3F0i+BLUbrAbbrhOaRqOZ3Bn13PPP4ctmzdjakovdKbmheTCiAPaxk1/TnWRAFEDxHU2JD/hmXnxn8WqExNx7XUX4NLLLkZF2RohSH4hRSNCtDoxM9uCcKQbk+EpTE5NYCY8LGZciNSUkNIpCIVCeFbyicxjlmuKwpOSN+APAkM9bmz5TSqEq0pduH4oURExaojMOzIaIhIhs4aI1Q4FQzjnwmXITl8GjzsJ/oAHebnF6kwin5ApHobZ3FinCHB/3xhWnNSEC67bjpS0SWkvNV4iHCV/pZES94IqTeOgv36MOXQCOlWvqX80osZNm4bxJAMXQooQuRLThRxlST2zhHalIOg9FRmhG+DzlKtkFp89LBGysLA47sC7wZ5//kXs31eLpORklJVWIDe3AGOjo6hr2KeuSegTQsBDEa+88go1DZaXlxdLfXyCu7N++fgv8OIL6xEOzx6cUjKkx0x5OUWCeZ6amsTY2ASmJoV4YBaZ+ZMoKB9F+YowcvI9QkggJGnuoKznPyQL3EgmxWjDTWXiF51PEALFvKVOYhaFZZD8LIhhHKanmy7uwq/bFcR7G7yYmRTykMgpuaiqK4mP2anGdnB6bm52DqXlxTjn7HPlfRfDLwQpJTUNZUKAOA06IwSssemAvP9m9PYMCjkbxqoL3sWJ57YjGFyEz50AL5U9KlcNp5t1o5mXOgt/U+0Oz4gJA3Nis95st7Ac1S6CbY9VU2WmgulnMmaGBBmXgHGTQkBaSjKS/AUIePMQ8KyG371K6lYobaqWelZKOcc3Yf88YYmQhYXFcYWNXA/y5tsiiBZRXFKu1oPMR+fR1FSnTwju60FnZ7faCfStb38Lp516SizlsYYIxqb2STujSE06UQQjFxbz2ooJEdLTmJ4ZFUHfh/BsO0aGR/Hrx5tQs79HC2oxZug3ZMeAbhINal8UWYouYmCoB55QN7ILx5BfMofkVBHYQhpIVCjoD7IFsemkMFeCXgxtkz39SRpmpmLyX/5RYUIaaNEtnEYZeWUqL/rV7U1A094kTI4nqikxtoHkZ14YCQ+8lFpI+nmcsHolTj/tTGRmZCotUXZOPioqliE5KRX9/d16NyC1gB1jyC5qwyU3b0Nh6YgUknBQ80PDujjBeiwFuY0kQ5R1FTMX4XSj2EKOOGuniJBkRJKniJFYC9Imtk3lZzJlueIn3S2EE5ickD6S1yh8D1yiFRRSFEpaRFISbSFJKWL7gYDPD583Gx5XPnyJZfAkFMDrFrd3GYKe5UKclkkZfDkWHwVLhCwsLI4L1NTW4aUXX8bwyAhycnJRXrZMBEeymgZpqD+A3l6uA+pSgv6hBx/EjTfdqLZgH+1YFMITiXRjdmEHJsLvor51N3buqkd7RyvScxdQsQLIz/FjPuzCrh3TaG4QYSwCmdoWkpDxgQxM9q+GazEZCS69vsaJw4kAblmnv88XwKxI92DmHmTk9wuR4XodLcGNMFekR0yCGJIiRVJiwl0ZakkYR/xp03DDF9OwaBpVpZg9LySC6aNiMy8+9/cKyQhLT4T9iM4FEBRikJKxiNTMeWTlzSI9NQNTfRcjYa5K3RDPnWSlQoALCkuUBokLotvaG+Ub6MPoyATOumwvzrx4Pzy+OSGNQoJYt1h7pGhVJz7TTdCt6i92ovwjVVduY5wweal8lI+ADvE8xC+GWNMVjJukakYI1TSJ0TgXn4t7UoiSGBIm5sU+FK6nCFISiVIy10sJSRLi5JfPOtHlQ0bgZpRm/JUQJHsR8IfBEiELC4tjGiNCfLgbrK6uCSnJySgtrUBOboG6G4zrgNpam9DT043+gUGce+45+PrXv4aKiqNLMITnajA5+xamZt8TQdeGqKsdY9Nd6On1YmoiJAJwHH2DE+jqEAE56UVaugu5RR7k5LkRCLqENJAgiERccGNSpGV0cRK+pDDaDqSjfkcZZmdcSksxP+dWQt6Amh8DIwqcIoEXylKj4UnZi9TsHiE61B4508g/8kiljPAPJKcA6RlARpY21BxRMzIXJpHRGg8KdWo9pmhEsM/MaNLD6SLmkZImgl3SBSnYRagHpVkU8Awjb/X5FuGWMklM/EIEelqq8d7rlyM8VSAkwI2srGyUlVYjNT0Lw8MDaGjYj57uDnR3DsMTHMBlt76H0pXdQroWERVSZ4gLyQ3zJA4+0x0LN34kKwSf2Xz2geoSsRlGw0dFasTP0cUKzsdY9x0WDCMUAROj8pZ/SJLCnIqMadYMSSJpohZN5SnxM3OEFKUuoiCjFGcv/wnSgher/Cw+CEuELCwsjklw6ua119/AlnfeRYLLhcKCYhSXVIgQSFAnQjc31QkB6kJnVydyc3PV6cAXXniBmu754jGJsfDTGJn8GaZn3xHiMqM0JePjHrS3lKGt8QSM9pZjISLMQjA/Py3h83C7/SI4hczIv5z647QVNTw8rJCiUq/50QJzgfM1CQvS3ghcnrDS8syGE8Toww658JmLjWkYxn7jmhsuhOZuMB5sGAgEhVwkIys/jNzSbiRldSE9d0CIGKdmeJVGArwxEuQWUkIBTOLEoqnVIYwmRWl5ODVk6ieejKLIgjyraTYxbukHM9vGtCQf4n0IYSAhw6Ib7711CRr2ni51CCEpyYeiojIUF1epyO3tjWhtbUR/by96e8ZRtqYGZ1+/C8np7AtunJe8JXPmTzcNCZZPDG1VN4dR9Rfj9FMkSGyCbVe2GCVVxaHqHzM6IBZf2kvbSF/TR0TM65Bn41aQB2ql6M9+npmLGSGUQ/3AQI/WovGd5BZJPNcigh4/qgquRG76+UgPnojkwIWS2p6PZGCJkIWFxTGHvXv34eWXf4Ox0TFkZWerQxFTUtLQ39eDpqYaIT8digBxJ9ItN9+MO++6ExkZRz5s7/NCZ+d+bN7+v9DZv1WElRvRSJJIKr8I/yCmxrMwM85zi9xwJc4fnDoi9DBNbYx+1oRHkyCnfTizFPQzpMc8kwhxZxgJEkkQt6TzZnWXi1vETTyXkCshSguzcPuGhBR1Iz2/DfnlPcgqnFPam/mI3nFFw+m5WRHOXFBM+IQwBUU4h4RA+Ul4RJgrEhIT6qqq4pb/tZCXf7goeV5sCnwSrDkhUi7vIsb6C7D/rbWYGS1DKOhRB2KWVyxHVmYuxsaG0SjfQFd3G3q6hhCZH8L5123DqtPbhWhJRsLASDxIJkxZ4quIDt2ceaKt/OlHhwNOwnMQJj8xjM/pK7adWhpqwYYHheSOSt2F4SUFY1qvZL3mh1NZnOIiP1cLyh1l0lJuMawj8x2bEDOm+5V9ojgwyxZrZhro7wYi0vckqDlChFgGSaovIIRIyiTZ9CUIaUy5FaWZf4ig9wxJ+eWGJUIWFhbHDAYGBvH8cy+iubkFyckpKCopQ25OIaanJ8WvHh3tLejt7UFff6+6qZxaoNWrT4il/mLAIbaurg5vvPEGamvr5dkFj5t3Z/FWdpcWqOofHXfpdJUhOebZaY5EgAyc7qVgmLMsJ0w6E06bxpmGBGlxIVGEblS4xTg8wS7kLduH4uX9ItQXpG0JihwliyAOUNsjyRTxEcPsmQ2fSUooy8MRIQ1hsUXYk/yoOAyXSNJMJHBaTuzm7aejr+EC+L2ZQiK8yMsrVlNhXp9PiGYrWlrq0dvTJSRoFLmlHbj0tveRWziidqsxX6WRYv6St9LySHmKS6iK0XHQUqC/MawLeSHrFuGiaDFq5xgJjxAULnDu61qEVAFdLdqMjSRgZioRc2GP9NWsImNevxAhIUOp6UJKxJ2WmYCs3EWkyHNqWgLSM4XACGnh1KJf+rBX8nz/LS4aBzKFK196QwJKqjVBXJB+I7nxUkMn5Id9xGePkJ+AkC6uJWKdWX/2o2kT3yUJU17SSViR+69CiE7XgV9CWCJkYWFx1IPaildffR3vbn1fflUnID+/ECXFlWpKjDfDt7Q0KuHH6xECwQDuu+8+dTUGtRpfFEZHR/Hmm29i69atGB8fV9u9zYGFhlgYcuEEnw9nTBjJD415Xhq+FEv9TJk0htQ4QX+ntohYmsYY1oPvZk4kKqfi5mZdSM6pxbLT65FfNqYFvbwCCmV1SDUX00jVWSoFdlgE8eSkXvNC9kGBzaKpOVFTbiLcPeIOhRbR3xbElvWXY27qRCSnBJGSkqw0gbwnbIrb4hsPCBFqQV9vv7ok96SLdomph9snRE1IELuMrVEtFofpFVWXmG02Wanmi4eq44wmPNS+UMMz3E/SI/0QdaGpfgENBxLQ066npBgvLTVbSEkAg4N9mJ+fg1cawqtJeFVHUVGR6tuOjg61tk2DfZmoDovk/WfsSyTMIpis3/HUuFRmIYCMjDTJwy35Tkl7x1BcEcF9v5eAC9cK4aE2Tggd14Gxvlx7xXVD3MHGxdb1QqCycoBTz9dxqTnimq2ZmUUEvIlYe+r/RV76nVIaX9KXD5YIWVhYHNXglQ+vvPwaxicnkJ6egZKScqTJT+aRoSF1QWpXd4daDD0xMY4LL7wQ999/n8QpiaX+/MErOl566SVs375dhNO8FnDys9yQC8IQCycM0fgkxqRzwhl2uHII40+b+LD4Tj/jJvnh2iJuZTdh6roLaafH7YUrgSczS74i0BO900j0zMLjG0cwdQi+4BRSsnuRVTyuCI/aui4Wu4faD+54IgkiqC1aTFzEnrfL0bbzSoR8xUJ03cjOyUUFD8cMpaC3r0utB+vt7UR39wgSfd049/ptKKwekLpJfaUesWZqxNzGj7vaSCBIGkgO2JwZIREDvZrczIZd6OlYUAc7DorfcD+nEoHExJDUoVQIzQCGhgfVO6YhOczMzFTfIMlwT0+P6idDgDlFy8X69OP9ZwMDA+o7YdrU1FQUF0sbhcAPDQ0Ksecut2nph0VULPPgtPP9OP28WRQvm0RaTkQRR05BGkyMAtINigSxeWzj4ADw3huaHF14NVBarf2Vlsi1KOQLuOzU/4GKvEclzRf3w+GLhCVCFhYWRyV4AvILz7+E1rYOBIMBFBQUo7CgRJ0J1N7eohbCcjF0X1+f+BfggQe/gnPPPVcJlC8C3Jq/bt067N27V4Sk/oW/dGG2GW5pH85NmOfDTXuZcIMjuQlDWmjoPhIOF27yMv6sC4lPWJjCfGRe+Zk4JEDmzi+ntoswttRC/uHZRFFE5xeFXCzAHarDCRfsQumKGfh8CfLeNBmigKYU5+GJ40OJ2PP6xZgbPRPJyUnKFBWVo7CwFJFoBC1N9epb6O/vQ1/vGMpP2o8z1u5DKDUsBIj10NNBnP5itbl7TZ3zIzYXFA8PAX1CHHo6FzE66MLkGNDRLGR2QOo4o9vn8yZh+YpqITVDitQQ6nwlyZj3lq1Zs0Zpd5qamg4SGoLvn4SHpGZ4eFjq2K/6kGkZh9qhtLQ0RYgGBqjFGkFkLkHqmoj8gmRUrQRWnzGOyjWjyC4OwxdYEFLJesfInfSTmlYUN9vEs4fU4Y5TQLu0YXSY/c/3I5WRpvA+2jQxHjWFpskc+yMjpQgXn/JXKM653RIhCwsLi6MBXLD7m9+8hu3bd6tftRkZ8uu6tFKETqr8Sh6QX/+16OxqV1qgiPwcvvKqK3H77bchJydHZ/A5o7a2VmmAmpub1fQXBaATZoilfTg3YZ6d/kv9aEgslj4fCQwnnHGcfs48lsbhM4W62V3GxdROMA6FuTYkQG4R8JoEGRg345I0mLOJDsZZ5DTQLPwpHcirbELpyh7kFi/IO5e6yX9tB/LQvusq+FyVCCV5hDRkoLJiOdIzsjA02IeG+lr09FIbOIzZyADOvGYblp3SJQUvYGo8QU0JcQqIZlD4S0cL0C/Bg70ujA0lKLIzMSYsIobU1DQh2/lCSIYxODio6mkIT1ZWFk4++WQ1pcX3TD8TRqJzwgknqGeGMy3baQhPYWGh0vTQj2HUADGdVFQIfjrSpV0ZmfMorBjBspNGUL5qChl5c5iLLmJkIAFTQs5I0Gr36Om5sy7Wi6C5dZ6GM2nMjqRI/cGI4eGQXCdEjRu1PuzyyGwChvuD6Gv348DOBVx6wQN45KHvyd9NPpv/pYYlQhYWFkcN3nvvfbz++puYmpxSv/4Li8qQn18iv5pn0SY/c6kF6u3uwsDgAMrKSvHggw/gtNNOiwvXzxE7d+7Eiy++qDRXoVBInWRMaCEXJx20ncOs89m4D+dn3AZL/dhmpx+fnX5HgonrdJt0nPIyF6ouJT8mDrU+bCttowlamp8Bnw0BIkwehJkqpL2wIKRobh4LCW2oOGUvotOViIyehyQhCsEkvxCUEhQXl0tcko1mtDQ3oK+/Gz1dY8gqbsO5N+xAVv640CchcEIM9r6fgGf/zYfGmgWMj0q+6p3ockmYaajd4dQVy6chaSkrK1Namra2NjXFSX/WmaSQU108jZxkh+GGDBHcZccwkmD2H78JrgtjWsbJzs5Wuxp5jtPCwiyS08aw6pRhVJ00hsLqWaRkSF4eYHwsAT2tmuCwm5SRqnPH2c4tQHsTcPoFwMlnQ627YrPY22wZCQ+1P6zSzLQQvV4P2uqC6GzxY7DLJ+TQp/p5UTKci0zjh3/yA9x/3/3q2/2ywxIhCwuLLxwdHZ1CKl4Suxt+H69GyFULYYPBZAwO9KKpmVqgNvT29KqpBF6OevPNNyuh9XmDi5+pAeJ0B4UIBagZRmkfyW3sjwo3oKB1EgwDupeSDT7T0O0Md6YzMHEJ9iUF98z0jFqk68yLMDZBN4kP20vhTmPIjDMewXxY/6Xl89mQCxNm0vKZpMnjSUF2ViZCQoBS09JRVroMWVk5mJgYRUOD3hbf3zeorg1Zc8FOnHJJI7yBKBaielv8guTz+D96ULt1BUZH5tDd0w7erWbeU3p6OqqqqhQJam9vV33AtjCM3xOns0gEeWEvtWGmvoyzcuVKJCUlKZLT2dmpLqKlP8M5Tcb76njLPYlTf/8QxkbDakt89Yo5nHXRIk44cwY5xZPwBKPqaACeZ2TWMKk1O2JznRKn67qEEI0OaS0QSY86RTpVTIp+5vSWFI3ZmQQMdofQ0exFW70PA11eTI4J4YoKufOS5PGdkiCRcOo+Zpv+6q/+CjfeeKN6p192WCJkYWHxhYFCmOcB7dq5R20oSpFRvrS0EoVFJZgTYdTa2oBm+fXP6zG4JZ5C6uGHH8aaE9eoX8KfF6gp2bx5M1599VWMjY0dQoDMEOq0j+Q2tnETh3t2YumzE04C4oznJBoEn2koBDndpciPY8rLEBonTN602Vaj/TGC35mGz6Y8EiBDghjXCZMnw5zp54WMcCt7enqWmiry+X3qklySYe626hEyoxdEd6G3ewwJvi6cf9N2lKyILYhmJvIPs09OXsQ//WUiGnaeJGFuIdet6p2Z8qjNWr58uapLa2urIjUmjPUtLy9XZIlrekh2jOaHdTZEieA3wXDmzelBKV2+i0xkZWShqGQeq08dQvXJwyionoTLG8H4BNfrSL8xKusas7nTjCdtT4tRi7UVQdLrfbjNntvr2WtcM8VqTk240NHgR2tdCrqaghgZ8Eh8TXgS3brP1QGbkrd5J+b90JD4cTH33/7t3+L8889X4V92WCJkYWHxheCdd7bgjTfeFKEcRjAQQF5+gQiZFQgGQyLwOtX1GF2dei0QtRV333UXrr/hBnye94ORNJD8cBs8f/1zDZBTmBs4icAnAdM48zPuw8EZdqSynPWgcKcQN1qfqakppekwYQaHK5N+NEb7Y2yTzqQx8ZzaH2M74ywF/RiPhtoT3mmWmZkrRCKopplKS6vUdBjJBrWBba2NGBBi0tc7gsIVtTjrqgNIydALoskS1PoYqZo/CAy2LuI//4Eb7sU1SEkNqKksrs0x5dJUV1crDQ6JDAkP66EIhLSDJIE7t/hMksSdXew3tp1pueYnLS1d0ixgemYagwOTSExYxImnhnHh1aNYdeYsgmlz6uDD4YEEtVaJa3yaavSurpPPBYrK5dua1tvxeREru4jmIMTtFlJD0sQ07Q0BtNRIfZv8mBjxS9kJ8HhZH/Y1Tfy9m749nJuGBJgasb//+7/HihUrVNiXHZYIWVhYfK7gr/AXXlwvJKdbBKAbqWkZqK5ahdycAhEsU+qC1La2RhFQvSLE2nHyKSergxHNL/HPAyQ9r732mpC1dzAxIRJNwKGSxilcltoMc8LEN3CmNf4UsPQzNuEMI/hs/IxNLPWjTWJB0mOID4W7CVsK4+esJ+2lBIh+xpg4xs38nWUYf9MW0wbzbMATrCnQU1LSkZmeBY/Po7RB5eXVyMjMxtDgAOrr9wsRaUdvz6AQi36cetkurDizS+JS45Ggpp1Mriw2JQXY904C/vr7LqQkrUJGRkiIdK/aWcg6si2sB9cCcQE0iQ7X+5Dwsq2sO8kuvzXa7Euu9zFEitNLoVAS0lLz1LlI5StGcMbFQ1h1xjj8KQsYHkrA2JBeoK0WMUelflJVHrZIIrR3G1C5Cjj7Un2yNLst1l0xbQ7XB7nQ3uhHw94gOhtDQny8UmeXhFHjw77ktKN+X+abcb4/AxPGdjvjkRSfd955+C//5b+ofrCQdyAdc+jXaWFhYfEZYGJyAi+vewW7du9Tv+AD8uuf26Arypeps2d4GF6DSAsejMg1QxQ6X/vaV3H55ZcrIfVZg+SnoaFBnf+zb98+JRwJChLnMLl0yDzcEPpx/ZxwCrKlbqalbfyNm4bCnVNcJD4UctQAOeObcuk+HEwc2s41QBSeNCbd0vQmX2f+S+Pw2YQT5pn1dbt9yBTCE0pKgldYBRfFl5VVwef1yftvURpBTol2dQ1i0d2OC2/eg4KKsVg5FPTMTxtqUFhMZgbwy7934Rf/nIDCguVIS09Wu7S4MFqXqb8jruXh/XMEie5SrQ81Qjzvh2mmp6ckziR4TxvJSNUJ4zj/qkmsOXsGwRRONSUowsN6cJprdASKDHFL+5i4hwc4jRZb4yPkJytPXyab6FlUa33C0wnobgmguSYZHQ0hDPd7JT8pixohtb5H14n9ZgyfCfPsfE9O0N+QVAOSv5tuugk//OEPpc/tjjHCEiELC4vPFBxi3n77Hbz++kYRJmH4Az75NZ6rtEDql//wIBrq9+lf/iL4+Av8iiuuUAcjcrfNZwUKCG6F3rVrlzr7x0yRUFhSE8DwI5Eg2kbwHE4AEUxrBNhHgXGceRLOdBRozmfGM3FJfEiCzHqfpeUdrn7Gz8Rdugja5G/iLc3jw8qgm+FL0xCsY3R+AUkpacjKyBZy4JHvwY+y8mpFiufCs0JGD6CtvRF9fb3o7+tT9eLZOpWnbcPJF7XBH5L3wktTJXuWoBYZi+3yQN1h9qPvuvH2qwmorKoQMpOudn/xjCe+U7aT9eIaoIKCAlVP9h/DSYg0UUoQgpaO7JwcTE/y/KQplK0YxTlXjGH1WWGEUhakPlxvFStXK7zU9RqcBuOUF+/76uvSV2RkF+h1PjzLSF0WK4kGu32o25WExr0pGB3wS920Roh5mX4z3x6f+f6dMN+WM65xE+Z7Me/J+f2Q8P/hH/6h/Mj4GlKoQrOwRMjCwuKzQ0N9A1544SX09vUj4PfLL2Iuhq5CcVEZojJ4t7TWo6WpTn6194m7Wf1K//a3v41TTz0llsOnCw53+/fvV1NePP+H6yWM8CcoLGkosCkgKWCMQCKWDpdO4eOMY4SUCTc2BRLdJo4RcCac/ibsSM8mPcG6sb6sK+u8VCCaeE4/Jyj4nYugCcY18Z1uwuRHOPN2xidMGG360Wb93G4v0tOy5DtIhivRhYz0DFRWrhDCkqPOiGpo2IfOzjZFiIeHh9Q0VFJSUOrmxWD/GCrP2IJTL+qE189+Yf+xDOlXKZanUnc0JOB//akbDTUulFeUIjkpWfVJX1/PwQXTrA/XB5nTx7kOiTsAZ2ampRwPohEhgq4FLD9pFhdcM4kTz+FhhtIO+U+tQZbyuNCZb44Lmid4zs+EPqAx9jqVzfU9jO8SgsMt/V2tQn62p6GlNknS8KRxId1cPC1MjvVi/zj71PSdead8P8aPcWel3karNSkkjn4EbcZhns78DKjp/Ju/+Ru1Y0wTPwtLhCwsLD51ULA899wLqKmpE0HrFRLkQ15+Eaoquf2Y1yJ0o15pgTrUgugxGcjvu/de3HLLzR84kPBIMELBicMN/ASF3dtvv60uPmXdKAAYx8Q3hII249IQjGPiLR0qnc9LyzXPtJf6HQ4mDm1Djij4jJtwpmc81pVCj8aQNyM0DY5UL0OAaLMMhi81hLP+rA/dpp+Mv4FJ98EyWc8FdRRCRkY2PF6W60JBfjEqK1bKs0+tCeNUWF9fl5qm4nb39LRUeH1elQfB+7hGRyax/OwtWH1up6QjK5H+IuGQcF4w2rLfhWd/nojJURfKylORms4Tvt3Y+/483t86hcj8gpqi4knlRcVChKRunBKbnJA2Lc6h8oQpnHvlBE48KwyPTx9oyJvja3fps31OPQ8oLBf3pBCgca3lYTOdXcH6cKEzr7loPhDA/m3yvbcJIYt6JYz9yakq0zcfXBtm+m0poTF9TiJTUFCIW2+7AxWVVXj6qSex/f33JJzb4uNkifGdeRMkzNzxyB1jl1xySczXwhIhCwuLTw0Ukq+99gY2bdos7gWlBUpNTReBtwy5eQVqCqepqRbtHU3yq78H7e2tOO200/HII187uHDTDOSfFIdLx+mODRs2KBLEsp2/gBmfxmh+aBt3PDxRhKYbvEl9bpYHDhqBxGFTp6eg18/UBBgBp4UjbcbRflrofRhMXLbDuAmSEENajD/rYQzrzb4nnHkYGD/mwe3jhtQwP9rOuEdyMy7JkyFezJPmcG1iOoYxHoUzt8XzZHD2T8AfQKUQ4uKSchHq06it3at2hfX29SjDMlJTUlQdTV4GUmMMDY1h5fmbseYcxmXbNPlgNXj7OjkGNTXTU/p2dWpl6D87lYDanW5sesWNtvoQfN40pekpXT6Oc9cK+TlnVj2PDiZgRMgPr5+Qpqot7cLZse99IK8IOO8KQPic9HusTlIeT3HmtNfYsAsNe0Ko2Z6C/u6ARJL+9rF/+J7ifWX6jm1zts/4E/RnXxMZmZnq3Y2OjMp3PInyikrccutt8jdTjhdfeA6b3n5LfQMmPxqTD23znkn6uOuNROjUU09V4RbS19JJurcsLCwsfgdwnQ2nwYZFUAVDATFBlBRVqHOBEkVStLU2oKm5Dv0DvWhva4NPSNI3vvF1XHjhBWqg5lDEwZow7sP5OWGGLxPXuLlLiKc+c/0PhYkhQCYObQppkgiG691VUREmi0iUumRkuhFKCmNkaBCdHUOS5wJS07zqdvD5KIWKD9k5QaSl+RAIeUTwuoUo6UtHuX4lLKRpcmJR8mU5NDzwTwiTi7/SVQ2UYDQ4UltJBowhNAnTv/YNGSHopiA0zyY/A6YnAWI/MMxpiKVuA6eb+ZlpNGrM2G+mnjR00xhhPz8fgd8fEhKUrbR8JEGZmVlYvmyNujS3t7cDdbXUCvKy1C6MjA6rG+WdJx07yzfgdR6z4SnkVO1G2epW5BZNq/uzpicT1G4tTlEdTEZbuoFkSLpf2cEk7upyYWocKCyT95pB7U0CpDpqjY9zJ9rIENDdxrz1Lfr5xZoMcc2PIT+8sqNme7IQoBQM9/nl3TCc2rz4OzD9RPDdOQmRcdOfz+xXxi0pKcUp8iOBhzhyuz7fHxd9P/H4LzAzE8Ztd9yJ5ctX4KV1L2DDG6+r98/36yyTcPYhF9OfccYZ+G//7b99rrswj3ZYImRhYfE7gbtynnnmedTVNcDvE2IQDCA7i7eDL5cBPBNDIwNoaDyArtjaj76+flx73bW479571AF1BIehpULPOZA7h6nDPRs0NjaqU5/r6+vVsyFYTpA0UNjQpkDXpIKH+bmQnDwuxKcPTQ3DGBzgScskIwkiZBaw8oRk3HJ7PsoqAko7NDw8h97uMPbtmcD7740gJ9cjwjJRhKb8imc6t96Gnp0bQmaWEMOgD9F5nwhinpXjlbJdGBtLVBqHmRlNwqg5oIaJdWZakg62zwhJgjbr7/RzEiHjRzA9t4GbfIzNOLSdxsDpXgqm01Nqiaq82Vk9hWiEOdOyXvK/vNsMpQXi7j+fCPGS0ioRvsskjgvNzTVKM8i1O2YhM78FD/ekL4GpH8sw9WcVeVjivLyX4aFR5K94ByvO7NBrhxbYPhILMVqhojRCJDLcrcWzD7nAmjBdxepTq8STnNsagXYx1AjlFAIFZXraTU2DSVwuah4ZTMC+bUlo2J2G8UESN6mTkFydl/7mzHswfUOY/qHtjEPQXVhYhDPPPkeRH+6mI3lmehr2N+81W/fC89izdzduvuU2rF69ButffglvbdygpszYP4SzDAOGcZ3Uddddhz/90z9Vi8UtNCwRsrCw+K1AErF+/W+w6e135Be0SwbuoJrSKC2tRn5BKaKROTQ08UygJgz096GlpVn9Cv3mNx9Vl1QSHH44YBv3J4VJS20UCRDPhDHCkjB50iZ5MIZCRZMhEZA+F3LzpnBgbzNq9o9IXE1+CGYzMx1Vh9etOSlFCIyQpRQPxscjOP3MdFx7fS5+/atuFBUHsGxlCPU1k4rUpKa5UVwSxK4dY3jz9SFctjYL9bWTWL+uT36VR+XXvQt+P/NyK+3BiZJ3dm6R9JFfBC5vc9cCzQgzTS60oDVu82zCSSYMQSKJMlNgRjhSmJp+MTbh9HP6E8zb6Wf6k+SKbn4DJg7LZfk+r19djOrzB+ESf144uqz6BOTnF0m/jaKmZg/a25s1Ke7vlz71q2srDIEwMATAGILlmPeniZ+QwQUPpsO9OPGSbSioGFUaObVDSziV16dPZ+YUGo0hQArSLM5kSjbqYENqiKhN4logxuXi6ziRWlQHG9bsCKF2ZzqGegKS3C3kie+AhEb3jfPbo00/0ybzbNqwyHcYS8P3xb68/Iq1OP+CixQJ4snqLc1NePfdrWoa+brrbsCaE0/Ca6/+Blu3vIObbr5VvpuT8eYbb+D1117B1DQXe8eJLt+Hsw7sQ24O+P73v4/7779f+l3YnYWCJUIWFhafGNu37xDisR4jI5wGCyIkg2p+XpEiQQFx9/Z0xBa/dqOzs0MG+Qi+8sBXcM01V4uQESkTg3P44aBt8FHDEuNyoOfuL578TK0UhYkZ+J3QhEdPg2myQMNFsgk49zwvqpaN48d/W4O62impW1xSckorGErE7//7cmTn+PAv/9CqtEQl5UF86/fLUFoWxA//uAY5eV5UL0+SX9vzItDdWL4iJCYZ//C/WtDXG8Z//NNl2PLOEH78v1oxNjIv9Yy3k00mGfP6FnHLHdVCugqkT6n5iMdhvdkmp6GfMWyzIQcUdkaTZIQi/Zz94iQVNAZO91KYcg0Yl++RNss1hCg1NUNdLupOJJlzCyEuUiQoKSmkLs2tq9uvzonidNjk1JTET1GkyoD5mTaYehJspymHbidIbkhiPMn1OO2KA8guCKvdWCRB0gWSj0Ri1aV5qoXyD6fIeEwUd3zNztBTkyJGYzOZxuPlmh+gbo8fdTvSMdiTJAJTkx/dVeqfD/QLn41t/Ag+c/q1vKwCp51xlpDnIqmfWx3bsHnTW6ivr5Xv8QL5GyrHgQP70NTYIN/DNMKzYSHVJbj7nvuRnZ2DXz72MxzYvx/3P/AQTj75FOzcsQMvPv8sJibGpS90n5k+4jdA6LL1RoAf/ehHdsfYElgiZGFh8bHBNQZPPfUsdu7crXb08FclTwPm1Rg5OflCBkaFAB1AR1cL+uVXbFdnF8459xw8/PBXD57bQjgFxScB03HR8+uvv45NmzapxdBLiZXJmwO/IUCGKChhMOsS8uPB9TcuoLamG0/+sgujiqC4RFAsIDyzoLQ6M9PzCCYl4qxz0lFZHRIhxPuvfEhLd6O+bgpvvDqA+x4qxqmnpSoS1d46rbQ9Z52TgW3vjmBqch433ZqHF5/rw2M/lTKG9X1ah2glYgjPRHD1dSVSXiUmJ6ltiQt7pT2I9RXrb9pGQ+hn/uKPkx7aSwkPjfOZMP1FHM6PbpqlYHjcf1EdiJmckgG/PyDCl3duJalt8aXFFZidm1UnRLe0NChizCtTyCF4ho0ha7QN+XGWTcFNw/d4aJnEIqLzLiE1LuRWNKHylFpkF42r9TuEFKVITmEZINVSWiJOQ3IdELU+7L5YF2lIsV4hP1xoXb/Hiz1bUjHQmSJluqVu8f5hHZf2iXmmbdpDmPelFikXFeGGG25CeWWVeqcLYgjGpeGi5y1bNkv50+LLE7eTsXLVapxy6mlqvZAhuLt37cQr61/CFWuvkm/vdOnTXvzql4+pdVaMw/LMu2f5rA8N3ezLf/7nf8Zll12mwi00LBGysLD4WOBg/tLLr2DH9l0yTCeo6YySEr0YmoNIS2sDWpvrMDjQj9a2VrXm4xuPfgNnnXWmGog/7lCzNJ4ZyLkAev369erkZwpGCgX6E0xDYwZ8ChpjtBaIU0Zu5OW5cdnaKDrau/CLn7Sjr3cOoSQ3fB6RiosiKUWYuwMB+OYm4JVf/l6/CJZEIRpCTDhdxZmQuVlNQDzU7Eh50egipqckrfSJ1AIdbTPSdg8uuTxLaY3y8n1q6iwQTMT/+7cteF0IFNPoxbTs1yiuuCoHBYXV6O8PSH1JZHSbWG9nu+h22jRcc0MSx7wYz5CJpYYwtsnzcHD6M97h47Luuh7BYIpaC8TDEV3uRHXpaHX1CerG+P7+HjUV1t3VgZ6+HgwNDSIpdp8Y35+T/NAwP74vfmu0DeJ1YA8D83NCCjxTKFnVIASoGenZXB+jF0vzVGeSnf5eoHanvNJ0ve09ENLaN2dLmCVJDrV/7Q0e7N+Whvb6ZEQjPriVdjBONmkOB1N3XT9NPki6c3JysWLlSiHNdUhJTcUNN96srvWg1mZocFD9aGAc3p3HnXUk9T//6U9Un1x6+RUoL69QfUPwHVObRHAt0K+f/BWWLVuOM886GyMjI0KEfoGuLp7GrrfPm/4ydaabJKhIyNjf/d3f4aSTTlL+FhqWCFlYWHwkdu7chXXrXhGBP62mObKz89SdUMkiZQYGetXC1+4eEXbdnRgeGsatt92KO+64Xe0A+rAhxgzYBs64RgjUiSD5zW9+o2yGm1+9hDM+3Yb8UBhx4Kctok7qnCh1GURjfRtqD4xhZobExoVERDEaSUDeeTfghjvuwUJSFt5omUDr8/8Az55XsDYthEtOOQVlJ6xGy7bt+H/f34mOmSl4U7OQVHYCFoWAuAbrEVicFGHHxdJcSEyNAImODLDyH20uhB4bjWAmHJU+jGJ8jPeBRZGU7MZf//flmI/m4s3XeSEmF1jr/jDtMdBt0f50kyiwjwyRcBJDp+3sX4OlfkufWYbpW2M749CPwjstNUMEeUjVwef3KlJcUbFchTU11aG5mQuiu+W76Jb3ERGCmCrx9OJt834JtpPkh+/MgGWwTFMXrt2Kzsu7TBtG+Yl1YtqQnCakYzYB4yPA+Kj0c2y7vPAQ9HQCu7ZKvaX651wOFMc2SbE5XD/Es376u6AWPTftzcTkmF/qRQ2Nrpdpt4FpP+tKt3lmO0xd+U6oobzltjtw5plnyY+G7Xjv3S24/IorUV5RIcS7Fy+++BzqamtVe6kVu+32O4UwrVLpn336KckwAZdedjnS09LVvXw8I2jf3t04+eTTcMXaK+EWwvn4Y79QGqYLLrhIE6if/QTdnZ1C3jyqLqZvTR35vYyOjuK+++7Dd7/7XSFgOcrfQsMSIQsLiyOCO3qefe4FtLV2yK/4ANLTM1BeVo28/FIR2tNq909rG28G70VbeztWyYD+jW88om63Jj7O8OKMYwQMp782btyozv/hAE7yYwZ1Z3zjNgSIhsKI/jyAj8jIHEdrcwv27xlWGgFqDphqQR7mE9z49//P3+KWG6/Hr3b1YEtjD1o2PgXfhl/h/3f/nTjhhpuQ2FCH3FVr8LP//4/xX1/bgpV3PIr0E87D0MwiZhYT0fr0/8TojrdRnDuHR+6dwLbdPrzxThARKSsyl4D0VCE8SQsIRzh9xOlErcHhYul7v5KPlLRsrF/nxuCAkCAP26/bRUMBZtpobPoZYWxI0OEMYWzC6U/oPoo/E4ZsEQxzxomXTy1QSIR4OtzCKLiDLDklFcuWrUJebjEmJseEtO5FR3uLIkFcA+PxStuT9YJowhAhvisz9UWYMuPgOU+MG0VeeSsqTmlAftmo2uE1NZ6g1vBwKovkxyQjKWprotYIEJ6GglIIYdILoLl7LDy9iIZ9buzbmoaBrlThHT5wxxebacpn/zrJhPFn/5g+Z53p5tEAEXFzqovamtVrTsRNN98i/ZOKJ371S1RVL1NnZY2OjuCJX/5S/l5apB5uJFILND6upr9uue12ZOdk45mnnhKSPIprrrtBaY+eeuoJbHvvXczOhHHl1dfikksvU393/+df/0UIZyWuvvY6+cYi+L8/+d9oa2tVC+SXwrxTEqbvfOc7ePTRR5W21iIOS4QsLL5k4J88B/IPAwd0ngy9ffsuESBaiBUUlKgLUvmrk9cgtDTXoa+/B50d7SJIEvDgQw/isksvVaTFlOEcXpxuZ5iJS6HS0dGhdn9xFxgHcOblhDMPwkmAaJhGTw+4kJQcxfLlU2hp6kNPz7T8Ap/H5MScWruj1wBx59EiUgqXo3MhHRNDA0gebZW0szjFm4jvXXkp8lasxLa3NuKJffuxNzwP96VfR9IJF0PEJFYHJtD66i+QE9mIGy8dx7lnzKqJlL/8u0xFhFZUzeHKi6ZQWhzBG5uC2LI9gLkINTcUSlGcf0Eqvv6dFXjn7SQ0N/JmcYZp4cu2sK00RpCZd2bC+Gz6zbgJYxtBbuJ+XDj7mOniz8xHa4G4I8wtdeU6sbzcIiG+KxEKJaOruy12Ynin2hU2Pj6h1rr4/UI2Ynmx/iQRpl2EqZ+uK4W3EA0hQMnpw0J+alGyshOhpKhEkED5n1Xi+p/xMb1Qmvd7dbQCw/36nJ/KlYBU8eCZQgmuRXS2APu3hdBWm4G5mSR1XpBSF9FytHNp+2lMXdmnZtrr3PMvwIknnih/Hz489+xT2LnjfQlPVBqeU08/Qz3v2P4+rlh7tdot+dyzz6jdXiR+Jl9qhXgW0M23ChES4vPLX/4CI8NDuPW2u5CTm4u33nxDiOWk2iZfUFgEn/T3uhdfwDubNmLVCWvUImpql/g3aPI1cGpOWX/uGPvjP/5jPPDAA2pa2yIOS4QsLL4kcA7mH4Zt27apabDZcERNg2VkZqFcCFBGeiZGRobQ2Fgrgq5D/drv6+/D5ZdfplTumZmZhwiRI+FwgqalpQUvvPCCmv7isxHuzrhL3WbqyximIQkyoOaChIiLk7kjiDKCG5RCIgMSEyW+CMF5EcqJrogIM5GYQmMSXEKShCBNzcxifJKLn2fVNue56agI3FmMTSdgIpKEqbFphIdGUFy4iFPXRJGXPS/CcQFNbV68t8uP7zwwhvNPn0EoKIJdhPCjP8jBuzv98Hp0Pbim6LQzM7B85QqMjIbUuiNqidhmQ+h0G7RGyPQHhTBtgrZzisnEI0wcA4Y5/ZaGm/KOFI918guz4CnhiW6POliSa31Ky6pRVlqtiE1j0wE0Ndejv68Hfb09ams4d4Wxjob80D4S5G0hOpeo3kFeRSsqTm5CVtEoArywVIgRq8jmsUo0nAbjtneSn9YGID1LSFChzovFkENPTS6ifo8bB7alYbSPWhC3eh+mPwm22fQz62r8TZ/wOyOpqKyqQlFRseQ5idq6Glx08aU444yzlBaGW92f+NVj8n7mceNNtyArOxv/99/+N/ILCtR2ePbXY7/4GWpraw5+o8yffcIt8xdfcpm4o/iXf/oH1Q933n2vnr6ST968V9brjddfFRL0tqoTwf5kmDNPA6Yz75P+PIOIBylefvnlB78TCw1LhCwsjmOYwZDGOfgfDrzj6cknnkZnZ5f6xcht0MXFZSgsKlWDdGtrY+xMoB60d7QhPz9fnQxtFl4ebihx+nEwdpbPwZvn/jz77LPqAEQzoJs0h8uPRIC/bCkAmBcN05m2mXYSpiyTj342/aG8DrrVM221CJj/6rTqLBpvbM1PIreMA8nJ3GFGjca8CMA5zEXCmBepTOI4ORnG2GgYw0Osp/abnuJWfQpzXQdu3S8r9+PCS1ZhYiIDU1OssyaoLJv9pOulFw7Tn4KYbTZ9aNpM8Nm01diE000wv8PBCE+TjzOeqYfPx6tSMpRNwZ8prKOyaqWQ5GwMDvaqbfHdXVx83oPBkUEhgCE1lco6m916S+ujwfZS++NGcvoQyk5sQOkJHQgmSbtZFx1FgYSWU2BcEM0zfeakT1lV+vM9MUyRXiE63a3A7i0htNenIxLmwmx9JIFpm2knjWm3qR/rSk0NDwetXr5C7dqqqqpWRIIHHHKNE9fuPP7Yz9Vi5TPPOke+C7faUcn8eG7Sgf378Pjjj+FiIUvnnX+BWkj++C8fw769ew6WSa0rp7duvvU2taV+48YNStvDaas77rpbkS4ukqaGaNeunWqKbGRkWKU1xIffh6m38XO2i2B7GI9TbdwxtmbNGuVvEYclQhYWxyHMn7WxjdA8HPjrkmcCbdnyHjzyaz+UFJJfo3moqlgBvwi03p5OtfC1r79bbdGdFkl05x234/rrr1fC4cOGEBPGgZhuDtYU6rwq4LHHHsPOnTuVPwdt2ocTmCacApXCxghuwuRPmHSHsw1x+KAxO5e0IDTChNDl0o55CPROKZ0nbVbFVIdJSZY45cJbInx+aa9L4iMqBCIi4ZyKmxNiNIPUtJD0QRomJ1gH3T4ats30AUkEjZniMG01dTdpaEwffRRMXANTlvFz5kdwp5LPFxDyl652evkDfhQVlKBcvg0uCm5paURzE8+L6lGH/s3MhpEsjSchIXl2lmXqp/2E5Klb3ueRX9GG6tMbkFUwLu1iuPShEBvVrxKVflxvNTUBTPPQQ+78YlY0zEpsEtQZIZQN+xNRuz0NQ93pkg/XlZFk6vfPvqRNsA40fD5oi39E2FVxcSkuvuRStbaHpI99xO+C3x/jmm/k2Weewq6dO3DdDTfi1FNPP9h3UemzZ379pDoI8cqrrsGFF10s/ZcsJGgvXnj+GemnXlX/E088GVdfcx3yCwrVjq9fCXFqb2tVt+Jfcunl6mys3bt3YlBswkl0WF/n3wGfWbbTj/FMnbjm7vzzz8df/uVforS0NBbDwsASIQuL4xRmIPww7Nu7D08//TwmJyeRIoN1alo6SsuqkJ1dgJmZSXU3GBe9Dgz0oauzE6efeTq++tBDahuuc+g4Uln05+BMIUTw8DwSr//6X/+rOgeIAzgHeMYzhvk486PbgH4m3BmHcKZdGmZAf0KHsW58+mD+rJOxSURo07C+mjjFNVCEsZkXnSYfeRIvrQVSUfgolgRJfroOTMv8aBtBZvrMWY5xG9v4O91LQX8DZ7hJZ/zMs9NNEwgkiRBPRdDvR3Jqqro2JS+/CFOTE6hv2I+ODi6I7sFAf79qq/NwROKQMvifOvXZhWDaCMrW1KF0VReSUqPqNGgSHe70aqkFpAisOlXSS7rRYb0eiNmQYCmIm2SJt7kLP8eerUE078/A7FQAbg/fme7Pw8FZJ/Yzn837JmE466xz1CJk3u81Nj6K2poD2LVjB/Yf2K+2rN9+x11IT0/HU79+Ajt3bJf3kaCuu1gjxIYLpxsbG/C0hFHDyp1dd919L/Ly8lX9SYR5aSrj8cwlfkujIyMqr6amxoPv1kna+GxAN+ts6m3iE+bboZ+zfdRuMc4f/MEf4MEHH1Q71SwOhSVCFhbHMfjn7RxIzTO3uD/x5FNoaGhS02DJMjgWFpaiqLBMhIILnSLg1AF4/b3ya7VDaQK+9vDDOO+88w4ZaIkjlUGbAzFtDuz8Rc1fxg0NDfj7v/97tLe3q1/cFELU9HDKy5mXyYO2M3/C+Jk4NEeCM88jwaQ38ZzPxu0sg/5GCFGYUTtC2xiTD20joJx5Ec4yTDzjx/4ybpZjjDPfpTicn7MMwjwvtQ1MPLYhlJSqFkAHRGjn5uShvGKlIsvUENbV70e32AN9vRgWQe7x6j4wWFrefETq7ooq7U/FKU3ILR5VO7jmZhMOnvtDTc9QH1C7R097rT4NKCoXwiN8gF1ompco6aLz1P64sF/t/EqTgnjhre5Dlm3KN98q+5PfGd0mnIbPJg3j8iTnlatXq6mqhvo6tROLxJ3pObV01TXX4pRTTpO/jw78+snHMTg4qMJ4mvo999yvzg1qbm5SxIaaHO4k491ha6+8WmnUeBEtu4R14bdPkvXyS+vQ39cn/ROvE0H34cBw0w6Ctkln0jJ/Tr1RY/vNb34T9957ryVAHwJLhCwsjlOYP23ngEoywispNr61WQSMSwm2zKw8lBRXICiEaHR0EO2tjWoxNKevhgaHcN0N1+HOO+9QA+mHDRcMWzogExQ0nBqrra3F+++/j5qaGqWBUotMRcgMDQ2pyyCZhsKIgoUwA/zhsNTfGdcZRrezLs4wp/+nBZMny6EwoiGpoE2iQGOEsxN8pjH1NUSIcZ3GwLTDpPkwMI6BcTvTGbcJC/iDQljTlBDlYnl+G0Vi+B6pIWxpqVe7Bfv7+jE7GwZ3MrF9S8vh5afR+UQkZWjtT9HyLiSn6bVd3Omltr7zEGUVn1O0QGczcGCHtE+aetoFQGkVyQzbq6+84KWo+7b50bAzA9MTyXCprV/MMz71Zdpi2rfUVnWLGfqZ+Gyf6WNew8KpvaysbLVGaM2aE5Gdk6O+WXW6uhAdrgNilpJUbBduv/NOddYPp7meePwx9Pf3qX6hFignN09pmqqrq6nMUocs7t61Q50rtPRaDFNP0xb6s34GzJMwfs44/L7o5o+K22+/Hb//+7+v1vJZfDgsEbKwOE5xyEApQmLv3v1Yt269kJ0xEXRJSEvPUCdDczfYuPwk17fDdwkx6UdHRycqKyvxta99FcuXL1f5HG6ooJ8ZuAkTx9gctLkj7Kc//ZkiQXrRqv41TJU9hQpJklpQK3XkTiOSIwoBoy1i/towxzjhWVr2UjjDjDvuFc+HoFvVmV4fbKbC4cpb6nekOqm8Y2Db2K5Et5Ajt0e5jSaJoCCjYTynWQpnngYH27HEvTQun009dTxdXiiUgiQx/mAAvD2+smI5cnIKMDTcL8J7nwj5djUVRvLKNBS8TK8N8zXanwXkV7Sikju/isckHjU+CRgX8sP7vaI8+FDVQxtObw30Asmpevt7ajrrJd+P6pJFtNa7sGdzKnraJGBBvgt16GS8Dc72GPCZ/Uiwbc4+oNv57MyHxKWouAQ33nQrysrKFMGi4VlI3UJynnvmKXR2dqo0B8uQ5DfeeAvOOOtsNU3I+8B4iKTpH4LrrUiu9LulJlG/e1OXeLz4dJ2znvSj20n4TFyTluD03jnnnIO//uu/tuuBPiYsEbKwOA7BP2szOLY0t+CV37wmdqtS4SeFklCQX4KComJE5iMyuLehp6cLw8ODaqCflwH7/vvuw9q1V6iB3DkQE+b5w4YOhnEg5zqJf/qnf8KWLVuF9EzKwB3XcmhSpAmAPj9HD/QUsNyGzAFfF6n9OejTOBcsG4FgbP4yZxq6mYb+XI9BhMMzkp7aJh2X4bQNlB8d9FceOi+Wr/6NRWU6wpn248BZnsnDCfqxvzl9yLU28TbpuhIfln5pPLppnG4nTF6E1+uT74JTYSE1DVoYWxDtlfq0tjWhqalGbYvvH+jH2BgXNVOQx7eaS27q2ovkjBFUnNyA0lWdCCZTq2XqC0RmNQmiNojaH+6kG+jSz4XlQoCKWSchSREefLiodofV7gzgwHvpGBtOipWn36n+DuLtM/WgbYiCeSZM202fmvQEn42b3yzJeWVlFW6/8y5kZGQqom7i8EwtngX0+mu/wbQQDleMrDA/Lnw+/4ILFRHh1vnOTk79xtdMsV4E67C0bGc9Td3pNs/O+MY24caPYD2obb344ovxF3/xF5YIfUxYImRhcZyCazd+88qr2LN7nyIcwRBPhs6UX7nVCAaS0N3brn7hj44MqfvBunt6cN555+IrX7kfeXl5sVwOL3QPBxOPNgdvDsp/8zf/HetfWa9O0KU/B2360xAcw0leGJ9CiPWkTaFHUkCSZMJoOwWGzsccpHgoUeLiZLqZjpolCjNOvzE/rtVg/homP/Wvcsdh2qMFj36OCx3C1McpjJxu0ydH8jNuwvlM8sapKdbdaBUYdrj8CPovzY9wpjFgPPN+aELBFPAUZPZLKCkJ5WXLhAiVYnpmCg2N+9HW3qJI0MBgP2bDc9Knkp7EVbKNznO6bx6F1R2oOq0ZGfljEs4gISex8kzx9J+LXXra0QSMDAr5KeHJ35oYyWtT01897S7s2Zqqtr6rO7/cbFec+DjBZ75j0x9sD+HsH4YThogwjEZ/K/pbpTFurq3h93/7nXejvLwSO3dux/DQkLrpnf3DA0W5SJqXpPK7Zhq2+JxzzkN6RgYOHNiv1hDxmzPfrROmDayDcdN2Pps6OsH60s/kx/yX+tE9LnVau3Yt/vzP/1xtarD4aFgiZPFbYWFRfrbJp+NyffBId4svHtu378Brr70hA/WECFQK1SAKRLjl55dgcnoSrS316kLMsbERtaYhKzMLjzzyNZx62qkqvRmYjfvDYMJpc1qLNgX4k0/+Gv/8z/+E8bFxtRDUGc8ILOcAbmz60T6cH20aChht4gSKW+H5bNLq8nRZmhjpqQkKRIaZemg362PKYx3j2gM+k6wxL5WlAdPRZjKnfwxM67QJp9sJ48+60G3qR/CZbaSWiMaQI9bP1P9wMP7OfOjmNOTU9DR4xUNubgEyRHgH/QFkZueqE6J5fhRPhm5sPKDWivX392JkZFTKombEpe778ngWkFc+gPI1bcgt74fPz341faWKU5Bqg0o43gM2Ocbt6eIp4fI5CJnSYbzzS6qElgN+IUDpGOpJUutmEhIO/40YsC3OPmAfOdtK8Nn4EeadEkxnnvlNGH9OjfEqmdtuvwsrVq1SC5p/+YufYvnyVWqxNAkj30F9fR1eeO5ZdZEs03Kq13yXBqaOpp6mTMZxEhlTNm2mMX4mPWGIHGHiGDjdJELXXnst/vRP/xSFhbETJi0+FJYIWfxWmJnrEtMJb2KWDKLFMrBZQnQ0IByexbqXXsLunXvUYBsIcMojBcUl1UhKTkVnZyvaO5qFAA2rnSpUo9900424+eab1LSIE2aw/aghwoRzR8z8vBZer732G/zDP/wYHR1dB7U6hDM/PXbHBYB5ppvxtV/cn37mkL14fupf5TbgtA39NCmKEydtx/1MHgYUSlq7pDVM2q2FrLGNkVarutEZr6c2DFNRFLSDU0QM0uEa8X7Qfjq9cqnnOPhs8tHls+7sVxIikiNqkPjMPJx15TNtElRqOmiTCCUlJaO4uFwd/seDD0tLKlFaWq3SNjXXxohyLwYGB4TITkgaF/yBReRXCPlZ3Yb8qn54fUJg5uJ1Zd1pyANocyH0xIg+/0eqwJnGOCSc2p+JERf2bk1B/a50zIV56anUWeLxPekjBw52pGqLaY95Zn2X+rNv6DbG+Jm45tmZxhlP908Sbr7ldqw+8UQ0qe3wTwop7FIHKFLzw2mvPbt3qTOBGJ958RtjGaYcU76zLBpTB2MbPxPH1NUZlzDpGW6eneEmPd8z7xN75JFH7J1iHxOWCFlYHCfg5aRPPfWsCLEWEVoB+ORXa0ZGjgi8SrUWiDt++vu7MTY6DF6munr1ajz00INqQeiR8GHDAwdrJ/iLmFcIrFu3Tu1MoxZBCwEdrrMywl4LHcIM5samvzNMG7qX+ms/57O41DNh8pOSxdCtBcfSJuk6xrVN2mjBxvyZjcmLadknWlBpTVOcPFEIxsMYz5RFN/MlaSFh4ToUClCt2aEGYUmlCJZ7mPbQNm7CvCPmz/w4pcZyWA/uHiL5Me+KUXNy8lFQUIhgIIi09HR1f1xWVq46tbixsUa+jTb0CUkeHBiFJzCOQiE9xSu7kF00JCRlAZOjCRgTgsOt7iMDQPlKQHi22ubOC1Cp+Zkc5ffBOmljWkeSxLN/Olvc2LM5Dd0tIqgXhCiLH9vBdpm+MjB1X9pu4zbtN+kNmAef422PH4ZoNED6XcW1SSYvpr3plltx9tnnqmmuX/3ql+jt6Vb+JPx8M9RCak0i2/XBRc+0TX6EqQ/hrBdh0hnbGKbhd2K0QU6yS5twlkEw7n/+z/9ZftzcrDRXFh8NS4QsLI5h8K+X4yEXsD7xxJNoaWlFsvya5YJobovPySnC+MQYWlrrMTjYJwKuV+3Ouvfee3DJJRergfVwONKwwMGXAy3V+mZQHhkZwfr169VVGbxpnNupeRFlbJxW4MCtB3Qugtbb6c0AbwZ/ggO/ERhOo/10+XHyo/5VflJj5VY+Kl5ckJr84/EM9DP9TT86Ee8Dk6+zLtqm5kI/a/Kky9DxtZA1REmTJuZJMx+R9otAVQJNxZZ/+X+sErQ0CdN56qrE+0nVTSXRz0Q8ralbfMcd6+Bxe9WpydlZ2Yoo5+YVoqJiuQhLHzo6WtHUVIv+vm50dw3Dk9SGky/bjfzyYbWuZ2RA7/ji3V7y6iQ/vd6HF5nyzJ+Vp+ib3skR1LSXfFYkRlINZRI91B4BzTU+7N+ahaHekOovckBTb/YFYepMON+d7s/4miDdp5rQsL0mvnETJh8D1d+xtLRpmMY8GzDfCy64SO3sq6k5gJHh4YN1MfFNOXSb9MbP5MV86LfU3+RlwGcnnG2kIZzlmvJMHsZmecSPf/xjXHbZZcpt8dGwRMjC4hgHf6E+88xz2L17j1rrwcMRMzJzFQmamBxHq5AgnvvSI79oT1x9Au67T590+3FghgcOtBxkuSOGAzHXSZAA7dixQ90W397eJv56+kmn0doQmjhB0PnE89ThZrCnPwkSy+Gz020GfuYrKZVbG1OGJg0En7VTP8e8BbpOJi3LM/F0WuZ9JMTrreMb7YH2124dHidqenrO1I3++pllmfqaftJCLt5e2trPGFUOU+gEKl/C9C+9ta2FLIkq4zBtRkaWujeO50YFk0LqhOiCghIhNhNobKxT06U892agfxQlq/ei8tQ6zM5EMDqYgFkhPMybxUlWmggJ4eHUV2+nXvRcvgIoqqDGQlVJTW/RzemzsaEE7HsvpE9+nglIHzAGW6LbovtBg27TLgPTNwwjQeB34YzHPuOz8VP9FMvXpHXmadwmnolLfxq6mSc1aexDGuc7MCTFgH6EKc/5bOI50y4tnzBpCZM/fyiYdATT8dnka/xpm3JYb5739Y//+I8444wzlJ/FR8MSIQuLYxxcGP3KK6/KL/NZpKelIi09S37tl8iguIDWtkYhQHrB67nnnK3U5VwX8lHgsEDDwZf2xMSE2nXFdURMz1viOf3Fu8I4zWMGYieYzgzaS0Gvw488jE+bgTqdGfSNMHKSI/NMzQuJA+OZtHSaok09nOFLoeM6/RnPwPgvTavjONsSL0PDhLF+GoeGOzU/mihpQWiEclxwqn9VPtSsOfuAZXIahG6uEaHN9vCesJKSMuTnFSAQDKhLUivKqpGWlomBgV40NNSo76O3dxATU70oWPk+kjP6RAizlZJBrKnMi+WTBJEAqUXPAul6dfZPICQCnFqgxEV4fBIedqGtPhn1u5Ix2ONXbSIBir8DDeOmbdpq/Jxu2qYfdNt0xY4Ul3CWxfAPS2PimmdjEyQm+hvTRMZZPkF/PhvDuMzb5E9CQ38+m3dlNLF0O+tm/J0kyIQxHmH8TLgph36cCl22bBn+x//4H1i1apWKb/HRsETIwuIYxuDgEJ577gV0tLcrLU1qShpy8orASzK7u9vR0dWC4aFBnLBqpVoUzR1CRwKHAj0c6CGBAyw1QFzrw8GdaTn4vvvuu4oE8eZ4wgzUBs6BXULFHXM64Bx2jJtp4uUvTcRnDvyMxzTa93D50GY9aZgXCaF5ZphZ12GS6rqafJxug8OFHxrv0Hqof5V9uLrG45pnZR2sn4Z+F6oJ4jb5cA0QhbHRLBiNE++togaDWrrpaV5VsoA8IT9VVcuQkZ6hpsKKikrVomhmxsXQza2N6oqM7q4RZBTXYdmZe0WQTmN0SN6D7iIF1oHTX6xDIAiEUrjQWU+DSZEqnOf+RGYT0dmQhOb9KYr88P4wEiORMqrubI/5Noxt3gufaZswGn5zhH4/h4J+xhiiYeIZssL09DN9avqMz8bPhNM2dTD1IEyYiW/S04/GaKdMmYSJ74xHw3DjT8JDmzDxzHoevkc+EyYN86dtnlkPwqQl6Md1gvfddx/+6I/+CNnZ2crf4qNhiZCFxTGMTZvewYYNG0VwLYjAS0d6ehayc4oQng2rxdGDQ30IBXxKE7RixYqDg+biYhTRhVnMR8Mi0KYQmY/NfzA8wSWCbx5jo5MiGCNwJ1L4+tDZ1YN3t76H/fv3S/6z6ooO5mfyNIKGz2aANm7JPGbruHF/Qms5lOtgXPUUi0c3w9S/ysTdTn8NPksyB0yZJi5tOnSdtCYpTpRoH6q9cYLPzI9Gh8Xbof30sy5TP+s4unxTdyLuNnmID/9RdTCI50+Y/NgeTiVG1eJo7g7iOjEeh+ATUlReXoXiomK1XiwlJQNl5dXIzMzG8MgAWpoahCTzFPFBjI4NovqMXag6uQUJiQuYmkhQC6DFG5MT8k7dgHxSCCVL0VJ/aoM4Vca2eHjo4ZQLHY0htNYkS7qgJj+Sxtn/hjwY8J2a9plvhNB9EydLjEOb3xVhnp0w+dLfpKfhM/MxZdOY9CYuw+hHY8o0eRGM44RJZ6bKjJbIpKWbtnEvTU+wLUznLJM2CS7jM8xogxiX4QTD6GfyJwxRZHoaEiiSH2qDzj77bBVm8fFgiZCFxVEO/omawc8Jamuef/5F1NXVIykUUrdlp2fkKMHHk6Jb21swPjaKU04+AWuvOgPBpB5MTu/HdLhdBOi0OvLAnZgueQeFSMngvDgrAyrJDK+2MLuZ9Fqd6Zk5DPRPoKNjBJ2dUxjsm8PIUBRTkzJARyWNIkEcpOMCg9B117ZzpNHhcb94uBEg8Wf172Hch9qECdd+h3bZB/vPhMf7Nh5H15kuXR9jKIw0caIhcWI8Q1rYbtr8Rzkcz9pt8tVu5qfDiHg+dDN/bcu/ys+US7DOrAvBxel0clokMzNLHQJIm+dH5eUVoay0CokiaLkOqKO9SR2e2dM9jER/K044fwc8gRGlBSLxYVF87ap+LiFAIT0dxoXRCeJPDQ93hSnyU5eCsQG/xCX50e+eoFA2YH1ZV2MovI3gNoLdxKMfn2nr9h9KMpjWuGnoNoZgfs60xt/YBPNgmMnX9CGfaQh+74STgBFMRxLEdKYuJg9TninfpDFxnDDPJg1JEEECZMgN/U09CbppDExa0w7TLl6rcd111x2cYrP4eLBEyMLiKIYZZM2A50RfX7/eqSU2T4xOCqYhPTNHCM8CwpH9CIRakJE9hGBoQoSbG57EAvjcxUh0pSASncb4dCvGZxowOdsp8UcxH53H7NwiwnPySxRChhJ8Igx8CPiCkncqMpKyEfJnyDO35mcIAfIKQZrF2OiMCNYxdLVPCgGbQ1/3HEZH5JftnAwwam0IDeuv622EhCYBeoDXwxBthhhbD/gxl/JjHjp+zPuwcQmnOw6dB4VTzEORn6Vx4/18aJfHhZrTP153CkDdPvPeNFkyhMfUVds0etE1/XQ+Oq+YW2wRhyr8A2Exw76lIKXwzpJ3XyYkKDUlVZ2DU1xSjvz8YiE442jiRam9XYoE9fePwJ28H1lFB+D2zcHr0wTOrPtR/FfaxzZyyovu4T4X2hsD6GxIFiIUEC8R0AkkMppEsF9Yn6XfqO7rQ/0IxjXpTLhpE5+N5sT4My5twqQx8RnPkBZnXoTz2VlPvh+6aTv9CeOmv6nD0rSmPjSmriactjGmHMY334SzriYt3x/jGNDP+cx0hMnXwPjzR9H3vvc9PPjgg2qK3OKTwRIhC4ujHOaXIgdNDoL8k6Xwq6lpwEsvPQdvYBCV1W7kFcwiOXVUfg3Kr32XkBgXD7rMF5Hlwex8P4am9qN3tBaD492Ymp3CnAhpnvgccHvgEekXmU9A3/AcxqdEkEu5VFDwElTK8MWYNoIbnnyJksbrRtDvR2YyCVI60lLSkJmSI4QpHT5fkpAkDybGF4SkzaKnK4yO9hn0ds1iaHAek5MLiEpZbE8itUhijHZFSooN7npYovODQ5R51n3hfKb70OhL02phciiWPh8ehyajQIo5FcyD9v9AEQLWlYakiEJR2/GF3kZQmvaattFSboYpH/3MwyXZh5wKKyosQW5urjobKFMIUWlplTo0sau7TS2YHxocwED/AMbGB+FPqUMgpQMJ7jASPQtIdEuOrLPIZyoS1HofIUX9nV4hP0H0dQQxN8PpUWpNGE8iLxqtCDUnWvtghLSpP2H8KOhZVyehWBrfuI3hM2GeTVrjZ9IThnAQtPnsLIvPhJNcECYP0/cmDQ3bR5i8WX8Tj88E3QTT0ZhyCJPOxHHGpcaGhn/b7BuTzpkH3U6Y/AwYzmeuC7rzzjvxH/7Df0BOTk4s1OKTwBIhC4ujHPwT5aBMoUnIkIzo4iT6Bl/FRPgNeHzDQowW4U5MEeGYJqTFI3EjGJtuRdfwASE/PRifnsYcT33mICyCjOMpx9kE1yJ8bpeQG7fk68LkTBT9o3MIz1F4UEBwABYjRc9HRTiIOzov5IxbqMVwFiEyL3FlFEmUTP3eBKSHfEhPDiIvIw35mVnITMtAZno2UpIyhPh4MBOOimCeEYI0ia7OaXR3zqGvdx7Dgwvqok22kAM860jjBPtC+/EfTRLi0H7KdTCddhz6/GFD3tL4cdDPnBD90ThyPjrM2T7+o9tiNEg0FHw0Bxd7kzDF3AQFqdoWX1Qqdpoix9k5+SgprpJ3EkVzcy16ejsxMjwo/T2E2blp+AMzcHkm5PsZFiI0DLd3HL5AGG4/1wf50dcZQE+bH6OD8g3J+3apb8X0qZO0aCFt2uc8MsAYI6gJ0yaTB0kFYdrCuCYODWHSGhh/pqWbaU2cpXGd+S3Nm8bkQeOs49L86LcUzvIJZ/4mndHomDBjMw3T811xTQ9JENPQmPyWto/PtE1ckxfBk+HPO+88NSVWUlKi/Cw+OSwRsrA4asHBVQZHEUQyDAo56cfYRBNGJrZjZrYGPh+QFEqD2+UTIRfB6GQXBicbMTzVjZGpUUxO8xweGWQlJxk7RajJnzrlFd2x/MNzC+o04IQFN7yLQfhcqQhw90riHGbmZiVf+YW66EJEWE84IgP3whzmohHxj0odFsXwjiVqrSB+enfRPHcSRVh3UishWpJdSlIistI9KMoPobwoS5mivGykJkn9E71CqhYxNRPGxMQ0BgfC6GyfQ31dBE0NCxgdklwWtFChIGC9pcaqBXxWXgpxt7n1nEJcp6FxplPWYXBowOHjxT2XhnM0/d3yJpxt0mC+ZqjWZQjhTM9Efl4+kpJCapt8YVEZcnIKMDDYh5bmegyPDGJYSNDYyKgq2ut184tSi+SBKSxgGOHwGMbHoxgZdKmrMEi2EhK4XizWV8rWbl2uqYcRyIYMxLU9xp/R6DbQ70o3jHmYZ61ZioeRAJhwk9603RAJXUbcj276mbwIYxMmrrMc4+eECWcYjfPZwJnekBcD1sHUjWF0m/rRcGcY62+0vCZvxqHbrEEyfiYd3WbdD58Zh0SKl6pycfSpp+o7Ai1+O1giZGFx1GIW/YMtqK3fib7ht7DoahHiwy3yqQiFeM+UDKSuafmlGJbBlQP0HCbD45iYGRUzhrEprgOaFQIzL4GcWluEX1iJzxPAzLhHfvkH0dkUwHC3C9MTXoSCmchI5yJbHxLdEYRS5pCROYdQ6hi8oUEkescRWZjB9OwCJmcW0T+6gKnwAuZlCKEGYlrck1MLmBVitSDEaFGKXYxy4NaGWqWFKAd14Vki37iUISszAdXVfpx6YipOrMpEdsoKeBKrRFhPiDAekLZF0Nk1hz27Z/D+u3NoaybR0gcFanlEQeW02Q8xR8zPPGtbC7bD4XDezrw+Cibq0hH1CMXF4AxcOhSbsLg/82adcnN4arieCgslJaOktFreWwjtHS3o7mrF6NgwhoaGMD01pbQPHo9b3UPHXWU8D2p6ekqehbFKhmZqksLWlEFCpBvCMOUb6wvtRxihb/qVoJsiRR8aGScRzFuTAqbX4drNYrSGRuejiY0B/c0z0zOuMSa+0b4wrjOMfoR5Njbzo3bFSSwIZxzjZlzaNE6SQuNMY+BMa0A3/Ux5JEEGpm0mnTO9McaPMPmyzXyvP/rRj3DllVcebKvFbwdLhCwsjiLI73V0djZj775taGtrlAHQjby8bOQVUOBxd0kCpmfCCM9OCFkIy8AorMM1KYPipAiCSRFqM2JHJJ85IR3cIi+DLbxYXAiI8WNybA79/QNoaRsQUuFCX1cCvO5U5GQXwO8NSXwOB3pI4Migx2kKFU7FROH1zyOYNIVA0gQSfWOIJAxjan4c4bkwxiejGJ2gZgdClngbOX/lSiYyhivFAWf25FHlyyJiJEmqiXnxSMuJ4o5rSnDjhXcjPVQqJO59iTeGoD8o7UvEnBC+1rZJvP7qGLZuimB81CNZUzjFBQkLM8+E8Xc+mzgaR3JrmHQaSwI/BEz2USPr0rIMTLql4UYo8nwgEiG/z4eU1AyUlFTJe3dJ3zSpwxF5oS7PE5qanFT3v01OCjmekHekDlpkHrEMFSjsdYHx+saFsDYkIUykyQXrYOpC0ObUGP10nDgRMHmQpBg4wwy5cYKEwfgZImLS000SY4gPw43NMJOOfoxDwsAwk6dTY0QwDvMjnMTIGGf9dDt125ineTYwfiYflkXQj/WhTT+WZ/J2tstpm3z5bPwIpmE5fJf/6T/9J7U2iBfuWvxusETIwuILxuTkBOrqa7Bv30709nTC43MjKytHnRIdSvKKwBPhkii/ZKM+zIa5VVr+ZF0RGRTnkOCeFSHIbe/iFgLEaY0EIUFICCMyPyYD7yhGRgfEPS5+Efh888jK8CMjk1cduDEXcWGwz422lgT0dCVibMQtBMMlA6382k/gYmZhQDIo6ykQDsocnFlrGahjbpeLpwnPwhecgj9JyvGMCMcZEzI0juHxGYxPRDDN3WhREWKSjIO84kfMR8z8rPRBXwImZ2bxrUdPxoO3fgOh4ChmwnXSVsDnTVJ1ZeRwmIfbjKNvcBgvPTeNTRuEGE56lYBgnZQFrS3SwkQLKyNYtNuEHRpHP8fDDOLPh/p/HDDph42wzqIY78Pi86yorOxcFOTnK+1PcnKKulDX4/WprfE9vR0YHhrCwECfuhsrHJ5RGrUI7zXjtOY8yalenG0E7KHDv6mM9mffsz7a8BvQbsYz/abjkkRQoGtti8mTcQyRMH1IN/10fvE6OImCgYlr4hDm2eBw+TjjsD6EKZ9gGOM4YeI7yzNuk4dJQz9nucaP4fQ3fWDaRGJEPzMdxngmb5OWMPmb9CY/Gv3etB9Pcn/44Yfxne98B+np6SqNxe8GS4QsLD5nDA4OYM+evWhobBDB1S8Calat80hPz0AgmAyvN1HseaipL/kvGnUhMueXAVKfPMvDEGUIFldM6KhnSi35ZasIkpCjRGqGwmKTJPEXtAgYIUuRyAQmJobR3z+EoaEJzM5wQHejoCADpaVpKC5JURdkjg5H1Dqdrs5F9HYBI0Pyy3mO82/8FctfuFL6QYHKRbxaYOiFvXowT5D6eP1zCKWE4Q1MwuOfQjRxAjOLk4hKHadEQHe3LqDzgMRL9OCue0/EjdeegPwsj5AwaVeCGx53SMriL15O781jakrSh4clzwnML0Tx8/8zg9dejko7zBZ9LaDNmUbarUkSn41g0c9xPxXzoL96jIXHHmKIP9PmO4jH/23BV8g8jjQSM4z9mpycrHaH8S4pEiGuCdJnRnWgs6tVLYrmfXKDg/0HF+JS+GoBfOi9bfq9MXddqLOdJoy28Td9QaO+uRj4zPVB+n3zOU4GTDjjGyFv0i7Nh+EkDoYImTxMPNrGbYyBydsZbkiIaSvjmLzpNumNbeLSNuFO0kLDcPYl45j8CZOHAf1NGEkQ8zFaIBoTRpiy6GfKJ+gmGG5AN6c1eU7Qn/3ZnyFfCLHFpwNLhCw+Npb+EVt8PHDw3Lp1K15++WW0traqM17yC/KQnZWlhBoXUCYkJMovfhmw3XPwB3nYYUQRjdmwD3PhoIR7xOh3oAjIAgdWEWrqz1eIkNpRxjD6a6JEzRGn2rA4JzY1RlPKgMY1LYRnDolCkuYjUXUW0GD/rNrFNT0hg37Ug7z8DBSXpmLFykwUFYfAH/2TkxG1u6u7ewFdJEodESEnFBgUOFHVVjV1QaIg/5OQUFDOzIQxO8upPE5DSG0iUxgZ68WidxxX3BzAFZemoDinCFkpK+H35aiDHl2JydJmaoJI8qIIz4xjfLIF3mAPgsEEIUk+bNs2gZ/+6ziaaqXdElOXZ4gP3fxe40KcfWjc9NfhTj/tdtqEM5xwujV03nEsDY+D8T446h7qocP5D/OhYCdZlf7JzFJTIRkZOfJchqnpSbS2NQipHUB3F++U61MkiDsMDQmiVsgIY9rqu1AFHFqmqdcHRYJuu2mztnW9jKB2JmF6M1Z80GhSx/h0O8Fwk475GuJink2+NAT9GMZ4tAkSCPrH66Xj0p9uM0VGY9KYZ5OObkNKjE1j0jjDjXE+E7SdJMj4GzeNKcvkyzwIkizjzzgmLe/7u/jii/Hnf/7nKC8vV34Wnw4sEbKw+AzAQevFF19UBx52d3ejtLQUK1euRF5enhJkZrDjwKgEltjuxFkhQZNCAORXp/wXnglgeoqaIA7W+kh/rXGJTXGIzcEzSluRI64J0oSE5CF+g7keVPVZQBQK/JOXeJBBOXFGjBAirjFyT8Pjj8Dj1UJjfm4eYyNzGBqcxeiQDNYIqO3aFRU5WHNSPiqXhZCekYDx8TDaW2cxPZ6PRPCyV5+0aVbssBCeMKYmpzEhhldAcN1KW1sHduzYI8RoEmuvycJNd2bi9JPPQmb6GkWASPr0vJkIF2kX1xmNTgxjZnYAScnz8PnC0t4xqe8sBvpn8NN/68fG1ybV9Q/6rJu4gIobChRNlIzWgjBuPmq/uNs863jxcPNMt7aJQ/3j7g/HkUffQwOSU9LUxam8PT4QCCI/v0T8MtDZ2Yrevg709nSho6Nd3RXGb4PfFG1+H/zGtNF+6ltQ2evvgmDb6OR3pttpYNpCm+SCQlt5OeLRZl8wL60tIVgWoQkGBf2h5TG58TMCn26TL+tOo9PHNSPGjzbj0m3yJYw//YzmxvQF3YerH/0ZTph0Jj5hymca4+fM3xnXmd4YwhnP2R7C1N/EIRiHhu+S5ParX/0qvv3tb9vpMAfYb6bffxdYImRh8SmBauvnn38eTz75pPwy71e3QK9evVrd/6N/iepFjjRzMrhR1nHA9Pl8mI+OYyY8IAMtd/L4sBANSDytiqcQ4wBsBnPa/LOl4bNyM7OYH8vhI/mO+fNW59/QIcKKNn05fnAQUSGKEOgDDt1ChNyeKLxBnjszi6TUGaSkR5QWhuuGZmddmBxfxNysB153EtJSC5CTnYuMTA/SMribZQ4z0y70dHnR0riAnu6wxJ/E8MgQenv74fPP4PRzXDjvomxUlZ+CtJSVSEzgabiawBHSMmkb2+wVISDtTuiVdP1SzW4Jndb1V0Iiipee78HP/k8/hgf5i19P3RmCY4jPoeRICyGnn+Qmdlwoamg/HYfPOky7ja3Dnc8G8Xw+PmKv6wPIyclDbk4uAv4AUlLTUVhYpo40oDaIF6e2tDSprfJcD2SmwdhJJMlcH0R/TYy1YNbfCXOOF6i/laXtcLZXB5C8kHCa9Lp/4ySJ3xrzOrQvdf5GyHPHE2GeaTMu05h4Ok8Nhpm4S+MR5tmUS8MwGvoZ8kMwvYlr4jv9TBzC1IP+9DPxTDjdpgyCf+embPN368yfbsKZB2HCTDyCbp4TxDsCv//97+OCCy44mN7i04UlQhYfC0v/cC00eLQ9tT5PPPEEurq6lMr6hBNOQFZWlhIWFEC8DTwajcgg6VGLj2XIE0Ihv0zdifD7E+HxRTAw0KqmN6YmXQjPeBSJkU6X/znIkhDpX/VGyyN/usqYw+6Um/9SyIuD74qvi+WQMGhioAWGOfOFhgM3F7rS9nq88Aop491VPp//oPF66ecWIpKAQDAqdhT+IDUzQjw8zF/qKAM/T4uen5dfwlHu5EpEcjLgD01IP8yLsHZL2xKRm+8TYhiA38fDFZO0lkqRH35fur1soyshQ5qRISFdiCZsEyLUJo3i+TdspRa6PBiyqXEUP/rLeuzbPa2EnVknRKPbSLfTT9tOv48yxJGeWR9axm3CWD8N7afbZ9xHhnM0NtE5LZafX4jMjEz1PrKyuXW+EAOD/fLNtaC7uxMd7a1q0T0Fr9EGsWi+FyOQuVhaC20tuJ1D/6FiQLdJQztM3bUgNn5xf8KZBd+FGTNYJmG+OT4bw3jOPAxxoL9qg8BZtqmnqT/DjL+zvKX+NHym/1I/2kxDt6k3yzbhBiaMcQljmzj8G6Kfs96MTzAOw2iYD20TbtKZuHxf1ADxbKBHH30Ul156qYpj8dnBEiELi08Ibkl+6aWX8Mtf/hLNzc1ququ6uhqpqalqEGM4jYxs8Aco9ANCFoQk8Fe5CCEuIk5wcfpLBJTSelBgcU2EC3MRIT1zEYTD02pdDdPwD5QDKQ0HT4l9cFAlRGwpsqPjaNU/3Rw8KUTdHjHix1/hXI/kE0PCwyk6TXZIdHwqjOfNkLCRHC09JI+2NuImGVH+/LUdVVc1uN1zcHujkndYyNIkkkNRjE9MYmKqQYR4BkKBE6XqWfBIOawna67qL1Z0QfpCSJTblS0+iZhfrBfys0/aNSCxpJ0qKtsrvSFuyoUD+wfxN//PfiFBU6rNThK0tM66b8yz7idxxtxauOvneDrtZ4wOO9Q/7sd8CBWsK3sQTj/tjsOMvk7/uJ8WlJwKKywoUjfMB0PJigQlhVLQSRLU06ku2O3ubMfk1GScBClQoGvBrLVrSzVC8aF/qRjQ7TQw7Y776/jxaSb6s99MvjSmH1kebRpTjgknGG7yob+Jy/xZb+Mn/zDCwWemZ1q2yzw786WbYJipg/OZMHFNGGHCjB/zMX26tL20Gc40znTO8gjGcdaNMGlNPI4ZARkvrrnmGnzlK19RP6gsPh9YImTxseD8g/0yggPhq6++isceewz79+9X8/RlZWUIhULy621WbWnlgXXsI94EH0rilm/+qtW/wF0kC4ncvcXBUgbvhQQR/EJ+IvLrcJGDY0wwyf/MwyVCPVGIiPiqQZUEi4MotTV+IS+BYFBNsY2MDKu6sSwPNTpezyHkxu8XWxEffyycZEeTIpIk5uk0LJuvWb9rLZC0m378DkzYobb+Plyqbpwa6RvowNTCOmTnbRESNAavOx3Jgevh85wjwlrq5/WpenDaJjrvF6KWpdYqRVErBKhJ8opdhS59tcjdcMotgiRBC5t3t3Ti7360D41100qzputP4cT6areunxZYum1MGRdg2o6H0Y82n+XfmF88TKeN94n2Y3wdFvfT/rHgg/E+iCP5E8xLC+Xk5FS1UDpNiHZySqpaH+R2e9UdYtwxpohQV5c6L8gQB/UpyT981pogTYRodHjse/sYMPXXtiEO+lvQfU4CouvKOLr/9LNxs1xnGMFnU4d4XaTOUfODQfvQMuFau0kHK0ArkT0lTt1mxmZc/gggkec0oamHaQfD6TbmYN7iNv2j2xSPZ56NH/N0wuTPv1OTH0E/wqQzcMbh33FxcbG6MPXmm2+2a4C+AFgiZGHxIXj33XcV+dmyZYvSoJSWlilywcGL02Jh+RXHdTXcCZaUlKKIiloAKiLdnUgtCUkQ/8QolOQXbJRTRyQ/ajSXwVEPlsYoQSsDOKfQOLjSkORoouORPN0iDJOVPy9b5MBNLQ5JTmpqihCzJEV2tDZIp6OhRsqlhHq8LBriA7Z+UG4D82g0H2yPGTlIuDiMtLe3o7a2Vq2PciV4kZbpQvXqVhSVdUndBkUy5iI9+Sb43SdJ/0HakoKAPx0u9xCiCQ1CeAYk25mDxIeLuUmE6FZG6jAzPYt1z9fh3/6pAX09s9JutskIOd1/RigZ+4Nu2nzW7TFhS9MbQxg3w028OFmKp9Fxtb8G08WcAhMnjqXPGiYavyV+V4WFWiOUmpKGgsIyeacedeBmR1creru71LZ5TYS0gOb74LfBZz3dqAk1/Sistf/HHfoPbTvd6htXZIX9p/3oZv7sC35zpgzafKY/n1Wpqk4SLgRNkzdxy39st+Sk84vlyzT0UymdVXZ0HcMZqIPFzbapOkm5zFSFy9+feGvNIb9jXTfnuzN9crBcsRnOeE6SREPw2eRhngmTzqThMw2fCfpx+uu0007DI488Yqe/vmBYImRhsQRtbW349a9/raa/ZmZm1K+1YDCo3Fy8SC0GB7lgMKSmwzh1wT8iEQ8yyC6IcOZUkR78FqMcDLkGgIOcXg+hBYcefBVRcWviY0iLh2uJZFAk8dFTVZrokGTRzekPNfUm0L98dV4+IWopySkqDUE/GuWmicWj0KGWgAMxB2b6MR8SKJZPfHBYoODTNoUg43KHWntbO/bu3YOOjg6VD8+6YV95uc7IGxC3G2XLu1FaeQBefxsW509EetL9CPiqpY/64PJw7c+k5MprB+ZU/tpQYFA4imCXykdmo2htGcJP/nUPXlvfhcicXhjNQJZLw36IC2X9bPrZ9NGhYc5n2sZPchW3iUM44xrDcGdYPD6ftb8JP5z9YTBx+H5CoVQUFRYjLT1N7dorK62S8EQ0NddJvzejt7dHrRMaGRlSQplgetbHfFM0fGY4CTS/Y/OOaTvrRFf87csT46n8GGLi8ds1WhIG61S0Y1VQ4QTLJfnirjVFbOX7U4kkWPWZ+JrypOd0EeKh6hdzM1/NXXS4imdgnCqe2GJiVVYPsaopYnUwX/HnvzoeMzZ11euATDrTL9pP2/y7pDf/DowGyBj2M9PQbf62dJ9ossS/Ocbh9Bd3ga1Zs0bla/HFwhIhCwsBtTuvv/66WvRMzQYXO1PLw91d07G1FxwwKeRJfkiCqJ3h+TYez7wIfiFAXhEEMp4uzHtlgPTqRcMQosJpLgojCqYYcfGQ3Hj19JQmOmZtDt0UXAyjFoiaHb3omuSH9SCUAIkNsjQkJiRCnHKSRwVaemeV3n5Lm+kYl4ZtmZqaVhocnvHDfEhkaCj0OJCb04g5kHPdEJ+5TXvv3r1qp9J8dF71UyiYDL8/oLRmeu2RT6134BQOpU/l8ghOPLVN6E0/vK6TRRYWIBCahz9IQqcJEPtKa4Hop6dGWN7U5DyamobxP3/0Hra/14dEkhT1q163Pd4XWnAZEkOYcGd/6WcdL+6nbadfPIx50c38GG7KOTQObSLuNuHKO+aOPSjEw5wwafm+xsfHkJ6ehaqqZUKCMpCTnYfy8uXg7r36xv1oba1Hf18vumMHKRrh64QZ4mmbd6PuIZueUv6EkQI66dJKmXrH68v4pj00SqMjfvxWDZmgobaHRymo9yl9rBbvq/g6H3EqPz6rNPwOYnFoTBzx5v8qnJHVO2ZALOxgGvXa6SlG6nTwPcfeiamXgthKsyX/qRSxuAsLhsw5iR6JT5xkOt2Mw3dOPz7z75ZuUxbDqEHm+7v33ntxzz33IDc3V6W3ODpgiZDFlxYUGpzKee6559SBhxSu1KjQnwMXbQ6kFBwkP8lJKUJkPBIvKgJlXgQ9796iFkgGwShvUPdjPuKTnH2K9Kh1OEJsSCBIeDy0YwuRNTGSX+m0xXCwNAJUu/Xi6rAQlIj8kubuKoYZQzCe1hRJeZIHhRHz5mDOX6pGa0QNEwmWGu3lH5VO4rHskZFRtc6IcZ2/blmEzt+jnnt7+3DgwH4hPy0qLsukIaGicA0EKGBJggKKADEtw0tLeRJyFlra3kdz3//BilUu3HjV10VQpMHtDQuJ0nXSCIshEdLPk5OzmBh3Y3pmHs/+eise/3kdJsepcdP9o9tCWz8bP92Hup0mjulX3X9H8jd+fKaRWDF/Z7gp44PGvD/jNunjbg1tH3wUxMM0JiYmwQtSSWCLCkuxctVqtXYkOysXFSRC8u4am2qECDVgoL8PnV3dQmh71DfgzMsM73xPJKwM43c9Pj6ujnv4IHEy4iDux/rHXAfj0qawZ1vZfyQUtGm4Vi4S4bvUfxu6f1UyBVaJzyovR3F85vStKjpWbxPMRxIflkfawtdwMA8xZhotgRojAXWJ3FDJA0f1N00tlAoSiw4dz3zr5h0xiOEqL10paZs2hCovBtO3Bmynzi9OhtjPXPT89a9/HVdffbX6W3Gmc+Zn8cXBEiGLjwXzB34sgwMThT0XNpuTnrnlXU3liMCn0FG/6mRAI3lITk0SYpQmQsQnz4sIhHgju5ggtT8yYC96MTcbwlw4SfqHhyRq0qPIiFrnEyc4ShhQaMiAGxcMHLxV1cSmvxZSJBo05k9TDcpizEDLQZYkgySFJIDbzhnOqapZEUIc9KlxIumiIODlq0xHf7O2g+XQsAhTB0OewjMzGJMBvK+vT/qnU2kPtDZJ1yEuGPXUHEkQCZCeMnCpc5MqKipUftu3b8e+fXVweQZQuaYTD3zlFJx+ytUYGZZ+8iwiKZlb7UnASIC0UJ6ensX4qDzNZ6mzh0bGG/DGqy1469Ve9PfFT+al0X14qNF1pG38dN9qO+4mTFyniaej0fG0v4mr35cu+0h5xP3oJozf4aHzIvhehoYGFRmn4RlCa9acgoL8QmTn5qGqaqV8W27U1e4RcroLtXU16Onpkfcv7yhWX74LftdczM/vhe+P75Y2n/luBgYG1LOuk3wX8m0QRrvId8s6m7+b8Iz+tuRDPtgObWlSxCnjhQUu6o9Pi0mrlE0oAsIixMv4s6/VZ04/MfoMojhp4d+iRFGB2jLvh3XQz4oEyX96hxw1Mawj40gC5if/MZz/R6nhVGuS+JfDYK3RUXEFKgljM7rKgyklcgKnjPkjI75rjNB/Q/rvzxj2KfvrnHPOwTe+8Q2cf/75B/vRpDO2xdEBS4QsjntwbQ8HLP4627hxI95++20RMDNqess5gHGA5a/mlJRUEexBEdSQOBEhRPMIJVETwYXOmvxEZgPi9skgrKeujNrfCCKTpx7jOarSN/Ykbj14aqHMAdKQHzNYHs7oaTOPGlTNny3bRWHJgZdTEhRiHOU5ZaVJD9X/cTW9dptn/mL+/9h7DzjLruLOvzq8zjlMd0/W5BlpJI0CEsqACMYBjCNhbWOzOOyu1/u3/XEOONvY+7fXf2ODF5s1rMEYMCYIWSCEBEgjgdJImqDJqadzTu+97tf/+lbd6nu7NSLYYAbT1X3eOffkWPU74Z7rzxqjzGidAHr4aCerBfk8Z4gQSr4q5ttebHdVmBDl9uzIA/naunWL9PSstZu0Dxw4YH4oL98ya2wdkju/a0he9/2vkM62a+VC/5zGtSiNjVrJ5Vpm9VkozCtAUmFdaJZc9YJMzZyUs2fOSHPjBinNt8t99x6ST3zsKenrZRvPhTH1B7nZhSNpUhdRby44s8rr3f17PKkdEWTjwY34w1/Y45+2Dvfw6/7czcO5vStPkzoxZzW7DmEP0TbT06wIjVu7lhDw2m7UO6C8siIn+QKfLGHFj9fra63fsqUJ8KEtAPW0j99hBchMiXRos6GhoSQOtyMccbW0tNrqE2a6LKCos7NDffnKYH9/nwxq2KnJKUuHuCguinhMWayE8H5HPAFY7J96UvcFAz0JUFFSazdTF/xr38PobpjLFQSm9UvU1tcV4KjXJF4fU5YuYVX3T9H4ZMis1d5XnxwI+YqrZVN1jV8V443ze4CnpbfY1MOi9Q/O4XlYyk8Y2oox8upXv9rO/2zdutXcSTPyC+F3lS4tWgVCq/QfkmDQAASYGbPl++67T2fPB5XZVxoA8gPFzpA4hNzU2GyvpFfmypWZLahgmZfaeoSPMs+FCo2PL7/XykKRrSIYsoZVhWbM0/5g+wmjM4O7rCQYMD557R5BBCOFCBcqniGGKLP4YKYwXM70ABzsfqAqVoZcuMF0PU0EULoCxChPbC2+SGdWwc/gwIBc6Ou1rZj5+cyBZQ1AGJ+Vc4i7WhoamxRQTsrY6JgUigWp4+Of69bZ6gPbZqdPn7K6B4hAi4sIjQVZs6FXfuhN9XLn7bdLecUu6R+Y0bCL0tRcozPoRY1vXqYnc3YP0WJ5rxTnx2R2hhWRRelo3S5rOq6UC+fn5YMf+oD843sflcnxOCyt+UvK4iCEZ3R/fi6QWQ5YUAZkzezgxsFKGibIw7odcaiNmdOw6XP4g8K88hnK2gf5Ko2vtkXfiNUZ2hGdNxcBKgBUViJpY+6d4lJFABBtQD+hP3ifSIlngNbU1LTFxZuGnF/hu3cAXdKmvxHv5OSE9J4/J30Kfuir5JS7sRobGmVG05udnTL/xON1okT3SXqbgQD3QG25Y6JBVnT9iXpw5W7hkXCAIHMgXCKy/G0zM5ov09WCQ9mU3UC82tv2nLaPE/1fwybxkm+L06L3dqXvYm9XDmg8mK2N9N/Bk2ehvNxXZAGbGzeul9e//g3ymte8xlZEV47poKx5lS4dWgVCq/RlKQTnpU4wH1Z/IBj5kSNH5JFHHrG3ZJgpx9kVnyGXSZ0KgHoV4LmczoardDZXW5SqGl/a50xAYa5K8rNVMl+s1BkhbNOCLRFGGz7G7Jw5LnHVFYQ7wnJehdyM5pFtBPzG6Is6Rkd4oFvcSs6UfdUIBo9QZGUg7APweB7SOJ38GXtj6GozMzsjg4NDMjQ8LNMqOP0bVEWNQ5l3OQLCBSfxQXaOSQUEwG1sfNwAZkf7GunqWmuHrQGaeS6BVMFoQtxS8cBcGVCZm5UX3NErP/7mHbK2+zbNUbO2CV/Hz8l8gbNVrTI9OyqTM0elsTmvwHNRZqZ5ywihlFMBXSHre26VisWtcvzkUflff/rXct8nT2rcbEV6mTyzLshC+CxXWYATz677M/XsAjAbLp7RLZnkJ+Jz4b/c7zL/K+whd+MZd48rCD/UIe0W4dABmqxU0ofjHBhE+yPwWeEMBSAijugvK/sT7ZzPF6W9vd0AEOfMcHPwwxfOx6S394KdHWOlBHvyQWgHXN5/+ZSJAfQoCD7sPwCQ1o9tkXm5/VddE6wedWJBsUoMZgcgsbahvvRZ/xY0j4xx8mQl0R9f0VRd7QHmhGluaZWOji4FiTXWZ/sH+mRyYkqqcnVajw3J2TztO4pjOG+2yBmgRT7qO6tjY1rDMMnIa/xadq1r0qeOyQsvSMTqL3U2PVOQN7zhh+Tnf/7nrT6pc9or2i7KE5Q1r9KlQ6tAaJW+LNFFLtUBTN6cMRdtWZpnbnsGBDErZsZM3mHcvIEE06+rq5GqamVmFfMKKOYNBHHRYWmhTBlZpeTnVEDHyo+zXCeqQB/dJuy9XnwUpX4RGLjxV5wv2Lkk8olgIo9ZhdDwMGpOwsFoqfL4tAbbFr4ttfw6/kRT8rjc6IKCZ9KHpgE/AwMm5MgHbvhJcm9/fvmcn9VBVlcoyCgowAEsTUxOmt/u7rVSW1cvQ4ODMjjUZ6EbG5u0PqtlUuOenkGAcO4HAVhhQq9747D84A9Py8tfvFdqqq+UuXybDA0BrOpkoTQpi2VnTScM4Ka8nIPlvN3GJ0gUjGo7VpTXy5q2O6VU7JGHHv5n+cPf+79y+OCYneWifVFZEASFMCJerFJzqqdhHNR4mAjrdmmYlSobZ/j916sgX8FLxxxxcw6Leq6rq1Xw4atDONPkMQGgv6Pz4VX6OvGwvYlQXzo7o2QrHfrM3US8BACxDQegpX+QNmnQLywBTYj0FH9IQQU9fYRPd9APNWvaNqxwmjfzb73OH7BNNH4gysVblBowsfKw0eeTsLRFYse2lgE6AyMAEA1DOqooM+HbWjukq7tHx3utlq1ofrjck7M9LR152ba7KD2bCtLSNi/VtfRvtqu45kLLVSxXQF8mQ/0l6TtbJWeO5+TU0XkZH9NxOzup/IBv7nEhac74SCGv41jTADizMssZrj/8w/9p3wIL8vKnOpQ1r9KlRatAaJW+LNFFLrVBTJ4APzBjwA6rFAAgDj8jGGDczM54g4VtsNpa3nBihqrMr5IvrDv4ofcXCwp+ZqtU5ybnKKcPC2Pq+uvDxJkwtvbMvwoXO5BsgiHdmmKVhVfyUTDrAC8eT0rxTCrxSjjnQQAlHHiurfUzH5YcX5VXHYFkBiWbETNDTuL29CEA4pyMDA/b2SjABEQz4s/bE6Fj1krEp3FISfM7pwKAL8VPyuzMrDQ0NpqQWdAycYvxxOSE5QnBzBYJW2d5FQ5jY8Myq0KDb45VlCnYVDm0dee47Lr6grz0JddJT+etWh8dCgrLZWz8rAq7XhVMnMVQAaNtUFHBOSQOm7uQJ38ateWV7Z7G2quko/UWmZqcl//79/9L3vbnn5bxUdof4JUK0Qhrr0xbHG6vCZqeAhbiTmfvy3VPN3vWKMCOxZ6Y/flLgyD3n8YfiudwQ4XZ2iHpFxB29HG/o6neVoQiLlYCaXPADls06IAG+h/9nz6AbispS33EdeIDNNE/iIPVHesG1g8ATEmf1rAAK+1pUmVbdL4aYn+qJzk2cAQyWqqLxJ7+Cg5SJ2sTwI2aLC2qT+cbS/b2lzyjk28DdRo1cfFv5dWxX5WrljVdPdLW1q5ju8rSpOwB9AGN5eW10r1+Tro2jMv4yKL2l0WZm+WDwZp2BXdviY6xkjR3zMuatQXp2bAgbe1lktM+NTJQIZ/5eI2cO9FowJD6cTA0b992Gx7pt/xyDcGLX3Sn/Pbv/r5duEqerfwUgJIm+ipdurQKhFbpm44CWLACBNA4fvy4veFEV4YJYeeMsEZncjAwZrj+HayKBPzMz5crM8yp4hwGHFoZejIS4pVbPBojT4QNduikkdWzbqz8cE4D4RP2FleGgkmiEGgIWwAVTBxQUFdbayssEGmYCCAPgC7SS9Ja1BkyoMnAGPaqZhX4TU9NWT6Iz5kw6buAScmFGe7MzjFPaxjAz+TkuM54C9K1pl2ampsU4Iza9gLCFUFsZ0lstk0VOfBjFYdyT0wNSmVFXlrb87L7ylG54441ctmm22S+uF0mp+ZlrgAAGtRZuQqbShVewgHsRhVqgFA/NI3AdIDhRL4p29ioCqqO75Dmhj1y6swj8ta3/i/5xEePqaBmq5AzSS48PT8eHsCCXVrnAUZCYC93wy4FP+QD/x7G24p43ZyGS1XW3tN/fr8o3MIfKsxpv/E2itffqX/MHo5+gPI3ABkXtDvblaxc+PaYrwghvCM+iL7Bal88BzlISvqt1jkrbjlt6+npCQPCluel7S4HQdYX1X8chvayqKtGbfY8mFvUpztaGuaU1pFtp6nfeS3PfNHBG+nwS974Dh8rkj0966S1tc3CuR+PGzN1QNmpJ7YUcR4cHNY68jfmvF7mtDxeb6TFGbjKymqpra+Wzi6Rno2TCrbm5PTReqmu7DZewzgBkBKGvn6hVycFvN6ojIOJ2M/8zM/Km9/8EzZBiDxBVt5VuqRpFQit0jcVjY6O2uoAQoHl/HPnzhkTYhYYt+XCIGvrKqSiMq+MXJl3hU0nbaWiUKhU8MPrw840HUQ4U2bmC7AIUGFK7dB55XbJn+kwac8T6cMYyYMDl1Q4QC4YUmYIwzbwo3+s/HBmgdupOQBLEOKI7QtPL/IS+fBnB0/MmPlI65wJCeJESJGcJx/PkT55Jw9uh6CkPlkZKKi5prbazjpozmRgsFcZ/YitQHBImm+o2dZcIiiJCN3B0ILWebnU1I3Jpm29ctPN7bJpww0qzDbJ1MysCqfTKvRGVDj5m2+VuTqNr12qq3JaTrYySnZQ3bbj8qwAcD4D4ei5Jq8IpvxMh2zo/nat4Hb59P3vkT/+w/fKkWSLzP17mKjzUBD1DvEcgMbBTzYMz5jD3t1or6gzd3PdYrb48BfuX1p9JX5pX287J+qMc26oWP3wunfwD7AB7LA6wUFo2hWBDzhC9z6V9kkPx1ao94cAP+EGaU6ED+SyQmjn6tQeF005AUP0TfOKJTDUdMji0LhtZYf6xNV09YBbUk4orU9iTm5rjnzxp2ZWgGpr6qSre600N7dYP4y6yhLPAQipZ+oL8MI5QVaMGaMRLhT+ghh35DJXyfUBOi7rqmXNmjUWB2nSDhDlY7JzvvesjAwPGkis0TH8p//vn8udL32ZxbtUj2pepUubVoHQKn1Zoos832D+Um5fS4KB8To2zIelfJg7jAlgxKu8nF1oaGiUpmZufFa3XNG2wcAlAJ+5WZbNfVYZIMOFQGZlR81mhzlxo3zZ1RgIpg2zBXjx5g2z7xAyWRWE2RkuKw0+G+eZt9RiZcVe0bV0Q2WAEGlbfj19dPKMcIqzHwgTJ9JN2yOahuzgxw49a35ZNaNOKQf54XXp5pYmtZ+Ugf5+mctPa7qsUJUrMGqzlQjSMRBkdUiZFtRdVW5BctVTsn1PXm6+dZNsWHetFObqFQANqDolxflxFSDcG5RTYdYgLU2c5WBmzavbJamuqdR0i3L4mSEZHppRQVctbW010qKqqcVn4hD5ZyafK98lnW375OizffJXf/k38omPPSEz0yUDWQ5wUqARAlZ/TAibe2J2d49Xf9WMsFYd/4m7+yE+jzPiw87tefY4MENun9rx7PFHnKngjziglTpt6d3IDyzX13PYNwVC0VccDAOEfHsstmN5q5C3AAFI9Kfok6FH3+E5sTIieboa7a+N7Xb4sWyprlb6a/ZWDmz1MeqWvgql22AeJ3nWXmP+E2sDVJSNPPg4JP7IEwBIJwoVldLds07WdHZZHJT5YvUGWRoaDnAPj2DCxGoOcT/77LNmT9gInzUTDjN8xYGWv60H8CKOeNkCCh3Adf7cabvvisnQ7be9SH739/5AtmzxV+ezeVulS5dWgdC3OH2tm/9rPfBhYHwCAgZGXnmG6aNgiENDwyo8h6W4MKOMig9UVujMjA+f5mR6qszOAxjDV4EbYMK2vhLB4IDHFW4m7JfZuT+EF2kiZLKrP868UzAFWRqJOZgsz+gs1QOA2ALwMjjzxz0AF+lBK/OiPxqhCxLs3Q86QtWfoSS42tmv5YFVI/IcwK2oaVflKu1+mEoFKUODA7YFxooY4KSisrS0AsGbMyYwNU3cuQARAMRnRapr83LZjlm54QWdsqZ9txTmW1WxNTGsgnhQk+dVegV9tfXS3rFBGuoaNA6+0q/CrKJMes9OytEjIwYE129oVIHXqMJvQaYmOOheLq0ddQqU+EwHhXHwQF1XlHUqiGyU/r5Zedf/fkTu+cRhLcOolRnghL+lvqiav4HkdgFQliv1ZroLbz+jknVz8BLt6c+pHwcB+kxyPKtZDUvAKvW3PNxzlWcY3dvR254wvCnoK0K+KkGfoW/TtrHyA1Bka8wB7vKxQlwpeZ8MIBRpBlHHfiZN3cwh+iD/GpdZewD6B8/ed4lJxwtlRJkPSOM3Ld5eJD2tD20r2t7z4ODMt6a9bC0t7dLR3in1yT1JscoFRfpQ1F8Q4xTFeAMMET8rQqwi4w/wFSrCobPiQ/4oEDqTK4AngAggFPnEH/2sqH11ZGRELlw4ozxq3A6O//pv/La85jXfa+Ap2nqVLm1aBULfQvTv1dRfq4GP4O7r8/tLYCgBPGDslIXicLnb6Civb/crA+WNjmpVACH/PEStMqM4bwMDdQa/HPRgXqm8rtwNhsoqVJy9COFCXOE/8kYwhKLPcqkLLmWsM0bO9o37Zemf9nDBgXAw3cgFjufRLWGo3N3CTJmVL0BMhE2rWg2Yk3hsFUXNvCoPiCQcZyFIv7mpUVrb2+xtGOoPP8QHmKqpq1KBo+BD64z4DQgmZVxUAMRbdlU5BUrVedm6c05uvrlHujt3ad02yGx+TOtoUNtixgBARcW8xpNTsLVBZ9WtGt+c5hHBvSjPHhw2ENTcUiUbNjVrfmq0jqqtzA8/eF76L0zJlfvWqFurlSXqx4uLkK2V2tyVmpcWbd+83HvP0/KXf/4peeLxo1q/BRVcLtC8LxI4EbyaL3RXDm7UYPGm9vZkgpwVtKVn1X11KvVn4TU/6FlzuJvSeJaDIV8ZdLPnMdRKwir6uvXnWu3PKpgh+hGrPa585YfzQH7HlG+HhQpADUUyPKb9iPS9puxyQsBOdCbVAcHoCwqOwNzpOSoKQjzqR//UxspqlurRTAYK6ZMJ6LB/L7vlzSYommLyMgAACMDd0tJh29wAGYAI4QEjgCH6NEQ/JZ4s8cxKDX4AjrwZBwA6dcrvuKL+iAt/kSfy723o7Ut6sfJGmsRDHqlfxnO0AeOClWG23kZHBnU89corv/075dd//S2yYcPGJF4Hv6t06dIqEPoWoW9EMxvT+yoJgAHT4MwLIAimxzMMBzeeYZQw08VFPhh6Tpm0hlHGNTFekPEx3l4aX3oTxmdzMDsHRsY4lflx9oczNdkbmGHKCBMECfexsHriBy99th0AiHhduARwYuuC+P21cfLLGyv19T6bjK0tTSSZ7VLS57YH1UW8FK6lpUU6OzqkUmf/MwrAYOTUCel5W6Ko30RXu1jFgFlzEd7MjPvndWfcOjvbLV8jI0MyMjxkZSJ0lYIVwE9dHXXjWxu+UuUCqazM37LL5RZVn5Ptlxfkppu6ZU3HDgWr1TI5MyTTs8MqQNmO1DxorNTHms510q6z+fKKgpZb20jzRv3MFxfli/t7pbG5SrbtRNBVy9DQjBx8alAmxvLSs67BVoeaW+ssHq8vJw5lV1YgGLVu5DJlYLz+XS7VtQWd8R+Rd/zlv8hHP/yYTE/Nan7j7SqvlwAo1Be/miGz89UiBzAQfpb8ZcJdzC6eI7zbR5oel+fhuXqqEJK+6shqj4NQ7gbyszm0N3WA0KY/0Y+hGA+sCNFv/Zn+C+D3NypthcVWNekiUZHopJs8ZSo4gC8VBDDWbKhvC2x9FyPhALpOS5GYg5XfAicuSSKUs5K+YWWl6hUEKfCxA8uklxD9n3JUVtZov2gyEATwQFF+yOpHinJB+UNpvszuQgrQgiIOtswxM44Ix9uk3JpO3QeoinaAog5wI37cMedy1VYO6phxTD5wx42whMMvOoDo1KljCpyq5Y/f+qfyghfc6PWQ5CvSWqVLj1aB0LcQfaOa+ithAMFIYGisAHGnCXbBZByksCzOmy4lqW/IC4ehR0em5XzvpORnYXC5RFD4jbzMCPncAweqYYLEA2PFjz4oI6ywVRIEjs+iOVfhKz4rgU8o4kBYIGAIz63ULph4swdA0Si1NbUU2hi8CRVl21SBBjVlPwmDRLAAxhAQHFLetGmT6eSJbT+2q+ItGMpE+qilOlUdgAGjZsWKg7LkGT98rJUDzp1rOpSJL8hgf5/W8YQJIIQAoKixiQslfetrCQCp2cBmeVGqc5y34iDznOy8vCg339qtAG2rTM9UyfjEoAKgEYvPVk40TfSOjh67WyWXI79+eSX55V4mkyqqcxkfQvP0yQk5cnBY265cwU+D5sdX7wCXhOH8UE0d7cq5jRrJVTZouJym1SplpU0aV53VHd+A0vm6Rn1W7r7rfvnj3/+0nDkzaeHSVR0HE9kVGQzo1Mfy7bNY/YEIi11i1B9zwV9ib6s+iWCN+DxfgLfULbW3iEznkDyrfphjZcf7mvc3/TczhABGYU9/ACjR3gGEQkVfcSCUAg06HPEFkSZZwS/h2DI2C9zonEaRB8A29krmh4Boau+2BpDcnX/346uDCQCyuqC/AoJ0cqP5JCrywTP5hpqaOqWlFRDj8RKOlZkAgejTM9MyODCsfhu0z7WrX79ji0kDvISxyHhn/MADGEOEIy76AWlSJsJ4O/hqG3nlDbL6hkpp656U40fGZHxYx6emQZz4jTiID2CEHZOvCxd65ezZU/Lf/tt/lx/+4TfaG5ZWb+qOWqVLk1aB0LcYfaOb+2LMAOYHUIGpkD9AEP7iGQWTdhC0IANDx+XeT90nY6Mz0tbeLdVVtcYIW41x+mwPYRHMCkUaLF/DEM+ePWvfWYIxhhvbXzBMEwZJmqEgdPwRZ7UKrjouN8yxPL6o+azSmWezpplLwiPALJhSCCOYoQsUiGrggsTu7m7Zctll0tm1xgQxzJTZLMq34zjTAwhKVwaoG/JBfnhLCMCHH+xtRq/xc8C5taXJ7vwZGh4ULoFDLlVX8ZkM3lBTgaL5MeCjgsBAkAIa8l+mAKiqmhUgLa+Czcv3zsutt3ZpXW+SqekKGRobUKA2YYdnbRtEy0vZOtvXSE/3Wk0DgcRFdwoWcXfUYGLRCQGkbVNZIU8+OiAXeqdk67ZW6VjjoGZogDMufN0/uVixNmdCsa6uSUM66Fxc6FIgtEZNnMPwN7oUJqiT9pPSU/KJux6WP/6d++XC+WkDqy7A1Y/mx+sP3QEK+SB0gBncwB0IRPoTRSB0kK+MIPyVkviiTXwbLEBPYmfpuNmDpJ/IoJ9639b60kRpC84C4U7b0+dpd9qJvuTx+coIK30GKLQfEAc64TF7u7qQ937j+feyROcMOwdgBrbUym1pVu9LEOGiXBbeI0ridqAScVPP+COsnZFK6sT6gv7HKpW9Ho8v/bdVU80vV1n0dPfIi7+9Xk4em5JzJ3PaD9n+ctBCnQFYZFEnIapt2sW38UblxCGtk1KzApUGsTcgtT55AYAVHHgL4x1ivJM3L4fzHvKHP/iNfay4okbqG0ty9U0j8sQXFAgdqrLtNfoR4WP1Cf/kByJv4+MTcvz4EeUxZ+V7vud75Vd+5ddlw4YN1gbZNFfp0qNVIPQtRpdKcwdTgEnApGBGMBnuA8IOJgORX559xjtnn2A4feaofOgDn5bZGRhYo+zcucO+dwXQ4WA1zI3wrHjwAUkYVzCjiBNhEa/fnz592t5ICzBBeBgpK1P4IxjX9fNNJpgwwgtGjv/6unqbdZonJX555ZizSbwlxZX83MXDzNDPK1VpHP6NKIQdwRB281o+vt1Envi0ATf8TnHoVfMQYIU6grgkcmKCj6KmdxWhcwvzGgVUfEl/dHRYQdCYloX7VCqlrt6/RM7KC37tgK0KP9ztlXydjXOwuaq6YCtArLbtvapkK0BtretkfKokI+PDMpfn21J+nsLQgkqx9tYOWavCq1YBiyyqEDaBGrNgvOgP/4RRg31hvMQqAduZRXnws+ftTbENG5ukraPezikVC9zJRP3WSG1dg8bjB6aJc7FUo8ms1SSaVbgCflQI25fBDe3I+PR+Kc5PyN+8/Sn5+3d9QQFFQdtEgTH+EkDkfcF1ymK6KsBto7ZnW3u7uQNGEKz0CUtb69pUIsAtGs4FqcHiVlDGgVkHBgGEPH6EJn0F4Ozne/yjtrQHQpaDuYyBAMMAMcLjHsAm4oSwIzx5Q+EvNdMnyKu3kWbZlAZXIj/BB1iJoc0caBnhV//MLz+WrjtZWRJQ4ueGwm+U0/1AXt9erx6O26kV/Czo+NP+ziczAOC40WcWF3OyZet6+Z4fqpUTR2fk/rt5KYG6YUWQlRc/fMwYrNO+DCi+4rpxueaWce0j83LPPy/KQ/ey9ap+aqt0ctRh9cnEivOGpEN4VPAAeENsu2G2yUxxUV7wognp6x2Xxx7kwsVWHTt+az11zPgP/oS5rrZO8oW8HD78jPKgEftUx7XXXie///t/JFfsvdLCeN0klbhKlxytAqFvQbpUmhzGAJOCAAbM3GBOMKVgGjARQJCyLalvmJTPfvYBeeD+p9SlVjau3yRX77vamNG9995roIaZGwyQuFjhgcldccUVdhcIcRK/r674bJC6wJ5ZPmdxhhWU8YFJAAlMnO87Nasif07pjdYItva2dhXctc70NR6YKR9BNcaqzJLX4zFzLgmhhOAiDyHYiIdntsJIc4zVIAV0LO0H0KEqAGas/MxqmWzLTfPrqzglW/3p6GizrTAAULE4q0DGtxIaFADlVJDwBhB3nbAV4UKYu4cKUpjP23UD1dWsjinYqpyTq69dlFtu69HZdbcMDs/J2OSIhssnQg0Bh6RcsFWwDQqA6us1fqEuNV8IWapJM61wCYP47oa3Jz0PP4AHsVWhSnnskUHpvzAtGzc1S8/6Rk1X65M6K6MeFQCpTgi+Yr9QbFUQ1Kp2XCoIuGE1h7p3IISAz8+fkf7hx+Xv3vmY/NM/nNY6U2BdhTtxqIr6M0G+aACxvb3D2pqtDwStb3P49qydJ7OP0bowJy+0S3Yc0fakDwiyt6jwq3a88s7KBKCXtvdDzL71RV8BIBMOYMv331jhwx073Hybl7QiPZTVhuU/AJCrtE9531Zv6i+TTSV/9vxqOTTuBc6QucuSvaWlyla/IOxVo3z4wa85eUD7MR/8466OAI4lUKjKxp3lOal/S4LxzTfC6mTvvg3y7d9fI09/sSCfv29cQfKEvTFIPUGMI3trTsdVk45zzLy1VVZekM07pqUkk/Log/MyOc79QTXGBxg3TK6ojwBBUT+M6QBBmJm4zM0sypbdBenoGZLP3pOXwqyO/xad6ChFXUPwHL7Kn9P+WaVjZ3RsQs6cvqBjdExBfF7W9vTI7//BH8sdL3qx1QcU+ipderQKhL5F6Rvd7DAFgApneJhdAQQCBKEg8gjz4ZzAydOPyj33fEqZXEEFxBrZu/dqW3Ymno9+9KMWz/r162XX7l0ypYDhsccet/jXr18nl19+uc0gORzNra/Nzb5vz5kEGDcrIoAtLhQEfHBeiK+yTyZbU5YXVQgNDlH7dpWvFJF3ZvkIOxgvhzNh3Agy3FgdYrmdfCKoACAIghBirMyQ5uTUpIwMj9iqFiBoyV7LEttjwYTJL2+gdXevUXBYn/iZ0HpCqNdIQyMHTGss18RDWL6NhJk6RhhzoFrKOVBc0LxxQD0v19xQbitANTWd0j84JZPTYypcECAOgHjlnTM/bc31CkK7pLGBWbGDSf5s5UdBiQMdxKItkegzoEftzB0h6kpFm+a5UkaG8nLy+IRs2NysgERn+raqQtwAHVbfyqWYb9D2atVQ1Wbn53xcKJNmGXYV1TJXOKd5/4zMFgblEx/tlw+8p1fj52wIQrnC6g5hCOjhjSTAht8E7MKZtqNd6E8hMGkTVjJcqDtIT9OmXlwPIh62aLq6ugyMIoxRbGOx8oMAJwzxAn5YcYq21cAGGug7hGVVCLcAOMQdyWF2txQAoQJooNQXUa4IF3n2VRF0a47wQzA1+FZuEo/+U29uT9v6Kg4O2Ef81Ev4jZU2j5uFJdJbUHNSFrWmb+YqGuTq6zfIy16dkycfXpQvPjRuExmAE4ADYGqTCY3Tt6jY3vXVWUAq2aMPsAo4NDSq45xb5evsEDWrzYwPwhJHgBnqFhXx414sLkptXUmueuGYPP7IlJw/WW39I9rAyq2Ksuqj9pUyufqmGdl55Yx88p9q5MkvTiqgHVY+Miftygt+67d+T17xildqW/qZLq/zVboUaRUIfYOJ6udeGoQTAwYG/e9F38imhykAVM6cOWMCH4ZkPFMZaQAh2zrRmfLHP/5BOXnqmAqXetmx/QrZuHGrPP30M/Y6LIwVhgaDC2aDEGE7qmvNGmnTmf7D+/eTomzfvl3DbjQ/ABm7j0XT5KwCwABhBWN2wQUgcmVxA1xU4EyyUqOgLdIKBgszDeYKMAIQwYht20wTYdZLG7NqE6+jFzXvxD89OSXjWk62Q7iThAPSvPXFFliUK9qqubnRVrfI99joiMyXitLUWCctbS0KTPguGdsPvu3CthrbX6Y07bzGVyhyieG05l3B1oICoaoFuf6FNXYRYlXVGukbGJWJac5TKGCwA80q6BCIUpDW5lq5bIOCvUZm6CpQyBB5M00zpArQ4yAB4YjQUMGodiUDQ9quS2AIe185ASwBZBYV8GC2czkKggqFMp2h16oEZQuMy+wyAGgpHQRkTttG62/yUQVvJ7RfaZ3OFuTD/9gn9/wzX9hfMGDIxXiAH3+TiPjz1l70F9qcOqb9aROI73SxRQnQ8BUq0vNXqwmHQPaD9r5yZ8I9aSd0t/MP5q5du87GNitNw8OAH/pQAn6MiNcP3xK/xmDlC8IvYId4GSeeTAp+HAi5kMcP7p4XDxP+SYcyQL5Cw+Foe7R4/UHTsF9VGq/Zq7LzT4lns88AHfSIl1/fKvT68qQ5vK/5oz+7jfXJirJ6ufbGDfKK11TJE/vLDYBwpQOg3cJqOMApdQ0gYTzFfUpsJZIkY4T+UBIuXR2Wudl58wdoom1ikuVglLNn3nbUNePW06EMi9LQzCdqisKXM2Jso6Mg4mPldnoqL2t6quT2b5tTIFQu//Khavni53hlf1QBO+eT2uQtv/W7CRDybbSon1W69GgVCP07EbO/f7n7Lrn7Xz5h36hhMCHkAQNzOoOAiVUoo+e+mTVrOpVx84pwha0UDPb3m8DnC8gMMD4yuHPHLtm9Z49s3MD20D7p6OhMUvrq6BvV/DAF9u1RHF4GAMTsLBSz5Xs++RE5d/a07Nq9Vq5/wY0yMizy4Q99VIX4vM24r7zyStmwYb2tAH3xi1+0cDfeeKOCg0YpryyX/QqCOAPU0tImmzdv1jq7XJp1ljc2MqrgY8y2RNi+cAFYMEHlKzK+fVUEHKmZemJGixvbU+Sf/MIoq3LKqGv4qCvbNQgzF5TkxXWU33dCdcPkEQLEM6wF6tP25WzTqNYBqz8wW9KLtiGd7u4uY+ysHvDmF+do2lpbFPDxlprOmFUo+WFnLYcKeLbHCqr49tjcrAKg/KwsLI4rDplU0MC9TAW54YZaufGmyzSuNdKvM+mxqQEknG2r+RkSFdRlBWlvycm2ja3S0uyHw8mWrwYkQEefXXQ6kMGMPcJpUcEP5iXgY/55wyvxpzrne0SBkM3Y58u1XnJSzHMItd5Whmz7a2nry3W+Ks62BGWanDkiE1MnbTyNjVPOeRkanJf3/W2/nDlWYV/Mp+4APrQJQpRxB2igTWjrqG+EJX0SHXeEGPmivWkXwuGOGQEMRZysQngbs9rn248ONvztKAQ4fcTbVUtuAtZXxVzgUocu/N3dBWfkzazVHj/o2Dk4SsFQ+A33NBwUBu8rfj4HoBPxuatnQ3/02c97Gew0K/9JSI0BDiF7O09V2HGVQkwg4F+RX/Vl9SulKrn86g3yXT9YJwcfr1IQNCl9fb0G4gmfVQEQbTVIeSTPAFr07CSIMgBesWOVFv9RDxBtQvtBjM0AOAs6oWDiQJM62E6BkLmrA9dyDA1xu/2cArhqWbuhVe54ZV72Xrco991VLfvvK9gYLhRnpFMnK7/9W78nd975MssjRP5W6dKkVSD0NSRmevsfelAe+cJ+efrpp4wJAGTOnTujs/cxmyFVm7BECDgtDVJmyglT4pExE8OG2RV+fL/eHbh/A4YRzJwL97Zt2y579lwh+/ZdKy984U2yc+cuj+BL0Deq+SknoAJAyIwNxTNABMGE0OCw85ruvOSqRpW5LMjIYKscfOac3HPP3cas/K2QWmVsc7b8DcPZsmWL1sM2DZ+TY8eOyec+93m1r1AQhP0OudB3Qc6eOWPgkzeoOhV0XnbZZdLe1qbMkA97ji0JScCWXURooEhn2glT57VdttFoCEAPZwUAIwhEDsKStpvTS/1gpAFwMMOM41AsIJB6IN1g6ugsy3MInPimpic0Hr6j1qSqRerqfdsEQtiiyCPAjS/A5wvTtr03MzMlhXmuDhhXd84Bzcs119fKTTdtkqq6dgVAIzI6MaQdgUOgKpjpXuWAnHlpaymTrZsapLO11voj/Y86QJRR9pL2WX8byQKZ2Z8Ts4EfzAAgwA9nlQBC9H8UW2Csfij4mS1XwKZCrch5K+4z4lxQAnxMJw38KxgrB+xdkJm50zI5PaQCakrHGcCPOuAbUCX59N1jsv8zc7K4UK3C0FcUaBPqFHLg4FtfsVLAM4IPAYnQpT1iazKAUQhOiLAI5R07diz1X4tT4+JMkYGgpM6oQACzrSxpHFnl5PXIo49JAICbeQwz5HaYUyDEY1ZXJ/0P/6YlRN+i7L7lGfFa/SbumPmzeJJ88BN+KA9GA6aaX/evumae7UMoAJHXs/dnzGSFulY8Ips2rZcf/LFm6TurIOKBKTlz5ry6cRN5AqSIT+vLQSLxkopfgUF7+qqQn98hboh0ADuUCWAK8ISi7nCjLbGnjaG4gBIi3TQ9XwGK9idu+gR2nF/rWdcqt31bXq6+oSQPfapOPvvJggJwVvsmZevWbbYidPPNtyyLb5UuTVoFQv8GYnB8/OMfkX/6pw/KgQNPykB/nwlTGB6rOVSs8xCEgpNVd1LlxlhQuOq/MSaYQPIHMIIQPOZLw8FKtNH0KYkTszENGJczOT/rMmdL8Xv3XmUfAWRmsnv3HkI8h74RXYCyw5QAAbbKosDA6knzgv3M9KwCkUmpaxpRAablma2XsRFWbnxmPjg4YCtGCBtWXJjxx/kcmA6M8ROfuMuABqtsNdVsfyzYW1yAn3XrNkhnZ6cxVLYvWA3iDh7yYkKPulSwaQxQ3e3jqwgQtYexszIDQ4fJwVABPaRNfAjSWBEiL1YeZaDERRiEJgKWvAGAMOMWDJx8sf1F2QA1LS0Aoi7TeQMMwh+Kcvo3pmbULwxdzbMAA2auA4odVDgvaj4rF2TfNbVyw40bpLK6SfoGx2R8clRjUuFv/Y4VCNplQVqaS7J9c410tWv+rU28r2lybk6eDdBY/w13QA8KO9VLOgYUvDgQqiQlM5epnzJtBz58OzNVLvk5XofmDTq2R+n/KFaJfCWmTIUOeSsuDMtc4byWa1TGJiZlcIgv5XPpIKBVZKhvUc6fFjl7qlxOPDsh42MzBoJoixBGNubIseq0A3Y9PT3WfjzTHgFKIcJdbHxQ74QBdBO+v98/UYIgtz6j/cXJw3IQ1762n9RXNh+xEuRWoV+MAvikCjtvl5X2qV34IV6wDSuctuVJu+OqDuj+dpca9Me3bwkEX0oAm0Wlcemf+wM4U6fux8BPUhaeiQN+SF1ZvlWxwsTVCM3Na+R1b+qU0nytPHRfXictZ9V+dikt6h1FHYcOxWSCQ+2MN3QATwAt6hMVZY94wi7aJdLBDhDESirP8G1Wr5ikMC7xz/iOeLBj7ItUyboNLfLib8/L3mtZEapT4J23yfD09Lhce+318hu/8Vty1VVXL6WPWqVLk1aB0L+CnnjicfnHf3yvgqCP6gxgcOn8gDMIZ+P8W9WiaxhjD7ipP7fhl3kx0sfNpQUNb8zEmQh8SCMxN/vPNJWZLH5i9vjdnMAm/Y+0YB6cN+nq7pZbb7ldfvAHXy+33X6HpRP0jegGwZzYFjp69KjlByAB8yE7HJKuqOSwrwr2ScBRMFVXSS0kZo8PheB7+OGHFZw+ZQCJVQAOMrMNxgySN5UgtiQsIVWcnZmY4E0tBWAs42vlz+usmdm9M1k1q/Ik/eAz4A09LnIMRfq86gtTpUwIxphV+srBpC2zI3AdBLI6VaXt02VMHSHMak9XV4fatUtjkwM5GDIHiSE/+FzU/BUlr3mfnpyWqelJzfOEzOZ7Nc5+BQe8Nl6Sy/fWyTXX9qgwrpPz/QqAplhdKikoRCCEWlChMi87NiuDX1Ot4Ehn11ZWhAX9iv6txS9h1najr6m9ih6rQtvyUj+2SkSfVsBTAgAJB0UBQkwM3FwsVGhbckaH2TrngfDnKz/Wew0AIWRzGv+slq9P22dEy6SCZmRSei+Myamjc3Ls8KJcOK39e47+zhYXZ4gQWt6v5rXtqF+INkGYAjYxx+oN7YM5BCzPKMLSlwCz9BnahWfaj3bHDuBNOFbe7M0yjRtQGv0xiFUv+hzhoVQnLR/v2IVKKczKAayberzkM9LAnK4EYXblbm7vZtILIOB8iqRIYSlN09Ref43nKBkPwV/i2Va3lLx9zIO2mnmwrTDKU6l9FMBjb6Qlk4fIFyuWlRUt8l0/sFY2balRECTy9IFzWqeTlgYqJhYBggKIUE/UMe3FOKMN0Bnf+A2QA/FM26GIEzcU7eo3bzNufSxhxg/jcmBg0MAOaRE3/CjSxg8AiRcmystqZOOWJnnJd3LTusgnP1Qvj3xuWsE3H18dl5e//JXyC7/wy7J9x46lsFDoq3Rp0SoQ+gqor++CPPXUAfnoRz4sn/nMvSa4AT8MUOvk6gf2AfOw7StVdrBQO70dKLRYYHjJIFB796aMilmSMjXCMkjgdcaE1ANN40wEfuNhfJVI48QL8eMbM+GTuE1LfpxfKoPHL3HoH9s93K/Dsu3rX//D8qIXv8TK8Y3oCuQJ5vSxj33M6pWtIFZEsM8yNuoIoYOCGfKMwg9gJJ4pPkwaZgfD5PyPrxSxRcIBySoDNIASPxDN2QBeTZ8wYMJ2IxVHXACiiNtAkNK8po3go9IBQLQh23TETX+A8dbW1dpr8zBaACiCk3xyUHp2xj+KCWiZm5m114DXdHWZIGU2ydmN5maEbIPUN/CZjjoX4pVV2oYIJa2vBRW4nAOaL9h5IFbPCsUxKZbOKXgZkrlZzhlNyfad1XLl1Wu081RJb7+WT8ESHceFL/lnK4g3zQqybZPIprXVUqV5XgI+Bm7oM/Q9dMh1ezZ/qQ7w8TC+8sPWV6wGzS9Uaj1ofcwgsHR2vwSMGD/8edncXut7cUKKCyMGLHhFenh0XI4dHZWDT87K2eM6Mx/jbTIFoNqeOW1bW0nS8FmhQ7tB1B9tgNu+ffvszBjAm/YGoIa/oHntjzt37rR+yNk+wE8QYwRFe/p4YaLhB6ZZwVtJDnYQuD7+sioFQfhxEOH+LKSqGI/wCE+LJH1VCJDjeQkzFCtG4dd15y3ESb41Kecn5gyv0jRR1o7wHD98TBYsn2qwGJM0ygA8qjvPQPftJKi8UuNRV/uQapK2gSeNh7HEQtvV166V7/j+Znny4SrZ/9nzCi78cxjExxgKIBTmWFHBnbYBjDDe2Bq3NNWebTL8kR46irARDoUZhR/aFD6CPWP/9Gk+mjpp4Ug7JjWY8YM9RJ+hvSsr6mTztgZ56atmZe3GMrnrH+vksf1jGgfnkwryoz/6n1W9WfnZWgsfRPqrdOnRf2ggRNH+tR2P5eMPfvD98rd/8w5bAWIwI+S0yowp2H0aygBYuWHA858daP7GhPtDgOELhovCnfiIh9o3MKTMLJhY5DjiJSLiSsuDwiGhxA/kvBTP6KpU9yCeH8+9O8zbNlreXjv/0R97s7zxjT9m22mk8+9JlKmv75y87a/+QB7e/4Rctmm33PjCm+WyyzYrg2s0Bgpw4cwOM8p8IRE82kYIEVvZ0TL5jJy3f4iTmL2sVm79oVwzKhCJC4K5+evZtI2f4WF1hjjsdXoFGSybx/kbBARRwth8xqmz0kYYcKW9SYZeU1tvqzsQ8czP+30xhI+tsLym36IAiC27cRW02JPH2roqtasW7tFpaOD7SvVSX8d5CN9ioywIPX8LjHNVnF+aksXyczK/2KdCXZnw/Jxs2V4lGzZXi2I86RuYlolJzjSoQFBertWlcZUUWPF1+YJsWl+UrRs03Vp/TV1dTTnwoRLdnFSo1SH2KQhywBSrQAZ+WOFhK0yf83lWf3LazwCNDnwMJJnytNgqs4yJlqc0qgBoyuIqqNA+dWpAvvjwsPSdVxA5WSNz002yuOBvkHmbWq74MULQY89nSqh37gI6dOiQrR687nWvM3B8//3322vVgCD6DESY6CMIW8Lv3r3b/KCgGL+scgDQEIgAYx/JFyOvo4g7BWtupk0DRKR+vJ7RYxxanatyMJTyCXOGbyTu7j8180h0mqr++HYxfdmSUKWpmRkdgGx6YoYiPxavW5l/7w5aDmszbW3tWPaNOS0Lq0GxHUY4432kq4qP7TY3d8hrf6xNgWyt3Hf3oLbPoMbhZ7OoD8BLABDseA4gQZq0DYqVXsBQUNRhmL1uXUHkhXxA2Nn5Oi2T5lSOHzshXKgKRZorgRB29C2AMX2muqpJrry+Uu58lY7DmUr5+Pur5fhhXnYY1clNi/zar/2GvPSlL7etO+IMijyu0qVF31IrQhT1y3VEOvrf/s1fy7ve9U47h8J9LTHwjVFoHP5nRmUCbm8zKvzpoIHJ4cjAQ8BaBTPoktUZmAKDyuOCPCzxWe70AbM1DfGgaVgA08JCkr4HVPIZPunzmrPlU5P3+HCDKVisli/MEbeFsxjE3mBqa2+TH/7hH5Uf//H/4q9o45Ym9HWjaJO//4e/kL/487+Uc2eGlcnVy8ZNm2TPnj128HDjxk3S3tFmy+2spszOTBtD5AI6AAvZZPuB73zVNzRKVa7agAjL2IAaVmOMOWsduhCbta+u+wrTgisFPQCfgjI6tp1sq1KzxsoO9wEBcJw5+tsrABSfPZIWr/sqk1WmZzdIV9VoPJo/FaKo4ZERKyNvBLKS03uu10BRmfJIbs7lkxcNCoCamxX8KAhiRammxsGQffhR245aAowxmy0UZjStAS30OZkrDqrdpHT1iGzaXCFTMyU5fX5GJqeY8bLVQB0jlOiv3JVSlHVrZ2XnZeXSwl1AAWQS5UAGnbbX/uK90p4CADEoCBOAxgCQmjUFrTtf/eHtr/l5ABDgCKDFViRhXNmWWBmrP7TlmPop2ZuRE5Oz8tn7zsmDDwwpwFyUxoYWWSi0SHGObQ46N7lJKQRc3OPEyuLBgwftLiDaha2TV73qVbbCAwhiRYjtR7a7ADy0JXXKigDtCWhCZ4yiGAMACIAn/YlzQJFm0HP5Cs/UJ272q22RCmfaJcYmZfKD75hR1DNhGOeuHPwkkyh1g6+Yu9rHKnToREAalid95o01/BvPUSLN0C09HhKdCZmZ+Mduyd4ylMab2LvR0wMQ8Qx/Y4JIJISirlhRLRVr5UXftlb2vaBB7v34hDz9ZJ9mzz+yDFgI8IMO8AhAE/kgHtoTcMEqHxRuK/kU4SI+3CH8wDOIg/iJAzB78OAhA7v4RQUQInzEgV2AYngwffKFL16Q215ekMMHquXej5Zrf1NwPTUm+/ZdJ7/6q79u54OIh7xAkY9VuvToPxQQoijZzhbPUcTsgLiY+e1vf5u89a2/nyy9coBTw6mbMQ41GpPQZ/6YAcG8IqyR+odhIEAJQNw8M4MkvK0gqe7nf/BjDWBmLvMqFJzR1dYpU+8ql7UbK6VnQ4U0t1ZIXX3ZkqrgrhiNE3BE8rOzIjN8AmFoQXrPLMiZEwXpO7cgihcsf1XVCENnSuTBZnBJmczOyohgWrQDtwiGN73pzfLTP/3/mHCJ+vt6UdThA/vfI29/x9vkkc+d1rxTR7zJVGHbeAAz95DWwQAAvu9JREFUFN/m2qigaN36tcpknDnxuuzEBBcRcqEZB12ntW7KbOl83fqNsn7dBgUYLZYGV+DzLSC2oXyVCQHBYWjAKYoZJwDW+0VFBUAHhghjZGvNl+tRWYYNIWjoE9zCzOpQebkK2Nm8xYPQnVPwdebMaZnQ/PKGVlUNgEr9afHpT76Nx83GbIXl/G007QyVbIsZM1VGroBtvjSu4OGc5OfPKggalpbWadm+Q/tD2bwcPspBcu8YBKnQdkfGApJraualq3tWdm9dkO42FRAqqDnTA3gJpaXWZAA2zryt5Q304C+rJwAoAT+lEqs/vGnF6o/OnhX0sAJUWvCzQpiJV3OioYmfuh/Xssxq/VYrBBI5cnhY/uUjvXL86IS0tHMrdofMTbaoANVZuVexEfWJUEQBblCAnwMHDhjIwZ52sfGn5ttuu80ONT/xxBPa7sMKrLeaQPQzXh5P9HHMuPGMwKQvcTjWtkzV7kuNhOjH1I8BNqtD70e0H33DdYRzmFNBH+HJCuk78EnNkVfijFWhAEgQwMoBlW/voWwiRiQJsTJoTWjkfcQesSct/tS/59nz5OkzcXIA5+VTZcFUT3gKut8TpBRxaf4AQTqvkHUb1spr39QqJ58tl/vuviCjI2PWruQ7AEd2THl6Xh7KyeQEkMo2mKWbKMoJRT4Jy+o9cfGcJfzTrkyAAN28OcpdZnydnvFLGBQ8EBATeSEe5IKtJmtf7upulhd/55xcdUNJHvhEkzx475xNnAuFafmhH36jvPnNPyXr1q1fag+ItFfp0qT/sCtC2WLRAS/2HB3z8ccfld/49V+RL37xCzbwrOP7SDY/CGSC+82yyiBgXh7RUhzsiTNYATU2S4NpkYb506jMDYZF2qLCgkG7IJ3dZbJjb052XZlT4KPxK2MYHSoZoOk/v6jgRgfgaEnGRxZk7aZy2b6nUr7w4IScP1tQISlS31AuTS1lBpbWdGscG6pk/eZq6ezi3hq+SyXy1KN5efDTM3Li0LzmU4FRjZYxYXLOxBBM1FlaRl4R7+xYI7/5lt+W7/3eH7goU/laUdThXZ/6C3nPe/8/udA7I2WlehkbnZWRwTlbFaAxACPcCs09Siw/c8Fia0uztLa1Sh3nQPLT9omMSQVFc3b+h8vRpkyY0a7ctbRly3ZZt3a9Cs81Ckz85uY4EM0KESsFtJ0z01oDMNVVylRZDdI6AOD44Wi/kI1n/AKWWFXgw4t84ytfUBS6mJP+/mF7XX9yatyYal0dr/36N8d8hSln/YKLEJnp2gFQdavUPsbHZMlDpYIvAw9aTSUFWcVSrxRKR6SuYUpB4biWf1hGJubkwDMKhkf4wChCRNtS61WzpukuSntHQXZvn5Et67QeFVyWkkPPgBhXCbhBeJOQgRX6avjDXXUDSe4PEMTqD6+9z6riHBCrPiXTER4o/BEnYXRMCOelaA/t/woGLvRNyufu65NHHuQNtgXtw81SXloj+elGffYVhugfAQRYxQGg88bhk08+KSdOnDB76jeIvkr7cybouuuuk+PHj5vAC0DNFhlACH8RLwpBx9uD0zqLILzzCSK0/y9LtnK39Labgwlf+XG+4roLeAdDKQ+BSC/GWZgjb/7sZptcKREniig404aQR0WGLYz59LjwF2AGO89n8qRtjW/M8DhIXS1NLN2v8z4DVMSjOttfTFjgcX5UgEmjx8MRAwLX17XJ5Vd1KX+qkP5zNTI+xpjzSxOpC68PrwtU1FXWnvEG0S60E+UBBKG8brw8ACWADM8rCXfsmUABdHw10FeNsSduxjH8gHqO9qNOjVcAlioaZNdVVfLy18zaVvZd/9AgTz8+LMMj/cqbWuXXfu0t8spXfrvxjiDSXaVLl77pgFBkd2XHwj7sVvpZ6RbmBx74jPzJn/yRPLz/IZvRVKjAgXBeAi5EpRbYGdPJDEzc+XggA8aeNQwMKgliacXMrajAp1hQRr+2XF5wR5VcfUO1NDZVyuljIudPL0pj86I88WC5nDsNA/AVHECRzwqZ5eTk+tvmpa9vUJ5+zAVJjY4zlcdSW89qQoUKTFFgVaWDsVpnXFNy4khBGhrLZM++arntZfWy74ZGGbhQko+9b1K++DkOd/JWjApZ53lLZdPcL83uGPwc/PvVX/tNEyDk5WtN0R5//8E/lLs/8w4ZHR2X6YlFqWual5qGkgyey8mZQ1UyOw1TShkeqyVshcD4eD0ZcFdVDVChbZiFcqDYl8I5w8PZGi2ZzRYBMBBbmZXaroAbgFaZmgFGMFeb3dIHvEU1TWa95TKvTNi2pzReZ8QcLmVmmgKo4vyM1CroaWrs0DAOluxV7ppqBW28Yq8zzmoYOzNt8s11/o3KWOsVqFRq2/sWG2CJPJnQLNM+tDAuU3MHpKGlTzZdVtC4zsq0MvKnny2TwYEaKfHmlPrjUkSVTaqL9Kydlasvn5Z1HQitFAT5GQ+ATVZHUDjQcbPruLOyUzJgU6kCQ5WCn3yB1Z+qJfADEFrgrJGBIBQl1L62qH22bEGjKZfBoSl59AsD8tD9IzLYX5COLr4u3yELM2tkPu93FpEkQtCFvl+OxwWarOg89dRTBmwQhoCf6D/4RSGA8AtgIixCDzuAZtafgwo/7OyvS/sbQdG/vnKiXzJ2vK5CeGIH6Amw7Mr9Eb8nwY/36Rhb6OQr7D2v8BYXzsRDuVE8k3/eqIvVH+uzVu8Rr6aiiWGvv57PpH7xFfnAr+U/KTo8wOzJi2270wex0h9VmPVX+xjlcv7n+fW8k1/AbFtbh51D7GhfY/3ay+UrbwFoyAtAB93zob5U9/i8/Fmzl3s5aEFnuyvO5eBvJVEP+CMcIAiFXy8S9eHFAxT6dqJ/kgbQDC9Ez1VWy7rNizrhLOgktUaOH16U8+d61X1UXvySl8mv/upvyK5d6R1uX11fWqVvBH3TAiHoYh3s+YrjjMAZHFe4/+qv/qLc9bGPKGPXGbIKG4QC7izjItSWosagUTLYMeKmHk3A4p/U/H4ZZSykoX82WFXpGFcBPC9bdpbr7KFWLr+mXi6cKZf7756T3lP10tq83lYKeHWUvfK5Ob/si/CetCUotVWNsn1Prey5dlzuv7df+s8Xbfuspq48AUE6W6oqkx27udm2Uj76/kkFV3ynRxkXH9KsWBC1VkErsntvtdzxbc2y64p6+ewnZ+UDfzchEyMKDmp9i4b8e10xA2OWpwynkFfA+Gfyutf9p+edaf1byMqpUb7rvb8rDz/1f2RweEQGzquAmilJU3tRNl+u5a0XOfdsjZx8qlqGeitsqd2BojNIGCh5gxHW1vLGFqs1lF/jFsCK3+GDKs77apEzaqWkOIgJM6tGKFT8PoeSPId/C2N2vjTf1b1WWlv8TJOlo26s9HABJOd/yGNVFcDBt//qG+uVgfOaPK95+7ZbjZaH1SBbpdNyVFZNydjUYZmYOSZbtpVLS/tpZcozcvSUyJkzVVKYQ5AghAHtrPSxUliUKxUEbd9UkhrtD77CA6WCW1vcnt2serLqgxADzHCIGgDEeZ+5fLL6U+S7TTl1YwUop0CHvoJ/jRfQxDfIZFajLGreK2VsfEaefqpfHn5wSE4czgs7z2t66iRX3iXFmXZZVCBltxxrnmlP6gWBxlYoZ6kAP7zpRbtlwQ8UfYDVH8B6CMUYR1D6TNz+1tD4OIfXx0y4ET4b55ci9+ZjxMNQ59pGqhzsOOABDAVgya4Cpel4x4vyejncPspk4ELdqBffngXAk/+CrXQ6v9BA+GfFDf8BhMyOZ+KEKCO5NWfNj3EzJzWEP98+My6oT8Tg5H3L8+8rx9pX1Bwr5F7HlrDxVbLR0MjKbaNtX8a5Hihb11F32GFNFBwvKBYAS2yhOsgjk9Rt+Kfdgl8y2aG8gF/SwXwxIg3aHoJfRFgo4oUiL1bWBMi6HXWAHvktt3Y4ceK4DA/1yy/8wi/Ja1/7ep3QNFge8LNKlz59026NZTvZxYqwshO6sUw+9al7DAQdP37MDtS6oFSmBiPSPzo8zxqBMwTGOs9qRqipA042gHjrimfSMTsYgRpmphekqUXkld9TpwCoXvrPVcnH3r8ohcn19ibBy1/xErn22mvtTMPP/dzPyeHDhy0OhPSScFbCDubXUN8mL/3uogqTC/LQZ3jFuyQNTQqAVNXVctakLFntEfnoeydlbIRr/xm8LlAZlLncvJTnhqR7w4J0r+PbXIuydWe1XHVdg3z+k3Pyof87JbNTKmxzMDUtDANd81CpYIjzEZyx+YPff6u85nu+z5jF17LbRP396dt+RfY/8fc2M58a15nbfNRzUZo7SrJ177y0rinJzGS5nD5YLaeeqZbRgUpRXkmOaSIlFypWBAMDrJRRFzBsLR/NqwKDN9DwZ+WwoljgL0Pm0QjBRD1ZNWjC1kfMqKZEwLR3dMrWLTvsjBNt4QzUGW6lKu4p4g04hBvCopZtOGXObF3xSQ7Akq1ccaC4NCb5+XMyNHpYutaWyfpNw9ovhuTCEOeCKmRmokqz50JC5a6VtzKns9aNc3LtFfPS3ab9VPNk2cWUgKCsch+gS1Z+FOAAfhSg5PNVMjeLzuFn3p7hw6R8KsKBkgEgHSheO0WNuqB1zYrAovQPjMsXv9AnD39+XPvlgrR0lEkLH73N98j8HLc8Uycekv7P1iAXFCLknnnmGXvji+1K+jF1Cy21mxI6iu+67d2711aOYpUg3EJx1mdkZNje0mPlJ2rjKyGS9lUCDxNC08FB1LsDnuUrQA6GQnhGXFA2b14m7LxsPBPWt2/8Ika2b6gLVKykRF2kSp8BQ/oHL0oahYjNzdLWn8iD1yk9Av+4M+71z/KrtsSvXpgo4tX6typ4owFS9Uc+8Ud4B0K0kU6+KvhwbIO9icpbXvgnjysJe8ZARUWVxjEvTW1D0tY1JtW1eTl+qFL6zrbqmKjVunAATF1D1AMghjqgPoiH9g8gtDItwtLHUDbOtE8RlmfCo0e/IQ0Hr5RRi6Tlwm/UN6vKqDhHxMH8TZs2yE//9M8srQaR3ip9c9A3FRAiq3SulVm+mB0UdjFw/vzP/0z+9M/+WCbHJ2wrwsJpxw6yu39gAGpmEKgNkZs/Xts2xqJk54HIi/6Rhi3zKijiwPKuKyvk9T/ZJI3NIg/eNy5DA0W54uoWOXJA0ytcJb/2q2+Ra6652uJ561vfKn/7t39rS/cMsBjUEMwFqqtrUaFXLbd+25g88vk+OX4kL3X15XYmqL6pQt3L5FoFQYcOLMgnPjitzKFcGYEfrq2rrTMGxDmUhflFyVUvSn3zhBx6ptdmlLuurDQw9OJXtipjq5S//pNxOfR4UXJVOvsBOFgOtP6Y8WlVcCaDbbLf/M3f1pl310Xr/KulaLu3v/3t8g8f+DuZmR1QYKd1MZ+XuZl5+wBiYX5WyzovNXUlWbNRZNd1Ihu2w9REBs+WSd/JKrnwbI0Mn1dgNMJ3jOgnKO8DMDeUL3VzjwoAU5mvMlZWYwAN1uhw8OctUuJg/pwyRisHdU6a6GZWVanCgI9Dcg1AXT3bM03GqO3+G2XEAE38+g3IfvcQKzm5mpxUqx+2JMoriupP27ZwXmbnTsqOy6eltZP7SubkmaNaB33VUpzlDBdChbIBgkQatc52bS/I7m3a7lqnfvbHc+0yGaFnT2Zm5YeVILbAisUqmdY4Z2cqzVxaADwDgJLzP2yDcQBaw5aVU6d5Ka904TsyMilHjgzKY18Y1f7qoKi1vVKqKjtkYXaNLM7XaBgfy/R36oGZPP2fVZ8jR47YmFgJflD4Y5sl/LNCBHiiTr2N0/FM27OdwfehRkdH1K+vBEScVNiX6sHeNzVt/JXgA1q/Oi7tAlVtM8ZotDVmABCrsJgRjuGG8hWEJGKrb/gGWXDw4OXj1X/Gb3oRIPa8rcaqA4KfMhKWLXjcgv/4ShD5BDTT1mpO0oBwIxzKsqE/Xg9eLsj90H+x0w6i9rYtpvY8Yx/hKCMgKAARKzispkc6bBdXVdUaCOL7iAAP6gF39CDi8lUuPlVTJlfd2CdnT0/J2eNtUppvtEkB/cfKporJJhkmXKwIYY+OHYCYrfKomyx53Tnwoq1w5lZ5/OIW9Ujd5vPKK+a1b1YVddjwqR1tv0UOcutY1bFJG1Em2ol2AWC/8Y0/Kt/5nd9pfZG0vX5X6ZuBLnkgFNmLTvXVZDf8MvDuv/8++fmf/x9y8sQJexsHMndVCCwGOGLBZjgwLgvoM0DOAUEMlgV9Ji+EZQa0qAxgemZBdu4tlx/5ry06i1mU979rWB7fP2vnM5pbRdZuyMmd39Eq507UyeHH18h/+6mfs8H0V3/1V8b4GcQwdeIn7mCeCIKGuja55eVFaewYkPvvGdGZ+aK0r6mUFgVCraouv6ZBHrw3L5/66JwyCQaov+UEA+IMDbMcZsikweyF8ysIj/O951RwTcsV+3IqWKvkimsbZPuuBnnX/zch99/lAsNmRJTVzAg/AGBJ/uzP/uJrcoCasjLjf9vb3iaPPvqo5At8JmLWvvfFPTkOxdiWUSao9V5ZtaD1q7O5ugXp2rggV99RkitvLpPmTgU/M4syfKFMzh3OydmDtXL+WI0MXqiQqUnCMtPVfBKdxmXtqMxOXbR8WkbFnHZ4XBWMjlUx9WjhrHgwf/vhIREkyW8Q7eVd1NvPBCNxmYDk9XttFwU71Bmv1rMayeFr+w6W9kfODDlz5QB1tYImtsrqpKZW+0HVrAKjcRkcPiFd6wakvWtE7aakf0jk5CkFf0OcWyJdB0HIFW1m6eouyJ6d87KxW9RO865AKCmO/vBLqbSPY6kAaGGhQmZ584vVn7lqFQQNalevfYgLETlbgcBji0DLRxVV+Kc7qL+J8Vk58uyAHHx6WI4fnZXBXoVUOS5rrJbqyi4Vcx2aPwSeJ02/AcAglE6dOmXghwPMPK8UIPRftshuv/12c0PwQCv7Hm60LW8Oci8M4IerFb4kUS1WK04kbasaWi9E7+MRYOPtGKs/3sauUx+4o9wdpTWrYT2M++GZ+C1FjdyFrm/5OPjhG2e0g9+AzKrV5CS3Xvv2D0ApC5x8FSbiwt6Ff9Ye/8TvbiVYmpPp3mf4U5/mn7xiTz4tr9QP9aDW8ALKgDt928aO1QXbp84bcCMe+FljY4v09KwzwAB53E74oW4clLCNXSVX3jAox48NSO/JDmmo18mZeiffXkfkxzOPTniAELws/PAGaH1dTP58FS3C4I4/p3Kpqp2U2sZ+uXCuXHlHh0466rSMi2qX1zE2Ixu2zkhLB4eo8zq+FqX3rKgcKJfZ6Zwda6jJdUhzS5P1xWPHnrUPPf/iL/2yXLb5MstbpLtK3xx0yQKhlZ3pK83mSn8Mvo/f9VH5lV/6BTl37pwyGx+UMAob0jAoHXCkBWODKRjps33CQIEOVgwkl4PKbBcZ9IsyM7Ug3etFfvznW6SxpUz+4W+G5enHHADpGLetHYLUN5ZJ19pyedmrWiQ/0yT3f7xWpsZh+L5CAUhhQMH8YvAyS2poaFZmUiMv//5xnSUNyuGnZ3XwVUiHAqGOrkoFMPVyzz/Nyf138zVxZicuaK+44grZsGGDnau4cIHVHz8PQ10wW2HGBLAYGj4rpbJJ2X55zs4O7bmqXrbsrJf3/MWkfPouhA0MnhqhgsQEN0KGz3MAhrjf51/TfSgfwu3d7363fPzjH7dXn9l+440rvtdEjLw+zgxziYEl6bimP9oYFbmS1vuCbN1blNu+uyQ3vqRMdPIp8/lFBUAiI/3lcubZnDz7eLWcOFAlA+dyMjrMFgOrLICjRHAkCkDMViR9hPM5viLBTLco3P1DHhcW8iZooOif9CHX3Uw9IyjoTw6sOIitM14FQ8RfmfPZJAenmVHCvOsa6q1tOBxdU5eT5qY67Tean5oZjWtK2+msTE/3KwguSF3jiDbNrJzrbZTzZxcVOKqALDmI06Q0bgWHzSXZsDEvOy5bkI5m9a55CzHgfRzFKpCCSGXwczrjnePgcxHw3KRlrdZ+yecwyrXM2qHLmA2rUKfeyvkobrkCl7w888yAHD4yKL3npu1bXyMDaj/Obc510tnRbcKQekAIR31B1BH9ncPPrP7QHxBqoWJiwE3jfNQU4cZztr8RX8TDdhevL/uFd6wO0KaJR9UR9BcnzZN6NHCBP1Xebsu3uUgH5Wk6OHJ7z4M/p35w43A97thjR/F9e83fRqK9OcSNX8pg911puf2tNS579HOIBjI0jCvvq/FMvZriOexZLbKy4JcrHWg/VrUBhV4Pnh9XBvj1D7OBHS1D+ME37vQfLr1Sq6RMmLXPUTZ18rRVYVb/XPPQ0dG19B23lUTesLd4pFp27M3LyNg5OXecc3LtmobzXOoTPyjCUD/wy+gL2Qkk9UDaMeHz8UvuvL/hl37GRIPJYnnVqDS09upElQP7tdLYXKaTsZICnQo5q5PWoQs5Az68Lk/69Am2qVlFihXI48eP6njLye/97h/KS+68M8lHKrtCX6VLmy4pIBQdKLKUNX85upg/Ov/HPvYR+dVf+UU5f/6cz0yIUwes9c+lTpowAfVvh6b1z66I1ygZWHT48Mtgmy9wWLoor35DvfzAm1rkqUdn5N1/Oaizi6KmoZ7wqmENYKH0WcedtK2pkJd+Z5NwYd79H2tWQV0ns3N8DiG9wp/0IAZeXW2LrL8sLze9bEwef2RE+NZW9/pK6ezKyZYddXL3Bwvy4L0wC1+qZYbNStBVV11ljPSxxx4zwUD+YbQRr88+FQzJgnSu65Ou9UUFEDkTvDv21ChDqJG3/d6YPPNEUZlSpQq/RACoYsVmw4aN8q53vUf27bvmK26fIOIhX+985zvl0OFDdtkgtznzmjt3GAF+ONdDHSIIbBacrN5k0wrjkpUamtoXZNe1JbnhJQty3S0LsnGzSGWNyLQWfXZewdFomYxeqJQLxxUcParqiZycP85nMGD+xI9QiVk6YElnjgaMFKwoeOSCQ5ghjNA+/TDPm2N5ZfoAzXkXIhrGDiqj5xSYKHgABBEO5ouyV/FZFVKGzCvyXJrY0MTVAOWqlxQUlUtTM9sKyuArRmRsZFRmZ4qyZv28tHX2S139mAwOtMmpU03Se2FC3biUjnTKtb0qdDZdLm1tCiLWz8pmDdNU75W0aFtfKMAgTJ86RjDXqvAEAFUrIKqQ/JwKDQVFpUW26nirRseFrf5oPc6VNN1xefrpftVHZW52XgXGooJMkfwsQo1tuUqtrzoDs1mhGkItBQ0VBjjZpkZoUUf4of5RmLHz9vA4Ih6EIVu1bHtxf5T376Sc2obWV+w/OojbQ+SRHsV2DnaAV88XQNLbCnOoWM3BnIKa1D2UlynMDhQ8rCVrdvQjzoMhrON1d/o4EyHGKjrlNUCzDPS4nRVLf0Lou5378+0y+BY8y+0AQtyJRpvn52bMjfwQT9SnU1I3+kz+ww/WGksChLRshAEIUUZtP3vNXt1shTXJxyL513Bd3etsC51yh1ukh5k6YEusvVPjqumV86e1D5d3WD+OOoRoW+oGEAMPp31WEvFl28BybWX0PsTqESuO+CNeAKhtYZm/vNTWl8nkeEHHEn2AvpjGSx0TB/klfRSTyzOnT8rpMyflJ3/yv8hP/MRP6vhtMb9pnXp9rtKlT5fcihDZofN8pdkKf9kwMF+63+/+9lvkr97xNu20vPKoSCTpkzBC829Pnl4s87K8CyPCK69D22zI7HVAqBsHoVkF+u+/3iajwwX5u78cVgFRJje/uFHWb66SZw/OyqMPTumgggEp89MBxXj2Q9m86VUmt7ykUYFMjdz74RrpP8t3tQBACDOYkDNhtiAWSnNy451Dsvvqohw8oIBBgdDajTnZqiDorg8UFQQBmnLS2FAr7e2tWn6d1c/x5Xm/ZwMdJsLgXCJNS1mDtLbXy97rc+pnSk4dH7S98K27quweohtua5ajz5Tkb/9s0u4x4u0mYzCaUT4PwSzv3e/+e7n66q8cCFHHgLN3vetdcvfdd9sMfmZ2WqYmtFzJwVVuhrbZrDFzB6O+KmRiyyPKJHexpLWJbCUOYNOxviS79i3IvtsW5PIXlqRrk7a18kjlp5qGB55WcHTmUIU882BOjj6Wk+FebTAYqeaXbHHtAf2APgGA5u1BP8/DyprOXm3mibDWOi9yQ7LO5DXffohUmWoVH2/UMDWqVwNUKqW6FjDKnUIVCjrLlYFWSFNLuQIg+qLmbxowooK0vKDgtCAbNmufWzunzHhaQcas5qtZzpzZJEdPDCsYmJLyRd4wyymo4ltnCggbRVpaFTS1F6Srg1twq7XZWXVQsKIz3jwrDSX6o3ZQne2y81sssDLER0lrlCnwtXbth1oV5H9malFOnJyQgwf75ey5MZkYK8jwwIIM9c7L+ChbxwhHqzIbN95IjDF7UHIDfSBLPFsYDYxQRcCwYobO23UcHuftvwAT9ImZmVlbNZyZmbS+giCDaBsXasmz6mnf9PwwDtjapu0Z7wg3hGJWZ+wxDj3NFBTw7OPTAU4IXMu7ml33cPjBL8njp6Gh3g7xAoIgX+nhkG5Rx4F/YgUhb31MA1k+EzDk5WBMeHnC3VZfzC4NY/7VjjETYRlL1dW12j7lKuSnlYfB28gnfc0Bg3rUjFLBaXtgZ7XHM5o6ePt53QGA/G1G6sPHE+nhgy0qVr7Wrt1gZ7mog5VEGLbDKsqrpLF1QoaHpiRXwRtfXJZI8h4fPIxVQ1aNMTPR6+zssLaKMsbKUjxHu+EHM2E5zIw7/QogGpej0ibohKcsfru8nzuC0HELAIYODWqcBw8ekGuvu87OTO7Zc7nFD3k9OWGOPK3SpUv/7kDo+TrFxbIRnShL2fAXc4PouB/+8Ifk13/tl3QAXPCZhwZxBqiDRAexEf712Qd0zERZBi6zwRzbZ8FwJycX5PpbKuU//2yL3Hf3uHzkfeN2MaLKRh08yktUcOy+okZuubNB2joqFbzMyMEnp9VPSYWfCkUDQyo4dIK7a2+N3PyiRvnsJxfk0GNNUlneZPnr7ClIU9usdG8oyJp1eQMm6xT8zM7Ny9kTRampzckzj83IFx/My/gQ36Fql5aWOhVIszI+lgKfYApZyj4jYBrqmxwYFM9Ie/e07NS8t7VXysYtNQrq6uUdbx2TRz/P2xgpswcMYn73u98nd975UotrZTpZirb6/Oc/L+/463fIieMnLI8cYkXB5NPXgqlHvxCOFRYXBs7kqf/Ykgr6EskuUQAj5ctS37Qo67eXZOuVC7L96pJs2LkgLZ3afjmYrsisCnxu4x4fKJeRC+UyMVQhY32VWs8KTHSmWOKczLyCwVnOJ/DNr0Qgqb3CHGX6NTq75aD6gswWpmlpqztAsPJqO+8DKKpShsp1BVzG1tRco8ydLTJelRcFRNyZIwqQSioU5rX/OSgvK8+rmtA4RYYGNsup08rgB8ekMEf/1Zm0gvFqBS21dQheBVdN3EKOkKB/ap+uSFdMaBM+sAlw5oA0b4YtLrBaqoKJrSDNn06e5fiJSdv6On1qVEaHCjIysChD/fMyNU65EfKJ4NQ/zQIxW/xQdoxjDiEB0V+wM+GTAIYgC7UiLIRgYxwb+NBnxibx0H8g2oHyEVfY4R4vNnh+6ccAHt/mQ7AF+PGDv/TxAAMu+M0Nwa+6A6H02cdE6s/dyB03iTM5abfDu6TB6g91gDMrE0NDw/bqfqx6el93/hPj15WXMS2fK9xcV6XutjW2pHzcWDiNjws2bRVjlu13v8SQSrS8e6xutrwnpHHHah7kbu4vgFDUCX/WhFb38Df6WoWsW5cCIewhwvs37YqyZfec8pmiHD5QJdNjbVJbU2d5oQzwCFbH+vr6DCgSPra6KAv3hxEvdQuYwT7SoC5xA9AAgLh+AcIPijCsCKEwEx8TG9zoH6RDXAFO6XfY+QF2XhoZlSNHnpHOjnb5zbf8rtx6622WXpaIK3TiiudVujTp6waEvlzjP5/7V5KdrJ+VZjo252J+/Md/TD7/uc/ZMj0zNGeOmibrISAXe/KOyj63rzqojf4b01L/DPBgONMKgl76mir5nh9qkw++a1buvWtU/c2p0FBwpdGx8kO0mHXsqBAqkyuvq5UbblWwUlMmzz49K+fP5DVBsdfdeYurobFCrru5QaYm/A6My7ZXy6atCNNKdauU2mrOI3lO6zjzoH+TCrgOH5yTXo1rvlgpn/tElzz1aMkOVeLPtpWUGJiUDRVme9sFZm8+9U/LaMCpvE9aOyZl/WWV0rW2SoVxhVx7Y7Pc/eEZ+ad3K5BTYcshXNvS0LgmJsflB77/dfJbv/17doYj2wZZIk2Y2Dve8Q655557bHkakLP0BWcTSPEpBGfe1Dv55S09GJnXv+ZXf1yFQPVSQM+T/POSRikl5dXIFi6lbO9ZkI51i7Jxx7wBpa7LSgpGvV2LWt9zCo6mx7QsQ+UyOcTBbK3DxQqtl3KZHtc+sqCMk0sF5ytlcnxROrrKZMceBTQdeQUmXJZZZV91X0heSQfM1taxykYraEbKONMCAPf2q+UMkc5YbdUBEKNuUqbtvTglxXyjjA2tl9NnJmR0ZE7T5dXjCqlRgFVTo0rBFvdKNTSU9DmEsxbU4o8xQNugWHVSMFDhIGhsfEFOnpqQw4dH5Ojhcetjg30LMjFSshUjtvm0hawOIeqdeBCGEO0dhJn2pA0RJtb/DGjo+EgEHW1O/ugHnD9j29CFLw3K6GM8uYAhLIfKmaTgutQfaEye+dP07Dt+GrdfbeErN37Ox6+ScAAEAIutKx8rkOcfOxfwKASj+3Pg4/UZ7pi9zOisDiL4+Z4cQjZADX6pA1Y2+vv7TcCTd3d3EBTKgUwoBwX0+bT/oyi/+4k6AOxFfB7O46JOcGP7lRcQODzuOVZSA9n3CV/SPmn1m5vaWv4h0rK60Gd06qZCA+Ad/zY29QH+SR2t37DJ3hhL64h71XTiUzMiXeu0/RdaZXqiWSeBvDigDFTdqQN4BnWF4pl2Q5Eez/AMvh8XAIZ8YUd7RH8DtLASRH1TD9FWWUV70mbEQXjCECfxQQGAIEtf+wyTt6PHDmsZi/Zh1e/4ju8yf1CUE4o0oKi3Vbp06ZLYGlvZUVZm6at5pkO/83+/Q37/939HRnRARcdGkQSD2pmaz0YR7Cwlc7gPP8aA8Kt/MBNMkxMKgl5VJd/9+ja56/05yU/s0MFTLadPn5TBoSFlvCynqpCfVzCiM3cui9PxpeCIOERa2yvkymvrZc++WuHiw9EhtiZK9gp8Z3eldK+tVmEJgy6T4YGCMoJ520ph26Q4l5P+s43Se6xbzhxv9JUIZWbTU3OaL+6+gAmky8KoWE0xroYwKnID65RtRfG9K862lKnwzeVgSlx6pnlsq5R1m/lER04aFaBdeV2jPL6/KO9525SMjSxqPXp9IZi4hfcVr3il/Mmf/KlsTt6SCIp2LOQLcvc9d8u7/+7d9h0fABBMxA8rVtnyNG2AQPRD6S4IeA7Gx9sybKdxoSMzW23ppIxmsnRop6BsPjLWz6WMNyeLUPuBgySAAxc4dihAWrNpQTrXK7hZV5KWNWrfwAqSelf8otUq+dlymZtScKTmnPLD6XGtn9Gc7NlbJ2vXcwcJPUiVNgUiQ1vJ8qndzvoj+berCvTB+qOaa7TstaySYQ/QVgAzL1oHorPT0no5d7ZMzp6bNCCWKwdEcN9MpeqArDKpb+AgLmOBPs/SvoMs0rRD3DpGuB13oVQhA4OzcvzkmDz77LgcO6Jg/QRnfvhOHYI0GS/kVf8428St1wFinkNWHoQZ9RlbClUGwL05qHgrsWreCLTxhIJ4+gcVwsFxC0Nm3bsR9VODwFJAQx1aJ1DidWryw8qKvTauAeABvt3Bio+DHxPa2ncZ+0kXNfJnzVGivA3o6+7Xym/2AYJ41rwZ+SoF4Gft2rV2oBt3G3uaD9Kj/54/32tfu/dD3D65QkWfR6XP3s/DD2abpGl5o+9jh9n82FkgeJb7d7tEJfbwGtqAwIw1o0wdYG/l0rLioEaLX02JHfXkfdRAEHVEXWiPpowQ6Vr+1Aw/5S6qtWvXCZ/DoT4h3PVXw2n9WnvQVrh5ndNu1Bffi+P8F3bwCm9Pv/OHOOAdcW6PyRX22NE+8CbCwPdZDQJUQd5uqYq2dDdeMPA3NukzhCUO3EmXtNABsKdOHpe+/l67L+iNb3yTATLSJz6PK60vlNVjYrdKly59w4HQV5J8+KFD0emytDI8g+bv/s/fyu/8zltkRGcUMG9b3Uk6JsoGsQ5mZkCEhpFibzNKmLzGiT3dd3qqJDfcUSFv+h9tcubknORHb5IffcMfyob1WywvZ8+etfuAHnrooaUBn89PK/gYl7KcDsqaGRNKfPqhWoVUV0+lXHFNnazbxEWHvpXBWz4whSp1B3DMTdfK8Wea5OkvtEvvqQZZKOpspBIm56/CT0/PGKhAeMRSN+Umx+gB/sYm+qRUNiR1jZPS0r4gjU0V0tTKwWqWf7X8GsS2BY3ZKZO0t6lcoPMG2dFnFuyc0NAAQMjBI4wP5vKa7/5e+YM/fKsdnA6CgT344IOyf/9+FazP2p4+xFYAeQ2GQn1TDgAds1eIMkTbBpDDjtklzA4780nbmCLHHhbSlk1My+0vSs9xdgv7TX8SY5oW95lo9hU8cqBZQVFTSdsPJqh1V9A2VCBb11Ruwnr9lhrZuTen/jwsgt9j1WctpglzzTK5drBEf9S4tR/Ual+prVaAY9tq+FMgVCpKfa5FgXGLnDs/ZmfQFovczaJtaasd2u6sCCmwra+f13xxcJ9DntpuCpbKynKyWMar8UXpG5yS4ycm5OhhFTpH5xVol2RsqGSzdepc/y0/ZsgQ+eesHULCVzLYAnEH+garILjRn2hL2tnbktLqX9LWkKWhPwiQ/FxBxsbHbTuaPsKnRaxPLqUPqKq0e5jQSxonM3/Oc3DmhzgAPPQt+j8Ku6xKi+I8IAAOz+Q98hI67v7sdhHG+Q1v5TXZm5ncZB1Cmr5MGIjX98+ePWOCOXgUeqzyuHouCIqVnvBH2SNc1pxdJUr9J3EQn9n55E5/rP49D94W1r4J4X+pfJQVO8LhK/HmdeA6fNMAjJq5HgKfltckjIM5PyzNN+GcN3lYyON2or6oP/QAQfCLlSAI9+AhACBWccgvKz6ALYAQfYL6jmsZAEK+/e7tgvJypubIU/Aq4rXD+xqeeGILLZ8vat5OmHrDG35Ifuqn/qsdBNfSLMWTjS90KGtepUuTvu5AiOgv1hEi2XDLZiPrhjkbRzyvJOwYPDj91E/9Z/mnf/qQdlFmwv7Ggs1mNIrY28aOQcwSOmZjJmo2XZ8BSpwF6ewuyS/+QZscPlAjD9/boQDrrfKiF91saTLwPvrRj9plgHz4kYFKeAYug4dXiAE4dU2TsnXPqHSuK6iAKpM1PTlpagGwKPipKtkB6lKxWU4cXCOHHm+V4QscqqxUllK0VZyJCT9PA6MgzZVEmfXXzKRPXTkj4RVtzUddtQKhMunZUFTwM2nfKxsZ4a4eVmIQ7jrbrvOv3G/YnLOVqCv2NcpjDxbl7/9K0x9VP1Vaf8ZAymR8bEze9J9/Qn7mZ35WLlzok89+9gG7D4g8UreUHyZGXskzQAbg41tjCE9vT5g3s+SoM2Zk2ur2HAKCtkGYUrfYsYIQceDGnxfdy29EQ3ulLNHypwzhEN0zCbPMbyaeRQUkRM0qixZT/emfliG2ntjuJLL6xgr79Mnm3ZWy73atz1YVDggyi8rjM7CdWFmcGh8i1GbJrOxUcaZMbdSNMz5SKpeOhg4p5qtlYHBU8jPar+d11qr9pILtLQU8VJ+t7rVzEScrP7wRtyB9A1Ny+uyknDk7I+dOKfA5w2vuizI7Sd1adjQ/+rOobayajTX9t7x5dpcorW+dRddUS093t11wSH+nXbi9GaBe4KC+Rs65lKlpBcLa15iQBJEGAhVgPTk1bWHoDwhY3jgL4emk/VMLBygxcKUVB4Dnq/wAQPyiQsC5kEuCalhvMxdSMQFyPy4UfeXH+3YAH8yENXBg5fXtpfXr19l2MAflA7Tgznhjuze+ZM5bRRE2QIsDmBSweNiE5yxTsTqdhvE40rhc8UzmGC/JmEHX8H7LPdlWf+puzabK2gBFXVAsdbA4rI60DtTeHAgL2aPbYc0vPJR2S+tax6zlK0lHfZGfpsZW6e7uMeByMSJc6EyuLly4YO1LXQYAQvHM+IcAoEz0qH9WjfDP5zvgN6zYwG9itZlJKnwn8pnNb9bMG2mE4z4ju8m/ocrOIPFmJxegkhYXWh46+JS8/BXfJm9+809YH4AiLvRQ1Cd2Qdit0qVN35DD0l8Nhf9suOeLg8HzR3/4B/IXf/G/dFYxaYMDvzATRjGMCQUTZaD4WQVfeYCJ+Dh2xjBfZAtqQf7LLzdJV0+TfOhdZbJp/fVy3fX7jNnxWQzuJWImER3dwunABACgQxyCbW7ulJa2ctl3c7/s2FuQ+iZfAZoea1Gh1COD57tkeryOxGUuP6NMYcQYA4OTeIj3XzOYCGflUt2ZC2CDV+f9jQkO0C6WTUt13YS0d01J51peo1dwVlMhl+9rkrvePysf+Xte72eJmMFOpAjbRrnp5ttgiVZ+6pn4ySN6zMwARrjD3GGMhIdBkB/sYKYwHxgo/gLsEA8q8h+rCphZAcOfv5lipeSHwprJsmgOavL/9HmJPMySf/tL3NWvC3+1swI7mQ/sk3Tchkf9xaBe2X5idYfD0dW1Wk/NIpt2V8hle1itsaBehwm6sKCJ2ezdqFElTFXriq2PBu4TUqDT3tggjdXcAt6idQvYmNX2rFDGDfBWwaFAiM92jI9NS+8FBT5npuXcmYIM9y0qmNX+Nq7gfU7zvUgbaHLa38k3aZNmkrwSJmySLOkPgg4hyyHgy7Zskcv3XG4CiHxyPw1f8qdN6WPcg8P4OHnipAkn207RyEyI61gkTAiKOQW29BfqEQUY5tyG5UkVK0D+FhZ9JQU9KO9zCDTqSuMkgBHphfI+F/4wm/8E/CyFT8K6ncfh+VGw17NWNm7cYMIR/5QzgAnhuFWYidDg4JDZY+flScqcMTuw8fAOdLK6K3cLM+G8bjwceXP/ESdu4R9+xlixOFTRyLgboWnZ/GPC+qBmLblaJ73f6iGxs8jVvFQf5t3KhloGhFRZfvBEMDUDihsURDQ1NitP4WbpGrXXsDo+8OTl8Zu/OctDH/B4fRsTABTtDA9k7LMaxCoN/aOhoUbOnjstdbVNS+eQOHtIPLQTcQOs4BXE5+3q7R/pwHNYfaJfV1XVy8ZtXNY6LRfO1EhddbetDpE+NDI8ZPcEvfa1r7MP+kZcS3WgzyjqIeJHX6VvDvqaACGieL5Gj+hXuj9fsivts89fyszA4cDwj/zI6+Uzn7nPB5R2UEYv7gxu+086KUyTAUYnZlXImINHZnFOjM/Lldfn5Md/vlke+JcaeXJ/jc52OaDsAxYVIIPOjxndma1vkeGHfDXUt0jbmjnZeW2vbN6igix/nQyc7ZCxUZjXvA7GcenvH7DDgQzOCIv6WhB5zCqIfCJYUDmdWbN6VN9QIU1tC7L+soLsurooH3x3nzz+0LRWm9avCihmR11d3SoAu20FIJaurQ61LlnxAbzBfMh7MCD8UQ+kzQoQZZyZYYUovpmERPaqh4HiByINQBuMnTiZKYcgoa6xY3utWEzAktp5I1Jv9Mml5kzqkrA8mJXhER7Nizp4dauf8KB2SXAisGenVMdk8RigIaTHY6tG2g0aWhQM7ayQznVa11XuvpS+axYtoflBWFgxUPasakFs23TTplrZsK5ZalWolJVx8Jr6BPjkpe/CnKpZGezP2ze95qbL7JA7q5qcY7IvzieJRN/y8nouYnxQoiimCTdVCATOgu3Zs0c2KCBAIM1b3TtwBfywGnLkyGF56qmnDRDE+Y8Q8rQ9fi0Fy7cLN4g+gmCN/mRjN+mbblYQj1njw0zeA8xEGbJlct3jDMATYCee3V9qb7GoTt5wB+Rt3rzZhB59N8AF7pSJfPAaP5eWsjJBPP5BW3ePcq5U0X/DH3Xjyu3jeaX/MEPhFvb6b3XJs73oYeGdJ7l/05S0bJpF+o1/qoIyuzvxkHsHrZjcDrJD1BjMf9St+7MXMDQMeSOYrapH/DpR4oB7Z4cCyc3tOhGcljMnSnLq2Wrlr9MGIOEFHqcra+sEAKEoC+XAzVeDarQv1Muuq3QiVXNMHntIJwG5zdpHOezPKnfBriqAF7HSQ/joMyjaFl5lkymdVJWXVekktUH2vXBWrrmJy1LL5V8+VCvHD3FVA7d6z9rqz+te/wZ7S5YzQd6foh+lgCjahXxjv0rfPPR1WxHKRhud4kslFW74zfq7mDmrhxlmBUP6of/0Wnlo/4N2loFBbaMXP6rpULDZCwN3yU7T4xMatnVhzEtn1cWSzlQX5M0/2yTrN1fLx99Xb7eMFor+kb+gKBd6DAZf5UhnrOVlmo+Kouy4+oJs3bUoJ5/ZJoPnmuwAM7c0xyu05lfDR5xfT6LOYBAQ6WXTNCZXzhsU9dLW1qyMjEHt3z+CCYV/6ps8w6RgOgEqKTdusQVB1DBnP9vE6pKv/ASzj3rjGUXczGR5a4ztBeIlDuzxT13hL9LHjJ84cO3CxYUBZl7ltT6iQsrj8aaPtjbCXrV4xCHjtERanISWfLq7gh4TYoSjH1l82GleVLFSs3FbhXStV4as4MjSzUTMsykDQBoywFBiZ99x0m5XVVUmLR05u49obqZk54TGRlQf0/pS0KNVI6V5jVjL6jcYezyRVLRdEKUkDbd3nTxTBsDPxk2bZNfOXbYaQtt7PXt90h+mpqbl8KFDcuDpp2xWz+SCW7Qt0oSiPawdyMtSWhkhomPGgI6tMrggpG3j2fsI4TyMCWv+NB7cNLZMfyNOVDacp4O/eLYwxKVGK7MqDjsDfmKrz9qP9oy2TMpC/lgNfvrpp23Fi7gjjpUKupi9/qvyPurP3v8BXKTnaaWACHf0i8Vnfq3va3jNX4wDddSYLETG7Cvn9tFhAAa2Wgkev9cntYPZQwCemFB6XSXejY/yWRqAEEcMFgiflCWIqwvsGhLFRJ2dm+QNb26Tnk2z8p63j8uJI3nNh3oiTjSNlLTTtnfwEv0N8M2Wl4HlikbZtmdGbv+OfnnwM6Pyhfs7paGuW3mLT8JoR8Kwqk54K5PGFbwCnTLlKhtky26Rm186Ldt2z8uRAzn51Ifr5PjREQXz54X7n26+5VZ51au+W66+ap9vuSVgnDgj3sh7mFfpm4/+XYDQlyP80oGyYVaGj2f0i5kRjMzQ3vCG18r+hxQIwZDplLir5p3XOyyKQYq9jl8VICpB1JsxA/2bm1mwbY1f/KM29ZKTj723QfrPlku+wMV/HlcwXovbmDdv7yRfidb4uFxvYXFShdakNHdMS88G9Vq8Qkb718jY6IQMDw/Z7IW8EN83ksgz9cVefmNjgy0/+/kmZ0ZZime2DFDM+nn9ujJXLW2d89LZrcyvUC/jIzV28d7gUJ8MDfnSdzAL4oXhoWg/QBICJc4RAWq8XTPMS9uG+oURQjA8zgtxoRwCEkIAsELkB8hd8NGmZFmjMd3jDKCUChfsrRMYJSIAN88GDzgkkZiruZM+5siDz4bdnXCWpPlHAJVJVR1na9ycBDFPABf6YuJVyQWP/mq5FAAWECyU0XXKs+TfC2aE0VYm1FBhn0RI3LDPCCrsGQ8GmvQZM+3Pmz47d+60g8CAAT+f5du8tDftxHfBAAH9/X0WH8CfjETc6CHgqWOI9EIBUnzC4ECH/hATCB+f7ifMXoYIq3bEY/apu/ulfy23Q1+uLDemAtQAfLZs2WorCfjxcqRl4RG/bl8mx475h2HtVXRNz/24v7Qe/Dlrb+DkovWUAqLok9E/w3+4Rzg3p24OfgAdhFNdnYlXveBLzRbS/FNmDgOzimdveFl9OBCCqAOsDNRrHFGPOKP7OSLCwPu0n2lcng7BND8akda0jVnSgx+W5nOy79rt8uO/UGFvzf7fd8zJuVPTGtZ5f6SBTn9Ap0xeTjGeRP+0z9/U1EkhXya7rxmWm182JP/yzxPy1P4u5UMNmvrCEmBiksmt9V5H3g+hssUq6eiqlhtfMivX3sSt/mVy30frZP/9vPzC+a4p+3zQLQqCbrvtDtm2bZutBMEjyVeo4I+hVumbl74uQCiijM7xpZJ4PrcsA8VPVmEXDAMKewbK5z77gPzsz/2MLdMzGPBCNozRKnPlgU6McMWewe53jriZeGd1tr15e4X8zFta5MFPFeWJB7kUjDexfIk2BgE6jCefn5GZuTEplU1JfeOsHbDu0dl/z4YaVbXSpKDq3NG18uSDnTLYP6PgoN9WRmBIxPH1pmgHK6/WB4ICoQZz4cvosQWF8AmKMFCYAR/UKa8Lw2w4Z7S4mJPm1oJcffM56Vg7KTOTNVJbn1cGx/0zzTLc2y29pzpkqL8gI6ODMjk5YWVHuKIDfoiX9oPxUR/Z1R4HN6wOzZnCDHlZOJO1YOFpX9/T9y04/NHGPtP1di2oPw7t0muoA4uHvyQu/MDE9cHcgnBz5QLLzsuoALF+oArfLohccJmFmyxuS8WTS5wTD5a6aUYuPvCgFr7fZm44u5uSPbtNxAIttVdiySNC2pUFsnCYwy/tV699YG3POmP2sRJC2ahXysxMHPDDx4EPPvOM9F64oGX1W9DTaqJuiNMtsM+m6XXtAIU6s3pLxs9zlfuJfDqwCSGZujlQCnf3G8+kGnaWA9N99dHaWNuQiw63bt1i2x5sC3vbBVEeypG2OQTAPnDggJ0RpL2D0v7hKuyW6/a7zB5j9M9QvgWHmXSXu0Gel9QOFWEoJmHs/JzqBiSsv7q/OEOFmTHGJIa7hQBDamX2AB8i4s/8JnXhq3A4RX1Ss5qm1il8jPEXEwCLxzwkvFvzABiqr1sjt7xoo7z+p2bl/KkK+ce/XZTTJ0bUn6+Iext6e1veNWykxSoPfdPe6lIeRHPl5xbliuuH5NZXDCsYmpMvfKZZy9WofrlottrO/7AKTTz0B+76am7LyXW3zMl1t84q3yrJY5+vkgc+UScnj49K/8BZW+m8cu9Vcuttt8sNL7hR1nR1GZ8MnhQq+mHkb5W+uenfBISeL2h0jqw7dtlnzFl/8RxmiOcsgwpzuGfdPBwzh3r5lV/5Rfmbd/5vm7GZcNdkKpMBxjI8vJKzFZaeDlI/W4Ig1AjU7/TkvH1+4id/sVk+8t4ZefaJTgVZTeqfO3lYtZiUfHFchf20NDbPS0tnmazpzsnGy2pl0xad7mu8Z08W5Tj3spyZ1kpuk4aqPcooqqSv74INzuxg+loTcYYiDZgUA5ntDd7IYbUH4BMz8OV5iDZyO+oYpgTw4dwE4UsLlVLXWJSGJgUzMzXKkBRElVVKWxfl0pnmVIvU1Bdk8+VHFRwNaD0V5fAX9snIhR6NtiiTE3m50DskAwO9Mjk1YemTPxQUwIfVIXTf9vK2Jr8Qwpo8Uo8IDV5vpb1DQOHPhAKzUdW9/IA9XsP1bTfaXXuAtbv3KQdjbk/9WVTmFn2N9IgL32zf5REkpGHhCQV5HdphazXSb6KGLRXs/DElLNTeovFAGFxbATLwG23m+XQV5Ebv7+TX3c3JgCITBj6TslXBz4Yl8EPZWfnhTcac1T0HgJ955qD09p7XuuWeH3X2DFqdQKSBcgCSZI7fJE9ZFX5T5XYBdlJA43ZpGOxdT8sT/iJ+N0MRT+QHM/2HPr9p0ybb/qI/Q1GOIB6dl6QAmjg4z/boo4/Z+IWIHicP7/0n4nItjTeeU788Y5+G8T7ooCtNOzXjzc0W0vKFmbIxvt0//d1fKGC7nwmCr844WZ1YvbiZi2SpT76bN8/eq/qMsRB1qE+yaABHXbEzg8eDK+DKtscUVJEfwuIHM8SkgXjs+IG2QWvrBrnz27vl+35sxu4n+8d31sihAxOavr9lR5tSDpQnQ2ycD2q2fktfdSDk5QcMXXPrsHSuG5QPv4fvCbZKWztvetVbPfDGLatRbWvK5dpbZuW6m+ekUQHQwSfL5YGP18mzz8xKX/95mZmdsjcg+WzQi150p+zduzezClVj9RQT1+h3q/Qfh/7NK0LW8ZNO8eWiWuluA03tVtpn7bJumBkAQVl/EIyCFY7//ddcqPjbdmaIe4TUxWYuNmhtMPv2la8Q+WyeGRRRkScuLdy4VeRnf6dd7vvEuNz/CXVYnJfq2llp6ViU9jX+4dN1G6vtMkTeEuo7Ny9HD83KqeOzMj2hwKG5XHo2Vkj3unoZO79LRgeb7BwFy7UQA4sB9bUgZ1qpoEBQwywQ/CienVk6gKAKGdRe/86ofJDHihCM0N+qoL4RHt3KJPgOGrO+7VcNyO5rBqRWwc7hx9fKs49fpoymIFv3npHWNSPKONnb5y2mojKmZhkbbJfmziFp7hjVOJTJqWCfHm8xYHThVKtcOF+UoaF+GRzst1lczAajbaM86OSHFQpUnDkK/5QDFX2EMJQLwh8q/FH3mAFKMEwIvyjqkDh8VYkr9v1SNfwDEOJMlOZQQ2kHUnvcfEsCO8+35wfBgMjA7E4xQ3fCnBiVbCSpR+LmMxhLRJ4tAsz+E4/EaZT4cWbt/Yt0qDcECAd/t2zZYis/jXyQTMNRDvLJqgjlOnnyhBw6xBuR/urxxfJJ3Nk+BZEXzF5mszEzfRKz5wk7FyKE9T7r9lk37GiDMEffdnOqWyoWxkymYx9u2EG0Lys/CDcAUFqmlNxqOfigDxA/LzE8+ugX7fBtpBPuFioJi12oyANmyMOkz5Ab0zDEt9IMpfb2aOT14ePV3Rw85BXgT+vY4DA73smF5cTyo3nXcBx0zp6nYmuLyUFcZUEdkC/zb+E0frVLiqSJq739qVHb0dvLdcAOYaIchItywHM5ktDWtkFuefF6+d43zkhbR17u/WiNfOauCq1nPoqavnFLfISlr8WqTKwKQZ4GBuW1W/rk8NODMjHSII0NTdq/+XxQhXT2KPi5dVr27CtKTd2CHDlQIZ8xALQg/X3nZHJy1MrLStCL73ypvPpV3yOXXbbFxjxpobyvf/0mrqv0jaclIIT2lTZyEsQoOv1KM7T8GT2NH/usXzf6s9t7J8cc8YT/MK+0wx+vVv7cz/53ee/7/n6JyUeqzgR8aRMBZ2ngYPF4HNjlFQgxa/ilP+zQGUVe9t8/pmFEOrr4KGm1NLdW2Zs5hw7M2IxibHRedNxIU2uF+qmwe4KaWyqkta1c+k5ukXPH21XQj8vo6LClwYBC/WvIyqOK8HY+h7NJBnoc+PDsQsYBgTPRdCUDJgJTYYBjR34QeLx6CsNnVQV/xMedGsQDcyPe1tYWaW9fIz3rc7L+sklZt2VYmttnJT+TkwunO2RKwU3P5gFp6x6W4d5OOfn05TI31SAVuQWpzCnwzBWkMMdK1Ly0dfXL2q0npa55SqbGGuXZR/fI8ECtChv/wCKACCKPEHkE+CCsbaabCAfcKTd1QF4BL9kVpdh2izpDh2JrCwCATl+JsAArgA8feKQeiIf6YVWAuiC+UPSXIIs7iT/9Vf9JP7MnzbcHcbs0Hij6Km6JWX/cztvd8+8CLBytbEuAwFdmaENms1xot3HjRgMCfB0bv+QBnRUSBz8n5eDBg3b/DWcqqBvyhB/PmwNl+oP3Lc835PlxAjS4HvZpnqPuw+yKZ9fDLn12wRN+PFwa3sntzJTEnRLlXLD+wQcxN2/epGY/y4S/pSrX5xD83haUzcEAZeWCvyeffNL6nofzgOGXcOmzm1MKP8sp9Yc7efY8eBxp/8oCEifK66ZsvPiln3PXzcy09lH6mNV90ouoM+pH64rJn9UzZnvzS0GM2gGG+Do9Vx+wihNpep1qfui2mo49Ym9t5W7RdtQ17QHYASAtlcnCeznIJ2Otob5dLt+7VV7+GpEXvmRSpqcW5fOfrJL99+VksG9O5hd4O9fBUKxeMybhX9gRL0RRuYW/sqZXjj87oRaNOm4b7UD1jitK8j1vVN6dy8sj91fJ4w81yGmdqPb2ntVyjllebSzo3/d9/2vl+77vB2zVm3JkQZDVF/UXhV+l/3D0Va8IhffoFNlnzKjoNNmos+agsHMd/wxAJ+ywJhk3L1fhJyjsmfF9/vOfk//2335Sjh0/JrXVtToMI15nonwzCWFnaeovAzMOPi+qoGPMzswU5cd+plle8p11MjriX9s+ejAvjz/CpXQ6U9ZwTU1ltvLT2FQuLR2V0rGmUoVNhZorDCyceXaNPPn5ThkaLNiKB0yA9GNgfSWEP/zDlGPFwr/Q7VtJCIwACwEOCAPjiFUUBjxAJsI7cIK5OFOEor1YNeFzANyMi5AkPHfH4B+miXAhrsaGZmnv6JLu7lrp3jgl3ZtGpa6hKJNj3IekgLBnzMDPsSevlOELa6Vz3TnZfPkhtSvI5Gir+imThrZRmZuuljOHL5PB3g6dxVIGP2sDkEEwA4rIB3bklfx7fcSqhF+2BnDiThJWirxtvUz4B8yQ97AnDH2Nw9akA/ih7PgDLHBgHDdWFIkX0Exz0QbWSZTwH/WtT6rzyzMT5lRwu391RyhYr/FnU0Sq9bAk/LCz+KBgvOjx7EGcUvcg2pW24h4Vbjzm5tu2tlZrL+KPWS7bgqdOnZRnnnnG3n6K+sUPUSLAiJv6JU7qMEtLWTRyv1A2v5hR3r9cD7sA6thllbuHUM0+Z+NyCrP7oQ4x+zPlYEwDAlkFcgBo3pUwpAUgnNW9tUGYvUyHDx+yrUFWSngmnIOTNFzQct5FPsLN8+Ppuzno4mbSR/cyaWuY2cnz5vb8uCCnz9P349oJP1vm8dEXDQRpn4+tMH9zNqlnlNpR3xXaTxh/Yzphs7M1Gl5DWtk1VYvPy0L8uJgH0y0dBVYBNnkjjbdPWf10YKW21J16tpdJCvOaH+WT3VvkiqvWyAvvnJHrb+NSzXl5+x/Ny9NfVB6lwIdPx1C38Dz6Ln0x2hidMhTnC7aCycoQ2/7NOoGpb6iVrXumpJBfkCNPi5w7Myxj47ygMq1hnF+ytb1375Xywz/yY3L11fsMaNHf0SMt4ve2X6X/yPSvBkJZio7yfFGttI/ni9mvdHM7H0jBhCDSXMm8IwzbY+95z9/Jb//2b6hQHzSGzgi0XOoPb0yYf/1jADMwNbDHia7epiYXZNdVFfILf9Apn7l7TN73Tg71LUpbh6jAV/DTyLfAKqQJIKQ6qnttTrrX18iTX8jL5++pkeryzQZY+gf6jFkRP0wnmPjFCD/GoBKm5Wa/bh4VA9PLiqCPrTAHNpEGA5nZE2YEHelzyJnnuAE63TbzcEFhBhQBBrjGnjAhSAkHMyEP5LOhoUk62rtU4LQKH89cu3VILtvdL22d3IRdJaN9HdJ/ZqPMFypl057DsmZ9n5w+sllOH9yis1AFahWsQPgqBG2KEENnhYpr8rEPBhgEqKFc5AudZ8qBwi91RdkIixsMHgBAPQB+AtzgjzdCWlqazR9fBWcLhDxEG5BuKM+j9zX6JWFQ/kzdobz9aB/stXOZ7nHQfpTAy+Jlcvfl5O5Q1j/k8XifB7z52YkGK0McZI/6wp2VLVYJjh87Jk8//ZTVKW3r48nzFekjDKuTuiONKNdKckFPnjwvXg76rtdTmKO/ougzOEX/9rpwgYw7dln/WRCEWh5/lrBzU/CEHTt2yNatW5OxD7kfyhI6ZbdffWClL4izUo8//ritlNG2pBf1s1xfXjduDveV6XgGI59h53GHPT8WwOwiLSibHmYUbcgVHPRnWKTXS+JPjWyt+mFmHRO5SgMmsQqEX/q2twVjBrOOH31G542ykdERBUSTVqdGJG759TQgbRFbXTKwpYr2sTGjOnXKM/3M4tA8leY9LuKgT3K+rrwip6B1nVy2tUNa2osy0LugAMYncPiDj/lEzNMIimfKzwWuEH6bmptsVaq/f1Anof0yPTNuIIxVKjIBANqxc6f84A++Xl7wghtshZz4Ix14QoCgVfrWoK/JGaGVFHZ0UszxjB4dOWuXpfDvymzMHlruFvbuL57RGUAAgz/7s/9X1f+UaZ3V8/0YXx525goAMibHQNUBW9SBAyMmvA1aZSLTU0X5/h9rkO/4/kZ5/7sG5OnHpw0EtbZVSLMqvtJe31gm3T1V9obYM48vyKf+WQHEdIv09KyxQcXKCtsqnq9UsAZh5/auu3LGFIwK/+gwdeJEMfOKeBi4zGJ4hjnGyggqBDWDHYHPK8KsFuCf1Y7YgiJu1Mr8hZlVF0ARt7USP35ZfQgAFuUjnY6ONdLS3GE3Inf0+BZaR8+4VFbNy+hAqwyc6Zaa+llp7hy3G7X7TnXL+Ei9CzGdEfLWC3kmTa7JB+gQN4Sf2MKCSBumhR5k8Wh+iIM6gEnaDFft8EveAQ8ABvrC+PiEtVFBZ9Q2s9Wk1KtR6GpKzG6RgqG034XZCbO32/L6tF9LN+zTeHmOdDzOoIgf8EX7c+0/jJvD65SD8kSfYCuB23ZJ45iCnyeffELOnz9n9Yl75CbS5XZvPmhaW5NsO1gePO00D+TXn6MMFlciVLFDj/Ku1N1Mf/YwNgaf1288k5CHdeVpoC5GlI8+fsUVe201KLx5fG6GloqUlDMU6dO3v/CFL0hfX1+Sjnv29saU1k1QPKfWqXuaV9fx41aeHvY8Yx/5WE6RrvIKxqY+TM9My/iYAiADs/Aqj9TSSswQoKZKgbBNoJI6gN9F/duWGHEq7wkA5GfM8OirRKzs8IkUzjbCR23VKZOWpQ+RpMZrdwtZHBqfhS8puNaxqdmy4wieNR3nCSBKfvK2KivKm9YubU+RRHYVCEJP69SJSQvjm7ywGspbcEcOH9I6GrX8+Daer0TxcdxXvOLb5Y47Xmx8MCaMsRp0MR64Sv/x6d8EhGLM+YoNHScGsneii0X9fHY+oDxs1s9Kc1aFHeHQwg7CyAG4Rx55WN7yll+Xxx571Dq4CU0bHBzoLSVLuDpgNQB/6mJmIuDbUUV1/6+/3CJXXlclH/vAkIyOFKWzq1JnLhV2YHr95hp56tF5+cQ/quCeaVcB1Cy1dT6oGJxsMzFQYQykjzImYYPTmc5ye2dA5BOQgdBjcOIGYR+rMoABGDdCHECDIIgyUhekix6CknhIk7rGH0IDgQEjIK/Eg1swhCwDgjCjYvuMt4m4VM+Xkv3VdQCc+y23fHZ0dEpba6eZZbFa2rqnZN+tz8jMZL2cPbpOahumpbl9XJlmSUaH6qX3ZIuMDlbbWyxlZQt23xJpeV2lMzSeKdtKRf5R1AX55KCsM34HuREHbgAsXuOn/1JMj2NlP0rNaV2kdlCAoixFXYW9hw0/7pbGBz03bewAc1gBbvjWFe1OfdNm1DntCGEHyKU/nzx1Ug4fOix9/X0anpcC0nqzlwJU50wI5+l4k5A4PFlPO82z/Wby5Hl2gOJl8mfvy8vN1Lk/r3SP55V+s35Us/Q8TU/LKXTsPK9kjxU/DvXv2LHT6oKyEI/783hSSstJWNqfvs7t7oCgsbERDeNho+zuN+rByZ9RHnfqvjytyHuUL549zgiHXYSH3I4ysBJLG/EG1LCOhdm5WVvhMCK+RF/SVFWxsqf1QLmwwJ50iQedeLPt4/Ufbmk+3Q/2/rbl5OS03dfG257csm8FUKIMBrIsz0lYTYu4mdhQmwAjO2OnfZD4tPQWDrBELPTV2lrOtXVbX3Zwn7xKr2E0UJKntD/h5iu888qznG9xb9mF3rMWn221axq7du2xt8HoHwAgwFasBKHgedRVjKdV+taiLwuErINrh0ue/FftCBX2HsPyaCKcRx/hTFsijyfr7vEuJ/eTdUPQeThoeZjUn4dhMB0/fkze9KY3ylMHDujMly9bJzMgzV9RBwveMTOo7EHNsW2g48hmEj/y083yku+olxNHWG1ZkLUbq+XE4ZLc9X6+3N0g7e1tNvBIk1kJhACHeTBT96VnBrAzeeoGBmNfDbeBiILhAT6cMTEwfdZfb2ER3KzKcGMqKx2kFQMYQqduYAqoEJq7du2S7du32/0nLPc700hBETppcLcKgCWWmnEjflQw0CDMKPwyewYUcdAW4UyeAUWxwkZ5iL+jA6C4RhlQnTS1zkpdw5y0dU3K9GROmSpfbB/RONRvQ1EGe+vkyIF2GRqY0XyfsrSoH8jbF1reJ6JfZHWADu1C20a9YEa5Pz8Yi//oM1o6TS/SSdMIytYDFM+hR1yQ58vPJkFaG9bXMGHv+XCwE2EsvP5T59zzw1ZvrAABXOgL+PGVnwA/J+yL/3y2gLD4sbg8QjMDfqo0PBdTurvn42K0soxOLuTQcUe5oHTBhB5m78Ohwi99yPMWflz3eHBTV9Oxcwp7CIPnlyLhh7aln19++eXJm41pXogfSsM7UXce3s34PXbsuG0bMsYiHfeX1o+bn9sfsPMwK+m5eSdsNh7Pg+sxCYIHMD4Zu2xtMtk4d/asTVQsbASwWDxmVj14YPWljomYtjErNB5vWs8oeF/Uka0yYValBotMXfUn8W/xu5uHQaf/+WTCVosUGLFFV8hzdpL6hNdFeMCXtwNjgahIF3Dkx5iI291sjDJe1Vyj/bRZ+aj1d/qS5tPiVjPx4X9O05tTnmOATAl3ABNvzC0sLtgk7Mor98l1171ALrvsMuNv8GYAEPUbIAhz8DfUKn3r0Ve0IhRe0LMd5csFzbq7OcCRP4fKUvqcumVn3BGGbGTdg9wO5fn0rYQaOXnihPzyr/yCPPDA/dbpAQ02WPUPYWlmVQxGtsVsy0wHFdER29zMvLz8u2vlx/5Hq0yOF+VPfqNfHn1wzphWd3eHDro1UqfCPm6XZoUFpko+PT2YnB8+RYCRJwYgTIF08MOgZPUGBojAhvEBpjizAuAg3uygzQ5e4jFGouEws9pDPMzAODuyd+8Vcs011yoTqJeDBw/J/v37l1ZaiAcyRqWEwIVhAIpYWQEUETf5C+BFuKDIA+Vl68y/vq1Ap46zK7Fq4aAYf8QLU+rsXCO1NY1SmVuwlSE+Wrph+4RMjlXJqWfr5MzpQZ2lX9DwnGfyrT/ag6SjH4Qi795evopiM0F9Zjk+6sXt3V/WP30EPfL4fJSWmXIE0NCwGi/MGyZscWJHn9R47bI6febaAT80ir39k1oSB+ZEjzTMj5fLZtD6V6FtDyACGK1bu87ceKuJdiTftLsFtTK5wAH82Nte9Pckz1BalpS8Xt0ta4YYH0HEm4IYfw6FvZsTQZvY4dfNIUzjmRj92cnjdMqaIcqFBTXlWyJsdezcucuANn4dbKVpPDcOr58gVlUPHHjKDo/TPwjjzt6vwq/XRcqL4owUdu4lTcTT42d5HMRNXTjY8bN9PmFwfoRiYkQ+WP0B1I4M+4F94sDdVveot6UUIAcfdTrBqOODteruufM0SS+tC3+OejLrxB/K+ojqnm8zLrlFeEzqmthH3NRlUWamJ23FaHyCW51nLR7vCzqx03JqKOu31KO3UYa/6//SG2v8Y5fQUnnsV59ds7QZayW74b3MwNPOHbvlpptuVnB8hU2+4EPBt1AxuQu74KOr9K1LXwII+UC4GEUQ+o713+fx6NYRT/hhkLnADSK8x5H6YbBAYe9+zCqxy4ZL7Zwwx2B2xaCD8bzvfe+1L9T3qYAFKNjgVHfS88N0LNEieChfOmixmJstSXOryJv+R4tce3O1fOQfRuWuD47LwIWS5KpFLt9zlbS1dC7Fx7YMQghgQVoMONwgBiEzExg4gxGwgUDjTBHm2OZChQAJc1YRH24wTxRpES9xEgffieLNmdHRMTl06JA+b5I773yJrQ6xPHz8+HF55JFHbIUJijSIF0U+4zIzyhQHiSkPaeE/S+QFRXwcyvVXsgFFcf8HdeN5Jix2rGoAjBrqGzXPIsMj/QaAyD/gK9IgDBR16G2jQEGfsyCH/kUb+jP2uLt9AKRgvhHeCbs0nehH8Yg/j4P455UBs5LjcVm8yozt1eUkPo9HzYu0HxFbbLZUb2Db4nW/kQc0+iqOpEMcFgtpq+7hNU0tLw7lbGeYoHFw6tsb9JuVb7x4aMitIv2gcEv1lf5c6LlueVQ374fovgrgaYad91HiCvsI77rHkZqd3OxtkSWvI+rFP43Bgej16zeoOcaF58Hjf268UDwDgAYGBu3NMA7lp+Tppu3Bc2SEOCNfHg/Rpf5TcADYgN/E9jarmeSRvsL4ob/ih/FFyHEdn4wXXkyYmpw04W5lUj+UlTNcMQnKEulyBMAOyKu75YG82b/Wg+Emr3tWfeKMpLmafZi9IOQFGyuY1UViQ1hs9NnLmCrzklBqz5mteeMD9lq/6nPKB2bneFlhViOib5MCsfOnZrXwfHg8EW2kSe6oFyYG2FHeuto65WNdsnv3Hrnq6n12TxaTOOqcekM54HSd+g6duoz8rtK3Nj0HCK14XHrOdpbUDwMlMS4jt3S31Ew4oglzkJvTuOLZzagARaaZe4TP+mVIYcYOhuPm8I/O7bI1ymz65E/+5I/lgx/4BxustbXVxiAcAPmgM+GmgWygEBNxmA4gWpCeDWXy/W9skpvvrJPjR2bkM3ePyEBvpSwWN0lZqV3BQ6OVlfAwKRRggAEIA2KLC8YH8IkZH34ZnMGgjBEmKtyy9iHEYaoMdOKHAeAGiODivBe84AUaBkDDMjvLwBUKgs7ZFtlLXvISS//BBx+0u2a2b99mwIhXhln2Jk7igkgLBsJKE0ALAhQBcngOoEf+gsJM+SgripUt6oC4gzATljggFxJpPQSFGZ38ZJW3cYCdtA+4OfXjugMlyMO5CvJ0UIRLtq8U+Ji5BADyODwcIdLwJnCUmfsTv0n+cbd/d3FygbHkJ+uGgz0uD8EDNgg1kxmqG8hLykk434rl8Dttwnkxb7+VdZl5TNxCKJBimjf368+uexnDPm2r6LfP7btuT1/yeEzgJeXGLezTerRfe0bhJ8Y01wJs27bVVsYirchDNr2IkzogXPTDs2fP6cRgxMAQ/pMklZYMS/lwLcyuU06387c2Wa1klZdJD32ZfhwTHM7wcRv12Ni4ulfa5KOlxb+Ofv7cOTmneeHcD+PN6kTjLhZY/WEr2McTL3rYpIPxqM+kTF7IO0KfA/NJVXrZrdyqkjqOFaHlYCjs1AvlsrbDdwI4iF//WHmJsePxezg3m2bPqMTL81L4ox2ZSMCjeDuNz3zklS+wzTYzPS3F5IJTu/PIeAo8Iie1NXXSoHy0Veuvu2ft0gdymURR5yuBDvWP4jmr6CsoKMqySt/alAFCdP7EpIbndhAfHE7OoJ5LHoc7EYebPT7zsPQchHl5XBFHVtCklPr/0m4MXrezXxt8EScEKDihYOBtf/Hn8rGPfcQGJnb20UL1xxIxcRgYUv8wFeSMhVcLGMbszLy9NXbjHTXyolfWy9bdOvByC/Lk/lq550MNCojaFGD0GEBhlYezNACgeIMJZpQV+KisOQYrdqHCHuGMgsh3rM7gTr55jfolL3mx8Do4qzLXXLNPTpw4KU899ZQxXVZhbr/9NjtXwT0r5AsQRBosJyM8uMOHu2Zwi7yRb+InLVaKULgBihA0MKRYkYJwCyK/+OPumjiDFPEFES/MivCkFxTtRnxh/lI6KuJfac4+h/8gA0kKdlhxYUWvtMCFjPil8RMhkfhVywQs0x9oH203Vd7XaF91UM+2dM92mZqtNvTH2tIMbmHbAMSj/c48kogJsiQ8dmppYTCZf9JzgWF2KPVLR3Vh4/2XOq2q4nyR38iLm+V5qW00nsTodv4cZsjKljwH+ODZhOvSs6+EuJ27u56U1/xHPJCnkxTlOYQdXcPqXv2yxbtx4ybr27EKRNnQfTXI8xJ9h1UIDkBzxwyrrYAP4sRvkFWrUrrSEzpu1JNnDDv6DOVjPDNmSHtqalLH85ROdJpsm457bABZZ8+e0fTm7Dbv7dt3SLPmvb+vXw4fPCQndJyNjfvKKmOCdAr5RWlrX5QrrlyU9g6RM6cq5NjRCpkvlCuP8c88AGAsP+ofgMC5RLZ9kiYyNzvrg9nay9vB20frR93MnnjMf9pOThTc28f6OX3JfDJe6Hupe4AsyJ6X4vBnKOoxnGKchTs66VOPKNqN+oX3OKBJL4oNRT2gMMMn8IcZPUAQ8YQK8ONxL+e1q7RKQcp/rbcvddrs4A/yDoxCCJmVkhuic6eUMhQn4sIu9RdmNMzovufu5HahEsuEXChFmDQuBirkz9mwLvQg/GB25QyI5dWzZ87YvUMf++g/G2NjOZvDfBAD0/yTnj6jMDtzdgFhb5cVRGrqFmXb7pzsu7FaNm2pl0NPNsjjD+VlcoID08GUfOBD1HPWHPWerf8oXxDPnHtxJjpvAxxQA/hYCSCIB0YLM37pS++0V9H5XhKAZffu3XL11VfbbJWbc7u6uuWOO24nlAEiyrx79y6bvd53333yxBNP2AwainJAxI8ZQAQYI02AFgTDwh0FoRMvOn7iUDYKO28zX+EiHspD3Nn6gHjO1ku4Z+1Ih7bHCnPEDbnZgQkE8F1Q0MOhS+p0wb67lPhF59+UhjFbGLi2l7nzRNt5/8ImwFDiaALIw6lZlX2DDH+qowDdZmW27p+/SBtH3G37zbudkcepQMfawiPwmFM3yEAdoEh17gnibTGAEb5NwFlQTyN0r9PUHM9W7uQ5QBBbcS5s3T76R/iLvhI6dlk9S27lfIbyEob+DWCPLQ/sQngiNFlpARhxCSbbXRzcR+cmcCjGGET83pZeN6Rlv2aPHX3D7byPlAz4tLd32moo2zqAKm5gZ3Wnq6vH8slkA3tWJ/bs2WM3eU+MT9hE4ukDT8mF3l6/nkHzrlFqXkUBz4Ks37QgZ0+LXHs9QEhkcMCSloNPV8rwULnyp0oFWQ0m5JfqUXlJR/LWk9Wx2SphTtrE2kL907f82dvEnjW8g6EoOyb8a73TwSweKsRqw8xUDVb6a88RHz5I0/xnyOK0cFHPTmG/VBbVg2dFmwagyYIc9FA8h8oCnVBhR1w8oxN/pL1Kq7SSylRILPVUOm22o6zsxE4wipVubhfk8aDbU2JHvOEpG4ebs/7DLdIIf2FOrI0CkIR/FxRudgXocQDkjM3tmS27YHZQwWCZ0Rnjpz55j3zgA++XkyeOaZ50sJJtzVycJYotFSefKUF4Y/ZtdxIVAUaLBoxqahmQfOS03i6qiwFJXFDkh/ylAtt1/bE449nAG0rIu84KyRfL8ap4y4KtgngrgvJApEW8wViYJfMG2c0332TbYw8++JAx2jvuuMNWax5++BFbsaJueLX+1a9+ldXDAw88INddx2HrRnn66aftvBEAhnSiz7DUDchCYPBRT4ATdsSFOQ5PAphgaEGAIrbo2EYIQBQ6jCzbJ7NmaOVzlgiPgqJuU0q+M1bMS3GhICU1W19RP8ToXj08f8pCrR94cvqDu4J37G21RvuBWakHBA9+8Gt2ptzEnS1BERVxEA5lMWp889rOlmf1YoewLQ31i38TIvQHXCENp34sv25hZPG6weK2wErkz96aLGfmXaf9pzqpmzS+bBlCjzyioh+bwE0EYWqXCh1XPBPedY8PRXpmYfaUh3zQN1hh4ZMuAGxbDVEPxOtbft6X6VusvnCuJrvFnPZJLw9Fi3SfS6k/xhfjm/65dm2PTQ4IOzDQZ+eIsF+/fqMBI6514G4m8rRt+w7ZoYp4jhw+Io8//oScOnHCVorIB7yPyRJ50CzLnr0LsnN3SSdgCobasS+Tq/YtKvgpk3Nny6TvQpmMjjB+y6S6ptrGM+OArFL+js4OG2Nez5RN68Z4ldcRfMH0pB7MXA7IyIIX7BUgAIqSesHO2sjqQ82JXzObG+m4vaed2K14ztJKu/AXeoAU9CyQyYIcFH0izOHvYiriCT3Sz+ZhlVZpJS0DQssJppSYVI+l4zC7feonyBmqmRI3fuiEqUfsw99z/YfdxZ7TOMMNsxcBO4SdC34TamrvzNWFqj8DfHgGTDgYYhUAoehmhM+irRJ9/vOflS984RGbYfoqhzNZrQCMFqflLdE9XX3EmTzx4Dkz9zg4CeGXNOPQq9WQendBTDgGr2lmH3b8wozcUf2TXy0LM/36Op05KiBilswZBTuAnIAiy2dCMBm+xzM5OWWgh3322267zZj9Qw89ZAKFusD+5S9/uc1+/+Vf7jEQtWfPbtm37xpbZWLliNUihBD+IdIB0GRnbkHUIcILwRZnKKCoO9JnGw5/PHt9ZgWbE2bsL2YX5qCwcx3Qou2v5SkoAOI6f0tDlfrQcNS/t41VtNkpw0bYL8UB2ZM+Y/Z4ww9pOzhI82ARL5H61w5CXAZsPbjpvjirimfziuBxM+5EY3mw8PTTJF618yT0J7Fywi+6WparASDltqbIZwhNO0NWwwpDBqipW5QjWy63S80I2DA72HFzWg/onl42nNWzPrOiQ38A9HCWjr6TCkpf8UEA4p+3qVh54cZ4+iNj2m9Lpk48r5TO01CTlR9yN+wiP9Ql/Za4WXHi4DX5AOTwMgHpsd1FXyct7AA3jAsO5wLWzpw+LY8/9pgCoMN2DkgbUWMvt3EMy+jsWpRrX1CSvQp+Hn+0TNo7SnJBgc5TT5bLd353Sbbv0PzrMJiaFDl/plxOHC9TQFSuY5A+z4WCtVJrY6XCXiYABNU31CX1owCEcqrZ69rrjElbrPoYyEgO0mP2Z/dPAmZHm9tj+mxmA+1uF/VpgIpni8MBTLhbzSZxZJ/DnMbjfiIsOioLZgLwhJ71E2Gy9itVNq1VWqUvR88DhILJBy1/doGACuHjjhjpd+EXZo0fNyeWSqnZAYI/R4d1N+wcxGT9pmFdj/Dh3wXnct0FKgwPnTgd8PhqEHr6irV/EBBhjcI/h6nHx0cVDF1QRnhSTp06Jb3ne2VifNwu/ePeDhgQ6XFdPOEtZ8kPf5Dl0wxeUhufqnygRtmdzCqYembLkMBWpUocnKxW4VVTy8cB/QwBTIo8cwBxZsY/OAojYfa4EhShSBsduv766+Wqq64yYMQr8LzlwoyYVZ8DBw7IFVdcrrPXDjly5IitCLH8f9NNN8mnP/1p83P99dfZChNbb4AZ0oYZMXsmTYi6iTfIyIvnORW8ECCMA60xu6c8EHGsZGrZ/EMr3Zfc8KdtXVQAND/PF7YV9AJCMv3LWof0VCn7dGCj0WHmFx8+VJan5/4SXwnztVDEo8alZvTDQBYH/SbZkbbwMUysf/KaPXrS0FF3pJAtr9UNZh6TNCA3AvhcICPjILySH9w9325vZVJH/jj029DQbKBoZb2uVMSE5s8uWJf7oS6Wh4WIlz5JH2AlkusAOAdC38UP/QEBh8IvAIR7s3glmz5N3YSQ8yzShq5Dbu99OyhrZqJDnXK+hjcq+SwM4IYzPfTjtrZ2Azr4YRwA8pk0AHzY7hoZGbX7yA488aT0XejT/PjBftotny9TkMI5n5KCSgVA15fk8KEyeehz5fKq712Qteu446ZM7vkEr3mXyabLFuVZdT95nC/ca5vpXELnMwo0vN2ra33C0KQAke1BA4k1DhK9Drwe8Mtz6KbUXKFuAVhi9afC2gp319WH6cHHAlChL4VbaltABvaZdMxMzYZ/zxft4WHcfqU5m+fnUyvdec7ahTlrF+mgVmmVvlK6KBDKMsGU0Tilbti7OXVPPWbjyIaHcHN3VDA0Z/ypW4RLn8lqGi4RHGbnwAdlKzr6jH0AHezx6ytAyds/Znb3FAw5kMmaAUJciohgx56wPLONNjI8rMzyvK0YDQ0OK8MelukZPlmhAz5hUmqMYvrqDRnXH82RWyoxkN2rM3H+3GMSVB2rctX2Ci2gh9tXARE+8N1f5NvrQsOpThkBRXxjC3cEEFtnHDaFwRIv9QKhw2w3bdpoB0HZyuJMEbPvG254gQmBkydP2YHVyy7bYtsEfI+JTzhwtogts7vuustWiVjRCSCTXfmhDnFjlYh8BEjCH4ROnvDDmQsEIPkK+2B0QVkzFPEEWflYAaL9tDyLiw6AXPhn+hvPSVQeJ4w0NXsdJXFjb+7aVv5oZr/fRR+ISp9pfw+hfVLDW9uo7uEIBXD2fmgtnkSfkvUC96kGlUUGfDB7njVODUt/DD8oHvi4ZioAVUiQN00Xf/yYP36SfOIMES9lpb1qtZ8Bitg+8/rHu5ebSEwzHeGW2nlfNkezg1jNYGXD70CK8y7edxGauEcfAShzfxaKM2SeNnEnlZsQ9lk90vfnyJ8DH8I3NzcZwOFcD/3wvE5mWFXijSu2u7hfi/4GCMc/3ynjVWzG7OEjhw34nD2lYMlWO3Ny4403axxndXJ01lrqjjsXNZ5F5QkizzxVLi+8pST9faKgR+Rl36bgS7N/9Ei57NxNGcvkycfZ/qLfaJ3ZIjP9m3ZCqJcbUOte2yONTb41aJdgqr2vxhBOAYCOB1vRU53n7CqNrfqof+o5tsSwT/uE2hv4of0SMKEq228MDNE/knDuNwmfxI3dSgWlcXg4VJjD3vKZxB3mcM/mNZ6fL46wC7VKq/TV0kWA0EqmnH0Os1tgThnRkqfEnsHtdkteLPzF7eLZzS783C7c6eCp0HY7Z9z4c/DjQg47wE3oAXTw74dhw28WDGGO7TH08EvYFCDFqtHK/KFzoRigiLtJLlzotZlmIa9CWMMQD3lkqZ+ZNyoGN0ze4tP8GFNTocDHS3kDxYGPvxoa/iKP5CfNc5QvysJWlefN7f2L7ijKUFkJGPGPdAJIYCb4o05Q5Is6uvHGF8o111xjM/PHHntMy9Un119/rYGmhx7aL1dccYW9dn/vvZ+2lSPCAqIAUJhZjULwER95wg2zv/brn/2IPKKCAEO8XRaf/YAQluTzy5HnndU8BYAKgnwFSAEw4EeToFsaqNA/Z5vaBjbrVaO6kQ3Liz2TLxh7htF6IDcn3jj7E1uWhKWsCFH6IzJcQ9oBfNqBMEZJPPhX1u750cxZcfFjEavSOPgjLsATZatTUNHdvTb5blyt2nk/pQ9Sd4B16po7XPhwJgCDG3dNuGkfTL/BpPnV+MgD/Q4QRZrknUw0NWk7KSDSGrDnpTowwqy/9ux2GGknhDeghzbObnVBIbwIw7YrW7RspwLaKVv49f7gYSAPTnuEmz+H7vZe54wZtrTY8iI/rOzwFiRxc34NoEGfZtWHt7vwt23bNmnQeuW19iefPGBvd01O+Mc8yQ/5u+mW23VS0C2zc5+Vxx4dkDOnKuXqaxblP71xQfvroujQl/HRMnn5t5dkYlxkdLhcHtlfLieOMb6ISGtS49Lqd9Ch9U1ZqK82HYvdPd02JnmmwIz56HuUw58BAMvBAuZQYff89m4mjojT/SwHGZFW5AE/4b7cn+cvVNY9a58N/+VUNnzoobJlibZBrdIq/WtpBRCCmSRGo+xzal7JhC5uH8zKzeju/Fwd8mxk3ZzxR5wwOAhGicLe/Tjjw92Ejz4HEHCwg4DAjwsht3N3np1xugq78BN2xB/xZeP2ND1t/GbzhBBCKFmc+E3cqQtqA6HMY4Tz+BA0lDXqy+sAAeeAh9Up8oACCHlecWeW6/bE53qUIZs34gVAwfxnZ6fNDBjhfAbgBsEFg3G/nj/cdu7caYptAlZ79u9/2EAOQIjtMr7RhGCBSZEfzlOQp/iwYRBCmnyyzB+rA1DkLxRxsVWBikPWMDtn3Bdnel53rDwBgDgDlLRZUrd0Nd9O0vqwdoCBarhE0OBBndQvfU3tkFbmy7REV8aM2QIi1JwZR30TB30igBXtVywkwDlJlSwsxcez/vkT7U32SnZYmu288nLicvfKCi7hbFEQ6V+Yd3AceXeAEf2AeuIZoo3xgtvk5IQdMB4fG5G8ghD8uV8tR5INzpgQNsYCQKu1tUOFtn+RPkuUhf4C8KDv0KYBfIiMvIXQpg4YF2y/8tkI3sCifkLQex04xUFq4n9umrg5UeeUl7pg+xfwwwRiamrCgA99kS1dVoLwByACXPOF8s2bNlsY+hjfZjv27LMyPDgkC9r+lRzc0YQBj/Rf3vh67eteL6Mj4zIzd7fc+W1Tsm17ufzBW8rl8isXZWSEPkDrigwNcuC5XC70KtDLcx8Q/UQV7aE62aeOW1pbpGetgtmuNXY/Du0QZbN21TpklYb6S8GL6tQnKzpq9pWfOCvj/lx3xcQra2/hM35wN3Bs/lOAYSrJQzyTp6w51MrnrH3Wf1a/mDnr52JqpRvPq7RKXwv6MkDIKWU86Ax1/Lkd2sXc7cm0MEfczw0byu1SoU3W3N7Bhdu7Hxf4DiBwC+VgwO3w4+b0OcLyHADGzZEez6k568erKs2L+3Mh+9w4XIWdU9YME08PGEfeItzK1R4viz87MEJH+QpV+GcrL8rsdmn5UZGeE58XKZpgQhEPwASAAyhi+yuYM/FAPLOqdOWVV8ott9xsqzaf+cz9JkxgrsRJPPEKPkAowBWEICRNZrzxRhAU+Yu0YmsEM3kjDG7O8F3AryRee2eFIc4BWXyZ+iY8f8pGE6CC8Pc2tT+vHrVXhbDAD0JCLbxdNSxuxog5EKshtW7Z+qLXaxSiKXo6Hi3VYasrtB/hWI4y9yQt4qDdysoXpKqaM1W1Wv+tUpXjnA6HRmslV6F1pObyStL19iQO6pT2CMGImXrDPg7lB+Efok68TwDW83bWbWjYXzWP19CdHMCQZ86+sVrU3r5G3ausbAAfX/GJS0IBOtSNAyPaiLC+KjVj4Jn2JN2oP/w6uYFnVJJVJfylz25mbLBqxEWlTQp8+HZdgwF7troAV1z5ACAiH34Af9jqg8PQfNaFfJw+dUqOHT0qA/39ClT9PBsJWBtrWnwuh62yb3vlt0lPd4+MqPnOl94p7/zrd8hjjx6XbTvm5cUvK0pfb7mmL3L2dLk8wyHnScC6glJtK9se13zGIXjATldPt61Itej4YtWXxCxN6szqBAEP2KH/OUgwAKPt4qDG+38oa3/zh1l1O8fjYMmBTRKf+qFtMZu7xes6fojH28QBRuihVtqjZ81Q+IWez39WkX72GcrGB10sLJT1s0qr9G+l5zks7RTME8qaGdQ8Z62e654YTRrAgNHd7G4Rh6sQNKnCXwhHF5D4yQIPD+OMHaHv4QLoOHjIgoBUkQF00vAwUOQx9QOleUvz7HnzfISdP6dm/Lg/iyUTxp/dr4f39FxPVQgsBzoBdgLwMPMPN18FwG5pFep5QFHkwctHmjAbn3kjGBFYbFXgFwHnh1r9VuxYgSA8zBmQw1s8bGsEY4JxIfyOqpDBzDI/ggozRH7JJ88AoVgtypYXd4AV8UCE8S29eXsO5g+RLuXnILQBxRKH3BW0UUYrZ1rnCAnKusRDVcfJ68Pbyc/MqB9VeIznoCinfRxS61LZ9FI68T0xDb2UP6tnS0frmjLqM6sMi2XzUlNbKQ11jdLYxHmpVhWEdepPQUxNQVo656R7fV56NsxLz8aSmkvyyY/k5aFPNquAZLvRBQRtArGCYQf7J8asfqjXEDRRfojnqBM3I/gXVdCPyLmzp+1tOhOK5F/9cOC2IucrTQjR3bv32nf1qJOoMwroINhXnZYDH08nrcOs2esFd6ukhOwx8RdubPXx6jhn2PjKPG9gntX8ckko53v43lg3gGVkxLamWfnhnM9eBey1CrafPfKsPPn4E3bubVbzRyIADYh8btiwQUHPK6WWs0wNjbJ121b70OnD+/fLp++91+rzF3/5l2Tbtr3yvvf9sVRWfVYefaRcTp3wOs7Zqo/n1caxVrm/cNAl69avkw4dK0wsIOqN/mH+tX9Rd/asKszPBT1sWyrYUbCKO20U48D9B8DxPh72cX7I3bELEJSalyvq3M3ebqk5nqGsfdhBK/2iQyvtQgVl41jpvtK8Sqv0taavGAjpE3zxOWQMfslhuR8XunRe9+d8Ew/uiaQ9vAt+/GYFtdstfw67MKMc8KQqdU/jTtPyeJw8Xvw4Mch4xowb+ko3z3vEFX49n9jHs7uFv7AzV7P3eDGTfw/v8TiQcTs3u3IQ4eAGoR/PCB8DA4kZlfrnkkAHQjxHnNn6zZIzJD8Pwb1CExOAIs4UcWap1kARCpDk8aRnOlCY2coCCPGMIMgCIcIAcNBZecINfxEXihUghCl2UWeUiXC449+EteoAoEKRQ7UaVv1TL1oqazYLW4ag17bTf5uh659/oDFpB/yqHdkzd41T/11PhIKFV888U28FzYvnS5+1nWzrje0wuohGBOBxAO7xAJS4sJFjNtyN097RaR+bLStxDmRROtfNyo4rZmXbFUXZvL0k7WvYTivJUP+C9J1fkN6zi/LsUwvy+H7NxkKrNGu9UX6EGzr5qKmtkPx8r/T3FqSuljeMvF6j/sKMHs+hU6a+Pj6Bctb6kQtorRNVhKHtWC2ay+dl7dr1sm37Tju8ywWGfhifbdZZ1X07MlYWQlHLrnuakD0ukT+EAM8KYtoT8xVX7JV169bbGbyjR59VoDMgW7ZstY9r0i+eeeZp4QO0bL1ypg1gdPjQIXn0i1+UC70XLF+ARQAeB+c9PyLdPT1y58teaoek6T+cbeOzF7+goOfBz31O7v7E3V6HClCrqufl2ut5M7NcnnmqTMsLoLCuYWFpj/aOdlmvoKpnbY+tAJEO/QFa6k9qR5lM6TOrPZTd25N7x3w7K55Z6SHvBoZiZcj0FOSwAhT1djGQY36WngMULVfky/OGAmRFe6T68ykrn+or/YX9SnP2OWiln+ivWT+rtEpfD/qSQAgGZr/P8eFCPsiZbWrBI3ZZ+7BDkDm5uwMRlIMVd3c9nsONsy9hnwU/7p71F+E8TexdR0Xa6FCaP8w+6HB3PUsxIInH/WA2G34Se6ewT/Xw4zNCnuNuJs9zWoYom+tZIOSCHvsAP88FQ74qtBwYAZoKqgJAJYAhyUfoWYKpwizJG9smvDbMyg/psQrBDBkgw7YXTBYKhsr2DEKJPPsnPPwzHCjSQnCh2BYjDsJjT9yEAQgh0CJfobyMvipE3jgIbXWgQC3KE3UdoIZS+UwdUjd+OdeldU/ZcDMhon82G9b848/zSxjPt735pfWIG3a0Ac+AHPISdmzJqZV5s9vJyxaksalRAWGPNDV0qn1OmlpnZfOuabnqhrzsunJBqmoW5fzpkjz7dLkcP5iTsycqZWhAwegsq0d+hQMrXblceQJC/eC8b0lpnUultPaMyLkzk5Kfrl+qU8jqQDOEnhVS2EHYsXrDG1CDA33qJuIf7/SwoayetH6gltY2Fcg11hZLdUi9qXM2DBQ6jhgZV3buKRHaKPLqz/hJ2k3zRx/gUk+uagCoPPvsEQNevEDwwhfeZPXw2GOPGnhh3LS2tsvtt99hb3PeffcnVB+VnAIG6i/KzpbeT//3n7Gtrz/9n/9TXvXqV8nlV1xh54muve46eftfvt3e/ty4cZM8sn+/rTABNqmu+gbNl3axuTkOvmucWh5ebWfFZ936DdLa1qptxNahj1/K63VB//C6ju0uP1yvQEfLzioPdRDKwU+YAT8KjnhWABMAeEkl22Fejx53dlUIP9m6zir8hxuUfSbf4c/L8FwFhTuEHnFBWX9Q1gytdPtS7qu0Sl9PynxrLKWLWC1R1m25PzeHFW7h7ro/o2CeEMwihJ3rqRk/4RaMJewAB9gjeNzd/XjY5WlBbjaTPQclzjrg7Dcxo+OQ1d0PboTBvFKH0vRMS2hlPpabQ5FvN3tZHfx4WVMg5EAB3VWYA/z4ChAgwwHQcvssYEpB1XNXh8iHE8zJyw2Dww8gZXh4xLauiBdQxPYXb4EhmPHLShJbEKTFIVUOpLow8XjJH0KOsHHoN8qFG6tBmKNuIpzVi+a7qMAnexiaczp2+Nzanpm1ttNS+3m45aTl0l/znZRPS6h5dCZu22IZohwAnrLFBBCRN00LAEUk1LHmUsvP24DUAasHOVvtqqlu1LhrpbFlTq58wbTc8vKibNiyYMDnsQcr5JnHqg34jI/49l9xni3AdGWFunFh6G9icYYIQYc9QGBhvkLWbsrLyHivnD1eLg11bdLQ6FcjQNk6jHZEOHLBEYKvY+2o9PVq2lP1Mj0zqe12SuYU+JpwToQa4JDwJrQBFlr+ujptt8rqpTrUX4sfs6ftZheULnRJ11cjUCFgEbbh34Ey/ZI637p1m21vHTjwZHL4vmDXONx66+32aRgO6Pv2W8lWh26+5RY58MTj8sBnHrBveXFIet++fbJz5w77kPDJEyfkxpteKN1d3XYGjjgB8qzoUdaHHnxIjh875nWvf+Va5waitez0L64r4EwUb3ZtUKDU1e3bXeqsYagJr2Nb+dE/iPIHwDMQlNRBCnTi2ds4VnxyBob0OefPXmfu7kDH69R0ni1etyMt8uHpuR+v51R53Xt/CP1i5qwfFBTm7HNQ1h5aaY5+GJQ1QyufV2mV/j3ookBoJV3ci9tlnbL+MMdzmJ+rXOirMdEDBLhbPKeCOsKk4SOusHNC90HnZvJgmpEPNreAQbjOADajkftJ7QjvfpYP1DQu17PpOIWd5w9z5NlskzJE/r28XnaAUKx0OFBIwZALiwBEDoYQHigEswOi0B0YFQqE4dXqlYAoBUWerTR/KXldUF4YMcICMMRHXVlRwB7Bzwwe4cQHZtkuASABhjisGm1IOuQJ3cCCCnjM5AmAtHI1CEInjXyeLRjeNvI8syVBXeFGW2oI1S23FoeFVWV25iexwAezZrWwrQvckmf84c61B5z7UaNtgbHCQzshYIiCrSFWANb2rFOh2K3lqLVyEL6mtlryc9qe5b3y7a8dk+tuETl7qiSfu7tSnny4VgYuKKjkHE1+yuqC8mUFkQu+VPF1c+IPN1Y2FkuV0txelDtfMywHvjglD38aP60KUvyTFFlK49Z6WQAELcr1LxqTO797RoXlvHzgb8rlyQfbtT+Uy4ULp+2QMX4RxFYbNk4oOysM1LHmQcGQxmwgwQCD+oz6QwB73rMCPhXiaf6ifVG+6kcdxgWefONuYKDf+jjA6IUvfKE8++yz8tRTT5pf2njXrt2y7+p99hkYbnmGfvC1r5WC9iPeTuOw9Plz5+XHf/InrE+Oj40bOH/g/vvtgPXQ4JCMT4xrHnPWthB5YdUHQEKfXr9xg6xdv862JTXz5g5FOaJu+cPdn7XMGl+AEcpPXVi94KZ1AuBk28vqKAFAtvqDfeLHrzVwYGqAh7rFjLs+e1rET716WqbIh4VRe/2ztiOPSf6g8BtxXExfqaDQoaz9Sno++6Av575Kq/TvQV8REAp6Pq/L7RFeiSljj3lJMCVm9DDHc5gROCp+lsxpmPDndjxrMYiVqPXZNKUwZAdsOvBcd3PMSCHs07EJI8Buuf+gNC77tfy4XVoHEPZhl+bZzWnZ3D6tB54R9g6CvB4ACw58sAMIYHZQk66o8OzKQdByBSDCT6wQue5xOugK5XmN8qWUltuZJdsVAwMqTMbHbVUI0IOZ1SO2aThUnQVCEGCHfDCjRlEe8mCrIpp3T9v9opPk3NyMne+wrTBAitaH+0gEvepJkKXwJgg0cMTBj+XfnjPlUGGBH1acLIokHvLMSgB1E9tt1FlZeaUCoPX28UuED/7IA3FAlJeLL8sq56Sy5owM9C6oqrDVrpnZSStjNv1QxIFy0OBm4oo377CnvhCcxaKmqSDmJa8eVQE/Kff8U4UUZ1ukucXPB0U/gQgbq0ulBS1HblT2XDcoO64Q2b6nRtZvqpRPf0zk4+9tlqmxSrnQp2BoaMDiifMoTosmrKkPLlxkjPhbc1qWJP9RDt/KcYUwR3CHm5P3r9CpQ/LLNQ1svR48eFDBtt8jxffxeFORW81PnDhhYbDn7NC2bdvl3k9+So4fPSqz2n9uuvlm+a5XfZcdmua1eNr01ttvk/s+fZ8+H7Q6oH3RARZBvB1HOfhSfA/bXevW2Zkf6g0ij5r9pTKgp+UBaKjZwAj15W3nKurBDzcbsKFOzD79jITnJzkIDfDRvIUK0OPxhp3Hn83PSrvsMwriOfSsW9Ycz1DWLp6DsuYvR1+N31VapX9P+qqA0MXo4sGDwaXu6FmFHxgZRtfdHrM/o6d2WfcwezoRP78MVn92s9ujMwgxB+jh2cclAz61M5uM/lw705Qu9pym7Xnzp5X5pFyAPAgzZeI53KIOvKwIhwBDKTAKIYeeVYAL9BQIAXwAHQ6AAoC42QFRrCZ5HAGwkm0ny3aa/5UU9YJ/zmqwLRb5Ii1WfDgwHUAoKFZ+YPoIeeKPvBE+mx5mv/PIvw5PfskbZOmr12gr/JpK3LxtnQBEVvXqyow68k572daHAsLY1rA3wRZ8VUBjtTMd3AdEGdas6Zbu7nUWkvxCxAUIpDwQeUBY8UYTK3Ec8OW8Sbhl9ch7VriFot7iDTBUgCDCskpVKJTLdbdNSWPHgNz7YZGpce4ZYqXGV94g/BOWMADU8fEJqVOQVl9XL5e/YFSuvLEg23ZXyZbtlXL/3UX5579rlcmRnFzoPyujI0NWH3YWRfNDlu01fuxUIPN9MnC9gfukHGl5COP5NuGuKsqVJfJFeAB5T0+38Fr8yZMnDDRCAGkOQB87dlzOnDlldoyDDRs2ylUKjnir69SJk9Zm9Ldf+bVftf7MuSJWglglGkwuU7S0NW+QrSZqe1K/a7q77JAzul3pgBcta5TFVnsSIOxlWg4gXLl9tBXAGaAV9zJ5PSjoyXl9xJZXtI/VkercCwRQIs4IF+Y0rcgLZs/bSrdQEHZQ1j7rb2UY1Er/YZeli9mt0ip9s9G/GQilBDNLjBmK6LP6xZQL/ZVm1x0QOVAI94hLi6CDEXezUnI7VAjBlQP5Sz27VWrvuv1exIwe6WXJ7Tx/njE3o7s53ALshTnKntVRCDWUPwcgWg6G0i2vLBDyFSJATwAgB0YOhNLnWEXy8FkwFHmwbC6VxzSrD+oBd7YdBga4k8a/cwawQXCzNYawCaJcpBHnO3CDEROG/IQAj3phK8y39BwI0ReoK9INBk6Goo+QKRMO/NE0+kNcPJsAI1byrX/4s1fatawag7oARrVui15uhA9nSMhXU2OrrFu/0cpEfKHIt+fVQQfgJUv1CoYALXyxn7tpwu9S3hMzKoQd9qwUcIaKOHkmXewI7+2BnzKpbhyW/t4ZKRUbzQ+EH+IiLGa2ujgQTF5N4Krivp2G+mbZe8O47Lt5VrbsyMnm7Tm56/0l+fh7m2RirKRA4rgBEt4ai3Mo5IVsI3xrquoMXNoZqqQs7u4qK8TD7HFYky2VhfrXJ1v5oc9xPxV5pX3YEmN1hos7AZOEp635/teOHTvlEx/7uJw6ecraD9DN9hWfaJmanvLVFgUW5MXB7YJtR7HtxlZXV0+Xtqt/yZ28ZPOnraJ5zraJP6/UHdCk/rJlJW0DQ7YixMoPbg508EM7ACjxE3Gk4VUnP2aO/uHpen68jsMtnrPKSpG4QRezfz4FZc1BK59XaZW+2elrCISW08pos8+YQ6XPLsScwTtzXO6G3fIwWT0duKYlzwxie7JnGAjPqd+wTwIp+XPykIQLypqzhH3kYyWtzKeTlyXVvdwQ/lA8e1240I/nFAylQCgFQ6EHqPFPLiwHRAGCUj3MsYKUPW9EfLEKlbaDtxX5z1KsCrHqQFjidIHLKkWLMd4oH/GRLv6YgSOw4tn9ECOrRLOmyBPlBVBos/j5h6Q9EHAEIAh2uOGHeNSXCROelw6xqm7h9Y+yUMYoideh38TMjJ5X5RFIa9dukLa2DhNExJslnqOuMFNmwFCUF+J+mqnJKfswLVuGXocpmEMRLswIQlY34gA6dUScmK0ttBqqarTflQ/J8MC8VJb7BzlpI8gFabkBB85rATojrXBDb2nmVfsmue72Ubni+rxcfpWmo5j1//xZlTz9cLMCqCG50HfOwiK80cm3jiR7866WFaFFtgYVyGidZcnqWv0HETb0qBevA2s+06+++mrrB3z6AjfU7t277Y6ggwefsZuxARLUNatEbIv90wc/aCtCbDmRgiWjbQexLUZbN7U02avyvNbOZYb0N8h6Af0hU+8ONLBLAAkAJXHHLl2t8fYKMBQgh7CEw0w6btZwSVwp+Ik4cPd4MEc+PL1Qnp9oQ1SY0UNB2EFuF3W73E/2+WIq/ARlzau0Sv/R6OsGhFbSymSCyT3XjJAPOxcWz/WHbjb8JMQAdj0I5hHPmH0wx3PKLILCPawyTppeah/kz2GZ5jG1c0qyr7S8LE4OhlJ7Bxk8h7BMdUBQvC3ngAihHWDIV3GWKwdDDnIQ1tlVIAdBYXZ7ByPhhzgIF4CLrSFP1w+0k2dX1A9uCPnBwSETvKSHX16f580yBECUh/g8X0Vj+ggM8mtCXv3wl59TEMRqkL1FRb9g1YB2MDHsqzqaPG7edIlQUCO01LaqIXjCTFh7TV7r0u4EUmvyb+eONG0DUuoLUNjYyOvRG23VysvrRNzZ5yhXlBl3QAwqBBdlBCieP3/O6hs/lBfCbAJS6wIz24Ws7mAGAKFw87oTqWtQwLY4KMN9fJC3SXJVXrcRD+0AmEAPinyhIk+8edbc1ClrN1TJ9S8ekm27S3LV9XVy6MkFee9fNsvA+XI5d/6EzExPmaDWQHYDMkKc9qB+Fkvl9iaZZsDqMuo/rR0nTZbfxOzjCd3tfAULcEOeAW/Y0d+vvnqfdHZ2yFNPPaVuU1Y++g6v0G/cuEn+8X3/IKcUYGJPGakH6m5NV5cBn7aO5NtdSlHuUKQfoMP1ACVuZ20COFmyC3e2sVjtcXtAUKz4eFy+6oZbxIedxxFphl/yobqas6s/KG8rB0Hx/KVUlvAPhf3F9JXm7HNQ1vz/t3fmP5pmV30/1VVdS9fW1fs67p7x7PsYG7ABG2LHGGHBGAuzmgARyk+JouQPyK8REZGQEkUihCgLCsFJkFAgDjgoIbZZYgze7Vl6eu+qrq7q7tr3nM8977fufZ96q6dnumeml/u179xzz93v806d75x7n/tUVNyLeNuIkNDsTuky3ioTt+dJVyL+feVfZsX5X2oFpcsYlHKJ7fQ3izzejFInOeL4w690GeIPfLt3SEEkRdtl2TNUbpUF6ZCHCMKDHHFJishbbMVRJ9pQDBEK4lWOATA22hofn9h8BZ46HJjmzRsMA2A+1A/StZJ0kAT01KEdCNji4pytLC+mw7hsaYjosE5eONVL6+WqIC/AnzP22v/hK0cqDIjr9CzJw3AzBvIZf5qXry8GJ+bENsuR9EkGjftmoLlpTUSG0DMOZLaoCNIBZK0lZVgz8ggYdXQaF/OfW5iwxXlLW1ts9VCfcbJ+EKByCw5ILn/PYZy7E+kaHtprz3z3nD31vhl7+vk+Gx7ttn/zz3faV/9iMB2anrxyyVeKRxCGG+8G4xkdHfP5WhAhR9kn42R9QxOyD8Dn5JI/g00C0BoHei5C5LfH21z6DyHOAnEfFZ9t4SOyMc+1dMP0yZMP2v/6oz+2ixcuJMJz8NDBdICds1k8SxDrGISEmDUQOQl9zgs9hEUeushH1jjl+WnX5Tqqv1nXQzq032o/xuNrwFq6Lnknky4C49su7hQEyaW+zAc3KtOMQSlXVNyreNuJUIlOXUtH3EnmD+qm2AD/0pLHv7vIzX+hm/9SN9NCqDvnvRHkMXdGM78532YawyNZxlZ6gshQkImIFURo5IWR16ckPyE3vURBkrZumWUyFJ4ixsLW0opdvXotbcnQLmXwpuAR0tkZjZ92iQkYDJ4HHhnam5/lExuQoNY8PeiZsJUB0ty9bjISSefPOOVEGT3HeNvLDaIbIaAvuDNerVeq63X47hT/ZX/06PF0caB+I9v/VrJnKI3DYFy0G6STfjCO2taiDKSP7UMOlqueAtB2CuOCAKlujDm8PqwtQFa7tDnOt7P8+aADKg9KndoCiXgN77FjJ7rtuz502R57tivdg/SHv9Nrp791wNfL7Oy5U06ILqc16u3rTd4LiAofgfUZpN9D9OWpNJ7wYKRXxJ0YMKedvR48Zj1KEkE5xsZwuIdJvw15QriigOsDmDM6nk+skbeR+qD92KbSWkS7rTH4c9fvq+xTMmOBkIVXR0Qm8uiHss0xRzrkJimiX+6kos08lhgbd1xxASKyyE8acyNdhlIHShmwJvzoSp3QLAu2S29Xv6LiXsc7SoRKNIdBOv6wZkPTjJuIf2n5F58UZXL6TvuXvPMcmHNLKuZahqwL7wAGTQGdzvNEyN6hkHVmSAGiU3qFRIpCDnIU54dyECmivYjpKxOjNf+v9oV04R3bY+gx5HiEdGCa8cvYMe6oFweTeSKzc3xwdd5W04HlOJuk55ieqgu6QDHezPE8/19aFzpoIT1dLxvGMrwDcRt0kIAgQRApSsZnRbgo8OTJh9IhZeaZxsZar/HZi5V0LoYPovb3BxnwJjyP+3Z22J59K3b0oVknDNP2jb/yuWyMWP9AeHIYM4RDRhGZtWMNGEuae+v3qDUB6AmAcoByyPHMQ6evqpdl6Cd5HgqDnPVBulJfvgasT/9Av5OWVZ9Lb9pu2z262/p8/N5oandhccHOnn7NLlw83yKmGza6e8yfbzxXngV9JJIAmWhdBpj69rDZtxOTkH0tPA7SSmDcQUhEYtBDZDSHSEee4hzoO+fFfKM9pfl0BGQk0iWxEbkJLxBpkS2RHvRRNhMflQ0591uueynHvCMdc45AXlrDIi7zQaeYwLORDkgvlL+JMi5xs7qKinsRdwwRKtFpSKWumZ//hUX/xv5lv1NwM3NWWrICBl3bCCIVMqYEkRWRoSBB+SB1bJXlGLIDiQlSJGIkQkRenCNSO8hBjIK4UJfbp3lTiXGw7lxgx3YPKMcFNFb++POa/NzczOZ5HW6N5pnSBvPjGadVcBkdhohHTt7m800yQtTDkHKgKG3pJVLVOhTtRCsZHic3S4vLNjI6ZkeOHrfDhw5tnglijNevzdnswnl7+LnL9sRz6zZztdu+8eUe21gbtJOP7LQDR/ji/YJNXOyy0y/12N4Da3bi0RX78hfX7NtfGbHhwX1uVOOuIQxoGNgwtOqD+QuaB+VjzqGTnhg9gTa42BIipDXcapTDqALSpSHfNOi+RuG5CSJA2+hBPNs4awbJHR8/76Rr2vtb9bU6aoNDo14HwtnqC0Pv/+NJkU4eOddJpi+NL+ka8nY65hB6ZHRBQnKZ9jT1S28Nup2bNzWHjsCcy7IRVC6vF0HtptjTiWRT12PO9zBG0sQabzvx4flJ7hxAGTfzeDaSgeRStx1upgy42XIVFfcC7kgiVOJWh3c3/gvdec4YvpbkQpSJWJ4h6ZEjLTIUcRg0EaJMYiA0kCJ5fUSGOhGgrAvPEHmZFGVP0bVrM+kVZg6+Yhg4ME3AMDBGxtM09FyUeG16yvtZSFtiInfpGTI3ChI7l8EL5Bmbz7d8yujkacBorkDQcN1Qxf/HDdHMHeNF+8x3eGTUDh8+akNDw8mDBcGQBwcDiPFaXFixmZlp6x+ZtBOPzXibK3b65R67fGHQSdFQ+sp5b2+3z81JQNecPfleJycb1+yLn+ux1cW9TrSGW0ZRHokgQ0BkiPGoT5VBR1AZ1g2QxxjRsRXJtQVpzk4I1Lbakcz6l9D60T7tqj/aBGHIw3CzTlNXLjsRumCLS4tpW/L4Aydt7559KR9vGevL/9L/eQYe2oiQh0wwGCc6Jw7oU5kYu+oGOcnkJrWX2oh6lFWb0R5ptU0/LaLiciY8eX2JWRvyo51Yq7Ke2olxqL/2WOOKMcf4tX7InQLoJCsNmrLSPKPtyt0O3O72KiruZNzxRKjEzQ71XvuXuDnvMo3cHrRVRpnwFsXh5oiDCAUZggxgXCEyQWiCzAQREhmSR4h0bJXldORF2Vyf9sjn0C6X2tEf33binBBGIvrPnisZ9tnZa+kwLOdrEhEKNQ6b9IYY80nbZJ7mGSfPQ+u/rj0DZVoDkvov9bg7hoaCMK5ACn0NerwubS4txev6Bw8csbE9e9PBZMhK6i21VRrwMJwE3pRKW2yGZykIIOUFH5nrIC9rPk7KtcgLRp8BFiBN22X76lf5qqO1w+tGf5SlHGuIXmNVHcqUoVxzpYljbeUx4lxMjEl9UobX/y9cOGNz83xSBSPfbQ89+LCv2x7PZ3xBhPg/iDn4vBhTIi4lmaAf1kKEg/won+q0ypMnL1KSpWuViboiS1q/KKe1pEzEkadYOo0rlwuZG6LVltojjnlF35K13p3SzcBaStY6KW7mSxZKeTvcTJmKioqMu4oIVQSaj4y0dDJskZbhUxyESMY0SFCcgym9OrFtlkmOyE8pE+IV+SA98aYZHqLwFEG0KMO3nvSBVnlaAOPLRpgbmpdsaorLGOeTpyFti7WYUDIIzKGVxuAxt+T1af3RD1LkIcluuKjjbeD9oS7F8AxBgijrpVprEN6i3WN77cCBg2lLTFsZMmhNoGcehNSnB60noZxXE9Irxrji1aFNgfZIU4a2hNLbA3gzj35luAkaB3WRy7GUbUnnRVhK6+3bsIGhdRsaWXdit2wTF7ttcX499an7jHiOZ8+cssWlBa+/nm6nfvyJJ21wcNjb5u6lFkmAoPg4mcOW4GPkG1oiNploEAexiLlE+Ty3KBN1moeb0QfpibTaji3IkNVOJjrSle1Gn7mvzXG3Qjyb8vfB89qe+IAy7iTzLJp5nbCdvqKi4tZQidBdjPLRSS5jAsYvvEPE+q/7vFVGLLn06IgM5RBbY/ISBSlabNOJIJEXXqaVtF3DVtfCAudoWoePW8ZZAYMyPz9rM9ev2rLXizNPjLP1x5954LHwejJGALLjiXS5Xxgq0lEHMgTB4RMZKNO8W4QQ47626uvBXUzpMxorNjg0bIcOHnGDzy3QvEnlhnHnVgNHPxAgjKbWFyhf0LqmfplIAc2ZNqiTxuQxBpii8cxijdCrvtqnLp4rDPXMzEzqAx3QeFSHWG0JEMqV5S6f84o9/sKM9fTN2fiFHpud7re5mZ02P+fkrGfASWHcZE2/PMvLl8ft0sWz6bfB2p1410l7wANvdcX4M7FIJMPHlJ6L65TfXi4IC+VDLklI9t6ofOQrHbLKBAGKvNBF28pDJ3JDyH3nOPJbYy4CkMz4CZKBdGVasYKepQKQDigu0UlXUVFx+1GJ0D2C8jFKJhYJQkZdGtkgQpCi8GRgUDMZYrsnzg4hlyQn4vJANWnKiBiJKC0lIqS3y6INfS8syJfGcu3aVLosL3SQFjfo2AEfs488lUlw44Bpgui4efH/hWEJQyU5DAhjolrMNYgQ+2xJR/sOvjDPPTxjuw/agQOH7fs+dt1OPn7N/sdnFu1bfz3krfP9sCAteEV0bqg0jNEvuuhXYyVP6ywdscaLTKA9lSUmqKyCnht5Kg8Z4tmw1tJRplnXUx6j8/kum43uW7Un3zPtpHPWvvqXfTY1PuRt7bLBQW7Dpu+4lLEcB2e9Lpw/a9edrNIeZOrJJ59N9/vEeoRHRSSRwBzLtSqD6mTCEoF66MKbI5myIWfyQwjio3oiO5Gf+yeUJCfSW8fEfNtlnkXWE2tNXk8u00100oHt9BUVFW8tKhG6x1A+TsnEpYGUUZVnKM4PxX06+eyQCJHeLhPByaRIxEav2YeniFh3Ei0nIqRtN8qUnqboj9foF+3q9BUvO2d8AXzNx8jQZRf09pibl+TN8ZyUFwaH2I1XEvAShSFLhGojtmt4O4x+UltOhlgD6lKGOnv3HbSxkaP2XT+waJ/85Xn7yv9btP/yWwN28eySra4tpbLU4fV5iBPAmHIr886dfemOG24uhiSJAGRjmre8aEN9azwyyuiQ9WwAuhLoWUfK0w+kAx1tUVdlegeWfTx4vuIZ8y0+XhnnNuojJ2dtfn7R/ubPBuz61JCXg7jQfxAGjVkygWd19eq0nT9/xsnTUtq6PHL4qD32+FOtM1VxHUAEzhdFWwTkaE8EJAhJJi0QGMaQ62Syk+PcXsxdQWONPOJYe5VtymXQXCNmru06BbBdWnIZg+3kEtvpKyoq3l5UInQPYusjlUegJEQY3EyKghCxbRXECJIQBCh/zV4EBkITcsTyAmVyFEQIPdti5IkIqU4QqOXU38zMNZuenrQlL5/GQEiHi4OApPEz7mQ3MGII+ILCoGHkU6b/n7MptMnZIAxb2h7z8W+40WGetNO14bLX51A2NyPv23Pcjj/UY7/0j2att2/BfvPX+u1rX1q369envW4QHyADypjKtcSgydhyDorvqkGM0BNksGPLL9aa+iJOqpvG6fobGU7WkX5FBGhL/fM85+evOxGasT6+Q7bhOviWE6Eevhjf1WPz13f6+uNtCeMf66tD0nGDtsajceD5O3fujE1OjqdHQN4LL7w3ff8Lbxrz6Ovje3G9HtpJi0hRJjZBbiIOAtQso/q0RbloK/LjIDf5JcFBz3jj+Wjs5KMTOUKn0Ew3A+gkKw1uRi6xnb6iouKdRSVC9zCaj1Zp4jIEAQpCRMArhI7tJAxv6R1CLolPeIDCGyQSVJ4bwohKRxo95Ip0tMmr9tM2NTVpHJSmb8aQhpr+0fLitIhRGBNIkKdaRi/+a74V0i3HkBfq4vUJ0kFTtIKss0P9A312YP8xGxnZZz/287P2kRcX7ff/04p99jPDdu4Mr/HPturmAOhTRljGLcYR3gqIEAeMyzzWU+tMTH28KXh1kEWCmkCndpApR1pnd0irX4AugtaFelGXoP5jjUNH+SANURdZIB9v0KlTr/iz44LMFXvg+Al77vkXfN1G0zggfyJ1QVwIsUbSlSGICXLky/OT8xUHIVI7US9IUBAcEaH2wBzk4VH6RgF0kpUGNyM3caO8ioqKOweVCN3jaD7eMo2MQcxGESOZCRFGNocgQhAg0sTZIxRnhYiD+AQ5WlgIOUhTyFEmdAqQoCtXJlIeW2N8t0rjDFvSOj+TNA4XUtozOZBLHPfQxCvtQQ5imwki5IVdpryLHq84EbCudduzZ6+N7X6XPfz4uv3yP56zru5F+9f/bMD+5s9X7eq1Ka8TB61Tly2jlvryUBpYZIwygBjIIwRUD8LHmIkhIpAgyhCkL6H5ldBzoi/yaAdoHGX519MRNGZkiAzzoH3aJQb0yWWNp159yeYXZn28A/Z93/dBO3LkWNoGCxLU50SFbULWARITnh4Rmya5kU4ksPQEleRIZYkZ29ag5xDr35xf5LU/N8mKSz3oVKZEMy1sp6+oqLjzUYnQfYLmY1aaGDG2ysLQymNAQBYZwlgrhsAQi+AgQ3A4ExQeIEjOYosMBUEiX0SpJFFXrkymN5IWeB2crTnvg3NBm+MLwUO8NZa4CYZnw42dxxihtM3j6vQaNwVcl0iQa+NV/GgjiN6a9fV3Owk6bHvGDtmP/8K8ffSTi/bZ/7Zs//23R+38mWu20PIG0Xa0H0Y1DHAYXhlo9MiQCYgCxhygB6wj61PGfMIjygdhYi30TAB1y3RaBw9p/i30dO+wZSenrCfPD+jr5dEzY484/bM1HoFx0CZjh3AA6iKrLPnTU1N25vSrNjN73d7/ge+3J598evMqBObAlhikiHoRggihj3S0TxAhUqCNnBflYn1jXeXVkTco5EyMoszWAJpp0CnNHJt60EyXuFFeRUXF3YVKhO4jNB81aekUh3GELAQhag8iRAQRofAMYYy1FRZkJ2IRIWLOC+UyIdPG5OSEXbx4wYnQXHqVHQKDZwdToyFztkejh/xwD00yXihIu8GEMkF0IAiQH8aqSswvfcXe57W+sWLDIyO2f88JO/JAn/3CP7huDz2xbP/hX+y0L/7RgJOyKS/Lh0tlgKMvGeHUrwdkiAxfb4cQoKMf1lAkg3UjhuggMyZi7ivSK/DUpYxIElAfgDwCID/IQpddunTJLk9eiW+giQh5HchQIhW03ReHmJPnxuWdXjfGSbvMCcKSCR1tl/3yev65s6/Z5JUJe/TRx+2DH/yh5PGifRGh8AYRgugQh7cn4iBJQXiUh4xOhKYMtF0G6RiXymiMxKWsWHKJG+k65Qk3yquoqLj7UYnQfYbm41a6jAky5jo8TQwBkjEPQgQJ0iHoIETZ6yPyQxx3CQUBIi/eJkNHm9NXp93Ynrbr1695u+F1SsQH+5POBzGmdgLkI/XgaXRuGDVm6kCK9IV5AAECtMFB7I0uDknvtb27T9oz71u1v/MP+aTHkv3mrw7Yd77aZ3PzM2m+MrpN44vx5wwQJAiDTt+si9ZMa6iATueuRDCBCBSQwSeAqJPnoHb7evvi46dnz6ZbuF3lgX5jjRii+hUYNyFueO52UjTgZKbPHnzc83as28SFLltbGvW59KdnSrtzs7P+nJys4tWbn7djR4/bRz/2I3b48BEfayY0IjWSRYyI4626IEEqV5Ib0orRKd0MGj+yIB2hiaauU5nt8EbKVlRU3BuoROg+hR57+fizLoxu8p64AZZRLgNkBfIDcYEMIcsLlL1DXKSYyVAmRGyhzae85ZUVW5ibs9dee9Wmpq+kuqvelo8geXvwDKVxeYgbowvjmM6ItIykBzwqMYOu9JX5co7hCQoS0tu/YXvHDtvI8HH7wR9dsE/9yqK98p0F+/e/PmLnT3X7mOa9TchJeEfCOHalCwYhQHhXgNYmtd/yYOHN0jaXxukjiP5T8HGhaa0tBIH2ZOTVX4w5zjsxZvLZTltysvnKK6/YrBMVdOluJG/Ri29CcpCL7MECQ0OjtntswN7/4Xl75OlVO/HIDjvz6qr9198atHOn+Ir9BZufm+UvQxobhHBkZLd9/OM/bg899FBqExIU54JKAkSIQ9N5qyzOAGXipC2wvBVGYB7NwHh5tqw7KOfQjN8MbqVuRUXFvYX8n1gV9yU6GRiXUlAehklGK//Xu+7Rif/SDw9AXzLqaRvG05LDUMZ5mJwX9+70koeurzeRmdQz5MZj7DnbU4whaFFo0/+w9h6IKd1KRtmW3hObIZEmj30q1tfv4/U+eYV8aHTVdnQ74Vh24rEW5IGxcdZH4+djsUeOHLJ9+/alOdA25ASisrLidVfw8Mza5clLNj4eh75Lg864I812mpOrVpp1IT9IZD4zxeWFBGT6Yn0pj7cmraOPj8Xh7bc0T1pkjml+tNvj44z7jbT2zGP36H47fHTEfuzn1+wDH+myp9/bY5cvdtkf/PYemzjfZ1euXHJy6gTL12WnkxgIMaTmh3/4R+yxxx5N23m7dg3awMBgWp9IcxHjoMdDKS8C2345b3h4MBHIqBt6HRbXGqffggf9nmLO7b+5WMMWCU7rGlD6jYSKiooKoRKh+xRNY6B0aSwIMjwYcRkijBIGvbtbJAhCFN4BGbQ+JzYQimzkMHhBhggqE54EvCL91u3GN90Y7f1h3N0SJ0OfbL1DctwQnbhApNPWUGwP8cmMpPeQvDUeSCSS5W2nszQbzAMS0vLquG7Zycz8PN/Q2nAj3Z+M9fDIsB04sD8RIbwblA0CtGbLS5zpWbajD122k0+/ZKs7xp3U9du+vXvd8A+lNYp5BJBl5Ill2GNOOVAu1jTICzL6IF1OuHwux44dc2IxnPRqW89F9YgzCer3Me2zh58YsE/9yoI9/z2rdvKRHfbqN7vsd/7VsJ1+ed0uXnjN5udmWh63bm80PEKf+MQn7fnnX/D14PbpASc2QW6GhkR6BlvpoS0hiNAuf96E/k3yw5gUtCaEkuwoMLfXCxUVFRW3gro1dp+jfPySiRWUDqIRQd6Q2LbR4em4fJEtsezdiAsVy/NBkI2QFwp50c6ePWNnTp+ymdmZVBeyEWPwPtcgL7E1Jm9RGEkPyN1xUJrx7OiKCxXT0N1IxuWMngg+5ARmyQaHd9qhQydtcNeYPfPds3bsxLp97Uu9dv6UEwcnM339cc5FhljzZyw+NB/Dgj3wyJStbVyz73y12xZm9iTyw6V+WjcCoA1k5sgaYewx+ui1lhzIVn+UZXtNxJP+tT0WhKHb+p1QzM/N2SuvvGqLCwvp3A/tloG6tMF5oL7eYXvhA+v2sZ9csEPH1nz+q/a5319Pb8hNXFyxi5dOp61K9QkxHHSC8+KLn7Rnn31uk5DFhYnaCgsSG3ImXkFs5MVREHkOkqV5KQbEkkEpV1RUVLyVqEToPkfz8StNLDlIQKRLIgThwGiXdwwRSkLEuaE4OxT3CsW5IZ0XirNDlJ2YuGQvvfRtm5yc9Db4QCsXK9K/9+vx2vqqkx43nBhrjGjr0DQhGW8nS9TB4HqN9FFVYmgTBIYD00xnxceHx+fwkeN24MAhN9zcAI2hTrwpyFZrzswztQ/R8roLc6v20FNXbf+xCfvi53bY7NQ+Gx7B+9O6tbq1XjLijOvq1at2/vx5J33zaWzoiMfGuHRxOJWDRLDV1O0EYr3rik1enrZuG3FytdvLR9usK+1SljY4r8QbXWfOnE3zhoCQH4Qjti77evHY9NmHPj5v3//RFdt7gPGt2+/+1g77/GeHbHLiul0aP5PWhL5jHdfSG3Wf+tTP2FNPPe3tZK9f9jRlbw5ePcoECSo9O5nwKaDX8yJWEEq5oqKi4u1C9z9xtOSKim2NkYx8J+SsECINcUrJBBEpAn2EnHJSPkbz2rWrNjc3EyRoDX2u45U8pKIJIklABhUjTrlULP2DepQNEWLT29dv+/cfdhJ0MG3dhLfCs50s0W94tuLwN+WpSF/O5ezg0XX7wMfG7S/+zzW7eHqvjY7u9nGHFwfIwGPw0Z0+fTqRIBE0BcqxRcTnKZDDi7LTx7/DXvjANevdNWlXLjmx6HGSlT6NEetFO4A2eCtuMG1B7UoklHz0rCPncPp6R+yJ57rsU39v3p7/3jXbf2TdLp1btd/41QH7qz8dsksXLtrFS2edZK6lcUCcmPeBgwfsZ3/2F+zxx59MJIftLIhjxLG1RQwRUzq2ONu3uog1HkI5dz0vglDKFRUVFW8nKhG6z3EjA7RdFh/xhGFg/yO0yEqLuBCDJG7GECCEkgQFIBrxJtHO5BFiuycuVNywHa0xxFmfIDlhRNFGnObg5WnH7Sw9uRzbadRJHhU38ngp+ML82J69iQShF+khlqeL8WGwQYzNjfdGnz32wpz19F6xL33ejfrGfhvYxcFpPmoa5Ic6GH08XS+//LJNT0+3xhpeEJEAYvrv3RnenSAPbOl129hBDivP2sWz3seOYdvZG2eEqMf4COoLAjQ4xAHk/rTlRzv9/aN24FC//cQvLtuPfXrFjp9cTwfC//B31+3f/tqInX7Z7Ny5V+zq9GRqI7Xl88ML99RTz9inP/1L6e0wvD9xIBqyk4NIEDIEiJA9REF65EUS+dF4CZq/1kWhoqKi4p3CHUuEwqC2o/7BfPugtSbiUZRLz0V8/s+kjzyelZ6XYvIoA1HI6UDUB6jY/qEch275mvuVKZGh2M4KeBnqbI7DBf8/22QYWtSUt67YfoHQsB1GPv3y2Y6+/v50GSAkBIj0CBhogI48gY+V9uzcYe/94FU7f/a6vfx1Jx99Y27889YPdYinpqbS6+289RV5GPpMABQgExAXZEgD8cZGj/UNLNjufTP22kurtr4ymogG66vnIbKW5ux1uIUbcjI0NOLt7bDv+dCSffrvL9uT79mwweEVJz5r9hv/dNC+8EejNjF+xc6efdW4Hyid3XHyxd1CbGV+5MMftZ/8yZ+2gwcPep9xWDy8PhErTSgPwedzQxAfhUx8JDN+BaC4oqKi4p3GHUOESoN0I9Q/oO8UynUPEqRHgdeE51cSJBDPNDxH6Dsj6gAM/ODgUHoramV1xa5dvepkJg4ORwEv552mN8CI8RAxCIiYx5wlkoeGMbG9RraGzsWQ8ZbTUDLelIuyQYhEMtDJgFN3ecFsz4E1e+K7puxLX1yyqUt7bGh4OHlxYt7xivvExETaDtN5nkBrrAUZQIb0iQBtxk4iFheW7dnvXbAf/NE12390xtdhxuZm12xx0ct0cX8RZ5dii4x6Tt/SlllPd6+95/vX7W+9uGjHTq7a5Pii/cd/2WOf+c3d9torSz6ul+zK5HhaO+oxP854sbX1i7/0d+3FF3/C9u3bnwgPb4TxtlesVX7VndD5YDRrFW2WJKg57zJUVFRU3Cl42w9L32p39Y/o7UfzmShdxiFHvJbO73BYOh+eVsAo602yuGwxtp10A3W8UaZPcnBYOt9ErUPV1OHCwD/5kz9On95IxtR7XOXtMR9DMrYYVLwtIhocaPbx4N3ocpm3xBgDXqH0MVaPF73P3bv32IkTJ5NBZy5NwyxZBnxleYftPbhsH/r4ZXv5myv2V58ftV39+5wc9KY2RZwuXryYzgMxdgG92ikJAvLY2FgiGGy74WFBz4FkDnmvbSzY0NiMHX7XjL3rkQU7dBSCZvbNv+6yL/zPIVuYYctMb27FzdRsR/X3DdjA7jPWPzhvF17bY9emzCbGz9n01Su+bK3vtPl6sVYrK0v2vvd9r/3Mz/y8HT/+QMoLUhMER9cdiPQwZgiUSFvMgzg8cM0AFINSrqioqLiT8JYSIRmaUr6V7uof07cGzWeidBmHHOdwIi0vSrw9FkQoSBFpyA+kiFhEKEhR3DoNERLp4U0ypUWGVp1MXXIS9Kd/+r/tyuRkMsT0SR/pzbFkjD1m2yk5btg6c/LjfUKbKJPImIf0hpln8tV53nI7duxddujQ4aT3Rrf8rkiurXXb4PC6Pf2+KVtevWZf+r/9tjK/10Z3hzcJQIIYx/j4uF24cCHNV3rWgfUJwtB+Vob+du8eS9tM6NhmImZ7iTqMG3R1cSja19qWbWTvlH3Ph6ftzKsr9mefG7Gu9RHr7ePixP7N8dAOW1WXL1/x8Zy2qSuTtr6xluaZ/ucx33IbGhy2n/6pn7Mf+OAH09YXYwryEwQoPD9BgIjlQYo1j/kwBwJpoLRkoZQrKioq7kS8bR6h29FN/aN6+9HpuaALfeQhSlcG8kWEwviLCOEN4i2sIEPl6/VBiuKOodIzBDlCH4QoPtNBWV6v/4s//zP75re+njw+/AboT3cKdfOb8IAeQ89r9LxRRR5DpF/qkRfpZTfkPfbgg+9OZESgPnOK9ik3Y8P7Jmzmaq+tLe+34SFekw/PksrxttXM9Zm0JcbYS1BGRJA1CaKjixS70iWNXDoYJCTIhkiG6tCHsLrSbcfePWGPvzBun/29DZseP2ADibDsbHmWgqgQnz59ys6dOxP9QhZdJxL5Qz/4YfvxFz+R3pqjPF4gnQmiHdrTYWeCxqxxx3knCBGjinUvxwma6YqKioo7GbdEhFSVP3y30MxNo/6Bvf3o9NzQhZ54qy57hWJrrD2U3qHYIiOGFOAVClIUZEihnQyFxwgyFHlcrriatp6+8IXP2/ili9jfhGT4scieDoOMgY4LCBkbOs4JMZ5Uh9+pjw+vELdinzz5kI1ChrwsbcX8bPNuIz5wypth5AH9/tJX22lrYy19+4v2Ys5BCEG5JoyHORKzlcTX3jljNDQYREjeF4BXh3lrDkKai6/Dml21yYkZ6905ks4ZoacOpAWZehcunLVLly60CGB8wuPZZ563n/rpn/M5P+jl4kwTBAjyQ6CN8Cjp7E8QIdpkjARkgsYjGZRyRUVFxd2EN02EZGhUvZTfKtQ/trcXnZ6XdMRlfpnGuyAyhKFXOgy/vEOZGGCcIUNBhHQBo7bKiPM2WYTwFCGHhyhIBO1985vfsL/8yz9PX6pPhpr/uZHmUkP/gYTB9jHiFWJ8eIISKfP6XqD1G9rwtlc8ucNOnHgwHRIG5RzxgAjo4vfNK+w77KEn52zswKRdON1tF06N2MrSLh8LZIazOniqoh21RX+sw/w8N2vP+nwW0rfOhoeGUz/MQ2d9ICHMlQD0mxcRYQ2uXrtKk2kLCx15kBjmefnyuE1MXLQVX0PW8V0nTtonP/lT6TMZ6XV9X4/y3h/IFN4gSBHp7P1pJz8R0oiSLJRyRUVFxd2I27I1dhuauCnUP7q3D1ufGYa7JbWE9lj5pUcoEyJkYoyxCFHIQYhEZAjp7E5r2ywTIpGg8lB16JDJx0sEkeKW5r/+8pftq1/7G1tyXRzaleH2GFLkY1n1vvjNsBWWxsDZG8+iXBC08A4dOnTEjh49lghAGPytxt55nA2PrdhHPnHNHn9+0UZGdtjQCISKr83vsOtTPfbqd8zOnuqy9ZV+L8+2GfkbTjLwAnE79Lx9++vzXsZJTB/3/wyktuWNYf0gIyKS6ruMAeVYO61POnflZPH69au+NnPpHBDero997Eft+RfeY7u8H8gWJIt+6FffAiOdCVBsrYkAsVid+i/lioqKirsdt/2M0HbN8cfzVrqqf3xvL8pn0XwupEMXekSVUR7GmvzIy4QoSFB4iYL4ZDKUPDMekxYJKj1ECiUBKuPwHMUWGn3MzFy3r3zlK/btb33DFhYXggz57yQZ8h1OSBiP98f2Gbo1HyPtMy0IEwLtQL64cfrYsQfswIED6beGnphyMRefb9eq7Tu0bI88tWLPfPe6nXx03UZHOSvkv21vjW25nh62zcycUiXvy4bHBJ+m11+x3/vt6/bvft3HsjRiuwZ70/pBTCAqjJE41ij6L0FZ1m5m5ppdnrhs12euOrlbaZ2HijG++90P29/+yA/bE08+ldrFaxQfSs0fQ40D1pCfWJfSC6Q5R9zq2NEcS0VFRcW9gttKhGhq6x/vN988bTXr1z/It4bmenZKS9eeF3pUGOmkaZUNb1CkycvESERIZEjkKAcIkUIQo9JLBDHSweogRxAh9JAjtphom4+3vvzSd9KB6pnr19NWGeQgvWLv48QDBSnqcWPPGPEU0XcYe/+N+Vh5zZ7tNAgRb5Tt3bs3eVC4IDGdt/F6e8b22NiefcmbA9XZsWPF+nYt2e59C3b85IYdPt5lA0OrToyWPV63gUE8Txu2vOhrttZliwtd9gf/ed1Of3vIy/R533FWB2ICCZE3KJG11vryc2fdID/TU1ec/FxL+SJ8y74+eHyeefY99v73fyC9Co+XB28PB7L37NmTYkgR86GOyI+Ij3RKC/XftYqKivsBb4lHSH9Ay6aTwbnFruof5jePTmufdUFwBPRby4v0lCH0QX5ULzxF3DWUSVEEyEeW2SoLXXiFSIeHKAgQMnEcNMZrI6+QPESxnRbECdDG6ddO2de+/hWbGL/k/UB2wrjTJ6/kJ4PvOtK8Ts+YIRUAQpTG5oEJJTLl5V1IafL41Ac6LhvcNTiUPC0D/QNOoAbSpYapPwvvE+XpW29bQQw3jDfC4q0woFfVRURi3qtpi4tvrxE4SK5+4+03yNJqImyQn6effrb1Ov6udD/Rvn370g3aQX7C8yOvD+OJMcW6NNNAcUVFRcX9gNtOhICa5A/qrTZf/yjfGprrv31axKZdl/5Z6CNPcdaVIZ8bIkB+yreowjMUMp4gkaBMiCADetMsSJEOVeMJCjJEGkKk/KWliBNZ8aFBIF5+6dv26qlXbG52tuUhahEN77+HbSEPlGc8G1wS2fIilfNKsqvQk+T1fNxMm/OD8CTyhxpSgQDxaBELr5OIlQv0Qwx54sv3+uZZ6tHLTl6+bJcunrM5J0HecBqfLizUukF4+CDq0089aydPnvQ2xhL5wYNVen601RYEiLFk4oM+ukw9t5GiioqKivsNt4UI0USnP6Jqers/sDfTdVl3u34qOgFD3RJbaK53pNvL5TIRK51jyWU6iAB6BZEhyiFjyIOkxOvsJSmKg9OhS0TFCZBIUCZDEbRFFh6h0EGORJaifNShb/q6cmXSTp95zS5eOJ8OWqt9H4wTBraIutPWWRqXx/4vRZodxCYkwO8u5tS14XpPJhntZpEQSMsLlBKprIfW/NPZJZd5PX8Xr8B72ZWWl4vfN3UBb7rRz+7RMXv4kcfsuedesEcffSx9guTgwQPJ6wOR4u4fDoRDaEpSo39XmnGJZtmKioqK+w1viUfoRkjGo/FHV0OQvhxS/QP9xrD1cWK8W2JCmQ6BdOiC0JSIvPCyBFRH7ZSxQtQpdUF8Qob84PFpJ0PhFRKZCe9QkBzSQXoy+cE7FPGy16Mc9UJPedpVO8j+S0rtc8B6Ynw8vWY+NT1lc7MzybOEF2enkyK8J0wnyFsQF0L8DLchDJRpidTZhCtT+c06lHIS1WqXPLhSIkwJ3GfUbSMjo3b06HF75OFH7NHHnrAHH3zQjhw5nM77cNg5PD6MNW58ph2RIJDabfWpuBOUp3oVFRUV9yPeMiKkP/Sd0MzTEKRrDqlZdrt271c01ysQupyFQW+Jm3JZZjMzAV1uN8iA0OyPdC6f2yYd5Cd7gqJs9grJIyRyFORlqzcoZDxBmQBFWWTVE4mKO4uifYgWxCgTmzQ6H9Oyt8O22fT0FSdGEx4up/uJ0p1DO7qsx0nJJrnAw+P/YxuMthJac/FcEsnTAyiHd6i1DOn3yptr3T1xX9BObm7eyevsvYnYsN21b+8+O3zkaHqN//DhI3bgwP7k8SE/1fHy3Pissz6EpvdH4fWgMjdbvqKiouJextvuESpB1/UP8ZvHdo+uqS/TWY44klnmcahMs15OigCEMZUsb0hZvyRC5EdAhqCIDOVzQoQgP5kQiQhpO6wkPCqrMmojQqRFghQYi8bIfPUbJG92di55i86dPWOXxi+mN9L0E11eWo5X8bs5DM1BaK+bSFC0AVnizbSdTlz4ZheHqNm64lD1yPCwDbgctznvsuGRURtzosP5HjxAo6MjifgMe7nY7orPbhCa5KdJgDb7b8nbocy/mfIVFRUV9wPeUSJU8WZRkpISTX2Z3lonHn0oy59BiCqf9blsilKdopoDkhHbSqofW2RBMkRCYtsqSBAhCIxiSE3EQXTC05MJjzxBsXUmOXuTYitMBCjiIFsay9ZxB0QwIByQGg5Gb47Z6/Jq/sWL521ubs7JkBOeloeHN78gN8Tpu10DA056uDAx0rzOzjYW/dM25bjRmft9ID3x5lh83oJ8veZeEp80phZ5KUlMKQvlswRlPm1VVFRUVGRUInQXovMjazfuzTKRzrrI7kwIQh+hBEnuviGO/FZGQiREgjIZipDJiEiRvEAhkycChAyhgfxkghMhygQJKskTOkI7yYrzSOjK+YjcgDiYHGQCOchQPm8DREbaAyQln82R94YAkYEgESBBur2ZPMYLqUFXnvWR50ftxXi23/pSDEq5CeZZ1rlR2YqKior7EXcEESr/WFe8Pjo/snZiUpbJcqlrL9MEeZHfXkfpIDqC+lZe9rwEIcnbUcgiLSUJCkITsWTCyorITRCe8P7IyxPpaIO24wB25NMfcvZIxRZdEALGImKgIBJSEhHISRAU0iGLtCiUBIgY0oNcBhEh2oXgEccba7ztpb4Zx/bkp0QnHYhnluOy/nZtVVRUVNzPqB6huxidHl2pa+bndFmmkx5jGTJ5EVLSgUCIMkE4mmVzHcgHZaJcSWIgJRAcERcRokyKFCIvygV50htn0Q6EiP4iD+IT/QX5oV+Roc1JbJIChZIEiQChF+kR2WkGEZ0yrfIiSgTaVD/Mg3Gpr07jKdFMl6AdEPPOUJ1m+xUVFRUV7ahE6C5H58cXJCRJW/KVR4yQjWOkI19bYAIy+dhS4kgH6VA5YkgLEEEKIhRkKC5XzOd2FERmMtkJ8kNe9vhEWdqTrDT9RPvoMgECigXSzCE8L2iy5wei0CQvxEFy0LUTIMkqU8YiOSIgCug0vlJfoplugroKtAVUR30Kav/12qyoqKi4X1GJ0D2ETo+yqVO6XY9RjTj90xPt1XI6yE9A5SImYOCjTBj7kMkjLU9IkJUgOiI/IgcqRz7pIEaRl+ur/ejXe/FYfeXxBIjbiUGks0cGXUl8iEVyVEZpEZ1SLusRaE9xGUrk8WlMgWY5oLLtcw69+hHUl3Sd2quoqKioyKhE6B5E50caZCFJbfkyrPk1eJUlTcCWKivKlPnltlOUL70yCiIvCpTNXh7ygwyVdSMOXW4DMqS+I2g8gnTMqURJEhREXgiQGXQiOdIpkC7JT1mHUMoExiG5EzrpY+wZmmOp79Rmme6UX1FRUVHRGZUI3cPo/GjbSQOIcjK4pS4gr44QIsQkdCIuZdiqE7kRoVF+O/kpyxGrn8jL+WRlXRAOYtBOAiA7EYPmgWQRGpGaktwQQ3wkK19B22vIQG1KLuPtoDE3Ib3mpnY6zbHMr6ioqKh4Y6hE6D5Cp0dd6iQTl3pIimtbMvk5TTGVj9BOVEoPzlZyFEH6IFbSo0s9tNK0kdOBiJW/lSxAWJLoyNtVIjJAsggSb4b19ATJyXkRVLeMQTMWmukbIc/pxtiur4qKioqKN4dKhO4zdH7cQSQySvJREo/mORWRF9BeHiJTenWIglBRJucpNOtHufY86V4PkISSMIRMrDM1mdgokC5Jjrw/aqNZXjqNh7SAeBPDfEMo26+oqKiouH2oRKhiC7lQuoybcqQjzoRHdVSmvXx7IK/0NIVe6SSmuCUkPdtfkALpIAdZbicjEJtWosgryQ6x5O3yygBCTtKmDpRyRUVFRcXdg0qEKhI6/Qyki1jkJetuFOAFHhVeoNAD6UBZp6VxuSUm5DRkI5fL5KNJSEo9gW2vQCY9oc+EB5R5QGkgXVm+ie30FRUVFRV3LioRqtiC5k9C6VKPXIZS51IHL1GZLx3pnK90iZwHAUHeSjZKckKcCU36Z1t+pHOdMq9TukQzDTrpKioqKiruHlQiVHFDNH8eZVoysYKnPG7q2ssGcrmU8hhOUeo6IXhHJisCaenKOLxBSqd/Jj19lB4f0PQIgVIGzXRFRUVFxd2NSoQqbgqdfialTnIZK3jK46QudIHtZKB0JzLyejqlaUP6soxioHKSy7wmbpRXUVFRUXH3oRKhijeNTj8d6TrF2+WBUgYkm5xDhEVkpElKyjRyMx/cTN1mHxpbs05FRUVFxd2PSoQqbgs6/YxKneRmLGytn71IwlbyIqKiNPkkbs7zczMoy1H3ZutVVFRUVNwdqESo4i1Dp58WOhGKZn57OohQk3i0ExPSrUQLncqr3e3ymvqKioqKivsHlQhVvC240c+MPOU3SUlTT/qNEJjbVaaioqKi4t5EJUIV7whe72enfJEeoUlatssr6zXlioqKiooKoRKhijsOb/YnSb3tiE4lQBUVFRUVnVCJUMVdBZGdm/3ZVgJUUVFRUXEjVCJUcVej+fOtxKeioqKioqKioqKioqKioqKioqKioqKioqKioqKioqKioqKioqKioqKioqKioqKioqKioqKioqKioqKioqKioqKioqLivoLZ/wfJAER/7dA8+QAAAABJRU5ErkJggg=="/>
          <p:cNvSpPr>
            <a:spLocks noChangeAspect="1" noChangeArrowheads="1"/>
          </p:cNvSpPr>
          <p:nvPr/>
        </p:nvSpPr>
        <p:spPr bwMode="auto">
          <a:xfrm>
            <a:off x="486833" y="10620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5" name="AutoShape 6" descr="data:image/png;base64,%20iVBORw0KGgoAAAANSUhEUgAAAkIAAAJ7CAYAAAF41c7zAAAAAXNSR0IArs4c6QAAAARnQU1BAACxjwv8YQUAAAAJcEhZcwAADsMAAA7DAcdvqGQAAP+lSURBVHhe7F0FgFXl1l3T3cUk3d3drYIotqI++/lbzy4QQRHEQDFRQEHpUBrp7u4YYgaGYWaY7rr/XvvcA6MCkkN4F5w5554++1vfji/tLALYcF78K4XET541azZWrVqJpKQknDp1Co6OjujTpw969uxpPesM/nVCeu+999C/vx/s7PLx4IPb8MhbRXD3dEXZUCe4pvVCp87vIDS0DMqUKYOffvpJr/lXCWnB0mcx7udsBJdxxsH9p5CVlSl77TBv3jzjBMHG2Ddh7x6Hp7ruRpMmTfDNN9/A3nrspseJ3Bdx7HgUYmOPYcWynTh+/Di+/fa7PwmIaBQ5GA0CxmDlyhFwcLAzdpJJNzuO5D1lmTbtN90eM2aMpXHjxpZNmzbp73MhOe8dy5aEh3X7phdSx44dLQsXLLL+ujC8+25fy129H7D+slhu8uz2C2rVqoWOnTpYf18YypQpi8lTfrX+EliFddPh7Q/6WI4VPWn9deH4/bdFluzsbOsvAzctkwpSwxFuP8L668Lw7rvvYeKkUXBzc7PuscIqrJsKo0b+at26cOTm5lm+/mqU9defcdMJ6Zdfplq3LhzFxcWWmTOXW5KTk617/oybKru9/XZ/HDt20PrrwvH2W/0wferP8PPzs+75M24aIS1btgJ5udl4443XrXsuDJmZmahTtzFGjv7RuufvuGmElJlRhE8/+9j668IxYfx0dO7cwvrr7LgphLRs2Wbcels7668/Q1SKdcuA+Zvrl156VbLnYWRkZOi+c+GGF9KgQUNFlzjrR/9VIISdnTX+ssL8fejQYbi7eeK/zz6N1NRU3Xcu3LClAKtXr8Zvv83E4cPRmDx5knXvhWPsmMnofkt7FVClSpWse8+OG1JI27Ztw/vvD0TdOvXxXv93jJ0XgWf++zyyMtOEeUXw9vbR4pDzgkK60bBo0SLLzBmLrb8uHj/9NNG6dWG4IXWSo6MfbuvR3vrr4jBr1mLUrFnB+uvCcMMJ6evh38PZOd/66+Lw7jv98fPP36NRo0bWPReGG0pI/d4biEVLFqBZs6bWPReO3NxcBAaFiJKfaN1zEbBmu+sesbGxlj4PGSWFl4JlSzdZsrKyrL8uDjeMkL4Y9p116+IxcMBHlm7dbrH+unjcENlt8eINeOHFp62/zo2HHnpI680aN25s3QPxo47AwcERc+fOtu65BFiFdd1i0qRZlvT0DOuvs+Pee++1PPDAA5Zy5Srp74CAAEvVqlV1e/26Pbq+HFzXzuTAAYORmpaMTz89d+B6++23o7CwEI17zIW9RBzpaUBhgQVjPvXDKy+/jky7qejxwCZk5QEb1gAOTkBoiAW3NP8VgZ4PWO9yfly3QhI9glWrlmHe/D/Xiy3dbYc/fnkbBQX5yM7O1qW4uAhPDhyL/EI7OBYCns7AtJHPIzfHBbc/+wkYreXLVzo7Ak6iYIrknLiTQFKSeN+3FRs3Pg+uSyEdPBgtocJ3+OyzodY9Bl5//XXRLw7Iz8/XpbjY+EB+QmJiIvz9g9Dy/m8RVk7YtHcF8kPbIDUZePNRC/y9a8Lfz18D3ORTGRg6bSuWzATKVrHg2R7nF8F1KaQ5c1fglu6trb8MvPPOO8KeAl2KiopUMERCQoLu8/f31/329vbo0qUXLOH3YdB/q+DY8aPIy8uDh4cHGjQMwguf7cH8aYCbszd+HxWKnTt3quDPh+tOSIsXr0fTpjX1o0w89dRTyhpzIZycnHDy5Ellhlnsyo+NjKyIQ9H7cPsLY/Hpi81UmCwdeeObdfh9LBAc6o7pP4TrdWxJQiH9E64rF+CzT7/CpEmj4e7urr9//fVXPPPMM/D0zIWziwXiDCInJ0cXFrsSPj4+p5lQIFmwapUasHewg72jBQ+/vRaVG+7BLY+tw5EDwOrZVfDbjxFwcXHFZ8OGq8K/EFw3Qnr77fewbftGfPutUWzx7rvvaplR77vTsW71etStE4MHHsrCpnXrlWVkFAVENhBk1v0PPIm586bB1dUVE4fcA/9goH7rdKye54ER/asrewYNHirKPkuzKLPmheC6ENIPP4yGh6cnfvpptGaPZ599FmlpafDySsTTj63HjLEzMPvUU+j7+k6M+qWu6h6yh4IhKLDQ0CiM+P5zVegJJ9NRq9NkHD8MfNevKg7tDEfjJk1RpUo1vPryi2jRoqXEcjkXLKRrqpMMfcH2QSvQtWsr/X3LLbfoPi78eHrLQUGB+ruwQLKRQ7GafxcXF93Ha/ix1WvUw/p1KxBebSeadtuLYyKgUR9W03t8MGgI3nz9FdSuUxf33/8Q+r77pl7L63bv3m19m3PjmjKJL7p8+ebTAjJg6B4ygjqDAomPj8eJEyeQmBQnyjr+tIAIrp944n9YtXIxbvu/yfAusxcxBy34cWCV0/fkObxm3949GPB+Xzg7O1+wgIgrJqT8AnFILhKff/YFtmxZpdv8oHr16olJT7Sa+ULdx4+jDjLNP5e443E4duyYblesWA0DB/ZDg1t+R+x+O6xf6IeRH1ZRwZiCNH0r0zIS5rELwTXLbvzAL778Fq++8oL+vueee05bKYJ6J11iDOPt+IdZq9hqkezh7e0JNzdvEVIF5HgOhLsXMP6zKnAQq0aWUAi8BxU7r+E+gvvNT96zZ4+u/wnXJLsxRb/55gfc3Wcjxq7wxOuj7fD+Z14ICDKOU4D8MFdXN3EH3JRJXl5esva0WrNiUezpePqpF5FiNxB5ucAvn5SFo+hxHjcFwmxFoZjC57aZVc1zLgTXhEkTJw+Hb9h8pObtxQ+DfVChfAO4Vp6I9VvykJ1iwYJf70Sfe1PEejmU+GhTB+kKLZq3wabNG7Bt22bxqPOt5zkoS7jNNa8jm0z28LeZ5WbPno3y5cvr9j+hVJm0d+9eTJw4ATnZzji4tQuObLwX7boF4+ixNWhT5RF0q/w6YtY4wcP9dnz8lZf6MxRAYWGRXM2PpIT4weI5h0QgOvqAso5C4EKYgvkrU0wBmcK6UAERpcakBx54QEKGSBQUpuFUUo68cBFCy4SK/9IEAQEBwhpneAZ9isrl3kRe8Qx0bDkVDvbumsXoHLq4OFv9IkMY1arXwry5M1VvEY6S18gkgrrLzs4QErMahcO1KdALtWomSoVJPXrchspVA+Hr44eGDdrggQcfRK9ed6Jzly4SmAZoXfzgIR9iztSGyLMsQ3pmEVJTWAySpUtOTrYW5BtK24KjR8UJEr1EZplJzLTOyckQXypbtvNFGPlwdioWVtFphF5Lhl2sgIgrwiTewqR7SezatUtCizWoVccLack+qlBSU1P0fD41TzQuLUzMsX0I9I+Qc9dhzpLe2LVnCx7uvULY46pxnKd448a2m7KKj6pcuQo2bFgvH16MDGETC+fs5YCDSMTFzUWEVYTcvAKI7hfFzk90xIEDBzWrXSyuWnZjiiUmRSMr0wnZ4hwmp6Tg0KGDal3c3T2QIr/p61DJnjh5EG6uLhj0aSgsDsxedujUYjKKClzUwtG6UVimtTN1ypYtm7VviLOTCzIyU7Rk0sheFvGuG2rCbd26FV7e3iKoLIn495w1Mf8Jly2kkpebL7B//34cjN6L3bv2S8o6ICY2RllF3cMww8/fT7JTqnjSJ8SUJyIkzAf9B1VCsb04kXlAUBkv+Lj1Rt0aD8FVGET2cKGgKDAHB3v9vX+/obiLeJHAQaTk5OwogW+IugxMELb89/X1RUhIiPYVYaJcLK6oTqLAWIRBue3Yvkf1iJe3lzAoWqL4uri9Vy/cffddSBcfJybmqHxEIYJCPfHBx8FIzTqM4GCLCMxFnEQv0SE5cHSgnslWpWwWkxAssj1+/Jh40XmqlIvE+lmEPfYivKysXGVtZDlmSzvNqpkZRtR/KQIiLkpIa9euQVRksKSKr/gpZ68qpmASEndLUBqEffv3aTsgWjAqzlz5yDVr1ugHdr2lNYJDvdH3w3CcSN6L2jXsJdtkqsecnhyIE0nTRQh2qFRJvGjJQsnJKRKynNQsyu2MjEz98Lw8lnGL78OsJhat131VkJ+Xh/QUZmt3ZVBoWBlUb3xIQ5NLwQVlt5UrlqHPw/crnQsk1ei7kPLit6JS5UpYssSIv0xs2LBBac74y0n0xfr1G1BcVCDZzF/YkIuocv5IF4tWq+kSpGQcRbfWvsgvckZ+YSCOx0QgNfsQPngtS5vFLFu2TGM6WrTc3DzVZ/SkqfS52NnReXTQd3MQxhUXO0sC+WsW40I2HTp0CI++mI8n7l5/dbLbpk0bcf/9d+tLkMpPv+koD/YGnE7h7qcsond2o3WrZtazDbz4Rg+MGvUjvh8xDOvWr4CPryhcD1csXrJQzPsJcRbd0KnHb9ix9wRuaVOEIkuB6CZ3xBwJwCefzsWXAx2xbt16jfwbNGiAfft2abajHvIWJUyhkCW0bExjZjUIiyjE2rVroGrVqvoeZBjP9fLyFBbbKyMvBedkkj5clqjIEDGjLuK0ZSEgLA156eVEV3ji1gdjsfT3coiqsRfrFrriRLxRCsCUKxPmiw+nZaDvncEoFKXq6ckYyqLKtEHDxmjatDZyfUagSR071Kpkh+jD5SUBQvDGq0tQNqSDhgzdu3fH5s0bRXipIgxoQb9ZrkQ2HD16VH0o+owOso9WLyg4XPRasChvJySfSkZgYKBYtUJUqhuDU7G1JeFG6jteLM7KJFNAIcF+mtep+DKzU5GbbUFQiCN6PXoSU0b6akof2BIpqcywwUBUVJSYbke80s1L9EY2vl2XBh9/id4LnODunYPQCttRt81vSIl3h4ujN6KPBiDmuAdubTcX+7blY9GiP0SPBIn+WyXuQ6ZYM2+5ZyRCQ0NRoUIFZRBLLanM+XIWDTXkneUXKwTCoizicmSrm8DzcnIzsXdzCKpVO3+Tv/PhnNnNdOXtJalysiU7pOQjQBy+/l/n4cSe7mKBnFCnXiV0uzcZfhK9M4W7de+m5c5+fv4qXEdHOzxeT6zb/lzkFCTh1icL4FI2HgeOx8HN0VksoTu6t9mPh+9Yruf6+vrARfQN2zEWFkoihYZpV08agd697xTfKlX1IWG8m+Fxq+KWDa6PHwXi4uLk3hmIjY2VHJCubsOLL76sCX8p+FN2Mzf5MFqjqMgySt3/vOSKST+4SbbxUMtCxWmC5zZt2lQ7rdAkZ0kqHjxotMqPOxGnwuMHODiKwpfjdVo4IS/LHjEH5Bl5vI8dXn31VXz55Zdq4hmjBQUFa/Zh9mTWuuOOOzF16hS1ZtQ77BbKdbowpUgMggVF+vxCyZdenn6qu175MB8jBgfg7v+IYs+5D088+ZTe61JwWkimgLjmy1BI5cqFif5xxF1PAN4+jshM9cS8KcaDmJKVxbJ5enrpx73cPwjH9tVF2er78M2QZBUU78UP4kvHSdaEfAyVLdlpJ4bAz9cfTz/9ND7++GO1Wgxg6dd4i2/FbEXceeedahHZwpbvxETh8xjAHhd3wEMSLjs7U34bRSSTFlfAf+/ORsWKFdHr4XS8+/wO7N4TrY7lpaIEk0hXg7IUEpfHn3gUK5cvhV9wIe572hkTvwlR00/PuUqVqupFd+zYUX0jhggdO3ZHh1578fNwZxFOlppeCpMBLD+QoLWhoOrVq4tVK1eo78KwwcHBSbMFLZGbm7s+59ZbbyUJMWHCOL2e27wf3/Ow3Jsm3svbU7P41i2b4Cws5Hs3bdpKddKG9auwYuU6hIWF6bMvFSokyonCMdcsfC8oMKLm6tUr6f4nX3XGzlXN9IEbN27UFO8uOigysixmzpyhThsV5ZEjR9RMsyiEpYcUEK/PSE+yPoOOn6Fw3T38VRgMVdzcDPPObMMs2rlzF83eU6ZMsQrIIsq3Ok6dSsLSRYtRJjxc3qWMMo6sUh0lIdDGjWvE0GTg9tvvwiuSjcuWLWv91EuHnby4PJ/CMbICBcOlsLBAac6ovXXrZhqDZefkqynOlWCRvkm79p313AcffEizA7MLKc+g0sz/qSmJomxz1M+yFxbZyT+mtjxahcZs4O0TaI3N6Cg6CROaYfv27fIcWikHZRirmt554z3c82Ae5s3xQ8uWLTTk8fHx1Xsw2/MePJfBL4XDhFOdeJlQIfFlKSSuWQpYUJAn+TxXrEmyttYwl1UrV6JIhEOas6FCUlKisqV169bo0KG9KN/h+nIUEl8uMyNZlTW3nZ0c9N55eZKVZd20aUv1mHds3yzCdUR4RHnUrFlL3QozJqtSpYom1pIFi+HpbREhQu7pgR6399QsHyBWL1gWCopKnqwiG8lyCutKoQSTyKJCecECDVKZdTIy0uVDrEGksIwMoA6hgxcTE4sDB/Zro4XUVPGFRC+w+IPZkaY3LS1ZBJ2u17pLVkoXn4n3fuy5Sti3Kw/5mREqPDJuw4bVkm2N4lTqEmadDh064IfvvscDDzyoWY6CvPeB+0UY3ggPD0NEeAR8xS+ib0QBMZvS6vJ+JouvFP5k3Zh1KBQKJzvbiLj5QD6cuoNn8jiFSF9kvwSwW7du08CT2LNnr3q5VNoJCceMLGbvKGzKF1bUEI84GEsWL1EmhoWVleflolPvOAwfkCisKKPZhUKgj9O1a1dkpmfij/nzVDgUgr8IJDwiUpZw8dkCVDi8hsf4nlcia50Nf/KTCKY8BUFlyQdTzzB1+QKGIAvl+Bk2bdu2VcKHLVqzunHjJtUDKckJck6OXs/7BQdHaHBLBb137x4dB4QKnCUE/MiI8LJyvwRkZecpiwIC/ETP9cHRmKPwFqGFhASLUxkmgg2VRAjSLMWsxXfj+UbZ99XD34REcBcXCuZsqcNjZrbjh27evFmWTfjjjwUaPhw9elAE5CA+lnjrufno1Kk7ardZjtVLRO9lNlA/h8Jh9TWFyo88cjgawSI8soXl3sxGwcEhiBDWRAh7eB6Fw+tM4TDxiKvFIBNnFdKFwhQUy47Xr1+nkTtdgMOH98sHGOXN6RmZEpXXFgYEKDtN4fMDydgGbQ9j38ZaGkSHlQnTUssyZUJV2OFi5pl9mT1LCudqC+WvuCwh8VJ+OC3drl07sWrVavWhNm9cq9E5lX1YeCUcO3ZE9Rr7lTGbmMIiM2gMKLBq1aqql8xqp3BRyhSOUQHgotnWzPLXAucMcC8EfGmmLLNGVFRZLQHQtouibxwkuxEtOtgpK1guxA81SwcpVDbSan/nTqxcuQQ1atSQcxqifv0GWh5EvUXFbBiN0mdPSVyWkAi+PLOBv2QTZo8yZQwHjs4mw4dDez21iCMxwRjtipaPLKKTGBVZCV8NtBP/6mvUrl1bmcTyILLHZM61FI6JswrpYnIgP4L6hzojODhInUleT4eRFiw/105dhoBAP4nvtiorCvIKlTlN2uVLmHFCtmtqVqSvReFcbzj9RqZgLkZAhHk+mcGPpE555pnntA5MRKjH0tMy1dFkdE82ubg5a7ab+NN+zJ27SCsa6R9djwIiTr+VZpGLFBDBa5iteD1DAeolKuG773lQWGOPLZvXw9PLHY+8mIH5u31UafPcXbu2SnQ/VQv5eR33Xa+4bOtmBMYMiOmtMyBO1Z5BrMFlUcmYn3+EBD4a2BKF4ozWqV0Ps+fMU0tH9lyvDDJxyUIyBMTAmEUqZ2I7lhrQEz98+JA4iyclW+WJImarEBfJVpWFZdXUcvE32XO9C4i4LCYZQjKKWM4UraRqmQ8DZBbGGa1ng067B6anTEfSFNT1jssSEsHLqWeoiNk2moJitqPgaPWM4gsfDUJN1vCaG4FBJi5bSARvYZYgMMuZt6QjSB+Ky43AmHPhigjJBG9FVhGmvuH6RhYQcUWFZMK85Y0uHBtsuLK4KtntZsK/UkB0U95//yPx45K0gJC+GsuufvjhB+sZZ3DjOClXAGw++PobTyHf8ilOxMUgNvYInv/IC+987y3CqYt+/f4P7dq1wx133KH1fcS/hkF9+76LqJopqBBSBiO+26tVXPTjSg4vnZ57CBtjXxKhOGDEe67a3/dfIaBnn/0/9HkzAz/0d5QY0qiRYZjEktBz4dSpb/DJJ7Hqv9zU6PPQfywbEx6x/rJYqlSpYmnRooX119mRmN5f/g7W7ZtaQN9++62lVq061l8Xjk2boi0Z+dG6fdMq6dz8I9i7bzF27Nhm3XNhGDBgEMaN+waeTtZhy1RMNyFee+dRS1b22Qf0PRc+HvqxZfiX31h/GbgpBfTjyHEWUcLWXxeOzZK1/oqbLovRAZw1c7JWaF4M3h/wEb4cPtD66wxuKgGxIWt+Xi6mT59m3XNhGDBgIAID/DF69GjrnhKwMummwIIFa61bF4eNGw9at/6Om0ZAlzI6OzFgwGDLXXfdbf31d9wUWaxv3/cRGRlo/XXhePfdvtov7nwDBd/wocbgwZ9IYLlVfJdfrHsuDNRXB/afQO065bTC4Vy4oRnEKikvLx/88ssYqgrr3gvDBx98hKBgV22feT7csAJ66623sHzFVglEnzhdWXChePbZ5+Hj7aPCYaPW84JZ7EbDnj17LG+80c9y6tQp656Lw/oN+3QtQtb1+XBDCujDD4ZYJk6cpHOEXCw+GvSxpVnT5tZf/4wbLosNG/YVDh+Nxj333H3RVUxffPm1TnW4Zu25y4H+BqugbhgM+/zPweTFYPnyrdatC8cNJaA//lht3bp4fP3VCMtjjz1u/XXhuGEENGvWEuvWxWPI4E8tzz33vPXXxeGG0EHvvvM+9u/fav118ahRox6GD//S+uvicN0L6KOPhmLtupX43/9esu45O776+gsdK5vdUM0qG2LUyF9RVHz+2WfOCyuTrkskJCRYnnn6WeuvsyM7O9Py4IMPakF8SvomS5dbalp8fX0tmZlpljff7Gt57D9PWM+8NFzXsdinn36FV155zvrr73jssYeRlJSKg4c3446njktMZYdTCcKaIT4oLCrA99/+jKjmHIwB2LQNyErn+NlAj24VUDf8wqYdu24FtHDBOnTq/PdZHob/2A0nDjUEOwuzSyoH3G3aOgTd/jMFp5KBshzMTr4o/eAqFJVvAV8HO2QWc8ADid2KAFdHY3vDFqBCJXfcUtsY0/ZcuC4FNO7X6ahTt7LOAmqCMdMXX3yhrdvYLpJrvjoXNuLiwn5ud77yIzZN+Qg7dm5Gn76TsXsTx8YG2N/WbPU/Yl4q3L0tWLcE6P+MSO88uO4E1K/fQGzevAGzZs2w7oGOWDNjxgxtH0lBMIo3wYCT7bHZNpJCs7Njt4iyaHTPe7irobMWZbBXJXtAfjJtG+KPCaMkq330bGW4utnpoHjnw3UloL7vvo+cvCx8MvTMuPwc0ZjsMVrbnhlhj6NgcU3BcDHx9FOv4ahdDYQE2+HW2u7aC+DeJ5zR4z9JiDkgocpr1WHvYIzgx1CFXefPh+tGQCtXrcLBA7F49NH7VAjEiy++iMTEBNSt6yys4oh77IUNzSpsikx2UDisa2e24xCrq1cv167onR4fjYxUID8PmPGLfGhRAI7uDVQhN2veEhvWr9XWHmz+cj5cN36Qk0OACscEhZOcnIxVy9bAy+s4NokvtGH1OoSGGpPNUSimTqFwgoLCkJ6Wqt0/MzOzcDLWBQHBHEQciNlVVYXDhu7s3Ne1W3dlD9n1T7guBDR58iyhPYcXM5jzwgsv6AAoSxcuR1bdW/Dp7xFYOvkY8vItst9JzyNz+IFmtru95/1ISDyhgyT0eG4iDu7Jw+4tFnz/XlU9h82Wjx+P0xEpqLN4zfPPP6/POx+ueRb78MOPsX79Gvz22zT9kB49epwWFNfsjMdKQDZY9/e3x6lThpJme2wTjRu1xIKFc8Dp4js8PE2z1q/DglCQE4A8YVevO+9Ci5atJPutxIzfpp9mzoIFCxAREaHb58I1ZdDrr78jH5yI33+frsLo3LmzDrhC3cDGTbRKGZkZOtTYiRNx2L37uGYnNlpnFqGggoJCsXXbJh0jqV63aUhPAX4cUE2FQ7gK06pUNQYLnzdn9ulrufyTcIhrxqDNW7Zi0aLleO3VF/Tlab4ZR7Gfh7t8lJN24bTX/moc2odCo1Km4Kh32JOaI0w8+cRLOGF/F3yCshCzHxg7tKoKmwLgebw3sxSvNwVj4kJmdbhmAvpq+Lf4v+ee0RemcCSeUuGYr8PunmSL8VFGdjN6HOWr0DiIwvPPv4ElO7qLpSpGYKgFE7+ooteauokCIngPspGg7uJ92WsyJiZG950P10RAfOTqdaMQWSEek9cMhKeTP1pUfggD35YXtjvTu4hdQE1/hb0fyQJ2v8rLL0DH9l1x4MABBFX/GdNGlIObu2HdKGQTJoMIkzk8h9v/5P+YuCY6aP22YfAI/B1rd/6GfbP7oOBkWbz53bc4gul49+M0VKuTIqnMkYwN55A9H8kyjoJFpe3v5wM3Dzds37ERs8dUkOxoZKeSwiFMYXAxhWcK/EJRqgx66aWX0LxlRaSluCAzKwlZ2Ulw8FyPlk1bYuIYjvB5FKN/aYf0rGN46K714uu4qK/DAeSoj+R19T4NGzTG0mWLJcw4qoJjeGFaJlMgJkr+pv4ihg4dqtbyQlAqAmJWGDJkCPz83ZCTZcHJhJPCBA/xkOtr33rqBbKgUuU8EUoFFDp8i3ZN56tS5kKn0NmZTiE/VEx5h6745ZeR6k3zo9mhj4Eqj1MYzJoWC8cCOJNBzKz26KOP6oRQF4qrLqAuXbqocxYRKdnDk6MyRKiSZLdNfizHlWUfWI5IVb/Db+jZ7UlUL/uN+D7GALsczIkjEjMap4lmFune/Q58993nepwj2lA/0S/Ky8vUMdh4DgffJSjSomLDuWSzX3rSF4OrKqBhw4ahVp0yKMj102Eu+CGpqcma6sbwYoWY/8dMHdts1479WLiiE2JOZGDfDg+8/tIkEYohJDLMXCgIjuPIoTToH5UtWx6rVi3XLut0FFXHCHNysnK0rz/3k4F79nJs64sfAfSqKGnSecKECRIURiAn0xOJSYlYu3Y1lixZpKaVc6FxfNilS5fiRFySCC0RwWF52LprBzw97dGwcSU1yzTp7PZJPcOFguW9KVxmJ7oC69atFW0s2cfOUMhkWXEh0KhxC/G8g8VR9NPt6Oho69tdHC5LQCRfycXcRweMw+zs2JGKnfLRDCM4aEpc3Als2bpVu5QXyQenZ6TDL9AJ7p5pePrFMqhQsSJ2bDkJB+fd8A9gX3x2See4R0b/WI6IxTIhDg4VG3tMBSRPRLHFmJmB46pl5+SiTt0G+i6Mv3x9PTWu69a1o+67WFyWgEzrYILC4ZDwTi5x4mfsF53jId7yIjWvHTt20lqH+vXq62hZdg7F8PGzg4trAno/KqxpEA5HhyxUrREgWSkMi5cPR35Bng7MVJBfKFYvWz7WRz+aeoejPhQWkk15OrAdn10gwux1XyUd2ygpKUb1DQeJopANbXTxuCgBBQf5ICwsECHBvpoqZwP1woL5+3RYHFdXD9x//wMoX7GCWpTk5FOYPXuWTmJSoUIIsnK2oFcfF3RpzcGXOEY+C7I8kZXmi5mLXkHtWnUlVkvGMblnsTiOrM5JSjolz87UXtcc7ZNZkYMb0Mzn5xZg0pgDat2CgsrqkBrFlnwdA5tW7lJwQQIKC/VHubJl4OvnLR9hJx/ohOrVxSJFBFvPOINly5agWvVqOjwgByWgMs1VDzgfO3fsEqVdHXfd1Qv5dqvQpbc/enURb9mBsykUIPGki+isYjz+yOcY+1WADhxHNnCAleRkDmPIsSMNvcSF1pDMoZCMcbaNwjMqduorbu+zFqnyukvBeQXEh0dFlVHrQTrHx6WjSh1HNGhVhPLV0+Dhm4twYVRJHEyYhEcfeRiLl87HsC8GCbMLULNmdR2t4UD0blSuHAGLXQ7cgzLwcO8k0SDCAlFfx48HIisvER/234Fa1btgy5YtWhYdFBQgQj4h2Zlj5nurEjaEUizm29BRTDTqp/Ydm+oEu/StGGsxUTj/NeO28hUufBKUkjinmeduDg1P4RTIw9/8RHyOHX0watQP8A1JwslYL2FWJPIKYuHnE4WNG43azMZNa6HAYR+8XQOwZ0cBvLyd1MQ7SRaoWKmSWJSGiKq6HscSkvHyM9koLPYQvVUbMcfjMe57X7F0C9G+fXsVxOrVK/Q9nJxdESS6yMeHAzW5qCVUAeQJ8yTrskCe5r969Tpo2CYR21aHKoOMKF6UfMEpzJ+7VC3fxeKsDOJL0ZxyMF0O6p+RmYPE+ALMXjhYslol/Pf1YNFDZUQ/JOC2++1Ot/PjTFRJCVmI2esp1igP/Sdlou3d6cjOKkBUOXf4BMXAM2ArWrU/iNAgDxyN88XuveXxzjtL8Pyj27F+/SrRXe7Yt28vNmxYi0KhVlBQGR2DkUNfcFQrlhhS31AxS4imqldHQpf/9IFi9tTQWRsYolBn+fi4ISqCY1eflQf/iL8JyBQOLQ9HBSZ1h38zCDPHhqB5Ww+8+0UxJn1TXl7SAYN+cJYUNYLE++67T0z7UVXO/ABauHd7u2P6986iK/Kwa+8R1OqcgeIy28X0l4ezoz2mzUnBre2WYeuaPB0UhYPKcbRQRvM+Pv4oX668Coajn9Mjp4U0QgYRi9xfwwrrO5t+0IoVKxAQ4K+KmgzaKVH7nj3/XO5zLvwti/EFuPTo0V2b13LASS9Pfx1utGz5AOzc/udaAAqqYcNG8PUpg+hDu9Q34diMjMBpiuWddSkSa1K1vqSICDPjlAXHD4vXK3qF42L/37PP4csvv1AlTIFwDEYPYRI/sFevXnqvadOmqk7h/TlUIUMTCp4+kKMkpLOLE774pRL6/l+qKPUo1Ts8l8+Y/8dcvdel4LSAuDIX5l/qgIgI8UHEa21/WwF2b89FVnJZ3U9wEEkOZsJ83bx5GzTvcgK5Gd4YP/qw6geW9rHbI807h0bNpxWRj6Fy5cjALLp47rnnMW7cOBFkqt6X+s4ogzYGhaNwaKHGjx+v78SEI6O5TeHT2eQ4/XxnxmqZGZkoV76mvHewjjNbt1EAnn9miOim6vrOl4LTWYwP4QvQKvClzFns+DFxxwqQk1pFFSGdNY41zSIIflCFChW1mOLLD48gLdkddeo00GzGoXIYkPIaUp5KNjiYYytG6jUPPPAQPvt06GllSgvFweV4fwantWvX0efv3LlLhSpvollX68LEfPNgSJkQsZC15XovZZebHDt1Kk7PY3lzaGCj0zMzXCqUQaZw1OkS36WgwDCfDCZr1awqTMhH02aNdHjj9evX6xhB9FJ79bpdPOXF6qfwekbLHNzNGHg3Q51Jer4ctjk3l5E2x2UUXSEbdNxcXb1Uf9EKcbwzjk1NwVMH3XFHL9l2lphuvN6b03vxndZKyBIWHoawiDAVlrOTmH35EN6HeocjFlOY03+bpSMUX2rWMnF6CGZDOEZxp0ljZhXqkzvv7Ilc8VyDQ8Ll41PkWK541GVVGGTRCy88jw8++FCVJKlNgXOb3i9TlDqIbHB0MkYrL5Rsy4/igN4BgWGanTw8jHIf6rrGjZtgwYI/+Hoaufv6+mHerNmiv5LRpkMx9u2pK4lVTseZZcTP65g1yVYOTcgKQg5zeLnCIURARRZ1ulRARfLxHETJGD2YXnBiovg8J0+KwsvEwoULJHZyE4q7WeOhZHnRClo6N336dE1BvhiDVQooWYUjbBE9xHKazMxseaKd6ormLdrqQHHOLg4i7PKaxZjinMBJX0zOa9SoEaIPHBQLVw+Ll3wnjqoz7rz7TmGat1o2jpbAEYa9fXyUTWYdmjLLqisvF6fHpzbHpqYLn56eIUxJ1UJy0prM4pqsogWh+x8dfUj7oHOmFg6aSzNNq8HUZNFCRkaSCoVlNIyVcnLElFevhf7fJeDl+90kmxWLLxUuWXaljpnv6xOouoP6h+/CoU5XLF2KtuI0FhWuRWBwdx3XkcFrhMRYHLybI4fSUJjDoZJBvAf9oSsFqxWjDjKsFz+SY0NTIEZJneGlUlnzxWk+WWdO4ezYsUPHp2ZMtG/ffmFCmF6flBingraTF2XxJ+u1GjZsrkM0s3iUo3SmpWXKx/qhfI1kzJp0VIeDZ/ZikQWffWDPXriL3qlStQqac9h30VHMPsxyxujCBmu4UDhkHJcrjT/5QQaTjCEBCc6HSOXHFDHKeY2gjx/M7MfswIFxKSS2YKeQqaDj42P0ZSncrKwcsUgN9KP5MaxuYVbiszhc/ICvvNDvuRQ55q3XNGzYQLNuXEwcbu99h1pAWkNm3ZAQCZjFODAbMQsZCt4YN/tq4W+OIsEsda4U4ek8zuxHBb5r1261bHv27BbhpItuikVa6il1CHl1hYrVUa7GCezZGCT6xhgClffg5Cdl5IOZTchIetGsJuawzH5+vqJjOFi3hBkRUSocWk53UbqcJcbMRub7ne09rxTOKqALAYVEfcTyn+3bt6mQNmzYiAMHdmsDSlehPZlWp0FFoNBPU5q+Cj/OTAD+tlgcsX/fVnS/pYewJVD1DLNqWBgH2zUESOVLxvDacyXc1cIlc5MpSBPPj6CCrlq1mugWY7QCBo+UO4uKq9XN16CRs8FQP3E/szE/ljonKMgXBYX5Olhuo0YN0bJlK/HMW6Bu3brqX9FSmVapJGtKC5fMIBPULcwiVNiLFy/GmJ9HKoOMQvVcVChfQ7IOHUEvdRypQ6i8N27YIFlGfBhh2jPPPCNC5mDdlVUBUyCmMEpbIH/FZWs3fggdMn4Y67wYfGq9urCnqLAA4ZEhOn0NWUPFnpWZq1P8UVBzt/rpRAOMlWrUqKVFpBTkX3XMtcTfBHSxhOJH8IPY4oLK9M477xUdY5QTR5WtqE5h+Zq7tSiE7kBYuRxV8ING+KJp5H6MGj1WJzFhVqUCvx6EUhIqINUXl5fT9OPIogoVyon1shehOSDuuGHuD+2ooUKkj5OTHoL6beLw86chGDbsSx1WmSOfXynP90pDBcSP4HIpQjKvoc9DpUtl/drrbylbWNSRmHjSaGm62RmPvMiZp4qwcp6X+Ea10LPn7SKcUBHe1Z1f43LwN0eRuFCa01zTu6bOoQPJrMNglQ4k69vnzZ2NI0cOidI2xqWWO+t8HfPmL9Zx7+nocbmecRl+EINbOo1GKQCtGf0iCog1p6yLYkEZlS2FwBkVaLbZvYCesOmhX++4ZAHxMlM4RniSryUADDlYQUgnkfsZSNLxYwEW/aaSWfl6Zw9xWX6QISSjGJRFJMY403m6TdB7NosguG3iQrPw9YDLdhQJQ0is9TTmXxTRCTuMGarMYPJGEkpJXBEBESabuBAUyo0sGBNXTEAlYd7yRheODTZcPq5KFrPhxsC+fft0Ar42bdpoHH2psJHoX4APPvgANWo4omtXD3h45ON4XA7e63dEPbOYo8fx5FPB8PcPxIoVGZgxYzN8fY35hlkGweI5BkF9+vT5Uz/rkrCR6CbFZ599ht9/nynkqYaPBofC14fjkwbg0f8sQrYEg2xOa+9gh6SUQ8hMccKu3TuRnZ+A6KRfkFawQat83dzsECqxUBmnRjgRF4KHHh4CB3s3rW9iY4RBgwbps2wkusnw6quv4smX8nGqOA2/DnVAanKeahxzYasSllWxVKFr124YMOB965XnB68pLM7FZ58MR2xsjMSSzlqMM2LECBuJbhY8+sjjGDLaFYeOZ2L/0lZ4pM+T2tjk/vvv12ZJLEDgwmKoSZPOPQrp+VBQlAknh59kq4Us02UxRlK2kegGB7vCPfJWMnLyi5Gx+1G0b9/GeuQMWEfbsmVLPPzwwzq7/qVg5Y5PMHd8FsIjotD6gRWo7TvKesRGohsW27Ztw+effY6D0Qe1rppdh64Wvv7ma0SEVxMfawK+//6bP5UXEzYS3WBgctnZfSFbmdievhl1vC9uzPqLRb9+/XFHr0cwZOg7mDB+nHXvn3H9V1jZoCB54uLisXTJZjz2nz3Yf6L6VSUQG+9z5ong4CiMGv3ZOQlE2DTRDYJ+fQfCzsGCypUqXFXTRQwc8AEaNGiNI0f3ih/1gFZ7nhckkQ3XL6ZNm2mZO3eFpXv3W617ri7efrufZdPGaMvDD5+ZkOyfYNNE1zE++ugzsPtUq1YNUaGCdb6vqwS2wP3s0+HaYWfZ0rkYdx7z9VfYSHQdYsjgz9C0WVt89+0nmDBxvHXv1UPffu+hQf2WiI05iPsfuFt7hl4MbCS6jsCWRl9++T1cnJ3wzH8f/1sofTXw5pt90aPHvfjxx88xevRI696Lgy06u07w5ht9sXnzQdEG0Xj+hWeuGoHYApV6gzX4/fsPQvv23bB69bxLJhBh00TXGOxOFX3wGLZs3YDBgz843ZyPvR0vZdyNkjCT1mz1xt9sdPr22++iWrU6iIk5hH793tE6MPZMYn/ZS4FNE10DcFDeHj164sUXX8GJ+HQcjN6lBCLMxviXSyCC5Plrs8lXX30b993/pPYtfuut19WEsh08x0W4VNg0USmCWoY5fsgQjo15L2bMmIBRo360Hr16YBJv3LgJ8+cvRNXKNbF1+1rtwcb2QlVrNEaHto21v9KlwqaJSgkcibJt27aYO2cB2rfrDk9PYOTIH6xHry5YdRFzNBFZ2VkoRrYONMs+7ew32qVjs8sikIKayIarj7ff6W9ZtXK75Y477rTuKR288UZfy5rVuyz33f+Adc+Vh82cXUXQfG3fvgMH9h/Dtu3r1YktjW6rTFJGYV8O/06Hzp85YxpmzZ5pPXrlYTNnVxhGz1UDH304FPv3xWDbtrX44IP3S63f86efDMPSJRsRc+Sg+F5dryqBFNRENlxZ/PDDKMviRessd/W+y7qn9ND/vYGW+fNXWW7v2cu65+rDZs6uML75+kccPXoIr7z6ko4qVVrg2IvTps1BUmK8OM+FeOvNN6xHrj5sJLpCeP2Nd9C8aWt8+93n+OOP+da9l4e165bjyNFN8PetgS5dulr3/h2DB3+Kli07YsL4kfjq6+Eo7R61NhJdJubOnQ8nR2/88MMXmDhpgnXvpYGDKX/++Zfa8Zw9Mzj4TnZeDE7GcZ4Wex23av78OQgPP1MwOHDgYNSr3xRffzUU8+bNse4tXdhIdBn46usROB4bg67dOqNdu7bWvReH//u/J5Gamq2RHIcbTkpKxnsD7sUdPd9AXmE0klLXY9ue39Dn9kVwcLTXJhscuemlt2sj2OMx7Nm9FZ37DAAcinSILE1Miz2cHQPg7doYAR69Eeh1H+zt3PV5VwM2El0C3n6rH+o3kNz/9adYunSxde+5UVScjpOZn2D+ykHIlegtJFQ02CQXxG5rh2Id8NIC9uMKqTpHtu1QmA+EV4TO80xW5GQBHl5AZCWgflN7rJ30Hm67tTc+/+wzPD9klI7vSLjIBosNmaCMETn5ALe52MmBQ4eAvbsAb7lXlRoW3N6IRy4fNhJdBCZMmAI/v1CM+/UHjBo98rxDBnFUrzfeeEOHHKKIqWk4mAzNFIsBuO9somedWXziATw7eAGchVCifBAjZOKj4g+EwT7lfR14z6PcIIRXi5N7SiLKOTxeLMw5dhiYNgr4YxpnySiL2GMxCAq1oGUXYPpoJ3w/pxAVqgBZmYCnN5CaYkHvBpdHARuJLgAkwOeffa3zuKSknET//u9Zj/wdHKuTnQN5DRcSpuRCsFLUFDvXJCM7GnKbIzmyPInnkHQO9k6o1GIKUvY9h549e2PM2BHo9co3GDnEHr+NkfsX2unA8xxtrXnz5jrQKsfj48hrVatVEfN3FB/+Eofd2+ww/Sfg3qcMwjk5WzBxeAX8NmkbvL099V0uFTYS/QPYaKv3nQ/iq6+G4Ocxo617/45Zs2aJkz1XiWPCrEE/2yhNrLfiQGncx4UDKHDheeY9uJ9Eql6tNspXrIYZsz/F3S8tg5cP0K8PB7bepoOqcaReDse3d+8+RIRVwZcz1mHTWmCqvO49TxqkObDDFbN+joKLqzHzrflcTvJxubCR6Bz49tsR8PIKEHNwBI0a1tEpiv8KzqAyefJk7d/O0fOYOBSnuTCRSAo2MOOa+2jOzBGFTfJwNHKTaNRW1Ew87uXli1atOmH7tvU4GnMI+ZbD6P3cKsTut8eYofVw6Mg+VK9eAyeOp+Or2XvFvxJTGGtMv05NM+y1anJPJq+h+Xj/++5/EBMnjNPffN9/msz/QmAj0V/AfuvDPv8KLVp2wCdD38dcCZv/KqJPPvlEJ3iilqBGSUnagf37MvDp8Jpo3NQXG9enYvqUOBzcn4OGTaLEBIYIMRz1fLbf4YCfbIbBhQlr+lamBuLzIiMr4vbb78PHH/eFu7ur7ifZ2ICs5X1jUZhnh5BInit+TRLAQepZXzbs1So6cDrvYd63ZavWuOXWHvoO3Pf6qy/ps3ivf5rP/0JgI1EJ9O07AB073oZZMydg8JBBpxOBImJic6p9bnNhU4rKlbMw6octSGnyMLzX/ICK5b0RFiZRkZ0rEk7m41RiPpJP5aNjt05yF8MnotYiGcxRp03wntRMTo7OqFS5mvgpvpg9axpCw0L1GjrqHMS562NTkZFWjN9/AW5/yNA4X7xeVd71zJC/XL/40ssIKRMq95gh75KAR/7zmBKYx97r+7Y+mz7UyJGX3izWxL+aRKbA9+7Ziz/+WCpOrSeOHN1/ergVHqewn3/++dMJxNzLfdzmZD80Ff4BdqItspGZnig+hmigval45K5M/DTFF917tBbz5ahEYO6n08zreT+Ca1MDlQmNQtcuPTFt2ljRcMbsKYSdfR56vTBDnmmHOFEcnBRy1Xwn7F5TQa/nwmavHw4eisSEBJwQJ50adcEf8+AoGcFFTCbHgf7i80+Rmpqiz+czx44de8lNYkviX0sifjaF30+0T9fud+Lbb4bgl1/G6n6CWoMO6/vvv68lx2bClyQAYd7HvI6JQ03DloPUNtzPhb4QzRdR8nzzePnyldGieQcMHz5YJ2Xj4bb3zxETmIvo3YBYN7i6WfDNu1VE6xgajPfhwnfl/fsP+BCDPngfHw35REzW//DxJ5/j26+/VNPLd+F5PJ/fwF60LIK4EvjXkqh//4ESCjfF5i1r8XCfB3RWLVMUFPZjjz2OXbt2Kilo1jiZHKfq4YxZ3EfnODMzS51mjvxuXsuVmVAmWbjmeWaFLK839/P8Tp1uxeEjB7F2zUq4exWi57Pz5Xo7nDxm3O/IPgcsmFDx9DUE17wPn8Nl8Mefqsnr+86b6qxT85V8vvl+/DYSirPxXCn8K0nUr29/cTa7iDr/TrTPGN1HMTBROOPYE088oQlDkCw0DTxuRllMFKM3hpGY8lfPlbvIYkxxzdlVeYzmj4nLxDMTnPeiVmpQrwl63n4vvvpqGJrfOwLRu+ywbwdQtymECMC0EZHITDujvUwycM378J4ESc7fdNwJ8xncbxLNPMZreR27DF0p/OtINHPmLGRnFWLL9o346MO+OJ4wWQWcmpaI0T/sQNyxXNU6BEXDhYPhGzM7Gi0GmTCEpIcmCn/TnHC6PJ5DiRrXssDxzPX8zTnXeeyu3vfD188PW/YNg1eZLZLQnE8d2LTMX0J4XyWAmTR8RknTyN8En8vtkotJVp5nrglu8xh/33LLLfj00091/5XAv4pEefnZOBz/JJwdQ/D7+m9gEQdVlAvyxfGNOWFBXlG+RF32iI2zoGqYG/57b2cE+Ebg15+isXopzZqRUCI2vR8TxtQ+uptb5sbpfWeOcTaGslEV0P2WO7BkyRwkJByBnfsyrF3qifw8w1/hwlDcJI2pTQj+Nu/P7ZIkMWHuN+/FDMLfJuGoFdlF6EripifRps0bsX7DclSvVgZ5uf6S5LlwdD8mzm8yDhxZgKhwfznLH2N/KJbwmhNGFaGwqBAhFXciOmUv4hKL8fbjj6JZA0kwScu+727FoX1umrhGuYthosyEK0kaoqR0y0aVQ9duvTF12hjs3LFVJ8rjgJq8hols3MMgJqdt5G8mj0kIgr/NfWbSmSQhzPNIQppSRoPmefST2GXpSuOmJBHLP5566imtVuCEe/sPrkJaiiPSmWg6TwsTwfAl6Od4uHsgKMQXDVtmwdXFDU52FcXBjcO8mcl4+dVeTGJJ7DAUOQ5DgYT1t7TZLCQ0Juvj9QahDFKdIdSZBDUl3KRxM1jsHDB3zu+SwFkSxmcoiQxSGCQ0icRt83qC22ZSmecRpobhMe7jmu9FjcM1j3Mfx6KeN2+eXnOlcdOQqHfv3uBEzJzWmzPEenjmieZx1xn7Xd1c5Ji3zp1F/4QC5SDfTHjTbBBMDIbn33//PRo08ULr9rmICL0fhXYrRDdkY8O6I3j+iVVKHDbdMNZnFvN+3D5DBr21PqNr1x4Sbh/G4sV/6LksB6LTboIklLfQbd6HWrGoKMcgjRJFtI5oPuN15Y9FCOtgzFXK+5Mw3Oba9I1YmMhMdTVxQ5OIcxK+887bKuQqlauhWu0MZKVVksiHE8EyIY3uyIywKFhGTAx/+ZvTGOcXCNFExVMEjNI8Pb00B3NWzcWLl+Cbn0NQsXwrOS8LW7cdxjN9Fsl9DKJwUjYXF5LnzBTFZxZGZ8Y+vhuXQ4ei0bnLbTp/NLUQZ8ujpuQ0XiwQbNiosWzH6tzVeXlZuk8Ml05IKYkkXyvOtZODzuPKCZz4XYXirJuaiMUMdnYknjHx5YEDB/S7eOxq44YjEROZUznTtru6OsHHn3VXnuKvSA7lP3ENaLI4JTQnEteIRP4xKvL18TXMGSety8/H5i1bVMgFhdlITolHcHAI4uPjkHQqAR6ubpg84w4cij0kz3GBn58bAj2fROVynbUw0CQLCUS/wyANtROnUDRMnbkYmqIY5cqV1/NPnIiTd0sQMmeIVqyA7du26juyWsJiKZCvpHNtmCuSycGRxHVArpAnL78Qdeo0kDNc8eirR5CTZUFohB2GvO4HZyH0rl1bsH+/UR9WGgQirhsSlXyNc308a5xZeuzqXij+jfgUaYWqSfIL8pUUDKOjow/qPpKH8BcTxnnEedwIw5lIxjM4HRsn9isoyIaLRPXePt5y72y81a8hjsVvRflyteDl5YTN6+NQtWagap6p407hsyGL/0QSg0w0YyST1VfifivBSCKCg0dRgyQknMTx4yfkPY3yI357IZszMgcQ8vkGiVjm5KzvnJubj0aNxKeSc2mmaArZZojlTTTB3t5easZ5POZoNFatXm/cqxRwTUn0T482yUSBsQoiNSUN0Ue2wtHeV83Szz//rAKlWWBTDOZkf/8AndmxsLBA7k/VXoDed/bGipUrtdKUCRoTcwRRURHYt38nIsuGqHlx80jHu+/Xxt7oQwgNDkJERLA4wfZYvypeNIi33qt8paqwL2gOR5dcVI58RDWhi7DPdLK1AFLe2Uk1k7H4iPYjWQ0HmiXGBRqV8Zvo4JMohQW5ckyiMxYh8J8Qjb6Ps5DQyACFqCjPZol5QXESfDyjVHbUxvx+P18/VG+Yitj9ETpL98GDB7B06TKVXWngmmuif3o8yzSYE1m7/c23nwhBKqip4tzvFcpXkGiJWilD/ImjksOT1N9hS7/KlauI6s9DhkRA69at0+nVqaHKhAYjMspfEjYHiUkJsHM4jlffqYWDMdEI9HNE7WrBKLJwXnoXSWQJj+1ERVlY+OiFwuyqom3ckJS2BL26TkFRgQvq1q2nTjq1JN/TdHI5Rz3nid60aRMcxDfzEk1BbUPNQ5NcUHBGAwn3KAid354ggZzEfNF05eUVol6DatixLVrvFxERjrj4GDjIezFTsFFacChw4pjRDql551j88PkpeZ+DajpLA1ecRM2bN1ATQSVCPaK5U4TCHGZMgyrqWH4zcXfuOqBkON8rMMfSSSwsPo4Txy3qRzCHT5/+m043UKVKNdEsR7VdT05OtpKIURhnJKbvweaiVPmhYcFo2LAGcvNycOjwQZxIXILn/lcH+48eQqB/Pto18RVH1V6CeUdZO4vv5C4J7oXEBB/Yw0d8Ew8kpKzAhF8OYtVCBxw5clxnI+Wc29SS1Jp8LzZNPXBgn2ofNzdPNUvmzMhGyXWREKfQ2BY/zc7eKB8Sl0g1EIlAs0nTnJOTix53NMKcGTu1QpfnsdsQ222TuCQtn5udnSXvEKe/73vCGaO/PIVdu/eriS0NXDKJeJlpbt57712MHvWD/qYDaC8LfZDCAqNxepEQJye7ACGhLHovxskTkBDccBaZS+3VxMjOc+C225siMd6C1157XRzgBNE6MWjdugN27dyBxFMnkXIqTXJtEYJEwCSQBLvybIsmxr4DO1GhQqgslSWBHJGSPR2Va8Rj+55scbTzcVd3agQ3FFskspGQubjYDTl5Xkg46YviQk8xHxlISknBD1+eQH5mqCYUv4nkrFq1qhKJ+1iwd+LEMX1fQyyOauZIYJKIpOEUuTSvjKj4m9vGsC5GyTQznIMQif5UkZxz/+OV8MsPh9SMkTi8jn4Vn8/nGmkA0XabdT97wQ76zgXP3X8MsccSDHKWAi6JROYlJE1kpKFJtORWhJCbl68fW7cJkBTvjzJBVbFx40YRliN8QxLg60+t5IqdG4GQiAx061UG40fk6GCXx44nnr53STz7Tg1s23AC1RsXYM5ob3muRSKpIDE1ueC8XWxnY9CZ78Sw2AFtW3fUkmcvTzdUrlpZQuogJKbPQa0mG7FiuReiyomv1DVXzneSJBTntcgDJ+V9szL9JFrzEA6k47+PrULZMk30nWgaFi1apM944IEHNDSnWdq+fTOfqvu5trNzEC3hpgnPOjheaxCvCJ4eHjged1zJw9/iIakJ4xfTl2IUxkiQ0aObu4/4YuX0rj4+fsgrikZupryfaFoOTk5n2pC7g5Y1UQsS9Inuv/8+dOr09+a8VwsXRSLzVK7pX1SuXFbF5yBqs1DsN4X16P/c8NPwE3IO8OaQUHw70EM/snLVEISUP4Dt65zg6hSFpCSjkbqD60kM+zkST9+RIlqqUJzkM4VvPN6mdWvs3bdXiGmR3GlUcH6/KAthZS0Y9r8ArJrvKFqkQMxVmLxLIdLSEzRK8vR2Ec0UoL1Fq1Qri1oNiuDqswrrN+WILwP0uS9THFSaAiecSo5CYqIv3EU7fvPNOiyfbZEwup4+n4mTlJSkvTBoQmgyt2zZqO9DOfA7SRwzYUkCah9XVza6t9OpoWJjY5GcnKLRGOvPaOpMZ9twyKlRDLPvLtcWiMlj43xqEt4nXxxvTw8vJRBlTCfczc1dTTi7/fgE5CApLkDewQPr1q7EwegjpaaFiAsmkSEwYyH7Q0MDdb+rmIy8PEPFvzwwDEPfPQ4n13RUrOqMyjWdJTR2Q497fXFkfzZy0sPw46f2Ys5yNaHpVCYmH0LvR+0xeaTkzGIXxMUl6TNGjx6Njz/+WIXMEb6yTwvwDJnJYPIqMLIITw/OhqXIDgc32yP5pCseeEQcWdFQRfIMDw9XhPh4SaI5Yvkie0SEeSAikpWvhXLMD8O+2IlpP6VqyXaxJCATn6bHy9NDCJaiicP39RKTwu/MkoiJRKFJ4fvRXJE8LMykH9K8eQvVzKtXr1ZtRb+OmY61/DTzuUomIZFoJEkBeZ5RKMoyId6HflP1GnX1fPpAJA3naiVJqZ0oh+joaH02NSTnbyXJGXCwlQLJby6lgX8kkXmYa5oprp988jHMmztbIhuaETsRTAHe+9IbPwzx11CbguZlz72XiT2rbsfe3bvFl0nR+5jgfbgEBYWgVfdYjJSIwt3dA+07dNXr4+PjVUCsX8rKytRzaQao1eh/GDDrk+TdrGsK3MHBgrLVgfptxaGVRGLxS2G+PZo3LAcPIcq+/Un4fUISTsaIaZXEIyyiWVqJ1qtZo6aW4/z222/iVxUIYbLVLHl7++jCbRLEwcEgjlH94YiaNWuivESLDCqY4IbJYnSVL0uukFJ8RDFh3E+HmZqIL0bCaHQm3+Io93UjieRb/HyDEFm2DPbvO6JyJ2H9/MRPs+QK+RxVDiQy2z89/UYx5owri19/HaemlCDhSgvnJREPmYf5IfxgLtyuUD4czvKiFAxJ1KGHO47tL4+EpCNo3jEN5Sp7Yt74suqznA2GqnbRCIs5kbmGfcx9fYIQFmVBow47MOOn2tiwcc1pYbGvOhODJqagIB/ZVjIxsbmf70XSsIco35r04H35CcyU5ofSdyNBqVE5iVyDBo3E3CRjzJif5R5W/07eic8haZggPJ9rQ9vwWtaL2eHOO+/Ua0iO2bNnC+FZ/mNUqjKIoLyoUfh+3CaxuCYJ+H6Ozo7IExN5mkjiF2mVh7xs2XLVhTB5GlGyu3XFChXh4laI2KPp8g526NTTHnu22kt4n4effvpVgwrTNypN/IlEJTYV/G1qH64NDWOYs4jwEK3LYYKQRD/ODsF/eh5Ew+bO6NDdG4un1pcw+JCeSzBSYZjKQkLaeTqA/GAzdF27dq2WrYSERIoqD0el2hkIEEf88J6ySDjmhZUrV+q1TAx2c+H13KbGqly5Enbv3qOkpJbiO5omgmAim+A+1o01aNBAv2nkyB/1uOZyclAu4fuQKCZxzIXmg8dIHjbs4jafRZJMnDjhT/IijJW5bRyjX8P6MTrSnmImXV1cZe0l5mm/nmc823gOTSqd7KE/RmHkp15akEp5snCVPWP37N2G/v0HoEeP2+UYm7RcG5yVRGfWzElGJd+ZbaOVHnNi2agwTbgClneIUEbO9sfDXVJEu1RHWlqqJjrro6hiw8LC1Ucw+6azfKVDh/ZYt269CoB2nsSg8BgFhYQEazOO+g0rIygsFQtnJauDyQQneehnmKaNOZsgAfgefL8COZcmo1i8aL4/CVCzVj191h/zjSYRPr6B1muM64wENJq2njFVhsYyCEmtViwEulX3m9dNmDBe38EgK7U397O4wKhJ9/Pz1/O2bd2qay8vT4m+3DUTcTHvxRYHjCy3bt0k9zPKgHivIiGp3FXPYxUP5ffpp19q7Twrcq+F9ikJJRFfiuD6r4uRQEYFJn8zQbgwsmAOZE+C3nfcphGFRfbn51vwzeQgfN0/DEmnTqop4sebiUFtRrPFjycJHnroQbX3R4/GYM6cOSoQJjgJRWJRQ3FNx9EE34P34X6+X16eOO05GfpeBAleXCQRj2zbO9I0sVjBqpFkg7/4vm5uXnLMaLZh+DmGCTPMl+HrUKPx+3lt27ZtNApj16KZM2eoryOvIgszGSTYCBOzmCTXu6Fzl84YNOAD8QXzcFvPQqxY5opg+eby5cvpPVmJS7LyeXw3IwWMwkZ9X7JKQLkxKqS8WGLNaI9lQpQP95vnXUvYieD1/U2CGOQx14YvZGghQwMZ5GGFYK5qAapno195sqjkAxJV/Sj7MuQcOV+uZYLReeW3MhSuWLGK3pfNONh/nEJ64onHsWDBQnTv3k3XrOowSqBzdIomvgvLmihgCs3MoZkZSfouzPEsSGQNvdZ4qymzV6dWvgJ5ufkSPvMaNhctUBPMAk7ehOfz3MDAMPVH+Awj4nJUcjMaYmKxWoPhPZ/L9+E7UMOw90fZsuX02j/m/aHjFfW+rwC/T7VD/0GFePNlZzVd1WpWR6XKlcV8uagWchUt7cE1694ko5kmk8/is82Mx9/mQs3OheddD+QxoSSiUAjy6QyBzpgyCl7DU0kwhqYUJisG2WGOv3k8P7/Quua5Ro25STqeQ7JR87DyMSUlWbYz9Xo+kz4OS38pPBJr586d6kRTcNRaNF+sWmBdEc/JzEyVe4ozaiUo35ECZ2JRQ7GdDY/lyzvQrNWsVVt8CFfZzpNE99Z3MWcT5Htu375RNUJUVEUlDYl07NhxPZ96i6aMicZ7161bV7UrWwv4+wVi8YIFeo/nX3wRNSRCG/TB80g+5aga77bbe6pZZCUtCePp5Q1vNWUeSgYSkOU9vB+JwXcwycN3KLltLtcTeUyc9okM4nDTUN0GeUxiMEw1CsnYJIH7zPP5TbT//DjTkeVtWIBGEmn0xkhKSGeQKFW1FsNoOpj8Ta3Ge5EgLMKvU6eONvmgCjc0Sp5ey/dIS03Q91PNQk0ngmVoTK2Xk8OqlgLUb8BSZnv0/y4GT/d0xcmEY0oa9vvy9fOSe2Rr2Q/x6P+S8NEb+UhMOAFnMV/u7uKXyb2Z8PTfmLDMCBw4gQHB0qWLJLdBR8evVr26aqt33zIaxjVr0RwVKlXUUmjW5JMcPO7DxcdXSMQ6LxJISCOmjBqI38xnmAQyTRnXBLevR+KUxDlDfO4mkUzfx9BGhg8il/0pd5iRkCEAg0S8notBRIa4eUokOsSs42GEwciK4/KcPBmvWoZkIUGodRhyUytwP4WYn58r1ySIXpD3kvuq6ZEEYILlUBvmF6njzGfSDFKLUaPx2cz1JCSdame3bKSn2KsTu33HdkRGVMDPi3JwR+NMuS5DzIyHvIMRatMv4vtUq1ZFSU1tcfdd9+CrL77QZ/v5+aBjly5KBBLMMDeicTw9tGCSNfckL4lDn46kMshCX4sm05Afr79etcyF4JwkMmEeJqHMpWRuOV9O4bXmYmo2komFbfR5SBS2PiSRSBxqJ7aRzs7OxI4du7RXKjUQcSLuqPo3JDHLUfhsJkJ2dq5osjzVPixsYQWmxeIghMxSIpGwTEi+AxOLGYEDQvF65nwSt0kbef/cJli9aik8PL1kv4tqDl+JIF3EHPH7SvojZhUI11xYT8Zokw3DuM3oi6QyTRQXkyhnk5253Kj4RxKVhHnqpX4wr+dCMhkmLls0TTqSkhJx4gS10nElE0t9t27dpoVnTOSYmGitLqDjzBpubXcs2l6bi4qZrV+/yekEImFM7UXiEkxoHufCZzJxaUINzSc+YDHr3/IQG3tE2yhxRA4mvJs7/RbDfyFpuNDEkTBsj01TxeeRNIaZcjttlkqShgtxo5PlXLgoEl1J0HGnv0TNxD7t1EqM2Eii48ePaaUl2yFz3/59uySxi7TUlmaI5oDXUqORUNPXlsFdLY3RLqhp2FCLCczfTEyCicdjTGQ65ZFV4sR02ePg9nC5nxHWr1u3Arf1uAPBQcFKCoMw4gwrWQwNw/CeZDJKsk3z9GfSmGS5GQlzNlwzEhF8tGnmqCHS09OUOOz1QB/kyJGj2uRi/fpV6lRbLNRETvRrtUEXfbX69RuKVsmW8+LV5+BC/4dmjxqJ2ySPCUZ91IL+/n6S8EbHPmoQnh8ZES5+VS31nXx9/bQshtumJjI1DQljkuTfSJq/4pqSiODjqZVICJoYRmvx8Se1teKhQ4e1q83cOTPFec7RsJ0RFInHIoWCwjy81LcKZo93h7eP4aNkZ8k9xN/y8nLXe9NkMaGZ+B7i8K5bu041BwnRuWcA3D1zMXJ4tFa8PvPM/6kJDQkpo2tqIJLH1DLEv5Uo54NDf4F1+5rBTBgmtpGzjX1mIef+fXuRI5pK/Rc5jzXu/Ofh4Yui7CoSkhsluz0fPYB92/wl4d20Jp2aiP5Lsw45SIzz0BYBVatVlvsAYxe44ZfhLlgwex9u73WHEoi18BUrVtCyKWohkpL3LaltbPg7zquJ/nroagmRzzHNGs0Wm37QR2IRAAv9qJW++OIzOadIS3wLClnoybole9Sr11Dfy9PLDmwwwPIfVpXwntQ2LCagL+PkkQBHl3ikxVdXX2bNmuVCEEf8+utErQRmlQU1D32jkubKhn/Gn0j0V9L8FVdDqHwmF5LIMFNGoSabVNBHMsqTToizHaek+vGHb+HkzIbvRgmyo6MLqlWroeYmKKwQdZrHYf7ESHHA3eTak3D3cFa/hn4R35++19Gj0ejT5xF07txVtE95rYuixuE9bMS5eJxTE/1199UjEMljrI1qFqPNDclEH4lVFDRLpmaiv0RykUwspZa76H+5hTabYHVDSEioaCFXvbZcuYqiodKxb/9uOWRB//c/1PbHbA1IJ5xah4sNl44LcqzNU64MkUiYPxOI+wxNZGzTD+JCp5hEYsEk22SfOpWkZOLCQkgWMpJ0a9euwt69e+AuxOE9eC9nVxeJtiLRsFEz9LjtNtSsyd6sRjvokk4y/R0bLg+lHp0Z5DGXkq0F/tzUhNqIJCpZcctt+kssH+IxEo1EMEN7+jT0b4zQnE0lPPS4aaoI/ub9uTb32XB5KHUSmTDIYyxMVEMrGdEY/ReG/PSN2CqA7Xa4z+i3ZYw9yOuM+i22dTZKllk4aJooM6IyzzWJU3Kx4crgmpGoJMxENs0YiWJuU0MZa+M1TQJQi3AhiUy/hr9tBCl9XBckMmG+ikkoQ0Od0VZmORJRkjAlFxtKH9cVic4G8/X++pomYWzEufa47klkgw02/Atg00Q2XBZspWz/YsyYMQMLFy60/ro02DTQvwQs7WdL0dmz5+mavV8Y+bJJMsHiFEa8bCrD8QQeffRRREVF6bHzwUagmxysa3zrrX743/8qonJl1i8W47/PRiMvN0cb5fkGp+DBexogKTELY8YeQlJSBvx8fbRKyGwC3KlTJ9xzzz1Krr/CRqCbGByOZ8f2Hfj08yYoKIwBW4IOG3Yc27emIDMrAxYU4qm+bvDw8oSbh52QBYjyCoK3fQssWJCAoUPHISUlF76+3lryT0KxH+C7775rfYKNQDctbrutp2icikhISMevvzaUPfZIST+B/3tmP9iRITsnS/voFdglYtLYJfAP8EFc2hLEpE8QYmXB3gnw93JChGdZuKMJJk/eK+SbpmMjsYEex4li4z4bgW5CtG3bEbOWNsdLT5yEk3M+GjYKwsoV8ToSnA4MJktuXp6YrSSsWbNGK6j/iqLifMSmzsTRlIniG9kh0N8TLz+6EcgPQ0hQiDYT5rRWNgLdZOjarQs+mxQpJCnG8NeNCmuzVQObzrDzJusU0zPSsWH9ButV/4zkjAOikSqj1x23IzIiSmsDhg4dagvjbxaQIH0e6YmPx0ciLaUYjcuM1lafdJS5ZnMZ9t1jtMUWERdDHoLkIb4a3gYPP9xat+lo2zTQTQBqliGfPo4eT7kgPrYAtzQYq/srVaoIdtk2O2ZSG3GIQA49cykosgyDg10F2TqOKb+fxF2397dpoBsd1CjT57yAXv/niPVL00+Thzh4MFojJ55D8jCSulTy5BWtwc6jW5APMYc4hDtue0f32wh0g6ND+26o0CwHv3yRgGfunmLdewaNGzdW7fOf//xHQvMF1r0Xj0GDJiHnxFt47rlfcCC+vNzTGPnfZsJuYNxxxx3ajZwdMHfu2m7de+WxZ88eId8KpKScQrHfNLz/whn/yaaBblA8/fTTYpaMwSWuJnmIKVN/Q82aDbBo0bw/kYewEegGRGHhFxg2rIuYEWcdTvBq4o0330TnTr2wYcNiLF/+92msbCbsBkNx8TTY2wcjB7+jIPMVeHuWsR658uDIc6tXb0JaajI6dmpz1vlgbRroBkJK4SK89/4OLNv7BdYc3HtVyUPMmjUHVSrXxtx5M885mbCNQDcQhvZbriOa/PL9MXSoNNO69+rglVdeR7dud2HHjtVYtWqlde/fYSPQDYIvv/gWdes10AHYf/h8jXXv1cGqVatRsWI1LFw4A40aN7DuPTtsBLoBsH79JjRo2BITxo/FihUrrHuvHubPX4RKVWqICfsN7dq1s+49O2wEus7Baoq4uFTMnjUZkydPsO69evjf/17FbT3uwa7t67BmzWrr3nPDRqDrHF8M+xYH9u9Crztuu+ojjSxatBhVq9bGwgUzZG1Unv4TbAS6jtG370CUK18Fscei0bRpU+veq4clS5ajQoWqmDljGm659Rbr3vPDRqDrFD/++DOaNGmFKVPH4Msvv7DuvXp4iabrtnuxfdsarFl74U66jUDXIaKjD8Pezgnr1i3D5EkTrXuvHmbNno2aNeph9erFKFfhn3tilISNQNchJk6YqtNfvfLKi9Y9Vxfr1mySsL0qpk4Zj7t697buvTDYCHSd4a2330OLlu3hYG9M7ne18b+XX0W7Dt0k4lqMVavPXWB4LtgIdB3h7Xf6o2eP+zBy5Bfo06ePde/Vw9y58xAZUQ7RB/eiZs1q1r0XBxuBrhOMGfsrWrZoK+QZhrFjx1j3Xl2sXbsRzZu1x8yZU9Cr1+3WvRcHG4GuA8TFnUBOVoFEQJsk+vreuvfqwGx88dxzL6BJ45b4afRXOi3opcJGoOsAo0eP1YbvvXv3tO65MHBQ0n8CG5yZIHk4xPLPP/+MsLAonDhxHAM/fF9Lu9lu+lJgI9A1xltv90PLVh1x6MheVKxUUROZXXQupJkWZyE6H0gWc4hA83YckP3A/sNiLjugcpUoJS6bxbIP/SVBXtSGa4AdO3ZYXn/9LcuaVTstd919j0VIYxFtcXq5GhBCWW69tadl4sTZlg4dOuozDx8+bNm2bZslLy/PetbFwaaBrgEaN2qMTZu2oExIJH4dPwJjfv7p9KCh5nKlIWmNr77+Fq1bt0VKcgKmTJms2og9Vbk+28gbFwIbgUoRHIG/e/fuCAwKwtKly5CTm4WnnnpSJ5C5GqQpiWwhSmLCKbRq3Qkn4o+ob8QZkMaNG4datWpZz7p42AhUiuBUDJzYl7MIdezUHdWrV0Tt2peeeBcKapln//scOnXugV9/HaGjarCoYMaM39GxY0cdA+hSYSNQKeL99wegRs26eKjP01i8aA569ry4qOtSMWHCRDGbTUXjrMa+vXt0ClI2mK9cuYqORnY5sBGoFMCuN+wZWlBgQfdud+K7bz/DiBHfa4/R0sDePQdQvUZ9LF28AIsWLVJTWrZsWTz88MM6JdZlwfClbbjaePHFly2zZy+1vPzyq9Y9lqsWbZXEwIEfWVau3G757zP/tQhxrHuvHGwaqBSQlJQkvk5D7Ni+Aa+99op1L6664yzhOUJCwrB8+R9wcXW9KpWzNgJdRXBkVIIlzZwHNjjEGB6utPD773MQEV4WCxfOw+eff2bde2VhI9BVBIeO6//eh6hbtykWSyL+5z+PWo9cXYhlwVtv9kWXLrdj+m/jMX/+XOuRKw8bga4iBn34Mbp07Ymff/4aY38pnRp2YvXqNahTtyHmzZ+GBg3qX9XG+DYCXWEw9xOLFi5Bg0bNMXHiaPz666+6r7SwfPlqODk5Y8XyZXjmmaete68ObAS6wqBjzIK72OMJkoAL0Lfv29YjpQOarnbtumHu3KkSsl/6gFIXChuBrgK+/up7nEpMQOPGDXVc5dLCokVL0ahxC8yaOQn33/+Ade/VhY1AVxhviwbw8vZHbOyhS27ld6nYunUbMjLSsGnTBnTq1NG69+rCRqAriI8GDUX7Dt0xaeJYDPvic+ve0kG/fh+gRbP2WLJknjjPVy/q+itsA0xdIcyZM08cV198/90nmDL174NdXk1wHB87uGLFikV48snHtGFaacGmga4AOJB3enoepk8bi59+/sm69/KQl5+GGTPHY/yEn5CWnmTde3Yc2HcIJ+KP49ix2FIlD2HTQFcAw4Z9g6SkBHTp0hFt2hijuF8qOHDmQw89rNMRMGliYmI0qiPONh5i374D0K1rLwz/6iNMmDDeurf0YCPQZeK99wYiMCAY8Sdj8eGHH1j3XhpYZpOVla3E4aRwCSdTkZAYJ7+LtA2Pl7cXNm/abD0b+PbbH1C+XDUsWTobr732aqlGfCZsJuwy8MYb76J2rYb4fcbUyyLPl8OHidbpg8zMLKSmpmL//v2oXDMDO3ZuwsmTx1FcZNFmpynJKWjRopleYzZFjTl2GOHhYdeEPIRNA10iPvxgMJo0bYvBg/tdcoFdckoynn32/2BvZ6c9MQ4fPoz0jETs3XNYjhYhKXUFElL2Ye6q/+HDF1zg4uKqvSyqVAtCqxZ3o2PH7uK0f47nBv0CWFOxWNaWYm94ulaEr3s7lPHqA3eX+sbBqwAbgS4BM2fOhqurP3788QtMnHjpo4bdccedQhzOnmMRHyoFjbqsg1dAIRwd7eDsBNFIQGE+/SJg0TQ3HD/sBAcHRzzyyOPo0eMeTJ70M3q9NBweTnYShbEaBTgaL0u0cX+Sivsc7Syo39AOFUKeQZRfPzg6XLkWATYCXSRiY2Oxdt12LPxjJj4c9KGYjgDrkXMjLXs2ThV8jQED5+L+Z4D5EuXvWnQrLHb5Sh5qHzf/vQiKkNRnogsb/MQipaUaPkZWFhASDtRs4AC34iYoSPg/JCScQIOuA+Dqk6HkYdtGV6tDwt/5ch+zSyGbHWWIH75zu2i9RKBKFeDBzhmi+TysZ1w6bAS6SHz99Y84GR+H2nVq4O6777LuPTv2x0tCJ4/EjFGvwMnFDoWFBTprDhdRPLCzL9ZOfVlZmahcuTrqd5qMqo0SVONkZQgphBVBnrIWYpAUhfYW/PHTR6hZqz5mzR+G+1+ZDw9rRXuBpGKhNSWd5LrcXMDL3dBA7JxKbuXKfaPFOh7eB5SrakHnRm+hXMAg46JLhI1AF4EPBg6Gv0Rc69Ytx8//UN7z4YcfaoMytnumiNl1mAu1DZezid3Ozl6J1frhrxEZZgfhC8SvRoaQwUPIsHzs++jV6y58+/UwPNx/BPLy6DsJOYQwYtmQkgSsmAtMHeWAU/Fyr+J8eHjao1LtYhQXOqKwoBBDx9rBRe61W4K56uIaNQiehgCvXtY3uHjYCHSBeOed/joYwTfffor58+dZ954dL7zwgnbhoWhJFvbBUq1jJQ5//7U5K38mS5TF/exubClyQVbhTtzy+DIEhQILRt2Nts2fFvO5FE3v/lC0l0UIBCTEAbPHA5uW+sv1GdptiF2aOTdYSEiIRHEnUbVKDVRtuAUPvJwp72CHHeuA38cC94o5bV//TdQse+layEagC8CAAR+hZcuOGDnyS4wbJxHPefB///d/8PX1PU0cU+NwmwvF/VfyMCRPSUnRhl8kHiMtaiu93pKNdvfPRMa+T+Dl4Y3DyZ+gXN2d+OQ1IO6QP3Lz03RSOfMZ5cuXN0hTtapEdfH434BkBJZLQ+xBwD/EMGlOzhbs3+qJ8V/54UR8jPUtLg22cqB/wM8//4K6dRpi3txpGDLkI+ves+O5557TAj/TVJnrksQhOUwCcR9LmlkVQlDzmOQhaP5cnLxxYuN7aFC/OebOWYTmt+3EynkO4sc4oladyjpvad26dZV8zZo10z5fFcrXxBNvbsX3fxxGzZZpSEsRf8jfIM7EL8vhs/9VxbxxkQgK9tXnXA5sBDoPdu7ajQwJX44ePYTwiDKIjIy0Hvk7OH8XiUJNwpEusiR0omah6SpJHi4kBqO5Y8eO6X4upuYh4QiTaH6+QWjTuiumTv0Ffd4boz7Skt8kNBfC8Bm8N6/huRym5YEnnPDSsBU4ciwH+3eI07wbcHO34OePo/D5K1WQFO8s/pKdXhcVdXEDap4NNgKdAwX5BZg29XchTQXM/2M2XnrpJeuRP2P79u149tlnlTz0PUgYrkkeLkzkzMxMXbjNWZQPHTpkvZq+j0Ee09nmfbiP2wWFRShXvgK2bFmDmOObkZcrTrMQ6OQJg4iciZnX8p7+vhF498c16Hh/POKOiLZxgvhDFvz6eTkMe60aCnI85L5nkpvPqF27tvXXpcNGoHNgwIBB6NqlF376+RvMnn32mXFInB9//FETkuQwycI1qxnMgZtICmoJkotzuDPxCJLEJI9JGnPNaypUqCIhe0MsXDQPAb4V1XGmgsrPd4CvT4jei/5W004n8di7u+R5dji0F3B2kShrg7cSJ+2UC1jMaGg2u9MN7Hn/Vq1a6fblwEags+D119/FrbfejbFjv8X0aVM1Qf8KkocJT/Lk5BSiQsU8MXOu4pM4o7jI/jQJSBpqIm6XJAgXdvthgpr7TLPFJTy8PDq2vwWTJ/6EoKBAOQ7M/L4pOArLtzNz8c73h1G3RToGj9+Hmk0ysGE5cEwUm52dBV++WQ1blkvoJjzlvfjshx5+VOvLeB/u47MqVrz8ph82Av0Fr776Ftq27YxZsyfhrbff0IQ1E5gLQWeZ5KGWcXAswoY1qzF53GYhRDTy83agZat4HDu6GW6uR9GwkZ0O38LzTf+G9zF9HsIkjaurix5zcXEX0xmF1asX4VRygu6zt3eAu2NdTBrWAIUFkHMhjnI2iortEC1ap/1twLzxAfiuXzUxX8Y7m/f+8KOheo/i4iIhrKHt+C7BwcF6zuXARqASGDr0U1SpWg0Ho/eIgxkmWiBc95vEocl4/vnnNQFontLS87H0j+WSKPZYvbk1brk1GJZi4NaeZSS0dsaq5QkYNnTFn/wbrkkeah7TdBE8lp1taKrgoDISSVXBkqULtTyHS15erhZMZqdWRmAZ8W+8gRQJ3mKjgbpNLRj+loTtu40aed6Tzxn44WD0efg/ePP1V5AlppXRHody4TE++0p0dbaVA5UA2zRXq1YH48aPxKRJE1XQZmKwymHoUCMnk0jZ2fk4fHANDsUUoLBMFdztGIMD7oVw93ZFdlYRXF3ssXtXJgYMrotFC/w1x/M6ah2Sx/RFTBjJYIewsLLo0fNu/PD95xCPR0cOYxMPHrd3yEOvF2Zg33YgMw0IlSBq53oXrJ5TTt+T5OP9wyMiJLSvj6NHDuPe+x9ErpjQnTu3i/MejcSERMTHn9Bncjrvy4VNA1nRr98AMV3dMHbMd5g8eZLuM8kzYcIEfPLJJ6fJU1BQhDXLF+NYbB4eHzEDXRK3495mbVH2yUmIj0nC4ehsBHklyLnFWPSHr15nah/m/L+aLu4nAgKCUaNGbcybNx25eTnqgLNYgMfL1tqJ25+boWH5kf1AeDlIhBWKtfMqnC43Iry8vPHkk8+gdZt2QpodOrADTe3mTZtw8MBBiewKTj/3SuBfSyAmqAnTaf711+8x7bfppxOU5wwfPhxr167VbTOicnJyQLvOXdCuU2ecmvMlyj3cHUsCEuG+6ink5Dujad1M7NrvItpDiCO3ovZhgplmyySQSSzC3t4RPt6+cHZywcYNa+SaQjWTRUXFaHPfDNTrsEd+A44SntdrRpNVCdnpPno9tVSLlq3RpFlzvPH2u2JaxdRlZeozOZhDvjjyTz79rJrBlORkfV5J0l0O/vUm7O23+qF1q05YuWohXnv9ZS1JJliWM23aNPzyyy+nE9nMtSV/M/HoV9BR5n6Kk/VNrm4s3ylGsvgpJBAXtnMuqX1KEihCVErPnvfhy+GDJKGNNtAFEq7f9dpEZKXZidYDcjIhvowFE4fV0ApUXs/7vfl2P6SmJKNMaJisT2HMmJ/w4kuvSAQ5BSHBIdi8ZRNOxseffn+C/hQLMy8X/2oCjR8/UYgCJCXGo1IlScDbjSHnKBLm/v/+97/qeHLb3p5q/0yYbcIUH/eRDFzTSdYKUesx5naTPDxu7jfXnp4+6NKlJ1avWoQDB/fpPjv7XNzx0mxE77TDvCnA7X2AXRsdsWFBpdPXEdx2dXUT3ykM1WvUxOyZMxAoYX+bdh3QsGEj9Hv3rdPnm+/OzMFms1cC/1oC7du7D3PnLoSXjy/WrF6GH344M8UAifDAAw+o/0Czw6oJ1jkxlHZg4xyBmRjmYoLiNH9zmxqKhX0kEMFj3G+Knb85bqKvbwCmTR0vmswFUTX3oWHnPYjeJU7yRqBpO2Dy94HIOMVynD8XK3C7bPnyePTRx/GetR9+qJApMSHhtHYj+B0mwVl3dqUGfLjOfKDS4TJz4NSpv6F8haqYNXMqfvxxhPWIAfop0dHRSiAuBBPA19dbQ183N1dNvPx8o4kGy1e4mD6SSQ6CBYms4KTzbSY8wTXPjYyogBbNO+GP+TPluCM69pmLBh33yHESGWjc1oIRAyoiLdFfzyd4Hy6mOcwQgo8aOQJ93xug7x5/4oQeN/0tLibZeA9mhiuF64pA+UWXONz+ReKDgYPQvEVHzJkzBdOnT/tTgpMQr776iqwLVeAEj7M0me11aNLMrjckkre3l/pNNCNMqIKCfCWo6aSSQEw0EpE+h0lIDnTp5uaJdm27StQ3Gg4uCbj71Rnw9MvT1ogxB8S0+Qh5+lcV8p7RXlzM9zVJwdJwRlqffTJE95M4Jb+J55jvw3dp0aKFbl8J/OtM2OYtW7Bpw1bEnTyBV19+UX0VgmJgYrNWPTNTUhB0XAvE2UzTAj5qICOKoh/zZzNmwmIp1sRjwR8TnYnGhKX24f15PcFzuH377XcjT/yrdOePkJV3HNnyWJbvRFWSk+wsGP95Nbm/4Sgz4U3ycG3u48Jtgvv5m/cnuOY70IyW1ICsv2vZsqWec7m4zkzY1cesGbPFdNVAbk7WafJQ6CwoZNTFBKevwwRmZBUcXAbly5fTpg8MiX3EZ2J9FxPNSMgzi5nzeY+0tFTRDOmqjXgeSUVNxWdSY7Ro0QZVKtXE8uXLkJp2HPl5kPsCZaKADYtDMO6zynK/MxrQBJ/B+1FTcr/pWxHcz/c2icVzCGYEXmdee75mKReLf50G+ujDwahYpTZatWwKd6+DSMvYg0yxGRnpzvhk8AK4OBt9r0TOkgiGn8KFYjK3CR6Xv7pNc0d/yDhmOLe81ryGZTnUTvzNCtQqVWvizjsewoTxP6BKh+E4vM8O4kMjJ4sNvirDyZnlQobfQjDRSRQSwtQ85jGCx0uuCZ7Dc+nv0PwSvIYE27lzp/6+EvjXEIi5kIkw/Muv0bnnVvh41cTuYxNwPHUn9h7NgbOYptY1WqJquWZYPD8FM6akiPCZaIZjbBDCJBJFZpgSksgkE9dmwvN5NBs8t6iwCEXFvI8FAYFBuLPXAzhy9AAOJ30Mr4BUuLhZsGiaP1ITfE9fT23BbT7DeGaxJj63uZgwz+FxXsO1ud+8jsQztQ8jwlWrVuk5VwL/GgIVy2cejfsRLu67sDd2OTbs3y0JB7hJbj8S44Qc0SDpmRbxjYRs2Rb07lAR93TvgfXrjuOnEaeQnemkBOFCstBkmTBzvrkmzuwztFlBQaESqn27jggJicLMWVPg6HIM+XYHsGWVMVcFz+P59FlMwhDc5v3Me5ZMMnO/SSDTXHEfr6f24f1Mc7Zp0yY1zVcK/woC5eWnYtqsdxEY7Ahv371wcCrEhr0HcGKfJ1b9EYxyZSshJCIN4TVWY9WOTBw7mYM8cWgLxC8JL2fBzwMGITtvAx69L1ESh71DjWap9JUIpuufW/sxkY21/JXFEHHlStXQuUsvTJnyM2JijiA6WkItQZEkfrGYOWoNw6c5QxbuIzlMghA8xv1mZMUkNM/n2tzmNQTPJYHY0I1tsK8krhsClRTClcSnnw1ClSrl4e3jguwsFzg4JsPZ4wTyCw+IL7AF3W6pgcm/iHaKpu/DytIiePknochzLXbFpePwqgJs2/h/cJSEzcrbhQd75UrOdpLFcErNwkXj3Q0zRpgEMqXL72vZvDXshICzZk1DSkqy1TcxzAwTWZJa72PKwSSMCd6Di6mZCF5bUm5n7nXmfJKH13zzzTdo27atHrtSuG6isCtNnttuuw2jR49GSHAU8gqO4tDBVBw5fAR7dsVj4+psbFgRiKy0mpg9JwZHjm+Bl2883vmwjBAsHz7uNeCefT9OriiPiZPrwtW5leS02nB3KysJxJ6lRttnagD6SMaaURF9JD7dMHEmGfhp7u4eCCkTieNxMXIPmhMjcbkQxupMq0TTaS5JEJ7Lba75TFPDmPcx70XimdsEfzMavNLkIW46E7ZlyxaMHTsWlStXEtOVL5ojDfv3nEJaeqpGSprIch5HxOBABa4SpXh7B6Bq7UJUq+2I7DR/lK3giinjjuDuB/wRGdpa/KdcFGEPLPYHcUv7NbAUO2sCc2HOPps2MhOdoITDQiPQpWsvjBr1JU7ExyErM0u0Xa76ZjzTzu6M08yF2yW1CVHynoRJoJLnlryGpOE7ch8b/xvm8cripiJQmzZt0LRpU6278vb2EV8nHZnpou7lExMSE+Hn56tlNCyPYZlOREQEAiUqYokyiUASsDohJKwQds6DEeLfVxJBohnHFbB3SBRC5qBTi4XilJI8JUlkmDTzHiTSXxObfd/ZOfGbb4YgOfmUmi9W0jJxjXMN0pDUJkreg1rLOEYtZBCF4PMIQwMa0Ru3CV7PZ5TsBXKlcVP4QEyMu+++W4XKebCcXQolMdgFxlUS2wUe7u7wFfKwlpzP4DlO1ByS+Px9RgQWHSqX/bXu/s8ChPpI1Oa9TPamyZKPRtXHKnFIIEY2BoEcdR8TziATSeSozze+xzBhlSpVFxPSFV98wT7zqfqspKRTp59tRGuGBuI9iAIhrFBDCVksmpPHeA61qGzBzp4FmgZZDfI5aKTH66l9aGZZp3c1ccP7QN9//71WP1ADVK9eHeUrOsDfLwKR4dW01rl582Zo3qK5liSzDCQyqqwWruWKoPk7OvqQagRWeL711ltYs26VJkTikbeRU7BOkrlAnlKMSeP2W32SQg3JTT/I2KYfVKS/Tb+IZDbIYTix/M3w2VHIxfNoTs32yYSxog9kp60Gc3NYnSL3MDioxCFJ2P6a9yGB7e3ZUC0PDvZGXzRqG4LPooa92uQhblgNxERgZz8KjUO8VazkAr8AD+TnRMGNdVGiDejn2AkZ2NiKuZKlwHl5nEvdDjm5eZLD80Twedi9ew82bFiPgIAAEX6Rtieet2A0Ro55GP6BxUg86Y45c5bhs0GblVw0WdQ2rNJwdKQmou9jaiP6RMZxQzuw4vSUJLqnkLkdpk4dK1FhFa2UZUJzZNXy5SsImf3Ef9sqFCoWkpF8olXkYk0euYeDkMdZnscmjoUS8tN3IlkN5tHpFsfZzgXFQtYuXbqIpvtCCXe1cUP6QKxLGjJkCEJCghEZEYmwqEyknPIX5/ZMHyuC5KKjahKT19HcMOHUZ5DEWrTwD0kMycWOdqKFUuDi7IH4E/GoXOcw3nvvWRQVBCEjbxUqhN+OWlVeUu1FbWf4QI5Wf4j7jMpWw6yZzrVR+Uqy+/n5IzS0jPpgHMqOHRDT0tJ1zlISbfXqFcjJzoGbu9G1h0Tl2pFlTnTS5RwShuRh1Qi/S2yYvC99IFnErFE7DfzgY9x5Z28lz6Vq9YuBQ3+BdfuGAIW4cOFCneuzQmV/+PgWIiXJT4RtFN2zUI7m5ciRw5rL2Sg9QxKL1Qk0MyRVbi57KezURmUkg9xVIqMTkqCiKdwdJHFz8cZ7Yh6KW8HitAk+Xn5Iy9qP5CQLDu5P1oQxFiORmFhGgnFtHuN+4xyueZwa0DQ15mR0J4Ssx8XnIhlIAKG/nstvIUG5TSLyukIhfdWqtYSMAfjgGy80b+uFex93Q2i4H3LSy2lBYcWKldCsWXO9rjRwQ2kgOssrVqwQjVEoTnE2MjNckJdrr/4ESZGTQ3LkIjbWKG01TQjNA01VrhzPys7S4U+o9omMzAw5rxgxx/ajrPhHHBG1cp2VuLPXS7B32Q0/n1A4ORuJ4Yr70aBOb6sZM7QNt+mP0Fn/q/Yxz+E7cDtK7k/NQQ3E/uzMDHR6qQ3pN7HphkUygJJRSOco9yYRqSnz8wtRu3YDeZ7RQpJalC0IOOqZv7+3mPFyqu3WrlmOmNiTel1p4LpxosljczkbGBmxjOfYsTi4uKbh6GEL4o6n4ETcCR1T+eTJBBw8eADbt2/TxKH2ycnJFrOVqfvpUB4+cuQ0eagVTpyIE+3iIQKPRlRkpGiubNRosB939X4e6Tmr4e8bjo3rjiMpPlMSTK5yipYEN2rd6YPQlJiL6UiTCMZCx9koZeY3kSwkOTUPzReJw/ONSlr6O3Ku3IcaixDdZfwTIhQVWCRAqHv6GMnIlpF8Bhuy2dkZbY84iqunl7eeU1q4ZgQqSZhzkaYk6Dsw+vD1z8H6tTFITU3WnJgsJoqt++gEc5JZNhYn2WjKEhOThEhJYsZS4e3F3hZGGYroXRw9ehTePm7Yd2CXaAZ2fclAvebH0bFzS8SdXIeKFWpg/uz9aNkuUjSatYFZ8THsOfSdJrxFEpvk4D0NshjkMYhkHDP2GTXhNEF836SkRDU1THAuhEU0KolkaBsjEqMGchDHOF/OyZfnUZOxYNTULGzZyIGljJ6rbnqcmqtKlZrYtWvnBcn0SuCamrDzPdoUFIVNlU/hHIxei4x0F/j4eGPHjp04cOAA4uPj1Tmm6eI17O/N/lUsK6GWqFatmjq++/btlcQsVkKxoZf4wDrwpbu7kyRuBpq2SkKDptUlOjuFhvUbyL0Yvjvg0P408YucNMLz864HR7uqeOONtzD798NwlkRzpjNtLROStIe91aQZEZpcZy28pF/G32zhSA1Es0twFHoSj+/LSEt4anWc2TDMosPMRJaN0gDB3y8QuXlZqlV5Dz6H5PT3L4OU5ERERIZpWZe/vy8GD/74tAyvJq6ZBvonkFxcmINJgALxAX7/fbESaebMWTqUG0ueK1eurDmwUqXKWtZTXxKf81U8+uh/dGJ9EihOfAXeiyEzU1k0PaLKhsDXx10SMg0t2yejZsNw5BacRNNGNSVRJFpzzNfylWPH0hFe1ld8rjIoLBCzUZyPl99sofdT3ysvR5/N92T5DX0tOuzUlizhZh0YTSxNFkdjNUyXMTa0fp9uG6XKzE4kTZEsdKdJHmogF7d8DQYKiwvw2CvJKgMufCbLstrckgg/fx/1ERMTT2Hd2ivX3uefcN0SiGAOojkiJkz6Hnff9RAWLFiguS81LVUbZ7Vp01b7c1WrWlWrKOhUhoWHwVHUP8NnJh5HhKcWi4wMFx/BAQ0asmNeEfIKTqFVxzSUrRIg2ioLrZtGiSZJkiVHJFMkSzGat4mQ367ISg3SMpaiojzEJWzXxGMIXq9eQzWhueIc08GliSwUjULTQk3Byd8Y6huOPrtFG+aK15NA1JJkDkuaZYeW/TiK869NPOT3ky/UxJ6d8Xo+9cnkEeXUB+LC7yVJF800qi4yMnIREJqgprK0cFUItGfPLrz04v+hTBk/lC1bBkGB3ogID0RYaACGDx9mPeuMmTofKIxMybndbqmNSZMmqcBuu+1WbNm8BUsWL5IzDDVPn4NmhGqdbV5IvJMJJ7Fy1Ur9Xat2TYSGBaBBg7qSwPkSfR1DkxapiKjoA3vRNp1bBwgBUkXr5Eoi5otgCnTwbg8PFyQn+Mr9JeEt2di062PMm3sY5ctVUFLQYSeBGL2x1wUTOisrA5s3c56LeHkniRTF8TbLpOgLGeQxynLoJ3GxE0fa8KkkUcSE5QvReM2O9YzijLY/lAWvJXkqVKigJdn5BXlwdQ5S7RMn3+zrz7bVLqVivogr6gNRM1SpbJQEFzE3yT47EYajvaMksxGJUPXy46rXqIUZM+ZqLjwfGHnxlNT0aGRnuqgAOVrFkiVL0KNnL+SLSWDC0a+hEOmARkREqqlg5LV161ZUrFgBLVrVh4uQ62RCHPYcWIS6DbIQEOkGF6di3N7ZVQJlVkKK36Fref8iLzFJnkhNCpB7usn3iGnYuAzLF+VgxYJCjfDoxJKwJBEby5McwcFB6uAzrGfpNBOb4TW/k9/P9zeiNNEwRUJSRzFHQhC+NyXBTMCmtNnZeahcNRz79sSrP0VTxXvQTHPN55Fg1GjR0Qf1N4f57XybH07GBGHixCmlQqIrpoGaNa2PmjUqqgBEQ4tzKaSR9y+SiCRDHOGsrBzNidk5uSKcXB0tIlQ0FIVwPuRkc2xjMQnOoWoaeD7NQ48ePSQBmdDMyWIaJHG4plPJhe/BUtuaNWuhTr3K2kfc2dkRzu7xaNNBNEuAmyivYtzakaSWRZLPTtaiB+Sp9uLsOiI5kU1BCyWk34ZJUxdizFeeiDsUJVrVqFdjTid5WO9E551LcnKSahImLE0oE5sZ4ExUZpBIM46mrzxR3uO09pFELyyQyE0yWucevkICtiVyP61dSVJ+H8/n763btug2jzsKYRNOWtCuXXu9V2ngihCIpoklucxBjkIcfnROTj5yc/K00jIrg85mHty8OK5OjmiqXP3N0tdKlaLU1JwLLVu1Qc8et4n5miwaxAnHjh8Rn4aFcAWindaLhlmHQ4ej1UFl6XRAQCBvi4SEJOSJlnBzE0fTx8uoG3NMQ1TFw8gSc0QfqHPbVAinlPCS5PLe1JNOSEoUnyeL5HREbtERvPHSRmxaXE7Cfj+tsN28eTN69eqlCciBKumLsBvPqVPGaGIUK1dMVKM02dAE9H2MxHbW9+c5BsG43/B/uE2C0V+a+stJ6z2Myef4HJKSmYhESk1N07IjEorHPb1ccfxIAdq2bafPKw1clAnjqVSL5iXcDg31V0FSAFS9GjnQUZQP8w0swov9/fDRq0XIz3VGVu5hlKtkj+p1vdHpVh+8/jgrGY3S3GPHEvSefwWf0eO+KGxcVoAyoSGSgFWRJ2H3kcOH0KJFW4SHR6jmYV0Tcy7rl3bs3Iis7EJUKB8h0ZOn9uvi2DuZxRPgFbgLBw96oUnjNDSqzoI6mlt2VXZGQbE7Tp7wF/J7S8Rjj5y8JLz/9iZ4OzcWp9aInFavXq3vxQpRo3I2D/v379H3JLhycGD0xcVd95MQJAx9Jv4m2UkkEosLr+HVdMJZF8bzIiMrimYLle28081QWBzAillmEr6L2baJawYLFWsUYPPqLGzfsUNNZ2ngoglUEpXF38nPM2acMSMNFqJlZuZjyI9lUJT4P3z88Uci5FxRx2Wwcf1O1G7khhm/FsEvuAjPvRmIT97KhLOrgzjGPTBq1Bjrnc+AwUn7noGo1iQTi8f5iTaj/feEj6+HRGIJ6rwa4ueK2/bwEueyVq168PH2RGBIAMpGRor2cIZP5His2SA+hWiAZx5N02hH9IRoIHdkCWnihTx5+d7yOwfzF+zHzq25KMqooSZqzJgxp01I586dlRQHD+4XLZCijyZYokzfh86tl5enZgzT7+H4h6dOpYhJzlJTzAzG9zVCcpY5i9kXGbq6OouGyUfVarVV89BMWiz5cm2mmE1vbXbChnCUOe/N9zE1FAnLcq65c+cp4UoDF2zC/koehrRUs6r0RU1TtbKyLyU5B43aFOHY0Tw888wTktOMqKFs1VMoW8kZuzbZiakJQKBPZfR/6SRGzTHG9fvjj7N/9J2970BctD1mjXLEbc8moM87qZIIeTh+7CQST2ZJ4vAsvptoR/nLKoHCwnwcPrJPw/fMjAwdqDKv+Ah8A2JQkCc+kqMFDmLn6HXQfCUlO4sGFA2V6Q17pzx8PFhM4xoXFKZX5811hDLm9G7duuHWW2+VZxZjw4Z1arYM0AG2lwQUYvt468JyICY+tQqHXuFshKp1xKGmc2hI03hv3RL50mdkBqQ/R1nwfDWjORzP0Ef3cSExuaZzTX/QwTkPPmUOKqHc3K9cl50LwQURqCR59ENlCQ8PMir+rB+al18oiZWPVl0ljN+ejam/xqJFyxb6sazxPrg3FZ1u8UFqoifeffddrbuqUb02po5NhLuXCEoEt2XLJutTDMydO1cjjOxMZ2SnO2P0e974Y7wd5h6Jx7uj08W38dYuwYUFTuLAlhXH06q27ZhQ4sQWZonvIz5aWXGavbeIJjR8E+GvQZ4ie5xIcEF8fIAcc0N6dhpefm4VTh4KR3FeGdUOTBRGPmyQzkTbtm2rvOcG1RoECezm5gF/MaE+4mtxiDk3N3dZXMW8h6r5NOrfRNhqsozEd3YxRvggGU/LV9ZGudAZklStmwJ3D0clI82l0TU6XY9xqL1mnY8gLdmClLjyqoGGfjzUuFcp4YJM2F9PST51CrXrVFMBkxz5El0x1wwZ6YO+zx9D+SpOSEspwANPBWDmT1VESFno8Ugsfv22EKEhlXBwf4I6glTzXkFH8ezrUej73zRMnz4TzZsbI0fwmc2aN9Nn0cbnMFqTfSpfSf2GHQvw2og8HDtowS8DvBB/VMLpk3moUCFcfJo0hEQ4oEJFV0REeiMoxB0t25zClu3BOH40HbVq2qFSRYs48hZkZbpLYgXh+xE7MXtiovhwVpMiCWQWOVCDkhgcOYyEokli4tEZph9EE0Lzw8pMJjR/szUkB2lgsxG+P00NtTQbtNGks1ojJ4fD0FFryvPkWYxc1eyJWa5Tp758p8jXuQAe7n5Yv369jutMkhAs3qBmo59E/4oa79ixGKxYsUplx/cuDVwUgahpuF2/fk0NXxkVscRUw04nTqLmjczsOEiwgjcGhWLnlkzc82gAPDwdEODugUkT7TBllGHvWf1wMvEYykSewP/eD8d/7+SEsi3x+++z9eObN2+uz2DCsPJSW/Axt1pVvt5ENjkl5K1P5qJVLzFbO+2RHOuCxk18ERJqj9yCfHlHRwR7+8DFNQerV3jByc5dfDdHeX6xLHY4GmuPd/63A0knJCEdjHdjQOAq5qFIzG9aegb8fHy1UZe7aBYlgfh6NFNMTJKMvhF9H5oUOvO1a9dCTEysLEeFRJmnoyaSj2s2HGOdWW5uln4DCcvola6AEqigGHXrNRCiMjgIEnO5QQni708t56PP3LVrlxKb+1gzz9aUmZlpGDdu4mnilwb+kUDmYa65kESVKkaqELUZpWgD1hK//2UInrl3j04zxI8KKrsdDzwdgKhyjvh5SFPRJIX60QSF3LhdCoIjk9VXatvFGy/cl45bb7kNd919n7ZzpuBJIOZ2SpnRFROiZL2RCX03MUqOjuJvueQjqrIb7nzaVaIqhrhAiA+1ggXx0V7wcPJH5eo5cr6b+Dr7sHkp/Q05SeTNgsaIiHAlCZvBauVrcoqaSmfRLCzboSaiGSGh2L6ZGocEYuI3btxYy4fWrVtnJQ4bjxlTHvBaMxLLzck2NBlLoMVnM7UdSUtNxAxZr34j/TaShHKjY85RNfg8vh8LSbnN0unIyAiEhISJ3L7Vfab5Kw2cl0AlD5nahx8aHOwn/oYDXN1cNDdlZRWiWo0KSEo0Gjox0UPDA9G7jxv2bqyONWtW6XUlQQEymoos74Rn+ibhse4paNOmk+YwNrUwBcDqAAqMgmG5B0ubea2muPg6JpMM30HeUXY7ORWhx+MusHfkO8uxQjvVgs1qNoS9czrG/LwXW5azkJPmyiglpnZ78803tbb8xx9HyjMlupRvYWtGf38/SUBvIQ/Lk0RTSKLSfFHjkDisarjjjjuUJLNnz9L7UWvyHvRbuBgEMhrjsyyMBYoMREh8wzdit2ajjovBSdNmzZGXW4B9+/bpc3nPRk0rIjPNScnJ6hPKyNvXDkX5boiMisSXXw5XOfEepYWzEuivu0zycCG7Q0L8VAU7yAdwRpl8EUpkeGXRRNmaG729feFVZqM4o9U09/0T6KTSnvNaCpIN0DnFEgXP57FeiyRiLmTTDUY/RpkKr+YfeV/yiXNEQqJBMQHuHmxZ6Cj+EJ1sMWeZFqSniiZLkhMtDvr+JAhzfAvxu6g96NhPmDBe78lnM0GpbbiUbHFI4vBd+W7sV9a6dWuRUZFklDWIi4vTDETtRZLQZPFd+f76W3ygnFxjRHpqsXzxh+gD8f3NhvM8VlzoDi8fhufGPGJ8XtlyYUhOyoK3j6c2YykucsIrH+bg1cePybM3qj/G80pL+xDn1EDmbq5NAlEwFFRkeBn5UAlv5EUZPUVUkFxUVFV+FiOnaCuefiUES2ZEYOuGRBX42UDhs0qACcAPpoBr1KijE+6Xr54i/kx1zPxtnTqgFODBgwc199JRJYnoiBJ8NyYIOUQfJjubc2hpehh/qJLUTBiahl6Okdud1Yd5+un/8jOss+6wFlu0kpzLxDUaaxkTqBjEIYkMrcN7tGrV2jqBiSGjKVMmqeZRAmips1F1wSocmi9qIZpgalFqGRKm2GJUd2geEE2k1TOaKQsxeUlV/N+9RsTFZrksj2rWdQfWzq+t2n7QyFTc1+EEvvv2e9FYzTSDlTbOG8bzw/jBpoBMwbiKQ8c2K8zBTJy0FMltThtw99PH4ORsh1VLUpEc73FWVerh4a6VmxUrlhdTGKIt61gxSeH0fnKnhPll4O6dhZCyx/HOZ0CHjm1Vi7HpBP0P3pOJRiecbW3oT3mKKWT7IKEG3Fw91OFkeQjJxhxJ7cG1q/x2E9J4enrpEG+cnpKR0pdffqFNTbmfc456enlIbua2p74vn8NjJBwLBEkmTpXEilOCJOHo9mfIQ5kZvhpZTBPFDOMu78R7kDwkILWNj7efEoSgJqLmonZkdPvG4w7oeR8rc41uz8zA29YESyaRiHd0Bh7tnoqgQH9Ur1FD73st8CcNxE1+jEEcY7cpELXZIhPmqqeeehwLF87XRt9FYiPSU/PRtAPE6c1B87ae8A9wx7TRZwjEezJh6Fxzm8PEkTAEE5uOILvfMtHad2yITvdsx/q5nVGzxWqsm99ECJalkQiFxHY9FCQTl6WuDIeppajBeG9qJo76zgQ0a8HNL+Rv+l0dOrTX8PeXX8ZqyS41C8lG8B5Gtx3DVJUMzY0yHEZdjujatZts05czIsQFC+Zr4vN5zGQGjDX/WmQf3zs2JkZ/854klIcsbCyWlZ2p17I1IuXGc+iEt2rTEPHHs+Dnb1TeHj0aI1FkBaxauULC/QIsX75GS6ZL0+8pib+ZMEPgZ5YzOcooOuc2hRkeFiyJKLnJWpXxQj9XHDqYLSRwx551tSVKOGQ1AS5qgqgpSADmRJKFNdds08LEZ+TChOPIWdQunG24XZcQhJZNRfSuCCSeKMKePXv1OQT9E/pFJOHRmCPWdDIKNM13ZY7lQvA3zUe5clEayZBEv/zyk14XGBQsx9XW6fn8Ni6m1iKJSFKSipqEJOHIHyQTwQw1btw43eZzSB6u+T0GgbnfGCwq+kC0uMx8jmGSWETBDMTnULZ79xhDz9FRZ3NZTlHA51WrVktlxPej8xwj/iGju+m/zZGot8o10z7EaQJxZd1UGKaL6tnack7tueEc8veQwYPw88+jNO24PyCkGL0ecsWy3yvqcRa6sYSWZGAZBU0VcztJxeMffDAQX3zxpQq6UqVKEsllaQ6jgNiniyaqaZPWqNU0Tqd6nPZrnCYCBU0tY7YLpubhe5IAvBdRWCCRT0Gu+BJG6ExT6+vrj1at22HOnJlyvFBLgvl+xiWGmeH9TfLwXZjAhuYxylX4nI4dO6rm4D5+B1tI8p0pA5KX9+I9eS5lyMQNEpKuFQeb5/NgcFCgtg4gSZzkGXZCRvpDJOqp5FM4eGCPkorn874sfCSR+Q78pvIVKonsvlLNY2r1awUlEF+U4PrMYhCIxDEdwpI5nDm6du1qcpHs0/OK8cpAXwz7IBaN6nVXf6VcubJYuXLlaXIwtzHBqX369OmjWoRahwlHQZMcJBwFMm/ePDVT1EjUUjzO51L7mAVzXFPABFsM5uRmoFD282tUp8gGrzktYFkxAXz9QuRZxoCVPEZNwW2+B9/TII+heXiM4H2ovdh8gwTjfpYys4yGx/ge5v3o2zGj8P02rFuPlOQU+AX4GZo7Ilx9HRLHuI/RFIPvrCXSYiJ5D5bsxxw5hBMnjCa9PCc4OBR9+/XXduAkDjMmr7+WsJOE57vLCxqE4YuSDPINVsKcMWMUkiEso0VdgeT0xo3qa+0yU4fHQsLtcO+jFTF9jDEJrWkSmCgUKMnDcPPuu+/Sui76IhxZ46OPPlLBmdqIgmEZCMNVJiwXHjeeX6RENE1qVlaKbBumlBEUy4S4zW+gn8aE1XIiAe/LKIem19c3WO/J4yTEGe1jRF08l8e5sCymceMmao4539batWtkPxPvTKZjUURoaJhkjFgRngUrli0XorCVpIM47yHwku8OKRMi92aXaIOo+gz5xxJ9bnPh++i3yJrnsKSZ9yaBTY3O8jLK5FrjTwQy7feZhaQx95/RQEazDaOROAveBrz/HtatW4MiklDC+kLRVs7OrvATs0HnkOE3m2/ySS4ubmjQoLEKpkeP21SzsLEYo6g6depg5syZmnh8DrUAzRRLXc3cbS4kT4GYqcyMFH0/2aWgs8rczYRlWMwcTWf0dP03v0u3jFaTXl4SScnFJBA1Dts0GT4PScuWf0DdunU0wZgBWCfFRGaGkVdSWXTo0FHLpg4fPoQa1Wvip5Gj5FoLKlUtRMPGFowb44xA0Upsl81Wg/QLXbR4QJxzajl5lmYy+V6WePPZ/F7uM/xHo6qCGY/voQWa1wF5CCVQSdIw4QiuDVKdWaj2jXINw4zQtDAMZsc9TgMwc8Z0rFmzWjUSz2NiavMFETZNXUBgqLYaJCl4L3a5oTDuu+9ebedMtc8c9uqrr6mgaPIoQI6uRY1jkojI067MRiNzFgaacGIOlmeSJKam4Tn0MbToQTIE22mTWPR75EtFa0TpbxLDIA79Hjs1FTSjfPbevft0H2XE7+Ga0dz+/ftEDlmy3QlDPxoi32XBAw+zmqIYaan2mDdLwncPV7Ru2xaeXp5wE9/O1U38L1mfKW5wUZ+P30/SUEOxvIkZiM9nJuPC41wbBL4+8BcCGUQxtkkiw2k2HWgKkguJQzPDNYvlKUCSgo4ttc0hyYnsTuzl6aVEoaAoJIbrLAQ0qyPi4uK14pGJ9uSTT2jviQ0bNmrIzgiLwmT0wfPpa1CgBE1nVlaq3lu1hJLINEUO2irSKLSjxqE1Mcxp+XKVdSYbfkti4knRbPs111MjcPxCEoMEZTkVy38oi0OHjqh2IuSn3K8I9erVV21D8rPSd+jgj8FpJb8dbY9d21m+Y4dvhxkOcr0G9VCuQnn9fsqBZUpG2ZKxmE0/zDIrg0A0pYwASSyDVOax64k8xFkIZKxNAjGRzFJUrUkWQbHgzyhNZSWhUUFI4vBcNsHkuUwkg3TGNSQYCcSFdVpGBMW5JLL0OEN6Ot0HD0Zr92SaNN6bPhOjN7apIdH4LhkZEvUIAVlazERmy0JHZ0fVeCQmy6YYAvN9/APdEBFaT0u3D+0xNBrPIVH4/tEH96GgSEysfGuL5m1VE/D7WR9n9PMiqURQSqxK6t+wBL1y5aoY8e13yJaM9Ohjj2HLls0oV3E/5vzOsi1HRJaNRKMmTdQHU00qmoSE4/MN4hhkYkRn+kMmefidJbdJGi7MINcbSvhABolMDWSE6ySE2Y7FqBTkCBgGSc44sSTbGQIaJKQJYwJyzWuosegvMeQ1hl1JVfPHe1CL7Ny5W9u7UJC7d+/WNsfUVjRpdKT5bD6T5CkUUlKYfCYTV6sWREvk5rDeSZ4r5zk426FalaYYPDZWHPpCTB9rQZmQUJQJd0LqqTMJsmf3LrlnivgkLqhVqz7ijsdpiE1zRdIYVRdO2qCM5pm+TnXxcxYvWIjGQhC2WaKWGDr4MzmP3Yx90O227kpmahV3Dzchjum7sCafpsgwV8baLG8yfB++F9d8t5IL3+V6xFnDeIME9HkM7cJyF2PNRKRPYRw3vskoQzHX/FBDixnagAuvo6ZhkwyOj8xmGlw4RiA1EUlGISUkJKpWoD9E/4MEogNJDURtlpaWpL4Pz2VTCApbniimwlGeQaJLiO4bINdWQYc7YrBxlR0Wz0lSYtMBpVkMjopByomK+p5FhaJhHFOweeMuSUBnNSfOzpzjnc614XvQN+K4PaxoZblL7dp1sGTRIiQlJuGDQYPw4w8jcPTwEb3ffQ89QCnqe7GcycvDE94+3mqGzWYg1DwkDwlD4pRcSpKl5HI9429VGeaaCcbEN7SPQSBuGxrHKE01crGRk+knGB9MNWuQ0DB/pukzhloxHO4kNUkcXIkFjCQRTQivp19FM0ZtxG0Km0X91HopySf1uQzJzVZ81F6seGQtd2BAGfj5B2giHTl8DCmpiXpP3oOajAnZ6e7DmDvOaJSelZmP72Zm4ZmeLoiNjdZqBFdXb9VAdF55Hb+D2qNSpYpaZpWSlIzed/XWKbP37eGADUW467579FxqKhJBTZaQxYiafGVtmi6jVt1clGiy5nWGLM+YqOudOCb+NEKZQQDjxbk2NItBDBKEOZMfy9xDIZ1ZzGFGjJxl5i5jmwI6IzRDWIaKJgxfydBU1GxU38ztFD4TmQlIrZSeLqZLNCI1nb6nvBtNF7VOXg6bfTijXPmKSnI+IyoqQuvNeD8+lyRgIm1aaTRFpZ+VkZkGv0B75GS4iRZJ0kpMeztjuiQj8+TLczPkvQrEPyuvXWfSJQPs2b0Hp4T4Hbt2RpNmTfT7SRBqLVZRcAkMDBBCB8JXNChbL1IDGY6zEVDwHc3FJI8pfy43Cs46xN2ZDzljg/mRzO0s3mcZj0kUCoD7mFDmYpxrOn9/3mcspuZiOGw660a1AxOPpo0JQlB70adJT0/RQkIxjvo+vAeRl2dcV7t2Q3lfdo1xVs3F59Fh57k0g1zcvNJE5XrryF503EnQ5LgovDo4HZNHp2h5DIloEogLwYpgmlT6YimnktFYSNOsZQslJevVSHY/IY1ROhxo7eAYIOQxhhamNmNGM7QUS7iNjGjI5wx5bkT8rTL1rzC1gLkmTFKZH322jzdva15nRGSGOaRDzUiMgy0xVx8Xx5UNsfib5oxlLmYxPX+np7FhfSYfJM+VZ8mtVfuoliiSxK2hxOE7sWKU5o4EY6KxmQb3m+aIxDEiLCPhOMpq/WZASnwktm/fLIQQUrh5aNUDSWySn/c6E3obJorbJMiZAj6j1SIdZTMsP6N1z5CFC3Emo95YWqck/pFAhHkKE+BSPpjX05GliTJIlKfEYKc8Os4kT1zccV3TYWZ5EMuXmEA8//jxI8Y9RFNpS0gHai6j1SD7UXXtequauXa912H+VFdElXfBtjX+kpAc/s2opef13KYWYULy3kx004zwORs3rEb1GnU0gVnRyXZPJArJZ2oQo20QFyMsNxxkg0TURjzPNOF8DgnI+3H7XLL76+8bCRdEIBPmqZf2wSSR4fOo3yKaiGE8w3pGZMeOHReiHFMScWg6hvI0BTRHHMNQm5/KXQxfzCj/YVmPhweHkCmnT2BCGqRi2yCjARYTlARhQtIcch/f34go2ZMEcHM3ar63bduApk1ba/kSRxghyUzzw8XQOEbHQVPbcDFLi5U4fJYsJbXNXzXOzYSLItCVAB/HxDfNGZ1UlgsxKqNvYmqi2NhjGs6npJwShzVBIi+jOkL9BwnbOdoHieji6oYq1X2AwjDVEGZiUSOVzPV8HhOYa74D/RsXt0LxaXLFdwnUXrVbt6wTbdZDoyaDNIbTaxDFCMOpaYyoiq0VjbDc1Dgkakltw+2bkTQlUeoEIkqSiCOXsnyI4TxHTTU0kbHQ3EQf3Ksz7bDXBAsLmVDURqzjYnlT9ep1kJmVjsSEJCUNEzs8PFzJRC1D7UCtYz6XBAwutw/OLsD21SHw8DQ0y/HjsXKNCxo3bqpmydA2NE0+Shg2aTXM1BmTZgQRDArOrXFudhhfWsowcydzLJ1NI/z1UceZ4S8jJpoJJj7DdblC1wbVxZ+hFy0Lm3A881YGEk6eUvNEcpCYprky/C6DPASfSRKlnaiD5NgGCA0L0ciJpGQTDU5xwLY8NJ1sPhEWFq59rjhgFQsRWRDJ9km8hv4TScbSZFP78Ll8xs2udUrimhCIMElEoTMRmMNZ6GaE3Cx8M4r95SzhCp1gXsNNIRKDQXGi2fi9VhNWa1iUbExcna1HEpTEMQs5CdU+oiUOHYpWX4uFmeaYzTRnxeI3kTQkMOvfWPDIToYcPsYMy/luphYqSZqSpvLfQhwT14xAJih8htw0CwaJfKyRjZFQjHqogWi21ExIBEZysIbdxdkdsYcK1MzwGnPcQB6naeHAlyQOE5Uk2bptmxYfsGH6gQMH4eoVj0LEYtWqZWjSrLlVw1D7GMQJCTE0DgnE9zLNFkljEuffpnH+imtKIFPo1BTMzW5uxtg6JBL9DzqqXuJ/KIH4j/W+8p/FAUw4DzkvJZntnX1V87BA0jPwkN6X93QRR4dRHH0jglpMrxNicr6JN4Y4I+4I667scPvtd4ppMrQPF1Pr8D1I7pIm6t9OmpK45hrITAgmCktpac6YaCQF/SCW7Gr8rtyxaCUq68B0gCZhxLgvqmqC0/cpW2M/0hPK6v1YjUE/iIlPjUQN1LhxQyUPl1c/dMWIjx1wMuEY6tdvpOaJGogLfRwS2dQ2JmFs+DuuOYFMMJGYWPQtaCpIIpoNtsHRClpJQHWIhUh0pBl2h4ZGCHEK1Y/JyQY2L+dgVXZa+UrNY1Zp5Oax/xjnUM/Ve1erFYQaDbKwcCbryhzwxBNPqcYpUyZEiWQ4x8Y0mDbinB8XRCD6EVyuFkpqISYaW+ixtNcIob1FE1j7e1u1EF+FGoWE4sJ3c/coFtL56vVHjhyxajRj6Lc6zVPEgXbWYoNKFavgwx/T8NRtLkLDYrzbt7/4OqFCxjJCHpZeG5rHdIxtOD/OS6CrTZy/gulFjWBoIXchj6GF7rvvIS1ENCp3WZXBidYMQtB08R0r1d8tJOKcGPv0NwlkvSuO7qqPbg/sEo2Ui5zcLDzSyRWxxw4iXKKuevUaqOahqaRpI1ltmufC8ScCmYQxl9LCmWcZzi99IbME2CgT8kGYREVa+Ciah+ezXCg29qgShY3Udq2ros4yTRQjJ55LfcXKV/aQmDuulvhEHBnMEYei92g76qGfDFP/iaG74fMY9Vc28lw4/kSg0hbcn0lqbPMdmIj0QWi+aFbon/TqZUz0pg3o5RzRRxKSG/OO8hw2pH95yAHUbuiOiPDKqFmdI3wZXZH4HGdneyWitqzMz8O48VPkvsHqNNNU0txRw9nIc3E4a1XGWXYprrRw+RwuTGQuTHCaJUZPRgvGDK0PY12ZWb0x5udRqkn4huzvRUI0bdoC6WmpqFLLHa9+lAZvP6PP1P1tXCSiOjO66fp1q/jF+OabH9GwYUMtLKTGspmsS8cFE+hqkYeLqSXYMtEgkVFbb4xqz3bUqdpWKD7+pFa6LlzwB44ejdZIjARi+RC1EzULy3dYnmO0j2brQF9s37oJ+YXs1lMRb771Nlq2bKX+TsmyHRsuDf9YmWoevpIE4j3/vBhthcxeHYywqIWMJh9sfEYCnUJiYoK2H6LPw1B91qzfTkdjxn3P3FteWEuv+d687/vvDxJn/D41iyVJQ+LZcOkodQIZ96PWMYjD31xMLcT9LFE2a+rZepEa6NSpZNVC7AHLpqrs5UHtw65CM2ZM1euoUeQmeh/6TWwj3a3brTqiBn9T65Q0VyTRldas/zaUanMO41FMYKN1I3//nUQs4zH6nLHvPQsJjc6IKap1SBj27uAxnkMCMOwnGJn5WitkWY/FYgD6OUZ4bpTtlDRXNtN1+bgmBDL7jZnbxprmy1jTF6J2YftlTkxi1ppTG2VlGXVbNHEENQojNtbcszafPg+rIrjmM3jMJI5hzoxn87eNQJePUiUQYT6upAYyCGWs6c9QA5EgJIrR9/5MV2rjmDFhLQnBRmBGO2WjS43ZIZDEIkqSxNRY3Gfzfa4MSp1AJgzymJrnzMJEpv9jhPPmGMsGabimf8TrWGZjah+G4iQQiUNzVtJUmZ/He5vk4dqGK4NrRiCCj+ZikIeax6jbogljGE7CGP7Qn0dHIwm4kCzsk8YafDrQ/H0ugpjX2XBlcU0JRPDxXEgOw3wZAzZwbf42HG3jfJKDdWGs8qAGMstyuNi0S+njmhOIMEnEpSSJqJWM8iHjFU2CmCaKa/4meUzi2AhUurguCGTCJJFprkimM6/HtVElUTKqMhfCRp7Sx3VFIBMmkbiQSCXJQ5Qkjo001xbXJYFMmK9W8hVLEsZGnmuP65pAJviKJMu5iGTDtcMNQSAbbLDBBhtssMGGKwybD2SDDTZcU9iUkA02/AvAih32S+HcRTpK9b59up/Zn62njMYuxejUqZO24WSNIhu6sOMSxy3hyNts/HI1YFNCNthwE4BNLqdPn46NGzfCwcFFi9t9fBxEeXiienUXhIcDCxaexMoVmaJ0jDFrqHhiY2O1I11+PgdRMppiss2Lk5PRZMFsuvDX9i/swssZ/urXr49atWppW+BLhU0J2WDDDQx6LIMHD8aJE0no859gNGvkI3uzZTHr/DjedQFefjUWaSnZej6rA1NSU7Vj5R1PuOLOXlGixIpgb1dkzPvh6AIPcG778jh1irMgJWDx4q1Ys2a3eFNJ4PiUHEvbVEqmkmLLTu5jE2F6T5wntkmTJtrD5XywKSEbbLjBwHmHf/nlF+22xu5smZk5ePhhT7Rs2QEZORuQlZcLdxdneLu5YuGSBIwZzTln8jQko/fDvpccNpJjjt72qB2q1PJFZhrv7IpQCb/yCxNQbJ8pComzi8tue44zAXi42sNLnunjGAgPO47THoqEBDts2RqL5cu2Yv36fTh5MkXDOFNJMYSjUmI3Oyqlp59++m9hnU0J2WDDDYKBAwdi0cLlaNveD4892hxDPj4kSiVXFEoevvu2mXg4wXKWPQqKcnHgQCK++GIrMtLytMyH5T1UPlwzVGP45iTeS05unv6eMWOGdq08FzJyjyI1dxeSszchq/AQioozZa8dHOwcYCdRnLOzHTzdnBHo5oEAh2pyrAq639ofWRkOEhb6qWLiwmdw6devn3pQhE0J2WDDdY533nkHK1etwydfVYNv+XykZubht2+dEXeUHeCMoUYK8kW5iNdib2fRQbHZOY7KhwuVjLHmhGmcbY/dU4zOcnPmzNFQ6nJQUJQjSuoQkkRBpRcuR2JCMlKTgOkj7HH48FGEBAeDE4xwMEs+i54QvbhBgwbp9TYlZIMN1yGYLV95+RVEH9mDr0ZXRiqykJFeQN8Dx7bXwNxpe5GRkW7tkWuMBUkvx1wYerG7N/vKGW3CLRISeer0nUOHfox77rnXeFAp4L/PPgfRi6L06DE56BDKxFdffaUhm00J2WDDdQR28X/22Rfg5pmEtz8ug7i0bORkcso0exxd3xCPPvS8nvfW22/ij/kLtJaKs13Ru6DioafBjE0vh0NGMgTiPal03nzzTatCKh3kFa4WhbgSLo70ulrIHnv5jiV46qmdeOWVN1CnTh09z6aEbLDhOgBHNnriiWfRsh1w+2MuSEzNR252MQ7vz4FdYi/cd9/91jPPoH//97Bw4SK9lmEWC39NJcOQy8fbB/fedy8eeeQR3VeaKCwaDUcHDu/lJEtdWY7LsgVpxcfgaHkZHg7V5bcBmxKywYZrjKeeeha33+mOmu1ykZabiuJCR8ydmIxGFV9Al26drGedHQzH2rdvr14PFQ+9IJb/sLo8KioS06ZNP10AXBooxEn8OPUebFzij0CfKrBzTEGznnHoVL86ThUeg2fe+/D3qmI924BNCdlgwzXChx9+iDVr1uBU0imUr2nBM29VxrhvjuO+nv3Rrl0b61kXBrZy5lQN1xo//zpCvLeTqFO3KTw9vLBp8yps2DYT/xtUDs3L/qCzIv0VNiVkgw2ljJkzZ2L8+PE6wCxnNGd1OctzBgwYgB49eljPuvHwxptvwMvDDx073Y5Nm1YjJeUkEpMPYeinH8DFvoz1rL/DpoRssKGUkJmZjBEjPsKOHad0mHTWaiVLGNWjZ0+88sor1rNuPGzbvh1Tp05DYEAYWrXshPnzp2H4V59hzuw5qFe/nvWsc8OmhGyw4SqDDfssmAhHexbU1kQxZiG9sAiP33sYkyZNLtUymyuNYcOGISMjG3Ul/HJ19cCePRsxZcpELFq4EM4uLtazzg+bErLBhquIjLxxiElYgpDwsgiw90chDiEmLxmxR+zQtspIlGKN+RUF2yK98eZb8PT0Rfdud2LduhUSXqYiPv44Pv/8c+tZFwabErLBhquEpSvmYunCbejQsRsWLPwdmZZVuPsZN1R0+wAh/rWtZ914WL9+A2bMnIUyIVFo0aI95s6dgl27tuPZZ59Bq1atrGddOGxKyAYbrhDMrMS5hT766BPUq9sER48dwOGD0di1byM+H/Ef1Ix8WM+5UTFo0GDk5xWiUaNWEm654uDB7Rj36xjM+2MePD08rWddHGxKyAYbriCmTJmBw4eOom7dhhg/fiQWL1mI2bNn65g7NzLYHumNN96Cr08AunXrjQ3rVyKvIB179+7GiBEjrGddGmxKyAYbrgCOH4/DN9+MkNDrNmzbskY8hP3w9HLHxx8PsZ5x42L58hWYP38hIiLKoWnTtpg3dyr27N2BPg/3QZfOna1nXTpsSsgGGy4Tw4Z9DXd3bwQGBmPL5rVYsXIZJk2agOBgDq1xY+P99wegsBBo1qw9ODXtwQPbMWbsT6KU5sHb29t61uXBNomtDTZcIjZv3o5+/T5EpUo1UVRciJkzJ6Nc+QgsXbr4hlZA9EvYH+3ll1+DnZ0zbr31bhw5egC7dm3A6jUrsGbN6iumgAibJ2SDDRcJZpmPBn0Cbx9flCtbCfsP7MKq1Uvxy9ix2mv9Rsf8+X9gyZIVKF++Eho1bIV586eJB7QHt/fqiV69elnPunKwKSEbbLgI/PHHIqxatQY1ataDq4srZs+Zhjt69UD37t2tZ9zYeO+991FcDDRv1gFOEn5t27YGs2bOwNRpUxAQEGA968rCpoRssOECwPBkkHg//v4B4h200L5Ru3Zvxffff6dj99zoSE9Pl9DyfS3Xat/uVuzfvxMJCcexect6TJw40XrW1YFNCdlgwz9gzM/jEH0oGk2atEZhQQF+/30inn/h/3S6m5sBHDh/6ZKViCpbHg0btsTatUuxc8cWdOzUHvff//dxjK40bErIBhvOgZjYWHwz/HtUrFwZtWo1xMJFs5Cbk4kPP/zAesaNj/fffx9FRQ6oWqU6IqMqYdPGFZg5azrGjftVJz4sDdiUkA02nAVDhnymoxW2a9sNsbGHMWv2VHzyyccI5yyCNwFSUlIw4P0PEBAQjLr1mkhI6YC1axYjOTUJX3/1lfWs0oFNCdlgQwmsXr0Gs2bNR60adREWEYU5c6aiXLkIPPvss9YzbnxMGD8RmzZvQ1BgIFq16YJ9e3dg6dL5ePDBB9Gly+U3PrxY2JSQDTYIOKhYv34DJGMGa8O8jZtWYtXKpfjhxx/g6elhPevKg73Rr1bBNnO2xWLMtpGZmaWe3SdDh8Le0RVlo1j+0xzz5k2Dg70Fz7/wvDYvYAG8p+el9QG7VNiUkA3/evz66wTs27dflE9bFOQXYO7cqbj1tlv+NMohlQWzChcqDc7bdTnDcBjK4fKUD9+Ffbo4nvRfYWZrrtPS0hF/Mh6ffTYMoWXCtICdz1654g88+dTjiIyM1NEdqaQ40iNDTi8vL72+NGBTQjb8a8HM+dmnXyAioixq12qIxUtnY9fO7fjs888RGOivHsS5psg51/7rDRy9cdSo0Zgzey6yc7LRpHELBIUEo7AgG08++YQOqHbw4EEdIJ+gMuI88uebjfVKw6aEbPjX4PDhw/jvf/+LDz4YiLVrN2DD+g24977/4NSpJCxePAt33nGneEC3ioKxXmAFFQ6zyY2ieAjDcyvG448/Kd5PJCpVqYbaNRpg5uxJ6Ny5nc4Lz3MYfhEsqDbnLSvtHv82JWTDTY/p06fj008/Rfny5STcKkK5ChWRlZmF3nc+iAULZuBkwgmd+SI4OEjPv5GUzdlA5bJ581YM//IrVKxYCc2btUd2diYWLpqJiMhwhIaGqgfEBooMvcqVK6ehGK9r0qRJqX+/TQnZcFOCGYrlJRxAvmzZspgxYwYaN26O+Pg4PPLws4iO3o0lyxbgVTnepEnjG17xEMzK9GZGjfoJ27btQOXKVdG8eQesX78MW7ZswMcfD1ZPhyEa8fvvv6NsucoiiwNo1bIpata8NmMe2ZSQDTcVjh49il27dmlmq1ixIn744QccOBAt1r6ChCANERwUjBWrFsHb2wP/e+lFuLre+B1OmYWpWFgDNmDAQPkmd9St1whlgiLwx8LftNd7z563oUOHDhg8eLB6QVTQXDp37ox69eqpB3StBty3KSEbbhpwTvaTJ09KiLUAO3bsQGGRHapVrQp3N0+sW79GMmJv8Ygm44MPBqBSpYraQO9mwe7du7Xzad16DdC2TVfExBzC6pWLsX7TBvw2fZrKZvjw4QgICBQl5aIF0awB6927t4Zj1xI2JWTDTQWW/yxduhR2cERYeDiaNW2vY+EkJhxHeEQY7rvvXg3VzPDrZgjDWMs3ePCnKBtVFg0atMSy5XOxbfsmODk6YfToUdazgCNHjiA5ORlBQUFaLX+9wKaEbLipsG7desyeNRc1azVAQGAQli6eh5jYQxg5cuTpauibCRMnTsbuXXvRsFFLuDi7YtGiGdi6bQtef/01dOp0/nnsrxfYlJANNyxIXdOT4fb77w9CYEAA6tVvgU2b12DdmuV44cUX0KxZUz3nZkDJ7PrmG30RFByIli066bAiGzauxr59ezF3zuwbanA1mxKy4YYDwynWArEwlplt+rTfJRPuQePGLXV+95UrFsDewR5Dh35sveLmAbPr5s1bMG3q76hcpSqqVqmLJUvnSPi1GXVq18I777xjPfPGgU0J2XDDIj09A0M/HoYKFcqjarV6WLZ0rmTQ9fhy+HCEhpbOMBSlBSpedhf57PMvkJ2VgyZN2onCTcOK5QuxRcKvb7/5GlWrVrWefWPBpoRsuCHx/fcjtUC2aZM2OHR4n4ReK9CsRTM8+ugj1jNuLrAx4XvvfYCwsHA0bdoG69Ytx47tm5CekYnx43+9ap1gSwM2JWTDdQ3Ss2QN1pHDRzD6pzGoW6cxnJxcsHLVQsSfiMOPo36Ek6Oj9aybC8uWLsfiJctQvXodhIdFYeHCGdi5cwcefOgB3HnnndazblzYlJANNwwGD/kEXh7eqF6jHlauXIQtEnoN/GDgDT+76fnw8ZDP5K9Fwq+2OBEfi7Vrl2H79h2YOnUy/P39jZNucNiUkA3XPTgD6OLFy9GqVSfs2rUF69evQr16dfHaa69az7j5kCFh1hBRulFlK6CWKN3V1nGfOdD+Z599Yj3r5oBNCdlw3UJnuPhwCCpWqg5PT2/88cfv2vJ32rQp2i3jZgXn/Vq3dgPq1mumbZtWrPgD27dtVa+vQYObY3D9krApIRuuS4wc+RMSE5MlDGktmXAB1qxZiZdf/t81GX60NDF48CdwdnRC42ZtcWDfLmzZsg6xx49hyuRJN63itSkhG64rsLxj3K8T0bJVB6Snp2DxonnIL8jHmDE/3RRdLM6FxKQkDP/iW1SoUBmVKtXAipXzsXvXDrRu2xpPPfmk9aybEzYlZMN1ATY8fO+9gTr1cFRkecyb97t4AZswavRI2Vfeeta1RWLiSfz887fYtGkPiosk89g7qGIsLi7UsXlycrJRu3ZNvP76WxfVN2vKlOnYu3cv6kv4BXt7LF82X5TxVu33VVrT7lxL2JSQDdccP/44CgkJyWjevB1Wr1mMtatX4u577sbDD/exnnHtMH36VEyb9psoGjYVsO4UZGVl6WiELLfKz8/X32zFzTIcFxcXHRaD7XeqVq1uveLvYNZjVxMOpM/B9fft3YmNm1dLprTDN9+W7rQ71xI2JWTDNQNDr/ETJqNl8/YSjsRj+fIFyMvNxy+/jrlmje/i4mLx9ddfIzr6iCoUM3uwxTJ7oKelpenojMmpR/FO/+54vM8XeOq5rpgwZh8cHe3g7u6uSsnb21uVkbu7m85wGhhojNpogiMfTpk8TZRUTVnqYPGSmdi4aT1ee/VlUcYtrGf9O2BTQjaUOhh69es3EFUrV0dAUBltfLdlyxYJP0bqIOuljUmTxuH3/2fvKwDsKq73v9W37q7JSmwjGzcSXAPFraXwL6Xtj5aiBQoUDw7BNUghBHcPxN02stlks+7u7rv/8828yb6k0KIx7pfM3vvmzh27c757ztj9+DM5cxbyG9xPmtoNvz7Bzd8bGzsQM6QNjz56D8alfNunkbsxKmU4ykoblMZEMuKmYd7e3orMYmPi8cSr8QgNisKrTwcIUfVgxoxj0dzSoMh3wHU7brj5XLi5BsLF2Q8u8JWjJ5ydPODq4g83lyCRVps9rcMLFglZ2K944YWX0NTYjMkTj8CKNd8gbdMGnDJnDv7v//5sD7F/0NTUIGn+TUyoXqXlUAyM4yJYkk9rSzfihpfg5juOR3Nrp2hr1WjpyERXX4sQE9DRxmmE/GYZ4CLE4yQEVllsw4cve9BXjWaZz/GQ1EaMGIppU49X+zyPHz8T6zcsw+YN2zDnD58icXi1ROYEY/Ex3n4eJe5eca52xZAERyVRC63+K5fhLKdh/mcg1OtP8PU4UsL8ct9K+7lhkZCF/QK18vuDj+XtfzRKSguxds0yJexvvfXmL7St6AAqGz7G16vn4YhpR6AwvwkVNfmSdhHyM5xQVkCNa5B81B1y5G6LHf0ZGJpSLB5OcBc+sXlqpzZilKC9PVr8uzq0Xx9/2/2Fz1BaOICM9UGorexH30AXomLdcdxR5yBuyFCkjp0CD5sHVqxahLLybPztjvfRLzeTSOzZEO1Hx09C4qA8CajPfo0HhmM6/MHfvNYieamskLQl253t1MSElMIHEBYBhAQDnu5e8HCZhOTwV+Dusv+1zf8Gi4Qs/KJo54TDuQ8gKXkEQkIisGTpZ9gmptejj85Ts55/Kjq6M1BWdw06+hajotaGjYvnoKKkBwPOLQgICIKvnw2dre5ob/WGTwBNq17U1TejutQNjQ3tingMCeqV6i4IH5qPyORCdHY4gR9fjY3XLiRMCMFNSELCUmqaGoGSMo6aAUGhQGQ04C3Cb5MArsIgdN3tQfj41SsQHh6CadOOQnrGZtH+NmLYjKWYcFQWBvq19kNNyluc6fxWRCPn/XLs5bn2VmHtQfYiK+NH8Fz4U13nvaJ4Ii8bqBdlK344MCb+bExKelcHPghgkZCFXwxPPvkMOrt6MD51KrZsXouNm9dhzNixuP22W+0hfjyefe4J7Nq1U4TXD64uXnBz7xFzSF8jmRgTi/1P5rfxM+A5zSTjzDXzu6/XVcisDhHD12DKifloa3YCP9MVKppFkJCTu5J23qDJoqlLtJBeoEfUmgGnAexafho6a6chZdQY0UpisGzZZ9iVkYsr574NN49uRSx0nRJesjZINBIfo2Z5yI/9EmezEF5dLZC5FdixScivYABxotCMnuiEGCFIngf6S3hRnbokvswMITVfISG5d0AippbWWAdES9gwIUt3G/M8gFDbdEyIWyyEJex5gGCRkIWfHStXrsbixUsxcdIMEZ5GrF23TH0F4/XXX/tJiy45OjV37lx17uHhsYdECJ47ko1xHDZ3bOLf1dwdSYjgKTup2Tnd2dUJdzcP+ATWIjimGOFDKhAaV4tQ0X5qqoWsROiZC/8AwEfMtt7uAXz+wvVCPOGYMf1YFBflY8PGlRjw3IgTL1knpKLzTCjCEaIhUdCM6hIiI1lsWiFu5QCa63xQVtwq4fhRwpHIy8tTeWWHN+dPbdmyRf2OjoqR8g6gqJijejYMjR+F5LE5OP3SVgwdCZSLmVZTLqab5HXN18DEI0Szi5S8yj1nzXoBMcEHbkKkRUIWfjZw+Prhhx5DjNguQ4cOx5q1S7AlbRMuvvginHvuufZQPxzcoJ0fL/Tx8RFi0OoOCYZN1zjz25COoyPM0ZG0/pN49HfmWQ6OiPG3q6uL+iwQR7jMvQT393ES9hiwbcVpf9omJCXXnAeQvmI0uiovwLDkJCQmjRJCXiTm526ccOkHCI1uRIcQTUuT1JUQTVEOsH6ZaC3bJJ89QWhta5B0XDFmzGgh7WI1B4nlOuKII7BhwwaVflhYmPpgYXZ2thp9S5Z0qLG1tVfi5AuqceTpLaIxDaBVtLbk0UCrpEUzjJ3oDaJJeYjC4xtIs3IADTVOGJ94LY6cfBPcXUW9O0CwSMjCz4J5855QQjNl8mxUVZdj1aolaGttwUsvv6jmy/wYbNq0Cf/+97/Vd9HZTOm+i3wcHUF/R8Ih9iUdgn6c10Mti6abuYdHDrNzdMtxzhJJjnETxp9h21p7ERLmi6jIeKmDmUIobVizZjFKy3fhols+lzDAJwtc8NbTwWhuqVb38FtfnJrAeEgsJDpqjMSMGTOQk5Oj8sVRtrFixnJWNq87O/niyKODcdx5eRg2qUnqneUSss6GIp0COebvBk67SPImcdk8hXCq3bBxiT92bPBDd6cLbB663JmZmUqrPJCwSMjCTwJXfK9auR7Dho9EQuJwLFvymZgIm9UG80cffZQ91A/D559/js8++0xN+DMCT7CpOrpv86Nw/68jUVdXh5aWFvXb+JlzCiWJk+ckCB6NhmXCmPBEV1c3hsQnIjwyChMnzMDmzauxVcykIROWYMLReZC7IBYSHrrKBW31k7F9uyaeUaNGoaKiAo1isjKu8ePHK62PZMP0eZ27BtTU1CEy0hM33NOBqJQaFBc4Ka1m1ASt3dRVknQlP/Y+JGeXAWRt88SKj8NE4/KAu03n04DlIMLFXFyxQuy+AwyLhCz8KFRXV4v28xQCgwJw5OyTxDzYhfViW3R1darP6/wYvP3221i2bJkSeMI0Tccm6njuSAbm3Ggnhjx4pCbB6QDMsyE1x3sZJ4/cNJ/aCEfL+NtcM1oV4zJhiYGBfjHDvBATE4cRI8YgNDQcixd/hvT0DJz590/hE9gtaaugos0B5011QWLCJLmeruKg9hMcHKw+1Mi4k5KSVB64jkzoBPFDfPH3uaUIi+tCZZkTairEW7JfUqj7jM69DHoKgW0AeTu9sPSDcDTW2uDmzjwO5pX5N/ViwGszZ87Eiy++aPc5cLBIyMIPxr33PSgqfQ8mTJwGX98ALF3yKTZt3ojnnnvmB33NkxMCX3jhBRQXFyvhZz8LnWNnMoXIOMKQC8GjCfddR4ahxmNMLUd/g+8iHwNHPzqGoykTFTVEyu8twnycaCxlyvwqKChAgH84Jp/+JiLjO+Q+5lm0pTYnXHKsGyZOSlUkwzLSzIyJiVHaDzvAfX38ER7lhr/cXoLohF709ZL4gBaOjFUD3V26T2egfwCd7S74/PUIFGf7wsPTWcXHfBnCJHhOf5bNlMf85rWbbroJF198sfI/kLBIyML3Bld7b968BbHy5p869Ug14rN501qMHjMa1113rT3U/wbXUn366adKQ2HzYwcrO4J1Z699tMlpbzPMkQSMkBmYJkx/OsZr3vwkH8bLNAgTD8E+HwqkCetIcOwLYp5MnIS+t1+E3R3RUfEICgnGtClHYuWqr7Fl6wb0dPeoxagM19XhhBnnvYmwKIlDou/tdkJrk9ZK6qvc8dQdbkIknggLC4eTWyP+elcFQiL6UZQNbN+ozarJs7WZRbh7DKAoyxVfvRGN9hZPuLrpuAhDPgTLQIKkX1z8EPzt71fhlptuQK+U35STYJgFCxZg+vTpdp8DB4uELPxPFBQU4umnnxPTKxAzpx+LpuYmrBbBy8rKxLvvvasEVgvoIBnwfF+/559/XpkiFBD6G4Lo7OwQbcRF4qnBmpW5aGrogbePC6JjPURw2Edjk9/eIlT+Iny+EpeXmjPT2Mhh+B5xfeKn02FeSEJ841MwmYZJh0LIdI3mY0iHzggoz82R8bCz3eSXcYaGRqlRutTUKQgMDMbXX3+EbVu3IDgkSIUz9zM+kpXNrwjxqcvgEyBqjFziFiB0nIEdHGbXkjqB8iKt8WTvABJT9ORHmlW5O2z48nUOvzO/g3Vr0mCeCB6nTpuO035zhvrNenjwgXtx62134sbrr1XX6ZhHorW1FStXrjzg36EnLBKy8J3gZLbbbr0TLs4uGD5iNIYOScayZV8gLW0jrrn2ajV0zObjKBj7gv733Xef6mA1IClQM6GA9/Y5wccrH0u/KRcBcZJrAxia4KU6U2+4ORmrV9bhvN9GI2tXC8rLu/DJh5V44rkxOPW4DSJU1KL6ERXthgmTpwuZ6WF0xs90mQaPFD6SEDt7KZyGLPZ1juB9HJ7n3BsdH8R0Gqrm5xx77BxkZm7H+nUrUFpaIgSkh7cZr9HCmDb7oYjmpi4c/4ePJH1ALC4hVfGU5JgkJxFWldHEAly5zEzSKc5zxhcL4sTkdReydFHpO+aT5Co6IXy8fRAdHYPs7CzMPupo0U6nY8GrL6s8zXvsadx6y4245/6HcOett6CtvU3dZwiVecvKylJ1cqBhkZCFb0VZWRmeePw5REZHYvrUo7BThI6ml83mppZcsNlQIL6r+XBo+Z577lECRDAcHc0Akk9PjzMu/RPw4nOcYyNakGsfmpv7IRYNOrv64ebqjIryTkTFeODMcyJFC/LE2wvL8OBjKVi+pBbvvV2O9WsbFHFRqI887ih0tGvNgMJmnBZgvTqeAkiCoDOkYwTbwLE89Gd8/v5B8PMLULsepqRMUNrP1q0bRStzVevAKMhGK2HfDtPVEALs7ceRF36FsNhW1Fc7Yf1S4MRzgLoqiPmmiYjrzzhB8cP5Meho8ZX7qNnpfDFOxs18GQKhu/3OuYrweE5ive+eu+Hl7YXfXXSJGlVk2KeffAJ//dsVosU+gSp5CZh7GR/rhSR0MMAiIQv/gQcenIce0RwmTZ4tWpAzlq34Ctu2peGVl19Sk+W+DaZxr1mzBm+88YYSAuNPR/KhNjIw4ISQkCZ8/P5WJWTdYov8c8FXomXF4y+/Ox9fnH8MIk87A7876UTkTf09QkbNQNkzf1ELMt3c3RAQ6AZfP3dERrmjoa5bjjbExo0GB5RcXLQGYtJ01CAosDwyjwTPDXhu7jHnPJJMIiJi1ZD9rFnHobWtBSuWfYXM3bvEP1wJP8PRtDF9TkRvrxOCIqsw65wVUn9c0Ko1Hppb33wEnHQuEBLOdAfw6asBKM6KUJMHxUfdb/JgwN+cBnDtP64X7Wsdjj3ueGxYvw5Ll3wj9deFO+fehyVyPnv2UVi7ZjW++for3HPfg6IVvYJLL/sTnnvmaVRXV6l4CMZ9zjnn4K677lK/DzQsEvqVggJmBNLg668XY/nyVUhMHIYxoycKoSzFlq3rcfIpJ+O3F164l2DwnI2a8ZBwnnrqKTXxzZF8CBIPCUin5YyISL7Ze8SvU7SdVhGONtEQ6kSQe1FZ0o0h3c5Y39qJgYSpcB0yBsPKX8H8uVUornLBoy8EYt6ttbjt0SBs2uaJzo4+/PP2qdi43lsIQZstRgvhkXlgfpg282ocYfJPZ/Jq6oRHH28/+AcEIzQkBEfMPB7rNyzHJtEEW1pbRNPwVWUyJKfvF9IT7W7SySuROLZS6ET8xZfctESIJyAISBgpoSR7OTulrt8cIiE8JH+D2o6JS5ejT4guCtddf6PU6y58+P47uPX2uXj7rYU49/wLcfON+nNH1Cpvv/NuvP/eOzhlzmnKdA4MClK7Pj7y0P3KfGQHu3lOjJ/nN99880ExMkZYJPQrAxsg4UhAfJPfece9CAsPVWudysqKsGHjalRWleO1V/+9V1jTiAlqF8888wx27dq1VxiipqZGxcuGT0cBY3jz2/SdiLdAC5+Ol0JJgqDZpLekCAgQcnDpkuutaG4S4qpqRHVlq5hqvnC3jZF7db7oSA7sdKYgm/RUCpKQI+E4gunyGsHrXl4+CA2NwLgxExEsKss333yM9B3bxSzT5OMYB4fRgyLLMeOsNfD05P2SluS7tVkvl2C0/C2SJlqPH0pzIoQwdV0xHtYBj0zf3z8AF/+/S0VTDFF56hVyWvDvl/HHP/1Fhdm4YZ3aefL4E0/ETf/8h5BeL048eQ6OPPIo3CSkdO0/bkRdnZiq77y1RzMzeWX8jJPpkbi++OKLg+bb9RYJ/cpgGrzBIw8/htb2DoweNVZIKBorli/CprT1uPeeuUhJSdnTiM19bMhs4DRRbrnlFjXRjtcGtR3d4PfFvs3MxOfob84ZD8mDadCRVL4rLI8MS9KhRkEwLP00yQ3mxfGc9znGQfB6cHCkaD/BmHnE8SgszFadz/mFBfDy9Nhzv9yJXtHYqPUkjatCXZUT8rOBQjEJZ58MiJKnwBXtNMW+eC1OyIqdzNok3FfzYV5bWpox994H8c2iL0UDXY3RY8bi3PMuwNy7bkPysBG4TIjowfvvRXNzE/51250qft7Pe++64zZ5Jt3Kj8+HfrzG50QiNuUjSED/93//h+uvv35PeQ40LBL6lYGPm41vzeq1+PTTLxA/ZChGjRqP3bu3Yfv2NMREx+DmW27aq+ESjr+3bduOF154Xqn6JSWlqKysUN+B7xEiIGEYODZyc86jcQY8/65mSH8KLI8mDH+TnDy9POHupncu5DUSEQWQgmfiN/fs+9sxPl5zdXVDuJDw0KGJQr4TsXzFF9i+LQ3tbW2qA5ph+vqcEBhehZlnr1Kjd2X5egIhY+EMZvbzSFWqofVv3vdF7rZoRUSOMPngkekbLYznLhL43HPPw5hxqYqoHn7wPt3RLdfm3vsAHp/3MGpra5SGlCDPrbyiQsqsNR4TB+vGaDymjHSsEy7TWLx4sQp/MMEioV8ZSktL8dRTzyMwMAATJ8wUk6sUu3ZuU/05C15/VRGLIxybB8+XL1+Of/3rVnvj129xm00IQWwRnnMUisPafAvTcXIffxMUFI4kMQ2Ontls7nJdXdqTDs0wgvEQRmj3BsNqoTPXKXjsNGc+KMBGKPc9GkeYe/38AkUDCsW0KbPR09cjZfxKSHmXXNf54Cr1aaetxtAx1egXImK/DrOZtV0vFJ00S2s/rS3Axy/FoqfTR9L4z1nfJh+sJ3PNEAbBiYtXXnOdmJuVamP8Ba/9G5m7dkqafbj3gYcx75EHxRxtUnHwPsLEbbQrgnHz3PibMJMnT8Yrr7yiwhxMsEjov6Cnr1WeaJ+85f3tPoc2nn32BdTV1iIqKh6xcYlqn5/srJ2qg/LEE09QYUxzYKM15zzqfZdrcMbpp8vbXWs75i1unCYhPQRuBEIPjbsqDUlPJHQTx2taQKi9kKx47OVmymprLz2KZeIg6XBUjdLPHJn0CMdzgudGsDmpkM5R6HlkGC7laGltxbixE6U+ojB9+rH2hacb1DybgX4bxs7ehXFH56C3R+KX/xzp4kTDsgLGo6KDm20AaSv8kLY0SjQgnTbToOZhiGJf0N9RYzT5JUHfdudc3H3HrTj9zLMxSszhpx5/VK15Y5zGMW7WHY+sNwNTF4zL+PM3y8/wv/nNb3D//fcr/4MJFgn9SnCnNG5vLy8kJ49FfWMtdu7ciq7ODjz55BP2EBqOzYHCwUbMVd5cZ7Rt2zZp4FrTYR+QefuykRsCMo2e5+Y3oTUbQ1jKS8Gx9XGI3cRF4tLxaDKkUPELFdTAenp6Vdz82CDjpGlm0pEYJbxOg2EIXmMcXKZhhJOdz2PGpKqFp+FhUVi2/Aukb9uF8SeswJDR5SgvcEJ1BVCYBRxxst6PR6oLorwxSbVS/eNXIlBfESDpaHIwZWe9GJh8mTyYPPHc3GPOeR/NrnkPP4hWUasMOTnGx9/0JwGZ+wmGMXVHUifMdRPHgw8+iNNOO01dO5hgkdCvAE88+TS6OzqQmDwGzS3N2LhxFf546SWYMGGiPYSGaQo88u1LoX300UeFsDKkMes+BsJRsPYGyUmbYZqkONSsBcE4ggdGpX8zzr2Jib+1r86LTpdH/h7UlCiI5kjhYzgKG4mqW4iqTwiHAktQ82C+XCXcqJRUxMREY/q0o1FWXqw6n+vbNiNp6mo010ncLhRqIR7huLydQPwwIDyGSyGkXsps+PqtSPBTPHq5iCYRpm/KZ8hjMO96NjX9+dvUhdFo6M/f5h5iXz+e88jfvGZIhzCERBgCIniPAf3feecdtV3IwQaLhA5z7N6dhTffeAtD4hMQGT1UzXc56sgjcNRRg3v9sEFzZbaLNObS0jJpvCJ8eblivj27lzCYRq+Jg9CCwTAa2t+0KF4jafC3gzxIeoNbr2ohZP8Jrwy+2XWz5PlgnNrPkJE51791HgbP9XWtOfBTyiUlJfAUUp11xFGIiR2C0aMmYM2ab8T82okxx3+EkJg67Nyk5/VQaQsT0mmnNS7xcMHpui9iRBsSorFbiCafjJ9l4G9DNOYaj3TUvgyZ8GiumTya8LzXhCPob/zMufEnTDhj2hkC4nXHNJkvmtM7d+5UL5aDDRYJHWbg4zSNlHjllVdVZ2Z8/AhU1dSgD9sw53R3tHftgK/nZCEfLzS2Z8h9HfDxioeXLUIatbeaeJeXX4Ed2+rENaCmmvNvXOWtyzexEX7tjNAbZ8iAR90pbY4Ej4NCasBT/dMu5SoOrdloxzQGyYUHnZ4mOS2gOl366zypkOr+4cNHISkxWe173dnVhQ3rlyM7ezfGHf+hkA01OElZOJZ54OhWUbYbNi2JVEPrEjsjUsLMuJlvk3dHUuE5hd+QkQHv4TXmg1qL8TP5ZHjHe014XmO8hlDoTPo8Miwd4zXpmevmXjoS0KJFizBsmKh0ByEsEjoMYVaMu7q44eMvb8XIccViSrTC5jwGvf092FXyIbIqc6WhimC5OyHA5oGqhh7UNlHYuewA6BSh7O0ZgLuLE8L8PTAsOhZJscMQHjIEne1u2JXRhA1r6pGX043uLmpJFMZBMiKk/as0uDzBsZXRX4MnvKA9tL/juYGjuUZh1z8Ypx596xMtQHdyG9Iy+fD09BITZJIaOZs0cZb61nv27gzU1GfDOzADrl61sHn1wdl1ABkb/MX8CpCySPySZ2fuIS3xs3+KYJ0SjNeYQBRy42ecEX6eOxKSI7HwaMwx+pvwjvebsOY+OhMf76NW49g392338kiT+uSTT1Z5OBhhkdBhh25U1q1CUfnrCAjwgL9vKGrqCpFf+w3KGprQJeTS3yuN3ZVCAFSWiCZUHAp/5xjEDB1AcEQT2nrqUFLZiZbuLtQ0d6K+sR8tLfJG7hBiousbgLfnAIYneWLOMXGYNm4YXJ180N3TjdWrmvDOwk60t5jtUbWQ8tyQiREU/tbX1EFB+6sz+1FfN63UMexgGNOE97ooBOSNUSNHISoqDmERsVi/bpmYmTkqDppVDQ1VKC8vV/tDi5GIPhFYJuQoERR6fouMcbMsg/nTxMPfhhxIBjwaP3PdiBjPDVkQjvc5EhF/O/bz8Giu8x46jjTS/OI1OsZjwhvQ7/TTT9/zhZKDFRYJHSZYvuIrpG1ZgxFidoRH+ChtZsCpR97w7SJczfKka0RPyUN7Z5PImzdCQvpR31SJdaudUVMWg7ZmDp2zIct9NLcodC4D8PVvgndIEdr6i5BT0IyK2j71SXSRCY6YY4Bak0R57PEeuPuKh9HYsgTeXsHo6WvAwoVF+Ow9TvTTHch0jsJsVrcbPwNeo9+3gZccW6wKKjB+5rfN5onRKWPUVz+cRBjTtqxDfm4Oamoq1exkCjBNRE0W+h5qcjT7SDo6HuaXAj5oQjmSCM95v86vzjevmd+OoqXLq0nE/OZ1kg3zYkjEhOFvE7fxN/GRgPRi4L3TMnmj4/2RkZH45ptv1PWDGRYJHaL46quv8PXXixAaGoy4uFi4i9D5+eth3bYWMSlEkPq44ZewRP+AvDH5BT2nbji5NsHZrR6u7i1CUC0ozC9B5s4WuAz44Yij4hCX4IXczE7s2DKAinKSA5uHCKewGldyd7R3wdWtF/4hbfAOrkVhdQnGpoTjzxelIsAnHh7uMUp2Gxqz4eVXhkVfduOZR9oVwdFko6AY8vnP495Og+f2071gPHXz1a2Yfyis/Rg7ZryQcZTUTTI2bV6Fbds2o6mxUS3m5NKFbtHyWFds/iYt03/F/AzmQws2hdqQhSMR8cjfBMMbbYjgOf1MeHM04Qj6MR/myGu8n2aWuZdHcx8JiH08xs+kRZi0eY3nGRliblLdPchhkdAhhH/+85/qEzFnnHGmWkzZ2dmlvszQ3dMJH99mNXO5upKLN3vUm5JCo/pJ+vvQr4bLOSFQCIUvY/uMXs6pcXbpgbtXKzx96+Ef1IGujh6UFnXA1TkMs49MxbSZodJQgrBzqy8KC+tQVyvmWkkJNnON2bwEHDXzUhEWH4mUgtWHmvoSBAQ1ijgXiMD04pILdquvl5p5QNQ02O+iNQ4taEbYvo2QBonIHPfG3i14AEFBoUhMSMSwYWNQWlGCLZvXoaioQNUJNZ3OznZ1bkhI3SXHwbQGHS/rvDHUIKHwXgq4iYP+BOvbCD79SAY8GoIx6fDIujDEweuEiYtH85sw5OJogjEd+jEOnvNIcBh+4cKF6vxQgEVCBzluvfVWtVTixBNPVA2N83y8PLnbORtkF9xs3UIq7SgtaUZzU4c0Tt2YKYzUXCg4e4RfBNzVjWaXq7xR3eDp6QFvbx+1CZafvz/8fP1UZ6e7u03CuAup9cHm1Qkvny7xo9B2wuYegMBgV7i5+sDVxXePkHBOkKtzPLoH3seASwlblhLcBS9n4YUnSkVT0yYZ86EnIhpCorAPakl0FKy9j/qcsB/2/HaEaclDhiQgKjIGw4ePxeata7Fp/Rq1JS21C3Zi88j5THpqgBZoYjANnQ/6D6avrqg8k2h4NMTBMDynH4nAxGPuN0Rk/AiGoTO/TTj+pr9jeP42aRH8bfJg7ud1fj2DXzrh9UMJFgl9C8yDP1B44okn1CbkkyZN0ssLxIWGhqqRHqBHTKlucACnq4tvP74N+Qi1UNPs4bwRfyEVLlkoLi5SywG4Fsn4cYaxXkIxSAwsrymzEQDjx9/UHBYvXo7JxyxG4tBKhAXcjb4eTtrzhs3DHb1OS4QXm4X6OFdFBFHO7rptNT77oEIN7VPzIfmY9DTpaNNGkxLT0b+ZpiElEsBg/ky+dN40eGT5dV4pjMOHpyAuNg6xsUlYs24ptqRtRFNTg3quFHRqE/tqQgY6bqbD9E3/DDUbtglNTHQmnzzv6e3W5q68AJxVXiUOiZbfo5eQ/DCrnDN/LB/j0nlm/Eye5WOeGKeJl/mkP9OnnyEonps8EDQvH3roIZx99tnq96EIi4QOEmzcuBHXXHMNEhIS0NbWKq5d7SsTFBQsDa8Xnt7y5hMh7enmBsWiqYhgu0kjtXnY9IpyT094enjCQ7QbajMUMr7xSQAUbn7fypFsuNeP6XdgHwN3CmQ4Nno2eAoJ/d9+521Js1eRIDUmX58gpM5ch+HDguHUNwe+gUXSitokPAWrQ1y/mGttOPOUD9DarDUAOq35kDA5w5nCqImIedLXB4/Mk7lvb8cwTIfX9ZGQ4PajNle4FGPYsBFIGDoSi5d8IibsZlRXV6rrBAmYdVRWVmo3b/S9BI/mN/PKdCkizCv7jJiHrq42uUbNROeTd5JueB/z5cw46ClBVDzGT7yYbUVUvEv+9/UKuagYWPe6XEzPkXwIlY7EQfA6XyAff/yx+h79oQ6LhA4g+Ba7/fbb1Xe32MCoYnPXvoiIaCGWPoRFdooZ44L2lhBppr5Ko2G/D4WIjpug883KBkrB7ursUhuaMy76UaBpbpkG3C7X+F11SkOv6ifSk9xIetwMi8TFrSO4Rozbc+j7vREYyD2WxWTz8xcBH4GFbz6DP17ZiYnjfofAIGoNXeJ65N5OVJb545V/v42P3qyEi6sjeej8UJgpQIMmGPM6qBkZEtJHc93cq0mI/jxny6VcGuHkRmrUeE46+Qw1MXHkiFQsWfwxVq5eKf71KgzvI7mz7umqqvS2p4pE1GgZiVObrPRn1ExHm3EddgJlmbU2QhNX5UH8eD9/MDfOpmwsA8/Ft5s7D1DaJICZNc7fvM57dDnoYRNyGpxHRJgy8gOJH374oT0Pg/6HMiwS2s+gkPOjfw8//LBoL7rvhY0tMjIavr6uCI/qFH9ntLcGC6l4qUZPodu3sSkBkSM7nbnYUXxUwzSOhMUGTFNOayA0LWiK8MsRWgDoKDy1NVXYmZmO1pZmITabaAm+ape/woJCJajDhg1Xm2lt3rxJ4nIT7acaC9+djqbGUQgNYx/JACrKRChcilFSUoCRyWfhuqufxca1VZqIFGkwX4NkwzwaYqGfMdXomFd9rq9p0tHhTRg6/jbgPdzYS3XUi4bHzwhRCwwPj1QTFRmeneksjwG/FltVVQMfby/ExsWrMnN7EX5Dn2vnfHx9sH17uiJ7F0V+ug45yYiajXhIrWviYfxkK2o9DKfKI0dqWtwPiNf5XTKKG+cjkaAYD7XbAT4LeSZc18Yy9faxv4fldpPYXSQ/rbj88r/in/+8UT1TxsU0DhdYJLQfQA2DjSc3Nxfr1q0TzSJQ/LqFdHzEucHbj0PYQiYtnuhosylyYcPWr02C51r959PiJe4hrDtaNZnwLUxCYgOlGaU1Jn5pk29s/calMGhBEeIRIsyT/HT3MG8cQaNppvshqDHVimY0fNhI7M7aBV+/IFRVVEv6FBhnnHVJEf72p/PQ0BiMzvYQ1DRuFXOxS6009/H1QmhwEnrbx+OkEy5BW4sWUEdi4VETip2AeFRaE3/rTmsKMPNpiMcc93UmXoLl4Dm1N+7Nw/KzyCT+xsYG0YaaFfGYeiNBjBw5SuJwRnl5qfoSKjdnIznweltbi8RHQtH1Tm3JVeKnwsNfJo/qyHwo4pDwck+3mLBmHhKfdUxsvCJE9tdVlNdgeIo3/AL7pd760FTvgoytXWior5N6L5e0dNwcOGhr78DatZvU+jfWAeM37nCBRUK/INjI2ei4BSpn5pr5Hf4BYlZ5dArx9KKzw03edOznUa1cE4WcsPFyfx0Ot3MvYRJMXV2d0mwU6Ug40xBdRXB5nf1DPl4+auc9vl17xdHkopnHe7glB7//pe/lnfp+Cm5XVwfKyvOFRLzV6FtBYS5CQ8OUQMutKC3Ll7IAJ59ZjLPP+J0IaCIa2zaIaeMhghkoaZMoKBzc8qITkcG/x5q1i3HJhU/v2WrDEId2hlzsWoMiIO3obzTA7yIf48x1DW0iMT3uIshRPv7mnCCSNvvBWH98DjSHWC8kXGqiDMcXBYlMjTyp+LWZRu1Hcq+Isp/zG8TfVQiH9ccaJPm4SF7przQfvhAknKurTUguZc9zYto0bZubJS8tPeiSfJFsvHxckDC8C0ef1obVi2yoKIiFp5eH6rOqKC+Sl4A/0tLS9zxzE9/hAouEfiEUFRUpDYjkw294+fj4ISDACTbPDjGzXKURcmsJTRAkmR77PjkkDSUIciQoONxMjCRCITEN0AgeBZj9NXy7q7j2cTQ/+PanQBvoOPjYnVTczc0tGJoQL+ZXrppRzcmPlC4K3AC4ZWsHJszoxNlnTkV9oyeaW3cIOdkQEpwgmgO3knBCcVGTlKMPQ5MCRVhE4Jq6kRBzBS6++P9h5dIS0cw00ah+EpIH869IhsKuNaJBYtJkpPpfJIzqyJX7qDHxugnjeBwUTHbauigCNSYp51M1NTUqImKHP+uDJMGwhjTUnUoUdF+Zqp89ss4865EylR+mJ79ZUEVAki8+L711iASX6yNHjN4rb3R8CXB0kulwvpcpJ8PQjy8sdphHR0cr8uc91WIqF+Rl4bLL/g833HiTzs5hhl81Cf2Qog828v8Oais0ddi4SQIV5RWoqsmWxtYlTTlUBIQjV51yTZNNf5+IOc0hNmK7I6FUVGjNiUTGuOivhEAaPPs6gkNCVB8D39JKoKQs7FfgOU0Ed3m7k9hMZ6kGR3lcFfGQ3Pgdr+DgAOTl56h4gkN8lRAwPxjohpd3N0aOa8Tppx2DxmYxG1q4ELZbhCQZPt7uKr0lXxVgxMggJCQH4Zsv83HE0fEqf9QR+vtdEBYyFddd8Q4++nC13Z8ySqF2IBQ5VyNIcqRQsq51B/De5EQy0uE1+TgKsSYKVUhWhZqOQHOMdcl6ZHlpjlEr4hwh/eyZRykrcysZU89DaT26LhmEaZG/adHqUS75If+VpiTnzCufM/t5GO/QocPsnfh+Kk3mz4AztRmWRMTOf5IkBxgIEhDj8vf3ExPdT6Xt5eWp8pmbm4WiwjzsyMhGUJD+3PThhF8lCf2UIn8XGbGxk3zY/8CGxgbnIuZWTW0uWpspWFSvy9RUej0h0N1u6vRLY21T5MXOXzZcxmU0G17n/CDdyRqh0qIfy0DH3LA0NClSx6eivq4elRWVeu6KKiY7RXU/D9NgvLGx0fJWrkFNfS08xYQLDw8U4jFE1yn5EvJJbcYZZxyJyppG0Xyq4SaCFx4eq8Kq4ekBebM3dCIkzBtLFhUiMtIboeGe8A/0FiERc8rFBzb3WDj1jZT0XZGesQTn/eYplU913dVNmSLyR/mZzmvTCU9iUUf67+kvspOQHA1Jmd++vr6qztk5Tc2GHcyM14yCtbeLBirkT22T5dS1pp8n69Hsma0gjMM4nMVUJEHpOpT88J/kl/kkcfKSnhAqprcQkM3DRz0jTpfgM6a2mJ2dL5plnMoLtWL27RQUFKg8sQ0w78wP2wLz7OPnhcryakRFRSti4n2MKyMjHddff4PaGdHU0eGCX60m9HMU2zSEiooKJdxsWPTjGxFOrWrrVBdnfyQnJSM6NkYJHa8bx7ch1XJqO3xbc2THxMmRGq269yvTgvHzTU1Nh8Psvj4i9GGhGDNmjHqjVlZWobCwANXVtRJWtC6Jh4LFIWg2cpEhDImPQ0FRrvzuQVh4iBAFh41FMCW/vf0dkl4nRo9vx1lnT0V+cTU6uyQ/cl9IQBASxVzr7euS8kj+JG5qM319LkJ4Hair6cDwUWEiPG1Cas6IkrI6cZVrr5DQQITcwy+VArmFn+PUY18RwaNpNkg0FEZqb/ysjre3rxB5q/jrOTK8Pkg8JDCSEfc1Em0wOEjVC8tppiLU19fJfdRumE1OAtRffqU2OahRmv40tgE989wQkOoFkrZBTUd4VoVV2pAqNklI54X57+nqkfqj1ijxyXO+6l/BeOkx9vv4q7wEBgZj6tGtaG2vxNJPfCTPLsrU2r17t8o/w/BFExAQoEgoPqkb6dsq4WWLVHlRc7/EMeyq1cswbeo0vP76Wyp/Ov+HByxz7CeADSEvL0+9sUgi5q3m5t6Bxx57BN5eMTjllFPw9NNPY+KECciXNyAF4vjjj1f3G02oV4ilR4iD3wavqKxEaEioaqDUXiigsTGxalkFzQuq6iQdChfJjoLFhZmMm2TI3zU11So/zEt4eKiQljvqG6sQEhIk5OWpOkS7ujtE2DvQ2d0gplUXxk/pwomnjEVOYYXkrEeEagBB8lYelRyDfieaL8JGtEOcxKSidIq49oOmoTs+eCsPJ5ySpHYudHH2lEvu6G6Lh4uTt2gT1HJE65Hy5JS8it+dvhydHdosJHkEBYWoj/DxOvtsSMTUCFmXWtioBen0PERri4uLl/N+0Xq61Ogir+fm5qjPIZMgOPJoNEjOJGe/m+pjEz9qQbyXkwL1HkfaHOOXMQwniSEmv40ZJuWVH+wZ42+Cw+jsB1KE1ivPTcxqH+8wXHJFCF58tFSy2aeIg+YgJ3iybTDWqupiKYGn6jTnfCaWj3lkfvmykceJuBElyNoaqJa46PwDMXG+aG6pxab1ecpU27hR9yVZJHQQgKpt+vZtSN+xTWkAY8emYvz4Ccq0yczciVEjUzB12jT1hvxv+CnFZ0PgsC7NMDY8EsbHH32IopJM/OY35+Dfr7yhVHGaCvn5BThi1kwJW40tadsx59RTESQNkMTCvgoz8sX5LdyXp6mxSTV0o46zHEFBgUoIff180dTQKOTFeUDNyM7Kxq7MTBHieiVsFFruoldbX43gIF9Ex0RJXim4TWrtGTuiO7vZ2V2LSVOdcPzJM5BVwH6rfhGwPgT5O2Hi6ChwBb4SVHEY4NC1CI4cB/Y4CpiQBcT0cXFXI32d7WFwdxXyEe3HWQjL1c0TDS3rUFa5TQSxBf/4cz6iImPVMhIKE+uNJizLSk2yqalpj5bA3ywPf1OY+azaRUuiIJPc+mhCyTMgEdKUMc+EAkxH8Mg4tAZEgtEkQ2LggXHoZS/sqxpc50WNj91pPNejX1p7dRFthv15fAEwPk+PYPzhb1F49blyaXtNKh4+Lz5zEgwdZ0W3tLI/qkfNXOeLyGjNDMdy9fa1o7dHa1gsL+c0NTS04pK/eqG02B2LP62Av58P1m/YourCIqH9jHffeQsPPHiPWgfFluMhDZcNmK1JZV7+6M/ICOxvtD6q3DxVD1h/qWHatBm4994HkJIyRgUlfkrx2RDYWNiPQ82DplB0XKsIBJCf46VmtrJRs5NyypQponb744UX5subP1k0nhpFQpMmTxIzxFO0mErVp9HeIQKpTIw+JZBMw9/PXxEPOyUptEyLjqMt1MTY18SGzbdvXFyMMptGjEhQBEe0trUoE6ehsQb1TbkiXHWSrg1HHjsGu/PzpeHzs0ZOkr8ezJwQxJJJ/bFuOGojTjSgvgGp734hIQgZ9LNTmsPfXAclWlYdZ2H7wlWZXRQQHtuFfNKQm1+KphbRykRreOXpelSVugqheqk6Yd2wHCQV5p2aHAmdMEJGgaTJWS5lZN2QREgMHh5ectQaAZ3WlnifNqH4XA3p8DfP9W99jSABcYoAGwrvk5ikXHrEi+fsG2JnuOqEliPTZRwkFXZE93S74Ya7k/DCvGoh9gbVJqml0pH4SECcKEnwN/PJ50ew7LqMeia7IjtxxnxmW+js7MUFl3mhrdkTH71ZhgQxiT//fJGqE1M/hwMOWhJ6+ZUXccdtNyuVmJ2THK1gw2BjM6MUfA6kGqr1HAXib769eM5i8aEyhJ57o07ZtFQj4z7DN998K6688to9jfLHgI3hyy+/VG84Nh5XNxf9Rm/UG2fpjlItOPzAIAlr1qzZ0mBdldlBc4GT4kg45g3b26u37DR9GT4+3koTYt8B+xWqq2sUAVFo+RHBkSNGol60oIiIEMQNiUCACDRXy3dJPto7W1FfW4e2nkwR8ByMSbVh/KQh2JlTInFxhz5I+E4cPUVMKRGifkU8PLJ3RJMQ/fr7qfnwY4WagNrbbWht8pJzIRxQKIQQhKA6evKljI3Yur0In7/XjvICZzEvfODl7aHKzLqgxsj6IOFw3hLLStCf9UghNs+E5eccJpIVny/bgIur7mNiHMyzFkrdHghNQpp0tNP9QDynP2NhmnKrahPsgOY/RUD29sU2pMhHpSFHqXcJoF5oA2LOtXd049rbRuGzt3tRWFCktBMSDAmV50yLGh7LQ8fy8BpNL52PAWV6Mn4+Q75MeD+v8362h54eJ/zxaldk7/DB0i+L1Batjz3+lLrHIqFfCC88/wxuu+0maYSe0jZ0I+AD08O3ukEoUpHXNN9EfLuycaltOfeAxZEHJMVS/+yl4yMz5KUaHR+iXOP9fDNvTkuXt/OP+8gh1fkpU4cjKXESzjrrbMTHx6sOUmogrWJisTycwUxtxAgCTa4GaXzs2+js7Fb9NBzB6ZC3IgXKy8tD9XnQBBMxUSTEyXds2GygfGOGhIYgNydH3rj+apQqNDQIIcHhIvQeexr5gFMOmjt2IDy8E4ER0qDzGkXroWANSHk7ccyMXvh6SnghEk0+UsdSN4qElBPiELOrv5/OJuXyFKL0lGfA3zSBRBsaaBfykTe4hH96XrqQn5hY9RESDTUl/QBIMNTkuOF6amqqMkNWr16trhHsYB4yZIgSQE08XWJqislp1yAGoQWQxKMJSO8IqUmI+dXTFPTUBa481781KUkp5R7WDetbr9w3Aq3bjdKo5JR+EqWKl/FzdJJ9SvzN/A1NiMbQYQFY/PlutZiYBEMSMQTL8pB8eM58Mj6es3wE42AZmNjGDZvg6i5mtyfNbm8VBwna5uaD6+/rxkuPeiArMx8vv7wARx99zJ74DhfsNxJiMrqR7J0c/VatWoFzzjldhEMeoDQME5ZT6KkJsb6pIbCRcCSHv/X7zAmtzd3w8OrHsad5YsxkN9g8BlBR0oWhyd5IT2tFQLALIqLcxZxxRd7uXnz5Xisy03tECNxUWnqYV5MT33i7MnOFAPb+FPL/AvN6yV8mYt3yRrQ0tak1R+yTSU5OxpixKSJMTaIFZShthdpJaupETJo4RfUDZe7eqfp/WoWgKHCeHt5yv580aG+1Kp79C3QsLfsN3N39kZ21WzSIUvgHeEu52BnshKjoCEWm/v5BcHcTc6CvBx29G+HmmY2xE2rx1WJqZC5yjSZBP2bPaEJ8OAmG6gDXKLHPRWtAFHStBWnyaW/3QJOYBL29nkL82o/he/sqRQCdsXRpMT54swSxMUPR0UzB08+bAsfRIJql1AAphCSiWbNmIS0tDSNHjlSdtCRmlp0EW1tbpSYL7tso+cxp6jEOkgIFWBOQHmlj/WiiIeloAqIjGVED43X2t/E386Zv4XOXg/xhs+RzZDr8Ycwvxm00G778SGTd3c647o4EvDmfuzS2KtKgY154ZFgz6MA4dT76lSZrQH/WCTWfHHmRsOy8l/fxGtvG0MQQ/OmGTtx3nZOY0lXYsGGrIjZz/+GCX4yEDJE4npukeM6Hwo7lE044Wr1B9DXqLroh8I3FcF1COgzL6+oNJw5OvbjmrgDUVbvg87c5JOyM/Cw9yY9hIyICYPMvRnlJJ/wDpeGHumLSdD88/5BoHu1yPdoJtz8WjXXLuvDev9vh7SVpKbITM01s8W++WYZJk6eovH4fMJ+XXZeEzIwGxAxrQ325B3as9pKGrBshO2G5Op6jHtyInn0ANNna2kk8NCWFVFloqYIBabC6LqS++NaXf4osJW+RkdFKo/IUkgwM8EdQoJ+YJk6K9MIjOArmCT8552ea+52K4e6zFXFDt2LFehe0NXmKMAHevgM4Z069aD8kHREyMaOoBXGky3Q2k5h6em2icXkJaXpIvXpJ3VO4eK1NTJNuZGZX44XH8oXkXWFDCvp7qQHo502N5oMPPlBmBt/aLA/JJyUlRV3XGgq1UPZ7NaK0tFj5fRu0hqPnCJEMKKh6DpAmJFaaY/sgEVHLIPFwNI0d9+3tnSotLmXpY2UL0Qo1aM2Yz13FonQs5UezjETHa8okk3O1yFScq6sHRo8eqwjFtGMemX8SKUmKz5Tn9Kc2yhnbfn78JPXgJnC8ZvrDzPwovhC5WJZBqBVzCxcS7/ZtW3DmmWfinnsfUPfz3sMJvygJEawwxyR4zod74YXnYNmypVo9Fn82Mq2R8MGyH4eNiaMz7GSWt2RzH66+0x/xSU54/DZXLFu6QUyMcLXxF1c8U31nWp6ePjj/Mme8tyAX/qIFBYU6Y9axQZj7jwYhGw9lcvn6BGDszDJkZTTjtPMCkLFlAIs/7oKbu+RBni8n+n3wwac46qhj9sr7d4HD6hf+gd/w4op2IRXnFkw9sQ9B4cDaT3xRmMFPs2hBYQOV5gw3aXhePjaVHhvy3rCnKdfY3JSgSNkoGKFhkWL2jUBQcKBoSh5K46GwcbtXLh6l9tQ3UIXK+lWYdEQFyiobkb1biEkauM3DSYigHUdN1qNeWoiZAjUgbhshQtvmhcZGT9E4faT+vSRv7PMRuLYrE+aDd7OwcW0LYuKC0d2UKHHoZ0rioanFTnI+SwohtSD2XY0dO1bq3U+Vk8+WUwiKivLV733rl/LF6mD+SDo0g0g4usOX25dojYP1QTOY8RkC0JqEj9R1p6TB+VK6b02RnkSqtrmV8DrNftXWSDosH5+AGobnNfHXExJF6+IsbyEIFY88Oz//UMTGxtrrjkH11IHw2FZ4+Vche1uQxMEZz/qZahLqVB3U+/Z18eXLeJlPY4JygbC7jZ37ug+J9VZaVoqFr7+uXmZM73DDL05CjqAfH95fL/8zPvjwvT0ERPJR8y/kWpc8DNVg+nTjamvpxb3zg/Dhwlrs2tYBdw/g6JN9UF8ZCaeuYcgvyFNvXDZoNtrQkEjMnJOPLevakDjSDQnJfnjkFjHLAn1VQ+ADp2Dw4VIjcXIvw1kX+SE63h93XVkvgqpHQ1paW1BcXKne4N8FNoh7771XbS5VUcHRmw7dYHv5Vu+Hp08vZp/TiQuvFf2nYwAZK2xY8ha/bUUTSBqpEwWEbzbAS0wpT093EaZOtbJdnoy8mVUqKh3WDctn83BV83Foevn6+sNfyhESGqw1I1HVg0LFVLEVwOazDb5BxdiU5oPaKjZozqEBjj2qDTGh8ixUzNrs6ulxRX2TTbTEMHF+QjbMn4eQMucL9YhmmIMVS2pRUegkWuYQ+HiFqDwzX2YWOInBkM+ECRMUASnhl2dO/6KiYqnPfPV7r7ahTtnhy3oQAXQn8djEUfvRJKT9GL82vzQJkax0hz9HoSjE7Oivr2+UdDkvyGgmeoInz5kfpRExRTKdnPFZm3ZJQiIjyX/1m/l2l3QVecpNnB2dkjJOPQdepz9XuodFeKCiKh/uLvHy7PWUAsbJtkaTS9WDhA2Tlyav8T5e8/DuRkDkLjRUDMXEWa0IDOnA5lWuKM33kbbThbpKXwnXiTPOOB3XXHOditMioe+BfaMzFccjH9w555yBNatWioor6qf8k3eheiNx/gUfIHfxYwtjIxo3zRlTZrujpXEA777GCV7yQhaTQqLBqHE2RMeGYvPycCGTlj0NI2Vit9rjODjMFRFRPnj8jh6EiZD6irDyrcS5OGwARLBoE7PntKCuplni80BRjis+e6dLBNZNCKUdq1euxyi7CbEvSktL8cc//lFpYbTf2bDYerk0QC38lPKaquCRoy3TT+7B5bf1IDhpAK0tA2isdMHKdz2x6HXRPHo4c1ebEjZJPygwRKn8/QPc4kPMyM4WeHiK6SPOy8smWh37jnwRGOSF2CE2xCV1IiggGMUFBYhN6BXyLUNJaRzWra+Th+yKQD8bYuP6MGlCC3wkjt4+J9F6OEztLfXhhWYuqO0MgLtc43SHZctLsG5dEYqyu1GSJ8aa1K15hpQDmjs0H9hfxX4NTrBkfvR1/bwLCvJRVVXJGlD1Y0Yt+Y+V0tNLgiLx6GFtPkOtEZNw954dzd+8zrgZPjY2Rgk3nyUXC7NPxRAN2w7JhuSjZ5nbFwqr671Sj15ob2shvauyqPyyTEKCqj1KjklITI/pau2Jz6ZftLrxKn8G7m5ecPEsg1NvrITVk1W5ZYuZK8TyshyELpebmlvGNDnxNCiIZh0/4cPdKbWpyrpgnbaJuZabk4lNm7buqVe6ww0/ioR4i2NlfFsUjn4qvFTiLTfdgPkvvqDeLpRY9TAlGjchIE684x4sDNvV2Ycb7/fDC49WoqmBbxF560l0Z/3OH+Exblj6WSO8feVeCXvSWQH4eGEfTjjTAzOPdUZkDOcQ9SM7ow9LvqhFTUkCNq9plwYoGpaEZ4MweSf5efv4wytoBybN9MKxpwTh0lNJdvpNe/fd9+LPf758r7Lw3uuuuw7r169DeUWFCKcICvMvpqOaaGjvw6IQEA637gH9erqcEB7fh6kn9YoToozpF61vAGW5zihMd5e3owg53FBX7Yz6KlcE+Iv2EyQaXHA3IsJFYF09kZgUgpAId/j6d0t9tMHbw0vtd+Pi2oZuMSm3b41CRWmbCISQUKAbIiKd4OcjQu7SI2XnlAdqEyyrrzwfDyxdVo4lXxcjO120xTrd18F6oKaqz3nHgAh8p5RBmxvcmI2kQJgwrGOaEgxj+mlYZj4DPmOaVzRFDPHo+PXAgCYds0SDjh3RmvCGDUtW84lIJg0NjcjPz1OkTSLiVIhB7Uf339BRqEk8as2YIqI+pUm2iNbE4kiyCoyfZdPmGcvJOUqiCUnaBMmJX6QdO26Cuo/9afHDqsV08kJtabTy40tu165dqvzMMzU0atzGDGPdcFsXc07TkqOfJBwzusb8arJ1xsqVS7B69Xr1/TBTt3SHG36SJvRdtxp/xyMfyrBhQ1VHId8sZh8ZPmhOzlOdzhKuq7MfNz3oi7Vfh+Gu2/6N+fNfwNq1q1HfUAknt2oROLHBPV3EhAoS88MJMQnuog1QWEXDiLBh+6ohWPlZpBAXOwUblAZh3kQdHW0oq8gWc6MJ7l5cs+OMgCAX+Ae4IGmUB6bO8sMNf2hAazPftm44YtZsvPPOB+peNuj5L8zHm2+9qTQfgg2sRRpeN01IVUYx40S9oJnH3+oNyoYt/9Tbf1/s8dJX+6WRw2UAYbF9iB3eh6ghffDxH0BnGxu1s6j9/oiNJ8nwzawdzTYKqk2uB/p6SYMXYXfqgFtvHLZuaRS28xTzySZldEVQSB88bD0iOOwAFe2ntQ+Ll5Vi6eeNyE0neUompPEzt3yTc74SyyCeKg01AiRHLjOhKFAeKLzsE6MQcdIlQ/PloleC94l51yEaT78SRIYhYeltaZW+oY58PkZw2R54Tn+Wj3soJyYmqfqnYO7cmSH1X6t+k3DM8hWeO2pAJD4dRvxIQgwrBMj+Rfqz/04VQv6wvCo9+5FgeTk6y/lW7Eui9cwJsKNGjVV5ZDhDCCwXp0xQI2O9kUyYBpdt0BwjiXBJCgmUJMV76QbLydE0H3UviYuDD2vXrsCLL76CGTNm7knLpHe4EdHPSkKOv9WDlt+sMB7T07fj+OOOEgFwV2q5fttxFIYNRzcWhpt0hAts7oF44qFlaob0/fffrx4uHyIfFr8pNekIZ8w8sVppQ+7urti1bixyM8LUgkuG5TyabwPTYX68vPhpG0+0tleIGlaKuARpXKleQkL+uPKCBogZLg/eCedfcJHkq1/N2WBDY2PgDGn2KelGrvejIRnpFdyajLiAtKVFD7nzt6IYh7qQE/VbfYFBXRfY/+ga5F+GNyM/zDcQGOaCWb9xR+RQCoqElWB98keyJRoZiVMat5C7v7e8hW3hKC9rERLyEZL2EEEQgXLvw5ZtVVi7qgH5O4GGGqkTKmwSj2rYbNtyztSpNYSGhePoo45SdVFXx+kFHUiXN3mnmKoshxGmuvp6RSC+Pr4qDjfazEIYrDM6re1oQWJcPDcvIKPtGIEkOAw9efIU5cey09Rav3690hJYH6a96O+oDZpaPB8MY47sW9Qz5tWggNHMWEbx18szdN8S6Uj953ORfyRLdkwzMAmIacTFJYB7VBswLNf88ZopL9sByxAYEKjqJiwsVE1FIMGYtYZau9NfMeGyHZraEeFREiZIzS37v8svx3HHHafqgE7Xna4f9awOI/xoEvq22+hn/B3PWYmnnXay2LYbpG1KRYq/mpcjb28+4C5lhvWjqbEHT74Rhqfu8lfzL0yDM7Ol+Sbmm3TK7AG1bURzxXQUFO4WtVzb2OYhfR+YuPVDdpW3jw+GJLlh57YKpR4nJQ+XNxq33HBTpMPGwjcVf9Oc4J489fUNqsERvM5OSpqVHOanhkA/khNHlXR/CAXANCJ7PfE4YNeU9EV9SQiIv3nK1zDv5ddQ+WnmCUeJOeNjBEaC8UUtTmRKjk7o7R7AEUcFiYC5orioExlbW1FXRY1K8tkhQten60nVl4pG/oijAFPA+P3ywMAANbRMgfnyqy+xMyNDvaHZwdrTJ2QrwsyyMg7zXKjt8FwLGUllUHjo9tV0tHDxGicz2uStP0MJoSYSTSKcja40Sik//dmm6G+0HRIJXxQkAaMF6XvNPToM55dRG+I1xsF86b2EpP4kPlUXdhjz04X5FYKkicZ45EZ50XVjzJixOOGsXrz0eL34d6l7WWZjdvE3taAps12RkZ4Dp56x0lb0+kK+TFluhmO78PT0x2XXNSEnwxPvLaiV+unHKy+/jmQxPRmnbp97a16HG743Cf23YOaaObKR8JyO56zA22//F1544TlVoUYLUmGksXSLvc4Jan6BwKVXB+P9F4OkgXfrRisPgmpxU3Ot2mA9LrkbE6dGYfF7SSgoyLU35B/+cHgP0+ebi3vAcIU5ycWAjZpTAGhWJI3qxoRZZagsCsf2tVFqgiEJho2O/QCGpKQGVONn3PzNeSAsu76m1Xa9oRkbvw5DEtMLKElErEOpOwoSBcguMCyj+oKqBGBR6ZgO5wjJJXWvVLP81ZoGR9z0SnE6dVlxGrUT1cGsvDQ5MAz3uDn++BPU6CGHkzkUzm+Yc6sRpk3wOdLxTt5HfwqJcYpclNBqgSEBGcJxdJp0dBysB84dSkkZrcqj60+TBoV12bJlKn86bU0qpl3xnNnR4TVp8ag1JB1OH/VUD8ap1nwxrFyTC4oU+LKT2FRY5o3hTb2YIXx3N9HeWWtyDzWirs4eXH9XKkry+/H1p5VSTtNvpUfM+BIjmXNHgdMvKcC7r7aioykSQcFB4FdMGIbXjj+jF7NP6sAjN/lh8+ZtOO3U3+BvV1ylRhbZthinrrMf3r4PJfxPEnK8zMrgb9MwjJ855zXj6Of4m7OQE4ZG2z9JwzeHHklgo1ZD2lLPsQnA0OEu2J0WiZaOYoRFt2PEaA9MmOaH2qo+fPVxPQICB2DrOxa5uQUqXj747wOj8nNGKs0najUkHWo2zA8FgJmg5jJ69GgxCb2QekQ5ejptYrYEY+zMXBTuHIbR09OQuz1FTKN6FO+Ow9ZN9aJyVypCoRloCIfx85x9AiQqwtQTR03YiU1NQ82HYme2HH28fSR9vQUHBYRbkXKvGworCUk1RvVfN0pFeMw3f6rs8/nwp35Get0dL+oAesib5YUQTySOOvooMQEilKnCRs95W5zJzPRVPBKOGoqKS8Wj65EEw7oc1GwGO5AN2Rih1EJkF2oRaJOXU06Zo8hO5Va1EUMm/WqNHYf9eQ9/s5ym7jRM29Jtzmg7OizPNfnwGvPGI7f64HPgdRaFeVL9PmJudXZxJrXOg8qfhFdhVP51GJOeyQ8G3HDbwyPVs3npUWnTzn3qhcIys++H5pgyzbqBiUcX4NM3XBEbG4Xmpm6cdF4LZp3Qjqfn+mPVklzR0Drw179eKRromeo+Pnv9nFhXhz++lyZkgrBS9DndIPkQPDfhzLk50vHtMHRIjBr6pvajNkWXB7YnnPj1iPbz6IJQ5Oe0K+3nozcaUFfdjeghrhgxxgPxCW7I2Toa2zc3KmFlA/82MJ98iJxExg4/zqlhWDYSjkiQIEgEJCOGY0PicDLnG3FYnGFpig0fMRyTj6zGkBE1kk+gpjQcFQWJ6O91RXB0GerKwjHx+FXY8NVUNNV7ghuTs4OSmhHJjGA6jI/9SoyfAqKJT08+pDCQvFgHMTExSlDYf0CBUCSjGqKuIy38zoqQFIErQdP1rZ+JNh3MEhQj/DySALg52oQJ49XaNoJ1s3z5MvDDi+zg5TNlePqbdLUf65RxadN6kIT0UZ+TkDQJGfLhUaevHZ81tzZJTR3P5MWP5ZJUFAHptsT8sA51u2D6uv2wnJp8TL40TPtRbUiFG8yzua+Ry2Ja2E+o88F8cWtbk2ebmJBtrc1obuXXNeSFZI+HC50JlsUm4blGUZOVdu3tXTj2+Jm44aFarPnGGa8+2a0mjDLOwfll8mLrLpb24Y6wkCj84R+VePVxHzFvc9XUEpLjSy+/pr76wT4jviRVHn5F+FYSMl66IQ7+NjC/zYMneBx09reFwDQQgos6x6WmyAPVb1eq7vKM1JuYvzkydufTgZg/r1waQD+iYlwRGeuG5JGeqK9zExMsQoTaU+0l5PimoIBRq+EbS/dP6Fm17MPgQ2UjIhnw4ZIMKOT8bjfnDBEkJccHz85Dru7m8Kneq8aG4cOGIzreBZOOyRHNzQYP7zZkbhiD+qpAESB2WuoNxrhrnqkXxk9S4f10zDPDkIxobjCPHDlhWHaoMw8kj8F6ZOfp4LCzIS2CZWdYVYEOgmrqhOA536xRUVHK1GL9REZGYcWK5diwYb26RxGUOD9/P3vcOh59P6+TTJiWTlsTD/NJwtlbAyI5sQzGmawwHyz3cccdr14IhtCYPsEyMjzXmOn1XaY8+rrjOcFTCa6OOi6dkAmnw5IkOtSzZt2pIOJNk5ETQ9nXw/zq9iKExLJIG6qpqUJdnbwE2GblJnZkk4xYd5xKQlNOd25L26bmJEc+n8SkMfCwSb1I/HzhMk/G8SXD59/Y1IC8nCxFgDTLr732RsyZc6oiLL4QmRdTll8T/qcmZMiEte0Y1Kiu+qHrh2KuGyFUb2s+JeWn7ycZjBiRiJbmFnDbCzZOVjyvcdP3ttZevPhpBJZ+VY2EZBvaW214+zlvNeOZnZb5+fnqYVGg2XApFFR7STjc8oKkwd9UidkAOamQ0P0xXepe9oGw4VBwGA8/vUzthXkhIdHfgEOqJE++pRg3G2Ny8nBERgVizNQCIU6bNEa5z6cHG5dFoLa6Q6XJOBzrg3XB+Nl3wZm3zAv7jOhvOlLZ/gbrWwuvrnf9m+U1cfIayYEaBO9nOPFRQsBtT7mOjJ3LFLTIyAisW7dWyrJTEb+KQ+7nWiZ3d73i3jwn8yw0iWhS1ARjTK+9tSCG41GHZX611kVQayGR8Vmw09nEOSho+mXFMrz//vtyznajX1j7timdZa3h6PsHtXJ91KTM59fR0anmELFIvKLSlSPbh7uQAfPH8pBUOPqlydNOtCyP5JEJ8WVRXl6CDnlOutxSNjlSA3WSe9iGGLf6Woo8xyHxiYrke+U5C7MrDUuvXeNz7kVFRanKO+eeTZo0RS1wJvnwRUki/7XiP0hon58OjcD4Dz50Hvd29jeEvTHxnEctWPoeXuN8kiOPnKm2JHWXhsBPEmvoERpOCrv4b75oau7AgmcaERoegFEjx6m+E3accptL7sFs3sAciWD6HCrlDGZDUrrhUED0m1h/i0qPbnFBIMmC91ArIdigqDWQIJgOGwj9CMa/fft2RVYkJJaLpJSYmIigwEgERzYgPa1ZNTQ2KnMPy2MIiB2knHtj5rVoUtIkwrpSsqXERedFE5ReV0RziW9nzr3RNcn4eY8IppzLFdX/I09B1Tf72TxE4HrlnELGtDlaxtnCSih1YvukOfj2NgTEe1nPhnQctR5eZ1hdR7xH54z54vNmmtOnT1PPx2hNpj4J5pObvm/atFGlzd+sM9NeGA/9Td2YePl8aTLyxaIJxUXNHcrcmYlmMbvY/8g2pm4SkJj8A/zkTnKDfnFpk5Xaj37hmE5opm3yyNvVPkmqjC7STupQVFiI9g6tQbMe2A7kTqUV6Xza64/1IE+FHeU07c8442ycfvoZSuthvpknakzUkBzr5NeIPSRkP6gjK5GVK5f3+PPhq7/y2/iZRjP4mw/iP38TjM/Y/fSngFVXV+H4445WGhHfJmYoVKcv6rRoRZdc6YdZx9uwenEvdq4bhoTEeEUUXLO0c+dOZfKwUfJBGgExwkI/CjAftjHLOPxMod+9O0v1PZxwwgmIjo7Cxo2bVIcozSfey/RpKjGfTENvKKbfViQQblDPsCY9NixeZ94JUwZNJNokNeXWfjxqP11HWvh6etqFbPmlDI4Yip+9/kz/BOPlSCL9OdLFN7c8RHWN4Bmv6Vzo+xgPrzDfNg9vyauPygPrh9llnDrfFDaea7LQZWO9akLXRDRIJoP3DZaX4LOmsE2YMFHVCclaPw+aze7Izc3Gjh3pqmOe8Zj7WBeO4DX2Y7GuGB+fI/uvIkSzGz5sBBZ99RWyMnerMnZ1DWD0WCcU5rkjMDhwj8YXHRMjRDNIliQTarOc6a5+SzhWFklpTz7YTlV4XSeO5SQYTvvpNkfNiNu3Mj5ql2xr7Phn++FIlyEcdjjT8TrJx7SnXzuk/UqT1XWv4PiD5/o3j4N+g3UqcWQAAP/0SURBVL8d31r63NwzGE7762uDgsiGZbQBzkC+9NJL0FBfqzr/2FAYhmB4CltrSzcSR0rjcQpUJpoxx0zjMMJsnJobwre/NDK+idknwnOGHzNmNLKzc0QbO1JpN6NHjxFCrFTEdNVVV+Kll14RbccfXHTJhsK8sNFQA2J+1dwf0ZbYoKgx8W3OsnD5AMMRJl+6sWoBHcybHnpnnrk2rKO9VeLtZHWJP/1U5ap6UJ78q/zY+DVxUGh4pK/6Gih/qxASr5AOvzlm5h9JDtQV3mDWgJk3tKenn73OtVDp46DAknAM8WhSsguvOIlQhWU+GD+fcVRUJIYO5day7EvjG59b15Zj27Z0ZZaQyFQuJW8qTypvhJ74SdOYGig3r9fPhVunNqs9udM2bsYXn32m6p7VkZDUh3N+2yPtwQkFeU5Ytpib5+vnJBnEkKFDJB82KbPkUX5rItVr0Ex5SEJy1V4eDV234mcvL515jgYMb+qCZTUEw+4GEg4dycf48yVFZzQfx7h+7XASQWBLUNANnUetBYloS8NSPvyjrpswhCEdXjfR7EsGvKZJR6umPDcEYcwMNioKNgV5y5Yt+OSTD1Uj5INio6WNzW1QCSOk+iEyfjYhOZf/bDw8MgyvmOFpzrKmwHETfGpRNMsIQwZnnXWWkFK2Ms/OPfdcMQ82iZm2G6ed9hulHZEkqXlxuJ1vMTYizuLlXBA2KualuLhYdXqzDGzkjJf+5mjODbq62tHV2S7mEmcYSv2pOhcVnw1UjiyjCi1/9He3lKjoxyJ/WDQztK/ilttNR6miHdYD4+Vz4b32+ORUbpeYxOnwnG/kKmWJlrCDn9jRgqKPWvPRhGSumTzQLI6MDBeB05om67m5uVGeH7d51UtmTLkZXnIgR9YJtdReRVqcK0TNiHFxuwouzTjqqKNU+3jj9TdQXVUpZXFRbeiiS/uQMroPYn3hkftd8derRKvd5Ywlizji5az24g6Rl44iQpvR4IRExbkr8qFpyY5odja7KXLSv6V8dk1Pa2xm/tPgVANdJ7rviOfmuiZcsyxFn/Mazx2PvI/3W9gb30JCbLjql3L0021IHx0FiY1iMAzv06SlSEAcozZmB4WT5MP+EEM+PFJ7oB+XOlA955GExLcm46OmwaHvZUu/UZ3SbChsJDqPXMUsD1caAtNnw6YQhIWFi/kUqB66jl9/SFATIM2rViEBfgQwRmlI9DMNLSIiHJMnT8ZXouqff/4FihQ5pP3ee+8pMuLbjQ2K+ePIE9/apvzsW+LIGsEw34ae7g50CgHx21+sYl2HFGjHxqmJi3livKrxkkjEj3Wl6lzqtluI2aTN2+mnH5UQv8RL8g4NjRATzEPqlJvjt6m6NQKon6Tu0KXOJH8QER4jaWlhMULHemUYpsPJm+HhYertTn8KHEe0OGJJYmZeVUTMo0qAbYFHllVvpTtuXKoaheLQ+ciRI9QLgC+H4cNH4pMPP8SO9B0q/LHHnYAvv/ga198ygMydkreofuRmOaGo0BklRcyzaIHumhS85OUwZuwYBIrZ5kahFz8eeU2TgCYflnuPI/nYz/myGzQ79dC9MT9N23A88rq+T4flueO9Jow53/v5WnDEHhJiAxs8mgakG7hpROa3vsVc0+RjjiQcTUCGePQsVk061H406RhCMuTEazos/QaPvMYwjE+TiR4JYnoMz6O5bkjNjD4xLZIYHf14jWF4H8mR93LpBa/TdqfZRrAxjR8/XhHKKaecjFdeeVUakpMSFhIPVW3GxcbNe3S5+5TZQKIy/UpsfBrcmoQk2ybEoBeFso60gEvjFM2ASon8UATB2qW30opE0PUCWalXCUMNqZ97a6s60ASmpgj0cYmFk2gCPvDzDRStIly0HREaCpcIEvNnhIHnBDcX46xzChuFlNepIfG7+b5+nHrAhZVeqowkX97LMrPs7E/jEDjJiXlgfjXMiW4PvCc5eZi6Xl5epkYWuYSBL5wJEydix/Z0rF21WpWZfV02DxumTp2GelF1BpwzkJgExCcASxe5SFj2vbGORLuS+IYNH44RQmJmK1ZDAiQE5tM49knxyGt6YEL3U5lBCkUg4sd4eY3xGKfqxB63+e14nY73sJwmrAlDPzoL/x17aUIEBVML+b7nWvXQAqT92cj4W5OBPleLBMWfxKBJhFqPPjdzabS/uUc7xslGr9PTzlxzDON4NMLMuOg0qXGHOpIQ9/8l+eiRLmoB9OdbWxOUzgfj0ZpVvwhJhQpLoqGGRDBeNjI2LG7DQFOO2g/9GQ/f4MwP4+OUAJab2oYhKV7raOc3p7jFqOSbC70Epm+G0smjarhswGy8UgckkE6Jg01YL2vR2g7riPnt6OpAULAfoiOTRHg8MWJCA44+rRNJI/vUGrx/XOQNf79guxC6SdlKxdTR/WIqXYEWkAFlZu7auV0JIn1ISEnJI6SskSpf1E6rqmqUNsX7NSh0Ou86Hm06MzyJc86cOUhL26zq4+ijj8Znn32GIUOGqsmKr7/6muSxUcXF9VN/vOwyxIr/0IQE3HTjjaiprsZxJxwthL4CGduFPIRcOdoXFR2F1IkTVL/LnjoTgmV+DeFQM+PRmEbsEzJakCYfowkZ7UWfk0y1qaZJiHHr+AfPjXMkHEM0jo7+Fr4/9oyOGbIxMN48Dp5rwWdYo/FoAjBHTTbUMozGYbQU48+4DJGYeNmAHSHPkX/FOYbhfYN5MgRExwWMJi2taWlNSGtBej6Oo+OWHvQnSZG0eK+Ol1qQ7qvgxlO833Rqs3GRhEhQdMwDhZf9QrzGsDTHNDn2q/T7+qh5kfD0AlYltPb8ExJMlZXajxJu1YC5pqxbZYb7a0uzVlMYuiS/jJe7KMbFpmDo8BZcdmMLair68O6LnshKd1UfNiTpcy0T88W3vc3dEz7B5Sgv9BHtyNeerv7sDsFtZ/mJnszMHcqP8sM0uazG2ydQfvONbgTQUdD0HCs9+1vnn2TF1e8kH/YHnX32ufjgg/fVtbPOPAuPPfoouqVsKaNTVOfxGeL30vz56hv6G9ZvUAt/SeCMv7enX32Xfer0aWqEi+2HdWWEX22zQdKhE+IxfTKcJc+5T1wSwvIwj1rbIblowjJkYwjHkYAYN4+6jN9NNITjOeF4buH7w4GEBrG3lyEnCj6vOWoiFP5Bk0sTzSARkZwYxpAXn5Fj3Gy8fHB80Pq3FkI5U+faqUsqDzw3JMijiVsToE5fazicT9QlwqxJiA2bjn0W/OwOO6h5Tu2IJoVZVMr7GbdOX5tlJJfc3Dw1RG9mOXOPYYYn0WhB5KS0FvXblK+tjXsLczM10WZYDvlnrrF/Rx3lH8ury6/LxDpjGbjNBwU2NnYoYmJiVf75CSA3rzrMOqUarz/ph4pyaif6w3nMK/PG/HByIPPEo82zC8mppVj9RaiYWN4qboalkPoGtuOCv9WA349/5MZoZGRsUSaR3leZdTAAb69AVSPU0qgp8T72B1GwWUe6LQhhStk52sj1Z8zPMccci0WLvlQd+ePGpuKNhQsxd+5cFJeWolNeBJs3b1ZmYo6YuDT1GBmf57jUcRiZMkrlkXlQJqkq3yBRsIxa02Hd21R+zMiT0YQGyUdrQCRN3e8j5xIX0zb1Zo7mnG6w/dmflf3oiG/zs/DD8a0ktC8cg+hGty8RaRKgc/xtCItOPzD9UAffqIMP3JCPvkY/pqYfMq8P5kGToiE2kh3TNMSnich0euvNw2mCUeuhFqRJSBMR39bspDYdtgzLe0y+DXiel5ev7mcjpklBP6NxUdAYJ8tM8HPAnUIOXOOlR+iEPCW8Kid/y3/OytXrvEQbkTwzPqVRyjm/COHvF4j4+AQVP8tHITPk0SCmDD/9TH/GSX8jbDQVGZYmC9HT7YywIbkozuJEzUFTg1uQcm+n5OHB+O0VDRie4oZ//C4EuzPT5S69CR3z5+3lrzcxY97lPvobQWdcDEvNkRvdFxYWqLo/9tjjsGrVSikTcOqcU/HiC/ORKKbWzFmz8M5bb4lWKPHJvew4j4mLxQSaWJJvxmU0LKZFTY7kwyM1GKZLYqH24+HpSDpyFD+WZ7CzWWs8zCPzzCMdq59pMH6C13hunCknwXMLvzy+Fwk5wgTnkY5EoAmB5MOjJgV9ncfBh6kf8N7kYx76YBj19z/OicG0+VeTkM6DTs+QH53pfzJEZMiorY2uVTkSEDUYTq3X2lGrIiNqT1rDY7y6L6y2tk6tJ6MGxN3+mGeem2F7EhTz0CYE1NGpv62uOkzlXr0CnmXWZKq+p6bKLWaHyq/WfsRHTDDuVzNBk4CEYXimY/qYKKA8lpQUo6qqWpWdYelH8qH2w/wwXG+vEGVfOZz6+S0w9tmI5pGjv3HFuPmbnexTj/DH+f/Xipyd7njzGU8UFmVp4RUC4ORGyb7ShvTfvZ+NOXJEMS8vV9U914itX79W5f2C8y/Eww88qNLiiJ2vtw/GTkxVE/lMHugMiTpqMSQVbqNBjYdlo7+HTY7ir0hHnDG1zD2Mw2hNhngc2xrdvm1v3+t0FvYffjAJOcLcyqNx+xKQwb4P2TiCjYDgfcbv+4Bpaei0NWnoPFAYKNjmyP4K0zGtTTOtFWki0hvga6cJymhGulNdkwCnCNA845A9BYD+FGjmn+fUftra+DlnvV8QNQm1AFKOUjB15D+aAxSU7i5qXdzUTc8c5ueKEhOH6SLtA95rRhBJHBQ6zk1i2QimyVnFjIdaEH9zCJzrpVinnMNEEuU564jgkfGEhkTjvL/U4NTzvfHXM/yQsWOHCLMexvf18RNNTerZTvgsEwWcGhnXp7EPhi4iIkpIkXvlDKgJh6WlJep6fNwQOS9W/TqMj/eaESpNOrrjmBMbWadas+EGYYOajvYb7OOhU/eTZBTpaFOLRK/PB/t0eDSO2PfcMYzxs7B/8ZNIyBGODdvxSPBUnrUCG4rBz/HA905nkAzpdL9Unwgqj3pypKNWxP4gmmIcUqcmxE/G8NxoSCQYjghRM6KZobeObVYd1SQCCjrjIkExrcYGjo6RFETQ7cSoGrn8k9ypf/zNuU3UeHRfCucLDSA8PAojR6Wo9BsaSzA8tROZacFKs0md3oaY5BpsXNWJ/B2xIoz6s8N0BNM3ZSaYBmF+M98sO4XTCLERVgo2NTZvL37plZ8gdlN1VllRIVrTLoSEhkk6WrNSux9I3CRQVzOqZO9n0XGTEPS5iZ8EwnOSjZ4KYIiGR5IKyYxEozuVDfkMEhK1ISEdOhUvnc4DF6GSnFle4/YlFuPMs9gXvGbgeG5h/+FnIyFHfFeU++MhO6bNc6MVOWpHmozMML4mIpKQMc2am7kRWZP9d4u6TnOLBJSenq5GdthRTRLS2pgTamrKwT2Y9ZILTQgsrRpytwsBO1kpqDQRGY6aEMkrIDAUcXHxSkgodGoiIFzQ2l4n6ffAx5ufgebmZ4CnfzlKC1wlfX8VnoLJPPBIM4z38zc1NuaZcfGchMoOYF5nWMLkn/VCMJ8UfOY1O2sXmpobVL9UcLCeP8XrZu6RIgdxpr+GcSoTShHGoHnF6wxHwtFHEsvgSJb+rTuZec5wKh57Pg1hmrIagqEfj8YZgjG/zfm3YV9/9ay+I6yFXx6/CAkdLDBF45HOCJwmIz2cTwGlNkOioYnGPh5qI1oj0vsBGXLidZ6boXgjvDT1KipKlFCzKesV1frNq4RWvbW14KiJh6IBkYgI5sPD0xtDhyaq68ZRKCiUBH8zPeaTR8dyUZgZlmmojm3JE/15D7U1rvqnQDNvdLxGp8PRVOzHiIkN6nNDOTu8hPACVfj07WmKpKdNP0LyoftjSBRG0+Fv7TdIFjxqs0r7a62HjtoNnTa/dP/OoHlljiYOPd9osD/H0bGsjo5wPCcczy0c/DisScgRRviMABoS0fOKqBlRW9DziExfkSMRmXMKNYmLZEXtgqZQbW0VWkVz6mEHtMSv14FpYqBAcESM2gNFo1uIQH16RgiDU6B7xEyMj03BjQ93YeFzrcjewW039P7a1FzYv0MhNeREGKJh3DwyLAWU/gamI5vXWFaip5vhWe5+BIZ1I3F0GVZ8xqUnXIqiiYBxkmT50T1vHy/MmHGkikdrWXpNlNF8SDb8Wio1Gl7ThKPPeY/WbPQ95mgc7+fRlMvRMQ/m+F3OEfv+tnBo4VdDQgYsLp3RKIyGwPk8NNHYT6Q7rtlH1CJkY7ShZmWODRISne7ALizMVeFMnDSxRDIU6SiCYB+GvNl7RGNSn7cWTYhhOJ2A69xOOD0U42fU497rnNDS2qDIhKRCYefToUAyHvMNdDrmmeGo7fC6IwERpg+I4JG/+ZWNQYHtF7KkOahJzDhi164MKVsDjjn6BISGhalhf5p1RmOhJkNSYccz/ejoxyO/OGI0J+0M2ej4DdGYcjg65o1HwpCNye9gvi3SOdzwqyMhwhSZRzoKMIWagkoNgsSiiYhake4XonbQ1NQirlGREDUi+pN8srJ2qiNNKx03+4NEUJz0vBe1REP+iYedDEQbEeGHUw8ShkzCMx824tbL3bA9rULda4TSCC2PXJjLzdwogMwjHQWffVM83/cxkhBpAtJbaUKUW4cgRsCZDgmF6Rjh3pK2URHPnFNPE22MezHxa6nckkITDAnJaDn0G+zj0eRjiIbnpgymTHQmXcLkg3D0M3A8t3B44ldJQoQpNo90FFSSEUlC9xVxpjX7iPSkRmpBJCB+fpiERBLib2pDGTu2oaGxQYhMj3Rx1rHqkObIjV3gOB+IAsXJiOyUpknmG+CNaTMScM29DbjqfH80NtTvIR3eQyHmshH+NkTJI/uGmBZHGkkWJAOjhfG6KQ/NysLCIvEbnL/F+D2FLLjlhR9NPSEVzr2huUgtkKZlWWkRrr3uBqVl6T2H6Lg3kLcQkv5ttCGt7dDc0n1AjiRkCMbREeZIOJ4T+/62cPjjV0tChCk6j0ZwB4lIbyXLofzB/qFmRUBceW+IiG7Xrh1qgSi/nECNh3HQ/FIdrCQVMcfYId1r33qDk/YYf2xcLM79f/4YPr4RD18fJP5dinDYF6S3kNULgsltzS31e4Sc+SQhGRjBNyTFOOjH74YRg8JPrUfvQhkYEI4/39SKkakDuO3PAXu2z6BZevPNtysNi2RD0uFWqiQk5ovk46gJMU97lkNIvHRM77vIxCIZC/vC5Q6B/fxXh0Hh3FswjBBRoOSXnNNPKTkCkgxJS8/YptBT4+Bm+JyLJPoIg+yJgzHrYXuoTzbzIv3VZ5ZDI5AyqRdtLb3I2u4jv4PVwlMKOePt6u5E9PAsFOfxW1bctF6bKyQYI+yEOdLPkJEhJpqMPCdhGBKJio7G3BdaEZvQj5v/ECSaXLpaSsHFr7feeieioqLVFADuyUTHBbs80hyk5kVC0hrRYD/Rt5HQtzkLFvbFr5qEvg1GUPaVF/KH1pxIIvrcLOlgp2tpaSG6+TlrIaY91ySgEkreRX8RdPHU68Pkd0RENJqqo1GUFSKC7a00HGpI3BXguHPKsH5FE/o7EpWgExR07mnE7+Fz3yISFQmAZlLS2BrkZ7fKuZ4tzTxQm6KWQpB8/PwCMP0oL1z/gJhpOU64+wof7Ny5VYUhgT7w4KN7ERC/2sFZ2CSfQdNMa0GDSyR0f49FMhZ+LPSr9WeEFtRDB4OkQyFSp+pcaxVas6DA0YzhfsnUJiiQ1Aj8/PzVjGbOoI6MjFGLUdkZrDQh+Wc0JVaJUJAeupcfnC0dPyRRDb/rNWvasa+HJAS4o72jET7eESovFHY6rjxnOKNxGI1IJTjgBicXrgnjV1PdVcc64+L+R9wYPioqDE++44Tr7m/Dwzd54Y4rG5Gdk67WYHH4/dlnX0RsTIyED1MjdvwsEvuj+NkglpVhWHZNQDo/us7slWbBwo/ET+4T+q7bD6XGacrAozGzTP8QtQqOPunZ1YMr8dlHxI/a0bFfiB3W7Bf6/LNPVNlJOCQw1gLJoqunSxGTXkLSh6DAECQkJtlJSptoFGwidUYnMrZVw61/uCIvkhO3mSVIOgzHuM2OhyQIyTFOuSgb3n69WLfYC1lbwiVObqfqA3c3D5z020JUl7th0bseyMraBn7hhHGdeOIp+OMf/2wfXve0azx6awzOA9IaD8MOajyERT4Wfi78KBL6PrcciiRE4pFfe0hIE5EZujfrzvSkRk1Eeia1HrbXI2jp6duwatVyRTgcHVMCLHWhvmghx84u7pbohI7OTqSOn6TXY6m6YprAmBkF2LQ0WjQQPRxPEuSnjUgAhhBJGHQ0lahNkYhITOxI5yhXT6cTpp6cjq/ejoKfr7ciFYZZtWqZKg+3uxgQgnr26RcRIJoOiYcd0UbbYdzMN81MQzzGWbDwc+O/khAvseE5Hr8vDpUGa8rE496OBKSHtvUeRXqzNBIRhd0sfqV5RG2IpEQSYkcww7zxxgLRjur1Sm86kkMPCUiPlLF+OA1g/PjJSuiN5sVzgiNZvX0d8oA84ezC9PXIF4mI8astRHy8EWgfxeJ91NL0vRJ3R6+YdM2KWOg4wpeVla5I7NZb78KolNHqA4GDfT6+9tEubeJZWo+F/YXvrQl9z2AKhxoByZmcD2pCmoR0f47p16EGQQLQWpGeLKiH8ElIZgGsXo1PIiIx0WR7443X1D1qDyFqM3KutBbRiNjnxG1b4+ITwM8HE6w74Sqc9acyzDqOX0x1Ei0FqK0TTarXDY1NgLuHM955tQpfvxsiBOOp+mxIHkzH1D3LQ2IsLSmS/LVKeh34+9+vVduvMjzJh/1Fgx3NltZj4cDgB5EQG+b/Cm7CHOyN2JTD8Wic/FKENOj4W/flkIgcycisxjcbpnGCo17uoZd1UGPpEK3ps88+QkOjnozY1dktpMFN3rmfkCZAxhcUHKL2WW4V8gjwD0Bc3FDRVgLQP9AN/8A+uNha4eYueel1R3UZ98LWndAkEoJ5pWlYUlxg36PICb6i4Vz+16vU10Ti44eIi1OaEUlLaWh256j5WLCwP/GjSei7COlQJR99Tk2IwmwIyawFGyQibZ5xsiDNM5KRnl2tZ1hzV0b9zTSaaSQgs9CV/UgksZycLGzatF6IRMwqYRFufdHDWdSShhrn4ud/Bux1y//Mh4N2xkmQvMAZ2FxCMWrUGHR0tiNP4mU/DvuheOspp/wGJ554slwfKVpWBLjOy3RoG3OLcNR+LFg4EPhRHdMGvNWx8Zrf+/ofaOxdRAqzOfKE5KJ/q79yICGY6/ytj46akeknGlz4OmiacSW+6S/ilz30bx45umY0KKK2thrZ2btRUJCvlnpQOyGYBjuyVR0yfXtedI1K/dJTjlyTxq+Mcp7QsGEjcfwJJ2LSxMnqo47UdnQH895zeRzB38ZZsHCg8JNI6GCHY9HM+b5HQzjEoB+Pg+eUUU0+Zt6P7kQmmVAb0maZ+XKs1oao/ZB0eE5y0mabngfEe3i/TltrIxwCb2ioU1u2OomSsiVtk7qHw+T8ykZgQBAio6IRER6J4JBQNaLF2dX87hnn9HBiouN6LmNmfRvJWORj4WDCr4SEBjUa9Usd9/YjjPmlvbT2YcJop8mHmhDn+9Ak49A9NzXTRKP3sSYZGWLikddJPtSc6LRZp9MyGgq3vNBbl+p1WMaRUEgsHDon8dCZPh3eZ0iH9xsycyQZOgOmR9CPYS1YOBhwWJMQMVi8QUJRv+ToeK6vm9/q7x6ioNMakBkp031CRqvRRKOH7425ZfqLGJ7nNN+0NjUYJ/nB7CBIIiHp0IQisZiFoo5HY17RkUQYN+8lDKnsSzomz/R31Iwcw1mwcCBx2JOQgWMxjXD+5zlJQp2pc0ITh+6UHiSSwT4hLvrUJGPc4Cgaj46kY+Jkclpr0UtDNLEMftbGEBGPdEY7MvfsSyDmtymHITtHwnF0FiwcTPjVkJAjTJEdj3s7TTxyRR0N8ejJi4MkZEiGR3PO8IyDYUxcctgDkoD+QgRNL00qRgvS26bq/XkM8ejwOpy5f18wne+CRTwWDnb8KknIEab4mjAMgejOakM6xo+EQj/zm0RjSMrxfuMMDBE4OpIMnSEY83tf4uG5PRY5t59asHAY4VdPQgaO1aBJaNCs4TVqOiSmQU3HkZx4L/15l4lHMwaJg0sw9iYgajXaFNuXcHg095k4CF6zYOFwhEVC3wJTJeZoiEa7QZNrX+cIcoYmH/VrD7morT4cfhtiMiSz79GChcMdFgn9DzhWjyEbR2f8HY/EvmRiyMfR35zzPnNOOJ5bsHC4wyKhHwjH6jLn+1Yhf+9NKuqv/Xxvstk3rAULvzZYJPQz4Nuq0JFczLkhHcIiHgsWNCwS+oXhWL0W8ViwYMGCBQsWLFiwYMGCBQsWLFiwYMGC1TFtwYKFAww9bdeCBQsWDhAsTciChV8ZuOnepk2bUF5erraMGTp0KIYNG6Y2zjsQsEjIgoVfAfiV4KKiIuTk5GDr1q3qs1Rcv8iF2WZv9HHjxqmv+vLjDLzGLYPj4uKQkJCgthH+pWCRkAULhxFILtRuGhsbkJubh6ysHBQXlyl/V1e9GwRJh4uySTR1dXVKM+KuoNzBk9fN7H46bi/DjfVITiNGjMCECRMwatQotcXwzwWLhCxYOAyQnp6Ozz77TEilQcjGJuTRj5gYLyEOLyQmeiAwqB133VGG1rYORUAkmNraWlRXV6tdIbq6+FFO7lsOOXK7Yb3XleM+V2bzPZptMTExioxISsnJySrsj4VFQhYsHOIg+axcsRKeXgM49dRoxMW7IDSEH1HolavcG8sJjz9RgZ0ZLaLp0A/qC8HUgJpb6nHG2UFIHhILD0+baEm9KCxsEZOtAxkZBejs6lWfC/eUa447fppth+nHL/omJSUpcy41NVVpTT8EFglZsHAIY8mSJfjqq68AlxY8cN8sODuVi69Zo8hjPz7/sg7vv1eHvt5utZaxQ32GqgN+gQO46+lo+Np8hZy6wL32bK7u8HT2hDsS0N8XKiZdFzZszMXy5VuwY4eQkpCUj483bB7u6tPm/EIMSYmOZiCP/Lw4TbdJkyZh7Nixiqz+GywSsmDhEMSWLVuwaNEiNDY0oqm5HVdcGYzRo0ajrz8P3b394nrgJxpMaXkb7ri1FN09XcoMY59PS2uT0JMLjjzDCZOP8kdDbTP8A/yFQJzhapMrrgOwuQM+Hi7wc/dCgFu4kNJQ9HQHISe3FevWZWHlyq3IzCxBd3ev6h/y8NAEZBw1JWpJQUFBOOKII3D66afv+Vz5vrBIyIKFQwg0ox555BFs27YNI0eOVKNaPT0deOqp0SL8kaho3AY3Z1cECDG4uvTjyqvy0VCvP0VFUW9tbdmjKEUmdOGCv0SKWdaDtpZ+DIkdjgHndvQO1MBZiEh/ww5y3i8k4wRfDzG93Hzg5xINNwwRUvJDdk4z1qzZhdWrd2DXrkIhOYh55qMIyHyMkyRFMjr//PMxffp0nbgDLBKyYOEQQW5uLm6//TZUVNQiLCwAERFRQiCdmDTZBX+6LFFCuIpjB7GHuH48+exmbFjDT493KQ2II2C9fT2KWCj2tdWNSBg9gGVf5eH2f83F3664XO6DhOlES2cB6tq3o6FzC7oHKugrpp4LBpz6RctxFk3JGX4kJfcA+DpHS8qx6Or0Q+buRrzxxtdiJm4XMvJVndjUgEhE/HDnCSecoLQiR1gkZMHCIYDMzEzccsst6Oxqxm3/moaNm4GMHTVCLL34+5UBmDRxsoRyEzeAuoZmfPxJJpZ8XbmHgPTQfIdIPDfW60d7azucXVzQ3dWN3130O1xxxRUqnW9Dd28LmjpzUN+ehubunejqq5Q4+kShchYtyVnMN8DTwxX+Hu6I8oiSXEzGN0s24Ibrv0RoSDB8fX1FI/JQJERS+v3vf4+JEyfaY7dIyIKFgx6cXHjbbXcgIqYf8x6fgLreBjx4fY9oHqLZ9ALHnOAHXx8xjbLqUVTYgsYG0VqcneUavwxs74zu6FAaEMmIfUOdci/nC1111VW4+OKL7Sl9P3T21KOxM1ORUoNoS129dcrC8/EOgrcv0NbUjazdNbj3yjKEhgUjJDhYyMdbmWYkJE4PuO+++9RvwiIhCxYOYrDv5+abb0XKWBtuuCcKRbUtqC0fwLtPuqGvX/fz9PUOoF+0Gxd+TEH+s//HmF9GC+I38ujv6uYm2k+XMuOoWe1rGv0YtHWVo6kjC9Udq9HWswMl+Z1oLE7Cs48sQ0hIIIKFhPz8/FU/EYmH+bj66qvV/CLCIiELFg5SrF27Bnfcfi+OOyUAv7/SD6U1XaL99CE/wxnfvM2vvfTuGfEyTpGSHM1nybU/NSMxvXq61XB5b08vXnzxRTXZ8OdGc0cJBvoH4O8dp9am/fGyPyIsLAz+QkLMG0fOqIGdddZZOP7449U91ip6CxYOQqxZswa33joXF1wcjt9e6YPSajG9ugdQVtCD1pLxIshtamSM67zoeG7WgNH0amvT13lOzYNmmZP8Cw4KwpdffvmLEBDh5xmrCIjgerPrrr1eNDQPyVuvIkBqZzTHSEYGFglZsHCQYfHixbj1X3fh6n/G45jzXVBezX4dJ+za2o6JsXdj8qTpewjIkXxIPDxn529ra9segaeNxqH9c887Fx9++BH8/f11Qr84usXkysdDDyUKoR6PsWNjVEc617FxhrWBZY5ZsHAQ4Ztvvsb9D8zDnfcnITylEw2qk9kVaxa14cyjHkJcfIwya5KSEpGSMhqVlZXK5DJrt9jnYkwyakHUPkJDQ4QIHlazl/cXxCJDZ9f9ovFwZnWY0CA1ryy89x4nWTZh/vwXdECBRUIWLBwk+Pjjj/D008/hkWdHwC2yFY313XB3t+GLN1tw2XlPIiJycE3WOeechbKyCkU+zc3Nai4OzynO7ACmBkSN44477sAZZ5xhv2v/oav3A9hca+SsUxwnKLaJW4Pa5lI0192AhKEJ8lvDMscsWDgI8OGHH+KlV17EcwuHwzm0WQioC+5uHnj/hTb87ffP70VAxNy596iFoiQbml0kH6NP8EgNiBMEOTlwf6Orp1AIqErOSEDjxHHt2FZx7Wh0cdqLgAiLhCxYOMD46qtFePPtV/D0giS0ubeIEHeqztw3Hu/CTVe9iMCg/+zDGTFiJD755BO1NIKOHc8GNMXYGR0dHa36h/Ynevt74OyyGJll25FdnY5eMcH6sUOuNKOmrxKe3efpgA6wSMiChQOIpUuX4vWFz+OFVyehvq9RyKQDbY2eWPhIP+6940X4+P53Epk5c6YyxdgxTSJixzTNMO6keOWVV9pD7T9k1d2J629/HfPmtuOdl+Nwz2OfILd9OboHWlBWE4zogKPtIQdh9QlZsHCAkJaWhrvuuhuz57jghPN80dzcjfYmGz6Zb8Oj854GNxf7XygrK8NvfvMbNTLGfaK5yRg7oFNSUjB8+HB7qP2DfvTg2dcuR3l2FJISRmNUyji8+/5LGHnEbkyZ7YEkz+fhaQu0hx6ERUIWLBwA5OXl4aabbkJ9fb3aDfGa+6Pg7e2Lz19xw4vzX9kz2vV9wI5p9v/8r317fmk0NzfiiaeeRH+vG0477Xx88cUHqK0pR/ioTfj9ebeKFqQnJ+4Li4QsWNjP4Laq1157rdrfmQTS1taKnp4BjBwxAm++tfCAk8mPxZ133glnJzfMmHkcqqoqUV6ehy8Wv4J7npyD6cn32UP9J6w+IQsW9iM4knXXXXepvpuenm71m7sTJiTEYeEbrx2yBMQtZjmfKTYuCV5evigqysYXn3+OeY/O/a8ERFgkZMHCfsTDDz+k+m/g5KRGsbh8gTOY33zzLbi5udtDHVpoamrGmrVrpSweSB03BZ9+9g52Z2bgT3++DKkjf2MP9d2wSMiChf2Er756XQS2HNzJsLurAz4+vkrzWbhw4X4fSv858ci8R+Dh4Y0pk4/ErsztaGttQkV5GS688AJ7iP8Oi4QsWPiFwV7Xjq6PcNJJFXjwwQvw17+FwNXFQ3VKz58/X20Mf6ji448+hpurDXGxSfDx9UFJcS62bkvDa68vsIf437BIyIKFXxg9/cvh4Z4nZ2PEZeGIma4YPr4Dt9xyq/oqxaGKurp6rN+wQcxIm5hhk7Fkyeeoqq7Any67DBEREfZQ/xvW6JgFC78gevtyRetZJGdh4tzRj1Wo7m9HWUkMJsbfrMIcqrjlln/B3d0Ds2edjMqqMtHsKsTk/ByffvqJPcT3g6UJWbDwC6EXBSir+zdy67ehA90YwAY0ybGwpgQx/nPsoQ5NvPPOu3C3eSIhYSQ8vbxQXJyDd999C88//5w9xPeHRUIWLPxC+HzN/bj3zkp88upoPD7/ZVR0NqK0pQoebacgPIALOw9N8NPRaWlb1QLbUaPGY9nSL8U0q8FFF/1ObWT2Q2GRkAULvwgGsHNlAo498iz4BQRi95oh2JpZh8aKcIwbqj+tc6hi3rxH4enhhWnTj0ZuTiYCgnywY8d2XHbZZfYQPwwWCVmw8AvglVcWwt83BG5uzsjLzkFBQS66O50xZeh9nCJ0yOKNN96EzeaFpOQUISJPFBVn4d233xYz7Hl7iB8Oi4QsWPiZYMZ4lixZgdKSMowcNRabN68VtxlnXTIMJ095DDY3bxXmUAR3cdy6NR1enr4YNXIcli37Ck2N9Tj7nLMQF6f3lf4xsEjIgoWfCdxgLCsrB0sWL8Xso07A0mWfIjc3B2eeeRquunQ+PFwO3flAxLx5j6nvh02dNhs5Obvg7++FTZs34q9//as9xI+DRUIWLPxMaG5uwYLXFmL2kScgY8cmvDR/vvoU8k8V0oMBr776muoHGpY8Wh2LinPw4Qfv47nnnlPk+1NgkZAFCz8DaIo9/czzGDNmEmpqy1FYkI+k5GQ8+eST9hCHLkpLS5GRkQkvHz+MEhNz2fIv0Chm2KmnzUFCwt5btf4YWCRkwcLPgJdfXgB/3yD4+vshN3s3tm/fItrDq/Dw0J86PpTx+ONPwsvTC1OnzEY2R8P8fbB+/Vr8/e9/t4f4abBIyIKFn4ivvlqCyspqjBqdiq1p67E9fSuuve5a0RKG2kMcunjpxZfgYfPCyFHjlBlWWpKD995/V8ywZ3/Qxmv/DRYJWbDwE7BzZyZWrVqNKZOPwOZNq5GTsxvTpk3BSSedZA9x6KKwsBBZWbnw8w/E8GFjsHzFV2hobFBl41ayPxcsErJg4UeCX0B9++33MT51MkrLClFVUaG+NnHjjTfaQxza4DfQbJ6emDZVzLDsnfDz88Lq1StwzTVX20P8PLBIyIKFH4lnnn0RMTHxcHJxQXlZCTIy0/HsM8/+5NGiAwkz1+n55+fD5u6p5gPxK6qlZfn46MMP8Oyzz/3suz9aJGTBwo/AG2+8g4F+ICoyBjXVldicth4PP/QQfH197CEOXeTn5yM3Jx/+AYFITk7BytXfoLGxDrOPmo2RI3/+rUcsErJg4QdizZoNalJiQsIwtLa3YsuWdTj//POQksLvrR/aoBb3zDPPwdPTC5MnH4H8vCz4eLlj+fKluPGGG+yhfl5YJGTBwg9AeVkFvvxyEWJjh8Dbxwc7M7YiNDQEF1xwvj3EoY1nxJx0FzMsZfR4McdsKCzKwaeffSpm2LNqP+xfAhYJWbDwPcFPK7/w4isICQlFfFwisrN2oqgoD3fccbs9xKGNrKwsFBQUIzg4BElJI7F23XI01tdgxszpGD16tD3Uzw+LhCxY+J549ll21rph5MixqKgswfr1K3H//ffDzc3NHuLQBjujtRk2C8VF+XB26seGjetx0z//aQ/xy8AiIQsWvgc++uhT1NY2YPjwsejp7saaVUvwt7/9DVFRkfYQhzaefvoZ9cUMblJGUi0oyMLiJYsw79F5vzjJWiRkwcL/wLZt6di4IQ2JCUnKFFu9ZgnGpY7FrFlH2EMc2ti1axcK8osRGBiEIfGJ2LR5jRBuJcaPT8W4cb/8DpAWCVmw8F/Q0NCId95+H1HRURg2PAXr161EZ0cbLv/rob07oiNeeukVeHv7ICUlFTW1Vejv7RGiXYnbbrvNHuKXhUVCFix8FwaAJx5/Bj5+vkhNnYqMjC3Yum0T5t5z9yE9IdERL7wwX5lh8fEJogmFIi93F5aIGfbYY4/B3X3/fBHWIiELFr4DTz71rPBQP6ZPnY2y8hKsXLkYd911B3x8Dv0JicTu3bv12jA/fyQkjkB2VgbKK4oxfuJ4TJgwwR7ql4dFQhYsfAs+/uRzVFVVY5xoQN09PVi14mucf/75SE5Otoc49EEzzM8/AEOHJqOvtw8VQkC7du3Erf/6lz3E/oFFQhYs7INdu3Zj7ep1SEhIQnhIBNasWYLomCiceuqh/a0wR3ANmM3dG0EBwRgSn4RdmVuxcdM6PPzwQ/t9yoFFQhYsOIBbtL762uvq+1mjR0/Eug3LUS6m2A03XG8PcegjLW0LsrNz4eXlhVEp41BYmIvc7Ew12ncgPkttkZAFCw6YN+8J0Q6CMHnybGxP34RNG9fioYce/NlXjh8otLa24bUFC+DvH4ShCYnqM867s7ajvrEWV1xxhT3U/oVFQhYs2PH008/D2dkJkybNRGl5MVavWoqbbv4nAgMD7SEOLXBXDm7NYRzx9NNPw9PDBwH+AUhOShGtaC3St2/D3LlzD9jMb4uELFgQfPHFIlSWV2HsmEno6+/DurVLcNxxx/6ik/X6+vrsZz8NhmD2xcBAv7rGNW9NTU1YvHgpSkvL4e3lLeWaohanFhbk4NrrrkFMTAx6+3rR3d1tv3v/wSIhC796cOHmihWrkDRsOEJDwrF6zWK1Ruz3v7/IHuLnR3d3jyKHn4re3t5vnbNE8qE/HdNqaWnFhx9+qMywxKThcJPy0dT8zelzkJqaqsinTUy1uro6ewz7DxYJWfhVo62tHS+99Bri4uPUN7XWrluGvNxs3D33bnsILdB9ff1Kc6Hr7++3X/lxYHw0fTw8POw+Pw4ksf+12XxnZ4cimAULFsDTU8ywgAApZwpWrvwGqePHYMqUqSocyayxsVFpTPsbFglZ+FXjkYcfQ0hICManzkB6xiZsSluH++67Twm3IRxt7mjNgv4/9SsTWkOx//iRMFrUt+VFZVcdB5QGtHXrFpSVVcDP11d9Fy1zdzp6uttx/PHHqxEypQW1taG5uVntm63Lu/9gkZCFXy0WLnxLEcKkiTNRWlqItE3rMOeU09TKeEM4mjAGzw8WUJP6ro5kZlPnG6JteWL+/JdQUlyiPkVUUlyILVs24OxzzkZgYAByc3NRXFwsZNWiSJejgPu7nBYJWfhVgX0e9fX1yMvLx5IlS9UOgtQqNm5ejWDRiC688Pz/SjgHExH9Lzg5OatRL5vNCzNnzsZvf3sZ3v9gIWJiIjB0aLwqC3dL5DIUakMst7+/v/3u/QeLhCz8avDMM8/g4osvRkVFpdo/JygoGOHhMdi4cSVqq6tw003/VEK5L9GY34cSAbGP54svvkB1Vb36VPOMGUcJ0XRgzpxTcNxxxwnhuEg9VKh+KYY15l1oaKg67k9YJGThsEdnZyf+8Ic/4IMPPsBFv/s93njjLTQ3t4pAno3165dhx46tuPrqq9WXMgzPkHCMM78PFfT09IrGV4/XF76pht5TUsahV/zS0zcjMjJCfbiQphe1HvZ5sX5IROwXOhCLc50G9ncvlAUL+xEUrD//+c9oaGiAzd0DsXFxSuhOPPEMNNbXYsmyL3H+eedhzqlzDkh/yM8N04n+z3/egr7eASQmJmPSxFlYvuJz7Nq1A0cdPVu0PTfVB8RO6bFjxypC6urqUotzLU3IgoWfESUlJbj55puVsFEjkHeuEkCOEPWL4G3YtEaEcBxOPOlE8T/0CYhgGT7//EvRhBoRHBysR8OytiNzdwauvuYqnHLKHJx88snK7DzxxBNRW1srGlK60oAOBAERFglZOCzR3t6uOqFpZnh6eqKgoAjJYoZ42LwxcngKNm9eg5CQIPztb5fb5+sc+gTEspaVleH99z9ETHQURgsBtbU1Y+fOLTj22GOQlJSkNCV2QM+aNQvPP/8s/INi4OrifEAWrhpY5piFwxLsaKVW8Nprr+KZZ55XGkBLaxvOOef3WLb0M2RnZ+Lxxx8/ZNeFOYIiTJOKZuZDDzyC1o4OjBCiHTtmIr755hPk5O5W+0Wz/4dmF/u+uFuAp3eghBuG0SnJiI2Ns8e2/2FpQhYOKyxatAhff/01tm/fji+//BJvv/2umB+noKamDhec9/+wedMqZGbuwr/+dQv8/Pzsdx36IBGtXLkKJaIJRYSHIWVUKrZt24Si4nysWrUKF110ESorK0Ur2okNGzZi3bp1yM/dJfpfD1xcfpmPGn5fWCRk4bABNYHhw4eL6XGsaDrZePOttzFy5Chllv3m9PORnr5J3Fb8/qLfISYm7rDZnoMaH/t23n33fcTFxYlmMwkNTXXYnb0DO9LT8corL6slGZyUSLJi/8/s2UciPj5e+XHvpAMJyxyzcFiAfUA1NTVKA1qyZAlKy8rV5u1hoaFobe2Aj68fWpobRABtuOaaa2Cz2Q6LjmiDm2++BR3t3RibOhEjho3G12KGZWRsw5AhQ9R+SBwhZN8YZ1C7u7up8nM0jFvWHmhYmpCFwwIcAVu6dKkyM7Kzs+Dq6o5A/0CMGDEGRx55HMrLitDUVI+//OUvhx0B1dRUo6ioBNExMRgl5d22faNoOAWoE+3onnv0QtzY2Fj19QybzV1pQ7Nnzz4oCIiwNCELhw3YGT137j0oLy9HZGQshiWPxNCEZHy96CO4urniyiuv2Ksf6HAhohdf/LeQbAVmzDxaLUBdvuJLtWj1qSefxJgx+hvyXJbB/iCSUFxc/AGZlPhdsDQhC4cNOPfFTcgmNCQSERHhGDZ8NNavXY6W1hbRgP6kZgiTeMx793B4/27dug35+flIShouppYXtm1bh+LCQpw655Q9BERQCxo/fjxGjUo5qAiIsEjIwmEDRTD9Lmr+z7ix00RAN2BHxlacfMrJCAsLs4eSRu+wOv5QRmdnF95++wMpW6SQ0Chs2bIWhYUF6O7pxrXXXmsPdfDDIiELhw1eeOFlNfN5XOo0lJUXYWdGGlJGj8bxxx1rD3F44YEHHoavaDXjxk1CUXEecnOzkJebi6eeevKQGvmzSMjCIQtHc+rrr5egsqICI0eNR0dHB9LS1qkh+3/84zp7iMMDpswffPCR2hM6OXkUnESM09PTUFRUgMv+9Ec1InYowSIhC4ck2NFqtp8oLCzC6tVrkJg0AgEBQWpJRl5eDh5+5JHDpvPZgCRUXV2D9es3ISwkHPFDErFt2waUlBSKVuSLSy652B7y0IFFQhYOKVAIufyABMSO6C7Rdl55+TVER8dg6JDhogGtQcbOrWozLz8/X/tdhw/Yn/XM088jKDAAY8aKGVaUi7z8bBQU5OPRx+ZJiEOPdC0SsnBIwXQoc+IdBfLxJ55Rm7ePGjke29M3YmfGdvy/S/4fRowYbr/j8IDZXP+dd94HDbLhI8Ypv+3bN6GosADXX3/9AVsF/1NhkZCFQw4kIRLQggVvor+3D+PGTUV5eSl270rHiJHDceqpp9pDHh4g2bDMXPuVtmUroiJjEREZja1b1qO0tAgxMdGH9HfyLRKycEhi3dp1KMgvxKiUVHR0tmPrtvXo6OpUGsHhBjOl4JlnXkBIEPcIGo+srAzkF+aor2g88OAD9pCHJiwSsnDIobKyCl9+tRiJScnw9Q1A2uY1Qkh5ePjhB5WwHo5YsOANISNXMcPGoLm1WbS+7SjML8Add94udXBo931ZJGThoAb3yXEETZP5819BTHQsYmMTsWHjSuzYsR333MuO6MNnaw5HFBUVI3PXbsTFxquJidu3bkBpWSkmTJyAI2bOtIc6dGGRkIWDGjRFHMENyrjsYMSIcWKCbUDGjq3405//pHYNPFzx0ov/Vlu1jhgxFrt2bhdSylObknFPpMMBFglZOKjhaF59+MHHaGpqwbjUKcjO2YHt2zZh2vTpOOGE4+0hDj+89tpCtR6Oo2ENjXXYvTsdeWKGzZ17l9oN4HCARUIWDgls3pwmmk86UlMnobKiDGlpGxDgH4grrvibPcThB34dNTsrB3HxSQgICER6+kaUlJWozzePHTvGHurQh0VCFg56VFVV4aOPP8Po0ano7enDhg0r0djQgHvu1XvlHK54feFbCA0LRWLiSDE7t6j5QF0dXbjmmqvsIQ4PWCRk4aDHs8/OV2ukPD18sGr1YuRk5+CRRx9WExYPV7zyygK4u9nUWrjq6lLk5O1Cbl4eHpn30GGzLa2BRUIWDmqwIzooIARR4VFCQN9gS9pmPPjg/YiKPLD7Iv+SyMzcjcKCQiQMTYS7qw07MragtKQEF//+IgwdOtQe6vCBRUIWDlp8+NEn6isZKWPGY92GVUhP34br/nEdRjts1nU44u2330NIaBhi44Zhx840lJUWw8vTCxcfgotTvw8sErJwUGJL2lZs3pSGKZOPQF7ubtEOduCYY47BnDmn2EMcnuAcKE8PT6SIGVZWmo+C/Gy1S8CDDz1oD3H4wSIhCwcdaqpr8Pa772P8+CloamrAps1r1ddFD7cO2X2xa1emEE+Z2p7DydkZmbvSUVxcJOW+GqGhIfZQhx8sErJwUIFbdDz2+FNIShgGH29/rFu/Qu2h/OyzT8PNzc0e6vADZ4K//c77CAsPR1xsovpGWklZsfpKxsknn2QPdXjCIiELBxUeeeQxeetHqNGwNeuWYOfODNx7370ICTl8NQFi/ovaDBsxfKz6ampxYZ76rvxdd91pD3H4wiIhCwcNXn7532J29SM1dTLWr1uB7dvS8NvfXoipUybbQxwcKCrOxqKvP8X7Hz6LhW88gffeew+Zu9PtV3840tN3oKKsEkOHJqMfTsjM3IY80f7uuOPQX5z6fWB9d8zCQYEvv1yEtes24MjZx2P37gysWb0EQ4Ym4r777rGHOPD45pvP8MGH76O2ptX+/XYnODs5qa1EGhub4Onpjt/97iLlvi96urtx99z7EREehdTx07Fp8yqkb08TQhpy2KwN+1+wSMjCAQc/yvfagjcx+4jjUFtXjeXLv1Kfs1m4cMF/LGA9ENiyZRNenP8S6uob1TougmvauM81v3Pf1tamOs4JHmfOnImnnnpK/f5feOyxp9DR0YlpU49EVXUFNrAPrCAP7777jvpW2K8Bljlm4YCitrYWr732BsaPnyrE04Z1YoZVVFTixRdfOOAEVFZWrLSRBx54BC2tbXsIiETDfJeUlIgG1Ijm5mbU19ejqalJEdOqVatw1dVXqrD/Dd98swQN9Q1ITByGAflHMywnJ1vSu/9XQ0CERUIWDhgozNQEhg0bCT8/f6xavVQEMRPPP/csvL297aH2P7q7O/HEE/Nw3XU3qL18SD7GYCDhkHzq6upFa6sSV47q6mq0t7era3RdXV1YumQZbrv9u80pfjFj+bKVCI+IRFxskhoN4yd7jjnuGIwYMcIe6tcBi4QsHDA89PCjCAuNQHx8MlavWowdO9Ixd+6diB8Sbw+x//HBB+/i0kv/iI0bt6gpAYZ8SDIkn6qqStRUNyM8thpffP04NqV9gs7uRjW1gCYav3nG751RI3rv3Q/xwIP3qfv3BT/U6OXthdGjJ6O4OA/5+TlwEmm8+qrDey7Ut8EiIQsHBPPnvwRnJ1eMHjNRrYrn7ogX/vZCzJo1yx5i/2LDxnW4/PK/4L33PhQy0WJBAiK5lJeXq+HyhoZWtHYW4MnnL8Cn7+cjKf5UhAZNwopV/0Zff5/SgGhGkbBopvFebkj24ovPqvgM3nzzHSGpLqSkpKK/rxfpOzajqLAQDz340EHRB7a/YXVMW9jv+OyzL5C2eStmzjwWO3ZuwaYNqxETG6cWpu5vlJbys8nPo6CgWBGIEQduK9vQ0GAnk17UN5Tjb1cfhWuumAcX5wgVxhFvvzcPl158G1xcnZUpSVOTmhRX+pPUrr3hZJxybivqio7B++/kIWFIAsaMm4SVKxdhS9oOXHK5KyZPOgZO8BRy9oOLk7ek4ynOC67OIXBxOTy3riUsErKwX7Ft+3a89/YHmDbzaFRUlGHtmiVoa2vHW29xI/f9qwW8887rovl8LGShyceIAjUZdjx3dXeiob4DM44MxmPznkRwQKq63j9Qj9aOIrR3lqCtsw5NTTXIKpuPpx+oxM7N7nAVIuJ2GzTLaKLxu2iuLj64/KZW1OZdKL9DMHPGscjK2oX161djzIyVmHxMhmhF1L7ESRpO8odfGttz3u8hBOcNdxdfeLjFw9MtDh6uo+BrGwsvce6uMczaIQmLhCzsN7ADd94jT8obfxp6xAxZvnwR8nLz8O5774hg+ttD7R8888zTWLZsuTo3HxakKFADqqmpQWtrBzo6GvD3f/VjTMqxKK0qQktrMdq78tDRDYg1JSSjbkN/L4R4nODmPoB3nglGVXmvaEI98Pf3V3HTsXP79DPOQnhYpJR/lphvvaIFfY3y6m244q6v4aSzIFqQJiJFQPKnz85E5Ge10a38UWHkH3/bL8Pm6o+4wNvh63GiENQohjxkYJGQhf0C9o/cecc9GDZ8pNIEliz5DFu3bsXLL7+EpKREe6j9g7XrluC+ex4VzUKPetGRKHjkltY5OYVIHFOCSUe3oJcf+xAJIcmwq8iV+4lJGOFQISk59gwSRY+QE927zwUKmfUqLYgmGTW92UfOwqSJ05GcPFINyS9d+gUytmfhwpvehp9vNzwdRuRJLhRKpt3Yyp0lgeYGTXwE80GCcpa8UHp5LkobQsMGEBkJRIUHwd87Fd6uxyLI+zh42ybJXQdvX5NFQhb2C+695wEEBgYjMWmUENDnSNu8ATfdfDOOPfYYe4ifF/3IxarNz6EDqxAfdjqyc9NQVlGFispMbFsxWQR3kICMCLAfp7/PGSFJS+Dl0y8mFeDhLVqGp5CPm9ZA+AUiaj7CqYoAqESRBETxkfv1+ZY1Lsjb4Y/u7h64ewxg9NhYHDX7bERGhGPipNnYtnU9Nm1KwzFnfoWR44vQ2++EPomL5MM/6qhP4cbf4iTaPekRTIe5pl+X5KmhCSgqBOprdD4DgoDwiAHwy9ABPoC7WxJCvX6L6MCDby2aRUIWfnE89dRzYrp0Y+KE6Vi9ZokI4HoceeSRuO66a+whfjo6uzPR2vUN2gZ2oa7xG7y2IB8DIozHniZCKJbe8q+1NrF79ST0doTKtT6l/VBbMUTE385Obogc9Y3SMijMlHRFLnL0Dwa8RaBbRTvpEMcw1Ep6RfvpaBdBt0laEsbLVwgg2gWRMUB0TC8Wv/IPeLiHYMb041BTW4E1a5fCw2c7zv7zUrR1i7Yk6TCvTIuEwymRonjt0V2MgJJ/SFbm3H7LHjhJfnokr/X1WnuqEdfaAnAX3BAho6jYAYyLm4uhYQfXchCLhCz8onjv3Q+QuTsb06bOluMOrFu3UnXUcmuOnwOVDXNR2/oEulGDtPWjUbxrGsqqtiLALwqBwZ7SwF3Q2uQHZ+cueAc1oDTPhrbOGlQUuai5PCQhdogbInJ398Ko2V9qjUOuhQipDEkWMonS5EJiIjl0iGlUK1pHQZEmg+ghQlJCdl5CRCQVkoiH2wAWf/BbNNelYOy4SfD19cOKFV8iOzsHf7z7HSExLlfV93tKpDaeCCiQlEpRkERL0oRDRyhiEn9zH2GOjlDak7hOyWdlNZCXqUkyLGYAv5udDXdXKdRBAouELPxiWLt2Pb788mu1LqqmthKrVy9WX854++234OXlZQ/149DevR7pxeegq6sCjdUx2Lz8VPR0BsHFlZ04LkIiYlr194n51K86m+l0JzE7dF1Eg+lXJMQZzhyKb2trRVhYuNo8zNPLFcHxW5A6ezNCIvvQ2eEEuU0JNs2upkYhGhFob3fAx0MIx66yuJANKE1y7JYbSrLGYOuK8zBkaCzGpEzE6nVLsGVTBk7844eIHFoPdwlnE+1F/qvbSDTUdJTT0SjwyI5pF3E0B7uEWDwlfa7sGKB5aBhKwHiYD97fKPmsF+2PRFRaIP6SUEyC5NdlAElDRmBK3DdyfuBH1SwSsvCLoKCgEC+++G/RACaIULiqkaD0jHQseO1VtVHXT0FpaRkefuRWDPT7i2biKcLoJuQj7CBgc6Yj4exNPrrj2bG585xaEB2vG9PMSQ0/uSgzyyMwA2OPXouIIZ2or3aCu5BOJM0ysZk4dE5iomuXsM3iqLl003zrs2H92/8QUgvCzJknICsrHRs2rkHcsPU46Zw0CeOkiKJHwvdIPCQ5lTPGKWRDXuORhNLVKWRSC1SUAtvWA5tWDMAvABg+zglDk4ChotSEh2tTkenXC/lUlQvZCEmZYf8G0dq48D85RcKJRsc+rj5JeHLM2wj2OY8pHzBYJGThZ0dLSwseeGAekhKSERoejRXLF2HL1k1qf5wjjjjCHurHYfny5Xj//ffVxEI6EochD0eycSQf40d8W3Onn2M8BM+pgnCrjoa6HgyZ8iZmnNQCbw8x30TQSRLkKvYX1TTJUW6jn5sIvq/3AD597lIEBSRj6uRZ6OrpES1wESoqMnHJbZ+oe0g61GrYwUyy0WmJY4eQXOtog5iRQJmYe8s/G0BjjSe2rOtAT7eL0tZYx52d7YpMAoKd4eHVj5RJJC0nrP7KDc1N3bjiDuDoU50UOZGQVF4rhVhFiwoMJQkJwbW647QJHToDBwgWCVn42XH33ffB3z8Ao0aOF5NsGdK2bMScOSfjz3/+sz3Ej8PChQslvrXqW/T7fnvLEA2PhoB4pJ9p4uZoyIZOkc23gP68v7mlWYhiAB4eYqLFFCMkrgBhcTUIjxX1ZEAISswdcgj7WwJFO/HyGMDyD6ajvXaOWogaH5csxPkFtm3djbOueg8+ge2KZJgTpqy0HikKh9ip8XQKH+TuBJZ+OoDWBg/sSBP1SkL6+XojLDwMxcXFcHV1xbhx41BYWKjMW87Qjo8fgry8AnR0iFkZGo/EZE+kHpWF07i1kaSRs0PilqTF6oRYhTj3Mvkt6Xl7DeDSEzn2Lyx1gGCRkIWfFY8//rR9JGwaMjK2YuOmtYiMjMTDDz/4nQL/ffDyyy9j27ZtioAcScTRORKPISXjDHhu7jf5cbxO0L9VpLWjvUOde3h42LUuZ6EDN0ljAD29LUiY+gkSRjcLCYgw+zEeoLzAD9lLrkFkdDimTD0CW9LWY8uWzUiasgRjZuaKeeSkzCLOMyIhUOMRnkPmVies+bof9VXeqChhh3m/aDkuSE1NVeXmfKO4uDhFviQf/p44caKYpqWiYVUgODhYkY+zexbO+Us1Rk/ther2ljyxP6miGCjMAfJ3izZUAZxygSbBHinL389olDD7d7KoIywSsvCz4c0330ZOdj4mTZ6BmupKrF6zDI2N9fj3K6+ISfDjt+Z4+umn1XfZTWc2myzdvkSzLwERPDekQ5hzczTn5hoXobKz2sTBtV8kIPYb8Tod5xP19HSL1jKASae9j1ETO9HbI/HJv5WvXo2wsCi1LKOiohQbNq5CU/s2nHXlYtF2nNAqhNMuxFMuZtauNGDTygEhBS/RUsQ2c+pRWs60adOwfv16RTTx8fGqXCQbowFx3yIuqKUGNGTIUJQW1yMppRrn/F8DwuO7sGWNEyZxHbAUi31BzfViikn0ddVASDjnPem66GxIxm+OfgxDIg/sZ5QsErLws2Dp0uVYtmwVxowZD5vNUy3MzMrKFM3oMSQm/vgZ0ffee6/aMMxms+0hDUfnSETm3JGE9gX9SSSO10kwFHQuVjXrvXidGhCdISCC/iQh/qbr63WFe8BWnHjxZqz/6DT4uc9AyqgxCAwKwYrlXyFjRw5+96934ereg2WfcCKjE9I39qOjxUeIgT3YPfDx9VFks3v3bkU01HCys7PVjo3E9OnTlfbDXRz9/PyEeOJRXl6J5sYunHR2N076bQ1cPXtE23FCm5DclnVAWCQwfCzzS3JV0cAmpmJDrSu2rQzCzk0B+N2Ff8UNNx74rUNozlqw8JPAzxYvWbxcvZVDQiKwffsG5OXl4vLLL/9JBHTHHXeotz4JiMTi6EgadObc+DuSiyEOQxjm3BzNyBjToElDAiIYB9N01ICMP9MyvwlXN1ExOibgvUfnwNt5ivo8dVTMEGzdyjoowdEXLoWHV7fqV/piQayYXC5oaXRBULAvYmMj5H5XpX1x7pQhvKysLIwcOVKlQ22Ia+6ioqLUeXNzC5oa2nD2RV148etSXHBNOXyCetHd5YR2Me/oGmp1HxXh4jIgaQwgN90L/34gGk/fMgSbVwSKNtaPiMhAHegAwyIhCz8J1FIWvP4WQkND1edqMjLSkJOTJSbZpB/9tVQK+6233qpIgX0ghlzoHMnGOHOPIxzJZt9zOgp7a2ur2qiMJESY+CjsdI6d3/SnBkSY+w26ujoQGzUWvn6+GD4yFVm7d6hNygKjdyFxbIXqB/Lx52TGIPj6equ4OUcpMDBQxUPHsrK/i+DGaEw7ISFBpUuC7BV7KjJiKP7wVxvueyMNs84rxIAryddJrVcj+VSVS94ky2deAgwbI4TZ64wVH4fjsesT8emrMagp94Knl4toWzrvB8tnlCwSsvCjwZXijz32DHy8fTBhwkwUFuchK3OH6vC86Z836kA/EBTAG2+8UW2nQbLhwlcKv3GOGtC+hESYoyPhGD+CAk8CYJ8KCZQwYXgkQVADolnE3wSvMU2C5GD8GReveXv7q10ARo4ch5bmRmQLCVVWVuKYCzYKQbCvCOhukfrqcYaXF/cX0pvks7/JxMMJkzTJeM40WH5+7of56OxwwZSZFXhIyGfm2eVYt1KIr4Ojd0BZIVCUIyQk8SeOAMKjBtDR6oTPF4SK1pOMras4l8pdTDFnFRdh6vWnztf6uWCRkIUfjXmPPCVCA0wYP1WEpgXp2zahoDAfjz42by8t4vuCBHTbbbepvhCecy4MtRXjjD+1Bh4pyIaYDBlRwCnIhih4pGN+GIZaBXdKNFqNI0ExjCEgwlwzJhjjNekQPJf/6nM9UVFxCAoMxbZtG0UTLMMxv10iict1IQrOBSrLdUJXJ7f00HsXMU6mwzQZL8tGAqRZxrQ49N7bM4Dk5FC88FEzjv9DHnLyepGT7oSibOCDfwPFdvLhM3B1HZBnACGfYCGfROzeEiRxc4Ki7u8y+WXaTI9Hmn8HAywSsvCjwNnQza0t8vanGRKgPte8KzMDd8+9Ww0X/1CwU/iWW25RI1MkFzq+rfc9Z/8JHX+b832dCa9JQhhAwH4VzrEhgVEICUNQFEgSgiMBGZCsDOkQjvdwx8Xo6DjVsTxi+Bjs2rUVRYV5CE/agvC4BmEfhhcSkyyw05jLSBzTJjmwrphHkirh5eWtrjXUdWHS0bm49cVMeIa0Y8cmJ7TYt/OoKCHpqOCKfMgxi9+LxHP/ShKSCoGbO7UenQ7zaV4ITJvn9KOzSMjCIQtuz5qfV4AhcUMwZOgwrF+/HNnZmTjnnHPUyM4PAQnjtddew80336wE0VHgCSP0BkaAKMB0JAkSjiNhGTIi4dCRfKhJUQgd4zKgBkKBJAGZ9OgMgTn6mfwx3eDgCHjKfSmjxqOhvg67s3agpLgKyeOLJG9OkidNQGp7jw0i/NBbvpo4GD9JyJSHvz1sXogfGoQHF9bipIuq0N1DDUwvoi0V06vaPseHQ/BOTgNY/nEYnr99BDI2+ovW4yRl0OYi4+TRwPw2R5WWRUIWDkWkbdmKVSvXIjQsDGPGTkH6djE/snepYeNLLrnYHur74YsvvsC1116LjRs3qt8kEPaFkIyMI4mQUEgyFFQjwBQk4wx4jcLFcAxPoqBJZ+7h0ZwTPKdmQGHk0TEuxsPrJC46c58RYJuQRWBgAKKiY+HnH4gtW9ejoCAfwaFeWPPJWLmHwq4nJbq4CYEUkQBojrmpOIxGROh0nFBW0oDxR+XirldyERojpqYQELWpctF8ONlwyDBAFC642QawY70vnrwpCTvWhah4XVx0XbDsRvPhuYGpF8KUm8P9BwMsErLwvcHO3Lffeh8BInyTJ81GSUk+du7chvqGeswVM+z7gsJw99134/PPP1fCSAEhARlNiNfpZwTHaDckJJKUI1HxGsNQECmE+5KFAX/TGWjBd1YExKO5xqMhCJ4zHJ3jOV1ERLTc64kRI1OxM2MLiorz0NPNyYZucBsYhupST8mXxCHx2Gx6DVhHmxNsbt5CAJqIdL4HEB4ehZj4AFw3bzeOP68Zhbnsw4Ka2FiQLfe1SjySJQ+PAdGEnLDgwXgseS9a8ik2mdPe5SZMvCNGjcLYseOkHjQxmXKZcpMQDwZYJGThe4EC/8QTz8LbyxMTJkyT361IS1uLzMxdePbZZ/a8fb8NRnAJEgn7friPM4XBmFMkFobhVht05h5DJBQ0OsL488h7SVD8lDLjNgTmGMZRSM05TS/OwDYakGP8PDJv5l46c874w8JilNkzbtxk1NfViBmWrob6g4IDVRgPL2DtJ+PFPGIZoCYQ3vl8L+6Yn4O/3pOGE8/sUbOt29vbUF3VhpmnVOPeBUVwculHTgaw4AlALDtlekl0Ok8uA/j63QAsfCQZTXVCZBI3wXwyTcdzQ9pzTjkN3mqZy392qJvpAQcDLBKy8L1w3/0PqyHllJQJ8PL0xrp1S5Gevh0PPfzQ9+qIpnCQeNj3M0g4/YqEzG8XF1dEixmSOt4Jo1JsYvJ5i8lAorCpOS8kJ4lpT3yOJEHH+OgMIZrrRvh41Om4qLIYoTXCaH4zDnZSG5B4CObVxydAkVd8XAL8/QKxdcs6taQkJET37exxnSNRUyZakWhBXKDqIiZUV28/ekRjO+miLtzyRBtcPatx09N5mPPbFuze7oSmer2ko7kJagU9s8XN84uy3fDsrUOQuTkSNg+XPZoOnSkz803iSR0/AX/7+9VqsiVJmR3d5rq5h+cchTtYYC3bsPA/8dhjT6Cuth5DhyarjxWuXLEIm9M24OyzzsS55527p2F/25HgOTWFBx/Ui1iNP4WErqurT8inD/k5Odi+tVa0mn6MHOWtJtbxPenh6SUmiy9CwvzlXh8RQjdUlPfLfdy4jEPtFDJNIjQzKKRMhxoB0zJmHkENyLEPyBAPnSMoxLyfcTEM73d2ckFUdLwQoy+OPPJkbN26Vn2yp0HMUc4TMnHwQLOsv78TQfFpSJiwSxhQX1ND9nL09eN2GkJMnU5q29nqMqCyFGgV02tUqh79Iul+uTAc+Tu5WZsmEpMG88UymHKxTBf9/v8hfsgQde2jD9/HxElTUFiYj6+/+lKVm2RkysuFsdyV4GCApQlZ+K9Y+PobqKysRXhkFEaPniSCtx5Z2bswYsRwRUAGRhj2PbLB79y5E/fdd586pz8d39raCQFFt+Lzj9YjI71BwjjjuhuTMOc3kbjk0nj88c/xOO2MAEybIaSBKnz56RpsWL1azKCtCPAvQnJyO+Li3OFh0+u8jKBS4AxMujxSA6LwUhgdCWhfR63HDNczLgp2aFiU3OuESRNnoqy8GLt27UBlRTn8/XUHr0mDfS3Oov7097sif8skIRkuOwF6ujhvBwgK1avuSUCkFA9PoFG0IF9/YPxULrkYQEmeK164MxGFu8Vsctm7g5kwo2wsA/N6wz9vQWxcnJqAyTlHERGR4t8DNymDY7lM/XNZyMECi4QsfCdWrFiJLVvTERgUiPHjpqGgYDcyM3eI9tKB22+/dU+D/i6w0W/YsAHPPPOMEmgTnhqGdr2YPtMVX3yyQ4SLhABERNrw2MP5iIrxROIwMfvW1GHiFG06CA/g0j8PxdgJAdiZ3oRFXxRj/jNb4OffaN9+dVDIHB1B4qEZ5SiQhOO5Ae+hYBuS4ud7ggLDlYk2fNgYMYk8RGNbj4L8PAQFB+25h8SgO3udhAhalQZm8+pD8a5Qdd3TB/CX4PxskBo1E+mrrQaqRAuKigdCIoRkJNxXbwbiw/mJEik7sHUZTD5Nntrb2pGUlCzmoe8erWjVyhV48P57UFJciJbmZuXvKaYz72EcdASJbIhoTAcLLBKy8K3IysoWlf5TNQzNvYGamhqxddsGZGfvVh8OpKA5Cq/jOcHfS5YswauvvrqX2eA4n4f9PoX5WWht4XyfAXSKGfbQYyl49c3xKCvtEPOsDWPH++OCMzejuVlrA6PH+uLdNypEsEgsTkJArhK2VoRfv/GNwBImTQqhMcGMEBP75tnA3Mc88h5PYQ8uoQgKDELysFHYvGkN8vNz1eJTkivjpPlGAiJ5cVoAy0n09vSjrSEEfoGi6QiXcidEjnRRoSkp0DOemQ2WR5QrPHtbLHLTI4XwWBadd6ORGdCEveKqq/GHP/4JN//rNrVf00MP3Icvv/hUzNYI9W23+vo6pQk59lWxvIyP+DETSn8pWCRk4Vvx2Wdfwj8wUEyw8WIeeGLjppXI2LED8+bNUwJJGGElHM/Z2N988021DavRgAgKtZ6/04OoaE8xGUpRkNeOU04Lw8zp3pg81R/33Z2N++bmYt2qetz0j0xkZrTigYdHKUE9/oRQIQRn3PPgSEVARFdXP7y99GpwpsO3PJ0ROmoD1GAcCcjR7QtzH8PyvK+3T+0M4GZzw+Qps5CXtxvZubtQIyqMj4+3Kh8JiPGbpSXGZOJasYikHBz/+22i9TghfYOQe7rezIzzfqgNMQtc5b76C2988OxwDPRx36XBjme6PfEJwdFcPf2MsxETE6vyyE79U049Hc3ykqD/NdfdoPJ/6mmni7bUBh92Pgkcy0RwL6KDBRYJWfgPLF22AvV1DRgSN1SIIhYb1i1HVuZOXP7Xy1VfkGnI5kgYgWFjnz9/PlavXr3nDU5/ko/WgrqExGzwsGXjnjuysWNLPVbkJeCN/ouQtq0FzfkdiOjoRUNTL0aPdENpcQtenl+Mpd/U4O7bs3D9lTvx9VfVYupozeiIIwPg6h6uhNkRTJPCS+3EkYB4pCP4mzDlMORljiSwkNBIuIn9lDIqVeV9+/aNYoYVKE2C2hXjZ3iuxCfJ6rjE5OxyQdKk9Zh5xmZ0tjmhOBdoagCWfATUVankJB+iGXYPYMG8KGxZEau0JIL5YtoGrEf+vviSPyA6OgpTpk5FeVmpMr1oGicmJWHq9BmYMfMIIcIWFBYUwNPbS+pbSEv+8V7myzgS5dChQ+2xH3hYJGRhL+Tk5GLRl9+oFdYpKRORtmUdsnJ2Ydz4VLU1hxYyLbgUFvObYGPnJmTbt2/fowFRQOn4Fqfz8HRHcWEaXn+lBO5uzgiedCzueOxJXH3+8Tg6PBjvXHsNbjn3Uuyq8EDhxPuwoXw41q1pQmFukwh6L9w93ETw+nHciSGIjffAVdcNQ0X53hqDyRthiMf8JnjdaAX0N+VwvIdx+YkNRS0nIjIa8fGJ2LRpNQoK8kQD8lIExDKyTFzvZgRdE5Azpp62FBOOzUdNuRMqS3R/Vnkh4KV361DD9kVCTC/fk4DGal8hysH0CUOcpv5CQkKROn4SomPjJG1PvPD8cyrdpWLy2kTT6xKCZGf4ww/ei61b01R+WlqaxfTTZXMkXubZ7FJ5MMAiIQt7wO0kXnjhZYSGh2Bc6jTkiNmRm71TjeDceOMNOpAdRnANOAfon//8p9rCwggPwaPpA2IfSmtzBrZsrEdfP4enu3HuqSfgsU/X4sUbLsLdV10Bv64uXDP/ZZx72zP43fFT0FBejbk3NOCo6e0oLe3H6MRKZO5sxOJFtZI+xEQc7Gw2+THnJAlzjXkygsijCcujozPh3dxsorH5K7Nl7JjJ2JW5HfkFOcrkIgFRq+OiWxKBY1zOLp047uKPkTC6UsjHCY217AcD0jcC46YC/5+98wCw6yru/mzvfVda9d6LJfdu44Jt7ICxTTAGQmihJISEFD5CEgIhkAABAgEHSEIJvRqDccW9ybJ67221RdL23r/5zbzZ97TIVAOy9Obt2XPvueeeds/878yccq96OSNbo/LMg3ly1xfn610smnWbGcCRSrkKgNe+5AbLi5nPdXUHZMGChbLm2Wc0bMDa9khTo5W3o63dvtaB9HP++RfK4bo6a/P2ttax+uITF2BNnQf1+6b0PKHTkOKR0yGDCHrve98nJcXFct55l5lY/8STD8jOnTvka1/7qg1tB6V2GdI4cOCAfPSjH7W3NxTXYaqwA/kKddQbDRvsl7wcX35x8ECzDHR1S2OLSFVjn+zrG5W2kWEZvuodItsek/944yNy5vIBeet7Jsp739EitROG5Q9eP1kZSmTJskKZPus86ep08OANT54wG3lSnlAJgwFTKc4DMIM4nzQJiSNPzjn7YmXafLn//jtl85aNqob5aBjTC1LbcWgoQ8onNMnltz6iIEN+Gq7NsX+nyKoHRS66WtvFYo/KD79YLod3T1SQcVAkP9KI8pD2gLr3/P37VP2aIv/8/n+U217zR7Jj+zY557zz5f5775GNG9Zb/AXzF8qr/+h1cvtnPi1v+9N3WJuyJoxz5i+1d7RLdpbPEaI98GkjpFXA9GSgtCR0mhGME50+lf7tXz9qYv6SpWeqCJ+patiTsm3rVvnEJz5+nOieCkAQs4U/9rGP/QwAQYACefHm9fMsVZ1ypPlosRw8OFGOHZsl5RXnyLR5l8ull18qK//oCrntHRfJ6950rrxmwo/lJWcckY/892R5zTtrZf9BkW//qFC+95MiY2aymTq1Rjo7HIBSpQjOQ53hOPyoc/gQ5RtPNTVsu5oj06fOUtCcKKuffVyloN3G3MRndCq1nv19mTL7jE1yxasfNgBiugCr55tUDWNy4iUvAXpE2ltG5UsfnShNByZJDp9fTVCUkfZimcVfvOuv5SP//kn54R3fN4nnuuv/wOb9MDBQUlwylj91XnHmmbZLAOoYeSC5PbPqaX0x7DdA0lpb2jjKjmNg4WQBICgNQqcRBQAFYAR98UtfkZ7eXlkwb6FUV0/QTvyobNu2Rd75F39+wvkkMAtpsTnYpz71qTEmD4I5kI5QzVDx2KAdtQVVBgbi/qysEZVSYJtR6e0ZkWNHR6T+cKaCWpE0NFRJc/siyc5dIVdec5lcd+OL5NY/ukAqZ54je5sXy/IzihQYRyQnb9IYGETdKAfpB2Onlo04HKfek+pD3j45Ul5WaoC8acNq2bt3p6Y5qGn5LGyIe1g0OziQKedc95Ccdc1WVYdIW0FFrzP6pU2q92hcBSIkom/8xwzp72LOU1JVjTJR5quuulre/f/ea4CDBJelNx85clSWLVsuhQouR48esXvYlpWy0M7zVT1bu2a1gQ2Zf+sbX5cffP+7dj9xqb+X1fPhnK14TyZKq2OnEUVHTKUHH3xIHrjvIZk+Y4asXHmhPKtv/bXrnpFzzjlL3vrWt9o9qUTHxyHd3HjjjcY8wUxBHNPZgziP6/hRBuKEykR6jDSl2ipS7/NFrSy1GJWS0gx94w8rU7qkQXqUycHN7SuRduSFn5p3Mt2kVEhYeXmVVFVWyfnnXy59/X3y8EP3yPYd28wYTdwgyyOrTy5+xU9lwtR+2bGezzKrVKTAw8JTF9fYdkPksbuzZdMTM7U82KjsdqNoN+q8bPkZcvMtrzRD8o/uvEOuuOJqeeD+e1RaPCavf8ObpEWBHLXsn/75XyRfVWPA5oorr5JZs2bLP/79e6wN+e4+I3ikaeVLeQZRR8L4esfnP/95Oz8ZKC0JnUYUHTEIaeXuu++XCbUT5YwV56kUskV27NyiDF54QgCKzo1jSBq7SwxRE5ba0ccT1wjHj3jcQxrMLEZiwrjN97WQoJCeCA+QyMpCqsHeMyrdXSPS1OgARBqp4AAYjQcgKMqHHzQ+LD+/UMpKy2XWnIXaBiWydu1T2kb7JDfP6wgRd3goQ0qrj8i1b/yJVE7ol33bRNY9LbYCnjVgJuhoklk5o3LnV4pl0+NzNB/aJVlvCODAQdqqqqoelg/98z/JPT+5S+sxZJLP1i2bbCkGRvACVYsxOGPjed0fv0EmT54iD/70AZPOsCOhulEf0kxta1ycA3h8ROBkojQInaaEveDTn/4vqamukTPOOF8amw7Lhg3PSpNy98c+9tHjmBVKPafTf/Ob35SysjKzLyCB4AjHB1hCQkoFiNQ0YIhUCuDCB0hQ22A+9oRmv2WMrKnG4CDSSQ0DfHCRHhSMmBqP43AQ8SsqqqSyqkrmzV0k69c9LQf275X+gT5TizzuiAwNZMuMZZvlRbc9Ztyzfwc2IRn7bjyzoaEhldy+9smJ0rB7qoahevpsaoi8SC/ah/DtW7fJpz/1cZvD86Y/eavNQ6LuGMUbVO3NL3AbDgtTqQtpsInaA/ffa+GkEW3KcapEGOE8lwcffPCk2eA+KK2OnUbEo6ZDssnVP/3TByU/r8D2xFE5RtY++4SqYWtsbyC+cUXciB/34ujUvEmx8cBAfCOLzs1xMH/cgx9ppIal+r8MRTo4COkLY3nM1QG0uAbzodal5hf3pJ5HWPhQRVm1VNXUyMUXXalS2FF59PH7ZNeuXVKQ7+lpbLP/nPuSx2TWsiZpb8mQY/WEuvq1ba3IhdeIqnMiR5tUAvrfGTIymG/qVVCUi3zxabPUMsydN19eddtrrH5rVj8jd9zxfWvPm255hT6TqfKpT/67tTEjlTU1E+zbbqG+RprjKdLnGX37299WlXulnZ9MlJaETjfSTvkfn/yMdu5smTdvkWQpE29UCWjzls3yd3/3njEAglI7NWEwBNs/sB3rpk2bDIBC8kB9CEkIH2AA7OLeeOuH47rHSTLi+PyCUo+JQx6og0hISAsBiDBvpME9OM5xqWlAqdeKCoulTNFj4cJlkqF1Wb/hGTmoqior0IlH2pLRK1e/7scyY2mTdLRmSFOdqn6aJOu9oBterUBWKbJ9Q7Z8//b5MjpcMAZAqfkHYEa6AdpIeTfd/IoxIF+3bq0BLPH6evvHjomLlHjw4AELgyJt7gvfyqxEfM4BITYyOxkpDUKnEdEh//eLX5HWtnaZMWO2VFVPtI8V7t2zU657ybVy3nnnjXX0IM4jDPfAAw/o/a020oWdgsWaRC8vr7BOjnrGMDE2HIzJ2CncXuEqGtcBqWAcfBiGa7gAphORlyspyUAco1pSjlQQivKmUuQV93MdY3FZebXUTJgo06fNkbVrnlQG36dl7NfrSD9atwlH5fq33SNlNf2aiH/IcOJUH/GqqBGZMRf71Kg8fk+RPPrDeZKZst9zKhhwDMhAAEMcR1n7Va9j4Slt9erXvm4MsNgzqUNBl/uJF+WP+4OIz3XakbYgXuSbmvfJRmkQ+rmU7OynAt1zz30KOHulprpapaDFsnHTGmO4ibUT5Q2vf30iljNrUHR6Onh9fYOC1hZlOAcNwMSNym02lIwNp7Ozyzp8QUGhVFZWyoQJE2TixIm2Gr+gIF8Bo9vSClDiGAqjLW2O7YVwrkcc0vRyJYElyoaPdIBRGwkpwiCO/b7j6wUIsN1GaWmllJWWmF1sNzPE9+60ulCe/t5sWXT+Frn8VY/b9hsUkWT7e8RmQmsTimKvho3KHV+sko1PTNFjrw9lJo8AAfIGBKIMAQxQXKMtW5pbZP/+fTZfaPHiJXb/E48/Ll/4/O1jqhfpplKc45NW5AnRzoTF+clIaRD6OdTTfxiWSJy9sKmu7rA89tgTynClsnDRStm6baMcOrDXgOMDH3h/ItbPUjANgPPBD35AQWEQnLCOfjwzeEcfHOw342qbSkuMdh09ekyPWdzJrOk8k5JQ+ZirgmHbt1l1pmHJAZ87xkHkgXMmSgWlpFqXSsRDImJDfgzsSGDcH9eCAIhjx45Kfj5qWKksXrJSQaxbVdK1Un/okEbOkPyiXnnp2++VZZft1HtBH71Rq9t6VGwtGMlhhB7sH5Wvfny6HD00QdWjZLtE23AeEkgqmOIIJx4+xQRI8/Lz5Otf/YoCXqZccNHFdj+z11G94t4AOM4jTeLhR76EQ0hE3EseMWn0ZKPUXpSmcWTdV9/KpwL931e+KiXFRTJj5lzp6GiT/ft2yl6+lvqJjx9nW6AzBwXj0rmRMuLTPCPaJt7x7fS4exKtpmHOiAAMkg0M5ipce0Ji8j132AeopKTUVLmamirbJpVvsgfjOvAgNcFUXh6yg6FcmnJwojxRXsoD6PHBQyZUwsRRRlQ38h/Vrj9t2gyZMmm6TKiZLGvXPm12FiZOnnHpLnnZ2x+Ubo3LCvioXv1ekXaVgAAfXEdrpvzfx2erZMSM8iQQ4KDUOgTgBEiEjQewcMBwuxDhtNV/ffbT5ojDPfikQdr4nJMfxziOiRf5k05qeWiv+Nb9yUZpEPo5VJA3VR/kyalH/yr0+ONPmCTDgszKqlqVgtbLnr275Z/e94/HzZ6l06YycrxNf/CDH9i8IYaZkVwiHhJJxA/mgriOg/wyDOPhEB5pY3fp7u5RFarNwAlgopzEQ2JCUmJTLtS6kpJiBSzUkeTcIkANgKIMMBppwvBc5xiw5Jy0ASPABymNa/PnLpLysgqTgrZsXSv79u2WrKJdcsu77pbZK3fKtnUZsneryBP3iXS2iezZLApQWnbUMq0qm89/5/bZKrHkWt6p7RZEGA6QCOI6bUW54jpEnGENAzg5rqs7ZMtoiE99oIhPfhDp4KyuGsZ9kV+EcX/4J9NSjVRKD9GfBvTBD35ICvhG1sIV0tBUb99Lv/DC8+W2V70qESNJdAc6LBIDgPPDH/5QPve5z9uMYe0uY9djdi5vbZgkGIVrMAHMoYd2jlQU19w3TykJVuPJu6VLAaQHAHLsK8657uobhu/BQWc4Rug8P/JwFYfzKHPYVCbVTpU5c+fI2WddIkN6z6OP3iu792yRl/3Zj+TgHpd2lIftyxc7N4iceyVqje+KWFA4KmsfL5K1D05TacjVHxieMkLkEyCRSuPrmRqPY9IBdLo6O2zEMigAJO6PYxz14rq3tV8H3KCIk1o29vo+GSktCZ3ixBA2QMHCx9y8QmlsqtPOOSqvuvXWRIwkBbMye5mOy8Zk3/rWt+zrEuxVQz9HzKfTo0Yh3rOOie1FZ8xQ1WaK23pcavHN3pUdxhgieQzTOEhB+Me74+0qgE2viiFISpQNyQYJCgZDOqJ8qHEuMZXYBL+wM4WkRFzUHbbomDZjpkydOlNKSktlw/pVsm9vvSy74iHZvNoNzlpMBScFoS5lEMUDigHwsefPvd+sltUPTJHMLJd+yCOYnPKST1CcRz2oFyAR9fM28noShtGeJRncE8+CtON+jsmP6xEn1K64Rhjxo2xcxz+ZPvEzntIgdIrTs8+ulUJ9w5aWV0tHe4sN9b75zW+2jptKSBZQLDKF4b/+9a+PY6qk7YEheJLg3NOCIVxdCzUKgAIYACufWAhDpebrzJdMI45J19MmjHuSNiYHQ8CFIW3KyxIPVC1GxsIYHXamsrJyKw/Mj51o0aKlUqkMuWDBMtm06VlVw/ZJyeSnpL2tU+vqYIPtfaBPZMY8kQtfrCVQ8Gk7liff/vRcObCjQuvh8WBwKNoIP0AjFTgCGAIUoAASiPLGMepoAEtqOGlwjA9xzHUk0Eiba+QHEcZ1wgmbP5+9i05OSoPQKU47d+5SYChUSahMjhxrVJYelQUpHVL7qDIo6gw2jz5pbPC9Rz/96U/b6FYwA4wRztdxwWwOSsdT2C1gFpjP1aDCQgVClTxwgBJglZfnW69GGnien50a+XEAU2o8uq4DVKRBvoAQwMToF4s/sQHBqEgZixcvM4lpydKzVUI8JLt2bZPOnv1y2c07paJaGXpApLtTbB4QX79gOcbQ4KiseXCC3P1/06Wvl/ySABCMH3mPd6nhxI3yQxzH9ThPBQ4oAIQ4SE1QKrhRDvw4hiIv6hzlw2fR6slKaRA6hYmO2NHRaUsccnPzVbpps4/jMVLSN7BfGo7dKXVN/6vu/2T/4S/JzgOfkp6hu+W+n35eduzcpCk408AAdHRnkgCAYBxnJghpCvAJgzWd389567vNhnPuIU3UJhbL8pVQXEhLbs9JSknBnMn8/JzjkKaCOSlzxIc4Zh7T7NnzZMrUqTJn9iINzJBNG9fI/n0NcvHND6t0kyGd7Qy3i8xUfAZ8ertH5Wh9jnz/czNk1/oS++wydSI9gJjjOIeiDNSL47hOuxE/iDgBDpC3kYMORDj3xz0RL0AG4no44iHlhZqHgyhHpMWMcnY8OFkpbZg+xSg6HoT95NOf/oxMmzpdaifNk42bHpQLLxuSSdO26dVSKcxdKj39jdLZu0PyciuktGCu+ux3XKBSU6ds31ovG9e1y85t7coEWQpkgAMMkXxTk58zEUznQATFMdf9OLoZPoybLGfCS5zDSKQdIJZc3hHSFURykX+q43rcy7kDhsjFF18uUyZPkZVnXihPP/OIbN64SfJr7paqKQeku0sz1D/FC4urKcnT91ZI3W6+fOrlTJY1eQwBKpzjh2QSgEG4l9uNxxE3WVanACb8VCJOpDv+WpQBsIlBgUiTtCDKAi1dutQWHJ+slAahU4zCpgAxQfG/v/B/snT5RFm0vEmKStdKbtZc7bgzpan1KdnZdJ/0DXboWzRDdtf3q+qhzJMxKjWqMk2rniizapfLhKppMjKUL3t39siqp9pky8Ye6etRFSsPA3XyTe79PslcDkapDIdvV/iXwsjB3OaNheMxSdClHY5xSFU+g9odQIMLxksCkN/DN+XzZdGiZQbE5513iezZt0M2bVgjh+rXy4R5D0puPkDhI1+5+aOyfX2+bHyiWpsh14b4Yw8gGJp0A2QAhQAGyhxh4Sfr58Q55Y/waCfikm6kBaA4cKaC9PFqW1wLAOL+8WlHekxlYHDhnHPOsfOTkdIgdIpRMCiPdd/+HdLc/Z8yaXKzZGeVS27mMmlof0Q27H9Imru6JSsnU4oVTDL4XHEDQ+16vzJk/wBgpsw8JFJWmCUzJlTLwhmzZfrk+VKUXyV1B/vl2WeaZf3qTmk+CiPpGzfDQYDe5F0KFwzjYcEkThx7HDsbu+SSUJKOP3dVzI/JxmdS43xuEMeAD8ACgE2fPlPmz1ugQHSGMneurFr9qOzcvl0KyjdLRu5+KSjplZyCEWk9mivPPlQlPZ152i6Wq5UZ0CEfyo57LoABCCI86orztkjeH4BBOuMBKDWNiBvXIh3CIMIBIV46XIs8AbDUFxHhmzdvHkvnZKQ0CJ1yxJYWw9LZs1Mamj8rBYVdkps9RY617ZRNhx6Rg0fbJE/BJ1MZje8H5uRq/P5MaWnJlbauIWBEhhR9HIgypL1dpL1LO//gqFQVZ8qCWeVywfIFsnzBYikqLJNDB1tkzWoFpDU9cmAP+SM50KWSzJRKnI8LStD48BPFizTNU3LGdgomdRsUoIQUtHLFWVJdM0FBaKU8+eSDZoweGOjRymulsvZIblGD7NxcJvUHcpVRfQKhsrilx04DLB6FoQHakIbIk3iEk1eEByvB8MQJwIj4UdbUNIgbaRAWxxEPIl5q3hDGfozwkS92Pu5NjQO9613vkje96U2Js5OT0iB0CtHoqHbCjA7ZvPMTMji0VyZPmiG9Pf1ytOMx2d6wVTp6R2SgT9+u2SrlZKm0MJApB7dXykhrrcycOkmqJjVKYVm/HD7aLE1tg9I50Kc+n43JkP5ukaFeXyvFS7WmOkMuO69GXvKiWTKxcrp2pCxpaOiSr/1fu2x8Fib0N7EbkmEKZww/tyM7T+EXo9S4QQRFLz0+fpxwMY7xXTKYPXu+1E6cICvPvMjWyu3cscXWlBUWspC2Sxoa90vLMfa8VmlCkJ6SrOBsgcrjAES+qH+hKgWlghAUBmHCIY65jp8KDhwTBz/CU8MAp0gTijxwXOM8ZpdHHnENIowpCxs38oWQk+eTzyeiNAidQrRx84Py2BP3y+LlWcoMxdLRvUEloSNSVlIs2blDcrT1iOw+fFgKCqpkpCdXfvqjUdm+cUQWLliib9IC7blZUljSJ5NnHpGKSQekqaNRdtcNSa9KRK2dg9LToSCnKhu8webtg33a+fNEbr0lV/7kZf+kEtNGKS0elTXrWuWTH2mX/h721HHmSh3RSj3XP2UY4ngdCNP/fpJCES8o4j8XFRQWyZKFS2TGzPkq7eXLunVPyv79+7Xsg7YOjrlFEOnEaJ6rcYAFYOmSCeWEsbme6gMWlIf6BOMTHxsN5xxHfAg/JCfCA2A4D+BihCvAJHwInzj4xLPRzb6+RPm8IfC5FulzfvbZZ8uXv/xlu34yUxqETgE6cqRB7vzRN4zhFy6YLXn5WdLXr2/lvB59v7PgiY8NHpCBoUPS1ZkhtbXlkp3VqGDRKXt3TJBj9SWaCrN36ciu0uhNkl8wIKXVTSKFu6WxrUn27BuQ7kGVBvJBBI2nKpvyrRw7Nij3f+29UlzY5FteaDqHm+rkH9/dIh2thXYejHFiMHImgtz34/HEpdTemrjFKMIJg1nnz1soEyfWyrLl58va9U/L7p1b5dChg7ZrIgzsIOKGbCcYGFWGNAAgwCYkGC+zxUpkBEj4/UnpKK5RVwCF8AAO4pMG4QFOXn8HD4hj4hOX8oVPfCjSIU6kC6WmB3ENVY0lN8uWLbOwk5nSIPQCJobg77v/btm7d5ttUlYzIU/fkiqm9xfL0KB2blHRPrNXMnPaFZC6JDOLb1O1SnPrTlVF6iQ/N0/OPJNFugWybs2grH48Q3q6ciRX06BbRGcfHlKIyu+R0hoFmaLD0qASVWM3s5VF+o5mSEFGjtz5rX9QBtspbI+RlZkjbR31cqj+sPz9u5SJ9LpLFICPM6ODkIcFM0LBcE4elrikZXI/zqET9V7yWHHGSpk6bZaUlFTImjVPyObNG7S9Wmy0CAZ1Q7aDDuT1BXi8XB4WYGNnVjbaA3Dx6555gEXUAeIaLgACCkkIIizui2PShjgOsEol0kciAkRTywGl3kt6xFu/fr2FneyUBqEXILGj4Wc/+1nV+Vtl9uwZUllZI3kqteTl9UlPd75KJ0XaERVARhk5YYKgOvUzs7olI6dVMrNbFWh6pav7iGzZXC8Nh1SCWjhdzr+4RiWlAdm4Zlj27cqUzk7t6DmoDL4yvb+3X/oHBqWsYkCKyttktLhODtZ1y9/+xUo5Y/4iyc+brJJQpebVIs0d66SiMlPecOtRaVaggjlgbl/uEeCTCkIhKTmzBUOH78RxdNcI9/PUXsz6tVmz5sqSxWdq+fZrHdfJjh0YpH2vI3zWo9FGEHnABs4KnncAQJSFS1yP8GAbznEBLlCUGR9wCLAJgABgMCyH6hZxiRNSVahmnrfnG/kE4BB+ory498Mf/rDcdNNNdu1kpzQIvcDo3/7t3+Sxxx6Tq666ynYtpPOxkVhhyVGTWLo7q6wz2nwa7YxDqjNhBxka7pcRm2OjYbx9pVMB6Yhk5rUqeA3J0SPdsntbj4wOlcnVL14sV1wzSaWGAfnhd5pl144RmVRbpepZnko1GSp57ZeDBw/JE4+vk7/+QJ68/U03S3nJ+QpyhcrCgypp1UlByUGVinrk7999QFY/2afMlVxThXMAwqWqajBUnDtjQRGeOB2j43suIOJHc+dgkK6VxUvOVlXsKVm75hmVgvwTQkhBrDkDAOj6wci0WTJ/H53iNI4h4jowMJ8nqVZF+SMNzgNE4p5k+m4HIg4U+Uc6xItrQVwnvbAFRXrEC/CLfHEA3KpVq46TlE5mSoPQC4QY5Xjb295ma4BWrFhhnY59eHp6eiUrp8O2GW1rLtRz33aVxZrDw8ktVH3JBL6rWRhz7H06qiJ+brfklbRJSQVLPAblSFOvHDmcqdLEPHnJ9ctkyvR8aTxUK5vX8y2sRjl2rFWB8GlZfnab/P0/3iLV5axLUmbIGJG+XpU0hhsVhPYqYPXKV75UJ1/+XLOqB77cIRjFmdkZ/sRSEYzlvh4lzp2Jx9P4Hrx40VIF6FqZOWuhrH72UXlm1VO2dgzgYesPwIh2oev/bPcPEApwQMVxkOHYfb8nVb2iToQHOEQcjskLP4hrAVBRJ45xES/OI78Yko9rES/yiriMiLEP+MKFC+36C4HSIPQCoL/5m7+RNWvWyM0336LSRZ51NDp7cUmxlJTky979T8nRRmUUyZFuZTY6a+qIjz9h7aT6056qHTfemqhJ2dbB83ILpLCoQConjMjUGf1SO0UBIyNHenvUH6mVquocBalm2bSuRx57sFkuv7pYLr5kmRTkzdK0Byz9EVUDh0e6lTt/rOd9yiFZcvundsi3v9qsebD+zMHH8/cFsMHgXp7kMX7ScU4dIAek8UQdCSfusiVnSO2kqVJSWiGrnnlUNm5Yl2iTIZOC+vv5Gojvxuj30kCeLvdzDAU4xrHbjLxsqWyTes71oJB4cAARoEWeIcmcKI2oM9fDJz7E9Ugzys5xpIOqiZp+/fXX2/kLhdIgdBLTtm3b5I1vfKONcMyZM0ff4D3amYdtQWp/P+uFeiWvYNSGmxsO95gEBLPwRDG8EpcP92UmmB8HI2C0RLQnHfbfsdXtfMiwuFjDWUTKJ5mzJb+wXwqKeqWgcEAyMntsBnVFJWpZphTkVinsxFt7WDtSlQyPHpHhrB8p8yiDGSgNyQ1XPCL9fS71kHeUAxcMCqP7ynw/DuZP+p6PJpHwfxaFqDPh1G3JkmUyY/o8+4zzs88+KTt2bDWJUWOZPcilxBODkPsOhJD7XACAHDwoO/fgiBvlSQ3DJ15IQREnwAWXCiRQAAwUaUTcVGmKeBEe8ZDyvvKVr5zUq+Wfi9IgdJLSv/zLv9gQ66WXXmpv8a7OTlW5KpTJmBnL5lx9yvTDxuBDg8rEyrD9ymB87QIw4ssWbJHKvkABOmzpwQZgxcUlUlZWanvuAERcC4Cgo8P8MJ4xD6vUM0cVkEalauIOOdr2IZkz5e9kZHSerXofZvOdkckylLFV9ZZVep8iVcaQlmdUPvvpDfKlzx/S9F0Nc6AJEOLc84SRwvf8k87D/BpA4D4UfpKIn19QJEsXL5E5c5dIY1O9rFu7SnbudKM0PR11jPaBqQGBYPTwSRcfh+RD2wUl804S95Gvs5GrY3G/S1Gkg8oGCCdHwIK4Fwo2DB+Ka1FOnJfLVb4oD9ui3HHHHTJ16lQ7f6FRGoROMuI77K9+9attIy5GedgTBwbFCA1lZbMuaFhGhtkYHQbRzs5PO2W2xstRtYfd+SoryqW1tV2lp26pqKgc+yZYgI6rRyyxcHCIDp1koCTDcc+6devlaMcDcuV166WkYKWUFrxR1bVMyc2eJqPZa2Qkc4fGZNkHs3hH5UhTm7z8mvuUcRxMHHgc5J7rOBgrpKIAn/DdeRmTlDwmnG/I86mcBQuWy+HDBxOS0HZlXBZ6IjHElrC+8HM8eX4OHnCGS2NehtT4EceH+hWIR4fsGRh+J2iUY/3n5aU+GIpdBY6ROYi0AEXihcrGceQX1z1Pp7g2ffp0e1mdrPtH/zKUrFWafu/03e9+V2644QbbKpVOyAxfNgPjk7+jo4M2rJ6TMyxDA0hDRSYV8RbENhTbmwJcE9RVqto0YWKNzJs3X2bNni1z5861bVhtC9TEpmKpG4vRwd0508Rbl9GYL37xi7J+/Trpblkox5oWSO/gRmXidgW9STKa+6iMZu6z8qscoDyWqeA4In/7F0+o79IG6gPSAMc+K/l4h9oY13HYs8Jx7nYtt29ZPse9N+MY3yURLbnk5uSaGspXULU2Wi9mkefY/kXUG2ZPJepKEiQdyVuY3g0FSITzjzp2yehInwKPq2j2zXqL7fcA0g7wnA1r3H5FD2xTveqYPuFgM6rgGM/A83TiZQFRJ65zjbaEANHzzz9f7r333hc0AEFpSWgcBfP9runP//zPZfv27VJbW2tfXIBhpk6ZKtk52ZKXP6BOu/FQjgwPFqg0xLek+I5UrnVUNkgvVPUrX9Ut1DAYjN0FARTeuoVFxVKqQAXR0VFHMGJyjK0Ew3RVVaV2doAA46cbUZ986gl5+qlnDNiQpLAd1U7OkrMv+ZHUlL9dMrP7Ja+gQ1PFMK1qmDD6NCz/+4W18pl/36BSWahhSakHn7RTz8cfJ8NgyuOP3QEQ/v5MfVQ8t9zcAlm+fIWce84lsmfPTlm16lHZtHmD1Y1nSz4wLaBy5EjTCQGH43ARRhkg0hkc6jXAgQCaUZX8bM2ukt2n10YVOPya30s4oOP1TKSrmQPAfMJjZMSflZfTR+SQ2oK4D6IOqOeve93r5B//8R8t7IVOaUloHHnH+90R6tfLX/5yU7tgcj4DDNMjwZSV5yvTj8jESQo0OTVSVDhJaibUyORJE2XatGkyY/oMk5qmT58mkyZPMpUNYKKTAix8bLBAVSkAKghw4m3KBwhnq4TEG7Wzs8PKwQ58TIRkbdV//Md/yP33PaBA4kwPwQCjQ5Ol7tBE6eze4iNhBkBEwFA+Ks3HhuUbX9mOQKQMlZR88Mk3HGHhSDd5nAxPSkJcd5sIeTiF7wQosc80dfDyaAEykYAAE4tiz5b0GKJHxSTe8c870iSMuP5CwiFJDQz0qevBSmZRyVNLJaN8lJ54AFMiDz9XYFFHGQAiXiwaap+MtukCCoTUSeUblSqRigAgl0Kpe4BXOML5Csp73/teAyBvjxc+pUFoHP2uHiwd9YknnrDvefElBN7MOSohLFiwSGbPmi1Tp2fJwiUZMlFVqsK8uVI7SQFHwWa6As/UqdPtyxbVSCjlFfbJYKQg5sL09WG09q9uYpguVikIZkH6gfmQAjg/dqxZDhw4IMXFRQYKfJdr9+7d8vDDD9mix+bmYyZtKftYm6CWoc5t3bZZ/udL96paVyIjoz1aE7pQr8bJkLqDQ1Lf0K5xe/RaAE+qD1N7G+NCBQuwcSnseCBKOu7xNEAA88z354VtBjAFHwxW9F82+5XoQb/WHSId9rcGrDkO6YL4nPMMkAKjnCH9cN7R2aZ+fMTQcjBpBzDKyk5IOlpGArK0fW1UEqfxeRZ61dIHeMhrWCWgoSHNU9seR/jQEPOAcIn0E3VLBaAvfOEL8oY3vCFRRo/3Qqe0OvZ7IDrTT37yE/uoIEBBp8RWMWnSFAUUkUlT+6QwP0d6u6u1Y5aZfSMbYDEbB7YBOmbyLQkDIuFAziT+DSuG2Xm8XEMy4kk7o/nkRRh+UO+FYfhs81NPPWWfUMZmwpcy/NM/mXZ+4YUXy4MPsh/PAbnouu3yrx94j7S2jUhpGbkOS2NDrxaqQoFstXz2k5tl49qOsTc5ZQrfHQwKc1LWVMM09QnVzKUPD/f43BdpQMGE7o/KwYMHlX0zbEP7pcvOkm3bNsi6davtfoAHYz91QlIkDOkPcKb9y8vKbRoEoDGoYZu3bLGy0H6Dg71aVq2L56YAqwCAoKU/O+Z5WAkcuJhVnp2jZU98+4w8AGmOg9kGBwat3GNgoo57kZw0RGP4qBzPi5cKPlu0rly5MnnPKUJpEPodEp0daeR73/ueTavn+1wwF/aWyspqqawekKpqRm2KpaujXLtinl53oOFHR/W+p49M/zC8dnczJO8dGubER9rhscJsSDDM/THg4W2rfkgaxGEuz/Yd25SBMS6P2rfJyorLRa/KoYOHjDHYEuKee+42+9HoaJa86V175FW3vEfa27tUZcxTZu6RocFc6exZK9kZc+Xgvjz587d9XpPD9uMjPl4+twU5wPhXO8YDEfUL8PH6EIfwAC93DkTeHqQNk6IuxRQF1B0kTKQ3fFS1VBsQdQeE8FF/p06dZuWkPIQDJI2NTdLSeszAnDxoH9otFQS538udKIv+eC5mD9J2HlSJh+Nhlfp4BqhuikcWn/u4Q0UoC8vNynEJUn+klZVVaPXgRXXnnXeaCh35enlODUqD0O+IAB+ICWXYf5ing4oxoWaiFJdkS3m1gkUua78KVQLyz/+6tZNuTfdPEtd4bB0d7eZHh+Q4zpF++DAgjAvwYIdg6BwmIjHsFahkLOxs72hRhsCOQdqi5ciT5hZ2YCyUCRNr5RkFTLvI/4wh+chn8mXZkpdLr6p+fb350tLcI3lFe9Xv1XpVS3Xpy+WVr3ibHNrfO8agDh4BJAEyuNQJjHENJov4AVj4fp/f60BAGBWyiZkaByBB6mFOFNMQMO4i5TGh0xev+naoqIIA1syZs80Wh7RRf7hO9uzZo6nxdVmPl2MSjTfMqEqOAIy3hTaiXs9EZaV+OOqjPuNXI1oenhkqGgDU26vSbWGx+j2mxtH+DDpkZ/OpIY07wvKZxIzqRB2hGTPnyXe/+x2rT7QjxPGpQmkQGkfBxM8nYSylkzMEH0xEq1dVl2vn6pfC4j6VJLKkow37jIvwEB7vxSgN93AvHZmlGzBC2Fp4y0J0YiQgJiKGtOOPWI+1o/OWJXz3rl1yTBkTSQhbhLKxMoYylWbO7oNl5XxpIkvqDtVJTnaBghpG6CzJL+iWr3+PSY83KdNqvkM50ta9RlXFHC1DphSXZsmsSX8kt3/udvn4hx9VIEhOVHRgcQAZ74eLc55BgFIqcI13xMNRf5ewUL0mjkmZSEiAEGoYkhzLNnxKwJBMmTLNmJtjPpFMuwH5fIa5q4uPIQ7a3CvSHdY2C3C0B6EtRl4aYKBBGTinrKRPeVDVkFJRjVnVX6q669EjLdpGmTJzbrYUFKkEK9mya9uA1B8aVkltrz1bKC8/V9XwHLnwosvlv//7fxL183yg8E8FSoPQOKI5nq8HTFq8fXk7P/zww3o+oucqNeTlSVExnbBbO+2I9HTlS29PLv2Zvm2dd4z0cBj1STsh9/NBQqQqE+01XgANjDPQP6Ad3mdGEw7Z9UQcUuWjgPv3H9BwhoZ5gxMHpuyX/sEeaWiolxnTZ2m8I8a8kyZPUcY5rHky5Fwk51y+Tz74gZdK89GFcuRYi5RUHpKBvix9y/PdsGwqLSUFF8qRxkx58RV/pkzG3s1J0HCASfqujiX9pMqWjO9+EsRSw3HANVJePDvUKxjeAQEQajejNaopo3+EAd6oYJ2d7WZL4hlRdtoLFYrFuKPaxoY5tCV5a9reigz1azkT/cTL4eBlo16ssNf4PKcJE6eYtIXUyojckrOG5NLrj0jLUVWXFW9KK0akqkbkSEO23Pn1Qmk4yOe1C6VTX1wHDu4xYNy8eac+0wLLh/qdSgAEpUFoHEVHfj4obBOMgpEuzFBVpaJ/rr4dC/tMMulsL7BlF8pH8IDFwwEyMIs5TaNPOyM2Dc4DYLxDOoMSjm2JMK7biBNpqCMtysJ36bEhkRnxyMelB5V+FGjaWo/I3HnzZe/eXcZs7ExI+q2tx1TyapGZs/vlDW/PkumT3yKt7YclN79e61IsxYWl9qnkbFOZMlSiy5cZtW+UG254ieza3mOAgaqUCiJJCccBxdUyB5o49utJsBnvHMhcAvH6+OQ/9lTGCB2SEEtXkBypO1IpIEFcBghoAyP1MNLr7dpWPsLo0qMDE1KhRrYXRBZlVzXKPkmk8TFmIw3R5kOsSVPVlxE59rhm0ihlisEBJocePdKm4BIztkekdlqWnHVRh6w4f0Ru/+epNkGVNli39hlNb1AloS/Ji150pRWTtE41SoPQb4mw+2BQZMSJNyKdcMLEcu2IvZKdM6BSS46G5WuHpW8DGoCOLzrFh1HweTy8vZFK6OQQHRHH25uOjGTFULwP/+r93KvMEGlg++BNzD2kB6PDdZxzf1NTk0kJ02ZMkJ07t0ihlru6qtrKxXUAKTN7h7zhrQUye/prpenYTgXRNsnNK5WKsmot14AeUxbvSuQ3d+q75NOf+aB85IMP6lscKc/BwkEleRzAkyoJOShx7nH9+MQAlApEztSjY8tUNFjrP6R161cJ8og9A8rm7epgY/XTE5MstfwFWvdOBVxsNuRNnfD5GQE6lIHEE+c8B8rQ3+d2JAOgWfNU3VYRJ0G0L3kAjkxKpVxIOcTHFRWVacl7VTqbJUUqMQGC9KF9e3fImWeeLd/69vcsHvmcapQGoXH0fDxoOvuhQ4es4yHqAyKMbBSXdGpHU5WsM1ffwtgxXNJBWgoAMukFMDEAGDX7DCAWzBJlo+MTL974vjBzUIZHSC8xEqZp8rYHvOI+PJ44zIvdA4Mto2klJYWyZ+82KSsvNib2VebKgFn9Ul45IK/9kwKpKr1YjrZsUymgU0GvXKqrp2o+vuH65o1HZP7CSskvUAlCVaO80ctl165WecXL360SEqN8ASTYUBQ4YHK9LzMh9fg1B6WkJBT3jAehiOfh5O/A6iCNoRkQgmhbbEEOQt3alj0Gzg78zNdhvRuk//UPQDW8oZHUN/AhfQvCLqR5at48C+qCzYioSFG0FztPzpwxR8rLK8bACQKA6BdIaZs2bbLnklp+0kPlYjQvDOU88w0bnrUX0Natuy080juViCeXpnFEh0h1vwqh9jDxD+AAJFAFKipKlDk7pbOrXxoOMyrVo+Edphrgurq7jVF6FbR6+3rtTUqH3bNntxlUOfa3uKahzo4VQHJVAmrX+7ETNTe3uMTU2m72BI/XbYwxvuPCwDAl91VWwiwi+/bvUeYSKSku0XtchcvK6ZPS8h55xW05UlH8YjnWuk2ZjSHrfAWg6RqvX3q6B+WBe/fIhAmF0tXhm24xNN8ztFpmzMqSKVOY6+RMH+3pExn1WFk7wMDClekoL+dxbG7sWqThEg/XOHfi2J8d+eF4FkhB/f29dhz2GgdY0tJ0Ek1DG6H6WFuRTqRvV7VMZkNzCRKJyW4b5T9Ga5eiALQJ1RP1hTPFAMaiaHlIE0Aif9oVgAF8iMMxDoDBngdxjfJzT20te4AryG/e9DPP8VSh0xaEvDP/rDsRPVf4icg/K+NzSehEvFnbOvbIvn110nIMY2WfMgaA41uNYkzuV/Bh75s+fUsjzWC7YfYyc1twAAyiOTYlzikPE+FajjVLR3u7gRIGcIAPB6PQX5MOSQHVhfk0w7YsAxCcNn2qtLYdsy0vcrX/T54yWXsEk/MGVGXskeLSLnnNG0pUNbtQDjc+reVrV3WyQKZMnq859MpelXQ2rG2Uiy6ZZsza1taXYFQFuuw+ySvok89/+a0KULUJYzuAkgQjBxPIQUZDEuCAodxVVDOa4yfu8esJgND7OQ9HOlxz8FFAt/boscEA2tpBwI3SDnQY5b2tuM/8xI/09NRsPuQTbWgr5bF9KZCjQkZ6mozk5Repyj3J4gEkQaQdPtdIm77hS2tyx0AJn37jdXHC4F+k7r777tF8fDDiVKPTEoR+nQf5y9yDbQUiLh2Jt1llVb4yxIAcOoiKdtDAhOvMmO1TJunp6zHRvFcdxtPt27fJ3r17LS0Wsh7V+CyhgKEGFByYeMeUf2wbSE686WNrCtKdMmWKdnCGy2FqCFZS9U07d3t7p88S1vizZ8+UA/t3aTrtUlpWqG/cGmUQf5tn5/ZIYWm3vPqPS6W0eLkcad6o6fUYQM2etUQZTvNWCai+rkPOu2iK2YM2rG2S2imlWnlyRFXJl9zsSbJg/nJ59evO03QBCADRu1w0Z2oZkSaCAAfakO1oAQFGqDj3tg0QSjoID9BC2gF0ACIHZ99TGvU00nAATOYHmFCKSM9KpIBBmv5NfFWbND7lMDUSMFKEGkqkx+ABn5mGeFaoVk36/IICxAAZQDIkIH9ZuQ2MXRFoC3+ROJHO5Ckz5NlnVydCTj06LW1Cv0mV6UjjifR4SyG90DmdAQZMkti+fa8ifaUxBLYAbDBsp8GISmFBoTEJKhmfo8EnXqgOLpLn2NuSrTqY+0MYBDN5UfyDeyw5YKnFvn17TTIChKKsMEsYn1HFJk2aKHv2breh6IkTK1QNyEkYsgclL69X8gp75Y1vrdK38GKpP7JdOwlv7gxZvGiFMmC/2XMAE77M0dMzLJtUGlq6okbLly9FJXnaHpmSn1ctORln6r1lqrW0yJv++F/kiUf3GOM50/lWGjAfzpnaGZu0KXvMPE5eTzIs9xNGFYuKmBME82L/8l0HmaYA6FBnHEBP/dwexPP3PsD9AJqDkIdbGolycK5Hlpd6lk92wmY1oM9ieNClNF4qtZOYd1Rg9ijid/d2aP2zzW4HsNAvGKbfsWOHPVOkIYi4rGnLzWVCYreWO9teNsTBXockt2XLOlm1aq2FWVlOITotJaHfhE4EYEg3rLmi8wcgFZeMysMPPaaqFp8c9rlBF110kVx88cWmUjFZcNfOnQpMG2Xnzh2mIpEO0hAgwj22Cr4gX4FioonlYVDlbe/MMiIF+Xly7bXXGghh40EygqmAH5iIjo+RHPWvpKRIqmsqDIBgohnTa82QDLPyxY7cfC1nQZe8+W3lUlA4W+oat2gugwoEg7J44VK9p1fVLAU3lYiUdaWsPFfWrKqXs86vlYG+IQWlPjnSoCpbTpExysgQagoT8qrkI598mYZ5+wGkAabUgzAvL84lBrMDaTvSlrjxkg9tgA+DU37A3OONGNgASL6fNI49fDwd7vE8KQv5s2WGj2pFHDOa64/yGFnhEp4FuiQ2ZADkql1OTqGUlLI4OMPscaRXXKQvmR4WvvoCYACE5wr44Ggji1fMHKt8WXbmoHR0to6BE9cAXLJEJecldSrSaQlC3pF+faJzBNHhePvRQeINRQfdtPkZWbdunzz5xFPGUG6n8FXs11xzjVx55ZXW2WEe0uN+jmEakgd4ihkqV+mGjgjTMqRMh2ctWG3tJAO1l990s71dkaSYB8MbnQSYONfW1myjazAp32TPyc2Sw/X7FTxKZfqMyUyAtmsDyrQAUG5el7zlz6r1eIYCENtxDOibXAFo8RJlMkbBMNyykpxFr0MqqZCPZqeYWD2xVOswIDW1VRqWr2yq7aASkV0cHVJQy5aLL59l0weon6tNbqgFWJHEePvHs+E/dR0xB7iEczWXOjMrGsAmnZqaaruLa5zT3mxo74boACBX6Xg+QQ6Gek6hyFTz58ceQcRzidNfLvz4wy5EegaSCkS04WVXTZfCkjaTeKIMI0N58sa/1Gfbs8ukGfoH5QoAIm36DtKujOoLp6xF1VZ2PXDpFvDE1dfX2bPvYJeAU5Cy/kkpcZymX5HoLKhXdLzorHRO5gKt37Bajjb1yMtffpM89NBDsnXrFu1MDQYqxMOxJxBDsqTB/TAh4AJDATylZaUyY8ZMAyT2/jnjjOVy3rnnytnnnKPns2xEBfsOAMZiS6QoZyr2KWrQt66WS8szZ+5s6exo07dyq0ysnSCVFaUKEMyf6dXOPqDSUI+6LvnTd9aqfFMtDccOqMqB8XtYli1arAAC5yVARxlVi66vL5VeNLj+cLcyUrZUTShSdQQVgmFkZdKBiXq9yOqpd2g521RVPChrVtcrSMGAerMSoMl8qrlz5yugI80gWSgDK9MDQMb86sZUNGVe2oMwpAvUGIAdaVKDrGy+LMMN27RH0icdzxciLtdAFkoJWV7qM/kw0qP8EIMBPBfAyMBUf5SzqHCiXP+H+fKT77drCKDLfRlSUlZixvkZc4Zky1rmL/kqfkvL0h9VIC2x+hcUj0hjQ6tKBZWJOvjqeb54sn//HhnQl9Mf3PBSm+XtbXrq0Gmrjj0fD5K3FYQ0FJ1qWFWQ7btWy8YNh+Tyy19kn+rh7XfppZeZWsSmZXQwpBy2j5g9e47ccssr5Oabb1awmCNTFZjmz19g6hXburIxPWA1sXaiVFRW2iZlJjkkGA1mAIQoA0wLY6IakidG1AUL50nzsSbJzh3R9GdJZXkJLKT3+khRfmGXMkq3/NlfTJK+wVJpaqnTusB2QwpAc6SkeEAZgTktbG+KKqZOocqMtPqbPadc82LxKPYbN8wO9inIaVr+9VdUHQW8gTZNv0WvZto8IWwrtNn8+QvNwYgmlekbH+mFujghhThTshSDzdypG21fXV1jasrWrVvtReBg4xIT8R14kmoY7eZ+HCteaBslskn2CcITAEQZCbBrAJh6Y6N1euvgwJDc/Noq+cl3kVxUqlVwRXrhPkYj1z0+UQGoXAHc06cs+JTf7UDaZqMZsnBFrzQecntZlHFwYFQWrDys6fhkz2ZV409FOm1B6PkgGB4Vik4P0XFaWuvlrjsfkwsvuMQkDQCBjrZ69TMyXcEkR4/pUCXKUKhjqE3atSVP3+YzVeqpUqDBzsCcH2Y5M+cIqQauKMj39UOuJjhzkT9x+dLG0WNHbEQN5svNy5G582erOlavEkqlHs9SAMuRYQUEwMdsFPktkpPXLe9413Rp7SySo22N7DSqefTL8sVTpKxsUJmnV5lgQCWgQcnORB3zusKYMOSkaUUyb1G1GWszlOl6u3JlQEEIicCATtW5vsF6aTr2pNbXv/0FA7Ik5IwzVtg6L6QLgBS7FwxM+2CEZhcA6ss5bYu6CdjytRDUGOxpjY311g55ub57JOkH8ADSLhG5D9F2AUDEjSkDXAaQCDct0g7sFntO0Fjbc0mvMz+ounqaSqxZcmCfSzjUjVvJD0DKzhmRgV6fwEkYdcFHJaNfYCtk4W9nOyNmvgUv7YEbyWiWxWe3WRhlAKRPRXrBqmNrnl0tDz/ykHzpS/8t99xzlzFBS2uL/PCO78uuXbvsjYIk8dsmhtMRm+FIOuDnPvefcsaKRcpUQ/Lss2vkzDPPtFEzdkxctHih3HXXT6wjw3yoX4BJT3ePzffhLW5GUr0OgNFB6ah0yHi7lqn0xJuYCY2AzbHmY1aG/fv3mdGTDo7KN0FVuvaOVpm/YLapd8pyKkH0WLp8IDEjq1HDWuWdf7VImtuzpaPnqOajHSJjQM5cqlJXGeIQRmVnXs1az5UZ9a2tipqGo5YAFtkq2eQok2RJe0uhZlOpYc60Rhm9Utf0PWk62iYP3X9UWo/ky6xZs+zZINFQXoCFtkNKhDmpN+Fcp96EwbwA7uHDdVbPhoZGZV5AMdNsZDxv7sEF6LhqF4AU4ONSBunB1Kae2TllVafxvPw4jl1yQz3jOUA8J+4ZUCnotjdNl9WPZcnhunq7h3ztm236UgEonbKlu6vHVK+QfqgjzuxD2QO2cDU/30fMaAv6MIMO51wyLI/dN6zPrVuuv/6lJiVT9lOJXjCSEJ1x27at8pWvfFHOOnOpXHfdlfI3f/VO+c53viXf+9535LZXv0Je8pIr5UMfer/81bveIZdcfL4smD9T3va2N8vTTz2ZSOV4+k0fJp0bMGFyYUvLMS3jkFx1zVK57PLLVPJZbddQU4hXUVFuw7hkOVOZ8HB9g3zjG1+3UbE87Wyx8x5iPnK+2VWUiRiKDiCCCQ8ePCBNR5pMKmB71i2bN9v8IxgTUJo5c4ZKWUUqwQzLihVLpLKy3Bh0SNOic/coCEnGIX3yXfIXf7NMmjtGpb27SZlM8wWAlpVLdYVezlDQY3sP+4YYKgQSEI6yAT84t51ottJyRNXEYXWm6qGCKegNH5b99d+WfQcapFOZcMemHpV2CoxRKSvPFAkIOwltSD0hjmkXpLpgfKQW7CK0ETPC+a5+SEuAC3Vzdc6N3QCFS0WUJ4zSDkSAC/mPgRIhtLu2EZXyR4Bo5OF2j2ZMf7F7NB2eU35epZSV58ieXb5ZGtcBkdT6Gemz9ReBGDgxhE+8AKnubozV/uFGyh52I0V2lZQ1HwUn0sxLtM+pRic9CPGG/7M/fYvMnTtVLr3kPHnP//srGwnChsAQNg8+Rzsqn7Ep1TdNvr4VebglpcVmtL3n7h/Ly268ThYtmiOf+MTHEqk+P0THoJO6nWJQ2tob5YILZ0tbS7dKQCuFTcNWr35Wli5dap0QiQiVao/6fB99zpy5ppYwY5o9bQAdPbB08wvy1VdmUuaiY8IEISHQSWFSAAmGZYSITr9o0SJjuqlTJ8iyZYtUaiqxjbMGBvnqKB9GbFMI2WvLMf78XQuluVPVxw5l9AyYbEDOWV4gtVUuAYmCDsCTlaXcpSBkAMRIV3xdVUOYx9OlafANfJOMTNVT6UbjdvSskd3775UtW+pUIuuVjeu75GiTSyYAD8Z4piQANDAmUgKqK/VCAkICIS51ApDZctU2Z9P6+6xl8kMq8TV3ATyhptIeOI4BH/f9ftqZayRg4KPAA6ACLPZi0iADLB6yXvEwV6dMCtIrlOfiK2pkwzOqSnW2WnkBkZBesVHxYuBe7sMRJ4g6c056OdnMmvbhe9vVMRFPi2Dl4j/7GZWUYmfzUp1KdFKD0Be+cLucf/5K+dGP7tAHlWPf18pR4KF70C94I+foW54TtlqwCXBmZ8lSz6tGJyhlkp8y4ic+8RGZM3uqfPnL/2vXflNCtOaNhn0F1QpVqalhVDvliCxZstS2srj6xVerKjbfOtbu3XsMILu1s13+ohfZthmoX6zxYs4JHdIYXN+2bHqPvch35etRKaDfOimAwygYDMwERBgaBlu8eLEet8mSpfNUGuI77CX25sQ4CgB19RyTkYx92n5D8vZ3LJQjbUPS3KYqmLbXqILMWUtzZFK1A4l2eXOZNh+IY0AKCcjrrUW0+9rbMqW323f8G1GAGlUgVUVS2jofk30HN8mTTx6Spx/tle98cVDu+XaBzfSOuVD4gCltyFKXnTt3Gvgg+QBI1GnevHkGVmzbyrIWpBBm8EC0lYMMDO6GZ4BDedXiOfC4DwAkr3MMECXtQXC7s7a2hR5bBcfqyrkb0bk3gkZGcuXsi/Jk66bEMhq9DviEGoYURH24hgOgaCfiEBfHOfXlCyk8S+x/qddyciiEg5j+M5uZ5++lPVXopAQhFlfecMM18o//+F6TbHjr0aG0zxhToaPD/GHUpcMijvPgmRvS15sYYdEHR2dlLx5mMCMWs9r53X/7LrnssgtUndlvD/vXJToDojUMRf7DQ7DIDHurRUdhGQTloox0UIyxN77spcZ8vT3dCljdPtdliDc9TIXB09UFq7BSDE9rgAESahkMDCgxQnTOOedYvVacuVgm1lbbDGLsJBkqqcB42GWKyxqloHBI/uRtC+Tw0T452tymaWoHyBySlYtHZFotm+IrM5tUpCCvAKQsa3m66uUMgeOspVnBtydH71FGHx00O9XgSIu0tD+jANQgP7mzXr77pUF55pEcaTvG9+6LZPny5QYsDLHPnz/fwAbbByAO4zHlgE8YsdJ85syZ1qZM7OQrsg4srqY6+PjzJRxKMqaDDeGEpUo/fuxARN2pE7XhViQNakz4cCItTEMcEc4FVFruBbxqJlRJY12uPntsad4fARh8HPEgni11Iw5zm8IWRF+gHtifmEENCFmf1ngQZUcVI5kBVfPJH+n/N+mvJyudNCAUneitb3mDrFy5WDZuWG8Pi8Yf1c4D2bCudkLUAB4yNhaGxOk0DJWyURQ+nYXdCG1LC47pPBrHdygc1Yeda8sbzjt3hXz1q1/5jR4sM3affPIRs8/wthscHDUbj4GldU7fkoG1Xtddd63UTpqokkCb1a28oixhqISZ9e2eGJqGWbq6uzSOfyGVetNBXRWAWcsMaJCk5s6dpx29U2bMnGiMTnhurov60Kj0SGHZQVUDh+S2182U/fUdqjbCGHwSZ0QWze+X2VPYYN3bn5aAMZF89PWrzsO5QDsNDWVK61GMp5qAgroxPJ+kHq6Trt59cqihRb77tcOyZXWZ1FRP1/pOMnsY0kEw4JIlS+x5IxEF08GQF1xwgR1DXCeMtW0AePQPwMKAAHAFHhLFc+Ic5wBkzgAp1TmQWb+yO1C39FSvUT/1EtIQZTBPW9z7G21jW3lo4110ZalsXsceQYN2zrOnLlEfAAnQ8LK6i9FUtxW5msdGdUizpBH9EB9XVMyumyrJajuwxAfQPhXppAEhFnOec84ZctdPfmySjnUI60DeabJzHHzoGbbyXN+SA8q0LFMYAHyUQXlDwUwwMQBFJ2Y2MFIRDO7rfPyNR9p8yfQd73irfPSjHx7rAL8OFZcOyr988P1y//18e13T1Q5FPrzBe3o79a1XYJ3SOqGqXoDG/n27Zd3aZ22Y+dChuoQ4XieH6w9La0urSoC52ukKZNLkyeoXGfDAeLTBobo67aBFllZTU4NUVJVonHzNJ88+D2S7ACox16ekap8CWI/ccGOF7D3ULu2dvfbUsxSAZs/ulEWzEl940HL7T4/NCE27J5jRukmWSl5ZWrZcBQLe9NTRLisA7dPjHlmztkG+9F910tM2SUGnWgEn35iStJlsySgY86aWLVtm9h/sJjAWDIpEaZ/s0edAPTG8M+ObZ5kkysHz9REs+oX7fgxpVuoAE61L1AsfEKEfKZgjYXFOvpqclp043OctYIEp//kR13wFRNUMZcHifNm5rXEMeEKKsX6r6VAvznnu9EOAFB/nYNSl92TZPKcAoOiDqHFQVc2I1B9CmmZd2qQxdexUI39yv0PyTuGPNwjVYuWZS+SIMqI9DH0odByTALJQu3i4qpIZqPAgVc0a8A5mpM9ucHBEujqHVcVhNfOwlFdqRyhjlu+Q7XnT1emghQHZJKiEaM02Cf/64Q/Ke97zt2Od4FelM88+S9o7muWzn/2sfPKTn5Cnn16lIFKgeWcoI7XIlq3rZOeuLdoxi6WqukrfhCyq7FWJjaUc7aouslaMjdVHbINzvsRRXFyqHbhAmYW3b460tvFp6FxpbGiSJYsXqzrUrHVmpjMq6rAyfZ7P1YEptUzULador9b5mFxxTbZs3d0i7V2I/zx0Nt7qkjMXuApmZICDgzHj+ZCS3qDM29Geo29sBaBhfQ4jDIfzjLRtB/ZJbn62fOP/dsid31WVYniujAwyc9olAyQgVC++s4bawTELeQECDPaAE5IREzIJw37V3NxkAA6l9hV/Pm6fceZ336WTACPi+D3cahCiPvOzuM8ZHPknKOIm84GQuC030lTfpCP9A7CLikqlvTXbpBquIwUFkJAOzxcpiGOeA8CD9BPXieuANGzgBVk+6qKMKkdLWdWQdCjoj6i0NX/eQgV1Hx0j3qlEv5N5QjR8asPFw4jj6669wkYF4pwHR+fCOEvn4s2HJIOa5SqJx0MV6+wYlDkLM+SWPy6UP7g1T865NFvOOCdTlpyVK1NnZshVLyuUG19dJC96SZHk5o3K9k2I0Nyv+WsapMPoxKpnnrLOdOGFF1n6vyxx/56DT8rTT67WsgyZnQkDI9INhmHsGw0NdbJ//1558qlHTQKaOXOWTJ8+3Ub5mBvTrZJRV3endvQhU1f8Q4euytEOdFTyIZy2WLPmWWWGfpWG8lRMz7ORQCbw0UlRxaxeWUekd2iHrDy7RRqb2+TAISQ0mEtk0pQeuewcDM48E+b76IVRfSZUSH1NQJ8PIINhXAGwpUD6e/O07ZGCVHVUSUgy+mVwuEn6Bkblg+9dpyresOSMLND0seH5yNbcuXNtUe2Pf/xje96EXXfddSYNnX/++cbE0Q+41trarCpaKx3GwlIJoOFFhPTAc6JNUKs5h3HjFk8P4OEl4/2ONgXgTALyStqLTi95W1FfPTQg4RphXFTnuz8q6CJN6c30vyUrJshQf4EcbfLPSaeqmkg+SCwBTJ4nJgCf/xTEcwWICI/Z3vbs9dzbJVsuvXZUDu0tVonrqNx8y81y3nkXJMt2CtFvbSsPkh3fWCcKu+XmlylzPmFvTkZPIDoxAASP8KB4CzExjLc8DwsJvad3UG56baGce1mubF8v8vDd2omP+mzkBctHZfOGOjOylpQi1mbLwmVFcrRhRO8pl/WrBuTLn+60RZWoTiZxaX7MPL73vocMiH7ZZiG/7/344/L5L37Y3rZbnhmWvh72gcmXmbNmS1lpiVRWleubsFNa29uks71D1bEOlQDmyxx1qFWoLUgAvH1ZloH6Rp0xarLwsaenz4bie/vZObHbRr6qKktVRVORX5upWqUr1iUVFhTZ/tAwbGfPFpkxf5tUT9gi9/yUiZR5yhgZes+Q3HhtuxTl8QZGbVNQESQiwAjVCV/BZzRH1dxcaW9j9b6WbyhPRhSERlUKGhptk8zsIVUnG+V/PrNfZs2pkr72WcZ00SaALF+YpU1hOJ4b9i+kHwzqqF/BfGywFjOfT0QBQPZiUuamr+Bzbp1ES2zqkj4z0sDB/AFWMRlSI5hdEJ/RPRAZj0cNECG50u70P+AIw771w7H0kajy5ayzztEbMm1qBeliZAZ8Uuvv9eo0QCEOLyMvr18nPeIwbwo10adQdGrb9NoLOSuzQP76g4Py3S9VyNrV2+Sb3/yeXHLJJWP3n0r0OwOh8dlw7WUvvU5WP7vaHjRvmiA6Dp0kOcKl1zQpHlq3qlyXXZcj195cKnd+Y0AO7S5SlWREjh1hrg1zW3Lkhluz5I5vHFB1LEMqJ2SqCsQq5Vy5944O+o7c/NpiueEV1fLuNx1RCUs7M8XUDsRM14ryctm0eefPlPe5iHp8+Rsfkh/e/3E50jggC84ckIe/XS49nUgTMF6JzWC22bBajAFVoXptK1ffyIx8RsakELc5WGWNeFs7SGIAR50rLCyX4pIiqVCVray8RK+PyoSJNbbYtcQATcEmd0QaWu+SM86ql7buRpU8irWODA9nyvIVHXLRGQynk7YDkYMPI42Akb4MVNLp7ilQFbZAmaNAnwNzljCeZygAter1Efnm17fJM48rmM6dJn2tU5RxXQVkzhT2nvvvv98Y02qhbbtw4UL7KCEAxPN1oBjSuOzB3WrtOJ48yKdehARk9VO1lHMngMcBKBgbh3TCOWkjvcTImPVLvYcXGu3K/bQ3R7Q16pu9mBSAbJY0+WgU6swLcdKkabarAOXFkQc+QEO+nHOMjwoG0KJexddTg0jLJC/N078w6zs1Ulfic29m9rCqfb2yccMzsnbdZptTdqJ2eqGTQ/dvkXjo4xmahvzIRz4kz6x+2hqeB8aDpnntwahPB+XBM8JFt0FKQhp633+UycTJZXLPV8+QP33jZ1RNGFTmZzU4D35UCvPKbDIe25WWlGcqw2bJ2ReWyUM/6bE3cVl5kTz9aJd85fZ6+cy3Jkl+IXNb/M2FvWjf/n1mJP5ViCULxgSD2XJ4T6a8/E9bZeHZSDaI2j02D2bfvn3SUH9MQZT5KZ4f+Y4BjToM8jAYzOZvfAzyzHvKlK6eDtsmddKkCTadHyaybT+sTyrzGE5TDlEV6bC+xXv0vhbZe0DzQgjQWDDYpGqeB4/dgY8w7EB2rOGDQ3yXvkBVMPZBYldIVWWGACZt34x2leb65F/ev1a2bOiUWTPnS3/bVAMgCPXrnnvusW/WBwDxbNlDiR0faSPCef6MCO3YscVGCsczlp8C4qjjroIxMRWJESkRtTNUVSQk+owztH8Cmy+FQIy+aZcYSy9y8boCWnqkf5SRsMQV+2kEl4gAKv8zgOBZxSRLHPZM9mrq7RmS3MIGaWisM+mHNAEafMqVWkeO6a+0BZMtOzoS+4Z3YoxvG1NTC/PLtN0my6LFy2wqxqlKzysIpYINDZ16DsU5oyAf//hH9QHrm5e3mP7oUPbGU98+XaNxASBNyAzJVRNH5FNfr5Km+lwpzbxZfnL3D+1t4RKUsrPGoyOWVuZI0+FuVUtUeqjMktnz8uTu73UrU+db5506eZbUVE3X63nyn/92SD7xlYk2x8Y6iqZUWlYuN9/8Uus8vyw98egG6WxW1BvOkbpdmbJ19YhcenOHXP3aNilXpgdgeBuzVevBg3VyYH+9ghGLQr1Tk2+yi0LaTomRKaAiS49zlCEwbiNBsTMjc21qaiZKbnaeMgvgo+XNHFFJq0s6uhukspqRwEHt1IC8pqV/ObnDUlbs9hMHQCeOCesfzJJjzQXS3pGnqkaRSUHDw6qCSa9kKLDv3NUk//6hzZrfqFSWLJHB7kot4IiVB9D8whe+YPN6eA5IO741SW2C2VgC4pLDnj277Ntmx498OfEUNKqSS6bcC/D4JEDUHlex6C8uObhhmrQpB3kCCjC1gzspal0Tjcx5sl86BNsZ/+yaH5un7UYa+Pzor5Qn7senrn29o7Li0h0K+gOq7lZaWeN6EOULIpx0IOoCoCL9uPrWb23FCJr1b22va695icVLTeNUoucVhGik1Ad0okYj7L3vfbcxJg+Q2N6JeNMk7tc/X2elHVIlomlzRN75T2Xyd3960IyXz6z7nr7lOuSRRx6xOEgVEKMl0+cMqyTTJ2VVWdohM2XqjCLZstZHj/g8MD1xqL9cHrs3Rw7sGZRVj7fJO99Xqfm5SI/EtXnTRtmwYd0Jy59KXOetv2b1Vmk8kCsHd/fLkbpM2bEmU56+b1TOv2FA3vgvR+Xyl/dIaYkyjqqKdL4s7cwdHX3K8J3K7K4mWKWDEgA0RloM8oKB9u7ZIZu3rJVt27fIrt27pb1TpZPWY9LcclSaj7UooLbL8GiXVNU0SmfvsAwNMJxOIgwbazsof/gQtueIMxtbX7YcOZqj0k+JlkndAOuYVMTJ0reyDMiP79wmn/34XskrVHAYWC7DA0UarqqgqliPP/643H333QYIPIszzjhDrrjiCpv3wwJeiGtMQt2wfq1JPzz7hBhnRFNTpqFhZ1CmG8DMOFQwV8N8qwtnXIDIGZOXC/syEYedB1D5kGBw9gzVWU6JOnMCsDj5NYMjLYD1P21/mN9ejxrPp314f0bNI47F4269efaCfnnivjzpbJmasCER7vPE8OOFxnGcU8eeHkYAnQ/Yk3vmfG27Cw9JZm6DxaO+2IcuuuSSsfxORfqtSUJQ6nkcM6P5/vvvNV0bhvchZX/AzBS2IXQFHow3ANCUWaPyxr8skb//szoz+D71cKe89DVD8qrbbpNnnlll6eK4n8l9C5apPq1vpklTs2XlecXytc+x9QPfTi+zDkQnZVRqxoxp0ngoS3Zv65WlZ2bJxCnMe/FOh9rGwthfRIjjH/7Xf5XBfuZztKuvb/zBHGlpLJS1DxTJ7e9WKUTr9rr3d8u7Pt8oV7+CoVvtmJKjfqFtP8HkxoEBVoKX2dcafHqCVh+mSBDnxjPKHIpf6g8pSGBP6lNAUzVA1TbSq6wutGHd7JyjyqSZ0tqWr6qYtm+CISvK9VqmMpSlqumOKEMoAHX0ZCuI5cpAf7X0dOdIX79mouXILeiT+vpW+a/bn5WffLdDwTtPsvqW650wv0pWyiTf+c53xpYb8BwwOKN6QaZyahhv+U2bNqj0s9vOx0jTMAjQsKEhniGzigvsOaF6BfhgT3MJyB35IiWRJ2vysJVASGFMWHVmd/XMJCEKa5lxTL31OWsIwAIgWP/RH6HEpYh2jx6YpG1lZiEpX0YNWxRNBPvkSklls0qqbLTm68Mof0hrpINtCdsQ5zjiYOecteSAZObtlOlzO+TWt+2X2Yta5OCuYskvKJKWtnoFqV7ZvWu7LE1M7jyu7U4het6G6O1B2kPmIR7fWHFO47/tbW+UXTt3jMW1h8TD0ms2wVDVMxiGJQwZymDv+Uil/P076rQT6v3aL1RClZy8ISkqGVQQYRaxD4FCJcUV+ibpksMHu2XazFwpLimQB3/EXsgl8pa3vMW2vAA40MfpJMWledLT2yqFqqKcdUGxPHZ/nzEv5TxUd1De/vZ3WLonIsr9J3/yZuHb7aTJHB0bxrVOTQfPkPaj2bLq7mwzFF/7UpWMrumX827olsqaDGk5nCftLZqXSn82AU4rlptTIJUVE7UTF2ujYVPwSWumVmi87JwsTUsBi9GhvBz182w0Dcblm+bVE/pVHa3TduuQqto6OXqkWo409ivwAFKZCrxDMlnVWkjhzO0/nVnKIKWqUlSoOsDM4CLJyVf1T1W3B+7fI3fdtVe2PpspHa2q2s5cas9Gq25tRBuwLQcqF5PzAG9bQqLtyzXioHrv2LFdwxIryvXeVOLFg2Hc1S0f6sb+EyNgDj6+HCLAh7SJ518WybYXG3a8AD2bnGh+0tGeADlrEFksbC2g5YOsSFYfDgAkPdb2tuVB6mxJh6ZRUlJm6wMhykDefF22vv6o5GRWWXqUEdBFneIeLyvzq5DWvSyoW0hBvZ2TpGZyh1RO6JP7v18h+3dU60ujUCXmMplUO82M6rPnzJLbbnuN5QmR3qlGz+vo2ImSSg3boeDzossvMrsPUofPLGYOhRunbQKhPiw6Zmf7oHz2O9WydlWvbFzbrSpVj4IFYj1T4kXe9v8myjc+Xau6vy8SpENkZxXJbX92UJ56tE0ue3GJfP6jwyoi50vtpMn24DEi0jk4ZmbxGeeVyIRpjQpuw/LSV9bIm29UCSJL3/ZarmnTpstTTz97wjrREf7hH/5BfvrgT+VI0xFLkw7mM7PZmjTB6IlbMQxXThqW1//tgFz9qmHp1fr1dmXIvg058t1PFsn+bdpJ9R5bI6TpwNBVVTXKmHkqlfA1jqNmh8nL105fyDyUfAWVYiktK1EAKJQZ84Zl8hTm7wxLY8NROfsiFoZ2ysOPTZbDKqGVFhdITXWmLFrSKQtVsoTp9SUrvaqCjYyUSU9XlgJQkbZtqQLQiKp1g/LDH26VPbs6Zcd6lbq0erQJzG2AqMdhv2O9F99bZ4U3YEiduY5RePeunSqxMWoZYODMbG3Cs9ZmAmRc6vEhbtLlpeRqV1L9IhwAglABGS2k3WHUw4d9eN8GM2z9XSzXQdVlUqBPDOQcNYjBAsoBPztP8yJ0CZQy2i6RWhbyoyy2NEjTrZ003WxxUQeuT5iUKfV1fVJcxJdwvd4MQrD2zfNwMDanx/R31sshwQFq2LkG+RzSCHsreTsx0RG3evXT8qEP/au85CXXW37QqQhCv5EkFI0c/niKhwXxEN70htfZ8C1swHmEWxraaegopDIwOCJv+qsS+dF3WuTu77fLwmX5ctUNZbJ1Q48UFOmbJT9L9u/ul0uuGZa6XbW2Vap2I8kvrZMLr2KCGDNRc+Xe74nMWzTBZkwzAoG0QUf0MovkZZfKs082yfTZGVJdmyM7Nw5LW6symv7oqH/xl39lZUwl7kUF+da3vqXMyvfAULEKtczeiWweitYvlfRlKv09mfLYT3Lk7q+6jWbmkhGpnDwiK1/cIxNn9OkbekTfukxo0ze7Sg2N+nZta/eh68lTiyVXpT92KSwuVsmuakBVrz6pntgpFRM6pK8bSUrTm9AuZ57HZvps9zpBdmobZWcoaCl4lZdlqqSoUkRmgXR1ZysIMVku34yqvb1FJoVl52XJww/Vyx13bJX1q7pk10aVTNnVQ+sTdg0IRuUcKZSRHBZxNjY0qETYZJMTkQxZTnK84RkOV09VSma3u+qFFMe8qHxjaJd23IXa5X4ShFgAG59DPnr0mOVHWdwhCXle9D2Ox3wY3BRRbDIuMWkSRm4SUNIw64+c6R+SELZL7uR+Bi0AB7tHrw8PZUthmT6jEd8dEgmQkVBsUpzjAL3o45yzWwCqGWVCqjRpL1E/JCjiIxFiltiza5v88wc/bO3D/UGpx6cCPS+SUGoS/nCPV8noIHSwyZOq9Iy3gYJEFpPk2OKAOSPeifzNpR1X1bB3vLdEPvSeJgUcN5xi43njO6vlpz9pk672YdFnJhdfVSrrnh5Q4TlfXvHGHFlxtor0RVlSd3BIHr2HzyHnyBP3TFKVpFXT9Q4W4AcBHsPSJCsu6JYFSwtly7oMuf8H/aqKKIMqqNQdPmodIJV4y73+9a+X9o52aWlusbc/ZacD2eQ73rgAUaL+J2pdGJvyL71wSC69eVAWrFAJSM9bGjT9jdlSvytXBrszNa08aapXAOso1Deugmb5MWuHYs2zoqJUZswqV/VrSMoq+hVoRiQ/h9nKtN9ROdqwUNauO6Ztly1lJTlSXZOjb3G2PgEUVV2iIKNIovnKBMVyqF6lnzt2Kfi0y8FdrHOKt7g7iHMYDbsLQAQDIa3BXM4X/tanzXjruxrDs3UQo40wirudx20+3Ot5uK1kvOQTDMxkP/ZfCgDZuXOXGbiRfpjoR7lcAnIpiHzjnJeb7zvEkLn2A00PVRfw0d6l6WOn09IzYUyfF3Xx6RKav57wCMln6rRZNueL/DOzBuScy9tl86pJkp/nUhmqJ6AIiEBIbAAmdeAFCGADUl5nfSmoxItjRC/ajTbiHmbYrzjjDPnIxz4+1omIE/x1KtHzpo6NT4bz1LB77/2JvObVr1JQYRdBmEE7mnY4iM7B6nd6QF/fqPzTp0rlK5/Jl8Y6faN3tUpuwaAyuxZW8eMP/7hSikvZ07dX9fAMueqlZTJngXbqgkxpOjwoRSXD0t04WfbVDSlA9cu6J8ukq7PD1AlmwObylUvtoO2dzMdolbyiNll5vr5hFxfY/sj//fEuKcjP0Xw7ZPPmHTJr1mwrIwQj/cEf/IG+5Y/Ycgs6DaI7HYeOxTwPOqPbhpJ1/5kmjj6kwZhK8otGZMG5Q3Lh9YMyYyHMI9LckCEt9RnS1ZqtdctSv0BueiXDwwoceqN9+VNVDfKFWUqUoQu1PDnZqj5JmzTXzdfyt0iBonhpMctHMqW8AmYHjFkuoKCWW6CqQJ7c/1CdPPDjRtm6FiAdkSJlomFNmyrAp97nmZfE3BYFHlWdqBNfgGUvJFQKGC8AA+nGhrb1ZQPT0z4wMXOgAB7iAzTEof3cdxUMMALcCCeM9NjSdOLECdZPcJs2bday8JFIBjGSH4rE+YsMEPIlFg5Evq91XKfvAVz2HDQe5aaiygzaJ7VcGswcISuP1cOl9ClT2WbE5+v0D3Rqe1dKkaq61AUAYieFpF3Ll+xQFqQnXlDMAQKkyM+ByLfnYJkHwEPZmGZA2R995Kfy47vukQULFlob4KycpyD92iDEbTRMqp8aTuPHOfRtVV/e8Y63SLZ2RHvm2tl4eNgxeHOxa54xbsaQvO9TE6V86J+1I2TI5z//eWlsOiyd3YelpKJHGT9LpZZ8edF1ZVJarqrKNBVfVfppqh+QosIaufOLs6XxUJGm2a9vylZNF2Ozb6fReGS/qjhNMprRpUCWIRVVWVJWniW1U7Jlxpw87XAF8vG/b9f0FIQUuLZt2y3Tp8+w+mzfvl3QXOlo8RVV3soAT6gn1IeJbCYBaF0AI0R7JL6fobGgxFWNr/1cQXREpizQt+6cEameqhKj3j80lKUqV65ccEmpqkxsNuaAyL1msKYzF+ZJWREr6DUR5aKDu0vkSP2IFOTmqwqnDFHN5voKIjlIMMyqzpf1W5rl7h/Xy5pH+qX1iJYVRlRHZy9QQGORrQGL5sS6tTx15BtFByiof3tHlzIc3wxLgJBKmBjq2X0QoGJ+TUg+MCf3UUjSxrnk4yCEH+DDPStXrjQmJV8mOLLrAMcAi4OQuwAYByFegN6nTDLVuIy02vwzxGrtk0jjlIF4DoQu8SD5AA68tAAkysSGc8Maf1Kt24Qgyk3fpj6U/9lnn7UwAJhwRgmxW6GaYbCnjPSNWMZCXHziYg8ryC+UisoKi4vtsqOjRe6//0FrU+JFnqci/UaSELfaw1M/9TiupR7/+79/RD720X/zB5B4y/Cgsd/QqZgwyFKCN/91vuzaXCRf/sI6KS4qlT/90z+Vn/70p/qmKNOO0ysl1ftkwuRRWXFeoSw5I1+lhAwpryqQB74zUzY9XavMwjyhJnO8fbRI+vDYvU6ZtLxMKid2yOU3tCuz9UhjPdPiVVQfHJGaSVouyZP/+Cc+gZMlHdpZ9h/wzctZHc+e0Uhxba1tVl4MkHR46mbf7lKGYZSGNzSM5wbqRLvQCBQk2sP+J8hOEkAEKVPoU9E24q2sDJID44jWMVte9LIimbUEG4WCnt7APkqZFjdDirH7FOZIpt5TklslBw8MSHdbjuRmYcRWEKrplZoamDtPpcQOefiRJln1QL80HNTU7HtczoheBkbHMHRrWqouTJs6zdqys6vTJAgzxGv+xIf5m1vaVKUoHWOWcphP4zMMTbvAmKba8OwT+TgT0g+SUg8qmKt+GTbvh++s0WSEHTx4SFWw7XYeRmdUrFQpCGkl1LUAI84dqBSkACEFE67zDP2RMBrr6qQ/qwQIaXmizKRBWpWVEyS++0VcCKktvp6LFIQjP9Q2+rh9XYWf3mPr/7RdSDuAl3IySbG6plJKS8pl8uQpZpD+8If/Va688iprJxz3hzvV6Fc2TNuDSnkIQamNw7XU6zwotspoU4QnlH5mDavADvvRQZAcujqH5HXvqJSGHZfJlVdcIf/5n/8pd911l3V6jJ506qzR2XL9K4ekeoJKALnDcuTgZPnhfy+XprpSjXPYDH/MF+Hhepm8rHSM9rZ2Gxbfsb5G1j9ZIFs3thsDlVVkanrZ0t6cLetX9au4nmlMWFMzSW6//XZ7A/Nm6+vts2N0e9ImD5gMkdoWoBpjKSNqfrylI39qyXE4wuyYa3ZqRwnyI9ppZChDBvozZFB5fmgw0wBzyhyG1EekX9XW3h72YRqV/p5R6dawzm78YW2jHL2WIb3dSEnZUmkSX57UN/bID+48KD/+XqusfYSRQ81rFKYDHLQM+mCiJDD0OeeeKxdecKECOEBSYPXH6GzSqzIx4NHR6Z88wjZEnag/ezsxMACAcR+M6ACTAB49zs3F5uNrwGBInF/PlhUrVtje0nQh+s6WLVtl7949WiqXsB0UwrlUCDBZb9J7ABbvgxw74Hhcj6M1tjh+DHm9OXYwxtdzLQ9lsrQ0Os+EIXrru0RSQmphnhTl5EXHNRx1b29L9Bvtv9TPZ3G7MZpz/ObmYyYJ8RKuqKhMSIoZ8s53/qW1JfGjDKn5nkr0G0tC48kftF8Lh0QwbcoEa1TO6ew8BDoCbxiYmfDc/GG59Q1T5ME7S1RsbbYG9zcaby03itbU1Mqisw/LZdcWyPZVZyojTZDmY/WyZ+9eu/6LHlKkR4dB0iouzZEZC1pk2Xkt8vSDg/LTHw2qNMWcmjn2mR46Cmmiy9OJIJiHLmnAljCOcg7wFCjTIQWx2RrqjFbLJQcj2ovyOYP4EUH6nz8NtHPIjj08MxsQG5HCEpHzXpwjZVUAeKKdE/9s4qG63NwMqZ1QLPOnL7DFskVFI3KsuUffro0Kun1y9CDfuOImZTKtFy8EjiMv2od1SjfddJMzkkp8zDa/5577ZPfuncYIxKF8/Vpft4fBdOy3jc0nX3K1bdnGhLZzpvS8eP5JhyTgoA3jQ2zMf4GCHsDuoCLy5JNPGKNDDibu/DkOa9u7CoZUxD1+/XhpiGvYs9gFkXAqSjxrY62/KYdaRtRnDNI0CeVGEkIlI5wdL/kI4axZc6WmNl9fZi7BMNpLHWJUC4mMb8uXldZITtE+yRqZr/2Gb6oVGlhB0Qbcj2R63Sv65cCuDGlpnKwvmC55//s/YDPNiRPgHPedivQrg1BEp1Ol3pp6zAOOc46RHObMma6dU5lXw7k35gohAcVXFC67Rt8I/dWyczO7y/VbGtZZtNPwtqZzFuSXyqv+bJ/sfualmm6vfX2T4Xce1i9Lka4xoXW2PFMnhkY65Whjm8yazVcwWAbga55gAhiKtz1Mhp6P+B2gBBhBABuT0NwmwdC3f3HB38IeBmm2/FeXDEu2nhJheplrwIOygPrYbEQmTBNZuJKRRY2CJAkvqWMu0siwqkcDIlOm58qixeUqEQ4q8HTLvl390tOWodKTSlbqSBzJBwSynx5bO6t/4QUX2HILAJV4TMb8/g++r3l4exGPkR5SQRqKdnEAcpsPzwKGifbFOUMdDz6uBpHmsI18IQHFs+EFxeZnjEZSjgjDxwXgADQ+NwgX4UmVi3OkDOxTxPX2Ro3NlMFhNg/TFtZ4vv6OcA3RdgE4XVrRfqrqqu1lpc85P79E/u7fpsvXPz8gB/b5JnzUJepOX8BeWFhQJbe8eZd8/bOTNM6I2XpiYTTtQRtSr7MuKpA/eGWXfOIfimXzps3yR697vfzNX7/bVP/UdsQ/VemXBqGIRoOk3jL+dh48RLiLxf6Z5HlzZ9hD0lB74MxEpTMgRfCmYQ3V3364TO76ZoUCgc82peFx/pYp1LQ1/5xDsnhlnhzcNkc76G67Hm+KX5UoK/XBsTcPm42FYZE0AT1AKCenUIoKilXVaTVVD2AhnHKRP2DjSwYcOPkyBDs2kgaSAnGJg0QEszBMPVZkzdsQxVqGbsk/gNov8ekdYyyED1Em0uMZC3KkvFovKaNwD+DDPs/KYwriyjAKRAhnna2oakg3sJpmyIpzT1TL4M/JpBDNr6Z6glx//fU2ooMEx6zle++9VzZu3KjHCnpaL9rLpT7Pm9nHqK0m9eDMvuPPg5FPGD2eYSoAkSdMTjzSPe+8820LkAAPVEHa8p577ta41MsBKMrggJ4KQiENcb8DT1wnLjY7QJX09QJ/Ku1iONfnpT/iYac0MNIyWQtRRlWLkOpsexW9CdBF+rvxlpWSldcmD/yoU+vjAEFf4F6etU2mLK2S619dJ9//apsMdE81tRQ+AKRw1GXazFJ56/9rlW9+rkTuu2uXrFi5XN73vn+2iY6kFyBEuqcy/VwQ4hKdIOhEUVPDeJjExyecDsCDpzFnzmTWsj5Mfeg2FV8bl87CQyV+T/eQ/PuXq+Rb/1Uhx47wvSs6baa+EQqEz92wPcXE6e1yziU5Ur/jHNm0rtkeKmn/OkQ5YQR0fIyg2HWirvg4lgUUFeXLxS+pl8LiIdn+7HzZtLZN6g7vHwMowAeJiGM6C3WBKFsc+wgJm4NhPPUOSFuEumbZqkMqTDKPMpO2HWWEaCvicGptrj4fzOPeWJBqAKN/rBeDAAq/TrD+jMH8mjGbHrIT43nnnWvLLciDeqN6fv/73xtTI/1Z+gvF281HtIJRkIZSgYYy+7mrEvjBTAFApINae+WVV9gLRnOxfKyeSj/96QM2kpTM268ff+z9i3vceV+KOPiExxwhRspSBwtQu3lJ0OZO3li0G4MmECBrxH16HeN2dfV0+fj/Fci7/qhHn2mv1Q8HEFIvlrGUl5cpiPXLlbdsky9/fFJiYzvfuIz6V1QWy1v/rk02rsqXr36uWcEuwySgSy97kfUV2jTa71Snn1tDGvS5iAcZFJ2C+KmdJB4uxy960ZX2ptEnacxGZ7AORzIWpg9cH0Tz0SGTRgCFPn2NNx3bIEXVG+SmPx6SG19dLceacuRIg++W96s+IMoHsPGAeePzrS72wCEv64AJRoBh5syZY5PQ8gty5NjhCjm0c6qcefl6+YPbeuSiCy+1kQyM1HQU0uLtxYgIZQpDJM0H4DLHBYYhXfI2NUbDi1REp8NhSzAmNcnBZwvzBkaER2WhiUjXRpaEeIjoqAksKQDM9S1ukpC2/5ADD0RdyDcIALIRGy0Dbvr0GXLbba8y9QsGQqV4/InH5evf+EZCXXCiDDHHB/Dl+eA4DzWEr4LELGfOcXEPYVlZXAeYXPqZNGmy3HDD9ZYOpEGJ8o5IXd0hA/cAFO9T4Sfj6n97pl5fB1DIfXccI9XRrpD1wQSxd3cAI+kpNvhtSgZW1jHJx4lLSEwtLUdk95Z8uf5mPnmdBIpE9vYsSbO/t8DWM2bldlj60S7VNeXyp//QKQ11mfLDrw9KZ1ezXHvNdSoJnWmqLfefLgAE/dzRMRqOhxh+KkV46nGq8w7j1+ngdKoHfnq/NjDMpJ1Dn7jFNRbTOCrlX39roTx6T4Z096jKM7hL5i5tNwP0hZdXyOonu1T8bZGCnJnSeiRbOjodAH4ZonzE5QGjrwMKvKlgGqpFMenkSCowBcDETO0rb94ph/dOlgUr65TJmTovklfQJ8Vlg7JguTKbLLY3KQZMpCEkHvJiRASjLgyLgZqlHdSbtzGAh6pG+wAq1J/2YS4M9ibahDh0Vhtho+srkNBeBkQq/qPOWrgSb1WTb4yZqAz1JR6jUNqZkUwUsAAAAAFmZKb4OeecKy9+8YstL+K3tbfJt775jYQNxp+hA0rSNgGo+KiWg004rhtwKrD6Pclr3OfASnlhqgxZtGihnH32WVZeKzM5an60CdfZHoXj6EMu8QTI0F+8zxCX4yTQus/z5Jg2p/wcY2P09tS7rB29H1JGJmaSD+H4PBeKSrvGdJIAKpLu15fj0cMT5B3v65ENT7Hwt3esfLh4ifLdsH07i1WJPiLD/aVSoO1eUZUhb/+Hdmk4JPLFT+Rpe2+TxUuXylve8nZ7mfHi4TmdLgAE/cKa2sPRhg0/iPPwo7OEC0oNwyhn9+tlOo2rHsk0YKYhfflm5u2RWYuOyDUvL5RrX1Yj+3YMySf/+bC0HB2Qy64pkNH+SdLa1mKd+xcR+cHMGJ0nT55kdgemyHuH8S0XAAmGSbHZAAZIMahK8884JhXVvVI7tVXVsKUyfdEe6Wotl13rVqgYP6Qg1S3X3vasXH39dGHHQ4jJaZEH4IRBHgYF+JgRi6SEPSDmimA3oQyMRtmMbi0vH/+DoU0V0nMzyGuc+GyQSRfqkkzuEghgw0xgj6PXCFNHPgwIcD9lYZvRl73sRrnoogtpIQPKp556Sr7x9a9LS2IUijxZIMs17gFkPV2OvQzkYWp14rqf+5YbHJM36QBAgAHtTVkYRWN71OSzjz7k52vXrtE2Si7mdOfSS/SzJPlxqHfUB58yeVmCmTPsOUNc50ccRr6QOL2M9CcHes3RkiZ1z49+q751X+ZQ5cq2rdvk3u+Uy3v+vcueqz1PdbQZ9/CcAb3ujixpbWbwgg8TjMi7PtQh+3dkyv/8e57s3bfVXkw33/SHUlNTM/by8bqcPvRrLWCNjuAdxA7HiAZMBaWgPbt3mZ4foxC8XSye9i/anE634vxcmTY7Q865qFz2bBuUr33hqH2qZ96SfFm8vEBmzq6STc9U2YJJHvhzPazoDHw6hxXegAOdi/zomMzHABiQWOhA2EUYaiU50mxqapSj9RXS3zVVVlyyR6bPq1MAKpGB/gJpqZ8spdXNUr97tkpEbVJZq2U8uliBqMaAA2kIWwaENMQMWzo86iOgFGUDgPh+PvXmG1RMxsSWwIQ2AIxyGLAog3MMo7D/EAxub3JjamUewEsde3KzWRrpmpHYpBb1cZo/ZVm4cJFcfvmLzA5GOuyt9I1vfFN27txhzABRNiQl2guVz7c2cQbjmblUc7xzUOIY8HFVwuM78Hha3i+uvPJKu+7PLilBcw1wfvrppzXcw6L/hO/3OKUekw73AEbk53l6vrxYmlsUBbSduYcwK2sCOAFrXhAs7YFMOtXsSN7sQupHVrQxafDji7m7torMnlcpr/2zTnnmkSztH7xUWMJSaHWENHk5drRNJZxyOeeSEdm9dVi++d+sQdxqktYFF10ib3zDmwyAeEbJtjl96DkN0wRHY4yPwnmExXHSIUYnzyE6Ap187twZ2kGcgegAxGXfaAMIPb7wimy58Kp8+cQHGpWBRmTKtGyZMiNHps/Ok8VnFMoPvzxZxdhRYVOyEz0sGIB0EYeRMIhDWeh0qDucI/KSH28qHnx0Fsq6e/duAzgAinCkB773VDtNZO6yRvVb5dn7r5Cy6qOy4Jz10rBviuxcN1+YQ4INBSBDnSH/KB9D+TiI/HzYn+/L99ocHPJFegLAuD+YhN6PREC70Yq0GddCKuA4KNnWyfagaYiDBMJbltXn5AOD0gYPP/yQPPPMM5q+D8XjkFKIHxTNS5ipfQZGAUr+DDmmrg5QAQCeL/dHehiQzz77bJPEkv0K52oX8e6++ydjxujjndfRP8YIcJGuh5MWvsYYi8dx9EFeKMxkd+Llx2iegqUBEGDkEhwjYIfrD9k94bwe/lLL1XhuxxwmJ43POsc+mTplrtz65mLZvLZT6veV60vWP0pAuXBM8ETCrNWXUU7eqEpQe+VYc4ONDi9YuFA+9rFP2ssQ6Zk+G21zOtHPlYRO1CDxgOI4yMN/Nkz/WzgN/MgjD9mbnoerfdo6iuWhHYrjhkODct7lebLhmU5bLQ4ATZqSoxJSiXzyfYNSkD1Tjhxtsk5LxwiCAZBwyAN9OnRqVAoMv3zxgo7BfXv27LF7kTpiHQ+OciAVISXwzTDsQ4TTiVVQsU/asDnZ8os3qLQxaNum7l6/QPp7+UrFsAER9QWMYErAg1EmfEANBzgBQKw9A4SQ1NgUjFnI7IuDzQp1JpgeP+pJ+byswfAuJbnKhR/OVSTqT52nT59mc3CYgoCEQ/m++MX/kV07d9roG5iWr29vrjslXz54IQXhQsohDwAomaeXJ6QPd86EkQ7t7YsxOQ+g876EO3DgoOzatdPu8bBEFCMAAT8AiHQBRZdsOCdN/DjnGuBPfQFwt6m5+kv/MCkoAUC0uUvO5SqVMq+LF6NL7ORnNkyrCnYmfUFoX4WQptrbm2XnZk17ZKJe9WUuyTJpuII1km1Zeak8u3q1dHW1mYSLhPxvH/m4vRB4TpSL+05HOqEkRBANmHopjk/kw9yp56lhqccw39lnLpdcZTYYiLcKz5ZNzIjT0zUsX/jhRPnPfz1ki0qnzcqVZWcVGwCVFsy22chIGs4Q3vnxo0PhMO7C3HTKkEiwR5E3dSIOkgEPna9/AkRIRZynMjwbTwFAqG6ebq7Mmb1QpbNCmTC1R8qruvUtl6MqWZese2y+ggurugdsoSudifpEp6KenCP5YKCHCVABIP/oo7eTO1qEtoy283aFOE/tqF5e4vm1cIRhZ6qqcvAjHmuennj8MVm9epWdW1yNWVparpJBHqkk7jVu03yciYhLni7xBCCFuuVqD1JRxOMedxxbUnZ+1VVXazsm1bBkuV0K+va3v6V19XlCwyplhMQH+csqcaL3ckw65Bd19rS83wIsBw8c0OfTK6N6breqD8ijKmnVzCzgkpCDqtfF69HY0CgNja6eY7skAVQzVFueIynaLGo9phH79bnPnbvIBjvoR15/y3VsTpmWULZt2ah5ZMjMmbPlr/763bY0BSkIYzR97HSlMUkoHiDkfrJDxoMO+tnj5DmUjO9+pAsozFLGv+vHd3pH1gdLB+OB8nC0T8ieHX1yy+th0BFZcW6J/OcHByQvY4a9rWFiHih6N28v0uCYtxhvIN5kdAKAgzC2V2BxoXUcLQNgwESyICQQOgCiMLOiiQNoQbyhsNMAel585s80Skd7v2QMT5GC4n4FItYCjcj0BYdtJnJbM6voHexw0Q7ki6ODUy6I0TQAkLK5Iy5tB/P5caQDwSCUjfQcIJDefI2XTcLTe4jLW5WPIQI+3i6lCo798q1vfl0OHa6ztzpp5CpYl5dXGPORV9xPmjgHlACXJOAAJIAOZSFOgJDH9/JGmUkX4ywfk+Q5RZrk5eR5rlr1jIJzs4fEJaVIJ5kmoJise7RZpINtimfJnj3MwXLbGdIIhuoc6yPMgDYVTF3YzqyOiXrSJ8s0DbbsYK1iX1+PgY6DqgOfl1+P9RwJi/ZnBJS9rikT0hdp8sx5xkPDg9JYf9imnCxddob8yVveblNAeEao6ABQ1PV0JJOE6JTJRogHS4dI6REJ8rBgGJdgkuF0DGcqzlOd3+Nu8aL5nNkQMp2U58q3uNDLe3pG5VPfYM+Wfvn4+5ole3S+SSF0ICQamCCYATULJoMJkC6QcDD+IsXwBgL06DQwDPo7b51zWZR54YXyzW9+0+b5cJ0OwxdDuRdpxufnJCUOlg9gh6LTEE7HnT17ro2KZWf3ytQ5zTJldoc88INaWfPsRpNyrMoKpHRKOiPgiaMcdFKkL865Fm3II/D7/JiOjm9Azf4+GpfhZO4DrGIhKTcRB/5m+QRSz9SpM2Ri7URZ/cwq2b17lzJXQsrT8hcWugHUzsf6vh9wTh1hOm8bXKhcLnly7i8NJBvicV8ShHjWpEe9YLYFCxZoHAer6GfeJ3wBKDOzud/B1K9ZfRJ2Hy+bS4GER3+CkGJgZFTNPAXdXTt2msrvRmXPC2M9zz4AibIjBdkwvdVR66HxABT7aVmJQ5mZ/X6YVfL6AiI9N7YjxQ9ZXOa68SxY1sHzYMQt0mOfdJuXpPcR9od/eKvccMNLbXIsfQyXKoGfrjROHYuHnqR44KlqAh0B4lo4yMHHAcjjuB9x6BNEXbXqKXnFK26ybVktXB+4f3lDxWtNgw/tffGuKfLqa3ZLX0+mrFh5hk0OZLEoojYjXgAM98LwvP0AKFbQw6AAEgziTOILX3ngdNbKSoyAFXLzzTfbfJTNmzdb2UkLKYLOii2H+KQD0VEJW79+veVHGYiPtMSGW/kFvr3q2jWb7J5gxgAYykQZUp3P4nUphrQgvLgXYgbwMOuehjBQD1oEQIfL/jSI6zdyD4ZTjsmTY0Z+mEwXM4qZfe7zZiIfO1SC4TjxvHEh3aQCjwMRxw4oXI/4OIgiBHjAYJdeeqndTzlciol4Xk52SUCKCPXLgShpgPcyebrcQ1qoVTwfjgmH2Ez/0EE3LJfpM8pCutBjLk+YOMHKasZ9llkAMtQLsLB6u2rrwOdt423CFW8Dtu+tO3RIpedGfRbMDUvOpOYmZlIbiGkeZEp7DmldRlSaWrhosfzxH79Rli1bZm2Co/+GFHS603EgxCGOh+DB3pniWuLIHlYcxz3uvBPhRxgdLTUu9/JQP/Hxj8knPvnvCkSFxiBBFl/zr6wekY99eaJ84F0HZah3plRXzjDpB4mI+zEi8yCRehjVgnigXAufjkd6+CHFMEMYO8zcufOsE3/lK1+xjhMbeFFGlmsAFEhGgFIwDmmtW7fORGw6EHHpUNOmTTPVjuvOcJ4O5wFAtAugkyoVBUgRN/KgnXy3QD58p/cRR69rJANpvWxxCEoc+QH36yE8Zc9HfXhoUO/njY70k5WVZ+UgL6JHnsY4SjAOYZSfMICG+uBozyQQuSE/4iWSSVD0A2bJX66AAfAlpINEXO7HRsceTbFCnjYIF0QepIMkXFTENqilepxvtjrakmfKF1S2btqs4KxSiNYzT9W+MA7TtkydYJ6U19kBBUedxsqTiEscyz5RH9KIE+LRjjyzfuaWtbBBGUt2OqzvkPdY+TVyYX6hzJk3X1784mtU+j7P+kuAD34AEHme7jSmjgU917F3Lu9gHAcQeVg4Vz8gHqrfY6d2Hm99jnkj/9Vf/4XceccPVDf3DbTQwXlT8fbgtvzCYfn0NyfJ+tUt8vR9MyQve5rMmzfXOger59H9OaZT4Qf4RCejw0ABQJdddqmpaahwa9Y8a1u18hFF1IWvfe1rZnOifBD2FIaTGTanw9B5gvEIQ4KKtxiSEfG5BkXHCpAJx3kyjGMPJ0/u4Q07MMA+1Ug9XNO2ojyaHHXysqG2DllHz1ImAnV44xtpGPFxjGbTlsTnuSBpsoC1uKRM03aDdlL64VZn0qijq2HelsdLQR4e8YK8zv68ye/ss88xiZUXh4/geVq0PxMSsdVx7kVP9iEvr9cHaYdRO9qIxcXsaomd7+KLLzLj8f333Sc93Rh+M2TaDPajQvJzCUMLZM+suqaaQ2rp0o/WwyWgRL+xi9Rdfc0X+6T+2XW/RL0S1xMUz8uBLMNU+N7ebs3P+wn1ZjSQiadI19F/wgFC9J3U9jud6WdACOKhe6MfDzZO0dFSO46HhRQEJY/jGszmjOWMOGwP4t3v/hu584c/ML1dMzVmoXPAoEwO6+0dkte8rVRueX2JfPidE6W3Z9iGXp1RgkmcKeKNzTXyYxgclQmA4NrChQstjNnTTz+9ykCI8tOJLrjgfLvnc5/7vNmKSI9zgAhCKqJDEZ9w3uQwBeGcE5/OhU+c8KHwA4BSwcnS03M+7TM8PGDHFlev2dByou+THm2pweZDZrfQ+nLOdX5kZaqM5Y/NBKlMoyQADXsUW7sWFXldNBVNx9N3F2qY+96mIQklGBd1JiE1QfheZ57zqK3Jw+4B+GAQRkWljVFnDxzgxRE2EPLnXtqBc9rcl7BMnTpFAeeAMrPbT7Zt2yoXX3KpAe/3v/c9aVIQ4sORXV2D8rJbhvVcX0ybc6S0rNS+xUaC02ZMN9sPBYt+AgiRP+AYklGyHEmfOnldk0DBscfxY+LQPvTjkG4oK/0Eh+oeAMR1HH0xDUDHU4YygrdqgoKhaOxocB6SHzoo0dm45rf6NY8fncnBxo6C0dSHgTCwuo3CVRI6wle+8iX5D1XNeDhmH1JGJNzLwggLb+1hWXZ2kTTsL9V4PqIBpZY1HPchVSBZ0SkAEjoDD5485s+fbyrcS1/6Urnjjjvk1ltvle9+97vGPFx79tnVtp1opAdh9OZ+QAzgofNxjhGUYXfKDBEOUa5wkYa3QRJ8aLv+frb46FHw8XVi7GXMJYUXBRiNoW1GXNqBO2xEhp8CgqZs7eVgpQxCDG139lImDd7qxHUiroOaPUMNKS5B1aQdNZZecGABfDg+HuTDEQ4Te91I133SRG1i2NntZj5vi7KzHQiAEmlTlqSN0RKx/oCqtXTpYjl06JDmlWNzqJCafJLjFPn6V78qu3busjTYUfKW2walrVnkzHNFHrwvQzZuYGGy705YVFwkk1Wt9hEsrYs6huMBVB/coH4uyVAvykkY7Ub6YTfy+jpghA9FW9CfABYcYEPd6XP0NxwAHODDcRqAfpaOA6FgFjpHBEcYPo4OR5CfO+hEnGCu1HAcbzfS47pvPjWsbzEHIYaPYZpnVq2SD33o/crkfcJ3mHzukDNkMDh7QcN01dUT9GHm2n4wAwo2qG8YsyHSd3naC8poEV80nTotuUk55WCRKj57QvOhQ+wTdKJXvvKVJuHwPfVvf/vbBjLEw3bB8D6dFhCyjq6djPphl4jtPAAh4gSlHkPeHrSPSmo97C+D7UfrqdeQgmBUu4V/2gbesr7M5fh06ch+nXBsJORv6oUREMVD4JgjDacxOVM/SyUk1JLcPFbDs4sAz9bf7saEymSc47v04MceRt7E8ySReLCLMTUgmJJ2YM4U6lOUlXS16uZD5EVbkO55551nw/TY1pYtW27AhTrD8be/+U3ZsG49cCcDKv3oU5YbXzEsO7dnyDnnjUpDfYYcOpChAMWnjapNvZ89Z7YxvYGF5m/LNLRMjF5RRgvXCsRLg3Mc9aJ+tE3E9TbxtonjaA/yCBdST4BS6jX6SxqATkwnBCH85LH2GvMJs6Pj/Ijrx4BGnEeYqx8u/cAoPiqUHCnyT+bisM/88IfflyeeeMxUIh4eDMrnoSmmpak/67j6MFEv6GDwl3UQDiwGLOdMmK9MVl0z0dQQmIW3q6frEh9vLiSi76mIf+aZK63MdXWHDZxe/erb5Pbb/8vi+vQAZzCX4DLM1oRP2ozMoXJA0dG4Fj5lh8xX193DnCcWanr70ja2NknfwLHdBHVmGBmmIA3qanXTY+6jXSIPkjWw1nPe4lz3R6t3qNRBM5G3p+P3sOk7ZS0rY0KmfyuL66GKBeDgBxB5uKanDgbG9gH4IFXAaIRhq8NupqlpPPK3pMfaxYlrYlIO5d6xY4d9WYN7SYdRtbt+dJdNsNQq6MtpVM4+b1hmzx2VBYtG5AufzZRXv47nkiGPPJAp9fXMwcqSSi3L9Okz9JmzPMeBhTLx7KiDS9EOMvSHTA3z3Qa0fuqoB/ehRnJfqG+kY22XaAPOSTP6BGUOwCGM8wCeaJfj65+moDEQOo5JEr4fRyeKc2eoVGdXFWzGgEKdM0E4ByEAiA4H+MCw4cPEqDk4wIiFlVu3bJFnnlll63lIl/tIy0EtoWboXzAUHQSK8uSr9FOj4MOyDe4FOPg8DXmxhgqpiPS4xpYWrK1iGH7DhvVy9dUvthE07BpbtBzQj370IzOqMh2AcpMfadCxyJN7kaA4psNBUSaIYzMymwTUkWgL1CZtK3XRwTnHcSdhDgj6htYAC1Ogin2VqTubymNHs/v0F3YkPTW7EnNXMEj74ku9BhjxyBNpw+CMLJVXsCVpiZWVcljcsfyTjlKgziAVMinUGdsZtr7+sLabb2HKvV4Xjt3nXhzny5efYWoKn/BZunSpDQowBeOqq6+W1aueMQDyeWTDsmjJsCxYPKKAJ/KF20VueeWITJku8n//myUNh1GJXA2unlBjk2H5dE4YxGN9GNcpJ7ZHvj0X5Tb1TK9lEV/bOVS2VMCi/aP+gE847g+QiePIBx/HNeJ626XpRPQcIOSdBob34OhE4Xu81OsONhHGuR/DLDgYFwkI0IEBA4DCAQ44tlyA2QcGmDsiwoJSVnnfd989Nmrkhlje4j7ZkQ6lOVlYjqpeZRXlMqGmVjs4Q/+oe8mP41FG0kfKQnRm2QYdhmuI0ax0f+1rXys/+cldcskll5oh9RWvuEX+678+Z3YfhuYxOAaoMZRPR/O2GLURM0CUMJhwPCHh9Pap2mYqmLYT7YYBXjs6deWWMUDiBKfnMA6dmPvZidLAR1VTUz312J+Z5WDHDtoj9rbHsEsb9PT2aLt2W9sbY5Ce3oFmRPqUg8mfpaVV4IQxHtmTL4CECkUYezExbSEYkboCwEeOHLX8ievliPIg1XkY7cZIJPa1zZs32UZwpHno0EF50eVXSN2hOrnjB9+XLn1ZXHDhxbJ92w4FyGZ58XUjsm0rQDMqS5aNyte+yObzLM9I2Ga0/TBCkzZbcxgIaDggYmpYCkA4YAAQ4bvxPOriAJR048EnjlOBJo4jDeLEtbgnTc9NCRBK7TTh+3EwWPJaMizCA3ACiAiDQTAME8ZxgA62IJ8H4/utwBQBFFwzG5GpaP7deICL9Nr0Tbl/316zzcDoxUXFKkprZ1TmYcg6WzsXkx956KQboIbztAOIXCpD2iIPpCLe6l72Ebnmmmts9Iy6rV79rNmGmEtEWbBvADxcI10M3nRAzrmXYWdsGpQBN556e7EB9VmZbVKm3pcNAHFRj/EzlLngYzquG51RK7H5YOvSdtX7fJa5Axc3GVbpjzVX2JWYWFdcVCaLlyxV6YavqWL78s3X+KjjkaZGaWyqH3tLQ3xVlWdRVT1RVQqfjuCO9DNN6otlHlE/vgUPOJP7eNC1slEqyqz1nTJlstnedu3aYRIqK/b37Nltc2iYd3PnHT+0tEiFZ3LmOQWyePl22biOhaijUlqi6l9uhtx9J4yu7aNgQZa1k2pl6fLlti0KWaaCQqqEwnFcSx47EBlY6Tl18volAYiwVD/iedwk0KQ62iLCx7dLmn6Wfg4Iue+g4scOOtgqXAIKqSeYkM7mYOQgFCDiQBM2IAeeAB0HKxzg4GDFeUgbqceAlZfBO3YyX78egOPg49IVoIaxG2CLMnAPafT0+Ab1SEEYQdHtyQOjNR2OIX0MpKwf4x5G1Hh707EwTgNCdGjyxwFASAXEpbMH0Q+7u1HBFFhVldIW0zc5di3ULBrSJSDOmVVM+8WSAuo5onUjEZYGWNn1L2ZOcx9fCM3IHJKcPFVJqphNXilFhSzi9QW7lBFVF8agnBBts3//bpXuWg2oaFUGBGjHKVNmaX5k6d+Aj3lWMBWSAwZkHI/C1TZLMkEOXDwb0uJe7HAAOKoxk0x3795jo5BIXvfcdZc01PvOCtTpJS95iZx7/nny4X95j7z3/VmaRoZsWp8pP7mTslMfQHNUyhQQz1h5hhmiKQeSjxmSUcFUsslVYGGSYioQudTjgHN8+PFgwnEADm0Q4dEG4x3huNS4HBOWpl9M40DIyYElaRx1ijgOTA5AAUgOBMYweh5MaUZlA5sk6DgAJYGFOMl73Pf0SMvTibTsTa8++ToA+b0OdA4ygEh8CRVGA4Dsq6jqu8Tl6p/XgXRGFDiOmFSEDQimowNR3le96pXy7W9/1/KiDMzOBoToZIAQagXAxTXSBITCtkXnJh3y6O/vloF+vkiqAGjtqp0VG406yoHj3Do0HRiUUeamnay9td4wKOoVn68JAKaMefkZMnnqFKksnaZ1GJXKml7JzOmR5oYSAyXfYTF7TAWFKBflpWzM+N21a7tKP6rbKHhkK+Mwz2bmzHljhneABokBwHbJx9MIP44hjmkPhqnZQZF5Qdw7Y8ZM2bJls81UZzLffffcKwcU3CkbX6y99tprzJ5En3jfB94v//Hxz0lZ5YPyxKM5Kimp2p1HWzIXK19WnLlSJqlkRQVos+wsbD0AC+CjLmEgBmh+Fmx8RwR8zv0aoJOUbFLBJgAmwlLPiRv153y8n6ZfjsZsQhAdO+kHkx5/nOoAgFTngHG8FOPOz2EaWw+lTMQ5aRKfzsXImgOD5zc+bcJJF/Iw4jpYeX4uYfGRO6QfQIXp9KhuAFAYvV06cruUM7MPEcOkMAGgEl/foLzR4ThmLyK3Y/h8oZgTQnqcoypSNobriUO6/X1u32IoXkts9bAOqr6DkPG+xkX94h719Ue5zOisdRvb+M3q76oZn4meOn2qFBdMkfKaPrnk2g4597IhKa8alk/+U5/sXj9DmdHf+INDbDsyYuUlf5gkykF5t2zZoG3TY0Zt7EN8o+vKq66zNsYWRL0An7GyU0JjPp6GE+EwJc+aNVJIPA899FO56aabbbSRLURe85o/kgfuu0+efvIpaxsSYIHra1/3R/LwQw/LZZdfJn//d++VufMWKdA0yb13qeqqfYP+QPzlK86Q2XPnWPvws2kGSD6aL8BDXW1PphxAKNcWtAJQSEaUDUkvO6F6BTCRLvcD/qGKEUb9ApA4JozjOA9//HG4NP3ydBwIBdg4+TEdD4bwY5eO4k1MHFejkE4AAj+GScKHeT2cMAcMBxHScrBxNnSJAOIZkn4SlAJ0HIDiPq6RXoAaeYU9yYHIwQdDN6oXoAQgER5AFOnQkThGbSAOTISkE52KdAAh1Ig4522LoZq0YvtW0iB9ykXH7elptzIhtWlKnp4yNiNUSDdIQDY0rD7hSB1mgNa62Ef3AJwMPq3MUg7WgvXLlKlTZdKEeVJY2iGvfGu7LDtrSFY/PiKP3J0he7ZmSn3dgKpU2Hby9V6VyPLqpL+r2hiUenobe1ko69o1q4wRfQKkAooy99IlK7Q+vQaoEPc5s3Hm91Ig6gizwrzUHbUW4Fq/fp3ccssrZNWqp22u1W23vUZu/8/PWH6kM0PB/JC29af+89PWdv91++2Sr+XdoyrvlKl8XjpDero1B01ziYLakmVLPW9tAwMEyxf1ylUsl3z8ayAGQJoWIEM44BKSTziXjDwc4E+1A+FOBDpxnOqgCIfCT9MvT2MLWBNeglIByMPj2F1SQnEQCPCJY5eAUCdcjUqCT9wLASz+0I43bHKYyNby43riFjv3+70cqGiRJyAEIOBcEgJwHIQACAckgKjHjolHGSMP72gYXI/aJ3vp0DAVnZwhZCYlMgJDB0WiglBZSAdpAZ+yRd0HB7oVPBTstFw2QW+sYkhA2g56hGGaoWEDALs8qqobapuqWwkDdK/Whfrl5GbJ3NkLpbCwXF719mNy9qUDcsf/Zcrj9xVKY53Wt78LLU4KCwptBAsGLCjMkobGA1Ku6hplIH3aGiaEOtq75cDBXdo+fMjPGY8yUZiy0mqLYwbyMQakjVwyIH2/x43bVG358mXy2GOPyIoVK63NsKfZSOPatbY5/PQZ06X+cL186F//VW7/zGesja+46kr5zje/Zc/L06F9hmTBwgWy4qyVWlbftQAKoHCjsqtWAA4AS3nimGfmc33cJUGH+5OjW2N11uNUEApHncOHOIbifLyfpl+dngOEkuepvoOIA5GDStIm4yDkElCAgvuAjs9jcUmH+y3JMTIGtbdrPEw/pjPyzD1+3Bf5e1mSIIfhGvA7frjfAafPQIghany28CScTu/Gajd4kz5loaMBKHv27LX6MVrDOQyFJEQHdgAbNBsS6cBw3iaUS1SCYMdGBQ+VYCJdyG1CVkNjbi4yjOyjYHyVwdXEQa0LwIQ0xD7XxSUsV8mR4spm+bP3tckzj4zK979YJIfrOlRqaDFVypkwz1aRw4SsPL/wxW1yx9e6ZOKEyVqGWATr6t/kaaMya9kheeC7k2XL1jVWbwzjND6sVlpagwxqaVM+GNbtLQCAf3GUevFcAfXLLrtMAehRa5uXv/wm+e53v23SyZVXXiW3f/o/5TWqdjU1Nqr0WG6q17Gj/int//nvL1jZIAB76vTpcu7555qqS3v6M0mCBVIbG5KxI6SBjwFQgRQooJlaZkbpJPjgKLsZr1HJEiqX1zeAyY8jnH443gWd6DxNvz6NgVAqpQbFMX44mC38cEkAcrXLwQGm5B5nzCRx4g/y5z3wpG+8quRA4dKUpxt5hcoXxmkHGDdMwyABQl1duC47DyACsKKs5BFloGysY2prazf1jMmIjJzRqak/agQgxP0ckwbhlKezs03z7zN1IuYBwVCuciWc/mAwC9OcAVGTgExy4jtloypRnG33U5cyBYWrX7VGHr27SNY+OSItLWwNm1BPNL6//XNNCkLCyM7Klxvf0CBf/MSAVJRPGSsfQDU6nC1XvmKvXHdLrnz8Pfmybb3Irt1bjYEpDx8zzMtlzyZ9Ppo2eVBvmJ60yY86eX1HFPAKtS2qbf4P0xyeffZZlQ5b5KUvfZl88+vfsDxfeeut8vRTT8kZK1bID39wh31Zl7ajzPSfypoqOf/886WqWsFP2xDQCDsZ+TG3B8AgvgGP+pQF5+eAEfOEksboAJaQdFIBh2fwXAAUPhR+Kp0oLE2/Hp1wo/vUBuYYR4cb3+50wCCOue5BHpHz5AMOP2kUpLMgMqeeJ4/dJa/HiAbH0aESb7ixzuUdKVy8PTmmDskOlqyIA4+XP1mfZL3YrxrgQqWDYVC/SA/inE4faqDfn6FxE2vClOm9/XwuELka6BDGz665jQ3HCSN7TCRkPd2SJcstXcptddFs1z5eIBvW1GuZ2imCpcH1aAOkB3ymHbAsA0N1U0OPgk7pGAhxT29ftzQeHpaJU/vk6htH5NG7KqS9zb96yvQAyHY2EJeeuIfy4XlNvO14EQCQ8+bNl40bN9izYt4V0xn4/jrTB9jt8JY/fIUvydDn+OD9D3h7Afj6o6wXXXKxnHnWWQmAi3k2/owZ4WNDNr6SwSxr0kXq4T4mpdq5hrsqxhIKByPAyvvQ8aCEWpbaV6LtOI7+En3F6p1CJwpL029Gz/m1jfGNPf44zo/3PZxDfH/QzkDJTpUKQuHGg08YDv3YgSvuTaYVHYpzZ0Q6EMeoDsSnM3k5nJGj3F5mJ97k7jsQWWAKeVzULRgHQzT5Epdz8gaEeJMThjTG3jJDquLREDYzGUlQGdY6trrYB4j9fvilAhD2GNTIJUtWWB1CwhyTFqoqTDojDKI+wUj4qGIuDeTYGyE7d0gO7GGWtH9umXSwX/Gp5SyZIFW1fbJkZY4c2jcgzU3FKvUdMwkEolzZWSo1UX4LcSglH29HV8W5DvMzdwgbGtucANBz5s6T/Xv32sja9dffIGufXSPr16y1NqCtUIvO4Tv4558nJaX+mRx/7g4+bu9hAbJ/IYOpAwUKRti8ClXyiv172DhtTCLSeFH/VPDhONop2R+TvvcPd143b9vxLk3PP/3Cjx+OfwDHH5tnD47OSbgzevKB8oDjYYeLjhHHXI9znANIKsjQSVKlm3iLBegk314RJ0R4zsOYGr6X1YpuzIBLgpADkYc5kQ4qGWAT2zIgMXAOcQxAkC5SEJKBSRR6X6QJ45Elo2CkDKOPXdcfhmyu8+WGefMWGXNBtCmAg09d2LeYY4DE2zspBVE2mC3uHVFV6tjRZsnO9I29aGMAwrfKYM+mAenvqZCps7tk8cpRWfNIlRxrbrQ5N6TLPWypgYrojUKari5iu+nr86kJOLbNRSVFCuKcMjO7vK2l1aTIxx55RLr0OvlS5yXLl5r0wzqvAIUAHl5Kofa5c0kHR90cgGKPHq4DPOoj/eCOAx/vV8n+M76vJPsq7Znq0vS7IZe7f0WKzg9TO0D4A3XnUkuqmuWdwlUvjr2jJd9UyU7jzIQjLfcBqWRYHLsLIEumjRvrlPaG9I7LvJ/Y54Xd+pAYcMzaJRyxPt6g3jm9E8IwDnxeZ2xIY8Ci7QCzATgQc6CQgLBnaDe2MAcZ4Ake9vtIB2YmDkPv3G82NPVrayeb4TbamPLgI3URj8WqzGOCOYNRuA5RT28PH/kqqeiRvm528fO2BCRY3R7lpi5Nddmqlo3K3EVZUlQyqu2nko/mg6NMEJIO5R3SeygHUk53j9vUmObgxfDyAgz4PIcSbWeucR7APWv2LLnhZX8gfPjPnzHPzaWXAJ2iIsDFJR2eF0s84qMGpSqJ4sezdDDCYRdSl+gD4byPeD/x/nM8ANEWqS5Nv3v6lUAo9UHh+0P0B5pUl3jg/vAdWAKIHCz8uocR351LOwCMd0wP905D+uEinjuOydeZLAlCuNROHW9QjKeMGDkgOQABSCwnIMyBCGnCy0YdAQ3gIyQuGMnDnJAKDGjUsUHZoAIRqpff68wbgMYok8MRx6p+KUOPjqivEgXXmFhXWzv1uPQh6gABALQbdWc1P2XmGnkRRvmoN8RzOXqkVYoKS+yccmJYJy4Ooi59/Z2yb0e2SiwjUlHTreqO7zrAfk4UwxcMeztYucwHdEmHVPjnoBbPJp4L9iBuYdkJa7xefN21snzlCpNW4nn5c/KNvwoVSIpMxfKPVvqLQoGnlI8ZuO8fsySOu1DFeOnYSySRZmr/iv6S6mirVBcUbZOm3x39QnXsRJTakX/2OBkWDzjUpnj4qZ0g4uldY/f9LBGWvJ508SZLvtE8zePTjmsRTlruU1b7r84Z34AjYXAlzEGHSX0+1E/ZYQ7I1BJlMNIiHuvDYDi925I0ntV4Vnoy0r+xSYn6G1IVDJsK97PodN68xQaAkMVPIRiWvAgHDLBNMcIHuAbghh9x+nuRSBy02O9oPHkbsDi0RGYt6lV1KUP2bFNAamsxozTL2vj+fYwa+j3stcPwv+8iiBpWUVFu5QlApi34ugb3AA4LFi+0mc6UDXCinONfFC6xOqgCruGoH+EuGbkKlqtlys+Plw1+8qUWID2+r9Em+OE4H++g8NP0u6MTDtH/KhS34493Ec5Dh0700KFf5cFHukGp+eBggHAwLW9omIO5QBh+UUGYwMhcIZiYVeWoKR0dXWPH3d0M4cc8Ip9Z3draZqoMHZ1dBEkfWwdp09EBqfb2FpsXpDWyP2dGryuYBvj4NqNZyQmJ+PqrqKiRqVOnWxzmBiFNRL0yJNf2oGYOD3WCOWE2jOXkHyoQZeUadaZMXCNvJCDsNNHuwZikhZs6rVqWndsqdbtmqCQyQQFrmzQ0HNZ4mQq4lQaYLH3A5oJxmJnNsRQCCU7/lHx9WYAAAIOP9EtdAAyuuTTs6jpqGOEOJgAL5w5MAVJJn3Qj/RO/1PD9ReP1JEw9JT/HBcVxanjq9TT97ug3BqGgSAb/REmOf9DP1wNPzQumDx9JhtEdJA1m38akxFjS4bOoWc7RpQDUqeDjIMTujswjAoxioqPZQBSwWLZBuRkBIg9ACobnmG+SA25sIhYlsjlCyqhaGCunMwqMwRC8r3NDLWN+EPvnwFiNjUdl1uIj0nhQgapnskyZmSHnXH5UcvLb5YsfL5CK8lorQ0gRYSsifXwYESIOAMP1MESHpJDq40iroADJw8GMKQmbN62T7p4Ores8Ky+2Fp9U6czuG4V5mpwDLGF7SYYl1fFwATwuwfhxgI5LRA5EAUC4uJeykXYADv54R73xofCjr4WfSqlhJ7qept8+PW8gBEVSqf6JOsDz/bBTq8Bx0gFETGJ0qQjJAKYEVAJYcExidEmo3cCIvYYAJpeIMMAy4bFHtm3bbumxiJX0w0iN1NOkkgP7XSPyIDkg5ZjqpXXFEc0BiPVgChpaVqQhdjWcPHm6zJ3L1hZFKgWNSEfPATn3yv1SVpkpOzePyPonajTFAnnxKw7K975YJiVF/n18mJb8qZuVI1F/KPLlGmu3gpFxwfAcGzMrsCDZUDdPS2T3rm3S3HzUpgqwlowffzbbmNEsJJmxNI8HIFyEpYJIElgAGfddvUoCEXE8HvfovaQX5VRQAfhQCalbAA8u6pvqaIsAIoiwn0e/6Hqafjv0vIJQ0HMl+dt+yKn5coxDOsDBXIz2AEJIRYAQIIJEhOTjM6lRyzrGXKpERLwdO3aaCoQ6lpo2M6OPHWvSYxgYBhAbxTK7ip5EvWEgjNYs3TBjtDIIatLCRctNjYLRYErUnq5udkM8qhVhjowvDs3I7JKW1nbJyigxpg3GpCx2XyIMsAU8IRibTyQBAsQJSYL0HKDdRTjxUT137NhEI8rKM8+z+mgtrB5MZCSt2K8HoEmqYT6b2UEHuwznAThJ8MH4j03HAed41St5vzvqg6N85B91jnZ11et4EApKPQ4aH0bbnShemn539FsBISg12d/1Q4688XEOFi4RMZnQJSKACBBiUauvJ2NvHZeIUM9CNXNVDaZm0h0GXkAomJ00jx1r1OudBjxUFZBRdjD7DuoWgTALIMR8oGGVhJjvg8EXaWjRoqVSVFxsZY62ghkxxJIHADieqBfgEQwMYwZz2oxnbQKANBgZIn6obzhvGwBTpLAoT6+7oZ222rljq96bLWeffYEm5YzqEo6ndzxgJCUhtwGh4sV1Jhsm1S2/z6UdVC/uw3dbES6ZB+kE6BxXv4Q/3kHhB40/T9PJR781EPp9U1QrfBiQ46RExE6MsfGZAxHSkBupMVADSA5Gbi/qtDhICSFlkCZM0th4SMO6jLG1SS19N9i6IdrVMGeG1I3pASTAcPYcVDFfbgGDBePBsMFggAeABHEvLkCBpJEGvG7suOg2I3ykPeJRz7jP24ItX0XmLO6Q4vIBObBrVDpbqmyki3299+7ZYZuPLVu+0soSEk/kGWARoBPqEwBDeIBQDJ2nnjsQOYBxzdW24+1Jnqe3B/UIPxznEMepPpR6nKaTn36tIfoXAkVnHX8M+Xmysypf8l+dx0uuJ3NDN9ecgV2CcInKDdL4He2tNpGPOBZb48EkikFKvMGdaZiMSByG5olpNqvRAampnioTZzRLyxEf2qYMMCIUoEEYTAnQQBHHz7H9+EhYlAkHg8fsZSjSggYHMuWCq4/JoQODcnB7jb6NKqS0tNjSOHKkUXoVcCerxFelQASwxPost+G4LYdhdfLwcOZgFZv05vOxisz5hMOYWBhhfq+nkZjfo4AEMFFHjqmbO9rPj6PO+D/PpemFRacsCAVFpxzfUcP5NfOUAJrw3cHUPm+IY3eACgDiYQpCHe0S34cPsrT5M99ViSHUnWFNS9MAtECi4uJSmTO/Rl7/V53y428N257PLa0tZo8KMEktSxDpAkAwZZxzHT+AxoBPj4kzOoIdCPtRpgHQFS8/Iqsfz5Ce1kpVBflYoTM68Rvq61Ty6pe5cxcagAAWMYcHwABEkGhQswJgwmd2c+qxTwR1UHKwIg2fG0RaIRHhUiWhkIJwnMcx9Qs/1aXphUunrDo2nqKawcwuMfjmY26sHjB1CxsR6lbYhVDJQj0jjDVkMY8IoOBbWU2Nh22yIWm7U4kmATxunGZkzG1IfDOM1fWAGefTps2VN7wrU/bv6Zc7vso2sK4+oUZRRpiUiYCxeh9mhQKQuE4+gEcqM1IfmB6gQroqqtwnxWWocyNSUZUpm1eXyGBvqdmPSCMYn/s2bFij6Q3Ki198vQEIkxKRflxScYkFOw4g4uqWq2E+vH682pUKMOFHXgEu4Qe4hB/14RxKrV/qcZoCdT0wAAD/9ElEQVRe2JQcvzzFKTotfnT4EPPDvuGjNv6G97e/z9KFEV118DA3sDpzoS4cRwlIx3PgU6d5uh1IzxQ8mH7ItcxsNm4vlwuuGJVtawsVANgMf8gM0ZQL5oYARRxl5z7iABbUAWYGkIJRgyKu11ektWGK1O+aJ4d3zpNNT86VkcEKN2ArRTzSQQICnEtUQnNJplTL6JIMEhBhbG8CMOFiDR5hLLFg3RvO1+dxf0hKoYb57OjxABWgFICU+pw4xkGpx2k6Nei0ASEotfPSuenwzgDODLaRl77dA2x8qUDYLxx8XIVIvvGPYxCc/tMQYMZ/gI2esT+QX+eagxTMW16VIdk5bKPh0hlEuTjWWxNAxyeOfSMxHFJPgFAQ+QRxb6QRVFyiEk1ZoZRXlEhFZbGtPUPCwscBstQNQzkZz5g5W+se6pWDCCDji0d90a+DTpm5WONFuAOP24dcBQvbT7Sft3e4AJ54JrRR+ONdmk49Oq1AKCg6c2rHB4wY3UH6cEDC4OpvbbeB+Axlt2n4kDIgxL2OLsa7foxneRCoEoaqZ5zbd8PsqquEubkFsuzsXtmxZVg6On0D+GBM8oKJvRyshHc1DABygAop5/hHSLgBn4YTD+eqJstK2lWdbDOHKonRGrUPtTDSYwLigJ4vWIA9COnFgdh934nAJZzYhcAXA7tUVGr3eLt52wW4BWiH1IOjjFGHOB5fJ87TdGrTaQdC0alTfTp9AJHPW0llIn+DO2MFM7ldxI252Y47qFoGLj5PyIHHQYG1YNiICNMAk4I0VIpUFVty1rBsW8d2sUOWJgwLw4f0wVatfGSRMICI8pJmEOVOPY/6QMxRYskGX4ZlwzGACFXORuUUzDjGAUQAFQ7DeJkCysSJtSkg5NKQSziFY6CD46usgBHthSTpko+rsYQF+FD2aGP8aPM4Ti03xDkuTac+nXYglErR8YMh8GGSpI0oJCJXyVydSE64Iw7H2HgiPdQwTVGP483u4CSZGkulIouhoJGZqSpTZr7UThuUow0uIZAPzBvSA2oSn18mLJUhg1lJBymG+JSDNCIeZdu1e5cZ1ZF8Dh2qs4mWuEMKSh0dbQpAzB3y+pMOklJj42E57/wLE9IOKhVgmJSCUtU4zgFmyhfSUWr5KUOATyrgpDpvo591aTp96LQEofGdPDp+klkchHLsI3o+6uO+q2K4mFyHhICBW7nZQIE1Y6MZrg4BRLZPs4ahlgFHLg1ZppKZlSPVEzPkWANzgHyUKhw7FCIFQQAEFCNgTBHgaxIxB4iJiPgh3VCHusN1iQmKrrpRngCp3p5eaW8bkEtvaJLzr9lquy9u2rRe3Vrp6e2RlSt9r2cABVWMOrrUU6bHbu8BaFw6cpUsdQg/gIf8ok1PBDxB48/TdHrRaSsJRacPBggXzBNvcV9K4BIR9iIHpKQ0xJ7HtlCVtCzFBOboP6QiJ5d+LEwjAVSFheSDwZnRLh96d3ADgFz6cVAZVhAasiUjQaiMWZluUwFosPsAVAFKlL+rkxnchnaJujnIARSAx8VXl8gFL8qXkcEJ0qYSENMTuH7OOefZdIBQqQAct/+4VORhMVrmUk9IhbhU8EkFnJ/n0nR602mtjo2nYBqG3WGiUMtgMgchJvUFICVGedTZ7oN6L+CDmANfcZw4FdveIxGAx1IOIrGintnXjEjBzAAEEhDpOgCNyISprdLW0WCqD+UjHcqGA3zCpgMYhaTDcY2mw3WI+0Ka477y0gly9ct7pWqCyFP3FUlrS5PFYSuSK6+82uobIOOqmKtj+Eg9lDVULoArFXRwUCrIhEtTmk5EaRBKUDAJTITUgO9qWQCRg08wc0hCHANMxmjWmiCQeqF26b9RZlirVBI7KnqwA8bQyJB0dowYg/MNM/ICaAb7RabOPSIHDx5V0JhsjA4FAFE+B4CkFBUAAPjUTpxg84CoC9dxpFFaWikvf/2gLFqeId/8XL40NByxmdxsvL98+QrbnN6BB3UrOQpGmANPqFzeLt5OPyv1pClNvyyd1iAUzOKMk3x7w1AxkRGAgXlDLUNaYRuKGIY21UwZ0sBF0YUUTfWytLEB6X8kEj01bFLpx0BmgM86j8gH3jpTykumm82FfF26GZH5ZzbInm09kj0yR8uRLBfG4+3bt8uRI0dMBUOSAoza2/2b8cRDikK6mjSx1sAiQBMQmTmnQC5/yaA0NQzK6ocL5OjRBqsfkxT/8A9vtXhIPT4fKIzTyXk+XKcdAGhvpzT4pOk3o7QkNEbOQMFMGH9dLYsRs6Q0xB7H+EhFgFGhSgzxDTGACJBhczIzyUA2Mu+gxDFAk5fjs42zMplr5BMQGUI3w7UMyeBIo0bk082WghFqF5+i9qF0PjPtW8uOjmbJhOkHNV2X5AjH8d13gIfyU/aSogp55Vs7pKpmWP7rQ5Vy4OAek96457LLrzBV0EfBXAUbLwGZ+pmQqMZLP2lK069LaRBKoeClAKGkNBTGaqQAn9DoIMTuhLk2pwaQAXM8DRiTfXp8ywzHIh+lwmFsnlg7yY4xOgM+OJeQBmTWglHZv4OvbPiyDcoA8zO8HtIHDtykrKPDGVI9ccTyC0CIfPhYImUvyK+UN/+/HjnjvAz5r4+Myr7t7JXUkQCxEbnxxpu0TqhggI7PlAaImJqQangmrQAfKA1AafpN6XkHITr/C5eCsZLMFfYhB6LkZl4wpqsoeTJz5izhy6nJ+xRsEIP4XIWdQQoWGsYx38fKVwkKiQYjchBG5oyMLJk+v0s62xn69+07SPPgwYMKWAN2jOOa/fSYrEpKfasQCGAJaai2tlaKCsvlptcNyVkXi2xaPSpPP1AuBw7tVlDJVglsSF7/+j9JzPvxuUBIQA5AMQqYHPmK/MOlKU2/KT0vIATwhHuhk/MVDObgEyNl2ECwD7mNxYfqASLsJQxnL1q8TNWh4UiAJOwfw+QcAhp8ywuDNavo2aeZ9oKR8VHRyGegf1ilml4Z6C20/CFUNfaJpkxBUT7uZ7RtxlwFi4IWGR50QzQAxzV2brzgily58sZBqT/UI599f7ns3r3F66WgOnvWHLnkkksNeGJdmEtDsVYO47ePgHl7JIEoTWl6Pug3AqHnAp4XNhgFczlAcO5qmduG3FDt0hAM6hJRnixbdoZUVFT5nVp921kxkRSMa4Cjx4AHAAGwEIb0wzFE/L4+DRvukdwcN1Tj+MpH0BgA8JdIPydPZPuGQnnTu9vkkhu3SnZ+GzEtbaShY/WF0tLcKR/9myrZs3eXDA36cD5g+J6/+wczipeVsfzCDdEAEBIegOv1/dnh9zSl6fmiXxmEAmBe2EDz88l5DGZ3hnMjdcwb8s3cfXje15NhnCaMSYaMhBHfvrxqUoM2sgIYdpcx5tVrsY4rmJv2HOzPlCtubJCv354tVVXlJh2hrrGPkd/mbW5A5JBm92ZkjEjdjhnyxY/MlSN1hfKKN9frfd0Gdlzv7syV972lSvbuOSRd3e0Wxta2f/eef7AtXN3GxQcNww7k9QGAqLfn4eA3Voc0pel5ol8ZhOiEvwiATp2OmrC9qPQCM+JcJUudNwQQ+RD2pZe9yK5noGqp6mVfY000FT7SB1YhJjg2NTXaOeTMnSVzVzTK4w8MSW7WZNskDWLxKYBA+oABwBRg4GXjeWgamQp6GTmyf9M82ba2WvKKOsckLLZ+ZbM0NuTXO2wFyU03/aEsW77C6gTwIA25+pWcgIgbD0JpStPzTc8JQgDNc7lTl7xux1cxpA33+ZQNIOQA5ODAELZJQyol3XzLK03NiXujzWB+/siCiYEdHS0JQ7QzNjsZPv2QSkbDk5XxM22kCyAifRaMoiaxnIJ8ASLKkpp+nI/IoKpmTBlgaxDf+pX4gBAqInOOzjn7fHnVq24zgHFbUFmiDsmFsLgAOSgNQGn6bdEJQciY5jTofNQzlVJPo9r4OJgc43TqLOpUAMKYy1IHvlZx7XU3KOMP22gV23igmtlsaU3IVDNNj6H9A/v3jbU1gDRhQq3laZvWa/yujn5Vy6qlurra5vAAQox2+cRG0vPnE2ng44b6yqS7rdbAjHSRiNg/CNvOjBmz5Z3v/EuLjwTkyzN89T4AF9IP15EA3U80RprS9FugE250H50OfzyjplJ0/hPRC6vjeh29rjCyH7tLzu9hpItzV4mQMFLD/R6OkVpQyQ4c2GftgIOxAQSYfHiQle7Mfm5TgJlgeSOBQMQdGsqQm9/UINf+YbN0dw5IW3OeqneFKmmxdQZryHI1Tp8BIeCI4z7yD/UJdZFyQtiU+CzRxImT5H3v+4CCTb5JQEhY1dVVBkAhAaWmh0tTmn7b9EttdP9LRDmOXiid1+uVBJBUhyQDE7MsAt/tKvHhRP+MNDOYY6KhfyTRP5SIT9gTTzwma9es9u+2KzjwyWckqSFNw7b8UIzgqxtnn32eMT6EX1DSKe/6lw6pqM6W0nINzBhVySZTuju0XTOyZWC4W95yY6+UlUwyaQwA4T6vj7c/0s/h+jppaT4qA/19Mn36TPmbv/07k9SQpNiniK1CkH5iFCwVeNIAlKbfFf1Sn/xJ7Zy/DL0QOnAwbMJLkIOSHann15LAxHFIP8kw4rmvNTfAovrMVkZ1wuDcUH+YS5KjjG7SkIISfoYBx4gcOdIkNTUTTYphB8SRwWJ57J5i6eoclty8fgWiLPVVfSrJkIKiUSmryJA7/o/tPGIhba7lC1GUfgXHHTu3SmvzMbM1LViwWN7+p3+u4FNiuzTyBVmAyOcAhf0nKf28EJ5fmk4d+qUloeiYvyg68VLjn4wUdUj1w/m5Sz8AjktE/tFAZhcDHkhFLBCNGc9sgdHb61IRklB8OprvkfX3D8jOndvlsUcfMjsPGIdEpKwufXo/Ew2HBodtOJ/h8qYmX1BaWztZaidO0zwzFIRGJTuvSwqKNe9BVdcGcqUJXNPkABNACKmMsjU0HFZQa1DAy5Y+Ldu117xErr3uegW5GpkzZ47Zl5B+ADzywcdBafBJ0++DfuXvjv286C9UAIJCkgAlXNpxW5CDkTsHomFTyVw1Qy1zIIpN4+PzPKhkGIP5PhnXAYf77v2JDCqAhTRFXgZACk6ckgdgRN6EaywpLCiU4hI+u1NgkhQARj6xzQb2HG15OXBgrxw72sShZDNFQP1bbrlVzjnnXJk7d47MmDHTjNDjbT/h0gCUpt8XPa8gBJ3cnRnmTxwlDgJ8AhTwAoBwDkAhEbmNCEkoJCIAob8f36Wh3t6eMSAChHBISHHt0ccekqNNjf4JoAwFAG2vAQU0fDKP5a54lj/l4BSAAiz0mDBW6U+fMUslmxrZu2+X9HQz+uUfL5w9Z67c+srb5KyzzpbZs2cJ3wHDiJ0KPjyncJynKU2/L/qNv8CaevvJDEDJcgYQBeA42Iw/j7CQihyM3AFAIREh5cD4gFBPT9JQzXapSEEOSF0GVgARae3bt1c2b9ogbe1tBiqoQyZladqQtSNl4QRAVI9yOFj4BQ9z+xOqF2UqKy2Tq1X9etnLXi6LFy+yRalIPgBQgM34Z3SisDSl6XdJvxCEuDy+k/6yYScLpVbRj5OA42FJo25IQX7uYASzE+TSECqZA5GrZahjAwowro51dXWbxAMQAUAhAcV1bEmkxwgbYLRjxzZpbWmRnFyVUlQy8rxcAqI9jy8jgJEAJD3gnjwFmeqaCXLhhZfKi150hSxYsMB2aPRRL192gTuRtEP6aSkoTb9v+o0lISg1iZMNiJJlc+AJ38MdZCzUwpKqWYSH/SbACZAAfNznW10uDQEwfMcesOntdSmIY8KQkogDWCE1AWCAmbaWpXH48CFZv36dtLW2mIQDsGAbIg9a04BJf4AJm45VlFeYnWjKlKkyb/4CWTB/ocyZM9uMzzHnBxfgwzMZ/1zSAJSmk4V+IxDi1pMNdFIptWpx7D6g4scBPJCf+zWP4/cAAoARYahNAUThAoRC6nEwSko/fX2usgVoOQg5qNF+oY7t2bPbJKT6+jqVkvZoOJuR5UupqlUTVNqZNGmK1NZOMoM0qtakSbV2zmxqJkgCPDHrGYAhXSgNQGk6mel5kYRORkqtVhz/rJ8q+UR4Mo4Dj50ZSHAZ8MAgjR9D9G4TciBKGqhd+uGc6w5CMcTPwlYHOfDBAcOHy2NDfKYD+Ep99ob2LVZxATa4WFPGhEVUr1C/SA8X4HMiEBoflqY0/b7oNAUhB58kyECuatmRBhPX42GXSapiZkBW50P0oY4BPm7vAXQAJAcnfKSlfnUuAQ0y9J5ID+eA4duEACBIMbgYzcJnlT5r01hqAegw1M5kSLYRYQ0aSzTGg8+JgIbyp15PU5pOBjplQQhKVi1V0gn/+DAIcEiVfrgWwIQxmuv4SCmuiiEJ+XwhB6GkZBQghR0I0AKAuC9ADHADCJgj5BuHOQi5SsXqfN8eBOlnvE8c0ot7UsEHP+oUQBP1iOv4cS1Nafp90ykNQlBU78Q+oOPHfIjQpR5Xw/y6M6+HxfA8NiEAxoEoAAewAYxS1S5AKAlAfj8OIs0Aj5B4cNh0cKF+ATycu8rFREMf7fIyJyWeEwELcRzwkkPx4acpTScLnTYgBMWx+6mSkIOOXwZw8F0qIjx16QbHgIwv4QCEkoCDH4ZnAArA4R4kKL4lhm85aJoOBswRiq1B3M6DA3BQtfj6BVIRYan2ngAc0glASQ2DHDB950bCU/00pelkolMehIKimqm+Hwf4uFTEuZ3pCdddegGAktKMA5BLOO4AHs7dB3hCAkpNC8IPMEAVcxBKSkGp0hAAFNc9vrtUIq2gyCOkH4j4xAmXpjSdbHTagBCUWtU4BiAAHk5TDcacO3gE8LhUgySUCjSpdp6wFwVYkU7MB4o8wIH4UgaSDS5AKBWIcCey+YwHkvF1ivPUuCe6L01pOlnotAIhaDzTug9g+HkSPBycABSuB7AECDkwOfjEcdwXjvPIAwIIfEdEByDOA2zc9z2s4zyAJ/xIYzyl5jGeiH+ie9KUppOFTjsQCkpW2yUUznEBHuOBxO1CDkYBOAFAqY70fITN08XXZuYgAQi+Viy+7houwAjACf946SeZzs8jypUGnjS9kOi0BSEoWfUkEAEkSd9BBwKEklJREpSI65KUp+FAlJp2gE9SCgIfYnIiQBNABPh4vOMBCJemNJ2qdFqDEBTVd9+lGI5xAEq4XxQWx0mKkaskkHDq4JK0CaX6xEn1gzydNKXp1KTTHoSCohkCTHCpYJMKNKGOjXdxv2OGA0cSgELC4TgJNABQHEc8By67PXGepjSdupQGoRRKBZJwLhk5AAX4RJxUYMIBGHE9wAN/vHQDEMU3wVLBJ1xQ6nGa0nSqUhqETkDRJPip7kRSES41LlKOnh0HKj/PQScKS1OaThdKg9BzUCq4hD8efFxCsstGETcVXMLHhdRDvAgLF2FBqcdpStOpTGkQ+gUUzZPqp7rUMD1Sl5RmUn0OkZKIF2rZcwFNGoDSdDpRGoR+CRrfRJyHSz137EiVbJLA40B0PLjEeRp00nQ6UxqEfgUa31Scp4ZxeCI8eS6wSYNPmtKUBqFfm04ESOMJkInwEwEQ19JAlKbTndIg9DzQL2rC8WCTBp40pSlJx+8LkaZfi04k5aRSGoDSlKbnprQk9FumaN40+KQpTSemNAilKU1pSlOa0pSmNKUpTWlKU5rSlKY0pSlNaUpTmtKUpjSlKU1pSlOa0pSmNKUpTac+pecJpSlNaUpTmtKUptOW0oJQmtKUpjSlKU2nEfG5hIGBAVtVmJuba1+bO50pLQilKU1pSlOa0nQKEq/33t5eaWlpkQ0bNsi2bdvsuK+vz4QhiK0V+P53UVGRVFZWSklJiZSXl8vy5ctl8uTJ9mUFhKb4wgKbkyM4cU9eXt7YZuUvZEoLQmlKU5rSlKY0vQBpcHBQ2trapKOjXVpb20zIOXbsmIa1S1dXpwlBCD0IMgg+CDMQwg8CDK9/wvv7+y0OcUkzrETE456hoaGxPam4DxeCUGFhoQlPVVVVUltbK5MmTZKamhqZMGGCVFRUvCAEpbQglKY0pSlNaUrTSUTt7e1SV1cnBw8eVAGnxYSS4uISE1iam1tU4GlX4afThJesLJH8/EwpK8uR8opMKSkelbrDvdJQP6xCDW7ABBkEmthYEx8hqbm5Wbq7u00YytKEiIPgkpubo3EQlI7/ribEvSFIpR5zP344hKn8/HwtV5kJRRMnTjSHsMQ5VieunwyUFoTSlKY0pSlNafo9U0dHhzzzzDOyceMGaWholK6uXrO4lJcXm5BTVpYplZU5UlWVrQ7BJ1OFI5HCwlHJyQmry4Bs29Eld97ZIQf39yUEoOExaw5EWHdXt/T2ubWos6NHunv6VHBhyIs5Q5lSUMCQF9agURWkRlQAw2o0bPdCMTSWk5Otx0kBKISi8Q4hiWv44agbQhLDcSEghZBUXV1tQ3W/K0oLQmlKU5rSlKY0/Z4Ii8zDDz8sa9asUeGnW3p6+6R2cpZcecUUWbYkX4Ud5vIwpMWr2uf1+DGEhQc3Ih1dg/KD77fLqlVd0t/HRGgXgOIVj7Wnp7dXBZo+PRuVYZVpqicNybmX5srF59XK3BmVUlxQoNdy1MUnWRLpa/a9fZnS2TlBWlpzVVBTQevgMdm/v1EOHmqSxoZmaWnulO7eASsaQlJuQlDKUkEpBKEQhsYLSfghRCFkxZAbw21hTQpBibDS0lK77/mitCCUpjSlKU1pStPvkBB+Dh8+LPv27bNJzMeOHZWBgWHp0vBLX5QvL3/ZUikpqtSY9eoQXJLzbBBoVLxRoUGFCxOIRmTNug75/ndbpbGRSc1DNtSVKgQxPNbb26PnKtFkZMrI8KgsvyhDrryxRGom5ktP96AMDA650JKJQKJO5Yys7EzJycqQbHU5WZmSp+d5mTmSl1WofqnkSbmWoVxzKNE8c6WtdUSaW3ql7lCr7NvfpPVTQemgCkqNLdLWpgJa/6DG9cnZJizl5qhAk7QYjReU4jiu4zPkhpDE/CMmc8+YMUNmz55t/q9rRUoLQmlKU5rSlKY0/RYJ4WXnzp2yatWqhOBzzF7kWD4GBwZlaGjYhqcuviRfbrppupSXzdO7+qV3YK/0DPTq9REZ1jT0jS2FuXlSnJ+nwkmm9PT1y7e+fUyefLxbBvqGZWQ0KQRB+DYBeqjfzhEmSCY7W+TCa3Nl4Zl5UliULX2a9+DQoBSXFKuQke/C1MigC0RmpUEQcauNy2QIYsOSqenkqMCUm5PhQlJWjuRn5qlfJHkZZZIjFRq3TF2RDA3mqTA0IkeOdkl9fbMcUAFp/74GOXAgBKUeFQYZevM5SjgsSiEUpToEIgQpfCxIIRxhMVq8eLGceeaZMmvWLC/vL0FpQShNaUpTmtKUpt8C1dfXyz333CNPP/2UCj/N0tvbZy/vmTNn2ERhJj8juHR3D8uMGaPyxjdOUH+C3jlDXYsMDDWaQJKlEkdmBtaRXPUZJhuQ7bva5Otfb5H9ewZVcGFFmK8KM4uRvtbxSR+hBiuM/ZlTYWh4RFo7mmTlxXly2TXTpK1lULZtaJX6g11SWlwtr/zD18pZK8+VzKwMLUOXumbpHzomfUNHpFfLNDDSokJXjyY2ZIIJViazTpncMaqno1rPDMnKdmuSC0lZkp+dI3mZhSYo5aqAlG2CEhalQi1rlrS1Dsqx5m45dKhZ9qmQFBaluroj0tnZq8JPrs1f8rlJiaG3LI6Ty/nDMc/o/PPPl4suushWtf08SgtCaUpTmtKUpjQ9j4T15zvf+Y6sX79e2tsZEhqQKVMK5Oyzp6gwVKxCEUIKS9qxBo3KwOCg3Hpric0Lys8v1RSY/8Imh8zXwccRliWd3Y3yox9vk4cfbJPuLoQen8QcAhDEEniGw4wSRhGEoMHBIRlShwWlr3dAOjs6JDM7S5qPtapAkyHv/Is/lz/+4z+W0tKfLziQzdBIjwpIbfL/2fsPALmO60oYPtPTuSfnnAeJAHPOEcw5J5EURYkS5bBrS7uSbO/vtf2td+Vdr9ef7N9h11oFiiLFTJCgGECQIAASRA6Tc855pmd6eua7p6oL/TAESEpiAMA6ZKHqVa56b+qevpXCkSGEo4OYnuvEdKRDSNKghI0JUQpjMSGqik8QEpdAqqSm5hYVwSJRcgtR8ghJ8tIIofEneoUkBYQsJcEnRClRaZMypcAU9PTMYdsH9Xj66Y2ore1QRIhkUk+xeZVNUkRyxOdAIKAIEjVFF198MS666CLldzhYImRhYWFhYfEpYN++fSKof4Ud23dheGQSBUVu3HBDIS6/uBS5+SFs2zOJZ54YxuAAp6q0BmdubhGZWfN49JsVWLGMU2JuTM2EMTo6g5GRMAYGptDbN4W+3mn0dNOeFULD0jQBoqEYN6Jcnxmkd3dpJCCqdo5Rk5SAmekZRXoSXC6MjY6pxch33303brnlFrWl/dPAgpCzufkxZWZJkiLdQph6lDYpLCayMC5tn8WitF9NXymiJBC3Xp+UAK/Pg6A/AZmBFIQS/RLXj6iEt3b147/8YBf275hGKBhAKDlJERy/j5oir9K4mbVE1AyRLLGPqqurceutt6pzjpbCEiELCwsLC4vfAVz38+STv8SunXsxPjGFk05PxT33F+KEk0OYiAipmZ7G+Pg83nrGg5b9QmFixMSIXy5+9vo4neRCeCaKyNwCJAonmTRpIVdQTGFRSMYCovMSR9iQWQ9EMkFb+81rciHQ02WLighwCsvvD6iF2nv37sVZZ52Fb37zm7jiiiuU1uTzxHxUyFxUiFJ0BDORfkzOdmJ6rkNIUh9mI0NYcIWFxLjhFSLEHWuTEwsYHZ4TewJ73h/G68+MY2ZCiFKSEKFQAAEhREF/SJEeaoFo2F4zXcZntpvrh+666y41beaEJUIWFhYWFha/Bbj4+dlnn8XuXfswNz+LCy7OxC13ZSO3YgHD02FMTi4oUpPoXkRnQyI2vZSIkX6KXC5spoZGg2KY2iHjXmqc635oSICci6LpJtmhJkSTIr1Vnu5gIKj8x8ZGJKYLp59+Ou68806cc845yv9oBNclhSMDGAvXYGhqt/TjOOZn/UgNVSA35Wx0tozi2eefxaZ33lZt4HlEJHPBYEgRH7VuSWAWVrOfSBL5fO+99+KMM844pO2WCFlYWFhYWPwG2Lx5M5566lfYs6cW/uACrrk+B1fdlAZ/5hyGJyIIzyxiPkKywymoBAz1RrFvsxeNe6MIT0eo1zlIZJwkx9gGRwqnYXrjpn9MCQSXCHif16cWSvP6jfnovJryuuvOu9TUUGFhoY54HKC3txf/+q//gpraGiFBSQg4TqomCeRON2rFSIIIkkX2wSWXXKIIk4ElQhYWFhYWFh8DCtFNmzbh2Weexb599cjOT8TNt+Xj/MuDiAamMToRxWyYmoeoCGBeVwE014SRMHkyLjjjLtTU1OGJJx5X94FRM8H8DJEhKIqdhmAY45H0mOkrnkBNf+ahhX2MAQk4BUQCRI2QT0jBiWtOVBoQan+MluR4Artu8+b18j7ehTtxjuxH+icR/f1zYvNiWa6fiqp+YZ/RfuSRR3DSSSfFctCwRMjCwsLCwuIIIAnZsOEtPP2rZ1Bf34SKZQHcfk8eTjzbjWmEMT7BBc9RzEcW1GLdmel51O2cgzdyOs4/82ZUVpSLpAU6uzrxX//6v2D//gNCSvQUFkkLFzcbUmNAsUzBTZsLgbnwl6DfyMiISkOhTn9DcObmZtV0zxohP9dff73SenDK6HgEd6TNz7+D6EINXIlC+twkk9xZVyGGi6EThXB24J133heiNIKxsQUMDvbjuuuuUxqhpdvpLRGysLCwsLBYAh5E+Oabb+KZp59HW1sbTjs7DbfenY2SFYsYmw1jcmoRESFAXIxMQjI0EMberVFk+S/EZRfdiKLiD+9O+uUvn8D3v/99IVcLWLFihSIunL6iodsQHoIExxAkQ3Zok5jxUla6uTiYu77WrFmD88+/AGeffdaHFgIfb5iNtApzeQWJCTNwJfjFTTtJQrjjjkcPEJ1imsRMo7l5DP/z71px0knX4Y7bbxMSxLiHwhIhCwsLCwuLGEiAXn11PX711HMYGunHJVdk4frb0pGaH8HINK+qoAZoHlhIgM/nRVvTFPZucaE873Jcefn1yMnNjOV0ePzoR3+Pn//85+ocIe7iItGZnJxUWh4SIe50MgSIoIgmSTJkiJogxiEZuvHGG/HYY499atvej2YI30RkfgvciduRyPs/QOrCYwhyxZSJ4fognp3UKKZDzCyimEDfzChcs/cgO/ki6UdqjT4MS4QsLCwsLL704FqcdevW4cknn8Xs3DCuvTEXl14bgit5BqNTPL05tkB5Xh90uG/7KGrf9+GUldfhqquuQWraRx9CaMA8eOJ0Y2MjHn/8cRw4cEAt5uXaH5IdToWR+DiJEN3Gz8Rhff7dv/t3WLt2rSJGxzMi81PS9reFBFHLwzOSeP8aL6AtFlMphloe7oqrETMkZhYRTKEz3Inw1MkoTf4qgt488T88LBGysLCwsPjSggSIU2C/fOJpRBb7ccutxTjzEjfC7glMzsxjMWEe0Qh3eHkwN+PBexuG0XEgHZecfysuu/wyISXx3Ue/KUiC/uIv/gLNzc2qHhMTE0rjY86+MSB5IgGiP0U2tUfXXnutOgeI92sdz5hY2IKB0VfQUNeBurohDA3NSl8lIhRKQGmZH8tXJyO7MIQ0dxKSEYQrIYJJIUXt4wNImLkUZWl3IuDjVR5HhiVCFhYWFhZfSnAb/JNPPon9+xqw9sYM3PdAGaL+CQyMT0DoBrj1OjHBh9GhBLy1bhBD7Tm46bp7cNHFF4JXOXwaeP755/GjH/1IrROanp5WZIikx2iAqO2hSUpKUlNgubm5akps7dorhIR9vgchft4YCL+IDVv/D7ZuGMX8ZCU8CZlICqVizZpTkJ2dh9qaXdi6/VXkVQ7i0hszsaIiA57EMHpH5pGR+BUUpl5yxOkwJywRsrCwsLD4UoFXYSgCtH+/Ih9jo1Moql7EjQ+mY8WaFPCGisUFF4Z6gVee6sHcSAnuu/dhnHc+t6HHd3d9Wti2bRveeecdpenJzs5W10DQ5g313PlFEnSke7KOVyxgBi/++n+jbn8vwpMBTE3OICe3ACefdKb0SwZqavahoWE/PF6gqXUblp8xgQuuSkfQU4aSpIeREVouDCeW2cfAEiELCwsLiy8FOjs7FQH64IMPDi5Q5uJomunpMHjmTOUJQZSUp6K3cwYBVykefOBruPCiC5SGxuLzw/pXXsXWbVvhdfvVLruiogqsWHGiOqBy23ubMD4xjMjcLLZtfw+hrC6svS0D5591B8oz7oAv8aOnwpbCEiELCwsLi+ManG564YUXsGHDBrXbiouTZ2c1AQqHeYlpRK29IebmIqiuqsY3v/UoLr30UkuAPmeMjY3j5z//GTo6OpEUSoEr0Y0Vy09CaWkFBocGsG3bJvj9HrS1tglRegvnX5mCW++6HGsqbkaKb6Xk8JsfHGmJkIWFhYXFcQmKt7fffhvr169HX1+fIjzUAnE6jIZEiIuUCYZxSurhhx/GNddco87osfh8sW/ffjz1qyfBa9jcbh/S07OxevUpSEvNRG39fjQ31yAU8OPtdzYKQXXhP/zHP8Lpp50VS/3bwxIhCwsLC4vjDjU1jXj++RfR1FSHaJR3TS0iMh/B9NSUOtGZBIjaIJIh7sbireR33333l+JMnqMNZCEvvvgiNm/ZjFCQW+ETUVxcgRXL14g7AXv3bse7mzfgvfc2Yz4yhzvuvAu///u/pxaOfxqwRMjCwsLC4rjB4uIAJqd2YHxsr5CdCEZGMlBXP4FNm2rR1jqoFjt7vR6JMylxxnH55ZcrLVBxMc+ksfi8MTQ0jJ/9/Gfo6+1DIBBCYqIXq1adjJKSSgwO9ampsFDAJ8R2P957/z185zt/jDvuuONTPTvJEiELCwsLi2MekflezM2/D7erFR73jBAeXjXBE4cp4g6I6cRbb0/g5z8dFqHai+rqCnzrW9/C6aeffvDwQovPF7t37cYzzz4jLl4n4kZGRraQoFOQlpaB+vr9aGo8gNTUZCGx3FEXxve+/32ceeaZOvGnCEuELCwsLCyOWSwsRhBd2IdE1364EgbEh+fGlIrhzqEOoUE1iGJGXcYwjlGsf2ECqQs34YpLb0RyyvF9Ds/RCtKOZ55+Bu+9/z6Skng/mAtlZVVYzqkwYSQffLAZ09Nj4oyq075PPe0UfOeP/xgFBQU6g08ZlghZWFhYWBxz0JKrEwkJO8VuETMlplAMtUCzIkT3iN3HYxExvhjGcHgM/YPDKAk9jOL0a4U0/fYnQlv89hgcHML//cmP0d8/hGAgBJ8/qKbCigpLJYxTYe8iOSmA9o52vPfeFnztaw+r9Vtcx/VZwRIhCwsLC4tjCgsYRtvwT7FjxwdoqJ1AOLyIpFQXCsoTUL0iDWVZSUgVwTmbEMHw/CSGx0cxMgAUhO5BRe5V8HqsJuiLAM9veuaZZ5GY6BHjRlZWPlafcDJSUtJRX7cfjc01SE9PwaZNb2NsbBQ/+MEPcN5558VSf3awRMjCwsLC4phCfc8z2PD6brQcWEBSKB0nnngaEt0JeHfTG+ga2IHTL13E2RdlIJS6gMGhUXjDZ2JF/oNISy6J5WDxeYIXxP7yySex/YPtSEpOQwJcqChfhurqVSp8+/YtmJ4ZhythES+texFr1qzGd7/7XRQVFanwzxqWCFlYWFhYHDOor2/Ea7/egO7uHhGkK1BZtQwdnU2oq92Hudl5NDc3wZfeiavvTkNeXibK0+9HSfZFcLnswYhfBPr7+/HjH/8Yg4Mj6m407gw74YRTheSUYmCgDzt2bBEy60dHRxve3bwJX7n/ftwnJhj8/LR2lghZWFhYWBx1oBaBu7nMjq7x8Um89tqb2Lljp9pVtObE0xFdiGDf3m0YGx3FyMgo9h+oQTBtGFfelou1l96Gytxb4HP/ZtctWHx62LJlC5599gV4PT51QndubqGQoJORnJyKuvoDQlprkZmRinfeeRsDgwP4wQ++jwsvvPBz38VniZCFhYWFxVELiqgPPtiJN958C9NT01i58iQUFBShta0WTY116o6w+vpazIZncc9XbsGV15yLnIwyuBCK5WDxeWN+PoonnvgFduzYhaSkVLgT3aisWokqMYtCcLfv2IKp6TG4XQl45ZV1WLZsGb773e+gtIwL3T9/WCJkYWFhYXFUoqurB+vXv4bGxkYhP8WKBEUiM3hr46vY/O4mdQrxxOQYLr74YnUmUGEhd41ZfJHglOW//du/YXR0Qk1vBeUdrV59GgryizAw0C/kaDOSk4Pybjuw4a0NuPvuu/DVr35V3bD/RcESIQsLCwuLowq8AmPjxnexZfNWuN1erF5zKtLS01FTsxO9PV3oaO/A62/8GlVVVfizP/szXHjhBfZQxKMAG99+Gy++8BJ8Xj/cHg/y84S8rjoJyUkp6oDE5uY6pGek4d1330GPvMfvfe976mJbl+s3vyj104QlQhYWFhYWRw1qa+rVWqC+/j5UVCxX0yn9/V2oq92DyakpdHd3obOzXV2M+uCDDyAzMzOW0uKLQiQyj8cf/zl27dqLpOQUIa8e9d6qKnkb/CK279iK6alRJLoS8PIrL6OktATf//73UFlRoTP4gmGJkIWFhYXFFw4udn799bewe/ceZGRkqp1FvGG8rn4fRoYHxQyhpmYfcvNy8dhjj+G0006zWqCjAG1tbfi/P/kpJsanEQgEkJKcqg5IzMsvxODQAHZu34pg0Ks0QBveehO33norvv71ryMlhSdKHx2wRMjCwsLC4gtDNBrFe+99gI0bN6nb4JctW4nCghJ093agrbURkxMTaGpqwPDIEO699x7cfvvtn+vWaosjY8OGt/Dyulfg9fiR6HEjv6AYJ6w8SWmFGhpq0NxUJ6Q2FVu2vIv2jjZ1NtDatWu/8KmwpbBEyMLCwsLiC0F3d69aDN3U1IzsrBxUVa1QQrK5RYjP8CB6ejpRW3sAJ550Er792GOorq6KpbT4IkHC+vOf/wz79tUgFEqG1+vF8uWrUV6+XBHbnTv1VJjbnYiXX16HvPw8/Mmf/EDtDjsaYYmQhYWFhcXnivn5ebz9zmZs3rwVC9FFlJdVIis7D6Ojw+jv78bw0KAQoP2Yi8zi4YcfxpVXroXH44mltvgi0dzcjJ/+9GeYmgzDH/AjOSUNq1aegvy8QgwO9mPXrq1ISgqotVyvv/EabrzpRnzz0UeRlpYWy+HogyVCFhYWFhafG1pb2/HKK79GZ1cXcoT88IRhr9ePoeF+DIsgbWltQmNjHc455xx14eZndeO4xceD9IDGTGW98cYb6t15vT61IJpTmNQE8Qb5pqY6dVdYVmY6tm7djKbmJnznO9/BNVdfrQ5TPJphiZCFhYWFxWeOmZmwCNK38MEHO5RgzMsrRG5uvjpBenR0BF1dbThwYK+EJSgt0AUXnH/UrSX5soH0gAvSp6en8dOf/hS1tQ3q7Cafz4+q6pVqKmxxcQE7d76PqalReDwurH/lZWRkZuBP/uRPsGqVvkvsaIclQhYWFhYWnylqaurw6vrXMTQ0rM4DIgniNRlzc7Po6+tCXd0BtLY24+KLL8S9996LrKysWEqLLxoNDQ342c8eVyd4+3w+pKdlqoMtc3IKMDIyiJ273kfA70ZvbzfefPMNXH3N1WpX37F0rIElQhYWFhYWnwkmJibw8iuvYd/e/fB4vSIcs5CfW4hQKAljY6Nobq5XWqBQUgAPP/xVuyX+KMMrr6zH66+/Ie/OD4/bg+Licixfvka9v5aWejQ21iAUDGDX7h3qsts//MM/wHXXXQe32x3L4diAJUIWFhYWFp86tm3bLkJ0A6amppCakoL8ghJ16WZ0YQHt7Y2ord2nrlm4+qor1dkyycnJsZQWXzRIYH/yk5+gqbFFXZHhDwSwbNkJKCmpBBnDgQO7MDTYi/nILLZs3azOBPruf/wuTjrxxFgOxxYsEbKwsLCw+NQwODiEl156BfUNTfB5vcjJyUVZaRWCScno7+tGQ/1+7D+wD3l5uUoLtGoVTx+2OFpQU1OLxx9/HDMzc/D7A8jIyMGK5avlPeZhfHwU+/fvxsLinDogccvmTbj0skvxrcceQ/YxPJ1piZCFhYWFxe8MihIeivj22+9ibm4OqampKC4qQ2FRKWZmp9FYV4O6uv3qfKBbbr1ZXZHBNScWRw9efOklvLVhIzwenzobqKCgBFVVq5CakoaOrha0NDfA43Zh567taG5uxLe//W3ceOONKu6xDEuELCwsLCx+J7S1tuOFF9ahq7sbAX8AObn5qKxcgVAwhI7OVtQLAWqor0FFZQUefOgBlJeXx1JaHA0YHx9TZwM1NDTJO0uGPxBESXE5Sksr4fX51Vqg4aE+IbhhIbob1PlB3/ve93HaaafGcji2YYmQhYWFhcVvBd4Sz3NluCWeSE9LR2XVCuTnF6vDEWtr96q1QOHZadxz99245JJLjrmFtMc76uvr8cQTvxQyNIWAEKCU5BSUllWjsLAUkUgEdXV7MT09gb6+bry7+R1cdOGF+P3f/33k5OTEcjj2YYmQhYWFhcVvjD179+OVdeuF8IwiKTlJCc6ysiq4Et1obWkQAbsXzU1NOP3003DPvfcgLy8vltLiaAF3hb355gZ5Zx4E/EGkp2eod5iTU4ixsSE0NdUiPDOFAzX71K6wrz/yCG659ZbjbkrTEiELCwsLi08MEp/nnl+H2gO18HjdyM7OQ3X1SmRmZKOnt0sI0D7U1e6H1+vBgw89iDPOOMNuiT/KMD4+jl/84heora1HKJQCv9+PzKwclJdVIzU1A729nehob8boyBC27/wAqWkp+KN//+9x0kknxXI4vmCJkIWFhYXFJ8KmTZvx2msbYouhk1FaWq22VM9H5tDQeAD1dfvQ3tGOyy+7FHfccQdSUlNiKS2OFnBX2JNPPiVkaBLJySRBAXXCd2lpFfy+ANramtDV3YaurnbU1dfg0ksuwUMPPXRMHZD4m8ISIQsLCwuLj0RXVzeee+5FtLd3KO0Bt1Ivq16FlJR0dHa2ok4IUG3dfrWF+qsPP4QTTjghltLiaEE0uoCXXnoRGze+o3aF8VDEoD+IgqISlBRXIroQRVNTDbq7OtDUWI+xiVF5l1/FlWuP/wtvLRGysLCwsDgs5ucjeOWV17Bl6/vg5FZaajoqK5erLfHcaUQNUF39fgwODeDWW27Gtddeq4iSxdGFrq4uPPnkk2hpaUdScioCPr863qC8Yjly8woxMjyIhob96O7uFFJbg+LiIjz66NexYsWX44wnS4QsLCwsLD6E2rp6vPD8SxgeHlGnPhcVlqhLNhMTPWhtrkV94wERnvVYvmIZHnzwAZSWlsZSWhwtiEbnsWnTFqxf/wqmZ2aRnJQqRNWHPB5vULUKgVAS2lobcWD/LnR2tmFycgJXXXUlbr75JqSlpcdyOf5hiZCFhYWFxUFMTk7i2edexL69B+D3eZGVlY2qypXIyMxB/0CPWgxdX1+LcHga9913Hy655GK7Jf4LwMICRXdcfFOUc+0WF6ZzKouL2tetW6euOvF6fep8oEAwhNKSclRULsN8JCJE9gCamurVdFhpWQluEgLEG+PdHnmfsay/DAvdLRGysLCwsFDYuuU9rH/1dczNziE9PQ0lpVUoKa7A7FxYTZ00NtWhtbkJZ5x5Bu6//z7k5ubGUh5bmJyckn8XEQgEkJiYqD2/IFAE05BwfFLSYcS20+aZTlwHxBv9Ozs71db4trYOJHMqzB9QGp7qZavUfW/DwwOoqdmtbvzPz8vBueedg+XLl6s7w0x/RKNRiTeMYDCo/F0ul/I/HmGJkIWFhcWXHL19fXj6V8+K4GxHUlKSWjdSUb4cSaEkdHS0oLGhBnViAgE/HnroQZx55pmfSGg7xcvRoFlYWFjA/HxUCXW3+4snQCQbBMnHb0qCCKaZn58XEjSntEFc8Lx7124hQa9gejqM1NQ0tWaLZzxVV61CMBRSt8bzvrBIZBZnn30mTj31ZKX1Y58wL+bPfuJluTT05xlQJI3HKywRsrCwsPiSgmtIXn31dbUtPiHBhYyMTFRVrkBefhFGRoZR37APTY216Ovtwdor1+K2225T2gEtNqjJ0PkQ9NOGAlo/U1BTkNKtNQrUeuj4nzdMfb5osB4kHCQbJECfdFqR6ZaCJz9PT08rm/lRC7Rly1b4fUG1rssfDKr73rg1fkFIUk3NLrQ0N6KiohwXX3IRCosK1DUoTBsOh1UZdDNPTpHSZp9x/VdaWtpR0X+fBSwRsrCwsPgSgtqfF19Yh+7uXoSSQygpKkdZaSWEsaC5pU4RoOamRrg9HjzwwAM4++yz1NoTIwu1UPwwsTEiZanQPF6F6G8CQzQIEsPfrU8WMTMzq0gVd4U988yz6OzoUtdkkGAlC2FdtfIkFBSWYGCwD/v278Do8CBOPfUUnHvuOcjKylLaIk6pkfBwzdHioiZEMzMzyhiNVVlZmZDkjOP2HVoiZGFhYfElAYd7riF58cWX8d572+HzeZGbk4uqylVIz8hSi6F5MGJrS6PSAp133vm4+ZZbUFiYf4gQ/E0FoiVBny74HkmAEhPd2LDhLfzLv/wLenqE0CYlISDkxucLKBIzPj6qboYPhUJIS03FzTffiFOECFFbxGsyenp61Hoi5sV3RD9OgfGZ6UnamJ5EiHkcr7BEyMLCwuI4xNjYGGpqarBx40ZUV1fj/PPPU6cJ7927F2+8sUEtiD7zrPOwatUpmA2H0dQkBKitES0tzcjKysRtt92ubhencCSP+SRkhuLkdyFMFh8PraVJwNTUJH72s5/jrbc2IiM9C9k5OUhOSkZFxXIhLtVCeMPYu28H+vo6kZQUVFedLFu2DOnp6XC5EtTUF7VBfEc0dHNNENca8T2aNUP5+fnIztZriI5XWCJkYWFhcZyAQvKDDz7A+vXrsWvXLuzYsQP33HMP7r33Xrz33jYcOFCDwcFBtS7lrDMvwIqVJ6KvvwtNSgvUjLHxUSFM5+P6665HYWEBEkRgfhSZsUTn8wO1M3y/brdH3uMB/Nu//Ru6unqQn1eI5JQkpGdkYsWKE5GVkS3kpwd19bz5fz+qqiqwdu0Vao2PORvIkB3mR7LDNUYkQrTpxzD681qNkpISpRU6nmGJkIWFhcUxCg7fJCP8db9hwwY89dRT2L17txJcOfIrvryiEmVlFepMGa79GBkZQVFRGc4/71KmRl3dXrS2NaG9vUUEXiluuOEGdbFmcnLSISTHEp4vFmZdUTg8q0juSy+9DJcrETk5uQgFQuqdVlTxsEsXmpvq0NLSoLbGJyWHcOWVVyAvL/9gHlw/ZIgOtX3cHk83iRBtxuO3QhJUUVFxXO8WM7BEyMLCwuIYA3+1U3DRbNmyRV2f0NHRoc714aLWmZkwOto7kJaeLsKsUk15hMXvrLMvRJUITG6Jp8BsbW1EWPK49NJLccXllyO/oAAej1sRH0t+jg5osgt0d/fg6aefxfbtO5GUlKymuHhNBnf5FRSUYGJ8AvX1e9DS2oTevm6ccfppOOWUU5DodqtpLS50379/P7Zu3YrCwkJccsklaq0QtUCNjY0qPz6TDDGc5ni/Y8zAEiELCwuLYwgkQePj42oN0KZNm/DGG2+o3T9cy8EFs01NTSLAvFi5cpWM8EBvT4+aMjnv3IsxNS3Csm4fWttb0NfbreJcddVVWL16lTo/yOLoAsUziQmnNJ/+1TPqgMSs7Gykp6UiJycflZUr5b2lCElqR2NTjRDbJnCb/O2336Y0e851PfGpNbfS+HAtGIX/+Pg0Nm7cgNycLJx66mnyTaw87tcELYUlQhYWFhbHACjIzBoO/lJvb2/Ha6+9pkjRwMAANm/eLEIzijPPPFtpCtraWpGTnY9LL70KSSkpaGqgoGwQgdko4Sm488471MGInBqxOHpAkWzOBSJheXfTZryy/lVxzwn5yUZaShqKSirVUQfRaETd/N/W0Yzuzk5kZKThmmuvQW5ujppGoyaQ3wffMckyyXNdXZ26I660rBKXX3Ez5iJhDPS1ICcrU50unZqWFqvJlweWCFlYWFgcpaA2wBxuR6FIwUbwgDue8/L+++8rjdC+fftQUFCM8vIK9Pf3qW3VF198BYqLK9DZ2YKW5np0dLaht7cHV1xxmbolPjs7R60XsVNgXzyMGKbNd87H7u5uIbqvY8vmreqOsJzsLHXEQUXFCuTm5GNwsA+1tXvR1SXvta9HEeOVK1eoxe5cE9bX1ytEaUFpgHiKNm3my4MyOc0WSkpR94otX1alpsWKi4vlGypQ8b5ssETIwsLC4igENT/U+AwNDWHNmjVq7Q81QRMTE2rXEEkQF0a7hPQsX7YSPBNoZGRU3Gtw8imnC1GaQkP9PvT196KltRl5uTm44/bbUVVdpTQEXFBtSdDRA4pivnNq9Wpra7Fu3cvy/hqQmUkClImCwmJUViyX9+xXi6HrG2vQ39utyO1eIcLnnXsO/uRP/gSVlZV4/fXX8dOf/lR9O3zHzJeklwuf09MzkJeXq6ZS6c/v4Oyzz1baoON9d9iRYImQhYWFxVEEDslOgsJpEmoHqPXhGUBcFD06Oi4EiIchZqtf89QUcZdQamomrlh7PebmptDSVCfpujA4NIC1V16Jq9auRUZmprpZPPFLtP7jWALfNc99eu65F4TwTqGgoBCZWZkoL61GUWEZpmdnUFe7B22tTRgY6ENnV6c6DuHRR7+B+++/X+Xxj//4j9i5c6ciNVwrxp1k1PKYwxK5IJqkiAcpcnH99ddfr86Z+jKtCVoKS4QsLCwsjiJwKozanvr6eiXkOM1h7n3iWiAkuFBaWoGszCwRbh4hP+koLalWmoLNm99Gd08nli1bgZqafRIWwm233ao0SjwZ2BAsqwk6+kBN35NPPoV169YhJSUNZaXlyI6d+p2Wnok+ea8NTfuFwLRjSL6D9o525OTm4bvf/Q5OP/00lcd7772HH//4x2p9ES9c9Xo9Qoa4a0xfMMvzg3i1BneTrV69WmkZLSwRsrCwsDjqQOJDwUgNEBdBkxTxDKBgMAlFRaVKC5QUSkFJSQWKS7heaAq1QnwCfh86u9pRV1+Du+66U22L5yJZwkl+LBE6+rB37z48/vgvhaxEhORmolDec3nZciExCWoqrKmFl9/2YmCwH709veqQxG984xF1lpAT3EnIIxW4SJqaH06ZcgF0QV6BfCvF6nRpaoUs4rBEyMLCwuIoBIkQD0hsaWnB7OwcIpEFdX4Mpzdyc/P1ehF/QJ0J1NRUi6HBAaSlpWLFyuW46KKL1BZoJw431FtCdDRgEa+88mu8885meNyJ8g4zUF6xDPkFJRgfGxUSvA+d8o45FdbR0YnoQhR/8Ae/j6uvvvpLubD5s4AlQhYWFhZHKbq6OvHEL55Cb28/UlOSkJKaobRAObmFmBgfRWNDDdo7m9DT3Y3ly1fgnnvvRnl5eSz1oTBDvSU/Rw96evrw5JO/Qnc3L0wNqt1g1VUnKMLb0dmChoYD8m47MCgkt7WtHatWrcQf//EfqYXNFp8eLBGysLCwOArR1NSM559/CcNDw2oqo6CwREhQFVxCZJpb69DW0ijCsgMjw8O47vprccstNyMlJSWW2uJoxuLiAn792hvY9M4WLC4sqrvCSoorUFpahej8PJqa69Aspr+/F319fRgcGsI999yF++67z05rfQawRMjCwsLiKAIXRa9btx67d++F3+dDVnYuSsuqkJqSjoH+bjQ21qCnuxNt7W1qq/RXH35IrfuwODpBEevUwg0ODuHxx59AZ0cXkoTUcFEzpzmp5Rsa7Ed9/X61zmtgoFft7EpJTsIf/fEf4dxzz7XavM8IlghZWFhYfM7g7h1uV156oOH2HTvx61dfV6cCp6enobioHLl5hWp7fHNTvQjIVhGOHYhE5nD33Xfiyiuv/NKe/XKswIhYvucdO3fiuedeQmQ2gqSUkLo5nrvCvF6fuh6DWiDeE8b1QN2dXTjvgvPx2LcfQ2FBgcrD4rOBJUIWFhYWnwM41JprE3h6MLezm8Wu3BH23HMviiBsEf8gcnMLUFJUCa8/IMSnFS0ttejp6VJrhs4+62zc/5WvID8/T6W1OHrBd04CxIMLn3nmOWzfvkvt4kpOSUZxYTmKissRmY+otV68AJdTYTwgkRfkfv0bj+CGG26wRPdzgCVCFhYWFp8xOMzSUCDSpiaIhu633tqo1orwsszMzByUiHDMzM7DyOgQmptIgDrQ3taGYFIQDz30kBChs77Uh98dCzBilSSIa3y44J0X4vJi28zMbFRULkN6ehYG+/tQ33hACC6nwvrR0dGOsrIy/OEf/iHWrFmt8rD47GGJkIWFhcUXgPb2Tjz//IsYGhxEUigZ+YUlKC2pxHx0Hi0t9UJ+mtDT14WRoWFcfc01uPXWW+xC2aMYFKXU+JH8GKL6/vvb8NJLryj/5OQUFBaVqXfM2dC2tkY0Ndahf6BHSNAA+vv6ccONN+DBBx9Q50RZfH6wRMjCwsLicwSnxV599TV8sG0HeDlqVlY2ysqrkJKSgd7eLrQ0UwvUqa7S4Fb4hx56EMtX2O3SRzOMGCUJIriG61e/ek4vePf7kZaWrq7JyMkrwPjEqBCgGnR1tmNgsA9d3d3wuN349rcfwyWXXKI0hRafLywRsrCwsPicUFdbh5fWrcfY2LgIxzSUlJQhP68Y0zMzahqM64HUYmghS3feeQeuvHKtXSNyjKFdCOwvf/krDA4OIyU5hOzsfFRVrUQoxLOB2tDUdEAR3sGBAXR1davrLr797W8d8fwni88elghZWFhYfMaYnppWUyT799fA5/ehoKAIxcXlSHR70dHegrbWehGOvEm8V22T5sGIeXl2MfSxhk2b3sWrr74uLhdSU1LkHfMKlDJEuSC6sVYtiB7o70OfmKnpKXUuEKc8eVq4xRcHS4QsLCwsfktwmotYug3eiV27duHXr21Qgi8nMxelpZVITcvE0FC/0gJ1dberabCc7Gw89NWHcOqppxwxL4ujE7OzYfzyiadRU1OnSE1GZgYqypchMzMPwyMDaKg/gO4eLojuE7LbJ+86B499+1s47bTT7Ls+CmCJkIWFhcVnAB6c99JLLwvZadEnB5dUIS+3ENNCiBqbatROoZ7uLiVEb7r5Jlx//fVqS73FsYWWllY89eSzGBsbRYq855ycAiG71Qj4g+jobEWTvOu+/m4MDA6gr7cfl19+OR4Wwpudc+hdcBZfHCwRsrCwsPgUwR1Cb731Nt59dwsWZHgtyOc0WAU8Hg86OlrR2lqn7gbr7x/Aqaedivvvvw9lZaWx1BbHEjZs2IgNb25Uu8C4IJrnAuXnlwq5nVG3xXe06ctSe3t61NEJj3z9EVx99VXqW7A4emCJkIWFhcWnhMbGJrUWiNqgzMwslJVW6vNihvrV1RidHW3o7ulCWmoaHnjwKzj//PPtLqFjEDzp+8knn0ZDQ6PS4mVlZqO0rFpfgzLQg6amWvSpE6L70dHZiaqqKvze7/0eVq5cEcvB4miCJUIWFhYWvyNmZ2fVBam79+xFclKyuiE+N6cA0zPTaGmpQ1trE7q6OzEbnsX1N1yHW265Re0aszj20NDYiOeefRETk5P6Mty8QhQWcseXC+0dTQdPiCYJGh4exq233op7773bngF1FMMSIQsLC4vfATUHavDSS+sxPjEpArEY5eXViC4soKmxFi3N9epqjKGhYZxxxhl46KEHUFVdFUtpcazhtV+/iU3vbobbnaguSy3iXXC5hZiYGFNTYd1d7Rgc7Be7B6FgUJ0NdO5559qTwI9yWCJkYWFh8VuA94NxMfSBA3VISkrG8mWrkJaeia7ONtSrXUKd6OzoQH5BAR577Js466yzYiktjjWMjY3hqaeeQWtrO5JCQWTl5KGstBqhQBK6ejrQ1FyL/r5uIUED6O3pVe/6G9/4OgqLCmM5WBzNsETIwsLC4jeAWgy9YSM2vv2uOlG4uLhUTYVxMWxDYw0a62vQ0dmB6ekZ3HXXHbjjjtvVHVMWxyYOUOO3bj2mJqeRnJyEwsISFBaUYF7eN6fB2tublRaor69XnRf18Ne+iuuuu84ehHkMwRIhCwsLi08I3g7/wgvrROj1q7NgKiuXC8lJQUdHGxoa9qOrmxektqO6ehn+8N/9AVbYqzGOaawTAvTeex/A40lEZkYGikurkZ2Vh9GRIXnfB9DT3Y7B4UF0dXUJIS7B7/3et3HCCatiqS2OFVgiZGFhYfExmJiYwMsiFHft2gOvz4+qymUoKi7D6Ogoamv3KK0Ar8ZYWFjEfffdixtusGcCHcsYHh7B008/pw66TJb3mJ2dh6KSSvj9ATX12dLSoM4G4lTYQP8Arr3uWnUMgl0Af2zCEiELCwuLj8C7m7fg9dfeRDg8h8LCIlRVrVBkqLmpDo0N+mBEbpE+44wz8eij30BlZUUspcWxiD179uGVV17FzEwYqampahqsoKAUs3OzaG2pU2dB8XDEnp5utQia678uuuhCcdtjEI5VWCJkYWFhcRi0trbiuedeQnd3D7KyslBdvQoZ6Vnqwsz6+v3q1GBqDDweLx555Gu46qor7UF5vxGmxcyK4RUT1J59sX3HtV8vvvQKdm7fBbfbjYyMTJSUViItLQNDw4PqOpTeni4MDw2iq7sLJ59yMr4hxLe0pCSWg8WxCkuELCwsLBzgYXnrKBB37oY/GEB5WSVKSioxOTmButq9aGtrEnLUJcJxBNdcczUefPABZGfb6xIOh6GhVtTU7hPi2IL29l4MDQ6rReTz0QgWovOKfCwsuEQSuZDoSoTP50V6Riry87JRWVmOE088FeXlyz7z+7j6evuE9L4oBKdH3RWWl5svJKhKaf6o8WttqZc4Xejv71c7yO6+527ccsvN9rLU4wSWCFlYWFjE8O67m/Ha6xsQmZtDUVGpOhPInehBiwjCxoZa9PR2orOzC8uWLce3HvumCOo1sZQWxOjoMHbv3o1t2z4Q8lMrzxNIgJAcdyJcrg+TGRKhOenr6elphMNhRCJCkBQ5ollUl9qmpqao7ej33nsvVq9eHUv56WHL5q14482NUvacmgoj6c3PK1aHZLa2NQrx1TfGUwuUnZ2lFkSfdNJJsdQWxwMsEbKwsPjSo729Dc8/95L8+u9Bpgi7ivLlyEjPVsSH02BdXW1CgDrh8/nx1a8+ZO+LioHio6m5Ee9t3YoPPtiO3t5e8YOQR7ee8ToMeMwASQ/Jz8zMzCHkh8SHthFL1ATxChL60c0rSXg+z+rVvzsBnZycxLPPvoD6ugZ4fF41FVZWUoWMzGwMDw+qazKoDRoc4Nb4flx2+aV44IGvIDMzM5aDxfECS4QsLCy+tJgSYbxu3SvYuWMX/AFOg1WhsLAMU1MTqKvbF5sG68bIyCiuv+5adT/Yl10QjowMYufOHdj63vtoqG9UU11cU2NOT14qUvhM7QqnHOPEJyq2+IfpjmA+OqfCGJdEiYYEyOfzKcLJ/GkI+q9dezm++c1HUVZWqfx+U+zdux8vv7weExOT6gTogoIiyasabo8XHZ0taG1uUHeFdfd0K8L0yCOPqGlQezbQ8QlLhCwsLL6U2LRps9oNFpmfR1FRiZCgaiS6PWhurlPagO6uLvB8mOUrlqudQWvWfDmnwRYXF1BfX4OtW9/DDiGM1I4QRiPmFCHU2vCZmh2n1kdpeiSfudlFTE6MIZgyhrPOL8KlF1+O7R/U4vGfbMLEeFTIjkuIDk2iIj6cNiMpCgpZISky/kQg4MdNN92Ar33tEeTlFSi/j0M0Oo8XXnwZH2zbAbfkxWsyeFkqp8LC4Sl1QnR7WzP6B/vQ1dmJ5cuX4Vvf+hYqK387wmVxbMASIQsLiy8VWlvb8Oyzz6OvfwC52XlKE5CWnqGuxKiv3Svkp0OdDE1Bz91gnAb7smkCRkaGsGv3LjXlVVfXENP6eA6u81lKfjh1Ra0PiQ8NCQz9otEFTE1FhAwNoah8AZdcdgKuuepWnHbylfAklsZyAOpan8J3v/MneGN9GzzuoOS5KMZ1sN9ZHjVOJEJGQ5RIQrSwiKTkJNx331146KGHkJKSoeIfDtTsPfPMC2r60+fzIDs7F9VVJyAjIxuDg71KA9jZ1SbhnYhEZnH3XXep84E4HWpxfMMSIQsLiy8FODXz/PMvYu+efeo06LLyKuTlFWF8YhQNvBajvVlNhQwNDQn5uVoE64PIyfly7Aajxqa+oQZbt2zF7t170N8/KOSDWh+tfVlKfPjMNNT2HLrQOSo2MD4+Cbd3FGtOTsXV11yCyy69GWWF50vqoM7ksFjAhnf+BT/4/n/Hvt19iuxIUao8EiASIZItlu33+w9OmzGMpCsvLxcPffV+3HrblUhJShY/r6TRV5u89dZGbNjwDualcrwFnleilJZXI0H+48W4za31igj3dPZj+fLl+PrXH0Vllb0n7MsCS4QsLCyOe7zzzjt4442N6lb44sJSlJVWISpDX0tLHZqb6tHb142urm5UV1fjW9/6Jk4++fjfFTQ7N4X3338HGzduQn1dq5CZOUUsSDgOJxZINkh+uGaG5IekhMSHWp+Z6QgmJkeRnRvFpWuX45qrbsaZZ1yJkL86lvqTYhS9Y4/jv/3wf+Jn/9KN6UlqfhZV2dQOkQDRTUPiRXDajGEkRAlwIyc/gKvv7MOFV3YjOlOM7W9chcG+AiFOXmRmpKO8bDmycvIxPjos5I/XorSiq2MY3sAArrhtBypXTWARHiwukASSjHkkX68Y6ZtFcSeIHxJFekp5dEu4KyEEd0Ka2MkSJrYrTYhcAN5EN9yuZLgTc+B1Z4o7BYmuVCRKfEhai6MDlghZWFgct2hpacFzz76Ivr4B5Oflq+3woeQUIT3taGysQU93p7i7RPAlqN1gN9xwndI0HM/gzq7nX3geWzZvxtSUXuhMzQvJhREHtI2b/pzqIgGiBojrbEh+wjPz4j+LVScm4trrLsCll12MirI1QpD8QopGhGh1Yma2BeFINybDU5icmsBMeFjMuBCpKSGlUxAKhfCs5BOZxyzXFIUnJW/AHwSGetzY8utUCFeVunD9UKIiYtQQmXdkNEQkQmYNEasdCoZwzoXLkJ2+DB53EvwBD/Jyi9WZRD4hUzwMs7mxThHg/r4xrDipCRdctx0paZPSXmq8RDhK/kojJe4FVZrGQX/9GHPoBHSqXlP/aESNmzYN40kGLoQUIXIlpgs5ypJ6ZgntSkHQeyoyQjfA5ylXySw+e1giZGFhcdyBd4O98MJL2L+vFknJySgrrUBubgHGRkdR17BPXZPQJ4SAhyJeeeUVahosLy8vlvr4BHdn/eKJn+OlF9cjHJ49OKVkSI+Z8nKKBPM8NTWJsbEJTE0K8cAsMvMnUVA+ivIVYeTke4SQQEjS3EFZz39IFriRTIrRhpvKxC86nyAEinlLncQsCssg+VkQwzhMTzdd3IVftyuI9zd4MTMp5CGRU3JRVVcSH7NTje3g9Nzc7BxKy4txztnnyvsuhl8IUkpqGsqEAHEadEYIWGPTAXn/zejtGRRyNoxVF7yHE89tRzC4CJ87AV4qe1SuGk4360YzL3UW/qbaHZ4REwbmxGa92W5hOapdBNseq6bKTAXTz2TMDAkyLgHjJoWAtJRkJPkLEPDmIeBZDb97ldStUNpULfWslHKOb8L+ecISIQsLi+MKG7ke5K13RBAtorikXK0HmY/Oo6mpTp8Q3NeDzs5utROIO4JOO+2UWMpjDRGMTe2TdkaRmnSiCEYuLOa1FRMipKcxPTMqgr4P4dl2jAyP4ldPNKFmf48W1GLM0G/IjgHdJBrUviiyFF3EwFAPPKFuZBeOIb9kDsmpIrCFNJCoUNAfZAti00lhrgS9GNome/qTNMxMxeS//KPChDTQols4jTLyylRe9Kvbm4CmvUmYHE9UU2JsA8nPvDASHngptZD08zhh9UqcftqZyMzIVFqi7Jx8VFQsQ3JSKvr7u/VuQGoBO8aQXdSGS27ehsLSESkk4aDmh4Z1cYL1WApyG0mGKOsqZi7C6UaxhRxx1k4RIcmIJE8RI7EWpE1sm8rPZMpyxU+6WwgnMDkhfSSvUfgeuEQrKKQolLSIpCTaQpJSxPYDAZ8fPm82PK58+BLL4EkogNctbu8yBD3LhTgtkzL4ciw+DpYIWVhYHBeoqa3Dyy+9guGREeTk5KK8bJkIjmQ1DdJQfwC9vVwH1KUE/UMPPogbb7pRbcE+2rEohCcS6cbswg5MhN9Dfetu7NxVj/aOVqTnLqBiBZCf48d82IVdO6bR3CDCWAQytS0kIeMDGZjsXw3XYjISXHp9jROHEwHcsk5/ny+AWZHuwcw9yMjvFyLD9TpaghthrkiPmAQxJEWKpMSEuzLUkjCO+NOm4YYvpmHRNKpKMXteSATTR8VmXnzu7xWSEZaeCPsRnQsgKMQgJWMRqZnzyMqbRXpqBqb6LkbCXJW6IZ47yUqFABcUligNEhdEt7U3yjfQh9GRCZx12V6cefF+eHxzQhqFBLFusfZI0apOfKaboFvVX+xE+UeqrtzGOGHyUvkoHwEd4nmIXwyxpisYN0nVjBCqaRKjcS4+F/ekECUxJEzMi30oXE8RpCQSpWSulxKSJMTJL591osuHjMDNKM34KyFI9iLgj4IlQhYWFsc0RoT4cDdYXV0TUpKTUVpagZzcAnU3GNcBtbU2qZvC+wcGce655+DrX/8aKiqOLsEQnqvB5OzbmJp9XwRdG6KudoxNd6Gn14upiZAIwHH0DU6gq0ME5KQXaeku5BZ5kJPnRiDoEtJAgiASccGNSZGW0cVJ+JLCaDuQjvodZZidcSktxfycWwl5A2p+DIwocIoEXihLjYYnZS9Ss3uE6FB75Ewj/8gjlTLCP5CcAqRnABlZ2lBzRM3IXJhERms8KNSp9ZiiEcE+M6NJD6eLmEdKmgh2SRekYBehHpRmUcAzjLzV51uEW8okMfELEehpqcb7b1yO8FSBkAA3srKyUVZajdT0LAwPD6ChYT96ujvQ3TkMT3AAl936PkpXdgvpWkRUSJ0hLiQ3zJM4+Ex3LNz4kawQfGbz2QeqS8RmGA0fFakRP0cXKzgfY913WDCMUARMjMpb/iFJCnMqMqZZMySJpIlaNJWnxM/MEVKUuoiCjFKcvfzHSAterPKz+DAsEbKwsDgmwamb1994E1vefQ8JLhcKC4pRXFIhQiBBnQjd3FQnBKgLnV2dyM3NVacDX3jhBWq654vHJMbCz2Bk8qeYnn1XiMuM0pSMj3vQ3lKGtsYTMNpbjoWIMAvB/Py0hM/D7faL4BQyI/9y6o/TVtTw8LBCikq95kcLzAXO1yQsSHsjcHnCSsszG04Qow875MJnLjamYRj7jWtuuBCau8F4sGEgEBRykYys/DByS7uRlNWF9NwBIWKcmuFVGgnwxkiQW0gJBTCJE4umVocwmhSl5eHUkKmfeDKKIgvyrKbZxLilH8xsG9OSfIj3IYSBhAyLbrz/9iVo2Hu61CGEpCQfiorKUFxcpSK3tzeitbUR/b296O0ZR9maGpx9/S4kp7MvuHFe8pbMmT/dNCRYPjG0Vd0cRtVfjNNPkSCxCbZd2WKUVBWHqn/M6IBYfGkvbSN9TR8RMa9Dno1bQR6olaI/+3lmLmaEUA71AwM9WovGd5JbJPFciwh6/KgquBK56ecjPXgikgMXSmp7PpKBJUIWFhbHHPbu3YdXXvk1xkbHkJWdrQ5FTElJQ39fD5qaaoT8dCgCxJ1It9x8M+68605kZBz5sL3PC52d+7F5+/9CZ/9WEVZuRCNJIqn8IvyDmBrPwsw4zy1yw5U4f3DqiNDDNLUx+lkTHk2CnPbhzFLQz5Ae80wixJ1hJEgkQdySzpvVXS5uETfxXEKuhCgtzMLtGxJS1I30/Dbkl/cgq3BOaW/mI3rHFQ2n52ZFOHNBMeETwhQU4RwSAuUn4RFhrkhITKirqopb/tdCXv7houR5sSnwSbDmhEi5vIsY6y/A/rfXYma0DKGgRx2IWV6xHFmZuRgbG0ajfANd3W3o6RpCZH4I51+3DatObxeiJRkJAyPxIJkwZYmvIjp0c+aJtvKnHx0OOAnPQZj8xDA+p6/YdmppqAUbHhSSOyp1F4aXFIxpvZL1mh9OZXGKi/xcLSh3lElLucWwjsx3bELMmO5X9oniwCxbrJlpoL8biEjfk6DmCBFiGSSpvoAQIimTZNOXIKQx5VaUZv4hgt4zJOWXG5YIWVhYHDMYGBjEC8+/hObmFiQnp6CopAy5OYWYnp4Uv3p0tLegt7cHff296qZyaoFWrz4hlvqLAYfYuro6vPnmm6itrZdnFzxu3p3FW9ldWqCqf3TcpdNVhuSYZ6c5EgEycLqXgmHOspww6Uw4bRpnGhKkxYVEEbpR4Rbj8AS7kLdsH4qX94tQX5C2JShylCyCOEBtjyRTxEcMs2c2fCYpoSwPR4Q0hMUWYU/yo+IwXCJJM5HAaTmxm7efjr6GC+D3ZgqJ8CIvr1hNhXl9PiGarWhpqUdvT5eQoFHklnbg0ts+QG7hiNqtxnyVRor5S95KyyPlKS6hKkbHQUuB/sawLuSFrFuEi6LFqJ1jJDxCULjAua9rEVIFdLVoMzaSgJmpRMyFPdJXs4qMef1ChIQMpaYLKRF3WmYCsnIXkSLPqWkJSM8UAiOkhVOLfunDXsnzg7e5aBzIFK586Q0JKKnWBHFB+o3kxksNnZAf9hGfPUJ+AkK6uJaIdWb92Y+mTXyXJEx5SSdhRe6/CiE6XQd+CWGJkIWFxVEPaitee+0NvLf1A/lVnYD8/EKUFFeqKTHeDN/S0qiEH69HCAQDuO+++9TVGNRqfFEYHR3FW2+9ha1bt2J8fFxt9zYHFhpiYciFE3w+nDFhJD805nlp+FIs9TNl0hhS4wT9ndoiYmkaY1gPvps5kaicipubdSE5pxbLTq9HftmYFvTyCiiU1SHVXEwjVWepFNhhEcSTk3rNC9kHBTaLpuZETbmJcPeIOxRaRH9bEFvWX465qRORnBJESkqy0gTynrApbotvPCBEqAV9vf3qktyTLtolph5unxA1IUHsMrZGtVgcpldUXWK22WSlmi8eqo4zmvBQ+0INz3A/SY/0Q9SFpvoFNBxIQE+7npJivLTUbCElAQwO9mF+fg5eaQivJuFVHUVFRapvOzo61No2DfZlojoskvefsS+RMItgsn7HU+NSmYUAMjLSJA+35Dsl7R1DcUUE9/1eAi5cK4SH2jghdFwHxvpy7RXXDXEHGxdb1wuBysoBTj1fx6XmiGu2ZmYWEfAmYu2p/xd56XdKaXxJXz5YImRhYXFUg1c+vPrK6xifnEB6egZKSsqRJj+ZR4aG1AWpXd0dajH0xMQ4LrzwQtx//30SpySW+vMHr+h4+eWXsX37dhFO81rAyc9yQy4IQyycMETjNzEmnRPOsMOVQxh/2sRHxXf6GTfJD9cWcSu7CVPXXUg7PW4vXAk8mVnyFYGe6J1GomcWHt84gqlD8AWnkJLdi6zicUV41NZ1sdg91H5wxxNJEEFt0WLiIva8U462nVci5CsWoutGdk4uKng4ZigFvX1daj1Yb28nurtHkOjrxrnXb0Nh9YDUTeor9Yg1UyPmNn7c1UYCQdJAcsDmzAiJGOjV5GY27EJPx4I62HFQ/Ib7OZUIJCaGpA6lQmgGMDQ8qN4xDclhZmam+gZJhnt6elQ/GQLMKVou1qcf7z8bGBhQ3wnTpqamorhY2igEfmhoUIg9d7lNSz8somKZB6ed78fp582ieNkk0nIiijhyCtJgYhSQblAkiM1jGwcHgPff1OTowquB0mrtr7RErkUhX8Blp/4PVOR9Q9IEdUZfMlgiZGFhcVSCJyC/+MLLaG3rQDAYQEFBMQoLStSZQO3tLWohLBdD9/X1iX8BHnjwKzj33HOVQPkiwK3569atw969e0VI6l/4Sxdmm+GW9uHchHk+3LSXCTc4kpswpIWG7iPhcOEmL+PPupD4hIUpzEfmlZ+JQwJk7vxyarsIY0st5B+eTRRFdH5RyMUC3KE6nHDBLpSumIHPlyDvTZMhCmhKcR6eOD6UiD1vXIy50TORnJykTFFROQoLSxGJRtDSVK++hf7+PvT1jqH8pP04Y+0+hFLDQoBYDz0dxOkvVpu719Q5P2JzQfHwENAnxKGncxGjgy5MjgEdzUJmB6SOM7p9Pm8Slq+oFlIzpEgNoc5Xkox5b9maNWuUdqepqekgoSH4/kl4SGqGh4eljv2qD5mWcagdSktLU4RoYIBarBFE5hKkronIL0hG1Upg9RnjqFwziuziMHyBBSGVrHeM3Ek/qWlFcbNNPHtIHe44BbRLG0aH2f98P1IZaQrvo00T41FTaJrMsT8yUopw8Sl/heKc26XbvzgN6hcJS4QsLCyOKnDB7q9//Tq2b9+tftVmZMiv69JKETqp8it5QH7916Kzq11pgSLyc/jKq67E7bffhpycHJ3B54za2lqlAWpublbTXxSATpghlvbh3IR5dvov9aMhsVj6fCQwnHDGcfo581gah88U6mZ3GRdTO8E4FObakAC5RcBrEmRg3IxL0mDOJjoYZ5HTQLPwp3Qgr7IJpSt7kFu8IO9c6ib/tR3IQ/uuq+BzVSKU5BHSkIHKiuVIz8jC0GAfGupr0dNLbeAwZiMDOPOabVh2SpcUvICp8QQ1JcQpIJpB4S8dLUC/BA/2ujA2lKDIzsSYsIgYUlPThGznCyEZxuDgoKqnITxZWVk4+eST1ZQW3zP9TBiJzgknnKCeGc60bKchPIWFhUrTQz+GUQPEdFJRIfjpSJd2ZWTOo7BiBMtOGkH5qilk5M1hLrqIkYEETAk5I0Gr3aOn5866WC+C5tZ5Gs6kMTuSIvUHI4aHQ3KdEDVu1PqwyyOzCRjuD6Kv3Y8DOxdw6QUP4JGHvit/N/ls/pcalghZWFgcNXj//Q/wxhtvYWpySv36LywqQ35+ifxqnkWb/MylFqi3uwsDgwMoKyvFgw8+gNNOOy0uXD9H7Ny5Ey+99JLSXIVCIXWSMaGFXJx00HYOs85n4z6cn3EbLPVjm51+fHb6HQkmrtNt0nHKy1youpT8mDjU+rCttI0maGl+Bnw2BIgweRBmqpD2woKQorl5LCS0oeKUvYhOVyIyeh6ShCgEk/xCUEpQXFwucUk2mtHS3IC+/m70dI0hq7gN596wA1n540KfhMAJMdj7QQKe+zcfGmsWMD4q+ap3osslYaahdodTVyyfhqSlrKxMaWna2trUFCf9WWeSQk518TRykh2GGzJEcJcdw0iC2X/8JrgujGkZJzs7W+1q5DlOCwuzSE4bw6pThlF10hgKq2eRkiF5eYDxsQT0tGqCw25SRqrOHWc7twDtTcDpFwAnnw217orNYm+zZSQ81P6wSjPTQvR6PWirC6KzxY/BLp+QQ5/q50XJcC4yjR/8yfdx/333q2/3yw5LhCwsLL5wdHR0Cql4Wexu+H28GiFXLYQNBpMxONCLpmZqgdrQ29OrphJ4OerNN9+shNbnDS5+pgaI0x0UIhSgZhilfSS3sT8u3ICC1kkwDOheSjb4TEO3M9yZzsDEJdiXFNwz0zNqka4zL8LYBN0kPmwvhTuNITPOeATzYf2Xls9nQy5MmEnLZ5ImjycF2VmZCAkBSk1LR1npMmRl5WBiYhQNDXpbfH/foLo2ZM0FO3HKJY3wBqJYiOpt8QuSzxP/6EHt1hUYHZlDd087eLeaeU/p6emoqqpSJKi9vV31AdvCMH5PnM4iEeSFvdSGmfoyzsqVK5GUlKRITmdnp7qIlv4M5zQZ76vjLfckTv39QxgbDast8dUr5nDWRYs44cwZ5BRPwhOMqqMBeJ6RWcOk1uyIzXVKnK7rEkI0OqS1QCQ96hTpVDEp+pnTW1I0ZmcSMNgdQkezF231Pgx0eTE5JoQrKuTOS5LHd0qCRMKp+5ht+qu/+ivceOON6p1+2WGJkIWFxRcGCmGeB7Rr5x61oShFRvnS0koUFpVgToRRa2sDmuXXP6/H4JZ4CqmHH34Ya05co34Jf16gpmTz5s147bXXMDY2dggBMkOo0z6S29jGTRzu2Ymlz044CYgznpNoEHymoRDkdJciP44pL0NonDB502ZbjTGC35mGz6Y8EiBDghjXCZMnw5zp54WMcCt7enqWmiry+X3qklySYe626hEyoxdEd6G3ewwJvi6cf9N2lKyILYhmJvIPs09OXsQ//WUiGnaeJGFuIdet6p2Z8qjNWr58uapLa2urIjUmjPUtLy9XZIlrekh2jOaHdTZEieA3wXDmzelBKV2+i0xkZWShqGQeq08dQvXJwyionoTLG8H4BNfrSL8xKusas7nTjCdtT4tRi7UVQdLrfbjNntvr2WtcM8VqTk240NHgR2tdCrqaghgZ8Eh8TXgS3brP1QGbkrd5J+b90JD4cTH33/7t3+L8889X4V92WCJkYWHxheDdd7fgzTffEqEcRjAQQF5+gQiZFQgGQyLwOtX1GF2dei0QtRV333UXrr/hBnye94ORNJD8cBs8f/1zDZBTmBs4icBvAqZx5mfch4Mz7EhlOetB4U4hbrQ+U1NTStNhwgwOVyb9aAzxMbZJZ9KYeE7tj7GdcZaCfoxHQ+0J7zTLzMwVIhFU00ylpVVqOoxkg9rAttZGDAgx6esdQeGKWpx11QGkZOgF0WQJan2MVM0fBAZbF/Gf/0BI2+IapKQG1FQW1+aYcmmqq6uVBodEhoSH9VAEQtpBksCdW3wmSeLOLvYb2860XPOTlpYuaRYwPTONwYFJJCYs4sRTw7jw6lGsOnMWwbQ5dfDh8ECCWqvENT5NNXpX18nnAkXl8m1N6+34vIiVXURzEOJ2C6khaWKa9oYAWmqkvk1+TIz4pewEeLysD/uaJv7eTd8ezk1DAkyN2N///d9jxYoVKuzLDkuELCwsPlfwV/iLL60XktMtAtCN1LQMVFetQm5OgQiWKXVBaltbowioXhFi7Tj5lJPVwYjml/jnAZKe119/Xcjau5iYEIkm4FBJ4xQuS22GOWHiGzjTGn8KWPoZm3CGEXw2fsYmlvrRJrEg6THEh8LdhC2F8XPWk/ZSAkQ/Y0wc42b+zjKMv2mLaYN5NuAJ1hToKSnpyEzPgsfnUdqg8vJqZGRmY2hwAPX1+4WItKO3Z1CIRT9OvWwXVpzZJXGp8UhQ004mVxabkgLsezcBf/09F1KSViEjIyREulftLGQd2RbWg2uBuACaRIfrfUh42VbWnWSX3xpt9iXX+xgixemlUCgJaal56lyk8hUjOOPiIaw6Yxz+lAUMDyVgbEgv0FaLmKNSP6kqD1skEdq7DahcBZx9qT5Zmt0W666YNofrg1xob/SjYW8QnY0hIT5eqbNLwqjxYV9y2lG/L/PNON+fgQlju53xSIrPO+88/Jf/8l9UP1jIO5COOfTrtLCwsPgMMDE5gVfWvYpdu/epX/AB+fXPbdAV5cvU2TM8DK9BpAUPRuSaIQqdr33tq7j88suVkPqsQfLT0NCgzv/Zt2+fEo4EBYlzmFw6ZB5uCP2kfk44BdlSN9PSNv7GTUPhzikuEh8KOWqAnPFNuXQfDiYObecaIApPGpNuaXqTrzP/pXH4bMIJ88z6ut0+ZArhCSUlwSusgoviy8qq4PP65P23KI0gp0S7ugax6G7HhTfvQUHFWKwcCnrmpw01KCwmMwP4xd+78PN/TkBhwXKkpSerXVpcGK3L1N8R1/Lw/jmCRHep1ocaIZ73wzTT01MSZxK8p41kpOqEcZx/1STWnD2DYAqnmhIU4WE9OM01OgJFhrilfUzcwwOcRout8RHyk5WnL5NN9CyqtT7h6QR0twTQXJOMjoYQhvu9kp+URY2QWt+j68R+M4bPhHl2vicn6G9IqgHJ30033YQf/OAH0ud2xxhhiZCFhcVnCg4x77zzLt54Y6MIkzD8AZ/8Gs9VWiD1y394EA31+/QvfxF8/AV+xRVXqIMRudvmswIFBLdC79q1S539Y6ZIKCypCWD4kUgQbSN4DieACKY1AuzjwDjOPAlnOgo05zPjmbgkPiRBZr3P0vIOVz/jZ+IuXQRt8jfxlubxUWXQzfClaQjWMTq/gKSUNGRlZAs58Mj34EdZebUixXPhWSGjB9DW3oi+vl709/WpevFsncrTtuHki9rgD8l74aWpkj1LUIuMxXZ5oO4w++F33HjntQRUVlUImUlXu794xhPfKdvJenENUEFBgaon+4/hJESaKCUIQUtHdk4Opid5ftIUylaM4pwrxrD6rDBCKQtSH663ipWrFV7qeg1Og3HKi/d99XXpKzKyC/Q6H55lpC6LlUSD3T7U7UpC494UjA74pW5aI8S8TL+Zb4/PfP9OmG/LGde4CfO9mPfk/H5I+P/wD/9QfmR8DSlUoVlYImRhYfHZoaG+AS+++DJ6+/oR8PvlFzEXQ1ehuKgMURm8W1rr0dJUJ7/a+8TdrH6lP/bYYzj11FNiOXy64HC3f/9+NeXF83+4XsIIf4LCkoYCmwKSAsYIJGLpcOkUPs44RkiZcGNTINFt4hgBZ8Lpb8KO9GzSE6wb68u6ss5LBaKJ5/RzgoKf5MDZB4xr4jvdhMmPcObtjE+YMNr0o836ud1epKdlyXeQDFeiCxnpGaisXCGEJUedEdXQsA+dnW2KEA8PD6lpqKSkoNTNi8H+MVSesQWnXtQJr5/9wv5jGdKvUixPpe5oSMD/+lM3GmpcKK8oRXJSsuqTvr6egwumWR+uDzKnj3MdEncAzsxMSzkeRCNCBF0LWH7SLC64ZhInnsPDDKUd8p9agyzlcaEz3xwXNE/wnJ8JfUBj7HUqm+t7GN8lBIdb+rtahfxsT0NLbZKk4UnjQrq5eFqYHOvF/nH2qek78075fowf485KvY1Wa1JIHP0I2ozDPJ35GVDT+Td/8zdqx5gmfhaWCFlYWHzqoGB5/vkXUVNTJ4LWKyTIh7z8IlRVcvsxr0XoRr3SAnWoBdFjMpDfd++9uOWWmz90IOGRYISCE4cb+AkKu3feeUddfMq6UQAwjolvCAVtxqUhGMfEWzpUOp+XlmueaS/1OxxMHNqGHFHwGTfhTM94rCuFHo0hb0ZoGhypXoYA0WYZDF9qCGf9WR+6TT8ZfwOT7sNlsp4L6iiEjIxseLws14WC/GJUVqyUZ59aE8apsL6+LjVNxe3u6Wmp8Pq8Kg+C93GNjkxi+dlbsPrcTklHViL9RcIh4bxgtGW/C8/9LBGToy6UlaciNZ0nfLux94N5fLB1CpH5BTVFxZPKi4qFCEndOCU2OSFtWpxD5QlTOPfKCZx4Vhgenz7QkDfH1+7SZ/uceh5QWC7uSSFA41rLw2Y6u4L14UJnXnPRfCCA/dvke28TQhb1Shj7k1NVpm8+vDbM9NtSQmP6nESmoKAQt952Byoqq/DM009h+wfvSzi3xcfJEuM78yZImLnjkTvGLrnkkpivhSVCFhYWnxooJF9//U1s2rRZ3AtKC5Sami4Cbxly8wrUFE5TUy3aO5rkV38P2ttbcdppp+ORR752cOGmGch/UxwuHac7NmzYoEgQy3b+AmZ8GqP5oW3c8fBEEZpu8Cb1uVkeOGgEEodNnZ6CXj9TE2AEnBaOtBlH+2mh91EwcdkO4yZIQgxpMf6shzGsN/uecOZhYPyYB7ePG1LD/Gg74x7JzbgkT4Z4MU+aw7WJ6RjGeBTO3BbPk8HZPwF/AJVCiItLykWoT6O2dq/aFdbb16MMy0hNSVF1NHkZSI0xNDSGledvxppzGJdt0+SD1eDt6+QY1NRMT+nb1amVof/sVAJqd7qx6VU32upD8HnTlKandPk4zl0r5OecWfU8OpiAESE/vH5Cmqq2tAtnx74PgLwi4LwrAOFz0u+xOkl5PMWZ015jwy407AmhZnsK+rsDEkn628f+4XuK95XpO7bN2T7jT9CffU1kZGaqdzc6Mirf8STKKypxy623yd9MOV568Xlseudt9Q2Y/GhMPrTNeybp4643EqFTTz1VhVtIX0sn6d6ysLCw+B3AdTacBhsWQRUMBcQEUVJUoc4FShRJ0dbagKbmOvQP9KK9rQ0+IUnf+MbXceGFF6iBmkMRB2vCuA/n54QZvkxc4+YuIZ76zPU/FCaGAJk4tCmkSSIYrndXRUWYLCJR6pKR6UYoKYyRoUF0dgxJngtITfOq28HnoxQqPmTnBJGW5kMg5BHB6xaipC8d5fqVsJCmyYlFyZfl0PDAPyFMLv5KVzVQgtHgSG0lGTCG0CRM/9o3ZISgm4LQPJv8DJieBIj9wDCnIZa6DZxu5mem0agxY7+ZetLQTWOE/fx8BH5/SEhQttLykQRlZmZh+bI16tLc3t4O1NVSK8jLUrswMjqsbpR3nnTsLN+A13nMhqeQU7UbZatbkVs0re7Pmp5MULu1OEV1MBlt6QaSIel+ZQeTuKvLhalxoLBM3msGtTcJkOqoNT7OnWgjQ0B3G/PWt+jnF2syxDU/hvzwyo6a7clCgFIw3OeXd8NwavPi78D0E8F35yRExk1/PrNfGbekpBSnyI8EHuLI7fp8f1z0/eQTP8fMTBi33XEnli9fgZfXvYgNb76h3j/fr7NMwtmHXEx/xhln4L/9t//2ue7CPNphiZCFhcXvBO7KefbZF1BX1wC/T4hBMIDsLN4OvlwG8EwMjQygofEAumJrP/r6+nHtddfivnvvUQfUERyGlgo950DuHKYO92zQ2NioTn2ur69Xz4ZgOUHSQGFDmwJdkwoe5udCcvK4EJ8+NDUMY3CAJy2TjCSIkFnAyhOSccvt+SirCCjt0PDwHHq7w9i3ZwIfvD+CnFyPCMtEEZryK57p3HobenZuCJlZQgyDPkTnfSKIeVaOV8p2YWwsUWkcZmY0CaPmgBom1plpSTrYPiMkCdqsv9PPSYSMH8H03AZu8jE249B2GgOneymYTk+pJaryZmf1FKIR5kzLesn/8m4zlBaIu/98IsRLSqtE+C6TOC40N9cozSDX7piFzPwWPNyTvgSmfizD1J9V5GGJ8/JehodGkb/iXaw4s0OvHVpg+0gsxGiFitIIkchwtxbPPuQCa8J0FatPrRJPcm5rBNrFUCOUUwgUlOlpNzUNJnG5qHlkMAH7tiWhYXcaxgdJ3KROQnJ1XvqbM+/B9A1h+oe2Mw5Bd2FhEc48+xxFfribjuSZ6WnY37zXbN2LL2DP3t24+ZbbsHr1Gqx/5WW8vXGDmjJj/xDOMgwYxnVS1113Hf70T/9ULRa30LBEyMLC4rcCScT69b/GpnfelV/QLhm4g2pKo7S0GvkFpYhG5tDQxDOBmjDQ34eWlmb1K/Sb33xUXVJJcPjhgG3cvylMWmqjSIB4JowRloTJkzbJgzEUKpoMiYD0uZCbN4UDe5tRs39E4mryQzCbmemoOrxuzUkpQmCELKV4MD4ewelnpuPa63Pxq192o6g4gGUrQ6ivmVSkJjXNjeKSIHbtGMNbbwzhsrVZqK+dxPp1ffKrPCq/7l3w+5mXW2kPTpS8s3OLpI/8InB5m7sWaEaYaXKhBa1xm2cTTjJhCBJJlJkCM8KRwtT0i7EJp5/Tn2DeTj/TnyRXdPMbMHFYLsv3ef3qYlSfPwiX+PPC0WXVJyA/v0j6bRQ1NXvQ3t6sSXF/v/SpX11bYQiEgSEAxhAsx7w/TfyEDC54MB3uxYmXbENBxajSyKkdWsKpvD59OjOn0GgMAVKQZnEmU7JRBxtSQ0RtEtcCMS4XX8eJ1KI62LBmRwi1O9Mx1BOQ5G4hT3wHJDS6b5zfHm36mTaZZ9OGRb7DWBq+L/bl5VesxfkXXKRIEE9Wb2luwnvvbVXTyNdddwPWnHgSXn/t19i65V3cdPOt8t2cjLfefBNvvP4qpqa52DtOdPk+nHVgH3JzwPe+9z3cf//90u/C7iwULBGysLD4jbF9+w4hHusxMsJpsCBCMqjm5xUpEhQQd29PR2zxazc6OztkkI/gKw98Bddcc7UIGZEyMTiHHw7aBh83LDEuB3ru/uLJz9RKUZiYgd8JTXj0NJgmCzRcJJuAc8/zomrZOH70tzWoq52SusUlJae0gqFE/P6/L0d2jg//8g+tSktUUh7Et36/DKVlQfzgj2uQk+dF9fIk+bU9LwLdjeUrQmKS8Q//qwV9vWH8xz9dhi3vDuFH/6sVYyPzUs94O9lkkjGvbxG33FEtpKtA+pSaj3gc1pttchr6GcM2G3JAYWc0SUYo0s/ZL05SQWPgdC+FKdeAcfkeabNcQ4hSUzPU5aLuRJI5txDiIkWCkpJC6tLcurr96pwoTodNTk1J/BRFqgyYn2mDqSfBdppy6HaC5IYkxpNcj9OuOIDsgrDajUUSJF0g+UgkVl2ap1oo/3CKjMdEccfX7Aw9NSliNDaTaTxervkB6vb4UbcjHYM9SSIwNfnRXaX++VC/8NnYxo/gM6dfy8sqcNoZZwl5LpL6udWxDZs3vY36+lr5Hi+Qv6FyHDiwD02NDfI9TCM8GxZSXYK777kf2dk5+MXjP8WB/ftx/wMP4eSTT8HOHTvw0gvPYWJiXPpC95npI34DhC5bbwT44Q9/aHeMLYElQhYWFp8YXGPw9NPPYefO3WpHD39V8jRgXo2Rk5MvZGBUCNABdHS1oF9+xXZ1duGcc8/Bww9/9eC5LYRTUPwmYDouen7jjTewadMmtRh6KbEyeXPgNwTIEAUlDGZdQn48uP7GBdTWdOOpX3RhVBEUlwiKBYRnFpRWZ2Z6HsGkRJx1Tjoqq0MihHj/lQ9p6W7U103hzdcGcN9DxTj1tFRFotpbp5W256xzMrDtvRFMTc7jplvz8NLzfXj8J1LGsL5P6xCtRAzhmQiuvq5EyqvE5CS1LXFhr7QHsb5i/U3baAj9zF/8cdJDeynhoXE+E6a/iMP50U2zFAyP+y+qAzGTUzLg9wdE+PLOrSS1Lb60uAKzc7PqhOiWlgZFjHllCjkEz7AxZI22IT/Osim4afgeDy2TWER03iWkxoXciiZUnlKL7KJxtX6HkKIUySksA6RaSkvEaUiuA6LWh90X6yINKdYr5IcLrev3eLFnSyoGOlOkTN6xFu8f1nFpn5hn2qY9hHlfapFyURFuuOEmlFdWqXe6IIZgXBouet6yZbOUPy2+PHE7GStXrcYpp56m1gsZgrt71068uv5lXLH2Kvn2Tpc+7cUvf/G4WmfFOCzPvHuWz/rQ0M2+/Od//mdcdtllKtxCwxIhCwuLTwQO5i+/8ip2bN8lw3SCms4oKdGLoTmItLQ2oLW5DoMD/Whta1VrPr7x6Ddw1llnqoH4kw41S+OZgZwLoNevX69OfqZgpFCgP8E0NGbAp6AxRmuBOGXkRl6eG5etjaKjvQs//3E7+nrnEEpyw+cRqbgoklKEuTsQgG9uAl755e/1i2BJFKIhxITTVZwJmZvVBMRDzY6UF40uYnpK0kqfSC3Q0TYjbffgksuzlNYoL9+nps4CwUT8v3/bgjeEQDGNXkzLfo3iiqtyUFBYjf7+gNSXREa3ifV2totup03DNTckccyL8QyZWGoIY5s8DwenP+MdPi7rrusRDKaotUA8HNHlTlSXjlZXn6BujO/v71FTYd1dHejp68HQ0CCSYveJ8f05yQ8N8+P74rdG2yBeB/YwMD8npMAzhZJVDUKAmpGezfUxerE0T3Um2envBWp3yitN19veAyGtfXO2hFmS5FD7197gwf5taWivT0Y04oNbaQfjZJPmcDB11/XT5IOkOycnFytWrhTSXIeU1FTccOPN6loPam2GBgfVjwbG4d153FlHUv+zn/xY9cmll1+B8vIK1TcE3zG1SQTXAv3qqV9i2bLlOPOsszEyMiJE6Ofo6uJp7Hr7vOkvU2e6SYKKhIz93d/9HU466STlb6FhiZCFhcXHYufOXVi37lUR+NNqmiM7O0/dCZUsUmZgoFctfO3uEWHX3YnhoWHcetutuOOO29UOoI8aYsyAbeCMa4RAnQiSX//618pmuPnVSzjj023ID4URB37aIuqkzolSl0E01reh9sAYZmZIbFxIRBSjkQTknXcDbrjjHiwkZeHNlgm0vvAP8Ox5FWvTQrjklFNQdsJqtGzbjv/3g53omJmCNzULSWUnYFEIiGuwHoHFSRF2XCzNhcTUCJDoyAAr/9HmQuix0QhmwlHpwyjGx3gfWBRJyW789X9fjvloLt56gxdicoG17g/THgPdFu1PN4kC+8gQCScxdNrO/jVY6rf0mWWYvjW2Mw79KLzTUjNEkIdUHXx+ryLFFRXLVVhTUx2am7kgulu+i255HxEhiKkSTy/eNu+XYDtJfvjODFgGyzR14dqt6Ly8y7RhlJ9YJ6YNyWlCOmYTMD4CjI9KP8e2ywsPQU8nsGur1Fuqf87lQHFskxSbw/VDPOunvwtq0XPT3kxMjvmlXtTQ6HqZdhuY9rOudJtntsPUle+EGspbbrsDZ555lvxo2I7339+Cyy+/EuUVFUK8e/HSS8+jrrZWtZdasdtuv1MI0yqV/rlnnpYME3DpZZcjPS1d3cvHM4L27d2Nk08+DVesvRJuIZxPPP5zpWG64IKLNIH66Y/R3dkp5M2j6mL61tSR38vo6Cjuu+8+fOc73xEClqP8LTQsEbKwsDgiuKPnuedfRFtrh/yKDyA9PQPlZdXIyy8VoT2tdv+0tvFm8F60tbdjlQzo3/jGI+p2a+KTDC/OOEbAcPpr48aN6vwfDuAkP2ZQd8Y3bkOAaCiM6M8D+IiMzHG0Nrdg/55hpRGg5oCpFuRhPsGNf////C1uufF6/HJXD7Y09qBl49Pwbfgl/n/334kTbrgJiQ11yF21Bj/9//8I//X1LVh5x6NIP+E8DM0sYmYxEa3P/E+M7ngHxblzeOTeCWzb7cOb7wYRkbIicwlITxXCk7SAcITTR5xO1BocLpa+9yv5SEnLxvp1bgwOCAnysP26XTQUYKaNxqafEcaGBB3OEMYmnP6E7qP4M2HIFsEwZ5x4+dQChUSIp8MtjII7yJJTUrFs2Srk5RZjYnJMSOtedLS3KBLENTAer7Q9WS+IJgwR4rsyU1+EKTMOnvPEuFHklbei4pQG5JeNqh1eU+MJag0Pp7JIfkwykqK2JmqNAOFpKCiFECa9AJq7x8LTi2jY58a+rWkY6EoV3uEDd3yxmaZ89q+TTBh/9o/pc9aZbh4NEBE3p7qorVm95kTcdPMt0j+pePKXv0BV9TJ1Vtbo6Aie/MUv5O+lRerhRiK1QOPjavrrlttuR3ZONp59+mkhyaO45roblPbo6aefxLb338PsTBhXXn0tLrn0MvV393/+9V+EcFbi6muvk28sgv/74/+NtrZWtUB+Kcw7JWH69re/jUcffVRpay3isETIwuJLBv7JcyD/KHBA58nQ27fvEgGihVhBQYm6IJW/OnkNQktzHfr6e9DZ0S6CJAEPPvQgLrv0UkVaTBnO4cXpdoaZuBQqHR0davcXd4FxAGdeTjjzIJwEiIZp9PSAC0nJUSxfPoWWpj709EzLL/B5TE7MqbU7eg0Qdx4tIqVwOToX0jExNIDk0VZJO4tTvIn47pWXIm/FSmx7eyOe3Lcfe8PzcF/6dSSdcDFETGJ1YAKtr/0cOZGNuPHScZx7xqyaSPnLv8tURGhF1RyuvGgKpcURvLkpiC3bA5iLUHNDoRTF+Rek4uvfXoF330lCcyNvFmeYFr5sC9tKYwSZeWcmjM+m34ybMLYR5CbuJ4Wzj5ku/sx8tBaIO8LcUleuE8vLLRLiuxKhUDK6uttiJ4Z3ql1h4+MTaq2L3y9kI5YX608SYdpFmPrpulJ4C9EQApScPizkpxYlKzsRSopKBAmU/1klrv8ZH9MLpXm/V0crMNyvz/mpXAlIFQ+eKZTgWkRnC7B/WwhttRmYm0lS5wUpdREtRzuXtp/G1JV9aqa9zj3/Apx44ony9+HD8889jZ07PpDwRKXhOfX0M9Tzju0f4Iq1V6vdks8/96za7UXiZ/KlVohnAd18qxAhIT6/+MXPMTI8hFtvuws5ubl4+603hVhOqm3yBYVF8El/r3vpRby7aSNWnbBGLaKmdol/gyZfA6fmlPXnjrE//uM/xgMPPKCmtS3isETIwuJLAudg/lHYtm2bmgabDUfUNFhGZhbKhQBlpGdiZGQIjY21Iug61K/9vv4+XH75ZUrlnpmZeYgQORIOJ2haWlrw4osvqukvPhvh7oy71G2mvoxhGpIgA2ouSIi4OJk7gigjuEEpJDIgMVHiixCcF6Gc6IqIMBOJKTQmwSUkSQjS1Mwsxie5+HlWbXOem46KwJ3F2HQCJiJJmBqbRnhoBMWFizh1TRR52fMiHBfQ1ObF+7v8+PYDYzj/9BmEgiLYRQg/+v0cvLfTD69H14Nrik47MwPLV67AyGhIrTuilohtNoROt0FrhEx/UAjTJmg7p5hMPMLEMWCY029puCnvSPFYJ78wC54Snuj2qIMludantKwaZaXVitg0Nh1AU3M9+vt60Nfbo7aGc1cY62jID+0jQd4WonOJ6h3kVbSi4uQmZBWNIsALS4UYsYpsHqtEw2kwbnsn+WltANKzhAQV6rxYDDn01OQi6ve4cWBbGkb7qAVxq/dh+pNgm00/s67G3/QJvzOSisqqKhQVFUuek6itq8FFF1+KM844S2lhuNX9yV8+Lu9nHjfedAuysrPxf//tfyO/oEBth2d/Pf7zn6K2tubgN8r82SfcMn/xJZeJO4p/+ad/UP1w59336ukr+eTNe2W93nzjNSFB76g6EexPhjnzNGA68z7pzzOIeJDi5ZdffvA7sdCwRMjC4jiGGQxpnIP/4cA7np568hl0dnapX4zcBl1cXIbColI1SLe2NsbOBOpBe0cb8vPz1cnQZuHl4YYSpx8HY2f5HLx57s9zzz2nDkA0A7pJc7j8SAT4y5YCgHnRMJ1pm2knYcoy+ehn0x/K66BbPdNWi4D5r06rzqLxxtb8JHLLOJCczB1m1GjMiwCcw1wkjHmRyiSOk5NhjI2GMTzEemq/6Slu1acw13Xg1v2ycj8uvGQVJiYyMDXFOmuCyrLZT7peeuEw/SmI2WbTh6bNBJ9NW41NON0E8zscjPA0+TjjmXr4fLwqJUPZFPyZwjoqq1YKSc7G4GCv2hbf3d2Ovp4eDI4MCgEMqalU1tns1ltaHw22l9ofN5LTh1B2YgNKT+hAMEnazbroKAoktJwC44JonukzJ33KqtKf74lhivQK0eluBXZvCaG9Ph2RMBdm6yMJTNtMO2lMu039WFdqang4aPXyFWrXVlVVtSISPOCQa5y4dueJx3+mFiufedY58l241Y5K5sdzkw7s34cnnngcFwtZOu/8C9RC8id+8Tj27d1zsExqXTm9dfOtt6kt9Rs3blDaHk5b3XHX3Yp0cZE0NUS7du1UU2QjI8MqrSE+/D5MvY2fs10E28N4nGrjjrE1a9Yof4s4LBGysDgOYf6sjW2E5uHAX5c8E2jLlvfhkV/7oaSQ/BrNQ1XFCvhFoPX2dKqFr3393WqL7rRIojvvuB3XX3+9Eg4fNYSYMA7EdHOwplDnVQGPP/44du7cqfw5aNM+nMA04RSoFDZGcBMmf8KkO5xtiMOHjdm5pAWhESaELpd2zEOgd0rpPGmzKqY6TEqyxCkX3hLh80t7XRIfUSEQEQnnVNycEKMZpKaFpA/SMDnBOuj20bBtpg9IImjMFIdpq6m7SUNj+ujjYOIamLKMnzM/gjuVfL6AkL90tdPLH/CjqKAE5fJtcFFwS0sjmpt4XlSPOvRvZjaMZGk8CQnJs7MsUz/tJyRP3fI+j/yKNlSf3oCsgnFpF8OlD4XYqH6VqPTjequpCWCahx5y5xezomFWYpOgzgihbNifiNrtaRjqTpd8uK6MJFO/f/YlbYJ1oOHzQVv8I8KuiotLcfEll6q1PSR97CN+F/z+GNd8I889+zR27dyB6264EaeeevrBvotKnz37q6fUQYhXXnUNLrzoYum/ZCFBe/HiC89KP/Wq+p944sm4+prrkF9QqHZ8/VKIU3tbq7oV/5JLL1dnY+3evRODYhNOosP6Ov8O+MyynX6MZ+rENXfnn38+/vIv/xKlpaWxGBYGlghZWBynMAPhR2Hf3n145pkXMDk5iRQZrFPT0lFaVoXs7ALMzEyqu8G46HVgoA9dnZ04/czT8dWHHlLbcJ1Dx5HKoj8HZwohgofnkXj91//6X9U5QBzAOcAznjHMx5kf3Qb0M+HOOIQz7dIwA/oTOox149OH82edjE0iQpuG9dXEKa6BIozNvOg0+ciTeGktkIrCR7EkSPLTdWBa5kfbCDLTZ85yjNvYxt/pXgr6GzjDTTrjZ56dbppAIEmEeCqCfj+SU1PVtSl5+UWYmpxAfcN+dHRwQXQPBvr7VVudhyMSh5TB/9Spzy4E00ZQtqYOpau6kJQaVadBk+hwp1dLLSBFYNWpkl7SjQ7r9UDMhgRLQdwkS7zNXfg59mwNonl/BmanAnB7+M50fx4Ozjqxn/ls3jcJw1lnnaMWIfN+r7HxUdTWHMCuHTuw/8B+tWX99jvuQnp6Op7+1ZPYuWO7vI8Edd3FGiE2XDjd2NiAZySMGlbu7Lrr7nuRl5ev6k8izEtTGY9nLvFbGh0ZUXk1NTUefLdO0sZnA7pZZ1NvE58w3w79nO2jdotx/uAP/gAPPvig2qlmcSgsEbKwOI7BP2/nQGqeucX9yaeeRkNDk5oGS5bBsbCwFEWFZSIUXOgUAacOwOvvlV+rHUoT8LWHH8Z55513yEBLHKkM2hyIaXNg5y9q/jJuaGjA3//936O9vV394qYQoqaHU17OvEwetJ35E8bPxKE5Epx5HgkmvYnnfDZuZxn0N0KIwozaEdrGmHxoGwHlzItwlmHiGT/2l3GzHGOc+S7F4fycZRDmealtYOKxDaGkVLUAOiBCOzcnD+UVKxVZpoawrn4/usUe6OvFsAhyj1f3gcHS8uYjUndXVGl/Kk5pQm7xqNrBNTebcPDcH2p6hvqA2j162mv1aUBRuRAe4QPsQtO8REkXnaf2x4X9audXmhTEC291H7JsU775Vtmf/M7oNuE0fDZpGJcnOa9cvVpNVTXU16mdWCTuTM+ppauuuRannHKa/H104FdPPYHBwUEVxtPU77nnfnVuUHNzkyI21ORwJxnvDlt75dVKo8aLaNklrAu/fZKsV15eh/6+PumfeJ0Iug8Hhpt2ELRNOpOW+XPqjRrbb37zm7j33nstAfoIWCJkYXGcwvxpOwdUkhFeSbHx7c0iYFxKsGVm5aGkuAJBIUSjo4Nob21Ui6E5fTU0OITrbrgOd955hxpIP2q4YNjSAZmgoOHUWG1tLT744APU1NQoDZRaZCpCZmhoSF0GyTQURhQshBngD4el/s64zjC6nXVxhjn9Py2YPFkOhRENSQVtEgUaI5yd4DONqa8hQozrNAamHSbNR4FxDIzbmc64TVjAHxTCmqaEKBfL89soEsP3SA1hS0u92i3Y39eP2dkwuJOJ7VtaDi8/jc4nIilDa3+KlnchOU2v7eJOL7X1nYcoq/icogU6m4EDO6R90tTTLgBKq0hm2F595QUvRd23zY+GnRmYnkiGS239Yp7xqS/TFtO+pbaqW8zQz8Rn+0wf8xoWTu1lZWWrNUJr1pyI7Jwc9c2q09WF6HAdELOUpGK7cPudd6qzfjjN9eQTj6O/v0/1C7VAObl5StNUXV1NZZY6ZHH3rh3qXKGl12KYepq20J/1M2CehPFzxuH3RTd/VNx+++34/d//fbWWz+KjYYmQhcVxikMGShESe/fux7p164XsjImgS0JaeoY6GZq7wcblJ7m+Hb5LiEk/Ojo6UVlZia997atYvny5yudwQwX9zMBNmDjG5qDNHWE/+clPFQnSi1b1r2Gq7ClUSJLUglqpI3cakRxRCBhtEfPXhjnGCc/SspfCGWbcca94PgTdqs70+nAzFQ5X3lK/I9VJ5R0D28Z2JbqFHLk9ym00SQQFGQ3jOc1SOPM0ONiOJe6lcfls6qnj6fJCoRQkifEHA+Dt8ZUVy5GTU4Ch4X4R3vtEyLerqTCSV6ah4GV6bZiv0f4sIL+iFZXc+VU8JvGo8UnAuJAf3u8V5cGHqh7acHproBdITtXb31PTWS/5flSXLKK13oU9m1PR0yYBC/JdqEMn421wtseAz+xHgm1z9gHdzmdnPiQuRcUluPGmW1FWVqYIFg3PQuoWkvP8s0+js7NTpTlYhiS/8cZbcMZZZ6tpQt4HxkMkTf8QXG9FcqXfLTWJ+t2busTjxafrnPWkH91OwmfimrQEp/fOOecc/PVf/7VdD/QJYYmQhcVxCP5Zm8GxpbkFr/76dbFblQo/KZSEgvwSFBQVIzIfkcG9DT09XRgeHlQD/bwM2Pffdx/Wrr1CDeTOgZgwzx81dDCMAznXSfzTP/0TtmzZKqRnUgbuuJZDkyJNAPT5OXqgp4DlNmQO+LpI7c9Bn8a5YNkIBGPzlznT0M009Od6DCIcnpH01DbpuAynbaD86KC/8tB5sXz1bywq0xHOtJ8EzvJMHk7Qj/3N6UOutYm3SdeV+Kj0S+PRTeN0O2HyIrxen3wXnAoLqWnQwtiCaK/Up7WtCU1NNWpbfP9AP8bGuKiZgjy+1VxyU9deJGeMoOLkBpSu6kQwmVotU18gMqtJELVB1P5wJ91Al34uLBcCVMw6CUmK8ODDRbU7rHZnAAfeT8fYcFKsPP1O9XcQb5+pB21DFMwzYdpu+tSkJ/hs3PxmSc4rK6tw+513ISMjUxF1E4dnavEsoDde/zWmhXC4YmSF+XHh8/kXXKiICLfOd3Zy6je+Zor1IliHpWU762nqTrd5dsY3tgk3fgTrQW3rxRdfjL/4i7+wROgTwhIhC4vjFFy78etXX8Oe3fsU4QiGeDJ0pvzKrUYwkITu3nb1C390ZEjdD9bd04PzzjsXX/nK/cjLy4vlcniheziYeLQ5eHNQ/pu/+e9Y/+p6dYIu/Tlo05+G4BhO8sL4FEKsJ20KPZICkiQTRtspMHQ+5iDFQ4kSFyfTzXTULFGYcfqN+XGtBvPXMPmpf5U7DtMeLXj0c1zoEKY+TmHkdJs+OZKfcRPOZ5I3Tk2x7karwLDD5UfQf2l+hDONAeOZ90MTCqaApyCzX0JJSSgvWyZEqBTTM1NoaNyPtvYWRYIGBvsxG56TPpX0JK6SbXSe033zKKzuQNVpzcjIH5NwBgk5iZVniqf/XOzS044mYGRQyE8JT/7WxEhem5r+6ml3Yc/WVLX1Xd355Wa74sTHCT7zHZv+YHsIZ/8wnDBEhGE0+lvR3yqNcXNtDb//2++8G+Xlldi5czuGh4bUTe/sHx4oykXSvCSV3zXTsMXnnHMe0jMycODAfrWGiN+c+W6dMG1gHYybtvPZ1NEJ1pd+Jj/mv9SP7nGp09q1a/Hnf/7nalODxcfDEiGL3woLi/KzTT4dl+vDR7pbfPHYvn0HXn/9TRmoJ0SgUqgGUSDCLT+/BJPTk2htqVcXYo6Njag1DVmZWXjkka/h1NNOVenNwGzcHwUTTpvTWrQpwJ966lf453/+J4yPjauFoM54RmA5B3Bj04/24fxo01DAaBMnUNwKz2eTVpeny9LESE9NUCAyzNRDu1kfUx7rGNce8JlkjXmpLA2YjjaTOf1jYFqnTTjdThh/1oVuUz+Cz2wjtUQ0hhyxfqb+h4Pxd+ZDN6chp6anwSsecnMLkCHCO+gPIDM7V50QzfOjeDJ0Y+MBtVasv78XIyOjUhY1Iy5135fHs4C88gGUr2lDbnk/fH72q+krVZyCVBtUwvEesMkxbk8XTwmXz0HIlA7jnV9SJbQc8AsBSsdQT5JaN5OQcPhvxIBtcfYB+8jZVoLPxo8w75RgOvPMb8L4c2qMV8ncdvtdWLFqlVrQ/Iuf/wTLl69Si6VJGPkO6uvr8OLzz6mLZJmWU73muzQwdTT1NGUyjpPImLJpM43xM+kJQ+QIE8fA6SYRuvbaa/Gnf/qnKCyMnTBp8ZGwRMjit8LMXJeYTngTs2QQLZaBzRKiowHh8CzWvfwydu/cowbbQIBTHikoLqlGUnIqOjtb0d7RLARoWO1UoRr9pptuxM0336SmRZwwg+3HDREmnDti5ue18Hr99V/jH/7hR+jo6Dqo1SGc+emxOy4AzDPdjK/94v70M4fsxfNT/yq3Aadt6KdJUZw4aTvuZ/IwoFDS2iWtYdJuLWSNbYy0WtWNzng9tWGYiqKgHZwiYpAO14j3g/bT6ZVLPcfBZ5OPLp91Z7+SEJEcUYPEZ+bhrCufaZOgUtNBm0QoKSkZxcXl6vA/HnxYWlKJ0tJqlbapuTZGlHsxMDggRHZC0rjgDywiv0LIz+o25Ff1w+sTAjMXryvrTkMeQJsLoSdG9Pk/UgXONMYh4dT+TIy4sHdrCup3pWMuzEtPpc4Sj+9JHzlwsCNVW0x7zDPru9SffUO3McbPxDXPzjTOeLp/knDzLbdj9Yknoklth39KSGGXOkCRmh9Oe+3ZvUudCcT4zIvfGMsw5ZjynWXRmDoY2/iZOKauzriESc9w8+wMN+n5nnmf2COPPGLvFPuEsETIwuI4AS8nffrp50SItYjQCsAnv1ozMnJE4FWqtUDc8dPf342x0WHwMtXVq1fjoYceVAtCj4SPGh44WDvBX8S8QmDdunVqZxq1CFoI6HCdlRH2WugQZjA3Nv2dYdrQvdRf+zmfxaWeCZOflCyGbi04ljZJ1zGubdJGCzbmz2xMXkzLPtGCSmua4uSJQjAexnimLLqZL0kLCQvXoVCAas0ONQhLKkWw3MO0h7ZxE+YdMX/mxyk1lsN6cPcQyY95V4yak5OPgoJCBANBpKWnq/vjsrJy1anFjY018m20oU9I8uDAKDyBcRQK6Sle2YXsoiEhKQuYHE3AmBAcbnUfGQDKVwLCs9U2d16ASs3P5Ci/D9ZJG9M6kiSe/dPZ4saezWnobhFBvSBEWfzYDrbL9JWBqfvSdhu3ab9Jb8A8+Bxve/wwRKMB0u8qrk0yeTHtTbfcirPPPldNc/3yl79Ab0+38ifh55uhFlJrEtmuDy96pm3yI0x9CGe9CJPO2MYwDb8Tow1ykl3ahLMMgnH/83/+z/Lj5malubL4eFgiZGFxDIN/vRwPuYD1ySefQktLK5Ll1ywXRHNbfE5OEcYnxtDSWo/BwT4RcL1qd9a9996DSy65WA2sh8ORhgUOvhxoqdY3g/LIyAjWr1+vrsrgTePcTs2LKGPjtAIHbj2gcxG03k5vBngz+BMc+I3AcBrtp8uPkx/1r/KTGiu38lHx4oLU5B+PZ6Cf6W/60Yl4H5h8nXXRNjUX+lmTJ12Gjq+FrCFKmjQxT5r5iLRfBKoSaCq2/Mv/Y5WgpUmYzlNXJd5Pqm4qiX4m4mlN3eI77lgHj9urTk3OzspWRDk3rxAVFctFWPrQ0dGKpqZa9Pd1o7trGJ6kNpx82W7klw+rdT0jA3rHF+/2klcn+en1PrzIlGf+rDxF3/ROjqCmveSzIjGSaiiT6KH2CGiu8WH/1iwM9YZUf5EDmnqzLwhTZ8L57nR/xtcE6T7VhIbtNfGNmzD5GKj+jqWlTcM05tmA+V5wwUVqZ19NzQGMDA8frIuJb8qh26Q3fiYv5kO/pf4mLwM+O+FsIw3hLNeUZ/IwNssjfvSjH+Gyyy5TbouPhyVCFhbHOPgL9dlnn8fu3XvUWg8ejpiRmatI0MTkOFqFBPHclx75RXvi6hNw3336pNtPAjM8cKDlIMsdMRyIuU6CBGjHjh3qtvj29jbx19NPOo3WhtDECYLOJ56nDjeDPf1JkFgOn51uM/AzX0mp3NqYMjRpIPisnfo55i3QdTJpWZ6Jp9My7yMhXm8d32gPtL926/A4UdPTc6Zu9NfPLMvU1/STFnLx9tLWfsaocphCJ1D5EqZ/6a1tLWRJVBmHaTMystS9cTw3KpgUUidEFxSUCLGZQGNjnZou5bk3A/2jKFm9F5Wn1mF2JoLRwQTMCuFh3ixOstJESAgPp756O/Wi5/IVQFEFNRaqSmp6i25On40NJWDf+yF98vNMQPqAMdgS3RbdDxp0m3YZmL5hGAkCvwtnPPYZn42f6qdYviatM0/jNvFMXPrT0M08qUljH9I434EhKQb0I0x5zmcTz5l2afmESUuY/PlDwaQjmI7PJl/jT9uUw3rzvK9//Md/xBlnnKH8LD4elghZWBzj4MLoV199TX6ZzyI9LRVp6Vnya79EBsUFtLY1CgHSC17PPedspS7nupCPA4cFGg6+tCcmJtSuK64jYnreEs/pL94VxmkeMxA7wXRm0F4Keh1+5GF82gzU6cygb4SRkxyZZ2peSBwYz6Sl0xRt6uEMXwod1+nPeAbGf2laHcfZlngZGiaM9dM4NNyp+dFESQtCI5TjglP9q/KhZs3ZByyT0yB0c40IbbaH94SVlJQhP68AgWBAXZJaUVaNtLRMDAz0oqGhRn0fvb2DmJjqRcHKD5Cc0SdCmK2UDGJNZV4snySIBEgtehZI16uzfwIhEeDUAiUuwuOT8LALbfXJqN+VjMEev2oTCVD8HWgYN23TVuPndNM2/aDbpit2pLiEsyyGf1QaE9c8G5sgMdHfmCYyzvIJ+vPZGMZl3iZ/Ehr689m8K6OJpdtZN+PvJEEmjPEI42fCTTn041TosmXL8D/+x//AqlWrVHyLj4clQhYWxzAGB4fw/PMvoqO9XWlpUlPSkJNXBF6SydvAO7paMDw0iBNWrVSLorlD6EjgUKCHAz0kcIClBohrfTi4My0H3/fee0+RIN4cT5iB2sA5sEuouGNOB5zDjnEzTbz8pYn4zIGf8ZhG+x4uH9qsJw3zIiE0zwwz6zpMUl1Xk4/TbXC48EPjHVoP9a+yD1fXeFzzrKyD9dPQ70I1QdwmH64BojA2mgWjceK9VdRgUEs3Pc2rShaQJ+SnqmoZMtIz1FRYUVGpWhTNzLgYurm1UV2R0d01goziOiw7c68I0mmMDsl70F2kwDpw+ot1CASBUAoXOutpMClShfPcn8hsIjobktC8P0WRH94fRmIkUkbVne0x34axzXvhM20TRsNvjtDv51DQzxhDNEw8Q1aYnn6mT02f8dn4mXDapg6mHoQJM/FNevrRGO2UKZMw8Z3xaBhu/El4aBMmnlnPw/fIZ8KkYf60zTPrQZi0BP24TvC+++7DH/3RHyE7O1v5W3w8LBGysDiGsWnTu9iwYaMIrgUReOlIT89Cdk4RwrNhtTh6cKgPoYBPaYJWrFhxcNBcXIwiujCL+WhYBNoUIvOx+Q+GJ7hE8M1jbHRSBGME7kQKXx86u3rw3tb3sX//fsl/Vl3RwfxMnkbQ8NkM0MYtmcdsHTfuT2gth3IdjKueYvHoZpj6V5m42+mvwWdJ5oAp08SlTYeuk9YkxYkS7UO1N07wmfnR6LB4O7SfftZl6mcdR5dv6k7E3SYP8eE/qg4G8fwJkx/bw6nEqFoczd1BXCfG4xB8QorKy6tQXFSs1oulpGSgrLwamZnZGB4ZQEtTg5BkniI+iNGxQVSfsQtVJ7cgIXEBUxMJagG0eGNyQt6pG5BPCqFkKVrqT20Qp8rYFg8PPZxyoaMxhNaaZEkX1ORH0jj735AHA75T0z7zjRC6b+JkiXFo87sizLMTJl/6m/Q0fGY+pmwak97EZRj9aEyZJi+CcZww6cxUmdESmbR00zbupekJtoXpnGXSJsFlfIYZbRDjMpxgGP1M/oQhikxPQwJF8kNt0Nlnn63CLD4ZLBGysDjKwT9RM/g5QW3NCy+8hLq6eiSFQuq27PSMHCX4eFJ0a3sLxsdGccrJJ2DtVWcgmNSDyen9mA63iwCdVkceuBPTJe+gECkZnBdnZUAlmeHVFmY3k16rMz0zh4H+CXR0jKCzcwqDfXMYGYpialIG6KikUSSIg3RcYBC67tp2jjQ6PO4XDzcCJP6s/j2M+1CbMOHa79Au+3D/mfB438bj6DrTpetjDIWRJk40JE6MZ0gL202b/yiH41m7Tb7azfx0GBHPh27mr235V/mZcgnWmXUhuDidTk6LZGZmqUMAafP8qLy8IpSVViFRBC3XAXW0N6nDM3u6h5Hob8UJ5++AJzCitEAkPiyKr13VzyUEKKSnw7gwOkH8qeHhrjBFfupSMDbgl7gkP/rdExTKBqwv62oMhbcR3Eawm3j04zNt3f5DSQbTGjcN3cYQzM+Z1vgbm2AeDDP5mj7kMw3B751wEjCC6UiCmM7UxeRhyjPlmzQmjhPm2aQhCSJIgAy5ob+pJ0E3jYFJa9ph2sVrNa677rqDU2wWnwyWCFlYHMUwg6wZ8Jzo6+vXO7XE5onRScE0pGfmCOFZQDiyH4FQCzKyhxAMTYhwc8OTWACfuxiJrhREotMYn27F+EwDJmc7Jf4o5qPzmJ1bRHhOfolCyFCCT4SBDwFfUPJORUZSNkL+DHnm1vwMIUBeIUizGBudEcE6hq72SSFgc+jrnsPoiPyynZMBRq0NoWH9db2NkNAkQA/wehiizRBj6wE/5lJ+zEPHj3kfNi7hdMeh86Bwinko8rM0bryfD+3yuFBz+sfrTgGo22femyZLhvCYumqbRi+6pp/OR+cVc4st4lCFfygsZti3FKQU3lny7suEBKWmpKpzcIpLypGfXywEZxxNvCi1t0uRoP7+EbiT9yOr6ADcvjl4fZrAmXU/iv9K+9hGTnnRPdznQntjAJ0NyUKEAuIlAjqBREaTCPYL67P0G9V9fagfwbgmnQk3beKz0ZwYf8alTZg0Jj7jGdLizItwPjvryfdDN22nP2Hc9Dd1WJrW1IfG1NWE0zbGlMP45ptw1tWk5ftjHAP6OZ+ZjjD5Ghh//ij67ne/iwceeOBD54FZfDwsEbKwOMphfily0OQgyD9ZCr+amga8/PLz8AYGUVntRl7BLJJTR+XXoPzadwmJcfGgy3wRWR7MzvdjaGo/ekdrMTjejanZKcyJkOaJzwG3Bx6RfpH5BPQNz2F8SgS5lEsFBS9BpQxfjGkjuOHJlyhpvG4E/X5kJpMgpSMtJQ2ZKTlCmNLh8yUJSfJgYnxBSNoserrC6GifQW/XLIYG5zE5uYColMX2JFKLJMZoV6Sk2OCuhyU6PzxEmWfdF85nug+NvjStFiaHYunz4XFoMgqkmFPBPGj/DxUhYF1pSIooFLUdX+htBKVpr2kbLeVmmPLRzzxckn3IqbCiwhLk5uaqs4EyhRCVllapQxO7utvUgvmhwQEM9A9gbHwQ/pQ6BFI6kOAOI9GzgES35Mg6i3ymIkGt9xFS1N/pFfITRF9HEHMznB6l1oTxJPKi0YpQc6K1D0ZIm/oTxo+CnnV1Eoql8Y3bGD4T5tmkNX4mPWEIB0Gbz86y+Ew4yQVh8jB9b9LQsH2EyZv1N/H4TNBNMB2NKYcw6UwcZ1xqbGj4t82+MemcedDthMnPgOF85rqgO++8E//hP/wH5OTkxEItfhNYImRhcZSDf6IclCk0CRmSEV2cRN/ga5gIvwmPb1iI0SLciSkiHNOEtHgkbgRj063oGj4g5KcH49PTmOOpzxyERZBxPOU4m+BahM/tEnLjlnxdmJyJon90DuE5Cg8KCA7AYqTo+agIB3FH54WccQu1GM4iROYlrowiiZKp35uA9JAP6clB5GWkIT8zC5lpGchMz0ZKUoYQHw9mwlERzDNCkCbR1TmN7s459PXOY3hwQV20yRZygGcdaZxgX2g//qNJQhzaT7kOptOOQ58/ashbGj8O+pkToj8eR85Hhznbx390W4wGiYaCj+bgYm8SppiboCBV2+KLSsVOU+Q4OycfJcVV8k6iaG6uRU9vJ0aGB6W/hzA7Nw1/YAYuz4R8P8NChIbh9o7DFwjD7ef6ID/6OgPoafNjdFC+IXnfLvWtmD51khYtpE37nEcGGGMENWHaZPIgqSBMWxjXxKEhTFoD48+0dDOtibM0rjO/pXnTmDxonHVcmh/9lsJZPuHM36QzGh0TZmymYXq+K67pIQliGhqT39L28Zm2iWvyIngy/HnnnaemxEpKSpSfxW8OS4QsLI5acHCVwVEEkQyDQk76MTbRhJGJ7ZiZrYHPBySF0uB2+UTIRTA62YXByUYMT3VjZGoUk9M8h0cGWclJxk4RavKnTnlFdyz/8NyCOg04YcEN72IQPlcqAty9kjiHmblZyVd+oS66EBHWE47IwL0wh7loRPyjUodFMbxjiVoriJ/eXTTPnUQR1p3USoiWZJeSlIisdA+K8kMoL8pSpigvG6lJUv9Er5CqRUzNhDExMY3BgTA62+dQXxdBU8MCRocklwUtVCgIWG+psWoBn5WXQtxtbj2nENdpaJzplHUYHBpw+Hhxz6XhHE1/t7wJZ5s0mK8ZqnUZQjjTM5Gfl4+kpJDaJl9YVIacnAIMDPahpbkewyODGBYSNDYyqor2et38otQieWAKCxhGODyG8fEoRgZd6ioMkq2EBK4Xi/WVsrVbl2vqYQSyIQNxbY/xZzS6DfS70g1jHuZZa5biYSQAJtykN203REKXEfejm34mL8LYhInrLMf4OWHCGUbjfDZwpjfkxYB1MHVjGN2mfjTcGcb6Gy2vyZtx6DZrkIyfSUe3WffDZ8YhkeKlqlwcfeqp+o5Ai98OlghZWBy1mEX/YAtq63eib/htLLpahPhwi3wqQiHeMyUDqWtafimGZXDlAD2HyfA4JmZGxYxhbIrrgGaFwMxLIKfWFuEXVuLzBDAz7pFf/kF0NgUw3O3C9IQXoWAmMtK5yNaHRHcEoZQ5ZGTOIZQ6Bm9oEInecUQWZjA9u4DJmUX0jy5gKryAeRlCqIGYFvfk1AJmhVgtCDFalGIXoxy4taFWaSHKQV14lsi3YBDIykxAdbUfp56YihOrMpGdsgKexCoR1hMijAekbRF0ds1hz+4ZfPDeHNqaSbT0QYFaHlFQOW32Q8wR8zPP2taC7XA4nLczr4+Dibp0RD1CcTE4A5cOxSYs7s+8WafcHJ4arqfCQknJKCmtlvcWQntHC7q7WjE6NoyhoSFMT00p7YPH41b30HFXGc+Dmp6ekmdhrJKhmZqksDVlkBDphjBM+cb6QvsRRuibfiXopkjRh0bGSQTz1qSA6XW4drMYraHR+WhiY0B/88z0jGuMiW+0L4zrDKMfYZ6NzfyoXXESC8IZx7gZlzaNk6TQONMYONMa0E0/Ux5JkIFpm0nnTG+M8SNMvmwz3+sPf/hDXHnllQfbavHbwRIhC4ujCPJ7HZ2dzdi7bxva2hplAHQjLy8beQUUeNxdkoDpmTDCsxNCFsIyMArrcE3KoDgpgmBShNqM2BHJZ05IB7fIy2ALLxYXAmL8mBybQ3//AFraBoRUuNDXlQCvOxU52QXwe0MSn8OBHhI4MuhxmkKFUzFReP3zCCZNIZA0gUTfGCIJw5iaH0d4LozxyShGJ6jZgZAl3kbOX7mSiYzhSnHAmT15VPmyiBhJkmpiXjzScqK445oS3Hjh3UgPlQqJ+0DijSHoD0r7EjEnhK+1bRJvvDaGrZsiGB/1SNYUTnFBwsLMM2H8nc8mjsaR3BomncaSwI8Ak33cyLq0LAOTbmm4EYo8H4hEyO/zISU1AyUlVfLeXdI3TepwRF6oy/OEpiYn1f1vk5NCjifkHamDFplHLEMFCntdYLy+cSGsDUkIE2lywTqYuhC0OTVGPx0nTgRMHiQpBs4wQ26cIGEwfoaImPR0k8QY4sNwYzPMpKMf45AwMMzk6dQYEYzD/AgnMTLGWT/dTt025mmeDYyfyYdlEfRjfWjTj+WZvJ3tctomXz4bP4JpWA7f5X/6T/9JrQ3ihbsWvxssEbKw+IIxOTmBuvoa7Nu3E709nfD43MjKylGnRIeSvCLwRLgkyi/ZqA+zYW6Vlj9ZV0QGxTkkuGdFCHLbu7iFAHFaI0FIEBLCiMyPycA7ipHRAXGPi18EPt88sjL8yMjkVQduzEVcGOxzo60lAT1diRgbcQvBcMlAK7/2E7iYWRiQDMp6CoSDMgdn1loG6pjb5eJpwrPwBafgT5JyPCPCccaEDI1jeHwG4xMRTHM3WlSEmCTjIK/4EfMRMz8rfdCXgMmZWXzr0ZPx4K3fQCg4iplwnbQV8HmTVF0ZORzm4Tbj6BscxsvPT2PTBiGGk14lIFgnZUFri7Qw0cLKCBbtNmGHxtHP8TCD+POh/p8ETPpRI6yzKMb7qPg8KyorOxcF+flK+5OcnKIu1PV4fWprfE9vB4aHhjAw0KfuxgqHZ5RGLcJ7zTitOU9yqhdnGwF76PBvKqP92fesjzb8BrSb8Uy/6bgkERToWtti8mQcQyRMH9JNP51fvA5OomBg4po4hHk2OFw+zjisD2HKJxjGOE6Y+M7yjNvkYdLQz1mu8WM4/U0fmDaRGNHPTIcxnsnbpCVM/ia9yY9Gvzftx5PcH374YXz7299Genq6SmPxu8ESIQuLzxmDgwPYs2cvGhobRHD1i4CaVes80tMzEAgmw+tNFHseaupL/otGXYjM+WWA1CfP8jBEGYLFFRM66plSS37ZKoIk5CiRmqGw2CRJ/AUtAkbIUiQygYmJYfT3D2FoaAKzMxzQ3SgoyEBpaRqKS1LUBZmjwxG1TqercxG9XcDIkPxynuP8G3/F8heulH5QoHIRrxYYemGvHswTpD5e/xxCKWF4A5Pw+KcQTZzAzOIkolLHKRHQ3a0L6Dwg8RI9uOveE3HjtScgP8sjJEzaleCGxx2SsviLl9N785iakvThYclzAvMLUfzs/8zg9Vei0g6zRV8LaHOmkXZrksRnI1j0c9xPxTzorx5j4bGHGOLPtPkO4vF/W/AVMo8jjcQMY78mJyer3WG8S4pEiGuC9JlRHejsalWLonmf3OBg/8GFuBS+WgAfem+bfm/MXRfqbKcJo238TV/QqG8uBj5zfZB+33yOkwETzvhGyJu0S/NhOImDIUImDxOPtnEbY2DydoYbEmLayjgmb7pNemObuLRNuJO00DCcfck4Jn/C5GFAfxNGEsR8jBaIxoQRpiz6mfIJugmGG9DNaU2eE/Rnf/ZnyBdCbPHpwBIhi0+MpX/EFp8MHDy3bt2KV155Ba2treqMl/yCPGRnZSmhxgWUCQmJ8otfBmz3HPxBHnYYUURjNuzDXDgo4R4x+h0oArLAgVWEmvrzFSKkdpQxjP6aKFFzxKk2LM6JTY3RlDKgcU0L4ZlDopCk+UhUnQU02D+rdnFNT8igH/UgLz8DxaWpWLEyE0XFIfBH/+RkRO3u6u5eQBeJUkdEyAkFBgVOVLVVTV2QKMj/JCQUlDMzYczOciqP0xBSm8gURsZ6segdxxU3B3DFpSkozilCVspK+H056qBHV2KytJmaIJK8KMIz4xifbIE32INgMEFIkg/btk3gJ/86jqZaabfE1OUZ4kM3v9e4EGcfGjf9dbjTT7udNuEMJ5xuDZ13HEvD42C8D4+6h3rocP7DfCjYSValfzKz1FRIRkaOPJdhanoSrW0NQmoH0N3FO+X6FAniDkNDgqgVMsKYtvouVAGHlmnq9WGRoNtu2qxtXS8jqJ1JmN6MFR82mtQxPt1OMNykY76GuJhnky8NQT+GMR5tggSC/vF66bj0p9tMkdGYNObZpKPbkBJj05g0znBjnM8EbScJMv7GTWPKMvkyD4Iky/gzjknL+/4uvvhi/Pmf/znKy8uVn8WnA0uELCw+A3DQeumll9SBh93d3SgtLcXKlSuRl5enBJkZ7DgwKoEltjtxVkjQpBAA+dUp/4VnApieoiaIg7U+0l9rXGJTHGJz8IzSVuSIa4I0ISF5iN9grgdVfRYQhQL/5CUeZFBOnBEjhIhrjNzT8Pgj8Hi10Jifm8fYyByGBmcxOiSDNQJqu3ZFRQ7WnJSPymUhpGckYHw8jPbWWUyP5yMRvOzVJ22aFTsshCeMqclpTIjhFRBct9LW1oEdO/YIMZrE2muycNOdmTj95LOQmb5GESCSPj1vJsJF2sV1RqMTw5iZHUBS8jx8vrC0d0zqO4uB/hn85N/6sfH1SXX9gz7rJi6g4oYCRRMlo7UgjJuP2i/uNs86XjzcPNOtbeJQ/7j7o3Hk0ffQgOSUNHVxKm+PDwSCyM8vEb8MdHa2orevA709XejoaFd3hfHb4DdFm98HvzFttJ/6FlT2+rsg2DY6+Z3pdhqYttAmuaDQVl6OeLTZF8xLa0sIlkVogkFBf2h5TG78jMCn2+TLutPo9HHNiPGjzbh0m3wJ408/o7kxfUH34epHf4YTJp2JT5jymcb4OfN3xnWmN4ZwxnO2hzD1N3EIxqHhuyS5/epXv4rHHnvMToc5wH4z/f67wBIhC4tPCVRbv/DCC3jqqafkl3m/ugV69erV6v4f/UtUL3KkmZPBjbKOA6bP58N8dBwz4QEZaLmTx4eFaEDiaVU8hRgHYDOY0+afLQ2flZuZxfxYDh/Jd8yftzr/hg4RVrTpy/GDg4gKUYRAH3DoFiLk9kThDfLcmVkkpc4gJT2itDBcNzQ768Lk+CLmZj3wupOQllqAnOxcZGR6kJbB3SxzmJl2oafLi5bGBfR0hyX+JIZHhtDb2w+ffwann+PCeRdlo6r8FKSlrERiQlBqpAkcIS2TtrHNXhEC0u6EXknXL9XsltBpXX8lJKJ4+YUe/PT/9GN4kL/49dSdITiG+BxKjrQQcvpJbmLHhaKG9tNx+KzDtNvYOtz5bBDP55Mj9ro+hJycPOTm5CLgDyAlNR2FhWXqSANqg3hxaktLk9oqz/VAZhqMnUSSzPVB9NfEWAtm/Z0w53iB+ltZ2g5ne3UAyQsJp0mv+zdOkvitMa9D+1Lnb4Q8dzwR5pk24zKNiafz1GCYibs0HmGeTbk0DKOhnyE/BNObuCa+08/EIUw96E8/E8+E023KIPh3bso2f7fO/OkmnHkQJszEI+jmOUG8I/B73/seLrjggoPpLT5dWCJk8Ymw9A/XQoNH21Pr8+STT6Krq0uprE844QRkZWUpYUEBxNvAo9GIDJIetfhYhjwhFPLL1J0Ivz8RHl8EAwOtanpjatKF8IxHkRjpdPmfgywJkf5Vb7Q88qerjDnsTrn5L4W8OPiu+LpYDgmDJgZaYJgzX2g4cHOhK22vxwuvkDLeXeXz+Q8ar5d+biEiCQgEo2JH4Q9SMyPEw8P8pY4y8PO06Pl5+SUc5U6uRCQnA/7QhPTDvAhrt7QtEbn5PiGGAfh9PFwxSWupFPnh96Xbyza6EjKkGRkS0oVowjYhQm3SKJ5/w1ZqocuDIZsaR/HDv6zHvt3TStiZdUI0uo10O/207fT7OEMc6Zn1oWXcJoz109B+un3GfWQ4R2MTndNi+fmFyMzIVO8jK5tb5wsxMNgv31wLurs70dHeqhbdU/AabRCL5nsxApmLpbXQ1oLbOfQfKgZ0mzS0w9RdC2LjF/cnnFnwXZgxg2US5pvjszGM58zDEAf6qzYInGWbepr6M8z4O8tb6k/DZ/ov9aPNNHSberNsE25gwhiXMLaJw78h+jnrzfgE4zCMhvnQNuEmnYnL90UNEM8GevTRR3HppZeqOBafHSwRsrD4DcEtyS+//DJ+8YtfoLm5WU13VVdXIzU1VQ1iDKeRkQ3+AIV+QMiCkAT+KhchxEXECS5Of4mAUloPCiyuiXBhLiKkZy6CcHharathGv6BciCl4eApsQ8OqoSILUV2dByt+qebgyeFqNsjRvz4K5zrkXxiSHg4RafJDomOT4XxvBkSNpKjpYfk0dZG3CQjyp+/tqPqqga3ew5ub1TyDgtZmkRyKIrxiUlMTDWIEM9AKHCiVD0LHimH9WTNVf3Fii5IXwiJcruyxScR84v1Qn72SbsGJJa0U0Vle6U3xE25cGD/IP7m/9kvJGhKtdlJgpbWWfeNedb9JM6YWwt3/RxPp/2M0WGH+sf9mA+hgnVlD8Lpp91xmNHX6R/304KSU2GFBUXqhvlgKFmRoKRQCjpJgno61QW73Z3tmJyajJMgBQp0LZi1dm2pRig+9C8VA7qdBqbdcX8dPz7NRH/2m8mXxvQjy6NNY8ox4QTDTT70N3GZP+tt/OQfRjj4zPRMy3aZZ2e+dBMMM3VwPhMmrgkjTJjxYz6mT5e2lzbDmcaZzlkewTjOuhEmrYnHMSMg48U111yDr3zlK+oHlcXnA0uELD4RnH+wX0ZwIHzttdfw+OOPY//+/WqevqysTF1wODc3q7a08sA69hFvgg8lccs3f9XqX+AukoVE7t7iYCmD90KCCH4hPxH5dbjIwTEmmOR/5uESoZ4oRER81aBKgsVBlNoav5CXQDCopthGRoZV3ViWhxodr+cQcuP3i62Ijz8WTrKjSRFJEvN0GpbN16zftRZI2k0/fgcm7FBbfx8uVTdOjfQNdGBqYR2y87YICRqD152O5MD18HnOEWEt9fP6VD04bROd9wtRy1JrlaKoFQLUJHnFrkKXvlrkbjjlFkGSoIXNe1s68Xc/3IfGeq0J0vWncGJ9tVvXTwss3TamjAswbcfD6Eebz/JvzC8eptPG+0T7Mb4Oi/tp/1jwwXgfxpH8CealhXJycqpaKJ0mRDs5JVWtD3K7veoOMe4YU0Soq0udF2SIg/qU5B8+a02QJkI0Ojz2vX0CmPpr2xAH/S3oPicB0XVlHN1/+tm4Wa4zjOCzqUO8LlLnqPnBoH1omXCt3aSDFaCVyJ4Sp24zYzMufwSQyHOa0NTDtIPhdBtzMG9xm/7RbYrHM8/Gj3k6YfLn36nJj6AfYdIZOOPw77i4uBgPPvggbr75ZrsG6AuAJUIWFh+B9957T5GfLVu2KA1KaWmZIhccvDgtFpZfcVxXw51gSUkpiqioBaAi0t2J1JKQBPFPjEJJfsFGOXVE8qNGcxkc9WBpjBK0MoBzCo2DKw0FvSY6HsnTLcIwWfnzskUO3NTikOSkpqYIMUtSZEdrg3Q6GmqkXEqox8uiIT5k6wflNjCPRvPB9piRg4SLw0h7eztqa2vV+ihXghdpmS5Ur25FUVmX1G1QJGMu0pNvgt99kvQfpC0pCPjT4XIPIZrQIIRnQLKdOUh8uJibRIhuZaQOM9OzWPdCHf7tnxrQ1zMr7WabjJDT/WeEkrE/7KbNZ90eE7Y0vTGEcTPcxIuTpXgaHVf7azBdzCkwceJY+qxhovFb4ndVWKg1QqkpaSgoLJN36lEHbnZ0taK3u0ttm9dESAtovg9+G3zW042aUNOPwlr7f9Kh/9C2062+cUVW2H/aj27mz77gN2fKoM1n+vNZlarqJOFC0DR5E7f8x3ZLTjq/WL5MQz+V0lllR9cxnIE6WNxsm6qTlMtMVbj8/Ym31hzyO9Z1c7470ycHyxWb4YznJEk0BJ9NHuaZMOlMGj7T8JmgH6e/TjvtNDzyyCN2+usLhiVCFhZL0NbWhl/96ldq+mtmZkb9WgsGg8rNxYvUYnCQCwZDajqMUxf8IxLxIIPsgghnThXpwW8xysGQawA4yOn1EFpw6MFXERW3Jj6GtHi4lkgGRRIfPVWliQ5JFt2c/lBTbwL9y1fn5ROilpKcotIQ9KNRbppYPAodagk4EHNgph/zIYFi+cSHhwUKPm1TCDIud6i1t7Vj79496OjoUPnwrBv2lZfrjLwBcbtRtrwbpZUH4PW3YXH+RKQn3Y+Ar1r6qA8uD9f+TEquvHZgTuWvDQUGhaMIdql8ZDaK1pYh/Phf9+D19V2IzOmF0QxkuTTsh7hQ1s+mn00fHRrmfKZt/CRXcZs4hDOuMQx3hsXj81n7m/DD2R8FE4fvJxRKRVFhMdLS09SuvbLSKglPRFNznfR7M3p7e9Q6oZGRISWUCaZnfcw3RcNnhpNA8zs275i2s050xd++PDGeyo8hJh6/XaMlYbBORTtWBRVOsFySL+5aU8RWvj+VSIJVn4mvKU96ThchHqp+MTfz1dxFh6t4Bsap4oktJlZl9RCrmiJWB/MVf/6r4zFjU1e9DsikM/2i/bTNv0t68+/AaICMYT8zDd3mb0v3iSZL/JtjHE5/cRfYmjVrVL4WXywsEbKwEFC788Ybb6hFz9RscLEztTzc3TUdW3vBAZNCnuSHJIjaGZ5v4/HMi+AXAuQVQSDj6cK8VwZIr140DCEqnOaiMKJgihEXD8mNV09PaaJj1ubQTcHFMGqBqNnRi65JflgPQgmQ2CBLQ2JCIsQpJ3lUoKV3Vuntt7SZjnFp2JapqWmlweEZP8yHRIaGQo8DuTmNmAM51w3xmdu09+7dq3YqzUfnVT+Fgsnw+wNKa6bXHvnUegdO4VD6VC6P4MRT24Te9MPrOllkYQECoXn4gyR0mgCxr7QWiH56aoTlTU3Oo6lpGP/zh+9j+/t9SCRJUb/qddvjfaEFlyExhAl39pd+1vHiftp2+sXDmBfdzI/hppxD49Am4m4Trrxj7tiDQjzMCZOW72t8fAzp6VmoqlomJCgDOdl5KC9fDu7eq2/cj9bWevT39aI7dpCiEb5OmCGetnk36h6y6SnlTxgpoJMurZSpd7y+jG/aQ6M0OuLHb9WQCRpqe3iUgnqf0sdq8b6Kr/MRp/Ljs0rD7yAWh8bEEW/+r8IZWb1jBsTCDqZRr52eYqROB99z7J2YeimIrTRb8p9KEYu7sGDInJPokfjESabTzTh85/TjM/9u6TZlMYwaZL6/e++9F/fccw9yc3NVeoujA5YIWXxpQaHBqZznn39eHXhI4UqNCv05cNHmQErBQfKTnJQiRMYj8aIiUOZF0PPuLWqBZBCM8gZ1P+YjPsnZp0iPWocjxIYEgoTHQzu2EFkTI/mVTlsMB0sjQLVbL64OC0GJyC9p7q5imDEE42lNkZQneVAYMW8O5vylarRG1DCRYKnRXv5R6SQeyx4ZGVXrjBjX+euWRej8Peq5t7cPBw7sF/LTouKyTBoSKgrXQIACliQooAgQ0zK8tJQnIWehpe0DNPf9H6xY5cKNV31dBEUa3N6wkChdJ42wGBIh/Tw5OYuJcTemZ+bx3K+24omf1WFynBo33T+6LbT1s/HTfajbaeKYftX9dyR/48dnGokV83eGmzI+bMz7M26TPu7W0PbBR0E8TGNiYhK8IJUEtqiwFCtXrVZrR7KzclFBIiTvrrGpRohQAwb6+9DZ1S2Etkd9A868zPDO90TCyjB+1+Pj4+q4hw8TJyMO4n6sf8x1MC5tCnu2lf1HQkGbhmvlIhG+S/23oftXJVNglfis8nIUx2dO36qiY/U2wXwk8WF5pC18DQfzEGOm0RKoMRJQl8gNlTxwVH/T1EKpILHo0PHMt27eEYMYrvLSlZK2aUOo8mIwfWvAdur84mSI/cxFz1//+tdx9dVXq78VZzpnfhZfHCwRsvhEMH/gxzI4MFHYc2GzOemZW97VVI4IfAod9atOBjSSh+TUJCFGaSJEfPK8iECIN7KLCVL7IwP2ohdzsyHMhZOkf3hIoiY9ioyodT5xgqOEAYWGDLhxwcDBW1VNbPprIUWiQWP+NNWgLMYMtBxkSTJIUkgCuO2c4ZyqmhUhxEGfGieSLgoCXr7KdPQ3aztYDg2LMHUw5Ck8M4MxGcD7+vqkfzqV9kBrk3Qd4oJRT82RBJEA6SkDlzo3qaKiQuW3fft27NtXB5dnAJVrOvHAV07B6adcjZFh6SfPIpKSudWeBIwESAvl6elZjI/K03yWOntoZLwBb77Wgrdf60V/X/xkXhrdh4caXUfaxk/3rbbjbsLEdZp4OhodT/ubuPp96bKPlEfcj27C+B0eOi+C72VoaFCRcRqeIbRmzSkoyC9Edm4eqqpWyrflRl3tHiGnu1BbV4Oenh55//KOYvXlu+B3zcX8/F74/vhuafOZ72ZgYEA96zrJdyHfBmG0i3y3rLP5uwnP6G9LPuSD7dCWJkWcMl5Y4KL++LSYtErZhCIgLEK8jD/7Wn3m9BOjzyCKkxb+LUoUFagt835YB/2sSJD8p3fIURPDOjKOJGB+8h/D+X+UGk61Jol/OQzWGh0VV6CSMDajqzyYUiIncMqYPzLiu8YI/Tek//6MYZ+yv8455xx84xvfwPnnn3+wH006Y1scHbBEyOK4B9f2cMDir7ONGzfinXfeEQEzo6a3nAMYB1j+ak5JSRXBHhRBDYkTEUI0j1ASNRFc6KzJT2Q2IG6fDMJ66sqo/Y0gMnnqMZ6jKn1jT+LWg6cWyhwgDfkxg+XhjJ4286hB1fzZsl0Ulhx4OSVBIcZRnlNWmvRQ/R9X02u3eeYvZv0sOWJa+oSkh5d2Ulvw/7H3HnCWXcWdf3V4nXOY7p6syTPSSBoFJJQBEYwDNvZ6TVh7sVlYe3e93r/tj3PAXqfF3r+9/hsbvLZZwxqMAWOCkAVCSIA0EijNSBM0OfV0zum91/36X9+qW31vt0YEG8xgurrPO+eeHKt+J9xz83nOECGUfFXMt73Y7qowIcrt2ZEH8rV16xbp6VlrN2kfOHDA/FBevmXW2Dokd3/PkLz+B18lnW3Xy8X+OY1rURobtZLLtczqs1CYV4CkwrrQLLnqBZmaOSXnzp6V5sYNUppvlwfuPyyf/PhB6etlG8+FMfUHudmFI2lSF1FvLjizyuvd/Xs8qR0RZOPBjfjDX9jjn7YO9/Dr/tzNw7m9K0+TOjFnNbsOYQ/RNtPTrAiNW7uWEPDabtQ7oLyyIif5Ap8sYcWP1+trrd+ypQnwoS0A9bSP32EFyEyJdGizoaGhJA63IxxxtbS02uoTZrosoKizs0N9+cpgf3+fDGrYqckpS4e4KC6KeExZrITwfkc8AVjsn3pS9wUDPQlQUVJrN1MX/Gvfw+humMsVBKb1S9TW1xXgqNckXh9Tli5hVfdP0fhkyKzV3lefHAj5iqtlU3WNXxXjjfN7gKelt9jUw6L1D87heVjKTxjaijHyvd/7vXb+Z+vWreZOmpFfCL+rdHnRKhBapX+VBIMGIMDMmC0/8MADOns+pMy+0gCQHyh2hsQh5KbGZnslvTJXrsxsQQXLvNTWI3yUeS5UaHx8+b1WFopsFcGQNawqNGOe9gfbTxidGdxlJcGA8clr9wgiGClEuFDxDDFEmcUHM4XhcqYH4GD3A1WxMuTCDabraSKA0hUgRnlia/FFOrMKfgYHBuRiX69txczPZw4sawDC+KycQ9zV0tDYpIByUsZGx6RQLEgdH/9ct85WH9g2O3PmtNU9QARaXERoLMiaDb3yw2+ul7vvvFPKK3ZJ/8CMhl2UpuYanUEvanzzMj2Zs3uIFst7pTg/JrMzrIgsSkfrdlnTcbVcvDAvH/rwB+Xv3ve4TI7HYWnNX1IWByE8o/vz84HMcsCCMiBrZgc3DlbSMEEe1u2IQ23MnIZNn8MfFOaVz1DWPshXaXy1LfpGrM7Qjui8uQhQAaCyEkkbc+8UlyoCgGgD+gn9wftESjwDtKampi0u3jTk/ArfvQPokjb9jXgnJyek98J56VPwQ18lp9yN1djQKDOa3uzslPknHq8TJbpP0tsMBLgHassdEw2youtP1IMrdwuPhAMEmQPhEpHlb5uZ0XyZrhYcyqbsBuLV3rbntH2c6P8aNomXfFucFr23K30Xe7tyQOPBbG2k/w6ePAvl5b4iC9jcuHG9vOENb5TXvva1tiK6ckwHZc2rdPnQKhBapa9IITgvd4L5sPoDwciPHj0qjz32mL0lw0w5zq74DLlM6lQA1KsAz+V0Nlyls7naolTV+NI+ZwIKc1WSn62S+WKlzghhmxZsiTDa8DFm58xxiauuINwRlvMq5GY0j2wj4DdGX9QxOsID3eJWcqbsq0YweIQiKwNhH4DH85DG6eTP2BtDV5uZ2RkZHBySoeFhmVbB6d+gKmocyrzLERAuOIkPsnNMKiAAbmPj4wYwO9rXSFfXWjtsDdDMcwmkCkYT4paKB+bKgMrcrLzorl5561t2yNruOzRHzdomfB0/J/MFzla1yvTsqEzOHJPG5rwCz0WZmeYtI4RSTgV0hazvuV0qFrfKiVPH5H/94Z/LA586pXGzFell8sy6IAvhs1xlAU48u+7P1LMLwGy4eEa3ZJKfiM+F/3K/y/yvsIfcjWfcPa4g/FCHtFuEQwdoslJJH45zYBDtj8BnhTMUgIg4or+s7E+0cz5flPb2dgNAnDPDzcEPXzgfk97ei3Z2jJUS7MkHoR1wef/lUyYG0KMg+LD/AEBaP7ZF5uX2X3VNsHrUiQXFKjGYHYDE2ob60mf9W9A8MsbJk5VEf3xFU3W1B5gTprmlVTo6uhQk1lif7R/ok8mJKanK1Wk9NiRn87TvKI7hvNkiZ4AW+ajvrI6NaQ3DJCOv8WvZta5JnzomL7wgEau/1Nn0TEHe+MYflp/92Z+1+qTOaa9ouyhPUNa8SpcPrQKhVfqKRBe5XAcweXPGXLRlaZ657RkQxKyYGTN5h3HzBhJMv66uRqqqlZlVzCugmDcQxEWHpYUyZWSVkp9TAR0rP85ynagCfXSbsPd68VGU+kVg4MZfcb5g55LIJ4KJPGYVQsPDqDkJB6OlyuPTGmxb+LbU8uv4E03J43KjCwqeSR+aBvwMDJiQIx+44SfJvf355XN+VgdZXaEgo6AAB7A0MTlpfru710ptXb0MDQ7K4FCfhW5sbNL6rJZJjXt6BgHCuR8EYIUJve6Nw/JDPzItr3zpXqmpvlrm8m0yNASwqpOF0qQslp0znTCAm/JyDpbzdhufIFEwqu1YUV4va9rullKxRx559B/k9377/8qRQ2N2lov2RWVBEBTCiHixSs2pnoZxUONhIqzbpWFWqmyc4fefroJ8BS8dc8TNOSzqua6uVsGHrw7hTJPHBID+js6HV+nrxMP2JkJ96eyMkq106DN3E/ESAMQ2HICW/kHapEG/sAQ0IdJT/CEFFfT0ET7dQT/UrGnbsMJp3sy/9Tp/wDbR+IEoF29RasDEysNGn0/C0haJHdtaBugMjABANAzpqKLMhG9r7ZCu7h4d77VatqL54XJPzva0dORl2+6i9GwqSEvbvFTX0r/ZruKaCy1XsVwBfZkM9Zek71yVnD2Rk9PH5mV8TMft7KTyA765x4WkOeMjhbyOY00D4MzKLGe4fu/3/qd9CyzIy5/qUNa8SpcXrQKhVfqKRBe53AYxeQL8wIwBO6xSAIA4/IxggHEzO+MNFrbBamt5w4kZqjK/Sr6w7uCH3l8sKPiZrVKdm5yjnD4sjKnrrw8TZ8LY2jP/KlzsQLIJhnRrilUWXslHwawDvHg8KcUzqcQr4ZwHAZRw4Lm21s98WHJ8VV51BJIZlGxGzAw5idvThwCIczIyPGxnowATEM2IP29PhI5ZKxGfxiElze+cCgC+FD8pszOz0tDYaEJmQcvELcYTkxOWJwQzWyRsneVVOIyNDcusCg2+OVZRpmBT5dDWneOy69qL8vKX3SA9nbdrfXQoKCyXsfFzKux6VTBxFkMFjLZBRQXnkDhs7kKe/GnUlle2exprr5GO1ttkanJe/u/f/C95xx9/RsZHaX+AVypEI6y9Mm1xuL0maHoKWIg7nb0v1z3d7FmjADsWe2L25y8Pgtx/Gn8onsMNFWZrh6RfQNjRx/2OpnpbEYq4WAmkzQE7bNGgAxrof/R/+gC6raQs9RHXiQ/QRP8gDlZ3rBtYPwAwJX1awwKstKdJlW3R+WqI/ame5NjAEchoqS4Se/orOEidrE0AN2qytKg+nW8s2dtf8oxOvg3UadTExb+VV8d+Va5a1nT1SFtbu47tKkuTsgfQBzSWl9dK9/o56dowLuMji9pfFmVulg8Ga9oV3L0lOsZK0twxL2vWFqRnw4K0tZdJTvvUyECFfPYTNXL+ZKMBQ+rHwdC8fdtteKTf8ss1BC99yd3ym7/1O3bhKnm28lMASproq3T50ioQWqVvOQpgwQoQQOPEiRP2hhNdGSaEnTPCGp3JwcCY4fp3sCoS8DM/X67MMKeKcxhwaGXoyUiIV27xaIw8ETbYoZNGVs+6sfLDOQ2ET9hbXBkKJolCoCFsAVQwcUBBXW2trbBApGEigDwAukgvSWtRZ8iAJgNj2KuaVeA3PTVl+SA+Z8Kk7wImJRdmuDM7xzytYQA/k5PjOuMtSNeadmlqblKAM2rbCwhXBLGdJbHZNlXkwI9VHMo9MTUolRV5aW3Py+6rR+Wuu9bIFZvukPnidpmcmpe5AgBoUGflKmwqVXgJB7AbVagBQv3QNALTAYYT+aZsY6MqqDq+S5ob9sjps4/J29/+v+STHzuugpqtQs4kufD0/Hh4AAt2aZ0HGAmBvdwNuxT8kA/8exhvK+J1cxouVVl7T/+F/aJwC3+oMKf9xtsoXn+n/jF7OPoByt8AZFzQ7mxXsnLh22O+IoTwjvgg+garffEc5CAp6bda56y45bStp6cnDAhbnpe2uxwEWV9U/3EY2suirhq12fNgblGf7mhpmFNaR7adpn7ntTzzRQdvpMMveeM7fKxI9vSsk9bWNgvnfjxuzNQBZaee2FLEeXBwWOvI35jzepnT8ni9kRZn4Corq6W2vlo6u0R6Nk4q2JqTM8fqpbqy23gN4wRAShj6+sVenRTweqMyDiZiP/VTPy1vect/tAlC5Amy8q7SZU2rQGiVvqVodHTUVgcQCiznnz9/3pgQs8C4LRcGWVtXIRWVeWXkyrwrbDppKxWFQqWCH14fdqbpIMKZMjNfgEWAClNqh84rt0v+TIdJe55IH8ZIHhy4pMIBcsGQMkMYtoEf/WPlhzML3E7NAViCEEdsX3h6kZfIhz87eGLGzEda50xIECdCiuQ8+XiO9Mk7eXA7BCX1ycpAQc01tdV21kFzJgODvcroR2wFgkPSfEPNtuYSQUlE6A6GFrTOy6Wmbkw2beuVW25tl00bblJhtkmmZmZVOJ1RoTeiwsnffKvM1Wl87VJdldNyspVRsoPqth2XZwWA8xkIR881eUUw5Wc6ZEP3d2oFt8tnHnyv/P7vvU+OJltk7t/DRJ2Hgqh3iOcANA5+smF4xhz27kZ7RZ25m+sWs8WHv3D/8uqr8Uv7ets5UWecc0PF6ofXvYN/gA1gh9UJDkLTrgh8wBG696m0T3o4tkK9PwT4CTdIcyJ8IJcVQjtXp/a4aMoJGKJvmlcsgaGmQxaHxm0rO9QnrqarB9ySckJpfRJzcltz5Is/NbMCVFtTJ13da6W5ucX6YdRVlngOQEg9U1+AF84JsmLMGI1wofAXxLgjl7lKrg/QcVlXLWvWrLE4SJN2gCgfk50LvedkZHjQQGKNjuE//H//WO5++Sss3qV6VPMqXd60CoRW6SsSXeSFBvOXc/t6EgyM17FhPizlw9xhTAAjXuXl7EJDQ6M0NXPjs7rlirYNBi4B+MzNsmzus8oAGS4EMis7ajY7zIkb5cuuxkAwbZgtwIs3b5h9h5DJqiDMznBZafDZOM+8pRYrK/aKrqUbKgOESNvy6+mjk2eEU5z9QJg4kW7aHtE0ZAc/duhZ88uqGXVKOcgPr0s3tzSp/aQM9PfLXH5a02WFqlyBUZutRJCOgSCrQ8q0oO6qcguSq56S7Xvycuvtm2TDuuulMFevAGhA1Wkpzo+rAOHeoJwKswZpaeIsBzNrXt0uSXVNpaZblCPPDsnw0IwKumppa6uRFlVNLT4Th8g/M/lc+S7pbNsnx57rkz/707+UT378KZmZLhnIcoCTAo0QsPpjQtjcE7O7e7z6q2aEter4T9zdD/F5nBEfdm7Ps8eBGXL71I5njz/iTAV/xAGt1GlL70Z+YLm+nsO+KRCKvuJgGCDk22OxHctbhbwFCECiP0WfDD36Ds+JlRHJ09Vof21st8OPZUt1tdJfs7dyYKuPUbf0VSjdBvM4ybP2GvOfWBugomzkwcch8UeeAEA6UaiolO6edbKms8vioMyXqjfI0tBwgHt4BBMmVnOI+7nnnjN7wkb4rJlwmOErDrT8bT2AF3HEyxZQ6ACuC+fP2H1XTIbuvOMl8lu//buyZYu/Op/N2ypdvrQKhL7N6evd/F/vgQ8D4xMQMDDyyjNMHwVDHBoaVuE5LMWFGWVUfKCyQmdmfPg0J9NTZXYewBi+CtwAE7b1lQgGBzyucDNhv8zO/SG8SBMhk139ceadginI0kjMwWR5RmepHgDEFoCXwZk/7gG4SA9amRf90QhdkGDvftARqv4MJcHVzn4tD6wakecAbkVNuypXaffDVCpIGRocsC0wVsQAJxWVpaUVCN6cMYGpaeLOBYgAID4rUl2blyt2zMpNL+qUNe27pTDfqoqtiWEVxIOaPK/SK+irrZf2jg3SUNegcfCVfhVmFWXSe25Sjh0dMSC4fkOjCrxGFX4LMjXBQfdyae2oU6DEZzoojIMH6rqirFNBZKP0983Ku//3Y3LfJ49oGUatzAAn/C31RdX8DSS3C4CyXKk30114+xmVrJuDl2hPf079OAjQZ5LjWc1qWAJWqb/l4Z6vPMPo3o7e9oThTUFfEfJVCfoMfZu2jZUfgCJbYw5wl48V4krJ+2QAoUgziDr2M2nqZg7RB/nXuMzaA9A/ePa+S0w6XigjynxAGr9p8fYi6Wl9aFvR9p4HB2e+Ne1la2lpl472TqlP7kmKVS4o0oei/oIYpyjGG2CI+FkRYhUZf4CvUBEOnRUf8keB0JlcATwBRAChyCf+6GdF7asjIyNy8eJZ5VHjdnD8V3/tN+W1r/0BA0/R1qt0edMqEPo2on+ppv56DXwEd1+f318CQwngAWOnLBSHy91GR3l9u18ZKG90VKsCCPnnIWqVGcV5GxioM/jloAfzSuV15W4wVFah4uxFCBfiCv+RN4IhFH2WS11wKWOdMXK2b9wvS/+0hwsOhIPpRi5wPI9uCUPl7hZmyqx8AWIibFrVasCcxGOrKGrmVXlAJOE4C0H6zU2N0treZm/DUH/4IT7AVE1dlQocBR9aZ8RvQDAp46ICIN6yq8opUKrOy9adc3LrrT3S3blL67ZBZvNjWkeD2hYzBgAqKuY1npyCrQ06q27V+OY0jwjuRXnu0LCBoOaWKtmwqVnzU6N1VG1lfvThC9J/cUqu3rdG3VqtLFE/XlyEbK3U5q7WvLRo++bl/vuekT/940/LU08e0/otqOBygeZ9kcCJ4NV8obtycKMGize1tycT5KygLT2r7qtTqT8Lr/lBz5rD3ZTGsxwM+cqgmz2PoVYSVtHXrT/Xan9WwQzRj1jtceUrP5wH8jumfDssVABqKJLhMe1HpO81ZZcTAnaiM6kOCEZfUHAE5k7PUVEQ4lE/+qc2VlazVI9mMlBIn0xAh/172S1vNkHRFJOXAQBAAO6Wlg7b5gbIAEQIDxgBDNGnIfop8WSJZ1Zq8ANw5M04ANDp037HFfVHXPiLPJF/b0NvX9KLlTfSJB7ySP0ynqMNGBesDLP1NjoyqOOpV179nd8tv/qrb5MNGzYm8Tr4XaXLl1aB0LcJfTOa2Zje10gADJgGZ14AQTA9nmE4uPEMo4SZLi7ywdDzyqQ1jDKuifGCjI/x9tL40pswPpuD2TkwMsapzI+zP5ypyd7ADFNGmCBIuI+F1RM/eOmz7QBAxOvCJYATWxfE76+Nk1/eWKmv99lkbG1pIslsl5I+vz2oLuKlcC0tLdLZ0SGVOvufUQAGI6dOSM/bEkX9JrraxSoGzJqL8GZm3D+vO+PW2dlu+RoZGZKR4SErE6GrFKwAfurqqBvf2vCVKhdIZWX+ll0ut6j6nGy/siC33NItazp2KFitlsmZIZmeHVYBynak5kFjpT7WdK6Tdp3Nl1cUtNzaRpo36me+uChf2t8rjc1Vsm0ngq5ahoZm5NDBQZkYy0vPugZbHWpurbN4vL6cOJRdWYFg1LqRK5SB8fp3uVTXFnTGf1Te9af/KB/7yBMyPTWr+Y23q7xeAqBQX/xqhszOV4scwED4WfKXCXcpu3iO8G4faXpcnofn66lCSPqqI6s9DkK5G8jP5tDe1AFCm/5EP4ZiPLAiRL/1Z/ovgN/fqLQVFlvVpItERaKTbvKUqeAAvlQQwFizob4tsPVdjIQD6DotRWIOVn4LnLgkiVDOSvqGlZWqVxCkwMcOLJNeQvR/ylFZWaP9oslAEMADRfkhqx8pykXlD6X5MrsLKUALijjYMsfMOCIcb5Nyazp1H6Aq2gGKOsCN+HHHnMtVWzmoY8Yx+cAdN8ISDr/oAKLTp48rcKqW33/7H8qLXnSz10OSr0hrlS4/WgVC30b0zWrqr4YBBCOBobECxJ0m2AWTcZDCsjhvupSkviEvHIYeHZmWC72Tkp+FweUSQeE38jIj5HMPHKiGCRIPjBU/+qCMsMJWSRA4PovmXIWv+KwEPqGIA2GBgCE8t1K7YOLNHgBFo9TW1FJoY/AmVJRtUwUa1JT9JAwSwQIYQ0BwSHnTpk2mkye2/diuirdgKBPpo5bqVHUABoyaFSsOypJn/PCxVg44d67pUCa+IIP9fVrHEyaAEAKAosYmLpT0ra8lAKRmA5vlRanOcd6Kg8xzsvPKotx6e7cCtK0yPVMl4xODCoBGLD5bOdE00Ts6euxulVyO/PrlleSXe5lMqqjOZXwIzTOnJuTooWFtu3IFPw2aH1+9A1wShvNDNXW0K+c2aiRX2aDhcppWq5SVNmlcdVZ3fANK5+sa9Tm5954H5fd/5zNy9uykhUtXdRxMZFdkMKBTH8u3z2L1ByIsdolRf8wFf4m9rfokgjXi83wB3lK31N4iMp1D8qz6YY6VHe9r3t/038wQAhiFPf0BoER7BxAKFX3FgVAKNOhwxBdEmmQFv4Rjy9gscKNzGkUeANvYK5kfAqKpvdsaQHJ3/t2Prw4mAMjqgv4KCNLJjeaTqMgHz+QbamrqlJZWQIzHSzhWZgIEok/PTMvgwLD6bdA+165+/Y4tJg3wEsYi453xAw9gDBGOuOgHpEmZCOPt4Ktt5JU3yOobKqWte1JOHB2T8WEdn5oGceI34iA+gBF2TL4uXuyVc+dOy3/5L/9VfuRH3mRvWFq9qTtqlS5PWgVC32b0zW7uSzEDmB9ABaZC/gBB+ItnFEzaQdCCDAydkPs//YCMjc5IW3u3VFfVGiNsNcbpsz2ERTArFGmwfA1DPHfunH1nCcYYbmx/wTBNGCRphoLQ8Uec1Sq46rjcMMfy+KLms0pnns2aZi4JjwCzYEohjGCGLlAgqoELEru7u2XLFVdIZ9caE8QwU2azKN+O40wPIChdGaBuyAf54S0hAB9+sLcZvcbPAefWlia782doeFC4BA65VF3FZzJ4Q00FiubHgI8KAgNBCmjIf5kCoKpqVoC0vAo2r9w7L7ff3qV1vUmmpitkaGxAgdqEHZ61bRAtL2XrbF8jPd1rNQ0EEhfdKVjE3VGDiUUnBJC2TWWFPP34gFzsnZKt21qlY42DmqEBzrjwdf/kYsXanAnFuromDemgc3GhS4HQGjVxDsPf6FKYoE7aT0oH5ZP3PCq//98flIsXpg2sugBXP5ofrz90Byjkg9ABZnADdyAQ6U8UgdBBvjKC8FdK4os28W2wAD2JnaXjZg+SfiKDfup9W+tLE6UtOAuEO21Pn6fdaSf6ksfnKyOs9Bmg0H5AHOiEx+zt6kLe+43n38sSnTPsHIAZ2FIrt6VZvS9BhItyWXiPKInbgUrETT3jj7B2RiqpE+sL+h+rVPZ6PL7031ZNNb9cZdHT3SMv/c56OXV8Ss6fymk/ZPvLQQt1BmCRRZ2EqLZpF9/GG5WTh7VOSs0KVBrE3oDU+uQFAFZw4C2Md4jxTt68HM57yB/+4Df2seKKGqlvLMm1t4zIU19UIHS4yrbX6EeEj9Un/JMfiLyNj0/IiRNHlceck+///h+QX/qlX5UNGzZYG2TTXKXLj1aB0LcZXS7NHUwBJgGTghnBZLgPCDuYDER+efYZ75x9guHM2WPy4Q9+RmZnYGCNsnPnDvveFUCHg9UwN8Kz4sEHJGFcwYwiToRFvH5/5swZeyMtwAThYaSsTOGPYFzXzzeZYMIILxg5/uvr6m3WaZ6U+OWVY84m8ZYUV/JzFw8zQz+vVKVx+DeiEHYEQ9jNa/n4dhN54tMG3PA7xaFXzUOAFeoI4pLIiQk+ipreVYTOLcxrFFDxJf3R0WEFQWNaFu5TqZS6ev8SOSsv+LUDtir8cLdX8nU2zsHmquqCrQCx2rb3mpKtALW1rpPxqZKMjA/LXJ5vS/l5CkMLKsXaWztkrQqvWgUssqhC2ARqzILxoj/8E0YN9oXxEqsEbGcW5eHPXbA3xTZsbJK2jno7p1QscCcT9VsjtXUNGo8fmCbOxVKNJrNWk2hW4Qr4USFsXwY3tCPj0/ulOD8hf/nOg/I37/6iAoqCtokCY/wlgMj7guuUxXRVgNtGbc+29nZzB4wgWOkTlrbWtalEgFs0nAtSg8WtoIwDsw4MAgh5/AhN+grA2c/3+EdtaQ+ELAdzGQMBhgFihMc9gE3ECWFHePKGwl9qpk+QV28jzbIpDa5EfoIPsBJDmznQMsKv/plffixdd7KyJKDEzw2F3yin+4G8vr1ePRy3Uyv4WdDxp/2dT2YAwHGjzywu5mTL1vXy/T9cKyePzciD9/JSAnXDiiArL374mDFYp30ZUHzVDeNy3W3j2kfm5b5/WJRH7mfrVf3UVunkqMPqk4kV5w1Jh/Co4AHwhth2w2yTmeKivOglE9LXOy5PPMyFi606dvzWeuqY8R/8CXNdbZ3kC3k5cuRZ5UEj9qmO66+/QX7nd/6HXLX3agvjdZNU4ipddrQKhL4N6XJpchgDTAoCGDBzgznBlIJpwEQAQcq2pL5hUj73uYfkoQcPqkutbFy/Sa7dd60xo/vvv99ADTM3GCBxscIDk7vqqqvsLhDiJH5fXfHZIHWBPbN8zuIMKyjjA5MAEpg433dqVkX+nNIbrRFs7W3tKrhrnelrPDBTPoJqjFWZJa/HY+ZcEkIJwUUeQrARD89shZHmGKtBCuhY2g+gQ1UAzFj5mdUy2Zab5tdXcUq2+tPR0WZbYQCgYnFWgYxvJTQoAMqpIOENIO46YSvChTB3DxWkMJ+36waqq1kdU7BVOSfXXr8ot93Ro7PrbhkcnpOxyRENl0+EGgIOSblgq2AbFADV12v8Ql1qvhCyVJNmWuESBvHdDW9Peh5+AA9iq0KV8sRjg9J/cVo2bmqWnvWNmq7WJ3VWRj0qAFKdEHzFfqHYqiCoVe24VBBww2oOde9ACAGfnz8r/cNPyl//xRPy9397RutMgXUV7sShKurPBPmiAcT29g5ra7Y+ELS+zeHbs3aezD5G68KcvNAu2XFE25M+IMjeosKv2vHKOysTgF7a3g8x+9YXfQWATDiALd9/Y4UPd+xw821e0or0UFYblv8AQK7SPuV9W72pv0w2lfzZ86vl0LgXOEPmLkv2lpYqW/2CsFeN8uEHv+bkAe3HfPCPuzoCOJZAoSobd5bnpP4tCcY33wirk737Nsh3/mCNPPOlgnzhgXEFyRP2xiD1BDGO7K05HVdNOs4x89ZWWXlBNu+YlpJMyuMPz8vkOPcH1RgfYNwwuaI+AgRF/TCmAwRhZuIyN7MoW3YXpKNnSD53X14Kszr+W3SioxR1DcFz+Cp/TvtnlY6d0bEJOXvmoo7RMQXxeVnb0yO/87u/L3e95KVWH1Doq3T50SoQ+jalb3azwxQAKpzhYXYFEAgQhILII8yHcwKnzjwu9933aWVyBRUQa2Tv3mtt2Zl4Pvaxj1k869evl127d8mUAoYnnnjS4l+/fp1ceeWVNoPkcDS3vjY3+749ZxJg3KyIALa4UBDwwXkhvso+mWxNWV5UITQ4RO3bVb5SRN6Z5SPsYLwczoRxI8hwY3WI5XbyiaACgCAIQoixMkOak1OTMjI8YqtagKAley1LbI8FEya/vIHW3b1GwWF94mdC6wmhXiMNjRwwrbFcEw9h+TYSZuoYYcyBainnQHFB88YB9bxcd1O5rQDV1HRK/+CUTE6PqXBBgDgA4pV3zvy0NdcrCO2SxgZmxQ4m+bOVHwUlDnQQi7ZEos+AHrUzd4SoKxVtmudKGRnKy6kTE7Jhc7MCEp3p26oKcQN0WH0rl2K+QdurVUNVm52f83GhTJpl2FVUy1zhvOb9szJbGJRPfqxfPvjeXo2fsyEI5QqrO4QhoIc3kgAbfhOwC2fajnahP4XApE1YyXCh7iA9TZt6cT2IeNii6erqMjCKMEaxjcXKDwKcMMQL+GHFKdpWAxtooO8QllUh3ALgEHckh9ndUgCECqCBUl9EuSJc5NlXRdCtOcIPwdTgW7lJPPpPvbk9beurODhgH/FTL+E3Vto8bhaWSG9BzUlZ1Jq+matokGtv3CCv+N6cPP3oonzpkXGbyACcABwAU5tMaJy+RcX2rq/OAlLJHn2AVcChoVEd59wqX2eHqFltZnwQljgCzFC3qIgf92JxUWrrSnLNi8fkycem5MKpausf0QZWblWUVR+1r5TJtbfMyM6rZ+RTf18jT39pUgHtsPKROWlXXvAbv/Hb8qpXvVrb0s90eZ2v0uVIq0Dom0xUP/fSIJwYMDDofyn6ZjY9TAGgcvbsWRP4MCTjmcpIAwjZ1onOlD/xiQ/JqdPHVbjUy47tV8nGjVvlmWeetddhYawwNBhcMBuECNtRXWvWSJvO9B/dv58UZfv27Rp2o/kByNh9LJomZxUABggrGLMLLgCRK4sb4KICZ5KVGgVtkVYwWJhpMFeAEYAIRmzbZpoIs17amFWbeB29qHkn/unJKRnXcrIdwp0kHJDmrS+2wKJc0VbNzY22ukW+x0ZHZL5UlKbGOmlpa1FgwnfJ2H7wbRe21dj+MqVp5zW+QpFLDKc17wq2FhQIVS3IjS+usYsQq6rWSN/AqExMc55CAYMdaFZBh0CUgrQ218oVGxTsNTJDV4FChsibaZohVYAeBwkIR4SGCka1KxkY0nZdAkPY+8oJYAkgs6iAB7Ody1EQVCiU6Qy9ViUoW2BcZpcBQEvpICBz2jZaf5OPK3g7qf1K63S2IB/5uz657x/4wv6CAUMuxgP8+JtExJ+39qK/0ObUMe1Pm0B8p4stSoCGr1CRnr9aTTgEsh+095U7E+5JO6G7nX8wd+3adTa2WWkaHgb80IcS8GNEvH74lvg1BitfEH4BO8TLOPFkUvDjQMiFPH5w97x4mPBPOpQB8hUaDkfbo8XrD5qG/arSeM1elZ1/SjybfQbooEe8/PpWodeXJ83hfc0f/dltrE9WlNXL9TdvkFe9tkqe2l9uAIQrHQDtFlbDAU6pawAJ4ynuU2IrkSQZI/SHknDp6rDMzc6bP0ATbROTLAejnD3ztqOuGbeeDmVYlIZmPlFTFL6cEWMbHQURHyu301N5WdNTJXd+x5wCoXL5xw9Xy5c+zyv7owrYOZ/UJm/7jd9KgJBvo0X9rNLlR6tA6F+ImP394733yL3/+En7Rg2DCSEPGJjTGQRMrEIZPffNrFnTqYy7QSp1EE5OT8pgf78JfL6AzADjI4M7d+yS3Xv2yMYNbA/tk46OziSlr42+Wc0PU2DfHsXhZQBAzM5CMVu+71MflfPnzsiu3WvlxhfdLCPDIh/58MdUiM/bjPvqq6+WDRvW2wrQl770JQt38803KzholPLKctmvIIgzQC0tbbJ582atsyulWWd5YyOjCj7GbEuE7QsXgAUTVL4i49tXRcCRmqknZrS4sT1F/skvjLIqp4y6ho+6sl2DMHNBSV5cR/l9J1Q3TB4hQDzDWqA+bV/ONo1qHbD6A7MlvWgb0unu7jLGzuoBb35xjqattUUBH2+p6YxZhZIfdtZyqIBne6ygim+Pzc0qAMrPysLiuOKQSQUN3MtUkJtuqpWbb7lC41oj/TqTHpsaQMLZtpqfIVFBXVaQ9pacbNvYKi3NfjicbPlqQAJ09NlFpwMZzNgjnBYV/GBeAj7mnze8En+qc75HFAjZjH2+XOslJ8U8h1DrbWXItr+Wtr5c56vibEtQpsmZozIxdcrG09g45ZyXocF5ef9f9cvZ4xX2xXzqDuBDmyBEGXeABtqEto76RljSJ9FxR4iRL9qbdiEc7pgRwFDEySqEtzGrfb796GDD345CgNNHvF215CZgfVXMBS516MLf3V1wRt7MWu3xg46dg6MUDIXfcE/DQWHwvuLncwA6EZ+7ejb0R5/9vJfBTrPyn4TUGOAQsrfzVIUdVynEBAL+FflVX1a/UqqSK6/dIN/zQ3Vy6MkqBUGT0tfXayCe8FkVANFWg5RH8gygRc9OgigD4BU7VmnxH/UA0Sa0H8TYDICzoBMKJg40qYPtFAiZuzpwLcfQELfbzymAq5a1G1rlrlfnZe8Ni/LAPdWy/4GCjeFCcUY6dbLym7/x23L33a+wPELkb5UuT1oFQl9HYqa3/5GH5bEv7pdnnjloTIAtj/Pnz+rsfcxmSNUmLBECTkuDlJlywpR4ZMzEsGF2hR/fr3cH7t+AYQQz58K9bdu2y549V8m+fdfLi198i+zcucsj+DL0zWp+ygmoABAyY0PxDBBBMCE0OOy8pjsvuapRZS4LMjLYKoeePS/33XevMSt/K6RWGducLX/DcLZs2aL1sE3D5+T48ePy+c9/Qe0rFARhv0Mu9l2Uc2fPGvjkDapOBZ1XXHGFtLe1KTPkw55jS0ISsGUXERoo0pl2wtR5bZdtNBoC0MNZAcAIApGDsKTt5vRSPxhpABzMMOM4FAsIpB5IN5g6OsvyHAInvqnpCY2H76g1qWqRunrfNoEQtijyCHDjC/D5wrRt783MTElhnqsDxtWdc0Dzct2NtXLLLZukqq5dAdCIjE4MaUfgEKgKZrpXOSBnXtpaymTrpgbpbK21/kj/ow4QZZS9pH3W30ayQGb258Rs4AczAAjww1klgBD9H8UWGKsfCn5myxWwqVArct6K+4w4F5QAH9NJA/8KxsoBexdlZu6MThSGVEBN6TgD+FEHfAOqJJ+5d0z2f3ZOFheqVRj6igJtQp1CDhx86ytWCnhG8CEgEbq0R2xNBjAKwQkRFqG8Y8eOpf5rcWpcnCkyEJTUGRUIYLaVJY0jq5y8Hnn0MQkAcDOPYYbcDnMKhHjM6uqk/+HftIToW5TdtzwjXqvfxB0zfxZPkg9+wg/lwWjAVPPr/lXXzLN9CAUg8nr2/oyZrFDXikdk06b18kM/1ix95xREPDQlZ89eUDduIk+AFPFpfTlIJF5S8SswaE9fFfLzO8QNkQ5ghzIBTAGeUNQdbrQl9rQxFBdQQqSbpucrQNH+xE2fwI7zaz3rWuWO78jLtTeV5JFP18nnPlVQAM5q36Rs3brNVoRuvfW2ZfGt0uVJq0Don0EMjk984qPy93//ITlw4GkZ6O8zYQrDY5mbinUeglBwsupOqtwYCwpX/TfGBBNI/gBGEILHfGk4WIk2mj4lcWI2pgHjcibnZ13mbCl+795r7COAzEx2795DiOfRN6MLUHaYEiDAVlkUGFg9aV6wn5meVSAyKXVNIyrAtDyz9TI2wsqNz8wHBwdsxQhhw4oLM/44nwPTgTF+8pP3GNBgla2mmu2PBXuLC/Czbt0G6ezsNIbK9gWrQdzBQ15M6FGXCjaNAaq7fXwVAaL2MHZWZmDoMDkYKqCHtIkPQRorQuTFyqMMlLgIg9BEwJI3ABBm3IKBky+2vygboKalBUDUZTpvgEH4Q1FO/8bUjPqFoat5FmDAzHVAsYMK50XNZ+WC7LuuVm66eYNUVjdJ3+CYjE+Oakwq/K3fsQJBuyxIS3NJtm+uka52zb+1ifc1Tc7NybMBGuu/4Q7oQWGneknHgIIXB0KVpGTmMvVTpu3Ah29npsolP8fr0LxBx/Yo/R/FKpGvxJSp0CFvxYVhmStc0HKNytjEpAwO8aV8Lh0EtIoM9S3KhTMi506Xy8nnJmR8bMZAEG0RwsjGHDlWnXbArqenx9qPZ9ojQClEuEuND+qdMIBuwvf3+ydKEOTWZ7S/OHlYDuLa1/aT+srmI1aC3Cr0S1EAn1Rh5+2y0j61Cz/EC7ZhhdO2PGl3XNUB3d/uUoP++PYtgeBLCWCzqDQu/XN/AGfq1P0Y+EnKwjNxwA+pK8u3KlaYuBqhuXmNvP7NnVKar5VHHsjrpOWc2s8upUW9o6jj0KGYTHConfGGDuAJoEV9oqLsEU/YRbtEOtgBglhJ5Rm+zeoVkxTGJf4Z3xEPdox9kSpZt6FFXvqdedl7PStCdQq88zYZnp4el+uvv1F+7dd+Q6655tql9FGrdHnSKhD6J9BTTz0pf/d371MQ9DGdAQwunR9wBuFsnH+rWnQNY+wBN/XnNvwyL0b6uLm0oOGNmTgTgQ9pJOZm/5mmMpPFT8wev5sT2KT/kRbMg/MmXd3dcvttd8oP/dDr5Y47X2LpBH0zukEwJ7aFjh07ZvkBSMB8yA6HpCsqOeyrgn0ScBRM1VVSC4nZ40Mh+B599FEFpwcNILEKwEFmtsGYQfKmEsSWhCWkirMzExO8qaUAjGV8rfx5nTUzu3cmq2ZVnqQffAa8ocdFjqFIn1d9YaqUCcEYs0pfOZi0ZXYEroNAVqeqtH26jKkjhFnt6erqULt2aWxyIAdD5iAx5Aefi5q/ouQ179OT0zI1Pal5npDZfK/G2a/ggNfGS3Ll3jq57voeFcZ1cqFfAdAUq0slBYUIhFALKlTmZcdmZfBrqhUc6ezayoqwoF/Rv7X4JczabvQ1tVfRY1VoW17qx1aJ6NMKeEoAIOGgKECIiYGbi4UKbUvO6DBb5zwQ/nzlx3qvASCEbE7jn9Xy9Wn7jGiZVNCMTErvxTE5fWxOjh9ZlItntH/P0d/Z4uIMEULL+9W8th31C9EmCFPAJuZYvaF9MIeA5RlFWPoSYJY+Q7vwTPvR7tgBvAnHypu9WaZxA0qjPwax6kWfIzyU6qTl4x27UCmFWTmAdVOPl3xGGpjTlSDMrtzN7d1MegEEnE+RFCkspWma2uuv8Rwl4yH4Szzb6paSt4950FYzD7YVRnkqtY8CeOyNtGTyEPlixbKyokW+59+ulU1bahQEiTxz4LzW6aSlgYqJRYCgACLUE3VMezHOaAN0xjd+A+RAPNN2KOLEDUW7+s3bjFsfS5jxw7gcGBg0sENaxA0/irTxA0DihYnyshrZuKVJXvbd3LQu8qkP18tjn59W8M3HV8flla98tfzcz/2ibN+xYyksFPoqXV60CoS+CurruygHDx6Qj330I/LZz95vghvwwwC1Tq5+YB8wD9u+UmUHC7XT24FCiwWGlwwCtXdvyqiYJSlTIyyDBF5nTEg90DTOROA3HsZXiTROvBA/vjETPonbtOTH+aUyePwSh/6x3cP9OizbvuENPyIveenLrBzfjK5AnmBOH//4x61e2QpiRQT7LGOjjhA6KJghzyj8AEbimeLDpGF2MEzO//hKEVskHJCsMkADKPED0ZwN4NX0CQMmbDdSccQFIIq4DQQpzWvaCD4qHQBEG7JNR9z0BxhvbV2tvTYPowWAIjjJJwelZ2f8o5iAlrmZWXsNeE1XlwlSZpOc3WhuRsg2SH0Dn+mocyFeWaVtiFDS+lpQgcs5oPmCnQdi9axQHJNi6byClyGZm+Wc0ZRs31ktV1+7RjtPlfT2a/kULNFxXPiSf7aCeNOsINs2iWxaWy1Vmucl4GPghj5D30OHXLdn85fqAB8P4ys/bH3FatD8QqXWg9bHDAJLZ/dLwIjxw5+Xze21vhcnpLgwYsCCV6SHR8fl+LFROfT0rJw7oTPzMd4mUwCq7ZnTtrWVJA2fFTq0G0T90Qa47du3z86MAbxpbwBq+Aua1/64c+dO64ec7QP8BDFGULSnjxcmGn5gmhW8leRgB4Hr4y+rUhCEHwcR7s9CqorxCI/wtEjSV4UAOZ6XMEOxYhR+XXfeQpzkW5NyfmLO8CpNE2XtCM/xw8dkwfKpBosxSaMMwKO68wx0306Cyis1HnW1D6kmaRt40ngYSyy0XXv9WvmuH2yWpx+tkv2fu6Dgwj+HQXyMoQBCYY4VFdxpG8AI442tcUtT7dkmwx/poaMIG+FQmFH4oU3hI9gz9s+c4aOpkxaOtGNSgxk/2EP0Gdq7sqJONm9rkJe/ZlbWbiyTe/6uTp7YP6ZxcD6pID/6o/9B1VuUn6218EGkv0qXH/2rBkIU7Z/a8Vg+/tCHPiB/9ZfvshUgBjNCTqvMmILdp6EMgJUbBjz/2YHmb0y4PwQYvmC4KNyJj3iofQNDysyCiUWOI14iIq60PCgcEkr8QM5L8YyuSnUP4vnx3LvDvG2j5e218x/9sbfIm970Y7adRjr/kkSZ+vrOyzv+7Hfl0f1PyRWbdsvNL75VrrhiszK4RmOgABfO7DCjzBcSwaNthBCxlR0tk8/IefuHOInZy2rl1h/KNaMCkbggmJu/nk3b+BkeVmeIw16nV5DBsnmcv0FAECWMzWecOitthAFX2ptk6DW19ba6AxHP/LzfF0P42ArLa/otCoDYshtXQYs9eaytq1K7auEenYYGvq9UL/V1nIfwLTbKgtDzt8A4V8X5pSlZLD8v84t9KtSVCc/PyZbtVbJhc7UoxpO+gWmZmORMgwoE5eVaXRpXSYEVX5cvyKb1Rdm6QdOt9dfU1dWUAx8q0c1JhVodYp+CIAdMsQpk4IcVHrbC9DmfZ/Unp/0M0OjAx0CSKU+LrTLLmGh5SqMKgKYsroIK7dOnB+RLjw5L3wUFkZM1MjfdJIsL/gaZt6nlih8jBD32fKaEeucuoMOHD9vqwetf/3oDxw8++KC9Vg0Ios9AhIk+grAl/O7du80PCorxyyoHAA2BCDD2kXwp8jqKuFOw5mbaNEBE6sfrGT3GodW5KgdDKZ8wZ/hG4u7+UzOPRKep6o9vF9OXLQlVmpqZ0QHIpidmKPJj8bqV+ffuoOWwNtPW1o5l35jTsrAaFNthhDPeR7qq+Nhuc3OHvO7H2hTI1soD9w5q+wxqHH42i/oAvAQAwY7nABKkSdugWOkFDAVFHYbZ69YVRF7IB4Sdna/TMmlO5cTxk8KFqlCkuRIIYUffAhjTZ6qrmuTqGyvl7tfoOJyplE98oFpOHOFlh1Gd3LTIr/zKr8nLX/5K27ojzqDI4ypdXvRttSJEUb9SR6Sj/9Vf/rm8+91/YedQuK8lBr4xCo3D/8yoTMDtbUaFPx00MDkcGXgIWKtgBl2yOgNTYFB5XJCHJT7LnT5gtqYhHjQNC2BaWEjS94BKPsMnfV5ztnxq8h4fbjAFi9XyhTnitnAWg9gbTG3tbfIjP/Kj8ta3/id/RRu3NKFvGEWb/M3f/on8yR//qZw/O6xMrl42btoke/bssYOHGzdukvaONltuZzVldmbaGCIX0AFYyCbbD3znq76hUapy1QZEWMYG1LAaY8xZ69CF2Kx9dd1XmBZcKegB+BSU0bHtZFuVmjVWdrgPCIDjzNHfXgGg+OyRtHjdV5msMj27QbqqRuPR/KkQRQ2PjFgZeSOQlZze870GisqUR3JzLp+8aFAA1Nys4EdBECtKNTUOhuzDj9p21BJgjNlsoTCjaQ1ooc/LXHFQ7Salq0dk0+YKmZopyZkLMzI5xYyXrQbqGKFEf+WulKKsWzsrO68olxbuAgogkygHMui0vfYX75X2FACIQUGYADQGgNSsKWjd+eoPb3/NzwOAAEcALbYiCePKtsTKWP2hLcfUT8nejJyYnJXPPXBeHn5oSAHmojQ2tMhCoUWKc2xz0LnJTUoh4OIeJ1YWDx06ZHcB0S5snbzmNa+xFR5AECtCbD+y3QXgoS2pU1YEaE9AEzpjFMUYAEAAPOlPnAOKNIOez1d4pj5xs19ti1Q40y4xNimTH3zHjKKeCcM4d+XgJ5lEqRt8xdzVPlahQycC0rA86TNvrOHfeI4SaYZu6fGQ6EzIzMQ/dkv2lqE03sTejZ4egIhn+BsTRCIhFHXFimqpWCsv+Y61su9FDXL/Jybkmaf7NHv+kWXAQoAfdIBHAJrIB/HQnoALVvmgcFvJpwgX8eEO4QeeQRzETxyA2UOHDhvYxS8qgBDhIw7sAhTDg+mTL37pgtzxyoIcOVAt93+sXPubguupMdm37wb55V/+VTsfRDzkBYp8rNLlR/+qgBBFyXa2eI4iZgfEpczvfOc75O1v/51k6ZUDnBpO3YxxqNGYhD7zxwwI5hVhjdQ/DAMBSgDi5pkZJOFtBUl1P/+DH2sAM3OZV6HgjK62Tpl6V7ms3VgpPRsqpLm1Qurqy5ZUBXfFaJyAI5KfnRWZ4RMIQwvSe3ZBzp4sSN/5BVG8YPmrqkYYOlMiDzaDS8pkdlZGBNOiHbhFMLz5zW+Rn/zJ/8eES9TfN4qiDh/a/15557veIY99/ozmnTriTaYK28YDFrIJ6gAAvv1JREFUmKH4NtdGBUXr1q9VJuPMiddlJya4iJALzTjoOq11U2ZL5+vWb5T16zYowGixNLgCn28BsQ3lq0wICA5DA05RzDgBsN4vKioAOjBEGCNba75cj8oybAhBQ5/gFmZWh8rLVcDO5i0ehO6cgq+zZ8/IhOaXN7SqagBU6k+LT3/ybTxuNmYrLOdvo2lnqGRbzJipMnIFbPOlcQUP5yU/f05B0LC0tE7L9h3aH8rm5cgxDpJ7xyBIhbY7MhaQXFMzL13ds7J764J0t6mAUEHNmR7ASygttSYDsHHmbS1voAd/WT0BQAn4KZVY/eFNK1Z/dPasoIcVoNKCnxXCTLyaEw1N/NT9uJZlVuu3WiGQyNEjw/KPH+2VE8cmpKWdW7E7ZG6yRQWozsq9io2oT4QiCnCDAvwcOHDAQA72tIuNPzXfcccddqj5qaee0nYfVmC91QSin/HyeKKPY8aNZwQmfYnDsbZlqnZfbiREP6Z+DLBZHXo/ov3oG64jnMOcCvoIT1ZI34FPao68EmesCgVAggBWDqh8ew9lEzEiSYiVQWtCI+8j9og9afGn/j3PnidPn4mTAzgvnyoLpnrCU9D9niCliEvzBwjSeYWs27BWXvfmVjn1XLk8cO9FGR0Zs3Yl3wE4smPK0/PyUE4mJ4BUtsEs3URRTijySVhW74mL5yzhn3ZlAgTo5s1R7jLj6/SMX8Kg4IGAmMgL8SAXbDVZ+3JXd7O89Lvn5JqbSvLQJ5vk4c/MyaD2wUJhWn74R94kb3nLT8i6deuX2gMi7VW6POlf7YpQtlh0wEs9R8d88snH5dd+9ZfkS1/6og086/g+ks0PApngfrOsMgiYl0e0FAd74gxWQI3N0mBapGH+NCpzg2GRtqiwYNAuSGd3mezYm5NdV+cU+Gj8yhhGh0oGaPovLCq40QE4WpLxkQVZu6lctu+plC8+PCEXzhVUSIrUN5RLU0uZgaU13RrHhipZv7laOru4t4bvUokcfDyvA3VGTh6e13wqMKrRMiZMzpkYgok6S8vIK+KdHWvk19/2m/IDP/BvL8lUvl4UdXjPp/9E3vu+/08u9s5IWalexkZnZWRwzlYFaAzACLdCc48Sy89csNja0iytba1SxzmQ/LR9ImNSQdGcnf/hcrQpE2a0K3ctbdmyXdatXa/Cc40CE7+5OQ5Es0LESgFt58y01gBMdZUyVVaDtA4AOH442i9k4xm/gCVWFfjwIt/4yhcUhS7mpL9/2F7Xn5waN6ZaV8drv/7NMV9hylm/4CJEZrp2AFTdKrWP8TFZ8lCp4MvAg1ZTSUFWsdQrhdJRqWuYUlA4ruUflpGJOTnwrILhET4wihDRttR61axpuovS3lGQ3dtnZMs6rUcFl6Xk0DMgxlUCbhDeJGRghb4a/nBX3UCS+wMEsfrDa++zqjgHxKpPyXSEBwp/xEkYHRPCeSnaQ/u/goGLfZPy+Qf65LGHeYNtQftws5SX1kh+ulGffYUh+kcAAVZxAOi8cfj000/LyZMnzZ76DaKv0v6cCbrhhhvkxIkTJvACULNFBhDCX8SLQtDx9uC0ziII73yCCO3/K5Kt3C297eZgwld+nK+47gLewVDKQyDSi3EW5sibP7vZJldKxIkiCs60IeRRkWELYz49LvwFmMHO85k8aVvjGzM8DlJXSxNL9+u8zwAV8ajO9hcTFnicHxVg0ujxcMSAwPV1bXLlNV3Knyqk/3yNjI8x5vzSROrC68PrAhV1lbVnvEG0C+1EeQBBKK8bLw9ACSDD80rCHXsmUAAdXw30VWPsiZtxDD+gnqP9qFPjFYCligbZdU2VvPK1s7aVfc/fNsgzTw7L8Ei/8qZW+ZVfeZu8+tXfabwjiHRX6fKlbzkgFNld2bGwD7uVfla6hfmhhz4rf/AH/0Me3f+IzWgqVOBAOC8BF6JSC+yM6WQGJu58PJABY88aBgaVBLG0YuZWVOBTLCijX1suL7qrSq69qVoamyrlzHGRC2cWpbF5UZ56uFzOn4EB+AoOoMhnhcxycnLjHfPS1zcozzzhgqRGx5nKY6mtZzWhQgWmKLCq0sFYrTOuKTl5tCANjWWyZ1+13PGKetl3U6MMXCzJx98/KV/6PIc7eStGhazzvKWyae6XZncMfg7+/fKv/LoJEPLy9aZoj7/50O/JvZ99l4yOjsv0xKLUNc1LTUNJBs/n5OzhKpmdhimlDI/VErZCYHy8ngy4q6oGqNA2zEI5UOxL4Zzh4WyNlsxmiwAYiK1MLq4E3AC0ytQMMIK52uyWPuAtqmky6y2XeWXCtj2l8Toj5nApM9MUQBXnZ6RWQU9TY4eGcbBkr3LXVCto4xV7nXFWw9iZaZNvrvNvVMZar0ClUtvet9gAS+TJhGaZ9qGFcZmaOyANLX2y6YqCxnVOppWRP/Ncmc5Ia6TEm1Pqj0sRVTapLtKzdlauvXJa1nUgtFIQ5Gc8ADZZHUHhQMfNruPOyk7JgE2lCgxVCn7yBVZ/qpbAD0BogbNGBoJQlFD72qL22bIFjaZcBoem5PEvDsgjD47IYH9BOrr4unyHLMyskfm831lEkghBF/p+OR4XaLKic/DgQQM2CEPAT/Qf/KIQQPgFMBEWoYcdQDPrz0GFH3b216X9jaDoX1890S8ZO15XITyxA/QEWHbl/ojfk+DH+3SMLXTyFfaeV3iLC2fiodwonsk/b9TF6o/1Wav3iFdT0cSw11/PZ1K/+Ip84NfynxQdHmD25MW23emDWOmPKsz6q32Mcjn/8/x63skvYLatrcPOIXa0r7F+7eXylbcANOQFoIPu+VBfqnt8Xv6s2cu9HLSgs90V53Lwt5KoB/wRDhCEwq8Xifrw4gEKfTvRP0kDaIYXoucqq2Xd5kWdcBZ0klojJ44syoXzveo+Ki992Svkl3/512TXrvQOt6+tL63SN4O+ZYEQdKkO9kLFcUbgDI4r3H/5l39e7vn4R5Wx6wxZhQ1CAXeWcRFqS1Fj0CgZ7BhxU48mYPFPan6/jDIW0tA/G6yqdIyrAJ6XLTvLdfZQK1deVy8Xz5bLg/fOSe/pemltXm8rBbw6yl753Jxf9kV4T9oSlNqqRtm+p1b2XD8uD97fL/0XirZ9VlNXnoAgnS1VlcmO3dxsWykf+8Ckgiu+06OMiw9pViyIWqugFdm9t1ru+o5m2XVVvXzuU7Pywb+ekIkRBQe1vkVD/r2umIExy1OGU8grYPwjef3r/90LzrT+OWTl1Cjf/b7fkkcP/h8ZHB6RgQsqoGZK0tRelM1XannrRc4/VyOnDlbLUG+FLbU7UHQGCQMlbzDC2lre2GK1hvJr3AJY8Tt8UMV5Xy1yRq2UFAcxYWbVCIWK3+dRkufwb2HMzpfmu7rXSmuLn2mydNSNlR4ugOT8D3msqgI4+PZffWO9MnBek+c1b992q9HysBpkq3RajsqqKRmbOiITM8dly7ZyaWk/o0x5Ro6dFjl7tkoKcwgShDCgnZU+VgqLcrWCoO2bSlKj/cFXeKBUcGuL27ObVU9WfRBigBkOUQOAOO8zl09Wf4p8tymnbqwA5RTo0Ffwr/ECmvgGmcxqlEXNe6WMjc/IMwf75dGHh+Tkkbyw87ymp05y5V1SnGmXRQVSdsux5pn2pF4QaGyFcpYK8MObXrRbFvxA0QdY/QGsh1CMcQSlz8Ttbw2Nj3N4fcyEG+GzcX45cm8+RjwMda5tpMrBjgMewFAAluwqUJqOd7wor5fD7aNMBi7UjXrx7VkAPPkv2Eqn8wsNhH9W3PAfQMjseCZOiDKSW3PW/Bg3c1JD+PPtM+OC+kQMTt63PP++cqx9Rc2xQu51bAkbXyUbDY2s3Dba9mWc64GydR11hx3WRMHxgmIBsMQWqoM8Mkndhn/aLfglkx3KC/glHcyXItKg7SH4RYSFIl4o8mJlTYCs21EH6JHfcmuHkydPyPBQv/zcz/2CvO51b9AJTYPlAT+rdPnTt+zWWLaTXaoIKzuhG8vk05++z0DQiRPH7UCtC0plajAi/aPD86wROENgrPOsZoSaOuBkA4i3rngmHbODEahhZnpBmlpEXv39dQqA6qX/fJV8/AOLUphcb28SvPJVL5Prr7/ezjT8zM/8jBw5csTiQEgvCWcl7GB+DfVtcvf3FZVpX5RHPssr3iVpaFIApKqulrMmZclqj8jH3jcpYyNc+8/gdYHKoMzl5qU8NyTdGxakex3f5lqUrTur5ZobGuQLn5qTD//fKZmdUmGbg6lpYRjomodKBUOcj+CMze/+ztvltd//b4xZfD27TdTfH77jl2T/U39jM/OpcZ25zUc9F6W5oyRb985L65qSzEyWy5lD1XL62WoZHagU5ZXkmCZScqFiRTAwwEoZdQHD1vLRvCoweAMNf1YOK4oF/gpkHo0QTNSTVYMmbH3EjGpKBEx7R6ds3bLDzjjRFs5AneFWquKeIt6AQ7ghLGrZhlPmzNYVn+QALNnKFQeKS2OSnz8vQ6NHpGttmazfNKz9YkguDnEuqEJmJqo0ey4kVO5aeStzOmvdOCfXXzUv3W3aTzVPll1MCQjKKvcBumTlRwEO4EcBSj5fJXOz6Bx+5u0ZPkzKpyIcKBkA0oHitVPUqAta16wILEr/wLh86Yt98ugXxrVfLkhLR5m08NHbfI/Mz3HLM3XiIen/bA1yQSFC7tlnn7U3vtiupB9Tt9BSuymho/iu2969e23lKFYJwi0UZ31GRobtLT1WfqI2vhoiaV8l8DAhNB0cRL074Fm+AuRgKIRnxAVl8+Zlws7LxjNhffvGL2Jk+4a6QMVKStRFqvQZMKR/8KKkUYjY3Cxt/Yk8eJ3SI/CPO+Ne/yy/akv86oWJIl6tf6uCNxogVX/kE3+EdyBEG+nkq4IPxzbYm6i85YV/8riSsGcMVFRUaRzz0tQ2JG1dY1Jdm5cThyul71yrjolarQsHwNQ1RD0AYqgD6oN4aP8AQivTIix9DGXjTPsUYXkmPHr0G9Jw8EoZtUhaLvxGfbOqjIpzRBzM37Rpg/zkT/7U0moQ6a3StwZ9SwEhskrnWpnlS9lBYRcD54//+I/kD//o92VyfMK2Iiycduwgu/sHBqBmBoHaELn547VtYyxKdh6IvOgfadgyr4IiDizvurpC3vDjTdLYLPLwA+MyNFCUq65tkaMHNL3CNfIrv/w2ue66ay2et7/97fJXf/VXtnTPAItBDcFcoLq6FhV61XL7d4zJY1/okxNH81JXX25nguqbKtS9TK5XEHT4wIJ88kPTyhzKlRH44dq62jpjQJxDWZhflFz1otQ3T8jhZ3ttRrnr6koDQy99dasytkr58z8Yl8NPFiVXpbMfgIPlQOuPGZ9WBWcy2Cb79V//TZ15d12yzr9WirZ75zvfKX/7wb+WmdkBBXZaF/N5mZuZtw8gFuZntazzUlNXkjUbRXbdILJhO0xNZPBcmfSdqpKLz9XI8AUFRiN8x4h+gvI+AHND+VI396gAMJX5KmNlNQbQYI0OB3/BIiUO5s8pY7RyUOekiW5mVZUqDPg4JNcA1NWzPdNkjNruv1FGDNDEr9+A7HcPsZKTq8lJtfphS6K8oqj+tG0LF2R27pTsuHJaWju5r2ROnj2mddBXLcVZznAhVCgbIEikUets1/aC7N6m7a516md/PNcukxF69mRmVn5YCWILrFiskmmNc3am0sylBcAzACg5/8M2GAegNWxZOXWal/JKF74jI5Ny9OigPPHFUe2vDopa2yulqrJDFmbXyOJ8jYbxsUx/px6YydP/WfU5evSojYmV4AeFP7ZZwj8rRIAn6tTbOB3PtD3bGXwfanR0RP36SkDESYV9uR7sfVPTxl8JPqD1q+PSLlDVNmOMRltjBgCxCosZ4RhuKF9BSCK2+oZvkAUHD14+Xv1n/KYXAWLP22qsOiD4KSNh2YLHLfiPrwSRT0Azba3mJA0IN8KhLBv64/Xg5YLcD/0XO+0gam/bYmrPM/YRjjICggIQsYLDanqkw3ZxVVWtgSC+jwjwoB5wRw8iLl/l4lM1ZXLNzX1y7syUnDvRJqX5RpsU0H+sbKqYbJJhwsWKEPbo2AGI2SqPusmS150DL9oKZ26Vxy9uUY/UbT6vvGJe+2ZVUYcNn9rR9lvkILeOVR2btBFlop1oFwD2m970o/Ld3/3d1hdJ2+t3lb4V6LIHQpG96FRfS3bDLwPvwQcfkJ/92f8mp06etLdxIHNXhcBigCMWbIYD47KAPgPkHBDEYFnQZ/JCWGZAi8oApmcWZOfecvn3/7lFZzGL8oF3D8uT+2ftfEZzq8jaDTm5+7ta5fzJOjny5Br5Lz/xMzaY/uzP/swYP4MYpk78xB3ME0HQUNcmt72yKI0dA/LgfSM6M1+U9jWV0qJAqFXVldc1yMP35+XTH5tTJsEA9becYECcoWGWwwyZNJi9cH4F4XGh97wKrmm5al9OBWuVXHV9g2zf1SDv/v8m5MF7XGDYjIiymhnhBwAsyR/90Z98XQ5QU1Zm/O94xzvk8ccfl3yBz0TM2ve+uCfHoRjbMsoEtd4rqxa0fnU2V7cgXRsX5Nq7SnL1rWXS3KngZ2ZRhi+WyfkjOTl3qFYuHK+RwYsVMjVJWGa6mk+i07isHZXZqYuWT8uomNMOj6uC0bEqph4tnBUP5m8/PCSCJPkNor28i3r7mWAkLhOQvH6v7aJghzrj1XpWIzl8bd/B0v7ImSFnrhygrlbQxFZZndTUaj+omlVgNC6Dwyela92AtHeNqN2U9A+JnDqt4G+Ic0uk6yAIuaLNLF3dBdmzc142dovaad4VCCXF0R9+KZX2cSwVAC0sVMgsb36x+jNXrYKgQe3qtQ9xISJnKxB4bBFo+aiiCv90B/U3MT4rR58bkEPPDMuJY7My2KuQKsdljdVSXdmlYq5D84fA86TpNwAYhNLp06cN/HCAmeeVAoT+yxbZnXfeaW4IHmhl38ONtuXNQe6FAfxwtcKXJarFasWJpG1VQ+uF6H08Amy8HWP1x9vYdeoDd5S7o7RmNayHcT88E7+lqJG70PUtHwc/fOOMdvAbkFm1mpzk1mvf/gEoZYGTr8JEXNi78M/a45/43a0ES3My3fsMf+rT/JNX7Mmn5ZX6oR7UGl5AGXCnb9vYsbpg+9R5A27EAz9rbGyRnp51Bhggj9sJP9SNgxK2savk6psG5cTxAek91SEN9To5U+/k2+uI/Hjm0QkPEIKXhR/eAK2vi8mfr6JFGNzx51QuVbWTUtvYLxfPlyvv6NBJR52WcVHt8jrGZmTD1hlp6eAQdV7H16L0nhOVA+UyO52zYw01uQ5pbmmyvnj8+HP2oeef/4VflCs2X2F5i3RX6VuDLlsgtLIzfbXZXOmPwfeJez4mv/QLPyfnz59XZuODEkZhQxoGpQOOtGBsMAUjfbZPGCjQwYqB5HJQme0ig35RZqYWpHu9yFt/tkUaW8rkb/9yWJ55wgGQjnHb2iFIfWOZdK0tl1e8pkXyM03y4CdqZWochu8rFIAUBhTMLwYvs6SGhmZlJjXyyh8c11nSoBx5ZlYHX4V0KBDq6KpUAFMv9/39nDx4L18TZ3bigvaqq66SDRs22LmKixdZ/fHzMNQFsxVmTACLoeFzUiqblO1X5uzs0J5r6mXLznp5759MymfuQdjA4KkRKkhMcCNk7rjzLgND3O/zT+k+lA/h9p73vEc+8YlP2KvPbL/xxhXfayJGXh9nhrnEwJJ0XNMfbYyKXEnrfUG27i3KHd9XkptfViY6+ZT5/KICIJGR/nI5+1xOnnuyWk4eqJKB8zkZHWaLgVUWwFEiOBIFIGYrkj7C+RxfkWCmWxTu/iGPCwt5EzRQ9E/6kOtupp4RFPQnB1YcxNYZr4Ih4q/M+WySg9PMKGHedQ311jYcjq6py0lzU532G81PzYzGNaXtdE6mp/sVBBekrnFEm2ZWzvc2yoVziwocVUCWHMRpUhq3gsPmkmzYmJcdVyxIR7N617yFGPA+jmIVSEGkMvg5nfHOcfC5CHhu0rJWa7/kcxjlWmbt0GXMhlWoU2/lfBS3XIFLXp59dkCOHB2U3vPT9q2vkQG1H+c25zrp7Og2YUg9IISjviDqiP7O4WdWf+gPCLVQMTHgpnE+aopw4znb34gv4mG7i3u//MI7Vgdo08Sj6gj6S5PmST0auMCfKm+35dtcpIPyNB0cub3nwZ9TP7hxuB537LGj+L695m8j0d4c4sYvZbD7rrTc/tYalz36OUQDGRrGlffVeKZeTfEc9qwWWVnwy5UOtB+r2oBCrwfPjysD/PqH2cCOliH84Bt3+g+XXqlVUibM2ucomzp52qowq3+ueejo6Fr6jttKIm/YWzxSLTv25mVk7LycP8E5uXZNw3ku9YkfFGGoH/hl9IXsBJJ6IO2Y8Pn4JXfe3/BLP2OiwWSxvGpUGlp7daLKgf1aaWwu08lYSYFOhZzTSevQxZwBH16XJ336BNvUrCLFCuSJE8d0vOXkt3/r9+Rld9+d5COVXaGv0uVNlxUQig4UWcqavxJdyh+d/+Mf/6j88i/9vFy4cN5nJsSpA9b651InTZiA+rdD0/pnV8RrlAwsOnz4ZbDNFzgsXZTvfWO9/Ns3t8jBx2fkPX86qLOLoqahnvCqYQ1gofRZx520ramQl393k3Bh3oMfb1ZBXSezc3wOIb3Cn/QgBl5dbYusvyIvt7xiTJ58bET41lb3+krp7MrJlh11cu+HCvLw/TALX6plhs1K0DXXXGOM9IknnjDBQP5htBGvzz4VDMmCdK7rk671RQUQORO8O/bUKEOokXf89pg8+1RRmVKlCr9EAKhixWbDho3y7ne/V/btu+6rbp8g4iFff/EXfyGHjxy2ywa5zZnX3LnDCPDDuR7qEEFgs+Bk9SabVhiXrNTQ1L4gu64vyU0vW5AbbluQjZtFKmtEprXos/MKjkbLZPRipVw8oeDocVVP5eTCCT6DAfMnfoRKzNIBSzpzNGCkYEXBIxccwgxhhPbph3neHMsr0wdozrsQ0TB2UBk9p8BEwQMgiHAwX5S9is+qkDJkXpHn0sSGJq4GKFe9pKCoXJqa2VZQBl8xImMjozI7U5Q16+elrbNf6urHZHCgTU6fbpLeixPqxqV0pFOu7VWhs+lyaWtTELF+VjZrmKZ6r6RF2/pCAQZh+tQxgrlWhScAqFoBUYXk51RoKCgqLbJVx1s1Oi5s9Ufrca6k6Y7LM8/0qz4qc7PzKjAWFWSK5GcRamzLVWp91RmYzQrVEGopaKgwwMk2NUKLOsIP9Y/CjJ23h8cR8SAM2apl24v7o7x/J+XUNrS+Yv/RQdweIo/0KLZzsAO8er4Akt5WmEPFag7mFNSk7qG8TGF2oOBhLVmzox9xHgxhHa+708eZCDFW0SmvAZploMftrFj6E0Lf7dyfb5fBt9geUzsLv6A8qUZLq+09N2Nu5Id4oj6dkrrRZ/IffrDWWBIgpGUjDECIMmr72Wv26mYrrEk+Fsm/huvqXmdb6JQ73CI9zNQBW2LtnRpXTa9cOKN9uLzD+nHUIUTbUjeAGHg47bOSiC/bBpZrK6P3IVaPWHHEH/ECQG0Ly/zlpba+TCbHCzqW6AP0xTRe6pg4yC/po5hcnj1zSs6cPSU//uP/Sd761h+3N1jxm9ap1+cqXf502a0IkR06z1ebrfCXDQPzpfv91m++Tf7sXe/QTssrj4pEkj4JIzT/9uTpxTIvy7swIrzyOrTNhsxeB4S6cRCaVaD/+qttMjpckL/+02EVEGVy60sbZf3mKnnu0Kw8/vCUDioYkDI/HVCMZz+UzZteZXLbyxoVyNTI/R+pkf5zfFcLAIQwgwk5E2YLYqE0JzffPSS7ry3KoQMKGBQIrd2Yk60Kgu75YFFBEKApJ40NtdLe3qrl11n9HF+e93s20GEiDM4l0rSUNUhre73svTGnfqbk9IlB2wvfuqvK7iG66Y5mOfZsSf7qjybtHiPebjIGoxnl8xDM8t7znr+Ra6/96oEQdQw4e/e73y333nuvzeBnZqdlakLLlRxc5WZom80aM3cw6qtCJrY8okxyl0pam8hW4gA2HetLsmvfguy7Y0GufHFJujZpWyuPVH6qaXjgaQVHZw9XyLMP5+TYEzkZ7tUGg5FqfskW1x7QD+gTCBbeHvTzPKys6ezVZp4Ia63zIjck60xe8+2HSJWpVvHxRg1To3o1QKVSqmsBo9wpVKGgs1wBUIU0tZQrAKIvav6mASMqSMsLCk4LsmGz9rm1c8qMpxVkzGq+muXs2U1y7OSwgoEpKV/kDbOcgiq+daaAsFGkpVVBU3tBujq4Bbdam51VBwUrOuPNs9JQoj9qB9XZLju/xQIrQ3yUtEaZAl9r136oVUH+Z6YW5eSpCTl0qF/OnR+TibGCDA8syFDvvIyPsnWMcLQqs3HjjcQYswclN9AHssSzhdHACFUEDCtm6Lxdx+Fx3v4LMEGfmJmZtVXDmZlJ6ysIMsiEPn9Jp0BP+6bnh3EAQKDtGe8IN4RiVmfsMQ49zRQU8Ozj0wFOCFzLu5pd93D4wS/J46ehod4O8QKCIF/p4ZBuUceBf2IFIW99TANZPhMw5OVgTHh5wt1WX8wuDWP+1Y4xE2EZS9XVtdo+5Srkp5WHwdvIJ33NAYN61IxSwWl7YGe1xzOaOnj7ed0BgPxtRurDxxPp4YMtKla+1q7dYGe5qIOVRBi2wyrKq6SxdUKGh6YkV8EbX1yWSPIeHzyMVUNWjTEz0evs7LC2ijLGylI8R7vhBzNhOcyMO/0KIBqXo9Im6ISnLH67vJ87gtBxCwCGDnF54qFDB+T6G26wM5N79lxp8UNeT06YI0+rdPnSvzgQeqFOcalsRCfKUjb8pdwgOu5HPvJh+dVf+QUdABd95qFBnAHqINFBbIR/ffYBHTNRloHLbDDH9lkw3MnJBbnxtkr5Dz/dIg/cOy4fff+4XYyoslEHj/ISFRy7r6qR2+5ukLaOSgUvM3Lo6Wn1U1Lhp0LRwJAKDp3g7tpbI7e+pFE+96kFOfxEk8bRpOksSmdPQZraZqV7Q0HWrMsbMFmn4Gd2bl7OnSxKTW1Onn1iRr70cF7Gh/gOVbvOROpUIM3K+FgKfIIpZCn7jIBpqG9yYFA8K+3d07JT897WXikbt9QoqKuXd719TB7/Am9jpMweMIj5Pe95v9x998strpXpZCna6gtf+IK868/fJSdPnLQ8cogVBZNPXwumHv1COFZYXBg4k6f+Y0sq6Msku0QBjJQvS33ToqzfXpKtVy/I9mtLsmHngrR0avvlYLoisyrwuY17fKBcRi6Wy8RQhYz1VWo9KzDRmWKJczLzCgZnOZ/AN78SgaT2CnOU6dfo7JaD6gsyW5impa3uAMHKq+28D6CoShkq1xVwGVtTc40yd7bIeFVeFBBxZ44oQCqpUJjX/uegvKw8r2pC4xQZGtgsp88ogx8ck8Ic/Vdn0grGqxW01NYheBVcNXELOUKC/ql9uiJdMaFN+MAmwJkD0rwZtrjAaqkKJraCNH86eZYTJydt6+vM6VEZHSrIyMCiDPXPy9Q45UbIJ4JT/zQLxGzxQ9kxjjmEBER/wc6ETwIYgizUirAQgo1xbOBDnxmbxEP/gWgHykdcYYd7vNjg+aUfA3h8mw/BFuDHD/7SxwMMuOA3NwS/6g6E0mcfE6k/dyN33CTO5KTdDu+SBqs/1AHOrEwMDQ3bq/ux6ul93flPjF9XXsa0fK5wc12VutvW2JLycWPhND4u2LRVjFm23/0SQyrR8u6xutnynpDGHat5kLu5vwBCUSf8WRNa3cPf6GsVsm5dCoSwhwjv37Qrypbdc7Juc1GOHqiS6bE2qa2ps7xQBngEq2N9fX0GFAkfW12UhdUX4qVuATPYRxrUJW4AGgAQ1y9A+EERhhUhFGbiY2KDG/2DdIgrwCn9Djs/wM5LI6Ny9Oiz0tnRLr/+tt+S22+/w9LLEnGFTlzxvEqXJ33DgNBXavwXcv9qspP1s9JMx+ZczFvf+mPyhc9/3pbpmaE5c9Q0WQ8BudiTd1T2uX3VQW3035iW+meAB8OZVhD08tdWyff/cJt86N2zcv89o+pvToWGgiuNjpUfosWsY0eFUJlcfUOt3HS7gpWaMnnumVm5cDavCYq97s5bXA2NFXLDrQ0yNeF3YFyxvVo2bUWYVqpbpdRWcx7Jc1rHmQf9m1TAdeTQnPRqXPPFSvn8J7vk4OMlO1SJP9tWUmJgUjZUmO1tF5i9+dQ/LaMBp/I+ae2YlPVXVErX2ioVxhVy/c3Ncu9HZuTv36NAToUth3BtS0Pjmpgcl3/7g6+X3/jN37YzHNk2yBJpwsTe9a53yX333WfL04CcpS84m0CKTyE486beyS9v6cHIvP41v/rjKgSqlwJ6geRfkDRKKSmvRrZwKWV7z4J0rFuUjTvmDSh1XVFSMOrtWtT6nlNwND2mZRkql8khDmZrHS5WaL2Uy/S49pEFZZxcKjhfKZPji9LRVSY79iig6cgrMOGyzCr7qvuCvZJeYSCoto5VNlpBM1LGmRYAuLdfLWeIdMZqqw6AGHWTMm3vxSkp5htlbGi9nDk7IaMjc5ourx5rnAqwamqI2++Vamgo6XMIZy2oxR9jgLZBseqkYKDCQdDY+IKcOj0hR46MyLEj49bHBvsWZGKkZCtGbPNpC1kdQtQ78SAMIdo7CDPtSRsiTKz/GdDQ8ZEIOtqc/NEPOH/GtqELXxqU0cd4cgFDWA6VM0nBdak/0Jg886fp2Xf8NG6/2sJXbvycj18l4QAIABZbVz5WIM8/di7gUQhG9+fAx+sz3DF7mdFZHUTw8z05hGyAGvxSB6xs9Pf3m4An7+7uICiUA5lQDgro82n/R1F+9xN1ANiL+Dycx0Wd4Mb2Ky8gcHjcc6ykBrLvE76kfdLqNze1tfxDpGV1oc/o1E2FBsA7/m1s6gP8kzpav2GTvTGW1hH3qunEp2ZEutZp+y+0yvREs1SW8+KAMlB1pw7gGdQVimfaDUV6PMMz+H5cABjyhR3tEf0N0MJKEPVNPURbZRXtSZsRB+EJQ5zEBwUAgix97TNM3o4dP6JlLNqHVb/ru77H/EFRTijSgKLeVunypctia2xlR1mZpa/lmQ79F//7XfI7v/PfZUQHVHRsFEkwqJ2p+WwUwc5SMof78GMMCL/6BzPBNDmhIOg1VfJ9b2iTez6Qk/zEDh081XLmzCkZHBpSxstyqgr5eQUjOnPnsjgdXwqOiEOktb1Crr6+XvbsqxUuPhwdYmuiZK/Ad3ZXSvfaahWWMOgyGR4oKCOYt60Utk2KcznpP9covce75eyJRl+JUGY2PTWn+eLuC5hAuiyMitUU42oIoyI3sE7ZVhTfu+JsS5kK31wOpsSlZ5rHtkqdnfGJjpw0KkC7+oZGeXJ/Ud77jikZG1nUevT6QjBxC++rXvVq+YM/+EPZnLwlERTtWMgX5N777pX3/PV77Ds+ACCYiB9WrLLladoAgeiH0l0Q8ByMj7dl2E7jQkdmttrSSRnNZOnQTkHZfGSsn08Zb04WofYDB0kABy5w7FCAtGbTgnSuV3CzriQta9S+gRUk9a74RatV8rPlMjel4EjNOeWH0+NaP6M52bO3Ttau5w4SepAqbQpEhraS5VO7nfVH8m9XFeiD9Uc112jZa1klwx6grQBmXrQORGenpfVy/lyZnDs/aUAsVw6I4L6ZStWVsdeWSX0DB3EZC/R5lvYdZJGmHeLWMcLtuAulChkYnJUTp8bkuefG5fhRBesnOfPDd+oQpMl4Ia/6x9kmbr0OEPM8svIgzKjP2FKoMgDuzUHFW4lV80agjScUxNM/qBAOjlsYMuvejaifGgSWAhrq0DqBEq9Tkx9WVuy1cQ0AD/DtDlZ8HPyY0Na+y9hPuqiRP2uOEuVtQF93v1Z+sw8QxLPmzchXKQA/a9eutQPduNvY03yQHv33woVe+9q9H+L2yRUq+jwqffZ+Hn4w2yRNyxt9HzvM5sfOOcGz3L/bJSqxh9fQBgRmrBll6gB7K5eWFQc1WvxqSuyoJ++jBoKoI+pCezRlhEjX8qdm+Cl3Ua1du074HA71CeGuvxpO69fag7bCzeucdqO++F4c57+wg1d4e/qdP8QB74hze0yusMeO9oE3EQa+z2oQoArydktVtKW78YKBv7FJnyEsceBOuqSFDoA9feqE9PX32n1Bb3rTmw2QkT7xeVxpfaGsHhO7Vbp86ZsOhL6a5MMPHYpOl6WV4Rk0f/1//kr++39/m4zojALmbas7ScdE2SDWwcwMiNAwUuxtRgmT1zixp/tOT5Xkprsq5M3/rU3OnpqT/Ogt8qNv/D3ZsH6L5eXcuXN2H9AjjzyyNODz+WkFH+NSltNBWTNjQolPP1SrkOrqqZSrrquTdZu46NC3MnjLB6ZQpe4AjrnpWjnxbJM888V26T3dIAtFnY1UwuT8Vfjp6RkDFQiPWOqm3OQYPcDf2ESflMqGpK5xUlraF6SxqUKaWjlYzfKvll+D2LagMTtlkvY2lQt03iA79uyCnRMaGgAIOXiE8cFcXvt9PyC/+3tvt4PTQTCwhx9+WPbv36+C9Tnb04fYCiCvwVCob8oBoGP2ClGGaNsActgxu4TZYWc+aRtT5NjDQtqyiWm5/SXpec5uYb/pT2JM0+I+E82+gkcONCsoaipp+8EEte4K2oYKZOuayk1Yr99SIzv35tSfh0Xwe6z6rMU0Ya5ZJtcOluiPGrf2g1rtK7XVCnBsWw1/CoRKRanPtSgwbpHzF8bsDNpikbtZtC1ttUPbnRUhBbb19fOaLw7uc8hT203BUllZThbLeDW+KH2DU3Li5IQcO6JC59i8Au2SjA2VbLZOneu/5ccMGSL/nLVDSPhKBlsg7kDfYBUEN/oTbUk7e1tSWv1L2hqyNPQHAZKfK8jY+LhtR9NH+LSI9cml9AFVlXYPE3pJ42Tmz3kOzvwQB4CHvkX/R2GXVWlRnAcEwOGZvEdeQsfdn90uwji/4a28Jnszk5usQ0jTlwkD8fr+uXNnTTAHj0KPVR5XzwdBsdIT/ih7hMuas6tEqf8kDuIzO5/c6Y/Vv+fB28LaNyH8L5WPsmJHOHwl3rwOXIdvGoBRM9dD4NPymoRxMOeHpfkmnPMmDwt53E7UF/WHHiAIfrESBOEePAQAxCoO+WXFB7AFEKJPUN9xLQNAyLffvV1QXs7UHHkKXkW8dnhfwxNPbKHl80XN20lTb3zjD8tP/MR/toPgWpqleLLxhQ5lzat0edI3HAgR/aU6QiQbbtlsZN0wZ+OI55WEHYMHp5/4if8gf//3H9YuykzY31iw2YxGEXvb2DGIWULHbMxEzabrM0CJsyCd3SX5+d9tkyMHauTR+zsUYL1dXvKSWy1NBt7HPvYxuwyQDz8yUAnPwGXw8AoxAKeuaVK27hmVznUFFVBlsqYnJ00tABYFP1UlO0BdKjbLyUNr5PCTrTJ8kUOVlcpSiraKMzHh52lgFKS5kiiz/pqZ9KkrZyS8oq35qKtWIFQmPRuKCn4m7XtlIyPc1cNKDMJdZ9t1/pX7DZtzthJ11b5GeeLhovzNn2n6o+qnSuvPGEiZjI+NyZv/w3+Un/qpn5aLF/vkc597yO4DIo/ULeWHiZFX8gyQAfj41hjC09sT5s0sOeqMGZm2uj2HgKBtEKbULXasIEQcuPHnRffyG9HQXilLtPwpQzhE90zCLPObiWdRAQlRs8qixVR/+qdliK0ntjuJrL6xwj59snl3pey7U+uzVYUDgsyi8vgMbCdWFqfGhwi1WTIrO1WcKVMbdeOMj5TKpaOhQ4r5ahkYHJX8jPbreZ21aj+pYHtLAQ/VZ6t77VzEycoPb8QtSN/AlJw5Nylnz83I+dMKfM7ymvuizE5St5YdzY/+LGobq2ZjTf8tb57dJUrrW2fRNdXS091tFxzS32kXbm8GqBc4qK+Rcy5lalqBsPY1JiRBpIFABVhPTk1bGPoDApY3zkJ4Omn/1MIBSgxcacUB4PkqPwAQv6gQcC7kkqAa1tvMhVRMgNyPC0Vf+fG+HcAHM2ENHFh5fXtp/fp1th3MQfkALbgz3tjujS+Z81ZRhA3Q4gAmBSweNuE5y1SsTqdhPI40Llc8kznGSzJm0DW833JPttWfuluzqbI2QFEXFEsdLA6rI60DtTcHwkL26HZY8wsPpd3SutYxa/lK0lFf5KepsVW6u3sMuFyKCBc6k6uLFy9a+1KXAYBQPDP+IQAoEz3qn1Uj/PP5DvgNKzbwm1htZpIK34l8ZvObNfNGGuG4z8hu8m+osjNIvNnJBaikxYWWhw8dlFe+6jvkLW/5j9YHoIgLPRT1iV0Qdqt0edM35bD010LhPxvuheJg8PyP3/td+ZM/+V86q5i0wYFfmAmjGMaEgokyUPysgq88wER8HDtjmC+yBbUg/+kXm6Srp0k+/O4y2bT+Rrnhxn3G7PgsBvcSMZOIjm7hdGACANAhDsE2N3dKS1u57Lu1X3bsLUh9k68ATY+1qFDqkcELXTI9XkfiMpefUaYwYoyBwUk8xPtPGUyEs3Kp7swFsMGr8/7GBAdoF8umpbpuQtq7pqRzLa/RKzirqZAr9zXJPR+YlY/+Da/3s0TMYCdShG2j3HLrHbBEKz/1TPzkET1mZgAj3GHuMEbCwyDID3YwU5gPDBR/AXaIBxX5j1UFzKyA4c/fTLFS8kNhzWRZNAc1+X/6vEQeZsm//SXu6teFv9pZgZ3MB/ZJOm7Do/5iUK9sP7G6w+Ho6lqtp2aRTbsr5Io9rNZYUK/DBF1Y0MRs9m7UqBKmqnXF1kcD9wkp0GlvbJDGam4Bb9G6BWzMantWKOMGeKvgUCDEZzvGx6al96ICn7PTcv5sQYb7FhXMan8bV/A+p/lepA00Oe3v5Ju0STNJXgkTNkmW9AdBh5DlEPAVW7bIlXuuNAFEPrmfhi/506b0Me7BYXycOnnKhJNtp2hkJsR1LBImBMWcAlv6C/WIAgxzbsPypIoVIH8Li76Sgh6U9zkEGnWlcRLAiPRCeZ8Lf5jNfwJ+lsInYd3O4/D8KNjrWSsbN24w4Yh/yhnAhHDcKsxEaHBwyOyx8/IkZc6YHdh4eAc6Wd2Vu4WZcF43Ho68uf+IE7fwDz9jrFgcqmhk3I3QtGz+MWF9ULOWXK2T3m/1kNhZ5Gpeqg/zbmVDLQNCqiw/eCKYmgHFDQoimhqbladws3SN2mtYHR948vL4zd+c5aEPeLy+jQkAinaGBzL2WQ1ilYb+0dBQI+fOn5G62qalc0icPSQe2om4AVbwCuLzdvX2j3TgOaw+0a+rqupl4zYua52Wi2drpK6621aHSB8aGR6ye4Je97rX2wd9I66lOtBnFPUQ8aOv0rcGfV2AEFG8UKNH9CvdXyjZlfbZ5y9nZuBwYPjf//s3yGc/+4APKO2gjF7cGdz2n3RSmCYDjE7MqpAxB4/M4pwYn5erb8zJW3+2WR76xxp5en+NznY5oOwDFhUgg86PGd2ZrW+R4Yd8NdS3SNuaOdl5fa9s3qKCLH+DDJzrkLFRmNe8DsZx6e8fsMOBDM4Ii/p6EHnMKoh8IlhQOZ1Zs3pU31AhTW0Lsv6Kguy6tigfek+fPPnItFab1q8KKGZHXV3dKgC7bQUglq6tDrUuWfEBvMF8yHswIPxRD6TNChBlnJlhhSi+mYRE9qqHgeIHIg1AG4ydOJkphyChrrFje61YTMCS2nkjUm/0yaXmTOqSsDyYleERHs2LOnh1q5/woHZJcCKwZ6dUx2TxGKAhpMdjq0baDRpaFAztrJDOdVrXVe6+lL5rFi2h+UFYWDFQ9qxqQWzbdNOmWtmwrllqVaiUlXHwmvoE+OSl7+KcqlkZ7M/bN73mpsvskDurmpxjsi/OJ4lE3/Lyei5ifFCiKKYJN1UIBM6C7dmzRzYoIEAgzVvdO3AF/LAacvToETl48BkDBHH+I4Q8bY9fS8Hy7cINoo8gWKM/2dhN+qabFcRj1vgwk/cAM1GGbJlc9zgD8ATYiWf3l9pbLKqTN9wBeZs3bzahR98NcIE7ZSIfvMbPpaWsTBCPf9DW3aOcK1X03/BH3bhy+3he6T/MULiFvf5bXfJsL3pYeOdJ7t80JS2bZpF+45+qoMzuTjzk3kErJreD7BA1BvMfdev+7AUMDUPeCGar6hG/TpQ44N7ZoUByc7tOBKfl7MmSnH6uWvnrtAFIeIHH6craOgFAKMpCOXDz1aAa7Qv1susanUjVHJcnHtFJQG6z9lEO+7PKXbCrCuBFrPQQPvoMiraFV9lkSidV5WVVOkltkH0vnpXrbuGy1HL5xw/XyonDXNXArd6ztvrz+je80d6S5UyQ96foRykginYh39iv0rcOfcNWhLLRRqf4ckmFG36z/i5lzuphhlnBkH74371OHtn/sJ1lYFDb6MWPajoUbPbCwF2y0/T4hIZtXRjz0ll1saQz1QV5y083yfrN1fKJ99fbLaOFon/kLyjKhR6DwVc50hlreZnmo6IoO669KFt3LcqpZ7fJ4PkmO8DMLc3xCq351fAR5zeSqDMYBER62TSNyZXzBkW9tLU1KyNjUPv3j2BC4Z/6Js8wKZhOgErKjVtsQRA1zNnPNrG65Cs/weyj3nhGETczWd4aY3uBeIkDe/xTV/iL9DHjJw5cu3BxYYCZV3mtj6iQ8ni86aOtjbBXLR5xyDgtkRYnoSWf7q6gx4QY4ehHFh92mhdVrNRs3FYhXeuVISs4snQzEfNsygCQhgwwlNjZd5y021VVlUlLR87uI5qbKdk5obER1ce0vhT0aNVIaV4j1rL6DcYeTyQVbRdEKUnD7V0nz5QB8LNx0ybZtXOXrYbQ9l7PXp/0h6mpaTly+LAcfOag9OusnskFt2hbpAlFe1g7kJeltDJCRMeMAR1bZXBBSNvGs/cRwnkYE9b8aTy4aWyZ/kacqGw4Twd/8WxhiEuNVmZVHHYG/MRWn7Uf7RltmZSF/LEa/Mwzz9iKF3FHHCsVdCl7/VflfdSfvf8DuEjP00oBEe7ol4rP/Frf1/CavxgH6qgxWYiM2VfO7aPDAAxstRI8fq9PagezhwA8MaH0ukq8Gx/lszQAIY4YLBA+KUsQVxfYNSSKiTo7N8kb39ImPZtm5b3vHJeTR/OaD/VEnGgaKWmnbe/gJfob4JstLwPLFY2ybc+M3Pld/fLwZ0fliw92SkNdt/IWn4TRjoRhVZ3wViaNK3gFOmXKVTbIlt0it758WrbtnpejB3Ly6Y/UyYljIwrmLwj3P9162+3ymtd8n1x7zT7fckvAOHFGvJH3MK/Stx79iwChr0T4pQNlw6wMH8/olzIjGJmhvfGNr5P9jygQgiHTKXFXzTuvd1gUgxR7Hb8qQFSCqDdjBvo3N7Ng2xo//z/a1EtOPv6+Buk/Vy75Ahf/eVzBeC1uY968vZN8JVrj43K9hcVJFVqT0twxLT0b1GvxKhntXyNjoxMyPDxksxfyQnzfTCLP1Bd7+Y2NDbb87OebnBllKZ7ZMkAx6+f168pctbR1zktntzK/Qr2Mj9TYxXuDQ30yNORL38EsiBeGh6L9AEkIlDhHBKjxds0wL20b6hdGCMHwOC/EhXIISAgBwAqRHyB3wUebkmWNxnSPM4BSKlywt05glIgA3DwbPOCQRGKu5k76mCMPPht2d8JZkuYfAVQmVXWcrXFzEsQ8AVzoi4lXJRc8+qvlUgBYQLBQRtcpz5J/L5gRRluZUEOFfRIhccM+I6iwZzwYaNJnzLQ/b/rs3LnTDgIDBvx8lm/z0t60E98FAwT09/dZfAB/MhJxo4eAp44h0gsFSPEJgwMd+kNMIHx8up8wexkirNoRj9mn7u6X/rXcDn25styYClAD8NmyZautJODHy5GWhUf8un2ZHD/uH4a1V9E1Pffj/tJ68OesvYGTS9ZTCoiiT0b/DP/hHuHcnLo5+AF0EE51dSZe9YIvNVtI80+ZOQzMKp694WX14UAIog6wMlCvcUQ94ozu54gIA+/TfqZxeToE0/xoRFrTNmZJD35Yms/Jvuu3y1t/rsLemv2/75qT86enNazz/kgDnf6ATpm8nGI8if5pn7+pqZNCvkx2Xzcst75iSP7xHybk4P4u5UMNmvrCEmBiksmt9V5H3g+hssUq6eiqlptfNivX38Kt/mXywMfqZP+DvPzC+a4p+3zQbQqC7rjjLtm2bZutBMEjyVeo4I+hVulbl74hQCiijM7x5ZJ4IbcsA8VPVmEXDAMKewbK5z/3kPz0z/yULdMzGPBCNozRKnPlgU6McMWewe53jriZeGd1tr15e4X81Nta5OFPF+Wph7kUjDexfIk2BgE6jCefn5GZuTEplU1JfeOsHbDu0dl/z4YaVbXSpKDq/LG18vTDnTLYP6PgoN9WRmBIxPGNpmgHK6/WB4ICoQZz4cvosQWF8AmKMFCYAR/UKa8Lw2w4Z7S4mJPm1oJce+t56Vg7KTOTNVJbn1cGx/0zzTLc2y29pztkqL8gI6ODMjk5YWVHuKIDfoiX9oPxUR/Z1R4HN6wOzZnCDHlZOJO1YOFpX9/T9y04/NHGPtP1di2oPw7t0muoA4uHvyQu/MDE9cHcgnBz5QLLzsuoALF+oArfLohccJmFmyxuS8WTS5wTD5a6aUYuPvCgFr7fZm44u5uSPbtNxAIttVdiySNC2pUFsnCYwy/tV699YG3POmP2sRJC2ahXysxMHPDDx4EPPfus9F68qGX1W9DTaqJuiNMtsM+m6XXtAIU6s3pLxs/zlfuJfDqwCSGZujlQCnf3G8+kGnaWA9N99dHaWNuQiw63bt1i2x5sC3vbBVEeypG2OQTAPnDggJ0RpL2D0v7hKuyW6/a7zB5j9M9QvgWHmXSXu0Gel9QOFWEoJmHs/JzqBiSsv7q/OEOFmTHGJIa7hQBDamX2AB8i4s/8JnXhq3A4RX1Ss5qm1il8jPEXEwCLxzwkvFvzABiqr1sjt71ko7zhJ2blwukK+bu/WpQzJ0fUn6+Iext6e1veNWykxSoPfdPe6lIeRHPl5xblqhuH5PZXDSsYmpMvfrZZy9WofrlottrO/7AKTTz0B+76am7LyQ23zckNt88q3yrJE1+okoc+WSenToxK/8A5W+m8eu81cvsdd8pNL7pZ1nR1GZ8MnhQq+mHkb5W+temfBYReKGh0jqw7dtlnzFl/8RxmiOcsgwpzuGfdPBwzh3r5pV/6efnLv/jfNmMz4a7JVCYDjGV4eCVnKyw9HaR+tgRBqBGo3+nJefv8xI//fLN89H0z8txTnQqymtQ/d/KwajEp+eK4CvtpaWyel5bOMlnTnZONV9TKpi063dd4z50qygnuZTk7rZXcJg1Ve5RRVElf30UbnNnB9PUm4gxFGjApBjLbG7yRw2oPwCdm4MvzEG3kdtQxTAngw7kJwpcWKqWusSgNTQpmZmqUISmIKquUti7KpTPNqRapqS/I5iuPKTga0HoqypEv7pORiz0abVEmJ/JysXdIBgZ6ZXJqwtInfygogA+rQ+i+7eVtTX4hhDV5pB4RGrzeSnuHgMKfCQVmo6p7+QF7vIbr2260u/YAa3fvUw7G3J76s6jMLfoa6REXvtm+yyNISMPCEwryOrTD1mqk30QNWyrY+WNKWKi9ReOBMLi2AmTgN9rM8+kqyI3e38mvu5uTAUUmDHwmZauCnw1L4Ieys/LDm4w5q3sOAD/77CHp7b2gdcs9P+rsGbQ6gUgD5QAkyRy/SZ6yKvymyu0C7KSAxu3SMNi7npYn/EX8boYinsgPZvoPfX7Tpk22/UV/hqIcQTw6L0kBNHFwnu3xx5+w8QsRPU4e3vtPxOVaGm88p355xj4N433QQVeadmrGm5stpOULM2VjfLt/+ru/UMB2PxMEX51xsjqxenEzF8lSn3w3b569V/UZYyHqUJ9k0QCOumJnBo8HV8CVbY8pqCI/hMUPZohJA/HY8QNtg9bWDXL3d3bLv/mxGbuf7O/+okYOH5jQ9P0tO9qUcqA8GWLjfFCz9Vv6qgMhLz9g6Lrbh6Vz3aB85L18T7BV2tp506ve6oE3blmNaltTLtffNis33DonjQqADj1dLg99os4+idTXd0FmZqfsDUg+G/SSl9wte/fuzaxC1Vg9xcQ1+t0q/euhf/aKkHX8pFN8pahWuttAU7uV9lm7rBtmBkBQ1h8Eo2CF43//ORcq/qadGeIeIXWxmYsNWhvMvn3lK0Q+m2cGRVTkiUsLN24V+en/3i4PfHJcHvykOizOS3XtrLR0LEr7Gv/w6bqN1XYZIm8J9Z2fl2OHZ+X0iVmZnlDg0FwuPRsrpHtdvYxd2CWjg032dgTLtRADiwH19SBnWqmgQFDDLBD8KJ6dWTqAoAoZ1F7/zqh8kMeKEIzQ36qgvhEe3cok+A4as77t1wzI7usGpFbBzpEn18pzT16hjKYgW/eeldY1I8o42dvnLaaiMqZmGRtsl+bOIWnuGNU4lMmpYJ8ebzFgdPF0q1y8UJShoX4ZHOy3WVzMBqNtozzo5IcVClScOQr/lAMVfYQwlAvCHyr8UfeYAUowTAi/KOqQOHxViSv2/VI1/AMQ4kyU5lBDaQdSe9x8SwI7z7fnB8GAyMDsTjFDd8KcGJVsJKlH4uYzGEtEni0CzP4Tj8RplPhxZu39i3SoNwQIB3+3bNliKz+NfJBMw1EO8smqCOU6deqkHD7MG5H+6vGl8knc2T4FkRfMXmazMTN9ErPnCTsXIoT1Puv2WTfsaIMwR992c6pbKhbGTKZjH27YQbQvKz8INwBQWqaU3Go5+KAPED8vMTz++Jfs8G2kE+4WKgmLXajIA2bIw6TPkBvTMMS30gyl9vZo5PXh49XdHDzkFeBP69jgMDveyYXlxPKjeddwHHTOnqdia4vJQVxlQR2QL/Nv4TR+tUuKpImrvf2pUdvR28t1wA5hohyEi3LAczmS0Na2QW576Xr5gTfNSFtHXu7/WI189p4KrWc+ipq+cUt8hKWvxapMrApBngYG5bVb+uTIM4MyMdIgjQ1N2r/5fFCFdPYo+Ll9WvbsK0pN3YIcPVAhnwUAPbsg/X3nZXJy1MrLStBL7365fO9rvl+uuGKLjXnSQnlf/8ZNXFfpm09LQAjtq23kJIhRdPqVZmj5M3oaP/ZZv270Z7f3To454gn/YV5phz9erfyZn/6v8r73/80Sk49UnQn40iYCztLAweLxOLDLKxBi1vALv9ehM4q87H9wTJmFSMcaPkpaLc2tVfZmzuEDMzqgZmVsdF503EhTa4V0dFXYPUHNLRXS2lYufae2yPkT7Srox2V0dNjSYECh/ilk5VFFeDufw9kkAz0OfHh2IeOAwJloupIBE4GpMMCxIz8IPF49heGzqoI/4uNODeKBuRFva2uLtLevkZ71OVl/xaSs2zIsze2zkp/JycUzHTKl4KZn84C0dQ/LcG+nnHrmSpmbapCK3IJU5hR45gpSmGMlal7auvpl7dZTUtc8JVNjjfLc43tkeKBWhY1/YBFABJFHiDwCfBDWNtNNhAPulJs6IK+Al+yKUmy7RZ2hQ7G1BQBAp69EWIAVwIcPPFIPxEP9sCpAXRBfKPpLkMWdxJ/+qv+kn9mT5tuDuF0aDxR9FbfErD9u5+3u+XcBFo5WtiVA4CsztCGzWS6027hxowGB5mZe//Z+gc4KiYOfU3Lo0CG7/4YzFdQNecKP582BMv3B+5bnG/L8OAEaXA/7NM9R92F2xbPrYZc+u+AJPx4uDe/kdmZK4k6Jci5Y/+CDmJs3b1Kzn2XC31KV63MIfm8LyuZggLJywd/TTz9tfc/DecDwS7j02c0phZ/llPrDnTx7HjyOtH9lAYkT5XVTNl780s+562ZmWvsofczqPulF1Bn1o3XF5M/qGbO9+aUgRu0AQ3ydnqsPWMWJNL1ONT90W03HHrG3tnK3aDvqmvYA7ACQlspk4b0c5JOx1lDfLlfu3SqvfK3Ii182KdNTi/KFT1XJ/gdyMtg3J/MLvJ3rYChWrxmT8C/siBeiqNzCX1nTKyeem1CLRh23jXagesdVJfn+NynvzuXlsQer5MlHGuSMTlR7e89pOccsrzYW9O/f/ODr5N/8m39rq96UIwuCrL6ovyj8Kv2ro695RSi8R6fIPmNGRafJRp01B4Wd6/hnADphhzXJuHm5Cj9BYc+M7wtf+Lz8l//y43L8xHGpra7VYRjxOhPlm0kIO0tTfxmYcfB5UQUdY3Zmpig/9lPN8rLvrpPREf/a9rFDeXnyMS6l05myhmtqKrOVn8amcmnpqFSgVKnCpkLNFQYWzj63Rp7+QqcMDRZsxQMmQPoxsL4awh/+YcqxYuFf6PatJARGgIUAB4SBccQqCgMeIBPhHTjBXJwpQtFerJrwOQBuxkVIEp67Y/AP00S4EFdjQ7O0d3RJd3etdG+cku5No1LXUJTJMe5DUkDYM2bg5/jTV8vwxbXSue68bL7ysNoVZHK0Vf2USUPbqMxNV8vZI1fIYG+HzmIpg5+1AcggmAFF5AM78kr+vT5iVcIvWwM4cScJK0Xetl4m/ANmyHvYE4a+xmFr0gH8UHb8ARY4MI4bK4rEC2imuWgD6yRK+I/61ifV+eWZCXMquN2/uiMUrNf4syki1XpYEn7YWXxQMF70ePYgTql7EO1KW3GPCjcec/NtW1urtRfxxyyXbcHTp0/Js88+a28/Rf3ihygRYMRN/RIndZilpSwauV8om1/MKO9froddAHXsssrdQ6hmn7NxOYXZ/VCHmP2ZcjCmAYGsAjkANO9KGNICEM7q3togzF6mI0cO29YgKyU8E87BSRouaDnvIh/h5vnx9N0cdGkz6aN7mbQ1zOzkeXN7flyQ0+fp+3HthJ8t8/joiwaCtM/HVpi/OZvUM0rtqO8K7SeMvzGdsNnZGg2vIa3smqrF52UhflzMg+mWjgKrAJu8kcbbp6x+OrBSW+pOPdvLJIV5zY/yye4tctU1a+TFd8/IjXdwqea8vPN/zMszX1IepcCHT8dQt/A8+i59MdoYnTIU5wu2gsnKENv+zTqBqW+ola17pqSQX5Cjz4icPzssY+O8oDKtYZxfsrW9d+/V8iP//sfk2mv3GdCiv6NHWsTvbb9K/5rpnwyEshQd5YWiWmkfz5eyX+nmdj6QgglBpLmSeUcYtsfe+96/lt/8zV9ToT5oDJ0RaLnUH96YMP/6xwBmYGpgjxNdvU1NLsiuayrk5363Uz5775i8/y841LcobR2iAl/BTyPfAquQJoCQ6qjutTnpXl8jT38xL1+4r0aqyzcbYOkf6DNmRfwwnWDilyL8GINKmJab/bp5VAxMLyuCPrbCHNhEGgxkZk+YEXSkzyFnnuMG6HTbzMMFhRlQBBjgGnvChCAlHMyEPJDPhoYm6WjvUoHTKnw8c+3WIblid7+0dXITdpWM9nVI/9mNMl+olE17jsia9X1y5uhmOXNoi85CFahVsALhqxC0KUIMnRUqrsnHPhhgEKCGcpEvdJ4pBwq/1BVlIyxuMHgAAPUA+Alwgz/eCGlpaTZ/fBWcLRDyEG1AuqE8j97X6JeEQfkzdYfy9qN9sNfOZbrHQftRAi+Ll8ndl5O7Q1n/kMfjfR7w5mcnGqwMcZA96gt3VrZYJThx/Lg888xBq1Pa1seT5yvSRxhWJ3VHGlGuleSCnjx5Xrwc9F2vpzBHf0XRZ3CK/u114QIZd+yy/rMgCLU8/ixh56bgCTt27JCtW7cmYx9yP5QldMpuv/rASl8QZ6WefPJJWymjbUkv6me5vrxu3BzuK9PxDEY+w87jDnt+LIDZRVpQNj3MKNqQKzjoz7BIr5fEnxrZWvXDzDomcpUGTGIVCL/0bW8LxgxmHT/6jM4bZSOjIwqIJq1OjUjc8utpQNoitrpkYEsV7WNjRnXqlGf6mcWheSrNe1zEQZ/kfF15RU5B6zq5YmuHtLQXZaB3QQGMT+DwBx/ziZinERTPlJ8LXCH8NjU32apUf/+gTkL7ZXpm3EAYq1RkAgC0Y+dO+aEfeoO86EU32Qo58Uc68IQAQav07UFflzNCKyns6KSY4xk9OnLWLkvh35XZmD203C3s3V88ozOAAAZ/9Ef/r6r/KdM6q+f7Mb487MwVAGRMjoGqA7aoAwdGTHgbtMpEpqeK8oM/1iDf9YON8oF3D8gzT04bCGptq5BmVXylvb6xTLp7quwNsWefXJBP/4MCiOkW6elZY4OKlRW2VTxfqWANws7tXXfljCkYFf7RYerEiWLmFfEwcJnF8AxzjJURVAhqBjsCn1eEWS3AP6sdsQVF3KiV+Qszqy6AIm5rJX78svoQACzKRzodHWukpbnDbkTu6PEttI6ecamsmpfRgVYZONstNfWz0tw5bjdq953ulvGRehdiOiPkrRfyTJpckw/QIW4IP7GFBZE2TAs9yOLR/BAHdQCTtBmu2uGXvAMeAAz0hfHxCWujgs6obWarSalXo9DVlJjdIgVDab8LsxNmb7fl9Wm/lm7Yp/HyHOl4nEERP+CL9ufafxg3h9cpB+WJPsFWArftksZxBT9PP/2UXLhw3uoT98hNpMvt3nzQtLYm2XawPHjaaR7Irz9HGSyuRKhihx7lXam7mf7sYWwMvqDfeCYhD+vK00Bdiigfffyqq/baalB48/jcDC0VKSlnKNKnb3/xi1+Uvr6+JB337O2NKa2boHhOrVP3NK+u48etPD3secY+8rGcIl3lFYxNfZiemZbxMQVABmbhVR6ppZWYIUBNlQJhm0AldQC/i/q3LTHiVN4TAMjPmOHRV4lY2eETKZxthI/aqlMmLUsfIkmN1+4Wsjg0PgtfUnCtY1OzZccRPGs6zhNAlPzkbVVWlDetXdqeIonsKhCEntapE5MWxjd5YTWUt+COHjmsdTRq+fFtPF+J4uO4r3rVd8pdd73U+GBMGGM16FI8cJX+9dM/CwjFmPMVGzpODGTvRJeK+oXsfEB52KyfleasCjvCoYUdhJEDcI899qi87W2/Kk888bh1cBOaNjg40FtKlnB1wGoA/tTFzETAt6OK6v6ff7FFrr6hSj7+wSEZHSlKZ1elzlwq7MD0+s01cvDxefnk36ngnmlXAdQstXU+qBicbDMxUGEMpI8yJmGD05nOcntnQOQTkIHQY3DiBmEfqzKAARg3QhxAgyCIMlIXpIsegpJ4SJO6xh9CA4EBIyCvxINbMIQsA4Iwo2L7jLeJuFTPl5L91XUAnPstt3x2dHRKW2unmWWxWtq6p2Tf7c/KzGS9nDu2TmobpqW5fVyZZklGh+ql91SLjA5W21ssZWULdt8SaXldpTM0ninbSkX+UdQF+eSgrDN+B7kRB24ALF7jp/9STI9jZT9KzWldpHZQgKIsRV2FvYcNP+6Wxgc9P23sAHNYAW741hXtTn3TZtQ57QhhB8ilP586fUqOHD4iff19Gp6XAtJ6s5cCVOdMCOfpeJOQODxZTzvNs/1m8uR5doDiZfJn78vLzdS5P690j+eVfrN+VLP0PE1Pyyl07DyvZI8VPw7179ix0+qCshCP+/N4UkrLSVjan77O7e6AoLGxEQ3jYaPs7jfqwcmfUR536r48rch7lC+ePc4Ih12Eh9yOMrASSxvxBtSwjoXZuVlb4TAivkRf0lRVsbKn9UC5sMCedIkHnXiz7eP1H25pPt0P9v625eTktN3Xxtue3LJvBVCiDAayLM9JWE2LuJnYUJsAIztjp32Q+LT0Fg6wRCz01dpazrV1W192cJ+8Sq9hNFCSp7Q/4eYrvPPKs5xvcW/Zxd5zFp9ttWsau3btsbfB6B8AIMBWrASh4HnUVYynVfr2oq8IhKyDa4dLnvxX7QgV9h7D8mginEcf4UxbIo8n6+7xLif3k3VD0Hk4aHmY1J+HYTCdOHFc3vzmN8nBAwd05suXrZMZkOavqIMF75gZVPag5tg20HFkM4l//5PN8rLvqpeTR1ltWZC1G6vl5JGS3PMBvtzdIO3tbTbwSJNZCYQAh3kwU/elZwawM3nqBgZjXw23gYiC4QE+nDExMH3WX29hEdysynBjKisdpBUDGEKnbmAKqBCau3btku3bt9v9Jyz3O9NIQRE6aXC3CoAllppxI35UMNAgzCj8MnsGFHHQFuFMngFFscJGeYi/owOguEYZUJ00tc5KXcOctHVNyvRkTpkqX2wf0TjUb0NRBnvr5OiBdhkamNF8n7a0qB/I2xda3ieiX2R1gA7tQttGvWBGuT8/GIv/6DNaOk0v0knTCMrWAxTPoUdckOfLzyZBWhvW1zBh7/lwsBNhLLz+U+fc88NWb6wAAVzoC/jxlZ8APyfti/98toCw+LG4PEIzA36qNDwXU7q75+NStLKMTi7k0HFHuaB0wYQeZu/DocIvfcjzFn5c93hwU1fTsXMKewiD55ci4Ye2pZ9feeWVyZuNaV6IH0rDO1F3Ht7N+D1+/IRtGzLGIh33l9aPm5/fH7DzMCvp+XknbDYez4PrMQmCBzA+GbtsbTLZOH/unE1ULGwEsFg8ZlY9eGD1pY6JmLYxKzQeb1rPKHhf1JGtMmFWpQaLTF31J/Fv8bubh0Gn//lkwlaLFBixRVfIc3aS+oTXRXjAl7cDY4GoSBdw5MeYiNvdbIwyXtVco/20Wfmo9Xf6kubT4lYz8eF/TtObU55jgEwJdwATb8wtLC7YJOzqq/fJDTe8SK644grjb/BmABD1GyAIc/A31Cp9+9FXtSIUXtCzHeUrBc26uznAkT+HylL6nLplZ9wRhmxk3YPcDuX59K2EGjl18qT84i/9nDz00IPW6QENNlj1D2FpZlUMRrbFbMtMBxXREdvczLy88vtq5cf+W6tMjhflD36tXx5/eM6YVnd3hw66NVKnwj5ul2aFBaZKPj09mJwfPkWAkScGIEyBdPDDoGT1BgaIwIbxAaY4swLgIN7soM0OXuIxRqLhMLPaQzzMwDg7snfvVXLdddcrE6iXQ4cOy/79+5dWWogHMkalhMCFYQCKWFkBFBE3+QvgRbigyAPlZevMv76tQKeOsyuxauGgGH/EC1Pq7FwjtTWNUplbsJUhPlq6YfuETI5Vyenn6uTsmUGdpV/U8Jxn8q0/2oOkox+EIu/eXr6KYjNBfWY5PurF7d1f1j99BD3y+EKUlplyBNDQsBovzBsmbHFiR5/UeO2yOn3m2gE/NIq9/ZNaEgfmRI80zI+Xy2bQ+lehbQ8gAhitW7vO3HiriXYk37S7BbUyucAB/NjbXvT3JM9QWpaUvF7dLWuGGB9BxJuCGH8Ohb2bE0Gb2OHXzSFM45kY/dnJ43TKmiHKhQU15VsibHXs3LnLgDZ+HWylaTw/Dq+fIFZVDxw4aIfH6R+EcWfvV+HX6yLlRXFGCjv3kibi6fGzPA7ipi4c7PjZPp8wOD9CMTEiH6z+AGpHhv3APnHgbqt71NtSCpCDjzqdYNTxwVp199x5mqSX1oU/Rz2ZdeIPZX1Edc+3GZfcIjwmdU3sI27qsigz05O2YjQ+wa3OsxaP9wWd2Gk5NZT1W+rR2yjD3/V/6Y01/rFLaKk89qvPrlnajLWS3fBeZuBp547dcssttyo4vsomX/Ch4FuomNyFXfDRVfr2pS8DhHwgXIoiCH3H+u8LeHTriCf8MMhc4AYR3uNI/TBYoLB3P2aV2GXDpXZOmGMwu2LQwXje//732Rfq+1TAAhRscKo76flhOpZoETyULx20WMzNlqS5VeTN/61Frr+1Wj76t6Nyz4fGZeBiSXLVIlfuuUbaWjqX4mNbBiEEsCAtBhxuEIOQmQkMnMEI2ECgcaYIc2xzoUKAhDmriA83mCeKtIiXOImD70Tx5szo6JgcPnxYnzfJ3Xe/zFaHWB4+ceKEPPbYY7bCBEUaxIsin3GZGWWKg8SUh7TwnyXygiI+DuX6K9mAorj/g7rxPBMWO1Y1AEYN9Y2aZ5HhkX4DQOQf8BVpEAaKOvS2UaCgz1mQQ/+iDf0Ze9zdPgBSMN8I74Rdmk70o3jEn8dB/PPKgFnJ8bgsXmXG9upyEp/Ho+ZF2o+ILTZbqjewbfG638gDGn0VR9IhDouFtFX38JqmlheHcrYzTNA4OPXtDfrNyjdePDTkVpF+ULil+kp/LvRctzyqm/dDdF8F8DTDzvsocYV9hHfd40jNTm72tsiS1xH14p/G4ED0+vUb1BzjwvPg8T8/XiieAUADA4P2ZhiH8lPydNP24DkyQpyRL4+H6FL/KTgAbMBvYnub1UzySF9h/NBf8cP4IuS4jk/GCy8mTE1OmnC3MqkfysoZrpgEZYl0OQJgB+TV3fJA3uxf68Fwk9c9qz5xRtJczT7MXhDygo0VzOoisSEsNvrsZUyVeUkotefM1rzxAXutX/U55QOzc7ysMKsR0bdJgdj5U7NaeD48nog20iR31AsTA+wob11tnfKxLtm9e49cc+0+uyeLSRx1Tr2hHHC6Tn2HTl1Gflfp25ueB4RWPC49ZztL6oeBkhiXkVu6W2omHNGEOcjNaVzx7GZUgCLTzD3CZ/0ypDBjB8Nxc/hH53bZGmU2ffIHf/D78qEP/q0N1traamMQDoB80Jlw00A2UIiJOEwHEC1Iz4Yy+cE3Ncmtd9fJiaMz8tl7R2Sgt1IWi5ukrNSu4KHRykp4mBQKMMAAhAGxxQXjA/jEjA+/DM5gUMYIExVuWfsQ4jBVBjrxwwBwA0Rwcd6LXvQiDQOgYZmdZeAKBUHnbYvsZS97maX/8MMP210z27dvM2DEK8MsexMncUGkBQNhpQmgBQGKADk8B9Ajf0FhpnyUFcXKFnVA3EGYCUsckAuJtB6CwoxOfrLK2zjATtoH3Jz6cd2BEuThXAV5OijCJdtXCnzMXAIAeRwejhBpeBM4ysz9id8k/7jbv7s4ucBY8pN1w8Eel4fgARuEmskM1Q3kJeUknG/FcvidNuG8mLffyrrMPCZuIRRIMc2b+/Vn172MYZ+2VfTb5/ddt6cveTwm8JJy4xb2aT3arz2j8BNjmmsBtm3baitjkVbkIZtexEkdEC764blz53ViMGJgCP9JkkpLhqV8uBZm1ymn2/lbm6xWssrLpIe+TD+OCQ5n+LiNemxsXN0rbfLR0uJfR79w/ryc17xw7ofxZnWicRcLrP6wFezjiRc9bNLBeNRnUiYv5B2hz4H5pCq97FZuVUkdx4rQcjAUduqFclnb4TsBHMSvf6y8xNjx+D2cm02zZ1Ti5QUp/NGOTCTgUbydxmc+8soX2GabmZ6WYnLBqd15ZDwFHpGT2po6aVA+2qr1192zdukDuUyiqPOVQIf6R/GcVfQVFBRlWaVvb8oAITp/YlLD8zuIDw4nZ1DPJ4/DnYjDzR6feVh6DsK8PK6IIytoUkr9f3k3Bq/b2a8NvogTAhScVDDwjj/5Y/n4xz9qAxM7+2ih+mOJmDgMDKl/mApyxsKrBQxjdmbe3hq7+a4aecmr62Xrbh14uQV5en+t3PfhBgVEbQowegygsMrDWRoAULzBBDPKCnxU1hyDFbtQYY9wRkHkO1ZncCffvEb9spe9VHgdnFWZ667bJydPnpKDBw8a02UV5s4777BzFdyzQr4AQaTBcjLCgzt8uGsGt8gb+SZ+0mKlCIUboAhBA0OKFSkItyDyiz/urokzSBFfEPHCrAhPekHRbsQX5i+noyL+lebsc/gPMpCkYIcVF1b0SgtcyIhfGj8REolftUzAMv2B9tF2U+V9jfZVB/VsS/dsl6nZakN/rC3N4Ba2DUA82u/MI4mYIEvCY6eWFgaT+Sc9Fxhmh1K/dFQXNt5/qdOqKs4X+Y28uFmel9pG40mMbufPYYasbMlzgA+eTbguPftKiNu5u+tJec1/xAN5OklRnkfY0TWs7tUvW7wbN26yvh2rQJQN3VeDPC/Rd1iF4AA0d8yw2gr4IE78Blm1KqUrPaHjRj15xrCjz1A+xjNjhrSnpiZ1PE/pRKfJtum4xwaQde7cWU1vzm7z3r59hzRr3vv7+uXIocNyUsfZ2LivrDImSKeQX5S29kW56upFae8QOXu6Qo4fq5D5QrnyGP/MAwDG8qP+AQicS2TbJ2kic7OzPpitvbwdvH20ftTN7InH/Kft5ETBvX2sn9OXzCfjhb6XugfIgux5KQ5/hqIewynGWbijkz71iKLdqF94jwOa9KLYUNQDCjN8An+Y0QMEEU+oAD8e93Jeu0qrFKT813r7UqfNDv4g78AohJBZKbkhOndKKUNxIi7sUn9hRsOM7nvuTm4XKrFMyIVShEnjYqBC/pwN60IPwg9mV86AWF49d/as3Tv08Y/9gzE2lrM5zAcxMM0/6ekzCrMzZxcQ9nZZQaSmblG27c7JvpurZdOWejn8dIM8+UheJic4MB1MyQc+RD1nzVHv2fqP8gXxzLkXZ6LzNsABNYCPlQCCeGC0MOOXv/xuexWd7yUBWHbv3i3XXnutzVa5Oberq1vuuutOQhkgosy7d++y2esDDzwgTz31lM2goSgHRPyYAUSAMdIEaEEwLNxREDrxouMnDmWjsPM28xUu4qE8xJ2tD4jnbL2Ee9aOdGh7rDBH3JCbHZhAAN8FBT0cuqROF+y7S4lfdP5NaRizhYFre5k7T7Sd9y9sAgwljiaAPJyaVdk3yPCnOgrQbVZm6/75i7RxxN2237zbGXmcCnSsLTwCjzl1gwzUAYpU554g3hYDGOHbBJwF9TRC9zpNzfFs5U6eAwSxFefC1u2jf4S/6CuhY5fVs+RWzmcoL2Ho3wD22PLALoQnQpOVFoARl2Cy3cXBfXRuAodijEHE723pdUNa9mv22NE33M77SMmAT3t7p62Gsq0DqOIGdlZ3urp6LJ9MNrBndWLPnj12k/fE+IRNJJ45cFAu9vb69Qyad41S8yoKeBZk/aYFOXdG5PobAUIigwOWtBx6plKGh8qVP1UqyGowIb9Uj8pLOpK3nqyOzVYJc9Im1hbqn77lz94m9qzhHQxF2THhX+udDmbxUCFWG2amarDSX3uO+PBBmuY/QxanhYt6dgr7pbKoHjwr2jQATRbkoIfiOVQW6IQKO+LiGZ34I+1VWqWVVKZCYqmn0mmzHWVlJ3aCUax0c7sgjwfdnhI74g1P2TjcnPUfbpFG+AtzYm0UgCT8u6BwsytAjwMgZ2xuz2zZBbODCgbLjM4YP/2p++SDH/yAnDp5XPOkg5Vsa+biLFFsqTj5TAnCG7Nvu5OoCDBaNGBUU8uA5COn9XZRXQxI4oIiP+QvFdiu64/FGc8G3lBC3nVWSL5YjlfFWxZsFcRbEZQHIi3iDcbCLJk3yG699RbbHnv44UeM0d511122WvPoo4/ZihV1w6v13/u9r7F6eOihh+SGGzhs3SjPPPOMnTcCwJBO9BmWugFZCAw+6glwwo64MMfhSQATDC0IUMQWHdsIAYhCh5Fl+2TWDK18zhLhUVDUbUrJd8aKeSkuFKSkZusr6ocY3auH509ZqPUDT05/cFfwjr2t1mg/MCv1gODBD37NzpSbuLMlKKIiDsKhLEaNb17b2fKsXuwQtqWhfvFvQoT+gCuk4dSP5dctjCxeN1jcFliJ/Nlbk+XMvOu0/1QndZPGly1D6JFHVPRjE7iJIEztUqHjimfCu+7xoUjPLMye8pAP+gYrLHzSBYBtqyHqgXh9y8/7Mn2L1RfO1WS3mNM+6eWhaJHu8yn1x/hifNM/167tsckBYQcG+uwcEfbr1280YMS1DtzNRJ62bd8hO1QRz9EjR+XJJ5+S0ydP2koR+YD3MVkiD5pl2bN3QXbuLukETMFQO/Zlcs2+RQU/ZXL+XJn0XSyT0RHGb5lU11TbeGYckFXK39HZYWPM65myad0Yr/I6gi+YntSDmcsBGVnwgr0CBEBRUi/YWRtZfag58WtmcyMdt/e0E7sVz1laaRf+Qg+Qgp4FMlmQg6JPhDn8XUpFPKFH+tk8rNIqraRlQGg5wZQSk+qxdBxmt0/9BDlDNVPixg+dMPWIffh7vv+wu9RzGme4YfYiYIewc8FvQk3tnbm6UPVngA/PgAkHQ6wCIBTdjPBZtFWiL3zhc/LFLz5mM0xf5XAmqxWA0eK0vCW6p6uPOJMnHjxn5h4HJyH8kmYcerUaUu8uiAnH4DXN7MOOX5iRO6p/8qtlYaZfX6czRwVEzJI5o2AHkBNQZPlMCCbD93gmJ6cM9LDPfscddxizf+SRR0ygUBfYv/KVr7TZ7z/+430Govbs2S379l1nq0ysHLFahBDCP0Q6AJrszC2IOkR4IdjiDAUUdUf6bMPhj2evz6xgc8KM/aXswhwUdq4DWrT9tTwFBUBc529pqFIfGo7697axijY7ZdgI+6U4IHvSZ8web/ghbQcHaR4s4iVS/9pBiMuArQc33RdnVfFsXhE8bsadaCwPFp5+msSrdp6E/iRWTvhFV8tyNQCk3NYU+QyhaWfIalhhyAA1dYtyZMvldqkZARtmBztuTusB3dPLhrN61mdWdOgPgB7O0tF3UkHpKz4IQPzzNhUrL9wYT39kTPttydSJ55XSeRpqsvJD7oZd5Ie6pN8SNytOHLwmH4AcXiYgPba76OukhR3ghnHB4VzA2tkzZ+TJJ55QAHTEzgFpI2rs5TaOYRmdXYty/YtKslfBz5OPl0l7R0kuKtA5+HS5fPf3lWT7Ds2/DoOpSZELZ8vl5IkyBUTlOgbp81woWCu1NlYq7GUCQFB9Q11SPwpAKKeava69zpi0xaqPgYzkID1mf3b/JGB2tLk9ps9mNtDudlGfBqh4tjgcwIS71WwSR/Y5zGk87ifCoqOyYCYAT+hZPxEma79SZdNapVX6SvQCQCiYfNDyZxcIqBA+7oiRfhd+Ydb4cXNiqZSaHSD4c3RYd8POQUzWbxrW9Qgf/l1wLtddoMLw0InTAY+vBqGnr1j7BwER1ij8c5h6fHxUwdBFZYSn5PTp09J7oVcmxsft0j/u7YABkR7XxRPecpb88AdZPs3gJbXxqcoHapTdyayCqWe2DAlsVarEwclqFV41tXwc0M8QwKTIMwcQZ2b8g6MwEmaPK0ERirTRoRtvvFGuueYaA0a8As9bLsyIWfU5cOCAXHXVlTp77ZCjR4/aihDL/7fccot85jOfMT833niDrTCx9QaYIW2YEbNn0oSom3iDjLx4nlPBCwHCONAas3vKAxHHSqaWzT+00n3JDX/a1kUFQPPzfGFbQS8gJNO/rHVIT5WyTwc2Gh1mfvHhQ2V5eu4v8ZUwXwtFPGpcakY/DGRx0G+SHWkLH8PE+iev2aMnDR11RwrZ8lrdYOYxSQNyI4DPBTIyDsIr+cHd8+32ViZ15I9Dvw0NzQaKVtbrSkVMaP7sgnW5H+pieViIeOmT9AFWIrkOgHMg9F380B8QcCj8AkC4N4tXsunT1E0IOc8ibeg65Pbet4OyZiY61Cnna3ijks/CAG4400M/bmtrN6CDH8YBIJ9JA8CH7a6RkVG7j+zAU09L38U+zY8f7Kfd8vkyBSmc8ykpqFQAdGNJjhwuk0c+Xy6v+YEFWbuOO27K5L5P8pp3mWy6YlGeU/dTJ/jCvbaZziV0PqNAw9u9utYnDE0KENkeNJBY4yDR68DrAb88h25KzRXqFoAlVn8qrK1wd119mB58LAAV+lK4pbYFZGCfScfM1Gz493zRHh7G7Veas3l+IbXSneesXZizdpEOapVW6aulSwKhLBNMGY1T6oa9m1P31GM2jmx4CDd3RwVDc8afukW49JmspuESwWF2DnxQtqKjz9gH0MEev74ClLz9Y2Z3T8GQA5msGSDEpYgIduwJyzPbaCPDw8osL9iK0dDgsDLsYZme4ZMVOuATJqXGKKav3pBx/dEcuaUSA9m9OhPnzz0mQdWxKldtr9ACerh9FRDhA9/9Rb69LjSc6pQRUMQ3tnBHALF1xmFTGCzxUi8QOsx206aNdhCUrSzOFDH7vummF5kQOHXqtB1YveKKLbZNwPeY+IQDZ4vYMrvnnntslYgVnQAy2ZUf6hA3VonIR4Ak/EHo5Ak/nLlAAJKvsA9GF5Q1QxFPkJWPFSDaT8uzuOgAyIV/pr/xnETlccJIU7PXURI39uaubeWPZvb7XfSBqPSZ9vcQ2ic1vLWN6h6OUABn74fW4kn0KVkvcJ9qUFlkwAez51nj1LD0x/CD4oGPa6YCUIUEedN08ceP+eMnySfOEPFSVtqrVvsZoIjtM69/vHu5icQ00xFuqZ33ZXM0O4jVDFY2/A6kOO/ifRehiXv0EYAy92ehOEPmaRN3UrkJYZ/VI31/jvw58CF8c3OTARzO9dAPL+hkhlUl3rhiu4v7tehvgHD8850yXsVmzB45esSAz7nTCpZstTMnN998q8ZxTidH56yl7rp7UeNZVJ4g8uzBcnnxbSXp7xMFPSKv+A4FX5r9Y0fLZeduylgmTz/J9hf9RuvMFpnp37QTQr3cgFr32h5pbPKtQbsEU+19NYZwCgB0PNiKnuo8Z1dpbNVH/VPPsSWGfdon1N7AD+2XgAlV2X5jYIj+kYRzv0n4JG7sVioojcPDocIc9pbPJO4wh3s2r/H8QnGEXahVWqWvlS4BhFYy5exzmN0Cc8qIljwl9gxut1vyYuEvbRfPbnbh53bhTgdPhbbbOePGn4MfF3LYAW5CD6CDfz8MG36zYAhzbI+hh1/CpgApVo1W5g+dC8UARdxNcvFir800C3kVwhqGeMgjS/3MvFExuGHyFp/mx5iaCgU+XsobKA58/NXQ8Bd5JD9pnqN8URa2qjxvbu9fdEdRhspKwIh/pBNAAjPBH3WCIl/U0c03v1iuu+46m5k/8cQTWq4+ufHG6w00PfLIfrnqqqvstfv77/+MrRwRFhAFgMLMahSCj/jIE26Y/bVf/+xH5BEVBBji7bL47AeEsCSfX4k876zmKQBUEOQrQAqAAT+aBN3SQIX+OdvUNrBZrxrVjWxYXuyZfMHYM4zWA7k58cbZn9iyJCxlRYjSH5HhGtIO4NMOhDFK4sG/snbPj2bOiosfi1iVxsEfcQGeKFudgoru7rXJd+Nq1c77KX2QugOsU9fc4cKHMwEY3Lhrwk37YPoNJs2vxkce6HeAKNIk72SiqUnbSQGR1oA9L9WBEWb9tWe3w0g7IbwBPbRxdqsLCuFFGLZd2aJlOxXQTtnCr/cHDwN5cNoj3Pw5dLf3OmfMsKXFlhf5YWWHtyCJm/NrAA36NKs+vN2Fv23btkmD1iuvtT/99AF7u2tywj/mSX7I3y233amTgm6ZnfucPPH4gJw9XSnXXrco/+5NC9pfF0WHvoyPlskrv7MkE+Mio8Pl8tj+cjl5nPFFRFqTGpdWv4MOrW/KQn216Vjs7um2MckzBWbMR9+jHP4MAFgOFjCHCrsXtnczcUSc7mc5yIi0Ig/4Cffl/jx/obLuWfts+K+ksuFDD5UtS7QNapVW6Z9KK4AQzCQxGmWfU/NKJnRp+2BWbkZ35+frkGcj6+aMP+KEwUEwShT27scZH+4mfPQ5gICDHQQEflwIuZ278+yM01XYhZ+wI/6ILxu3p+lp4zebJ4QQQsnixG/iTl1QGwhlHiOcx4egoaxRX14HCDgHPKxOkQcUQMjzijuzXLcnPtejDNm8ES8ACuY/OzttZsAI5zMANwguGIz79fzhtnPnTlNsE7Das3//owZyAEJsl/GNJgQLTIr8cJ6CPMWHDYMQ0uSTZf5YHYAif6GIi60KVByyhtk547400/O6Y+UJAMQZoKTNkrqlq/l2ktaHtQMMVMMlggYP6qR+6Wtqh7QyX6YlujJmzBYQoebMOOqbOOgTAaxov2IhAc5JqmRhKT6e9c+faG+yV7LD0mznlZcTl7tXVnAJZ4uCSP/CvIPjyLsDjOgH1BPPEG2MF9wmJyfsgPH42IjkFYTgz/1qOZJscMaEsDEWAFqtrR0qtP2L9FmiLPQXgAd9hzYN4ENk5C2ENnXAuGD7lc9G8AYW9ROC3uvAKQ5SE//z08TNiTqnvNQF27+AHyYQU1MTBnzoi2zpshKEPwAR4JovlG/etNnC0Mf4Ntvx556T4cEhWdD2r+TgjiYMeKT/8sbX617/BhkdGZeZuXvl7u+Ykm3by+V331YuV169KCMj9AFaV2RokAPP5XKxV4FenvuA6CeqaA/VyT513NLaIj1rFcx2rbH7cWiHKJu1q9YhqzTUXwpeVKc+WdFRs6/8xFkZ9+e6KyZeWXsLn/GDu4Fj858CDFNJHuKZPGXNoXiGLmWf9Z/VL2XO+rmUWunG8yqt0teDvgIQckoZDzpDHX9uh3Ypd3syLcwR9/PDhnK7VGiTNbd3cOH27scFvgMI3EI5GHA7/Lg5fY6wPAeAcXOkx3Nqzvrxqkrz4v5cyD4/Dldh55Q1w8TTA8aRtwi3crXHy+LPDozQUb5CFf7Zyosyu11aflSk58TnRYommFDEAzAB4ACK2P4K5kw8EM+sKl199dVy22232qrNZz/7oAkTmCtxEk+8gg8QCnAFIQhJkxlvvBEERf4irdgawUzeCIObM3wX8CuJ195ZYYhzQBZfpr4Jz5+y0QSoaJ6sLtxeq99Ieay6azr4QUiohberhsXNGDEHYjWk1i1bX/R6jUI0RU/Ho6U6bHWF9iMcy1HmnqRFHLRbWfmCVFVzpqpW679VqnKc0+HQaK3kKrSO1FxeSbrensRBndIeIRgxU2/Yx6H8IPxD1In3CcB63s66DQ37q+bxGrqTAxjyzNk3Vova29eoe5WVDeDjKz5xSShAh7pxgUgbEdZXpWYMPNOepBv1h18nN/CMSrKqhL/02c2MDVaNuKi0SYEP365rMGDPVhfgiisfAETkww/gD1t9cBiaz7qQjzOnT8vxY8dkoL9fgaqfZyMBa2NNi8/lsFX2Ha/+Dunp7pERNd/98rvlL/78XfLE4ydk2455eekritLXW67pi5w7Uy7Pcsh5ErCuoFTbyrbHNZ9xCB6w09XTbStSLTq+WPUlMUuTOrM6QcADduh/DhIMwGi7OKjx/h/K2t/8YVbdzvE4WHJgk8SnfmhbzOZu8bqOH+LxNnGAEXqolfboWTMUfqEX8p9VpJ99hrLxQZcKC2X9rNIq/XPpBQ5LOwXzhLJmBjXPWavnuydGkwYwYHQ3u1vE4SoETarwF8LRBSR+ssDDwzhjR+h7uAA6Dh6yICBVZACdNDwMFHlM/UBp3tI8e948H2Hnz6kZP+7PYsmE8Wf36+E9PddTFQLLgU6AnQA8zPzDzVcBsFtahXoBUBR58PKRJszGZ94IRgQWWxX4RcD5oVa/FTtWIAgPcwbk8BYP2xrBmGBcCL9jKmQws8yPoMIMkV/yyTNAKFaLsuXFHWBFPBBhfEtv3p6D+UOkS/k5CG1AscQhdwVtlNHKmdY5QoKyLvFQ1XHy+vB28jMz6kcVHuM5KMppH4fUulQ2vZROfE9MQy/lz+rZ0tG6poz6zCrDYtm81NRWSkNdozQ2cV6qVQVhnfpTEFNTkJbOOelen5eeDfPSs7Gk5pJ86qN5eeRTzSog2W50AUGbQKxg2MH+iTGrH+o1BE2UH+I56sTNCP5FFfQjcv7cGXubzoQi+Vc/HLityPlKE0J09+699l096iTqjAI6CPZVp+XAx9NJ6zBr9nrB3SopIXtM/IUbW328Os4ZNr4yzxuY5zS/XBLK+R6+N9YNYBkZsa1pVn4457NXAXutgu3njj4nTz/5lJ17m9X8kQhAAyKfGzZsUNDzaqnlLFNDo2zdttU+dPro/v3ymfvvt/r8+V/8Bdm2ba+8//2/L5VVn5PHHyuX0ye9jnO26uN5tXGsVe4vHHTJuvXrpEPHChMLiHqjf5h/7V/UnT2rCvPzQQ/blgp2FKziThvFOHD/AXC8j4d9nB9yd+wCBKXm5Yo6d7O3W2qOZyhrH3bQSr/o0Eq7UEHZOFa6rzSv0ip9vemrBkL6BF98HhmDX3JY7seFLp3X/TnfxIN7ImkP74Ifv1lB7XbLn8MuzCgHPKlK3dO407Q8HiePFz9ODDKeMeOGvtLN8x5xhV/PJ/bx7G7hL+zM1ew9Xszk38N7PA5k3M7NrhxEOLhB6MczwsfAQGJGpf65JNCBEM8RZ7Z+s+QMyc9DcK/QxASgiDNFnFmqNVCEAiR5POmZDhRmtrIAQjwjCLJAiDAAHHRWnnDDX8SFYgUIYYpd1BllIhzu+DdhrToAqFDkUK2GVf/Ui5bKms3CliHote3032bo+ucfaEzaAb9qR/bMXePUf9cToWDh1TPP1FtB8+L50mdtJ9t6YzuMLqIRAXgcgHs8ACUubOSYDXfjtHd02sdmy0qcA1mUznWzsuOqWdl2VVE2by9J+xq200oy1L8gfRcWpPfcojx3cEGe3K/ZWGiVZq03yo9wQycfNbUVkp/vlf7egtTV8oaR12vUX5jR4zl0ytTXxydQzlk/cgGtdaKKMLQdq0Vz+bysXbtetm3faYd3ucDQD+OzzTqrum9HxspCKGrZdU8Tsscl8ocQ4FlBTHtivuqqvbJu3Xo7g3fs2HMKdAZky5at9nFN+sWzzz4jfICWrVfOtAGMjhw+LI9/6Utysfei5QuwCMDj4LznR6S7p0fufsXL7ZA0/YezbXz24ud+4Rfk4S98Xu795L1ehwpQq6rn5fobeTOzXJ49WKblBVBY17CwtEd7R7usV1DVs7bHVoBIh/4ALfUntaNMpvSZ1R7K7u3JvWO+nRXPrPSQdwNDsTJkegpyWAGKersUyDE/S88BipYr8uV5QwGyoj1S/YWUlU/1lf7CfqU5+xy00k/016yfVVqlbwR9WSAEA7Pf5/lwIR/kzDa14BG7rH3YIcic3N2BCMrBiru7Hs/hxtmXsM+CH3fP+otwnib2rqMibXQozR9mH3S4u56lGJDE434wmw0/ib1T2Kd6+PEZIc9xN5PnOS1DlM31LBByQY99gJ/ngyFfFVoOjABNBVUBoBLAkOQj9CzBVGGW5I1tE14bZuWH9FiFYIYMkGHbCyYLBUNlewahRJ79Ex7+GQ4UaSG4UGyLEQfhsSduwgCEEGiRr1BeRl8VIm8chLY6UKAW5Ym6DlBDqXymDqkbv5zr0rqnbLiZENE/mw1r/vHn+SWM59ve/NJ6xA072oBnQA55CTu25NTKvNnt5GUL0tjUqICwR5oaOtU+J02ts7J517Rcc1Nedl29IFU1i3LhTEmee6ZcThzKybmTlTI0oGB0ltUjv8KBla5crjwBoX5w3rektM6lUlp7RuT82UnJT9cv1SlkdaAZQs8KKewg7Fi94Q2owYE+dRPxj3d62FBWT1o/UEtrmwrkGmuLpTqk3tQ5GwYKHUeMjCs795QIbRR59Wf8JO2m+aMPcKknVzUAVJ577qgBL14gePGLb7F6eOKJxw28MG5aW9vlzjvvsrc57733k6qPSk4BA/UXZWdL7yf/60/Z1tcf/s//Ka/53tfIlVddZeeJrr/hBnnnn77T3v7cuHGTPLZ/v60wATaprvoGzZd2sbk5Dr5rnFoeXm1nxWfd+g3S2taqbcTWoY9fyut1Qf/wuo7tLj9cr0BHy84qD3UQysFPmAE/Co54VgATAHhJJdthXo8ed3ZVCD/Zus4q/IcblH0m3+HPy/B8BYU7hB5xQVl/UNYMrXT7cu6rtErfSMp8ayylS1gtUdZtuT83hxVu4e66P6NgnhDMIoSd66kZP+EWjCXsAAfYI3jc3f142OVpQW42kz0HJc464Ow3MaPjkNXdD26EwbxSh9L0TEtoZT6Wm0ORbzd7WR38eFlTIORAAd1VmAP8+AoQIMMB0HL7LGBKQdXzV4fIhxPMycsNg8MPIGV4eMS2rogXUMT2F2+BIZjxy0oSWxCkxSFVDqS6MPF4yR9CjrBx6DfKhRurQZijbiKc1Yvmu6jAJ3sYmnM6dvjc2p6ZtbbTUvt5uOWk5dJf852UT0uoeXQmbttiGaIcAJ6yxQQQkTdNCwBFJNSx5lLLz9uA1AGrBzlb7aqpbtS4a6WxZU6uftG03PbKomzYsmDA54mHK+TZJ6oN+IyP+PZfcZ4twHRlhbpxYehvYnGGCEGHPUBgYb5C1m7Ky8h4r5w7US4NdW3S0OhXI0DZOox2RDhywRGCr2PtqPT1atpT9TI9M6ntdlrmFPiacE6EGuCQ8Ca0ARZa/ro6bbfK6qU61F+LH7On7WYXlC50SddXI1AhYBG24d+BMv2SOt+6dZttbx048HRy+L5g1zjcfvud9mkYDuj79lvJVoduve02OfDUk/LQZx+yb3lxSHrfvn2yc+cO+5DwqZMn5eZbXizdXd12RodLUwHyrOhR1kcefkROHD/uda9/5VrnBqK17PQvrivgTBRvdm1QoNTV7dtd6qxhqAmvY1v50T+I8gfAMxCU1EEKdOLZ2zhWfHIGhvQ5589eZ+7uQMfr1HSeLV63Iy3y4em5H6/nVHnde38I/VLmrB8UFObsc1DWHlppjn4YlDVDK59XaZX+JeiSQGglXdqL22Wdsv4wx3OYn69c6Ksx0QMEuFs8p4I6wqThI66wc0L3Qedm8mCakQ82t4BBuM4ANqOR+0ntCO9+lg/UNC7Xs+k4hZ3nD3Pk2WyTMkT+vbxedoBQrHQ4UEjBkAuLAEQOhhAeKASzA6LQHRgVCoTh1eqVgCgFRZ6tNH8peV1QXhgxwgIwxEddWVHAHsHPDB7hxAdm2S4BIAGGOKwabUg65AndwIIKeMzkCYC0cjUIQieNfJ4tGN428jyzJUFd4UZbagjVLbcWh4VVZXbmJ7HAB7NmtbCtC9ySZ/zhzrUHnPtRo22BscJDOyFgiIKtIVYA1vasU6HYreWotXIQvqa2WvJz2p7lvfKdrxuTG24TOXe6JJ+/t1KefrRWBi4qqOQcTX7K6oLyZQWRC75U8XVz4g83VjYWS5XS3F6Uu187LAe+NCWPfgY/rQpS/JMUWUrj1npZAAQtyo0vGZO7v29GheW8fPAvy+Xph9u1P5TLxYtn7JAxfhHEVhs2Tig7KwzUseZBwZDGbCDBAIP6jPpDAHveswI+FeJp/qJ9Ub7qRx3GBZ58425goN/6OMDoxS9+sTz33HNy8ODT5pc23rWL7+btk8899JDd8gz90OteJwXtR7ydxmHpC+cvyFt//D9anxwfGzdw/tCDD9oB66HBIRmfGNc85qxtIfLCqg+AhD69fuMGWbt+nW1LaubNHYpyRN3yh7s/a5k1vgAjlJ+6sHrBTesEwMm2l9VRAoBs9Qf7xI9fa+DA1AAPdYsZd332tIifevW0TJEPC6P2+mdtRx6T/EHhN+K4lL5SQaFDWfuV9EL2QV/JfZVW6V+CviogFPRCXpfbI7wSU8Ye85JgSszoYY7nMCNwVPwsmdMw4c/teNZiECtR67NpSmHIDth04Lnu5piRQtinYxNGgN1y/0FpXPZr+XG7tA4g7MMuzbOb07K5fVoPPCPsHQR5PQAWHPhgBxDA7KAmXVHh2ZWDoOUKQISfWCFy3eN00BXK8xrlSykttzNLtisGBlSYjI/bqhCgBzOrR2zTcKg6C4QgwA75YEaNojzkwVZFNO+etvtFJ8m5uRk732FbYYAUrQ/3kQh61ZMgS+FNEGjgiIMfy789Z8qhwgI/rDhZFEk85JmVAOomttuos7LySgVA6+3jlwgf/JEH4oAoLxdfllXOSWXNWRnoXVBVYatdM7OTVsZs+qGIA+Wgwc3EFW/eYU99ITiLRU1TQczLvndUBfyk3Pf3FVKcbZHmFj8fFP0EImysLpUWtBy5Udlzw6DsuEpk+54aWb+pUj7zcZFPvK9ZpsYq5WKfgqGhAYsnzqM4LZqw5l6mhnq/X8jfmtOyJPmPcvhWjiuEOYI73Jy8f4VOHZJfrmlg6/XQoUMKtv0eKb6Px5uK3Gp+8uRJC4M9Z4e2bdsu93/q03Li2DGZ1f5zy623yve85nvs0DSvxdOmt995hzzwmQf0+ZDVAe2LDrAI4u04ysGX4nvY7lq3zs78UG8QedTsL5UBPS0PQEPNBkaoL287V1EPfrjZgA11YvbpZyQ8P8lBaICP5i1UgB6PN+w8/mx+Vtpln1EQz6Fn3bLmeIaydvEclDV/Jfpa/K7SKv1L0tcEhC5Flw4eDC51R88q/MDIMLru9pj9GT21y7qH2dOJ+PllsPqzm90enUGIOUAPzz4uGfCpndlk9OfbmaZ0qec0bc+bP63MJ+UC5EGYKRPP4RZ14GVFOAQYSoFRCDn0rAJcoKdACOAD6HAAFADEzQ6IYjXJ4wiAlWw7WbbT/K+kqBf8c1aDbbHIF2mx4sOB6QBCQbHyA9NHyBN/5I3w2fQw+51H/nV48kveIEtfvUZb4ddU4uZt6wQgsqpXV2bUkXfay7Y+FBDGtoa9CbbgqwIaq53p4D4gyrBmTbd0d6+zkOQXIi5AIOWByAPCijeaWInjgC/nTcItq0fes8ItFPUWb4ChAgQRllWqQqFcbrhjSho7BuT+j4hMjXPPECs1vvIG4Z+whAGgjo9PSJ2CtPq6ernyRaNy9c0F2ba7SrZsr5QH7y3KP/x1q0yO5ORi/zkZHRmy+rCzKJofsmyv8WOnApnvk4HrDdwn5UjLQxjPtwl3VVGuLJEvwgPIe3q6hdfiT506aaARAkhzAPr48RNy9uxps2McbNiwUa5RcMRbXadPnrI2o7/90q/8svVnzhWxEsQq0WBymaKlrXmDbDVR25P6XdPdZYec0e1KB7xoWaMsttqTAGEv03IA4crto60AzgCtuJfJ60FBT87rI7a8on2sjlTnXiCAEnFGuDCnaUVeMHveVrqFgrCDsvZZfyvDoFb6D7ssXcpulVbpW43+2UAoJZhZYsxQRJ/VL6Vc6K80u+6AyIFCuEdcWgQdjLiblZLboUIIrhzIX+7ZrVJ71+33Emb0SC9Lbuf584y5Gd3N4RZgL8xR9qyOQqih/DkA0XIwlG55ZYGQrxABegIAOTByIJQ+xyqSh8+CociDZXOpPKZZfVAPuLPtMDDAnTT+nTOADYKbrTGETRDlIo0434EbjJgw5CcEeNQLW2G+pedAiL5AXZFuMHAyFH2ETJlw4I+m0R/i4tkEGLGSb/3Dn73SrmXVGNQFMKp1W/RyI3w4Q0K+mhpbZd36jVYm4gtFvj2vDjoAL1mqVzAEaOGL/dxNE36X8p6YUSHssGelgDNUxMkz6WJHeG8P/JRJdeOw9PfOSKnYaH4g/BAXYTGz1cWBYPJqAlcV9+2wqrP3pnHZd+usbNmRk83bc3LPB0ryifc1ycRYSYHECQMkvDUW51DIC9lG+NZU1Rm4tDNUSVnc3VVWiIfZ47AmWyoL9a9PtvJDn+N+KvJK+7AlxuoMF3cCJglPW/P9rx07dsonP/4J+wYgcQG62b7iEy1T01O+2qLAgrw4uF2w7Si23djq6urp0nb1L7kTPps/bRXNc7ZN/Hml7oAm9ZctK2kbGLIVIVZ+cHOggx/aAUCJn4gjDa86+TFz9A9P1/PjdRxu8ZxVVorEDbqU/QspKGsOWvm8Sqv0rU5fRyC0nFZGm33GHCp9diHmDN6Z43I37JaHyerpwDUteWYQ25M9w0B4Tv2GfRJIyZ+ThyRcUNacJewjHytpZT6dvCyp7uWG8Ifi2evChX48p2AoBUIpGAo9QI1/cmE5IAoQlOphjhWk7Hkj4otVqLQdvK3If5ZiVYhVB8ISpwtcVilajPFG+YiPdPHHDByBFc/uhxhZJZo1RZ4oL4BCm8XPPyTtgYAjAEGwww0/xKO+TJjwvHSIVXULr3+UhTJGSbwO/SZmZvS8Ko9AWrt2g7S1dZggIt4s8Rx1hZkyA4aivBD300xNTtmHadky9DpMwRyKcGFGELK6EQfQqSPixGxtodVQVaP9rnxIhgfmpbLcP8hJG0EuSMsNOHBeC9AZaYUbekszr9o3yQ13jspVN+blyms0HcWs/+ePquSZR5sVQA3Jxb7zFhbhjU6+dSTZm3e1rAgtsjWoQEbrLEtW1+o/iLChR714HVjzmX7ttddaP+DTF7ihdu/ebXcEHTr0rN2MDZCgrlklYlvs7z/0IVsRYsuJFCwZbTuIbTHauqmlyV6V57V2DkrT3yDrBfSHTL070MAuASQAlMQdu3S1xtsrwFCAHMISDjPpuFnDJXGl4CfiwN3jwRz58PRCeX6iDVFhRg8FYQe5XdTtcj/Z50up8BOUNa/SKv1ro28YEFpJK5MJJvd8M0I+7FxYPN8futnwkxAD2PUgmEc8Y/bBHM8pswgK97DKOGl6qX2QP4dlmsfUzinJvtLysjg5GErtHWTwHMIy1QFB8bacAyKEdoAhX8VZrhwMOchBWGdXgRwEhdntHYyEH+IgXAAutoY8XT/QTp5dUT+4IeQHB4dM8JIefnl9njfLEABRHuLzfBWN6SMwyK8JefXDX35OQRCrQfYWFf2CVQPawcSwr+po8rh50yVCQY3QUtuqhuAJM2HtNXmtS7sTSK3Jv5070rQNSKkvQGFjI69Hb7RVKy+vE3Fnn6NcUWbcATGoEFyUEaB44cJ5q2/8UF4IswlIrQvMbBeyuoMZAITCzetOpK5BAdvioAz38UHeJslVed1GPLQDYAI9KPKFijzx5llzU6es3VAlN750SLbtLsk1N9bJ4acX5H1/2iwDF8rl/IWTMjM9ZYJaA9kNyAhx2oP6WSyV25tkmgGry6j/tHacNFl+E7OPJ3S38xUswA15BrxhR3/nIHRnZ4ccPHhQ3aasfPQdXqHfuHGT/N37/1ZOK8DEnjJSD9Tdmq4uAz5tHcm3u5Si3KFIP0CH6wFK3M7aBHCyZBfubGOx2uP2gKBY8fG4fNUNt4gPO48j0gy/5EN1NWdXf1DeVg6C4vnLqSzhHwr7S+krzdnnoKx5lVbpXyP9iwGhoJXJxXNWf775/2/vzH80za76fqqrupaurav3ddw949n3MTZgAzbEjjHCgjEWZjUBIpSfEkXJH5BfIyIiISWKRAhRFhSCkyChQBxwUEJss8QYvNuz9PTeVV1d1d217zmfe95v3fs+9VZPz3TPTC/3a9+555673+edOt859z73IW7Pk65E/PvKv8yK87/UCkqXMSjlEtvpbxZ5vBmlTnLE8Ydf6TLEH/h275CCSIq2y7JnqNwqC9IhDxGEBznikhSRt9iKo060oRgiFMSrHANgbLQ1Pj6x+Qo8dTgwzZs3GAbAfKgfpGsl6SAJ6KlDOxCwxcU5W1leTIdx2dIQ0WGdvHCql9bLVUFegD9n7LX/w1eOVBgQ1+lZkofhZgzkM/40L19fDE7MiW2WI+mTDBr3zUBz05qIDKFnHMhsURGkA8haS8qwZuQRMOroNC7mP7cwYYvzlra22OqhPuNk/SBA5RYckFz+nsM4dyfSNTy015757jl76n0z9vTzfTY82m3/5p/vtK/+xWA6ND155ZKvFI8gDDfeDcYzOjrm87UgQo6yT8bJ+oYmZB+Az8klfwabBKA1DvRchMhvj7e59B9CnAXiPio+28JHZGOea+mG6ZMnH7T/9Ud/bBcvXEiE5+Chg+kAO2ezeJYg1jEICTFrIHIS+pwXegiLPHSRj6xxyvPTrst1VH+zrod0aL/VfozH14C1dF3yTiZdBMa3XdwpCJJLfZkPblSmGYNSrqi4V/G2E6ESnbqWjriTzB/UTbEB/qUlj393kZv/Qjf/pW6mhVB3znsjyGPujGZ+c77NNIZHsoyt9ASRoSATESuI0MgLI69PSX5CbnqJgiRt3TLLZCg8RYyFraUVu3r1WtqSoV3K4E3BI6SzMxo/7RITMBg8DzwytDc/yyc2IEGteXrQM2ErA6S5e91kJJLOn3HKiTJ6jvG2lxtEN0JAX3BnvFqvVNfr8N0p/sv+6NHj6eJA/Ua2/61kz1Aah8G4aDdIJ/1gHLWtRRlIH9uHHCxXPQWg7RTGBQFS3RhzeH1YW4CsdmlznG9n+fNBB1QelDq1BRLxGt5jx05023d96LI99mxXugfpD3+n105/64Cvl9nZc6ecEF1Oa9Tb15u8FxAVPgLrM0i/h+jLU2k84cFIr4g7MWBOO3s9eMx6lCSCcoyN4XAPk34b8oRwRQHXBzBndDyfWCNvI/VB+7FNpbWIdltj8Oeu31fZp2TGAiELr46ITOTRD2WbY450yE1SRL/cSUWbeSwxNu644gJEZJGfNOZGugylDpQyYE340ZU6oVkWbJfern5Fxb2Od5QIlWgOg3T8Yc2Gphk3Ef/S8i8+Kcrk9J32L3nnOTDnllTMtQxZF94BDJoCOp3niZC9QyHrzJACRKf0CokUhRzkKM4P5SBSRHsR01cmRmv+X+0L6cI7tsfQY8jxCOnANOOXsWPcUS8OJvNEZuf44Oq8raYDy3E2Sc8xPVUXdIFivJnjef6/tC500EJ6ul42jGV4B+I26CABQYIgUpSMz4pwUeDJkw+lQ8rMM42NtV7jsxcr6VwMH0Tt7w8y4E14Hvft7LA9+1bs6EOzThim7Rt/5XPZGLH+gfDkMGYIh4wiMmvHGjCWNPfW71FrAtATAOUA5ZDjmYdOX1Uvy9BP8jwUBjnrg3SlvnwNWJ/+gX4nLas+l9603bZ7dLf1+fi90dTuwuKCnT39ml24eL5FTDdsdPeYP994rjwL+kgkATLRugww9e1hs28nJiH7WngcpJXAuIOQiMSgh8hoDpGOPMU50HfOi/lGe0rz6QjISKRLYiNyE14g0iJbIj3oo2wmPiobcu63XPdSjnlHOuYcgby0hkVc5oNOMYFnIx2QXih/E2Vc4mZ1FRX3Iu4YIlSi05BKXTM//wuL/o39y36n4GbmrLRkBQy6thFEKmRMCSIrIkNBgvJB6tgqyzFkBxITpEjESISIvDhHpHaQgxgFcaEut0/zphLjYN25wI7tHlCOC2is/PHnNfm5uZnN8zrcGs0zpQ3mxzNOq+AyOgwRj5y8zeebZISohyHlQFHa0kukqnUo2olWMjxObpYWl21kdMyOHD1uhw8d2jwTxBivX5uz2YXz9vBzl+2J59Zt5mq3fePLPbaxNmgnH9lpB47wxfsFm7jYZadf6rG9B9bsxKMr9uUvrtm3vzJiw4P73KjGXUMY0DCwYWjVB/MXNA/Kx5xDJz0xegJtcLElREhruNUoh1EFpEtDvmnQfY3CcxNEgLbRg3i2cdYMkjs+ft5J17T3t+prddQGh0a9DoSz1ReG3v/HkyKdPHKuk0xfGl/SNeTtdMwh9MjogoTkMu1p6pfeGnQ7N29qDh2BOZdlI6hcXi+C2k2xpxPJpq7HnO9hjKSJNd524sPzk9w5gDJu5vFsJAPJpW473EwZcLPlKiruBdyRRKjErQ7vbvwXuvOcMXwtyYUoE7E8Q9IjR1pkKOIwaCJEmcRAaCBF8vqIDHUiQFkXniHyMinKnqJr12bSK8wcfMUwcGCagGFgjIynaei5KPHa9JT3s5C2xETu0jNkbhQkdi6DF8gzNp9v+ZTRydOA0VyBoOG6oYr/jxuimTvGi/aZ7/DIqB0+fNSGhoaTBwuCIQ8OBhDjtbiwYjMz09Y/MmknHpvxNlfs9Ms9dvnCoJOiofSV897ebp+bk4CuOXvyvU5ONq7ZFz/XY6uLe51oDbeMojwSQYaAyBDjUZ8qg46gMqwbII8xomMrkmsL0pydEKhttSOZ9S+h9aN92lV/tAnCkIfhZp2mrlx2InTBFpcW07bk8QdO2t49+1I+3jLWl/+l//MMPLQRIQ+ZYDBOdE4c0KcyMXbVDXKSyU1qL7UR9SirNqM90mqbflpExeVMePL6ErM25Ec7sVZlPbUT41B/7bHGFWOO8Wv9kDsF0ElWGjRlpXlG25W7Hbjd7VVU3Mm444lQiZsd6r32L3Fz3mUauT1oq4wy4S2Kw80RBxEKMgQZwLhCZILQBJkJIiQyJI8Q6dgqy+nIi7K5Pu2Rz6FdLrWjv7GxsXROCCMR/WfPlQz77Oy1dBiW8zWJCIUah016Q4z5pG0yT/OMk+eh9V/XnoEyrQFJ/Zd63B1DQ0EYVyCFvgY9Xpc2l5bidf2DB47Y2J696WAyZCX1ltoqDXgYTgJvSqUtNsOzFASQ8oKPzHWQlzUfJ+Va5AWjzwALkKbtsn31q3zV0drhdaM/ylKONUSvsaoOZcpQrrnSxLG28hhxLibGpD4pw+v/Fy6csbl5PqmCke+2hx582Ndtj+czviBC/B/EHHxejCkRl5JM0A9rIcJBfpRPdVrlyZMXKcnStcpEXZElrV+U01pSJuLIUyydxpXLhcwN0WpL7RHHvKJvyVrvTulmYC0la50UN/MlC6W8HW6mTEVFRcZdRYQqAs1HRlo6GbZIy/ApDkIkYxokKM7BlF6d2DbLJEfkp5QJ8Yp8kJ540wwPUXiKIFqU4VtP+kCrPC2A8WUjzA3NSzY1xWWM88nTkLbFWkwoGQTm0Epj8Jhb8vq0/ugHKfKQZDdc1PE28P5Ql2J4hiBBlPVSrTUIb9Husb124MDBtCWmrQwZtCbQMw9C6tOD1pNQzqsJ6RVjXPHq0KZAe6QpQ1tC6e0BvJlHvzLcBI2DusjlWMq2pPMiLKX19m3YwNC6DY2sO7FbtomL3bY4v5761H1GPMezZ07Z4tKC119Pt1M//sSTNjg47G1z91KLJEBQfJzMYUvwMfINLRGbTDSIg1jEXKJ8nluUiTrNw83og/REWm3HFmTIaicTHenKdqPP3NfmuFshnk35++B5bU98QBl3knkWzbxO2E5fUVFxa6hE6C5G+egklzEB4xfeIWL9133eKiOWXHp0RIZyiK0xeYmCFC226USQyAsv00rarmGra2GBczStw8ct46yAQZmfn7WZ61dt2evFmSfG2frjzzzwWHg9GSMA2fFEutwvDBXpqAMZguDwiQyUad4tQohxX1v19eAupvQZjRUbHBq2QwePuMHnFmjepHLDuHOrgaMfCBBGU+sLlC9oXVO/TKSA5kwb1Elj8hgDTNF4ZrFG6FVf7VMXzxWGemZmJvWBDmg8qkOstgQI5cpyl895xR5/YcZ6+uZs/EKPzU7329zMTpufc3LWM+CkMG6ypl+e5eXL43bp4tn022DtTrzrpD3ggbe6YvyZWCSS4WNKz8V1ym8vF4SF8iGXJCR7b1Q+8pUOWWWCAEVe6KJt5aETuSHkvnMc+a0xFwFIZvwEyUC6Mq1YQc9SAUgHFJfopKuoqLj9qEToHkH5GCUTiwQhoy6NbBAhSFF4MjComQyx3RNnh5BLkhNxeaCaNGVEjESUlhIR0ttl0Ya+FxbkS2O5dm0qXZYXOkiLG3TsgI/ZR57KJLhxwDRBdNy8+P/CsIShkhwGhDFRLeYaRIh9tqSjfQdfmOcenrHdB+3AgcP2fR+7bicfv2b/4zOL9q2/HvLW+X5YkBa8Ijo3VBrG6Bdd9Kuxkqd1lo5Y40Um0J7KEhNUVkHPjTyVhwzxbFhr6SjTrOspj9H5fJfNRvet2pPvmXbSOWtf/cs+mxof8rZ22eAgt2HTd1zKWI6Ds14Xzp+1605WaQ8y9eSTz6b7fWI9wqMikkhgjuValUF1MmGJQD104c2RTNmQM/khBPFRPZGdyM/9E0qSE+mtY2K+7TLPIuuJtSavJ5fpJjrpwHb6ioqKtxaVCN1jKB+nZOLSQMqoyjMU54fiPp18dkiESG+XieBkUiRio9fsw1NErDuJlhMR0rYbZUpPU/THa/SLdnX6ipedM74AvuZjZOiyC3p7zM1L8uZ4TsoLg0PsxisJeInCkCVCtRHbNbwdRj+pLSdDrAF1KUOdvfsO2tjIUfuuH1i0T/7yvH3l/y3af/mtAbt4dslW15ZSWerw+jzECWBMuZV5586+dMcNNxdDkkQAsjHNW160ob41HhlldMh6NgBdCfSsI+XpB9KBjraoqzK9A8s+Hjxf8Yz5Fh+vjHMb9ZGTszY/v2h/82cDdn1qyMtBXOg/CIPGLJnAs7p6ddrOnz/j5GkpbV0eOXzUHnv8qdaZqrgOIALni6ItAnK0JwIShCSTFggMY8h1MtnJcW4v5q6gsUYecay9yjblMmiuETPXdp0C2C4tuYzBdnKJ7fQVFRVvLyoRugex9ZHKI1ASIgxuJkVBiNi2CmIESQgClL9mLwIDoQk5YnmBMjkKIoSebTHyRIRUJwjUcupvZuaaTU9P2pKXT2MgpMPFQUDS+Bl3shsYMQR8QWHQMPIp0//P2RTa5GwQhi1tj/n4N9zoME/a6dpw2etzKJubkfftOW7HH+qxX/pHs9bbt2C/+Wv99rUvrdv169NeN4gPkAFlTOVaYtBkbDkHxXfVIEboCTLYseUXa019ESfVTeN0/Y0MJ+tIvyICtKX+eZ7z89edCM1YH98h23AdfMuJUA9fjO/qsfnrO3398baE8Y/11SHpuEFb49E48PydO3fGJifH0yMg74UX3pu+/4U3jXn09fG9uF4P7aRFpCgTmyA3EQcBapZRfdqiXLQV+XGQm/yS4KBnvPF8NHby0YkcoVNoppsBdJKVBjcjl9hOX1FR8c6iEqF7GM1HqzRxGYIABSEi4BVCx3YShrf0DiGXxCc8QOENEgkqzw1hRKUjjR5yRTra5FX7aZuamjQOStM3Y0hDTf9oeXFaxCiMCSTIUy2jF/813wrplmPIC3Xx+gTpoClaQdbZof6BPjuw/5iNjOyzH/v5WfvIi4v2+/9pxT77mWE7d4bX+GdbdXMA9CkjLOMW4whvBUSIA8ZlHuupdSamPt4UvDrIIkFNoFM7yJQjrbM7pNUvQBdB60K9qEtQ/7HGoaN8kIaoiyyQjzfo1KlX/NlxQeaKPXD8hD33/Au+bqNpHJA/kbogLoRYI+nKEMQEOfLl+cn5ioMQqZ2oFyQoCI6IUHtgDvLwKH2jADrJSoObkZu4UV5FRcWdg0qE7nE0H2+ZRsYgZqOIkcyECCObQxAhCBBp4uwRirNCxEF8ghwtLIQcpCnkKBM6BUjQlSsTKY+tMb5bpXGGLWmdn0kahwsp7ZkcyCWOe2jilfYgB7HNBBHywi5T3kWPV5wIWNe67dmz18Z2v8sefnzdfvkfz1lX96L96382YH/z56t29dqU14mD1qnLllFLfXkoDSwyRhlADOQRAqoH4WPMxBARSBBlCNKX0PxK6DnRF3m0AzSOsvzr6QgaMzJEhnnQPu0SA/rkssZTr75k8wuzPt4B+77v+6AdOXIsbYMFCepzosI2IesAiQlPj4hNk9xIJxJYeoJKcqSyxIxta9BziPVvzi/y2p+bZMWlHnQqU6KZFrbTV1RU3PmoROg+QfMxK02MGFtlYWjlMSAgiwxhrBVDYIhFcJAhOJwJCg8QJGexRYaCIJEvolSSqCtXJtMbSQu8Ds7WnPfBuaDN8YXgId4aS9wEw7Phxs5jjFDa5nF1eo2bAq5LJMi18Sp+tBFEb836+rudBB22PWOH7Md/Yd4++slF++x/W7b//tujdv7MNVtoeYNoO9oPoxoGOAyvDDR6ZMgERAFjDtAD1pH1KWM+4RHlgzCxFnomgLplOq2DhzT/Fnq6d9iyk1PWk+cH9PXy6JmxR5z+2RqPwDhok7FDOAB1kVWW/OmpKTtz+lWbmb1u7//A99uTTz69eRUCc2BLDFJEvQhBhNBHOtoniBAp0EbOi3KxvrGu8urIGxRyJkZRZmsAzTTolGaOTT1opkvcKK+iouLuQiVC9xGaj5q0dIrDOEIWghC1BxEigohQeIYwxtoKC7ITsYgQMeeFcpmQaWNycsIuXrzgRGguvcoOgcGzg6nRkDnbo9FDfriHJhkvFKTdYEKZIDoQBMgPY1Ul5pe+Yu/zWt9YseGREdu/54QdeaDPfuEfXLeHnli2//AvdtoX/2jASdmUl+XDpTLA0ZeMcOrXAzJEhq+3QwjQ0Q9rKJLBuhFDdJAZEzH3FekVeOpSRiQJqA9AHgGQH2Shyy5dumSXJ6/EN9BEhLwOZCiRCtrui0PMyXPj8k6vG+OkXeYEYcmEjrbLfnk9/9zZ12zyyoQ9+ujj9sEP/lDyeNG+iFB4gwhBdIjD2xNxkKQgPMpDRidCUwbaLoN0jEtlNEbiUlYsucSNdJ3yhBvlVVRU3P2oROg+Q/NxK13GBBlzHZ4mhgDJmAchggTpEHQQouz1EfkhjruEggCRF2+ToaPN6avTbmxP2/Xr17zd8Dol4oP9SeeDGFM7AfKRevA0OjeMGjN1IEX6wjyAAAHa4CD2RheHpPfa3t0n7Zn3rdrf+Yd80mPJfvNXB+w7X+2zufmZNF8Z3abxxfhzBggShEGnb9ZFa6Y1VECnc1cimEAECsjgE0DUyXNQu329ffHx07Nn0y3crvJAv7FGDFH9CoybEDc8dzspGnAy02cPPu55O9Zt4kKXrS2N+lz60zOl3bnZWX9OTlbx6s3P27Gjx+2jH/sRO3z4iI81ExqRGskiRsTxVl2QIJUryQ1pxeiUbgaNH1mQjtBEU9epzHZ4I2UrKiruDVQidJ9Cj718/FkXRjd5T9wAyyiXAbIC+YG4QIaQ5QXK3iEuUsxkKBMittDmU97yyootzM3Za6+9alPTV1LdVW/LR5C8PXiG0rg8xI3RhXFMZ0RaRtIDHpWYQVf6ynw5x/AEBQnp7d+wvWOHbWT4uP3gjy7Yp35l0V75zoL9+18fsfOnun1M894m5CS8I2Ecu9IFgxAgvCtAa5Pab3mw8GZpm0vj9BFE/yn4uNC01haCQHsy8uovxhznnRgz+WynLTnZfOWVV2zWiQq6dDeSt+jFNyE5yEX2YIGhoVHbPTZg7//wvD3y9KqdeGSHnXl11f7rbw3auVN8xf6Czc/N8pchjQ1CODKy2z7+8R+3hx56KLUJCYpzQSUBIsSh6bxVFmeAMnHSFljeCiMwj2ZgvDxb1h2Uc2jGbwa3UreiouLeQv5PrIr7Ep0MjEspKA/DJKOV/+td9+jEf+mHB6AvGfW0DeNpyWEo4zxMzot7d3rJQ9fXm8hM6hly4zH2nO0pxhC0KLTpf1h7D8SUbiWjbEvvic2QSJPHPhXr6/fxep+8Qj40umo7up1wLDvxWAvywNg466Px87HYI0cO2b59+9IcaBtyAlFZWfG6K3h4Zu3y5CUbH49D36VBZ9yRZjvNyVUrzbqQHyQyn5ni8kICMn2xvpTHW5PW0cfH4vD2W5onLTLHND/a7fFxxv1GWnvmsXt0vx0+OmI/9vNr9oGPdNnT7+2xyxe77A9+e49NnO+zK1cuOTl1guXrstNJDIQYUvPDP/wj9thjj6btvF27Bm1gYDCtT6S5iHHQ46GUF4Ftv5w3PDyYCGTUDb0Oi2uN02/Bg35PMef231ysYYsEp3UNKP1GQkVFRYVQidB9iqYxULo0FgQZHoy4DBFGCYPe3S0SBCEK74AMWp8TGwhFNnIYvCBDBJUJTwJekX7rduObboz2/jDubomToU+23iE5bohOXCDSaWsotof4ZEbSe0jeGg8kEsnyttNZmg3mAQlpeXVct+xkZn6eb2htuJHuT8Z6eGTYDhzYn4gQ3g3KBgFas+UlzvQs29GHLtvJp1+y1R3jTur6bd/evW74h9IaxTwCyDLyxDLsMaccKBdrGuQFGX2QLidcPpdjx445sRhOerWt56J6xJkE9fuY9tnDTwzYp35lwZ7/nlU7+cgOe/WbXfY7/2rYTr+8bhcvvGbzczMtj1u3NxoeoU984pP2/PMv+Hpw+/SAE5sgN0NDIj2DrfTQlhBEaJc/b0L/JvlhTApaE0JJdhSY2+uFioqKiltB3Rq7z1E+fsnECkoH0Yggb0hs2+jwdFy+yJZY9m7EhYrl+SDIRsgLhbxoZ8+esTOnT9nM7EyqC9mIMXifa5CX2BqTtyiMpAfk7jgozXh2dMWFimnobiTjckZPBB9yArNkg8M77dChkza4a8ye+e5ZO3Zi3b72pV47f8qJg5OZvv445yJDrPkzFh+aj2HBHnhkytY2rtl3vtptCzN7EvnhUj+tGwHQBjJzZI0w9hh99FpLDmSrP8qyvSbiSf/aHgvC0G39Tijm5+bslVdetcWFhXTuh3bLQF3a4DxQX++wvfCBdfvYTy7YoWNrPv9V+9zvr6c35CYurtjFS6fTVqX6hBgOOsF58cVP2rPPPrdJyOLCRG2FBYkNOROvIDby4iiIPAfJ0rwUA2LJoJQrKioq3kpUInSfo/n4lSaWHCQg0iURgnBgtMs7hgglIeLcUJwdinuF4tyQzgvF2SHKTkxcspde+rZNTk56G3yglYsV6d/79XhtfdVJjxtOjDVGtHVompCMt5Ml6mBwvUb6qCoxtAkCw4FpprPi48Pjc/jIcTtw4JAbbm6AxlAn3hRkqzVn5pnah2h53YW5VXvoqau2/9iEffFzO2x2ap8Nj+D9ad1a3VovGXHGdfXqVTt//ryTvvk0NnTEY2NcujicykEi2GrqdgKx3nXFJi9PW7eNOLna7eWjbdaVdilLG5xX4o2uM2fOpnlDQMgPwhFbl329eGz67EMfn7fv/+iK7T3A+Nbtd39rh33+s0M2OXHdLo2fSWtC37GOa+mNuk996mfsqaee9nay1y97mrI3B68eZYIElZ6dTPgU0Ot5ESsIpVxRUVHxdqH7nzhackXFtsZIRr4TclYIkYY4pWSCiBSBPkJOOSkfo3nt2lWbm5sJErSGPtfxSh5S0QSRJCCDihGnXCqW/kE9yoYIsent67f9+w87CTqYtm7CW+HZTpboNzxbcfib8lSkL+dydvDoun3gY+P2F//nml08vddGR3f7uMOLA2TgMfjoTp8+nUiQCJoC5dgi4vMUyOFF2enj32EvfOCa9e6atCuXnFj0OMlKn8aI9aIdQBu8FTeYtqB2JRJKPnrWkXM4fb0j9sRzXfapvzdvz3/vmu0/sm6Xzq3ab/zqgP3Vnw7ZpQsX7eKls04y19I4IE7M+8DBA/azP/sL9vjjTyaSw3YWxDHi2NoihogpHVuc7VtdxBoPoZy7nhdBKOWKioqKtxOVCN3nuJEB2i6Lj3jCMLD/EVpkpUVciEESN2MIEEJJggIQjXiTaGfyCLHdExcqbtiO1hjirE+QnDCiaCNOc/DytON2lp5cju006iSPiht5vBR8YX5sz95EgtCL9BDL08X4MNggxubGe6PPHnthznp6r9iXPu9GfWO/Dezi4DQfNQ3yQx2MPp6ul19+2aanp1tjDS+ISAAx/ffuDO9OkAe29Lpt7CCHlWft4lnvY8ew7eyNM0LUY3wE9QUBGhziAHJ/2vKjnf7+UTtwqN9+4heX7cc+vWLHT66nA+F/+Lvr9m9/bcROv2x27twrdnV6MrWR2vL54YV76qln7NOf/qX0dhjenzgQDdnJQSQIGQJEyB6iID3yIon8aLwEzV/rolBRUVHxTuGOJUJhUNtR/2C+fdBaE/EoyqXnIj7/Z9JHHs9Kz0sxeZSBKOR0IOoDVGz/UI5Dt3zN/cqUyFBsZwW8DHU2x+GC/59tMgwtaspbV2y/QGjYDiOffvlsR19/f7oMEBICRHoEDDRAR57Ax0p7du6w937wqp0/e91e/rqTj74xN/5564c6xFNTU+n1dt76ijwMfSYACpAJiAsypIF4Y6PH+gYWbPe+GXvtpVVbXxlNRIP11fMQWUtz9jrcwg05GRoa8fZ22Pd8aMk+/feX7cn3bNjg8IoTnzX7jX86aF/4o1GbGL9iZ8++atwPlM7uOPnibiG2Mj/y4Y/aT/7kT9vBgwe9zzgsHl6fiJUmlIfg87khiI9CJj6SGb8CUFxRUVHxTuOOIUKlQboR6h/QdwrlugcJ0qPAa8LzKwkSiGcaniP0nRF1AAZ+cHAovRW1srpi165edTITB4ejgJfzTtMbYMR4iBgERMxjzhLJQ8OY2F4jW0PnYsh4y2koGW/KRdkgRCIZ6GTAqbu8YLbnwJo98V1T9qUvLtnUpT02NDycvDgx73jFfWJiIm2H6TxPoDXWggwgQ/pEgDZjJxGLC8v27Pcu2A/+6JrtPzrj6zBjc7NrtrjoZbq4v4izS7FFRj2nb2nLrKe7197z/ev2t15ctGMnV21yfNH+47/ssc/85m577ZUlH9dLdmVyPK0d9ZgfZ7zY2vrFX/q79uKLP2H79u1PhIc3wnjbK9Yqv+pO6HwwmrWKNksS1Jx3GSoqKiruFLzth6Vvtbv6R/T2o/lMlC7jkCNeS+d3OCydD08rYJT1JllcthjbTrqBOt4o0yc5OCydb6LWoWrqcGHgn/zJH6dPbyRj6j2u8vaYjyEZWwwq3hYRDQ40+3jwbnS5zFtijAGvUPoYq8eL3ufu3XvsxImTyaAzl6ZhliwDvrK8w/YeXLYPffyyvfzNFfurz4/arv59Tg56U5siThcvXkzngRi7gF7tlAQBeWxsLBEMtt3wsKDnQDKHvNc2FmxobMYOv2vG3vXIgh06CkEz++Zfd9kX/ueQLcywZaY3t+Jmaraj+vsGbGD3GesfnLcLr+2xa1NmE+PnbPrqFV+21nfafL1Yq5WVJXvf+77XfuZnft6OH38g5QWpCYKj6w5EehgzBEqkLeZBHB64ZgCKQSlXVFRU3El4S4mQDE0p30p39Y/pW4PmM1G6jEOOcziRlhcl3h4LIhSkiDTkB1JELCIUpChunYYIifTwJpnSIkOrTqYuOQn60z/933ZlcjIZYvqkj/TmWDLGHrPtlBw3bJ05+fE+oU2USWTMQ3rDzDP56jxvuR079i47dOhw0nujW35XJNfWum1weN2eft+ULa9esy/9335bmd9ro7vDmwQgQYxjfHzcLly4kOYrPevA+gRhaD8rQ3+7d4+lbSZ0bDMRs71EHcYNuro4FO1rbcs2snfKvufD03bm1RX7s8+NWNf6iPX2cXFi/+Z4aIetqsuXr/h4TtvUlUlb31hL80z/85hvuQ0NDttP/9TP2Q988INp64sxBfkJAhSenyBAxPIgxZrHfJgDgTRQWrJQyhUVFRV3It42j9Dt6Kb+Ub396PRc0IU+8hClKwP5IkJh/EWE8AbxFlaQofL1+iBFccdQ6RmCHKEPQhSf6aAsr9f/xZ//mX3zW19PHh9+A/SnO4W6+U14QI+h5zV63qgijyHSL/XIi/SyG/Iee/DBdycyIlCfOUX7lJux4X0TNnO119aW99vwEK/Jh2dJ5Xjbaub6TNoSY+wlKCMiyJoE0dFFil3pkkYuHQwSEmRDJEN16ENYXem2Y++esMdfGLfP/t6GTY8fsIFEWHa2PEtBVIhPnz5l586diX4hi64TifyhH/yw/fiLn0hvzVEeL5DOBNEO7emwM0Fj1rjjvBOEiFHFupfjBM10RUVFxZ2MWyJCqsofvlto5qZR/8DefnR6buhCT7xVl71CsTXWHkrvUGyREUMK8AoFKQoypNBOhsJjBBmKPC5XXE1bT1/4wudt/NJF7G9CMvxYZE+HQcZAxwWEjA0d54QYT6rD79THh1eIW7FPnnzIRiFDXpa2Yn62ebcRHzjlzTDygH5/6avttLWxlr79RXsx5yCEoFwTxsMcidlK4mvvnDEaGgwiJO8LwKvDvDUHIc3F12HNrtrkxIz17hxJ54zQUwfSgky9CxfO2qVLF1oEMD7h8ewzz9tP/fTP+Zwf9HJxpgkCBPkh0EZ4lHT2J4gQbTJGAjJB45EMSrmioqLibsKbJkIyNKpeym8V6h/b24tOz0s64jK/TONdEBnC0Csdhl/eoUwMMM6QoSBCuoBRW2XEeZssQniKkMNDFCSC9r75zW/YX/7ln6cv1SdDzf/cSHOpof9AwmD7GPEKMT48QYmUeX0v0PoNbXjbK57cYSdOPJgOCYNyjnhABHTx++YV9h320JNzNnZg0i6c7rYLp0ZsZWmXjwUyw1kdPFXRjtqiP9Zhfp6btWd9PgvpW2fDQ8OpH+ahsz6QEOZKAPrNi4iwBlevXaXJtIWFjjxIDPO8fHncJiYu2oqvIev4rhMn7ZOf/Kn0mYz0ur6vR3nvD2QKbxCkiHT2/rSTnwhpREkWSrmioqLibsRt2Rq7DU3cFOof3duHrc8Mw92SWkJ7rPzSI5QJETIxxliEKOQgRCIyhHR2p7VtlgmRSFB5qDp0yOTjJYJIcUvzX3/5y/bVr/2NLbkuDu3KcHsMKfKxrHpf/GbYCktj4OyNZ1EuCFp4hw4dOmJHjx5LBCAM/lZj7zzOhsdW7COfuGaPP79oIyM7bGgEQsXX5nfY9akee/U7ZmdPddn6Sr+XZ9uM/A0nGXiBuB163r799Xkv4ySmj/t/BlLb8sawfpAREUn1XcaAcqyd1iedu3KyeP36VV+buXQOCG/Xxz72o/b8C++xXd4PZAuSRT/0q2+Bkc4EKLbWRIBYrE79l3JFRUXF3Y7bfkZou+b443krXdU/vrcX5bNoPhfSoQs9osooD2NNfuRlQhQkKLxEQXwyGUqeGY9JiwSVHiKFkgCVcXiOYguNPmZmrttXvvIV+/a3vmELiwtBhvx3kgz5DickjMf7Y/sM3ZqPkfaZFoQJgXYgX9w4fezYA3bgwIH0W0NPTLmYi8+3a9X2HVq2R55asWe+e91OPrpuo6OcFfLftrfGtlxPD9tmZk6pkvdlw2OCT9Prr9jv/fZ1+3e/7mNZGrFdg71p/SAmEBXGSBxrFP2XoCxrNzNzzS5PXLbrM1ed3K20zkPFGN/97oftb3/kh+2JJ59K7eI1ig+l5o+hxgFryE+sS+kF0pwjbnXsaI6loqKi4l7BbSVCNLX1j/ebb562mvXrH+RbQ3M9O6Wla88LPSqMdNK0yoY3KNLkZWIkIiQyJHKUA4RIIYhR6SWCGOlgdZAjiBB6yBFbTLTNx1tffuk76UD1zPXraasMcpBesfdx4oGCFPW4sWeMeIroO4y9/8Z8rLxmz3YahIg3yvbu3Zs8KFyQmM7beL09Y3tsbM++5M2B6uzYsWJ9u5Zs974FO35yww4f77KBoVUnRsser9vAIJ6nDVte9DVb67LFhS77g/+8bqe/PeRl+rzvOKsDMYGEyBuUyFprffm5s26Qn+mpK05+rqV8Eb5lXx88Ps88+x57//s/kF6Fx8uDt4cD2Xv27EkxpIj5UEfkR8RHOqWF+u9aRUXF/YC3xCOkP6Bl08ng3GJX9Q/zm0entc+6IDgC+q3lRXrKEPogP6oXniLuGsqkKALkI8tslYUuvEKkw0MUBAiZOA4a47WRV0geothOC+IEaOP0a6fsa1//ik2MX/J+IDth3OmTV/KTwXcdaV6nZ8yQCgAhSmPzwIQSmfLyLqQ0eXzqAx2XDe4aHEqeloH+ASdQA+lSw9SfhfeJ8vStt60ghhvGG2HxVhjQq+oiIjHv1bTFxbfXCBwkV7/x9htkaTURNsjP008/23odf1e6n2jfvn3pBu0gP+H5kdeH8cSYYl2aaaC4oqKi4n7AbSdCQE3yB/VWm69/lG8NzfXfPi1i065L/yz0kac468qQzw0RID/lW1ThGQoZT5BIUCZEkAG9aRakSIeq8QQFGSINIVL+0lLEiaz40CAQL7/0bXv11Cs2Nzvb8hC1iIb338O2kAfKM54NLolseZHKeSXZVehJ8no+bqbN+UF4EvlDDalAgHi0iIXXScTKBfohhjzx5Xt98yz16GUnL1+2SxfP2ZyTIG84jU8XFmrdIDx8EPXpp561kydPehtjifzgwSo9P9pqCwLEWDLxQR9dpp7bSFFFRUXF/YbbQoRootMfUTW93R/Ym+m6rLtdPxWdgKFuiS001zvS7eVymYiVzrHkMh1EAL2CyBDlkDHkQVLidfaSFMXB6dAlouIESCQok6EI2iILj1DoIEciS1E+6tA3fV25Mmmnz7xmFy+cTwet1b4PxgkDW0Tdaessjctj/5cizQ5iExLgdxdz6tpwvSeTjHazSAik5QVKiVTWQ2v+6eySy7yev4tX4L3sSsvLxe+buoA33ehn9+iYPfzIY/bccy/Yo48+lj5BcvDggeT1gUhx9w8HwiE0JanRvyvNuESzbEVFRcX9hrfEI3QjJOPR+KOrIUhfDqn+gX5j2Po4Md4tMaFMh0A6dEFoSkReeFkCqqN2ylgh6pS6ID4hQ37w+LSTofAKicyEdyhIDukgPZn84B2KeNnrUY56oac87aodZP8lpfY5YD0xPp5eM5+anrK52ZnkWcKLs9NJEd4TphPkLYgLIX6G2xAGyrRE6mzClan8Zh1KOYlqtUseXCkRpgTuM+q2kZFRO3r0uD3y8CP26GNP2IMPPmhHjhxO53047BweH8YaNz7TjkgQSO22+lTcCcpTvYqKior7EW8ZEdIf+k5o5mkI0jWH1Cy7Xbv3K5rrFQhdzsKgt8RNuSyzmZmALrcbZEBo9kc6l89tkw7ykz1BUTZ7heQREjkK8rLVGxQynqBMgKIssuqJRMWdRdE+RAtilIlNGp2PadnbYdtsevqKE6MJD5fT/UTpzqEdXdbjpGSTXODh8f+xDUZbCa25eC6J5OkBlMM71FqG9HvlzbXunrgvaCc3N+/kdfbeRGzY7tq3d58dPnI0vcZ/+PARO3Bgf/L4kJ/qeHlufNZZH0LT+6PwelCZmy1fUVFRcS/jbfcIlaDr+of4zWO7R9fUl+ksRxzJLPM4VKZZLydFAMKYSpY3pKxfEiHyIyBDUESG8jkhQpCfTIhEhLQdVhIelVUZtREh0iJBCoxFY2S++g2SNzs7l7xF586esUvjF9MbafqJLi8tx6v43RyG5iC0100kKNqALPFm2k4nLnyzi0PUbF1xqHpkeNgGXI7bnHfZ8MiojTnR4XwPHqDR0ZFEfIa9XGx3xWc3CE3y0yRAm/235O1Q5t9M+YqKior7Ae8oEap4syhJSYmmvkxvrROPPpTlzyBElc/6XDZFqU5RzQHJiG0l1Y8tsiAZIiGxbRUkiBAERjGkJuIgOuHpyYRHnqDYOpOcvUmxFSYCFHGQLY1l67gDIhgQDkgNB6M3x+x1eTX/4sXzNjc352TICU/Lw8ObX5Ab4vTdroEBJz1cmBhpXmdnG4v+aZty3OjM/T6QnnhzLD5vQb5ecy+JTxpTi7yUJKaUhfJZgjKftioqKioqMioRugvR+ZG1G/dmmUhnXWR3JgShj1CCJHffEEd+KyMhEiJBmQxFyGREpEheoJDJEwFChtBAfjLBiRBlggSV5AkdoZ1kxXkkdOV8RG5AHEwOMoEcZCiftwEiI+0BkpLP5sh7Q4DIQJAIkCDd3kwe44XUoCvP+sjzo/ZiPNtvfSkGpdwE8yzr3KhsRUVFxf2IO4IIlX+sK14fnR9ZOzEpy2S51LWXaYK8yG+vo3QQHUF9Ky97XoKQ5O0oZJGWkgQFoYlYMmFlReQmCE94f+TliXS0QdtxADvy6Q85e6Riiy4IAWMRMVAQCSmJCOQkCArpkEVaFEoCRAzpQS6DiBDtQvCI44013vZS34xje/JTopMOxDPLcVl/u7YqKioq7mdUj9BdjE6PrtQ183O6LNNJj7EMmbwIKelAIESZIBzNsrkO5IMyUa4kMZASCI6IiwhRJkUKkRflgjzpjbNoB0JEf5EH8Yn+gvzQr8jQ5iQ2SYFCSYJEgNCL9IjsNIOITplWeRElAm2qH+bBuNRXp/GUaKZL0A6IeWeoTrP9ioqKiop2VCJ0l6Pz4wsSkqQt+cojRsjGMdKRry0wAZl8bClxpIN0qBwxpAWIIAURCjIUlyvmczsKIjOZ7AT5IS97fKIs7UlWmn6ifXSZAAHFAmnmEJ4XNNnzA1FokhfiIDno2gmQZJUpY5EcERAFdBpfqS/RTDdBXQXaAqqjPgW1/3ptVlRUVNyvqEToHkKnR9nUKd2ux6hGnP7pifZqOR3kJ6ByERMw8FEmjH3I5JGWJyTIShAdkR+RA5Ujn3QQo8jL9dV+9Ou9eKy+8ngCxO3EINLZI4OuJD7EIjkqo7SITimX9Qi0p7gMJfL4NKZAsxxQ2fY5h179COpLuk7tVVRUVFRkVCJ0D6LzIw2ykKS2fBnW/Bq8ypImYEuVFWXK/HLbKcqXXhkFkRcFymYvD/lBhsq6EYcutwEZUt8RNB5BOuZUoiQJCiIvBMgMOpEc6RRIl+SnrEMoZQLjkNwJnfQx9gzNsdR3arNMd8qvqKioqOiMSoTuYXR+tO2kAUQ5GdxSF5BXRwgRYhI6EZcybNWJ3IjQKL+d/JTliNVP5OV8srIuCAcxaCcBkJ2IQfNAsgiNSE1JboghPpKVr6DtNWSgNiWX8XbQmJuQXnNTO53mWOZXVFRUVLwxVCJ0H6HToy51kolLPSTFtS2Z/JymmMpHaCcqpQdnKzmKIH0QK+nRpR5aadrI6UDEyt9KFiAsSXTk7SoRGSBZBIk3w3p6guTkvAiqW8agGQvN9I2Q53RjbNdXRUVFRcWbQyVC9xk6P+4gEhkl+SiJR/OcisgLaC8PkSm9OkRBqCiT8xSa9aNce550rwdIQkkYQibWmZpMbBRIlyRH3h+10SwvncZDWkC8iWG+IZTtV1RUVFTcPlQiVLGFXChdxk050hFnwqM6KtNevj2QV3qaQq90ElPcEpKe7S9IgXSQgyy3kxGITStR5JVkh1jydnllACEnaVMHSrmioqKi4u5BJUIVCZ1+BtJFLPKSdTcK8AKPCi9Q6IF0oKzT0rjcEhNyGrKRy2Xy0SQkpZ7Atlcgk57QZ8IDyjygNJCuLN/EdvqKioqKijsXlQhVbEHzJ6F0qUcuQ6lzqYOXqMyXjnTOV7pEzoOAIG8lGyU5Ic6EJv2zLT/SuU6Z1yldopkGnXQVFRUVFXcPKhGquCGaP48yLZlYwVMeN3XtZQO5XEp5DKcodZ0QvCOTFYG0dGUc3iCl0z+Tnj5Kjw9oeoRAKYNmuqKioqLi7kYlQhU3hU4/k1InuYwVPOVxUhe6wHYyULoTGXk9ndK0IX1ZRjFQOcllXhM3yquoqKiouPtQiVDFm0ann450neLt8kApA5JNziHCIjLSJCVlGrmZD26mbrMPja1Zp6KioqLi7kclQhW3BZ1+RqVOcjMWttbPXiRhK3kRUVGafBI35/m5GZTlqHuz9SoqKioq7g5UIlTxlqHTTwudCEUzvz0dRKhJPNqJCelWooVO5dXudnlNfUVFRUXF/YNKhCreFtzoZ0ae8puk5Eb6myEwt6tMRUVFRcW9iUqEKt4RvN7PriRAZdlOhEgo88p6TbmioqKiokKoRKjijsOb/UlSrxPRqeSnoqKiomI7VCJUcVdBZOdmf7aVBFVUVFRU3AiVCFXc1Wj+fCvxqaioqKioqKioqKioqKioqKioqKioqKioqKioqKioqKioqKioqKioqKioqKioqKioqKioqKioqKioqKioqKioqKioqLivYPb/AbzGRXbKJo9EAAAAAElFTkSuQmCC"/>
          <p:cNvSpPr>
            <a:spLocks noChangeAspect="1" noChangeArrowheads="1"/>
          </p:cNvSpPr>
          <p:nvPr/>
        </p:nvSpPr>
        <p:spPr bwMode="auto">
          <a:xfrm>
            <a:off x="690033" y="213820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32BF07-5D5F-4030-96E2-F84BF9501B5B}"/>
              </a:ext>
            </a:extLst>
          </p:cNvPr>
          <p:cNvSpPr/>
          <p:nvPr/>
        </p:nvSpPr>
        <p:spPr>
          <a:xfrm>
            <a:off x="265576" y="4049198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9B6867-F173-49AA-B850-D6A2FE365871}"/>
              </a:ext>
            </a:extLst>
          </p:cNvPr>
          <p:cNvSpPr/>
          <p:nvPr/>
        </p:nvSpPr>
        <p:spPr>
          <a:xfrm>
            <a:off x="265576" y="5508807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29F02C-5333-4E73-8CCB-A4B82477C3FA}"/>
              </a:ext>
            </a:extLst>
          </p:cNvPr>
          <p:cNvSpPr/>
          <p:nvPr/>
        </p:nvSpPr>
        <p:spPr>
          <a:xfrm>
            <a:off x="3450670" y="4049198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EB194F-BD10-41DF-AF18-591120DFDB9B}"/>
              </a:ext>
            </a:extLst>
          </p:cNvPr>
          <p:cNvSpPr/>
          <p:nvPr/>
        </p:nvSpPr>
        <p:spPr>
          <a:xfrm>
            <a:off x="3450670" y="5508807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5FAC60-A405-44EB-A650-E6D8918D50CC}"/>
              </a:ext>
            </a:extLst>
          </p:cNvPr>
          <p:cNvSpPr txBox="1"/>
          <p:nvPr/>
        </p:nvSpPr>
        <p:spPr>
          <a:xfrm>
            <a:off x="361943" y="4254045"/>
            <a:ext cx="261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эргономичная рукоять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EE1FB8-D043-4857-A156-FEA7A4E6A95D}"/>
              </a:ext>
            </a:extLst>
          </p:cNvPr>
          <p:cNvSpPr txBox="1"/>
          <p:nvPr/>
        </p:nvSpPr>
        <p:spPr>
          <a:xfrm>
            <a:off x="417922" y="5771243"/>
            <a:ext cx="2500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улучшенный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травосборник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1BA235-ECF6-4684-A6EB-754BBDF27539}"/>
              </a:ext>
            </a:extLst>
          </p:cNvPr>
          <p:cNvSpPr txBox="1"/>
          <p:nvPr/>
        </p:nvSpPr>
        <p:spPr>
          <a:xfrm>
            <a:off x="3597212" y="5909742"/>
            <a:ext cx="250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Легкая и компактная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9C8C1F6-2713-4FA9-955C-2E5D2B013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659" y="4542431"/>
            <a:ext cx="1013177" cy="5916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F95B38-84A6-4DC6-A4E8-CF020E445CC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36897" y="4103737"/>
            <a:ext cx="2021283" cy="5917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79499A-F7FF-4B1C-8023-D7A6C8462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173" y="4753103"/>
            <a:ext cx="1452335" cy="428557"/>
          </a:xfrm>
          <a:prstGeom prst="rect">
            <a:avLst/>
          </a:prstGeom>
        </p:spPr>
      </p:pic>
      <p:graphicFrame>
        <p:nvGraphicFramePr>
          <p:cNvPr id="32" name="Group 20">
            <a:extLst>
              <a:ext uri="{FF2B5EF4-FFF2-40B4-BE49-F238E27FC236}">
                <a16:creationId xmlns:a16="http://schemas.microsoft.com/office/drawing/2014/main" id="{9A9BDB32-D220-41C4-AD32-3FEE47DF7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747130"/>
              </p:ext>
            </p:extLst>
          </p:nvPr>
        </p:nvGraphicFramePr>
        <p:xfrm>
          <a:off x="6746241" y="4396460"/>
          <a:ext cx="5188307" cy="2373803"/>
        </p:xfrm>
        <a:graphic>
          <a:graphicData uri="http://schemas.openxmlformats.org/drawingml/2006/table">
            <a:tbl>
              <a:tblPr/>
              <a:tblGrid>
                <a:gridCol w="1267867">
                  <a:extLst>
                    <a:ext uri="{9D8B030D-6E8A-4147-A177-3AD203B41FA5}">
                      <a16:colId xmlns:a16="http://schemas.microsoft.com/office/drawing/2014/main" val="1952667644"/>
                    </a:ext>
                  </a:extLst>
                </a:gridCol>
                <a:gridCol w="1267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1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 RLM18X33B40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Einhell</a:t>
                      </a: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GE-CE 33Li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Bosch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Rotak 32 Li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0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Двигатель, В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/ 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Аккумулятор, </a:t>
                      </a:r>
                      <a:r>
                        <a:rPr kumimoji="0" lang="ru-RU" sz="9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 / 1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x 4.0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 / 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x 2.0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х 18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 / 1 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х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2.6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8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0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Мульчирование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– 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в комплекте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Нет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- </a:t>
                      </a: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опция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0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5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-позиционная, одной рукоятью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5</a:t>
                      </a:r>
                      <a:r>
                        <a:rPr kumimoji="0" lang="ru-RU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-позиционная, одной рукоятью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3-позиционная, одной рукоятью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0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Объем </a:t>
                      </a:r>
                      <a:r>
                        <a:rPr kumimoji="0" lang="ru-RU" sz="9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травосборника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 л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66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Функция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Easy Edge</a:t>
                      </a: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Нет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DE4F20EC-1C84-4D96-B202-A42EF49C502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2685" y="3321325"/>
            <a:ext cx="1049743" cy="10016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B5D7759-1DE8-4892-8978-B44CCF805C9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7697" y="3422119"/>
            <a:ext cx="776401" cy="89040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52BC5F2-1970-492D-B07A-9B2E4EB66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7" b="93867" l="4493" r="97689">
                        <a14:foregroundMark x1="10013" y1="77733" x2="4493" y2="85067"/>
                        <a14:foregroundMark x1="22465" y1="92400" x2="28241" y2="93867"/>
                        <a14:foregroundMark x1="86393" y1="2933" x2="86393" y2="2933"/>
                        <a14:foregroundMark x1="93582" y1="4933" x2="93582" y2="4933"/>
                        <a14:foregroundMark x1="94223" y1="8533" x2="94223" y2="8533"/>
                        <a14:foregroundMark x1="93967" y1="6400" x2="93967" y2="6400"/>
                        <a14:foregroundMark x1="94223" y1="6933" x2="94223" y2="6933"/>
                        <a14:foregroundMark x1="94480" y1="7200" x2="94480" y2="7200"/>
                        <a14:foregroundMark x1="94480" y1="8000" x2="94480" y2="8000"/>
                        <a14:foregroundMark x1="97689" y1="6933" x2="97689" y2="69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3062" y="1278981"/>
            <a:ext cx="2805342" cy="27009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44CD9E-01BC-435A-86F6-500B644D63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06" y="921961"/>
            <a:ext cx="1862020" cy="545108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24BD1842-3160-4F21-8C25-7DBCEAACC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1"/>
            <a:ext cx="9391674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4400" b="1" dirty="0">
                <a:solidFill>
                  <a:prstClr val="black"/>
                </a:solidFill>
                <a:latin typeface="Arial"/>
                <a:cs typeface="Arial"/>
              </a:rPr>
              <a:t>Газонокосилка 33 см, 18 В, </a:t>
            </a:r>
            <a:r>
              <a:rPr lang="en-US" sz="4400" b="1" dirty="0">
                <a:solidFill>
                  <a:prstClr val="black"/>
                </a:solidFill>
                <a:latin typeface="Arial"/>
                <a:cs typeface="Arial"/>
              </a:rPr>
              <a:t>ONE+</a:t>
            </a:r>
          </a:p>
        </p:txBody>
      </p:sp>
      <p:graphicFrame>
        <p:nvGraphicFramePr>
          <p:cNvPr id="23" name="Table 30">
            <a:extLst>
              <a:ext uri="{FF2B5EF4-FFF2-40B4-BE49-F238E27FC236}">
                <a16:creationId xmlns:a16="http://schemas.microsoft.com/office/drawing/2014/main" id="{3C13FFCA-5668-44FB-9D4B-3691AD1EF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60210"/>
              </p:ext>
            </p:extLst>
          </p:nvPr>
        </p:nvGraphicFramePr>
        <p:xfrm>
          <a:off x="6746241" y="1284316"/>
          <a:ext cx="5188307" cy="1861587"/>
        </p:xfrm>
        <a:graphic>
          <a:graphicData uri="http://schemas.openxmlformats.org/drawingml/2006/table">
            <a:tbl>
              <a:tblPr/>
              <a:tblGrid>
                <a:gridCol w="2667725">
                  <a:extLst>
                    <a:ext uri="{9D8B030D-6E8A-4147-A177-3AD203B41FA5}">
                      <a16:colId xmlns:a16="http://schemas.microsoft.com/office/drawing/2014/main" val="604282760"/>
                    </a:ext>
                  </a:extLst>
                </a:gridCol>
                <a:gridCol w="2520582">
                  <a:extLst>
                    <a:ext uri="{9D8B030D-6E8A-4147-A177-3AD203B41FA5}">
                      <a16:colId xmlns:a16="http://schemas.microsoft.com/office/drawing/2014/main" val="478306470"/>
                    </a:ext>
                  </a:extLst>
                </a:gridCol>
              </a:tblGrid>
              <a:tr h="2361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OLM1833B</a:t>
                      </a: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6764"/>
                  </a:ext>
                </a:extLst>
              </a:tr>
              <a:tr h="190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52083"/>
                  </a:ext>
                </a:extLst>
              </a:tr>
              <a:tr h="190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589970"/>
                  </a:ext>
                </a:extLst>
              </a:tr>
              <a:tr h="2943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</a:t>
                      </a:r>
                      <a:endParaRPr lang="en-GB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274128"/>
                  </a:ext>
                </a:extLst>
              </a:tr>
              <a:tr h="190307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Мульчирование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19303"/>
                  </a:ext>
                </a:extLst>
              </a:tr>
              <a:tr h="29612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Регулировка высоты скашивания, мм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рукоятью, 25-65</a:t>
                      </a: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246773"/>
                  </a:ext>
                </a:extLst>
              </a:tr>
              <a:tr h="29612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Рукояти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Эргономичные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503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92123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537F2C6-3C25-4310-B26C-FFD151432FDB}"/>
              </a:ext>
            </a:extLst>
          </p:cNvPr>
          <p:cNvGraphicFramePr>
            <a:graphicFrameLocks noGrp="1"/>
          </p:cNvGraphicFramePr>
          <p:nvPr/>
        </p:nvGraphicFramePr>
        <p:xfrm>
          <a:off x="1653075" y="4196976"/>
          <a:ext cx="3929117" cy="21002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29117">
                  <a:extLst>
                    <a:ext uri="{9D8B030D-6E8A-4147-A177-3AD203B41FA5}">
                      <a16:colId xmlns:a16="http://schemas.microsoft.com/office/drawing/2014/main" val="592887801"/>
                    </a:ext>
                  </a:extLst>
                </a:gridCol>
              </a:tblGrid>
              <a:tr h="395122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Совместимые принадлежности</a:t>
                      </a: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285349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effectLst/>
                        </a:rPr>
                        <a:t>RAC420 </a:t>
                      </a:r>
                      <a:endParaRPr lang="en-GB" dirty="0"/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23779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Лезвие 33 см для электрических газонокосилок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103452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pic>
        <p:nvPicPr>
          <p:cNvPr id="1026" name="Picture 2" descr="RAC420 33cm Blade for Electric Corded Lawn Mowers">
            <a:extLst>
              <a:ext uri="{FF2B5EF4-FFF2-40B4-BE49-F238E27FC236}">
                <a16:creationId xmlns:a16="http://schemas.microsoft.com/office/drawing/2014/main" id="{4A004ECA-3EFC-4FA2-A47C-F9F70A92A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9" r="38339"/>
          <a:stretch/>
        </p:blipFill>
        <p:spPr bwMode="auto">
          <a:xfrm rot="5400000">
            <a:off x="3208879" y="4003717"/>
            <a:ext cx="817511" cy="350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LM13E33S Electric mower 1300 W - 33 cm">
            <a:extLst>
              <a:ext uri="{FF2B5EF4-FFF2-40B4-BE49-F238E27FC236}">
                <a16:creationId xmlns:a16="http://schemas.microsoft.com/office/drawing/2014/main" id="{C15FAA25-2CF4-4E09-BFB6-54D78F06F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71" y="728263"/>
            <a:ext cx="3468713" cy="346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00A19080-7102-462B-BF2D-541B60235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356"/>
            <a:ext cx="9138399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Электрическая газонокосилка 1300 Вт 33 см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07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DAFD522-FA38-4555-A7E3-C20A835B7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507035"/>
              </p:ext>
            </p:extLst>
          </p:nvPr>
        </p:nvGraphicFramePr>
        <p:xfrm>
          <a:off x="6675100" y="1326217"/>
          <a:ext cx="5162056" cy="1979330"/>
        </p:xfrm>
        <a:graphic>
          <a:graphicData uri="http://schemas.openxmlformats.org/drawingml/2006/table">
            <a:tbl>
              <a:tblPr/>
              <a:tblGrid>
                <a:gridCol w="2520051">
                  <a:extLst>
                    <a:ext uri="{9D8B030D-6E8A-4147-A177-3AD203B41FA5}">
                      <a16:colId xmlns:a16="http://schemas.microsoft.com/office/drawing/2014/main" val="604282760"/>
                    </a:ext>
                  </a:extLst>
                </a:gridCol>
                <a:gridCol w="2642005">
                  <a:extLst>
                    <a:ext uri="{9D8B030D-6E8A-4147-A177-3AD203B41FA5}">
                      <a16:colId xmlns:a16="http://schemas.microsoft.com/office/drawing/2014/main" val="478306470"/>
                    </a:ext>
                  </a:extLst>
                </a:gridCol>
              </a:tblGrid>
              <a:tr h="1484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</a:t>
                      </a:r>
                      <a:b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</a:b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RLM13E33H</a:t>
                      </a:r>
                    </a:p>
                  </a:txBody>
                  <a:tcPr marL="90000" marR="90000" marT="46655" marB="4665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67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скашивания, мм</a:t>
                      </a:r>
                    </a:p>
                  </a:txBody>
                  <a:tcPr marL="86007" marR="86007" marT="44584" marB="4458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рукоятью, 20-60</a:t>
                      </a:r>
                    </a:p>
                  </a:txBody>
                  <a:tcPr marL="90000" marR="90000" marT="46655" marB="4665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520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05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lang="ru-RU" sz="105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</a:t>
                      </a:r>
                      <a:endParaRPr lang="en-GB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90000" marR="90000" marT="46655" marB="4665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589970"/>
                  </a:ext>
                </a:extLst>
              </a:tr>
              <a:tr h="136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Рукояти</a:t>
                      </a:r>
                      <a:endParaRPr kumimoji="0" 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5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Рукояти </a:t>
                      </a:r>
                      <a:r>
                        <a:rPr kumimoji="0" lang="en-US" sz="105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Vertebrae</a:t>
                      </a:r>
                    </a:p>
                  </a:txBody>
                  <a:tcPr marL="90000" marR="90000" marT="46655" marB="4665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840281"/>
                  </a:ext>
                </a:extLst>
              </a:tr>
              <a:tr h="188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скашивания, мм</a:t>
                      </a:r>
                    </a:p>
                  </a:txBody>
                  <a:tcPr marL="86007" marR="86007" marT="44584" marB="4458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рукоятью, 20-60</a:t>
                      </a:r>
                    </a:p>
                  </a:txBody>
                  <a:tcPr marL="90000" marR="90000" marT="46655" marB="4665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274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05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lang="ru-RU" sz="105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</a:t>
                      </a:r>
                      <a:endParaRPr lang="en-GB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90000" marR="90000" marT="46655" marB="46655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19303"/>
                  </a:ext>
                </a:extLst>
              </a:tr>
            </a:tbl>
          </a:graphicData>
        </a:graphic>
      </p:graphicFrame>
      <p:graphicFrame>
        <p:nvGraphicFramePr>
          <p:cNvPr id="10" name="Group 20">
            <a:extLst>
              <a:ext uri="{FF2B5EF4-FFF2-40B4-BE49-F238E27FC236}">
                <a16:creationId xmlns:a16="http://schemas.microsoft.com/office/drawing/2014/main" id="{8A08845C-E350-4F85-9D09-661C2E888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28063"/>
              </p:ext>
            </p:extLst>
          </p:nvPr>
        </p:nvGraphicFramePr>
        <p:xfrm>
          <a:off x="6675101" y="4311598"/>
          <a:ext cx="5162056" cy="2099884"/>
        </p:xfrm>
        <a:graphic>
          <a:graphicData uri="http://schemas.openxmlformats.org/drawingml/2006/table">
            <a:tbl>
              <a:tblPr/>
              <a:tblGrid>
                <a:gridCol w="1290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0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0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RLM13E33H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Bosch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Rotak 32 / ARM 32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Gardena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Powermax</a:t>
                      </a: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34E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Мощность, Вт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1300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1200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1400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4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Мульчирование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Да, опция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Да, опция</a:t>
                      </a:r>
                      <a:endParaRPr kumimoji="0" lang="en-US" sz="1000" b="1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Нет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ru-RU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 рукоятями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 л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D9B84E98-7271-4281-8B8F-35BD6342FB1A}"/>
              </a:ext>
            </a:extLst>
          </p:cNvPr>
          <p:cNvSpPr/>
          <p:nvPr/>
        </p:nvSpPr>
        <p:spPr>
          <a:xfrm>
            <a:off x="265575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695035-882D-457B-ADC5-3FFE8076A4F7}"/>
              </a:ext>
            </a:extLst>
          </p:cNvPr>
          <p:cNvSpPr/>
          <p:nvPr/>
        </p:nvSpPr>
        <p:spPr>
          <a:xfrm>
            <a:off x="265575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3038C3-5FFE-49DE-A6C9-AFCF40117D90}"/>
              </a:ext>
            </a:extLst>
          </p:cNvPr>
          <p:cNvSpPr/>
          <p:nvPr/>
        </p:nvSpPr>
        <p:spPr>
          <a:xfrm>
            <a:off x="3450646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8F4FB3-2666-4D1B-82DC-200CD86EAC28}"/>
              </a:ext>
            </a:extLst>
          </p:cNvPr>
          <p:cNvSpPr/>
          <p:nvPr/>
        </p:nvSpPr>
        <p:spPr>
          <a:xfrm>
            <a:off x="3450646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59B34AB4-A91D-4E36-A3A8-00561673E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836" l="9705" r="89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462" y="3230429"/>
            <a:ext cx="1209053" cy="108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54">
            <a:extLst>
              <a:ext uri="{FF2B5EF4-FFF2-40B4-BE49-F238E27FC236}">
                <a16:creationId xmlns:a16="http://schemas.microsoft.com/office/drawing/2014/main" id="{3983C728-F504-48FC-80A2-B0DA17F105C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21165" y="3223147"/>
            <a:ext cx="876341" cy="9829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484FEE-7DBE-4108-BADD-0612D321D0EE}"/>
              </a:ext>
            </a:extLst>
          </p:cNvPr>
          <p:cNvSpPr txBox="1"/>
          <p:nvPr/>
        </p:nvSpPr>
        <p:spPr>
          <a:xfrm>
            <a:off x="1664632" y="5825245"/>
            <a:ext cx="1498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Эргономичные рукояти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picture containing lawn mower, transport&#10;&#10;Description generated with very high confidence">
            <a:extLst>
              <a:ext uri="{FF2B5EF4-FFF2-40B4-BE49-F238E27FC236}">
                <a16:creationId xmlns:a16="http://schemas.microsoft.com/office/drawing/2014/main" id="{364B55E4-1772-4C7F-9CB1-AAC2B8E772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00" l="4067" r="92492">
                        <a14:foregroundMark x1="8029" y1="78100" x2="8029" y2="78100"/>
                        <a14:foregroundMark x1="4380" y1="78400" x2="4171" y2="81900"/>
                        <a14:foregroundMark x1="51825" y1="91100" x2="51825" y2="91100"/>
                        <a14:foregroundMark x1="91762" y1="25500" x2="92492" y2="18000"/>
                        <a14:foregroundMark x1="92492" y1="18000" x2="90615" y2="1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34" y="591256"/>
            <a:ext cx="3396526" cy="35417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EB9ADA-5239-4B4D-B3F3-51714B019463}"/>
              </a:ext>
            </a:extLst>
          </p:cNvPr>
          <p:cNvSpPr txBox="1"/>
          <p:nvPr/>
        </p:nvSpPr>
        <p:spPr>
          <a:xfrm>
            <a:off x="4698878" y="5493592"/>
            <a:ext cx="1756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Складывающиеся рукояти 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травосборник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для удобства при транспортировке и хранении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4DD355-962D-4C7F-9297-11B694CD9CEC}"/>
              </a:ext>
            </a:extLst>
          </p:cNvPr>
          <p:cNvSpPr txBox="1"/>
          <p:nvPr/>
        </p:nvSpPr>
        <p:spPr>
          <a:xfrm>
            <a:off x="1551792" y="4196497"/>
            <a:ext cx="1585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Регулировка высоты скашивания одной рукоятью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motorcycle is parked in front of a building&#10;&#10;Description generated with high confidence">
            <a:extLst>
              <a:ext uri="{FF2B5EF4-FFF2-40B4-BE49-F238E27FC236}">
                <a16:creationId xmlns:a16="http://schemas.microsoft.com/office/drawing/2014/main" id="{70CB17B9-3932-4E02-9136-7D9B27CC98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17" y="5676338"/>
            <a:ext cx="1270548" cy="847457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8"/>
          <a:stretch/>
        </p:blipFill>
        <p:spPr bwMode="auto">
          <a:xfrm>
            <a:off x="325986" y="4157120"/>
            <a:ext cx="1250745" cy="95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7"/>
          <a:stretch/>
        </p:blipFill>
        <p:spPr bwMode="auto">
          <a:xfrm>
            <a:off x="3497473" y="4136334"/>
            <a:ext cx="1023774" cy="101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0EB9ADA-5239-4B4D-B3F3-51714B019463}"/>
              </a:ext>
            </a:extLst>
          </p:cNvPr>
          <p:cNvSpPr txBox="1"/>
          <p:nvPr/>
        </p:nvSpPr>
        <p:spPr>
          <a:xfrm>
            <a:off x="4416330" y="4039437"/>
            <a:ext cx="19793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Рукояти складываются без использования дополнительного инструмента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85" y="5616876"/>
            <a:ext cx="1342261" cy="93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3663147A-13F2-46A7-AAA0-FFA666A76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356"/>
            <a:ext cx="9138399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Электрическая газонокосилка 1300 Вт 33 см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1772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awn mower, transport&#10;&#10;Description generated with very high confidence">
            <a:extLst>
              <a:ext uri="{FF2B5EF4-FFF2-40B4-BE49-F238E27FC236}">
                <a16:creationId xmlns:a16="http://schemas.microsoft.com/office/drawing/2014/main" id="{11A95E08-3097-4BCF-A29F-3A5CEF2642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000" l="4067" r="92492">
                        <a14:foregroundMark x1="8029" y1="78100" x2="8029" y2="78100"/>
                        <a14:foregroundMark x1="4380" y1="78400" x2="4171" y2="81900"/>
                        <a14:foregroundMark x1="51825" y1="91100" x2="51825" y2="91100"/>
                        <a14:foregroundMark x1="91762" y1="25500" x2="92492" y2="18000"/>
                        <a14:foregroundMark x1="92492" y1="18000" x2="90615" y2="1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666" y="790332"/>
            <a:ext cx="3396526" cy="3541735"/>
          </a:xfrm>
          <a:prstGeom prst="rect">
            <a:avLst/>
          </a:prstGeom>
        </p:spPr>
      </p:pic>
      <p:pic>
        <p:nvPicPr>
          <p:cNvPr id="11" name="Picture 2" descr="RAC420 33cm Blade for Electric Corded Lawn Mowers">
            <a:extLst>
              <a:ext uri="{FF2B5EF4-FFF2-40B4-BE49-F238E27FC236}">
                <a16:creationId xmlns:a16="http://schemas.microsoft.com/office/drawing/2014/main" id="{8707A2F2-AE12-4DF1-916A-593731AF7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9" r="38339"/>
          <a:stretch/>
        </p:blipFill>
        <p:spPr bwMode="auto">
          <a:xfrm rot="5400000">
            <a:off x="3175401" y="4057761"/>
            <a:ext cx="817511" cy="350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E3565E8A-40E2-4C83-8D4A-9CFFA6CA8B30}"/>
              </a:ext>
            </a:extLst>
          </p:cNvPr>
          <p:cNvGraphicFramePr>
            <a:graphicFrameLocks noGrp="1"/>
          </p:cNvGraphicFramePr>
          <p:nvPr/>
        </p:nvGraphicFramePr>
        <p:xfrm>
          <a:off x="1653075" y="4196976"/>
          <a:ext cx="3929117" cy="21002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29117">
                  <a:extLst>
                    <a:ext uri="{9D8B030D-6E8A-4147-A177-3AD203B41FA5}">
                      <a16:colId xmlns:a16="http://schemas.microsoft.com/office/drawing/2014/main" val="592887801"/>
                    </a:ext>
                  </a:extLst>
                </a:gridCol>
              </a:tblGrid>
              <a:tr h="395122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Совместимые принадлежности</a:t>
                      </a: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285349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effectLst/>
                        </a:rPr>
                        <a:t>RAC420 </a:t>
                      </a:r>
                      <a:endParaRPr lang="en-GB" dirty="0"/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23779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Лезвие 33 см для электрических газонокосилок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103452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sp>
        <p:nvSpPr>
          <p:cNvPr id="13" name="Rectangle 1">
            <a:extLst>
              <a:ext uri="{FF2B5EF4-FFF2-40B4-BE49-F238E27FC236}">
                <a16:creationId xmlns:a16="http://schemas.microsoft.com/office/drawing/2014/main" id="{7C3307BC-D185-4246-A444-C735B69E1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356"/>
            <a:ext cx="9138399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Электрическая газонокосилка 1300 Вт 33 см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90821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LM15E36H Electric Lawn Mower 1500 W - 36 cm">
            <a:extLst>
              <a:ext uri="{FF2B5EF4-FFF2-40B4-BE49-F238E27FC236}">
                <a16:creationId xmlns:a16="http://schemas.microsoft.com/office/drawing/2014/main" id="{0DEB13D0-B28B-4701-9131-59321E6C6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444" r="90000">
                        <a14:foregroundMark x1="9444" y1="77889" x2="9444" y2="77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73" t="9305" r="9075" b="12277"/>
          <a:stretch/>
        </p:blipFill>
        <p:spPr bwMode="auto">
          <a:xfrm>
            <a:off x="1963064" y="1061697"/>
            <a:ext cx="2884100" cy="273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30">
            <a:extLst>
              <a:ext uri="{FF2B5EF4-FFF2-40B4-BE49-F238E27FC236}">
                <a16:creationId xmlns:a16="http://schemas.microsoft.com/office/drawing/2014/main" id="{613C3464-C039-49F0-9A20-0E57288D6E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7050" y="3171379"/>
            <a:ext cx="1000805" cy="1103759"/>
          </a:xfrm>
          <a:prstGeom prst="rect">
            <a:avLst/>
          </a:prstGeom>
        </p:spPr>
      </p:pic>
      <p:pic>
        <p:nvPicPr>
          <p:cNvPr id="12" name="Image 36">
            <a:extLst>
              <a:ext uri="{FF2B5EF4-FFF2-40B4-BE49-F238E27FC236}">
                <a16:creationId xmlns:a16="http://schemas.microsoft.com/office/drawing/2014/main" id="{16D42DFC-BC99-4A04-8D96-8FA316E601E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68899" y="3113554"/>
            <a:ext cx="929133" cy="11615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70EB046-8DDE-4CDB-9002-1B3D80DACC44}"/>
              </a:ext>
            </a:extLst>
          </p:cNvPr>
          <p:cNvSpPr/>
          <p:nvPr/>
        </p:nvSpPr>
        <p:spPr>
          <a:xfrm>
            <a:off x="265575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A41892-118D-4B04-BE15-C76CE767CB21}"/>
              </a:ext>
            </a:extLst>
          </p:cNvPr>
          <p:cNvSpPr/>
          <p:nvPr/>
        </p:nvSpPr>
        <p:spPr>
          <a:xfrm>
            <a:off x="265575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BEDF2E-3ABA-4409-81C2-B55D734ED0DD}"/>
              </a:ext>
            </a:extLst>
          </p:cNvPr>
          <p:cNvSpPr/>
          <p:nvPr/>
        </p:nvSpPr>
        <p:spPr>
          <a:xfrm>
            <a:off x="3450646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3ADE84-052F-42BC-B8F7-F46E9B4F9C70}"/>
              </a:ext>
            </a:extLst>
          </p:cNvPr>
          <p:cNvSpPr/>
          <p:nvPr/>
        </p:nvSpPr>
        <p:spPr>
          <a:xfrm>
            <a:off x="3450646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BE7DDC-F48A-4D9F-A293-8ACBBC3924BD}"/>
              </a:ext>
            </a:extLst>
          </p:cNvPr>
          <p:cNvSpPr txBox="1"/>
          <p:nvPr/>
        </p:nvSpPr>
        <p:spPr>
          <a:xfrm>
            <a:off x="4788133" y="4049162"/>
            <a:ext cx="150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Складывающиеся рукояти 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травосборник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для удобства при транспортировке и хранении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908F13-F8A3-4AA1-A256-0D6E7DD5ABEE}"/>
              </a:ext>
            </a:extLst>
          </p:cNvPr>
          <p:cNvSpPr txBox="1"/>
          <p:nvPr/>
        </p:nvSpPr>
        <p:spPr>
          <a:xfrm>
            <a:off x="1655039" y="4162132"/>
            <a:ext cx="1519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Регулировка высоты скашивания одной рукоятью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280" y="4162132"/>
            <a:ext cx="1304532" cy="96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484FEE-7DBE-4108-BADD-0612D321D0EE}"/>
              </a:ext>
            </a:extLst>
          </p:cNvPr>
          <p:cNvSpPr txBox="1"/>
          <p:nvPr/>
        </p:nvSpPr>
        <p:spPr>
          <a:xfrm>
            <a:off x="4843444" y="5802954"/>
            <a:ext cx="1498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Эргономичные рукояти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77" y="5616876"/>
            <a:ext cx="1342261" cy="93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82F3DE-1915-42CB-9335-264844E80B62}"/>
              </a:ext>
            </a:extLst>
          </p:cNvPr>
          <p:cNvSpPr txBox="1"/>
          <p:nvPr/>
        </p:nvSpPr>
        <p:spPr>
          <a:xfrm>
            <a:off x="1346561" y="5514437"/>
            <a:ext cx="1724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Функция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EasyEdge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для подравнивания кромки газона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5"/>
          <a:stretch/>
        </p:blipFill>
        <p:spPr bwMode="auto">
          <a:xfrm>
            <a:off x="360889" y="5591244"/>
            <a:ext cx="1107705" cy="10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89" y="4162132"/>
            <a:ext cx="1339665" cy="97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Table 6">
            <a:extLst>
              <a:ext uri="{FF2B5EF4-FFF2-40B4-BE49-F238E27FC236}">
                <a16:creationId xmlns:a16="http://schemas.microsoft.com/office/drawing/2014/main" id="{27638456-642C-4604-8F95-9C638A35D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156876"/>
              </p:ext>
            </p:extLst>
          </p:nvPr>
        </p:nvGraphicFramePr>
        <p:xfrm>
          <a:off x="6675100" y="1326217"/>
          <a:ext cx="5162056" cy="1819310"/>
        </p:xfrm>
        <a:graphic>
          <a:graphicData uri="http://schemas.openxmlformats.org/drawingml/2006/table">
            <a:tbl>
              <a:tblPr/>
              <a:tblGrid>
                <a:gridCol w="2520051">
                  <a:extLst>
                    <a:ext uri="{9D8B030D-6E8A-4147-A177-3AD203B41FA5}">
                      <a16:colId xmlns:a16="http://schemas.microsoft.com/office/drawing/2014/main" val="604282760"/>
                    </a:ext>
                  </a:extLst>
                </a:gridCol>
                <a:gridCol w="2642005">
                  <a:extLst>
                    <a:ext uri="{9D8B030D-6E8A-4147-A177-3AD203B41FA5}">
                      <a16:colId xmlns:a16="http://schemas.microsoft.com/office/drawing/2014/main" val="478306470"/>
                    </a:ext>
                  </a:extLst>
                </a:gridCol>
              </a:tblGrid>
              <a:tr h="1484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</a:t>
                      </a:r>
                      <a:b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</a:b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RLM16E36H</a:t>
                      </a:r>
                    </a:p>
                  </a:txBody>
                  <a:tcPr marL="90000" marR="90000" marT="46655" marB="466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67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Мощность, Вт</a:t>
                      </a:r>
                      <a:endParaRPr kumimoji="0" 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5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1500</a:t>
                      </a:r>
                    </a:p>
                  </a:txBody>
                  <a:tcPr marL="90000" marR="90000" marT="46655" marB="466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520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5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90000" marR="90000" marT="46655" marB="466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589970"/>
                  </a:ext>
                </a:extLst>
              </a:tr>
              <a:tr h="136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Рукояти</a:t>
                      </a:r>
                      <a:endParaRPr kumimoji="0" 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5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Vertebrae</a:t>
                      </a:r>
                    </a:p>
                  </a:txBody>
                  <a:tcPr marL="90000" marR="90000" marT="46655" marB="466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840281"/>
                  </a:ext>
                </a:extLst>
              </a:tr>
              <a:tr h="188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скашивания, мм</a:t>
                      </a: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рукоятью, 20-70</a:t>
                      </a:r>
                    </a:p>
                  </a:txBody>
                  <a:tcPr marL="90000" marR="90000" marT="46655" marB="466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274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05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lang="ru-RU" sz="105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</a:t>
                      </a:r>
                      <a:endParaRPr lang="en-GB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0000" marR="90000" marT="46655" marB="466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19303"/>
                  </a:ext>
                </a:extLst>
              </a:tr>
            </a:tbl>
          </a:graphicData>
        </a:graphic>
      </p:graphicFrame>
      <p:graphicFrame>
        <p:nvGraphicFramePr>
          <p:cNvPr id="21" name="Group 20">
            <a:extLst>
              <a:ext uri="{FF2B5EF4-FFF2-40B4-BE49-F238E27FC236}">
                <a16:creationId xmlns:a16="http://schemas.microsoft.com/office/drawing/2014/main" id="{7447D72B-8FC3-49A6-9489-616E9A305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092477"/>
              </p:ext>
            </p:extLst>
          </p:nvPr>
        </p:nvGraphicFramePr>
        <p:xfrm>
          <a:off x="6334757" y="4311598"/>
          <a:ext cx="5502400" cy="2130364"/>
        </p:xfrm>
        <a:graphic>
          <a:graphicData uri="http://schemas.openxmlformats.org/drawingml/2006/table">
            <a:tbl>
              <a:tblPr/>
              <a:tblGrid>
                <a:gridCol w="137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RLM16E36H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Bosch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ARM37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Gardena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PowerMax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37E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Мощность, Вт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1600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1400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1600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4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Мульчирование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Да, в комплекте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 л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 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" name="Rectangle 1">
            <a:extLst>
              <a:ext uri="{FF2B5EF4-FFF2-40B4-BE49-F238E27FC236}">
                <a16:creationId xmlns:a16="http://schemas.microsoft.com/office/drawing/2014/main" id="{22B7B769-F47C-43F4-B04E-E8FFC0D58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356"/>
            <a:ext cx="10003379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ru-RU" sz="3600" b="1" dirty="0">
                <a:solidFill>
                  <a:prstClr val="black"/>
                </a:solidFill>
                <a:latin typeface="Arial"/>
                <a:cs typeface="Arial"/>
              </a:rPr>
              <a:t>Электрическая газонокосилка 1</a:t>
            </a:r>
            <a:r>
              <a:rPr lang="en-US" sz="3600" b="1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lang="ru-RU" sz="3600" b="1" dirty="0">
                <a:solidFill>
                  <a:prstClr val="black"/>
                </a:solidFill>
                <a:latin typeface="Arial"/>
                <a:cs typeface="Arial"/>
              </a:rPr>
              <a:t>00 Вт 36 В</a:t>
            </a:r>
            <a:endParaRPr lang="en-US" sz="3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1676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9D3EB7B-785A-4EC7-ACFB-C009F53E8244}"/>
              </a:ext>
            </a:extLst>
          </p:cNvPr>
          <p:cNvGraphicFramePr>
            <a:graphicFrameLocks noGrp="1"/>
          </p:cNvGraphicFramePr>
          <p:nvPr/>
        </p:nvGraphicFramePr>
        <p:xfrm>
          <a:off x="1500678" y="4429399"/>
          <a:ext cx="4106492" cy="20408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6492">
                  <a:extLst>
                    <a:ext uri="{9D8B030D-6E8A-4147-A177-3AD203B41FA5}">
                      <a16:colId xmlns:a16="http://schemas.microsoft.com/office/drawing/2014/main" val="592887801"/>
                    </a:ext>
                  </a:extLst>
                </a:gridCol>
              </a:tblGrid>
              <a:tr h="378704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Совместимые принадлежности</a:t>
                      </a: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330984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effectLst/>
                        </a:rPr>
                        <a:t>RAC414</a:t>
                      </a:r>
                      <a:endParaRPr lang="en-GB" dirty="0"/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27582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Лезвие 36 см для электрических газонокосилок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991537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pic>
        <p:nvPicPr>
          <p:cNvPr id="2050" name="Picture 2" descr="RAC414 36cm Blade for Electric Lawn Mowers">
            <a:extLst>
              <a:ext uri="{FF2B5EF4-FFF2-40B4-BE49-F238E27FC236}">
                <a16:creationId xmlns:a16="http://schemas.microsoft.com/office/drawing/2014/main" id="{10572920-EA75-4A5D-81A1-07ABD9EE7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 t="40896" r="6398" b="40896"/>
          <a:stretch/>
        </p:blipFill>
        <p:spPr bwMode="auto">
          <a:xfrm>
            <a:off x="1816635" y="5620553"/>
            <a:ext cx="3474577" cy="72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LM15E36H Electric Lawn Mower 1500 W - 36 cm">
            <a:extLst>
              <a:ext uri="{FF2B5EF4-FFF2-40B4-BE49-F238E27FC236}">
                <a16:creationId xmlns:a16="http://schemas.microsoft.com/office/drawing/2014/main" id="{A131608C-D82C-4FE2-9633-C4A993D23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444" r="90000">
                        <a14:foregroundMark x1="9444" y1="77889" x2="9444" y2="77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73" t="9305" r="9075" b="12277"/>
          <a:stretch/>
        </p:blipFill>
        <p:spPr bwMode="auto">
          <a:xfrm>
            <a:off x="2202445" y="1408200"/>
            <a:ext cx="2969109" cy="282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E0FBA1C-4735-4CCA-91B1-5F98A31B1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356"/>
            <a:ext cx="10003379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ru-RU" sz="3600" b="1" dirty="0">
                <a:solidFill>
                  <a:prstClr val="black"/>
                </a:solidFill>
                <a:latin typeface="Arial"/>
                <a:cs typeface="Arial"/>
              </a:rPr>
              <a:t>Электрическая газонокосилка 1</a:t>
            </a:r>
            <a:r>
              <a:rPr lang="en-US" sz="3600" b="1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lang="ru-RU" sz="3600" b="1" dirty="0">
                <a:solidFill>
                  <a:prstClr val="black"/>
                </a:solidFill>
                <a:latin typeface="Arial"/>
                <a:cs typeface="Arial"/>
              </a:rPr>
              <a:t>00 Вт 36 В</a:t>
            </a:r>
            <a:endParaRPr lang="en-US" sz="3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294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30">
            <a:extLst>
              <a:ext uri="{FF2B5EF4-FFF2-40B4-BE49-F238E27FC236}">
                <a16:creationId xmlns:a16="http://schemas.microsoft.com/office/drawing/2014/main" id="{1E8DE9B2-87CF-4811-906F-96696BDC65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7050" y="3171379"/>
            <a:ext cx="1000805" cy="1103759"/>
          </a:xfrm>
          <a:prstGeom prst="rect">
            <a:avLst/>
          </a:prstGeom>
        </p:spPr>
      </p:pic>
      <p:pic>
        <p:nvPicPr>
          <p:cNvPr id="11" name="Image 36">
            <a:extLst>
              <a:ext uri="{FF2B5EF4-FFF2-40B4-BE49-F238E27FC236}">
                <a16:creationId xmlns:a16="http://schemas.microsoft.com/office/drawing/2014/main" id="{1CD48407-CD57-430E-BA6C-FE90D6BB92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68899" y="3113554"/>
            <a:ext cx="929133" cy="11615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F7122A2-E778-4ED9-809D-4913A9DF96B0}"/>
              </a:ext>
            </a:extLst>
          </p:cNvPr>
          <p:cNvSpPr/>
          <p:nvPr/>
        </p:nvSpPr>
        <p:spPr>
          <a:xfrm>
            <a:off x="265575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365214-8C6F-441B-ADAB-B1E1993E3086}"/>
              </a:ext>
            </a:extLst>
          </p:cNvPr>
          <p:cNvSpPr/>
          <p:nvPr/>
        </p:nvSpPr>
        <p:spPr>
          <a:xfrm>
            <a:off x="265575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D29CF7-9071-4ECB-B5DC-6472F475A370}"/>
              </a:ext>
            </a:extLst>
          </p:cNvPr>
          <p:cNvSpPr/>
          <p:nvPr/>
        </p:nvSpPr>
        <p:spPr>
          <a:xfrm>
            <a:off x="3450646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43C264-F8E1-4036-9631-54A488441E65}"/>
              </a:ext>
            </a:extLst>
          </p:cNvPr>
          <p:cNvSpPr/>
          <p:nvPr/>
        </p:nvSpPr>
        <p:spPr>
          <a:xfrm>
            <a:off x="3450646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A picture containing lawn mower, transport, motorcycle&#10;&#10;Description generated with very high confidence">
            <a:extLst>
              <a:ext uri="{FF2B5EF4-FFF2-40B4-BE49-F238E27FC236}">
                <a16:creationId xmlns:a16="http://schemas.microsoft.com/office/drawing/2014/main" id="{EE711562-30CF-42AB-B03C-FE0C526E2B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32" b="95282" l="6500" r="91200">
                        <a14:foregroundMark x1="6500" y1="83314" x2="9400" y2="79747"/>
                        <a14:foregroundMark x1="16000" y1="89528" x2="27600" y2="91945"/>
                        <a14:foregroundMark x1="28500" y1="95512" x2="28500" y2="95512"/>
                        <a14:foregroundMark x1="86600" y1="20138" x2="91200" y2="6214"/>
                        <a14:foregroundMark x1="91200" y1="6214" x2="90400" y2="4488"/>
                        <a14:foregroundMark x1="72800" y1="2532" x2="72800" y2="2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297" y="922680"/>
            <a:ext cx="3534583" cy="3071553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289" y="4140169"/>
            <a:ext cx="1308402" cy="98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77" y="5616876"/>
            <a:ext cx="1342261" cy="93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14" y="4131034"/>
            <a:ext cx="1346300" cy="102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7" b="3612"/>
          <a:stretch/>
        </p:blipFill>
        <p:spPr bwMode="auto">
          <a:xfrm>
            <a:off x="376212" y="5591901"/>
            <a:ext cx="937200" cy="102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7DEE68-911B-4EDB-B2F8-265BE4797A1D}"/>
              </a:ext>
            </a:extLst>
          </p:cNvPr>
          <p:cNvSpPr txBox="1"/>
          <p:nvPr/>
        </p:nvSpPr>
        <p:spPr>
          <a:xfrm>
            <a:off x="4788133" y="4049162"/>
            <a:ext cx="150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Складывающиеся рукояти 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травосборник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для удобства при транспортировке и хранении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541F54-9D8E-4A89-84EA-E1BA374F6068}"/>
              </a:ext>
            </a:extLst>
          </p:cNvPr>
          <p:cNvSpPr txBox="1"/>
          <p:nvPr/>
        </p:nvSpPr>
        <p:spPr>
          <a:xfrm>
            <a:off x="1655039" y="4162132"/>
            <a:ext cx="1519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Регулировка высоты скашивания одной рукоятью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C63989-921F-4316-A845-7D9FAE0BE348}"/>
              </a:ext>
            </a:extLst>
          </p:cNvPr>
          <p:cNvSpPr txBox="1"/>
          <p:nvPr/>
        </p:nvSpPr>
        <p:spPr>
          <a:xfrm>
            <a:off x="4843444" y="5802954"/>
            <a:ext cx="1498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Эргономичные рукояти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9E34DE-BDF4-4D22-B568-C060C1B0C19A}"/>
              </a:ext>
            </a:extLst>
          </p:cNvPr>
          <p:cNvSpPr txBox="1"/>
          <p:nvPr/>
        </p:nvSpPr>
        <p:spPr>
          <a:xfrm>
            <a:off x="1346561" y="5514437"/>
            <a:ext cx="1724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Функция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EasyEdge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для подравнивания кромки газона</a:t>
            </a: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F83EE643-8590-4962-9FE2-E0C16F402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356"/>
            <a:ext cx="9138399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Электрическая газонокосилка 1800 Вт 40 см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30" name="Table 7">
            <a:extLst>
              <a:ext uri="{FF2B5EF4-FFF2-40B4-BE49-F238E27FC236}">
                <a16:creationId xmlns:a16="http://schemas.microsoft.com/office/drawing/2014/main" id="{EF718467-B0C6-4F42-9823-8043908E90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79396"/>
              </p:ext>
            </p:extLst>
          </p:nvPr>
        </p:nvGraphicFramePr>
        <p:xfrm>
          <a:off x="6635717" y="1326217"/>
          <a:ext cx="5201439" cy="1819310"/>
        </p:xfrm>
        <a:graphic>
          <a:graphicData uri="http://schemas.openxmlformats.org/drawingml/2006/table">
            <a:tbl>
              <a:tblPr/>
              <a:tblGrid>
                <a:gridCol w="2539277">
                  <a:extLst>
                    <a:ext uri="{9D8B030D-6E8A-4147-A177-3AD203B41FA5}">
                      <a16:colId xmlns:a16="http://schemas.microsoft.com/office/drawing/2014/main" val="604282760"/>
                    </a:ext>
                  </a:extLst>
                </a:gridCol>
                <a:gridCol w="2662162">
                  <a:extLst>
                    <a:ext uri="{9D8B030D-6E8A-4147-A177-3AD203B41FA5}">
                      <a16:colId xmlns:a16="http://schemas.microsoft.com/office/drawing/2014/main" val="478306470"/>
                    </a:ext>
                  </a:extLst>
                </a:gridCol>
              </a:tblGrid>
              <a:tr h="1484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</a:t>
                      </a:r>
                      <a:b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</a:b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RLM18E40H</a:t>
                      </a:r>
                    </a:p>
                  </a:txBody>
                  <a:tcPr marL="90000" marR="90000" marT="46655" marB="466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67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Мощность, Вт</a:t>
                      </a:r>
                      <a:endParaRPr kumimoji="0" 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5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1500</a:t>
                      </a:r>
                    </a:p>
                  </a:txBody>
                  <a:tcPr marL="90000" marR="90000" marT="46655" marB="466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520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5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90000" marR="90000" marT="46655" marB="466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589970"/>
                  </a:ext>
                </a:extLst>
              </a:tr>
              <a:tr h="136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Рукояти</a:t>
                      </a:r>
                      <a:endParaRPr kumimoji="0" 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5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Vertebrae</a:t>
                      </a:r>
                    </a:p>
                  </a:txBody>
                  <a:tcPr marL="90000" marR="90000" marT="46655" marB="466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840281"/>
                  </a:ext>
                </a:extLst>
              </a:tr>
              <a:tr h="188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скашивания, мм</a:t>
                      </a: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рукоятью, 20-70</a:t>
                      </a:r>
                    </a:p>
                  </a:txBody>
                  <a:tcPr marL="90000" marR="90000" marT="46655" marB="466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274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05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lang="ru-RU" sz="105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</a:t>
                      </a:r>
                      <a:endParaRPr lang="en-GB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50</a:t>
                      </a:r>
                      <a:endParaRPr kumimoji="0" 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5" marB="466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19303"/>
                  </a:ext>
                </a:extLst>
              </a:tr>
            </a:tbl>
          </a:graphicData>
        </a:graphic>
      </p:graphicFrame>
      <p:graphicFrame>
        <p:nvGraphicFramePr>
          <p:cNvPr id="31" name="Group 20">
            <a:extLst>
              <a:ext uri="{FF2B5EF4-FFF2-40B4-BE49-F238E27FC236}">
                <a16:creationId xmlns:a16="http://schemas.microsoft.com/office/drawing/2014/main" id="{7AD82B12-9149-4624-81BC-45AFD6EF43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115367"/>
              </p:ext>
            </p:extLst>
          </p:nvPr>
        </p:nvGraphicFramePr>
        <p:xfrm>
          <a:off x="6310625" y="4311598"/>
          <a:ext cx="5526531" cy="2130364"/>
        </p:xfrm>
        <a:graphic>
          <a:graphicData uri="http://schemas.openxmlformats.org/drawingml/2006/table">
            <a:tbl>
              <a:tblPr/>
              <a:tblGrid>
                <a:gridCol w="1392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3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0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8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RLM18E40H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Bosch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ARM37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Gardena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PowerMax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37E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Мощность, Вт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1800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1400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1600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4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Мульчирование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Да, в комплекте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 л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 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13837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AD8EE8B-402B-4566-A0CC-69834CB7FB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487771"/>
              </p:ext>
            </p:extLst>
          </p:nvPr>
        </p:nvGraphicFramePr>
        <p:xfrm>
          <a:off x="1680787" y="4395408"/>
          <a:ext cx="3595458" cy="22541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95458">
                  <a:extLst>
                    <a:ext uri="{9D8B030D-6E8A-4147-A177-3AD203B41FA5}">
                      <a16:colId xmlns:a16="http://schemas.microsoft.com/office/drawing/2014/main" val="592887801"/>
                    </a:ext>
                  </a:extLst>
                </a:gridCol>
              </a:tblGrid>
              <a:tr h="378704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Совместимые принадлежности</a:t>
                      </a: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330984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effectLst/>
                        </a:rPr>
                        <a:t>RAC421</a:t>
                      </a:r>
                      <a:endParaRPr lang="en-GB" dirty="0"/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27582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Лезвие </a:t>
                      </a:r>
                      <a:r>
                        <a:rPr lang="en-US" sz="1400" b="1" dirty="0">
                          <a:effectLst/>
                        </a:rPr>
                        <a:t>40</a:t>
                      </a:r>
                      <a:r>
                        <a:rPr lang="ru-RU" sz="1400" b="1" dirty="0">
                          <a:effectLst/>
                        </a:rPr>
                        <a:t> см для электрических газонокосилок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991537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pic>
        <p:nvPicPr>
          <p:cNvPr id="3074" name="Picture 2" descr="RAC421 40cm Blade for Electric Lawn Mowers">
            <a:extLst>
              <a:ext uri="{FF2B5EF4-FFF2-40B4-BE49-F238E27FC236}">
                <a16:creationId xmlns:a16="http://schemas.microsoft.com/office/drawing/2014/main" id="{B36DA1BD-F213-48F4-9FD4-28391D3C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" t="42667" r="7100" b="42667"/>
          <a:stretch/>
        </p:blipFill>
        <p:spPr bwMode="auto">
          <a:xfrm>
            <a:off x="1717857" y="5629537"/>
            <a:ext cx="3506596" cy="59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lawn mower, transport, motorcycle&#10;&#10;Description generated with very high confidence">
            <a:extLst>
              <a:ext uri="{FF2B5EF4-FFF2-40B4-BE49-F238E27FC236}">
                <a16:creationId xmlns:a16="http://schemas.microsoft.com/office/drawing/2014/main" id="{0B461A2D-6D5C-4212-8F00-FFFF140859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32" b="95282" l="6500" r="91200">
                        <a14:foregroundMark x1="6500" y1="83314" x2="9400" y2="79747"/>
                        <a14:foregroundMark x1="16000" y1="89528" x2="27600" y2="91945"/>
                        <a14:foregroundMark x1="28500" y1="95512" x2="28500" y2="95512"/>
                        <a14:foregroundMark x1="86600" y1="20138" x2="91200" y2="6214"/>
                        <a14:foregroundMark x1="91200" y1="6214" x2="90400" y2="4488"/>
                        <a14:foregroundMark x1="72800" y1="2532" x2="72800" y2="2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63" y="1249647"/>
            <a:ext cx="3534583" cy="3071553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01879475-E53D-4293-AEB8-F97B5EFBF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356"/>
            <a:ext cx="9138399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Электрическая газонокосилка 1800 Вт 40 см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60447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5935B5-BCD2-4D3D-B12B-A4CC157E3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1"/>
            <a:ext cx="9423157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4800" b="1" dirty="0">
                <a:latin typeface="Arial"/>
                <a:cs typeface="Arial"/>
              </a:rPr>
              <a:t>Электрические газонокосилки</a:t>
            </a:r>
            <a:endParaRPr lang="en-US" sz="4800" b="1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F97B89-311C-4D51-952D-C5A8BDE1E783}"/>
              </a:ext>
            </a:extLst>
          </p:cNvPr>
          <p:cNvSpPr txBox="1"/>
          <p:nvPr/>
        </p:nvSpPr>
        <p:spPr>
          <a:xfrm>
            <a:off x="0" y="846634"/>
            <a:ext cx="346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Модельный ряд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Group 20">
            <a:extLst>
              <a:ext uri="{FF2B5EF4-FFF2-40B4-BE49-F238E27FC236}">
                <a16:creationId xmlns:a16="http://schemas.microsoft.com/office/drawing/2014/main" id="{80499FE5-9349-4B84-BA05-6F2ED4354EFB}"/>
              </a:ext>
            </a:extLst>
          </p:cNvPr>
          <p:cNvGraphicFramePr>
            <a:graphicFrameLocks noGrp="1"/>
          </p:cNvGraphicFramePr>
          <p:nvPr/>
        </p:nvGraphicFramePr>
        <p:xfrm>
          <a:off x="726289" y="2909681"/>
          <a:ext cx="10063634" cy="3376819"/>
        </p:xfrm>
        <a:graphic>
          <a:graphicData uri="http://schemas.openxmlformats.org/drawingml/2006/table">
            <a:tbl>
              <a:tblPr/>
              <a:tblGrid>
                <a:gridCol w="1780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5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0057">
                  <a:extLst>
                    <a:ext uri="{9D8B030D-6E8A-4147-A177-3AD203B41FA5}">
                      <a16:colId xmlns:a16="http://schemas.microsoft.com/office/drawing/2014/main" val="2279666707"/>
                    </a:ext>
                  </a:extLst>
                </a:gridCol>
                <a:gridCol w="1398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0010">
                  <a:extLst>
                    <a:ext uri="{9D8B030D-6E8A-4147-A177-3AD203B41FA5}">
                      <a16:colId xmlns:a16="http://schemas.microsoft.com/office/drawing/2014/main" val="736483867"/>
                    </a:ext>
                  </a:extLst>
                </a:gridCol>
                <a:gridCol w="1619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372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</a:t>
                      </a:r>
                      <a:r>
                        <a:rPr kumimoji="0" lang="en-GB" sz="10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i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</a:t>
                      </a:r>
                      <a:r>
                        <a:rPr kumimoji="0" lang="en-GB" sz="1000" b="1" i="0" u="none" strike="noStrike" kern="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i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</a:t>
                      </a:r>
                      <a:r>
                        <a:rPr kumimoji="0" lang="en-GB" sz="10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i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</a:t>
                      </a:r>
                      <a:r>
                        <a:rPr kumimoji="0" lang="en-GB" sz="10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i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</a:t>
                      </a:r>
                      <a:r>
                        <a:rPr kumimoji="0" lang="en-GB" sz="10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i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7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>
                      <a:noFill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RLM13E33S</a:t>
                      </a: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RLM13E33H</a:t>
                      </a: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UK)</a:t>
                      </a:r>
                      <a:endParaRPr kumimoji="0" lang="en-GB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RLM15E36H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RLM16E36H (UK)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RLM18E40H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221998"/>
                  </a:ext>
                </a:extLst>
              </a:tr>
              <a:tr h="254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Мощность, Вт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1300</a:t>
                      </a: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1500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1600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1800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smj-S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8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Число оборотов, об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/ 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мин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3,600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3500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3,700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скашивания, мм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рукоятью, 20-60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рукоятью, 20-70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8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Тип рукоятей </a:t>
                      </a:r>
                      <a:r>
                        <a:rPr kumimoji="0" lang="smj-S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/ 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2-позиционные рукояти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по высоте, съемные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4-позиционные эргономичные рукояти 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Vertebrae</a:t>
                      </a:r>
                      <a:r>
                        <a:rPr kumimoji="0" lang="en-US" sz="1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TM</a:t>
                      </a:r>
                      <a:endParaRPr kumimoji="0" lang="ru-RU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по высоте, складывающиеся, съемные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4-позиционные эргономичные рукояти </a:t>
                      </a:r>
                      <a:r>
                        <a:rPr kumimoji="0" 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VertebraeTM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8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по высоте, складывающиеся вдвое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538291"/>
                  </a:ext>
                </a:extLst>
              </a:tr>
              <a:tr h="2549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</a:t>
                      </a:r>
                      <a:endParaRPr lang="en-GB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0000" marR="90000" marT="46654" marB="4665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Функция </a:t>
                      </a: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EasyEdge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™</a:t>
                      </a: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4" name="Picture 2" descr="RLM13E33S Electric mower 1300 W - 33 cm">
            <a:extLst>
              <a:ext uri="{FF2B5EF4-FFF2-40B4-BE49-F238E27FC236}">
                <a16:creationId xmlns:a16="http://schemas.microsoft.com/office/drawing/2014/main" id="{A5C31033-4DB4-4F14-82AD-5814C6F4D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609" y="1412108"/>
            <a:ext cx="1606644" cy="160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lawn mower, transport&#10;&#10;Description generated with very high confidence">
            <a:extLst>
              <a:ext uri="{FF2B5EF4-FFF2-40B4-BE49-F238E27FC236}">
                <a16:creationId xmlns:a16="http://schemas.microsoft.com/office/drawing/2014/main" id="{2C93A1E3-179F-48E4-8B7A-06E5C1C8AA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000" l="4067" r="92492">
                        <a14:foregroundMark x1="8029" y1="78100" x2="8029" y2="78100"/>
                        <a14:foregroundMark x1="4380" y1="78400" x2="4171" y2="81900"/>
                        <a14:foregroundMark x1="51825" y1="91100" x2="51825" y2="91100"/>
                        <a14:foregroundMark x1="91762" y1="25500" x2="92492" y2="18000"/>
                        <a14:foregroundMark x1="92492" y1="18000" x2="90615" y2="1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063" y="1527191"/>
            <a:ext cx="1320043" cy="1376478"/>
          </a:xfrm>
          <a:prstGeom prst="rect">
            <a:avLst/>
          </a:prstGeom>
        </p:spPr>
      </p:pic>
      <p:pic>
        <p:nvPicPr>
          <p:cNvPr id="15" name="Picture 2" descr="RLM15E36H Electric Lawn Mower 1500 W - 36 cm">
            <a:extLst>
              <a:ext uri="{FF2B5EF4-FFF2-40B4-BE49-F238E27FC236}">
                <a16:creationId xmlns:a16="http://schemas.microsoft.com/office/drawing/2014/main" id="{49472E51-8471-44DB-89C0-57EE0D005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444" r="90000">
                        <a14:foregroundMark x1="9444" y1="77889" x2="9444" y2="77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73" t="9305" r="9075" b="12277"/>
          <a:stretch/>
        </p:blipFill>
        <p:spPr bwMode="auto">
          <a:xfrm>
            <a:off x="6212908" y="1552804"/>
            <a:ext cx="1299679" cy="123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lawn mower, transport&#10;&#10;Description generated with very high confidence">
            <a:extLst>
              <a:ext uri="{FF2B5EF4-FFF2-40B4-BE49-F238E27FC236}">
                <a16:creationId xmlns:a16="http://schemas.microsoft.com/office/drawing/2014/main" id="{AEFF92E8-143F-46F5-A603-B059E38F67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18" b="95149" l="6200" r="90700">
                        <a14:foregroundMark x1="6200" y1="85447" x2="6200" y2="85447"/>
                        <a14:foregroundMark x1="19000" y1="91290" x2="19000" y2="91290"/>
                        <a14:foregroundMark x1="26100" y1="95149" x2="26100" y2="95149"/>
                        <a14:foregroundMark x1="86700" y1="18192" x2="90600" y2="11356"/>
                        <a14:foregroundMark x1="90600" y1="11356" x2="90800" y2="5292"/>
                        <a14:foregroundMark x1="72000" y1="3418" x2="72000" y2="3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58" y="1552804"/>
            <a:ext cx="1451647" cy="1316644"/>
          </a:xfrm>
          <a:prstGeom prst="rect">
            <a:avLst/>
          </a:prstGeom>
        </p:spPr>
      </p:pic>
      <p:pic>
        <p:nvPicPr>
          <p:cNvPr id="16" name="Picture 15" descr="A picture containing lawn mower, transport, motorcycle&#10;&#10;Description generated with very high confidence">
            <a:extLst>
              <a:ext uri="{FF2B5EF4-FFF2-40B4-BE49-F238E27FC236}">
                <a16:creationId xmlns:a16="http://schemas.microsoft.com/office/drawing/2014/main" id="{5E058702-D9A2-4D78-8931-34378FA297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32" b="95282" l="6500" r="91200">
                        <a14:foregroundMark x1="6500" y1="83314" x2="9400" y2="79747"/>
                        <a14:foregroundMark x1="16000" y1="89528" x2="27600" y2="91945"/>
                        <a14:foregroundMark x1="28500" y1="95512" x2="28500" y2="95512"/>
                        <a14:foregroundMark x1="86600" y1="20138" x2="91200" y2="6214"/>
                        <a14:foregroundMark x1="91200" y1="6214" x2="90400" y2="4488"/>
                        <a14:foregroundMark x1="72800" y1="2532" x2="72800" y2="2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305" y="1543003"/>
            <a:ext cx="1515125" cy="131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435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84" y="0"/>
            <a:ext cx="287881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" y="5973744"/>
            <a:ext cx="1155092" cy="194523"/>
          </a:xfrm>
          <a:prstGeom prst="rect">
            <a:avLst/>
          </a:prstGeom>
        </p:spPr>
      </p:pic>
      <p:sp>
        <p:nvSpPr>
          <p:cNvPr id="9" name="Text Placeholder 5"/>
          <p:cNvSpPr txBox="1">
            <a:spLocks/>
          </p:cNvSpPr>
          <p:nvPr/>
        </p:nvSpPr>
        <p:spPr>
          <a:xfrm>
            <a:off x="613748" y="2342581"/>
            <a:ext cx="11163724" cy="8605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600" b="1" dirty="0">
                <a:solidFill>
                  <a:srgbClr val="4D4D4C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Электрическая техника для ухода за газоном</a:t>
            </a:r>
            <a:endParaRPr lang="en-US" sz="6600" b="1" dirty="0">
              <a:solidFill>
                <a:srgbClr val="4D4D4C"/>
              </a:solidFill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9259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" y="-15141"/>
            <a:ext cx="919508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Электрический скарификатор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1400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 Вт,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35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 см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AutoShape 2" descr="data:image/png;base64,%20iVBORw0KGgoAAAANSUhEUgAAAkEAAAJ7CAYAAAGT4nXwAAAAAXNSR0IArs4c6QAAAARnQU1BAACxjwv8YQUAAAAJcEhZcwAADsMAAA7DAcdvqGQAAP+lSURBVHhe7F0FYFXVH/7W3T0GbGOju7tFEQFbjL/djajYYCAIiAoCIiqCBdIg0t05GkYNNsZYd8f7/75z3oVZSA0Gvm9c7nv33Tj3d77zi5NWJgEsOCf+k0LKzc3FrFmzsXv3Lpw6dQo5OTlwcHDAgAED0KpVK/NZZ/GfE9LAgQMxdJgX0jKK8cKz+/HUhzawt7dDRJAzUo90Rr9+QxESEoSwsDB8+eWX6pr/lJDSst9F/+dPwtXNhIRTWcjOyUKf3n3xwgsvmM8A1h97DB6+pXi29zE0a9oMn332GUAh/RdwquxJ07Zt20zdunUztWvXztS6dWvzL3+P2LhvTA8//Lj6bG0W4HWNvdmPwDZ5GJo1awYbGxsUFRVh48aN5l//irKyEgSHlOK94X30ASWq6xgdO3Y05eXlmb+dH4YOHWFq16mu+dt1z6RlGDx4MJycnMzf/x2rV69GQWEh1q3aZz4iMAvrusPTzz1u2p9zn/nb+WP79qPmT2dxXTIpOTkFJYU2qOPyk/nI+eGjj4aJr/SY+dtZXJdC+vabyZg48Svzt/PDvHnzpFgBK1euNB8pBzOjrhvMnbvU/On8UVZWZtq69bD5219xXTHp/feHokqIt/nb+eODD4bijTeeMX/7K64bIX3++ZeIOXZIvOSm5iPnh5kzZ8HNzR3Lli01H/krrgshlZSUwNnJDd9PnmQ+cv5wdQ3AK688b/7297guhLRtWzSefOoh87dzo7S0VO1FD+Gdd94X7zsdsbGx6tg/4ZoWUnFxMSZPnoZGjSJogMxHzw2GJcTIkZ9i164o1K1bB/n5+erYP+GarQUYP348Tp5MQFZWBsaMGW0+en7gK69etQP16lfDvr170blLF/Mvf49rkklRUVHYvGUrcnNyL1hAxODBQ8QSvor+/ftjy9at5qPnAJl0rWH06NGmiV9PNn+7MJw4EWt6/4OPzd/OD9ekkNav32P+dGGg07hx4z7zt/PHNVfcfvpxOpo0qWH+dmEYMXyUFLPXzN/OH9eUkN555wNs2rzugqo+DCxbvhIZ6RlYuHCB+cgFwMyoSo8lS5aZ+vTuY/524Vi7Zqf504XjmmHSqlVrMXfeXPO3C8PoL8Zh4sTPzN8uAmZhVWrMm7vc/OnceOCBB0w9evQwNW3a1HzEZPrhh59Nr77ymvnbxaHSC2nRonXmT/+Me+65x9SvXz9TRM1A9T0gIMBUq1Yt9XnDuouzhOVRqT3uMWMmICDQB3ffdaf5yF/Rt29fFeA27bkQ9vZARhpQKFHG1LHe+OijEXCt9TLCQ7ORlg3s3iGWSqKSyAgTbmyyDq6O7cx3OTcqrZBef+1t7Ni5FcuWLjEf0Vi1zwpLf35TNQvl5uYhMzMTzs7OeOyDb5CdawUXK8BBBPHL6A+Qlh6Hx96diDK5rlje0lZ+s7OV4FZi3BiJaUtk/3BX/npuVEohLV60FNNnzsA3EyeYj2i88cYbsLKyQmFhoRKSkXTuk5OT4e0dgI4PjYWjUCpr9/fwaXY/UpKAtx6xR2RYC9UHgKxzcM7Ah1NOYsa3QNN2Jjzb59wiqHRCYhXG1KnzcN99t5qPaLz99ttKMHxJVnfoZJsQH39K/e7t7a2OM8q/776nUFytJR7uEIB08Y3s7OzU8QcedcfNT57EpuXAsT3+2L7aCwcOHFDXnwuVTkibNu1H69Z1zd80nnjiCSUUCpAb2WRra4vExET1mQLi7xREaFhNbN28BQ+/PxuDHqonespefpOgdlIUFs0AMpP9sGO1t7oPz9+/f7/5Kf+MSuUnfT1hCrZvX6lemNuQIUPw1FNPwcs7Dza2Zaq4sO6HW3a2aGKBp6cnrK2tlbCsrWzhZO8AH193WFmb8Nywfbjnpb3o+XAUYmNEn82srQRUu3ZdPPzIY0pQ54NKI6RBg4ZgyZL5ePbZZ9V39vSIi4tDl65xsLE+jlat4/HmuyZsF5YwLKEQKSCygZ/JrCef7I89+6LU52lD+8E3QBS1QzHmfx+I8W/XUff9eNgInIyPg5eXtxLu+aBSCGnQex+iuLgA02f8ql74+ed1nbOTYwx+mOqOl3q8jyEzamPwq+vw69yOZ3QPNwPVqtXAoMEDUFBQgIyMDNTrPg0nhT1fD66Jojx39Lz5FhF4d3wy9CP5PV0UjZVi3/ngquokPjo9PR1Ll67D3Xf3VvS/9dZb/1APbWtrB39/P3VuSYmVCKZMKW8qYzKB5zo5ucLTwwtHjh5Ei1uWIah6JpITgW/er63uQfaMHDEM/frdj+AqVfDu22+o+/P6ffvKtfn/A64qk5iTe/cdxz339FFCYPFivTV1j2HJiooKVZe9hIQEMfOnlLKmgHgtr+GLPvjgMzgYvRd9X5yB0/GZ2LnJChMH11IC4nm8R3paGiZ8NRaD3n3rjA47HwERl01IxSWZ5k/nj6/Gf4O83GT1sgRZlJSUpARkmHlHR0elg3iMAuRGoXGjAm/cqKUU17fQ6b65OH5QHM1pVTH/uxpnBMg9nU7uDYYS51vUiKtW3OLlJSdOnITBg94WxpTi3nv7KYYYySGLsrKy1Ge+Dw+TGTxuY2MLFxcnVK8eKcfEOaw6Bs6u4mWPipSwQytx4z5GkTRA4RgCOh/zT1yV4sZEjxs7EY8+G4sf1jrjrR9sMXSML5xc+DImYQuZVCIMclQhh4uLC9zd3dSeAuBvZEenzt1h7TsGCSds8fOoUNjaaf+JAqIgqNgNgRiK3lD2ZOT54qow6bvJQ1Gt1hrEZ+zDxCG+aNCgMUpDpmP33iLkZ5uw4pe7cd8dSYpZfGn9ovplze+MG3v0xqrVS7Fz5w4JU4rMekrrGoIMIpghFIwhOG48dj6etoEryqTly5dj2rRpknI/HNx2IxJ2/w89b/dBzIntaBrwAG6q+TqcMp3haHczHnzKXilwxmksjmSYtbUWFrM1Ny8Phw8fUozQitjavNeC4Mbv3Cgg7ikcFlcK/kJwxZj05JNPSfjgJS+dgZSUHElwmfg21dCiRQt13NbWHg7e/VE3fAwKTfPQrO50+Pi4wdXVTSlvBwd788uxSIlbEBCIdWtXISdHe9729o5n9JDJxJBDFztdPDWbKCDifHWRgQoXEhNGq9WyVRjs7UJQXQTjJULJzy8QfeOkmMKX+m7St+jQvgsefb4YKclp6NFhqrJqrq6uak9BOTo6yUvbKAvYuHFTifPWK8eRoJALC3Kk2NmI8qbusVYCKqHusXJUSp/POnbsmDr/QlChQlq3bp0UicOoWdsV2Znu6hi9XfVI+VdQWKBaY5NTTiDAvzrWrFmPuUvukuK3F/f1WQEHRwelrF1cXNWwBi0sJyk6QHh4DWzbtlUE7YKjRw9LsStURcxWBOTgaC8uQzHy8vLh7GKLogIgMKgq1q5dq4rdhaLChLR9+3bk5scjJ9NO6RYK5+ixo+aXdVaednz8SVUsjh3fJUXOByM+bwSTbbEwoAQNw3+U4uahLBwFRWGQTbR2Igsx/6HyjG2KSY5yv8z0ZGGQtWJQWakJDRs1V0zaunUrQsNCcUy88aNH45QgLxSXLKTylxsJoOU4cmQ/oqNjJOdsEBNzFAcPRiMwMFCd7+8foCrJKKScnFT4B3rg/aEN4ORmQllJkfg8jvB0ug0N6zwognE4U9QMd4AK3M7OVp5xVBXnkpJCxRDqdSvZV6sWoYopq0mOHDkiz/MXF8IdP//880UJ6bJaNwqA1alM8MmTuq6Heicu7iRaNG+Jvn1uxR133imKOwUnThyHu6ctfANdMWhYEEoQJy+WI1arQNjjoXylzAz5Lv6QjY2dCDNXBa9U2hxVdOpUgrJspWL5qJjLqJxFXxXmF6oQpnaTLOWVs66pqIgKW1u5i8EFCWn9+nWoVtUfgQFe6NK5rfnoH5Enpjn25Da4ubmJYt2I1NRUNG3aFIWiGHLzcrBm9WqkpaWiZ6+OIiQ7vD4oCMWmwwirnifsyEFwiDOyUr1x/PQ38PXzQUREpHo5FtnTCadw/PhxVduYnZ2jhFRUXABTmfaBIPvXPmigwpUje7wREhICDw93yShH9H34/P2iP+O8ituyZUvwxBMPK5qXSI4V5hepXJPL0bplS8yYNV+fKGBiN23apHKxrIym117pBZOpWBLsJcq6CDUi/IVNiYhsugY2drFo38wbxaX2KCjyR8LJKjidegAj32N074gNGzaoYVUpKUnCGJMqcixqhcKqQglcraxo5rUnbSv6Lb+gBFWrVlWZ5OPjI8zOUEJ96f0C3NVtW8UUt7VrV+ORhx+Q8m4lwWgBnn+HHrA7rOxT8HB/K6wRC3bnHX3NZ+si90z/Ppg8eRLGfzUK23dsgLePq9IrS5ctlaKSAEdR3j3vnI6Y2CR0bE4ClAjjXHEy1huvDZiNr0c6Y/PmTYoRTZo0EQadVMWP+onhCfWci+gcFjM+r0x8LhbxEtmTtZGRNc/EeRQUjcWsyc7mFF44zskkPqhq1QA4OzkgMysHITWykXDcXx7shx53nsTKudVRu8VhrJprh1On09Q1jNarhfrjw+k5GHy3vwhAFLEzQwaTon7TZq3QsnVtJJdNwh03lyDE3xaHj0UgL98b7761BtX8bsDs2bNx8803C4vWKt9GZKFe1s/PVwtF0nX69Gkp2rkiHLKXHURdERoaqRhEtrCYU2Gz+Si84X4cjorEzFkzVRovFH9hEhNhJMTD3VElICc7F2npmchIK4Ovrzv6PJSAeT95qSK1fbW/6JqzUXZERARKi0XX3OIm1M/DlxsyRPfwnmK+PfIRXGMnWnSZg5JcZxGoFw7HeGPXXhNu6bwIe7cWYtGiBQgKCsSmjesUE9zcPJVnHhQUhPr16yuLRUeU5p2MYjpZ7KmXyNaQGjlKcbNY0rIVFuXjUFQExo4bqxN4EfiLkJgLhpCclbkV38O+FAmnkkRAQRg+uRBxu3vBRhLYuGkEbr43UyxMibquR48eqt6ZYYaKR01WeLyJK2KO5COn4DT6PC0+UEgC9sXIS9jbISPdGTe0i8bLj22RImGnWEC9kp6eJgy0FsFUQUBAgDDIT3ntJ0/GqyImN1Y6SGWoCIfFjceYhrgjLop9rGjjnozz8vJSTOT5F4M/FDfjIwXEXKxWNRB28jLPv+uK7z+zFz3ggLTULJWbBnhu69atVS4WFLAlo0DlIO/FHLWi8yKfrcVBLBKl3aidHfKyrRB7WF6whPexwmuvvY5hw4bJvaisnSQz/MQfclZFiIy57bbbMWvWLHnpAnlGoVi6HLXPzspCaRmrPExyvpN6toeHr0pLq66FOLDND2+MkGOln6FVy1Yqwy8GZ4RkCIh7mlYKKTS0irIc9z8rEbV4svlZ7lgyW9fH8DiLFmnN858bGIjTMfURHB6Db0efxqFDh5QA8/Pz5GXdEBvHvtL0Z3SO01L6+QXg8cefwCefDFNeOKs73NxclePH73xGnz59VLXuypUrJE1yvbonuxRbCbtPqfOzczKVp00hzNtUDU/0LRMvOwwDRyTi1rYHxNOPU8K+WJwRrS5muvHP2Dp06KTovGpBMTy9TVgmCpqWokqVYLRr116UY5ryY2rUiMCwd47iVJwEre7pig21a9dW57LphkL09/OX+CxYfJdqUoSC0KvXLRLIJmHUqJGS+56KOV5enqpoMFajmb/lllukeJWpgXrMPAqB93R390CqOKSBorsCAwPEorVQwre2ssYtLU8oHVYkRe3OjoexI2rvJQmIUExiArhp4ZTKS9HVJ5tKUbdOpOiHMjzwrIQBO9qqRO3cuVMx6LbbbhUd5IXFixcrxcpKehYxMoFMZPWrakSUe2dmJSuBMyOs5K/UVCrC8FEvzpegZ87rWFSIHj1uFAa6qPonpktugXr16kkMdhQ7d+xANWGKt7enyhAp00pHMqO3bFmPAmHas8+9jAceeEAytIq636XAShKghEThMNe4p3AoJIYBaWlpwqg2SlHmixPJnC4qzBPBmdC58w1KkbIZ+rvvvlOC40tTiHxx3jc9PUmELrGVvICNHKM+J7MIebR6SVc3H9mzwt9F9J2t6Lg28rJbVFpYjHjOnXfdjVdeeB2PP1OIebMD0LxVC7i7uQsLPZSO5CAasozKPzw8XALg6krhXw6YhVSmXpY5RgHR12G5p4AYiKakJKs9qxrkFFUskpISVQzG2KpLly7o1q2rGopAb3fbtm1KSDnZqWcEYmdvg+Ii8daLhKHC1DZtOqpx+Qf27xaD4CIvFCwmvh5iY+NUOrgFBweroj1j6nQp7mVyP2sRig9uuOlGZa18fX2VIFhcKRxmEtlIhc/PlwvlmMSElYgFKVIBZGYmi0qW2Zk7Wwzp+bKag4NWWFfECjA6bqzqYNFipH/ixAk5J1mYmKuKmJM4o1nia/Her35YA6t/F5ehpCpLiWLe9u0bRSChZuVrIy/trpjw29x5+GT4CAx6711VlO65717FHMZkVYKrwIPuhjDbVQREthl14peqg/6MP1g3solCoXAYqDJh+qG66wrB31llyi4v0dHRar4P6iK+7KFDh1XUTWElJ52UY7SKjKcKUDOynuS+t7BxnWJArboSvyWW4t7nTmHQ8yJknwD1omQBPekbb7wRmWkZWLJkCfrdf69iho9kRBUKKKSKCMdbnUsdxt+YPqa3IvCXsISMYa0eiwkFxNyhALT1OytIVnaRMbt27URU1E7FKNYyshikiR4qEsHYiX6ho1e1mnYVeC/WL7MYwWSDI0ejlSXz9BQLWJQjws9XVa/h4aFoLharuLRYWTI6lDQMwcFBcn9fVaQqkjl/xl+ERPAQNwrm73KHOoyCpKBYZ7xjx3YpMjtUawiLW+yJI5JwXc+cL05f9+43I7LFaiyfZwV3p4bKIFDZUs8xvuJLJouOcxOB+Ii37iksISMpHBYtbgFynpsEtw4OTnKtZraRtopikIG/FdL5gJeRbRQUHUdaI27UVTHHolVRY+JZ71O3XmNlFQ0lbmQAv0c2OY6Ew/WFHW7K02ZIExQUrJhDpc1jhmtAwRqsvpK4aCERhqBY1Pbu3Yv169eLoDZj987tSkjFUjTDQuviWMwhZZ7pobOY0IfitYY/RWvatGkThIWFiyNYVYQToootq2p5HZl2NYRj4OKCGTOYaOoFsqR69WrK06XOoKOoKuVE/L3vK1SsYL0QX9QQEIXKSVXa9tolgl2HOnXqqLqgxo2bIDIyUhU1mnWypyKV8vngkoRkgC/C8IPeLas52JpKZ5O6a+Myd4TXCFeBMYVDy0d3gy8dGVkLowfnY8yY8WjYsJEKb+j3kD0Gc66mcAz8rZAupATyJVi06DFTCZNRcgPlMPI+Bfmil7KyRRm7KvaQeaXFVmjQoCF8A0qUb1a/fkOxaGFKL1E4lQ1/SdGFCEhDn08nkHVJVatWw+NPPCPCE3fCfC+GM9Rb1DEsOg5O4n2LU7pu1V7MnbdQFS/WFFRGARF/SNWFC0jHX9z4ghQCGw3r1KmNW/rcplpTt+/YDDtbK7wwOA9LD3gpP4vs27NnB2bOmi/FrIHyoSpDsfon/MW68ev5Jpjn6sBY99agk8mQJSYmRjmNMTHHMWXyN4pRvCMfxHM7dOiMX36ZpoRj6J7KjEvyk3S8p4XE+I41BwyKGaRSUAxXKDj6ONxq1qyp6pmou6ictT6rnEWsPC7JT6KQKCDu6S/p7sHpqnaAATK/U1HTYtE9oKtgmHOeT0FdC7gkIRE080b1iq7jzlfsIbNo9djRgZE7mWSwho+8Fhhk4JKFRPAWhudMhhi3pP9EJnGr7HrnXLgsQjKghcVWVT24hYIxtmsZl1VIBsrf8loXkAUWXD5USHG7nvCfFBBrQz/5ZJS4KlmqVpWuCRsdPv/8c/MZZ/GfEhD7cJ48NRkt2jjjxaePqJ52r4z0gZe/FZp4d8cjj8yVKCFdObuTJ09WMeh/RkC33nobOAF5j5sCMO1nEU56Mthtmc3mBhKzN2Lf6U9wKjYPi78PwA8//PDfEFCPG27GB98FYPATCSo0YvMYB+2wseKfEBc3S8KrZsp/ua5xyy09TVtOPWb+ZjLVr19fTVB+Lhw4+bT8/576fF0L6LHHHjPVr9fI/O38MWPGYvOn63jO7bzCJUhNycCevTvNR84PEyZMQbt2Dc3fLlNFf2XER18Mx+w5M8zfzg8vvPASTp+OVQ2oZ2Bm0nWFxUs2mj+dP8rKykyzZv11duXrjkHvvvMRDuzfYv52/pg8+VdERJZjjhnXlYBWrlyLE7FH8dJLL5qPnB+ee55F6wQa1K9vPlIOZiZdF5gx/Xfzp/NHaWmp6bff1pi//RXXDYOWLduEO+7saf52/vj66x9gb19g/vZXXBcCGj58lJjmRuZv5w8WrUPRe3HDDTeYj/wV13yo0f/l15GVlYZvv/vGfOQs2BrDquA/g6/MEQInT2aiceNw1Vvln3BNM4htdK7urvjm24nqpf+MvxMOwSrhyZN/RsOGoap971y4ZgX0yisDJNiMxocfvHfBDQUPPvgoTsWfwNSpU1XT1blwTQqInUTr1msueqex+cj5gz18H3zwSQwa/J76zP5O58I1KaC9e6PRtnVD1UXnQjF37kLMn/eL6tj1+uuvm4/+M64pJU2l+867g3E85ih++eVn89Hzx8ui0LOz0kWhTzQf+XdcUwxifwAHW/uLEg7Rum2HCxIOcU0JaPWaLRj8wbvmbxeGmTMXwt31Ivpls4hdCxBP2fzpwvHGwHdM9993v/nbheGaYNDIEaPh6npxzdnstlM9NBw//vSj+ciFodIr6QEDBmLf3t1YtHih+cjf49XXXsHphCQ1FoX9vNk7l1j4+xp06doCnGLjoqB4VEmxbt0G0739zr0K36FDB03333+/qVWrVvIt2+Tu4Wzy8fFRv7355numO+64S32+WFRqBr391nsY8vEH5m9/BUcXsV9SRv56dL41A+zMlpYCfDvMDRERNXDXXfej4z16xYdNW/Xc2cXiON/Vtz3qBKxRx/8NlVZAc+cuR9++3czfDJzGR8MGIjczWA2/Yt+k3bt3o3MvO3S+axUyMwEut8Y3MiXsQaZfA3iI4cot03NjU4txzw/LlwLdutdE27CD6s7/hEopoPnzV6Bbt9aqp6yBNWvWYNGiRap3Gxv/6DQSTH5+Qb4aD8vGwH5vTcHeeZ/jVOaP6HTnNqxaAHz2FrsI6o6mbE6euCxOmGaF9FTg2d7nnrC30gno449H4MDBPfhhyhTzEeCbb75RY/7Z5Y8ComUycPLkyTNjQXjczc1Ljppw4zOf4d5W7mo4FseYsMvgW9+sRXwMO5eaMPyF2rC1K1Ujnc6FSiWgV199EznZGfhqwnjzEeCll15SU/MwmRQA9+wYykCT4AhGoyctf3/oweeQ5NwKR6OsMGygHgXwwVeFCKpRgORTwOev1RILp/uLk4XXjICmTPlRDZJ5uf+zSgjEiy++qAYp12/ggJ1RJSIYPbseBcJxbsbwTm7sddusWVusXr1UrdrX5ZFJSIrj8FITkkQwi34OQXGBi7qeHU3JRg4z5eDnc6FSOIocjR0e1lAJh2DuUjhkyYY1m+BgH4uSor1qHmwXFzfFFOonFiueS50UEhKGXTu3gaO8C4typfiYEFbbBHsJ+Od/V0sJ574HHlTDvNq0ba+ew5kj/g2VQkDr1kWhQcPqijmkPScK54QHa1euQ5pPOBak/g/P33tY9AiHXukhp2QRi5rWR1aKPcUlhWqasttenoZFU62wbLYNxr1dU51fIyIS33/3jXwuQ8NGjVXRe/nll3UCzoGrXsRGfvo59u/bi2+/najYwLmKCCaLL8/O6SxKHFjj52eFxEQ9LIvs4Z5b71vuwa/Tv1dmv1mvmcIe4Ov3w6QoOcA/IAD/e/ARJZA5s2ch5tgRVYvI75V+/uuBb7wrSjIa36mcNalJD8gc9t+hjqCAsrL1hHEJCaewZ88pxTBDOPy9atVwTJ8+BYUFhajbdaaavfjbj2qKAERKglPx8Vi1crkS/qHoA8oK8vO/VbUauGoCmjt3vugRJ3wtFosvytGLHE1EfcLv3DjEwU3YY7wQJ1ThGDWadgqIfQ0D/INw01NTcceAuWDjxLh3ItX5ZAg33iNehDTs4w/NT+bsOLbnbMkoj6tWxL6ZOBmPP/GQelHmKic54VB0IzWcTYJC4cvKPxGY1k88l30IU1JSMXToGMxa1wT52VZw9bARZRyu9JK+Rs8XwM34TJB9vAen5aDj+W+4KgIiO6L2TICH73FMXf85QrwCUTfgLowaIkWoTBctDsNiysgAbiQ75zvidBlFUvx63tgHO6LWoGqT+Zg9MUxMvS52FAaFZHw2nmcIjp+5v+LTy18Itu4eDVuX37Ft/wrELnsQ+Yk+ePe78ThWNhNffuMPN0/OI1JoFhSHY2n20HJxHKy/nx9y87NV5f1vk8KlyGiW8cVZrMrnuXHMsHiG8M4XV5RB7733Huo38kJ6ijNyclPkJZNQZr8Ft/buhu+/ysWBA/vx66zbkV2wB/feulM5gBRK+TH3TG6bVu2waMnvooviVHHR+kZPS8/PBku4EcZ1PE5cyGTgV0RA7GrLfse+fs6QIFwpV07M1KQJ51qM1IJwtEJYDWGJoztMtr+gc6slyhnkxnkb7e05glETvm/fuzF27Eg1gSVNOyfv5aYFwk37RoaACOM1OecaR0WeLypcQL169UKkOGl+gfbw8ghTypED8tjNjRM5HY+JEQGuEkG4oH3Pjejc4UY0jPhGvuvIm/Ol0eIYbKKQHvzf0/hoyBvKR+JELdbWtkr5FhZkq8nryDZ7CSc4Kxc/l5ToIsZh7BeKChMQdcbYsWPRoJEfCvK85cXYVm5tNuX5Sq+Q8ouXzmNe4/Ch41i+/g7EJhzGDxMTMP2nA3ASN4CzzFBAxsYiFBYWqiaXS0w8jRo1IrFq1QophnpWYjV7luw51yTfjAIjA/ftOyTnaN/oQlAhAmLVwsyZMxEaZoeUJAekpWfg8OFoJRDGQjni83Ceaz6anQd8/Z1QUHQYb7xfE1VDIuBi2xvNGj4ijOFUzVpIuqhpFoWGhir9w4l36T/paZutYCfFzN7BTs71REBgEI4e5TNs0LBhXfz000/m1F0YLsmK8QXLb8YxKkHOZb17Vxr2CK3nzJmFrVu3yEvFY8eOHSIcTuVuJea6UIqeROMuyXjyxTCEVKmBVUuPI790kTCMCwhwBq1iMe2cp7FAfebG0db0rnU1SBlMZqXMeY9y5Fh4jQhV5Jghrq6O6po2rZup9F0oLklA5ZUgQeHQvygqPYzo6ENikl2xdOkSZYW6dbtBOYN169WTYpaGktJ8ibQLYOdwErc/aIumTatI7uejY7dqEr1XR9S+0cpRrFatujBSTwdPJjHCj4uLFeZkKQVdWlKsJmDhsznn2qvv11bCO3IoVlWkBYf4K6eTM/9dDC5IQL4+rggK8oG/P6sUisxH/wjqhYW/Rct5wfLCzrinXz81a4PWP2lYsngRXFztJboOQl7BTtz6gDO6t/eAk2M6bKzKUJTvgbwcZ/y+6gO12MCJE7GKeWQBg1rO6snh6Pn5XOqiRBxLCqkUdqJfigqLMfStQ4pZoeGcu8gXRQVl5hlIz121+k84LwEFBXnLSwaqyZNsxBrYioUIC6siFumv0/tt3bIFLVs2RYMG9ZWyTElOUZPsclICTgnWvEUj3HZ7b5Rab0CPO33Q9wb6LnmiQ4qRlGgv52bioX6j8cMYb9StW1fN+8rx+OnpKYohnB+ERU7PC5uvphJjUbK2sULNusGKNRQc2c30sp2Mn+kmXAz+VUAUjItYD+ZSQkImQmvaokWnYtRqnAVruwJUqfJHIa3cMRyPPfYolq/8HePGD5cXLxFh1VVFLu7kMbE6wSg1pcM1oAAP3p4qHkuxsMBaio0f8ouS8NFbsWjdqqeaV40K3MvLXeIuTkhnp8y6oVvUaGvZc9w+BcAQxM87UvX34SzFZBzZ1qxZU8kAe3FSzwarF4K/tWLGIVcpCr6+PiguKsF7X7ggYe8TGP/VaHgFpCD5pIf8FoDklHi0adMKCxYsVdc0a1kH1i5HYFXgh2OH8+HuSd9FgkRhXUTNWmjWvBEiGq1CTGwBXn4yD0Ulrjh4sD527jmGJTOCsXTZYtXeRXPOOawlNSIUJ/j5SQji5ip6yFlZJ1ovTozJ8zjnmp3oOU4l5h14Clkp1ZQg6ftkZxZIhhRg4cJzt8z+E/6RQcwlPf2W5JRVARLiizB74SCEVq+Bp1/zF6/YDxmZaXj6DTs19xnBF0tNysPRXa44fDAfI5fkovXNOcjOKkKVqvbw9DsOd99daNIsFSFBLjh+yhOHDodjQP8VGDzgCLZs3QAvT3fs3bNH7rlR0sBJdwPVdF/UJ40bNxYlnSZC0XNXm0wieclLZqeeqUa+F9VX1SEsZvv374Obh6MSLt/nYvAXAZE9vBmdOeYALcgnI4dg3pRAtO/uitc/scLUsdVVxffHX9tKQnTUfMcdd6hOlRSqctYksf27u+D3KbZKbxw+dhJ1umaizH83onb5i88CTJ6ajJ6dVuHwnmLxtiPUNKk5uaKvSotFf/iJv8NpTP1F14UIS9sq94FRPp/HP6aVf/zHY3QdWAnPOY+oqO3s7BFz/JjoxIsz8cRfihiFQy+4T5+bsWf3TlGaRfLS3srBq1rVX3LliPlMDU7717RpMwkjAnHoyB5lUlNTU0QoJcKwDEkyEy/ReFkx6rSQLyZrZKUCp45LlG1lC2cx3VzJ8/PPP1OZwZljdFHiwifOuOuuu1SLBaeOp6CNJSyyxJKViJ9UJsJkRrIy7dWPquDbUcUID4+QexWoDlfpaenYEbVDeeEXgzMCUrmh2KPXIGMONGxYWz4Xo9utQted+chOqa7KNsFYimwhrTt3bYNW3eORleyLKV8fUlWmZJNe6M2kmmj4MjS1zACJlpRH3L9/f4wfP14VB4YBfAlaIQqIv/ft20d+K8Mvv/wie11PRGXM8+ksUvdw0Uum20nCiZzcArF4oWoSXT6faxCNHTtGrehwsThTxLRwyB5dKc6HEwwOT58Ui5BeWwmHzSrUBaQ0XX+u+XNw/3F8+l6CKEQHNGvaSlGcppkzd3LlBc6l6OfL+aqDUCW4KmrVqoVHHnkUn3wyVBVVCob1PKwp9PTk0jnO6NSps6QDytFUQpXnUYgMajkdPZnrH+Cv5kujD0TGOjvTlFMvcSZ0F7Gmj1yScAjFIAqEiWD5plJmDlFQdMhat2oitC5Cq1ZtUa16iFLIfBFut912m5qnmong9ZwukHESixnZw01Pp8Op3HPVS6qXlT87e0cRjl6BikIic4yJvFnEOUqZ586ezcG1NBieYk0LsWH9erU6Z5WQYFUE6aVTKLRmp08niFN4UDFnxow5ZyYVvxSo2YWZAD3TlGYQBcSixVk4T52KFz1wmyr3AQEhUlzS5Ld80Uc1VAJ4/N1335HtPZVYWhClRGXji6alJTBPSUV5CcZXrB0kS3nQJLotSDGTOe7g4Khm72zYsKEIfokqvpxykB748iVL0aBxAby8IUxtCz/RVcwkFeU7cq5rNyVotsNzMkxOc0iGXypEQKUmLRhjjmoGh5xdOFtVbHFLTExS31euXK5eghtjG8ZFNWrUQO/evVVFFHUNOwuw3oUCSkvlgttaMPyem5tPg6P0SIsWbcTr3iAv5iwvVV0E5aOYaLSVkx2c3XzTug3o1qOtsPNHRB90wJ133yHC1NWuPmL6eR11IQXM9jPjs2bWpeMPDDK8TwqD03AxQCSbqFz13NT8PU8pSK4QxeoGfme8REHR2pAN9ICzs1NEKJzqnazhYgCF4lE3Q/9hsfjgOQ+5L4SRvhLlb1Bxm42NrlolIxiIdu7cRc1PzQXkvLyS0aDhnWLxnJWV47SFfiIcT2EQBWJ0YCCDeA9mxuXCGStGIVEAtF7UIWQSnTE9ey8dMys5pldSIHMohD17dqscJ+MOHjykigeFm5qSoHQPr2GtXm5OHpo2a62miOdLcDI4TrHs6uoEO8c87Ik6Ajd3PWs5PXcK3tnRGclJSWjWorl4yHWVILj8F+eJ5Z6TfDvKOfSsDT1zOQVj4A9+ED+SMbo9ig1sOkfoZ/A3ugAUHAXIBjwKh6vWcdJuYwJvto0nJp4Up8+khJEjxapBg6ZKYLwXBUs/hfXGu3btwvjpnnj27hRhjrt6wTZt2oj/koTkxGTcdPPNSmB0KahTKBhaSKM/EO9npK+i8BdHkSCbmNi/yxEtqFJV/BhpU9+wMoxebkZGJuJPnhABZoonzSpQa9Su0xCRTY5g+ypWf1irFyN4LV+cLxwbewLu8tI04Vyyi6s4cFY9TtTNZSzITM4vS71EthjFyEjf36XzcuFvBXQ+oBCpc2i1OLs5zT8XEDh8mOFAiXoRKuWmraqhtEBCC2ETmUlzTPCxhYXFqvju3btNnMI7lMKlYMiW4GC9RA4tFXWMwZiKZMvf4aKfxoRSodKs1q5dR5y/2mKFwpVJF4IpAbJIOjmXqqJk1B8T1HV8YV9fhjC6yNSpUxfNmjVD+/btVdxFU885fYw5qXn+lRYOcdEMMkCdRbeeQuASNlMmfytxl+54wLipRnh9tfYQhUnHkUWKAtojEburq7swqRgvvfQy6tatpywh9QyHOVEY5YvR1cIlZwlfhDnM1WBYLWEjip0+lby5/CtDSNVA+PjbKkZRkJmZXIfMWhWdWRudhVXp4u/UV7WH9KEYhxlF6WoLh/iLgC6UUHwJhgtcBSEkpApuuaUvTPTKpXhx2Qmyxt6Vq3UeVEFsw5Z6qZyv57ijc62j+OGHqWoREzLnUsOCisAZAVEwF1vaKCS2X5FFnLLdykqvqnD4yAHFhIyE2mcU7enjoajf+gQ+etETP/44FY0aNVZ1PvS3KiPOCOji6KyDXIJWinVGjNRfGfC6WrOM806rgLXQhPk7HNDxJr1Y9tqFrujVq6co43bK1LNIVVb8RUnz6/kJy6ge0UGuUYfEGI0O5P79BzB37kzVdY6repaJF04TZyPKe/WajarTAk2+YfYrKy7JD9Lb2VoA6hgK6NixGNV2TvawiNHXYd0Q58dni4OuaKscVurfcNEC4mWaQXpogK4ByBFLlSqhQpoIK1cdp4+jHb9gZeopEB7nvrKzh7gkP8gQEv0aCshYS5FxF4sgG+uMKgjqKAOVnTXlccmOIkEhUSjclA8kIDtotSiYyuLTXAwui4AIg03UR5QFhXItC8bAZRNQeRi3vNaFY4EFl44KKWIWXBtgMz0bZdinghUOFwsLif4D4ExAd94ZjKZN2dBUhO+nJGPNqmTk5OYg4VQ8Xh1QH1bWthIdpmLzloPw9fGCg4O9quWmf89uVw899BDYqPR3sJDoOsXDDz+kWji5eveECbXkCOMZFzxw/2oUFuWBi8uyCsHJKwnN6tyFt995E+l50TiaOgkFZSdgY2sNVxcbhLj7wsu6DXbuLMMjjw5HcFCgqgzngvq33367epaFRNcZbr65N374PRQHjmdhwjtWKC3Taw1xY0zI4Jl14iUS+nw2apRqMTkfZOfHw82pCnr06KE6ZzCmZEsLe9BZSHSdoEePnhg/vwrS0kzwynkXEZGhePe9d7Bi+UpFHsbIrETg6vE0TReDguKFcLQ7LJ8aITVzBnw8xqjjFhJd42C/s2E/eavJJpoHfwlnlz92zeRgq9atW6uun/fff79qY7kYjJ5yNxzye+Ng9A48+X4q6ridnWqFlRUWXIMYO/ZL07333mtq06aNKTEx0Xy0YvDiyy+ZdkYdNz326BPmI3+ERRNdYygpS4St9SKYsAvbTxWK9hlr/qViwEmeatdqhHHjR2DZMj0G5c+wkOgawoIFi2Hv4IGRIwZjxqwf4Oby12FqlwuLFi1GQnwaYk/GiA91n+r2/U+48p2VLLgofPXVFKxatQrNm9XC4sWLKpRAzz77Ivz8IpCQeAKDBr11TgIRFk1UyTFkyAhERtbBlB++xm/z55mPVgxIhQ8+HIZGDVti1Kj31cSN5wMLiSop2AF0yuRpyMrOxBtv9DcfrThMm/YrCgutcCI2Bt26dkDbtm3Mv/w7LOasEuK1197B7l3HcCzm4BUh0HPPvYSqVesh9sRhvPvO6xdEIMKiiSoRdu/Zi6gd+7F/3058Mvxj89GKAzsR0lx27HgjPv10EObNuzhzaSFRJcG7732Adm27ISvrFO6++y7z0csPI7u/+moC8vKK4OjghBt6dFKD2S4WFnN2lfHVV19j+bLNiD8ZixtuYM3ynarP4+Uo2xx0Ux68J0dOPvnk06hWrbaaXeaZZx9Tg204CdTFwqKJrgI+/PBD5ThnZeWicePmakaeG2/sUeFdHNPS0jHq09G4qeet2LlzrWpD42AB9oFv0YLTaFwcLCS6gmBLOpdT27hpC27ueRe+HPMxfr7ItZ8uBNRsn436As4u7sjKzISTs60aYMpG2abN26J7Vz1n+cXCYs6uED766CP06d0Xaak5cHHyQGioN376+eImPLxQ3HVXP4m4bkDUzm14ZcALqrMZR+OwMfZSCURYNNEVwvuDh6B1606YNfsnTCi3nkZFY8iQ4WjYoDlGj/kES5cuNh+9vLCQqALBcS8//TwVQQHhmDv3J4z5Uve/qWgwSzdt2ozjxxNx8MBOBAT44dnn9HIeFQELiS4zGBEZQ3i/+HwcbOzsUK1qIPr06a2OXQm88spA3H33Qxg/fgQmT55kPlpxsJCoAjBo0Ifo0K47xo0fKeZrpvloxYNZ+flnY+Dl7YfZs6Zh7rw55l8qFhYSXUZwqtFlS9di2bLfMfGbCeajVwa/zf8d1jYuWLlyIZ555kk13+KVgoVElwlvvvmeRFw1sHPnVjEjX5qPXhqWChmTkw+jdq3WaNq0lfnoX/HWW4Nx0019MW7scEyd9ov56JWDhUSXiC++GCPRT2uMGD4Yvy9aYD56cfjhx++xZPFyZZZYCchZ7LNy4pCeqlfS4FAdTuFkgGH6119/r6akPBi9B599Nsr8y5WFhUQXCU4Ku2DBMqxduwJDh36kmg4uBvfccxeMRXw4u1xKSiYWLPwC4aFdkFOwGymZO7Fx12d45u44ODjYqErCAP8q6HdfH3TrcjdmzPgRD77xOTh1hpXkJGf2KSu1h7NDADyc2sPP9R54ufTVD6sgWEh0ERg8aAj8A4Owft1K/PTTD+aj/4zCkhNIyvsc3/74Oeq1BBLigLWzQpGVpBd05GZrY4+A2nqe+mIhRLUI4PQpyHFOhgv4BgDVa1qjaSsTNk4dgiZNW2Pu/M9w/2vz9XLGAkfZs/aYGVoi/+lZR/R3kouLSB07BFQJAdo3uw+Nwy5uSfY/w0KiC8Anwz5Fs+btMVZ8j9n/EnVxfZBx48apYcgUMUN/Nj8Ye9Yh/RlsO6PZKnGcj3uej4WdmQXxKZxNHlg/sxfaNX0eW7etR7fHhqCwyIRStrEKc1irUJAHHN4rTvZPdlizqEStTJGblwH/KiY0aWuFBT+bMH2rFbx8gMR4wD8YyE1zR9/mGfpBFwkLic4DCQmnMX/+YvFRTqJhwzpnhg//HThrPVcFMojCjcTRE+5oVpAsfyaRsWIPM571TMwWdb7JDl0fmYhjK4eia7ebxHkehfve+RGfv22F1b/JeShB8+bN1Uy0nBCVrfScxZFT9XKGx7pNUnHvgARE77TCvu1Ai07yfCFdUYE1pgyXQCAqWj33UmAh0b/g7bcHo1evO/DpyPcxc9YM89G/4tNPPzUvBKbNk9Eib8zOZOwNcDYOOs8Ej3NWDs5QyfMMgvE4J+dv1aq9aJ1CZFkPR6MOcSiWy959vKZaeJWE45Bmzq7L+Z8DA7zx8dTdiFpvhTWLgRtu49yHwJLpXti/1U/O1WlgGtkgzDRfKiwk+gdwoaGWLTpg/cZlePmlF1Qp/zO+++47NUM5Fw1gpETNYZCIGwnBjRlNQvAYM47n8jOPcQI5Y440wriO+6DAarjxplsxbdq34lDnIrjBb2jcPgUjX7FDYVYDHDt+WE2um5uXiY9/OAZHFysc2S+ZKvfJzZb0DeGC/X8kdddu3bFq5Qp1jOnavXu3On4psJDoTziw/6CYrt8REVEHU6dOwrRfp5l/0WBmDBgwQI1vJyEYpUXv2yR7EwZ9VAtt2nlh6+Z0TPkuFiWl4gi3CEXCKR/xabhEkJ5UgRqI0zOSPLyfMR0js8IweaGhkejQ4QY16oJTuvA8aqr09Fx0uv8n+Q4EiE9TJrkXvQvw8hOTeMIa00ZHwkb8I2ozo/nljbffVcuYJZw6JQS1wuTvv1PPadeuHb799lt1zqXAQqJyGPDKG7jrnocxedJojP9qnMpUgntqh6efflrNrsgM4Cocdeqm4NvxB3Gi9TOovXUsfKq7IqyKDQpKbJF0uhCHD+UiKNgBDZt0KOdYFwt59AyNBMnBjZnOvYe7Nxo1bobjJ47i4IG92jkW0vH6kmIr3D1wKo4dsMI8CazuelylDuPeqSuEKTujcbhv07Yd2raX5xYVY9as6Xjo4cfU+lVcafqToR+p87gW6MWOzS+P/zSJDKH//vsinD6dprqLBgf7oV+/fmd+p+YYOHCg+syNpsgwN1QanHza25srFuUiI/UUtmw5jZOxuXj+kWxM+MkL7Tp1lfP1hLG8xvB7yoPHieDg6ujbtx/GjBkq6TIpM0n4hMSi051blNY5eUz8LFEw08Z6ISeVAxi1JuM28M13lG9FgnOxoXffHoj2HTph08YNGPT+h3hz4Kvq2TyXz7yQhaPPhf8siYzX/njIcDFBXfHVuJFiuqaqYwS1xubNm5W61+syn3WQDRIR3PO48ZkahYsXMTIyzuPG+1GLEYa2MDZ+r1OnofhAIfhl6vdqlvTSEmvc+vJ0xB+zwtY1QLsbeKEJEweL1jHPv2toL2shRbGQdOjwT/HWG6/htdffxOefj8T7H3yMt958nQlTxOG5xrOXLVumJg2/HPjPkmjgwLfRvVsvLFvxGz58fxDsRUMYoqDp4DIZHFJDMANY38MZlLk6BCMm1hzTzNAscf0A41ruDMIZGUZQQ3h7e6uM5zFuPI9dVvv26YeFi2aJ+TuAqjUT0KbvDvkNiD0skZXwbuVcVxzdHayu4T2J8nsStP8rr6mFp959+w11HtNlPNu4jhv9Mr7f5YjKDPwnSfTxkGGoV78Flq+Yj9FffK6OUQwUMCsJ33vvvTPHuGAEycLPzBi98phBEiMzz2oiEoMah3Mecp0Xmj+u0ctJmQ1tQPCcdm07ibm5AV9+ORwt+05XFYBR60Tr3ETSSXQ1tKYik3EN7298NvYkJe9Ls8v0Gd8JpsXQViQawXuwQHDZ3MuF/xyJOEQnKCgUO6I24d13X0RC8hwpmSZkZafjsxEbkZejV4skDK3BffnPhsiYOcxLY5kFaijJJvW7PldvJpNeaYDT3PEaLjR2913/Q0rqaZj8hiI1JQ3e4t5kpAGLfqqCvGy9Fg7voZ9hpQhSngj8nd/52aic5J4Fofy1PEZ/zDiHGwcLsELycuE/RaK8/GTEp70s4a4b5m79DraO1nAQ/yI7ww6nU8RESQakplnjdKIJTWq44dl+vYRJbpg88Tj2RNEf0qQRsZ3JXJJGfzeOc0/oz9RaBrEKCgrRpHELdO/RB1N/mYjc/ATYuK7G6t+95RxNEILRm6FNjOeQvAb4nffj3iAMf9fpOXsNiUPnnASkCeOxm266CaNGXd7W/uueRKtWrcCxYwdQI9IbBbmeMFnlw941TpzTVBw4vAQN61VF4mkXzPrFCvZ2NkrYZSiCf42dOJB8DEnxJvw6dhDcnE8hvyAXj/zvAEwletlULq1If4gZyU2jPJGoNcwfBA0bNEarVl0wafKXiDl2DDk5WWfIoUnB+2j/ihlOIhnZY5DFQPnPPI/34Wakg+aSZtiokuA5JNPlNGMGrksSsS3pueeeQ1pqKvz8/bB333pkZYrGyc4xmxUxB5LR1ja2IlhbuLq6ISjYDc3bS0htcoCLUw0xAXGI3p+Dhx6+Q87Pl2jJF6W243FgfxZefuqIZI6dyhSSiRt9Jb1Op0Gos2SihEmKjh264tTpU1i/bpVkcE65Wm6ShCdr4hg+V3mUJxHJYmiq8sTh79yYLpow4zjBuawffvhh87fLi+uGRF26dFGL83BtGq6U5upWhIJ8Z7UKtaNEVG5u7vD1EyKIpuFyu6yvYUZwM0RgmIBJk75DxxtK0LRpfQQGhKMEe8Ug5eOb8VvwzTiDQLrCUG8k0llCcaNG0cTQYJ+hO+64D2vWLkXUjm0qg7nyEqM8AyQhCURi8B5qPeUydhQyE5JkE7Iq30r+pCjINbreiWk3fCR+p2/E++zfv1+lsSJxTZPo8OHD+PTTkepzzZqRqFU3T/ybSDg76/YoI5LixN98TTrMXAe6oCBPrZRZJM5wYWGBcop/+vFHtYA1NUSLFi0xbdoMLF3bHvaOwcjMyEHUzr149uEtijDaNNgrMnEBJU0ckomkpHbjcb2CMDOX2/GYGNwuJJo/f7pqL2NaaG7YEc1ZoqV69Rtgz949KC7iIv4F6hrhiSKQJF7VNvOefFZBAYkFlBTrRbuthKx8thgxeRc9/p5rqPGd1X0qGNcciWgCWLrYgu3q5gh3j0ykJruJoLl0M8/QfXc4mzwXvjwT0UipdHF1l9LJSImL+eZh37698osViktykJgYBx8fP3G+dbfU4JBSfPnVw0hJ3yuZ5wFXdzu4WN+Ppg1vN5OIGao1Ef0OncE6k/Vv5bWS1h41anCVZEjaT6rFgGlyfH391ArKeqX4IjlPp5fkZ4s7FxTmPUiaoqJiODq4iOkNQVikE7r0iYeNbZk8zxZj3veQ55jE/zuIAweOndFOVwKVhkTlk/FPL0/yHBOH1MvLSsLjPORk6+XVdGMotxL5/aj6TqLwPlydmSZDn6Mr2gj+xq4TXCA9MzMFXj56tWZX9xy88U4PxJ5aiVq1Wor5KMSJI+moXsNb0miDd17dhjUrjknmaYLYiWNta0vTRvKQTDqyshci2clnEooZSnLT3DIdJCmX7GZ62ZZGkEDCdEmX+DlyLpepJJF4vyKG6HaOiIiopZ7JtFNenMmDdT7c2P+aXXTZj4hT0zzyyKPqvlcCV5VE//Zog0zMbAqeGX4i9qDI2kmZih9/1F1TOeE3NYsu2b6qOp9k4f1ZT9Ondx/xRdYo88HMpAkJDQ1B9KF9qFLND/l5uaLVMjDwvVY4cvwAIkLD4enlpHyOhXNj0LCJv5DFCqHhdWBT2lp8pDg0qf26ZKiNIh4z2lbIQj+FhNGaSROImobmlKTmb/TZtC9UoNLHdywuLlSr5NL8Mn30e9iUYSeE4fLnZaXy7LAIeHt7ISUtFu6uQeo8ajPew0+eUWqVAA/XSFUrvnLlUilwhxSZrwSuuib6t8dHR0crQdNJ/GXqd1LCPVTdR0jVaggXB5k+TXp6hhAjToSaqEo216uoXj1UnceSuWnTJuwVf4MZ6e3jjojIKkKoTCSlJEvmx+O5AfVxKuU4QoNdEVrVTZ5lK9bRQTJWwmOJ1qytnVFa7A4URyqNEHt6Knq0XYHgID+1YDbTt1dMI514g/hB5oVU2F+HGkq1hymTVawIxLTw1UtKCtU1lIMtSSSX04TRxykoLJb3dYGDvRty80UbVq+uSMK2PIIy4bHQWpk4uMtB3eeBF0/itcdP48TxU2fSUtG47CRq2LCWKmlG+ikQliy+UGmJOZwVW89w++jROBVenysJJAGXhi8pO46EeBvl+LL0//bbAtRv0BBVQ6qKUGOQLdqqQMwWNRJ7+XGjxmEjqp9opypVA1C7djhy83JwJOaAlOj1eOyZeohPikNotWI0reOh+v+UmiQqKmPtsKvsXZF82ltKtKtsTohLWIlpPx3HxhX2ohnjVVsan0MHn6We79i0aVP5Hq1I4uTkorQVTRBfkf4YNSQ3EoCEot+jNJD8LgG6MoP2DnbKwc7NK1Srv8efogn3UqYwIiJCaTT2R9KaVfeSpMmmDzhkvAsGPJyAmOPiL11Lmuj11/tj6i8/q767ypEUoRSLE1hcpJ1YLmaen1eCwGCq7jIkJZjg4kZ/Qp9LAe3Z8899fZs2rwo3l3C8+uoAnIw/IRrnFNq36yLX7EJySiLS07IkQ8rgLxnKRsgyU4n4SwUqg+ITYiRyqybmK0KlJT3vVwSHpSL2ZBH8/fPQqzMzz1musZVNSCSmMifXHempQqoSFxSVJEtkloQlc8tQlOeh7sFJoZhhJBH9HPpaNLlJSbqfNMlkZWUrEZiDIjxlwusMv4y/sz2NzratrTjdIh8bIRsznVEYScVVgF4dXA8jBx9SfYoM34fTwpCEfDbvlZKSIkFBojLjKSmpeOFtD8z7wRmLFi9Xz7kSuCgS8RImkFqhTp1wFS4zw+gIFoqgWMpadbZC7GE/sd/+OHgwWtSzqFuHk+Kg2qEw10F14wwKzUXLtr5Y8GuREMoaCafT/lYrPdS/Co5G56J6zTKsmu4qzwH8A/xEO+UgN5ulsZywrFhPYoPOHbsLIUpE0zkislYtBPj74HTmdITVjcbuKBc0bJyPri3FybayExI5CFlckZDgjbxcL8lwRxSXpeOV5zYj2Ke1nFOqMouOPXHnnXeqjGPj7MGDOsLToE9kq1rsqSlIIGofOtB8LzrfieJQl0jm07SRvtoP0ncg2RydHJTG9vYJQkCAv9I6Tk7uojlj4OLko7Q8u+ryfvQBSTySSRFQznV398B33116b8ULwQWRyDiVewq1SeN6knAr8RNspWTpyOfRAU74bnQCAw0MHBKCcR/p6vcmLQLhGXQYK+fbIKJGQxVlqSYDIdbQ8dXx0r0ZSp0nJZ0dvkKitm3bFkeOHBZC6CXTrazK8PPWPNg7mzDiaT9EbaI/UYIQMWslpXmSsakqKnL3cFRmLCQkFLXqVEG9pgVw91uDxUuL4eRgi0cfyIa9EDc7xx6padVF83jBWdye4Z+sx7aVtmKWGyoyqowXwnClcRYOjqaIjt6vPlMOspP3sBPSuCpnmvU/eqPzzw70vupdKQMjkqQfR82kzdnZln36QU5ybaGQomGDZnL/MkVIk4mVoLpyUmky+XN2cVYkDqqeiYwUF/HZnJVGP3HiqDjWaxWhrhTOm0Q8zdj40lWq+CnVywwrpmDEhr/xSQg+fj0WDi7ZqF3fAVXD7VC/sRNuvsMTJ4/nIzMpCOOHWSMjvUAJnCMY0jKP4p5H7TDmg0J4ejtIhqWrZwwbNgyTJk1S5+XlM5zPUUJnassnmQU6pGYJnvg4H/nZVjgSZYuMJEfc/7Ariple0UbuLk7wdXcWk+qOzRuKxI9yFseX7UslkmneeP+DKCyfky0Zb6+IzPeiNqAznJScoqIiEp69BVnjnZObb9Y2rkp7kETUOtp02aBjx46qQNGhp49Gf4WNr9Q+JBEdfhKK39mD0Ya126KRGNazCwk1V8NGzeTabAQGhYi5TlN+IclJLUQCs8sKZUPzRoLTvO2M2oYdUbsVgZhHBjkrGv9KIuNn7o3S98zTT2DBb/PYoCNlgt0gSvHmSHd8P8pLlTgK0Ep+e/nDHOxa3gf79u1RDnJ58D7cKJTOfWIx4q1UBId4oWOnbkrIdBYZIrOrJzOB8qDg6ZDzd30T+SeaicM7WbciN1QksLEpRb3WNohsoksjtaKp1AYdWtaGo70Jm7fGY9GsLKSdlvSbmybYkf22226XiMoXhw4dxPp161AspOUEne7urmIWPVRGkSjMJKaNPo9ucbdWqxCyTooVmIyeqDEoh8JCo1Zcf+eWm5sne232uSlXQP6o1Z2EuDynWrUaiqiMTkke+kP+/oHyfP6u5UMSZYs573pLKfZs8sOs2bNV+ihX/nal8LckKn+In41NOcmypaamoFnTBnAQIdKhZSm78TY3nDhQHYnJR9GxZy4CpbQv+7W6mIts853+CGYESzo7itOX4ndVoty85FqgScf9mDOpBnbu2q5KG4WWlpaqMoN1RBR0foGQS/7opPI41b/2QXQFnvykflfvQxbytWTHiJFCprnq1asXwsNrqJ5+Cxb8JtdrP4Vmhk0a7MnIPc93kKhJN3OwSYOayVl1reA1rOycPv1X9QDKyJAXSWI41OxvxHTz3DwhEgsazTO/U2tQBuxJYCXp4nX3P9oc82fECYkYMZaiTu06aNI+HmsWuitH/uX3SzHqbXs0blobgwZ9oPwwputK4y8kKv+Vnw3twz0FwM9MaPXqwcwPUcPs31uEKcsCcP+NR9CynQO69nLHop8aSSR1XAmGoJqmzdalylnVd9AUsJaV52zYsEENjakqPkzdBt4ICLFCtVqHsX9zPaQm2YudX6k0AbUQoyNez8+JiUlCglDRHodVKczL0442SzVJQuYw7YZq57MaNWqMunXrKv9m5swZ8k5Q6eC78TTDF2JTBtvatKmixtFNGETv3n3kf124aH6mTZt6Rk7c8540VUyLPq5/YwGkdqPpcnF1Ef9M7i9EpS8jp4hpY6c1Otdcp7VEiOot5t4J6xZ7qnc28iHhVJKY2ljMnDUPkRGRqj3uakGRiC9JIbMk8+UN8DtLD39n4lnKKQyWMJbWsNAQ2CsbLufI8R9X+OLu9hlooOqKMlUGsPaYqjhInBAShaWF96MZa9y4sZoqheSh70AhMZN0J/IA2YJQr2F1BFZNx28zElWamA6WbJpNOpY0dTxGaJ6wYpLaiE6s+B3Kj5JQWsxPkyYt1LM5+oGv6enpwwvUdVob6h6Emjhna51ZaJguyobap3PnzopQvI7mas6cWSITLR9Dfrwfv/M8X18f8WvSVSMsL+J72qnGW3mG3F9Vi8j9+RxWh+zYsVVIJvkh9+H9SBo+y9bGTkysXs918uSfERkZqeR4NbRPeZwhkS5VTDT3OlN06dEk0lpIZyI3Eokq+vDhQ7j33juVw6nVugkT5/rhs7eCJYJLVJqHGUGBKSHJdSQNTRfHnz/yyCOKMNu371CL/ZNwBAVNgmzdulU9m/6BAaZHmwftYxQW5KGgkE0LonGECLYiZJZkqkrWvyjtYX43sWVq5oxCiSbd3Hwkc+iAMgN1Qyd9HO3r6MZVQ4Px3bp27SbpcFLvNGvWLKZEyUSbUZOanYy+H7ebb+6FT4Z8jPTMYnTqYkL0AXdV3xMWHqaIxQpFajg+j+B9CKZBp0lvTAMLHgtjtWrVVGGkbLgxHZUBVkIIlXwKmOQw9mePabtulDSDPDQlrL5nuxBDT87Wflgc0knfc8hvnpxDUulGUGOztrZDjRqR6n5sgGzcuIk6/swzT4s/sgA33nijaKHlakIEgtqJfX/4PPbIKy9gZmBWZqqo/GLlFJMsSkPK3pbRjhCnQBxxZg61BUnC92H3Cf5GM8y78DhHenh6cpy6rvAztA8r8KpUCRZiu2D37l3q/lpc1NzWCA2trnoLsHWezSxjvxitNOS9D5Zg9KdWmDytBC8/TY1mg8bNmiCkaojScmcqDsWs06/kJFUOQgiSShU6kplaSjaexwJ05hrxD3m8MkGRiMIldInSJs34TPKwtOtWcraaFymS6NC14IxTa7RIs76I5obXMISl4Ek4nk/zk5GRifT0tDNRFp9z/PgJtdY6M5cLlTB8ZVRG0rDkMSpj1w9ez8zNyUmXa/OV/8A/eQMRLIcMWylSFYsWsjKxiwefX4j69ZsKMayE7CVCFjelKQwfiPc+cGCXIk5ERF3V5sXnMqTm+xukJWlIHpKaaWJ3jvTUdOzZvRt+fv7o3aePvHcZZk7/XkyS7nPU57Zb5V504h3FZ3FWEZ6b+C6s42E9kkEOEocEMsyn1oh/7E5iELwy4oxjrXfUPNpZZOaeJQbrNooUYTRBGJ7q88oLWe95N95PDwDUBOQkBvlKa7Hk0qGlQ8wKy8zMDLk3GyG10xsVtRP16tVTmorqn4JlJMKNGZ6VmUIjos7nM0gkCpm+G+/DZzVr0UbuVYwXP0xA//tskZaeqEwC27nCI52QcJK1x/bqHo+8Go+3nspBfl6OHLOVENtDMkv24uyyXojHWDB4bYsWzTFjxgzEHY8V0vRG5y5dVCLeHzRYEe6mXj3hI/6PMldmLeLh4S4Rpwc8hLR0frVGIWk0cUiW8uRRWlI2wthTrpUZf4nODPCw1kSlZk1DH4TV9drUGSWDm/HiujuoJhLvyut5DYlE8pFIVPckEgnErgzs4sEaYWoHajmSNy7upNI6VatWVaaSaSkszBcNlqxMEMHoxlpKuY08Ny+/UD2jQYNmKr18FiPA7du3qfQx4+hTkJR2jpnIztB1Kez9FxFRA+Pm5OCmhgkq/c7O7uJP0Szq6IzvywCADa7UrO3bdcDUn39WmV6tWnW0bNNKfaZmYZUFn0uyUOO4ubsJed2VCeJGjUPClNcshqah/Co7Wf4J/0giA/yZGwnBjZ8N0pzVQn99eeO25a8nEZnBdJjZN4hT9pJANFXcqH1oxqixDhw4KL5GDUUuuQtOJ8YJKzUxbYQ8Ru+A/LwCMWEmCdubynlMl5xTSsc5X2UmG0qphYw0Mw2swDMykCa1Sy9x1DM6YPmKReKwim9kawcv0RwkALWFqgRUGkSbHm2GSBYX9ZlVD8bGa3T3V/FzykV4BnH+Tnb/JMNrBf9KovIwTr3YFzYIdVYz5SmSpKQkq0jt5Ml42XM7jW3btivtQRN2/PgRFaqXiZZSPf5UJkCZL27Nm7dRaWJGscTrrii6DxL3zGgjA0lgZiz3TAPTY2UloXNxvkSa+9GqVTt1DcmjiUINojUJNzZ1sJGTRKFmI0H5mb+RZIam+TvSEMb+esIFkehywSCTdroLxcTlKI1RXiuxQjEpKVF1NDty5ADYR5rXsG1K+Snir/FaRjWTfvfGgz3S5c66rotmkBnLDKMW4HX8TNKo71YZCApNRWmxPRKOB53RFlu3rMctvW8DR4vQNJEgmijUMG5CHjflJ2nTxArIs+apPGn4LGP7L+CqkMgAH81NNQOIv0RTRiKxM9mJE8dli1X77ds3q3l1aM/sbDj8Ra4Rv6VIfKgbezfH3h3itOfqOiludIJJUGo5ajOaMAO8NzPcy4sOtB5KY2ivDh3bw18iLdbBsB2MNexGfYyhiQzCGGThnvgvkebPsBksMH++4jCEriv7dP2MLtEcZ06nXpu9o0cPq8pMNfLBzkY1D6heklaleKy/Aw7scEGVKkGKMK5utuJTFcl92Palu6GQUMxsOspHjx5TpKIWu/V/kGivEGtW7hCT2Azt2rZXzjJ7DzKUZ+Uea4RJJGqiPzvG/0Wt83e4qprIAJNgRIGsg6Jpo4/E1nBm+qTvJyJfyKB8IslAfX4ZPNx9ULNWLeU38fiN9+7D4l/Yx8la1XTTryERWnVLw95NVdX9WeOckpyB75eU4MHubLPaixdf7I8WLVspElKL0RQyDGdDq6FpLPhnnJNEf/6pokobn0MnmA43CWH4SHSw6RvFxZ3Ap58OF6eaXU7tVSViUWGJfHZG7Tp1VUb7VylG2mkX2NnbqH7VTCsd3dDQULiIGfIIOIWTsTlwtouQ50H5P9R802fMUVEVKxCpbUg8apn/una5EPwjiYzD3BvCrAih8v7cSCJqI9Yr0dSwNZ4+DSsmqZXobFMz/fTjFDEpekJLVoa6unsiLDRcpa124wJ4+qdi/cJqsLW2R1IKO9PryaWohfgcRmWHDu3D4MFDUL9+fdXexd9JKMM8WXBh+FcSUaj8fPmFS/Loeh/en1EVTRTb20gOtsKzWYU+DclEzXT6dIIQKlE1m0z+/huU8FrZ6FPxHrqS0Eb8GEZcDkLGAtFEYRLlncbx48fY9ophn3yGrl27KLNFrUMzyM2Ci8dV8Ik0efhYg0A8xs/c+JlkYjMGewSSCJzmlx3SkpNTFJm4sUKSGovXrF69TLW/OTs7oKxUrhciMpIKCamG1m3a45Zet6BWrZri62hzVd7Poemy4NJwxUnEx53dSBz9eKPLCUlBs8bITNchseE2S4Xg7MxFzURi0XfSURc7cemaZPo2bFileWJ4Tp+IhDFMFUGNyuuM6MqCS8dV0EQaZ4lkaCGj35L2i2jS2ODL9jTd8Gu03+mx9IRRLUCysFaaG8lUnjSE8QwSiJuFPJcXV41EZ0Eiad9IayDd8m985kaCGb0GSAASgfVAbC0nYTSZWAFoiaquBioBic7CSIpBKO55jBs/03TRiSaRDDIZe8JCnquDSkWiP6N80gxzZMBCnMqDSk0iCyyw4D8Ciyay4JJgiXP/o2BVybRp07B9+3bzkYuDRQP9R8BK2Z07o7B48Urk5WWpxm2C/apYNcLqFO5Z18YZWP73v/+phuh/g4VA1znWrFmD3xbMwSv9wxAYyMrZMjz55CFVictOfx26lKJpw1o4dCgDP/zAOZdswUkr2FeKzUWcJvCOO+7ADTdwfay/wkKg6xhDhw4VDZOAsWO7I79oP5zsbPDwI9EoKmJf9nQ07mCDpp2s4OvnDScXwMvdGtVcwmBT3Bw//BiFrybMgY21A9ivnJqJ/apuueUW3HvvveYnWAh0XYKa5f77H0LDhvXg6ZWD995tIEcdMW3mDsz6NVW1M7L7cWZWJk7EHsPJ2NMoKS3AifS5OJ27AFwV0s4B8HV3QIhjPZQW1MOgwTOwZcsReHv7qI56X375pXqWhUDXGThC9423n8GwCbXx0cvZaNDYDkWFtojangY2E5E8HCVMn4ijjv9pYZiC4nTEpP2E01nL4OLiCauyEtzbcTsaNq6jGrJp2j755BMLga4ncMDlxElv4Z6X3RF/zITpY3XDNPuis6mIne7YhYbNQzzOmVjOF5m5ccjNtMFbb72pRrjQ6R4/frwljL9ewPmw12weirtf9sCx/YVoXu0jNfEXRxKz9ycznP2s2AuiR48eF0QewsOlqlpEedSo+mjWLFQRkLBooOsAmzZtRLHtz3AIzsaGJQV4+WG92HHLli3V/ATsQ8WemRwIysEJDNcvDhNkaybbAuzadS8aNapp0UDXOujD+Nf4FW7haZgxIf8MeYgtW7aoflPUEdQYHN50seQpLpuIQ4lbUYaDSCmJVeQhLAS6hkGH+Zsf3kFiQRJGDyzB8PenmX85C/ZooMM7YMAAzJw503z0wlBUko1B78Yi/fhrGPvLT3AuObukp8WEXaOgObrnnnvUqBY/X38sXrLI/Mvlx8dDP0aLZl2xddsadLwjCe1r6TXjCIsGukbx4osvSjiepyr3KpI87KduDQds3LQGHh4ufyAPYSHQNYnheLl/NfFtrFRTRUXi889Go3OXXtiydZ1aH/fPsBDomgMjoSYIqpuiZsqtSAwaPBht20nIv34xfps/z3z0j7AQ6BrChkOvY9RnhTieMx0HDzmbj1YMWGfkYOeC3bu2obAoz3z0r7AQ6BrCmplBOJ2QgOUrTqNdrWHmoxWDLz7/El273YK165bjzTffNB/9KywEukbwxsD3YLIqVnNtP9bn783J5cLAgW+iU+ee2LBxCWbPPnfobyHQNYDx475Buw6dsfD3Bfhi9BfmoxUDznXJ1QF2794mn/XCfeeChUCVHLt27UW9es0x49cfJeJabT5acRgz5it07XoL1q1dgWFD/91MWghUicEG0J0792PpkrmY9P035qMVh9deG4hu4vds2LAEM2ZONx89NywEqsQYMmQEOHdA67bN1YjcisSpUwnw9g4QjbcNMTFHzEf/HRYCVVK8++6HaN2qEzZvWqXWTatojB33NTp3uhEbN6zE6NGjzUf/HZa2sEqIX3+dBQcHd8ybNxXfflvxpqv/KwPQp/e92Lp1DV59tb9ou/MfOm7RQJUMnFM7JTkdu/ZsvSLk4bAef79gHD5yAEePRl8QeQgLgSoZJn4zCT4+fnjkoQfMRyoW48d/g86db8KqlYsxYQKbSS4MFgJVIrz++tvo1PEmxMZFq5n6KxqMuurWbYQVKxZgypTJ5qMXBguBKgneemsQbrv1Xkz8+jPJ2NfMRysOXOPNy9NXzSuZl5upJvG6GFic6EqABQsWoqTYFsuW/YYxX1ZcTbPOaZ3dAwe+jbvufBDDh7+H6TO4ovXFwaKBrjIyMjNx4kQ8DhzcfcHk4YSkFwaTuubFF19C3ToNMWf2L5g85Xu1xtvFwkKgq4yxYyeI0+yPdu1anZnmj9v5gGuenQscD2aA2ofGhmPH/P2D4OTsgldefVF1tudE7xcLC4GuEo4dO4Z77rkfHdv3wOLF84RAbc/M/3i5pvDjBAkGeEsS87NRo1G/fgvs2r1ZjTBlv5/zJezfweIDXQW0bt0aN/fsjcZN2mD69EmYPHnyZSXO34Ha7X//exi9et2KA/t34e133lTHSGR20GeaLgYWDXQFwUq7u+66S61hlptXgJUrF+LLL8ee0TwVic2bt6J+vQYSbTmg1y091WTu3JYsWXLR5CEsGugKgq3r7du3R926DVBPtjvv6ovq1aubf60YMHtJlLfeeg/33/cEvpowAg0a1FdLQmRm5eOeu29T69teLCwa6AqApoJ49tnn0LFjV9x44y0i+ZIKJw9BzcYKwy6db5Rw/XvccEN3NS6eY+mdHG0uiTyEhUBXABwRevvtt6NKlero2/ceLFw4F6/072/+tWLB1ZDCQiOQnpmGXTujcN9996khzr6+vuh/OdJAE2ZBxeOVV143rV+/x/TSiy+r7xL5qK2i8eqrb5o2bthnuuuuu81HLi8sPtAVwKpVa5CZUSimYzk+GV6xoynKY8SIUeLvtBBHeS4eeOA+NG3K9fkvLywmrALBqVU4qVN09FFEH96Lxx5/zPxLxSM7Owd2tvaIOXpIQvUjFUIewkKgCgTHrY/+Yhzc3L1QXFyAmjUjzb9UPIYP/xTNmrfD0uULMWfOHPPRyw8LgSoQbGFv3boLfps/HW+/9c+D8y43Ph4yHDd0743p0ydj4sQL7+NzIbAQqILw5ZdfoWfPWzFp0hj8/PNP5qMVj4yMDNUhbdu29Wo+RM4NVJGwEKgCsG/fAVSvHolpv3yH7ydPMh+9MuCQ5PCIOli9ZjkmTPjKfLTiYCHQZQZbwDdt3CYR1yoMfHOg+eiVwZAhn6ipWObM+gmzZl3cbGQXCguBLjM+GTYKpxJOoVGj+qhaNcR8tOKRlJSM4OCqWL9+KfwD/C5hIs0Lg4VAlxGvv/Y2atdpgEOHDqBfv3vMR68Mvvt2Mny9A7B58wYMGvSe+egVgKpOtOCS8emnn5tWrthmuvHGm8xHrhwGDfrItG7dLtNTTz5jPnLlYNFAlwEbN25GvbrN8PXEUVi0aKH56KUhMSkWs+d8I6E4Z149uwT6n8EhyWFhEVix4jd06tTBfPTKwdKUcYlgje/cOYuERKvx8dCP4OHhYf7l4hATcxQDB74Fe3s71f0jNjZWdTtlq/nUqWfngDYwZMhwNKjfBN99Nw5z5s42H71ysBDoEvHZZ18iPT0NLVo0Q+/elzKG3YR7773vjPNL4iQmpsi9U8G+Zl5eXmjduiW+/36K+p3gOLLbbrtfyPM5Jk782nz0ysJiwi4B77zzPpwcXZF4OuGSyPPqq6/gf/97UJGHSzXt3x+NR59ugOjo/di5dz5KS0tUBeG6dRvw5puvqmvWrl0vkV4zLF48S469oY5dDVg00EXi1VffQNu2XTB+/CgsXbrYfPTCsHHjOnz55XjVqZ3LL8XFxcHHrxCLft8t+igXSWmrkJB8GMM+fQPLZrmqa9i+dseDDvB1ehxhobWw7+gI9LxvHcrMuahz0xsejvXg6XQjAj0egL1txXVcsxDoIjBq1Bdo2LA1Rn36AX5fuMB89MKQlByLp5586cxQnphjcbj1aRIHsLO1gp2d+FdZQHERKyeBHz/zUKasrLQMz7/wCm6++Q6MHzcSD707BS4OkpFyXUkZcPg4cPqkmBaxLZwngZ0h3VxNaNbEAyGeA1DVm21ytkzCZYGFQBeI5ctXoqTYDpMnj8fPv5xfG1da9nc4nT8Wn32xA/c+AfwmvvD+Fb1QhiLVZ5kk8o9cAyfnMoi1gpMoG64YmJ/DoTiaRIHVgMYtbXB885No1rCfirru7T8ceYVWSuvYC1m4MTO5lch/xmdrcavEncLeXXK8GKjf0ITbW/OXS4eFQBeAlJRU8TlWY/PmNXjpxRdQI+Lc/Yl3HG+FtNQjWDL1OdjZmySqKlJNHVzwtrTUWshRpJxlOztb1T+64z0T4RNcpMyR+M5wcxbn2UX0BdWLIDk5AAfXvwcbW1sUug1Dk7YxcBZy8Hyu3lUqe54qPyM/F/CUgFAeqUBtlC4aLU60U0IcUD1SnPYO++FgV0efcJGwEOg8QTGNHj1ezEoOnJxsMODVAeZf/h6vvPKKGvnATu28liE5w3HDZBli594Y0mMluZybXYo7X58ADycr2Mjh5HQhh5ghD3cTNv76Mdq26SZR16d4ePB0FIu2InlsaK6ESEmngJnfmrBoOuDs6IWMzHR4+1ujabsy7Fhrj74PFeOex+VB1EhCpMAQoEfkxQ8qJCwEOk8MHjwEYWGR+G3+jH+djOCZZ55Roz4pWhKGGwlkkKc8DPFzYqfk5BRFOkdHJ5hK7eAcPB/tbomDuxewaMw7uLvfnfjpx29x8wujYSqzUj5SUjzwwxgT9m4WdWWln1OlShU14pQLzm3btg0N6rdEr4fXoGmXYqWJNi0DVorrdsdjwHN9qbt01cHFwEKg88Abb76H7l1vxtixwzF7zizz0b8HV9FhpESylCeQ8Z3gvvxAQobo7PrKocguLi7qN2or7q0cjqFqRB4iAl7D8eNHEd5xCA7uzcOEj4DMVGcxjVARXM2aNZU5bNWqFXbs2IHGjRvj4IHjGP5TPLKyi7F9PdC0LZ8NODiasHquHxyL7sI33401p+LiYKkH+hewi0SP7rdgxswpmPUvs7ZzmAwJYGibP2sdEoKjUI2RqPSHGLpz4B+PcaF/gzzGOWUFYXApvVe0kgsOHV0ND988zBxfFVnp9mjeopG6L4fpcN2wOnXqYO/evRLe18Frn6/ChKXH4eZbjJMSmTVrzwjOCuPfjcCIlyKxY40vGjWpra6/FFgIdA7MnTsf1atFYN26Zbj3vn4qQ/8JNFtcUjs9PV2tsUVS6PXZi89oHON67rnaICsNCVYgUmsRJF35oc6h1SPVsgPz5s7CHS8vERIA8bHah6LG4rWczYzn29s74uMJBXjyo42YOw04cRiIlc0/2ITPXonAuHciJco7e+/L0dHeQqB/wAkxB4cPHVMZGn8qDp06djT/8kcsXLgQzz77rDqPZOGemoXk4aQFJBLn3+EIDX6npiB5DJKQAIbZ+rN/5CBap36DJpg75ydUqb8URYW6XsfRSY905b35PJowrqj8zrdr4VcjC4ckXK/TWE6wMonGqYWvZLOzt5Vn6GdyAV4+n2bvUmEh0N+AmTLl+x+lhLbFzNk/YcKE8eZf/oinn34aCxYsUD4MM5MbicI9yUIS0YQR3JNY3BsagKDmKa9xCGoXpqFqlaqKlFE7o5Cwv7s41qKtJEQvKrCW0N9ZEScgIAi9n9iMB147IqG/FY4dEK1VS6Kxr0Mw7q3ayufh/XnPqlWrnbk/yern56e+XwosBPobDBo0BDfedAcmff8l5s/768o4FP7zzz+vSjKHDpeKb1Gnbgn8/J3kmL38rkN3nkfSkEwEj5Unipubm9JAxjH+buzDwmqhe/e+YrqmCUn8FHGid7opE/bxj6fw6a+ZsLKPx/Bfj0pEVoppE3Ronhhvgy/frIukOGe5j7qdpKEQTz71LNq176jSZDzncsBCoD/h5Zdfw4039sUvP0/EDz9MVsIuv9Ecvfzyy+pcahpPrxJsWb8e27ccRGTNWCHFQYmATiE1aRc83ePRoKGE4+IcE9QqBO/DtdwNzWMQyMnJSe39/ILRrGkrTJ/+nZgxPUkUyRq74y5sXeGqKgdd3YF3xqWJT2OFlCTgsVeBSUOrY9ZXNYSUZYqYfA4xZOgIVT3AXgMG/mwuLxYWApXDa6++iTZtOmDV6t/R7967zUfPglPBvf322ypjGHbb2pbi1x/Xqd8+HllHSrgnNm9IR/OWXtizKxcrlp3CgrnbVGYSRoZS85A85U0XM5QmiW0PHJaTksxW+b3qNxLLMI0xUc0QWBWwt9NtXgmxQiYPE8a+VQeF+brikiBZh34yEtVDw/DWG6/BTQibm6d9Jp5zuQhkqQcyIzUtDT9M/kU0gycOHNyF4cM/Mf+iM37dunWYMWOGErzh26xevhJFroGwKshEnwDxP5yLYOcomZ1bCl9fe+zYnomB73TAxvW2KuNIEJLJzs7uDKkMGBlarWo4eva8AyNHDoaXt4c6j2aSzPIPPYIWN0Vh12YguDp9G2D2t75IjvORNKrLFSlv6XMrmjdvgc8/HYHnXnxZCOiMbdu24MjhQ9i8aaPSiDStnOr3UmHRQAIS5KvxE1G3XhP89tssjBgx/MxxbiNGjFDk4WeSoEz2C+YsEfNRhtb9P8XHTWvBPzASYU/ORDWf0ziwvxBJ8axVtsbqlWzz0hNnsuQbERBhaAvel8eChRWdOt+EqdO+EY3horQcHXRe26rPEtTvFIXjEpaz8pA+Eet0UuP9hZy6kpJtavnib9WtUxcnT8YhPSNdaS8+xl4uSk9LVYQ00nE58J8lkBEdEe+8/QG6d+uNH3+YoCoLmRkE92+88YYKvfmZpZawlUzofXtPdL6hBwJ2TcahOt4oridEWfY41kc5486eGTh6wh7+4lTb2WlzwYxjphkZyI33NJ7l7OyOoMBg7N29QzI/VjnejMDYEt/7+ekIqJYpRAFcxPdx9zSpCMtGWMT3IPkeffxJeHh64ZXXBmLRot9x+NAh9VtycrJ6Bn2ghIQEpX2YHvpglwP/SRPGVzZK/0svvoo7br8Ps+f8hM8+//RMhpIs7733nqrZpcB5nBnFvXEO78GMYSju6Oh45jy2tLu6ye8oEyJAEYG/GY2rxrU8l8cJtrN16NADo78YIhpGHBxBaWkZ7nmdTSdWOHmMNcnAgZ1W2Ph7LblevwfN4Ycff4LlS5coUjQT0/X8s09h+MjPEBNzDLNnTldEy87OOpN+gn2s58+frz5fCv6TGsjIxGHDRojJuAErVi3A0888cUa43BcVFasZTEkkTYC/NkkQ9IdSUlLUBJrUVKdPn5ZrcsWUlInjW6a0QHnyGM+ms8zj/M6oq3v33vj11+8VeXjcK/gEbn1hNg4KYWZO0uSZN9kLGxZESvr0ddyYvoGv9leabemSRZg3Z7aqoaa28/TwUGYwT5xngvc1SHQ5yEP8ZzXQ8mUrcfRYLAoKC5CTnY633jrbr5iCvummm9R5bCXnyAuj2cAgjpGBxvZ34PX0QRh1UVOUhyF2ezsHtG7TUcgXqwYF0o9p3Wc1fKqkI+4ocPwQUL8Z8PUHYbCx1iG9QQKSk2l6/ImnEFKtOt5/723Ur98QW7ZsOmOqCMNs8hpuP//8Mxo10u1ol4pKpYHk9cyfKhYJCacRFbVThOyKjRvWKPIYJDCEzO4Q9B9SU3XdCQnk6ekBLy9P0Sb2Siux9DOTtJY523hq3IOghuJ9ePzPz6BDXr16uERsQdi0ab045ba49cXZCA5PF5LwRKBeU3Hw36sFayu7M9cZZDCIlJiUhNUrlqPbDTfi0KGDZ+qTDJ+LMDQhNxL6cqFSaaDC4lQ42FXsdCTEhx8MQdt2PTDp+zHiOE9RmWCAJLj11r44deqUfGNblbVstpIZdIJ1+M0M5EazRN+HWqqgoFAIUaBIZW2tNZVx3/IagJlHX4XLa9dv0BR33HY/Jnw9Es5+W1G79R64egJpibpHIR3oXz4X8sj9DW1DAhhENO7Ztl17rBQC8aiTWfMYaeRmkNzQnpyh9XJFYf85EzZ/3nxkZuZjz/5d+GToEPNRrRUo6L59+54pwdQQbFmnFjHqbgwyELpxUn0UaO3AjHFwcFTnUUsxmiKpeCKjN4L3Yn1Tv7sfws7dWxHe6UPs31GG3Bxdw+wiCiLhuC1WzQ6TNGlNQxjPJXjM0Gq8H4nP53Pjswn+ZqSJaTGO7du3T32+HKhUJuxKgDO2+wdWQ7WQKuYj2udhvxzW97BlnBlAobu4OCMoKEj1t2GXiYCAAKU9mGHMQGYGtYPeU1NpDZErTGDlH2uPmXE87iSaiqNWqYEYEbVs2QrFJYU4cmIp9m4rUyG6t5+YHXGVfvs+FCtnhck9z2ou7o3nGGnmd96b5CGMdPM3bsYx/m5cz3tdTvznNNBno76Au5c/Hn7wXqRnL5fMjkNmTioS4+0xYfxqOIr2YCZRLJSMEX1xY/RDjUBIXvB/2c72dzYyTV9nhPT6en7mnmavbbvO6NGjjzzvM9TtPhnxMVDdVjPTrLHwB3GWxbow43UatAYyCMuN9+FmHDNgHOM1BkgopoEbwd+io6PV58uB/wyBjIycMnkSOty4Gh7O7bA1ZjRSc04iOjYfLuIkd6rfDdWDGmDejCSsWJIt/g1NA4mhM5Ib76FFZtQlMVNJKP2ZGonnswWcVQE838hAEjAiorZa6G3V6oXIthkKG3srOLuZMHtiMEqKHBQBCO6Z+QZhjGNGOgzicG98JnTaNAzTZRCL57Fu6557Lt/UM/8dAokQj8QNg5t7BnYcno0DYrLsxNVxEHfhWKwtioQomdnAyQTxUaSw3n9zA/Ts1B3Ll8Tgp0mZKCvVYbiRWSSKgfKZqaFJpff8YJKMLFEZ2b3bjWK6yrB5y1rYOkQjKTUVMQd5b55LTUOfhl1CyhQBCJLPIA/vx335zzyPe15jHDfOp3akyTU00IEDB9T+cuE/QaCUtGNYv+1zODgWwNcvHkWl2dh7/BT2rnXE8YNh8PcNRkhEEtyrrsfWA0WITchHMWuQ84EWbazwwZP9kZwWjVeeyVamhZnD6Iw+CkGOMPP/DMUdIQYJRDRp3BzNmnfC1KkTxec6rpoWKH6tHbXzy0iPBOBmkMgghkEKQ5vwOu4NH4fg77wPqx2U8y4w7kU/bvHiixuG/U+4rgnEV/tk+GA0bFQHzhJZ5edL5tulwMElEbn5e3HkcDRu6FEHk74qQ3qKo5zPLhWl8A5MQJb1JkQn5iNBHNzN6x8S38UTyek78OT9usQzk4yNGcRMJVnM+XgGhnTlF3QT7XM6KQGrVi4TJztDRXcEmyx4H56lnfKz/g7vy8wn+D7cqFGMbDNIZJCL5/I7j/OexjX8zGaZy43rNgrr3r07fvzxB1QJjkBu3gkcO5qK4zEncGBvErauy0XUhirITI/A74tiEZ+4HVWqZ+GND/wlA0rg5tAEDll348gCXyz8/Qa4ON2E4sJw+PmGCwnp27B5g5WGJar0M9N0JutMNTJfE0ozKiAwCFVCaiA29oQiDM83Mtd8igLJw2OaOGeHAxn3IRF4jL6NcZwbPxP8bNSaE8a9jO+XG9edBpo3bx527twJb28vlZ1FxSdwIqYYGRlpZ/wQ5gUFTU3CikBPTx/UbVKA8EjRUln+CIsoxcQvj+Ol1yLg5dZI+U+lNivlonR0aLIerm6Okkl2ShPQ5LCSUZs0aiZdJo0MJyjhOrXroWWrzhg9eogK73NyshURDY2hKx8Nk3hW83BvHOP38kQgkQj+Vv55BLOVv/N61mcdPXrU/MvlxXVFIA5T6dKli+oT4+jEQXc5yM6ig1mmmhM46TYbFj09PREoGoE+AUeQkkQkE4XNTAwJzYC941K4u96LokJHlNnOhpV1HvbuScBzj+5QxGEpZ7sVHV5eq82arrE+m6E6U/mxSeMWqB5aE19//blkaL7qXUgCnRU/zRYjp7NtZkyPQRy+g9Y+2i8iOfgbz+E9DLJxz824nuey5rmicF0QiC3hHIvOWmN2U7CzL5SjQpwyB8loB7g4O8PTy1PVMDs6OiAkpKoSLIlAlBfBsmXLRVOV4u7HZiHA5VfYuf2OMuRIphShWe0f5R72ijyaQNQ+tuozM9f4Ti1k+DEkEXeNm7RUHeW/Gj9SMl+3mbG9TUEeb6XIout7eC8mqbg4V1FQEUMOnIn8mFxFHvsz1/AdqBXZpKKJVorIyEjMnTtXX1NBuOZ9INZrDBw4UAmsfv16qB4OeHtWR/WqtdC4UWO0adMGbdq2UePFfX19FHmY4XRgOW0cu2wwI9n29cYbAxFz/KhkAJB04jFkFa6UvBITI9tbr62WzGKdjq40LC7W3TyMSkT2CtTHSY6zPg5zm9pGslk1wjLjeZ6hMdQ5Zl7wXJKtoCBPNF+2OixekvpdvBx1vp0Q1MnJAQ6i/aytSmQrFvJpX4zkIXjvhx56qEIXWTFwzWog2vWnnnpKlTZOjVKjppVoGk+UFlc5a5KYG7Ix4uF3NkPk5bEzvK3qxlEk9yguKcbmTZtw+PAh1TrPUhwQEIhjp6ZJBPcU/AOAlCQPjPtyFmb+clRdy42mi4TQPpBxTH/mnhsznFnPHobh4ZEIDKiCNWuXqQF97DdEX4jdThvWbwhreQ+2URUVFagJppgr+nrCHJrL80pIPpN2mkuFNAS1kK1cUwYHOdWEL7/8El27dpXjZ5hZYag0BGIyzveFKfihQ4eKHxOAatWqIbhaNlITOUjujxFJXh7bos7WkVATMCNY50KNxdrilRJSswTb2dkgNSVL7q1HlPa9Lx533vEYCvO9kZ2/CXVqPIEGNR+ErZR8kuSsD0R/yOEPJDKIxGeRBIym2I7m7e2jhtZwdAc7enEYdJMmTZXp3bNnt2iQfDg56kpEzgEkNljdQ/lVch9quVLZrKxskJObLWkRklqRXOwnJBpNiLR23Sbx9XzVcy0E+htQVS9atEg5oH4BtP9lyMpwYsFT0OQoPjM9ruFsUvuUyGdOEcdje/bsQSHrYSQDikuyJBOzcToxHh4ebsjMKMUv8xyQeroX7F0OyLUecp07+vX9Dkmny2sbTSJqorPONAmkz9EkYm1ymZhLb/j7+ylzyR6MHBfv5OyCU/EnYSOZXSzvxXQbRKA8eB/6PSQKqw9K5J2btWirtG//IYk4cQQIrVmCX8a7IemkJ/bujcLmLVGq0fas9qpYXFMmjKV27dq1Sqiu7hnIznQSYepunSy9BfkFyJEoK0H8GZ0BrNXlOCwPZa4KZOPAwJSUZDNZrSRDU+Hm7oiYE9EIDgpW13XuuVWipv/ByTUB7m6+omHYol2M+GONcf/dHyitwI2k4Z4EohYyNI+xNzaaIPabphaiCWVf5dTUVEk3fSdN8mIxXbaiBZVvJGkjAVTVgBBQ+VtybtNmbZQc+A7sT0SNSu3m7u6EUInwKIOcnHSsWrXhimgfotI40cy4c3E5JiZGzXvDkmttl4zjx0zi+Grnl00CXGzkYPRB7Bc/wuhJSEc5IzMLR48eUc5yzPHjijza1Fkr38TDwwWHjx5AkIT1pWW56NrrOJo3uwclZQfh6e6L1cvlmkQ2Ydijbj0fpQmUkyxpNZxlw4FWJkbIQC3Jz/yNG0GtwQKQlaW7eRQWsg5IN2EokyVE5DAhah+mTTFf9vyNz2nRsv0Z+fBe7BZCknAyKjs7F0U4HzGRMTHH1TlXCleNQAZh/kyc8p8NMHOoZRiGOzilY9vmk1IKM1Wfm/SMDFWaN2/epKrq2VXhVPwplTl0VPlbRkam6iMsN1eZQ8f5+IkYcUqtcSL2CKpWDRTCZOKm29JRs1Z9pKRFo6qEc3OmR+PGW2pIxmtntdQ6DXMXvSO3kQhLMpZ7aheShs+jNiF5jO96z4pCa0Vm+jw0X9RC+jxNLkZYZXIvalYSityh9rEXE8bzSBC+f5IUDHW+nMD7sO8SqyW4p4x4Yc2addXvVwpX1YSd69GGEOhgcjoUltAD0atRVOApWsMdmzZtRrwQ5fTpBHUOBcxIJlDMhIuLq8pA3r5FixbIEpUfIxqIIXGikEqZhJJc8UtcVd+bElMW+t6ZC9/AYNECOWK+GktmSkZa2yLldJ7KaL9AXzjbNYetdQi6dLofyYnFYrocYE+fRxxqw1TZ2OhKRiNCc3NzFY2h5wniO+iOZrlyT/YgpE8nGc9pN+gMq5poHXHxfoZWq1UnUvw1K3h6uYuGslH+GjUvCwW38JriS8WWwNPTS1374Ycfqsj0ShCp0piwP8MgF/fUPHQw585Zq9T/b78tQL169dCxY0eEhIQoIUZERKBa1apo2LAROnfujMcefQwPPPA/5XckCWkoyzhxrN3cRN3bFElJrQ4HRzEbZRm46758uPt6oNSUgVYt6krm5UkoXSjCKZJrshAU4i1p8JQ0OAkxi/Dh8C4qXfSr6JgHB1dRRCgu4txAcky0Bh1ZVglQOxjm1Kh91pqJ70ftK5pM/vivVEhP08hN1JK6t7WNEw4fTFYjVG1tHNGz33FFUFZV8D4MDtx94+X9JLXy7MOHD2L9urVKdlcCV5VA/1ZCmEmsZSa+njgC99/3kGieTcgRjUJH0svbGzfccCN63dxL1a24ubmrDAmpUkWFvaWSqbw+JTVF+VAREeFwFEvWtFldiXUkI00puPvBElg7OUpGFaJjm2pSgtPEZDA6E/MiEV79Jv7y3RG5GUESibHeKAvpWTHyuRSNGjVB/foNVNhfLJqC0ZLKeQEdbPpiUVFRyjTRYabvYrTHGSZOmUGSRhgknplyoNl3WvlQovle+6A6Cosz1fVWoqUWTquq/B3KztfXV55kg03L9WQNOblpoqmsEX+KhKp47UNUCIH27duDp59+XBxTL1SvFgA/XzfJVF9UCfbFpEnfms/6d5BA9GGo8u9/4CbRPL+p47f0vkVK2hEsXbJYRS6q5EqmsMQzE0/EnhAVH4+TEiJv2LBe+UL16tdBULA36terK5nNaC0Gt90t/oudtVxTihs7+oowsiTzikT43IRYkqGOjvZIS/ISn6dANEIaNuwYjlm/HhMy1lTakA4893m5earqgKRIT0/B9m1blcYhkfSIDYkCZU/zSfIxvdQYmkys7db1VybJeGvxf6jNSkttMWFkvjJLxnoZpjIdqVHjUvsUFechINBbVQ9kZuRKtGcDZxc9ncyVwGX1gRgSN6gfKfZf961haaQzSAGYRGUrlSwlhWjTtgN++OEXJbRzgdPUUj2nZxxHfp7uXMWM4qxdvW+5VTKP/kCCcqqpCRhCs3KRmXrwoERl+/cjLKw6unRrrSKcUwmxiD66BL36OCBfSMIBGLf3cEZxKTOGZLSVzVHS6o68fBfkZfnAxsoRBSXHsXL1JqxfWYoNK3OUVqGfwpLOZzEq0mG7jRCH3WE5YSZnEtNTy/E9teOsnWzKp0w+23AyaJPIyVbOkXvZS/rt5B55+QW479E6+GHiQSGFHgpE08UGYT6HJoz3o0lk4ECTaZL3KS22wQcfvCeauYdKW0XjojXQnzO+RYuGaNy4ngiCnZ300BXhj1Lt2dl5UuILUCCha74IhqHwqpXLlYb6t5dMSUlSpHNyDFCC5/X0a3r1ulky314do39BYZJcuiFTDwRk3QxnLm3ZugF8vX1F8NZwdIvFbXe5IaOwTBxikoeVjyWSVCG8ZADNBM1CepotsjMcdMnP24GvvlqLuT/6IjOpGmrXrqVIynekKW3SpMmZVn0SmemgdtFE0XIyiaNsmC19XB3WkPSyy4hQSBGT5ou9AlIS2URhp3xAPktFkgJVIOUG3LZu3ap+4zEXF2spZEWo36ChOu9K4LKYsMBATyQnJVEOKvQUcSmSFMjG+o6cHIbhhXB2LUJ2DrsyCJnY8CclMyjIRz7nq/v8HTp36YCePW/Ebwt+U+SIizsqtj5LVRpu374Ju/dslyjtmLoHfQJfXz8VjXE4MpsyPDw5Bku0A0u2QyIaNE3CyVSahVLcelO2ZIJ2YkU/qOeZYIvEREfxJRxEQ1ihGLF49fkdiN1fS7SMBxo0aKDqo9hhjY2x9evXVyRKS0tWG8GmBpNoFa2RdBdVEobE4sYMpynjU+lLKw9IOdXajOnzbLBgziEV6enzdRRnFBZqHu5ZuLjxeNVwK5F3Dnx96BtdGVyQCeOpWhh6T/h4u8BV1DejCgcHO3mxElVrSiEEVDXh8f4eGP4GS5StOJ8nEBppjXqNPdCukyveez5dXUPmnT6dpu77Z2RlJ+OBJ1tg26oiVKteVZzlCCFQqpAmBl279FANnySjl7ePZHqhhMnZ2LtvKwqLrBAeFgJvH3elLby8fFDq+APySg8L2V1x0w1pCAuSzIVEMyZHyUjJpBIXJCYIoQvZ7FGMhOREfDP2CGyKG6j3YejMCkkSIzQ0VJkN+jkxMUfOyIPmik0cHFNmDFCkxiFhWB1QLBlPf8io9+FlSmvKn42YLgfx49is0bhxS0UMgpqH92cVAP0gY3JMFhoPD0/l/7B97bFXgE/fSxITz6hTp6eicdEEIqh5HMRM8CunkWWkQCHlZhfjo68C4Jz/Ft7/YJDSPt1u9kfU9n1o2tYFsyaXwNO3GAM/CsSgF7JUOP3ggw9hxIjP1H3LIyX1NG69rz6adsvBvPHeEjqXwd3DXTU/pKcnnym5hJW1fDZZw9/fH2HhNeHl6YbAoABUDakCZ7cShNSahiXLM+DkbIPnH86Sks96FzvJTGdkZnsIseT+Re4os8rGN9/sRk6GG4oyq6uBhV999ZXSBjRV1EIs/fv37xFNe1Z7igFS8qA/5Oqqa4epOUgghvN0uEkgEoQTYwrXyDhx3NUH5bDThyoqLFHT+xK8ztouVcyZHoHKykh2TSGokUgqpot5QkJTG69cya4nV4ZA523C/syzxMTT4uyJsywvTkexxEye7OwC1GtRhIS4YvTuc7Mco6NojfD6Sage6YC1izm9rC+83WvhtafiMXEex8Kb8PNPP/ztS99+211IiDFhzlc2eOiDJNzTPxNZmfk4GZuIlORc8R14FtNG8sgLyRtlZ2eIqTushJ2dlYlUMS35xcdgsj0pGWqSjBI/hDOpylWiWJAgJivhlL9oEzfANg9vD9yM1JMhKMyopmp8J02apCrmOGMHez1S62zfvkWZDQNWVrZwdXFVEzDQZLKJQfth9mp0K9NC7cTqBYJ1PfxTpU8gJVnJmD4jywRJR63n7FqKkkKfM/4PzzE0U1FxoZDHEV7+Uhhs2de6FI8//vgVIw9xXgQqTx6+FL9HRlSTFxXTJImlA1hUXILcnCI0almGmMOFWDArDt273aLUPZ3Zg3uz0amHlO5iD7zxxptCwCTUiqiHhbNSxJ9hrawVTidwQoOzmDJlimRgKgrznEQbOGD0i27Ytd6ExaKiXx0jIauTOwrzRfASNfn765pXlVZ5KytrEXyZRGUOVuIblMHVfa9kPLWCFYKD5D3k/iUlEpUlOiNJwvTiEnvExJ3Cc49uhE1RXZQV6Sl4Gf2w62vDhg3V/bdu3YwDB/aqz8wm+kkuLu6qtZ3nMmLinIRsYqDmChHtx3Y6kocFiZnPa9ldQ1cBaeLI68teNmEPycfz+HxH9zg+RWkfnsdaePZlYj7YWNuhRddYxMc4w6YsTEWDDzzwoJbBFcJ5Eag8+PL0P+hQGsLQdRYmjJnmLZqhGNXD7UUSQL/nT4gAq8E/0B31Gzth3NAC1KobhI8//lhlZHFxgRArHx+N8xOBlCK3nDlg88SYMWMkkzn6gBESnw1ErXZCe29XrPndhIm7EvHWlDQEhWUjNf24RE4c98Uwtxju3pnig8XA2WsrCkpXoHbDeBw76g8P8U083ZyRmOKDuARP0U6ecHR2wpgv16H/Y9tw4kgedu3agc2bN2LDhnWIitqutBjb2bZs2agyh+/M97WxdYBfgJ/IwlWI4yybq/J9GI1xsROex6lkeA3fV8uLm5ifch3odb2QJhLBuiOirNQaSSeqqXPouFPDkFy2Nrbqe3JyEqLWhIn7oGvrDx7YrYh1JfGvPhB/5saXMD6HhgZL5pcoB5gvVSKf3X1KkZnmKiRIgKcX8PqQIOzbmYO7H/GRl7ZBgKj1H74vw5wfaGYknHZwwunkWFSvmYhHXwzGK//LQJ/effHtd5PVs1q3bo201DRVP8Jn0QTwWWfA4i8pZ0be+XKBWsroyE5rZCU5ovsNnrAXzVMoKt7RwR4B4mjaOGRi1VIXeLp4IqKmLRzsSkXodtixuwAfDYxGfrZETvLHzOVzOI6MkQ7rY2iS2BuQE1UWsR2tuFT8Ky+lZRhus92LfgjNFWeDp9N+4MB+1YTBiRbo7PId6A/pCsUCITn7+OSodxVuKU3N2cn43cXFQ2QcJp+tlUlcs2aN8r3o29G/ot+jF6qzU5Enicv6oXvv7Ydu3bqbiUoBVTzOSaDyPxnkIcN9fbSaNqZjo6BHfBuI//Xar3wFOnmBNXbhgaf8EVTVGt9+1AYZ6QVnhtXyZdv2SIabVyZOnSxEq45ueP3hbPxPHOmmTVvg119/VRqIXS90j0KI0LKU8HUFpeKOBtOldqLmHUqFcEWo39IF3e+xR7GkTfIFQZ56ssv4aDe4OXuIFixAdq4NPh58BIei6MzaKD6y5EdG1EBGZoZEO+nqIYlifnx8vMW/cREyFaoM5bvTvDDTjb5AdH67dOkq97AVJ3alcrIZHZI83Ku2MnkXBhR0vHVjqh5iRDDTnYSQNGUO9s6oVauOkjf9LTrfJEtoaHVFWBYmRmMkLT+Hh4eL+cpWAwKYLm6VikDccyNZKLTAAG+lAfgCrNgryOMiZxHIL9Raguaoergfet7mhsM7a2DTpo1KQOVBAbM0hUbYoN8zKXixXwa6de8lzqKTan3n+Xwm+/+QoHwWhZafr1vHDQ2k02ikUx+3Fyf5lkc5JyHreMQUlFiJxnBAo5r1JKeyMembQ9i/mSMddNsTL6LQObKDGcE+xTxaIpnM9/P28pKoz0NFVkaPQ5LNGBvGtPXq1UsRZP58vTQC5cDQneQh8fm+3PiZBKKM2NYlOaDOZ69ERmFctbC4yIS27ZtLkJCjNA19K8q9dkN7pJ32VKRhXvBebbta4cjeAIli70ffvrcqLch3uVL4WwKVP8TP5TcmLjDAR4Wg/EyhOblIWO4WISWUy0E6iqA94F11B07sryG/64mN/g68H0sKnU3WLquXt5ZSLT4Ew1EKnL/Hx58UEhUrwrHSjh3RaTZ1IWM0pU0Pu2BIHCO/lcLDx0rMI5smJDOLrZGfa0JGikmccT6YNbe6sxZLNGu1Q0PDVdPHihXL5Dhb2ouVhqVv4+zsotJG8nBPrUPiMFNr1qyFunXrqrT+9tt89b4kj7ExkwvlXuxNoL6L+cqXTVU/CMFJUhsmXjY2orLPNdNVu244jh5KhqOYWfo3DNE79QS2rXGVZxUrM+bt64b6zfKxdTUwfcYcFakxXVcS/6iBDMIYP/OlDKF4ebrC28dLtS2xTqNGHcnEwppKGMXYhScHBGDFnOrYuVVC/X94IZIvPDxMRS8kCTOgbp2GqNU4EzXqJWPfxqb4bd5qpX0oQM6qzsyhkGjeaBp4HdPFEs1k0l/KzRO/wngjyRdGd2yeoD/BTOM1rKm2EzJ4eXvh8ceekBNN+OLzL5R/w/Oo/UgOOsPcSBpqG2oaah5j8GCvXreo36j5WPP9+++/yXvo8Jty415rHb3QLn/jubpbhxBUZMNAQm6lzuc9OWSnTPy64hIT3v+sFsYOzVDXVKnCbivuIt99sDXVVHJ5dEAqXnwwBksXr0RI1RAlpyuNv0Rh5UljgIIwhMKNDiUzg8f48nk5ctxhG+59Nl6VpI2rM5Acr0toefBcRikR4meEh4fCz89fRRI0S/Sb+r0QhdT4EDmvDKF1j2Dwl1Zo1669Ig6bDKiBaD44vovRCMlEf4pOJENtOhDOji5KkPyNdSQOKvP1AEM6vdQmrK/p2bOn6jPEbh6jRo1SBYHdQWimeD+jMpD3YWUej+l76g70nAqP9yNIjHnz5v6BPOXlyAiM2stIE8lDk2Vvb6uOKci5NvSmhfU0YxwsELXRDdXC/KSw6Z6J7CHAAsGK10cHZOLlh47j8UefhI+Sh6O+zxXGP5qw8huFQqePqp2fn376CSxeshD2QhBGJNRKEfVLkJdXhDadXcRme2DmJEYnWsAsWQx12XbEz+w5FxgYqD7zHHbZoJliHUq3Hk1wwz1R2LSgO2o2245ty5uJxsmQ0HqXEvbhw4eVhiBJ2N+GGcvrJdWSVj1BuDZPNLfaj+Jxgt9Z9d+9ezeJaAIwduyXShvwvswkpocbia+1DjtuOag0kgC8nmUuKChA9XTkfSmXvXv3YM8ePSE5n8t6G2Y000TwPKaD59KnYQ2So5h6RnrsenEqPk5+Y3BgzPwh6Zdv7CLy2HPNsWlVqURhnuq9eX14RDWsWbVG1TFNnz5HFT6m+2rgLwSiujRemJsWii5VLAX8zBcJDa2i1K3qHC7R9SsfOYvN5nzKso9qqNqMKHj6RMwgjoninvdhuw0JxD4ttOUGsRiucqxXlSpV0bG7J/yqZOHAtnBkZeaJfxJ9Jj00WXSu2SZEgVLw8pPaMyN4HtOoCaTfib4aNV9QULC8R5H4K/OUFvXzD1T3ZMnn+eXJw/RzrzNVj/FiYaHp0o6qTs/UqVPNMjIIpAsNz+fz+Rvvc+jQIVpV5ee4i7ajNnOSoIEajYMf4+JOqHvwXNYTUfMWydaoUTNVUHg/BhL79+1UbYC/TJ2hqgx4/tVCOQJRGOaPAi1UHU3wFMP/0YLiLO8fYcqUSWd+qxIKdL3FHpsWR6rvDFep+vmiNDMMRdnoZ2ilkSNHqgpFZg7DUJKCgmDnL57L89q07oT6reKQlmSHJb+dUplCErOPMfsFs+aV33XatangZ7XAv5zDBlGD9AFClLbtOmLGjF9V5OXo5CLPcJR7MrO56QF8TINBHG5MnyYD68GAm2/upYimyWHCtGnTZK+JowufrijUnzmtr7uqq1mzapWqfeZ1NMHsHUAC2Qp5aLrozLM/NUmUkBCnGlXVrCBSIIqkkDKtrPkn6Xv27IVXBrymCiEjtKsJKxHuGdbwhbkZZOJnFW7KZ2NfnlBhYSFq4oJS3kIE9uZIL4x45xSaNb5BmSO2WK9evVoynG02ek5llipWiPXr10+1M61fv15lEAVBElEoxKJFC5Xwg4ODlZaiyeJzWQmnI5uz4TGvZ5RTUJCthv7yu34XnZHGQD3W2DF09vDkCjdGVwitKbiRLNpp1gSiv8XjBK9n7TL7YNP5pQZau3adMr26UGknmMfZ9kWNxyhuycJFKmL08dOjRauI2eEz9f11/RFHeLC40i8iSCa+57FjR5CUlKDTL381a9bBoEHvq4iVhZKzjBjpu1oQDVSmZKsFTvJQ++gOT/x+lkA6CjOO0WFkPUfDhnXUC9Ou8yWr1bBGr9sjMP8XXfqNcJcEMgjCWtU77rgdS5cuM3++Qw1VZgZwRgmex88cK06SGRlmEIPpIBF5f37Oy5WwXqIcSbGkgv6DSry8nY72mDFMPw+wuyhJxG4nbu4+KgOoUXieTufZqMt4Ju9LItetW19p1WiOP9u//0x6uPFc/lajRoRK284dUTgUfQg16+Qjer89/CTTA4MCVYWkLSM60TyUCWXHdFLGJKwRBfKe3LPgkCz0cxgosPBRZixwV5s8hFkDkRRaEOU3o2RpEmlfiCpV16qyxNOUZKmlAnbt3CGaSM5Tv5ep+XnosObl5kiEI36SXMMsdHJ0RrPmrVRm9e59i9JUNAMUUK1atVQtLrUAtQuFx0oz+kzMIJVgyTRuJA/n2cnLzVCqXlcIypswI9jHSNLNlm8xKMgXc0aCq9/5Jwnhns0cbu66bw0zkhmoNYMmvfahrNC0aRMVlXE06P79B+Q3ZhzToStEW7Vqra6jP2aS918uBcPKqhQBQaVo1caEWdMdEFQlQI0koRnje9E553AgOzFbqrObbLwHScV3JTn4nb4PCUMSsS6I6eBWGchDKAL9HWn0dpY0BoFIHmYuycPJmrKycpRjR/9mzuwZ2Lp1izpHd3TXJVNBrvULCFbONOtMSAJqG/oHffr0UffmMymsV199VTnWLGUUKBsOCYM8REFBDgryxAcSDUStQvAXZrz2V6ipxOEu0B3XKXDWr7AbBYnB26hj8lsVOnByNdPK67XpslFdV+n4s5AcP35CXaOoJ6TinsOHSCp24G/QoBF+/H6ynF+EO/qVCSlKsX6NLfbttlb1Ta3btZGoy1kKlpMUItnEeSaR+JnVIiw0epSpJi/Jw2PUakyDJp0OSCoLeYg/EYgk0Xt+p3C50UwYZoN1GOy8rje9vDU31hDTqeU5HDHBXnpssWcJpeAoJPoydH6NxkU6y1w1hqR4+umncOTIUfGZ1ojp2ntmvBcFyHuz4ziFShQW5iE/L1ulib34uCdpGLnoEQ1MZ4nSMiQG34k1wHXrNVLE5DvFS+hMh5Wd2GmugriGpID3IbGZWSwk9HFILBGHug+1MTVOXFysqjJo27Ytvvj0M3k/B4z7Ngfz57CeygpTviURbNC+UydVT8OZ6rmOhYuzEEJCd76bsbGQODiw/5AmD0nEY0wD9/xuaKjKRB7iDIFYojRhjM/6O+suSAqDPKz0o4+iNz3ikhqHwiRZuCc5eJ1BOp5LErAkk0TUWDqCYof7LLVnIyxVPGfNoO/DEJ/Pp+pmV1LW+VCAxcWcICFdtImZPJKhdta24lewCUAiMHk2X0fX/pYgsIoXfDxrI7xuGk4c0pWBvC/fme1U+/buFG2hW6/btu2kMorvwLW/DFOiBCVKh1qGXVlIaq5JOoa116KN+9zWV9IfhtT0LzD9ZxLEFg0bNUSNyAhFUBLHqJzktdQmusur3vhe3EgWEsggETemwdCMhvatTDgThWkNpEmj99Q6rD8hIdiPV/flJWm418TRvpFW61pz8Rq91442M5EahxV2bFFPT09VncRIIpoyEo0mZe/e/coHotBYacj2JV5DE0cCMVP5rMzMFDVgkNfQ92E7ko05WirM191FqYEcXR0QGdEAo35JwMSRJVg4o1Sc0BD4iV+Sna7Xw2CGbN2ySVJfKplnL5qnnqqUNJxZ5hcjMn5v3bqN6oW5e/cuONo5Kn8nQhzmG2++SV7fCpMnfSXPtka16tXUjGi8Nx1yF1dnIY67WvyNfcdJYJoqahcSSWufs1rGIAw3vhM33qsykodQ9UDMfIJ7bb60c8jQmFqHJZUZyLodrV00cYx30i+pBc69JiH9JYNAetImzkyRlpau/AZ21WBmaRJxTmNrKfWn1L1Y+tl0QY1Fx5GRGO9D8pC8HEvFiZaMNilWzJHgTFtAQIiqXLvn2WOYOsEeWzacUqWXIS+bTqwcYmBbFqnSTWKkpuTi6NFd6h6urmz1Zmu2rdIWzGDen2HzwYMHVBrvuOMuNWjw2JFjeKn/yxgx7BP1fi5uruh7263qvdnhiw3CvAf9OD6bJPqjyTpb18TNIA+fRxkQlZk4Bv5QE60JdFYTMdOoafQ6WNpUaQ2je9jpUsLS8teSoq/XBCLxOCMFu0owqqIGYk0yKw1JDna60n6MtTJxx47FqKHKNHPMRGorRlzp6UnqmYz0+HxGWeyQzn7EJFBISKhkkM746OjDcn2muie/M/wlGZt2OYpNi/Xw4MKiXEyYX4R+HQqE2Cng/IP2Dq7K7FBbMFOZLmpYOszLli1D7LHjuKVPbxw5fFjNAsL3veu+fqolneeTDHweTZaHkMddIlF3IZezizaf5QlDYvOzYbbKk6WyE8eAzWCB+fMZAvx10wQhWajqGYJSDVNQ7L+jVbJWy0bpMkqY0fioBUY1rQVGAsgTVQZx0+awVF3DPsR0dnmcZKX2y8xM1ZkpdFdpkus5Bo1tcdSQatXjoCqKrNopDhRHN049i+nk/TizxYEoO0mnvfK18vIKEF67BPu3BQhJ2W9Z7i3+FAuJJn6R8tH4UE4bx8KUKWSOPREr+0zl+zRq0hiO8q70bdhzke187GFA06sq+7yEQO46/CaBmBZDNpSJQaTyBZDbtYI/EMiA8RKaNGfJY7ywbtk+GyEY0YOxUUuc3evP3Hiu8RvvZwiKfpCh7UgYaiVqC0MLMoLiSAt1ujldajYvIVNhgTjLcl7dOg3U/fgMmksOr6Hm4rnMTJoRW6dkIZGbapA1yJmTFoJ7n8rBotkpyoyxOUE54+Y08XqSg2aR/t/pUwno1LUzmrdsIf4N+0C7KuKQoKyi4LPYRsdejB6eQhxXcZzlvPLax5CH1uBavtcSacrjL42pfwZ/Nnwas7/9h5f+pxc3bmtczwzTznihMk2c9Il+EMe169WOE1Skxd/27duvan55LcmQlpYoRMmX1OoKPzGyyszQ52GHfobn/JGmlOPCONyF/g0ziREg78OSz3SQVDSd/I1gRWZ4LWuknnbBkSMHJLO9VG2xbvx1OkN4rW2N0JufXRSxDD9HV/K5mzUNtYyu0WZlIdPK+3CjvCg74s+fr0X8K4EI4xRjfy7i/B14HTeWaG7MVEZYzExdEXdKkSgh4ZT6Th+IoMAZaZ1Ui6aTNuJ7CUnYNMEaZ461p8bo1q0HsnMycEO/XZjzvQuati3BpmWc7lcPuCNxCKaZ071QezLzmekGQZiuTRvXSKjeVD2DmU/S8DwjYuJe9SdSfYbOEocaiJ+pjQzNzOtJDmrEPxe4P8vuQmRZ2XBeBDLAUy/2ZXmtkZk0VYxc6DwzEiNpGIGdPBmnNFJycqJERjEqc+h4x8cfV4Ths5m5nL2CPhPHovn4BJ5pgGUmkpw0ifJq6lnUGCQINz7TeAd+VoQuBhydOUbLhL17d6BVq/bqXINk2m/RWoff+QxuhrZhPycSh+cZJt143p+JQ1ys/CorLohAlwN8nHaadfUAQ/XU1BQxKyTRSSEQF/BPUJqCv6WkJEr0lSZkkLBdyKPajYRAOTl5qhnDw8MHwSGOsLMJVJlOMNNIJGaikWEkLbUIHWM+n5t/lXwcj7aBr7+nqqOKjz+GDh26KoJorcOacNbjsHcix35pTWN812PAzjrFfB412r9pnOsJV5xABB9JQtCHMeqHGNqzTYmm7OTJeGXW6KscOrRfNFW2Dt1pWoRA1CwM22neOnVrhD3bM5FfqKeRo9ZidwoSgP4WM5rn85nMSGZwQNhBOLkAO1YHq5V3eO6h6AOIiIxErVq1FUloqgzTxCiK99HH9cBBklF3+yBpNHEM8hiEuZ6JY0B7cFcYFKwR1elRHAx/PVSozNDXaEilyTiTGRK2K6rzu9p41ISn38pAVo4e+kMNQM3C+5JMzEyaKZLHIBDJlHGqERKPNkFgkK9qvKX2SElNUuRhfRG3KlWC1dyH7ELBngJsmwsI8FdRltGdghqIzrJhusoT6L9AHuKqEMgAhc16IZZmTSJPRR4vVXfCdiM9rclZAghl6EwrjWIFdw+JeFw1YWhWGD6zExu/k0jM0PIZyedxkm9qN5pFmkhuNG/sDqLrbnwVgdiTkqQhiQzSsH5HR1l/9Hf+a6Qpj6tGIEPYFD4zQZPIVUyQp7nqXzc8soRT3ZA4qrVdUkwHmtUKDg4e2B9lUufTdLFrLO9D8rBuipGekbE8xm4h6emZaiTGoUOHUbVmvPKx1q9fhbvvvleIEyCbn9I43NiEQVLyGO/Pe/9Z2/yXyUNcVQ1EmVPwzAzW2xgkInm0idCfmTUM4dWfmDGaIWoMZ3Fk0lPpSHuq1nz6VLauR9U9da23rlSkL0TQnLEGXGurQDz5mqOKAnmsabPmStNQ+5A03Kh1DBKXd5ANwvxXSVMeV5VAZkdGZcSffSKSgs4rK/QI1YlLyEPHmWPZ2Q9bdlg5J1JpCGqYgLBoFGVxUgIrNQKCWormhsSjmWrevJkiBE3j8O+BNx9zUk0Vd9xxjyIPR4RQC9FUkcjUNuVNlAV/xVUmkIYmkDZlRgUefSDOhcM+xkZLPzWIqlBULf0l8PfjIrnFZlMFHNmlp0Khj8PfWU0AcLLKLHV/ai9GUJ17eiInuwC7d+wRTWZSM5qypZ5+D30wkowR1p99KAv+ivMikOHEViTOkkhrIWYiCUSnVoJ+81kCKiJJCxs8GXnRnHHzr8J5Ejn5ASfJTFSn8rN4T6jRMFnCf864WopGjSPw+GvZeOOxItg72mPC15PUWDFWRp4lD7t0WLTO+eCcBLoSxDHAvKIvwsZXmg5W4tEP8vLyUCaGzRckGOuCNNFYG63HfKlaagf6PtZqxWam2dAecgi5KXVx21N7VeViZkYJHulhi7TURLRv10GZrKAgPVKE5k6Tx6J5zhdnCFSeKFeKNH8HzubK0N6oAWb3CEZE7hIF0f9hBMa8pdOdnJSoyMQ6nLjoSOUsU4vQATY0E4nA5SBnf10XxUVakx2LOSj3dsezz71o1jzaWWbkxvtZyHP+OEMgQ2gGea4kifgs43FaC+m2KIbO1Ay+vv544IGHVO0za6Rpx3hNfDyXFihTvxcVFGPAyGjUru+OKkERqBnZUH4zayg5l6R0dtFj00iUceMnqjCdUReJSge+fBcTC84Pf9uU8TeHKkSwfA43Q1vQJHHTPRjzVENqenqG6h+kmzlOYeLE8YpkhO5qW4KWLdsgV85t2MoWLw7OhZMLiQA82FWbQYL337plA9wkuho5ajRatWqlyEmiKl/JQpyLwlUjkEEeo58RP+uOZbqhleYoN9cgUbrqK8S2Mbbcz5s7W7XYkxTsaqs614vfwmv8fP3gIWaP8zF7+3ACTDfs2LGFD0SzZi3wwosvqREVNFlGTbKFPBePczamGplMAV9OIRv3PbudHc1haCJGWHoShRxw5gpqIXZ15XxCBqEWLpyvzufy10wfBw3yfvJaas/fdOWfFUaO/AK33HLLGeIY78PfLbh4/GtrPH+uOPJo/8TYmOHURmypJ4GMPkM0Y6wxJok4qoMd72niWDnIriALfpsj0ZauR5IbqYrDgIAg1KgRiV69eqNjx05gF1NGWeU1jsVhvnRc0e4c+lEkiCYMPxvEObtnhaGeOIEE4rAfYzgQZ04lebh+GLUTzR1JYGgUfjYcbzrHbCPjnl0z2Lm/fHjOvYU8l46rSiBj08f0WHqSiMRg/2mj66tBGmoj+kXGMCOC5GG9kW6I9VBhPAnEz7y30RxRniw8bqnruTy4ogQi+DhjI3GMcWaGFqIjzUZRRmLUQCQRx5TpRlHdDZWmi5eTAIyi6NeQQCQP9zRVhm9jmCneW3XbkO/aLzqvSngL/gVXnEAG+FhumjjaidbaRxPEGE5NX8jY+JuhqdjUwGYPEoiEIYn+ribZeA43g0wWzXP5cNUIRBgZS+KwnYrah0QySKT3eog1lzQwnG6tRfTICW7sl0xTxs//pFmM6yy4vLiqBCL4eG6G9tFaRpsyo15IE0efT+1B8rAfMn0boy6nvFmyaJgrh6tOIKI8iQwiGVrJOC5JFYLQ/Gjto7WQJo1hsjRvLOS5kqgUBDJQnkSGX8Rj3AyCnB2nf9afMTSOsbfgyqFSEciAQRpNJCaP2x+JYjFXlQOVkkAGjKSVT+KfCWMh0NVFpSaQASaRRDkXkSy4OrgmCGSBBRZYYIEFFlhwmWHxgSywwIKrCosSssCC/wC4WAQXROccs5zLnz3DWRvG+noOJ2DPKS4QwTWw2QWPdfXsk8kZjmrUqKFG11UULErIAguuA3BKES7/HB9/Gvb2jrCx4Up3jqhVywWREY7w8MzDBx/EqwFx7KpABURFxGWPOLapIL9Ydf4WlQAuasZNd13442Td3LP3HZVSnTp10Lx5c7VEkdHAeDGwKCELLLiGERUVhR9//BEm5OOT4W1gZ3NKjv5xzNqmLemYMD4ZJhMX0TOpPuJ5+blwdrPC++MC4e3sKccL1ZQ1DjZ2cLJxhj3CYCrzx9FjRdiy5QhWrorC7l3HkJdXDDc3zoGtp7Epr6DYs5OfOaKldu3aSkE1bNhQHTsXLErIAguuITB0+vTTT0UxbFGLEzGMKiktxPhxteXX2kjIWAtbKxt4ujjDVnTRawOPIek0V7ViF/FSUSK5HA8l51rBN7gED7zoB04VkJdrg5CgMFjZFKDYlARr8aT0vBGAtW0ZHB2s4OZoC3c7V7jbVoGdKKmSYnccOpyNDRv2Y+3a3di//wRKSkxwc9eLF3HsAkdIcewCR03deeedaN++vXqP8rAoIQssuAbASfheeullZGSk4fXXGyMz0wNLl8YrBdKnjyNuu62dnMVwyoSMzGwsXnoEc2fGSqilBzdRAXHxUYZN7PzLYZdUEgUFRejevRv+ZgmmMyguyUVW4WGk5G5HdtE+FJSekntwVTQ9bRdnnnRysoGHoz2CHYNEQTXD+k378PTjMxAYpKer4LM4Ao/b7bff/gdlZFFCFlhQiXHs2DH07/8KfANK8cn4GohNy0JGShmmDBOFY1Wkul2WiT5gvY6uluEYJ724B4fqcs/KZzXuSfasC+JcNhyB8NBDD+GJJ55Qz7kU5BYmIKsgGkm565BbthtxRwuQlVAdY4asga+/N3y8uYi955lx5UzTk08+iQYNGqjrLUrIAgsqIQ4cOIBX+r+GTjd44NEBHjhxuhDFhSVISy5D+sHOmDP7d6WAjHFxxqgUQ+kYo3X5mYqHCoqLBBPTp09Xc0NeCWzfvhNfjh2n1ph1cuJS7Hq23J49e6Jv377qHIsSssCCSgRWNL/++lt4fkA1NO5ehsTkEpjKrLB3awFaR7yLevXroLCoUC2dX69uPaSl6dWr6GWwKNPT0CXapJrleZwLHA0Z8jFat26tnnElwHAtv2g4bG0cRQF5wwoN5egRzJ+/BfPmZmLiN1/rEwUWJWSBBZUAGzduxPvvf4DhY2vCLiAHOTklUpLt8PvPWXj0ri9QtVqQ+UyNpKREPP30M2pKUSoi1rWwtYowWq1YD/P777//a+vU5UZRyUnY286STxyVV1c2N9nWyZaCY/lZCHf6Uj6fhUUJWWDBVQTDrnffewPjv2uJU6WHUFZahIJcZ/z8WR6GvD8R7u6u5jP/Hr/88gu++OILNbsoFRHBmbboAb311lu455571LErhejUYRj3+SLkp1ZDaGgECm0344FnfBDq5Id9SaVo7P+5+cyzsCghCyy4CqD38uyzz6p9amoa/veKD2rW8cOUkTmYPGmaCqvOF2ymN/rqXE1kZWdi5KgRsIELeve+B8uW/YaMjETY+q/E4w8NRDUvXQf0Z1iUkAUWXEGwUvadd95RrV4ZGRmq13JpWSk83D0wd+7cM97MtYa1a9di+YqVCAoMRcOGLbBw0UxEbd+K94c/hqZ1+5jP+ntYlJAFFlwhbN++HLNmzUTMsWzkF2TJEWu1ssf3309CRESkPukaxEcffSSemAOaNe2ovKH165Zi46Z1qp7rfGBRQhZYUMEoKtkFO5uVsLKqJt+KYcIW/DLvNDLiOuDZ557WJ12DoCc3aNBgBAaE4Kaed2DF8gXIzEqBt5cHXu7f33zWv8OihCywoIJgQgZOp49DZtFRVAtoB2ecQDaycDgtDi7596FWldvNZ157WLJkKTZs3ISQkBqoX7cJFi+ZiR3bt2H8+LEIvsAR9xYlZIEFFQCOzxr1xUi4O1eBt48XVixbiJZ9jiMs0gvtw6aYezdfm3j7nXfg7OSO1q27IisrAydO7Me8eXOwYsUK8xkXhmtYFBZYULlg2PO9e/fj3bc+QvPGNyDm+EFM++UHeASm4bYuw9GxxrWrgLjQ6HPPvQgXZy/0vOlO7N69FQf2b0V6eupFKyDC4glZYMFlAvvnfDLsM9Su2wC5OZkY+ekwRNQIx5w5s81nXLtYsOB3bN68DWGhNVG3bmMJv2Zjz54ofPTRh6r39qXAooQssOAyYMGCRdi75yBatuqAlSt+w+49uzBgQH906NDBfMa1CaqHgQPfgpubB9q2646crEzExOzH7DkzsHr1avNZlwZLOGaBBZeApMQkvPXmYJjKHOHq5oqZ06fgdGK8eD+zrnkFdPp0Ap5//mV4e/nh5pvvxt7d23Dg4A6cjD9x2RQQYfGELLDgIvHNN1OQm52HGpG1sX/fTqxdvxLjx41FSEiI+YxrD1QHHHU/a9ZsREXtQY0atVC7VkMsWz4Pu3dFYeAbr6FZs2bmsy8PLErIAgsuEDExJzDx6+9Qr34jODo6Y8P6FXD3dMWg994zn3HtgurgtdcGws3VE+073iBKNgeHD+8Sz24m1q5baz7r8sKihCyw4DzBovLpp6PlA1C/QXOcPHkMK1cuUX1j3N3dzWddu4iPj8fQoSNQtWp1dO/eBxs3rkBKCkfpJ2P0aHnvCoJFCVlgwXlg2/YozJo5F7Xr1EeVoBAsWDBTPKHaeOyxx8xnXNv45Zep2Lf3IGrWaoDIiNpYs3axhGPb8PTTT6Jz587msyoGFiVkgQXnAGcofP/9j+Hp5YnWrbpg587NiNqxGV9/MwE2nFz5GgcH1DL8cnf3QpMmreHg4Ijduzbj99/nYdnyZWfmKKpIWJSQBRb8A2bPnocd4gG1at0e1ta2mD9/Om6/vS9uuOEG8xnXNuJPxmPYJyMQXCUELVt2QlJSgmoBS89Iwbhx48xnVTwsSsgCC/4Ezu/z8ZDhCA0LQyspnCtX/o7YuGMYO/aPMwJey5g27VfxePbBzz8QrVp1wo4dG7Fp0xo899yzaN26lfmsKwOLErLAgnIYPXocsrNz0FqUT0pqIhYvnofXB76qFvO7HsD5qAcOfFP1/QkLq4GIyHpYtmweDh7ch8mTv78qE6NZlJAFFggOHozGt99ORsMGTRAaWhOLFs+AtZUVPvzoA/MZlx+sj7mU5ZMNsAizb8+fwdVW2ZTH53CdsYMHD+L776egSpWqaNmiA4pKCrFyxe/o2fNGdOvWTZ3HOjAnJyd9gysEixKy4D8Nzmo46N0P1Uj3Vi27YM+e7Vi3bjnGfDkGXl5eqoATLKAEv1NxXKry+CfFcSHg8j7E31UeG+nmeDZ6djNmzMChQ0cREBCIrl1vwdq1S+Dh4Yx77rlbeT88j7M85uXlXXGvz6KELPjPYuPGzVi0cAmaNmsDR3tHLFw8S02z+u57bysl809K4lKVx5UCizYV0FNPPY3c3HxJN3Dzzbch5thB3HnXbWqd+Li4OPktV3k/3BONGzdW+ysFixKy4D+D+fPnY/jw4ZgzZw5GjBiFtLR0PPHES1i1ahGiorZg5IiRCAwK+IuS4XcWk2tF+RD0knbs2IGRIz9HvXr10b5dN2RkpuNQ9E7cdNONqFO3jpqag6D3k5OTozyqoKAg+Pr6quNXChYlZMF1Da5C+vbbb2PLli0IlgLm4uoBZxcXhFWPVHUjS5bOlQJZF889+4wKS64lRfNPoAIa+vEnSElNR3hYDbRu3QXr1y/F7t3b0aVbV1XXZSyYWFfene9MOXHM29UY92YZRW/BdQnWcXBhwAceeAAuonTy8wtRI6Kmqqy9+84HkZ6WiAW/z8DHHw9B/5dfgr29/TWvgKh8kpKS8MzTL6C4uEy8ny6oX78pZs/5QX4txrjx49DzppvQq1cvdOrUCceOHoWdow+2b9umQrCrNfDW4glZcF1h/fr1Krzgul2s5/j000/h7x8ohbIU/fo9gqNH9mPL1g24+5670KF9+6u+VtflAIswW7W2btmGCV9PRL369dG2dTfEHDuE9RtXYvXqVSKXdaoDYnR0tLomKysLVYKD0adPH9SqXRvh4eHq+NWARQlZcF2AXgAHYB4V67548WIcP34C3t5+qFatKspKrRFzIkaFHtEH92DUqE+VgroeQi8DI0d+iiNHYtCkSXM0btRKT72xeyfsRcn+8OMUDBgwQGRUJsrZXnl9VNJUPPfdd5/5DlcPFiVkwXWFoUOH4sSJWHh5+aF6tVA0btIaa1Yvgp2DjQpFateudab5+npRQvPnL0DU9l1o1rytGl6yfMU87NmzG6+//prq/0NQSe/Zs0et1FqtWrVKNerfooQsuK4wYcI3SE/PRPNm7ZCcmoh1q5cirEYYXn11gPmM6we60n0wAgIC0LZNN/F8tmDzlnU4KR7hooULRcmaT6zksCghC65ZkLqGN8Pw6+uvv0XdOg1QJSQMK1ctxJFDB/HdpG/h6OiozrkeYLzzlq3bMGf2PNSp3UDCqlpq6AXntW7cuBHeffcd89nXBixKyIJrDuy9zNYv9mthePHJsE/h5Owk3k8H7N23Qw3E7N27N26//TbzFdcXPvlkpMgAaN6iLfJz87By5ULsP7AP48ePF4UUZj7r2oFFCVlwzWLr1u34/bdFaNS0BZwcnLFi+W/IzMrEVxPGm8+4PmAU0eycbPFyPkBkjVqigNph65bViNq5Dfl5efhl6i/qnGsRFiVkwTUHekEffviJhF0haFCvGTZsXIGdO7erMIQVz9cjVq5cjVUr16J+/Ubw9QvE0qXzcGD/Ptx191247757zWddm7AoIQsqNUjP8q1Yvy9YhF2796Bli46IPRmDTRtXo0aNcNUSdL3io4+GqXqt5s07IiEhFuvXL0dsbBymTfvlio94rwhYlJAF1wRSUlLw6adfqKk23Ny9sHz5AiQlnsb3kyddFx0O/w4c2zXs409Rs1Zt1fOZQy927Y6Cj68vPv9slPmsax8WJWRBpcf48V+rYQh16zRRE7Bz/asBrw5Ahw7tzWdcf1i0aCm2bduORo1awsbGGqtXL1Hh19vvvI1WrVqaz7o+YFFCFlRaHDhwAJMn/4S2bbsgLi5GCuIy1K5VCx98+L75jOsPLI4ffjhMdSZs3rQd9h/crSbXT0pOxozpv5rPur5gUUIWVDpwHNSHHwxF1ephCAkOFa9gFqIPRePHH6dc8WkmriQSE5PwxWdfIlLCr4iIeqqn9779u9GmTVu88MJz5rOuP1iUkAWVCtOmTceh6KNo36EboqI2Yf261WrdqxdefN58xvWJefN+w759B9FYwq/CoiJsWLcUBw9H49tvvoGf3/WreAmLErKgUoA9nr/8cjzate2MgsICLFs6HxmZ2Zg5s/KEINu2bcTPv3yPuNg085Sq1mpunsKiAmRkZMLWDrilVx88//wLf2jROxc4pmvw4CHwEw+vefMO2LN/B7Zv3Qg7W1uMHXf9rO5xLliUkAVXFboQfoiQkDCEh0Vi0eLZ2L1nN8Z+OQY1a9Y0n3V1kJWdjglffa06RXLUuVFU2GM7MzNTFE+GCh3z8/PVRnCEOjem/ddfz61A9+07gJ9/moqatesiLKwmVq9cjN27o/DU00+ie3c98PS/AIsSsuCq4dfpM3A4+hhat+6MbTvWY9OmtWjbph1ee+3qDTZds2YlJk/+QU2CxlYpFg96NZyJkN0EOFdRbk4R3P0SRFF+hPp1eiKkWghMRRIyyXk8l0qI/XfYdaBT544YN/avPbjHjB4niiwLrVrR88tTq16cSojHTz/9aPay/juwKCELrjhiYo5j3LiJaC+hV1Z2BlauWoy01DTMnjPzvMOYy4WcnBSMGTMBUVE71RLIRnHgnp4OV6Cgt5OSkopb7wrH+4PHwN25jjqnPHbtWYrmTXrDyVkrIIKT5fOzjY0t+t3fGY/3z0dhentMHHsS1aqGqEUHt2xZI2HeVnTvm4aeN94tVznCBu6wsXaFjZV8tnaGrY233MNL3fN6hEUJWXDFoEKvQR+hOlu9qoZj8eI52LtnDz4ZPgxNmzYxn/V/9q4CsI7j2p4nZmayZJKZMeDEYXDShtqmbQrhQtpAm/42zA02zHEc5thhO2Ym2ZZkyyBZzMz4nqR/z8wb69lx2rAlZY89mt3Z2YHduefdO7Q/DFasXIbHH3tSLYBluQiKAk2turo6NDU1o6W1Fef8pg5nn3UeSir3i+ZSgdaOveiw96CzC2hrVcqP3A94etiEdHqx4v1Q7EnvlnS6ERAQcIDUPD09cOppJyExfgTGj5uKoJBQrFjxMfLyd+G6Bz9AT5cNjEkdiD4/MNQrf5g2k1DKkfjqS0OKp3W6vMYjTw8fDAm9GYE+8+DnNV5dGyiwSMjCD4I33ngbRYXFmDb9WGzavAppWzdi8uQpuPnmm5wxvlv0ohqZ2S9jT+HrmDXp19iVtRXl1RUoLctG1oYRaG/1P0A6BiQjbgrmFb4CEdGdsLnZ4OMHiIIET3Fyqkih2yEkIb5DfILHDFfnklzGZhtyMsLFpOuCu4cdo8ZF4pQTfoOIiFDRfk7A/pwseQYbMHziBsydtwOObhscIoXkFgoj81G+OE855jmvE0ZamafyxXXJcX0TUFwASBVVQsGiOMXG9CIiEggLArw8kxDmez6Swh5U9/UnWCRk4XvFvn3ZWLDgVcyYcTTaRHVYsXIxKsrL8e67b38n657qWl5DRcPtsCMbu/ckYs/GE1Fano3AwFCEhPmq7U1bG/2FINwQGF6FylIvtLULGeX7CUm0qTTYB0MxoPMUthkxc7mQjkPusSE8DEgZDsTHA4EhWhMhWYiFhtoaMS2LhQQ6gLghQKgIvr9UyUsiuIvzEs0oU8qzf9cJ4D7OSYkpUv9P5ZnsxUU3vgNPry5FMIS3pOsjxzylQNKRZ7qFZUg0hiqNIsTr5l6np8LMMTW0HnEsZ0UVsD9L4nsACUN78fOjM+Hl0X+0JYuELHwv6OzsxO2336NMr6SkYVjNb3tlbMdfrroKZ5xxujPWNwPTvvmWvwmJcIhciEZMEXcv0VycIkjtxjjuPmiODdEY8Jh9UOy7Mcf03ZQq4gaH3R3u/jkYddQ6pE5uRHW5xBWzKCYCCPLShEDJp8B3CGM0dYrQC1tQ8HvEsFr/2nWIDI/ArNknCPGWYt36lXDz3omLr1mGNjG/SCzdcn+XHNA3RbOR6OSYebnLcWe7kG0thECB9E3A9nW98BayGzHOhmGpwBAhybg4iPmnSatBtKL8PCFEfykH05Wwpnqd9sixgF+gpOsp1+y9mBz7NKKDr9AXjxAsErLwnWP+/JdQWVWttljdszsDW7auR4B/wLfe52fz5s148cUXRcsJ/MKiVTZjmlP0STg8diUfE+erwJARwa9SMC2uYg+JLUR4Qj6ik2oRldQMXzHRqqqEmISEPETLCBNNyNe7F7u3JKNgx+VITonDuLFTsW7dMmRkZOKY8z9B3LBqRVxMnZTJe21yb1eXJpsOUc6K9gOrPulFVYkH9u3kN8G64efnh2HDUtT35Dn6Nnz4cNV3xc39/fz8kZycjEIxd5ubG6QcsRI3HBOPy8K5l0gmQmb7dwJU/NpbgZUfA7/5K9DaIoTk641LTtPTC44ULBKy8J1h185deP2NdzF+/CQxtfyxavUS7M/ehwcfegCpqd98n5/PPvsMH3/8MUJCxB4SsMka56rhGNKhI4xP8DphCMaVaAwYRs2Jo2KGxEg+nCNEk43XCYZzT6OebhuSp32IWac2wCGaDdWXlS/9DtERozBt2jHoEo1tzdqlKC7bg9/c9IGQjA0toqW0ifBXlgB7M4RYV/WKaeiFHocn7I52ycsTxx47BytWrFD5hoeHIzIy8gD58IshnC5QUFCgiGnEiBEoK21EQkolzr+iFompHcjaZsPoKTQzRSsSk7GhDlI+3V8UESNEKRoSu8EbKxPw0xOfwPDEs1W9jhQsErLwrcGJerff/m9EibBMFe0nI2MLNm1epwTk1ltvdsb6+njppZewY8cO9fFCNlMKP33jzLnxCdfrhxKO8Q0MqfATyCQec05Q0yIB0XcNJ0mZNExfkpvYTQ2NtUgdMRmxsVGYNv0Y7Ni+EWnbtiF+zBrMPnO30nRuvjgSezKbheC6lDbHr16QXDhCN2XKFOzevVtNByDZzJgxAxs2bFB5hIWFqQ8T8nNGbW0diI5KxKk/acaccwrhH26XtG1oF2LL36dH7Latg5ASMG6qFFKK7u7Ri5xMP2xZGipalpivXmJ+woGf//wXuOuuu1RdjiQsErLwrcBtNqqrajF5ykwlPMs+/xD7c3PwzLPPICoqyhnr64EfLCwsLFQd1yQYAzZVc26ares5nSGMQ48N2P9DQa+urlZ9S4xj4tGn0JuJhoxrQM2I4HXmae7Tx+7qc8sjU8chPCIaq1Z8gr379uG8a96Dr59DdQhT87jilCHw9nFHWVmZIp5p06apz1MzTZISvwOWmZmp8iVBMSw7OxsOuwfO+bkvLriyFF0endiz3YbhYwAvMQerywGxwOQe3YfE/iR7B7Dm4zDs3BSB3p5eeJJ0nI/APAtqco899pj6GuuRhkVCFr4Rtm5Nw7vvLlIdzzNmzMFaMTu2b9+EKZMn45prr3HG+uqgMPObYcXFxQcE3jRN1ybKYwq/8Y0zoADz3NWn46RDajuEiW98puVKPgw3zpCc6z2mPCxndFQ8IiKiMHPWHFSUF2PduhWob03DeX/ZIARAUpP0JW5DGXDNL+MQHROA/Px8Rdj89DI3LisqKlL5TpZnx36ewsICuNn8Me9nbvj5VSVqlC4ni/kJwYhGtWU1NTXgeOEPkk5Pdy82LI5E2qpgKZ+HytO1nAZ8Dgyjo0ZHE/fbmMnfFSwSsvC1wI5a7ncTFhqKo44+UYS7FmtWLxFBKsA7775zQFi/Cvir/8orr6C1tVUJCPs6qJ0YQSGY3pc5wmglJv6hzZnCxvRNvEPBfNm3QhLisUnblMGEuaarj92QPGSY2uVw+vRjVefzjh1blIZhc2/Hz//+kWgwOj9qLO8/446lCyPUN8K4TxL7e9i5TNAk43locAymHleFi66tY8XVqBaLzL6c5kapi93Zn+PWi+xMf3z+Rgy6HV5SxoNNTdbF9Gm5npu60RE0//oDLBKy8JVx//0PCQm1YFTqWAwbNhrLV3yMHdu34o9/+iNOOGGuM9YXYZqYafyPPPIIcnJylIDzGomHa7I4y1hiicBQqA4WeiNkh6ZlzgmGMU1DKLxG04vpG+3KpMPr7GuiT2fuJcw576VPR9BnOiEhkQgNC8OYMRMQERaFJUsWYmdWJqLUlhs6fntnFX7290/g6JR0xRxrqJFwKapwIjYu9cLrT3lhSHI0OjvcMPnYKvz2b/WoKrOJA5a8C5x1oSYvmliEp1evmFhB2LYyFh6eLOfB9XZ9Lqwvn8EVf/gT6kTTev+9dw7U2YCmHkcb+wMsErLwP7F8+QosXrwMcXGxmD37RPklz1Rrntion3jicdXAjaC6CoPrMTWE2267Dc3NzQfCGaa1ny4xadzQUF+IjeuKRDB7kZDkg6BgD4o0/IQsQsP8EZ8QLKIXIHf6oLysR4iLv/Z2SY9ajs7HfOiQeTB947sSCjUf9smYc0M6hPF5naTY1WVXAs10enp6kZQ4VMw2Hxw/9wwxm3KwevVS8fOVhmPuJXg/7wlNSsfwqdvkWF8jz1JBCQgGwqOkbB02tDQD5YVATZVoPUJCE2aQdEiGvVj6bjh2bYqUc9axr5zUclgu+syH5tyFv/w1UkeNEaKzY1tampCVhyKbBfOfPxDX1DUuLg5Lly5VaR1pWCRk4UvBzluaXlFRkZg8eRZ85Kd5+YpPhIR24bkXnke4aAP/DWzsVVVVqq+HAmDMA5ICzSRqP5GRHtixdQsqKkgY8usvv/JePm6Y95NonHJaJF57qQR3PTAGSz6tRElRB3ZnNeOCX8ThT5ftFMHi6vZunDYvVtJKFXIRlUNgRrDoM08SEDUY9vmQHCiIRiswvhFugvfSkdA6OqhFOURrCkZEZBQS44dg8tRZWLpkEdLT03ijIiWCREBhJ4xpyZGzHs8sHHdehpCCTZGPh1O74f5DdTV6IiEnJXL2I4ln9UdB2L46TtLT5M46mHQNmD43wG9taUFlZQVuv/Me0Uq3YaFoPcfNnSskk4ja2moMHTYczz79pKqnISE+i/PPP79fjIwRFglZOCzWrlmPxUuWIWXoMIwfPw3r1y3Fjh1pOG7Osbj0skuVkFJADtd8GM6h9WeeeUZ1wJo4bPxG+/H08sSvLmrGA/fsQWycL3okrElME3tXr1zvgX+AO7Iym3GyENGJp0SSGRQBXfT7RKxfU4eH789FQwNJphcTJkcgJHSiCGofATEv44zWQ0GmEPLYkA/Bc4ND68P0Y2MS4ePrLVrgXHQ7urF02YeKiDl/h2myjkyP9TL7ChGcRxQcXYbjfrEGHm427N8N1AvpTDsWqChR/KXg4dGLHRt8sXpRohCPNiNNmUx5zDnrMmHCJPz03PMU6THP+ro6PPTAvTj51NNw4kmnKNJl+OLPPsGpp52OO2+/VRGqSYvP6KqrrlKuP8AiIQsHgQ34hn/dKuZFJGbOOgHlHPHZsAJVleV44/XXvyCkPKeA0KcgsqOZ81soIAwzjuRjNANvr3x88mEefH2ENfxD8cB7K9DQ2or7z52DdXfdhLYx4zH+1HmI/dVd8OlqQsU79yMyWjQKeCM8wksIykOIywtF+W34+a8TsHxprJ77IvmQdOjzV5/CZojHOCPMPGY8V2GnIxjG+729fcVMjEFYWCiOO/ZUbElbh61bN4iGUaO2XGVnMp8X5xkxvoHd7oZxx27FuKNzUV9lQ52YWVxOkb0TKMoBzv4N8xfzq6IX7z+XhO5OX7h76PIQJn/jk3i8hUSo7Tz68IO48g9/xq033YAeMUNj4+Ll/E945qkncOUfr8KN/7pe3l0MLr/yD3j5pQX4xYW/wk03/J8yy0x9+R4yMjJUn1h/gEVCP1KYBumKZ555HhXlVRgzZiJiYxOwQkyvnbt24KabbhJtqG/B46HCQmG/+eabD2gB5jp9NngSEElJQhCfwPid6O1pF8JoRVlJI1obG1DXCHQWt8Or2x17xQTqmflLeHTU49cp7+IPv2nD6x8GiqkGnHlCC+ZdHCfmi02EyA2/uXQudmU6RKjdD5hdJB4ek2h4zHLymOCxqbupvyuBEJxbExUVJ9qDL0YLIbIf6LPF72PXrgwR5gCVFutl7mM67Ez38WvG8b9cjoAgKY/TeuJ6r5UfATNPEFPTW+LKM1j6jj/2bU9Qc4YIltm1PMZc/c3vLhatZyKeFoKZNm26IpLAoGCUlBThk48+VPUICw/H1df8HffcdRtuvPk21RHNTvO333oD+/buFTO1VT17pkcyY5n5THbuFEbsJ7BI6EcEvmo2QleNgNgjjfX5Zxdg6LChap/jjIyt2LZtk/zah+POO+9QcVybiREapnXLLbeoIXBz3fhc03SoJsJjOgqDMZF0OaiFaDJgBy5NIIazz0dkToSP5NIhYa2ikTWjtqYexYWtOPb4VFRXR6l4+l7dD8S8eMw8eEyY+tI3ZeSxuc9c53lkZCzCwyNwzNEno7y0EKvXL0VhQYHSiGjmECYNh2g9Y48RrefYfPQ6nM9UPE4i7BBOZgj7fipLe7Ho+Xj02P2V1nNoOXg8bfoMnH32OXwaDMSalSuEtBPFJB4q93jgnjtvw79uvAW7dmYqkuGastvuuAsZ6duxYtky3HjL7Xjn7dexedMmJ+lruOZFPyYmRi0L6S+wSOhHDArsjdKoQ0PDMHnSLGmgwKpVnyJ7/z68KmaVGWkiTDOhkPI+9oOce+65KsxoIEaQjW/Ae10FgTg0zPWcREUhYv7MxwgU8zZpu95HomH+hoCMY1wTnzDpG981DYZxB8SYmEQkJiap57Fq1WfIzNyOpuYmMb1YBnOfDd6i9cz52QoEhTpQkg9kbgWi44DYREnPqVh5ePZi1cc+2L0pGTY3h9TDS+VjymnKwfqGhIbi4ksuxwvPPYPi4iL84583CLmkY+WKZcrc4gjhA/fdg7knnIyTTj5FESzrnJOTjZfmPy9alt4Dm8+I6dEnmIfxeZ35vvfee0d8/25XWCT0I4J51WyQr7/+pqjrORg+YpT82iZjx/YNogFtxznnnCPupwfiGvCcjo2YG7ivWbNG9YlwWQEnMLqq+qbhG7ie837ju5bn0PxcYa6bOMyDw+w+vj7wFDWD+fKaIUcj4MTh8jjU5zV//yAxwaIxdcpsqYs3lq/4EHv37IGnl9bYqJ04ukTrOXo7xh2Th7YWG8oLJA25v0lMyW1rxeSaC0RGAy0tvVj4bCw6WoLVjGYDUyaCZSSJsAx0vMZh81//5vfK7MrLy1WExOdKDen4E07Enbfdop45STk+IQE52fuUyehKOKZO5vmac8a5//77cdZZZ6nz/gSLhH5k4HKLt99eiPj4OPm1Pwq79+5A9p4stLa14Flp9Ic2B9dzytBjjz2Ol19+RR3zmtFYOPythZ/mmh4WJykYgqCA0HHLU5oRXV2dImAUFAomhcXkodMwAmv8PjCiDjPp0mfesbGxymeeh95n6mEElmAcuojIOERHReLoo0/Brl1p2LJlHUpKSqRuHnKjDX6BHZj7yxXwD+bIG9MCOsUq27ZGz+dJEaWCs5l3pXljwyfJasEoy8H6M30eEywDCdSU12iPdHxeFwkBcc0YO6F57+233ijX3DBu/AScfPKp+Pc9d8jz0x3MBO8zx/RNXkzXVRviNab/ySef9CsNyMAiof8Cu6NRXqwHPNz7xyjCtwEb5p133gNv0RSGDh2tGvrmzWuQm5uD++67F0OGDFHxTHM4tIGz32f16lX4xz/+T5EOw+i0EDF+30xlow1pobAJ2XiqX3RqKfQ9PLQgkozsdu5gyI5YmlPcXpX5aW2H3/RiCVzLQRiiIpifa1kJHpMc+SlllpVxGOaaDteRubt5YPyESRgxYgySU0Zg2dIPsTtrJxpFs+Ns5eMv2ITolHq1TQfzkyKhRbQe9vewnIS7O/t64lBXFSJh1Gz0szMwx4YYTVlZJjpzje/n5FNOw4RJk3Dv3XfigYceQVlZKR564D6l/fAe1zRMnXifSYfgMeOZupp82JG+bt26b7yo+PuERUI/Auj1XncjPi4eY8ZMxZ59mWKKZWHkiGG4+pqrnbE0XJsDf41JGllZWWqEjKu/KQBs+PxlZWNnA2cc+oZ89DHJQROEdpo8JAd1zmwYRug89TweEhR99s/o9LSQMj+jXZG4eI31MhMQmaYGyUbnx3IQpgyMa8rN3R5TklPUwtO62mqsXbccpeVZmPuL9fAJakHhPhtqq/R8nlMvAErzVFJK82Ha9TU2fPC8aD3ueh4UHfNjPoYsCIab/HnMcvO66zVz/6RJkzFl6jQ87zTDDA6XHtMxMPczzBwbZ+5jelyr1x9hkdAgB7WL22+7AxHh4Rg+ciLy8veJybEDd991p9qnxhWmKVBQKeCc0czZzlzZTejlEX2/uqaBG7iSBc0tmmVMU5MBBaKPFFwFhB6z7kvOHFCQTLmoCWif1ylwhvyMz/xJUpqodGe5zkeTIq97eXlj+oyjEBcbp3Z+XL9+BdLT0xEx4jN4+ZepVeosZpeYV831QO4eYNaJnA0N+Pj1Im1FCDLWR8LHl2aPJmFTRzrmSbBudCwLy2rqzOuGNA+Nz/JRg9PzqTSpE7r+fXEMTBrGN3XmMeOZazwODg7Gpk2bnHf2L1gkNMjBdV+bNm4WE2wkvH0DkJa2Dpde8nu1d40BBUWagvxz0/v4+HnLfcuxcOHCAwJEn41aQxOBOpLmYwSDxxJV/D7BIXH1xVV/VXwKS08PCYNE1Wc+MC/G0ad9x/q6jqPJqC+M83p6nMe8Zsqjyi0Cz08s5+fnYfjwURg/fiLGjp2iJuqtXPkJcnL24sw/vYfachsKcuRZCAnxSxVcXtHUQPLpxZ7tQjzrODtaJatgnoVruXXZNRjOZ2bK4orD3WuOCR73PWt9TuIiyTCc5+Ye+jRzObfIxCX4fF3LdOqpp+Lhhx9Wx/0NFgkNYlAA7r33AYQGhyAhKRU5+3chOq4Ic07oQEt7GQJ9Z8LusKOxLVP1jwT6DYWvV7g0eF+0tjqQnV2GjO31yNrZgObmHvh4U+Mwc2t0+mw+WtAMWehr+ty4PuFguIih8o2AOD3nOQWHafMeEhX7irjujMe8V6fD5Ez+hDrmNTk3RMRrJAKS7FGz5yjtZ9bsudiZtR0Z6dvQ2LERI6dvFa1PBFoUEk4wZHIcWt+2OgA56dFqjg/TYdkMMZhyEybMlTT08+gD73e911znMcnCEH3fM9LpmWskH/qEazwes7+ImpOBuUaf99DnroxLlixR4f0RFgkNQnBCHRsx+04+W/EXTJraJsTSDW/3KWjpKEJm4YcorK1QHb9c7uAnJkpxZRea20VDEaWIilGHtGuHoxcBcj02LBCpiUMwNGEUwoLjUFfbK+RUhy0bGlFaLJF7RYiUjGkCcm1SPJZsVLgBz+WvOAZqgdZhhCahPhx8rvuZ9LHOq88Eo+mpNSwhLeYrcbjh2MSJk5GYkIzEpKFYu/Zz5GSLyuO5G+5+OfAJaIanTw862t2xdWU46iv9VL+PKS+fozEj9bEmASPgBMOYp7l26HXCkJArATHM1VxzJS9eY13o0/Gaa3oEO905S53hvJ8wGpMhLfr9tS/IwCKhQQW+yg7klb6P6rrFiIoMh5envxxnYV/lalQ3d4naLo2ZWoa7/MqKVlO8Pwht5dGIDkpATGITQqPbUNNUjdJqO1rsHahq6ER9o96cvbsNautQCnhwEDBlQhDOOjEFY4YOE0HwRnNTKz78oBHLPumWPLxFMLSwGQGRMxEofazDDiWcvnBXMMi00oPjmxPThI02os+jo2NV53PqqEmob6jDzsytKCoqhJ+fr5BsB6qrS1BVWY+uTrvccbBGZ8CRPZIQOYThruTiKjosN+9nnw7DDWmYuptjEoo5NiYTQZ/O3Md8eMwwnvM+woTxOsmG1wgT36RPkOC4ji9CzNH+DIuEBgHY2D759G3kF+zD+HETEBJKFV0arqeoM7Y2EasGdKNCyCNPzKx2+HoHIzCoBUUl1dix2R81QkJdndyGgg2YDZ2p2sQUcSAorBY+Ifmo7yzFvv2tqGsW8vIVgZF4NGHoGkUzuu2GqTh11tlo79wr6fuhqbUS994t9+zUG4dRcLRvjil8FG5NRAxTuTp95n8oeOnQ1mqim3Adh0sT4jA0eSjGjJuG3Lxs7N27EwX5uWp7C3a4kwAYj53LBhRiuVvKRC2CREHC4QRMPVLF+K4kYsKofTA9A8YxWowhDfMM+K54bOAal2mZMEMovGaIz+Rv0nFN25WA6HjfQw89hHnz5qk0+zMsEhqgePXVV7FtWxoSE+MQHx8vhOEhxNIMe5cbOtr0TN1uteGXQ7QSO7rFt7l1ws2jATbPWnh5t0pYPfbtKcb+7E6EB0fh2BPi1EZiWRmd2J1hg8grPL35q94Nh5h27HvoaO+Cr78dgeHN8AmtQHZhFX52zkicfeJ4+PrEieYVL+LbiuraTIRHt+Ke25uwYeWhq9l5TPLpIyRjZvE6wXBX/4sw4br56lbMP3pjs/HjJiI5eSQcIpzpOzYhIzNdiLZDEVCn+NQiTB+TyUOf6zz7yqF9lpHmHuvB60Zs+u7VhECYexnGeIak6DOMjukYU4xxeK+JQ/Aa4XrdpM94Jj8T5no/773oootw4403qmv9HRYJDRCwn+eyyy5T/umnn64EjRMIuVNhd0+bkIfYSr1+QhxusHeL2SUmhsOuV2N3C4lwYy6SSbejR875ys2SATe4i8bk7d8Ev6B6BIV0obG+E2VFXQgLScIpp03G2AkBaG2KQmaaF8rKqlBTU4fdu/eisWU3Hn7yGIxIPk/SE2GwsU+pE3VNRQgNr5a0K5GV1Yy/XJoHLy89SZECagiJAq7nE1HotXBrQjrYMW16+vhgHK71pqQMR3xsPFJHTcTW7euxbcsmNDU3KhLl8+Dnn7n7IEnHNH96Ovk+AuIxwfIa8BoJgDDkwjQYTt8QjAljmRmHvsmLMPFNncw113OTBtOkmccRMF43BEQwL56b9FjH+fPnY86cOer6QIBFQv0YbLyXXHIJKioqcMIJJygB4t41AQH8tjpV7g7RaBxCTE0oKW5BW2uHUy/gr7DempRCTQH3oOCLwFNw2KC9vLjcwk8towgODlLzSLhmydfXT657q3jevnb4+HXAL6BL7u9Aj5Cbf0CExOXQdagIgo+TBUT4uj3gZgtCl9trEt4qISJgbr24+srNSE9rV2SjyYeLU7VPwdGOkxP1sdGODDnxnHUgIVDumJ0OV9U8ANOKmcfYseMRE52A0LBIbNy0SjShNNWBS2El+eitMvpIyIiAFmxNQsyX4fqY4Tw+eISKTpdFn9NnHga816RtYAjEXKPjMWHIijBhBnz3JuzQ+3jMdGl+9YdP+HxdWCTUD3Hddddh48aN6hMw/CQMtR9uv8DFmjabXUwku8Ti1qYeYmpRg6AAaCEneXBFdWhIsJx7qKn/JBp2TgYGBikC8/bWq9MZlw3ZOEILlTpSxwTjVlRUYnPaMpzy03WICHdHdPBdIhiecEM4PLxr0W3bILd0iqiybD1Sti78+vxPUV5CItSEQ02I/SxGI6JjmVlOEo0mKeZrNKS+stHpMuky9oHHbML6PqY9ftxkMcXYWW7Dhk0rsVNMMbtohSQdaoQkITojzK7oIwj6mtwM+RjwHpaVhaGZSnLuEXNXEb6U4QCcRWOa8obkR4CmltRN0iPhqDQYIhnRPGQ8vhNTLlM2xuN1xmMcEg6v8Tg0NFStCTNfpx2IsEion2DRokVqdvLo0aPVDGW7vVON7gQJcbh52OHn1y1vywP2Ll+42zzFhBKNRkjJ28cLvt6+ap9jH9FiuDSBq8vbxFRjQ6fWwxGeiIhwlY8SCHnl1Kh4nQ2aDZwkx2Pt9C9ycUkxPpByBQQEqdnVXIsVEhKEmSd8jMS4k9DbnYqAkFJJT0xBBdHEJO1t20px0XmfSJk5QqYJhQJ0KAlp0tFakD7WPvM2Gpzr/UYIjaOUK88JhrE1T548Q4hoErrs3Vi96jOkZ2xX/UAmDk1ZCju/92Wg01NH6li7PkJhGZi2UIOYum1yrvNylzJRgEgz9DntwcYwITyVJv+Lr9fBCXmpepDAVGKwO/isab6xvrrPyIDvx8AQFp8v39dJJ52Ep576dt/27y+wSOgw4CPpa5TfH6jlXH/99apR6V/mHhH2cERGRMHXrwuRsfx0ixfamrhxFzUYbyEdb3h5ejk1Gb3OyggvO107OtqV8DCMBOTn56/qwurwOs/ZuDUBsY+oW+2XU1dXq0yUmppatT90U1OjIi+aaCQgf/8A1QHu7xeARZ/dh4cenQUf74mIiubiSu6o2CP1aUdNpQ/+9X8vIjurzxTsK6Mup3GmnPpcCyfPTVxz3cTR15mmDmPLZb1YP74zvfLdE/POPFftiIheNyGhT7F2/VqJo00WbgFCrYEkTLLnM2FC/KfNM93XQ22FiTN9hpHE3N0ONqUIRTpCSBJZ3S+X5EjKLuXUddA+o3PeFu9jHahBqSTkVqanUpBwEhNs3qqsrvkQbCfsbP7tb3+rwn+INvpDwCKhw+D7fMHsSC4oKMBjjz2qNhOjKeIjxMIhZVF6EB3boUimpTkMDmo9HtoMYYN0BcvHIpK8zMcDtWBrlZ6O/QjNTc3wkvTV0gYhHWU+SP3YyEl6rGVRcQH2Ze8WzaFLyM0HAf5B8PP1R87+/XJfD6ZOnar2JM7PL1DlnTCjEE88fgkKirjXs68Qlh31Nd5iiO1EdYUdkeHH4He/ugsNda5Ewzpo888QDn2mp33GZRjrxesmvhZiQ2a8ps81SenXxD/cx7pTrY5nvUkaNEO5vQeJnWTD3R5dNQ1+lZXhoaEhSEpKViRPU7a6slLdzy9t5Bfkyfuh2anYRT1Dajq6ffCdCFmwHOr16Hdiykndp0ueN+PymXeLZsZnLk9elV+nKY4TtySM74y+JjOpv7uf+mFg3HfffVdpyaZt6vwHBywSOgy+axIyey+npaVh3759Srtgp3FwSLAIChAQ1KYabHOTPzrbPQ80aA15PerXUZ/xuFsEqb6+TmkzbNSc66KPdbkpWBRACgcbP4mESfC6juMmAlmMwsIiuc8u6bGTln0SPUJ67mgQ4aQQJiWlIGv3LoSFRqGiokquiyYiGsXN91di9tRLUFUtafZEorJuneTnKfUEgoN9EB91PHZsq8MFP7lViNVXlcmVPAwBaUKi1iHHIrgUXuN4j46rCcrVp9PXeS6PRtLWdaOm4obw8HBFLEybz4VaHQmHZM3+NQ61k0y4fozkT4Hfs2c3Ghsb1D0kP2qUXV2mQ12eI+cTkWAkQ+EI9SIYzkBFGPwnPxjUjPjMNdnLuxISEVUJw4alyrOhBsZOeztGjBIzOoAzm91QmNuDglw7qqvy0dLWol61FwcPvD2RnDwcixcvVcRq6k0YfzDAIqHDQAvqt3/JVJ/567Zlyxb1C00tiFpPQKCbmFWi3rv3oLXFCx3t3qrhKcIQX/1aSqNnw1NO0nGIMFVXVymCMb/mpoxG6yHxsNP5gKnVrTtieY3n/I5YrZhbciP/HwAFq6mlAZWVRSKUsWqDs+qaKsTKMVedc3Yxv7Muiht+/vtyHDf7atTWu6HdvkOEPQjeXqFSBgolBVK0vSYHRiRdhzvvuQrPPLpDyqTJwxAHBc9oPZpc9LYdDDcajznX5NVHPiadw4XxuRFBQcGqD8yQEJ8ZSZubvjc2Nintkc+QhMR3xHwoBXxOJOzOrg6175J6G3KBcZkfnxmnNzA/msJsJyQdjjqqPh+JzrV41GRIQjGxCaKJxav72tt1fxkHBqqqaoXkHcoUppkYGeuB8dObMet4Bx69JVKRFc3KTPZlSVn+/Oe/4uqrr1V1I76LttmfYJHQ9wA+0tzcXNXAi4qKpdFVikkQIVqBXYS6Uxqkp/wiCnFIQ9UkI040EvYZUGhIHGYbDP4681ecgkCnhU2r7jwn6fAXnYLF/BwkHWe6TKetrV2Fm4arPU1CzI/ERDMmOTkRWXsyFZlwwSNJr0eczeaAj187TvlJN46eMReVNaIl2fPEZAtEVNQwicNpAu7YvbMaEZG+iIz2V8LYJuZkkM8JOOXkc8UsE3NGtAtNOszbEIwrmWji4TF9XmcdDQnpuDqeCdPnfc6QEPt9uFE9r9OcaWvrAD/T0ySmKQlJj5TxeXJjNU7o5F3UpGhucZKgpMMTp6wzPx7yEzvsK2IdVDg1IOYtV7vk/fU49EZtkVExinxMuQm+M/4Q8Vtl+fn56qOQpr50LA8HFyIiIlUfHPv8eM/u3ZlC6o3Ympah+rJMeoMJP1oS+rrV/qovv7y8XBp7kyYEIQJ+paGhKV8abDfcbVHSiEXzEc3CmAQkG3Ns5q7wF5vpcOKZmWBHR7AcHAFjg+Tnkw05sT4UQqZF4aV2Y1f3sJ59ZWeDr6goV1oA5we5ubNDt0jC5Rc5KlT9ArMcNrcuMRO7cNwpnZg++RRU10t5OqrVvKShKZPEwuhES7MdG9cUY8asWASF+mDD6mIcd9JQKQdzZJ6h8PFKwfnznlb7Wfv4eKlw9qlo4esjkkM1Hj2vqY+UTLgy25xhruHMkR6fA8M5dE2wX4fPk++EndH6efaNOimidZKKJiQSmSF8yUcS1fqp5MB85fkzviJFKT/jkbBVn5vEGTlirJjb/FS11oR12TTYEc5yVVZWKhIi0fB5E/T53vheuYUrf0D4npubW8RUzMDECZPw5tvvqac62IjoR0lC36bKX9YAqIlwUiEbORsf+4G8vLtQXJyDrk4/ydNddUhzY3gOddNUCBTziZ3BNNPYQBsbG9UvtUnDEA8nENKMi4yMksap+360kKjLctyr0ho3bpwaVueMZjZiAwoCNapG+SXm7Onk5CQUFeejtbVFiChABCNAzbJWOxa6dcDXvxMnnOHAtCnHoaQiX8rTAk93CPmMEa1LC6P8RV1NO0LCfLH00zyMnxgppOWN4BA/laeXp/yau4+ArSdRCKsLL85fgDtu+lTu95G6U8uh8Ik5I4ThIc9CCbWEK61DnOpnkXx0uCEcTVp6iF93aPM6h9zZqUyyMc+M2hCJvb29U/XvUCOkxqcJn3ThJBa5n8+T2hG5iISjNUBNlgwhcRoyoW+mGPBdkOjZnPj+w8Nj1LvlxE/Vt+TuQG11E6JjotX7pEbL/qpdu3ap8pJ4mA/BfkIOCnh52+U92REdHaWuk6hYJ371Y2tauiIh81wGCyxN6BvCNAI2aP6ymb4aptspv74d9ho8/NDjCAmOwbjx49RkQdeGzIbFviI2SN5jdjLUQgHVWH2kobK/gaM7XfwFdxIQSSkoKFCN/IwdO1b1Y3Dr1XwhOZIZ06Ygc3lCTQ2XT/C76t6Iig6XODnqFzdajml62B38OKFdCtUmBNGBU+f1YvKU6cgt4sgYzbheJCckCwGGqA5srryXQN0BC09kbKsWs8wfkTGBKMxrQFx8EEJFGNEr5mLXaNEcAkUgRbvqqcLChR/h/675SJkdamhb0iK5aGF0Ey0gWMqkTSRyhENIRJs/RvMxSz/01zb4DPjMqL3QhNHmFudHsRNX99mQHLSpqklWk7h5f9oE45wsQ0CUck7hMcPlNMFIkjxR5SURKlO4W8hZNFdJj315o0YPxYgJbdiy0gN+/pyv5SNlDMK5F5fiw7daUZbPGen+qh4cpTMaEOum98L2x7TjK/D+Sz2IS4hQmiDfE6+xL3DHjq14++33MXPmLHWPRUKDBN+26mwI+/fvVw2K5o0hl+6eajz44KPKbJk+fRqefvppnHDCXGzbtl0Jy6xZs5T67iPqNomLgkHNaffuXWhoaFQaD00C/nrze1OJCQlCEAGKlAJE1feQ/LrEFKOw0iRjf0deXp401holcOyDos+yJKckSZx2KV+TkBA/Xewh5mC7hHWokZqe3gb4+nXirHPdMXzkaOSXchhehMPWjcTYKAyJD1OLX6kPUJuziRDaemmiUCw9pBxuWLa4SMhrhDwHXxFSqVO3L+wdQ+Dp5i3xOdokJNRdixVrXsaff78d/gE0y/TzT0jQ3/nis+PkQZabRMJzvh7dh0TnpszHuLh4VR8SJ4ma/SzsdyMp0Hyh8BttkU4TjzZn6XQ4355+fw4hIEU8qkCadKj5UMsycRhmBN9TiKEvXSGiLoeYoEK2bj1Ys6JADQ6QPNj3w03lOzsc8AloQ/buGsTGRSkzzPxYsbyMz8/2RMd3YFdmBUKC4iRt3YfHjeYmzXZg8cIGuS8fV19zHa6++jp1bTBhwJIQ94XZtWsnMjPSlQkydeo0tY1FbV0tcnP3Y/z4CfKrMVupvf8N37b6HHLnr7FRr195ZYFoF404bs7peOGFBerzyRQCCvyUKZORnbMP5WVVOOPMefCTRihtW5lh1dW1QkStinhILtRoWDamyV99NlZqU/wqBj+iR/OKmlF9Xb2Q1271ETxqAhRGb28vDBs2FJVVZSLk0YiMipTwTrS2NaJJTD9qXY7uSilXHX56fihSRoxBQWm2pMuRMgcS4/wwali4xKHQ2oRUKYB6yUEPNZxeidjjKTLLWbwM9xLtwAvNjT7odXB5Cb/9xQ/9UXPxRFnNh6ioLBESrsNjd1Zh+Iihqm+EQsx6sTw8pk8ypxCz7qY/jM+WGgS1jpaWZoSGhco1akvsz3GX63oGNFmE8mmEXDz1PJiGJibdGc1rilxYP/bkOM95L/voOE1BaixX9DA8ndLcbCRhG+xCgHw2XU4C8nT3xuoVe1XaTId9QpwDRpLk+yOJVVZUqjqbHywSDY9pSkquEsbFqVrjY3n3788RzTAIf73VgQdu9EBNdQmuuupqXHvt3xUhDiYMCBJ6acEL+M/DDyg1lr8B1CD4sth4VIOSf5yjwV8yeY+iZfAXTcJ5XRqFGg3p7sUJJ56sPnuTnJyiE3bimz4C3sc9mUlCZgZuyvAWyc9Dfvl68PEnH0k5PVRjnDFjhhKIF154AZMmTRQSLVXfmJo2bRpTEnOqXGkBrezXcJoOJCc21OCQENXnYxo157swz5qaGjUKx74oEhdHZEJCAuHt44Hhw4eISi8EIg+jpYWdss2ora9EU0u2PJMWnPWTUCSmpCC/OE/S5DA/kBTfg0mjwsQM6hXiYbGojYjwk3x6aN7QcdTGW54vh7A5wueJxroAIS/uG6SJx12E0t5dgZr6dOTsr0Cn1KehvhuP3VUDP59geHrpz/FQGEk0PGbfB58ln6MRMj5fki7PW6X87R3cRVBvVk8ipsmlNSWSpLpFgfdpsmH/j+4/047vmQSl4/SKOao6memkNgwniWgtzDn8Lsc0iRURybHdrvuUSCLDRsRj5jEReGPBHpUviZCkwndE0uOPBrUho5W6dkQzjOf06RjOZ0FNienw3YaHh+Kvt3Xh8dv9pL3k4r77/oPzz7/ASbiDB/2WhJ588jHcdeetqrGxgSlSkXBFPgI2CEU4UnoOSbMSinTEVw2Q53ID7+G9zhamztkB0CukdOdd/8Zvf3sxQ1Sj+yZgo+VndSksnCPiKWTY0tqOZvlVJ5Fwjo/qV5CGw8mKbKTU0BThtJKwutHc3KiEj8cMtztImuxz0KNo7LTkryvnj7CcbKjs5Cwvr5C8WjBu7Fg5LsOw4UmIjY9AoD87vt2VZtXaJuRTW4X27izRtgpw6unhCI0IR25xOURhEkLoQXxsJ46eFCC/7kI2QjjcrrVHNCB9LL4QELWfXuW8hdi01tPe4isPQBIRMtKaUi9aO/ahvqEF69YV4POFDrQ2cX2bvzKT+AyMwHFaAQnUCB3BMAqu0lKoxggo7G1tLeo+pk8ThQtBGUdrKaaDmo5vV5MOnxOJoI+AGKbDCV7zkPsYX92nGgZJx3ks0TykjbGtsHxaQ+HXLCQNaV/uHj649ubhePgOMSHt7apO1FjNujRqdawPNT12VDNfHlOrY950fOfMm8+BPzi8zjSYV2VlhZhvkbjq5nb8+2/eqKkrwvvvfYRJkyere3RdBwf6FQk9/J8HhBhuQ4C8PE4KU8Oj0nDYwNSEMDYQKS4blEMaAxuEaWAHWg5r43w/rJqpHumHv3jql40Expcol7rl15Df49qyJV2us1F+fVRUFmHu3KNw/Jx5mHfW2fLrF6n6aVpam9RCUl9ff2mYXkobYaYsE0ds6hvqhSi60CmqOH8F2RfCSW00B/z9fBEcFCimR5gagQkJ1p/n4X2VldWKwNgBylnPkVEhiIgMUNu5hoVFq4WtNAEbm+pFkrLEz8aocb1ol3RKK1pFYDgE3oPomDbMncG+BxIJCYZkI89AHg1JSGs+moCo+di7fFBX6yPP3kdIUpMS7+vpqUWXowlVtW14+uF98PGKQEs9l6RojYLvh1qc/oDiarU9ydq1a1U/FgWPWh2FmF8AIdlQQPksWkWDO7hx8sVSALkuThMD76PPMD5b3R7o6/lWfZoQh+WFUKRMXErBTnml4SgCYl31Ugm2C32s2xt9kgpnn6sOcyHmzq5u/PLiUVj6oRB8XYXSaEg+7ONheQhqPuwXIpgm02E56Zg+yZXxCwsLlBZMciJpMYxg/96EyZE4/WdteOAGu6Tfg3Xrtxy4bpHQ14TJwrxgV59Ysvgz/PLC8+ErL4Ev3lzzkoamGpdEs3d2SROzSQOyKzWZx2yhzU1dCAzpxUk/8cWYSeyD6EVFaSeGDPNHZlqLmo0aHeslL9gdu9Pt+Oy9ZuRl9yAwSBoE1XlFblpYoqTRpGfsOVDer4rW9npc8KtJyNnpLoLWrmx/fm531KhUpI4aKb/25cjO3ouGBvbzADOnz8a48RNRXFyEfTl7pQ56VIezpP1Ei+FEQP2r6nfg15Xo7u2UOvtgz+5daGquk19Y/tJyY3Z3xMXFKFIKCRLhF6GxO5rR2rUJEdH5iE2sx+crukVY3OElSkdwqB0nz2lBiD/7XqiFsH+HxxQQPlt5HnKu+n+6vSQvHyEErmPir7hTI+K7cJTL8/PEyy/uRVZmI8KDUuHo1EP0FHx2wvM98tNBFGSGcR2aOaZAGtKhUOqJmXWSstZkXaF+iFQnNzUTT0VC9I2ZxHfWRzjshNbaBn/E2JHPc+6sSC2G/zjKxzz4Q0dQW2V7EIlQ50a74nV+j573815quzGxkTjtp9F479UKFY8EwjqRgAwJmXdGMmLZWFeanSyfgd7jqFd9jojxSMgkGWpIXZ0OnHORkJq7L155phBnnHkmHn74MVVXIzeDBd87CTF514fmer5ly2aceupceTlUV42qzF8jTt4S4ZBzdv5xrZSaDCY+P//i5duNa28PQUGODZ+/74mEZBtyshhP7xGTPCwUDuShqrJLBM4NYeEemDA1EI/fXavyTUl1x00PxOOD11ux7INO+Prphkxn7+pERuZeNQrzVcFfwz/dMBaFOcDwyW3Iy/AT5wM3D+4Z4yGaSrQQiyaLnp4OaXxc7d4hmpLuSJaqi+lDUhXx4Ll6IyQCpb+phk6zNCY6Gl7e/kI2vkJ0wWrPIE4yDAmlJhSmGnCAP0fP3ISA0hGdkIOg0EwsWyu/nnYvuddNtLQunHt6s6TO52s0CCEFRUJGG/JER6e3kIK/PA9veQd+ItD6endvA2yiRa1eXYA3XyzH0JHB6G5OVVomQdKk44JLV7D/i5oONT6+f/0uHULQnLhX4Yx1MHQz0UPyFGIKOAWeG7KRgHQ7otmlTS2mybbSLelyJJGaLUfPOJKm+4e0lkRw6oESaFKRpMOU1F+pB4+5cJgExHlMprzMJywsChMmTNT3OsMJ1oWkx3MSqs6rR5llJFpOpzDtnmA75T0kL0474HtQGpfUlRoX24e7h0M06V7s2LEJq1atV8/PNY3Bgu+NhEyyfGiuWfCYL/C8887Gpo0b5ZgvkssQ9MgDtRz1iyaNyi4ERPDldnQ4cN2dwQgJt2H+A6HYsT1dXlY3UlPl11deJl808/LzDcRPf+PAG/MLkJBCAvDApFnBuOfv9SK43MYhVKm9E44qQVZ6C355SQQ+/6ALOzZp9Vx3RvKjgWsxevQYlf9/A/Pckb4NV11/mhLqluYueAe0YNbp3JLTDesWBaE0hxqEFhSWlT61El9/b74B9Mq1g0HBUP8V1Cptd5oS7kgaMgzJSUOFeILV+iauLQoKDlJzUAKD/BV523uK0NS+HpNnlSFjdxeqymgOusFXfpyPPqoVE4ZLWShyioDoSDzUnnzQIMTT3OIrGg13b+SEP/lld5Nn49mBmupmvLIgG+VlnYiKSEJXc6w8Kz2CR3Pr/fffP0AyfM/co4i/6tOnT1dhBOtPDbC8vFS1g0ObH+NxzRvLpjULahheQj50egSShKSfjjw7ud8QAN8rTSNO/qRGxT42kg/XaJGcSAqMr4bcmYL80eVy0r28f8650nOTdF8Q82M74z28Nzo64YCZRSgScfeS9lSAkgI3lOaFK5JkG9b9WXryKfsMWUYDXiNZs90axzCbjUSrTTY9f8hHnDeefPIpFWae42DCd05C5kEdLlmGseH96Y+XY9EHC02o+sVhw+Ivfqf8arE/qEc1HHbUduOup8Pw0hNVKMjtlBcEnHhWEKqLEsWIGKZmIHMkgXmyAaYMjcaUuXlCKq0YPtob0TEBePi2FvkFC1IjFVSB+evE6fGNjXUIDKvGz34fKnn74T83NcDTW8/P4GZhhYXlh62HAfO86s9XYfOWTSguKXESjJSdjU3IJSi0C6f9vhM/vdyGuspepH/uixVvCykVSIMX4eUm9GpBpKQTGBQompIbHPZ21THNtqZ/k5kPtTSpnzcbqBf8xATz9/NXG55xgl9EZDhCgrUfHCamCPYgKmEvem3l2LjZX32ux9fXTcwIB047oQOBqluBaStRRHunF+obfNDZESvmpI8Igwi6mxc8vLrQJr/IH3ywG2nrWtFU74aEmNFSDj9VPr5LbvHByZp8fzynO+aYYw6YIwSFn1MI2NlqzO0DkEOaRyQepqFHkPReSVpLYJ215mMmK/KYd/F5U5BJPhR09sM1N+vJiloj0Qt3KfzULox2orUhtkX9jFkeRWxO+eaPobs8c+ZFEmQ+vIV7O40aNVbdq+LJQ/CWZzFqUjM2reqVNhao0tfExW139cb6PGYZ2UHN56M1pV5EJhZJGxSzODAe0+dWo66mB2mitXa1iRba1CrhyWJ678TKVWsVyfPewYjvhISYxH8jHnOND3HevFOxfVuaU+vhvBOG0+TgFpbalieoBc04zgNTjuIQcA/eerEG3iI80i5EYwEmz/ZFRGgUtq2NlF/bJvXi2WcwaXY7WtpKMHSUCKuvP56826FmB9PepmrOzlGjNUXHhuHoU+tRUym/1sf4Y9PKXqxfplVkjmrt2Zur+ncOBe/lxl9XX321avicYEhBkkoqYeCvLo/lvwJP3T16ccovunDpP+3wDOd3vHpRU+SBxfP9sPYjLbBdnSReMSVEgLmQMVB+CR2OTiHNavE7pP4e8PHlKIyP2lwsMCgA4RF+GDLMQ7Q+u5BLMPLz8jB2chei48qRlTUC6Rll8PX2QXiIEPSwTkydwO0pPMFJ0i2tonV2c6ic3wzjRlohQjCcFwR89FE2dmZWInd3N2rLRVMVrY4CpomG2qIeldIjd3rnRa55Ivh8+Iyzs/dJ2RslRGssvN+0EZrXinjkWVPD0f0qJDKdriYg/jDRp0aitRKC5ntMTLQScr5PDu1TsCnsJBySkNlBQJ/ruUJ0qi1KGnyuSvtRxMP6aAbieyQBsZ7Mk2XgIAjL7u8fjGHDhh+oA9tsYKCXmvoQEqQXrLI8nDuWnJys4hAMZ77mx2TPnj1Km2KbpOvplh+fbt0/xLRJWHScvHreeefj2muvU+E6DSdTDiJ8ZyR0OJhw+nwRt992M556+gnnD45+8SQjTotnA+GoBZtBRwf7fALw6F3URGiOSWz5EfjZ70LF9HDDysWNIoA2EUg3HH96CD58zY4zLvDGrOM9EBPnI/f0YOd2O9Yuq0N5/jBkbGmWME1ufIn6F4XEJ+abny9CYndj2lGBmDIrBL87o0q0Cy8hx2489+x8/PQcfkmiD7yfn1PhZDIzqsE62EXoqGVxugDn5lCtJw73aHipW0ggaXQPZs+zY+rxdgRH9aKpFije54bCnUIKNSKAoppXltnQWOMlZqUPfINrERrVjchwX8nXH8NTIxAWIVpUSCf8/Nvh5xUgz1Iaq3uT0mi2p/mhod6BoABPIQkPxMZyjhUFWw93s0eku9tLzgNEG/LExx/nYcPqCiEeB9qFJFkvtnk+Jz4v1p3CyFXpvJ9CRUIkSagYcp33cHSOGo0xgQz5cL4WyYGaDvuvtNbDvh1qVVoTNqRjCEiH6WUao0aNUsfUbjhLmhoYf7i4JowkpMnGdVjehYD4A0cNSQjFW0i+tbVZfgRZaF0P7VhLVRHVNlkP1YEtgeyLDAoKRUoKF+jynm5MPqYGeVnR8HSPkB+fLrV0pri4+MAIFs1RkjSfiylfVlaWqjfDjHZkNCRjnjGcWqO7vMsPP/xM3aeeLQsoMP5gwbciIf0yvqgBmXA2BHPO48SEaNWoyPh8yfxWFu1vPng13C7x+IXQ6+8JxJblw3DnrU/g0UcfUWus6hvK4eFdg4BgeXmBHjjvIu55LII8zBvBoR6orXIgMtYXmz5Lxoal0ZJ/LxoauTlXi2q4BIfMyyqypUE0w8e/GyGh7mK+uCNU3IgxPqJBBODKc2qkEVCrcsO5512Ap556Vt1LDeeBBx7Ap599qmYpU3i4Nwy1IDYS1o/CwxGeDolr6ixNR92vNKVDcSBIX+22C1l79iJ2qAOJI7sRk8ztHYSUW3Xn7LARIaL5yLPz4GiO3CFkR0nipEQfT3eEBfFLGT3oRicczUnYubMBXjZfqY+3qmNomB1ent2i7XiI74eSinYsXlyMtUtaUZJLLUEahCJoqGkS7EDnc2BdWDf2QTEOTUjWiu+Qda+oqhFzMEiE1kMJrJcIr68IFK9xBjiLqvs29Ab7bAOsjxEsps131Ec+mhToc+Y7tUKmRUHesYP7RYu2Kefqh0vazsFaUF8HtD7X4dRslXkmz4zXOVFRVUbKZn4MWU/Wl2ViFwHbJ0do9X29QighouHozmHX58K2sHPnTlUOEokhTZILtW+SkZkVzgm3vG4cwTpz2129gl5+EOTHbH/uXqRtTVfXTZlMnjweTPjaJOT6EA691fWcx67n27dvw0knHw8/H18lctR+lKrLxiMNRvmOXtFm3OHjFYfnnlwlDS4d9913n/qF4Wxk5hseHokZc3ox88RqBARJQ3H3RsbaiSjKDkNbRwMK8gtUZ+jhwEbAF+/vFyy/hp5obSuDm08pUka6YfQEP4weH4hLz65RHwCkuXDJpVeqr0yw0VPjYX34S0cTg1XTDZ4domw43KdGDwnzl1l9D0yI1TwH13ajngvPKbFOAuIfdcRrhPqF1kSmCU7qHuuGU37pDX8hYn1N30MtkdoKOzTZrsMCRNh7QlElJOPR66+0qOgYdjy3Y8PmCmzZ0ILCvTa0iqVEYZVm7tQAnNnLH9Zt+IgRmD17NtpbW4TQm9DU2IhdWbtUnxfrwPlM1DAam5qFLDXJUFD4bjmhkOdcUkGzhoLODOiTgPoIRzuGmThccjJmzFgpgzaf+Mwp5Iyjn4eriUWfJKTfhfoxE988NzqSCLUwNamVWqqUneHyV9dboARc/qlBAAkkGfPTRCynTocExZnoqVIvLgXSd9IkzMnJUUSk6+utyqU+HCBaH6dNsDwkKPYPkYxYX6bLPLnPuN6ehN9LG6Y0p8rKcrz9zntqhM88H5aZ9wxGfGUSYrRDGdjcaq7Rdw0zx3x4Z511OrZu3SxnIkAS7CZCYx4uO6PZABwixA8uiMaD/xeIjq4mdU01Fmc6/BX18vLF7BPsCAsPRnPldOTs34PCgkL1Qg8t33+DSZf3Ue339Q1EYrI7du4oE20jTARhhFOAPFVDYcOimmxUaW4GxlnLFAaCRMVfv075ZeZ8FAoMGyh/1Tjsz19S5sequBaT9Xb+50M78BxVG2d8dYURJB9pqD5+vZh2gmhqNJHknM9SqgL+sHc72MfDfjMbjjk+HB1tvdif3Y69O9vQKKZeR5sNne1yn5Af8zFO50UNR4hH6n3GGWeod2Y0jHfffUfNbOaz4HPTfWo0UTSpU/D0u9E+45FgtImjf8GN4BniUWHUhhTx6F0DZs8+Su6l0PO9cyfIGmzYsF7F1UTAd+Y6SVX3+7AcRuMx92qfcTVZ0Vxm/RimnrPkS/JSz1vCSAQM57MgEZEQTXn57lTaki9Hr3592Rhk725HxrbyA/Vjvfkc+MxIJMHB4Tjv4go8ez+X7fAbbXqNIPNnfD5DlnH46CD8+g91ePLuIKRv34NTTzkN/773fkVoOn9NVnSDFf+ThHhZvSiXaIeem2NXXzcYLXhsdLfddjOefvpJda+nvFiqurrhS6PmlgjSQGISbfj1lZF462luG9Gl7vOUl8vG2tRcjaDwSqSMcmDchAR8/vYQFBXnqpf/TcBysADcFiM2NgZ603mtHvMSfz3V1yVEyxkzpQVjplaJthWPjI1h2Jett99gA6G6zcalBVOboBztahPyIQmx8ZCIGJfCyaUYRkPidTZuVRSBohw+OzZ4p6+EQtLg3Bc+XcZldF738KQA8Hnzfeg6MW9+GFF/QsYZmfc5iYfkyHzkTKXLOg8fPhwnnHCi6sugELEk7733vvp6BU0iVSYRGBIAE2QYiZv1MY7aD+fWsJ7MR/ftkHB0XObLYyNQjMN0OZIWHR2j0ua5IRju+bx3715n3n1tSR+zzq7xtQbkSkQmriYhuxqmVwtySU6sh6Th68dPI7UohZThukzOznc55rkhAXWDgITn7ROEp96Jw81/4JdK6qRemmCZJxEdHa1MMWnduPDPe3HP30IQFcU9r93lB01r9OzEv/wfDaiv9cATd3aitb0G11zzN/kBmKfu5TNlfNMmBzO+tiZ0aHSemzD6fPHEoQ2HjSElOV4erpCPvFT2HygBlLhKlZYkRo6zIXGYJ/amRaOhJR8xSR1iJvlg8vRAlBZ1Y+lH9YiI8ISt83jk5u470KC/CigAHNr1F/WYoyvskOY5P0+sVAonqNFMmDBBiM8Ts04uRk15iJCBD4aPL0Hp/qEYNX0H9qePR1hMLXLSk5EpmlNDY40iFENGbDj8JWMY1W+ahywnhYECSY3KjNKx0RsC4/IOzpxmg6cWxvu0qaHXn0kUFY/OCJqTYzRc3o8SIufzYRD5SA9zs2F7iOqfgrlz56qyUFMgPvroI7U1CcF7+MwoDCQeQj9vTTBGQPg+NcloAnI1segYrvt3mIZ23Afo5JNPPtBWmBePtQbTg+XLlwu5c0vbvvaj45r6aWfuM0SkjzUJ6fj8odBLWNg31eo009UzpKYj5WOZ29qFiCSxA+1b/vM6n6Gqo5r3o8vA61xFn5CYgkde98FTd/tiV3q1816+I04IjVKjhYSbew/CE7KQk5Go5qjZHS249PoGIcUe/Ocmf+zdk46UoSm49da7RPseptbO8YeV+f5Y8F9J6KAX4wLXc3PMl2/iu74w43g9WUiID5jnavGgvDAem/h+Ad24/8VI7MmUxtLjjvder0NTvR1JKR5CRr5ITPFE1qaJyMqsRrs0qi97USwDhYf9FBQyajMSpISN4fwV0kPLgaoRkni4iJDrsdg5KCnItSCMHTsc0+aWIi5FzC6HG6qKY1GeOxyePp3wD65He1Mgxh29BWsWHYuOdq6oL1JzlqgdMU2WgxPOWEeabwznsdbe9CgRhYebr1N4OUubZo+JR0ehN8JoNAk+Sw7lSyD/q9E4mmUsN4VHzfSlqSP5G0dhZPozZkxHZCQXiWot6JNPPlYah/pBkHgM4zNjfipFCVPpis+yGI3GEJEmnT7yMZqDq+P9rC/T5G4C3Exfp6vLbzQZtoH3339P+RRo8VQcnmswvr5Pg9fMDx7JR4fp8sqRJM50ubEbN5rjs2G9ST6KPKWsbA+cXFhVWa60cjVtxJmf+nqGpKV+wJTm3ntguJ4/nF6e/rjsr+Nw1q+qcN8/3ZGTxWF8P2WWsW2p9ydNtKR0LwL84jFuUiBSJ1fjjae9kJefpX4Y4hMT8dKC19SPltklQT+bHw++kiZ0aBSeG9d3Tl8TEY/1izQEo+NxD6CpUycqTYS/jB40DeR5K01A/nFk7MYHQ/DI3SUIi3BHbKIH4hI8MXKMr2hCHljzYRz8A/lJ4vIDjZ2gz3M2Jgq4+SWhecFRB14nGRAUcmosRx99tOrs5n2MZ148hZEdjfwYoN4sXQtl6shUJAztwtTjc9HeEgi/oCZkrJkqJCkCK3WkGUPi4d4+vIfPgX1G7Ixk+mxcdIxDoqKGxMaakBAvGk8r+LlmXSfeqwnc/KKTPHnOdE05tYDrY17TviENDabHkSXmwV9m5hcWFopFixYe0HiUUEo8TZYMYd5MQ/+gMB9DWDw2BMQZ2H1EpMtt4minUleOx7x+2mmnq7K6lpuOREGTdeHC91UaJlw7FVMd63v66kiPZeM1hvE9MJaO26veb5MQPCNKCqqN8RmwY9nUg21GTY5kvnKd+223t4lmJCnw2TMndsBTc+eMeqbBBcW6TXNApVvN0k9OGS7neta2IRI+B7YntgNqR+np29Dc0gQvSYvdAE89/bwy+Uk+7E/kc/wx4n9qQgZaMJwnAnONvhEac50vj+f8hesL10LFBjhixFD1cvnrqRakStiBtWHdvXhmYSQ+frcSYyf6obbKG++9EICwcM6pCFErr6nh8EVrodBkw8ZFjYfhfKH8JeI+O2ZIlNdpHjEuGwQFm/fzF4imCYmBZWUjMo2cDYijMjSRqEqzkTCdUaNGIzbeF2OmFzi3sxATzKMHaWuiUVXBDcqMeq4fiNJcnI6mFeeUkIyYLgVQ/+r3PVzexyKYcphrLC/j6nAt6Ozr0EsK9HWWj9/cIvnS7CEhU7tbtvRzRXSmA5akECDaHjUkXU4tyAZMi+d8dge7Pg3IPH/6xvEenY4pe7e87xEYKSSuNSn9w0HottGrRiBXrlyh7jNhukw6jiv60lfVcF6n0/03HOIuk3dO7UeXQepFgpR8OStd18EQ6eE0N32dfYL8sauurlDvTS3lUPe5q746LvFQ3yIT8EeUuySMHTtRPW++Y35EkblzUINl4OLluroatZfVH//4F/VMSEBsp64/gj9GfIGEvuzlHy6cpEEwzNVpEtKCoeOYRqUbGR/48ccfo74owclg3CFQvwT9q8j5MhdfE4jSkja8Pb9R7ZEzOnWCkAi3Je1UQkVtio2GpGM2juJMVZKJ68gCGw1B0mE8Cinv+fnPf+7ckTBHDacTjMuGoftiHEo7MI2emg7nqJDI2HHIcrLxsDEFBYYhLLoBWzfSFKtV4a7PgmmZkSaW0/WcDdzE1e1QN0bmqc0UicdNzhxd6pdedaryuji5Rd3DX+cDb0XOmSfJiZ+MliRUJA5Pe3h5w9eHE+lYJwaTEPrIR9eVRKI1Fz5fPhP9LPtIyBCQceYZGbAuqiCSNr+ZrjVTvgsd18Sh27hxo2gfpRKuf6Rc25SGLiuhnxGJ1kuZy0yXYSwXV6Ln7c9VP2pBItgc0DAIC9ef0GHeLC+1Hj0sromFIEnpHHUers+I97BcJPFycdyXm3kyPbZz/iBw5b5+Djo99idxNI7tJClxCH538aWYPm26+oFk++SPHQmTz9b12f0Y4SQhNghniBN86PohO1/NYXxzbBoO/UPD+44ZrsnJNDaaZyefNFdehr80nq4DL5sNgJpRe5sdV/wjBJNnemD14h7s25aKkanJag4G9yPm7FOq8UYrMqRjfIZR2Plrw5fPl37aaaeqPDgHiYQyd+7xanHhkiWfq+n/Zh4Hwe9vMX06Eo9Jk/dxgzL6Jj9DfK4NinUnyTA/EgrrrUdwTAdqX7iKL+dddv1dLLWans+Jz0+SZL4SQ6XPeykxJAq2efYHqRSYtRyoe9Sp1niUpsS8JX1uvu7pqb91rgmnT9j6fN0Pwrpp10foNMMMQekyaeh663bEtNnJylE33ueqtfJ6ZmamWtLBe1T1FAHJ3Uqg+9ocyYbmJJ8H96Jmnx3vnTx5ikrz4w8/VMP4Qi3w9etVJnxjnY/6si07XDhiFy+mqPPp6LpI2dm/Y8qjSIP1Fcfnptov3we1NgnT9TK+BuPoZ6SfA39MOAObe0VTG+ePJFfNJyYmKvOXYSQd/jjRsS2SFF2f348ZQkLy6PU7UnA9US9EnevGpX193ZxrctFxzLHrfX1hfeRDQaRPlZeqK9Xxiy+5CK2ikbDjjy+f13ulcXJ6DEd5Wls6MXKsJ3ocIeho9wE/k8uGoBtyX57GcUibHxTkokN+PoWjDmw0xIQJ41VjPvvss7F69Roce+yxaj0P+4v+9Kc/4oknnlR9KHqIWk+QM79cJDWzKJFaFUe5+CkfXR+7CiNMoz20jIxnnDweKSOXe4jmJYJGqOck8XgPO0nlLkUyikjkOhsun48yYVX6YtaKYHEbWxVPQtXXW50aFmHEh8+R8RlMIvP3pzbBzxHpHxymbaxUhVEAAP/0SURBVMprzBIluC5O5a9IyAgmfZ0+jznRkAJIkuAIH4mE2iafL8mXabLifR3M+mb1PAT8egjNVJoxHKXcuTNT3l+s+jjA++++i62btyridYi2fMKpDowc1Y2ERBs++9ANG9Zz21gt8NSEOOpk6qUWSTuJ1PVH60C9JW8+Hz4zXUddT1Nn81wMTDjT4Ds35MIfPDqWgecM5w8UHeNZ5PNF2OTl65YqMI22z6fmog4FbDh913h+KAERujFpYeM1XtZmhfn1d04eEwLiLxz3eqGJpWcc27F161Z89NEipV7rhuOuhkTZAajSZ5kkL450KAFVQqCakLxc3UhYbp7zjC88LDxKXr6PIg9qN1w8yPKxPGxMF174CzELNikz7Mwzz8T69evVVzJ/+ctfYe3aNaoPp6AgX2lEbGAE02I6bNCsJ/uq2OHNNE0Yy2X8Q9He3ix171D9C6wH72M8/lLz+fE+Q0Y0H5gE62KePlPkJE8SD58Fnz81HZ2T/JX/6h3wUZAwJK0Dz0vS4aMyph3JIjRUf9OMmoHpu+lzfcJoTCrj+Axo5nKiIgWS/XXsS8nPL1DvU5Gls9D6/ehnwrTYDsaMGaPS4IJgbsvCeVTsyzv99DOQviMDH33wAfi5o65OIDq2B6ed1Y2pM3qwfLENlZVuosX2YtdON+xMd4OfvztCxfQiCcaJWc08TL+P0cj0NAU5l/qomdzi89hdhbN+1JI4usqV/Po+Xe8+MjLnvEZioWPaJBySDB3Pjc/rJh0LX8RBJMRGy4fMRkJnwgh9znB1eiBOX7gr8fQds2HTkXRIQGyY7Behb47pSER0/GKm/lgdv+Olt0HltP3ly5agqKQQnm7y6+WuhY5l9eKXHaShSWZy7i4N0V+EIkaZT7zump8mQoeYXNxMTGz1pCSl8bB8bFQEzQiugN62bZvqzyD5cCRj6dKlSjjYT8QGxfLRLOQvnqkrF1SyrMyXcb4Im9SxVQSqXfLkpEBqJFo7kNsPQJ6gU9vRv8wkYqZJESYhkkSo7XSJEEtUFYfX+XzV/RLG6+yTiI1NkGuaNPXcpA61MJPlk7ekSInpMw2OAEVFJ6hn20c2fWTEzMJFyGkiUbhIThQwrpdj/x6fMcNUoVQ5TPvQ4HPm8Dx3nczJ2ac0BZ5zigA3/PcSwX/rjTdQUVaOGCGSyMgYZO3OxD9v7sb6tTYkJPWIiQ688waHy0nOHLnShBAp2u7Y8eMUESiykTA10VVIRY2aStqspyYGkounuu4p1zkPSJOKvo/mmiYrV+2vj4j47Fwd06Rv4ptj4+tnZ+HL4EJCJI6+BqMbjz7X4WxQPNMNi47h5lhrTRTyPnODv3RseNRidIesIR49AY/HvEZiIEnpuDqM9xqn+1GYhp5ZbfJkGH3GYX5Mj0TGvEhmfeSmv+qgyUinxbIyHw7F06eGxKFSpkPVebw06OLiEjWU/9prr6mGTZMiLi5OXWd/EAmI9zA9Os7voRlBjYoN0xVdXe2KfFhGKb2YmaJ1SOOkoJtnylEcLrngc1XaCMlJSMIh9Sa4xk49Y4c22Qz0pl12eHi5iUYThAC/MASHRKrXpwRShIHlZZkOPDu5p6ysREzOQiW45A4KHjUzCr+naI6MRzI3E+goTPS5V3ZVVbV6lka7UdVQNCl/xVN5SFp8VhwZ4+RDmllDhw5XxM6+Em6LsWLZcuzJ2q3KyPfI9Wr8WOSi99/Cz3/lJfdw5b8Nq5a5o6aandKaENjpPmHSRDHFEiQvbR5prUcPuZvpGt7U0IRUGEbyURqO+CQlPhvzfA4lDuOYF53ruYljjk0cvksTj8cMs/C/cZAmRLDxaKHgsdGC+sIN8RCGbEgM5liThisBkVT0+h4KIB3DeQ+3ddCTzJgeCUyfs7/ApMcy6OO+uDrclEWTiSYynb4ZAqf5pLUrbi7V6jzWpNRXDj1Nn2XkQlmmRaGjM/mYRsV+JGpPFFpTP2pD9Jk2R+Z4TK2D1ykELFdHO78W0cGnp8pM7YMmFKEfK/Ngo5UGzJ93OWd+HdR65B9HfPQz18+Fd3baOxEdHYHoyKHw9AEmH9WA48/sQtyQHmRt78QD13ObD/11B8pCWVmFMlOYDtOmz3ozvcqqChQV5EreIlBKeGyYOesYJbCsOzUoTTp6NrgmHU08LBZ9akz6GteBhSnyXrZsGUaPHi2aaTQWL/4Up512htKYPlq4SJmOzJ9zdv581VVCMDWYd/ZZOFPMMGpaJ540FJs370Z9rX5W7LRPlbTGjBt7IB/6aiG0kArryefN9PjdMx8xC3muyIdzgaRumqBIOvSpAXF+EInEaEIkEE0wrJ8hGB4zzBzTN8fmnHANs/DVcWCI3ukdgD6nkPNY97EwrI8wjOZDAtCko4mFYUaz0ZoMG7qOpzUXI9wqCxcc/O54wjg6Up+vy9OXhi4L86EzpheJR5t2enc7kpD2Odql93imY1ympfNiY3MTQulSfUIsL0mGJhvjpKenKxJivxDPKZxcJ2SIx2zXwHIx7e5uan96QSuroxqnqoaui+rzkX+6L0IESy6zIbPcrD0/8EdtSfWdSZmkeIiPj0NM5AhMmVODC//QjsytPVj0sj8Kc3rV531I1BQ0019FQfTwK0BzbawIaJ8mRKGl397uQEN9BfLy9qswPauYAsjPMkdJPTVpacFjqVhWltNM9OMAgRZKPvs5c+aoWdjUEDk7esmSxaI9JmDY0KF447XXFYHz44VnnX22mFZt6jPYs2bNxvznX5Br+uupzI87EsQlxGLGrJkI4pQIebeqXCQIyYv50rHMxukOYJKR7hBXdRciYTxuds/+NjVTmiYYzyUt43S/UF//T1+d+4iHMD7BcDpzbOGb4QvzhIiDgzRZ6LA+7YO+IR0KPxuPdn3EY67zXt2YmQ7P9cszzrxY1zDjdDjvU4cqLVMOTURGE9KOAksCJAkYM4ybcJF4SBoc5m1ublGkwXOGG+JiWZm25ChlYoNzV6ZVXl6+0oz4K87hVxIP68g0aJKxnIzHdFT5xDW3NEre7SI8dj0XRQXrSigzTOWjf811XTmXSeojdeqQdDgyRk2I24lycS21Ok6YjEgsQHxKB96f74OqavbDaO2Ez5CCRcFjGXnMuTSJw5rR3lmJkpw4JYispxJOd08kj6nGBZd2IHunG958KgqZGZvgJcLLtKgVkFy8vQNUefkNLqVxcK6RHz/3zBnGuk7mXR999DGi8XwmJleKEHeEmlfF/h/OWt4lWuT9Dz6ItWvWIDIqCm++/jrChKiKC4sUMTENmlgzZ81C4pAh8hx0Px3zZnlM/RjG8pNwtC/kw1E4OddkpCeyGmdMJ1df10+PjJlzXlP5SZjJj8eE8V1xuDAL3wyHJaGDoUlIHTkP+hqedn0EpM0b7etj3sL4+p25Egxf9MEvnHEY7hpXHYnfV0z9S+5aBq196TxJSIZU6LRZ1iZOa0QkHpIQ53VwkiKXTFBLMqYb7zHpE8ybpLZ/f64QW7sSGPYfMV+t7eh+D6Zl7mturldxSShqyw1JivGpZZBcqOZw5E9pHZKH3lGSw87m+TkQHZMgWlicKhfTZCcuy8KFt1yjxpngjMtnR0EyQkatjcLHDnSWTWQS8M5Fc3WiyoPxSKBcK0dymzTTUzQqIepmdzz4jxDszd6mhJraGckzwD9UPRNDBkybWgbNHJ7zR4DPh7seZmZmKC1x4sSJSEvbqkhw7OixeO/ddzFv3lnyrJuEhNYqsmDF2XlO82r02DGKUHT5jEnk1GBEI9P9OWa0SW96z2duNCCOzJEcaXZx6gbJ1jwPQzz0TTujb455zZybMDrC+Ba+X3wFEjoYJjp9OgqC8TXxmA7jPgIizMs1L/pQvy+OOjpwrn2m05eWHKlz17yZnyEjYw6aKQDcZMyMurW2umpE/C47iYiOxESy4tcRuNOj1u5MnpzLxOUYzIuT8OhTOElsJAj6DCMBdXa0qbKY2bjs7FX1pDkjyXErE46Rs//FLqTJ+7idCePw+Y2fMEWF8Zz5kzRIrBQ4JYwihHv37FFl53WG0XEeEx2JQD/LbjQ0VcDPJ0rFYxg715ke06YAhoSE49RzbTjnoh689awXVi9pR011pZN0SHrBqp7mnRjoV8P3xwMbjjnmaLXpPffkJiExH3ZqjxESeku0HubH5xkTG4MJkyfJNc5G7yNQTTg08UgqPNakc6CDWZGNkA81HZpaQkbaHCQx6TR4D31DPtqxfek2Rsfy6h/Ag9uf8VWtnL6FHwZfm4RcYW6lT0fB0ccHExDBF/vf3DcB8yNM/roMmggpaHRs+BRg46hZ0FH7oUakXaPT19tuaDPNaEY6DZITzTIecwifjZbpk3yMgLW2Nqr9aUhgIsVSLz0srbQe1fBZV16i+q/7nlhmEqVcES0mEvEJSapOfCauz495sDz0qY1R2KjNmGfHfKgFMZykyLLV1zcoYSfMbHADps17KdgpQxNw0dXlGDYyGNdc6Iuc3B3wV3m4IzgkTMjb2TEujvkzD5pOug9Gm0Xx8QkoKioQsvBBXFys6sjminIuAuaOjFFiwmpS0H1JmjR0hzIJyGg0hnDMREftdB6GdMy9TE8vLNWEY8pGn3Wjb44J+sYdeu4aZuGHxbciIVeYZIxPgnB9oYd7yd/FC3ctPo+NY/50FE6aaHqUTo+c6U5prRWRREg+hoQoqPq4WWlLhozoOAGPBMVhegoKNQQ6XuvpsaOhvhbcOEuaNHU1ZY5R6KRkuoDiq8lxIij6Hm7+TpLjModU1eldV1cPR28xYoZ0I39XNCIi/TD1uCZExtfgs3cdaKkdIs9Nf2SQZdD1c35qSPJzFTqeM5xkZTQDozUdeuzvF6g+qkitQtc1T0y+AiQmJAtpkiz6TDASKOtAAmBnrjqmNkIzSp0zzb4+KqZPglEjUsqcYrjTjFIko0nnYBNLh5s06DNv4ytz0U0Tj3Gst/EPdYTxXeEadrjrFr5/fGck5IovS/L7f8kkIOeRHGinzTQKpNGOjFZEMiLJaPOMmhHNM5IQfWpH7DeiZqTJqKamVq1XM5MUSQCK7CSPqspSRUgkHqmoypfmFo/V4kgpFwWHjkPuioC6dHli4xLB3QUpQBREjhI5HDa0tlWJZuUmJpZe68X5QZ7+pagq5cZsgSo+BZzXKKgkJhICz1le1o9hrBPzoQZlSIHPhuU3zggvBZ/PJmtXutSnC2PGTlRhJFZWh/HY50IyIIHo4W4XzUaIRU/20475GUIxvnZ6JKtPy+E1+pp4jGMaLK+pKx3LacprzEFz7trGXI8NDg3jczhcPAs/HL4XEuovMFWjr8jC6XSfEc00M0ubRGRMNN1hTcHtI6Q+M41LM+iYJoWX6GhvRUVlmTpnc2Ye1IQoGOyIViNNbuyMdld7UFMx4pIL+ly4GxIagYT4xAPCRsEjSEgEw0giJDmVtssrUwQhQkRyM6OEBLUUfvGCe9kwHRKLqb95HiTngOAuDB3VJCTai+LsEISGhai8MtK3KmI4ds5cFVf10QgpGE1HazVaS2F5DWEwLx6zXMY3ppUrCZFsmI7WsPrS0Y7Poc/EMo71NI7nhCEQ4xOuxxb6PwY1CRmYKtKno6BqIezrL9JakTHPdEc1O35dyYjmGmdFs5Ob1+lIDNSC2oSg1PfGmEePWnWrJsKJRChNSM9+1luK6LVwetIhv282YvgE3PxkPW64ohPNDdwjmhMduRWtXoxJATUCSbDczMcIm7lmCMjUzZAY4ymCEu2K99ntYv6Na4bNXTS7LfzIou5jYj68XlpaIq5IiDEB48ZrTciUw5VweE7HfOgbguEqfWNmmTh0mmx4r76f5yy7qzOEQ8dy05l6G9+VZFyPLQxM/ChIyMBUlb7RCIyGYfqLaMaQiDh0rzuqm0XzIQk1KV8TkiElTUQFBfuVNqUWozJtISOSEGmHpokRKk44VEsvSBLimHd8/FD88gohC7cWPPcA5zS1qLIxPgWV6VE4aUqxL8oIJomTpgiJiuA9BuY6hZz3U2vp6OA+1p5SedZbBNdGItZTA5gP82B8lil9R5qUpxdnn3WuIhiOthmiYZ8OzUVNOEbD0bsV0jcmnyEbpsn82TfWN/z+RbI51Cd4TJhzwvXYwuDAj4qEDEyV6VN46UhC7CSmeUYiMn1FJBkSTn19nSIgbY7Rb1Dh1Iyys/dI/Fa1cRjBmdC6P0jPB2JnNImHAsRZ0LqfigTViwmTJuO+V6rxu5N9UF6utw4xwumqKZAIzMRIlpEkwzAOyVOLcxVO1ovnpp6HEpS5Tse0SShG+EnImzauxeTJUzF12nSVBxfwGuLhnjkkGpIPjzUZ6ZEy+rrMJFBddlMHUyeTL49NeYwjTLiBCbcwePGjJCGiT0DpazKiFkAy0uaZnuSotR2tDZFwuBCTQ98kIZ6TlDIz09HS2qyWFpBgmJbq0+CQPIVPBImaD7OktkSSYh4RkVE445wYnHxuM266IgBt7XrPa0M8FGrO1KYg0ryiYxlJQiQLXmfHMwnAmGi8bkimqqoSFZWValIgr7Ou1Eo4dB4YyPlEeoMzajGMz9HCkpICRSKXX/4HRSBM35AQSdCcG81Hazq6U5nHLD+dK+G4OuJQ3+DQcws/DvxoSYgwVadPR/KgsFLANRHp0TPTH0QiokbEzl7tNAllpG9HdQ2/i87O5l4hHC45EGFUZKI1ALtT02KWihR67RiSlIor/2kTE6wdbzwRLPfpJRic7WxmPCtitPOT1rUHNCFDmDymo+lD0mOZeY3kRPMwOztH1c8IN80h0x+TNCQGf7y5Dlwwe/sf/ZGbn6mIhHtT/+tfN6kyk6xIOGYSJAmIJpjRhHhsNJ3DEc+hOFyYBQsH674/MhihMEJDIaKjQFGwqWFQ4Cj85jNB3NuajloEiYLCGRwSckAAVXq0wxTBOfudOHlRdUOrKxJXx6MW4u7ZgaJcbrvqrVa5c64Q0yVhwa0ZYQlZomXpTxFR2JkHSYaO5eQ5NRySD89JCiRDpmG2pGW4qUOQlHvarATc/UKLlMUTd14ViLyCTDXyRWK544671b1cABsZGa3WyXH6QKRobVzdTs2Ms6KZNtPk8+FzMmREdygZGWfBwuHwo9aEDIwmJEcHBJrD+GbJh+mspkbEETOaYtSE+EkZmmScjbxxwxql0VDLcfQ6lAmm+0bYuaw5idoLh8hISuwTmjBhigg0v3OmQTOLAtzTY8MpP8vD8/f5IylZbylCUJC5NIJlpbBzR0NqJ4GBwUgclYvta8IQHhGoyqsJ1Ad5+QXKBCRJBPiH4PSfd+Knv7Zj4SvueG+BA4UF2WoZCM2zf//7QSmvXv6hTTb2Q+ntQOiYBjudWSdD2BbBWPi2cL9V4Dz+TkABGYiN0pS5j5D6wH4eggRlyMrEoU8B5Qp7aiwMVp3Q6pozXYbJP5pXvMBRuNRRY9RXIWjy0Yyi9qJIShAeKaacfwk6GlKU1kRhZ5xt29LUsdFuqI0oYvD0QXRiI/ZmOhASGqTiMF2ahFFR3MoWSB0biAdf7cKIsZ34ywVBWPLRfiHQGknHXW2revMtdyjy4V5A1HS4FQc1IppnXDRrOp5N3q4kZMHCt8G31oS+7PaB1DhdCYWEQ18vhmVHtZ7UyFX47GfRw/ecQ6RHyBoa9ORF+tyydNWq5QfqroVUTxzstOtJipwf5BDCiU9IVp8Xcu1IpnD3dNsw9+xGLHq9DQlxw9R1ps+Z2q4ERJ/mG8mBROHh3YRzLymScnVj45JgFOZwNb1eZ0YSufAve7D47TDs2NSB/LxsteKcZfvLVdfg2DnHK4LRWlWApNlnYpm86FhG4yxY+K7wjUjoq9wykBqqqQ99bfoYk0x3AFNL4RIG7k9ktgTRRGQ6rBucxy1Yv36tmEzbFeFwgqLahEueBQmNQ/W8n2RCU2/atNlyTWWt4O3bicTUUmRtSkZQsK+KRxPQLFRlWeiMaURzTJOMn5CEXhDLWdlevh1IHJ2DbSuTlFnF+MT6dauV5kPHPX0effQplS7NrpCQYEnLT6XlanIZ8iEG0ju1MHDwX0noq5DNl2GgNFhXAjLOlYQOjFCp0S29WJWmDomoj4waD2hHJCMev/zyi2pJhto4XQiCX+zkTGk+l64uB7itB/d5njZtlsqTeRAkF4KjXZ1dbaJF+UlZ9Fa0hoSYP+cwcZ9mdjYbrYXlYfokj8aGVnkJDqem5KeG6wvyc9S6r0ceeVKtrue9YWHh6pidzGZWs17tb/X3WPhh8JU1oa8YTWGgERBJh4c81/N8NBFR8DUZ9REAR620VvRFE41aC+cUmQ7sysoKvPXW63qoXjQLPhaad0YT4kRGzkcaNXqs2jWR4LPr7nHgsn9WYMwEL4hyIpoKv6HfCze7B5rabPDy7sF/bq1G7q44IQ0v1ZdD8iBJGuLglibsNC8tLVb7G5HUbrrpNgxJHgKO7nGUiyNgJClXzce8u4HyDi0MfPxPEuJlNkhX/7/BNW5/hWsd9LEhIT2hkOckH+3McbciIO1rrYidxSQjTUiajDjBsbFRExF3EuQEQPbpfPDBe+D3syjoNJs8PEXT6eCOhVwLRrOvW20Iz2+WM11ufZqUOFQ0IX8hsC74BXXCy6ddiItE5o3yIv2szaxlEiXrUltbrSYc9vCjAfIvJTkFl1z6B9XhzM8ZsR+KxEPSMcRDn2n153dmYfDia2lCppEeegvDTVj/bsiabDR4bJypU9+xdrqTuo+MtGbUpxX1EZGeYa030ScZmSUfXIPGrUA4fM9+oYyMHdi1K0ORBE08rcE4FGGoUqly6Oepj6FmWEvGaqN7sy0ITbmg4BCMHDkKNbVVKCkqVJ3NLDM7qs8//xeYM+c4NfJFrYdEdWg/j3lXPLdg4UjhK5EQoxii+TKScU2mvxGRa9n0sSYb7fcdE4cOw5vrhoB4Tq2DjiaVXviq+4lMp7UrEdEnAdFs6xuO18s7KsrLsS97D4qLCyU/mxpFY17aJHSu91LPkgQoz57j+/KfZeAxO765f09QcBDGj5+EU089HeMnjEdcrP42Gs0sM7LlamoZ8JzhFiwcSXxlTehwUMLQzwjHFQdXTZOJDtPH9E3/jzpT1/tMMh2miciQkzZ79P7SJJO+tWaahEhA9ElAOkzvWU2iYjw6alGaaJhW30ztyspy9ZVXprl9e5oqA9dncT4Rv14RFxePaOcniAICgtToWGxsjPqKKef0cHKiWc91OI3HwIT153dn4ceDb0VC/RuGaDSRfNHXx5qECENSrv1C+hrj63CaUMYkM1qQISHzoUU9lK8dSUcvNjUaEAlIm3d6KoAeheKKeWosek4OzSYSifG5RqtvBjOXXwQcIBkzosW4HKZ33cSdcCUaU3+GMY4FC/0Bg5iENPqqZ0imj1gODnM9p9OkQ0cy0qaYHimjBkNTzFUT6nN6TpGe5MgFpX0ja33paFIjYWhzSX/WhkRCUqEpZSYP8tg4M4pFRyJhWoZQ6LsSDqHLrvNzjWcRkIX+hEFPQgau1eSxOScZaF+TjQ7W13WY1lr4ZVPOduYxiYjkQ59aDglHE43+gGIf6Zh+JGpczj4eJ9EZU4k+t9fgmi0SDQmGBGScIR1NVl9uXhGmzKbcroTjemzBQn/Cj4aE+qBJQB05D0hErqaXJg4j0HrSIn1jipFcGKZ94zRBmXs1Aem0mSe1HsKQiNGASAzanDLmF90XO5RdyeRQmHocDiY/Cxb6K36EJHQwdPU1MfGYpEFfm04kElcy0ueabPR1hvfFOdgZaCIgmej1ZIQryZhj13Pdt9NHIBaRWBis+NGTkIF5DIZA6Po0IqMN9YX3XdPOlcg0X/SRx6GORHOoc71m7nP1LVgYrLBI6DAwj4Q+HQnHnBvycSUhc02DPgmFBKK1H54bcnElHMIcu4YRrscWLAxmWCT0P3AoydB3dYQhKZINScgQiKtvnDl39ZmOOSZcjy1YGOywSOhrwvVxmeP/9Qi/jGB4zHst0rHwY4ZFQt8SX+XxHUo0FulYsNAHi4S+Z7g+Xot8LFiwYMGCBQsWLFiwYMGCBQsWLFiwYMHqmLZgwcIRhJ7Ca8GCBQtHAJYGZMHCjwz8fh0/osldP7nv+KhRo5CYmOi8+sPCIiALFgY5uJSorKxMEc/evXuxe/du5xWozfbMbp+nnXaa+hoMz7mfFb/qm5KSgqFDh6pN9b4PWARkwcIgAgmE5FFcXIx9+/Zh//48lJdXw+HohIeHTW05TLLhwmke19XVqb3PuUsnqYCOk2jpzFYy3EY4ISEBkyZNwuTJkzFkyBBnbt8eFgFZsDDAwT2tFi5ciM2bN4tEe6jPfvv7A8OHB4p55S3mlTsydlZj4XsNQjrtily4yydJil9+cThIAYZ0bEJUenM9+vxApt5Yr29/c35Ugd+rmzJlCsaNG4fw8HBdkG8Ai4AsWBjA4DftHn30UZSUlGP27EhMnRqAuDhqLd1yVe/eWVfXiX/+qxTdogXRHKOrra1Fe1snwmNa8JMzhwipRKr06uraxUyzY2tasaRZI6TjCX8/fkhT7+ppthU2n42ithUTE6OIiBoSv2fHa18VFgFZsDBAQdG99957UVFRiRNP88dZp9E0atQXFWyiHdlx/f8Vo762XWk9RGNjvfpo5gnneOH3vx+C9s4euKEbHqL1+Lh7w88WIXemoL7OB7v31GDFynRs3JAlhFQt5OIDPyEkvfd5nyPpUDtiXxH7jUhIM2fOVOT032ARkAULAwzsw3n//fdVhzL7fHrRjof/c5T4TUIybehwdMHDzQZfL088N78M69ewY7lL3dvW1go7r3va8Mfb/eFQO4LanKTiBndPwNOrFz7eNgT7eCLIMwTBbklyZwJqaryRkV6CdeszsX7DTlRWNCnSCQjwUyRkzDQ6foSB2hFNtXnz5qm+o8PBIiALFgYQ1q9fj2effVaNVLFjuKmpBXPmuOOXvzweHV3ZaGhrEeLxQLCfP9J31uL+f1cKwXSpfiJ+YrxNrruJ6USceIEDk2fFoKFOrtndMCQpGZ2OavS4NYl55QEb9y9348c1e+Hn7Y5AMcNCPCPgb0uWu+NQXW1DRkYJVq1Kx5Yte1FeXi9Epr9/R43IfJKKbvz48bjsssvUN/FcYRGQBQsDBC+88AIWLfpAtJ5mTJo0XplUHR123HVPDGKjoyWGXZyvcm0dRbjiiv1CLPzUlEMRELUfCKlw9jE/O1VVW4y4pCDszagXYtsk5lIEu4zQbq9Gfdtu1LWno7lrtxhnTXKb3oLY5m4TYgH8vT2EkHwR7BkJP9D0i0ZFuU00o2w8/cwitLY4EBgYIFqQr/riL7/8GxkZib///e8ICQmR+BoWAVmwMADw5JNP4t13F2HSZH9c/Zc5uOvuPPT0dMDNzYFnnpkoMTiR0Ibunk7sz63BE0/sQG21/qovyYdD7T293RzrQqeE0W9raxdzyRPvvfeu+kz4l6FZyKyhIwt1bdvR5tgPR68QmbCGm80dbh402WwI8PFClGhdYe6j5I6ROOunt6KxzkOIJ1hpQDTHSDwcMbvlllt0wgKLgCxY6Od48MEH8NHHS/CHq4bg7HPjsGR1NT56mR/LdIipA1z466HIzW1Cbk4Tyspa0d5Gs8lNjZBp04sE1K7m9HR0dAoZeKOkpFR1EL/99ttqWP2rorvHjtauYiEjIbjWNLR05UpYBzzcfRAQJOaWpyfKK2rx+J0FKNrrJlpPFIKDQ9QoGonI19cXxx9/PM466yyVnkVAFiz0Yzz44IP4+ONP8X+3DkfqLKCyrgOr3vXEvh19n5Dq6uoRcuFXWfSsZxIOO6o50ZDgZ8Zttl6lBXl7+6jrVGE++2yx6qf5NnB0d6C5Mw+1LdtR370GNdXVqK2wYfHLfqqTPCYmSgguQhEPO6epCdHddddd6n6LgCxY6Ke44447sGr1Gtz36Cj4D2lDfW0PJRZvPeKOuir9OXFDOObYnLOT2vjms1EtLS1q7s6MGTPU3KHvGt093Who2w9/r1j4eAWpPFasWIa42Hi4C/mYcpByTP46xIIFC/0Kt912G9ZvXIenXhoD74RW1NfpOTzZW6LQ2eKtzCsuJiWp0OeMZobRpzNhHH7v7NLmV0NDAy67/PLvhXwIzsAOD0hV5EP85S9/QXhEDHp6PYQM9aetqIUZIiIsArJgoZ/hX//6F9IzN+P5N8egM6AJzQ3sPPbAjuXR+O1598Hbx0vIpk2RD0nHuObmZqX1+Af4K7LhMTum0eumyOijjz7CJRdfrDP5AdDZmYmbbx4h5lYqfv/7EySk+8CERQOLgCxY6Ee4/vp/oKQsC8+8PgI1jkY0N4p51eOOLZ/E44+//7eKM3PWDBQUFKq+lOrqakVEdCQcDq/X19WrdV08JzHNnTsXa9asUdtu/FDodGxHDz5GYoIbwsOnYPr0OPz733FoamzE+edf4Ixl9QFZsNAvwL6ba6+5Dg5bMW79TxyK6lrQ0epAV7s7MpaOwF///C9nTK7XqsXYsWORmjpKaTo0acz6Kx7Tce4P9/rh8H1SEmcy/3Do7mmRv0+KScZJh7HiOE8oTVwJPvq8F2edcqcca1gakAULRxgkn6uuuhrBEVW45eEYFDvJp6EG2LlswkHkQ4SFhYumdL3ScDiKRS2HoC7BtOgHBwerxaE/NPlQm+nuWSjkwxXyHGFLEVchrhxNPdU4Zu7ZctwHi4AsWDiCIFlcd931GDGmCVfcGISy+mYhETtK9nejZOsxuOpP1zhjHoxrrrlWDdGbUS+z0JTnBPt8pk+fro5/SHSJ6dXSUYCMgjWo7dwPO/ZJ6E6IMYiipi6EeszQEZ2wTDALFo4g/vnPGzBkaA3OvSQA5U1VcHTZsG1NB3xaf4rf/PaXzliHB0eU5syZozQgEg/NMA67c6id5tfy5cudMX8YOFCNBR+fg02LIxAaMAyevm2YemoxTp6ZiiZ7NbzarkdUyDhnbA1LA7Jg4QiBW2lsS9uG2Wc7UFBZhc42G5a934LArgv+J/kQ7IQ+55xzVIczJ/pxxfmVV16phtkXLVrkjPXDITP7U5RmzkJs6HSc95NLMTzhOKx82w+FTfVorBv3BfIhLA3IgoUjgPnz56tdDOvq6hEU0Yl/PDgSyxc2YFTsb/GrX//MGeurgduqfp3lFN8X3n7vFWTvLsGIkRNEA4vE6tVLsDtnGa69ZxhmJc6Hm16EfxAsDciChR8Y1E4+/vhjZUJx2Lws346/nLsbwyN/8bXJh+gP5FNQUIAtmzLh6x+EEcNHY+3a5SgtKcLoWR2YEH/9YcmHsAjIgoUfEGlpaWoBKA0Ps1Ldw9Mdf/jD5fjt7y5yxhpYYAf4448/jojwaBw1ey6279gEL08b7D2NuOkvixDg+eXzjywCsmDhB0JJSQmee+45eHt5q3VTJCF2GJ977rlCQH9wxhp4eP311xEWHoXhw8aivbMDK1d+Jm45Xl7wNrxsnAf05bAIyIKFHwBdXR14//0nhHR60MatMWw2eAkRzZ49GzfccIMz1sDD/v38yOFuIVU/pAwdiXVrPsfmTZtw++23O2P8d1id0BYsfM+wO2rR0/OWCKmnmCtDcO99L2DbVoda0/XGG284Yw080PS6/h//QERYDObOPQO792SitrYMWbt34qUFC5yx/jssArJg4XtED/dj7nkDnu4NcjYFvViM9u4unP+TXVj43qJvvR/PkcQLL8xHVVUNRo6cgJDQCGzeuAxLl3+OlStWOGP8b1gmmAUL3xP4y97Ts0LIp06OuG1qGrpgR1FHGZ594f4BTT7Z2dnKeXv7IyV5JDauX4Hi4iL88//+zxnjq8EiIAsWvie0OT5GTtkiVHRVoRuFcKAElY56VJR3IyH6i5PyBgq4w+ITTzyJwKAwHHP0Sdi+Y6OYkx7gpvennHKKM9ZXg2WCWbDwPaC9Ow//efJfqC1MQlBYDyadtBezpiVhf0kZRgc/grDg7+776j80+Fmg6up6pKZORGhIOLamrcKSJZ9h6dLP1barXweWBmTBwveA4vw2tFdOwNln/xK99iB8uKAXhSK0UW6XDWjy2bNnD/bvz4Ovb6Aa9dq0eRVKxPS67tprvzb5EBYBWbDwHcEYEy0trXhlwULMnHUMtqWtRm11A2rrquDXPQsjEs5UcQYiuNH9E088jaCgUDG9TkBG+hb4+niivrEe886a54z19WARkAUL3yG4Kv2ZZ+ZjxIjRaGisQllpudpe9Z+3/grj4v7qjDUw8fzzLyAmJg5jxkxGc0sLaqpL8fHHH2L+Cy84Y3x9WARkwcJ3BK5Kf/PNd8V3R2R0NLZv24S0bZvxxutvYeaoq52xBiZ27tyJvPxCBAQEIXnIMGzatAJFxQX405//9K1G8ywCsmDhOwI/b5ydnYupU2dh8Wfv48UF89XOhfyG+0AGTa+nn34WwUEhmD1bTK+MNPj5+6CqqhLnnXeeM9Y3g0VAFix8BygoKMZHH32K448/DevWL0VDQyMuv+wynHHG6c4YAxdPPfW0mF7xGDduClpbm4R4ivHhB4uEYF90xvjmsAjIgoVvCX4OZ/78BTjm6BNFA8pAXU0duru71IZjAx2ZmTtRXFyOoMBQJCXR9FqFsrISXHHFZfD346bz3w4WAVmw8C3ATuenn5qP4cPHoLOzHUWFhdiVlanmygx08NPOTz/9DIKCgjH7qOOxa9d2IR0fFBYV4he/uNAZ69vBIiALFr4FXn/tbbi7eyIqMhrpGZtVp/N//vMg/Pz8nDEGLh5//Allek2cMB0tLU2orCzCBx8uxCuvvOyM8e1hEZAFC98Qmzdvxf7cPIwdOwG796QjJ2cfLrroVxgzZowzxsBFenoGKipqEBwchsTEFKnrapSVluK3v/0tAgMDnbG+PSwCsmDhG6CsrBwfLPoEE8dPQ0lpEQry8zBkSBJ+9atfOWMMTHAyJb+y8ewzzyMoMAgzZs7Bzp3b4O/vi9y8HEVA3yUsArJg4Wuio6MTzz23AMOGj0Svmw3l5SWoqa3EvffqTycPVJB8OJfpySefRlR0DMaL6dXW2oIKMb0WLXofL7/83ZleBhYBWbDwNfH88wsQEBCIqKhYVAr5ZGRswyOP/Md5deCC5LN9+w4h1EqEhUUgIWEItmxZg4ryMvziFz9HaGioM+Z3B4uALFj4GvjkkyXqUzpDhgxX209s3boeV/35T4iMjHLGGLjg11SffVZMr6BgTJ9+LPbszoCXpzuyc/bh8ssvd8b6bmERkAULXxF79uzFunUbhHyGIcDfX7SDtZgwcTzmHDfHGWNgg6NesRz1mjhdzMx2FBZlY/mKpVjwHUw4/DJYBGTBwlcAZza/9NLrSExMRFJSCnakb4bd3o6rrx7YC0wNtmzZgqrqOoSFRyIxYaha6V5ZUYEzzjxDtLtIZ6zvHhYBWbDwP8Bvdz3++NMICwvH6DGTsD9nN/bu2YX777/fGWNgo7W1FS/OfwkhQSGYMmW2mFy7hFw7kJefiz//6U/OWN8PLAKyYOF/4KUFr6Gnuxfjx01GfV01NmxcgxtuvGFA7+nsikcefRzR0bFITR0nxGNHYWEOli5bjBdeeN4Z4/uDRUAWLPwXrFq1Brl5eRg1ehy8vLywcuXnOPP0UzFy5AhnjIGNrVu3oramDsGhYYhPSEZW1ja11uvUU09BTEyMM9b3B4uALFj4EuTnF+CTjxcjKSkZCSKcq1cvQUhoIM7/2QXOGAMbHPVasOBlhISEYZyYlhUVpWhsrENubg6uu+46Z6zvFxYBWbBwGDQ3t+CpJ59Ve/lMmjQTGzeuREVlGe74il/8HAh46smnERkZg8TEZPj6BSIvb4/Ucx2eeeYZZ4zvHxYBWbBwCHp6e/HIo08gNCwMU6Ydgz17MtRkw/vuG/jbaxhw1Ku8skpNqBw6NBXZ2VlCQDlq/6L4+HhnrO8fFgFZsHAIXn35ddi7utR8mPraaqxfvxJ/+tMfxFQJccYY2OCo10svvYKQ4DAhn1Ho7OwQc3OfmGQt+MMf/uCM9cPAIiALFlzAiYa79+zFqFHj4e/rj5WrPsO0aVMwc+ZMZ4yBj0ceeRThEdEID4tAfFwCMjO2Yu/uLPz73z/8WjaLgCxYcKKkpBSLFn6EoSnDkZw8EqtWL4G7uw1XXHGFM8bAx+LFn6O6uk7I1Rfjxk9Bzv69Yn7twrnnn/uDjHodCouALFgQcAuKRx99AgmJCWJ6zcDmTWuQX5A7oPt9uFuj+laZ89vHxcXF+OCDDxAcHIIRI8eoOT8bN6xGtBDPhRf+Qkf6gWERkAULgocffgIR4ZGYOvko7M3eqXY3vOOOW+Hm9v2JCGdYf98gAbW0tojWU4MXXpiPkNAIREREISlpuFrpHh0djr///W+qLCThHxoWAVn40ePVV99AV1cnxk+YhvqGGqxftxI/u+B8JCYmOWN89+Aw/3dBbl9GYmZvH4ejW7mNGzeiprpeLaKdNHkmdmelo7mpEZdfcbkqB7Wh6upq9QmeHxIWAVn4UWPz5i3YtWs3Ro8eDy8PbzXZcNiwZJxxZt8nlGnKUNAdDofylVnzLcD0AgMDFEF8G5As3N3dnWd9MOWjzy1DamtrsGjRBwgLD1fLLdpb25C1ezt+89tfIVzCWB5qP3T8wscPCYuALPxoUV5egbffek8IZwQSxSRZu36JmCvN+Mc//qGIprtb96EYvnFzc1fawrcljm+r+bBM/GKFh4eHM+TwIEEx3nPP8ZPK8eprrZGRsVi/cTmOO26OmGFJB0i1vr5ekc8PbYZZBGThRwkK3rPPzhfiGYIJ46dhy+bValP5a665TgkkScbNTRMNfU086vSIg2XjQtgvIzJepyNBceP83bv3Ytu2rSjML0BW1g5hsG7MmXOMun/fvn0oKSlRZMXzw2lU3ycsArLwo0J2draYHN1444030dHegcmTZ2Ff9i7syEhT37oaOXL4AQE+HL4svL+BJFpTU4Mnn3oKw4cPx0W/uRxhIeF47703pJ4/g4+PL1paWtTkSk9PT9UHRML6oSdbWgRk4UcBmhgXX3wxPvvsM7zzzkKsWbMWQ4eNRGNjg9pWddyYsZg374wvkI85PjS8P4MmGgnolltuw6QJUzBiRCpSR4xGNxy45eYbFck0NTUpc4ukQ/KhRkjtx9fX15nKDwOLgCwMeuzdu1fIZZ7SCMaMHotNmzYjLDQKw0eMwvp1y0T47Lj00oudsTVcCWegEI8BO5Xfeec98YHgoCA16pW1azvKSgoxcdJEBAQEqK1FgoODVb8PCYh9Rd/l976+KmzClt+uS9+ChX6M9PR0/PWvf1WzfDs7OjFy1BjU1dbi97/7E1au/FR9Rvnuu+9ESkqKij/QyOZQkHz278/FrbfcjtTRYzB10ix4eHpgyeeLEBjgj2HDhymthxohF52OHDlSaULUmI7EchNLA7IwKNHR0YGsrCzccMMNSrDs9m5Ex8Shvq4O5537a6SlbVDkc+mllyjycdV4BjI6RJN55unn1B5G8XGJCI+MxpYt61RH+rXXXas0wdGjR2PYsGGYMmUKPvnkE6UBpaamOlP4YWERkIVBBz103ovVq1dj1qxZ6msWNDeoHRw352TRgCqRsTMNP/vZ+Tj++OMHBfEQJJJPPv4UjU1NiIyKxLhxU5GZuQVlZUX429/+pp4J+3qGDBmi+oDStmUgNi4ZPj4+R2ylv2WCWRh0MILW2NiIu+66E3v35mD0qNEYPnIskpNSsGTJByJ4Mbj++r9/6VD2QIERX/bh5OUV4J6770GqmJnTpx+DjvZWLF/xqZhc7khMTFAEzPjs/+HQ+/Enng0v9zYh4ROUWXYkYGlAFgYNuM/Nhx9+iKVLlyI3NxcLFizArl1ZYoLNQlh4NMaPm4LNW9agy9GFv/71L4NG82H/TVdnF9544w3ExMaL+TUE/n4BanQvJydbaUZnnXWWWo7BPjH6nI6QsycNAQFBR5SELQKyMGjAjtWTTjoJEydOVES0bv1GzD7qWFRX1+LEk87A+rVLRUvIxU033qCGnAcDAbEOrMvSZctRXFyK+Lh4jBo9GdvTN6G4pFBpgY899ijee+89NXmR8WmCnXrqqSgsKlKzoS0CsmDhW6K2tlZpQK+++ir+9a9/YWvadkycMAmBAYFKA8jL34892bvx+9//FlFRkfAUM2SwgObUq6+9hhEjRmLChOkoLszDfqlrfkEB5s9/AQXi79ixA9HRMYpwSESchHjppZciLi7OmcqRgUVAFgYF2Ofz+eefK0HL3Z+LmOg4ZYbMmDkHJ4v288HCNzF71gwcc8wxojF4YHAYXxqLFy9BSvJQJA8ZBk9PL6X9FBYV4uyz5mHUqFGqg5n9Pn5+vkrb4fGf//xnjBkzxpnCkYPVCW1h0CArazdefHG+/Lq3q2HoKZNmwd7dibSt6xESGoRrrrlGdcQa02swmGCcbnDTTXdgSGISZsyaiw3rl2H7ji1Kw3n//XedsbSWVFlZiYiICKUF9Ze6WxqQhUGDgAB/9Ipuw36QoUNHwM/fDxs3rEJwSBCuvvpqFYcagPnNHQy/vU88+QxCQ4MxYeIMtbH8/ty9KC4uwhNPPOaMocHPC02dOlX1//Qn4rUIyMKgAdcxudu8EBeXJAI3FGvWLkN+YR4uvvj3BwkdSYjnA10DWr16DeprGzB8+Fg1ErZjxybkF+ThN7+5CLGxsc5Y/RsWAVkYFGBH8yOPPKnMizFjJyE9fRP27duFv1z1lyM2ye77hNrfedGniBVtL3nIUGzbtgElovmEBofi97//vTNW/4dFQBYGLFxNqCeeeAZhYaEYO24q9u7dicyMbTj2mGMxe/YsZ4yBD9aXjv1Yjz/2NGLiotReRtk5u5GXn4PKqio8/cxTztgDAxYBWRiQ4JC7wYcffoLWtjaMGTMZDQ01SM/YiqDgILXf8WCCMRvfeusd+Pn7Y1hyqtrLmivdCwsLcNVVf1Yr3QcSLAKyMKBADYD9HQSFkSNfW7ekYeTw0fDy9FYjXvX1Nbj//vtUnMEE1r2oqAjb0nYgJiYWCYlDsX3HBhQVFyIlJRlnn32WM+bAgUVAFgYUjBbg5+eHuro6vPbam0gZOgzR0fHYuGkFCgry8MD9D6g4gwWuptcTjz8jplccxo2dhr37MpGXtx8N9Q14+OH/OGMPLFgEZGHAgaNYPT29eOzRp5EQF4/RoycjI30r9mfvwx/++EdERUU5Yw4OkHxIqK+/8RYCAgMxauQENDbXqU/rUCP6v39ef8QWk35bWARkYUDixRcWIDAgAGPGTcW+vTuRtScds46ajWOOOdoZY/CAhJubm4edGVlISEhCeEQktm/biOKSIkyePAnHHjvHGXPgwSIgCwMOK1asRnlVNUaNmYi62hpkZm5V24leeeXg+Ya7KzjF4OmnnlNze1JHjZf6pqGkuBBtbe248847nLEGJiwCstBvYfo9XFFYWISVQkCjRo0Vs8QNW7auVavgB/I33P8XXn75dYSGhWHM6IloqKtBTvYu0X5K1F5HAx0WAVnotzAdzgbt8ov//PPz1YcEw0OjsHnzahTk5+GBB+8fVJ3OrsjJzkHu/jzExSUgKDgUads46lWMk085CWPHHvnFpN8WFgFZ6NcwxEJt6NHHnlKjXUOHpaqNxfbuycLfr/+7+rzwYESXmF7PPDMfMTHRGDlinJrfxNnO8jRw9V//qiMNcFgEZGFA4JVXX1dkNHbsRGzfsRm7dqXjJz/9CaZOneKMMfiw4MVXEBkZjlGjJ6Gqqhz792ehpLQEDz30oDPGwIdFQBb6PVavWSumViEmTpyOvNwcpO/YgtSRqbjwwl84Yww+7NmzT6334mRDL08v7EjfjOLCIpxzzjlqZftggUVAFvo1Kioq8OnHSzB58mxUlJdj0+Y1akOxm2+5yRlj8IEbzC9Y8DJiYuOQkjISmTvTUFJSCB8/P1x22aXOWIMDFgFZ6LegID766JOYOGkqOjvasH7DclRXVeHJJx93xhicWLCAplckRo8cj6LiPOTm7UNlRZXa23mwwSIgC/0S7HR+5JEnEB0Ti8iIGKxduxx5+fl47rln1Z7GgxU7d+5CaWk5khKHo1fEMytrO4qLinDJZZcgODjIGWvwwCIgC/0SXOPV29OLCeOmYtOW1difm4Pbb7tFfXBvsILbq7722tuIVZ/WGYqMjM0oLSlGfEICzvnpT5yxBhcsArLQ77B+3Qbs2bsPkybPQubO7cjM2I6jZs/GUUcd5YwxOKFMr4gwpI4ap7ZXLSrKQ21tHf4ziEa9DoVFQBb6FfLy8vD+wo8wdcos1FRXYdu2jfD3D8QNN/7LGWNwIj09AxUVVUhOGYFuRzd27tqBouIiXP/3vw3YhaZfBRYBWeg3aGhowFNPPofJk6bC29tHba9RVVWNp54a3J3OXNP11lvvKdMrNmaIaHxbUV5WglGjRuPoQbi41hXWZ3ks9Atwk7Fbb70TcXGJGDFiDBYvXiSCuAOPPPoIRo8e5Yx15NGLdtFWMlFaWoTWtlLRVvwREhyHGTMmIyLim33kj9vJdrR3YvKU2SgrK8SWzWvFL8O7773jjDF4YRGQhX6Bhx9+XO3xM3XKUVi+/FMxvTbjiiuvxNlnz3PGOLJoa2vBy688h7VrN8Pe1Xvgyxq9vT1obm5GS0szUoYOwXXXXo/x48c77/rf2Lx5i5DtUowbOxkhoRFYvuIj7N29B3ffc6f6qOBgh2WCWTjieOft99DU3CKm11HYunWt6v84fu7cfkM+r7/xCi699HKsXZMGGzzg5eUJDw93dHS0K01Ffxa6DVm79uJ3v/sdPv74Y+ed/x31YnIuXPgRIiNjEB+fhHSOehUX4aijj/pRkA9haUAWjig2btyEjz9ajGPnnISC/H1YvXo5IiIj8dhjjzhjHDmsXrMSr7z8quqjocZj0N7errYAaWtrRVeXXW2Qz09De3p6KsdO4/sfuBcnnXiK844vgmJ3z933w8PTA9NnzEFZaTE2bVqlyOz11191xhr8sAjIwhFDQUEhnnzyacyadZwIdRuWLfsETY1NeO/9I9v3kZubLeV6EqWlFYpQjIiwn4oE0dTUhM4OBzocZairhpiOdri7u6s4/v7+aqIk3bPPPY3p02aq8EPxwQcfISN9J8ZPmIrAwGCsWPExdmftwn8efggpKUOdsQY/LBPMwhEB+02eeOJpTBg/Fe5u7li/foUIfCnmv/iCM8YPj5aWJtx77z345z9vRFVVrdJkSD501HgKCwvFb0BlVTnO/VUkMjM34/Z7zkNTQ4fatZDxOZLHJSScVHjZpVdg794sZ+p9KC0tw7p1GxEVJaZXXDLS07egsKAAP//5BT8q8iEsDcjCDw5qErfccieGDElBUuIwfL70A2RkpOORRx4+Qpts9eC1117DJ598qha6uopES0sLampqxNTqQkN9C8ZMtuOxR59CYsxJzhjAtf84Ay89nyb3OeDj46PIh1vE8tjf3w8ffbQI8fFDVFyaajfddLv6Wutxc05V67zWrV2OoOAAIb/Bu6vjl8EiIAs/OB566FHRejwxbvwUrFj5KTJ2bMPFl1yCc889xxnjh8PKVUvwystvCGl0KTOK4sDRLfbz6M7lVrS32eHtX4X7H/w75h5ztfPOg3HmvJlCJHvV/SQfEhY/HUQTLjQ0DE+9PBMxMb5Y/H4qykurMGXKUUpjWr78Y9Q17sXNd50IP99ouNsCnc4Pbu4+4gfByyNcJNXHmdPggkVAFn5QvPnG28gvLMKM6cdhy5Y12Lp1A6ZNm4Z//eufzhg/DBwOO2697QZk7ysUkugztehobtGUolnV1NyIv153Bq66ktqJn7gedHWXoLm1GJ32UrnegPLqDOwrfhU3XC7p9PRIel6q05p9RUFBQfD19UVEVDD+9A8/7NtyGoaPGIbUkeOxcsXH2LtvDy698R14eneAez9SGpVAGp+HPW5y7A8vT194uUfD1zMBPh4j4e81FgHek+HrNUryG1hfRDWwCMjCD4YNGzbhs88+x7FHn4B92VnYtGktfEVLeP75Z50xfhiQfK644g9q7g43vaczYtDR0Ymqqkq0tnQhILwcdz00Fg57BCqqy9HSno0ORw3aOyReu5iSDnE9IkRyn7u7DW1NHnj5wSDAza60KGpAJv24+Cicesr5iIkOx4yZx2NnZho2b9mMsUctw9En58Ktt29Pa5ZEuW4pq6QvSatMlOfstbU56albPO5aGx5wIqL9/4wg3+OFjELUtYEAi4As/CDIz8vHM8+8gNlHHScaRh1Wr/kctTW1WLTo/YOGuH8I3HHnjdixfbfqizLN35BQh7BLSVkejplXjqQRnYpoWDwSjJs74MHBLhH49jbA3iX3CUnIrZIWNRVg5xYvpK/3l7S6FTHQBGttacNll1+B8LAIzJg1F+0tTVgp9e/oSccFf1kBT0nQUw+iKZJRJZI/7XagtgGoqgBam4WM5NzdQy45JZblUvmLc3PrRUwcEB8LRIWlIMjnBAR4HYNQ3xPh6ZGob+iHsAjIwveOxsZG3HnHvZgydTq8vHywdOnHyM3NwRtvvIGIiO9nQ/nmjlVYvPohpI72R0t9AkoqslBcXI7igkrs2zZNBFaTj2n+5rjDXoVhk9MlwAYPb4iGBnj5koBUNEUCYoWJpqTDeM4UHEJG1Ijqa3uRvi4QpYXsT7KL6eWFo4+ZizGjJ2FU6njExsRjxcpP1FD/X+96S+Up/IEeSYTkwz/KFzBLDzmR7LRGxEA5YZGVk1NqQK2d3DkSKCkE2lqlzFLeyKheRMWIL4/Xz8sb3h4zMSzyETHfJjGVfgOLgCx8r7B3sa/lTqSkDEdS4lAxwRZiV1Ymbrnllu/sK6bUNlo7N6ClaxXae3did/ZivPt2M0aMBaZIFm4itIsXibB22bB71elw8yD59JldBDUgNQLmVobEMbtEoxGNRzQMajUkGTfRPKLiNcm0ipB3CQEZbahTju1CAv6BQIBYPyERQEy8B+ISemCzD8HGhb9DQkIMpk07RszQFUjfkY55v/kMccPKlIlFkjEloS7oKX/o07kKp0NOeG6cISp1zBO5oVU0s6oqcZWiPVVrzYz7mEWLZhQR3YszJ0rhVV9W/4BFQBa+V9x/30Pw9vbF2LFTsGbdUmzfthVnnX0WLv8O9jbu7mlAUc0fRdt5C00dPdi47CRUFUWjoS0HocFxCAn1gb3dQ8yXIPgE1MHNsx1lhT2ipXSipqpTSKdvTRcJiH5weBuGz9yCjhYbfESTiBOzJmmoCLBoE56iEVHO6ZqbROMoB8rLgCAhnbgkIR9/0T6EqLh5htpAo9cbbz5xvWgiIThq9onIK8jG5o3r4Be9GWf8dhMcDiE5picJBriQDrUadglRK7LzmGk5wbwJNzlgOM9NGMFjFS4JsX+qsUXM31ygWsoaP7QXw2KOwgkT16u4/QEWAVn43vDSglfVHjfTph+DjPTN2LhpHYYkJakPCX5blNY/gtzKa2Dr8cT+XROxJ22uaCQeSvB6e92EUOyKVNjP09PTrfxukchekWwSjc3Wq5ZYNDTUq1EvakTx8QkIDg6Bf3ALksauwfjZBYp0Ojt1ly+Jol0UCGoZNHMCfcT31OHsKJYkVTyRe3G9WP72b9HTOUp9zcNTzKBVqz5DYcke/P72hbCJhuUtZTXaDu9RxCO+IR1DJkyb2hhJh6Yf8/OTcrFPqkc0skMlmPE7JLy6BmgQouxsl+dVoEnS278XMVE+GB13CYZHHfltTiwCsvC9YNnSFVi/YROmTz9afcd8w8aVzn1v3lAE8G3w+dLF+ODDN+HhFgF3N194eVOT0RqM6Vim46Q/Oh6TjAjT3I1PDYjOnCtI8Xq7PcU8akF48mbMOG2nXLcprSdUtJ2oYBFkxpFbWBXe2SzE0CamGsmjW1SXsr3TUZb5EwwfPhQjR07AylWfICtrN357zUIx0Zp1v4+4TnYiyz08ZjrmySjCcTIT860TMtm3C9i1RfydvRgyHBg/1QbObxwyDAiTcnkIGdol/v5s3W9Fs5Ad1A5x9WKW0YRkfFFIJa9ehHhMwsyUNZKn2I5HCBYBWfjOQUF77bW3MG3qLHR22bF61RIUFuXj1VdfRXh4mDPWN8Ozzz6LzMxMNbeGI0wGbMYkGToeGyJyDTPxDgXDDCnS57kemZP7RVOpravEKZe+qwTdS667SRKM7S5RmkUbahAzhwFMwle0opZaP2z+4HokJYVh9qwTkZGxBWlpW5A8cQ1mnrELXV3MQ5MDfZtoMkyPGg3TYHhzo7gGYPd2YMdGIDfLC8X5nVIuLyQmxqGwUFQauctXzL7gsF6ERwMjx9tQvN8daWttGDLCjn88ZENiMuAjZRKlEB2ivclrwNhJQk5Clm2tvZgcdw+SIv5P0joysAjIwneK6upqPPDAwxgzdoL8Kkdi1eolQkiZuPOOO8QUm+aM9fVBErn99tvVBEGSj6sWxSZsSMYQjja9dJhp4sY3JEPHY3PuCoZxSUVbW5vqnPYNbEVkYhGik4sRmVSFyBghnjqbkAlpQMyxICAogAIFvPfoHxATk4zp045Fs6gv69YuRXXjTlz4jyWwd+hyMzdWQfGcoF3MpC7RWJrqe7F9nQ3rP+9FV1sgcrObJY4Hhg1LRmVlldLouMRj7Nix2LJliyp3ZGQUfEStyc3bL2X1xNDk0Rg+thin/boOY0VLqqwAyoWv2IGesVlMMSGllFRqRr04adpVGJN45D73YxGQhe8MnMR35x33HNjVcO26ZfLrvw3nnXcefvObi5yxvj44I/nWW29VhEDhM02WvnGuxGPOTRyC565Ew2MDhplr9JkGF8tyOQWXSzBPals2UVV6uvXweoe9FHMv+gSeXjaERUB8SUjYZ917c+DVcTpGpo5R37FfufJT7MvegwuuewceXt2qH4f9VCQbzu1pFe2pRbSdtYuB7eul3PYIlJXUqPxiYmJUuevq6pRGNnXqVGRnZ6tlIvwefnJyMnbt2qVIafjwVHS22zF2VjZ+ekkzwqJ65bmRXFk/0aS2yY+DEFHaGmDqHCAhheXoxfjkUzFngmR+hGARkIXvBGxG9937kAisJyZNnonMnduwmZ3OQ5Jw773/dsb6+qCwcciexGBWpxP0DekQ9F37f4wjjG9Ix5y7gmEUci4+5fovA7OeS5tkGiQmjqDZe4ox78qVCArWJlXJ/igUb/4LkpKjMXnSbGzctEoIOBPjjluMUdOKlJZjTKvC/cDWVWKu7uiFoz0MzS118JT6JSQmqLSrqqpUnrNnz8bWrVtV+bisY/jw4cjNzVVknJSUKPf4oba2EqdeUIUTz+fOjD0oK7Rh8tE6r/pqTXKtTaJtSfWDxQJ28+pFa4MbUuMux4mzboK35zfbSva7gEVAFr4TPPfcfBGaGkyeMgu11ZXqQ4Jt7a148cX5B/XVfB1wdOrmm29WizuNhuJKODw3YYc7/m8w15kuHbfQoKbB+00YTT0vL68D54QhOcJNTLPOjnYMmbQS44+qwMa3/iEEEonpU49FWXkRNm5cgy63HTj3qjWoLrPh49dtyNrWi32ZvfD2CEdLW52QqjuGDh2qTEtqXVwQO3fuXHz++ecqb66aHzZsmJixWSrflJQUFZ6XV4rgYDsuuqoD4+fUqn2JasptaBOyWfI+cOEVYmKJyaUmUErROYPazb0X+zP9kb42Anl7vFSaPhzGO4Loo3ULFr4hPv74M5QUlyE1dZyYKD3YkbEFVdVVuOuuu74x+bAv6YYbbhAhC1bnJAbjTP+Oq6NwMpzgsSEMg8OdU8Pg0Dy1DebHdAxodh1KPiYvg96ebrXxWEnmaVjxys/F5ArG6NQJsDvs2LlzOyoqS3D2FWvh6LKhKMcNS99KxK403ueBkaOGCMFp044zxRMT9XIJlr2yslK0myR1zD4olpPEQ1MrL69MzC87bnigEU99VoqJx9eJKSXE02xTHcsVpVz+oUe+2KnNEcKONnesWhSKh/+WgneeikPRfm94+4hpeYTJh7AIyMK3wvbt6WpzrSFDhiIqKhbbt21AYUE+Lrn0YmV+fROUl5crzSc0NPSwZHOoo6Aa0nElH0MexnxyPafP7TZKS0uU9sP7CPokFUOcjMcwkxfPCaZh0uVU6/iYsYiJSURIaBTS0tajsLAUJ164Rs2kZo+ztx8wdHicaCRuypSkGUdyZRo0M2leMW1qQBUVFUhI4JwkTb7cqI2TGidOSsAdjzfj6oe3IGliA1rbWR+oPiRqO5zrM3QU8IsrhUB9hciK/fHqf5Lw+L9SsH1NpJTFC75+7iqf/vJ5a4uALHxjlJaU4o033kFsbBzGjJ2khpv378/GlMlTcNa8b7ah/L59+1SHM4WPnc/81ScJGXco6bi6Q0FBMwRiwHNqHEVFRaqvx5WciMNpPryfeRKMT5Iw11i+2JgEta3qqJHjsDc7A0WFhQhP3IWkUaJVSdYcZi/L5natOm2mwT6cgICAA2mTkEg6BLUeklRkpJCG3G+3t+Ly63Jx64u74BfdjHXLbJIOFPHk7wOqhJ+I0ZO4HKQXeVk+eOGuJLz5SKJc8xMyIun1ETHBvq3+AIuALHwjUHgfe/wpNa9n2tTZyMvdh717dolg9n7jr5iSfB588EElfNxLR3/upuWAo2BSW6Dw0qfQkgBcCYnEQEFzJRY6kgbvKy4uVn1LBoac6JMcDEHwHkMOhnwM6Zj8mHdAQAiCRXsZPXoC6hvrsScrE1W1+TjpV2noFA2FW2qw8zdzE4kLqm4Ey04CYlpMl2ULCwtTxwxrbGwQjcUHZ1/gixcWlyNgSBm2b6YpB6z6CEjfJKRWKGWR9FksLy8hnj1eeO72RLz9ZBKa6nzhKeYXS2yeiyk3jy0NyMKABRvyA/c/DD//AEyZMlvNddm2fQNKSovx1NNPOWN9PWzfvl2RD4WDwklHDcj1mKaScYeeU4DNsYlvBI7HJB6aNtSimAdB3xxTIA35uILxCRPPgOm6uXGoPBZxcUmisYVix/aNKJF85v58Lbo6JG1JivRGM4xzcRyO7gPkxnSphRhti2TLa7oM7mhoqMGVt6Tj59eUoLS8B/l7bbB3cO4R0NKs0ySheQrxVBZ748V/p+D9Z5LR2kSNp69+fAaG9Jg+HcvOjv3+AIuALHxt8Eue3dKwx8ivvo+Pn1pmsX//ftxxxx1fW7UnKdx///1qhjMFhsLhisMJPp0xyaiFkGDoDFm5khI1Kfah8DrTck3P5GXMLkMOhMmDMGF9viYT7vPMkbLU1PHYtWsHCgvz0NJWi9ihTXohKfcLEqKglrJnJwW/R+VBsNwEtR7mpTubbQgNicVJZ3vgoffyETtMyLTTpobOA4K5BAMQSw+/vRoICetFXZU3Xn1oCN56fCgaa70UGZltZZkPycf4Jow+62ERkIUBiXfeeQ8V5ZWq0zkxYRg2blyBnJx9uPDCX2DChK/+RVAK9zPPPKPm+LA/hoJB8jBmljG16IxGw3sYj6AQGUIw4DUKmyEl+jTdXOOa+w1Mh7Mr+RBMh+cmnI5hhF3IJyIiRu71wNixk1FTW4m9ezNRWlaKqIgkbP08Upk+/EMOa22xwdEtTu4zpg/LYdLWdbejvqEaV962BxddVy5xmSfUsHqBmF2cuDjlKKglFzxe+EIsXrpvCOqr/OHuQc1K90uxjIaETB1MfnyOzJPPkaNs/QEWAVn4yli/fgO2btmB6JgYTBg/AxmZm7Bv3x4MHZqCX/zi585Y/xv8mui1116rZvFSII32Qq2FgkIBMURCZ66RjEhMrn1BvK6JSQsb7yd4zGtGAA1cBdKVfOgIXjfEQDAenRFm+n6+AaqTPC5uCIJEPdm+baNamxUSGiJmVzfyM2YqbcSMgHW1MyUb2lq7ERgQwROVDtP18/dDeFg8Zp9sx+0vZYtEOqRuUg+JU1GiHTUoWlFuHr3YvsYfT98yAoV7g+Hto9Mx6RGmvEJfOPe8n+ljKTcdTTE+Kx5zJnV/gEVAFr4SaGK98+4iabihmDb1aOTl78XOnTuEBNpw1113OmP9bxhTzYDkQ0cyobB0d1PYtRARRoBcwTAKHIWpj5w0QbkKojkmXNPhsZlkaIiH4HVeMxqEuYeO8XhOkYmOjlN7WY8dMxG7MtNQUJiryuGjtBsbfDyjkL4uXOKrZOHl34tnPurEn+5Ow5/vyEa8KB+dnT1obmqVMrfgj3fk4TfX1SFvjw2iSOHFh3QHM7UfFpmTCOuq3TD/7kSs+zhRbTsitVDlYlkNYdI3zyUoOAizjzpKlZlhpm4mThw3OuoHsAjIwv8E58s88cSziIqMxJQpx6C+vhZpaRvEdCrA/Pn6Q4JaODVcjwlznpaWpjqaKfhGUEg+1GgYJTDIS0y7dkyZ6oFhw33EzPEXDYFrvzxFCyAB6LQolIYYjCN4TV/vO+exyd9cN2u7KIzGmXtMfF43YVrD0ppZlJCPhwj9JNEAq6srsWfPTtXHFBkZcYDwuC1GzuaZ8PbthZdwEheoir6DbknDK8COv/+nDfN+2YYhY4rw7zcKERzuQHamTe2s2NrIGc1SVkmK2XP28ufvhODV+4fLNX9Jjx3YfYTCPOl4zLALf/lrnHzKaUKIdl0vKQ99Xifo0/UXArKWYlj4ryBB3HjjreqTw+PGTkZEZCyWL/0Q6Znbcd9992LkyJEqnhEIA9dzHq9atUrtAU2zh+EUGmNSSQxERbVg25ZsFBa0quujxgSIycBfeE+lbSQkBsM/gB2nAWhtcUNVFTuhaX5R0FQ2ijToSBQEtRLmwzxMeUg+LIMhHfoEj00c+iRJcx/B8KDAEISFRYjJmYoRI8dg8ZL3kLFjh5RLrxczcemrT/N4lSNu7FpEJjSocElCyqZnKoeKJebt0yukY0NFMdBYB+TuAWKHADEJQmLunFjojo9eTERXp4+Us+9ZEiwPnTkeP2Eizj3/AvWVWeLuO2/Hnffci3/87Rp1bupFn+/0k08+QWpqqrp2JGFpQBa+FGysD9z/HzEtfDAkeTji4odgw8YV2Je9F7/73e9UA3YVCFeYc15fuHAh3nzzzYPIx4xU2Wxu8PMtwsK3d6C8rENIxx2PPzsRs48Ox613j8GYcf648k/RQnR2NDUWYtE7q4So1otGtAsR4eWYOLEHgYHeB0wqA+ZhwDLwnPm7ko8p+6HHLCOdISceewgRBgWHq74fTrpM27oe+fl5otdobYlgHjSJNBlRmwnBzlXT4OFF7Qlqb2luch8epc0qrlZn3w73ki7KBSYdzb2kObzei+ULQ/Dmo8PQ7eAHCfsW2RqwnCwfHX8Efn3R7+At6lbu/hyVf2BgANwkjiFGxmP5mAbDYmNjnSkdWVgEZOFLsWDBy2hqbkZkVAxGj5qI9B2bkJO9RwRwNM4556dfEIpDwYbPTciWLl2qGj3jUgj4C0zysdt7MXlyC5Z8UghPL/a7ACkpfrj2z7twwsmRqBBCGjsuEHZHD9xEG2ps6MYLr01FS0s3tm6qxUeLcvHic1uQMlT/utMZIaPvChIPCcrEO9QRpi702YHNMhM0eaKi48X88RQT9GgUFu3H/v27UVlRKRpRiIrPNJiH6ejl8L/d3oVuewgaa+VZSDpBYXoYndmwY5mTFIvzgSZRkCbOEmGUSHVVNsy/Owm7NkarZRMsB8H0SSLMi45El5o6SuUlucszacIzTz+JBfOfV9c425v3+JLxBLyH95u6culHf4BFQBYOiyVLlmLXzt0ID4/AlMmzkJOzG7t2p4MLMG+++SZnLA3TqF3BMA6zb9y4UQklQSGgWUTTq6urB/PO9sCi93YzsgiSCJWQzMLF03Dz7akoKW4Xc6xd+X++bCemTg9FdIw3li6uQm1Nl0rP05P3cb6NHmo3MMfMjyCRmA5nOuLLymzuoWAbUy4iIlptlZEqZhfXcm3ftgl5ov1ERUVIHK31kHzo02zjLHGmw3+2Xg+0NASrL2WIkqZIhkUQvkBJgZTR2dfDuGs+8cErDw5He4uf0pCYBtN0JQ6CSzRuuuUO/Po3v8NVf70GBVKW22+9Gfl5uTjplNNUnxr7gEjCZp6RqRfTMe+jP8AiIAtfAH91ly5dgQh2Ogv51MtPeHr6JpSVlOLpZ54+qEETrscEz++55x61dSoFyFwn+VD7cYhGM2euN3Zs3ytmnR9OOyMCM6b7Y/TYAPz8p9vw6ssleOn5IuV8fGmSjcdbr5Xg+n+NwKTJwfjdJYmSjtZw3Nyp9ejtOg7VfnhMRwJyFeT/RkKEiUMC8vH2U31PEVGRGDFiLDZvWYuCglxlKjKeMesIaj3U7EwZaHLN+slyjJ7SqEa0li7Um8pXlQEN1Ioke7rO9l68+lAcMtdxqw1dJlMf+kyPPt8Ly/XHP/9V3SfBiI6OUbOxo6KicO3frsfcE09SBDNjxkwVPyAw8EB9TTrmvD/AIiALX8BLL72KQBE6fkjPJoK7eeNq5O7fj/88/NABs4RggzbgMR0JhpMLuaLdteFTMElAnIyXEG/D1o078O4bldi4vhbLao/DopYTsCOtFoGVDni02kUz6MXQZBu2bKjD888UImtnM372ky34z325Up4GSVtrTX+4aijycvs0LAqYOabz8jqYfA51Ji5hCMw43hMWFgk/Xx9MmjgTe/ftRG7uXtTW1al9etjvxLRZN+7no8yhA/f3YO4vP0BSajUqS3VHM4lnzadCOEJCBLWc3N0eYnKNRFNNkKSlCYcgeZhjkl1QUDCu+/s/MGr0GPUOPv7oQ7zz5uuKbMaOG49LLr9SNLVI7MnSOyRGCmF2dfXNqzL1ZR3j4+NVuv0BFgFZOAiff75MVPlCtcVnbGwiNgn57MvZi0su4fYaQ5yxDhZ2gsLKZRX//Oc/Vf+DARu81nr0otHg4B4s/XwD1q5qgId7N0788y2457Z/YMaYFNx56lw8fPPtmBechH22ycib+jDWb+nApvWNKC1qRXtHDzy8PBAa7olZR4di0pQgMc2SRQvSGg/TpzNgmaSYiiSMALrC1MEIput1Cm14eAzcPfVsZ5JnRvoWNWs7JlpMMqdWdZDJJY7Ze/u14LTLFiEithOFuXoHROEoVAsB+QUwX2puvVj6rh8+fXnYQfmaY1Nmlovm1Iknn6wmcJ5+xjxk7dqJDevXila6XREf+3PaWtukfDtUH1B7e5tacEtNU3JT6RhHcBFsf4FFQBYOIDMjU5le3BZiZOo4bNuxUTSfvZg2dRrOnHemEjADNmYjdDzmHB9OMCTREOYaz+ko0AGBPUjfthVVFZx8qEeGjj16Fv7+6Muoe/M+/OZfN0KYCffvr8Sv/3Y7zpyYAJu9FR/ML5c8elBeasfkEWVYubwB69fUYfLUYLz/Lhdb6s5ZI2AG1A4O1XwI12PeZ0jLNY2Q4HDVbxQfl4DYmCRsTVuLosJ8tdaN2g37sSjkJCDeRzjsNkQPycfJv/tU6tot2g37pziJEMiT4wsuBZJTuZSiF+88FYl9aUlqXg/LaLQnwvijRo/CkORkVabRY8apfZaioqLx+ZLFqm6MVVtbgx65t1PKw+ccJ9pNaGi42hKE5GO2lzV1o+svs6AJi4B+hDAN3BXcEfDFF19FXFw8Jk6chb17doo6ny4C4oW///26g+7hsTmn8KxYsUItJqVW4HqNAkHthwLu5cmtLjwx9+RZ+NXvZuH3l43F2eeNwCcP/wITi56Dd5Q/zj/pNEx75QPYe93x0puL8OaNv8InC6qVoPFTNivfLMaoYV1iEjFfbqPqjhoRboJ50Jm86VPYqEkQRvjoTBxz7gqm4enhJQQSrBZsTpo4Q0yvDDHzctDc0iIE5KvqRQIiaRjYu9wwenYa5vxs64F+nKGjgfIiPcp11MkSINJWWdyLBf9ORHVx+IGOZjpDlkzTLtqWl7c3Lr70Spxz7vnqWoB/AKoqKyXvLjFvSw+Um+GNTY1wdDuQOmoUrrnuerWVx/+zdx6Adh3F3Z/Xe6/qvVfLMu7dxjbGYGM6gdBC/4AA6V/JF0iAJBAIgZCPAAFCtzEGY1xw75JlNav3rtd7b9/8Zu68e/WQqQZk6Y60b/fu2bPt7PzPzGw5+xUsP/svn5L9+/ZZm6LdOAzTpwqlAegMoxiEqYQN45Of/JTUT5pkB8o3NR2TTZvWSrO+Xf/1Xz/7c+ljMMMwd911l3zve9+zBX5Q5M+gh1Ehsxspv/R0Z8vxY7nS2lyqb/PJ0t09R2rrL5B5Sy+TF7/kcln0x5fIuz94obz+5iny2orvyYr52fL6D06WP/mzWqkoGZDPfrVU7n+sUMv1tTJZWbVartcnwCcYE6YNNSakoFSKNnFfKrGpk2UHSD/Llp4tbe2tsnnTOjly9LBJDmHLCoq2XnDzXbLkoj0yOpxhn0QmyREVQqbNFlmyytcAbXg8U77/BVW5pNhm/OJ+6oYD1M5WafOj//BJeYmqWmufelLBokouv+JKAxXKYcsJW1UgjN9IPLt27pKR4RGbcqdZX//aV2ztVqcCE0RfQJTFM1m8eLH9PhUoDUBnEAWTwpCp9I//+Gk7/nTZ0lU2kNc+/Zjs2btHPvWpfx6XIIK4H6mGPB555BG5/fbbjVlTGRxGOqAqAFIVagqHvXPeDeoADDyqKkxWNtPXbjPp7BzRtGNy5HC27N5VrOFJ0ta1XKprz5aX3XSFvOxVl8ql154nWRVny3DedJkzL18ltTxpbPRjTKkTRPv4jRQRTJ3qJhL3hYvrTLPzHa4ZM2ZKRWWNrF3zsG005dCx/v6+8byh0ZExs/e8+K23y9Q5yuyjWheNH+z3vVw2xa5dzZdS7701Xx750RwDY+oZzyLyAjDe9/4Pys2veo1ka5qly1fInXfeYX176WVXSFNjo/ZZtt0P2HPvgoWLrK/37t1tvw8fPiSf/MRHTVKCyDvyTy2Lz/2cKpTeinEGUeogDPryf35VB+5RMzrPmrVAHnropyr9bJB3v+ddcskll9g9QYTDVsHB6W9605tsi0YqM+HjUkEu4iYS4IaDqXib86aG4SJ96j3MePHNd9QbdmTk5Y3IsaPk4depA8AYb/uQfia2N+oIRRkRh19XN03qamvkgguukg0b18iaNY/aofUFBcljNKCR4UypmbFXLrjxaRkZypAW5XmkHabXO9r0zZ6o1/DQmNz2pQrpbJ6kYORrhgLEAjDJ88N//pcKcmXS1dkpjz/+qBmb/9df/6W8/R3vlOkKhrfe8j2bWfzghz6iEtkmeXbzRnn1a14nu3fvkv/8f1+UadOnK4AftvantinKw+c3EtAdd9wh8+bN8wr+gSktAZ3B9PDDj8qu3Xtl0qQpMm/+Ulm/4UnZuWuHXHTxhT8HPhC/cYALJwwyDc2AZ4AHMfAnSlhQajxhHPcxw4NkxIZXGP2wMhHgxkxaqDqkxdDMNDVM29kxom95Bx+upQIgYcqJMoLid7QptW1xb3l5lZQUF6n0cY7W4Yhs37bJmD4/PwmKmtrsPQvOe1ouffXTMtibIbu3iDz4E5GWRpXmAB8tlpZ2tY3JNz41WdqbasfBBwCIevGb/rM6q2L20IP3yz/8/d/ZLNeYxg0ODcoPbv2+gm6eSZDtbS22PIEtMIAP9bnle98xiQgJibxS8yQc/UFayn7FK15xyoAPlAagM5T4uN0PbrvdjM5Ll50jW7euV7fJzrR573vfm2C2JMVv/Pb2DlO9WPyGxMLARvqIhYY4wIXBjwsinAoKTp5vKjiRH6CECsfUM8AEIBHv9UjmkVovKJhwIthx3dJMLF6JeBYcstZm5ux5UpBXIOvWPaEge+AE8KH+I8Njcv6N98ryi/dKa0OGHDvkiwsBH45LpXkYl/fvypDvfHaOjA2Xal2S7cIPQCBMX1HfL3zhc3L3XT+VadOmyzve9V45pOoUbWlT9ZU8c1VKHBgYlJ+qWoa0yL3f++63bRaOviZv8iGM417KII60xF133XW2QPRUorQKdgZRDPrm5hb5+499XKZOnSZnnXW+NDYfs0O1MLR+87//29Klpk/9zWrfv/iLvzDVi/DevXstDYwEGDnB9ImgEtdxUADDL6LUcoNZU+Mph/LxuW7AoAwGERdlxX2RVxDh1Gu42topBsbnnXuZPPXUw/LM+icV+BpMyoPAUew9l73uPikuVfXvoJ/XQy6b15CnyIsuFTuIbO2D+bL2ZzPsWI7UugQYRNnUOX6zi/3a66+Xiy66xID885/7rE2xawL56Mc+Id/65tdl29Yt1tYpU6aaUTpOe4w+iLyiz8IBRqwVeuyxx6zcU4nSEtAZRj06aD/96X+VurpJsmjxCmlrb5FnN6+Xffv2yWc/8xkbsME0qX4M7E984pOWduPGjaaG5eVhEPUZLxgHPyQg7oHwYZAACnceJi5oYnnhR1wQ5WDYRlVDOmLvE9dhtKDU+yIcFL9pD9crKmqkrLzMptz3H9pj+94ajh83SYP6MYNVPe2gXPPWu6VIwQcDM991Z7Zr23rfSHrBVUg+Y3LHN8rl6ftn2/oe8k510f7oC4h46lFSWiKXXnq5tQ1j9+FDinBKqGIcO8Inr6k3aY8dO2rgQxgir7iGI5zaRso8lRYfplIagM4gAhj4lE6hvtXnzl2oMRmydct62bN7p3zkIx+S6mo/LjQoBnIMZt7ITz+91tQhs0m0tyvz9xhzMEXN9gSOgeCLnwx8GAMbDzNflM1vW7VrgOF5kjcMAnDhnEFPBAyIdDCrhjxCiTjuoT7kb9P9iXjI0yf9KCvywi8oKNI6l8m8OQvtoP2N69fIkSOq/uRgRxmRocEMWXTBBrnstWtt6pysObMnW4W9nZtEVl+iUo/iXn/fmHz385Pk+L4pKulQhgNDAE3UKaQg+ifqBQ1pO0hx7OgRKSwskmtecn2iL7y+3V2dllfUGz8cFP09sZxwXD8VKQ1Av4D0vZ0InR709a//tzLKgEyaPFVqaupl/YY1sm//Hrn6xVfLueeem0h1IgPj4veTT64x4IExYHje1thqmGrHXoNU0tPjX3dARQKU6upqzZWVlap6lGP3kx/ABHj4Wc4wUDAjgOdSkgNSnPkcQJisD3ULnzpgMMYmEnFQ8j4PEx/MCDBWlFXbZs7pM+bLM888IQcPHZBezcNBcEyB52ey+Pw99nllbiPbtiYFF9X4zr5YpaBBEZbbfOOfZ0pHc4ne4apggAWOMGUGSKS2Z7yeifT33/czA/SLL77U0rEu6Z//8RMqle0crzd+5BtlBBGO9nJ/lHWqUhqAnoNsuf3g0cSvFz6tXfu07N93UCrKK1T6WSJPr3tcjhzab2tC3vrWtyRSnZwYxADHP//TP1oY4iCx5GB3ZuIaTN3d7aCEetTc3CydnYDWqOTnF6gEVGKbIQEnpCFmeDQ3u3dYdR02q/qRowEiXsaIglFISTBeOCjScs0/t3zEwBCQDOYkD8I4QAr1ra5uqqpepbJs2Wpl8Gdl396d0tzUqGlzZPqiI3Lzh+6Q6qldWo6DD+t6ju73mS4VMGR0GGNznnz/3+ZJZkaB1YNyUqUPKICDNuK4HukgrhMPCLGu5+677jTb04oVK+1aT4+rW9He1DwcxB1gUttKPGlCLWWd16lIaQB6Too356n79vhVCSnl1lt+oFJIicyZt1j27tshR44esjf9P/zD348PYPwYxBC/49rDDz8kDQooI/rqhxFCcvH0yXuCiGdRHz4MA9MDYm1t7aq6tVmdiM/LyzUgYntAgBL7rQA4ynZQUqdpo2rki7oFwABYDlper6g/+bM5FqCBqYnnOsCI8byyosbKXLhgufQqg2/e9LSth8ovHJOr/+gxOf+G9XJgp6paqtWBEwO9Igd2+d4uisjOHpN1jxTJ3d/C2Jw0lEPUJaSUKBcinAo60b9ed5dU8lR9feLxR1Xq+bhs2LDerkV67idNgBF54VLLAnj4HcATIByffT7VKA1Az0EZGVlSmDeNkEe8gOlHP/qx2Weqquu1NZmye9dWOX70iG2zgBig4acyEoOcAcyK6I9//BN2HCkrdiHShZrCfalMAPGbrDy/pPQRhGoFMGBMZUano6PT1DfiYSr2YfHW5kA0fFQ6VigDfExHIxVgSwrGpa7cCwNSZ34Tj5rY1NRsKiLSEdc4Z3ruvPkyedI023axbt1jqnodkQXnrZdXfOAuycxtlU1PZsiOjW7nYcbrwG5theIITeB85vtuq5R190+1T+MAEpRFvfHDQdSDvoC4Hn1AfKqP1Mc9PQrSIcnFiucAV/LhGhT5Exd5xDOIe/Apk3tOpf1fqZSehj/NCUngb//P38n0adNlwaKzZMvWDbLl2Q3yrne9Q1avXp1I5QM6Bi+ExMJb9HOf+5zcf/8DKpXADEmQYoCjbuFi9otrMIFLPjjSO/O5jceZj/hk2P0AqRiNXh9nqqysbKuLh53JAR7sSAAKdQkmhTLZTpEo18txqYEpeu5dsmSF7XI/77zLZeu2DbJ2zROSWfaYrH7xBtm7NUP6+5AcRBqP+LaKRatcCsLGzTEad/53vTQdVpUmwyUdyqVe+NE/+AEa8TuuWa0S16FoEyoqRn2uRb7EE4aIh/hNOMCI3+QRwBvpocjjAx/4gLznPe9JxJ46lKxpmk5L2rZtuxQXF0lpWYUMDw1LY+MxmTd/7gngAwVz4CMtoOJ873vfs7Uj3A+QxEDHMUWNusTxoNh0OCuIg8550zKL44CRVDeceUIKct+C/FJ/4nVnImdSDtYCSPkGPSoUs159fX6qF7YS6oGUhGO6mZ33EPfy1QzyhDkBy7q6KbbBk88p8yXS7duelZb2fTJ9iQLz0/5pHIip974eBR0+q2P141yfTPnWZ6ZK05FyhTRnfsqgP6AAEsoL4EgFBK+Pq1TRj3GNMNPv9Dv3xn3hIHyuAfiRT6yFijK9/5IUdTtVJaA0AJ3mtG7dM6q+FKsKVi0NTUeVEQflne98Z+JqkhjwEKI/TLB9+3a58847LQwxsBnMqf6JzpkBVQl1jyl9XKhPXGM7BWljxstBLZmHS0EwWjC9xzsTEnYfoh0cvAUYUWeAqavT1ZecnGxTF6kHq5tRZWBadovPnjVbpcEZer3CVzsfPiSTlzwojUc9X7oBEOKzOMvPFZm7VOuhKtfWtZVy6xfnqkTEwkQHh6hfSCKAQtQ3te6pIETf4QBEiDQQeYQkF9JeAApxhElDXtwfzws1lvTkR1quQZEm3NKl2pBTkNIAdBoTg/PggYMmJbDepan5uNTV1kq5MmcQdhxnIKayO8wWw3qfL3z+8+OMxcBmkDOoOR4UECAcTJWkpP0jHGmQlgAhwMCNzL5WCKBwVc2Z0NU1D0MeHb9haPftr/7AkT8qFzQ65sZu2hDLAkjDLBy0dOlKKauolDlzlsrmzU/LAe2bSQufkbMuZumAqlsDLvWokGRfsFDMMqnnp9+YIeseqrLPLkPB/BBhyoj2RhxEfIASfvQX1yPMPXE/fYwf90d+1saEI03EcT0WS0ZawpQFIBFH3rxEFi1aZNdPNfJeSNNpSTAgdmIkIB2J0tPdJQsX+EDs6dsiRxq/J4cbvqrum7L74Jfk4LEvSkfvXfKD2z8vTS0NwsZHBnCI+Th+O1A4g0Uc4x8wCwbCWEwYH4bwlc8+ZZyV5R/uw+ZB3VDZkE6YEXOAI0/PN1XyScYlr9vvRJg6pMZ7uSOm2qxcudokomVLVsnBw3xWZ5v0D++RBS/aZl8l5V6EhymzRNqakUjG5NknS+RH/zlL2hqRWrwvoh+8bSfaZxygHSCiH2D+uBYU94YjXeQDRRkTibS0h/ygyBfpLvIgDXXgWjjO/0kt/1SitBH6NCMeZwzQrVu3yQ9+8ENVO+ZKYVG17Npzn1z70lzJKXxa8nPmSW72DOns3SP9g4elMH+SFBfMkrycIpVjcuXwkRbZsrlBNm9ol317e1QlwRAMU8AwqcyDH2DDUMJPMlmkd8KfKNHASO78mkdyL8yGsdl9yrArJ+Tvzq/Fb0/rYZiyqoqve6yWBQuXSmVVnTzyyN2yY9t2mX/R92VwaNhULvgTns9Qn02mT9w1SXo7Vd3KcIaHgSO/IOLjNz4SI8xPfSGuUxeIe0PCid+RH+m4J0AifuOnpiGviCMtYSjaG8S93IMDnL75zW/KOeeck7h6alEagE4zQvSONyArl++/7xFZsapCZs3fJYXFuyUna7lKDBVyoOke2dfyiIwMD0rvQIbsO9ZvAxnpZFJZucyomybTa5dKVcUk6e/Jki2bumTN4x2yZ9eAjI5k2YcEAQPucSY7EWgYVj6y3E8OM/eRVDycBCKnVGCC8Syk91MOZcQKaZeqoGBAXGoYqamoqETOOuscmTp5uixbsUoee+x+2blju/TJz6R80j5hHSS1YGsF+a+5r0wO7azU9mHbGTFJLeoDQ0Oet4NCEOUSF0BCOOoS6SIuNV2yri69xHXuIRz3cS3CATCoX7HyO+5LJfJgTdXatWsTMacepQHoNKMwVMK8z2y4WwrLfyhFpc2SkzlNsjOny77GH8vmg2uke0Df1jmZUlaQI339GbK/YdC+1Kk8JwOD2D+UcXRkVBblypzJ9bJg+jyZUj9HsjJKZNfOLln7eKuCUq90d4V6kWR8CJ7zoANQUJJnCXABH9CJcGoaKBWgXCWDxsbwXb3zxYjJ6XjqwCmEfKp4yZLltsv9nNUXyp59O+XZzevsy6ZltRskI/e45JfQD2OyZ0uxbFnDamHAgzq4pMG2iFTmJh6AD3CAUlko7oNIx/MgLhVE8Okzf060z+/Bxe/IP0AqAIt4wgALLxvCkZ4ycMRH2re+9a3y53/+55bXqUhpADrNSIexDOsAbO18Qlo6vyrFJfpqH6uW4y3rZMMB4gZspzaYge02R5lvoDdLmlqzpatb36zZozKgDI1Btn8wQ9rbRTq79c2rw2RyZbYsnVsj5y1fLAvnLNJ8s1UiapKn17TJhnX90nQcBkA1SAUTfJwPM2cwC06gE+P9vok08V4HJEYwZeK7rckBqbZ2kixeuEimz5gn+QXF8tSah2Tv7p2Sm6+S4kiD5BbtlsGRHtm8plJ6umD+ABWvL21B8mIdEgwNcwdoQAEq/A42wg8gCHCIeOhkaUkX6hmONJQHkECkiXyCsC0h/ZCetNwf6SMtfnwc8lSlNACdVjQkfYOHZcvuT+uA7JJJdTPsuI3jHT+TXY2HpKdfJZwBZSAFmYzsMenpzJGj26slp2+SzJ5dKRX1RyUzt08ONnRIS/eQdOgAb2wflq6ODBns1Xttgd6Y5GaLTJ+aLS++ZJJcdeFcKcyrtfORt23rlG98tUuOHshRpgGInAnCQa5WMeRCorC/6ogLgPG0EL9jhCaySFDqD783lQCNpSr91FTXyILFq+SRR+6V/ft3y0BirU17B4edHdK2qcSk/QawOABwN3k5OJAPdSecCj4Q4QAPfNLgoMgvKPKIOPy4PxXcIr8oK9JxnWv8pv4h6UJRZqSFiFu2bJl8+9vftt+nKqUB6DSihx69RbZuf1yWn1UlQyoB9A5sluLidikpLpbMrCE53HhEDjQ0SXlpvbQeGZX7fpQtyoOyTBlV2U0yM7KkrKpbJs08KsVVh2RfQ7OC0ZiC2pi0dw1Jf9eo7QJHVcMf6h+T0mqRD/3JFLny7D/XNPdKUWGB3H57k3zrqwPKBPnKEM7IMEYwkodhGgeOBM8o/TwABREfIzWZHuLHiUOYIT158jSZMX2GLF16juzbv0t27twix48fsxmxQ4cO2lYO6kJaB4skaEQ9U+sa8RDxvgXEw6n3IIXEvRDxXIcijt+pDgCKcFDqffgBShBhjMtRJtcJcx1HHNdvu+02A6FTmdIAdBrQzl1b5Z57bpWqyhqZM3eyZKhaMqiSSnZuj4yM9ejvFvX3Sv/AcenrzZUpU4qVUQ7LY48NyNH9U6W1KU+ys5guhgmd0QkXFvdKac1RGczeLQeOt8qhw0OiWplksdBY042qxD+sqlp+kYLZ176kat+dUphfLSOjfbJm3UH554/1K6yxSzwJPD6d7kztfjhvC2H96z8mEJdSR2vcA0WdIcpasXyV1NVNlslTZsnjTz5gqldDw1HbDMsiRmfWVKbHzhIGYH6770CJn1KYEukCEELFQUKB4hp+5E8YIp68iOc+JJkAIOK5zu+QqCKfIKQf1ndBkb/3n98bYfbSPfHEE5buVKasv1VKhNP0AiNOJLzl1m/Lhg1rZNq02VJT65sXu7vypL8vU/p6smVogG0IpC6RnKx6fXtmyYFD+1UiaJX6+kK56toSlZiyZGCoX44d5mRDFrv5W3egP1PaG8uks2GmFGVOkznTi2RqPYwxKH062IeVgTsPipx/1kK55IIpCjyDkptTqGXlSXlFvxQogG14GiaFeZ0RNVsj5ZEE+TWYxn6ZP37R0oULit+R10QqL6uw86o54+fYsUNyWNt74MBe274R5wthuI46aW7KvElGjroQ72Gu+e8AjkgT6VOBAOJ3+ABFXAtQIY8ADAg/fsc9kWdQABWgFXlC+AFkhJHCWO1+qk69p1JaAnoBEgfKf+UrX9HBNiaz58yU0pIKKSjqVeAYVPApVjYBiIZk1BxraIaUhVQ1yFK1I6dVXbvk5PZJc/NReXZTo3S25sk5L5oly88ukyOH+mTj02Ny5ECmDAzCKCoZDI2oRDWgoMYepCEpr+6XospW6Rw9KKPD2fI/P7JaJlfPk7xcpK9CGRg4JAOjW6WtPVve9cYWla6wceBgQPeRLPx3MFJSOoIm+k6Ek6AR4RNH8JjMn7dQwXWyLFp8tqxZ+7Bs3bJJ1a+jJjlguGVvWdhTIMogjCNMnTx/6sP15LR5pIXwSYsDPAJA+B3pgyJvXABIUGqe3JNqfI68SRPST6QnbSpo4UPEb9682cKnOqUB6AVE6PUf+chH7IybSy+7VCorKnQAMuXcK4VFLTI4kKsqVrnGxfGmONQNztOB6Zi2HdX0CkwZ7ZKZ2yg5eZ0KTCNy+ECn7Ns1KBWl9fLSG5fI6nPL5NDBXrntey3S2Zav0hVHceSabWnXzr2yd+8+Wf/MFvnWT+vlinP/WAoL5utoUgYdG5DjLTuksrpVVb4ueevr9+v9MIszU9IFICXBSFlOw87w7jtDue9gkEonjlwAxO0jy5aukNqaSVI/ebo88dSDsn7dWtuIiv1nYKDfwqkA5B5/vADq5r7XNZgb3w3OGICTcaQhDBhEmP73tD8PRKn54afeO/Ea8XE/4fAjbTjSko5y3/3ud9vu9z80Rb1+EaUBaAL9Kp32h6Af//jH8tGPflRuuOEGmT17ttZzVNpa26VvoE/yCzqktDRHmhoKVG0atO9JcVTFCGtjbCVxcqOjf+AP5sPgqu3U/7n5XVJQ2iYlFax4Hpajh3ulq61QVq5cLFddM0/Kygpkz45a2bmlW5paGqWxoUkefPAh+eN3Fspb3/wWyc+dpdkMy1jGqHR0tkheQYtKWTvthL+//PAO2bRu0AAIBoG5HYwCgJxhA4SSYOSMyaPw5+HhiXTi6OVIi0JZsnipTJ06SxEkW55++hH7iB/gDXMiQQBCGJGdn5MMDOFTtwAYKFlHBwYcbeE3fcp1KIAhKMCDcvHjOj7gFPHBgvhcT/0ddQjDM3G4KD/C1APi4LF77rnHwi8ESgPQKU4wDIvJUB2uv/56G3D+ze8M2/Gdmzssu/eukdZmjL1+fCcD1Q2sqVPL3MEfZ/pgfgY2x6IW5BdJUXGOVNcPy9SZg1JTl6uqV7YCWoFkZ9RJbb0yU06LPPZgt+zc3iWveE2FLF58ruRklmmWKhEAaqO1Mjy2RTJyHhVVDCRTVcS3v3GdHNgTU80BPg5AE6WikHwCnCDiqXmCD9VPBCYQbeRScXGp7XebPXuRNDQdk7VrH5eDB/aPgw796f3jKpPfmwpASbCJ3xD1oU8DMFLvgZLpk9JLqvQT4MO1VMDgt7fR03BfpINIx4pnwCry4xq/eXZRDsSRG/fdd5/t/n+hUBqATmG699577RtcV1xxhRlVu7u7dMBl2qmE/QODqjr1SU7uiBw/3irNDb32ZQXngwwZGuQb7D64jfn1Pr70YICTkyt5+b5DndkSdqkDZkVFbAjNVykoz7Yi5BdiSEbCGlRO6VOnAFVdpvnkaR0qxpkElS8rY6oMjj4lY9lPUbzRnp1t8vqb1ioo+GZW32jqe8ocZMJ39YG2BTAGI+IHCHjbnMmDqAI/3c+QqspqmTNnrsybv1y2b98s6555Uhps+t1njrD/OAAhAXn9vR0OclEHpEMvn7L9OoAZjM89ONLgU/+YgociLqSciMNF27hGmOuASOQX7Yu0cV/8Jm3UAQK42HD63e9+1+xELyRKA9ApSDySd73rXXYmz3nnnWcHcTGDw/GkPiBVpcnRN/rwmDKWDl4OTdd4pCQkIAZ2cVGxAU5vb59KONm285wd55wLjZTAVypKSkrtqA7esDABDOYMCBPBJDClAkPmiChGSV7J3dIzcKvMqPsnvVZuU/cwXVbmdBkc+5lkZO3R9EgVHOMxIm9704OyYwvn1TjYhOqF7+X5oWUOOu5TvtfDmdQZMsmUCU8p+TtGMH1QP2mqzJk9R+bOXSrPrH9CNmxYZwZoV0M5Yhb1NAlAyeHvAOQ+5Xm+MHpQ1AHy5+D3RjxAgNQZdecyYZecklKNxyVtO8RHHGHuTZV8iI90QaTHcf1lL3uZ/NM//VPiyguL0gB0itH69ettCnX+/Pk2AFtbWww4AB9sN9k5g8oUfCyPxWYsyNHBC1gYU6t0k5cjRYUcClYmx44d13tGVWqpMQmH0wIDcHhTwgBJJncmAgR0WIz/hhDpH3zwYSmp/5mcd8EuKc1/g+RkXKp1yZG8nHoZzrxPbzymNYFRWCA3Jg/ev1c++I41UliUa8zngJMsz7c38PZPHrXq4JcEniQ4AYgOCu6ibsk6Bk2dMkPVrznaf8vlqbUPy4b1TxsA0Q8wsh/jij3I7WATKQCYMhwkACBAIak2eX28Hr6mCAnRQSbImEqva1cQ0P+0P8fiAcog8koFnigX4AuJimtxPcIQQPrhD3/YjM4vVEoD0ClEn/rUp0yMXr58uR2ohbowedJkVYH4SsSQqk0usg8OoOM7g2bD3Nk5KuUoGOSqalSQLwUKGCWlpWYrQvLhVEIOAjsRAPz+1AENOW/42x2QOnz4kNx99z12f1VVkVxy3aMKZCNSU/oPUphfKiPZDylTdeo9ytAyoPePybGj7fKq6+9QBiK/iRJPhKMefihZpKF9UcdwAU7UjetWw4RPXZ3d3Z80abqCzwJZtPgseeKJ+w2Ajh07nLjf28UsGIfhh2QBJXMBzF0y8fTuUw98V9vG7BSB0bFhBRNLaPepZ2ovYfvPPaTWOJzV2QohrwBcb3OkCeDhbCTKIsx1+oAwRF0An3/5l3+Rl770pRb3QqU0AE2g8YHyeySYAUMzdgqkFE4k5JAudnHrWJP8Qh2QubxtdVCO+EmCDEjsNfn5CjoKOAWoWIXq1GfUc4YygxnGLi0tV8nHDZMMXsrhixLkwTe8+FZXSXGJGZJRU1BPWE394x//yL4lVldXN3686ZyFzbJ89bNSnPNeyS0+qGVwHASMPKBuRPMdlD993z2y5tHGhFQWYOPg5+oYceGfCDQRDqaL3+FoXEhpUDwq0lPv+vrpsmjRElm18jx54KGfKgCtk337dyfudZWqUPuJ7+PTByc+78jTy6ccv+73ksfgUL+MjQI8mlZdFuUShI24h3iluI9+TEo8SEkArga5TwGQWUnACOHKd967LYh+GRryEykpl/oQH/X9zne+Yy+qFzolZcY0GSUH4++Hnn32WbnppptMNWLQYe+ZMnWqqhFzpaw8WyZPHZPa2nwdnLVSWlyn4Ro7/J2vXMyYMV2mT58hU6dOk0mTJ9kB8Zmq1vCmBJSQYIoVWJCOaBcDvqvL90BxiPzkyZNNGuDjgc0tTXaUKWcsb9myRT7x8X9Qf6tKXQmGUYI5ZOhceXbbQcnNP6YxgA7gg2oyouWOyM4d3XLfXQcUzGIGzlWfcKg+zniuAhEOxvI0yTN9/LfH+W+XPgjjpz4q4vgyKrYermkjQQUDwVSib/r7B0yi454TH7czt48BLz+Ak6i+vm4Zs0PuNWtNgY/E4181DZCgLnpN7+FZZAFAGo4JAE1t+VIP6qpPRQFqRHJUrebwMz4PDdFPAcDUE58+Y+KAmS7Ax/vhhU1pAPoDEcbDH/zgB/LXf/3X9lUJ3sZIPYsXL5XpCkAz54jMX5QpVZWTVNWZL1OnKNgAOAocAM7kKZPHbTt8j52pdD78x1uTgY5jhitfgQ3mIH+uAUwwQHy0r6SkyFS9AwcOyI4dO+SOO34st9zyfQUmjMvKVDpEGOgA1cyZM+W2226RJ588Ijm5MB7AAxMMaHtG5dCBLNm374Dk2of6AI6QqJKgArnvZ9wQH76H3eia/B3XAJ7UPCIfJyQ+6khbOUqWuruR3I+BjbQclE+/wNwep6CRqAvPBJ/MHVC8HcT3dHcqCDgQINFYbtyvIERetMfzIw3AoxIdafVaVraChwIKoEJ/4Jsb0vZpXZm9NGPz8IDm7UBLntSFPAE2wkiiDz/8sH3NNuJf6JRWwf4ABFB84xvfkMcff8wMzIxmPhFcW1svJaXDMmnKoEov+dLTVavXipXZcyWHgazO7Ao68MIx2Jkh4wsRxhwMfE2X/LroqKlZqGq2ChomM8bmDexv4ixVi44cPqzA8qS0t7ebGojKxdcmMFhj0F61arXZp3p6OuSN/6NZ3vCKD8oQe79yYfAROXZkTPoG+mX37t3ysf/1hHS0JlUHq7fWBQmPsLukPSjqHY50pD+Zihbp4fzgP8pgBpDd7qUl5SodnCXTps+WRx/9mX37HqM8UiOgTJtgZvIAdP08abHrU6dOt5Xe2M527dyl0h9f02A7y4D2f5z1bH/tfoAL9iEPwvE8OFXAVE2tO+CJvYY47jOJSfMwoCNGfwBUxCOp8rwyM7L1twMk95PvihUr5Fvf+paFw50OlAag3yPB7EgiX/7yl2X//n0m8cBQNTW1Ni1eU9cvZRUKCoOl0ttVpoOZQQ/z6YDjVct/G3j+yGACPjPM2zOVkU3K0QHOp5eRADhUngEf4GMShQ50sunv75GtWzfL8YZjCkRM1xdKWWm5dHZ0mSEcCQvJ5847f2J1YRbuH78wKHNmvkMljB4Fxyw5fGhQMrL6VZXbLJNqr5DvfPNp+bd/uV/BywEkWTf3HVQCiJKOthkD6zUACCYmLnl/Mi98Ri7dQRqYnI/6Yd/CEV9bW2dSAyDK9+KxtQXRZ0ePHrW+YvUwzwBQHBoakOOqyqG6bn52s5bl9hj6X3vNNM4M+w0BNvpX60Nn2lNK1Bfbj0k12tcAytDwoElmBih+k4ESgEOmWfqsQ1KiD7iekZFnbUJF//SnPz0OnFYyDTwNKA1AvydCRQCAvvSlL9mbDUMoVFc7SYpKxqSiesDehN0dxTLQn8f4s0GefDgMb96zAI8PbuxFFp8YjPG2JH8WLebnF2ks6oWrIZGGTEjHN7F27d6p5XFkB/eSN0c+5Ks00Sj1tVM0aYZs2LDB7EmUVVLeLl/7zgpNt0rjRFqaVPXrPipZecekvXVY1ccl0t48XV567Yckj53xmmlIP6kAEtINv2H8ZLy7YOTUtIRT05HGmFXrBQAhQQAoqKaADmkBI5YyINnxDGBi+oB4rs+cOUvb4V/j2Lpli4JoE9nZdTP2a/4AhvWf/kel4jmgJlkd+daZ/rM6UUcNDyuojKl0yS0APR+ERNWinQMDfoYzfVJYhIrIdRYW5li+EHWBkILe+97/Yfu6eN7RZtzpQmkA+h2Tg4EvDrz11ltNvbG3ojJVVVWZFBT2SkHRoPT35Sj4FOqgSx1gDHoN2+I+1CkX/QEemInf5IWDsbiPclCtOIQM24LlounsMePrb5hr586dpgoylTw8jMTgM19ITseOHZUZM2ZLS2uzloN6NyAjyihjyhCzFzbJ176+XHp6z5XGxlzp6WtRVWyfbdtghXVpWZHUlr5B3v3et8mjD7Qr0yWYM8U5iASouPQTLtJQlyy9lkyfem8ijbYXH6Ld5IctDHWKaWyYnLa2tbUaABEGqOgrjmzF3kbf8VHDHTu2GQjQTYAaahhZ81JQZDDAydbwOLNonNVBg1EfbEOZCkiDA5ywSJ8r0A0MqhQ2SaZMmW6geOjQcZm3sEQqa0YVgIaluzNbNj+jdWxVibP5YOI5iY4Lt9V95zs/MINztNuKTgPQ6Ut0x/P1gBlA2CZgjoceesikCCQTZjIKVDgpVPChqK7OAhnsV3XLVq3xtuVufyzUh8HsK3mHTS3C2BrAw3X+2du1f8AM0rzRR3kD6z/SkKGl1fxQRY4ePWJ5007W7QwzsyNDKsn4V0bnzJkve/bstPqwteHI0QOan0oUmTnyunfsl7f90Tvk4KFqae/cK2VV7TLQlyvFJQWSqyrX0OCQTK56k/zoRz+S977jy9pWjmeFQZOAE2oW8Q482baeKabt4xrpuObh53a0w1UZP7Crvn6SSUL0LTNezOzR76wKR2XFZoXRfOHChQo82/V6l4KPAzz9hKSK6gUYGyhrnJVjz4bxocCk6iqjxPpQr9lsl9ad8lC1SDeg4LNw0TJ73ryESksr5DXvOi55+f3S0YY0heQ7IkXFWbL+iUy55wfleq9/h+3woQPS0dkqF198qXzlK1830Iy2nk6UBqAJ5APs+XnIAA+Dn8+iACIMwurqEsnOGbD9VRz+1dVRoAPd37L+KBRYRvTeBOD4dO2I3ct0OcxgoKJEPY0J9U0PA5aXV6hE40wUqgY+DiM14ANAUIq3Mdo6aiAzONhrKsnWbc+aBGWrr/Xq8eOH9b4+WfmiNnnLOxZJfvYN0ta5WcoqmLUpUQZTZjdpQZkVIBhaJCMDc+SSC16rAFLkdTTmAWDCdyAKwMEQHhIP3yDLUMmJc4RiIWMyj6Rqhs9vdy6loDbV1dUnAMhXKnMKItIeIBRqGK5Xw4BG9CdpoVHtd+qjnarXMBZTJgZl7Q0tx9tAvyX6n3aoP6jPG+B38M+QJUtQVb2ejAMM+319PdLR3i8Dg/Rdpn17fta8Ebn0+g45fjhX1vxslo6NHHsR7N3Dd/2LZeOmbVbHaOvpRGkA+h0RYMHb+KmnnjLRn8FdVc10ea8O7hFTuXq783Sg8qYdlWEd6NgKAC1zCjyoUAALeQFAE4GHWR1ACmM2K57jXpgLFQMDNADW0YH9A2mLwQvoIMq7Ooc01djIosEMqagskN27dyjw1EhZaYlwlAejY2SsW1WG3fLe9y+SnKwXS0vHWpW0RCWeSgMqFuYh/fiiOiS6XJkz9R3y+je8XJ58pEP7AaCg3knQCOAJaSh1gaJfC5By4DnxPuL83ognfwCCa3V1tdYn9B3tD/AGfHD0I2nZIU/7YvFf9CcbeZF8yNPW+Gie1u84ytYLMfNldVDVjVlFptUBYB4Tn4EmP+9zMckLMKE+zL4xHng+9hwy+JZ9sfSp6jZ/3lxT1XiOPIv29hb56lf/WyWhSxLt9PxOF/KeTdM4PR94zCeReYMxJc3g59vkFRVlChI6+DX/tpY8aW/LtFmqrs5uVWU69He72SkYqLhuY5Ze2bdvn+XF7BlgAZjhY8vgrZ6bm2+DGkNrizIZvi0sbFa/qdkW56F6xMDFp40wMJIBM0EsysvLy7b6Ij2gxgF+AFlGZo/Mnjckf/rnFyoDXiQNrY8qoAxo+nIpKynTOKSrYdn4TIPlS/fl5XPqYIdcctHlCrTYQ1AVrXgLm68Rzvje59itHBhccgM87Dd+Ipyajuv8jniTToAEjXcJx8GYfsJ5n7k06SDt9jHud2hRqVP7EeBG+go2d6CLrRmAjzqkoQSAoyJaWUNabyt7TBYvXnECUBAGKKkH4ML4QD3zeAUp5cJufdZ5ub6TnXjUsMmTp9rvr3z5/1lZpyOlAegk5IyUdL8O8YZFogAcGOiI3lVVxZKd267hIVsv09raa4bkLgWaLtSC7h6zFQEu+KhJ7e1tsnfvbgcjBTHyJRw+gMQgbW1rkSYFG0CqXctyEHN1A4CDKYNSmQJDM8bZKVMma11apaHxmIEQK7KRaDhiI1eBpHZyh7z+jdNkeOBsaW5boyLzgEoXgE+l5qdv8/3t8syao8osRdLR5seFIvm19z4gK89RVUjVCZgegMBRG/Otbx0AHAQcTDwdjOzAYvaURFykm/hskr6HARr6HnsMfeoSqIOLg4+DnIMW/eJ9M5LYYoEpztfrqLPyHDRJaMCoIAMgAEgOeBSMCjcs8+Ytsm0vEwGDPgGAoJDikJCIB5Rs0Wh+nqWhLpRdVlau6m2pbNq8ye5LfX6nC52xAGSD6yTuZPRc8ROJwX3woM9kMLAYMKOj/dLcukP272syqYdjQXEsHuzXtzJv5pBssNMQPnjogEk+zM4ALDiMzx0KLi0trTZwYR6kHNbr9Jhtgzx7pU/zQS2gyvrXmIR6MHaxXQBwR44c1rL7ZfbsGbL/4B7p7GozY3H9pEnKTKoaqAN8aiZ1yNvfOV8Za6YcPvaoljkiRSUVUl01WUYzBuXJxw9LZ/uAXHjpNM3T19j4F0tZM3NcVq6cK3//T69TBmNRpF01lcakF4Al0a/4ATgODiFNpIJFEpxwpMWlxsfv6E/6GemPNhMHQMRqZAcNyvc6cJ8xvv7TnPSS/ta2WJxd037UdGZwxialP1DTrN5a3yGt5+TJMwxMAPHIL4gwbfFn4SDNCyR84vLyCuw3dXWA49C5Ch03rXJIxxXj63SjMxKAGKi/C2J7A283Bh8DkwFTXVuoks+AHD7UoeB0wEAFYvtDSDw9vT3GKIjmW7c+azYCpChAB3WKeNKSLzvb+xW8kIqIw5hpb/chjunIkSmTJ2vuCeZOjn8z8EZ+Oq5lxvQpsn37s3rfgFRVl6vjfGmXElChquo75M1vm6dl1CmAbtSshqWgsEimTp6puffJ3l1tUlqSK8tW6vXmfmlq6JGyct/wChvnZJcoV9fLza+6Us5aPT3x9nfmswpoGvNSfGN6DVN1l3rcGWBpZNKP+HB+tg7ABZOHyuUA5IsT6SPsNJ6HO/pHb1dHHgoO+NrHOFu5rNxBMioF4GiD7AbsZS7hMIPo9iOeN8+HlwPPBh8J09qbIIAGyRWQCRcGbQchT0ca4nCsaeL79hs2bkjU83czdv9QdMZKQL8u/aKHz8BjwKNuQf7WHpaSsl4ZGR6TaVNWyPTp0wxU2G+1Z89uDTdJnw40BunhQ4dtNTIbU48cOToOOqhTIZLbeT4lpVpOvwyaOoGapINfy0blWLhooYr/8/SeDnvTa221Jj6ikSaOHGUlcJcUFuVLdU2FbN+5xZ7+lKk1qlLlGvAARnxdo7K2U97xrvmqwpXL0aZn9f4hU6VmzZirakqP5TljZonMX1Ql27Y2y/49rbJyVZ0yI6qJZpuVK3m5ZVq3HBkbrpRPffZNCk6F2i8u0WhHag6oPMrslpvek2A4LgEOYQuiH11iccmFOH8WHiYOgzPkv0e0jwCeXgN1A2l9Nl52AJeXAVFfr5P9N7Bx0EmkEwUm/efPPtQuS2j9ThczpZ+TnWsgguoNMa3PLBsJApSYjkeFRkoirYMYko+faICRuqm5wSQoAJP+YN9Xbd1kO1gNkD3dKA1AvyZNBCEGPSrS4cOHbVBx3XYyZ/fKA/c/pgyQZ29idPzLL79CVq1aZYbh3bt3yY6dO2Tjxo0WPnz4iOUTNh8Yh31ibI1g13p2DiDh07xeBz8XmHOAORGvoqJSJZxGG7hch2kYwIDO0SNHjAlr62r0rZulkhj7owoUFOs4J0vzUbVrWMGnuE8qqrvkPe+bKx2dhdLYslMlp1HJz82UBfPna4ndygRIKcpwuZp314C0t/QqEFUqmA5JW3OPtLViTC3V+qF+ApJDUlkxXz72z1doXQasbi6NJBhb+w+iRdQXR1hxQtsa6pKDkUsugIgDDwZcjhLhFEj6ONJi4AWAAnwAcZ6JAbbe745n5z7gFOBFGpNKrP9oBfVBSuOH+soxwDqSD1tbeB4AaWVVlYEZz8TLHJHaSYUJidfbDBBRLwAnwASffXuFBUWy/PxG7cdQQ12aMl8lJZZyAFjU/XSiMxKAbDD9FpQ6CAAMgIc3WwxuFvc9/fRjsn3bMVn/zDorz9WCPlsLAmBw1CpxvKUZcGFYRjWDsXjzYZSsU9CAUZihYWDDmIX6hmRH/NVXv1iuve4ldh2jNXnBQAx4ygSQkKQwrs6cOU26ezr193Gpqa2RyVNqZITzfzRfNmAWquRTXtkl7/vAXGlpy5Pmtj22XCBXgWbJksWaY6dKKZq3uuxstgWMqISXIz3dHJ6VI4Ul+crwynSaN1w6NsaGymGtClKayIqz6rTcAm0raoxLHbSf/jJJSP3y8kpjuAAm3zQbwJCUePDZO8ean+7uTq1PlgJxlV7zmS+muMmbvuQ397vEFODD8/Nn6JIGEKOkw4JLDoIJtYrfesnvIaBOr7Nni/xs71ZGnrz6LWXS2NBuZfECIY/Z80rl6lc0yb79B8bvpz5h36EdSD2Mn9LKEdm+qU/7r2y8XwBQwvv37ZEOfb6nI6UloN+QGCAMIECDt1wsfGMAFhT2qyp1XBkkT6699jq5++675K677pLHHntMB5QDCSrV1VdfrVLRpSaal1eUm6Qzb94CmT1rponhHNMxffoMWaTq1UUXXSg3vvxGeeMfvUFe9/o3yJVXXqngVCf9fX0m5TDzBcMxzqkDhmbsS1olmT9/rjQ2HdP69st0BaLqqlLlIza9qmQwMqDg0yOVNd3y/g/OlyMNY9LceUjfuiK52RmyYulCzaNHmUYZRwEpx/aMsSqXM4tZeKhv98FhBZciWbB4soJWgQHIyFCV9pJKCHyuR4EoKytfZs+tMQliTBk+QAEmYzp/wYKF1gZsVVyjbw081CFtOPgAiDnKpLXGmKijFRVVem3M1FfyIw3SDtfd6OzSTYCPPzt3oIlLVYQdGAEb2sSzxJjvaeySAg3rjzhMXoEbacrSirzoghmyfXOvljFoajN1YEKgrSlX6iblS209LwUHH4g8qBNjxuxAqr5Nnd0ru7bkKJhyKJn3C/n09viHFH3f3+lHaQD6LQgGZ1DHG48wb9Mn19wnx4/3GUhweBRv51WrzpIdO3aapMJA5HTBinI+bbNEXv/6P5IbXnqDHRI2c+YMma/MOGvWLJOWqqoq7fAxDhurqKywIyJgGhYtUh6Dk31L1AFGYaCytocyEOHnzputYHTAbDBz5syU4sI8lXyQClifMyiFxT1SVdOjks982X9kUDp7mxUERHKyx2TV8jnKIBxgxsZN3vTKpOpMSdJ2ZioY1dUXSlaOvtHRP8TPqB7oU6ltBHXUywCAenoblcXdfoSERzoWT65ceZZMnTbN6o7q06uM66AB0yoA6H9Tc5QZ2VNVpaoOoB9SD2uX9u3dq9djhssdeeAnbUkOQJTjoOIvEIcWitF/gKM3bZx4rkYpcaiG+ggsj5zsQrnsJdny6P0KFImV1IAfqtVAf7b85Fsz9Fn5YknqhI+jbrx47NgUzTtfXwLFJcUWDyHxcrhl5eSj9hzN3nQa0hkLQOMD67cgBhog5MZEH7x79myVxx7ZJpdcfJnZhWLWa8OGjbJ02TJLgw2gsLhIK8GiNv+8SlFRsUo+s8xWhFrAfRi1yaOpucm2J6CSUW8Ykn+k44RDTjKkLpyHYyqXDmJUlKlTJ0lj41GZNXuqAttUBRMd+CqRAD5suygo7JCK6h55zweWyM69fdIz0Kb1Yc3KiKxeMV2lIJV8MrR9WcpQmRxQpm9wlXzgRkCIt/+K1bVSWVVo9SO+u6NEpZ88bROMDwCNSHv3M9LWsVsysrTsIWwnIzJ37jyV7BabnYv+QAX1M4tY/Iik4WtkYhkB6lB7Owv4Bgx42CCL/QyjL7XBVsaJjKSD0QOMTE1S3yUdQIewAxFMjk+9A5CQzsZ0aDALp9EJYMrQtusz1nhTC7mmF0eGR+XiK6fLY/chsbQlygPUQtrxF9LwMPYeV8MBE54bz5kwbSssHpVnn87SlxKHx/kUPYbt+ll7pX4K+VE2KptLZqcTvWAB6MknH5f/+q8vy/vf/x75sz/7U3nggftkzZqn5HOf+xf5/ve/K7t27Uyk/N0RA4VTBUP0b2pqsNMEL7jwHNm2bYds2rRJVqxYbmuDOFBq8aIF8uMf3y7bVRLq7elV9aFc36CskB0w+w3DGgZhjLGhlLcjb3rsS4dVpQKUzDCp5dn2DR3kiPwcHM/5QmGHmjZtig7mYhkY7JFlyxbb6maOjWA2C7VrYLBbpZYGKSnvkPe8f5Xs2KsANtqlTD+mateAnHdWveTm9CrTsR5FgcdULn17aziT41eVqYwxtca5uVkKUnz/SqStpUQbwDEjSDB8LWJY+gZ3yeGGn0lDU6ccPtAr1SrJsQmURXYwK8DD7CBtYWU2M1ocrs81wB1VBKJdAOyWLZtl8+ZNcuDAfu1zJIosAy6YHcZmNs/tRoAQfeSgdKIKBhhpXPh6Xa+aVOPtctWKAKuizShte9McZG2qXvPKzSuS8y7Llq0bUL88b0AG57YlV7XycsrtPkAH2x5SHKCLmg31Kpj2dFTYiwx7EJMRe/ftk+HBbMnO1f7WrE3qVIo2nC70gtkLxpT1nr175NFHH5Z//ddPS3NTkx3/wKZBdHbejPp0dFDwFvU3IIdMXXPNdfKmN71FzjprVSKnE+m3aT4MzwbP/fv3m00nOztD9h28T6ZOfpF87KP/omWeJdXVVfL00+vk2muvNUnm8ccelZe//JWqJh3W+/bKueeep4OR83eO2cAlTxiGc2kAOAYtWyUYrEUqNcGcMARbJZi+59thrD8KSWzBwvnSrWpYZVWJTJ6iwKOvGJi7o6tNOrs4F6dZVbCDqpINyXs/cI7s3A/z92k/snhyUC4+p9ZsP/DT2BgMpEM/A8bj8CxmZfi0jDL8aLZCEV/lyFMwzZa+7iptv6pjmex+z1apKV/6B3fKkYY1Cp5t0t4xJB/9SINMnQI4lhqjUS+rm0p6+BhkCcOAADpgi52LdrE/i8WTMHR+XoHGqaSgedhWBkVsgIS4E4HG7UH0pwGNgYRfQwrzY06ckFQQfcjLbT/E6W8NsymWOtDvA6oKcS/+OefOk/qpRfLT27eR2tLwzGgbR79iq6JdxAO0xFF/2oYaSXv7VeXsHxzWsexnIqFK81JDwnvJzZUyY7bIF/+pRUE2QzZspByv1+lCp7wEhCTztre+UebMnSZXXHaBfPSj/8cMr+jPDEAeRq4OVPYvlZaVSIG+DfkyRLFexxB4223fVxC6XJYvWyhf+tIXE7n+9kS5MbgwFgMcPb1NOijnKkMOG/hgi9m+fYesXr3apJ2DBw6aBLBhwzO2HojzaGxhYYKxYjYIZgFwyJ8ZKgYs5QA+vFmbmprlyOEjtjoW6YHBTH2Yrerp6ZJFi2fLvPlzpEQBi/sGhliw2C9dnU0ylnVQ38Cj8m4kn32NOvix8TDVOyAXr1agy0MCQ9qBQVlOgNiP2uVqDNIP/5AZYMjWlgzp6SrWNDC81lXVrpGxAWnteEC27XxUdu5qlO6eQXnkvi4FLT86FWZEmoPR8LF1ATZ79+61xZL0AfWm/UuWLDFDNODsdiGtj4JC7GInDS8cD4faNWL9FCqZM33Sx3HagBZkZQE+mqNJRNYOWsuzoCxkD/hd3bDl4fdwNtJFVxXJusdd+qG+AA+GZRJT33gu1IV46gaRFukWYu0Ue8BoP8ALAANittlV+wu7lHacvlh9kiPA9XShUxqAPvOZf5YLLzhbfvaze0zMLtI3Bg+HgQHxorLT4zTA28OMm/qQ7GQ6e4uhu2dJmb5xe/u65f/+7f+URYvmyA9/+AO7/7chBgJvcggmYB1OYWGZHD3M221EJZsXyUtecp1c/eKr7esVpNmzZ48dVgVdfsUVClxTVXJTqae7xzd/8lbWtsEoDGbahLEZpkXCA+R4Q8LATLE3KLPym8HLIkSM0WevXiaTJ9fb2zUnl42OGXYvpxZm5hxV8BF5x3tWyLbdgE+PSUhZOUMKPiphmUaAWqMgpMzIGiCAx792iqPf4VAkhUxpacqSkSFuAjix96hEM9oiTW0PyPZdO+SRhxrkiQcH5KufHZHNTxUpCPpqbxgN1dGNydmqrm6TQ4cOWZ+GakIYEMfIjHEXB6NzdGkAD4BDGEf6AIf4HaDjv5NhswOpP6JpaBMe6Q1saI1eg9n5wTXiAQSMz0QAVPX1lfosRVrbjhmg0I4AIMYqbcPxDLnu4zPL0kCURzxLCSiLsYE9i3ysbHV5BRj09QHpT6Q+qyPXTiM6JQGIKeQrr7xIPvGJv1emLrYHh8GPwcBbF6DhwWUq+DBg7I2mbxkO5IKhB/pZWJd8E/qeK76lnqXSSbe8611vlRtfdp0xwm/zQLkXFQlmYu0JMz9ZMsNAkTpRN2wuoVrxpr/wwgtNHQNIe3q7pUPBhGt+FAdvbGckGAymoQwGKj6GUQCHgdra6if8cV7z4sWLtC8y5KxVi6SyklMWi2yguw1Cpafsdikpb5ba+kx589uXyoZtqrJpn6jCoiA1JBeuypTSQvoBw6lLORmZwDwtSAIP+UG8tVuaVAUbAgyQjBQ8lWn7Bg9KS9tG2bLtsNz6rSb5yXdH5JnH9c09VqLAVy4rV640oOTEQpYc0C7sYzA8jIeKgjSJ6jJ9+nSThnq1j1hk6GjgYyAVfOgjGBPn9XRAiWtev6QEZHEatheUpvN+dYnHaDwvv0aT+T1ieXnew0Njsur8ann0XlbAs/cuqXoxVgnzbLiPZw8FsHIN6Z17kIi4vnnzZvMDfKL8nNxRlfYZ30Mq3ftnhE43OmUAiM5lgLzh9a+Sc1Yvtzefr61JDA5lCsCHB6f/bUABLkgNDKiBAVagYmTVwclgU8cRCdxLGB/mxrHWYt36dbJyxUK5++6f2kP/TQnbz49uv8W2TxhQ6kuSNyCzSRgtAUsGGmPnhhteampiRwebPwulvKzcPggIYDG0YCzqyQmFgBIG2ewcjLy+nH9gaEAHOTunS20Qr1i+0vYKoU5Mm1ar8ayoLZbcHC0/wTgZWZ1SUHREamoy5ebXzJSNW46aWgf45OaMyDkrhqWyjPL55/1gcoBJPSr9WM1gRgfB/v5M6WjmkHsWG2JzccbG2NzT3yibtx6TW7/RLg0HaxVMZghn84TNBx+p4JprrjFwQd2Ivqd9rBIPJiNPmJKFhuMgo7Wx55mQdECQRPJx4rcDjafx35HWExuTW8j7iGZ7mzVt4r7kNTdCA/7ch3Sdrf27fFWe7N3TZM8cR/3x42XB8wF0aAP58Gx5pkijOJeExmTnzh12nXvC8RvJvaR0RJqbmG0bts9Nhwp3OtEpA0CoDytWLDIjM28JfQr2IBgQzoD+cG3vkwIN+6EGFWz6VNrBIGiL1XhLcY++9QZVooDRSEOYM41t6TyDWXlLk2lYFPBeLV/72lfswf8mxFttNLNVPvp3fytPPPFkYhA6Y/b2delg67U0xKNK9ZgK1SG7d22TZ9Y/bTM6fMO94fgxk/yOHT1qKhZ7tpjJmlQ/WYrVZ0MiPEKfMDWPLYkjNTjOo7KqSIpL8myNEMv2kQxJm53dK8Xle6W0fESuuq5S1m9tlEEFYy4y1b58SY9MruIcZGdYu0mBZwzwoZO0T1j1wzCB+Ts7sqWrQ8EnYZx2xmama7fdc/ttO+XO2zo0arqpo24k9jUwfOseuxegA/PZpIESjEpfIR0iDZEWRuvsbJfurg57TkkC9Lz+zqxIw8G4PpQjfbQH38aR1jUAgnHh8TEWNOy3WQaaG3danF3TNG609pdEWXmx9oVKoz3Nlh/jFQAiDNEetsjwm3jaYy8X9QEkQJixQL05FQGftN4O32PGi6eiakgO7NaXlz4F1oudjnRKABB7o846a4ktooN4GPrc/QGicilDMcCwk/jqVmwA6PEMFojVuGPS0zWsIuuQ5OSNSHnlqDIu9oshVbs4FY+pUQaAbz1gkOCQsj70oQ/IZz7zKXv4vwmd86Jz5Oixw5rHp+Vzn/ucPLtli0kvDN7mlkbZtHmdHDiwRwdlhU0/s9gOw/PIiL4NBzsVRP28H9rBYeTlKikUF5Xq4E3YC5QBOjqbVB3IluMNjdpXK+Xg/n06SDmVkBmUTMnXt60daYqkon03NqYifcEeBaMuufiKbFm3sUX7DMZlD9WQLFnULXOn5hggJwluTLhEVyhraJosaWthu0mOAj3GX5WYRjVeeqVX1S7JypFP/t9nZOcWZZWeuVqPImNK+hN1imlnvimGyotB/sEHH7R+Z2nCnDlzzNAMwyLRsq+rRfsMlZY60IdRE2dQl4J5IblEDKgwPjRF4vnFLd40V2ORRgAcAOCE50wQkLE+U0eUXrd+1DAvPwM9fB1vSN4Ll1TKmkdO/A4bPkR9ARtXgd0AHY7fXAeUACDyjLrgx3WWEmBiKCobk872bCuXz01TzulGWX+rlAg/70RnRgcHRRx+0FVXXaJvlA4DBEYEe5QYYDH9aWrJ+CIz3kT6sPQfnzTpUXBZuCJLXvWWAnnJa/Ll7AuyVD/PlnlLc2TmvEx58U2FcuMfFctFV7NFYFS2P4vtQ4l6MGj0B2tuHnjgZ6oyTJPly1dw9Vcm2vLszrtl/bpd0tHeY0dpHD1y1GbA+OpoSWmJHcOxd98ueezRB1X1aDBpoE4Zs7GpUVhcx1YKvs/FtDGMguRA22FiHADMtfz8Yhu4Tz+9RnLzM6W4OFelnjyVHpimL7QlCDmqohkbZR+QIdkj517QJhu3dkh7J0yFWiiyYEGXnL0IdYaeYFDj6zPRv+7zfFggmaXSIyf48YE+ljfk6jMinrVI7aqgdcqhwz3yf//yGSmrqJChrlkKii4J8HwBFo6kxcF0uEsvvVTr/7RcfvnlBkgxDgAG+qavV/vBYpLEEMrIcPsI48L6REEPJnUJC+aPMQWYuEQHuKICo3L71gbGF60jP+8P8uZe+8tvfC4kfMYIv8gT6ZrJs6teWivb1tMHQ/qiYcNwvgEOki5tRy2nfMKAEeMaSS+VF7iOih7gBAVoISVXVBbJhVeNyIM/UWlxqFv+/M/+0uyNUGo+L3T6na0DItuJHZUaF+EbXnqNrN+w3hgudFyMxbkqglIxjLM8eCQfQIc9OBxxwQHgr35Lkaw8L1c2PDkqj947Jh0tfFspU+YvH5a1Tx5WtUSkuCxDqqqzZN7iImluGJFXv7lSHrqrX7735W69pgPY3qhuY0EcfuqpZ2S2vpV/VaINX/yvP5Uf3vEdLTlDNq9hkLLJsNS2U7A8oLyiVIGSExHdoX4sWLDE9nkVFfqXTwc1DkYpKCwwEBoaHDGpCMDp7OyW48ePqLTUq5JQj1SoulJZWaoqmg5q5b36ujoFuiJT01gRjJTT2f+4LFlxRMYyt8m9DwJoGEk53qFfXnaVSlsKIiziw1dW0OfB7CLAgWONT6709bBCuUglxnx1uTJmAJRhM10ZWWNyx4/3yt23N8rceTOlp7VOgdLVj7D58OnpeN7Es6aHjwACIDCnM9+wAlGTueciW1ekUg5gw14w8uZ5+VGpPnwBF0AiVd2hHykXw70bowEnd0nVTYFLJQzO+ImwgxrjMFPHYa7Z2LiHMurrp6k6tEABbcilGCVAyO/xPCAAD1UaYKUObKUhjyDGQDGr4RmxOv5YiEp6nvnx4w2yZHm13PSmQfn0/0LKHZG1a9efkP/pQr+XhYgnK4KOvOrKi2Xb9u32hten5ENJ403t0gGK7Qbd3aenFYx0ULHG5ppX5Mml15TID742JI1HWS08Iq0trKXBeJcjV984Jrd957DU1GVIZW2W1E/mm1s5cv+dnZKlWs2b3lUm515cLn/x9kYbYPZQASEd0AsXLZL77nv4pHU+GXHvpz7/LnnoqVulu6tPps8flfu+VaaDlSaNSBn7uVS94DtVmVmoAK7/9/ZxUBZ7yTTdmA4szYuBmjyeAjhzcEQN4AsVgBO2ldKyYqmw84EKrO8mTa41ICspxQCdqxpRr7R03yErzzkouw/0yO4dxVq2qnf5GXLJxe2yaAb2G81bAQjw0cZrHQAgNkLqi2A0Vzq7ChSACvTtW6AvAWVkrrO9IqND2jr65Uv/tk2aG4dkcp0yI19xtUc4KnPnzpVHH33UNocCFBBAgLqFpABjwqwABP1w8OB+64eTMZbHOfCENIiBH6Amjl7iOVFuuHiJ8eHHYGpPw6yZpzcZj35VR5gYeps4ZrtyDNySLyYmMcx2qOC8YMFim6nz4ZEEtAC98IljthIAot6oocRBtIu2sxeOJlIW6iRl6VW7pjlaeMe27cLi0u9+91a7/2T99EKm34kNKB5K0MRO4zdT7Fu2bLGO15Gh6eluHW76MLjuDxLVS98+Gs9vyRiWj/57peTnlcmDt54r73vnZ6Srs0+am/wTxAzA8soyKSrvk9JyUZepTKkS0ZISBZ8eWxvDfpv7ftIhP7m1Ub54a70ZsyFAjjfd9u2+2vTXoQzlPpizvztX2prH5NUfapXpC8g3S0Gpy45X5UiGxgaOzOBt6uBE9xvIIIWpQyRHHcSxMhaJJStbU2RnSmd3m0pMs6S2tsoZWzuLtyhMwmd96COOEB3VenT37lIVjYPL2mXvAdrmzyIre1RqK0P1QiGFhZS5zNd0ev/gcI6qXAUqqeUrSKJ6sWI5R+/Rt31mj+zY0Sp/91ebVBob07yWy2BvuYEP6gfT6//1X/9lHz0M8OG58WlhQIjnGvEsQty1a7u2wY2wqcRvP9o1CT7cD4Cxahww90kJnEsFbgfyZRGsyQJ8kCZMPTsxe21rEjh8Jk99TYOkDSTxm1SUTf7WO9pJlA2g+GmVfmIlIINZwNY0FRxQ6aXJ0pA3QMSYpP6pFLzB2Oc+QJLv97OnDyM992dm5OhLpURmzZ4rl112hd0zsZ9OB3peASg6dmJHRXwQA/QTn/iYDRp/u/AwGGyqEukDtzUxrIfRB0teAyruTpkl8q/fqpK927JkatXr5bYffnf8bQqRjjdIdU2OHDvcJ0UlGVJakS2z5+fLj77drUBUqEySL1MnzVOVZaqMDGXJN790XD7/nXp96IP29qOaDJpXvvLGX+thP3TfRunvLJDRoWzZs1Fk3/ZRufYt7XLJKzqliLWK+uZkPRBMd+DAYTl44Lj09Y5oW92u8fMlaUWwJCuxSheMpl+2bttgcXU11VJbVyvVVbUajzqjOfCG1rQDg6rmdTdITf2w9A1kajkKHjRM/xcWjkhRPirWhBL1GqpVf3+OMlWeMlW+9rmqXoP52iaVfDK7Ne9BefjhPfLFf90tk6cVSO7wcr3G1zs5C3myTSR8/etfN4bDAQSoJosXLzZbD8+GtvJ259jZhoajicInEi8fmB8AduAB3AAfpB8AzO068Skfl1awB2HwRvJBzTUmtpcZOXq+9lcjbDjSZRqIf9YJ9hcQ0sv6E3XMAIr+0X+MV8q3+ywTSF8SuZ2y9Lw90t+bp5JOxfiYhCaOfYgxRt9wjfyoJ0fHdnX12Bo26s7LhX6k/tddd/1J8zkd6HkFIH+4J3bUxN+k+fuP/a0UF5WYjg3FQEEvJznOJB+NY23PwpWZ8icfLpE/fctB6R9okyfX/Mjuu+eee8zngZIvA6R60rDs2zUgZQo+1ap+VdcUyp7tLHfP0wFap3mPSm9nhTx8V6bs2TEgu3Z0yvv+plyGB6inF/7Qgw/Y3qxfRpT5zW9+U44c6JSje7Pk0J5BaT6SLc8+kSGbnhiVa/64X97yd01y3tX9qv4Arkg2qHxZ0t6ualJrtw42Z1hnggRpu2ECo0R/UBZbDnbs2Cybtqw3SW3f/n3S1c0hY81mQ+F419GxLpV0eqWyplHaO7VvVdXiGYBR5eXDpt6SO0xFieSNRNTVk63gk6sMUK5AVKj1yjaJSHKVMfTt/PWvbZDvf7NB+7BEhjuX6p0+QcBWkltuuUWeeeYZAwvokksusQWXGJyxg1E+9Wfv25YtmzTvAfs93kYl/an94A7DelLi8TCMiiThqkriZaWMzn3YnAAfWsSh/cMqdVn+4y51mAMw2mg6gGsag3NQ9k7hWfBE7KmY6uWAg8pEm+M3eXPf3MXt8vAdU7Qjq8nyBCINti5Xr/y3O/YSxkkK2apO58qyc7pkyvz9MjTSMd4+AJvFpqcrPW8AxAOB/KF4OHwoHhri660/+J49ddblmAitD5oHgjQ0oOjPdDn5sIZn7tIMec1bi+Rv3ntE04use6Jbrn1tp1xx+XWyfv16Z95EObk5KuHM7pXenlGpn5Iti1cUypc/0ymVlUXGKAxiVi2zDmfmrOmyfxezYn2y+iLsJp6PSWOq8nztv75qdXgu4trWrVvl3//9302tOnq4UyWGXHNNh4rk0duK5D//d5ZUTRmTd/xTl3zg3xrkgmsGtQ68sXNVvC6SnCyMz8zs5UhhQbkyWoH1C4MeNkgSfUeZGEv5zdaEXo1QFSxrRBkWVbNYqqoLpLSSc53bFEg4vqJQ6wP4oMqNSVUFap+rXNDoiEobqr61dWZJm6YdHKhSVQDbGzNvIjn5fbJp0xH5/Oc2yOP3Dkp2RrkWucjqQfuRQJleh0n4zbPAyMyUOmFeDBBqxbp1a1XqOW7pxknD/EPlQcPGtoNkwF4+B50AIc5b9sO6ACEcDA2Dsp2FWSeYvKXFjz6JqXrKcga3oszpX+tLAxctlxlW72r9jQdpgDSZpNPr3MYCVqS61DFNHYpKsuXwwS6pn1xmaYmjzpRNPRlz1I0XKr/H65M5KPPOelYycprk/Ksa5eVvPqR1GpDGg5VSVTsqx44et1MOpkye5Om98qcdPW/T8HRQ6sNJJeJxDJgPfOA9tosbsk5VZyKr+thxeNC8sHhoxWVj8qG/q5C/evdhUX4lifT1jElx6bDkF45KS2OOPtjEGch6kUO+lp/fLg1H+2XeonyVOPLlyQdZrVwq73znO206GF2bN2R+fq7myTRop9TUZcvSVcWy9mGOQ9X6KJfzpYo3vvGPrZ4nI5ju7W9/uzEXoAqzhM6P/D46nClNKg09cWeW1E0ekWtfPibnXdcvZ7+4V6U/vXYoV3q7lFG0PICYrSL5+SUKEnXqF2o+qKGqGuo/Bi3pWJyWk5tlmxdhyPy8fAWyQlu0WFY5IhU1XVJYvE8yVQKqqG6QQ4erpaMdIyj74TJl9uwhqdI+5Snp01CgAXz4pnyltrdY38hIFIWSmz+szDCk4LJFHnmwQXau1+czWiTTp87Tvk5uDwEkkHCY3UJNwjjLURtum2Kx4qit9D1wYN/42KA9qcTZOqhR3I9zsEl+rsbBxgHHw27rAXSwOVEfZrlYiU4RSYkFnxKQMH384ecpuA0Naf00D5tu1zQ23c7gMmIssfZMHbOEGk07yKu2tt7qBJGemcXq+iHhfH9AMwCG2VTUKNLgDIRY/Kj/sPV1dnG8ba60NZXJqgtbZf/OTHn4JzXS0Vyh6fMlJ7PGVpDTd3/5138jM6bPGC/zdKPnbRbsubKJeDqPmZHLLjlPwUPf9Bptg1Svo7+z0c+3UPj2Cdb9fOab1fL4/d2y6Zke2bGlX4oUhHQsSkFhhrz1/fXyX5+q1Xt8Lw4ghv7/mnfvl8ce6JYLryiVf/k/w5I1Vmjfu4LB2XkNczgAFajkky8lFQ1anzG57JpqeetLG6Wyynczc0zGbbf9+DnbBaDxwbjGhgYbbBA+M3XjM1mJW3XsybT5w/LOvxmUc186Kl0qvPR2i2x9JF9u/VyBAhVGXg5THzEJp0yBtLKqRiU6BcK+DunualXgyVRgyNY2ck5QgRnUy8pLZNLkApk5f1Dq64o1Xbv09XfKqvMatV8z5b4Hiuw75BUlBXpdZPnKDplWxyxXlnT3sk8pV+vGEoEsrU+plqFSWR6g0Sl33rldDuzpl92bVTTRvGBEG/76HOlrHMZyNvrap2O0PoAHbeZ5YBM6oCoiRnFnYGU/gIAHT58Mex+5isU6Gmde1GjAxm08Djj+2yUeriNlEc8zPXr0iEm1PFNeAOH7tpshdUhiPt2PvaqgoEi6tJ8Yj4AQ7YFQTc34jJSp9bAJAZVWqS7157tfS5essDoFIbFW1rVJW2O1hn13PptqWURJn/CbekOWp4Z5WWEcZ+U3UjmfZeakAqRK6koani1t2LTxaR1j263vAsxON3peJaBUH0plXh7A2972x3YmDgPRj/D0eO7gYTGbQBhG/OP3F8t3vtIkD9/dLSvPLZRLriiWLZvcuJyTnSFNjUNy8TVjcmzvFGNIbBKl1Ufk/Mtz9YEOy9hIjtl55i2skfY2vqPFtgg+z+LqHSMrU8rsq56z5iOl5Mi6xzAAap30OtLFW9/6dk13InEvahdHrTILwoBnESDMQLtsZXFKuyFApbs9U352a4488AOVYIpFZi4elcppw3LOS3qlrHpAB7sCMYNeQYdjRI4d4euqfjTD1OksohzSPhuRwpIRqdT0FVX9UlXfLWVVXdLTCUMPyrTZXbJkea/m1a39M0X2H+iQgmxVaQqzpLI8U+vJOqlC6ej240KHh/O1LFV1B4oV3FSC06rfdtsu+dk9e2XDE71ycBfTybSAP94mfvNcjSlVkuhS6aOhscFsZhwTQp9wPlFba7OlT9w2TrxwAB8YjcV5PDtACEChreGS6pZLPthEYMz58xdYHI+QrRswc0iePnsFsCGNu9SS6jsg5NiaK6QcJG2u+UyX3ebxmrlP0+uDg8hWE9aoBMR4DSopE+lUgC8ucpWTGTEWojIWUNeoFyol+XEfL6hdu3bZmLGXrt6Tp5I4xnXi+O1SYJ5ts1m4cJHceNMrtOgkAEX4dKHfSAKa2AmpWaReo0ODEJPrallAV2VMysJD7mK6mZ3r3GdvLg2XVIzKOz5cLH/7oeMqnWg+IyIzZufIm95TLT+9rUUG+wGwDLnk6mJ57P5BqaoqlNe8PUcWLcdekCkH9w3Lg3e3q4pTKA/fUSPN2Aa0sHiIUT9702QcktUXD8qSlUXywE9GZO0jHKCeZWt3tmzddULbuG/NmjXywQ9+0AYb06cMGIzDDLr4NIy32+9LuX2cVGs0qeusy4fl4puGZPbiEe0DkaaDGbJvo74lD6hq2a8g0Zer6iQ3FEtN/aAUVLTJ5Kk6YPMKVUQvl6kzSpQJBlX96pcCbXduVq6qDoj6LbJ/zzLZsuWwgnW+lJdxkHu2VFWjBvOGHzbjH1KSjLHhtVA2b+mSO360W7Y80yvHD2K78T6COYNBaT+fO7ZtMNowvoYR9g7rU3XM1vGJGRgeSdYZXwFLny179mDqMC6jmmBUDpsNIETfu7TjUhC/uc6RJvX1k0y64EXCOUv2jTRlauJgYGyH9D2SDuUCdDwbV+19B32W5t3fx1Gz3i4kMpZ+2LilLJ6X/mEtEPWgWeAaeS9ffpbVk9kRJJ/pczNl18ap2pZsGw8cDkc+ACbgipqIDzG22WCN3czbmm0SEGOQNNxDPP1Ivzz11OPy/e/faof1W5lK+FZPKnWa0G+lgsWtdMjEbBgIEY9/zz13yRte/xrJVTGdAckbgI+38TAZPBicefAYTf/6U6XyxU/m65u9Xd+w7cqs2HxYqi7ymrdW630ihw/160DOkGtvrJDps1kXkiHHjwxIqUoX7Ucmy4FjwybRbH6qRHp6O20g++Bmsd2IdHS2SW9fmxSVdcjqC3Jl0cpCObI3W7775Z7E2wmDedsJbWQ6+WUve7lNmSL2Az7EM6vDgPKPAg7pgEUN8/t+rndj7Gg811RwkeLKUVl64bBccP2g1E1jsaJKeIcypL0hQ/tApQBlxNzMIrn6Jaw3ypRhvRGVDTtRLtKCtqtMpbAC7dus7AEZHOmT/TtmyP79nXYIPV8wra7JkGKVHjlYngPm6a88FcW0GfKTuw7IA3c2y57tCl6KPSxXYD+SPjlN722HAFmuwZw8X6QPNgMXlxTa7B4r2ElfXFRskg5pUEf7FLToT0AnwMeBBXXOAShULQAqmJFrpF22bJmWy4cNR7S+bWYbAegBHwegABh8fwE4ACXVMozA9BlEWn+u/hBi866BkpZpvo5NJFJ7lWh+5Lt06UqrN/lhRC4prJVsVY1pB+dTAy4h8WCIRwoKPqBtTFpA3m6fRQSkzPCuY4nfqGaMs+bmY/Loo09ZWQFA3Ic7neh5AaCTER0PkYYOvOX735V3v+edNnj9raoDTtUNWwekaf38nlF9o4/IX/1jvRT0flQHV6989atfVbH+uPT0HZGSyj4VWbNk2apCufiqEiktz5BJKhFgH2luGJa87Fr54VdnS2tjvg7KAQWZVs3Tp0AZiEeP8x30Jn3T9UpJaYZUVKvaVpYlU2bkyNxF+dLenCv/7x+7dNDn2JqahuOtVn8e+hNPPCGf/OQnzbYB+LCyFeCBCWEuBjJqJUep0isM2ljYZv1gsSk0/tOvKL9oHcektGpEpi8YkSlzR6SiXiMHeesp6Azmy/kX69vUPoujAGT10r5VhsnR8VlanC/F+apiqQSkypZs3ZQhvR25UlSQpwCRI9Uq/RQWDYlilElFoxk58tia43LX7Q2yZc2Q9HSRFwOc677Qj/bx7GBIdtkDdvRjEGkam/z41IryMmsHfWUHtekPJJR+BS1sRQE8yTe9v9H9xaAvI3zNLxhTc1KprcbAR5tq+bKnjkWdEIwJ2JvdDYBRRz0AilC3/LcCkKYzkAK09TfPVOHRyiCtLU3Q/O1JqY9EFIBoKbEnaX6LFi2zNgQQkA/tQrpnUS1AgqNMXxagapqCEGMEKScAKNqIz8sQKQiAjbOiN216Rt73vg/IG9/4JivH+8vHUfinCz1vKljEpYYDhOjoz3720/L3f//R8bcMD5gZATMOanreuKPDGfLmDxbKwR2T5JZvP2P3vu1tbzPmN516tEdKa/ZL7WRRqaVIFizJF5X2FUyK5M5vzZKd62slK2dQQeK4GfsQ1akmYMcbhk2bNVPa5bKXdui1Pmk4Niod7Vq+Dtrpc1SCacqVL39aJaBcfyMeb2i1k+o+//nP2wBjsAE+DBqkHRIBPtQdsZmd9syOuSoGoNK1OK0E3aXthMY7PBFIQFDit/5RYOELpFk5vJ195XR1XY5c/6ZCqajVPtbrdC33cXAYkkJpQba6HG3ssJTnT5Ht2xQYBkolP0cBqDhLauv7FCRytQ+z5dmdLfLAfS2y/uEhBWsrVKtHHRPPVAvEMDyi4lmNMhL7mFjR3a2MBCh5v8KoWWYDYtUxR85yf5a6EgWg7q5u/Y3diUWEzBDp89ZxQDncC1MFkzsIwZTOmLygmE1jhg2QIW7Tps36TI9bXwAyATpcx8iMeuXSj/c7/Q+44PNcACEAyF8MdJ63GyCibAtrFONT/+sY8O0eMabZ3zd33iIFEj9KFeIa9efjA4RpawAsfYa0Nm3adJNokGwYQ9He8FHj6Zd6BduyclfJnnlmjar6fNDSQYq8U93pRL+REZpOSAWc1LgIB/hAdOT73vcufRN0G9ggppvorQHusUWHDBq95y3vr5Bj2y+Rc887Wz796U/L3XffbaItgDIyog85d5a87A0sNNSHkzMiR3ZPk9u/vExajhfJseMHZdeu3QmQcNFXS7cyeFPy1YX25hzZuq5WnnkiV3Y826ZSUodUVGVLXX2uHD2YIds2+ICHidhx/R//8R92LyJ1nEYIw5EG8AzxmUFOeQwYBj6MQbtjmHPN6oNvfRK+JTDGtB/6n27UO3TQq3rXnyFD/cp0w5zmOCq1090f7BtTn69nivT3iEqIo9LZPSr9qsLmjOZpXbUOfa7OVNdmq/STI9t3t8sttx6Uu3/YJVufUtWox2pgbYHpx+vAM9Lnc8WVV8qyJUvNblKob3AWOtK3tC+ePx8TxAecaSvPdXBApVEFHV4awZRIOaQL5mPWC8mIcDiuw+AsYmSK3cdQhjz55JM2g+nbJly6YetLqFv+mxef+wH8HgcYhT2KjlWn5QBE6oH1CujedusN7Qv8kNJJY3lq3nxo0qQ70nFByY7Z1fHBCwjphbq4cb3Ilmhg52HcME44jpY0pKW9pGU8MYPGp7e5B3B/+Y03ytmrVttzoZxw/D7d6LdWwXB0Tvh0auo1HG+A2bOn2vQyg4QHm6VvRH2qOjD04epbigFSWTsqN//RFLn7liJ9WC02WHnLkSd5w9Q1NXWy/IKDcsHl+kZ5fJWqGZXS0HjYRHPedqT7RRRvRt7KtoFTVbBZi1rkrIs65EffGpRnHsMInS1z5s7XN/BcYx7Iv1TgC+6Io04YP5GECJMvDkYkHmMtZ/4ArKgi2g16r49/G+GQ9Xx0P4N8PKgU/QhT6x9VvSpqRM67Ls/OCkb9Ih/LTx2LCjnEvLAwU6ZNrpTp9XNsW0ZRUaYcPNQha9c2yM5nh6T5SKYM9HKLDmitkD07/iXyoQ0cF3LDDTdY39NmLtx2223Sqs+RMpEY4Vy+2slzA0xgOuxAHJ4eqpbPVrkth3LsuRsA4asqrvGoXgbUWoHp06eJf73EQYSyH374IasTfUycSzgp6pVJPm5gTl4LIHKQ4nnwguA3z97aqWF7HloaL0TrB80/vv/loIhEpmNaEw3p/RWVNSaV5eUPq4TH0cFHDFxoU6iYgBHST3VNqRxr2C2Tahfb2AGImCGjX8gbAsxrasvlpje3yS1frtHxWKAAVyRf/OL/03S+BgrQoS0xDk83et5sQKlhBkH8JsxajcWL59nbQ5+tkr4J9eGSxvRrHUjYgC5T5urpqJKDe3whIvGRDw+Ch8zal1e946BsefhG6elttdmQOPz7VyUrV+vlTMHXDAqkqrpY1QmViNp7ZP7chVJZxdqOPHsjMVAIxyDjrcXCN8qFGHQwF+tGOGAeYrDDQDjK8rdyUILhARHtC2ujBxPED4+zD+Xp2x6YQN2auThTps/NxnZvyblVs5eRIU0xAqOMyaIlRTJlarEcPzYoz27oliMHVDXsVODpH5OhAX+r29vU8nAQgiFp2zUvvlYWLFhg9cZgv3HjBrn3Xj4KwL4vlyQGB1j3RB05S4n9Wr6Oh8WY8XYP0AkACsnHgEfLhrm5BoNDHMc6c+YsAxMHkFFb6oD0a+Um4p4LhBxsnhuAkuNJ22xF+nXS8dMASH2TfDSMWmQqotad9WlITGwLmjlrjvyP/5ktf/9nqo4O+RdxaRf9Q7son4WZs+aqZFy5WQ5uXaVjxQEI+2GAD+3Kzy+S171Lx8dwtnzpU302nv/ff3xFVp29yvo1ACjG6elIvxCA7OH40xoPnyx5ahwPACIuHEvKly5doCK57cy0wWhTn/qPBYeIt319w/KB/1Mmt321TB90YgUwb0h9YBg/fRZEB0j+flm8olj2PjvN9hbFQ/pNiLr6w80wHX3GjJnGTFFHmIk0OdlFdhRGV3eLtLW2GXMymGFY7sfIiIoAEEHYgGgrDGP2B2UqZs5ol0kPSt6t/KHv3I8Qf2y7gx0Mr/0zrMyieZEf1+cuzZaCEphb26A3IfkgAY0OKxgO0Kf4Il1tqnqqisbRG2TK8RvG8HoPqjDEb9rAmcPXXHOttsltWTDnLbfcakyDJMNzhNGRikgfgEIf4bCZ5Chg8Szs+eqz87BLEh4Xdh7a53WhDy+99DKToGhflMOYWbt2reXBM8DFeEoFo1Tph3j8SItPfXE8GyQc+6fX8rTO/QN+ng/pqC8+5dmYsDbq+Eu0nbJ4joDFxz+/VD7z0eP6nH21c/QDY4LxWIM9p6xEXve+bfIPH6owqZSFiRxSR/6AIbvdr3lFlrzokj752Ify5eDBHfLOd7xb3vLWPxHOCSIf7y/vx9OVfiUJ6BcliWv4EU4dLDjE1JkzJtuH9QAW3pY8XAaOD3ZsGcPyyS9Xy399ukxFe/8oHQ8AVamvv1cGh4/I5Fldcs5F+bJv44tky6Zjv7bkk0o2yPTB8u11vhyKrYK4IMpna0FpWY5c8tKDOnizZeua+bJ541HbyY1Oj3SEekk9GPi80aPtSEn43rY+My76m3jYmACjKG9BvclABTKQ0fsBhzEdzJxN44zhzERCww+9TlU5qgMfAKLnaY+VOUyOes1wR9MiLulv3uqWUIm0tBc7DQCwaNEiqw/PZsuWrXLXXT+1NFauEswNcQ99Dij5W9pnzAJoHGAAJ395kIfHx+ynMxRtQlK46KILyVWd9xVMjKH7jjvusHg7g0jjHXBoe3JsRXr6nrEUYU/vfQb4JKfo/RplAZZDw64a0+eJjlQPdNS+1ToSx1G35OllIu0Oy8tfs1KWnT0gn/v7RpvJjZcg+SMJMQNWoNLNiguOy749x+TAjhlmpGeBJnXKysqV1RdmyY1v6pJ/+7+l8sRjm+WSSy6VD33oz0wKBJRj/KeOydORfiVojU54rs7g4QRFONVnrcMrX/Vqu18foz0EbD/2JiORZkvWOpaltdk/2s9mzb7+Lmlo3iAVk5+VV799VK5/VZUcPZArDUcyjMF/3YdDehgaJmOQLF26RB/4bAOfIOrLIEIiyM0pkfyCbDmyp15aj1fL+S9ZKy99dY6c+6JLdJDkJwyIeabzM3AQsyFsPgxKqKioQK9X2+B0JtU3qrYfdaW4uMTWzFCeve108NsKYHUYcWPGhVYa4+p1U1vseFKWMGTZsSJIOGMqASmfGRh5vzgTqgClITrY20/5tJ96c2QqU72Aj72VtQxsPXfdfZeVw/341I03PLvU6SukQV4M1DskIJYuxOplwiYVYRPSdnK2NeUGU5Hv8uXLbbe8t45+xznIofZRa/qMpQkBKgrRiXTeNq8fd3gehGljjAs8wI960DaTgLhH/7FlBhXIko6nd6lcQwkJkfL8heDXHfTXPNImK84dk6nTJ9t4ojyviwOsPUvF+k1PVcv1r8611dIQ9cjLK1KpJ0de/Sc98u0vFsrG9QfsOJOXv/xmfRmyxs1B+0wAH+iXzoLRsVB0cirxOzUu9TcgE7+JYkry3nvudibSh4aIa2/6xO14195cIPf9aEwGhlqkf3SXLFjeKZe/pFBWX1Amjz3QIw/9tFWKC2dIa5OrPTysX4WoO29sGIa1FoBPaSmfw+HgdK83AxwxHVWM4w9Ky4flkhv2ysGdU2XZ+Xuku6NC8ov6dWCNSdWkHpm/sEQyR+bL4BC2El8JiwTB4GEgAaIwOfUM5uYtzMZYmJf+MaawskdVOixRZgW0MkwEZwCinnq/exsY7Ex920yNjU0GPOyk/yJOpR3bRqD3m2QC0+tv2sqRJMSVl1fIZZddbrNNlEP99+zZLd///vdNovNhz1k1GJPdbkMal3hc3Qiw4TfX+E39HXTiGpKBq2OpDMVxHXz3y586bfPxgmPmCNULMJg4hvBT73Hy/rOQXUqmiTpyH88GQGP8cTN1MiM8IqWmB2goE9KutDBSEKuj6T/uIR/6uqOzXUoKZskr3twrj92jKnuGS1c8C8pEOmascbpkv6rEO7awTKFMy8uTC64akFe+BfApkgd+yr6wdrnxxpvluuteYjZS7qPO0VenO/3KEpA/fCcfEPE7HuCJDgqfvmxq5KsOvGE0Hl09kc67mXCG9Pfq1dw9Mm9Zs7zk5mK56qU1smXDgPzr3x+V3u4hueSaEunvmGrTwTDvLyO3MeSa+Mtbhk2Mtp5Iy2eg8LCxzbS0NKvU0qt1wBaF0ThD5q1olJLyPqmq75Qd65bKvLO2ybG9M+XIzrmWd2l1s1z/xs1yxYvnG0PTR4DXtGnTxtUzVDPKQDJCCkTd6+3tt2vOtFkGNoCiFm4Db8aMGVq+f+ue6WFUF6QtG5hIEsrcIV2Qnh3ZtIXNkw4CGq/pbCsBcepyczGeu7Qye/ZceeUrX6nS31Lrf4Dhjjt+LHf85CfGpDwy6oZ05kATwIMjLz8SlX6NeH7jB/BwT6qxmTIIw9SzZ89WiZBFeoknr+XRXpdwMuw4V9rsoGKjxeoZPsHwIXxnVoUG9bxMl/CoCwAI8KP6Wjp1vtBQ66iOmVDy4z4Dc7KyvFUCo056jXoHIHAJtfDH3z9qi2Lf/mGAyr/tRh14TuTnRu9BObCTL5oOa98OyeUv7ZeXv6Ff/vvzJfKzO5qlvaPJJP1Xv/q1VlfupV5R1plAv/E6oKDQyVMp9c0VtHvPLvvEMg+aeKZfDYRM/eYUxFE567w8mT47Q869uEK2rB+Qb3+5WQYHRmTB0jxZvDxfJk+pko1PlkprW9MvfFAMBqQMmJ69ZxiEScsgJ57P4wAaAAPSCgziBkJfw8PGypajdZIxWi1nXbpL6mcck/amCq1jvsZPkcq6Btm3ZbHUTjssBSUq4XQt1XwqDLyQeFhcRp6Uj7RF2UhIPT3+KWI2H8LMMDkDlXVFgBBHifLNL/qPe+gj0plNRYHGvvul95sUqf04ztjKOEhG/IapMNqzZiWACoZkHdPKlWep1HNBAtDybOnCd77zbbNN+LNy6QtGiJkgy3PcAXITnYMOCw1d1TrxHmdsf1kAzBdffEmifRY1Pk5w+/fvU7ef2JR4S2Uunjd+ath9HH3iap6DSaYyfq8tlTBpRx39xKpu6m6gqUDKxmPWqNGv3Ee5ATrki7Q0pmqgXvR+Ub+1rVkO7ZwuN/7xgCw9a0Qe/dmY9h3nk/NS4Vv51AtVr1v6ejgMrtwWwP7np4rkiYeOSGtrg47/Ufnf//vvbNkD0g/9Q93PJPqNjNA+MNxN/G06szJ66nUGHOt65s2bLeWqgsA87G9CEkEX52FxbvHF12TL2Rflyec+1iCFxaMyeVq2TJ2ZKzPn5MqchQXygy9PkZamUZuJYgDF4AuKQYXtJN4m1IU3s31lVH+btKGEyIyaFA+c3xwVy3GepGGQ8ZUJDgSvqhmTZecd1DoNyfoHLpX6mftk1tLtcmD7LNm7abZKKkMmscDQMDN2EvKl/SygZIaM35QHoGAw5VwivoNGPFITUl1DQ2OiDcy8YPD03fv0oqkD2l7aA5NQP+tjrvLf+jrZH86ArhLU19fb1DpnzPCbgY7U45snkTRQSZxxEo/MKLrXQYT8YG4HPgcaACjVx1FP1C3udxBwGpOrr77aJBOP8/FBexgfAPEtt3w/0S5eYD5u7E7aqb+jPl5HryhxcZoh8Z428hzU59FgvyHAg1ktpDfqbBIdkqQCNc+dkyWpc6Q3VVZ9QJ2XAYUhTfls26itjj5r9Sp5/Tvb5Qsf56gUl1RjQoO28GIjDjshp1du3fKsvsgGbXnFe9/9fnnVq19j/c7L6mRj+nSn55SA4iH8MooHTvLwnQj4ACMehH/8sUftW1jEW0cj/ehDJimpO9uH5cIr82X92k6ZNNXBZ/LUHFmyskQ+/b/GpKx4pn05lHsZ7EE8OAYVGyVxvPm5XlTkO41Ru3jADPK9e/daHCCDvYF7ncEyTVrh2oEDBzVX6shHE4/L0EC29LTOkuLyXll6/iaVDEalu6NI9m2do4NJJTnx7RyABWVQNvYkjqagrpTFG5CByHXiYY7q6ipTCzlDJtQ1mEJ7xRgeyYd6YdfBD0ZHRaHe4Sgv+dvf7jA5+bOLfM6c2ZY3fUBZ//XVr0hDQurhedFPgJI/BRzA4VKA23ASUpiWTf2iLA9TnoNP1Nd9B0DyAlAwOiOFhWRB2VD4nDKAlAh5vZISD0Q3QCT3MP1BXiGp4IMR3neU2ahqP/lYX2q8rejWdvKSot6MEyQg2sFhdkiNfb3d2gOs1k/MAHIfbdFCbfU07fNmWflHtD93b5kkRcUcgOcgbrXTdF4vf3ZMTGzcuI7esHxfefNr5fVv+CMbm/AGdUlt75lCJ5WA4uGnXvJwEmD4Hdfp0AhHvMfxO6mOMfjPPnu52WQYwPaANd5WQ2uY40n/7XvV8s//+6DMW5Qn02bnysKlRfKp/zkitVVz7B5WkwYDuPNp0LBXhOoFhUgbG0hpE2/g6mo3ErOqFTCgbry1jNmVqAufEUZyQU0jX86tmTtnkUyZkS2VNYNSNalN+roKJDu/X7Y8NUvfjAPGQCzNJz15RH4AE478AD3KYtABRo2NDT7YE/0UDAvxm7dtPAt8d1wFhBNSkPVzst8pn5k32klfoIbxBv7JT34se3bvsuuWn9avvKzCGNOexTg5E8PUIfE4ECUlH8J+zaWiJOgkgSAI4Dn//As05KAW5GODo2M7bNo96kVdaBNvKKQb4qBod/QB/RsvOPImLSdaEndQxwl9TkJuo61IxvQF9aT+AA9jJ9oAKCHhHDiwXzpVImJzLjNnII6pw9RP80KCpXyeDeUqFMnChYsNTKgbeQfxzAGlPXt3SZfmyYLPm1/xKnnN694gU1nmkVC9YqycaXRSCSh18AQlB0HyGuF4+CeSM4UPoOR1mHnunHnKCHfYQ0Kt8D06zmS8WY4eHJTX/kmZPpAxW3D42b8dlrKiGfYGh3kZnP51BH/Tw8yAjks55fYwKYeBxYFV2FSizgxIpBx86oV6RFoGCPt0nKl8toZ0gBWDkTgGdUPjUenp1rfj6CSVhrqlsKRfsnOHZPr8o9LRmivdnRzs3jieB2VQX8oDbKgv7SAOOxGA5Wli7YqDn5MzWTAsA9QHqTNxhH3lsDKapXFpCxsXti/Kg/mPHT0s3//+d6z/uI+nUaAqaWlpBcVYuRB1jjK9PJgpJKwAoGBWl3ZOBB8HrkRu+tvrit0n8vVn4aAR5fJxAQedRERivECWXPOiLMKU5/mk9pX3Txxutmf37vE4wJ16c3Qti1lTX1h2lIkBUICsf+cdI3lxSakZ5Vn1HeovfUV1MrMV5BR8uAeAGrJTA7J0LHFCwqBt22ClP/ZAbEt9fT3SouOCcf7a171RXnzNtTYLyJhl/NKnZyqdRALygUF0MFGSktfsl/qpAwfPf7uOfGJ6D2P3WLxonh3hyTJ3FiLy4DFIc8/Q0Jj867dq9A3UJ5/9uzYpLVhkejsggX2FAcIg4m3FA8RxPw8S5oOxOfgJmwxxMbD4DTMyBbx48SL57ne/Z3G0kcGIHcY3Wo6Nv5G4BnBw1gsGZtQo4hnk8+YtlOqqcskt7JHaqR0ydXaH/PCrdbJ95+aEBEZ7vE3eLnZsc3DZgA3s+B1gOJGcUfG9Tzn7hzeuHTOq97HAkPt9EZ2/jelPZrxmzJxtn5nm7frggw9IE1KW1lufgPYHNjLvs8if4inPi3QQ4bpLPYkZIwMf+tKlTq5H3/q9OAcGb463/bzzztfnUplI67Yhu2qJ/GD/zZs3WtgX/NlVDTP+SMcNPhZx5Bn9xW+eBc8LNZK+YGc66iwqVxSWr+OAL9SSnrbg27EwVifaqvUiP8LaBuubhI9tiGNAurs7vR8SQBtrgwAie776LAAqM9yrTx1ZOa1VN3tPfd0kee973i/LV6wwyTSk4DNV9QqaAEAnAgwdQziZ5MTrdLym0t8ONsFwcc9E5x2dIQ899IC8+tWvkEqVPjTaRF0YkgfO3rC8ghH5/Pfq5ZWX7rG4lStXSmFBqYJLu0kQvN15gOQJKABCGPtQfyifQekM44ONtxKgECCFUfbKK6/UejxkDEAZ5AVAkRf7vPDJh3iuI0lt3brFyoYpqTc7tlmwmF84IG0tDP6Ndh/3QNQFgAEoHHA4v8a/BU6cAYim9f6jX73PvT4YOf2eoeFBAx4SxMBnYGMhVXawtzCMZNfUIeaz7QK1g++GeTku9dAnhCnHHoeRgw5E2Vyj/wAUB3sAyIHn51UuHPfQDvLw+jEW2Fy6dOkyuy81fVznZXHnnT+xsrgvxg9pCJPe62rNsjS8eFClmFTw/DKlVyUNjrpoaW6yzbAl2GG0HdzEC6ta1VF/jtTfASfaAlEeedF/Blz0qvpeV+8LvqSCNMwxuTwbV8e0UvzX+7S6Vk/rC8uU1e4jJqlf/eLr5NWveZ3UqVTN+AUweaESpr/PZDoBgJwZTpR8Ui4r+XUGB53t6fF5C5DOB5DHedpU5op0dPo///M/yr/922elSEEBNcwyVHJ1IkMmTxf5hy9Wy1+954Bkj82RqoppCgi5xuAMCN4iPEBmcph9os4uHSXtQ8RRH8IAFQ/+Na95tRw6dFiBY5bG58gXvvAFFZ3LVcLhYHCvA4bhWEDIfUH8fvrpp00aAsxIT55s2QAAKYe2OYCgHjn44AjHvqWIo27eXwHO3kccpsYZz6Pj6hUDHOaIwaq/9a+OcZ6IxSi7mO9EHL+RkvwY0qIipDJfZkBZFBdlOoB42FUcB8EAcRxhdw5A3APTTmQg2gLRP0ibXOe5RL9A5LN3737ZsOEZkwgh7osx5JRsD3nBsDwL0rG5GQBCFd+4YaMc3H/A8mTvoDG2pocob9Lkeg/TRq1vUqVkfHjbAZ0APquB/om2JZqjxL3s4xpUwOu1g+c4VRMVi2dkAIZNyKqNKlwjq846W6697iUyZ86ccUmNtmB/ZOxShzOdEgDkQJKkAJZkpIdTwcfjGNCpYR9EIR0l8+UhRVqu8XD/9IP/Q+66+04boIjP7DomfnRY89GE5dWj8pn/niRPPtQi6x6Yq3r8VJk9a7bdzxsPG0+SMeJNnfRhcvLz2ZcMueqqq8woCIjxIb2bb77ZjNCzZs2Ub33r2ya62yDUshkk2IE4cgFRmYEDcZ21KhipQ0JiMCFKU1akgRx0XMVCvXAVyuNoQ1zDMXBHFHj4QsKoSjtINdpb5pOd5W397p/xCQaxkizeyyVfy0/J9n7ZM3AgYi1RoQKRX/e3Pj75B6DwG0aj/8jf+zKkH3fEW9l6ozfV+4wwWfM8L7iA9Ua+GJA8SI8BmDVWzzyz3lbGk5dXNRV8Ii+YGNXN7WYsJOU7cNC5554rjz/+uDy9Zo39HugXWbpiTPbuypOKSldrtNVmyykoTJxZreUzS4XhOVaT007Kc6nHycYg/aHXuRbPMvzxvtXrvMAY0yxmpd8BP8YNe9w4vxq1nt84wCcACEfbI88zmQyAolOD6Ew6J+Lxk2kI03E+0GPgnCwc9+GIhwH9mjMhZXzkI38qd9/1U3tL8zzsja0PJ+owNDgsb/1gubz4pmL56HtqtcYjpiIxAEgXg9sHRDJM/rxdkZRgBK7NnTvX4jE8Yyu4+eZXKCD5URtnn73KAOjf//2LJulQNnXAWEg+OIALIg8M2AAg9hzSUWaAFG1M7T+INDjuxXk/OCCzYnagn687ADzATvIZ4GAExB0kHutiS+FMgLPLpNU4V9E0rf4jLeut/Flo2epjVC0sQr1kzY9voKUIL8tBCB/mDHuPg1ASlJLMQ1pqwv2027c/nHXWynEVlnsBELZ4bNiwwYz0xCW7JsYIYfp8RJ9ZjYJ+ic2ask+NZ8QanauvvkZ2KvD/9Cd3an/xpZNhyckdlpfdPCbr1/IpoBxTsckfN33GdOsp6kqdwzGjhV2RttBWEpGGPqcO/B/vBwUrrZ1dT6XoewAWF0DDywp1H58+CPChD3Bp8DmRMrTTx4cCxEDlCfig4FIMDq75bw972hg87ocE5PdGmmAA/KQxdcQYnTRf+tJ/yBe/+Dl9QH6gN6oKD5d0vJ34TA/fq1p6Vokc3lNsRz8wwCDSU5YPHhjXAQ7bCapdaUmpqUg8eNLylmK7A589YXaGM2c4fIt9UOzMZj3Ijh3b7WRFBlYAQaxo9pkNDq53tQIQYjYrpC0GF0RaiDjvC3fkhyOsf6RPgWdwoNftNpreZgVhADfw0JX0pgX0Xa1vZqKT0kswSvQD/5iFsZDelhzmpOVmXgTsBmedVIWrduN5eD6kwwE+LCrMyeH3iRJQlG0V1DB5cuQtgBESIWoSn0NC2gSAnPFodtTK78VnqwRnQHMkCv0P8NPHSJovuf56aWluke9++9vS3tpmdcwvGJU/esuQ7Niu6vokkQfvz9KXAmdfV1v96ifV+6mWtClLAQi7j+bn4EQbvC2UnqlSFuMz2kX+qW3lNw6KcFyjnbQXkAFsAJ2QhFKBBwcgex9E+9N0AgAZU3jIBm/8dqDB5wEkr7mLa/E7wODE3xQD6Dg4AEBhkB0w/7FHH5WPf+JjliZHH9IweXCf5jSqUhH7ojDqoedXV/uK3kGVvZl9ANTisHEz1iZIS9dBDCOU6ICeaWthPM2ILFu2VN+qbTZIGDR8NJG1M1dddbUyTbeJz99mwLe3G1ACOrzZGHSEGWAMKoAnPrdidddBnkqkp0wGXfSF1UH7ob+3S+s/oL81zpqrEgnqQeJebwGdi32LN7Gxh8VrhpYCqYgo7wdASq/aZS2PBPzwXOw2SEuTXGVEmLBA+4bjIYKxABXq7A4mPFGyJA7f01NnjiAtNoMzNhoYDOBhFfeWLc/aYsB4WSTJ7yUPXhRMXyM1Yc+jTydNmqwS6gZ7QXAywDe//g1ThQEuzkjiyx7XvHREerszZOr0UTl2JFMef5SV9blSqRJQYVGhzJo5y4AHcGFWyvbGqcvS/DAMp7YvaR8CHLydpLcV0OqS7Y0+8hcN1wKAeMHFmCAM2ATokCYNPiennwMgxisMQT/F7+Q1/8F1BpGDT9zj19054EAOPkn7BwxrMzv6xsOPaWkcovZtt90iTzz5uA6ublulyj12ho7mZ//UZ9GeTXXqP3trUxt7sFqn0FN4q2s1C3RQVFXVqnrVZwOCxYepkg36+qWXXiI//OHtcsklF9sWCQY7aa655hr5z//8T6s7G1a5n8HErBo+qhztBZAAIYAqdbA+FyHh9fV2WvtpizbDAMnXm/iiRIi8eYPzmWDPU9us7dOQAS7qKYyjyUht0hN9wNue9vGb+8yOlEhHtTg4HhDiOcEUlZVsDgVYvIwAIcKuirk0QDjahoPRmAkEmLlO//Cs2FnvarLboCDKRa5zn3HB3qkiOeecF6mqddBmxBYvXmwziYsWLbbPEX9DgWfXzp3anmwdH6PyilcPS00di0bH5B/+b5Z8/j+HZc3jmfKT22lvpvDF3arqKpuZLCpmKQUgQb0dKKg/LyQHVT/wC4DjpWZ2rkQbAS1AKgzWuHiuqb/JM8AlgIY+AJj4HQDFWCLM/Wk6kcYBiMHuxMD03x4XPnH2d9xnkCfDng7n8fi+wM6lHkDIZ4HiiEwYGQcIMQvFwV34HR1tskUlkjVrnzJViby418sAyBL2EYqGaagDvzUCZiOA1IMREgmHMmF2DlAH0BDvsRVEfVHBpkyZLGzBYKvGFVdcbvuyYCxmt5jxuO+++62u6Pb4DCokqiBAi7QQ18j3ZAOOdvT3obINjvcTjjobcGj7+I3qyT+WKMAQkRN50n9m61GJgKNsyZOfPAebKSOxRvhRohoHU5GfMZH3EfkQTzr6tbqmTuudRwnKYEkVK972+DjKYbsLSxmQHGFwmJq2oI5i5Oc+rw/ZJwKan5WtP5m9Ovvs1WaIZnnDihUrDLTYjHvWyrPkh7fdJuvWPK0vIJVyB1XauZ5PKjNtL9LWOiarzxuT9pYM+cH3s2RoQKXD3MRarhnTZLqq14VsCrVTAnyls/nqQgUjLW2Ka+Y0PYsHCfs14l1S8vbTLy4N8dvy1PvDkWfERZ4RR/o0+Jycfg6A3IcpPJz6O+nHNWcWCMaO9DgHiwCeEXszwihJ8PEwx5S6H5IQYNRrvyGMvdu2bZH7fnaPMSdvKYqEAe2oCZWSLEIHOIxQroO4trZOH76fZBcgRz2oL5IQKhbqArYgBgdSGUBF+W9+8x/LN7/5LbnxxpfLo48+Jq9//evl4x//uOWBpAPTUX+Itz/3w3y0EcM2eTHwTkZILf39qnZpe62f9J+vqHXGhoj3BXE+YAMokITYuEv+xA2qOkqZlkYdt3MvGXl9Rk0V4hvz7AhnpgYju6KPbb4kD+5z1YP1V6MqCVVLXn6xMZtJlpRNXRQYqQ5vdYAHGweMCLNRJltdAB76Impj7bM2ecMIkxdruhgbAA4HomGUph0XXnixPPLQw/LQAw9YP73khpfLj374Y7nkchZPirZ3VBqOicyaI3Lf3fQ5ixDpmywDqoWLFsmUqVPHgcZVLvVVkgkwwc9VkMUA7b/DARIOGiExBYgE8OL4TZ9wD20NsAlAI4wfLn5zT5pOTicFoNQwA8iTxICCYoAF0OBc7XLfHUzvvi+8czBIghDO1TAAwtMAPKQDiFxy8rc7b8t9+/aaTQb7Aqt5ebi85RmwDAJEehiH/Lnfy+P8nVj4x/GvXi9WuAKKgBDT9MTDiNdff72CTJnmMyZPP71O5s+fJ9/73vctL6bsYUDSUnemhqkDv2Ei1iOx3SEGYCrRL30q+WDzYqYrzpqJw/m9r519XVpxEDBpQmMxLCPccGzJkLYDhoC3uY14+h5HO2l/be0k+446II0qRltpH/3I1ozWtlYpUHUhwI41Vtw3afIMKzcACEIdCYknGBFiZTqqE3X0mp9IqWNkwYL5BvKoqhw/ARhyQsJFF10s27duk3vvvidR9yG58qprZObce2T/3ixZunJE7rw9w4Bo7ZNZsnkjqo9LI6imc+bOlfkLtZ1aJ9qBD8DS/xzABgCx4z1AyQHJN6CSjv4JIDEVzKQgBxjaGn60O55thFPjwtFvEZ+mX0wTAIgBY7/4kxhAPrhPND4j+RBOqhAwYdK5yuTSD4PKB5a7AB8HBN7U/GbwRVp8GNoHJKqXhzFWR9mUE2DHNb/ueSPJAGr+ET3/Zjth8krmMZZggjZTtWLWhfuxRbDY8NxzXyQ/+9l9BjykRcUiHfdyndk1Bhp15T4kAfaUxQAM8rI6hQ/9IcUAQJCBCP3qZiBlgGB6ZqY0rJIHa35M0tF4jn9wO4/2t4Y5WTL6KSubFeC5UlVdLcWFLD3wWT9/w+cYsMMQpCWembt9e3dpfL+qN3lWPgwKkEyaPF3z5TtYbGrlgHXf3Es+EFJpEnios0UreYDfPgZGzJiPusvLgzBEP5599tk2s3XPXXdJXy9Hlnqbb7r5FaZGfftbn5R3vIePTmbIj2/Llvvv5eOSAI8D9rQZ02XpsqW26ND6W+Ppc76vBWD6J4LcRuN9ANCgErkR2kDJ0idVpgCQCAfwRHxqGEe6SIOjHnGNMC5Nv5gSAOTgEsQDtkGulzzsBOO674DDpQACV3EAHK7BFKF6uZST9B2M4jqO+z3sPnmSB/7Px3t5UQeuwVSRf0hQ+NiT7PPACkiEHaBwgJq3BbDD3kP+AEowGwPqpptuUnXsm6Z6oLZh58GITdkAEioYg5DyAaQ4oJ6yQw0jbX+/T7Ub+CT60AzO6ryd/E4MXiQiAF9/I/XA096nqJ/ZqoqwVshn0QCnwuJsVT2mSUnhFPsM8uTpfQoO2vaukgTj+eeU6R/aEUxBHZFyOGD/yJGDfg1pSK9VVddqX0wf74tgKAeeLv1NKs/HQSjImY7nQN/wVVCm1FlZjsGab7qzN6yjo1PuvetuaTd7Uaa16S1vfaut8WHa/bu3fl/+/MNv0b46Kju2AzhIH6qmah/U1NXJWavOkpKyUvvt4OEggkSTB7io5EN7AGRXtQAiQMX7w0HJ7+O3q104ByLqFEAS4BJxE3/TXsL4uIjDpemX07gE5ORAFKDDoKcfIwnxqY7rAR6EHSwCfFwqwRGH5MHA9N8OGhDXKJf7vRzPmzSRv/sObOrZNa9DapkOQgE+YU8KwzYAQRySkAORS1bkw6BBEmLmhqlUmIcBTH4MSAYTEgNvbgAIAmh4s5OO/LAPIRVQD8Lkievt7TLJB+DTGht4YNOhXPLFR3WwQa3xPiWsfU4fqaOeAJfZgDTvUDHzCrKVwWcqw9XIpOldcsXLumX5i1gvNSJ/8w7t596ZmqfbKbp72hS8/FjWoGASmH/9+jUGgFqy2Udg4PPOvzjRz6MqATaPSzzOWO5bMAFEgBIMzLO44oorbNaQafjXv/4NtueOvVTXX3+DfONrX1PVap/1K8/16muuscPpWQbBXq577/2ZgtSFUlL+oNx3V7Hk5fsCwdLyMjl79dn2qWjGiQO2AoYCSy5AonX2UxISs1Lqsy8sJB+ehR8+lgArwBmw0XjSmEqXeGY42hdgRJi4CKf6UPxOjUvTr0YnBSALGYP7jwCGVHCI6wANA4S4VNUJ35jHQMcBydM4WDmwkEdIVfbXfH2OiWvJ6/Hb7031HYBcAnIVy4HGVS+Mzhi18R2M+gyguO719PxhLurLTA55sfAQgPFrmWZkRcViNTUEAAFWONJjm6Jc6sU1iHYw3c5mUoDH4mBi/ed9x+eHUt6qWbCzq1WDWhdTubR+1A2g4BFo79o0c3nJNKmb3iJveG+XTJo2Kg/eOSpPPZQpu7aIdHWMSn19nTEkiwh7Bg5ITsYUY7JgkGAYgGL79mfHmZGyYLazzz7PJEPaEvWLe2gXNaVCLn249EA/nHPOatm2bZupoq9+9Wvkhz/8gV3jm2Of+dSnbZqaPlqlKtiRQwflL/76r82WtP6Z9XLXnXfq9UJZtlJk03pVcXJGJV+B5exzzzFbHbvLAWjqSR0p27/AgbTjSySwa+Wa9ONHtrjapSCjaWNdj0s9HjaQUfBEuiQc4BN+attP7IOTuzT9ejS+GTXhJciBgLjU+JBAXPJwycQBJUDHQShVAuK6O9K7xBFgQjkxkPGTzy/iKMv+WnovGz8JQl4HJCpX8wAWXKhgAA4AhFQSYOTSEECEDQrDtJfBAGLgwRAwH7M92C0YmEhHSEAcbQqRB/HMpgE8ABTlUy986jM4qGoXdh/tByQXmmVLBrQs6wMNwRzZOrB1dFv7rS2AD772IXWiHUhE+UV5Mn/OUikuy5G3/0WLTJkxJN/+Yo6sezRfWppU9RvqNVsI9cZgjNpTUDwoe3e1mME8+iwYjXZ3dnTITlBLa+PGb2a3YHA+Blk6HufSjzMg0g55wMghOfCMOV8btWfHjm3y4hdfa6ce8EK46aZXyH984d+lV/ts6ZIlckT78RP/+En5yJ9+SJYsWyqT6upl3bp10pE4NE6HiYJPhqxafY7MXzjP+grSS1ZelA245GPnUfABbHEAkYOPugAaJBwFoFxrF/Ulj6TqlVwv5I46/CLg8bqc3E/Tr0fPAUDJ3+4H8zvjwxzuu/QTQJNq14k4BwnSxf2WrRKB5MNjgDvxkFMfaPLBRl08T/fJMwAPxkeKwe6D8Rmfr1AwDc0CQw6FZ/cyb/UAIVcNkzYh6sGA4/ru3ZxumKMgNNVUEACIGRwGKQDHPSxGJC2zX7SXOhLf3d2hQDJgIEJTWc+Db+Uk2mdt1DgYnje7tsbq44Cq4KP/YJx58xYJh20p+8mMhQ3yto90y21fy5C7by2UpsYWVbH8rBpTPdRhu4FBWaH8oiuPyw+/niWTJvs519TP+zZTVl/Sr8DaIlufLpfNm59JzorhtD4lZdUKBg6e3BtlhGHXGTMBmgq4fOrnRz+63UB73rz58uCD99v30vjywyMPPyKve8Pr5IlHH5cbXnaDTJ4yxYz7SD7333uv5GrZDA76Z+nyZebo5+QzUXDAIc1o2a5qATzYfRR8FGx9oWiyfrgkUCrI4FLULfrBAEodbSEu4nHePvoq5XklKDU+Tb85nXAcBzThp/2OuGBSJBnCgEASfNymkgpCkc7zsFuVPOyAw9vU/Xi7pj7opG+e3ed5ueTD71DtKN+dT+sjlbgtyG1ALgH1mDEZMAKE+B3qmoMHeVK+l41j5zu2JJiaRXPz5s2zgUlZ3MsUPnmRb7QVqaqri2l+1vv4HiNUMK4RpgCaT/62cNC1IjM6cx4S2yq4lpWdKytWrLKyuLe4pFBe/rYN8s1/q5S9O3qlvSO5KRffVBBlRKQfVEPOBHrlOw7Jv/wvBdHpdQbQECCit8gr37VHVp1XKH/55nI5fKBJJb+jyqzZ41JQYWG59S1SEOoLEgWMjpRD/eh/6kX9OFGgoaHBptZvuulmO2Aexr75FTfLP//jP8m1110r9ZMmye5du22/1uZNm+TwoUM2NR/9OXvuHFPNCjSOfkPSYlwgnbiUAqgkQFDrYMCTz+5yV79c+nHwIW2sZib/cRAyScftetFvATyEw3EdB4WfSieLS9OvTz93JGtqx0OpD+HEeB98QRHG82Se3h8wD5WH72+f0M1joOCnxiV/u4s0+Mk3WlJn9/gYXMlB5uV6+fEWD+CL+qc68DWliUaoWKhXYTeCeUhL2wAg3rrEB3NDPT2sdFYJSZnXJQoFII0na5cuEnXQMPkM8X18wEvjyMtVnmxZuHCJASfthXi73//jDNm7+4j0KHhqCyxv8qAvcIAPfQAQDQ2NyrS5A7Jp7ZCqZb6A0p6Juo6OHunqGJKZ80QWnaVpnqyXxsbDdm/Ui3419UfDEHFJcuMwDvBm/xZfFZk8eZLZf5AYsdusW7vWwPnmV75KDuw/IH0K1uz7oy6ACH1UW18nl195hcxVcKcNlBPPOMZEgAvtAgQLFXgAL45ZNVXTgNEN7aRzSe3E7RCRJ20MF/2WGufj5EQQguJ3alyafjt6zq9ipHb0xHCSIi7i4wE5o8eDDHDwh81AcH/i4DjRpaY90Tn4xIDxN1ty8MQA8kHl4fCTdYR5FUeMAJTwPZi4oERa3sZMHfOWRuXyOP94IPXHdwkK+w/SF7Yfl2IAEz9iAxuL1iEBilyjPsQjKWpCAx/Aks26S5eusDwjX/oEpuW8ZxY8Rt1w3ieummD/gRkpAxrL6Jcj+/jonatMpGE5AcdbjA1Plilz2uXci3PloTv9XB2Ajbw0W5PaeJbWKUQoeb0TIpvWnXZSnqu1PbJgwUJbbEi65ctXyOOPPmZAwQmUd/z4x3ZYPDNRrGdCqrz4sktk6bJl1o9RP9rDbxxAgoQD0FNOoQIO+bmLHeeufpE2nI+hpIv8k+PEVcrou4iLPj2ZS9PzT7/0w4SpnT/Rh4KpccQ78BB2RuPBAhapIrT7MTB8wKU6vyd8dzFIIi/CnqeX4yDj8ZQdUlf8PnFwUXNvQ4AOb3IYKhWEPOyOjbKAAaoN9Sa9SSuaWUgB3NOr0g+rndk2Yv2UuJ868BN+JoDqyVogBAyKw/YDQDHbtXjxcqs3DoLJvR2uNmBzguGjPdFXgA9hGJU6ZWdnqGrVLiXFlVYHmJAzdmKjKOuLMjOKZNrsISmtGJG928qlpbnRZoyoqz/LbLacJUDU+wkgRNWNZQ70Jc8V8J06dZrNFlKPhQsXyaYNG6yOD9x3v4EOvY5kcu7558qq1a5u8Wx8HAA4Djq4UK8cYJB4iiy9H8maKvn4JlC/jxeav9RoL/WaKPXEuIxwjI3UMZKm3w/Fq+yXUjyUeEDx4ILJHSj8YaeCi4f9beYDIhnGpYIR94cjTx88J6pbEcbFPWF4DBdvTHcuqgMcqCE+Q8RhUT5ThGMLB2nIhzxdZUsOQsqgrRDSDswMERdSCmSMOTJoiwRNctA8zK6k18jO7lNuRgWyoDruGRl2+xNAM2OGH98ZzEB98Ck3ysDIG/FQPAva6/UHuDIkt7BdpZxyS0e/YKOxb7/rb4Ckt7dbDu4qluamQTn/Cn2uY/lW15ExbY8GRhJ1RxJi7x31ox6onhj0AR/i6B/yI9/48gTPnkPFIICV8mn3ilUr5fqXXa+q2hRLT31pL30fzy2kG75kwXPz51Rs+fFtfZ4fz9EACalI/QCg1HEQ4wQXY5R+8nHkYeoQDgo/Tb8f+pUBCJr4oGLgxwP1h+2AwcCaKOlE2K8lB4e7ALAkmDm4hTSTLCc1DWXgRxkx+BiMDOh4SzoI4YongBCHRyUPkOI+QJIyaCOgQT28Pg44qYMUQCANDDigqpcZkO2fSwtIOGZoVjJpkTw1TB4Yy/mB9MNv9rdxlnAqEU+dyAtmp17JtjjjQbQZit85uaPSeLxPiopdHWOWDskktV20pa21X/bvHLM1N9m5/VqWglACcJDQHCyTkqD+0brQAohW+nXIJQ1/VjwXJEQ70Elp/sL5cu1LXyKzZs+2dL7gkefkoOPPqECK7VnwjBR4Skvt9AEHHj4+4MBDuwE6+iGAJxzPzn0fFyd7eVE/+gA/wrg0/f7pl6pgJ6OJDyzCHp+8Hg/YXbx9kmFcpEve74P6RPL4VBdpPA+/N5lnclAFw00sCzDwGS+cSyOggTOaG1d9qp8LvvUCwIBpYADSAQgBSNhxens67b5gSMBFczMm9gWIXl8DIr1mu9uHhm1hHfksWLDE8ppI3ANDAXb45I9UgCQCExIXPoxMHQYHkWIcSKknXwwhnErkS1x1ba4sWD4qW9ZnSHOjqla9fW6r0rpkZvlpA5Tpvzn3h42//jlhzm3GUA/TU3fSsfyB+tCmIgWSlWevkklTJvlKZK1jvCQcPAAfXBJQ6N9wxIWth7Yh0TrYJF80rr4lX0S0Kdrm/Z189uFHOBwUfpp+f/Rz0/C/LsXt+CdzqQ+Yhw6lxkG/zoMnz1SKcqBgfgeP1Kn52InP4kRUCNYD+eJEZmvYZuHOwzFNH1P02Duwm/CdcRiBrRowF/cHKPQo+HR2tdv+LIMa/c8u/WB6akgzWXHLLu6Bfj+Sw1Y8jwzLlCkz7KRHwJO6I+HZfXqjKipal267j3KpA8xHnei7kHqoC8BAe+lrfIjZqSDio05+PUPmzC+RWQv75MjuuTa1/eyzG7QPurRdnOdcamAEeBRgk+H75woavp4m1Bja5moWcfRHAAEAgc+1AB/AAtBw8HAAcUkIYAGUABeXaBxk/N6QrF0qdokm2oOf6mKMpbpUSo2b6Kfp90e/NQAFpYLAyeh39bBTqx9lBwDhAoBwgAk2DBwAE+uCAoDYaBmARDyrpgEhjK0c37Fv335jCmwwAAHGYHykn7a2ZuELmW7z0TqNuTQAkFgV9Q+aGOtpCLPPi3zdEJ0pF1xwkQFIY0ODLFrdKjs25EtOdr3MWTAiyy9otMWG3/5ChdTW+kf+nDHzrC2Ug6O9XAviN6oXC/5cOkiqrLgADFeBsKn4Vz7YVrJp4zpVybKkvm661ZEpc2d0V38DCMYlD41j0WTkHXWMciyNqUcBLi7BEHbgcfAhnAo+yXt9Fo+yXTU/EXQYT6nhcFBqOJUmxp0sTZp+t/S8AxA0MUt/rsmH+3w/6Illh4MBAQicg5Bv1YDxYVwkmHAOQA4+bJz0BYvdds0XMnbL1q3bjBlY3wJYkBflYHRubDii5fiqZ/6YDUWZxFqK+qXxsb6GPV7Mkg1zNpLeM2fOQpk5c6YBASu5+4d3yYXXHVMpI0vWPzkmuzbUS3lFhpx1yWH5ybfqpLS02BiT9LSLdkYfhE85lE97WMcEAwcYwNzcy/VwXEv207C2dSOZyZy5i+z5kR/OJTgHMxYmmr0sAUgOFICPA4bHhcoVfoAN9XD7T7Ql6oaL+yNf6gi4AEBIW67WuvQTdZvooh9S/V9Ev0qaND2/9LwBUNAvyu53/YBTyybsthw3toakgh0nJCGkG6QgQAa1C+CBYVnz4+oYINSVkJZ6Zdu27XYPx0t4fi5l8WWLttZmByCFHJrJQfqZqjK5PcpiE0w+bBjV3ztg1zlgbNHi5cagMJszYp6WjRrYqnHFymT+1Yns/DY5dqhfODAtmDL6FHsJjMtv2kebSMNvZr5Q27gecVF/wIa+ChDCZ53QwYN7zCC8aPEyu849tMW2M+RmSx72HAWMAIiYsQREUuMceAJkXKpJ2nFC0kmqY9zreTiIhbSDCwknKekwpk6UeHBQ+BNpYny0LU1/GHreASgoNdvf5wNOLZcwLiShYDjWqzDz5HvFWFPj+8QAH4AnqYol1TEYmuND+aIn0gqEFES+DccPS7/mxXQ6TQXojDFU4hlfE6XxMBGzZMntKkguGbJo4VLJU+ZM7SeACEaljqh6qddS20U6Z9RgSldFuE4bYGbAIPog6sxviK0fIyN8UVTVuUH/OmxbW6scPXJAKiqrZMGCxZaOPMnHgUVBQl0AEGDBGh73/TflOqikSjfJtTohCXG/23gciCL/AB0Az1eGn+iiTtQ3tW+eK5ymU5N+ZwD0h6ZoFn64YHqkEBgRaSbsQTB5SDzYTVwV67TfnZ3EdxpIwZykJXuYmEF+9PB+6eeLpiptMeRRr5h655rN+uGUWZjeZnMqWy8ggBDJZv78xcaQqBfxpseHEckDRz0BTyjaw3UYNhgtpBkYtrCArRgONhDhAB3ikA6HBsdk8eo2GcsYlT1btH7DVTbtvXfvHgXbYzJr1hxbWEg51M8AIQEwfrwpwAHAub0nXKQHUAAfgCekHA9HmmT6aAsutQ/ww0VfhINSw1BqOE2nPv1G0/AvBJo4MKH47deSvoYcPOysjAAuXNhWkDZC6nAgw4ehAZFOlZTY0xT3suIX4Ik6BAOF+oUEZCnJQ0akftJkqaw/Ls3HffElBPNxL2VSXuQTgJLM07dqAD6k8br5amWYH3CFvB0OPtDoSIZc9rJj8vSjOdJ6tFYlmjJV49gEOmZnRg9qu+bNW6iqmy/2i6lyfICEsEtphLnu65JsAaGtUfI1V8TF2p2YTme9T/J+zy+AyCUgQOi5gQgX/YEP4Uc4TS8cOm0BKGjiAE3+djEeinHrPOpMn+pcVXJ7D7+518MKH8r43QpAxtiaj8aauqUleVn8V59vcaF+YYDWLBw4FIAqymtk9YWlcsUNPXL/T3w2DaMxRm+X1pLqkpftq5jxAR2YM4h4mBLw4Tph4kgzqmoWX5LgeFO9JFe+4oj89HtFkptdpmDg0g3pkbSOKgBpUBaqaojk4qDhNiYHnwJTGVERWTDoQBNg40AD6DjwJNfxkN7uTRifU4FnogR0MtAJR9twUGo4TS88Om1VsIkUzcSHKXEwMMyKFDNRFZtoDwp1rL29w2xGfr5Qjx0/0dx0XMHFV0RP3HhqszZaNAfIs+gQ25N9+0sxhfJnzV4sH/lEn9z29VF54sF2zcOlG+pDfjAqC/7iq6MwKvEAU/yGAWlPEGGuc68BneZZNZVPTesbJ2dM88uUNQ9WSl4uXxHx7RDB+Bjitzy7QcGjxL5OAUCw6DEVKMJ+kzp9znV+x0pkt+skVayoa5QT/snAhXiI39BEkEkNp+mFTUkx4DSnGLR4MdgZ6M4Mbo9wI2lsC/CVuf4Gd+fxPoODZMA95APgjJPmj/QDGSAZojD1nlC7jFj7Myq5+TlSWVUoC5eNyo5N7Kr3Yz2wTcGgMCxgAhgyswWRH2n4HTNEgMxEpuQ39+JjCD++b7Yc2ztfDm6dJ5ufmKNgUZRI6XnSDtKHylZdXWPtA4i8H1y1QqrBThR7styVWBxhgBLAjK0upI/76btQuwKYApQCkHBe56SkgwtKDafphU9nDABBPnh9QMOUDHJnAp+9cRDyzaxh18C5zcLByd/2SdWBLC1fZWJVcCx/XIAN+MN1pJ3ED0tBsKy0XCZNG5OWpgwZHEisG7K6ORgQDuYE9IiHABxXv5ISggFdIsy95BVx3FdaWmiuorLEHGUDFBwvAmh42/PGZ9xmz5lnoAGIBAADKqWlgIsDi+/TcjDysG/2dbXpuqghAAD/9ElEQVQs1C7vSwdtl5hSQScc9aWe4eOox0SXptOLzigAOpGc0X3QOxO4VONqBIzjb+yk3cKByW0Xrl74amBjC2WOBL7oH2w1DjIgEYCASsbeL8glplHJyS6SZS/qlQ1PoQ72WV1CKnAAdIkBH8aEXKVyYDkZU3KNOPKiXNKjYqIuMrvHKmd8fscsIBIVxH0AMAsN58yZY2DiIFwwDigOMABNnCSAnSe5Sz1Ax53fS385APmSgImgk+pS25QaTtPpSWccAE0c3DgGPrYaGD+mi92+AfO7sTUYCSYKSQng4uOBmokxvuENgIONR/9hjCYCYzJrgrjmTv/oPUVFpbJk1ZBsW58tI6O+0RUXzI7PlzniM0EwLRTSERTAlEq0hyIAlgMHDtjCwrb2NgMc1ijhHJj8IP8AIVZ8d3a0y/RpMwxAUkHHDcsc9Yok5ICD1IMEhUQUUiH95FIjQOTSTkg81DXcyUAn2pQaTtPpTWekBJQ6uG2RoDKBM0XYg2AaB5mQfGDIE9UvnKpG+tvysbwUZJB27J/GUA4opGhgTKVpFBfMAI32lJefIzX1Q9J4zBkU5oXRvaw8O/4VR3yQM6dLNwAZfgAjbYi24e3evUtYRNnS0ioHDxy0j/7t3LlLjh09qhJQl4IQHzmk/Xx5o0/aWlulpbVZLrzoYgMdl25cDbXjMRRoUNfKy8sUfJi2L7JyARuuAUyEqW8AT4BPKgCdDHy8zmngOdPoDFbBYsAnmTqAyBfbIY2E6gAA+f4pnKtqMBZfnihCmTOJh2l5QxjyVDCDscNOY9cJKGCYiqbXCgqypLA0Q1ob3NYDM4cEhtQDAAAwYYBGavE6+iFpgEZIMdiEACTCHHnK8RuUx/0QbeQeqKeX+wbkpW88KrNXbJPjx5pk06Zn7PM85WXlMnv2XAUSt3sFuAA42IxcKkpKaEhBMfUeQDgRdAJoUgEHB038naYzi85YAEplgPCduR2E+CpEvMH5rK+DkRtqUclcEgIs8l3VSpADEQEY3xnLfxLvtiG2PxQV8YUJLZPfo5r/eN75Bj6UC+CwUhoVCbsN9SMP/8RwtoUBJ9IBQMxgATjYm5B87FB8a5dPbQMOlFFSUi7X3JwrK19UIB1NddLccszuZ4Pn5ZdfqcDBDnkAJtb2uK0H0AFoiHMgcnsPfQHYUGfKCUfZv8yl6cymM1oCCnJmCN8BKGmYdqYNdYy45JveJRb0KWOmMTLhf0LaUYAw4FFQYOW0HdGh11kflMHniDI4kAxbzbAdP4rqUldXZ0ADkAwNjUn9jEZVodoMAIKoQ6hhvobJzy0CAKgHYFJTW2MAhUO1DLWOek+dXi6XvmRI+npEdm7OVnBrs/tYXHjBhRcnpBu34wTY+G9faEg9U/OjPjjqjYO8L090aUrTREoD0DidqCYgBcBUySl6B6FgPFyoZVmZDgiAD8jDBlMDH36qT34GBNirHZn0v6pDmqyvj8WJYyZlYHBGAjPJZmBE5iw9LDu29qhEVG95eL1crcFPMj/1i291+SLFqVOmmO9t8OuEy8uq5U3v75Pa+gz5yqdKVPo5YOf9sA3l8suvsvY68CD9YAdKqlgADyBM28mT/Oivk0k7aUrTr0JnNAClMgoMGMxjU+sJScgZGGZ3u5DPjoXv6pjt2Db0sZxM/lEccJxRD0mFfImzaAOYYenvyZaPvXe2zJw5eVzCYap+aHBElp5/SNY/kSFlRTO4w+6H2TlYfteuXbYCG3sP5VHHjo7uRBkOQBydyid8AnzwCwuLZfXFmbL0bL4jPyKH9o5KR3ubtjPbAPC66643kKEu2H0cgNwIHaAbwEPfTJR40pSmX5fSEpCSMw/g4+GkQRrfjdIhZSQlIDdI2yxRYYHtQA8Qsn1jCgQmA/E/4fwigDQmBfkVem+JSh8+ewWYYMOx/WG1/XL0ULtUVkwyQIGoD2t4mFLHJhSfCeLeotIxKa3io4IOmmaUVrVuzuw54wBEfesnl8hNb+ajiSPy3/9WJfv2b7dr1PemV7zS7nc7jzsWFgI+0WbywqXBJ03PF6UB6ARyELKQBmAwV8UwSCdVmVBDwtXVuYpkgMP9hhkuibDf3X6qhAWYmDSk3c492GoACxYFAirQ4OCwzJg3LLu3olL5Gh8Ynnv54F+q2kNZBpj6r7yGza0OVFaupqfOJSX+HTNmsT788W6ZNE3k4x/OlqaGI1qlUZWUMqRW63LB+ReZmhXGZabUkYaSCy8dfLx8ByAoDT5p+m0oDUA/R4BQOFfFfM8VthaAKKbKfdEdgDRt2gwZs9MQud0ZEsHFpRfgAXL1CFegUhN5xUpk4tygzMcJs6RmSrf0dpZYfAAO4BNMD2Fy0ppZPYeHVVUrN5iz36QD3AYGh2TqtKlSVFgm7/qrAZk8fUzu/G6O7N+ZJccVgDhYniNB3vue/2FtQvVC7Yr1PEg+HBQW4EO+nn+iRYm2pilNvyk9LwAUjBXuhU7wlTu3B+ECfNwe5KoYPozKYsE58xZq25kCdwEowaIGLPyAaflKBv3DxtSJEgTxzI4BHKXlvZKd5V8MhZhS54iOVIbXmkUhMjqUJQtXZEj/YJuW4XarWDvEQsOXvn5Elp4zLE8+OCi3fLlAdu/ZqgCaY/W8/MqrZcbMmSYhATzYfsLg7HaupNoVqhf1SINPmp4P+q0B6GSA88IHIZgrKQnBdDBfqhrmIOTT0Kgoq1efIznZfBzQjc12HGvcr+IKfTIGbGg+gwP9lg5wAnDCSE267Jxh6ekekqqa4nEAQvrhPvJI1ilZP4UuaTxaKO/4m6Oy8tJtkpHVp3k62AFEDYcKZN+OPvnSxytl775nFaC0PSrVAZzvfvd7hY/+saDQJR9XwQBbt339vME5TWl6vug3GlHGTAl3MoIpXujkTYDBnfFgQlfDkAgcgMIQzX4xmLa2rlY7x6Ud+gaJBsLndyJLO5iMtTsATzC1H24mcv61h+Wbny9TlcpXQXMOESASfR2gkxomi40Pz5NvfGam1i9LXvL6Q9Lb459RZnbv4K5S+dgHi+TAoe2aJwsOvcyPfeyT+tu/qorEE+CDeklcqr0n6nk6PNs0nTrkoypNJyGYG4YDUFz9CGM09pKQfHyfmH9X/oorXmxHmQJafti7SyEQPp+v0YAxc0PDccvTAYTHkCWLzjkkP/lOnlRW1MhAPwfEi816OcgVWFoDNk3v9Qow0LpmjsrYcJGsf3CRtDcXSm8fe738cHykoY6OFgWlbpfGZETe/4EP24ZSwIZ1Pth/KAepzqUfX1wYdQyXpjQ9n/QrA1Aw0q9Cv07aU5dgNtrhNg98n5J3NSxmwFwK8tkiVJgbb3yFsDoZhcs/Toh65VmhkpFjroJYa2tTAnicBgf75ZG7sqWspM76D/Bgd7qfs+PfRGfnOYDA9TCQQwFKUEbGsOx6tlhy8/stLfHkhapn98qovOa1b5Rzzz3XQNNVr+QxGgE+aeBJ0++DfiEAMbDDpf4+XegXt8WZHL6GAWONTQAQElBIJmzcZPqa8NSp0+WSSy43g/PImE+Ns+6H6e74MKExtJZ9+NCh8T5F3aqpqTOgADD43ddHXI252toaqaystH1igAVZRF7cHz642Xa8TrIyyg18mFnz2bY+a9Nll10lNylIco01TDHtDoDSJtpIW7k+Xtc0pel3RL/wUPoYgL/JIHwhDtwApKTvR17AuBFOxvkKZ4LJa+4ACmaujh8/pv0AxvsGUpNCkEj0PlYqt7W1KKBMtXyQppL9LfL2vzokZ1/SIZ0dI9LelKfSE2fuKFDkl2huHG7Wr0DIKYnJZ4QDOAAQVEWvj0hzc4O0tDTKi150nrz73e8zEEXywfhMXQHSJPgg+YQ0lQafNP1u6TkPpSc6dQA+R7KT0gtl4HqbnEkJpzo/uIsTBf1UQcAjPu2Mw8CLZBEfNfTvh3WNnzzIquZ777lLdu/ZaeCTraDANgvW3gwNxPEa2IWy5ayzztEy2T0PZciU2W3y3v/ZLwVFWVJWKfb9roHuLOlsE8nOzZEDB9rkI3+UIZOn1pj0AqDYndrv1B2fOh48eEC69CbqeuEFF8nb/uRdJvVwrEZ9fb2pjIBPqFyAV+STpjT9Pug5JaCTgc+vOjBfCAM42pTwEr8TP1JAKcLuh+PaieloM80GtCBAa9r0adLT3afSR5PZfzBijw6NmDF6SK+biqRAwX6s6ppa+03awZ5KeeSePFWfhqWwaFCKS1QyyRUpLs+Q/ELsPRly53dV/St0VRCVkPKi3/max7ZtWxQEOw00r7zyxfKq17zO1C0+Kz1lylQLc2+ADw56ITy7NJ0+9Ct9lic1CQP0l91yqg/iqH+qH85/+2d73Ll9ho8KwuSAwkRJiIPBkIaQflC9QhpiCp0vXWzc8Iw8ve4pZfJsO6OHbRnkyyd6UJfYfpFfkC/FhcXS0HjcpBK+SFpVOVmlplGpqFKAy+5SiUglscEs6evOkdZmtmhkmhQDiFAX6nD48H5pb2tTUOJrGaPyutf/sapeL1KJp07mzJlr0g+AFcCDz/MK6SdNafp90q/9XbBflvyFCD761wAhfuMAHQ8nwSgMxBh2ASJmu4LxASFmrXp7ASC+K4bfYyoaaXbv2ikPPnSf9o+qYnovBmk7m3l4VMOsE9LyFJtYM2SAp2WNaV8Wq6TCkRgYuFk8yKed+7Wc8ooKVb/c8D2s9dm3f4/w2WiXZMb0vmJ545veIgsWLFS3QKWeKYlZrp9fXMgzO9WfW5pOT/qNAIjB+ly3ndoD2VUmCxm4pEo9+H49FXwiDcBjwKA+QOSSUNiCACGXgrD9BPDwPa8I9/cPqETULg8+eJ/Gd6jqNWyGaAoc1Lxs0aKVZ9XRSvA/WUfqwjIAu6S/MxQw5y1YZKCya9c2sy/laH6A3aqzXySvetVrZNmyZTJjxgxTtwCeiaCTBp80/aHpt/oy6sRbYyATf6oN6mRdYeb4ffJw8rc7l4Dw/YsSgA8qGT4AFAZppCAAqLe3T9Wx7hQw8i+usvoZANuxY7ts3/6sSUnMitkesCHNW0HGei2l7xwMPRwrrOM3daGfc7Nz7Mus9fWT5GUvv1muvfZamTdvnq0dConnZGBDmPg0pekPRb8RAHHLRIA5WdypQskmBvO6T7xf8+sEYfiJ10MSMpVpfFYMIEIF47M2/eMAhB0IAELqCTBCOsL3o1P9E859fb0quexUt126VVJiGh4al76sTgo4+AQtzg3dHPGK2ua78gtksqpXl192lVx00UUyd67becI4jdTjalnyBQERDpemNP2h6LeSgILIgoEc/qlEqc0jHL/dP/H3LwoHMABAGKHDFhSGaFe/sAPhsP848DBFzyJAjNH+6eVBAy/up69Is3//Xtm8aYP0qLSECJSrYJQq7Ywp8AE+OdlZUlRcIuXlFVJaUibTVb2aP99tPLNmzTphTU9IPgEyE58Lv9PST5r+0PRbq2ATB/apRMmmOSO7nxomjW+V4BznVOmHOP/tPioY97oU5OATDvsO0o2Dj4NOqtTT18eH//zjf0hAqG9u9LaKqITis1hIRNRnz56dtogRACksKJIyBRxmsSZNmiK1tXWmWpWXV8rkyZPsvGi+4856IIAnwAdwCbUrleJ3GnzSdCrQby0BcfupCEKpzfLwicBjoZ+Ld2e/1I+ZMa4BOlwCgFJnw5B8QgoCfEISAoCQePC5DvAgObn9yA3aEH3nWx9cVSIecCCNnz3tX6CIvVqsYCYds1/xna4AHgDrZPaeic8n9Vqa0vSHpOdFBYPI5lQa1KnNirD7SZBJAgyUBKBUp12kfkzFOxA5APE1C1Qql4ACiAAcfjsosQcL4PF0YbxGjQuizwAUtk74cR9+8mKcxcOGUfZpIfX4eT2+f8sBKvlZHPJIlXomgky0ZyI4pSlNf0g6bSUgB5REKBFwP+JTJRynMDZHOoQU4iBAw9Uv4l2VCpVqcNABKGw84ft1t/mE1HQy6QfgCYNxSDNIOEg84YcEhCMt+YXEQz4BLPjR3ngu/KbMuI5LU5pOBXreJKBTkVKbFmH3A2RCCkpeI9p9QAKJx68DHFxLGqD9QHnAh7CrWTj/7aCTBB+XoNxF2QABoAOIACq4OOYjFXBwqWoW91CHVNCBAnDwvQ1ebyg1baRLU5r+0HRaAxCU2rxgysSvE36n2nuI47dfT6pehGP9j4OQS0EAjEs6+G7rAXhi2h7Q8fuT5WHzAQdSwQeAwe4TJy3iAKO4DniEIx+AJBVMUoEnwC4VdNLgk6ZTjU57AIJSmxhhfA/jn/y3SysBQC7FACQh1eACkCLs8Q5ULn0kwQzCDzDAYfvxY15d+gkfFxJPSD1xX1DkhUvNn3pCcS3VpSlNpxKdEQAUlMqk4Xs4QMfBxn8HcIQE4+BDONSwcCHt4EcaXNwL4cH/AQRhNMb+419dTR52HxIPxuiYHXsuEIm2QNGeSJPqT7wvTWk6FeiMAiDoZAwbDuBJgk7ytwMNgOI+QEPYgcmBh3s8jUsg/tvzgFLBwIHHAShmv1zaSc5+AUCRNhVAwg/yers/8VrqfWlK06lIZxwABSWb7SBjoQTwpIIJziUaACfVFuTgw3VPG1KP58fXKLwI9wMMcD7zhWTjqhXOJR5fwxPgNBF8fhlRdqT9Ve9JU5r+kHTGAhAUTXffgYMwLhV0/JqDjscnnacnnMzDiXjAg99J8HFgAYSSa3fCB4BIw+9IHy5NaTod6YwGICi1+QCJg48DjodTgSYkoBOvxzUcWOHh2L3uPucAASSEfQaMExKTgJMq8YQPhZ+mNJ2OdMYDEJTaBQ4ePw8wIQ35dZd4HLACuOxu85PgYX9PABUcgANNBJ5w0EQ/TWk6HSkNQOPk4GEhDYT7eSBy/2QOsAgfcs9VrlSpZiLopIZTaeLvNKXpdKM0AE2g6I7wAZzwiTsZAEERDtBIBRR8BxnCJ0o7qWnCpeaTpjSdzpQGoOeg6Bb8iS4VhCJNAAfkQGIh+52UcByAoAAYj/95sDlZXJrSdLpRGoB+AaV2DeH4HVJRalxqWseOJLAEyKT+Dp/74lrkEdfTlKbTndIA9CtQahcRjt8AEVgBHsV0e1AqiEQ41SePifFpStOZRmkA+jUotasi/Kt0XyrATAxzfxqA0nSmUhqAfkOa2G0n68YAmAgHpYEnTWlySgPQb0m/rPviOoboCKeBJ01pckoD0PNEqd2YKvlMpDT4pClNSUoD0O+Q6Nq0upWmND03pQ8H/h1SGnzSlKY0pSlNaUpTmtKUpjSlKU1pSlOa0pSmNKUpTWlKU5rSlKY0pSlNaUpTmtL0e6L0QsQ0pSlNaUpTmtJ0RlJaCEpTmtKUpjSl6QwhjrIbHBw0Pz7EfSZTWghKU5rSlKY0pek0pL6+Pmlra5Pt27fLxo0bpbm52eKGh4ftOh+I4yuVhYWFUllZKSUlJVJWViYLFy6UuXPn2tcwEZjiq5jsbiZ9bm6uufjQ3AuZ0kJQmtKUpjSlKU0vMEIw6ejokPb2dnOtra3S0tKqQk+rdHd3S09Pj/T3948LMfFVFQSZOKoFYWhoaMjSDAwMmAshhzTcQ5oQEzhhE4f1KC8vTwoKCkxwQoCqq6uTSZMmmV9TU2NxLwQhKS0EpSlNaUpTmtJ0ihDCy5EjR+TgwYPS2Nho310qVkGDV3VzM0JOuwo/XSbgZGaOSX5+ppSW5kh5RZYUF41Ke+eg7NszIEODIkPDgybkpApAEEJPS0uLdHV1mYCUmZVp5SANIAD5ceJ8C9OSG8W9IUSFgENawiEghXUpBKTa2loTjOrr601Iqq6uloqKCrt+KlBaCEpTmtKUpjSl6Q9IWGDWr18va9eulcOHD6tw0qsCRZZUVjI9latCDuFsFSCy1c+U8vJMFTAypLAQoYUcOOt4UI4c7ZUf/LBDtm7uldGxYRlNWIBCgEHgQcjq6+tVIWpAy+nT3whTo5JfoAKMZlNUlGfCzOjomAwPj2ndhlVoYlqMKbHRhKUox/zs7CwTesg/hKBwEcf1EJIijBWptLTUrEUISQhHCEmEEZKKi4utvr8PSgtBaUpTmtKUpjT9AQjhZ82aNfLII49Ie1u7DA0PS2HJiFx6aa2cu7pKBaABTcUrGoc1J8IQgo3Zb1SoGZJ77+uUu+/qkn4Ni2D9SX7XGx/LUV9/r4xZvEhx+Yicc3G2XHxRjSycWSulRfmaEonKBabx/O3eLOnurpTW1hI53tAhBw40y/79x+TQ4UY5erRZWls6VZhisbXYVFlurgtKIfyEUMTvVIEphKK47vfmqiBWZNaisCLFNFtVFX1SZvc8X5QWgtKUpjSlKU1p+j0RU1FYe/bv3y9bt241f2Rk1ASi2fNE3vKW+VJVPkNTNqhrV5fNbUaj+roeHRuVLBUYEBoQjPbs65Nvf7tZdu3oV+FgZHwNT7zaR0aGpbe3R0ZGR/wedTPmi1z3ukKZPqtYenuGpG9g0AQLLDskycpCYMmQ7ITLzcqU3OxMycvOlvzMAsnLLJU8KVcRqUJLKJGxkTxp6xiVlpZ+OXK4XfbtbzQh6cCB43L8OFN43SpIDWra5MLqnBy3JIVANNGFcJT6GyEpFnEjGM2YMUPmzJljPoLTb0JpIShNaUpTmtKUpt8hIehg8dmwYYOt92E9THl5uQlEvjB5SGbMzJC3vmWG1NfP0jsKZXB4h3T3d8rQiMjwCALMmOSrEFCSXyA52RnSr/f87P42uf22Dhnow0o0ZMIU01/2WldhxhY89/dZGAFI5SfJzs2Qxauz5Pyr8yUvP9uEJnaMFRUXSnFxkaiYpXEDKnikrvdBOMqUjEwVrrQemZkj6sZUiFEBSV1eTqbkZ+VIbmae+oWSl1EmuSYglakrlpHhXGnvGJPGxh4TivYfUCFp31ETko4da5X2dhZxD1t5CEl5eS4khSA00XqEMIQfAhWCEZaixYsXy6pVq2T27Nl2z69CaSEoTWlKU5rSlKbnmdia/sADD5g7evSIWUJ43U6e7IuDe3t7VTgYkYHBYSktG5PXvrZUXnTOVL1zkroMGRndo4LQkL74syQrI1t9dSqIiPTL0eM98s1vN8n6pwckSwUS1vrgyD/cwOCADKuAlZHpwkAmQoH+J12fCld1M3vlxjfMVSFJ5Nl1LXL0YJ8KNMVy/XU3ytVXvUSFiFEZHOnVOrRJ33CDDAw3Sr+6gZFmFZN6NMdhyxvhiIxVxEKi0DiEJxW2VDhCWMsxC1KWCUlYkXIziyQ3o1RypFLvK1enAt9AtgpCw9LU3K1CYqvs3XtM9u07LocONcjhw416rVfzyZbCIhUAVQBC+AlBKH4jDOXn55tj2mz16tVyySWX2NqjX0RpIShNaUpTmtKUpueJGhoa5Ac/+IE8+OCD+vLuMitPZWWWrFw5SV/IlbJ//5hZaIZVwBkeHlXRYUTOXp0jf/L2qZKbg2DA4YUIFvhMhYXLkL6BDnnoka3y49sbpbXZLTJYckIAgvhN/ixi9ukvi7Y0QxqfnZ1j1qL29g4VtFSk6u03geyNb/oj+chHPiwVFQgmv5iGR/pUOOpQoahFXZP0DR2VnsGDMjjaJEOjHTI61mft8uKx5GSahQkhKVMFJ5tqU+EIIYmptrwsFWKyclVYUiEms9im2rIE4YX+KJNjx4blmWd2y+23PyrPrNslefl5KuzkqQDEeUUc+OhnFiEQhTAUa4vOPfdcueaaayzuZJQWgtKUpjSlKU1p+i2JLe233XabPPzwI9La2iElpRly1Ytr5IbrZ8mMmRWy/2i/fOfrLbJnZ69kZY+aUMLuq5KSMbnp5iq58vJlmkuBCjr90tHRL61tfdLc3CvHj/dI4/FeOXqsRxqO90lf76hg3BkeGTaBJ7a/sxCa9T8IQKkzQcSPjo6YMDQ4gPA1LHl5+SoEtduU3A033CBvfOMb7Wyf54Moa3BEhb+RdhWUWqRHBaT+4WPqjquwdCwhJA3IGHVSASkzg0XOXuEMFY4y1f1/9t4DQK7juhI9M9M9Pd2Tc86DHAgQBAOYc85RzJIoiqRESV7L8urbWtlap3VYf6/tXX/b+7+9liiSYgJAgCRIMBNEjpNzzjn2THfP/HuqujAPQ4CkJAYArEMWql7lqvem7ulbyRPtgs/rQpIQl0RXgrTLhdkIN1q7evB3/+0w3tkyhLSMBHi9PkV0SHhoSIRo6OYONBoSwdzcXNx9993KXghLgiwsLCwsLH5DkPz86le/wjtvv4uR0XHkFsbg3gfycOElSZiOmEHf+ARGRwM4/EEUdr/uEqk7f26PEb9RrjkR3BGYnuYC6RDID+bmONXEaSxJoqaddHySGK4jcmp/jD+1S0REJLe4c4psFnNcJyThXm+MWnxdX1+PzMws/OAHP1AEiLutvkiEQjOYmR0VgjQopKgHkzMdmJhuw5SQJPrNYgpuTxQ8MSRHc5gYm8XwwAyGh8ZQXzWMV58exki/CwnJXrW2yickyBfjRQzXSoWnyIwhCeJUGfuLi6cfeughNVXmhCVBFhYWFhYWvyZqa2vx3HPP4cMPd2FicgIrz4jHXfdlY+laF4amJ4QQzSIww/U5syK0I/HByy601s0J4eHZPfO7t2h/kiFpMobkx0mA6EcCRI1HVFSkIj4zAb3gOi4uHlFCiCYmJpWGaNWqlbjrrrtwySWXKIJw0kGaFAhNCDnqxYi/FoOThzA61o/Z6TjExRQgO/lctXZp8+aX8Oabbyr9UUqqPnjR54tVGi4unibMImqCbWd7r732Wlx55ZXKz8CSIAsLCwsLi0+JmtoaPPvMs/jgg11CQGZw3kXJuP1rGcgunUP/+CTGx4FggISFd21FYmx4FtV7o1CxKwLjYzz3Z57Q0BiS4yQ1xqafMeaZBIhuY9OPcp+puXA62u1R2+F5jQbj+GJ9uPGGG3Hvvfeq7eSnC7j26he/+LmQ0A+RnJKCGI/3qLaMhJCG/UOCyH7gmqDzzz9fkUAnLAmysLCwsLD4GFBMHjlyBM/96jns3LUXHu8crr4+Hdffmgxv+gz6R6cxNSnkZ4brXCiJI9HVNoOh9jysW3on3K44/P0//K06H4jTMxTKhsQYGEJD0DZEh4bTPNRk8K6wQCCoND4U8oSxqfVgGk55ccs4Cc8dd9yBq666Sq2ROd0QEKJZXr4D73+wWQgQNT8R0j+R6OvjnWoTQn64MHv2qGaI/XfnnXcqIuSEJUEWFhYWFhbHAcUjb19/5plnsW/fQaSkReKmO7Jw8dWxmPX6MTgSQGB6Tglkan1mZyPQXD2N0c4SnHPGHVhzxhlqy/jg4AD+9X//KzZt3ARvjFdpbaih0Pd/zRMaJwmiIfkxd2xRuzM5PomR0ZGjC3+NgFdrgSRp2aIyXHfd9bjmmms+s4XOJxtm5/wIhnYLOdwv7Z9DtJu0k9Ne+WJ4yCT7uxu7du3Gm29yez2v/phQW+afeOIJRUKdsCTIwsLCwsLCAYrFvXv34tlnn8PBg4dQWOrFnfdm48wNbkzMTmBobFaRH66/iYpywT81i8q90wgOLcelF9yBFSuXhnOax779+/DYY4+hsaERa9euVeSGmh2eJ0QNjiE7BEkRNTu01SGFytb14g3xXO9jrpbgAYEXXHABNmzYgJycnHAOpx/IVAKhDiFBr8AV2Sf9kSxmSkyMkKAyiZEmJiiGJ23XiJlAa+so/un/6UZy4np87wePw3McjZglQRYWFhYWFgKSkZ07d+Kpp55GXV0tzjgrEXfcl4ni5cDQ1ATGxkUQz/BiUp6W7MbIYBAH3p+Gd3Ydrr/qbpSUFYRz+ii4W4sHJ/70pz/F2NiEkBifCPBIpQ3itRbUUHDdilnMa2AIEUHND7VAJEErVqzAH/3RH6n7tU53zM6FEAiWIzLqXbgj2RfUgPnF8FTqRWJ4BhCfW8U0iBFCKiRoUPrW778UufF3SB+K93FgSZCFhYWFxVcaFIPU/Pz7v/8czS31uOCSVNx8VypS8mcwMMaDAUVMzgURnInE3Gw0Olv92PtWAFmJF+DWm+5ETl5mOKePB0lWf38/ampq8Prrr+PVV19VxMap3eEUmAHrRRLEOMZEu6Ph9Xlx5ZVX4Pvf/0E45umLUGgSobkPEe0qlyfSFb24fA4ZiAA1bj4xY2KqxXSLCSIgz90zgxgdy0dR3JOI9Zz4/VgSZGFhYWHxlQTFH9f8/PznT6GppRpXXJWBG25LRWTysJCfafCyUswK+QlEiYlG7aEpHHxvDivKrsJtt92G5JTf/Iwd7m76y7/8S2zfvv3oomeC02LU/JDwkDTRENQSkRBxofQZZ5yBH//4xygqKlJhpyPm5L+puQp0DT+N5vpOVFYNYKDPj2AwCt7YCOQXRGPZyiRk5vuQ4I5DwlwMIiNCGJ8bQufECGbG16A06dvwxsSHczw+LAmysLCwsPjKoa6uDk8//Qx27tyFksUefPeHpcjIjULrYLfeWRQZwGzIDf+kG/vfH0HlrihsWH8z7rjjFnWH1WeBw4cP4yc/+Yk6cJHgtnYz/UUSZO7EIjHi+p+srKyj27w/6U6sUxuzGPR/iLcP/CV2vDGKyf5CxHpy1aLyZctWITe3APX1Vfhw9xYk5HThaiGuS5ekInouiIGJEDyBG1CadrtalP5JsCTIwsLCwuIrg+7ubjzzzDN477331J1ZkxN+eBNmcM098dhwRQoiEYWZwCwmR6Ow4/Uh1OyLxvXX3o3bbrtJaWw+S1DL09DQgG3btqkF0tzRlZ2drdb5pKSkqNOc4+PjFQkiOfqqwD89ih37NuKD9/chIpCJyfFpJAoJXLv2XKSlpqOxsRZHjuxTJ233DlYhKa8VN9xdgNiYXGS47kdm0upwTp8MS4IsLCwsLE57cLpp69atah0O783iKcI8U4cLk6cmOc0SQEZeNJasTsL0pMTv9eGm6+/B3ffc8ZmTH4sTg0cH7N69G1tfeUVdheGKjEZySgZWrz5LiGCkkJ/9aG2thyfajX37dyIyrgVX3pqGSy66HsVJ34DH9etNUVoSZGFhYWFx2oILjqn14c3uXIfDNTUkPjQkQdMz03rdjUhCisPU1HTcd9+9uOeeu4/Ztm7x+WNsbAwbN27E3n37kJmZrc7/KSpegkVlyzA8NIT9B3ZiamoUUxOTeOu9V7BmgxcPPnIllhffgiTPGeFcfj1YEmRhYWFhcdqBoo33e5H8cP0PyQ+1P1NTU2pLOm2evszFz4wbFxuHm266CV//+tfV7eoWXywaGxvx1C9/iZGRUUVEPdE+rFq1Dikp6WhuqkdV9UG4XJGoqa5Gb18PfvzjH+H88y8Mp/7NYUmQhYWFhcVphe7uAbz88lbs2rVDyM+M+Og7t6amJhX54ZTL9PSM0gbxCoqLLroI3/72YygoOPE5PxafD/guduzYgU2bNyEuLlHIjxepKVlYtXqdugutouog3n//TXy4411EIBKXX34ZfvJffvKZnY9kSZCFhYWFxWmBubkxITcVGBraJ/YQJicT0dQUKWSoFocOt2AuNAdPjBszMwEMjwyjrLQM3/3ud9UJzhZfPIaHR/Diiy+qXXLp6TzLJwqlpctQxumv4QEcOLgLU5NjGBkewvY338BDDz+IH3zGZyNZEmRhYWFhcUojFBrHdHAfIlCOaNcEoqJ4gF6xmDgxTWKqUV0zjn/792Hs2tGLpORYPPDAA7jlllvUVnSLLx76iIKnMTE+icSkFHg8ZvorDc3NDaisOIAYbzQa6uvQ0tKMH/3nH+HSSy4Np/7sYEmQhYWFhcUpibm5WQRnmxERsR+uyC7x4S3u1CjkihnGHI5gFgMIIAojsxM4UjmM2g9X4Nbrv43sHN41ZfFFwyxU37z5ZSQmJiM6Ogbp6dlYLQSI12FUVB5Ee3sDfN4YvPveu0JYE/EXf/7nn9u9aJYEWVhYWFiccpibG1HkR1+XMCKEJwERWCxuXpJZK+SnVijRLCbk34HpYQwMj8ITXIWVOf8ZURG8a8rii8bg4BCef/55HDlyBJlZOYiMdGHxopUoLirD4PAADh7YhenpSQRmZoQAvY1rr7kGv/vD3/1ctXWWBFlYWFhYnDKYwxT6p97AwYrnULF/HEMjAXhjo5CRByxaFovi3GSkxbgxGxmB4dA4BiZGMTQ4A29wA5bnfhOxXrvz68sA70v7+c9/gWn/DJKSU+H1xmL16vVITkpFS0sDKir2w+fzoL6hTu3q+93f/U+49tprw6k/P1gSZGFhYWFxymBgvBxvvPcUKna6MReKwZKly5CdnYdDh3fh4JE3UbhiHFfcnILMHA9Gx0bhH85ASfI3kZexPpyDxRcJTn/x9vwtW7YgOTkdLlc0MjNzsHLlOvAM7MqqQ+joaERcbCzeefdtIUI+/Pmf/xkKCwt1Bp8zLAmysLCwsDgl0NfXjzfeeAdHDleoLdIrV52J6ZkJHDq0G8NDI+pAvf7RKlx0kxvrzstGQuRFWJ7zANzR9sTnLwMDA4N49tlnUV5eIUQ1F1GRLiGtq1FcvAiDQwM4eHA3ZmbGEZyZwVtvv4XLLrsU//n3/zNcblc4h88flgRZWFhYWJxUoFii4X1ZNNQm7NmzH9vfeFud7kzyk5Kahuqag2hurBNBOou6ulqMTrbi/GsScNPNl2JV0cOI83wx2gSLj6Kqqgr/5z9+gcBMCMlJSfDFJmDNGeuRmJCMltZGVFYdRGxsDOrlvZVXlOM//acf4Kabbg6n/uJgSZCFhYWFxUmLluZWbH1lm7ppvbCwDEuWrMDISL8Izn1K+8OrMNrbWnHxpRfg4UduQ15uPlxIDae2+KLBQyi3b9+OLVu2qpOfo6M9yM4uwIoVa8luUVl9GO3tjUiI8+G999+D2xWFP/2zP0NpaanO4AuGJUEWFhYWFicdxscn8M7b7+PDnbvg88Vi5cq1iItLwP4DH+CNN17FxNik+HuRmpaqFtGuW8ct1hZfJvr7+/HUU79EdXUtcjj9FeXCsuVrhLyWYnCgH4eP7FG7v2Zng3jj9ddx/gUb8Ad/8AeIifnydutZEmRhYWFhcdKA11uUl1di27Y3MToyisWLl6OwuAxdXS2orDyIoYEhIUYfYmxsGL/3ez/CQw89BJcrKpza4ssAaUR5eTl+/vOn5P1B3b0WF5+I1avOUtNfrW2NqOL0l5DW+vo6HD58EN/57ndw1113hXP48mBJkIWFhYXFSYHeXi58fgsV5RVIS8/CihVrRMDOioDdi76+XoyNjqKpqQFFJUX4/pPfw5KlS8IpLb4s8Cb+bdu2YevW15CWlqGmv/LyCrFs2RphGEB19SG0tzUjXk1/vYs5+e9nP/sZVixfHs7hy4UlQRYWFhYWXyq4jmT37r14++33uGxEBOQadZdUS2s9WlrqMTkxiYbGevj9k7jvvvtw5513qAXTFl8uent78Yunfon6ukZkZWXD7YoW8nMG8vKLMDIyiMOH98E/NYpQKKjWCZ21/iz89Kc/QWwsrzM5OWBJkIWFhYXFlwKKn6amFrz66htob+9Afn4hysqWC9mZQG1tOYYGB0XQdqO5pVGt+fn+978nwjYrnNriywLfGy89/cUvfinuCMTHJyIhIRlnnLFO7CS0tbUoDZDP60GjkNd9B/bh0W99S93XdrLBkiALCwsLiy8c4+PjeOedD7Bz5254Y7xYtGiZukizs6NVhGgThoeHUFdfg5gYDx5//DFceulnf3mmxa8Pv9+PV155Fa+99gbS0zn9FY2CwjIsW7pareeqqTmid3/Fx+GDD97H9Iwff/zHfywE6YxwDicXLAmysLCwsPjCQJFTW1MvgnSbOkwvNzdfTZ8Eg0F0drZicKAPLa1N6OrswCWXXoLHHnsUcXHx4dQWXya6urrw1C+fRnNTi5qu5CGUy5aegfz8YowIaT1Svg/T/jGEZoPY9vo2rDljtSJACQkJ4RxOPlgSZGFhYWHxhWB4eARvvfUu9u7dj/j4BBSI8ORN4mPjo+jp6RAh24G6umokpyThiccfx5lnnhlOafFlgAdT8vJS0oSDBw/hF794ChERUYqUJiWnY+WKM9Q0WEdHC6qqDsHrjUZLSzP27NmNhx9+CI888kg4p5MXlgRZWFhYWHyu4DTJ4cPl2PbadiE848jKykFmVq6aBhsZGUJPdydq66owMNiLq668Um175zSLxZePyclJbH3lFWx/402kpWYo7U9BQQmWLl2tdnrVVJejva1RyFAcdux4HxMT4/jJf/kJzj777HAOJzcsCbKwsLCw+NzQ39eP17ZtR0V5lZoWycjMVlMpIn4w0N+LhsYaNNTXCCnKwKOPPoply5bphBZfOjo6OvDLXz6DlpZWpKakISbGh6XLViEvtxCjY2OoqDiA8fEhzIYC2P7mdixbuhR//LM/RlpaWjiHkx+WBFlYWFhYfOYIBILYs2cvXn/jLQQDIaSmpiIjIwupyenwT/vR0tqA6upyjI2N4rrrrsXdd92FyKjIcGqLLxOcBtu3b58QoKcRGRmNuLg4dQbQihVnqlO7u7raUFV5SMKEKHW24dChg7jrrjvx+OOPh3M4dWBJkIWFhYXFZ4r29k5s2fIKGhubkZSYiHQRoDm5hfDEeNHT0ynk5zCamxtRUJCPRx/9ltgF4ZQWXzY4/bVp82a88/Z7+vBDdzSKisqwaPEKYC4CTc218l6rEYE5HCk/jKmpSfzuD38XF15wQTiHUwuWBFlYWFhYfCbw+6fx/vs78M4776vnlNRU5OcVISM9G6Pjo6ivq0RN9RFMz0zjjttvx3XXX6fiWZwcaG9vx89//gtFYrn+x+eLw5IlK5Gdk4+pyQnU8OymoT7l3rlrB0qKi/FffvpfTumzmywJsrCwsLD4rdHQ0IRNm7agp7sHiYlJauqrsKgMbk80WprrUV15GJ0d7Vi6fCm+9a1H1PSYxckBLlzfs3sPnnnmV4iKciMuPh4pKWlYuvQMtXuvf6AbNTXlmAsF0drajMNHDuLWW2/Fd7/7XbV77FSGJUEWFhYWFr8xxsbGsG3bduzetRcejwfJyalCfkqRlZWLwcE+pfnhoYecPrnna/fg4osvCqe0OBkwMTGBl1/egrfeeie8+NmLrOw8lJYshtcbi/aOFiGxdfL2QjhwYB+Ghgbxwx/+EJdffnk4h1MblgRZWFhYWPza4OJZbnt/+eVXFBFKSkpGbm4BSkqXYi4UQn19FSoqD6K3twfr16/D17/+dbXA1uLkQUdHp1r8zN1f1Px4vT51dlNefokKb2qqQW9PB8bHR7F7zy7k5eXipz/9qdh5Kvx0gCVBFhYWFha/Fvr6+oT8vIrKikrExcchLT0DxUWLhQiloKe7C1XVB9WdUfFCeh56+EGsWbMmnNLiZAAJ7P79B/Dss79CKDSnpi/jYhO0Bi87D/6pSUVih4cH0NHehsqqClx/3TX43ve+hyiXK5zL6QFLgiwsLCwsPhUCgQA++OBDNf01J4I0OSUFRcWLUJBfgsnJCbXrq7amQt37ddnll+Hee78G12kmNE91TExM4pWtr+Dtt99R6328vlhlFxWXIS01EwMD/WhqqsYQpzJrq+GfnsJ3nvgOLrvs9Ly7zZIgCwsLC4tPBKdMXnrpZbS2tiM5OVEtfC4rXY4Yr0+dGFxZdQgtzU3hQw8fQUlJaTilxcmCtrY2PP30M2huaVMHVnINF3eBFRaWqvN/Ojvb0dxci96eLtQ31mHxojL84Ac/OK1v7rckyMLCwsLihJicnMIbb7yptr5Hu91K+8OpL67/GR0ZVuSnprZSTaHcfPONuPmWW8IpLU4WcPfXrl278MILL2F2LgLJScnwuD3Iys4VArRIaet4/k9zUx3a21vR19+DG264QV1fcqrv/vokWBJkYWFhYfERUDRUVlbjxZc2YWR4FCnJycjmrqGypYiIiEBTQy2qqg+jvaMNixeXqSsvMjIywqktThb09w9g48ZN6gToxMQU+HyxiIuNRUFhKfLyizExPoa6ugq0tjaqy09jPNF45FuP4Nxzzw3ncHrDkiALCwsLi2MwNDSELVtexYEDh9R9X+np6SgpXork5DR12WlV1QE0NDeAOoJ777sXF110oU5o8YWBoptk9ESg9qe8vAIvvPAi+vr7hMTq7e+pqWkoLV2GpKRUdHa24vDh/Whra8TkxDjOWn8WHnjggVPq7q/fFpYEWVhYWFgo6EPz9mLzy69iVtxpqSnIzy9GfkEppvx+1NWVo7a2Cr293Vi37kw88sg37bb3LwGzsxTbDtEtzmAwiGAoqG7fHx8fw3vvvY833tgugZFKAxTj8SAnJx9li5bBFeVCQ0O1vMtydHV2Ijk1ETfffIu6+T0qKkrnKfg4knW6wJIgCwsLCwt1ZsyLL2xCU3MzUlOSkZGZi5KSpfB5vWhWl50eRltLM3yxPnzjG1/H2rVrwylPLUxPT2Nqyi/kLfak2LlmRPCnJRyMr5PodHzmrj1tQuju7sJbb7+NQwcPIyEhEbGx8YiPi0dxySJFaEmQqqoOqrvbYn1eXHjR+Vi+fDmSkpLgdrtVftxCPzo6qtyn+xSnJUEWFhYWX2GQFLy5/W1sf/NteL0edWlmQUGZOvF5ZHgQNUJ+6htqMDwyjMsuuwz33Xev0jZ8GhjxcjJoFFiXYDBElxL2XzaodSPZoObl0y4+XiiumZ73tQUDQXUfW0tLCzZt2oSurh71Hr3eGKSnZ2HJ4pVISExW019HDu/F+MQYVq9aiQsuugBpqamqP2ZmZlSeLIOXqI6Pj6tnToXGx8cr9+kIS4IsLCwsvoLg0F9TU4sXX9iIgcEhtQ6E0yUlxUtUWL2aLqlAR0crcnNz1G3vxcUlRwXxQtFBgWz8SHroNsKdz8Z8GXDW68sE60HyQ8O+oSbq09RpYV8TzINkhSSWWqD9+/er6y949xevLvHEeJCVQW3eErjcLtTVV6FO3md6Wqo6w6m0tBQxEicyMkqI1NTR92cIEG2C2+PtFnkLCwsLi9MG4+MT2P7mW9ixY6e6KiEjIxOlxYuRlJiCrt5OVFcdQnNzA4aHh3HhhRfhgQfuR2ysTxObCCE2Sm6T1KjsTgAGnhzk42QA+45Eg2B//DZbz5kXiQ+n9biIfevWV9QJ0PEJiXC73Ij1+VC2aCmKhNCOjQ6jouIAuns6sGTxYlx++aXIzMxU2jzWh9NjXGOktUp+yXNK2cyfWipqgk6nazIWwpIgCwsLi68IKNiqqqrw3HMvyS99P7JEGObnF4opUycD19VXorGxFh0dbUhLTcO9996HM89cIwJ7nsT8JoTGkqDPFkabVFVVjX/8x/+JivIKdfWF1+eF2x0t/R2J0dERFTcxMUHIbSIuuPB8XHvt1WqHWExMDEZGRlBbW3uMVson5ImUwEyN0S8nJwcpKSnq+XSEJUEWFhYWpxlIdhoaGrB79251TswNN1yvLjjllumdO3eisrIKy5atxLnnXiyCLx6trfWoq6tEW1szpqYmccUVV+LGG25AQlKiuv3905IYihMT1xKfzx7U1tBQA/Taa6+pu7/4/vLy8hEfF4ucvEIsLluh4nLnV2NTDeLjffKulwuZXSuEKFGt/+FUFzU+BN8TvxdOgXFqjfmbHWJcC1RQUHBav0tLgiwsLCxOE7S2tuLVV1/Fe++9J0SnUoRYHH72s/8q5CQCW7ZsxcjwCCaF5JSVLcW5510MKniq1HUXDeju6UJubi7uvPNOrDljDaJcFIQnJkCW5HxxoJimxobo6urCz3/+FHbv2YP8vAJ1+nNCUpK802XIzS7A0FC/OsSyvr5GCJJHvc/klGQkxgsBinYfJTo0JD/cWs/pL7XFXgz9WV5sbKxaN8SrNU5nWBJkYWFhcQqDwrG8vBy/+tWvsH37doyNjamFrDnZOShbvATR7mj09vaJwOMURyTOO/diFBWWoL5RnxPDW8JFJOKqK6/G5ZdfhvT0NKUJMKLBkp0vFyQlBMnLrl278eyzz2F0dAz5+QWI9cUiIy0Li5asUFNZbW1NajE7r74IhYK49LJLsWzZUkV2+D75Xvk+SXbo5hlPzJ9504/fEuMyr8WLFysidLrDkiALCwuLUwgcsrlmg7/eqfl57rnn8P777yuBRU0OhVx3d4+6LXzRoiUi6HxqSiwvrxAXnH+ZCLwplFceRFtrM/r6euTXfhluv/02JSy5VoTpLfE5OWDE8+DgIF577XW8vu0NRHu47T1dneRdUFAihLYM0/I9cOcXD0DkvV8F+XlCaK9Q2jzmwbU97e3tSkNIzc4111yjzv/hlFhnZ6ciP/x2SIC4/qekpOSkOEbgi4AlQRYWFhanCDhcU3BxR1B9fT22bt2qhFtxcbH6Rc+FstQSFBUVIScnVx2cFx3tw2WXaqHHaRIufKbg41TJtddehw0bzlPb4y3xObnAd01S0trahs2bt2Df3n1ITUuXd5WK5KRUdfVFamq6kJ5u1NaUo6WlSb6NcbX9nSQnNBuSTLQmz0xxESQ8JM9jY+MIhuawZ89u+CfHcfmVV6JEviOuAfoqwZIgCwsLi5McHKY5XUGhyJ08XNi6Y8cOHDx4UIXRrq2tw9Jly7Bi+Ur09fVhYnwC519wGVatPAOdXW2oqTqC1rZmjIyN4pJLLsbtt90mQpS7fiz5OZlg3jPNoUOHFQHq7u5V05spSUlIz9IneUe7otDQWKN29PX29cAl38UVV1yBZcuXYWJiQn0jnBolCeJp0NwN1tTUJES5Ut0Bd8VVtyAxKRlN9YeQkpKERYsWfSUvwLUkyMLCwuIkBIdmTnlx1w6FGjVAXLvB6YrU1FRUVFTg7bffxo4PPkAgGMLKlavVVnau/1m5ci3OPfciTE6MoabmCNraW9DR2Y7MzAw89OCDar0Hp0h+m7NqLD4bGBFMm+t4gsFZdT7Tu+++hzfffAuBmSDyC/KRlJiE/MIy5OcWYlyIbGXVIfDmdxKgjo4OITbJuOaaqxWJamtrUzbX/fA9m7VAJEJdXd2IjHJhxYqVWLKYJ4Nnqm+Ki6AZ96sGS4IsLCwsTjJwWG5sbMQ777yDwsJCLFmyRAkyTms0Nzdjz5492LtvL/qE8BQUFiM/L18E3ChiYmJx/vmXqF/4jQ3VaG6qQ08v1weN4eqrr8KVV14Jb0wMPGKYn8XJAU2AQoq4cPpr22vbsG/ffsTGxiErO1tNgy0qXY74hCR0dbYpAtTV1Yaenm40NDQpcvtnf/anWLNmDY4cOYL/8T/+XhGh6Gi3ypNk1+v1Ko0QF83zsESuDWKZZ555pkr3aa9COd1gSZCFhYXFSQqSHv56r66uxqFDh1BXX6cWOQcCs0hKTBZhli6/8CPR0dGOsfFxnH32hVi+bAUqKw6gU4QlCVBOThbuv//+8C99t1osayfATj6QrBw8eEjt8mttbUdeXoGanuK298KiMszJf7z6or6uEv19vejo7MBAf7+6z+0Pf/KHiuhs3rwZzz//vDoaQb3rsCaIhIeL3rl4nmRnYGBAhd10002n7EW4nxUsCbKwsLA4ScBf5tQAffjhh2pdD3cF8TZvToWRDNGdnp6ttEP8ZU+TLUIyMyMHLc1N+HDXe0hNTVNbnLn9nQtkOUXCQ/LMVIddAH3yget3OLX5f/7j50KGZrF86TJ1AWph0WJkZ+Wqs384rdna1qQIUFd3j9q99di3H8UNN96g8uB6n3/4h39Q3wzJE98345DsGE0TDz+k1mf16tVfyfU/x4MlQRYWFhYnESisBgYG1aF43NJ86NBBdHd3Y3YWIhBzhPTkINYXJ2QoC8Uli+CN9aK5sR69vV3yiz8aBw7sQW5eLp544gm1dojaJOfaH0uCTj5wnc6///t/oE1pgPKEAGWhpHSpOgeovb0JNXWVEqcDfb09SouzePEi/P7v/0iRYQN+N7wGgzsGuXuQ5IffQ0ICp8B4PUq+0gZyJ6DFPCwJsrCwsDjJwJ1BvBWc0xu83NLvn5Zf9h4RaPFiElFUtAhZmTkYGh5U26M7OlsVuSktLcH69etxxhmrwzlpcJincRIgS4a+fJCgcgrshRc2KXdaSipy8orU2T8zM9Ooqa1Ac3Md+vt61LEGk5NTuPXWm/H4E4/bNV2fESwJsrCwsDgJwSkwngD9+utvq4PxkoQApWfkoKCwFJERUWhprkdDYzW6ujvU+o9bbrkZV155RTj1R7GQBFl8ueD29U2btmDv3gNISk5ESnIaSsuWIj0tE3293aiqPqK0QH39vejp7lGLmn/nd35Hnetk8dnBkiALCwuLkww84+e1bW9g1849apFralqG0g4kJaeKgOxCjbruohU9PT3Iy8/Do996BIsWLwqntjiZQY3P4UOHsXHjFkz5p9UN71lZOSgpWaLILO9xq6+vRHdPp1rYPjQ0iPXrz8aPfvR7p/Vt7l8WLAmysLCwOEmgBOThcrz88ivw+6eQLuQnOycfOTkFmPb71bUILS316O7qRHA2hNtuuw0333yjpLQanpMNRrQ6tW/jExN4efNWfLhjJ1JSU5EQn4D8gmLk55cI8R1HTU05mlsb1fQXT/smHnjgPtxzzz3KbfHZw5IgCwsLiy8QXMDK7dDcueNcsMwFr5tFQFZX16pbvzMyslCQXwp3dDTaW5uFANWgq6cdgwODWLVyJR599FtIz0gPp7Y4GUHxakgQz/955plfoaurB2mpKfKOU1FWugKJicnqzB9efNrZ1Y7e3h709fWqhcw//L0fYtnSpSq9xecDS4IsLCwsPkeYIZY2FzzzFGhuXzY3dJMU7dq5G6++9gaioiKRnpaO3NxipKVlYnh0GPX1FWhrb0JPdxe8MT489PBDOH/DBpXW4uSFIUAkvLt378GLL25W5/UkJCaoRe1FhYvUyc3NzbWor6tSJz/3dHdjfHICV1x+GZ588kl1to/F5wtLgiwsLCw+R5ghllNdJDwUjCRBtKkd2LTpZXR2dKnpkeysPCFARWp2i7uCaDj1xfu+Lr7oQjz40EPweb0qP4uTF4YA8cqTzZu2CAnah5SUZHWSd1FhKTKz8zA+Ooq6Wj39Rc0Pj0Hw+bx47LFv4/LLLw/nZPF5w5IgCwsLiy8Y1Aa9+eY7+OCDDxEX6xMBma5OBeYp0Jwaqa+vFrtdCUdem/Ctbz2i7vuyODlBMUqSS+Jjpjh5vckvn/4VhgaG1c3vKWmZKCleorQ7nZ0tQoCq0N3Tod4xz4VasXwZfvijH6qLUi2+OFgSZGFhYfEFor6uHhs3bcHw0LA63Tk7Nw95ucVqS3xDQxXaWpvUwXjUGt188824+Zabjlk7ZHHygWKUBIjg9NeHH+7Epk1b1T1t1P7k5haiIL8E/oAfTVzc3lyPvv4+IUHdCAaCuPXWW/Dwww/Z9/wlwJIgCwsLiy8AY2PjeO2117Fv30F16GFmZhYKC0rhifahvZMLn6vQ1dmJgaEBrFi+Ao888k110q/FqQPe/v7Sxs04fPCI2s6eLKa4eIk63bunr1sdbNnV0aq0P719feKfju9//0l1ianFlwNLgiwsLCw+R3Ca5MiRSmzZ8gqmp6eRnpGBgrxipKRmYHBwQJGfjo4W9Pb0IDYuDg88eD82nGcPxDvVUFdXj6ef/hUmJiaRmpKGjIxsIUCL4Ip2oaWpXsKrhPz0qN1f4+MTOO/88/C9J7+jTgC3+PJgSZCFhYXFbwAOnZz64PUFJ5rG4GWWr7yyDRWVVUhOTkEuz/zJLVTpmhrr0NJSh66uTkxNTuKKq67EvV+7x+4IOsXAHX/vvbcDW7e+hrj4WHX4Ic/9yZP3PDExjvr6KjS3NKB/oA99Pb3wxHhw33334sYbeb6TxZcNS4IsLCwsPmMEAnpb9PbX35RRFmrdD8/8ifHEoK2tRWl/enq7MNA/gLKyMnzzkW+gpKQknNriVMHQ4BBefHEjKiurkZ6Wqk70LuDJ3klp6uqLurpydHa1ob+/V8wAiotL8J/+0w/suz6JYEmQhYWFxWeI1rY2dSpwe0enOvE5P78IqamZGB4ZREN9FdrbmtHb2wev14u777kLV111ZTilxakEHmr57LPPwz85idS0NGRk5SqiywXS1PA1NtSE1/70YGJyClfLe/72tx9VZwVZnDywJMjCwsLiM8DExATe2P4Wdn64G/FxccjNLVBn/oRmQ2hqqkFjY626CZzb4y+84AI89PCD6lJMi1MLMzMzeOed9/D669vlPcerxc+c/spIz8bY2DDqhOh2tLco7Q/v/vL54vDYY4/i4osvDudgcTLBkiALCwuL3wIcQquqqtW0yNTUDAryhfzkFcsv/hi14Jn3ffGyU64PKi4pxje/+U2sWLE8nNriVEJfXz9eemkz6usb1Nk/qanpyM8rgccbi+6uNjTUV6tpzv6+XgwNDWPV6lVq+isjIyOcg8XJBkuCLCwsLH5DjI6OYtu2N7Bnz34RihkoLi5FckqGCMR21FSXo11IUF9fH+Lj49UlmNdff61aSG1xakET3Ro8//yLmAkE1Pb3rIxcIbtFCIa0pq+lpQED1P5096gdgbffeTvu/dq9CB8fZHGSwpIgCwsLi18TPMhw3779aufX9EwARQVFKC5ahCm/H9XVh9HU3Iju7k5M+6dxnRCfb37zG2oNkMWpB3O6N6fAEhMShAClIq+gBKnJPOKgD7X1leqUb2p/+vv71flPT37vu1i9alU4B4uTGZYEWVhYWPwaaGtrV/d9tbS0IYsHHhaVIikpFV3d7aisOCT+TegfGEBpaQm+/70nsWTJknBKi1MN3d09ePGlzWhtbUdKciLS0zJRUFAGt8uFto5WNDRWY6C/B329fRgdG8NFF16I7z75HUt4TyFYEmRhYWHxKTA5OYm33noH7733gVrsWlRYrBY+8yyYmpojaGquVwufeQbQXXfdhQcfvD+c0uJUA8VieXklXnh+I+ZmZ5GSmoysnALk5RSpAy+5y6+lpR4Dg/3q8EN3tEdp+664wl58eqrBkiALCwuLjwHXdxw+XI4tL7+i1gDl5OWjrHQpPB4vGhpqUFtbjq7OdhGIQ1ixYgW++90n7DkwpzB4h9sbb7yJHR/sQmJivJr+ys0rQVJSCvr7elDHM566O9X0Fxe7L1q8CD/4wfeRl5cXzsHiVIIlQRYWFhYnQE9PDzZv3orq6mqkpnLhcxmys/NE+PWjsvIQWlub0NnRDpfLjQcfehC33HKLXQh7CqOrqxsvvrgJ7e2dSvvDO78K80vl/brQ0tqApsZa9Ar56evtgX96GjfccD2+8Y2H5Z3bi09PVVgSZGFhYbEAXAz71ltvi3lPnfJcVFSCwqJFCARmUFdbiYbGGnR2tmN4eATr16/H9773HbUg1uLTYkbMpBiKH14T8uWuoaG279Chw+rmdyIpKRk5OQXIzspV5z81NtWgra0JgwP9QoB6kZicjO9853GsW7dOxbc4dWFJkIWFhUUYHA4rKiqxaeMWjIyOIjc3HyUlixAXl4Cmpnp1C3iHkJ+enm51Eerjjz2G88/fEE5t4cTE5CDqG46gsrIGrS3d6O7uUzfpBwMBhGaDmA3NYnYuQjo9Qh0b4Ha7ER8fi6ysdCGc+VixfBWWLl2FmJjPlyCR5LzK2/33HEBcfBxSklNRWFiKBE5/9Xeru7945AEXP/OW+LPWn4Unn/wuEhPtxaenAywJsrCwsBD09PRi8+YtqKquRUZ6utrynp6ejaHBflRVHUJLWxN6ursQFOF9xx2347777kN0tDuc2iIYnBYCWYE9e/aivPyI2lkVCkUIuXEhknOEjmlCI3Z4+SjX4NDwJGYePUCtzOzsnLI9nmi1zur222/HFVdcccKLan9TNDU1q+kv3uuVlJyErMxcFBUuUvVta29BY2M1uns60Nvbq6a87rv3a7jxJnvx6ekES4IsLCy+0pie9uOdd97HW9vfQXSMBwWFRSjIKxWBHERNTbm+7qK7EyMjIzj7rPV44juPIycnJ5z6q43e3m7s27cXu3btRn19oyIy1OiQrBxPtJDYMA532lEDQxKkSc+s2lVHY8A7uJyGi82/8Y1v4NrrrnPyqd8IrAN3+W3f/jaihWglJiapW9+zs/Ix5Z9CY0M1Wtsa1NRX/0A/CgoK8eSTT6K0tDicg8XpAkuCLCwsvpLg0FdZWaXO/Bke4dRXHoqLFqvt71wEW1N9BJ2d1AL0qWsPnnjiMZx33rnh1F9NBALTKC8/jJ07d+LIkQoMDAwpDYnLFaWIilOcmGcSHZKe8fFx5SbRoaZnZjqk8pudCypNkCFAjMO0vGg0OjpaLUqmoR+nzVasXIYnHn8cGzZcqOL/ulBn/7y4Cc1NLUJ+EpCSmiYEawniE5LkXXehvo6HH8p77+mS72IEF110Ib73vSelLvbi09MRlgRZWFh85UBiQ/LDO78yMrJQVFgqdrY694UnPnPXV1dXl9JQcCrmgQfuUxqOryJ48vWePbuwe/deNX0UmAnCpbQ9x5IegkSFU1pcWE5iQ/JDrQv7MRSaEyLkB6IGsHyVD1dceQEiZpPw//zTc6guH0ZcvEflx34m2WEanslDMuTz+ZQfyRC1TFFCutavX4cnv/skzjhjbbj0jwfzO3DwkLr7KxScRVJiIrKy81FUxOkvCPGtR0N9jbr7i2u+4mJj8c1HvoELL7wonIPF6QhLgiwsLL4yoFDlgYc0sbFxKCwoRm5OIQJq6usIGhtq0dXdheGhIZy5bh2+9/0nJfyrNfVF7UxFRbma4jp8+DD6+weFeHDhcpSQlPn1PE4YbQ8NCZBZ2zPtDwnxGUVc0jg2XJSH66+7DuefdxuS41dLKj2pNTRagf/7H3+Iv/mLVxERSka0h0RKrwci6WFeRgvEZ0OS6BcTE4OLL7kA33vyu0qbcyKMjY3h1VdfFyK3TwiVVwhQEkolPneAjfOwy7ojaG6qV2u+xsZGcd6G89Thh5wmszi9YUmQhYXFaQ8Oc+XlFUoLMDExhYK8fBQUlcET40VLcwPq66rQ1dWO7p4epKSm4vHHHsVFF311NADc7r93726l7eF1INTeGK3L8USE0dLotT2TQoKo7QkhGJyV5xlJP4zC0ghcec2ZuPaa27B6+ZWIivj4IwQaW97Hn/zpH+CZX+xBdLRPyp5TZbMeJD1mKo2aIZIfs/aI03Hx8XG47rqr8PgTDyM7Kx3BUARcUdy9FYHaulq88PxmDA4MqemvzIxslC5aJiQ4Hp0dLeqwy47ONrV7LT4uEQ89/BAuvPBsXSmL0x6WBFlYWJzWILHZvGmLCLt6dZZPYUEpUtMy1fqP2uojaBNByOmPYDCEW265GQ899KAStKc76uoOY/v213HgQCWGhsaOalqOJxLoRwJCLQ/X9tDWa3u40DmI8bEJuKIncPaGLNx881U4/7xbkZ3BaapfZwpxGsOT72Dj1v+Gn/1f76G92QvujmcZrBeJD0kPy6V2iIbvifd0qSmyKDcSEj3YcPkUrvtaPRLjfKj88FrUHl4h+UiYEKX8/BLk5RVjJjCNxvoqNLVQ+9OHKX8/zr6sFude0YRI+IREkVy5REIK0ZqLlrq5hcS5hVK5xFALFSVhdItfpBeuiCRERiTKc4LUJVkImA/RLjeiJSwqMgNuVxrcQsqiIiU8Il7S212FJwssCbKwsDgtQU3Fm2++hbffek+t7ygqKkV2bgGmpvxCAMqVBqiruxuDg0NYtWolfvCD76GwsDCc+vSEng58C1u3bkFnZ5eQC722h0SDosCIA6dN0uFc2BySuIGZEPxTM0jPCuHa6xfh6qtvkD5cg2h3lhCqEfhnuuCfbsHkTAv8gRGMTnB90ACmpocxxXVCgXHMYQozwRkhIEGlSZryj2B6RuiG8IPAdCQOvB+HQzs8mJkOwOXWGikSH5IhEjYz7UaNEMmQWbMV7Y7G0uUFWL1mJWan0+CLjURycjpKipcgKTkV/QM9qKmpQEdHm9IOJaR24co79iKvuEfK4k40NhxqnRChekL+0T2i/U0cYT3aQT+6jF84Pp9pm2cGMW2EEC1XZKwQKBKjdCFIqYiOEOMqRUrsLfB57A30XxQsCbKwsDitwCHtyJFybNq0RQSuH3n5+SjILxbhGINm+eVfW1eJ7u4utf05KTkF33r0EVx+2aXh1KcnhN5In+zDP/2vf0Fra6cQCY8iPipM+ouGa2yM2/gzTjAYEGIzLCRoSshPAHFJE8gpHUF+2TikW+GKcmNsfFrIEROp/xUiIxkmtpgocfNmibnZCMwI0RFepcAqzIkJ8ZnkQOLMiptViIyaw0B3NN5/xYeuFiE3MZqs0ZDwcOeYqS+n70iKUlKScM4561G2aAU88r5j4+KQk1uIwoIyyX5O3n8DGhqr0NvTK20aQHZZNc657hBS02YlXKiJ8CgSFQOn27QrKI4ZqSMJ29QkTxeXZzGhgMRXLEfXnwmiXLofiDm2T2z2hfFT/SWRTTq23+cFkuJ9SIjNhtedK6ZY2rIWnqg8eFwliIleLEQsVqe3+K1hSZCFhcVpA971tfGll1Ff34CsrCx11UVycpra4aTWfnDqq1t+8QcCuOmmm/D1rz+kplNORQRmWzAy2ob4WArJXPqIGRUhPYEp/zjGJ/owOdUudhf27ezHxhdqEQzNIEqksBn2P86miRSpPDo2ismZZqTlDiIrz4+07DlERYvwEMntcgp5MRTmSlNCv7BbQQIZFgoBE+OaBDFM8TAJY7FMT0JEP8ajm+jpiMDhnR4M93mVJmpOAkhYAoGg5BmlpsHol52djgsuvEhIT74QXjcSk5JRXLwYGelZGBsZVhef8uqLnu5BRET14sIb9mPF+lYpTCoSLl+KPQb0M3zFgE2iYRirSPInVYF/WmwhRiR5hhDOsh3iZFvZpqPPOlhhVhwkgZNTwPio2BP6meTR5wPi4ucQK5wnNh6IF0M/nzsaHk8q3FG5iI4UchRZALcrEzHuMjFLhTgtkr45Nb/rLxqWBFlYWJzy4MF727e/hQ937Arv+ipSU1+TU1PqvJ+Wlgb09vaok4F5AvH3v/8kysrKwqlPbgRDA5gJVmMy+CE6+vbh0JFKVFY3ieweQ+kyIL8AIvQS0NI4gQN7QyLwRcBSrsvIHvS7MNi2ArP+fLjc3LF1rKbneDDaFr0w2oXAXAsySqoQ450V4Uzxr0kA/1GkRyS6MlwmE2YMJDKGzDAu/RU5omZI3NSQkAWwCoxHm4bCn5ogkoi5MGEYHgCGBhjBhZmpWER7IpGYEkJCyhxSMmaQmu7B3MSZmOo/V+38ouElt4WFZXC7PYr4NtRXql1/g4PDyCttw9V37pI8JjDpZ6Xkf21pYqL+0VDaG3lmswzBkyboNoXNUfBB4jIe4chGgc/H8yNfImYlHQlRUNpN7dLkJCD8U5lxIY5TQo6mxZ99SW0Sjy2KJUlKmENcnLiFKCmCJNzHLRFio69GUepP4Ys+J1yCxfFgSZCFhcUpCwrrAwcO4uWXX5Vf4AHk5eYhP79Y7fpqa29GXW2VCMFW9Pb0wOv14f4H7sett94sgphi7eRAMNSPiekPMeZ/F9OBahGKHZgKSZ0HJjDQmyQCcRaDQ73o6AQGelyIjo5CVp4LWTkuJCZHySDuRmA6VkiDV/XBxNQwomOmRGi6cOi9Ygx2JYmwncGMEKKQWvCry6Umx4mF5IjrbiIj3SKcu5CYc0RIEEmUTqNihCWH8CQpTwvh5FQgJU3sFCBJjFvC1HTRtJ46GhWBTjM5JoJdjH8KCHAaSfJRQj0BSEjWWg8fhboId6/YVNbFSBkxEscdNaeIiFv+mRhJw763r0RH41IkJLnVlvaC/BJkZuaAJz/z3q9WEuAerkfqx7pLKnHOFeWKZAWlLSxXkRvaYTdxlOg4w8QQbLZxk7QYwkn/cJcom2FHu5ge4jaPBvRm/iadEyqJJFAaM3GTLBqN01SYJFFzNCH9SILEflT5SYbx0o+pWXNI8GZiw9K/QGbSw8zS4jiwJMjCwuKURGtbu9r11drahsyMTEV+UlIzMTTYp9b9tLU2obunS4TFFC655GI88q1HkJ4mEvokwHRoFwbG/z+MTr6MQKhDSUcKsa7OTDTVLkVP6xJMj6WLAHSLwJ4RMwV9Bxd3rXE6S4RiaE78ZzFHg5D4zSq/OcmM9qw8R7mCiIwSqRkhJGg6AtNTsyJEp9X6GR5myIXS5oRmQ4q42JjgAmRuI09MjkBWcQ+SstsRl9KNtIyA0kCQ4ES7IhQBIoGh8OUUVlCM0u5IHoZEKCFODU9Yu6OeJUyRB/FzSSSXW2s4ophG/A0BoNKItkpINwMl19b6Zdix/WrMBVOQkOhGWlomSoqXCnmKRU93B+rqK9Hd1YH+3mF4Ettx0R27kLdoWPpAL35mfZkt60eb5XrEuMWoetEWf0K6U5Ea1pugzbCj0lPiyv/GqfxN/VkObZUnI6iEYUv+YTymoVHhArqJhc+E6gsxJHLCeYVACwkSMjk0CPTKp0RtEXfVpWSSREoOs9Eoyz4feWlXIcG3ConeDVKmME0LBUuCLCwsTinwJvJt295QZ9rEx8Wrm95z84rkV3IATQ21aGquU9ce9PX1oaCwEN9+9FGcffb6cOovD37/OHbv/wUO1fwbpqbHRXgnIBT0ivD1CkFIxGh/JkKBOCEuIUREzirhqARneIimbdzUgNFtbKcxfoSxDfhsCA/P16E458GEJEJ+/zSCQX33V1xcHFyuaFUHJXGFEczNRUl9hclEjcCX3IWkrDakF7Qhq3Ac8SJTOW0UDEhc+V9ehRLGNJziIsHxUVskwtkrrMZtCIjKn/XSti5Pkw4aEqqAGJKqgJClWSlkZioOdXsuRmf1WYhPiFZnBOUJAc6Tb2BGSF1TM7+BenUq+OjIABavqcXFtxyEJyYk/RyhSZaUYcomoaFhHaSqR9cF8VkZ8yyG9QsnO2rTociOGMZne6Uaam3P5DgwMszpPN0GassSErWhpovP1G6pxeNi2IemL0zZ5pntH5c8hyU/rh9S64tUBDFSNrVt/d1ay0ZimpIOJAvnZ94x3jl446Tfo8UgCplxV6M47XeQEHOFyvurDEuCLCwsTglQQ7F373689srrCIqkycrKUcLP641FZ2cbGuqr0dXdjp7ubvn1HYmbb7kF99xz15e+8HlgYAA7duzABx/swMjIuAg9IT4iiV1uTjdRlM4PwYakGPfxjAlzEiHjtzDOrwudRKcz9TCkiflpr/CzCNMQd3qFJhHl7UZSdh2KVtUJIeIZPhFqGkv4CXycwpJ0iniIUWU4npUAF4FOjcakGKN1IZR2SdwqiTCE3pY8NO65HhGBPKX9SUlOV4ufE5NSMdDfg9q6CnTJt9DbM4gIdy8uvvkAlp/ViuB0BALhfA3hYbfRsDzWQTXNwPiFDaE0OqrCWmtHohMUw6kokh1O+42NzKGhEmhrjEBH8xwGeqRt/ij4J9xC0kOSbUBpaTjdl5gi5IRreoQQZWTr54TECDWlGE+SxHU+CVwTNYf9HwIVe7XG7cJrIrBSOD3rLpxVkRySnvAJAQp85vQhj7tiU1hv9ZnIA7mvfCVqN1tS9CKsyPrviPfeoNJ9FWFJkIWFxUmP5uZmbNq4BR2dXUjPSEdebhHS07IwPDKIxsY6PfXV3YnR0VGsXbtWbXvnreNfFkhMDh06hDfeeEPq13jMYX80TmLhBJ+NIY5HcAz5cRoTx4Du4+VvYMJPBGdap5u2cz1VMBiEf9qPkAh4LpqO8gygaM0+FC8fRFJKUAlypX0QAc1U3CKvSpXsOJUzPqmncjhNxmzJCSmkoyWNR9JEi/F4hDpMurD3zTVorb4CKWkJiI2NQU52AYoKubg9Ai0t9WhorFa7AwcHBpFe2IyLb9+L+BS/mgZkeexKZ4vZIvOs3Cw/3DRFFFhHarPC9aNWa6gfGB2SvIJAXxdwZN8cutsi0Ns5J2QoUk0fxsenYFgiTkyOqW383I3nlk5IT09HUlIS2tuFqEs9NfSJ1zzbyCMNVqdiz07DFxtS/TY+FilE04PExETx82B0ZEpd6pqSPo17HovAdXfp9T9cK6SImdSRu++oDTLu1nppi7T9vMuF9KRpvxlpk98/h+ioOGxY8T0syvnTcH2+erAkyMLC4qTF2OgYtr2+HXv27EdcXCyyMrPV1BenZ1pbG4Uc1aOrm1NfvSJgknHvvV/Dtddec4yg/iJBbdXu3bvxyiuvoLe3F7z4c/56h3kRbIgFjdNNGJJDGH8aQ4icJGghnP4nIjKfxv1RsJ56az2JD8/l4Xoitpfp2D5z43tUJC9CZdwgIlwTcHn8cLkn4YnvR2ziKGLih5Ge3wNfArURkjZMfKi1oPaIhIlrgxQi59DZlIwDr16JqNBqJCa5kZCQgKLiMqSlZmFkZFgtfuYOsN7eAUz6e7F8wxGsuaROypdac/u7QKqowNYZNy1qhjjDx6kkQ3a4xX1QOEpvJzA+GgHh2WionEV3RwSG+uYUuYiAB9nZOeA9Z80tjVJf3q3mVnlzAX5RUZHqq5aWFrX+iv1DExvLQzuLlHaSZIjfCNdmse/4reTl5SE5ORnDw8MS3omB/jFFYHLzI3HOJTFYe+4sSleNITFzWvUTtVGmLSQ3PR1C0qS+qonShyNC2A7vEiLUAJx7GbD6HOkDkkFGkL6Ndrtw5qL7sK7s35jiKwlLgiwsLE46ULju2rUH27ZtF3cQaWkZ6roDEp3+/l40NtbqM1/kFzUF8iUXX4wHH3pA/dr+MkBC8P777+P1119X2igKOy0UlTg6CjPcGkJDON0MN3HMAmXjZ/wX2oTTbfDxpObjwXRMT8P6UUMxJcJc3RGmDsHRcbiDzJAfI+idbTZ1oE9IGEcgMIugmNmIXuSv3I2VFwgx8lEDo88cIhlSybn2xx+Jur1L0Hb4GqQkpQkJ9iAjMxcFhWXwRHvQLsSnvr4avT3dQoIHEZPQhgtu3YPs4hEEpknMpI4sN6C1JCQ3ASEwtEl6JkYhxEZM+xz6uyIwMRap3F2twNSkbqPLFYOC/AKlhamtrZZ3og9qJHhKdWlpqVo/xYtmSWZMGG0SGn6PJDT8TnniNvuLYWlpaUKislW/Dg0NKTLEvpkL8eoPL5atjsGS1cNYsm4EWUWTiInlInd+A0LaSBzZTySKUk2eTcRddtx9x6k5kreuNr3GyBzWGCPkUv6E9AJ2yYddzOm7JF8+zl7xDSwv/CNV768iLAmysLA4qdDQ2IgtW15FZ2c3khMSkZmVi9zcIgRnA2htaUJTUy06uzowNDiAnJwcPPDAA7jggvPDqb9YkPBs375dESASofj4eCXozLBK2+k2tnET5tnp77SN5sfAGeYkHIQzHuEMd4YZcmLyMM8mjGWyPRTsJJkLwTgkPkrzI+3V2+kplTUYbsC8SOhoq8kwFRSBEI9edvUivage+UvbkF/qh8erCctIXyyqd1yM4Ng5SEr2IF5IJUkwtYBTk+OK/LQKCe7t7cfISD+Kz6jBeTccFoIxK0QgAqMjQgg4LSSkgJqRtkYSA67RicRgXySG++cwNGD6lbfR+5CXmy2kaU7IdZvUNSRt04SGhJZnS7FN+/btU5owtptpSQB51QoP5qTWh2THhLNPUlNTFdlh+3mTfXd3N6aFgbmEnbhcsUhNzlDHCeQUDaNw+SCWrR1DavY05iLn1PlII4NCzoSstUr9uej5zA1A2Uq9BomGBIgLpFW3hg3BV0ECFCH50IvEaWQgGl3NcWipcyMndQP+yx/8ndQ7Tyf4CsOSIAsLi5MCvJrhlVdew+FD5erAu9TUNPnVz1/aSejv61ZrPtraWtR1F9wOftlll+Le++5V6yW+aHCx89atW7Fr1y4l7KgNMETCGMLpJo4XttDP2MZtcDy/hTB1MPZCGD9nOMkL3RTeJD2cvqGG4kQ4Ou0l7abNvJzlGvCZwt9ZJmHiGa0Rp86CASl/tg9J+eXIFrk80HAV4rz50q8upKRloKhokZCRBPT1daGurhJdnZxKEnYT1YNzrjuAsjM71dSa8Cy01kfglafd2PF6FMbHZ9Q9ZwYkNIWFBYqQdHR0qDoYEketTX5+vtpVSELDutGf9eU3RiJEbU5lZaUihkbTx/4wWh8e2jk4OKg0OyY9iXFGZpbUz4XgTBBxCcMoXjaEFeuHkVs2heSsWUQJ3/JPClFrJVlhXwm5kW5je0h2ag4DlQeA0uXARdfoRc9UFDKe6l2x3e45RXyo5eJ1I+31MUL+fOhti8bYcIyQTmkLSO6AG268Hn/1l3+l6vdVhyVBFhYWXyp4N9WHH+7C66+/pYRmUmIScnML1J1PvKuKi14bm2rQ1d2JIREwFFQPP/ww1q07M5zDFwcKt02bNmH//v1K+FGoEhxGzVD6ad2fZNNoknBsGP1oCGc88+x0Hw9GY8O+JuGh4KZQ57PJ2+ThBAkPBT8FJ90n0vwQ1PrQHA+GdB2bhoSJxwJEIzkpHSmp8WqNTE5uEfKpBQwF0dxch8bGGqX9GRgYRFo+Fz/vQ1KGX8gF66yn3A5+GIVn/yFHPqw0tLU3Km2dIWtcnM4F82xHXV2duhiWYQTDuF6H5TY1NSkyY0gC41Dbw7T0J1Hq7+9XbaFhWmp8+D3wex4ZGZV6jnLZM3ILQjj3ohmsPT+IjKIxeBMCahs+tTNmfY4y0p3U7FDjQ83VUJ+euuMCae728vqAxGS9aJxTYyRObPdAdwzaG71oqYlGT7sQniGXEB4hqW5q6/Q3wOlGfg4kulyPdO+99+LHP/6xCvuqw5IgCwuLLwlzqK2tE1LBRcR96hdzWhpv+16MuPhE9PXqX/3U/vT2douAC+Gqq67EfffdpwTVFwnuTuNi5yNHjiiBx/I5dDoFPZ+NOd4z8WmeF+J4foSTRDjj0H9hGhPXTHFR+FPbw3hOMmPgzJtEwKn9YZgxBG1THm1DgAxBMGHOPAkTRvJFAuT1xSNd3j/7NlGkfVHhYiFDqRgUNtDAxc/trfIdDGByqg/Lzy/HWVdw2xMJl9SFTRA3tSFHdkbhn/4kD5kZRWhv1+vGWDbLY/05hZqRkYHWVubXq/xNe+hfUFCgiBPfuXOdD8lDcXGx0vpRI8S1PNQmmX6Jjo6V+ucIGQKWnTGIZev6kbOYpGdGne8TDEYoIsPpKylSgQo3c3o2d2xxkTa7iwueuWCcC8XZbTS8UNY/FYmuZg8aK+PR0RArhClaiBM1TnxP1ASxTzUJJcz7pW36mjvUvv/976tpZAvpW+kY/YVaWFhYfEHgL/mtW1/F4cMV8AqpSEhMRGFhKXjgnd8/pX7xN4jp4X1PA/3yC70Yjz3+GJYsWRzO4YtBTU0NNm7cqLQGJAIUiGbINLYR7p80lDLcSQSczwvDjodPKofhDKOh4CMo9Eh4qO2h1ofCkfGcZS0s1zxTsFPAGyHvJAsL07BMI3gJE74wHkE/U0+t/YlEanIakpKT4YnxCBHJFSK8CC7pa3X1iRBhfgf9/UNweduw4aYDKFg0LARC6qHyEyPNdXsA/wjwi7+LwvYt2ViztkztwOrq6lKEz7SB01bU+JAccf0PtSN8r6w/iQ61PbRJdLiGZ2RkRKWlIYHg1BfXDE1Pz8h3PIYZfwCLlgRx8XUjWHvRBJLSAxj3z2GgLwJjw8C41KmjWS9WLlsOrDhLCI9f/Efl/QjpUfVf0E1qQbOQGi50bm+IQXN1HFprfRjqj8bcrFtpeKJceu2W6U/i49wE+yE3Nxc//elPcdlllym/rzosCbKwsPjCwGmX9977AG+99a4S0HHxscjOykOZSIcYTww6RVLU1JSL4NKHHnI30h133IE777pTCaEvChUVFWrNT0NDg3rmMHk84eK0jaAxcMZ3piFMXBNm3M58FoY53QYL3UxPskMBTi0GBbwJ+ySYOOxnM+1F4yQ/hNNmeRTEpt4mjDB+Tk2EgbriY3YOMTGxSEvNUFdd+Lw+5BcUqxPA/VN+tfiZU2DUEg4M9CKrtAHn31SB2ISgpJV8pSgWx1xpy+eDoU7gH/84CuUHsrD2zDJFgGjYJyRzrAuJDHd1kRxSk8PpLbaXdWUckgRqhBhOjRCJFL9VXlvikUKSkzPgifYiM3cIZ182gNXnjSAxPShxgcHeCEVcqMmhxofTXdy5xS3q5XuhDkq84hYgLYvTYbrehFRLSJ/eft/Z7EXdES9aamMx3Bcj+USqE7cZh3VcSGRNv5pn4nhhTEcStHjxYvzFX/wFzjjjDBX2VYclQRYWFp87OMxU19Tg5c2voLenT5GfhMRk+dW9BFmZuRgfG1V3PTU31aGnt1utt1i1cgW+++R31fTFFwEuhuV0F3cAUTiSABgBb4bJ4w2Xxo+CxhnXieP5OeEUYMTxBNpCmwKdhjDEh9NdrLPxJ5z1Wwinn5P8mLwZbowB3aadzrydcQgTbyFIgObmIpCYmIrklBR1Vk1yUiqK5VtISkrBoBCempojQj5a0dPTj9HxDqzYUIl1l3cIIQhvD5eiqP1RdrhYTzTQcCgCf/I7vN4jHcuWl6q1OyRBZlqLdeJ0FjVBbCeJDjVC3MZOAsRwntPDKTH2I9ONj49hajIkpCsKOYXjOO+qEay7yI/UrJA68JGHRLIK1OpwVxoPVOQiZ57bwxOjuXWd63o4tZWWCSQkaULj9swpItTdEoOmqjghPXEY6PLIDwVq4ITocGeX1Me8S/Mtmn529q3zfRs449HN9CTFJD9//dd/rfrAQvpJOujj/zotLCwsfgtQEL388isoP1IFny9GfvXHoSC/WITeYjU4N7c0oL6uCn29nSKwOtWam2988xu49NJLwzl8PuCaDpKegwcPqlOdKfAoGFkns16GgsMJM1wawUIYm6CbYcaYZ2MfD5/kz7QL0xs/1o+CnOTHYGG848GZ30LyY/rApF2Yx8L6OsOd+TrT049TSPqcnRikpWUhLjYWLiFAvP6ktGSpIiGtrU3q6oue7k709vaos4m8MT7EpjVjw417kJpJQa7zpSaIBwKyGEkqwgx4b3MU/uanzDMJZWVlSpPDKS8SRE5nsn1cc0RtD78zkkd+B5z2YrtZB06FkXjPzbrULrKMvDGcfekQ1l44hfTskFq3w2tBCJZNF+8445Z8bmfnXWHtTVyfBGTl6ysy1LQXq+uaw3C/C3WH41F3KB69HT61QJpTXy7X/HvW/TWv8TF9SSzsX8LEJdhGkwdh0lObRZvTYP/9v/93dc6RhfSPdNSxX7SFhYXFZwAKZk57vf32u0oA8Bd4SmqGEnhJyan6F38tf/G3oLenC4Pya/wyIT7f/vajn9vCZ0598B6vvXv3KsFHoUACQJhfyhQWtBcSoeMNlUbwOMPopiAyYQTdNM5f7Ma9MA/a9DteeYQzHutpDOtNLMzPPC8Ey2fbKfgN8TH+BJ8XpnUKW+bvbA/9nXV2lq8FcCTi45OUtodTS5z+4jqw3LxiISOTevqrqVZpArlgmawmNSVF6uaCf2oGUbEVuOj2A0hJpwZFa4RMadw9NT4cgaf+Pgpbn4tCdnYy8vLyMTMTUJocXqkiGap2UviTBPF75FopkkgSIYYJdQFv4M8tnsEF10xg/SUTSMnkIY9SnjSbnwKbT8OdXGMjUu6YuHmKNP3D3cH7vFg5anM4JdbT4UbtwQQ0VCRgqFdfTBvFLe3SCH2RrV6v4+xPJ1g3Z99yWjkuLh6JiQlKa2q+UWMzHxPf5Kmn9Ny4++678ZOf/ET5Wcg7ko6a71kLCwuL3xIciA8eOozNm7eqay8obLjzi/c85eeXyGA/oxY9NzTwrqcudHZ2qu3F3//+97B8+bJwLp8MDl1OIW2GsoWCm+BUF9f4UPNDUPCb+LQN8aFN8qaF9jxpYRxdHt3K65j0hCnXPBM6zUf9CRNmwo1bX6qqBbYJIxamZx2NYd2NACQWxjX50J9tolaE+dPweWEdnOUSfGZclsGynOHGTZv5O9tFN9Pw4MGUFK79iVNXYpAIlZUtE5KTgd6+LlRXHUZ7B3dr9ahjEHhFSnxCfDgv1jsCM9MBxCRX4cLb9iMugQRQnzJNcLs4SdDm/3ChvjJCiJUX2Tlxap1NX1ck3t42LvkGpHye6+NGVla2+iapIfJP6UXOWQWTOPeKMZx1ySSS02cx1M/t53o9Dxc2LzkDWLlOCMi0vo6C29fNuiQDulkm47TWR6NqbwJaahOEJMVI/0l4pP6uxKX6xfQT3eZbM89sO/ucYJ8znKen836ym26+BWvWnondu3biuV89c5TIL4TJizZJFq8cefzxx/HII4+EY1hYEmRhYfGZoUMIzaaNL6OutgGxQn58Xi8yM3NRWroEMTFeteCZu324ALq7qwOBYAB33XWXWvzsJBwctI+HE4WdyJ8H23FrO3d3UVAwjhnyaFNAGPLDX9dGwOswTZZ8vigEQ1y0SsHLtBQq4ekGMfyPz0xn0rImjGnKMjheHZ0w8Z31ZL+wHqZ/CIaxzqy/IUG0DUw5zvKZnn1AQ7epr3E7yzbpDfjMOtBmPznzPV5cgnVitPj4RCQnp8Et6akBysrOw6JFK9VUWEtTHaqrjygyTMPprxSuExKiwjKY13z+EWr6yptSjotvP6wuZ1WXtnIqTLrGJXwhUtwkIJPjepEx3yG7bVbitdRG4cM33CjfEyOCL1G+z2ik5Yzh7MtGcPalUm7mrDqheaBXH1BIDQ7z4tTWoV26jIuuBgoX60XNqkZSNebP3VoTExFoqvKiUohPZ1MsAtNueGK4tkrvgjPvj+06Xl87+5TgM98vyVqcmOGhIUwIaUtNS8PNt96OFStW4vDhg3jq5/9xtK+MbWCeWTbfB0+w/v3f/33cfPPN4RgWlgRZWFj81uAv6tdf34733/9QhJ1bLXzmWS8lJUuRnpaN0bEh1NeWo4VXHfTohc9nrFmDJ7/7HXUr/IkGb6f/wjjE8cJJBniSs7nElFoPk5cB4xgSQaHOX8ncrUQeERsbhZRUEUChEbS39orwmUBCIg9GdKmdOqE5EiMhd1k+8RNiFeXG+BgJAslFBLg8h4thx0UQU/jxTijaJE8UiKwu6+Ksj6mfs30UXDSGALGuJo2pP0F/1t88G5j8mJbEx/SDKcO4Fz4bON0En5kHyzFEyKShm4ZlEYwTKYwkRchPbFwCoqRfYmPjUCJkOD+vGGPjI6ipPozm5gZ5R93o6e1RWo/U1GSWpPJYWD4hrcHsXBDR8fVYvL4cmUWjkOwxPRWhp6VmJJJ0kZmWIkhmSIZou3jQoJClod5IJKfNIatA3v90hLp4dLhPx2dadjOv3KAGiCc4c2GzfMbg3b2xUh5rxgMLx0YiUHvIh+r9iehp86ppOo+Hu7moNdPviu3gO2LfsF/4bN4n3Sac/afDgYyMTKw9cx1WrToDaenp8g24MTw8hK0vb0ZNTRVuuvk2rD/7bJSXH8H/+bf/V6XjOzZ5mvdh3LT5zrgY+m/+5m+wRv72LDQsCbKwsPiNwUH3wP4D2LRpiwi2CSQmJCBWCFBeThEKCkpVnJa2RrXeo6erE909nSIMY/Hoo9/C+efr+77MIL0QxxuazKBu4EzHtR3vvvsu3nrrLXW2CwX2wjz4bAgDbU1+KBh5UF5QBGIfqit70dE+LvlxsaqWiLHxLlx1bTouuzJdTeeMjAbR1+NHY/0k9u3hBZl+lJX5MD4hBGFap4uSiLFxHjUtE5/gkecYqUEMEpNoR2FsLFIEd6QIp1lM+2dFuLOuJGaaTJD8mCkoGoL1p9FaFt02hpk2OdvLPNgHRgPGZxoD03e0ne6PA8OZJ8s004aso0nn3PpOAuRm+a4opKVlYvHilUhISFRawGohQJ2dbfI9dGFkaFhIpnw38l0462/AvFlvlmPqHyH9x+mw8YkxRHrLsfby/UhMpYYmXA/pLqmaOPRUGS8O9cVqm2B1TVF0cw0Pt7bzpObmWj3dlZwO5BcDiSmSV1DnSeIzOS7E57AXFbuT0N8ZL/5SryhNQE39zPti3U3fGLCN9DNxDLgr7exzzsPqM9bID4gk1ZeMy++A/czvo6aqCps2voBLL7sCF196GSqOHMbP/+PfJZxHIRxLSI3b1IHfyNKlS/E//+f/VGcdWWhYEmRhYfEbgSfuvvDCRjQ0NMmgnagWM6enZ6qtzgnxvO+rS53506HO/OnE6OgYrrnmanzjG19Xi1PN0GMG64U4kb8BwwkSnjfeeENdYsrpEif5oU1DgaMEidgkEJr8MCwCSUnc/tyL995pxtBAAJ4YvQ6DCIWENM3MITvXgyXL4pQg9PpIUCJw6x3ZiPFEYfPGbtxwS6aQphBqq6g1ikJ6BqVtBF7e2KPyWH9OEn7+b22oqxlHjJfkhASJd465kJHpweq1WdKOdCFf1Jhwfce8QGOdTTvMs/EjTNvYLtoUxIb80M18aI4SiHC/ESbM6Tb50nbGNeUzXwpm5/QhocuOkm8hRU2BsTzutCosKEZJ6VLMSnh9fRXq6qqENJIQd6v0qalc/Dy/8NfUg8YQLFMG4/DdsWy2W2iH5DGJ5PwDOPOKFjXtxakqrtVxC9ck6ZGukDqLH9cPhT8nlZ0YZkHyI1wK01NakyRVEtKqw8ktONVF7V5DRQyO7ExGd2ssZgNRcHt0XznrbdpB98Iwwvixr2hHij8PhSTKFi3C3ffcp8hgUMLb29qwZ9dOtLQ0Y91ZZ+Gyy69EZWUFXnrheZxz7rm4+prr5bkcTz/1c6WJ5TsxYP4L68C6XXvttfirv/qro9+Chbwb6aDwZ2FhYWHxyeC24Vdf3YYdO3bKAB4tAi8WifILPz+/TB18ODMzrRY9N7fUo6+3RwRet7pu4DvffUKdxmuwcOhxCoqPg4nH3V1c7MxzfZjGCAFnekMQjDFEgRd2Jqe4cOnlc2htbsP//dcN8MZwcYlOZ7I4W8jL1x8twAfvDeDZpzqQl+/DRZem4cGv5+HddwbwL/+rBbfcniUCXoSpP4SiYh+WLY9Hb880/vHvGnHdDZm49Mp0/OGPKrHzgyH4YucFFaHLmcOKVUk4/6LlKD8So4QuhRTbQbOQ8JhnTQJ0ezWp4/ZzTVDYR4ZAGIHHeHw2hlhonwimLBOPedMEg5wam0ZIwr0xXrX42RPNRcCRSEpOweLFy5GVkYuBoV5UVB5CWytvfu/GQH+/kM0YtbvJtI1gXVl/2qYs0z5DfJzxGYWat5lQH5Zt2I/Fa4clLbVVeuqLOahsJIlpIlOT7PDEZrP2h5oglWs4ax5OyDVg9RVuVO5JQndLAkIB6VvFVz5KDvl8ItvEmZWCeFr1+rPPxaJFi+VdRWN4aBB79+7BwQP7UVBYhEsuuRRVVZWoqqxUu9rYbmqIbrrlNqxcuQpvvL5NzGu44qqrcdNNt6C+rg7P/epZdHa2qx8Wzm/CvH/68bvnt/G1r30Nf/iHf6jiWGhYEmRhYfGpwKGirrYezzz7HPr7B5EkAown/XLhM9d68DTd9rYmdehhd3cHurs6KS/wtXvvxc0333Q0D8IIiV8HRqDwKguSH9oc6Ck0mZczbw78hvgYIRAUgRIM8f4mFy66JBJLlozh6V+0CMEZUgSI0w3TUzwgL6QIDTVFxSU+nLshWYSXR2ls0tKjMT0zi3ff6pc85/C7/7kMoyMBHDk4huHhANLSopXW6PVX+3DW2UnIyYvBz/6wBhWHx0U4C5mQKoabcRTB4Kyk8eHyq5ahuzNV4syv7WHdnYKNbqc9b0hM9HSXIRBOQyx0M51xG3+C/ubZ5G/gTEfwOTKCZ+/EIS4+CS6pA6++yM7Ox+JFK5Rg5jlQtdXl+pvo6RISPa7IT4w3RuVlCJUR2qw//UkAOOXGd8dnU7axSTxnZyORkNqP0nWHkVvWB2+cXhMzOgS1wDk9C0jNkD4W0sODDXmOD4kPtT18H05wgTXfeUudC4c+SEBbHYmPkFJqkSQu8yVM+QZ0G8MwJ/mgH79B7sq66uprcNb6c46ScYJxiUMHD+D5555VmkyCWtXSskUS/2yUlpQqwsj8Wltb8NorW5Gbl4fb77hb/cjYuuVl7N+/V2ndDEwdaVgG+5LaQV48/Lu/+7vhWBaEJUEWFhafCi3NLXjppc3o6upW296544fkJy0tA4ND/fKrtDJ85o/80h8YwDnnnIPHHv+2+iX7aYeZhfE4mNNQcPBsn1dffVVtqeeATn8DCgjzbLQ99FPkRwyvWfB4XDhjbSSWLh3Fxhea8OqWfrXzS01vRUgckXZRSWmIhgiM4JgIHjcioyO5SkdNr0S7ohCaZp4iWFwRIvAp6DhVotf0RMozCdHQUADrzkrChgtSkJTsRn5BDFKFHJUfGsV/+9N6Fe52awmsCFBODK66tlRIVI4YbiefF2Bsh4ERqk7hSrikXlroaaFq+oyGhMLA9A/TmnC6DUw4YfxN3IXQ4dS+edT0F7VAEUKA4uPjUFy4CAWFperwSa79aWysRX9fL3r6ulW65CQhS2Ftj9FamTLYJhIfo9n6SJ3kkVNe0nqk57dg8dk1yCwYVdNdvEh0ZBAYHQaG+4H6Kk161l0I5BToU5yNpo9g1koDJPn2dkShYnciGisTMDkaA7e8dy5i5/sldHuPD/Y5w1lX2vzeeIbPkiVL4J/2y4+BLtx2x11YvHiJEOhpdSVIb3e3WgeVkpqm0rCvtr++DVVVFbj+hpuwZOky9Y2zPyKZf/idM96uD3dgcHAAd9x5jxDKUbyydYv8bexWJMh8Gwamb6lFoxbqRz/6EW655ZZwqAVhSZCFhcXHggfKvfbq69ixY5c6v4WLW3NzC5GfX6y0Jy0t9Whs4mWn3Wrbe1JSMp74zuM488wzjxmQF4JhTiFHmPhm8ObUG9f6vPPOO+pqA0N+GM+ZN90UAE7yQ0EqYk4J2sTEaSEq7di/lxqqGRFc4i8CMMDdW6lFOPfOb+G88zdgb5cfH+7eC//L/x1lU324VQTZqnXrhARFYfOWV/GUEECfx4OY7BIxBQiNdMEz0qTW9sTGc7okCm7OqokA5XoPNo9144Lp0REuvJ7F2GhQ2qU1AVdfl4bHnlwupMyNpoY5tV6IMO0xbaTtNKadFMBG82O0CoTpVycJIoy/Ewv9TBknAsOYxueNk35NVkI6WlgIdzEt4eJnIUVd3R3q7B8ugiYpHh4aRqz6duKPIWomPxIfCmq2i/7O8pVb/p8NRcHl8SN/aT3KzqxHarZf/CLUBaVcyEySI10ieeirKyoPAD3twJrzgNXnSF9IcQxnl1DrMzYyh+r9MajZn4KB7njx5/qc+TotBOtl3onpc2ddtX8Uzj3vPNx0861C1jvwypaXsWLlKpx/wYVqCvCdd96S7/k9BKS9Pl8sLrrkUlx51TVqSpHaoP379+HW2+5Qd5fxOo89u3eiovyIulz2a/fdjxiPV9K/q9YL3fO1+xTJ2rxpo1o7xB8mpi7O9846s29Xr16Nf/3Xf1Xb5C3mYUmQhYXFcREKhrBz1261/ocn76bIQMyFz9z2zm3PPT0dqK2tULt8eMbLpPxKvfGG63Hfffep9QefdmhxxjODN8/1ee2119Q5PwSJDLEwTz7TaG3P/AJhCifJDR7PtKTtxf49Lehsn0F0jAgvppNf+Fx8umz9Bfivf/e/EHJ78fdv16CzvhJ9W/4Fl0WO4cd/+BPMxCciUdrXL/Yf/PD3cSB7Ga548AcYQBxGpoIYbq1C88//DL7ZcVx64QzOOsOPf/55Arp7ubNL6ir/Z6Rx7iUKIXiQksKzcrhmJRIrV8fjplvzsXePDzveB2Ji5gmJEbbGEMbNNtJeqPVxGgPjXmibPJ1xTf5OLIyvy3Wrww49MT5ESbgv1oe8/CKUlixT9W5qrkF9baXe+i4EyD89I0I8URElnV5PYTKu0frQ/3hlcbqLa3aSMnpRsrYK+Ut64I2dw9S4nvLitnhOi6n4Eo9HE3S28iJTSSOyPiNHX1bKKS0SHy5S72iKwMH3E9FWlyRpvfIudFmmfEPEaOhvvknW1/jzChD+APB6fUpLMyNtCMl3l5mZpbQ+BfkF8rfzIdpaW3H3Pfcqjc3rr72KDz54T2ls2Aec+uKZSPfe/xAKCgqxf98evP/eO0KC7pQfGJJ+5w41RcY6rFixCl+7/wEE5O9wy8sbFaH6xiPfkrpE4uXNGyXdu2pBtbPeps50s00bNmzAP//zP6spSot5WBJkYfEVgfNPnQPlx6GpqRnPPfeCEJxuNVAnJCShuKgM2Tn5asFmY0M1Wlr1GS99vX1YvGQJvvOdx9XWW5bjHIiJTxpmKGgoDHmlxbZt29Q5Qs4pL5OfycfYJDwc4DnY0yaiIl3COeakriJkkoexf28/pmeCmJwMyK//AKaEvPBCTL8/BJc3ARGZS9A0GIB7sAW+yR4kuKNwb1EeHrj+ajSOjmPrli3YOjSKMSFACdd+H+6EdMTOjiFv8Aga3/p/ceWZ7bju8gByswN4a6cPP/vbVLWV+qoLJ3H2mVMYGIzCc1vi0dPvEiLAtS5zSEyMwtcfFeKwqBBP/cesCCbdB6adhugYY/qB7XQKY2OMoDbxjP/xQH/Tf04s9DPx5suPEAGuz3/idQ/c1cSpTl6DkpmZh5GRQVTXHEFLC7+LHvQP9CkynJSYyMzJB4++J743Z7uOrVOEEIpIuD1TyF/aKOSnDsnpfskjHFeaOiOPwiuUFogaoP4efaYPzwxatBJIyQAC01KeZCl8A0N9cyjf7UFDRQrGBhKk7pyGYx/rsgnTVsLUh/1q/I0fNTg8o+ess89BQnyCkNjd2LTxRUXszjlXa4Ha2loV6Vm95kycLfEO7N+HZ57+hWo786GhOzU1DXfe/TUUFRXLt/8e3n37bXm+B2WLFisNUGVFOVatWo2S0jJpdwSOHD6MF4QYZWZlYf36c9TC6Pr6WqXpcdaXJItu870Ql19+Of72b//26A8KCw1LgiwsvgLgn7n5UzcC83jgVtuXt7yC3Tv3Il4kSnxCnJCJPBTmlyLSFYX2tmY0NNSou766evTanAcefBBXXnG5Sv9Jw4kznG4O1tQGcMqLmh9ud+fFlgwzQud4eVKI6uku/cudcTi4M42BeAuEIIgQFLEj4fLL3cct7pI3RDBIGp6vEh0dkHpobcTsLO+amsb4lB9j41PyyzuI2eAsJkdn1BTWyLQHE/5oTHJ3U8QUzlgVgaWlASQnCTGJisCOPV4kJszipz8YQGwMz8uZw/YdXnznDzMQx3KleqHgnJBKFy66vFjIUiH6+7hzZ35BsJMAGcJjBBrbTbfxY/8RjEs/Yz4OC8NNWcZtwo3NcnnwYVJiEmKEBEVIuV5PDDKysrFo0XLEeuPQ3t6s7oHr6GxXi3VJlOOFIPBQSUNUzfs6HqQG4EGUvLcrKbMPpWurkVPWC1+sbj+3qrM6JECsFc+e5NZ2rgHiic7CAVCyRB9qyJ1fUkUpl4ucI1C+MwGdjSmYm42R9JxCZB/pvwHTx7RNv9IYP27rZ8/k5OSipKxM+Tc1NiAtLR13CXkhEeTU1q5dO8V8iDvuuBvFJaXY8cF7KD9yGA889HX1jt579x1seXnT0bOQjFm8ZKma1uL3uXXrZrVL7P4HHlb+nCJT34SUz/DyI4ew8aUXhbzri37Zr4T57tnHhPlWmL9pC6fKvv71r+O73/2uimMxD0uCLCxOU5iB1oCD44nAE413794jg+xm9ZyUnISU5HQUFpXJr/1UDAz2o6GuGh3yc5sXXI6ODuPCCy9UdxCd6JA7AxPGwZiDMsFBnL9eSX6404vrjpxnBxEL8+QzpxBoTD5skzEMp78JM7bxN26Tr3bTVo9i6zgazIdn4kQowcpFslwIHeOdRWycCJ9ZLrgOqLoEg9NqOmRyXIjS6CQGh2YwOiwkTdrHs4OmpubU2TUEi4r1ReKcDdkoKlmK5mYKsfl6s49oCAo1uqlNISj0TDy217hpCGMbOJ9NmxfC9MfCtAYsn+8qISFZBGmC9IFLaT/yC0rFlEj7J9SC+KamOvT29YAndHN3Gxc/M18SH+ZxvDKkZNUhoSDX+oS1Pmc0IiljUq3fkZZJOh3XJBW+obQ/amu7hJHLKJLLcHnmJz4yNIcju9yoOZCKyZF4pfWJ4qcvcY7XD6Ze7FPWld8l3fkFBThr3XosXb4cCUIASYjYF8Mjw9iyaaN6H/fe94BaE8V3zSs/uAusv78Pzz79lHwrPnzzkW/Lewxiz+5deOnF549+4/x2kpNT1Nb31avPQH19PX7+f/5N+m4Wt91+p/Lj++c1GRUV5fK3uRMd7e2qfNaX9TMkiM/GEM42sj2Ml5aWht/7vd/DbbfdFg6xMLAkyMLiNAT/rI0xg+aJ0NbahudfeAktLW1q3Q/vKuLN3gX5xSIQ/GhsrNNTHH1c49GDrKxMddP7ypUrjxlwF8KE0TYCnAKdgnH37t146qmn1C4yapOMoDT1ddoG3BnjJECEM9z4L7TZdmPoR0Gin/W2bO6ucsYjnPka0M/4Mx+psjL0YlHcMUZhyzUmsXEkNyGRu9w1FhThxxOdZzDtn1bC3+1ORXMTz9OZn9pi3uwHgm7TZ6yjcdM46+msL8M+DibctIG2SbcwvYnD/OPjkxQB4pZ2EuKy0mVISUlXU6G8+qKTF5/296i7raJFyHslniE/xPHy5YJm7ryi1qdsbY0QoG5FNunPJjEJtT0kQ0zCKyxIfqjxIdk5mqXY0j3St3Noa4hA+a54dDWlIDgTo6ZEmRffM8tlfdiXJBcL28x2so956OeFF1+KNWvWqm3qKi4zkbgkOtT8MB9qbDZvekldYnqzEBkDxt8thGfzSy8obc599z8o/eZVi6SpxamtqZZ371JnAl133Y1qGnlgoF9pifbu2aPWFF10ySWIls748MMP0NXVqdYc8doMgnVmXWkbw2e2w7TJGOPHd7F48WL87Gc/w9q1a1U+FvOwJMjC4jSFGQhPBE5Dbdv2Bra/8ZYiPgli0jIyUVi4GD5vLHr6OlBXq8/84Q4fLiS+/fbb1K9JM+ASdFMwLCyL4fSnoZuDNUnQgQMH8Gd/9mcYEqHJqS9nXMKZjymDoL8Joz/Nwrh8NnWhcaYnPu7ZpKExREmTJH19BZ+N28Q36Z22ycM8M4hCmsJbUikSxJ1IzMakY3zTTzQUpgTLMu0xwo62E3x25mPchKkHYfyd4YQzLcFnuqOjPYoAcQ0MtX05OQUoLlqs6t7UzLUoXPysD8PklSV6wa/WpjD9wrqQ9KgdXtFTyFnUhNI19UjJFlIrYVMTEejvBiRbiQOsPZ/aSK7lASbCBxqq6oWbQ7e8CrXDq2KfGzX7UjAyEC9ENEptb5fSP9JOJ0wYbfNuSRYyMjNx/wMPITs7R7Wpob4e+/btQXVVZXjq9+soKi7Gzp0fYuOLz6t0688+BzfeeIuQrki1lm3zxpfUxaYZmRm49tob1Fk/JO8si9PN7Bf+vbHciYlJbN/+Gj54710hyuG/Bek/LrpmONOwDPapsRd+DzT0Y1y6VR7iJvg3znxuvPFG/PEf/7GaFrM4FpYEWVicxnAOjAb0O3jwEF54cSOmJv1ITUuRX8ApKMwvE3e6DMyjaGyoRWtboxJy/KW6YuUKPPHE48gUkvRxQ4YzjG4aDtD8lc1Bm9iyZQv+7d/+TU0NkFQotf/EhJqGMIM6QZvpTToDE8eEO8s0fgZ0O+OeCCaecRPONM60Jj/Wi4bEju0whkLHCZO3Mw9nGSaM/UQYQUcwjPmZeMYcD05/Z1kkDpJKOelvwo6JEwbzYJu8Xh5+mChk2CvfRgKKipao298nxoZRU1MhJKgBA/29auonIO/P59UC3ID5mPx5RhOJTWJGP8rOrEbuIr3Di/d8UbszOgDMTPMkcqCxWm9r503ty88Eot1ST+kKZsXmcepLntDVFoFDH8ShrU5rffTWdt02Qx5MW/jtEU5/GsJJNjlFxUXf5563Ae3tbUprQyLEd0HycO555+PKq65SU1SbhOgcOXJYvW++/4svuRRXX3Od/GDoUlodLmDm952Xl4877rwb6RkZiggRrBM1OySPW7dslnKq1LOzz0z9CLpZBxO+MI6xnf5sF+vGHyzf+9731HSYxfFhSZCFxWkI55/10UFSfonzvqaXXtqI6uo6pKSmIiEuQYRbvvqVPyeSiue6tDTVoae3S8WN9cXhm498Axs2nKfz+BTDBeOYeLQ5gFPrw8MOqQVqbxcpJ+AgPTo6qn49c6rLkAdDACgszMDvhGmPE4xLLAxzpl8YtjDfhThe2Z8Exmc61oftoTHkyJAlE88JJ+mhADNCj+lNP9AY0H2idjnhLIdu5/PCPOimMOa9b7zx3evzIkPdBbdUvoN4dRRCbW05urrb1dqfkZFhNbVDDclHy6FGh/dr+ZG3pBFFKxuRnDUl+QP+qQiM9Ot1PeQgrD6nubitvfogINxKEaBV6/XUIvNiOl6PUXvEpe7vGuxOlL6Jlr7Ri8glF2Wzr0xdnN+P6SNdN23oZ8JNf9Ow/2lIfHjGz7qz1iM3NxfRnhhMC5H54P33sO21V1T+BN8RtT0832dwYAAvv7wRB+U7p5bT5MPwVavPUGuqeOrzgf171eGj5KbMh+WzHgbMk3Vx+pv6MT7zNc8mDr8t05b169fjpz/9qbquxuLjYUmQhcVpCufgycPq3nv/A7zzzvtqmiMpKUF+HWaiIL9ECefu3m616LlPbGp/xicmcMXll+HBBx84upjT5GXctPnsBP1MOAdr/vrlQYdc/9PX16fWWRjBTu0Pwzlo6zUk3Dqtt0+zTixXZ68He+2mYKP9yTB1W1jH4/lL7mqaSnlJ9XUL5nGitn5aPwOGsf00hhwZN/uEcY1QM/1EszBPwpkvYeIs9CecfnSbuLRNWEyMT01/kfzEx8UjL68IhYVlInCDqK2rRGNjDfr7euQb6VWLgKOj5y9oNaDGh5qfpPQBlKytRt6iHsTESZtCEZgcA4ap9eFu93B1uO6Hd3h1NsuDZJNbqG9vJ/nhS4h0zaG/OwKHdsSiqTIFAb9Xvg0pM1ITreP1ixOmrTTsV9Ne02ZnevqRXPAG92uuvQ5nrjtL0uhFzHwXPLjztVe3Yt/ePccQP+axdu063HrHnRiXONTu8PBCrgVyls3v2tTBvPuFdTHPLI/PTrJDf6Y3cQn6Od8Bp7+KiorUJalr1qxRfhYfD0uCLCxOQ/DPmgMjSca+vfux/c13ZBAfR3JyEhITktTuHp7xMjg0oC617O/vVlMb/IVfUFiAxx/7NkpLS4/mRZiB2MDpdoaZsik8duz4EP/0T/8kBKtTBnA99aAHbU4JzBMBPYhzkNeCSE9hMD89uBv/ubn5X8ZGUNAwT8IIBBOHwoqEKhAIioDgomrWlXE/KkRVOjrC9WfZJtwRTeXtTPdp4Exj6rYQDCdJpOaA7XAKN5OGzwvTnyjfT3pmOiaNinJJufGIi00QAhSjDkLk4ufU1HT09feipuaIvL8WDMj30T8woN4DCZAul3mKsA5S6zONgmVNKF3biOSMKRUyJ4SI4BZ3an54pQVva6fmh9vbB7qBhGS9vT06Jry9XZKE5H231vMOr2T0tCQK6aEWTWWlYIgiwe/AuI3NvqPb2Td009+Zln7ONPzueCL67XfchaXLlqm/H5MHbd7o/sLzv0K//J1wEbghNStWrFTn/bBveEo0T4bmezT5G3O8ehEmHm0ak68znnHT5vPCtDScUi4rK8Pf/M3fSJ1WqHCLj4clQRYWpyE4iFbX1ODVV19HV0e3/MKPU9cWZGXmyi/8YsyItOEt7729nRgZGkRXV5dKd9ddd+LGm25UbufQYAbaE4FhznAO9tU11fivP/uvavuv+UXLOKybc5BnXBoKM0OKjKEfd/eY+7EMTB7M17jVKb4iPM0zQQLExbpcgMr1HRRMWsM0n5fUXurF54Xtoz/bTrcJd6bT/TIfruPSz3TFfJ+YePN+Ot68m2C9WWeSIU6nmD4gGJfm2LofP7+FNkG36Wu6VVmc/kpMVf3i8/qQmZWDkuIlahdUa0sj6uor1NqVvr4ejI6Oqd1v3BLO5s6FWK8IpGb3YdGZDche1CNERgiGEB9Vw3A1+SqYhBx4bEQTH57tE5cI5BWxXlo75HLPYWIMOLI7FrUHUzE56tOLnCN0XZ1tIZztMc+Mx2dnH/GZ/s4wxuW3w2dn/9KPi8Cvvf5GnH32ueDt7Pv37sWaM89UO7dC0gjeBUYi1NrSokg221lcXII1a85EdXUVGupq1R1hmujPT3+yLNo0zndFON0E4xqYMNqmrua7J0xc5klNEHeC/f3f//3RHzEWHw9Lgix+I8zO8eAT+cOOoN7a4mQCd6C88cab2L1rrwhU/sr3qnNeqP2Jj09U93s1t9RheHgQAwN96tyT9Wetx7e+9QiSwue7EAsH6o8D43Fg5i9RDvzd3d34h3/4B2zd+ooIFb3V2MTThvnrMmgI4zaC6lg/Y+spIk0OKADNDeTmmWlV0qNl8QwkCgxO67AefJ6vhxac/JaltKNp6TZ56bos6Aumpc1wcThCjsLU3cDpXgiGMXtGOaYcAethpgdpNLHTwtAIwoUweRjblM2rUKb8UwgICU5KSkVWVi5ihXDFJySgsGgR8nIL1bRPTW05Wlvr1cWnXLNFjYja+RWiwI1ASuYYila2Im9JJ+KSpxTBIfnRC5dZriY+hNIADWkNEP2lOcqYVkZKB3a1unH4w0S01iZInGhJq98R6832O2HaRH+6+U7ppjFEhzheH7DfnP4mjXFzWpa73C674ipcetnl6BHC8+wzT2Fqyo/7HnwYmRkZqjzeY7fppRcU6eE7YTpqKc1WdoJ5mjJNGYSpA9OwTMYx78fEMW0gGGb+fgiTL41xG5AELVu2DP/4j/+IgoKCsK/Fx8GSIItfGyRAU9PtmA72IsadDZ8nX3xPPMBbfHFobW3Dxo2b0NnRhXhqPbwxSEnOQH5+qQykQTQ0VKGzpwMjw0Nq7U9KcgoeeeQbWLduXTgHjU8zLJgBmDYHeU4l0M18ufvrmWefRZQiKS51qJ2ReiadHrv1d2MGdcIpGJxG+avIjK/j6Ex1+Hy+8/GN0Zok/avfhNHW0KSMmiQKG7bFECcKNqNdYhwzHafb46wvXfP10NA2tUwMN3Hmw+mn89DhdOvneei0TGMM47EdJEPURFBo0816MJx1pWE8Gr4Xkhgaurk4NysrD1nZOYiJ8aj74Dj9FRefoDQfdXXl6OJ9af19GBwaxrRfHxKYljOKwuWtKFgm31aKHyH5HRQMn+ujair1pJsmOKOnvniLu5riChMiA14rwvR1R3xCflIw3BcnbWAnzJMYvgvTP4Rpn+kDgm7jTzj9nX407BOTtyEmBiZP+nk80Tjv/Atx9dXXon+gHy8+/ytUlJejpKQEV197g5pW5Zof7iCjdpF5LayzKZtw1o8w4fQ378n4G5i6Mt7CtDTOuhMmT5qLL74Yf/3Xf620exafDEuCLCxOA3BQrKqqxosvblS/BnnbOxe6ZmXli5DLVms7GhurlPaHwo2H9l1zzdW4++67lAA9EU40PJgBl+AATOE6ODio7v7atGkj9u3br8I4kKuxXaKGY6tnM5grH+U2YRSqtLVQMfG0/zxxoZswYcbthH5mqYyjvKTO2phn2tQmMS7z1ObYXVkmvUmriZHRLpE0OafkDGE6VngRWpsTLX2ljwRg/rrvWcaxcRXEW0oOP7Cux28ry+EzySZJDUkR8+Z3wF13Ti2Czxenbv+nxo8aIF58ykMxqSFqbKxFU3OtIrG9vQOYCYwhI38AhSs6kVXSDW/cjF7c3B+hFjhzF5dkp3Zxyaem7upSW97F0B3F+pP8sKrhPif5GRuKwJFdCag7lIIZv0dNgxHO78m0z/Tj8dpNtzN8YTzjpj/BZ/YL+8P48V3RjzB5cSpw7doz1dZ2asVefOE5dcM7NT78zpnGOc1l8qW/s3zC+Jk4Tpg6mDyceRF0Mz01RsafxqQzaZz58Hvitvg/+qM/Un4WnwxLgiwsTnHwT7i6uga/+tVz4G3vvLKAJ/xmZOYhPi4JHV2taGmpU9t3BwcHkJ+Xh0e//S0UFhaGczgWZkhwDszOYcIIAg64XPxcW1uHZ599Fu+++66KGxPjVZoXpjHpmIaGAoiGA7vJh2kI2magp9tpSEx0HBOmHgU63IBO/az9TP11FP5j2qHDTVJWU6ebb+d8m3V6XbYhdtQqGdKkn00dGZ9p2TatXZonTQTbz2lD2qZ8plH/iocqi/+pfHWYropui3KF22Wg0qhnpj+2Hwmm50LngvxCteaF06PFJYuEIGepK1HqairU4meSn7HJbixaV47l5zWqtFzAPCTEh1odnufDZlC7wy3tfV1AbhFQulwTH+GA8u7ZR9S26HpRCyQtQHdHFA7vSEZ7XbLkESlkw9RZt8fZJtoL28j+Y5uMFof9RzCOMz7jGLfxJ5iGz8bNeIR+D848oE50Xr1qDfYf2ItuntosWZhwk595Zl60WS/jT5i45j04/U1ap58B49MwX5M34zndhLEJuvn3xHVkDz/8MH7nd34nHGLxSbAkyMLiFEd7eweef/55Gay7laDjxZXpGTmIT0hBV2erWgDNha28kPGqK69Upz5/WpjhgYMsNQucUuEvYg74TU1NePvtt9UWeE4L0J/xzZSRmQYywsYM2gzTbgoQI0T0FBQFkjbz63eOHfxpMz8KO+ZGaMF3LHRZ4SIFuh2skyErOk9TL5oTDYU6TKIrNxfqMq0GhZmun3lm/nxknUiUNHkypMkIQ01wTLpjydKx7dZ+jMdnU+/5NpvynOD7MULZ4/EK8S1ERkaGus8qMzMbZaVLhZy41OLnhoZqdS5UX98A3L5WrL70ADxxoxjoisAUz/IR0qOqLCDvEN6rFjIP9gHd7Xp317K1WhvELmRcFu2OnlOkqaE8BhV7kjDan6iuFtHb27XRfaFBtzEmzMSjMe1lf9DtDHemZbgzjGB8Zzzjz7gE+8rkST+9xmdOL3wWOAmXqYfJg34GJj9TDsF4NEznTGvSG/DZvDcSGtbB+DvTHa98ullHXvvBS1IfeughFWbxybAkyMLiFAYXQb/55lv4cMdOJCYkqDNOUtOykJySiaHhAXW2S19ftwyUwI03XK/WC3wSnEMCB1gOyJzqovYiJSVFDfS8+PTNN99URMg54Bswj+P5E/Q60agzH58R5tMyP5bLgZ62MeaZ4ceSEaZh+bq8+byOzZfl6bqqJ+U3D5OXMy3hjKf95otlPbSt/g376/rNC3YTzrw0MdIC0hjGi6J9VOCpf5UhQeI7Me2mbYQniaqePtGHUaamZqK4qERd7Bkbp6fCcrIL5F36UV9fheZm7hDsx4AwGm9qNfKWVSAUkDy51keIDMvVfaMJ0LSQn+lJ0jGBhFHrk5QqJMMthsTHxTpGoLfdi9r9iWhr4C3yLniipR1cQS5huv3MW9sE3abdxp/PzrjmmcYZj27nswkn2DemTwlnGgOT1hhnXnTT8DszboYdr24G5plxzXviu6G/M2xh3RjHpGF5Jn8TbtLQJkx6E4/psrKy8OMf/xjXXnut8rP4ZFgSZGFxioIDZWVlJV7evFVpeZKSkpGcnIb09ByRT5FCUKrV6b6RMmhefPGFuPzyy8Mpjw8OqjKEK7cZcIeHR4RojckvYo/6lcldX2+88YZa+8P1EmZthBNmkCeM7YQeceaHHTMEMa520xybjtkwzDlaHS8fY1h37dYaJj4bP6ZRVhi6jvQw9jzm66SewvaxcXWw003oMnS9aUz40QiC+XrQX/e/elL+vD+KDlMH9is1E7RptGYpSq1h4WJn7lgaGx1FMBREXFw8SksXIzc3T539k5qSjpLixYhPTEFvD++Eq0BHVzv6ugcwM9eFpRv2IyG1Bz3tEfIt6XqrmkgVuMiZ5/xEe4G4BMAjNv2pDRK5qw40ZPMHOn2oP5yAzqY4IUtCylwU2IwrgWGYb4M2/Q25IPhMIsAw877oJkwf0NDNeIQhwc54dBstiklnCAbB+HSbMIJp+GzIhwkzaZxu2iYu4awL82FcE98YPjvj08/Ug9C7HaPUDw3GZT7OPnC2iW5iYbsZvmrVKnUuV3p6uvK3+GRYEmRhcYpiaGgYr722Dfv3H0Raaoo65C4lNUPISir6+nvQ0FgtwmgSpSUlagqM2gAF+YufneOalGkRmNwuPSFuDrAyIHNqRWTx5IQfIyP05697L6ang6isqMTOnbvR1tGutBRmACY4gPPZDPqEsTnELBxmGGb85qfP1KNgPq7xc6Y3+TF77X1s/HCxYZi6KCscfz4Pls2pJl0H7dbPjDifr8Gx+TNe2BmGfuY/jKQDmZ+pq86XMGn1s6pL+NHUzYDuhelNHGqRuMiZmiTe8E/ixMs/SYCShRTHxcbJcwHy1OLnAFqa68LnQ/Wqgw/j0hqx5vKDiEv0Y2I8AqNc/9Onz/Mh8UlIAuRzUut3uMXdL0Zkrwht9hPQ0+ZFY2U8elrjEJh2ITKKWg++W1VNqdexZMN8E04CwO+GzwZ8Nu0z3xXDdXt1mMmThuDzwjycZR0PDDfExeRHN7EwjfFnPLqNhseZlrZxE8Y2YFz6OcukTQJEN0mMU3PkzIt+Jn+CeTDM9A/T8fBTToXdf//9Ko7Fp4MlQRYWJzn4J2oGPwP6NTY2qe3wI8OjSEtLlUGQRChDfoG7hQDVoUPIiifajUsuPRsbLijG5NQhjE/VYXpGhKUMqq7IWBFaySKu3fLMX6ABITfUNLglDw7MFD5BzASCGB31o6NzCG0tI+ju9GOwP4iRoZCQLBmYI/WVD6yiNmbwNkMLhRXrHH4Sh27TvN+80NFxlUs59IP2mw/T7oXPYVfYMd9lx/adgQ6nYFGPAu1w1kuTI53nsSTJqVWirdMaP+1W/x51m3LoXphW2SrSfLgxBvN9xIy05ogL0LlAfXp6RgSiC0VFJcjLzVeHLSYKCSoqWoSUlHQhPJoU93Z3oY+Lnye6UbDyCApX1GOgl6QnQml8RKaapiDawx1twNSkrhN3dnFBdFeLB02VCejt8Ekal/LX65LmNS6m7kZw05j681shTLiBIQYmLm36MZ7RojjDaAwYh6CfM18Tj2lMPscjVqZO9GMcQ0xMHILP9CfhMOlo0zDM+Wz8aIiFz6YNfHe0SYAMsTH5mPgmPwNnGOMyHfP52te+pqbCLH49WBJkYXESg4MlYQZpAw58R46UY9PmzYh2eYQApSI+LhVJKUlwRQ9gJngISamdSEwZhsczI+njJV4hoqMyJbUbk4E+jE3WY3SqERPT3RJfa30mRcgFAi4hSB4hNzHwRHng88YjMTYJSbEZ8EUnICYmVshSMmZmZjE+Pon+/gl0tI+io20KvV0zImgDmBgXIT2np2woqCkkCQ43pk106+HHCA7lG7Z1OJ+1W1mCY591HOX6SJzjYX6dkK6PMy69GG5wNIpAxz9emC7XtEWTJE7R6GdDloxRKcJF8lmVqR9UmvBTeCpMOReknXezThR+hNsdLYSnFNlZOWqLfEZGFgoKS1V4c3MjWlsbMDjAa1H6MDXTjpSC/YhLGVJTpZJUSBS/NfnOhASZtpEQkeBQQ9Te4EFrbRwGun2YC7klHuughbER2oSTCNDNcBoTTtBt0jnDjE2SQvAbZzhh4i18dv590G3KN/EI42/8FpZn0hALy2EdDLEzz3TTmHyNv8nH1N+ZP+PymW5nPNokQMzPGc8ZTmPAOAb0Z3ymvfLKK9VVGcebnrb4eFgSZGFxEoODnPnlaQZXDnr85b9z5y688+5WlC12o6BoDqkZE/D6BmWgnIA7KlXsAkQiRdLOCNFpQs/IEXSPNGJooh/T8rM/FDEnZCcKPhd3wERi3D+L7v4Z+INShvjMheSXs4wOHCF4A738K+QHiBFS4/NEI8HnQ1pCMpLikpGSkIKkhHR4YxKkbB/8/ggRugF0d04LOZpEe6tfBPBMWHvErHgVBgUCG8Qy9GA/PxzRrf0/CvoZ4WnC54XpPHQe0l0OaBJ0LOY9GHbcIgXz6U6UhyFY2scJ0zYaTZT0eg8t9JxTcjquM41uBw1dKoD/yvfAc4ailaanoKAICfHx6miEvLxCZGXmYWxiBHX1lejp7sTQ4CD6+vswF9mG+LRqRHlG9dSVWwS+/qzUlBfP7GH2w30utNZ70dnsw/gQCTHXrJAcaEHMdVask5MgGAFt6k9/Gt1GfYaNCSMMGaAxeZhngn7OcGOczwvjGz/CmT+Nk0AQjGvAcD6bOKbONIQhJPQ36UwYn52ExZiFoB/zZ1ySFebFhezOMMIQLydMnqZNJi7XEK1evRp/93d/J+89T/lZ/HqwJMjC4iQH/0Q1EeKvXhmA5f8pfyt6BjcLYdmN2FgZmGVQjHYlyx90PELBCMyERtE/Wo32wTqxhzDhnxZCI4M8NTMyvnIcj5BxVJEatwhTEXJSBAbHAhgYC6prEHgbOLdHs1g+B0JcQ6EXw9LQHQhwikHXMzoqAnExLiTHxyAtMR45aSnISE5DSnIqUpLSEeOJU/mMjsygp2cCne0T6BBy1NU5g/6+WSFIJHwURCLM+J8e5xX0KGWEjvpX9cs8tGBinLCMknAKRRPfgA8nGvJ0xGPja9DP5PfJOHE+Omw+H2OzKWyPU3NEIelc1K2fdWdTCMbGxiE3Jx/Z2dnqfJjY2HgUFJYJGUpCe0eLOvhweGgAA/39GB0bFYIzg2jvGGYxLD0wgKjoYXmeFMMznFzo7/KhqyUGfV0eTE9xYTPrZ/qcFWWdtFsbXW+69XTYPBGibeKZ90Sbz4QR5saPhu1zxjkeTFyjkTEw+RnwmfmZ+CZvwulnnk2Yqb8zDd0GC9Oa+KYsp9sQI4LPps5c3E43CRCfTTrGZX7OuMzDPDPcSbbox7O+/vzP//wjJ75bfHpYEmRhcdKCgzCljgx6mMLEZBsGRyoxOrFPyEmnOvHX502S0TMS41NjGBptQt94A4Ym+zE8MQ7/NAdLEVCSk3Ac+cUvf+oy3nLMlWFfTblMTfEslwi44IFnLg4eV7yQFSE3c34hWkEEgm4Vzx8MYDroR3A2KDZvZA9hStIJt1JnwUzz7BhOpYmba6xng3pYcUnhsd4IpCS6kJHqQVFeIkoKMlGQnYbMtFR4PbGq/jMzQYyNT2JocArd3dNobgygpiogJIkLcuXXc6QIAzWlpgWGgZlmI+aFiba1ADdCRgszjnbhaMfBsQHHjzfvuTD8xHl/1PPj6nC8fJ3DNJ2c8srJzlVHFsR4PEhMpjaoVL6LWTTUV6Ozuw1jI8MYGOiX9zONaE+0EGAR3vJyZjEpvTGKmeAgxsenMDwQKQQ0AkEhtBGRWtjyP3YfbY35vmO4Jh3arXepUXgfu7aG/a37XPe9CdNt0cSJ8Wicmg8Kd8L46fjaZj7UotBtjCnLPOu6zds0BOMQ9GcawqQzbpPGhDvrTGOeGW7SESbM1NmkJ4ybYSRAQfn7MVNgJl8TbsonTD8wPf2dYcwjLS0NP/zhD9UJ0Ra/OSwJsrA4KTEnhGMYzS1VqK3biVH/TkTHjCAxgWt/YuGNIbGRX5JzkxIvoKYygqEJjE2OYsw/jFGxh8f9mJieQSAUlAGU0xERIjBjEDUbg6HeaLQ3yC//Zg9G+kUoBGKRnJSBpMREFc/tmRbBGkBy2gRi4ocQ5R2UUXoCfmE8k35I3nMYGJVfsyHWcxbTM7NC0ngdhDxLOLkb79hVtrSGckBplyQ+RxyPZw6J8RHIzXVh1co4nLk8GWW5uYj1rJQEiSLMu4R8jWB0bA61tVPYu9uPIweCGBqIUtvBKUSNUNOWJg/zfrSNn/ISmDRHPVQY6zMf51iY/JxpjgdneueIeqJ8NZyBC4dhE7bQX0hlbLxa/MzdftQAZWTkqetReC5UQ1O1WvszMjyM4aEhlQ2v6qBA5ZEGw8NDQjbHwGtTeH0H1wSR7RwV6vK/uOS9UXCzDvp9aehn9gmNEcymrrqtxq3jME8jYvjM9VImTK+B0v46H8ld4hqhT+h487ulDDFgPMYxBMOZ3uRPczyQQBDM06Q3cU2+tE1dCPoZf8KU43TTNvVYmK8hOCQ/DKP/wjgMN/kYw2cTbtKxD/jev/71r+MHP/iBCrP4zWFJkIXFSYQp/5i6wLK8cg8G+wcQq9Z4pCEtIxruaBdCwVmMT04iEBxDaI7rCSZl8ByTsAn5FT8ubr8YGWiFgYS49iQkAzdiRKj5EJiJwvDgGNo7utDYNI72JjfGh91ITExHeioXTEfJAMuBVlVFBl0O8HoQjhIS5YoOIMY3A1/8ODzeEcy5hzE9N4iJmQlMTQcwPDqLkXGpkX8O04GQlBvOS0aYOcou2syTTo7/JEXyQJkU6ZnF6tUefOOW87Fu8S1CqkYw7t+LaLcHXiFuiAhhaGQCBw6MYtsr46irkoznPCLEjbA0wkRrGGjrdmjbhM27CROH0I75Z+Kj4Z8GJs3HjazHljMPk+Z44QzjpZhc/0Pby7vhsguQmpKJnr6uo9NfvBx3ZGQEvOhzcnJCuaemhCxLR8+33ZQ1T1Lmn7VtFnczjTFGyBt/ghogOpnO9D3DjWEaGroJI8wJ2nw24YbsLCQKDKfbPBttEMEwEgPns8nP5OOM4yybz/RnfuaZWJiONkE/PtM28Y1Nw3wWlkVDf/Y//Zk34xhj0hpjyqJ7IUz7b7jhBvzlX/6lytvit4MlQRYWXzK6ujpRUXEI1TXl8mt9GIkJ8epm7/iEWPh8UWr3DiesggEPZqajKJ4QEcUdX9Ni09A9IyQoIBEp6GZksJxAICQkZXoIo2MDQogmZCAOSn5AZoYP8XEx4heJiYkodLRFoa0Z6OtxYXREiNGoDPTBSERxV5ciGWaAZm1p64FXPcs/LveskKJJRPuEHMUOYzZSyg2OYGxyHAMj00LaQpgSohOQuFIkL4zgZeHMSpGh6RFgpDeEwtIY/NH/dQfOXXkNxqd2YiYwIOTLBw9P6ZMieZbR9MwwgrNjOHBwEBufC6Kh2i3t0jukjDA2gkf70a39mYnTno9n4mo/J459Pjbsk2CS6n77KBaG8/lEcdlZvJMtL68AyYnJiFE7wHLV9SgDQ31oaqzFoFr/04v+vl51wCWFLk0gMCNmXgA71x3NY75t8wu0dZ10P5lnxjP9ptOzfzklZhZ8az8dh4bl6PjM49h1LQTDDBkwBMOAbpOniUM48zOG4SZvA+ZHP8Lp7yzDpDfxmIZ5mbJN3gTdJq2plwHjmPiMYwgRwQXMJswQPbppCD4vLM+UQzj7Zf369fjbv/1bpKamqmeL3w6WBFlYfMGor2/A4cOH0NraIsJqWC0ATkpKRFJiCjwxMYiOjoA3dkZpX+bmIoX8uESIxcgIzGkg+TWs1Cg0DBebQgvCMkiASIii/GKmlB0RERA/GdSjuLDaD79/CENDg+jpHsDI6IzK2+vxorg4FfkFicjI9ME/zW3uM2htCaKrA+jpBCbHOcC7pE7y6zWKQiu8WDc8kM+GF/AGQxSEIgSkTlEuao6m4UuYhMs7ikj3BKYjxjHNKTyp18BQCG3VIQy3A8tWpOHRR9fj7DV5iHbzzKIoKSta3HHSLrabBztOY2x8SKTNELxxU6iunMU///0Umuq4VVz/kqec0GtTJElYWDvJEf3mNUVaqDjjcjTUcef9tP+88NOge6Hfrw9THu0Tg4LTpQ5BzMzIgscTIwIwQ2mBJqcmhQDVqHOA+vv6hFB3YFLIZzCo778iAeI9bOY+MgpTM+TPD/1so3Zpr3nhbMJ0H+p+mAf7WSfkd+gU3CzLEADjZ9I68zFhTgKyMD5tQ26chvmbMAN+g/Q3YXyer9M8ITL+jGNsk6cJ57PREBHsz4V+Jp15JozbkB1zCjQNwTKYv6mL8Tf5mLiMZ55ps/ylS5fir/7qr7BkyRKVxuK3hyVBFp8a5o/R4tfDwMAAXn/9dbz11lsYHR2VX+/pyM3JVotavT6f2jqMOQ52Ibiip+UX/6Ryh0IRQlq8CM54ZcDk4KwJBsP0IM0pJ/1Mo8Ln9C4yvittc/2DDMIRQohc40K4JmR0nhBi5JfBXAgSQpianJE6TqGvexrdHUI2AkI+or0oKEpFSUkiFi3ldRwe8Q8JgRLy0juHttYgOtr1mUBa4ImADQbUwYosN4rfifyvhRGE7E2IYOZiUKm71GlichCjE73IXRzEnfclYe3yFKTGlyIpbhFcUbxoM1nSetl9AkkT8mNsogf+QBPiE8cUERAuh5deHMTGZycx49dCg0KZ3+iJDCvlnC5z+ptn46bNPp2Pw3D1r3LPw8Q3WBg+D8Y7dsT96PCrw/mPzodlJyYkIT9fH4IYG5uA7JxCccehpbUBnZ0t6O/vR3tbKyYmxtW3Qa3ZzAzfDTVB5jJafRqx/jY+Wq7BsWG67drouum+0M8kRyY+/elmGXQbQmHSE85wJ5zh+pvR8fQ7nScmBMNM/nSbZ2e59HOC7Td5Ocs38Uw6guEmT6dN0G3qYfIwMPGYjyFtJC4mjOloGM5n2qyXgUlr3CaOyaesrAx/+qd/ijPPPFPFsfhsYEmQhcXngMbGRjzzzDPYvn27GuiWL1+OxYsXq6PtjZqcA6L+tc7FkgG4o6cQ452UwY+DpQuTEz74p3iGjyY9WpDNuxUZogZGSAdPdlaDrCI+NDqMf97aXwsL/rXrBaky+EbMKDIU6fIjyj0Bl3sK0TEiLFwSPziLqYkgBgd4OnQAE2Mu+LwJyMnJwJKlGVh5RgZy89xC2mbR1TmBrnY35oLFiEKGtIftmpI6coeZkJexSTHjGB0ZFRI1hKrKGlTX1CK/MAb3PJiFK6/OR0nBBfB6CoWkxYh4FUGg5stEYIiZCUxjeLRH6jqC+AQSqzGhCGMIhmawe+cI/r9/7kdL44yQJwoXQ4QWEiKGaWHkdMu/Kh5hnnWc+WcdRmOEurLC4QY6jYbTfWKceOQ9NoD3tmVkZKv7oLg+Kik5TS2EnpicUKdADwz2oq2lWe0E47s202DmWyH5NH76G5gnQcZmW4z/fLvmG6HbznbxvZh+YBra2s168y4zulmuycsIdtaHzzquBuMRC7UihAljepPOmS9tpqOfyZN+Jg/6GTLCsgnmRaP/fnQ+zrQGJn/Gpc18TBr6mTL5t2zyNvmYPOlv6usE0xuYcmicbsbhM9PzvV144YX4kz/5E3UcgoWG6Vf2028DS4IsLD4j1NXV4emnn8Zrr72mBs21a9cq4sNFrPw75W4c/9QU/NPTMkDqRaouV7TajTUdGIDfPyB/2Bx0YxAKeDA1ReElv+YpwNSAKoSGUxrcZkXiI3+5HCRJFvhXbAZQ/SdNm5bYIrzoNme+MIxg+Uawa+HFm8gBtyckhGwGHt8UvLF+JCT7EZ8YEmEsgiAYhanJCCFFrIIXcb5kpKbkiZBOEuE8i7hECt8gRgaj0drkEsMzgCYwNj6Kvr4+DI8MoqAohIuv8GLtuhJkp58tgj1X6idChcRM1Y11JtHj+UjRQoLGEOluhyemT+L1qDDWlTGbm8bwb//ShrdeGxcCqacpKEAMATLCZN7MPztJEqH9jICiP/20WxMlTZ6Uj3LoOPPP85h/Zi2PDTsR1Ps6DnyxccjLyVO7wbzeWOnrHCQmpaCzq02dBN3T3Y2WliY17ULBqzQ+fO9hAUqSTT8txLVQZlnOoV+51PN8m4j5dmpPpqGb/aS/Pbr57ahQFabzJwGZF/baTxv+bThJhQk3hMX4mTJNnizP+T6Z3oTR36Qz79Dkz2dTXxPPGKZ3+hEmTxN+ojLoNmWYfEiKDHFhmDOuicNwZ74mzOlH8L1lZmbiiSeeUFdiWHw+sCTIwuK3QFNTE5566im8+uqrauDjLc6LFi1SxIfrMCiYpqbUEclwu9zgoYZacOjrJLxe+VU6N4quriYhCGPwT4jQn9Zrf/iHyQGTWp75KQ09sDIP9a+2BPODKMH8ZThV5VHwO0kBhQ39KKQ4aGvjVmeYcDs1t9F7YjzwRIstbrfbIwQjEh7vHGJ8IQkLyXNQ4vMXPItmvUToBCKFrEndZ10SFoG4hACiY8bVOUR9nW5EuaOQX+AVYR4Pl7qzLFqENafrpJ78N0LaLH02NydxI7hbTQQBjoj/QcxFDql4JCK6rbzMM4BXNnfg7/+mSS3kdkv+po1O29l+Y+bD2IfmnRwbh4bQtg53PutgbRs/5aPcZljVbpPXJ8E5Gut8I6W/kpCXmwefT0hnXCIys/KlLlFobKpFT08H2lpb0Nvbrb4NQ3o0hETymyGJFgKuv515AuAc+o8VA6ZtBB2mP1if+WcVqqx5wU2YvqUfbZZLPxpTLr9rZ1yC8ejm98g4Jh1Bf7qZzuRBmPQmP4JhJp2JyzimHKcfYUgJ/y4IlrswjSlH9+FH82U40/Pv3YDhhCF3phxiYVqTL+Mwj6KiInzzm99UZwDxTCiLzw+WBFlY/Jro7OxUU10vv/yyOnuFc/UctEgiOIDxJFjaHPy4hoNXG/DPjAJKrd2JCCIqMkARJX4cHGVQnI0SNxc/8iDCaSFOU/DzlGchBdyhRcKihbUMvtQIyS965ZZf3BxX1SAsJlLKZHyeDM3FtFwwTKESFUWS41YXqnJ6hQuwedaIxyMERwgP605DMqTj63NNNDFwkIijJETqI35cCxTlCinjjg5IeUHJm9d3cDdaCINDvNm8G1kZy6VeiyWdT8qkUGBPMj9phZAfbv3HbKyUmyr9MSzk56A0qkHyn2JEjlSUHIwtbQPGxqex6YUm/NP/aERghgRIC1kjWIxwcbpNW3R7JEsVpp/FGX7WcXUb6aeFqWk/YeIZo+PSqFD+o9ys7rzfvNA1MCOv09v4EYzP95Camo6cbN4J5kNychpS07IwOTGB+sYq9Pf3or2Na4L61PelvzF+G5oYULjS6IXRWrhrbRDL0oV9VASYtmiY/tHQDqYhEWNfMbnpHycZ0WGaLBi3ge4vHZ82w01a3f+6DBNOY/Ii2C8MW5iGcOZlsLAODOez8TP5EwufTb+xTPoTTOesw/HKM3HpNs/GzxlGN4kr87vgggvwyCOP4JxzzlHhFp8/LAmy+FQwf6xfVXBx8wsvvIDnn39efnX3qkWqvKuHA9fk5KQQlik1kJHwxKnDDH1KC0OhJEOukAQhPtylFakJDDUXnFqizWktTlXpv0Q9UBrSQ4Fldva4hZxQQ8NfhlxMPTo6hpGRYYnHm8T1abRamyMkx0OSQ9sQHG0znSZGblV3lmPWcXBgVzUQt37Vui50m2fW0XwHTpvfB4kWy+PZNN0D++GKfRk5uXWIi+WVHsuQEHO7EKEi8GRiX6yXFA6Baf4CTpT6xAsZ6hJaWC791iN++hf1nFq7RAEjwpBEQvqP02tP/6IG/+dfG8WPbWFfzZMeYxuz8NkIdS3UNDli29j8+XDjN99GGiPs5+PMh+ln46eso3E+ihP5a5h0JLKZmdwVlolY+a7ShAClJGdgYLBPrQfq6+tBZ0ebWg/E708TIP69auFtyI8xfE8LSdDHQVdj/rsw9aaTyXUfsixDRvSzyZtpSBD4zPdAc7xytR//NqTOktf81C1L1H8bzEvVQdk6hN++BEs6xleeKg6/b7aTPyr4zky5ph66LfMw9aQxcU15xrD/FroJxieYhv5OOMtlfNpOcHzgOsHbb78d999/P3Jzc8MhFl8ULAmysDgB/H4/tm7dil/+8peor69X8/NmkCLxoaHg4ZUE8XG8vDJOCS0KBO6CcrlmleFFldTY8ODCUEh+PYo9K896MDbkkoOrFsi8IoKaHIbTME9qZ9wuITpCMmJjY2Xw5E6tQfEnAXIrrU5iYtJRgqQJjr6okfmbvAg+O40Tx/fjAD8fpsQNB3axWQbLGx8fR21tLRoaGqRfpqQeMcgpmMDiVXVITe8TUjiDqIgzkRJ/i2SWIX0bgi8mTUiTC7ORTUJxmiTTcSlHyI/0nc5dE0hKOdaBbW6o78e//Us5Xt3cJeVqEkchrcmJruOxpI62cWuhpONqIqT7XMfTaXRc01bCuE24iTufx3z+dJtwA+N0+s3jeH46DfucwjwjMxtZmVmIj49Delo2klOEBA30or6hGj09nejq7FC7w7gjjOCQTmHO71CTaE1CaFPozpMh9vEnQddvYZ8Y0qP7X/cLs2MZ/OYIUy7B75Tx6Efw/c6q3WpSF+UnRrKWEmjpaVzV17o9KvBofcWWeoR9w3WSHJmNSqLTmXdrDvxk8nk/xtD5mTaYPtFxTZieymK/GdDPwLTH9AufmT8N3TQMo6HblMF3QO0xT32++eab1d+0xZcDS4IsLBzgn8Pu3bsV8fnwww8VqcjPL1ADJQ+gI/GhAOBAHx8fj8SEBKVl4Z1NEZHU1gj5cfMMEA6xMpjOUtvjEptkRISzjLcc3EVsqMGUU1jqUELlJmkRUkEtDUmPm0ZPTxltDsdaTrXx/BcO6Awzg25srE+IWPzRQZdw2sZQ8PAXMvNhe5mW5bAMhpshwelWQkacFKqqXKnb2OgYqqurUVVViZGRUdVX7BOjifJIfZPTp7FkVS3SMqvVr3x3xI1Ii79NtT3CU49IV4/kSa0PBbgRNCwzKP9SwGihMTw0iffeacb//l/laKybCC+CZh3nhbMmMGwv+4N+DNNuttHE03H1s+QQjqvji3fYT/epenKk02kMKdDh8+k/Gk+7lUs90w4HfSyYju0mAU5Pz1ZnBCUmJCI7Jx9pqZno7ulEXV2FJkFdXWJ3qROiTbmsn/q+xJhvhPlxmnVwcFAJdVOGSWPAp/AXEHYd2ybzzHarM6GO+jMuy5knAsabO/w4FaxylO+PDvV3oPpQl0aIj7K1z7w/r/dgOfwGVVpHPJUnbfprbxVPP8s/ys0HHcAw9bcp5Iieug46f12G/ptgLFWeA2wz/y4DAb3zy2iEnOSH6Q3h4TPdBox/7rnn4rHHHsOGDRt0vSy+VFgSZPGJ4Cdyuv+xdnR04MUXX8Qrr7yitBo5OTlCCtxKqzFPfKLUr3FqXDwer/SJDIpRQbijQ/LMcObEiyiFFIWiFfHRA6MWRtroZ+ZN4cR7sFxCQDjVRZtlKH8luDQRkmEZ00JYSFrMoOs0zFNPf3ERM6cB9J+0eWdmnRIHY+ZLzZU3hmcPRakt69QiMA3TJiYmqgW4bK/eUaQHeoJtGRsbRW1tDcorytHb26MIj9q1FBMr5XtVHehHm89M44sL4Yx1o8gvbpK+dMPrXi8t8iKOhyiqgxFJgIQU6ZaK2yzshdQ7iP6+Sby+rRH/82/3YXyMfa21WwTzN/1AAcX+d/ppfy2cnM/aTf/5eMeGnciwXz8+DvNgPcSpnjWO//xR6DxIVPndkWSUlCxGXn6+utetIL8UaUKKOjvbhIAeRE93pxCiHnSJPTU5ES77WJjvgWFco8ZvwbxzVQdFCjTm62egn02b52PquDTMh4b585tiGtafdQ8G5f3OBoTwSHrpa0VmJAangAnzzqgNohe/gKNl6f8VGGbaoVKod6f9VY6qLrT4pOtELavRCqoNCeKnds2xDCFASkum8pR4kp9EYvaYDalaiEsTOsK0kaUxviE9qp5hmL8vxjMkyPjzb+K6667Dt771LbWGkNB1nE9v8eXAkiCLryxIdvbu3avIT01NjdJiUC1NIcGpMA6A/CVOwZGUlCR2rB7oXQF4vUHEeENwe2SojKC2R4hPwCuDvkfGUiEzIgzmFyVrYkPtDkkPp7WU5kfcRnDQ1oMqBYNWt1Pbw3oYVbwazB2G6cxaHz7zT5llEmwDp+qYF8mNUflLRKV9YjySmz4RhqPDIwiqqQmtvickWrjuLrXeqampERUV1Dz0Sp4RiuBQ00NC5fNpwkNiSG0Q68O2sM8KC4swE/CjovZFBNyv4NKLLsL56+9Bb/8gkpLnJC7rzRJJtLiLToNTXyMjQXU+UWNDF/73v7yHD94eQFwcz03SAp11NAJTk5nj+Wl/E26Erg438bRtzLHPLO2jcZyG0OEmv+PHMW62N+x1NMwJHnI4PDyIiYkJ+R7jsHz5aiE/RYiT77OooERIUJYQn3YhQUcUCeI7ae9ow9TUhPomnOA3wffI90Jiym+J3xS1QbRZ73kYUeCsk7P+zrg6b12eTsdvRec/KWFc/6a/0aNNDGdPS5crrrCfIUgqsuQb9j4KZqGIDG2Jo4y41fs8+kwfZhkmLEJ0qH1U+akM5/NlXC36NFEKJw37Sb6qrSRDkeDMn8nbCcZ1vj/jZpsZRhLLs50efvhhtcWdPzBM/s50Fl8uLAmy+MqAQp/EgL+C33zzTXWQIYkQBydiZoZaCD2Ye0SQ058XmHLtids9K+4ZxMbz/i09+IdCXkz7YxGc4TlA0cqP5ILTWhyw9Q4tIThK+IaFqBrs6XYOhOLPMDFaiOhF1ipERZkXwoSZumI9j2YhcZh2ZoZEIkKRI6YhqWG7+WeujSY69NPrOvRAzjBqjCgYKUwHBobULjjea8YdcAzXWiwtHAi6WRdqjqiJohaL5ebnFyIrKxNtbW3YtWu35NGGtJw+XHBlAPfffR1SEtejp29YSBDbwbL1VBhFDs8GGh2dxsS4V8hTLPr76tHUUo+XX2zDkQPD6hJYVsH017zRApJC8Whfh/1poqK0WxMUZ7jTMJx563ATl9DP8+9Axzm2Hs5ytXs+L6dhn0uIykeD/trFfib5GRwcUO+Ta4KWLV2FxYuXIjUlDQVFJcjMyEVHRysOHdqFmtoqNDU3YnJiXH1rBG2SHpJ3aiD4rg0pZv6s2/DwsLpYlW4F9W3o75r3kmniLMJcgoJqx6KeguU3La3TaQRsD9PpAxk5RcvypR/pz28r3E5NP8SIv17zbPpDt1lraqghCk8d6ajKX9kmfvjvh9maKTIVgVonaafR7KgU4q0eVWqtkTFnKIVzFJ4kZauydH3pT6jvSPkRzIuaSvmBIX7MlzB/V7od2pNlsJ95Phh3efGiU74D+ps4xrY4OWBJkMWngvljP9XAwYeCnQMThfq2bdtw8OBBNcBTSLBdWtjp80ni4xOU4cDF05Dj4gKIT9TEJzLSjVAwBjNCfAIzXkkrgkIRnnkBaH7N0s3eUsMq/cLDqTwxWA3OplxNfCik9BodlVaMU6jSUDCxjnQzHg3bxfZx6oHhWsMTJj7SdsZhH7B02jSsi0mvn7X/6NgI+np70T/QL+RwUgkV5sFfyt7w9BZJDuvb09OjSCPrwrTU+nDgZx0qKytRVVWjyBx3jEVFBVGyvBN33h+Pqy+6E+NTqRgcGkVKSjQ8MZFH6zk+PoPREQq3eES6BtHdw1vRZ0T4L0Fr8yRe+NVu7NnVJqSTmrV5ckKwjlqes6+O7TdDZmgznP0672fiht9f+J2Y9+RMo7yV/0ffzbwxeZ/oWeenctLWUegwrcUblY7Q02H63TCMfc/dh3zmrfCccmJ/czci14JxYT61PQwnkSLBN+u+TN4GJLYkQsaXWsr/n73/ALDsKu788erwul/nnKZ78kgTpFHOEgKEbcARdh12vQ4La2MDTrveXf+8f9uLAw6L1xnbYLBxwBiDSSJJiCSEctYkTdDkmZ7OOb3Xr//1qbrV93ZrRsheDIPp6j7vnHtinVjfE+65vE1I2+dzLhz0L9MypZ+0tDTbCunoyIhtG9M+xkbHkks/WcFbEsW/liEtlcgercwauv6bG/0k/vgHkBtvPECqLa8G+aPriR1ulKWVverE62CedqrxqD2haE+AqYjX0jGd9p70L3yqf8I5n1igSKfcVnI5q0dYgNMyj+j2LTt3o6yJF0Xf5JzPG9/4RrnuuuvMN7xZeqqg1fWwRl9/WgNBa/SiiGbyjdSBAQYIAAYp3lhi5YeVCc70IMxje4hBlftXGgE+KkByuSWpqS1KfcOiVOUVAOiAuLiYU+CTV+GkMzouA1TKDtbL4ycPK8ooXFLyYKzQ+OwcFYMo5ZsVrlDYI4zQyY+DJoBPyYQgK0L4Y7BWbTkcCj/xTIw4M3iTbwQCn7I4039awU+/CdZFDq8yNca/8aq8KE8VCgDz+Vod6KtsJQ0BS9kgMLu7e+wmbA5Js73mQj8RSBpVvnZarrttWF73Xy6RSze/XEbGm2VyYkxa29hO46v1RRkfA9BVSmX1pCyWTmu58PZdQdNolN7uK1UobZCH7n9G/vZv3y8P3DusdeTbYhA8Lpcbf5o+aWOXAhDcveyDP57dT5R51pz6iTRCrfQTaV3YfbXC3cnDZSnql1U1/PKMfwRsEECIlR7ewGOlCAJAA3wAN4An4iAsiroPwkzbwR8Cmng449ba2qJAn+1e0vXVRvpPf/9ZAz6cBYNTzq011ClA0v7DSpJ97gUEFGW1FPnRtke6qtj6Ja+xrkJEOOHTyiQpO+tTibtrbsDaAIuaDeygA07UnJLaaqRs65J37p0ir7Yam4QN8vJI0kPBC+nbh4G9DWDJChhefazwPh/gSwtAw+Ss3AGfr33ta+RHfuRH7Y0vB4Ye5/n0Nbq4aA0ErdGLIprJxd6JWRXh7RcGMcxPP/20PPHEEzaYs7XFFhLEIAVwqFdAxApHrnJJcvlCcguyDmAKAorFCpmfrVbww+pPJavtmn9XThjUku6jlv5koyOOzyMTzOrMGzwIIQZqvxvI/Uc3RA/BFWWOgmcHTCXLR07BCOnGt8M8dfghDotKKY0TI4IE/+MT43bX0ajO5gEbiyUEB1tSrDgQxgGQkerMirFDyI5PTJig7O3p08G/SfoHzikoGjGhA4jyxBMhr3nT3EjnulF57X+ck+//97dJYf4qKSoAnJicl6pcrczNcAg7LxNTRxWAnZTGpgoFWGy/aG5KFQq8KqW9rVs6W19mH0z97D2flj/+o3+QU8fLVGhzaFwZNF69nOA7yiwU7cEBjbv7M2ZWj9xuJQAKoBRh3cyfkcURYVEePvxFGGhF+Ix7UNgFUVe0DQRv2LMqyeFzVntY6fPwCGN/1drbPXdVedtiVZE2z0pdtKOswj9Aiu9QMQEgGbU24EUYf9uMlT4HOORNQxovCH36GDXL6hGsaA6W47DWQ3vUh9iuBbZ4TkjfnDycxosDftyHGZbBhpVVouh/RW2ntnJD9HjXiPziUM1TsuJVX98o7R2dVlbkk2skAO3lZVXCh2fpN/QDVhLBj6RhB7gLc9rupmV+YVbj8ktKmXigoj9SPgESIb7Uf+21N8hv//bvyJYtW6zMoz5DQav1Nbq4aA0ErdGLIprJxdiJEQIMygxUbAUgBPbv3y/Hjh0zYRH78b4qtCR5fa6pY1uBQVpBT3VBB0Ne3UX4lMv8XKWqKo1XBzsbmOkeqhs4cMHjdlCUB4N7+E0o8ccATdpcIAhv8EAc2Rk6etaOcmaVxQb3ZIuMfJA/BDerSGlY+/VnzMpGmNXW4qKMxsbGZXBwQAf6SRNuVpWJf8APYfggqb3GrHm1FQqVUazw8OX7GdXrVGByc3GhuKiC8pRtn7GqxtYJQGx0ZEz5RcCxagEjFVKdn5drbx2SH/0vNbJr660az0ZVNTI8RMJazktnZbHsjAozwGelLC3ylhxvxZVpXeVsdl5YWJT6ukukpf4OOXXqlPzD+98l7/jjLyqvnF0BEGhQzZC3zxRkZAFIClhWgpLUj+v4c78BhMI+DQchpG0lIUkvwq6O/yspiytjplJoB/7o8fMmYWx3sUJDeqQFsfVJ+2LrEZDMKpCDZYQ0YNIBN+3O69n7DPH19a23dAkL6OHbbsRlwl7tCQE/5InGAFD2c3Maj/KIm+U94QWiHVl+9I/2Z3kg0cQL+bItZDUvu+PfNC1DNtTARkmZQhySJw/2pHZER/r2ORBtN4Cb7u51ChSbzC/9wyYKCvSqdWKzefucbNxWlJaOgtTWcXmilq/ddE6E5TIzXSajQyL9Jyvk1LEqOXZwSQb6WaWdkdm5SSsPVsz8NnfKc9544VoMyvENb3ijvOlNP2XlGmRlkPAPZc1rdHHRGghao69I0UQupo6MoGCmB09sFbA0z4WGfD5AOTV7wBEDF9/DqqnxD5WWVwB6EuBTVhIuLlxYyMn8bJUObgz25JH8AizIs+cfG3utFhdbeUnsTREPy/O+/UBYhElsTTA4pn69LKGsGX4RKBDxMMgDfJipp7NRF2IeDz6TtBNglcbvKwR8uX1keNhWcDjfg+DE2avR8+l16mFwKy0VdKCflqlpBT5TU5YuM+umphYFUsNytv+szpoRJnW2usZ3xuB3ampc62DUhFWpVCFVlXlpbp2THVcPyvU3l8mt179SBetu9cO1AzMyOf2cgtFxjQOQ6qttnHmprnahClvwhkBE2AFMO1peLrVVl8qTT90vf/CHvyef/thZaWwCGHp9X0h5uWafXcfOV1xc4AaYCYATQAh/y27mdyXA8rCuu1/Xs+5ZlQ0LpWZ0bKIendjy4kwOby/6m3ceB16oZ8qcto6ABuCyLeorNr4qBHjx9pO2EcAUcXEAm0PPvmpD+3AARpsi7pIqVkUAW5QVLwlEHPpjLQeWbTVSHyxvlIX+mT8s9Z84rVwVAAVZjpOf7GFndMqZ8AXN29JiGg92tD/OK/EJkc6ubgMoEG5MNBgXrO/ka6WucVE2XDJu5THYX66gXvsmOE7j0qZr38NrbF6UznXz0t1XlPYuBd815TI5XilPPFAtj92nwFPbMitH9EPSGFDAeOr0MYuEMtq0cZO89a2/Izffcqs9Z+s1q6/RxUlrIGiNvqGI5sogh+6D+IiBHzvkqYONr7r4llh9A28tMfBygWFBZ358hwvQwF0+FSpY2dPnq88In6QbqMYKjAGOJD07aGlKBz10Ew6AHmad7gYhbDgrA+iAD8jCq3IBE6DDB0Z4DIGIkGEGy+DNgW2AHen5qo/GQzpqQNjYFoA+m5BSnXjREYasONmyvgpEwnt65CQErZvRidcFaoUJlsmpSQM/09NTykeFzq477UzFOQU+o2OjxpNvy9TbFpmVk8bk56ZKMjExIrPzI1JftyjrNkzK9bcU5OYbL5fG+ttkarJJpmZGdOZ+UipyUyq48ppulVSU1aq5TtOBHxcgDig04mVCuKlwX+iSTb3fq4JsTj519/vkd3/nb+X4kTIFZGzLpNsUxHFhlQIQBytZQJOs/lAv+kw5nRckJWHR8ZO1f3EK/9l0XQVhDsBL3il3wLCfZ6PcyKv7iXYD2AcI+YqjAx/aIKtC9JcAysRHW8GNsOQj7NHcn7cpyqAqX2MgdEbbhfGblA+e4Tja3nIeyBe84aZx8WyrOvpswNLCWmqWppdfWoa0JdwKCubgxX3S7hXwFXyLqrNrnXR2dhmQI22I8PBCvigH/PGZEVadJsanbJJUnc9ZH8kCQzv3ozzYR4K177W0V0jPhhnN97ScPJqTuckuaWlusnww3sAjfZzJ1uDAWSsr7G657Tb5oz98u52vivIIyprX6OKjNRC0Rt8whNAH9DDIARTY6z99+owNaKwuAD6YNbe2tagQZ7trTgWuv3qtY5X648xDpQ6wgA4fNBmwQjdwkwiWWI3J2gUQCf+MjAgg0mabCYHj9ggT1883GDJAM2jjhzwxuJIfBnXSRegYPzryo5OugS/0DPDBzKDOeQjSxsxgHbNoFzJQCNmVz/gJ3n2rriSNTQ3SrIP+1OS4DAyetjMSdnBcwQ+vwSME/UvvGpv+eDp8QLUktfUavqVfdl89KTdcv0saaq9TUFUrM7MDMjd/UoHonObVD/NWVzdJXV2zlgP55T6jMqmscgE5Pw9Y1eccPDrHCBtlUarKrpDerlfIc0f3y3v++u3y1+9+QOuIu5IAQuQRgUoIz2MADjefT8Vqz0pQEkADt+yz/mfMqYqwlD+CPOydn+f7XZ0eCgqd/Abhj9UOtl7Qic/LnnbmbYBtIIAvq4+xGgIgQAcgRZuhgCMc7QfKAiTXnVgdIq05znrZ+TVANTnSvwwPxjJ5UE1t+DFl1pZHd7dytuiJR+2TEPbavbrjZHzZoeYkGvqe5o2VH76b1t7RbvdTrS4vCDN5Yhwgv/Qpyou+cfToURsv6Hv4y6qojyijyoqctj2+wVcpbW1t1vbxxwQFHX+UK0Do9OnjWvYFqdO0fuRHXif/43/+osUV5Yj/Nbq4aQ0ErdFXJJrI+Trz16qjkw6DO2cWGHzi1V/AQ39/v916DCv2GYsmDnrqTBDwU8aAWq5CoUIHQh0gC8woHUzYgWIdcDEb8FAzo64PhBkAYln0MHYoU5/ILlsNvDGzervLw3i5BPHMQIvwtEFd/TO7d+DDF+ZZxUnAjarYfjDQpSmaHc8arfPGc/Y2ZxcqTsahG5W8buAtEUJKgEhWe2KVAMHQocIFIMHAPjwyZOeDODfBwfH29nbzQ3l5HimHks6yeYuppOBlQZpap+Tam6vk+mt3S231DpmcmpOp2RNaPmeUCa8rVH19qzQ1dCpQ0Dwvzmu8Wi4VZXL2zJQ8u2+IDEpHZ600t1RLU0uNzuYpH7iOA6zV0lhzvVSWd8vHP363vOPP3ysH9k4Y7/5G1UpgQfZTs7ppGfBHfJQH8s/Lzp+X/S2HcSEZ9uEnC2Dczss/fXa78EP8cdjZ7V8YBHmduQkrAGi6EuQgl7qnLQByEMSAHwAA9YsddQtA8rcGvX2ioAhvz/6foaSOSwmoTjxoE9IfdbM4vM1pVrEyvsm3rVYqTwYEoxzUd+SLkGZHvPrjoIQtT23XGtbavCr48isaRCc1HbJuXZ+BEPLjaaXlHYSZcJQD/ZKyYtWS+BgnOCeYnqly5byk5Q9Apx1ZXal7fBMw2i/xh3/6D58r6T97Us0LsnnLFtsWu+WWWy2uNfrGoDUQ9E1MX+2qj4Hkq0kMaIAfBnfiZ2Bn8EYxCDG741xDuQrkmrolqa/L2S3GXKo3PaWz2Pl0UAX4ACICSJjdMthxnWHaBYD6MbP+6jNpA7xYNQkQFnzgJwRKxIMOMctFemDHmz2c7UCg4e5L8u7fAAbpwoGFDXuPB561hL2MSSOJH82LPX0Owq/XiW8TwDcCEkECGKxXXtraWrUcZ+XcQL8JDvNdVpSqfKUJAECQrQIkvHADL9uLfCokny9KU9usXH5VmVy1e4tU5bbKzBz3FI1oekNSWBxTQbIkfAutsbFN2lp7VcCIFEvzOttmhaEoh54dlrOnJu1s0MbNTVLXWC2TE/OyMKdxt+RV1Zqw8ux7+1oqqUCq7FSwWC4P3n9K/uLtX5b9e85KoThnAmy1gERfLfACiIR5tb+IA8GuLvaMORXu/uxuEV/EHc/qSriMvcdD3BFupQrCGG0Iii0xVjYQ0N7mAgD5ig/9gUPOAHTqOJS3UdqwxxWH+APUwksmabMDOFmhL9vTBlyn7WkIzRvl4yDG2m7Cb5SP5Yl2aR7MKQnjZWuvrqu99R19Jg4mJFgyEaiurrUv6LMSQ78BMNFGoZVl5ebQKQcmTfjn3Br2jCHHjx83u6yCF9zhnTJGQdhx6J/v8eEPQIUOrwApzNQB38w7e/a0ThzOafvPyWte8+/lLW/5dQNMEfcaXdy0BoK+SehrWc1fjY4Pv7yVxAwOMwNKDOg+qLsA4B6TsfFTsrg0ovZLUpjnPh+d7ZX597kYvKpyVTaozs8DOnzlJAUfoVzAMxDbMyO+psvWFGdlJiYmkxl2zK5T8BM6irzDKwq+GVQZwFn1QWAQFv/EbTNfVVni2YEaq1KEZyvEt8oIu6ADvM2Q1YOVcraoKXcNFzwgyPyM0pSVFfwheNraW6W2rkZGFTwODg1qvAWLR/GDnaPygV/BjPLJ1peXB+cxClqmrPyUpKF1Rq65rlyuvfoSBSSbZHqmJDPzAzIzTT2wQqRCLrckXL7X2bFBBVpO7dlWKZOx4XnZ+8ygzM8VZP36Bunpa5C6hmqpVuB17uyUPPzl08pfTm64eZ3a11g5WPbit4zPknRLbW6XgrElzcM5+ct33ifvf+99MsbZpRyX3SkDCRChMCmTUCloSQQ1UfKjcZuZP6vD8Ee6/ozCwre8MHocIfDs2cJpiOX4XbmfiNf9pmZLZAVh5e3BwUZNjX+Ylnhox9Sbr/j4QWjaJpMGQEC0RxT1F/F4Ol6ePANueXIefCW0xAqQlTYuePK2ihl38gUPBCCct2FDSPqsbmrnQCmJNylLC2N2XjaE8rt4UvCDmVfP8zV10tHRZX2HPkw8AUQAHoB6LncM0BKEP8oBEISZe6zoN6wCcW6Q1STiCBVkPBmg89WpADHorDBj5iwRExn6MkRZUN68hs9nToa1HW7bdqn81m+9Ta6/4Qbjg7isDEhgjS5KWgNB3yT09ajmf27Hh0cGFoiVH+4rgRiAAngwsOCHg8wLCxM6wzst5dwevMTHQOdkbHRaB8mx5ZUjBj3Co3hLjDeQlDMXIAsapwoTQAcXr3H+xwUJ20Vc1hdbCwgbBz+kHcIFfl33mbrf4cJgX2FL6Fw+xyCIwEKQ498VHKhuuYOw0LKy+EoK2iqlvb3DbmFGmHB7MG96wYMDJA+rQ6sHVyJOE9DqMjszK+OT4yYo8Ej6CBC2vDQFW8InTgIhoGpq89LYUCtV1ZXqTh0kwEd5wcy30nLVOgOuXJSm1jm55sYKueaqrZq39TIxOSfTs+e0zPwyPcqZuqmtrZee7vVaDjVatrPGF6/3QwP903Jg75BcurNN+jY2qiBckmNHx+Tws8NSXVUpm7Y0SUcX5Vdt/JA3yARUOSshTZKr6JXypfWaJt83W5L5wpDc85kH5M/+6DOyd89Ji8fPmmSABjqvYFtk+k+7SAS6uScOCHEeXAs36tU8JGaEOPFFnt0uq1tc1h6cB/W5/Ix7KPyh0VZor7Qlf9OLM2bqbGWHQI4v/TvApT3SjnkjzF8jdzOAyNup11+0PSfXPV1rAvwmZuo++U6dW9hqKHq0XcsTq5vmDF/q0+zVhXxanuxRSQ3kW93JG58uYVU00i4ov7Y6a0/qpHwWWIHScqqr5eb2BgMcKPINeT8rl5GxQevrLc2t1tfghXIl37HiSf+hPAE/XJSKn1jFQeE/my9W2KL8cWerGj+UNf0cN3jBPcKSF8yk2X/2tPaDafnJN/6U/NiPvcHqB7fIb+hrdHHRGgj6JqGvVzW/2I7PgMGsisEHnVtqYzAK4IFQZ9bLW1519ayIzMrI8KycPqWzPqlS/wgJ3/MnvuHhYftUBnfLsKrEAMiASZyUB2+OFIr+NhlxM4MOsBM66RogSBThwgx/Pmj6rb288WSvMeeqFbyk/rX0zX25CjBouVA0vgXA4ehqu7xufV+f1NbXybgO3ENDw8a3v80CAMuuAGUGVo1ufsHPg7Bd4Dy6Xz550NzCQedJGRg8q/78jhPu4mloYIVKQaIKJzsArmHsALbx7is/+WodyLW8G5tn5YZbKuWaa7aoXOuVsfFZmZjqV/AxDRdalogu7mGq0XxslKamBn0K8ANI1X/jNQR+uQqqoux/Zkj6z0wp6KmVdevqbRXHhTY88h0rPuegdat1V1mpAqiiVtPPS1mpR+NaZ/EBOjWEsjEmp848LX/2x3fJ+/72aeXFv+dGeg5m/LBvelbFeQkwhJ0BJv0LAGWMm7/EbOHQUh07Twd/rkL4obJuqVD057iDxlf6aOPppyjS9qNPqhMWf4TDD4p2cT7lZ8hWxkGcy0Yl2HBe3B/hzIPa2TYW/s2np8+DgTmC+E/in7rHXsM5PtInd488o7BiJRJgTz82kK1tDTcDQJp/4qvO10t7W5e9zeVvDDo4oZwgeIDfc+f8Oox167q0/+Q1zz6GAHrom6wC0Y9ZTc6uAkUdoKJ8AFl+6JyLFHNqrpLmjjntfyNy5EBR+1GL3apNeIj4o/9jR79jrDl37ozccP118jv/5/fNP3UUaaHW6OKjNRD0TUZfz+q+0CAA+OBwMwMRgwYAKJa+4TcGaAa0QnFWjh/fI5/73Jd04KyyN0bYLmLAY+ZHGgGeYvDFTFhuSeZcACtMDIrEjRvpM5NjAI1BcaWi3FLgw2AZ/EGcHfCPsPoKk0kL+/fwpUVVGj5L8AVgWr9+vWzevEmam5oVoCxYOaDgjyV9ZrQ+E022CzR/ccYEgenbXf42DMVL+QEEOzs77ZMUQ0MDGteIuiuYUcFeq2VVV8/nQXjF3cGOAyBWw1RfAmRyzworQEVpap6Tm26pkquu2ajxd+oMnFujB3TGznfDtHwtN4v2enFPd5+dMSrTOBZLbLHBK5mlZKLu2T7RJwUuk+MFeezhsyoYy+Sy3R1SWUVdlGTo3JTyV24AiO3A+sZa5aNVcgqC7DzLUo0sLfZpOs1SoTwAYmyVSc2lpQE5euLL8o63PyTv++unpKG+Rq1JT/1onZgwsnZBGdI2/LMK8Iq9mROiri2cPflvtAdq1+JC8afxmXBV5fXjacQWS6QHxZYK7Z34AODUMWb80L5ob6z+kY63SdqPAyp0q69khSLAELoBWbPLgqAkB1EFNM4kP/Dm4ReMx2VKwpo3VZQC+bOwFhH16GnQCgDSEStxBtHmlrcFNX4AEK+60+ZsC0zJ+EQpBuIW8utu6Zb27lm57x5th1V13lbVLwCQ7THKlFWlrr4ZydWekz2PL8rsZIOdHYI/+g2THfok4IT+Tv+nPq2OEv4sf0r0Ze/PACA115TLll0TGtOIfPZj5Rpvk9Q3+BZYgB7iiFUhtsxndew4+twRnXAdk+07dsgf/MGfyOWX77aytbwnao0uPloDQd9kdDFUd3YwCADEYAIxa8PMQBO8MpAwiC3JnM4OJ2XPnmfkIx++TwVvs7S2tOqgs91A0Llz/TI8PGLxs/XFQNjYqIJSBzcGvEgXM4KHw5Isk584ccLuEYlBEYECXy6cuCSOj61yVqbe4kVQwQ8DLq8tY49AIn4EYHXez26QD17nbWpuMsCDmfB8pZvBFDN5m2c7o7Ag01Mzdh8PZwz4phcDK+n4qo4DJ8yAHgQkgIsycgEp0tDYIB3tbRpmQYZGBhVATWkYBm4vC7a92Kpi0F7QeG3bRMP6K/mAnwX1i16UxpYFueXWarn6mg3qp1WGRidlYnJYChxqNkGiDGlYzlv1dK3TdFu1nNjOU57UTYd8A0Do1KLJf8pfBbILZQRbmRw9Mi57nx6WHbvapKOrTsvKZ+Mz0/C0ZK/s53KAAhc8bHsuLTarWqeil7rAHqUJqFoonJOJmUfl8LPT8rbf/JI88uBRFWDkO8AJaacCyYGKC0ZWBmu0nrnrhXoFFPs2JLfrwT68O7CNtomd/QFyNB5AFPFFnOik56uQdQZwoAA+5BEeaEO4kSbXQLAdRr3hThvxNJ1f58NXR2mf6LRdlNvxDIiBR4CKJWlEWNqtk8ajYYrUmf5ZieB5hR+lsFJl+VUV21jukzxQBzzjTiDNuwIVKwPKXvnGv/FXJE3Nk/JHvvDPIXe2a+/49g7p3TQrH/jrKRk8O69lUik5BYv0F/oTir7EN+w61y3IS149KG1dC7LvyZJ85O/KZXJM+2od91lxBUOdjS30c8JFnaDgAx0/1A19vLoqbzySfs/GYfn0hxSVlRqkta3BytJ59S12iHGFCRBhjh87KieOP2dl0dPdLb/yK78m3/4d32l1AkW6a3Tx0RoI+iaki6HKGRAQ8AxQmJmJMWPDzIAVxGBlW2AVKjTkrHz2ni/Jww8dVvDTJZs3b9HZ1mU60I3JXXfdZbM+BlLOo/CqN0CmWwekHTozY5WIuAA4qcDws0UM2GxFsPXEpyVYMbILA5UnBGKjCkS2jyg2lufhhwEVwdXa1ipVlTkTggiCGKwZIKsUCFXrAG5CUfPFbJf0XUih/LwOYAQANDYOABpLzjTxEUxAjrKnPzOz3Ofjq1XUH4o8kFZXd7s0KMhhBjw2oSBQS4rVIG51rlPggzBC4PJxSdMBQfMLMocgLvH6OjNu8sTbXvPykpfXyBVXrFc/jdI/OCLT85wf8ov19F/LTGflleXS3dkp3VreFZXww0oGNaY/jnjUlAhB1YOwM3G7pLZaXuNjBXnswQGNW2THZe0Kgmolz8dR1b2yolr9cBZEBaz+lhZrZXGhTd3qraz5qr8BIE2BNDU1LeMpBUF75JFHH5V3/OF+eerxES0HvheFK3HAK4LJQQJbH2wZtra2G1BEKFK2sYXCqg2H0RfJP2lofqLsg7Ajv9QzwpS6pywQrsSN0MaPn91xUAsoc1BUq2B1zt5ypN5pCxRhvsZf76aNklbwTDoQPLhbrPokq3qaJ29fVhn4NF6cwuBx8AwAJqzlS/sC7ZS4CeSagxR+cKMNQERv9krmX4kSppw9jINKQGEZq0Rq52nRpwFQrPyonfFcLus39MirXtMmtQ3z8sH3zGgfHNVyXDJgSFyULWMEqy/o9GePa0Hae2ZUTcmex+fk2GHtl/U5W1llpY3PgTAuBAgyPrR8qCfKF3vqiX5bKCxJQ1NRdl4zKk89OiXP7a+R7p4WS9/L1MuJeIgb0ETbn1uYkJPHh3TsOKt5KtgK1Bvf9DPyxje+2cJY2Wg41BpdfLQGgr5J6WKodlZfGKQY1BioQqgzyEA8+6A+I/v2f1nuuededauVrs4Nsnv3VQpwuiz83XffbQLrsssuk76+PjsDtHfPHvvS9SXbLpFLL71UwzF7XbIBqq6h3t5KcUHhgyKAjLs+mIHba8bKD6CI1RgfPFkh4lJGv5WXsMQJ7yzDsxLFxWo2S7VL5sptBptTMGLfStIBEPBBHCG0AF6ky5YXApAVgDEtk7mZOTs0Ch/Gg22J+SAMUXf19bw+3GXbDawcFRZmpbqGgb3OXn1nK4zVHW7eJc2CCgtPn1UuzPM6gM+qAGAVoCAtbQW5/Y5aBZXrFYDVKvgZkvnilIMHrY5yW91ZlFyFKPhpk76eNgWGLnidJ34Z5DkZZFJT84xZAyugYQXISQWiKQAFWwkip05MGxjadUWH1b+KGS0/BS7Cpxw4t1UlxfkmWVpsVHsFPxrOVx5oJ6SDOWf5GJt8XAZHHpGTJ+fk7959XO7/wqgKOAcn+IVfZu+xfcqKD3VIuVidqUCkXQLOMceVCIBgW9EgTROEkceVgo26IRxgnK1B2gnAlfjxy5t3nP+iTkmDtACmVn4oja6iskL4HAmCOYAN8ToQcopn7yMAen9OAVCEcb/BZnZrzP0qX9QxHoMBlE0OIh3Aka/mQJFn0rWw+hx+LKj+Abx95c37jq04AtpU4cfePNT0l5YqZdPmdfKt390slQrE73zfggwODWiZzVidUTcADgIBiBobG6xcWPVkFYs4qTfunBofH5SJ8aKF4cJP8sfECnevf1/lJT4AEHbERX0VCzr25JZk845pKZZG5Yt3lUtba5O6+2otRD5RlC/Rbd1VkKtvnZSDz5TLpz+4JBPT/bKgfZY3Iv/z614vP//z/9PCWdkoD2t0cdIaCPo6EwMJb+rQsaJzfq3o6131CAC2ouCDlQvYYbCwrQsbXEVOK6D5+Cc+JEPD/dLb2ytbt+7UWV6XPProwzpbP5cMlMzi/K0WwjMItrQ0KUjo1kG6Qh55+GE72Lh9+w7p6u424MHgWW1p+u2vAAO2KOLtGs7bpFtivh2BP7ZHcHM+/YwGh1sRrMxSUQhWDkUiZLEnPGGXt0A0Lm7BZUsKoDM5MWkgjte7R0Y4DzRqgpcwWeBDWu3trSbAEaITExwAFWlqaZTmlmapreFNOECd54VD0AuaF0ublR/NT3FRQV3ZlMY3LYtL89LRVSYv/9YW2bVrk+YtL2d1NrtQmFQhpmVpggwBWlRgtyTrOptkQ2+r1hWzeGbzxpjpDnZUGGrdAWJMWBj4cSBk7iUXRGY2xYFmr28tSY1K613zyAdY+YDt3IwCoIUGKV9q1PQ58A4oSvybAvxonGUlmZ0/JiMTj8j0zJiWTVEOHZxUEHRG9j05bWeLWClrbW3TOmmx1R4HAHwA098sorzQASzhRvucVsBLuVPfIdRpXyjySD1F+4i6gjBjr96tHfDhWdocwAdgSztICVAFAGO7h60ZgAPlThl56RIfdvqv9sSvttp2s0Ao/ARoIlyECYJnyAGEX42Acg1w6p55Xk4P8KP/thJm9vhQ/hIAZH8JQCI4fdfKSvOEV/zDGxMPPBCvHcDXOt60pUde/doWA9R3vn9Rhgb7ZWpa25+GhdABP/QxtpgB+by1RZkCmAE1JLKkbXRickRGh2fMP+7Z+vE+Pm9jbJzlwYwOPxQLH1str5wT7QJqxxYm7c3rBt37/4SqGW1DlXLzHSW55paiHNyTl4+8t2DbxcXinK0c//CPvE7++3///yxeiPBrdHHSGgj6GtHAwDm5886PymfvuVsGdCCc0oGQQdZWHebn1IeKA5U8rFTwejQHWCFmoizN04nY3mhpadVZZqdsv3S77Lr8ctmwfoNcddXVNvv4l9DXq/pJF4GD8OcgNHd/cO6GmRkCBsFz7NhRueuuj6nwnpCrr9kpl112hRzcP6Kg6E4rJ0DRlVdeaf4ffvghefzxJxTobJfLdu2yN6wmtYwffuQhOXP6rGzZuk36etfLZbsvt1mvfX5jZka61/XYYMf3qHgLCwEVB40RVAGCIAZcQBB8MygzgLLqw+WMMaOEbwZXBmL44owJs3rsqEPiZXUGQMIAPaRtof9cv7WJCW0PgBvSwV8MnAzaPeu6bWttYnxM5gtz0tSsQEuBT31Dncatg7VWI9tdBuAKgJ8Ze2NsbpYL9HjrbUpKZWxrKfgpLUhb25K87BVtsmPnFpmZq5azQ2esnCtVAJv8IUIFF1W5ovR118mmXp0VV5Vp2ESwmnhDWCuPatT5uIpCAAmrAslKj7mjHOyIKGKzZ4Sj+yEOVoRQCNmF+XKZmclLqcgBWBV+oDEFOsqVCVXbGlN/bIXxvbG5hZMyMbVfBVC/vbE2rfmdXyjJ4w9Nyof/fkxqq1tlnZYddYUQY9UOoWarO4kAxB6inqnbWLlxYOJvG1IftAvqB3faBUQcAX5pA5BdtVCMrS/ACe2HD3PWWB4BLtQt/Z324p+noBwITfm5u9e/l7ev7qRkdWAgyAESKvWnCrNpEc51b4MAZQckBmRwID7cUQmg8TS0lgBjauXW1JtT8OgTlkTnT3UDTKpIhy0vW/004AZf9IEl6V3fJa/6nk5pbBb5+D+WZODcGZmcSr5RZnn3NCjjACwAWPoV5c2qK3VG3o1Bpdlk25h6RnmZeNngN1ZV6Z/UrV0CqvwsaJ8qFNjypC4cfAUfhLe+OjSk/R+AVilt7U1y88sq5MaXzcmJI9Xyob/RMWV4RNuep/361/+4/OzP/rxyBMDy8lmji5PWQNBXkU6fPiUPPPBleezRR2T//n02sExOT8mJE8et87A/zuFYG/uTTmvFnwxwyBPrKxiUGHsYcawD0ZlV8XYQrna4ldmrmumsTY1NsnXrJXLlVVfJVVdfI7fcfJttDX0l+npUfwwsdoZFQRBCiO0wngEZZJoVlIaGnLR1zOjsbExmpirl7OkaefrpZ+Vzn7vHtp44/MgKEudnCMcS+LZt22Tz5s0qqGblmWf2KAh6WHp6umTjhs1aHhvl4MEDduYHwcQg2t3dIxs3blRzvQ2Qo2PjsqCggYERIcbs0QZaBI7WE7wiDENIUp+c32BgDiCUBXL4oYwJZ+c9tPYwM6gCggFjKPJOWjFgE448suVH+tM6O+YyQVaCmpr4jhegivrzFQcXNGx1zcns3Iy2jWk7RzQzO65uI+pPy3VpURRDy+13tMrOXRtlajZnKz+zc5MGfrjF2eIsW5SqykXp7c7JlvUNUlebU4CFBKOp0l4SoIOy1uighnbrwAY37Fj5Ud1WgCoVKDkIWvanAoetwmIB4AMAyqtfnaUrwAH4+EqPC1MDPoAl9V8qTcjM/DEFPKdkXEHr2PiMAlqtJy274uKSnDg2L5/44JicfE6kob7WtiQNkKrgQ3hSd5Qx5YaZfhTljj8UdUSdUE+AHvxCIcyijtatW2fnzmhT1k4szgUFQQBZVojMu7UFVjAITzg/05QVjm628tdAmNHDDGGG4FWfLO7gO6twMA0gi8HqyMkPQnMmCf49DWjZrF61tD2YpgFDzlcShzpYjPizeuGBuiGOpK6oWhzUL9t0tuqT8Im+sKDtsKVFvuU7euWSXZXyiX/knqgzWtZjVk6QlxFva/lLEsaYEu2efks/YyKEO3UIETf1hh4rPlDkkfqhjxFvAFb6OPWLF3iONAlDXIxLAZwIyzPtsrW1UW54aaXcdMesDJyqkQ/+FRNdXkaYkPa2dvmpn/6v8rrXvd7iWVF+a3TR0RoI+n8ghOGHP/xB+chHPiQH9u+1e2koTDooX9mOgmWA4YGixs46BvY6WriNklrwbH5tAHENe2oIIzpCCBGS/BtZB9NwrHAwIMxx5kM7cKt2xuuuu0Fe+cpXyUtfeocJ+/PR16sJMLjYikwyu2YAQnBwszMzuiUZl4amUeHy35mpOhkfrbXBiIHo7Fk/uEre+Vp0sw6IzMDYTqAMifczn/mMxsuqR4umltxEq+CqRwVX77peBQQtLoRtIJw1IEWdmjCjLLUM2U7yV8hRDOI+i4Y/zNxfk9NBk9UkznowuMbKAO0AQsjCswMhH1gBQGOjoybESRM/xEuYdcpbowKdWc4eKcjp7m5X1aH55KJAto2ofJ9Rs/qzoGUH4KEM7b6gmXGdUZ8z8FNWPqteF7UtlMltL2mRS3f0yaQCjjODAzJv5y606cS2F5+4yC3Kuq4y2bahVhprq6wcADsmdg0HISCThmktMdHND4BPnw3o8Lo6wot+gFBB+ZaXb2FxH1SZ1muVAvpqTZ9zH+5WbitKbnYAxHmfOZkr8EFXDrpOyPDIpCoFKPMKaBSfTE0vyZnjOhE5XibHjhTl1PExqzNWDqiTEEQhjFwYL5hA5ToBzAAe2hQ69URZ4/9C/YNvqnHeDHfeMmSb1M5faVgPQ9mxjUn78DuLKCtnwfmgzTtfboeOWp1kxKdsmxnw6/HHc6qy9m5G9/TIN+0M0GtlAVBaTjfhQ61su1MfDNyoX/wwCTBH86vh9Y++Rji/V8nz4/GV2UTNLiHVNI031bkLqKqqVm572Xq5+eU18rmPi+zfc06BrL/BRTjKCcUz/QEz8TK2UbbRv6hXgBBx02ctPwlhR5ioQwg+UBEfFH0SCvATExTs8QcP6LQRzu4B6Hlj7JY7WAmalROHa+VDfyMyMjyo/XBC+2+f/OIv/pJ8z/e8xngmLDxk+Vuji4fWQNC/gO6//z75wAf+Qe6665MyOsLBS59VQAwcFdbY08HHf30wYeBwSoo96Ry2LKvjmi0lq+KZ4BaHKnw7AArCTp/UwZJzY+LucSZsqKCYs9nf+r718m3f9mr5gR/4QdtCy9LXoxnAI4ME22FHjhxZPqzIgAZVVFIWbE9My8REUYV2zCYBJAgBpzATH9tUnO955JFHZN++/Qb8ahT4dHV3SbPOPrnFGX82uJf7oMdMdV5B0MTkhPBFdtJnwKfMWMZfLOmsXs3ZNDmDBHCijBFwzDxRnE8CaAGIuMsEUIA/gA+DKICPT3Bw7oettwBHIYwZMAFY9XVsgXVKW0ezCnKNz4SBokFNED4QtrzazKv1gB8uQ5yZm5RCaVRm57i5dkS5LCnQK5PrbmyRSy7pkompJTk9MKxAYsZWfeCPM0QowE9Xe0l2bM5LcyMrP0n7CmCjZnSaia/ihFndzB5AnyjMppRfA0CAHwAAZ33KZW62UgFeTsuUt7vwg0DCPYQF/cSFF/mZX+hXpW1gck7ODYwpwJmQwwcW5dghkbFh2gPhWRFAaLowpowoF8rb68XP8GCPUEPIoVP2CL0QopS/t7H0XhoUcdBWAawQq3S4s1pkWz4aPkDQMmn5sIVn55kMSDh5Hj2f9HXSpHzhGzsLaGUPeb+MbS54+0oq9WdBXQfsaJ5o6yRhZ3ZIw/+Xf5ZTVe/GDx0Few1jcSofzjfljBm+yYPWF20Ks7oDzv3tL+8zgDZeBJClnOy+uk9e9ZpG2fdEmTxw76iMjJ5J4nMAFOAHhTlAC3VCXaEDfmLCkT3jhT/840adE556ww093tCLtKyva75Y5eG8FiAYv4SnzglPnCjaE+2GrdiOrka57VtFrr1lXg4+XSsf+fslDduvbXvKPp3xa7/2m3LrbbdZ3KQFhb5GFxetgaAXQczynnjiUbnzYx+V++77ogwPD0lOhRwdxIYSQEvS2BGWkL+94oOH6QwqyYBiDyo46GyxzaIWBqBiym02GidOHreNQhbcCGNixh3/9phYpt58MIwZmw8WKvA6u+RbvuWV8kM/9KO2fWZ+8fg1JnhiBe3Tn/60CsZZ2bxls71WzIAJAMEdYgDjQ58AHJ9h+qwuBj9WO7Ls++rSvA6WDdLEIUoFENXVrKQwKHJI2Q8+s+rEFhKH0wEl9vaKll5Ry4jDyxa/1ZEDMO6MiVUr4sKOdpCCID8HxPkdrTU7d+TbXAy0fN2aT3JML684tbW3S5uCs6npKVsZ4tMVLa1N0tikg3ttPlnJYGvNZ8lkER4Aa2yvzSrAmp2dlsLikPJ8StWYlWOuak6uvrZJNm1p01n2opwZGLUVQi4fZMWnQlVlpYKfqkVpbyvIpZsqpKuVD7vSlilzwADtR3VaE/aqWxHTdhPdWpo94z8BO+isACXAhxWh+YUKmZ3mdXMOo+fUD8KeCxtZ+bFOksRVLovCFuSILBTHrR3MzC7IqdNDsu+ZCTm0tyRDZ3Myr0CqosI/g1LOFQUaOoQVRL3QLhCkCDvaA9tWbBE/+OCDdr4DgYp9hIEIAyDdtWuXmWmbQdE/vN25cOdwMW8yAaae1380T/5moMdv40CSTwc/7gYYDTd3h9A9PuJ9vqI9Ki/Z8UO1sPdnt8NMvPasfg2cY62EaRmgqSXxQfAFK8YP8eKs4Smq2AbDD/aselsZqh065WMrSZY4PHhe5uYXFTw0y3d//zrtHxXykffOyLnBE+ZGOOppNfgJFfEu95sEhGIXq0KkB7/4z4IXVLZs4y1Q+GccYHwHAOEv0o/+HOlDTFgAvbS77p5Guf1VRdl9XUEeu69WPv2hgoxP9Kuvktx00632EdUtW7ZqnGm6oa/RxUVrIOgCRIN///v/Xv7qr94le5552joVM/ykP9v5Hu1DPrBQhPqfdjSK1Gd4MdNjcPHtFNc1EMmovQ+q5hbxWPjwggXx+jNplikTlqb1qUgPk5oTv3g2UGXBmZ2ZZxOA2BE8BPyOHTvlDW94k/yH//CD1uG/lk0iBoa9+56Q3/+DX5Mzp8dl146r5JZbbzOhxeCGgEEZeFHBz6oNtytTbnwoFYBAPgAGNttUSqI18npxIDUzO2cgylfcHMRS9pSFHVJXgOPnrfw8EGnihnAhPYgy4mwCX1jnQ6SAg3kFXFySWFtTZ20Fv6z8UJQMpgCnOPtDmi1trSY8TBgrAOJ7YbV11Xabc1MjtzrXWFw1tfU6KPO6uGeIVamFBf9I5jy8Lo1IqfyUlsuAttlJqanR+tyVl5b2nAyPFlXITKrwAQyQX6//ivKS5Ks5lzEvWzcuyfpuBRIGVkgDMKMelRzIqF1SmLQKaxq0P+XH/bnuK0Ap8GEViFWfGQUrczOsonAeyN3trTGLW/sQ+VI7u8RRpqRQHLE8En50YlL2PN0ve56YksnxcpmfrpfCXL365e4lF0zZtoqZuuLsD0KSPnzw4EE7r3PDDTfIHXfcIV/60pfkySeftPYECAqKvkt46o9zZXzGhFesiTfiRrd2SPmrAPVvbXn5PJ+8PCPuEIgulF048yaYP+PX/UCeLU8Xs4MbzMn4YW5uzzNuqX93sxhJm4pXN9o//mn7noqm557URHitQ1Z3zMV55YEJgBn4x1ENzqf74ZV+xhfPB/2MFR8HJPghXTAjk5BbXrZOrrslL3f+w4Ic2H9CeV+w/hSKvpIFQVE2qOhT1G8ceobwg4IiTNYOIiz+jV/1A2tMBgcHh20VGsI/6V4IBMV1FVW5Gtm0rV6+5Xtmpb2rTD79Tzl54sF5mZ7ql5q6Wh1Hf0h+5md+ziYwxBfk5bFGFxv9mwFB0cBfiLJ+LuSft7je9a53yHve8257W4dZuPpWRUfEpH/JmADRcTASF+4MOBavBqHj0dEoYVcWWgdTtbeZEgGJJeGFZ0jNVi34V40xyHXCYs+//hgxi2IAIm3lx5kxF36NPwY9ffDZncdNfD4oA4Y4ULggG9ZvlDe+6aflh/7Tj9hqhvHwNSB4Gp8Ylnf95e/Jn/7xOzWfeamrbZCt2y6RnTt36Yxqs6xf32cDH8KfN0gALAgyto78wLHP4pgV1tf5G0D4ZdBiEGZ53rccySv2MzKjcfDqeLHAVoafN/BX5P0+HRMYWmYcrGVlh7ewYnDkQHSVAjQ/6+FL7tSBfwuKL8ZXKqCalxkFOJMqbCfGJrRM83Y+icPXvPrPNiXghwPPfCG8salO81irYKhWQQpvynGQl4+wOlijzhHA5H2xqDPS3Bkplp3SdEa1judl0+YKaesokzPnCnL67IwsFLnU0NsGZ35QfHW9qXletmxckC3rND8ANgMlqTIw4w1zWYdslcieaUOYVTgAgEwRxhVf8WfVZ35OZ+rJWSBWfJZKACEVZoCeSK9My39xTNWMClOdvWtejxwZks988rQcOjBlIDOfa5W5qXqtO7aVNP2kXdJuvI9x1itvoBnz4cOHDfwgtGgTO3fulFe/+tV2HcMXvvCF5Tbhh+tdmAJOEbAILtoQRHvAzdsM246sRLJK5Qdxg6zvPo/In9vjjgLwBPhJlYMHVPiNbpcCn9TsgAezjx/unvrjhzEo4mNlOt7OYizyPu/9Psw2szNWNQ6N39zVDUuczSWx97M/bmm/6m/5lmy1hz/S0ajIjNa1g0deh9+8rVO+8/va5diRBfn0h/sV8LKq4is2AT7QswAIRXrkj/rAD6+/By3nU+tomS/VI76wIzx8EAdEHWN39OhR246nT2f5YPIVvGBPe2G1mLGiRsPuurJWXvE9E7K4UC0ffE+lnDg2qaB7WPp6++Tn/uv/kO/67tfoJMdXt4KClzW6uOibZiWIbJ6vEYY9A+C73/0X8pb//b/UjhtbAQHasfizAcE7Gl0/Bi4f1NQtilCN9p0o9YeVDinLghehwQDodqz6+IoFRBi+pL2woPHrTF3HYenoqZB1GyqkuzcnTa3claEdt47X5HVg0H61WNR4bKARFTg6iI8vycjQopw8VpSTRwsycGZR5md9QKzOK6/JmEx+mLnBN+HRyR3+yC/Lwx0dHfLmN/+s/ORPvtkGgX/tJgIPM7Nj8vG7/0Le8Wd/LkcOsOXE5XJ+d1JbW7vd+cOZmZ6ebjvn09XVqSXJHUsTqkYNsLKiYrM1FVa5Si6s65QNGzapcOxRUFUn3MszODAgp8+ctFfNOfNjb/HYIF2SotaTbbVxHkbryAZFtlyqmZ2mM9TsYI2Ke114g4rtJr5vxmyxVPKPwTpoytk5IL5dVlQQVpVntlkhuWoAjn9PqrGRz3zUq72CKw1ToyAor4DKQZALwEKRt6AGRWtZZhfOaOGNS8+6OdmwcUmGRhdk/8EFmZ2hjlmtZKuCtqrQpHJJGhrnZeP6ebl0k0hjDSs1xErDYKBGp32q+O/9kQAAvhFJREFUDqgxrmjDqltbtlbi7ok/Az/25leF5r3SV31mq6SwAOjRdqNuqEUFPbYKxEFnDUMsi0ts4U1oWAVqVXkZG5+T+790Rr54NxflLUpXT7N2hQ6Znaj1NkoymWaIQENQ8XYWdXDgwAHZu3evnemgfqg7+h0XSrICBHh59NFHDfRwtQKrcrjH6g6EznMownAxJtuwPFMCL9QTbCww3cuI8sIK+xgvXLh7/4vxA7cIC8HHagWvPo4kz0yGtOzizA1pRnwAHrbp4JkwxrTx4byQEvXJs60QYwFZ3O7dxjh1U5vl8PDp/j0OyHhXhcCP1W7zDK/6By+cL6PcX/HtfbJ1R7n847t5Y/a0huMMT3LVRKKou1h9MV7hQZkiL7gDgAJYeF49j5jR4Yd2Edtjqwk/1Cv+AEJ8VuPQoUM2/hO/9VUNi85zpAVwZuWQw/rNzfVyw0sr5NZvmZGTz9XLh/66XIYG+T7ZrNx40832yQy/oHVlvWbNa3Tx0L85EER2orFlzdDqrIbbl798n/zqW35JHn/iMZvFY4ubDQA8aTiLSxu1HyZlhkLnTOJQA28e2X66mn02xLOHJz7C24CE95KCrnl1K1+Unr4y2XlllVxyeaV0rUNoqDAbWJTTJ0oKZEoyOrQkE6MlmZlelL5NFbLp0gq577PjKsyLKtTKpL6+TBqby6W5rUI6uyuld0O19G6slvbOagNWM9Mleez+eXngczNy+jjAy0ERgxn5gX9mcuQVHr3Tc35lwbbJfv3Xf1Ne/vJXmNu/FsHD5PSQ/NOd/1f+/h/+QgqzzTrI5xTUTcvo8ILYnW4qU1iV4xJC7kri9XgAA9/l4r4cQMTE1Lid15qeHDfAAwDhcjMGPVYKerrXybZt2xVMddnByskpzuZMWr0UFtgqm7b7guCHt744UA0IYdXHbn9WYOX3A7Ea5F+PR/AwWDKYc7Ee53qmZyZsQCwWK2yw7+8/I7y1VZOvspUNvlDNyhJbapQ34DOvdggKVoFylkbO7hdiC5ZVJWXK/BUVOBRKR2Wx7Ji0ts8qyBtVIKXg6lRR9hwok8J8tQIe6hQQh87X7UvS1zcjuy5ZkK4WBzDeFBHU1DeK9q68WAPFD62WNPEDudn9qB2rO6VyzVdOyyynZaygqsRhZ7YCyRO6+ic8AEjDl5YKKrantY3PSrmW2awC3b3PDMnnP3NOjh2ZkbaOKmlpbpf5qXbPh7Jl/Usp+g9Ckm0qdFZ8nn76adtSRGh5WXo7ZebOQfuXvexlJjgBQIQHQBM2QFDEi2Ibh/M93M3FVhorPkny6s/1FyJ4BYz4W22YAQkIdF/RgD8fO9DdL3oQvJCO58H7Y7ry47qv6PDsAj9WUlh9sVVMzTc3MVt8SZwWl/7qYK/9iHQ9TWrczDySrtkmwCbYMnv3h0rPA9mPxUe+OBDNGbpIzfhV3pkYVFfXKUjvlsuubNC+KXL2VE7zMas+Pc4oF8LEc1pW3v68j/kbWvRnygAAFKt1EDr9HHBDPGG/miI8q36+wjdvfmkz1Ds67pZfTZN0OItEuKpcXsdYtsLmZct2kS99qkHu/cy8jIydsLvdfviH/7NthQUPQVnzGl1c9A0NgmD9Qo0r6xbmrB2Dxuc+/1n5P7/zm/KYDpCs/DCgaImwGGMAxkGNetYwhDOBp0qfdFbLzENnjNrxbfaj0aLTYbLp0pmwZ8cGt96N5XLTy6tk93VcoFcpR59dkv7TS1JbvySPf7lczhyvlOoaFUuALeWFP41CAU+lXLp7QcYmBuXBe2dUiIuoHJaqvK8O1ajKq7ldBUlNbZXcc+eEDjZFaeuskCtvyMvt31on2y+vkyP7C/LR907KnieY+VRovlXSJC2A/FlebXAS5ZmviVfLG37ijfLLv/Kr5oc8fbWJ8hoZPSd/94Ffl89++e+0TKt0sCxKU2tRuDLm9OEqOXVIB04FQ1yQBw8Mkgg5vu3F8nTUDWXKuLmoApdtL26pZaAEEDG4EY6BkvtmNCJ7pt4RjJU5XtN2Acrr8dRdFI6ViUbMih6DIQcr8cfWmR2mVuFQ0rZAHHyyolicsY9/1tW0Wx0C0uzQdE21gaG86tgRP1sMDJqAOs47GE866GPmu2RkyIEq3/s6LfOlvdLRPaoAiA+gHpXB0XJ55kC5zE5qvhSgkDWAEJ+4qKlZlC1bp+XKHQvSqHXNhyqpQvMHslRde4Xq6lnNKlqVpbDDrwshAz8AH1VFbnOerZL5ObYBOZyKUHPws2gAyJVvlTEZmNJ4Z62O5hbYrhqW++8dkD2PTykjS7Jufb1UV3TL3GSLxcHKFW0CRRkjAON8GLP2PXv22Dkf7FG0BxT9i2fuoGEFiPKLrS9AL+WPOfxTvzwj4Hj1eWaGj9L6Vlf04a9EtAs6iwtrn1SE8Hbw4ysd3s7c3oGSh4eCn6AAPpR6mOEVAATRbirsBm1fwWabju1c9UiIJD6PlziCiCfK1RQATP1EXmPLi0ezsvahcWGvfr294CcBQokdK8uQbfHjQ9Mhafitr2+Udb3rpadL608BvUZGjFbO9Et0yiRbl1CUCYq8r34mbAAW7Kh7yhjAS1/GDiI/YYYwU2bkg2//MQZCXgaed8jHcj8byNjBKhD3kZHnzu4q2bhtTv1UyqG9OTl1YkAmJoZkx/Yd8su//GvyUgXe2TSjfNfo4qRvCBAEi8sdNTEH2+drYC+UJfwfO35U3vK/f0k+8uF/so5gB/u0IxLOQIz50w6vBo+dgU1NdHp9InaEK8lYmKSTBi8MBoCohXnVNb5LLq+QV/37OrlkR408d7BM7r1rXgZP10tr8zqZmNTBd3ZCI/L7ceYRvvCgcaEYROFx+2V52XL5kHzmzgEZHS4pKGLLTsFPvQrQOr5JVC4bttToGFMpH3jPuIyNcGGYDlblizrrZgYt0tImcsV1NfKyVzZLT29e7vrIlHz4vVMKLohDBbKOsQxQlk/NP18LL+hA0NrWJr/9W2+T17zm371g2f5LiXwODp2Rv/6HX5WnD39EJsYWZeAUnCxKa09BNu3SMimWy9E9eTmxPy/jQyy9E45B0QUDA6iDjBodbPMKiLROFUiq3DFAxAV2bHVxky+zP1a6GEytxqhHNdghYEg1TP6U2K2gxI6iMI+JT9XIC3z0dPfauSa2FwHTfA6ipkZnqcof7rxKr1ZWngj3+oZ6FRhc7Fets00/mJlPVop49bhS63CpbFCGxp9RvNIv23eUS3XtIc1Hmew9pOV3TgGQAQitPo2XbbCq6iXpWTcvV18+K+vatT1p/jyPMKptQ/+01eozZoAPWUoATLLiw3YWZ4YWtV0VFiplZi4nC6oWi4AeVn9cYfaDz/QQ4uEiz1lNhi2bcjlxclQeffisPPHwhIwNlaStu0JaVGAtLfTIwiyHnek/Xn7UC/lmWxagy8HVp556ym5OXy0sIfxzvufqq6+2cPRhFH7CX/YZwYlQGx0dtlUfnkn3xRJ+o604IKCfOugBUAf4gRcHLOmqho0rRs5X8ITQxS6e9V+Vgx+IPPPFfoQw/AIAEM7ZfLnKAgaPH3Ju1UwZmwV93CyVND9a/gSI/PAHQCUIMeCXSYCtBKlO+7I2ZGMFq3xaz0Xn1Y4AaKiqXK2CEr/ck0+9eLkRG8l74lF2XjbuTpb5lhcvQfAJmDiD5WXsq2zkG/CKf8qDZ9pKnBeKdFYT/gBQ9DniARBR9ozvzgd8OW/BF2WP31D4Qaff0L9PnTwp/edOyate9e22cg4fpO9+1uhip3+T22GrCTsaMwPKZz5zl/z3n/9ZOXPmjAlM7HW4sNkObZ9nMySNODo/sfr5Ho/fXtHWDkW3ZynYZg5mt6Qz5JK0d4l813+ok9tfWScnnquUO9+rM0LZKN/5Xd8h3/Ztd9ie8WOPPSZvetOb7COgdCxbVWAEUPIOp7O+yhrpXtcsV986J4XSGfnkBydUYIrUNig4avDVn6bmctm6s14Gz4i8/y/HTXDl8wy+rHBUSZ0J13mprB6Wng0iXT28Ci1yqQKrrZfWyd0fnpGPvW/SVh8qc5p/HMm3MsCATj63bt0mb3vbHyzfffHVJNI5N3Ba/vDP/z955uCnbNVsalTZUDcbABXIdfQWZcvuRcnXLsnYYKU891S1nDpYLZOjrD64KKe8OARKfVrdab3xijIfv/RtTK0rAx6L9gq8reBYXgj9lSiTZyubxJwE19gTex8gmY2uW7detmzapmA1b7zY4Kne7ftYamAwLig4YyWLrTA/iwAAqrQ3z3jbDKEEoCgsDioAOSqzhWOyfnO5glhuKB6ToyfL5PBzOSlb5MvrgCXqTPOpen1DUS69ZE6u3F6SumoFC0kWnFc4WakAQL56o6AG4KN6oZCzA86zs5UqlFjx8ft9TCWHnl1pHGVanmXz2l/8HpaZmQU5fGRIvvylc7L/6VnlSbRf5KQm1ykL0x0KbP1bZxBtijBcQMiqDa8t8xYXuoMJn92joo9APAMYN23aZJ9MIQ6EI3r4R1HWHGz1V+P9bh/8vFjCL31co1KzC8eo0wA8CEsHQr666LqrEK5pkgF8HMR53CgHMRD5irMpCG/eQOTcGyuRAX48nLdjgAfjWOQ54nFdlfoDtKR8KO8JQ5Yuz0kbxR/BCEveUb6Fjs44qfli8mhugOSEH87TkZZSvlqBfUODARPG2my9BVGGvpUJ0FCwlx+Xzr5hqambtaMAzz7dqEKKVTwvRwheAC+s8pEmdYtOu4mD7qjVRPr4pTyZiOAHAIUd8UWZRt1GvRGV15Hzjz0rt1E3fJ4H3n/yjW+Sl7/85eYvymyNLn66qEFQlrVoUKvteA79fIQ9DZqZ01+/5y/ll375FxVYMJvkzQF1d0/6k3RwVfyxisAf/3R0lkXjjA8dJ9K1QUgbPQeVFwqLcvm1lfIff7xBcvklufeuCe0gRdm+q1lOHG6Q8vkb5K2/+RbZtm2rHeB8+9vfLn/yJ39iwo84UdGBoiPW1TXKlu15ufq2AXnw3iF57sCCNHdUKPBhO6hcWlorZOuOWjnwzKJ86G/4tAJnTfzgLuebGBh8EC1JVV5VzYjs33tW81GS3dfmZMfuGrnp9maZniqTt791VI4fLkl9owo3GxLTgQ+hwV07P/ETb5T//ZbfoNQuWOb/HCKv3MXyx3/8h/LxT31QKqvmFLCV7PXj2Wm2KlhRmJO65kUFfUvSu1Vkx/Vl0tEnMj0hcu5YhfQfrpazR/Iycjan5a1gssjSuMfPliVnPayOAD462ANCqnK8jquCqpJyxieN4YXyk7h5MwxtmaLO0GPbA8XKTmN9sw6adcp/ndZZg531Qaj7KoEOtipMWCWiHcAPgI3zQtZGpSgVCmClfFymZo5JedUp2X3NvPoZkYmpRXl6f6VMj1fZah5tN6fhWfVjFairsyCX7yzIpl6AOsIVrrU+VUN5LlAAn0QpECoUFfgsVGmfqZQ5Vn0Wq1WpECuy6sNZIAU9JdqIFnIZ/UtBTwXbGtwFw50+Y/LUEwPyzOOTMjS4KA1NCtRb6qSs0C3F2RYtSp3Nl6cCkZkzd/MwGdi3b5+cOnXK7CmjIAQUQodDzWyNIcQQghBtnLKm/wTRNhFsfGE/C3zwF/SV2m/0b/1Xz4wJvuUKAHDg43UcQIetFezpb5iz/ZhyTsscCgCD7od7MZNHAANx8IyAZuwC2Pk2jgtk+rPz7wDKBLQ+x6o0ZvTIYQAlmLBVN/iwsQ4f6fiZtmP1nvCHna8QqbuGqVBFPrEIoMAEztIzRd1WaJ02GwACmBBHEOaIl3wCgCjXDZdMSFP7OXnki/Xantu8TLUJODD0fBMO/laDINxIh61Q7Ggv2TRxR0V6lmct90XuF9N8BgCyDxsvqCrwZiWr6Kwaq18F/fBTrWAs+ir1xMoy5wCvv+56+W8//9+sn5OOl1ma/hpdvHTRrwRl2YvO82Io/NFhMH/+85+Tn/qpN9hZAg684uxDhHYqm21rx9Y2a4NW0tk1Qe0gnI1RQayP8eYXfACI6JwciGYZeOfVFfJDP9mk8ZXk794xJHufmJd8LVtQZbJpW5XceHuLnDtZJ4ef3CxvevMbtTOWy2/91m8ZPzETgU/iNh5UVVXlpaOzWa68aU6F/jn56PtGtROWS2tHpTS3+EHovk018sDnFuTTH5qVunreivDZIwMCnZRZY5yHoeNWa5zTM1Nytv+U1NQvyFXXV8mOK/Ky84o6ae+okXf87rjGNycNjTqI85d0ZIAD20ndPd3ytrf9vrzyla9eLuN/CREvAw/3tvzpn/6pPPfcER3AFfTMTMrE2KQUFudVNPtgxSCPsM1Vax5qilLXuCjrt5fk2jtKsv3aMsnXlcnk2JIMniyXk3ur5OS+Wjl7rEpGBstldoYBmRmw8wrPpIsQIWt2y21S5+VaJ9QLAzJ1G2fCrAjsx9sL5bKaqK/QUSYYLT4Xir7Co8CGM0NaBxyMRshz2JutsdpadK87BHydgqX6+ryCmaKqaYVCAzI9d0x6Nw5JUyvfW5uXk6cr5djxKpmf0jwpgIFv7gPK5XgbpyQbNy3Izm2L0q4gRDOk3GX41vxoS7Mc0bg561NQkMMbXrOzOW2PCnoW67Xd1KjicKgrVonsjqwKLb8KPi2haWufOK3AZ9/ec3Jg34ScOlawA7A19WVSm2+SXFmPgjC2vLwYqQPKB+CDgOetLoAPfYv8Z9tVCLMrrrjCtrvoL+G+uv3hD8E4MjIsg4MDBnyiv56XNLiPASuJeAMwRl0GwIn6dfswuzv+Uj+0hXj2fhR8ePyp4KUd0FfJO8R4wJatn0OZ1Tw4SELhf7V5WTcz7ZZnT8NyqBpxkLy1Xba5MKkFvFk50NZ51rEQSjQLSxBf8bFQ6uZlgh06XmzFFtIH3roEwPf0rDeACh+R92xdkG8DQPhdPyeNHafk/s/lpKGmV9s840OaTygbNkAQZYgfdPoZIIiyzKaHexqPAq+qBalp6JfJqTkZOt2u/htt27wqX5D2nhlZv2VaOnsp93kZHy3J2dOML5q1UpWcPZmXhZlW6exstXo6deKEjsWN8su/8ha56aabLR3SzPK6Rhc3fcOcCfpKhJ9oeOGfZ8x33fUpefOb3mDL4bxtA/mqjoZhwFJ/PnAljdf7ip37oVHzwOvTGpm5WafTQYYzPxu2lsvrfrZBdAIgf/XHQ3Jwn4IfTYJBUPul+W9QbLRxW05ueXmzFOYb5VPvz0upoDOpcv+AI0AlOjTpwwsDYm1Ng73tdd3LhnRQH5XH7tcOurlKgRWvzldJR1dePnvnvHz+E/PS2IzArLJXwXfs2GE34375y1+2PPP2A4MiAxZfaq+rrdWZzrwMjZzSjj+rIKhKLrsqL9svq5Pm1rz85e9PyAOfn1NBzIydclShp3+sjlGer37Vd8ifv+NdBqpeTN2sJvLI+Y53v/vdcs899yh/frszV9KPK7+2haUDGnf7mKAABJEOVZMkx0pCrrokLV1F2X1LUV7270py5Q0swZfJ3PSSaDQyeKpCju6rkoNPVMsx1YfPVSrAcgFRUengKBUWvoLD3T+AEPJm339j62yRD2JyESPbEAVlwtsETUUrcYXu7UiFRAAqQJAO9nbHkOq5HG+aJTNJPrGhs8r6ujot6zpbIbJ6r69S4ZGXmrpFqaiaUnA2qumfkvmFQW0P2kYqh7T+RI4crZfBs6yWqT/KTAFQVVWZDuqi4LkoWzbPy5a+ktRqmZBFzyXMUpCuF0scVuZVfmbXrPo0aLuvN/PCQrmaAT45LW9WF2kDzI797aOzZybk6af65eixMTl3dkGG+0XGhghTocKoWdrbujVPyowKXco4+mfoACBWaQKoI9j80DmXVBatHi655BJ7o4v2gNAJIo5sPIAe4uL2bO+zGbK8Jw3neeRt2rdx/Dl7jod0o05RJEl/SEER/TVdFUoVK0GABdy9rCMtuLFt6jq/6Zg2COihrZMXwA/l4W3TBbj1Aw1rvOpzuAXwiW90ocKfARslDlH7pZ++Tel5cH74ZSxUzszO82hP5s/GSVUAXyw8v+RPdcufHzPwSaH7Z7KUz9fL+vUbNY91xkfUVRDPDoL4SHKZtPf2y1OPzEp5qU9q+GCvxgFRDygIOweIvv1FmWA2fvUZPvALCGKSwcQNe9xx4+oMLldlJae8clryjaelc92knY9sbMopUyU5d6ZMjh3Ky8CZapke97cdra6tPZCOH9QHuJ0+fVL73oT82I+9wd4Ig0gn8ro6z2t0cdJFA4KisYYZisb9QnS+cBAdledPfvLj8tM/9UaZnBy3A7OMdNpdrftb/FjgX82EUUt7ti0UDY/CnKZRUiBTksrqRfmeH6yTf/cjTfLIl6blr/5kQMZGFg0AuUeNSqOzKFUxyevbqEDoFQ3SUNcgH39fncxO1alg4xVuX+aGAgjRydg62bx9Qa65fUAe/tKkFBaWdJaSk67unLR25OXuDxfk3ruL0qwAiNUE3sTgTAVnI9hue/jhh20wJU4URAcGCFVX1ypfc9K14Zx09y0pUNNZlIKrzdt0FqUC7//+/0bk1HG+tK6MW9l4/hl0+Cjre/7qb5WP7hVl/pWIfDGQAXze85732CVl3NBsFxdO+0FPyK7x12hNMMSgroO8WSYUyYZeXlHSgXRRrrp1UW5+RUmuuL4knd06KOn4Oamyc3Z+SSYHK2ToVKWcOpiTA4/k5PDTORnUWR5FU1bhgyhpoZMW21QAEwbV2rp6NfthSr7ZVSjMKTCZV8HNKtuCCaNlQcjqEgAoV+6vu6tQ5fV6AA73BfG6PatBgCFAAsKQQbixecm2/Orrc9LUrCCpbkbTGJbhwQmNe1HWbZqVxpaz2nIX5cSpDjl2LCdDCo4XFys0fgCQgtzqco1LhUpnQTaun5W+rpIo/lLhRF/SciW0Ah9AFM2Om5z5cvtisVbzxPYXr72z6sct1WzL5FRgsIXoAnVkZE4OPDss+/cOyLkBFdazIv3Hl2R0gP7m+Wc1km0B2gzlFcrLx0EFZrZXKVvKg3bJmTQqlLZKHQQAoc2gRzzUEUBhaGjQXnXnTb0Q+JC1l0QFZc2UAfXlEyHi9JUNVAqAAuCQrqeN2ZWHSZ89P+mzg6Lg11JUHcDT0NBo9Q2xxQ4wQR8f574rrlbwFWHyTzNMt8pScAMAwh47B0OpnYcLv7xGz7ZvtZURq4cuyC3Xzpuzp+TjaOSVZ/9nrFRvy3Wp+aPuyKflkXoHpCmzxoeXa11dk2zYsNGAbPDj8TpRxnxTrbqmXFo6p2Wgf1imJ7qkod7vZ6Pu8U9Yf3vPv/UWq2W4ESeETr6I0/l3MEYeaVOAMsqWdkS81ANneqgjDl7n8lpuCoJHhxe1H7Faq3kDuOsf5UpahCF98kP7PHPmtJw8ecxWf377t99mbyPCKxT5zOZ3jS5euihA0OoO8mJZyvrLdgoGIu6H+dO3/4n8xlvfYqsjDAYaQv8c8NBZ6N2Rtg1eqttbDgYYENiqa8PGbVH9YQ8A2nhJhfzYzzcp6FmQP3/boLS2Vcpt39IgHV052f/0jDz6wKTMzizZdpj2S1faSUmPiw9vvL1BNm6uk0+8PycjZzu1Yyuw0plaDMTcM7JY1I5XMyvX3j4kO68uymMPTNsbE9t25qWpJS+f+XBRvnDXojQ1VdvKTmtrkwrnMhVKCGbUgik6PnnMlhWCrbOnTnZdVS4T45Py3OEBaW5dkq07qmXLpTWq18mzT5XkT946pgMCqzIM7D44AoKuvfY6+SsFQdzXko33hYiwbHm8853vlHvvvdfi4ZAnH/7kExgMWMy4WEr3A8t+b4vddksaoRK6ULLq3RRnstZtUTB0c1GufsmibLu2JM2d1CGfuPB654sHI/3l8twzlfLMF3NyfG+VTI1rHeQYfBU4zQDENEyBg9Q6w9PWw0Bog6gKMtoVg6IWjdbfrAILXrHmY7U+I6XcclWsLnFQHXDgZwo45FlTW6mCosLueGpsVl2Bi2IirfclmZtiJqx5qJqT1vairN9ckJbWGS3DGU1LB+uxLjl8uE2Onzxl90dV68Bdk1y+WFfLAdEl9V+QtvaCdLSUG3hb5G6q5EJOzkzJEluN1VpW1KkK5EKFguwqfQYE8+Yaqx3qTdvi0OC8HDgwLAcPDcrAuSmZ5O29s0UZ7tfZ9bTXBWWgVWyEjp0/J5ZG9LvU3s3a97QvunACGPp2ICAKYO8rKvj1tocwnJgYs9Uij5m2jdBD0KbP/HhvhxI/AIVkxSf6moEv25LxZwcxxOy6Ax6U94Fwd915c8CTdXdBTB4BhJyLSc/m+epvCHfOw/lHWFMAE8r7LWYHF9GP02e387dR1ax29nIGbuhqx1hCeXLGbkERKyvflAdjnTPpZUQ+KCPPO2btAHixn6QMEn+EJc8o8soqFHzgDm/w0NTYIr3rN9jqJ25Zwh8rKxUVrIQWtI2NyPiIjmG8voqjEnmgvgEvrBpTRgBmLkxldSnKizoDGGFGeV05IEIRnsP1rLQTvqHBr6FgDESnL5Nn2gBx0q7IQ7ZcAgCRDvnl0tMjh5+17dy3/OpvyCte8S2WdhBhsrqVTWJeo4uPvuYg6EIN4sWykQ1/oTDYf/KTn5A3v/kNMjczo4Kc2YMPhIRkBkNIi0Xjss6sgxidgA5MJzdhzCBCSB04ufUUu+tuzcmP/nSjfPYTE/L+vxrTmb1GgRDUWTVC7PKr+T5Og9TVl8vTj03JgT0z1qlqaumUzgOdbtdVNXLNjfXyxU+XZM8jjToDatD0FqW9a17ae+alTfXeTQXpXJeT3g1VMja6YPf+lKnwOvDMrDzw+XkpLjRLda5FBWheRkemZWx4nhpdHiAohyivFWWlmarOMRtq0HIoSKF0Qno2zMslu2qkrSMnfZt0xtpYI3/yG6MK6gpS38ABVS+ngg6mW7Zsk3f95V/LFbuvWBnveYi0AWOf/OQnbfuLQR8hwKAGCKLc49JA32JMv9flZwJ0kOfwIumcJ62vkLwBIo4rlFcuGQjavEuB5JWLsuWKkoGk+mYtHwUWOiGUmaklFfBlMj5QLkOny2VqpFLGzupAOqIAYR7h4fUMwOUNwIICFvhbKmketDw7OmukuYW7c+ZlvjBt8VYwq9T6rq4qU1DMyhDngyoNBDU05qVRVX0DZ7kAVyo8Wvjyu2j7KWoYn+2Xl2kmyme1MDkcWydnTvfJiRNzNhgvKWhhy6VKgVuNAi3ujGrgAs0mUeHHjBoAjnDQOOwsCHWiQnoJwM8qGIM/gkqFQZmf0VCuZXCwIPv2j8iB/QNy9syUTAyXZPicqkH/mr8Lfe+HyNXVfXr1c7STqC/COmBwf2FvT0lY4nCjCynOVVm86tm3X9I27gq/bqaDszLioIAgDrId7AB6/G6oZdCifChHlh5peJ4St0QPnuOZ/gBv4WblqmGJu7m5yV7xj4OytHniRrCzejU8PGIroNa+4dPaewqEMEe+rI1ZXsmH5zn6t4fHHOHczDaufWJHia03/LJVGODHNC8tz0Nip73BbPk1i4SsLtAtr553ykx/LQZ+iIs3SUm2ualN1q9fb2VB2ilxvQVvz87J9isWZHy4XJ59pkmaGpo1Pl8JJx+AFsaKODMZdcU4AaAEwBBvfJ8r0iBs6GyPAqBwIyyEX0Ah4QLYOCjylSfs0AFDkS5+UKTNuPXcc4d1Qjovb/6pn7GtMOJHEQ7K6sFX2K3RxUdf15WgbMNZbb4Qnc8ta0dDpZG++c0/KV+694sqaDis7O50DNx9wNK01BohTGemYzJLVKMKN2ZqNFwPU1Rhx37xy15dJa/94VZ575/PyD13DkkuX9CwdDDtXIoTtB+ZGcHLDP/qG2vl2pvq1HLJgMvZkwvmj9UBBioE5hXX1cncbFFn4iXZuTsvfRvz0qpABBBVXcmAoWmr3xqNl0FmaKokh5+dl5PH5mVxvlY+97FWOfhMye4a8sHYB2JUdPywdze3o8zgobg4p4z3S0fPtKzfnLfD1m2dVbJhS63c9aFZ+Yd3TUpTsw5AxKdlxyDHbP2H/tMPy+/8n/+7HNdqirrkVl8OPvPlbmz4XhbfzgLocO8J9UF4e8VWy9oGZf1fmPfXx51P0tD6cYPFqymocrcXTR5EB1qtIwVGFEVd45K095Wke0NJNm5flJ6ti9KxYUlqGxAkCuC0eGbGRSZHFBwNAYwULC9QyeUKsMtlZlLrsqRIWNX8HCBxSdZvKpNt2wtS27jgoERBZFmZv1nFJY3cycRqkCgwAYSWlaFYcdRBWAV0Ta7GBBcythwAU66zZZmVgiK1uelOGTjbLidOnZOZac5q5CRfpbN9BVZsLdQo0KrXJldXzz0t3haUOdXZZvXCwsb7ACsZbEXlZaFYIf3nZuXZQ6Py7L4ROXZkWgZOFxX4LMq0gkNenWdlC+FKDMu1QLsgwsScJQQal/hRd36mRJW1OX9jD3JgwiqQb4k5EXvahomWbQ1u7sbJ2sSK81zeDuirtE/i98mMrwYQLwqBxrOPAcqL0vJYoBQgxtP1tPEbfIRK+Yqwfo6IlxFYqeBwLu68MYUzvPH5DQQyn2kIgIO+UgWYAQikAMfzF2Anyb/6S+0AP5g9HlsFIiyeVa9gO1bzPjXFZ0rIp2mw7cxhJG/hoFaeLc1nUiakAVm+KRvKUe35szuGlKw+Er6bWwBBG5b7d7gXS1M6wZuwVZSJ4TatL+7N8u1HeGd1DOADUAQIwTeK+vN8+yc4sq+oY4cfwjPhwp6tdb4LBpCJOoSizrBjhQcAhH/CY/a8enyoqHPSIc7jx49pHQ7I933ff5Bf+IX/ZXFQBxFvUDwTV9Z+jS4+uihAULAQjeV8LGXtsv6z9jzT6P/hH/5e/tt/+xl7piG7F01Lf2nQ6mCHXu01eDXTOQlHh2Yrg46s1j6LtDG/JLd+S07+3Q+32Vmesf4+6eyqt+8V+aAGiFEhVZzSOBekOs9Fhj7Akmh7V6VceX2dgpxafeYbX2z/iLS2V9gWWldvldQ3+GAxMlSU0WFWX1RY1lfI/Gy1nDrSKAPHuuT4kToTKnz0c3JyVoUTKyZL1kHj7Qw6JIOBD56UD6+bzyrQmvbPQqh5kTevlM/K3JLxWd9QJm0dldK7KSfr+qqkpS2nYKxGnnigKH/2O2MqtHXA03Jj9gdYpAy/+7tfI+98519amqvrAGIWdufH75T3vve9MjnBNhE8T9kgxWDDa9H45dkFAMoPQvusi7eUZk144Ick/EI3/df6ybaBoGU+UqvzU+ItJeJLwJEWmyatIFbB0PqSdCk4au8tSVvvkjS1lqSaKlRQWyxoW5stUyCks8bpMlttItz4sNZjoVquvqFWwaOWP23JmhyJumDCbMABYaK6CyBvLzltlzUKCPKKlg0EcRanrChFmdOmowPu7Do5cnTOtqXKJW/+7dC1AqFqBdc1tVycySdGPCxnG1iBdF0Hf7Y2K1R4VFTLzFxJTp6clIOHx+TgsxNy/PCCnD22KKPaBjn0r4xaXTtvflif8gbAxsCfJR6tHNUNgernoJhhA37UwbynwgKhPTXNQeBpc8M/M3RbZUj82q8+0Ma5Owk76pk/LVwHVAo2bOVWy5ozRwAr+j1hEHahyANxETc6LAUIcoXA0zJSgeznXVI7Dxt2zhf2tGO2hflOHQIx+h7+yd/g4KDdScYZpiDcUawORdsPO/IQQIh82nfsYJS2o25O2Lt/yiDC+qqX+kvio4zMjxL80L9wA8Qsk8Wt5ZEpG4g0AUDayBiyzC3Kz+uHclKdeOEVvpNw8NDU1Cq9vX3WZpx/3OCF8tQ60jjs7JzWC0RdUR4ARbbNCUNYHwu87ignVnEAUGFPucYz4wXjOM+ciYx4gncUFM9BrDASb6w2si2LOzxRp8QNb6dOnZDTp0/I7be/zC5F5KoGX+FL20TohI98h90aXZx00ZwJeiFa7Z59DjM6nYIB+oMf+Ef5uZ/7aeuMzNAYCKw/J4OY7+Vr5hkMNLgffPY4GEzRiRZF2OturZCf+B+tcni/CrzxG+VNr/8TaW9vsQ73zDNPyzve8Rf2qjedj8Frfl4Fd3FMKqompKpm1rYpOBdSU1cm69bnbCusb0OVztz9kxe81szldszkERqTYzVy6Olm2ftIi90szb0svM1E3niTitkSggNwYHlT3nnLAp3Bn44L6JiYPqfz5UFpbJkxAd7QxNkTOrwCGrYFWLnSgchmgOS9qAOfjkmNLeXS05e3FaY/+rURjU8Fsl3CR1kuWgf/fp0J/dEf/6mVPcQAtX//fnnggQdM8cVuBkfKl3McEAMNAwt8kw/KjzKOQcIHbJ8hM7iQTlxbzwCuXp2sbhh03UaHINOhsHtBWuHFH5atzJCxIx2YVOITXtxhxIWNNQ0lWy3i7iU8Li6o0M8rAGnkAssq2bozr4qVDRVGsKeSJKI28cQD0kWJ8dhW2tRfldZLbbUKfFX+8VMVbOKrJjUV7TIxnlfgMijF+Wq7uwQwn+POI23ndoN4fknbVFHB0ILa0y4UCPDtkTLetiuTsYl5OXlmQkHPpBw5OCunj2gLOVuS6XFfTaBPxF9arAoY9I96YjUGkMEBXm977om3cfywKUKNw9d8ekSFfAjITDkSr686OKChPU8oQCYsh4YROlmydLVN81YPfZq2QRtCV66sDDjjEYIRRdsByJigTniEDJAp4Y41z/jHj9uhu9mf3c4VzcFv+OYgLNs9fjswbddmSxaGN7xOnjxh9x7FahBEeRlIUb+YHfz4CpCDGh97wh+ggbhT3e1woyGFH/cf8ak5AUjqmoRx/2qwSUy2PMxNVYA+fOKKfdYfZmujWjZRvmanZsAXcXg9Y+RG+2YFQeutTvAXcTkvTtgxHsSYcPbsWQNBYZddjSFv6KwCMY5gz5uvlBt3RzGWsFUF4YfJaXYrzHjN6GGGqCPGFy4n5UUFgFBM1EgLf9wKffzEc3LllVfKb/zGb8nWrZdYmIgnVNCFzGt08dG/OgiK6GkImKNBZO2heL6QPbTaT5awo2MMDJyTX/v1t8i73/VO2zs2v/pPfIx/zPJiJsQASQf2ZWgVZDqo+lkDCyDFBV6BL5Of+J8tcvJIjTx412b57d/5Nbn5lustPJ3uYx/7mF14yIDHoAzBB2cBuI+I1Zb6lgnZsnNUOnu5rr3cXm/nbSz1puCoZHf/LMy2yJE9nbL/iRYZH6q1zrUkflcIIAI9ZjrwF+UTFGXC4AcxiHAdAKquPi8t7SXp7itIYXFUzp4Z0jgnk7jgVwVvg1+8uH5TpW3H9fTWyOMPFOWdbxvXvPCWjgoOBjzNI4PF61734/K//tcvyWc/+1nb6uLTBoCVGLzQ2VeHb+wBPbOz/qYaBP8M+g7k/MOHhINiSyMGfAYbeHXll0pC5Jk/y0RQtlyy9krZp2VfBI+HxP+KUMt2lDmKJFTX8rD0VbGVBaCBLYBLfaOCzbZy2X5NpVxxcy4FPRGzPiDHUMaugSDMCAWvj+qczkTV0s4VqcqVVUtrbafOcIsyNDwmS4VaBUEqjBTcVCg6A0jX2KFokeYWPpmhYGSpXMYnAT2Tcuz4pA7kc3LmWEkGTopMjJRsqw+O4A2lqfFjfGCfYLRlskfPiLYHAHWDrO9bL12dnSoYVfhr/bJyNzvj7ZTD/gAcQIHXu4clHdtS0UZFXY9pWwTs2tmmBExl2zirBrzhRF+1CYv+sT3m7QzlW174T4VSklLopGfu2OEHQZj6R3fz+YSar7a2t3fIhg3r7Q1MgICBMOMTYLUkQ0PDcvToc7YKARE+BTPeVhyspMAlFNuM4eb+3H82bFbhTppudgAUQCoLgtRDotPe8O+gXYuEfyX8Oa+ed7O0eN1PWg78svJDXTN2Zt8Os603CH60qrkktLu71z54THiLbxV5mtztNCNnzpy1Q8wBZLPjSOSPdsFEM8YJrkXg3BVv3DE2Mh7jBnhhBY7VaMJH3UZdo+KZtglgYoLM25q8nt+s7bq21m9w51A7bfn48aOaVrv88i+/RXbt2mX8RHzoEObQsYs8h/0aXZz0NV0JyiZFw3ihpFe7ZZ/PF45Gx4D7LgU/fBeMBkxnhehEmqJ1YJvJqI4b9jZT02cbfBh4GBRUX1jQ2X5dSX7gxxpk+64m+avfq5ZtW3fLbS+52S53O3jwoC1zI8TptPBEfAyMMUuFJ2YULA23d5fJlbecle27Fw0Ikf/JkVYVSL2qOmR2infrF2VufsoOTdIx6dgh8P8lHQme6KzoPqiwvOwzaoQ1l91JxZTU1I9Lx7pZaetckOY2DuzmpKunVj75gVn54HsmpbFZBxIGSC07Rsz2zi656cZbjT/ip6yj46MDehjQAEAOcrRMkzqLwQE7hJedBdBRk08CkFfsPa+0j5gl+4wZd+qLQYln8wNDSdww55fc8ezlBWDBLrWBwj+UupsHjQvhz9abmpIwWISWGMIUj+qRLSc+8MqqGW8GtvWUyebLKqVvK4BE/asfS0n1NAYP6+koqSf+aKcQZV5fV6agqEraG5skn2uRUrFGQSy3ty1KnQ7adfXMXLXsNRnKcXB4Sk6empATx2el/5SCjCGRqREVNtOcd9NgJWcgYTspb3+OXw5O48iT1ZfWAzy1tbXLjp077P4e3koElPD6NfVM3ULM6Ln5+ZzOxGP7lDisDeg/mCHOgNBW4nwQfPgZDX+jyPqptlvOLhFHCEYXkt52THArXwZuLDcOSshStCPCulIf6obOs5v9OdIPBeHGB3q5p6i7u8vauW9Ppe2ZFbHjx0/IiRPHDeT7uSnGnCS/jCfLz4ATt0Onra9WhHEg5GZX1IGHIX+pvSvCBQCiLD0e+j3e3U9SNIl/LW/Kxywh3Mm3l0H4Wy4L/zeKsrQtMczqrikkY6eHo15ZfWxtbVegzKcsWCEnBuLzfEHUPed/AC9pvCsBEH7p75jjAljeGpydm9BxckI2rN+k4fySTMYbgBJ+iJfJY6xERfxhhkcfnzibWC0d3ZXS0TslA2fKpDDXKa0tzYnfCgVKUwr2++RNb36zXHrpduMpeLXyUeIZouzhNezX6OKnrxoIIprzVXw2+qz7CyW72i2es/ar7WjsbMFwFugTn7hTGvnCqBIdVT25OXmOpV86AnaMLUUVsLCnbdgacmFhUXZfl5PX/WyL3PupKnn4C7w6zIqGr3ZALpxXDmDES8fRRM0M6GD20tEzKzuvOyt967ukOHm9DJ5usVfsl4Q7LEbl3LkBAz726q/F4Z3qq0HwFQo+iTs6MXmprFBwVF2l4KdCWjqKsnHbvHSvX5C/f/dZ2fs4N1H7TLypqUW6u3qkta1DBxq2LVwgwS8DVcz6KUvsUaRD3TCoUV7kD8WghSJclJuVuz4DdBhk7Q0OTSO+BM/gHflgsOcDi3zpnpUi0nS3JNOOZNyoWlibAetlf6oIhzFxM6ckohXelp/crwEl92we8BOrQqSpY6u0dZXJhu0V9qkTwvvZoMSvKp6Iw3QVFJi1GNSsFtYWiZO3vSpky9Z66Wpr1DrTmfCSA/fZ2aIKgzk5e3pWQcecDA0syNTEkszPlMvCnOqzWjfzmpKWRfBPfKGCwmxl6IblttLa0iqXbt9ul3CyCoJX7raKMscPd/Y8+dSTcuTwEQMDtA2EUwh06yNqJtO0A69PD4uiHcYqAKu1gB/soh2hUuDjvDt4SfMRz+gpwHGwwyqTh/G+7wp3DwthR35Yxd24cYMd7OWVauw8H9S3lyF5P3bsqBw48Kzlj3jdnaJL/WbDWBkAFuw5BS/h393DD3ZpXNlwaPjjORR9ADv6hft3HXLN2yTE6htugMfUj9YFZZKUR9hbmVFp/FuZ6bP2zShH6sr7gfrXf+dDjcovq0HNOgHcsHGdXLqbu8im5KF7a2RmalHHukE7IxhxWrwaZ9R5rPbQVogbcAOYKi+vspX0DZeekWce18niua3S1dVkQApQwyoQYQFB1BFxBq9RR4w/uGmL0bGtTnZcsSQ3vZwXQCrkoS9UyZfvqZT5hSmdUMzaW37f8Z3fJd/7vd9vW6BQxAmfWf4p/7Bfo28c+heBIIJQ6eejiC7cs34vlNQLsZB1C/NqOxQNn0Hpp37qJ+ULn/+c1CsI8mS9o2OMlSD+zELtabQcNqYBI7xY1uUuoHxtmbzmh2rliuvq5S9/NycLs3mZW+CL0z5rhSJf0SlsRqoDKx2ZV6E5j8FZjKqaebnkirOycWu5HNuzQ04fc0DFig9X+yP0o/N/LYjysPwqkYdsXXonZmWhQWdyHDj0g61csAgQCv/wi18GE4Ahg5ULKmZxHsb9+qVwAB4AUgxAkX4MJDyjMDOQsrIwN8cqEue1PE3S8MHLtxxJ3+34SvyirSghaAmD0CC+GESpcHhB2WMiTDJNITGowi15XKbEn/+YJycAj2oIK8uDRkQaSSImIOoay2TzpZUKhNh+VftM5BjNK8WhIAhnZs0anTkq+1IqKj/6zEH55lYAeJkCnUUZH0WVZGZSQWFBBXNBwy8SMeEpU+LWfKsNRHl5wpaqpWu8qp0JP9LWhPAH8Nm27RK7eBPgAwFcvJ5pI5W24vPUU0/L4cOHFABP2UoJYb28SZs0XDAj7CE7C6QKf9QpcdmbRgCfJF47r2bPDqJdeRtw5WEh9Igr/PDs7Ypw+Im2uDK8/hvBJ+2JA86bN2+RtrZWDecrVZEXb09+dpA2zGrw8ePHrb3jxfOKX293Ec6fV7un+nK7sfgJlwU9K4GOK48znoOvaPf2ZpyVdeLXf/TPiTKifLhLTEsgsdU4NK3lclHPhCAM+cW/P9i/+7EyVqV1RTyUFQRP+GHrknENMFRX1yIv/ZbN8sp/X5QvfHpcPvlPfOPQ44HQvY5TEIQiThR2TCQBQhzo7+ypkFtfdca29t//riqpXNqkk7glBUL+1hntMFbSiSeIsYP4SI83Irt783LTHdOy+9o5GR+plE99MC97Hi/I0PAJ9V2Sq666Rl7zmtfKbbfeLi2tLct8RftCjzxkzWv0jUX/KtthLxQlDeV87qvtss9hRl9tH8/MIh0EvVE+97l7pKmxyfqtejB3H1i1oRpQcaGLE650VgwMBMQ3P78o3evK5E2/2CI1tXn52z/Oy+QYswPu2WDQTgaLZEBhwKajVlay9MqrsQuqprQbTSoAmpTWzhnp6M5LRWm79B/rkKnpERkcHDIeiCfbUb8exMAIwKmrq7fZFiswnNE5X8e2fKtioEF5vv3r5+3dRWltV6E8VS/jQ1UyPj4jg0NnZGRkyAbmiM/D+GAH4GHlwFeGHCS58PH6pYwc+JCmryhhB0hCBU/4xR+XwiEQSItKjfbhg7j60794ewZFvO6YJcLZb/KIiXzbgyv7d6FFFAgCKLZLksdEc2DEyhCH4bWotT16iCQFDUMeUITBlrLCQeNUELQAwFFdi8uU8Qf7xII/NA2PBAMAASxoq1ny/DpRZtS7BwZU8t2lVtm8abOt+gB8KMM4AO2DfqWduXv66afl0KFDyRkMwLCXv/FkyoW666SVCFIldAM+y6CHeGOVx+3pV3bmRFUI5gjrQpzn1Iwfd3O/oZ9PkV/TlOCZc4Nbt26zw7W0Z/KKPX7SPKVtBUHL1+1ZaYh+m+bXniyc27sbhDtu7p66eThUtsy83Yd9ykeET1X4jTbtfUft8EtYEieUBaUyyu0Qe6nE53rmvHKSvOLZyojy0WfseMy2I6+P8OdvM1JfZM+2njEo0V98MgIYWpJ1vevkP/1Yj+y+cVLe+2dL8sAXJqQylx4sjvoLBZEXiLGdsznobHVx3URT+7Tc8T1nZXhwSv7hnWpf1at8FJJxrM7GkzibFWVpbUAAVHm58qai3PKtU8IlpU/cXy13fbhSTh4flPHJAenp7pZbbrlNXvKSl8ruK66QluYWS9vbqrfZ4NniVLVG37j0VQdB2eiyjeNCyWTtz+cHu7DP6uezo3E++OD9BoQARHbAUjsAHT8O8vmgqR1UBaXFo2ENBKkdHRj7QqEkl15eKf/lvzbJEw+W5PMfa9aZQF6FrH+nxmepvtrh51mmZGZ+XCXbpDQ0zktHT0l61ldK7/q8dPXyLaqcnDrcKY98rlu47XZg0A9RAwSiw//rUjrwQwgfBhNAD8vHcXFYlpds3WGmrAAsvD6KgGTGhcAiTHv3rFz9kpPS0DynYJHL/2ZlScOMDrTJ4KkuOXu8SYYGZmRsnI9a+lttrCoAePxMiG+rMFhRh/ACj6wg4OarQr4VSR2QHwj/uDNYIow5BE6Z8sxMN7YGnPdFE+jUNflh4GbGy4yWVuA37KLTIrxNQfak9pqY+TNBY2buvvH8u52mRVji0DDLpZcYNDXT3RVKbFZ4TEKalo3FdfuFdzzgLaJSWq6vxM7yp+3TznKZBc8oe1C+AWPVNsBv3rzZgEAc+KWMEGAOUnIyqAJ/7749dg5ubGzc/BCPlYtSygeGhA9IjZZ+kjZlFYo4ss8OaPCLG+3QeQw70gu/q+PCr9tFHlMVbmZUoq44G8cB5y1bttidPmpl+XX/ab7wmwUqHMR9/PHHbdWLdPGGfSjyb9oq/fl2ZrB4eY74Pb3Qw5z6ycbhYVLA5ARITlZE1c7iwT1Jz87vqBneq6qZTGg/0T5IGWls1geIg/EyKYkE3KDsR6FnYjadscRX7mDM2r/aRf4g+IOfyspa2XX5ZvmB11fL+q3T8vd/lpeH7hvXFKaX2wLxen0CgOinatb4+HQN9QQQYXKGZVGBVXu3AqHX6CRreFb+9u06IStrU1BTY+M+YwYgiDxa3JLTCW2V7LiqKLd+y7SOz0U5fqhS7v5wnRx4Zl5B7XHlc0F27NhlKz+33vYSOwtGXDEhhM9Q3qa8HNboG5teFAjCy/kqPOyz7qvNWQq/qynssjp+086duoXd+cLQODmX8qd/+sfyW7/5G1KnAj7hZHnJnYESy9jjh8LsClDk54EAQZ94/5w88eVW6eputjejuA9odm5SFoo6k6malsbmorS0l0vXupxs3FprwAcWjx5ekCP7Z+TcWb6G3iIN+St1wFmUc+f6l5dpo+N/tYk4Q5EGs2yAhb0pVucHBwEzCBsfdFIeokyCr5iNMRNDSBKO8yV1DXzNvaigh+9OsULD1+1nNGCVzE01SXPHuGzccVhau4ZkdrpODj1xuYwNdEpZ5bSM6qDFG2pDQ2dkZpZPQXBrNAfZ/YA5AxhbZ4Ce7PZZ5Ak/PBMOxUDHB1jT17Z9IMVMWOqfGSJCH8HBPUukwcofYz4/IVRcgGj740+LgOJwYePpA7YY+PFjB4ILvvKkoS1MEiFFZD9ejG4HEZ+XrNuaWX+SYncyT7gQXs1ElgQKQWNlgUWie31FeugBNFJ77Chn6pIBfsuWrfZ2DcAxytiBT4W96cTh5oMHn12eUUPRT5x8O8tBCulQBv6bBST4i7oKhX20P8KHXQp8PA+pPeY0nrBD9/ytVvDo5ijO1tZWO9DN2Q7OVdFuVlPkL9oDZsYHXnl/8sknrJwiTvyQW8xeJtmySSns0N3spRTPKOKi/LN20e7UaP49PW/XuHu5usLOgT5bw349AR8g1hKwMGhWT4mZsvMPBNPfdNKS5IN4vNwTHq0cCKsxWbfyMsUN3eLR9oM5gKTxpm3W4/Q4ANY1tc1y7Q1b5Pv/y5L0bZ6Vj/5djXz+kzoZWhhL8hEAyOvFeeBqjRoDQbRdxi7I8yvS2Tcl197eLw98bl4ev69RenpbbFIHHxMTk9pHF3Vimpdd18zJLXfMSPf6RTl9okw+//FqeeqhMhk4d0b9DUtjY5NcccWVctttt8tNN99sq6KAH9uCSyar9AuU53+N/q3QV/VMUNi/UJTnc8vaZc00dCgbbygo3CHsaKgMAB/60Afl53/+59ROZ3062Fl4Btykc8O5DWbqn3iZPVln50+fiwuLsm1Xhfz4f2+Uh740Ix/+63lpbmc7Y0YBj0hHV6W0d+WkdyM3LHNfi8iZkwvy7N5ZOXl03m6A5jboXl43b2uQif4d0n8qL2Pjg7ZX7cLJB/OvBpGHiI8O65fn+XaV38Trh1QpNh9gfEsKogxD8LGyoyVp7sQJUCBOVgoQlpxVqawq6GxqQHZec07mZyvl4JO98tzejdK3bUy27j4mtQ1TWp6VsliolMpqnY0NtMv0RIO09/TbVQEMjqXFchkfapeh091y+niDnDszI8MjZ2ymzdZYtn7hgxlgLEczyAOQQgGSoh3gV/+TcAh8wvjKEP7IT+qP8khWkpK24K9b+4BOGFaTIIAf230M5J5m8qo/iUHKL2mi1GRWOFlLMy+eHmWrSVr++LOy9n8jjy3ChIPbmrXGEXGmcSekfs1d8+FbSdQl6cI/X6VvtnttWP3o7ORNJ78AjnyQb8p2eHjILgBlxYfXi43PREVixEeZ+rkvb1MkHmbjwbzCi7ZLe/a2aX1Pn6OtutmBmgu8cIv+4c8hlD28hwtl6ai20g5ynTohrzt37pKtW7ckeUnzA0Ue0K0O1eAAiPNsC3Lo0EE7A0TaTtlyIXzoHgYFG2HvZjMu20Fu9LTSSxF9dQdzqHgOIo9Rfh7e25/3jVmbPIR/fNAm1MLDLQNPj4O+j9vc/KzF4fmnDa+MP8Lrj4clcq0Pm1gmceI3tr2JRx89PlwUIDG5rKlRsHHVVnntj1TIVTePyzMPV8nH3lctx4/M6aRk2toj6Xl8JMcLEj5xYwxg5Trihy1y2NCiY46ckKce0fFWwUuD+qnSPlvXOC9X3DCt6fANvpKONWXyxU/l5ckHKqVfJ6Ojo/22jUj/vvKqq+T7f+A/yhW7rzTww9gJmEInPRT59jJZo39LtAIEYXyxlRzB8J+J4gUp4l/pn06WmBIDeqjgJ2t3oWcEGBdo/d7v/a784R/+vm3ZhDux2FkDzgZpx7ItDXOLFSfiwiczfO7UEXnjL7Soc1Hu/MCQtHVUSFt7lfSs57taORk6V5T9T83KwX0zMjWpHSlfJs2t5QaQOnpyZubDlcNnNsrhZ1plembU7q6IDoX6lxDlQVifRbPC47eaohgkAvBAMbhShAg5X07mI4J+yJC4GHS4w2d0dMwAGttNCA1AVAACBmHCtra2KRhq07Iplw2XjErPxlGpa1iwyx0567QwXyvrLzkj9U2Tcuboejm2d5cOMnw1vaDlXtDBUoHFnPKZn5WO9aele9MJdVuQkf4OefaxHTI+tiQjIwMmgAEb8AwPCGu/JHLGVtHg2QdBP9BK3tF5DrAT9xIRFgqBai1B/fEXd81QWr49x3YZQIlbl7mThMP1nAOZsnZFvCHofHDXsiXyhKytojDbL+RtVLGfp0tgSx8Ns/nQJx1gzXdKSVRKiYDHZCAA3X4S+0THLjEzkHO+i1ttWfVh9YM3+uCf+qRcUQAfLrkE+PCpAsrLP1/iBIuUHVtIlJWXYZIPS8u8KYXZ9Swv0d7d3tsueoCaqBv347rbOUBK84yexh/KUs2YIS/mJWlvb5OrVMDxejUCGi/4M/YtH/hz4Ip/Bxw8l1kbfPrpp+zuH4Cf59n9Rfggt0ufodXPUDYO0ghzjEGRPnZZP5Dn0c1JNObH+/CcrYIb0MefuplXC+MqeyRguXy1TBkTSX9yctz6QRY0GakZvogQK48PP2rWeGwsIn7tr9a+1D91yHY0fj1vOgFTvTDP97hqFIxvlpe9ukVe8d1jCmIK8uiXKuXeT1XL0cNsgc+QqKXhK9iMRXGbeJzD8jqwS2ZrJ2Vg4JQM9dfpGNUoNfl6u6X/u35wQi65fEoeuz8nD3+xVg7vLZOz/WdkbMwvUfT8Lcn1198ob37zz8qmTZvMjr5DWjHx8vwmZbFG/+bon70SlDYepxcb/Pz+vCFn3egwET/24RYdCR07/GTDhZlO8/DDD8nrX/+j0t9/NnMuiIbM5IVOrzOJmHmpJStBFh9/2tk5eJrLL8r3/ud6ee1/apDDz87I+OiSPPv0nDzxyLR9A4zbgxubdRbSWG6vL7e0KUjSjtfcXCFNrXwOo0aOH2yTRz7XKVNTMwqA/BwQncoH+xfXqUJABCBA+X0/fpuqd1IXErGth3/cUPiPsOjY0bkBDh52ZV0y8ANCEI6AAvzxZhjh8GuASNNvagYQdUhXT6V0b5hQxRfndSAd5YOGKnx6R3XAq5bDT1wp0+NNsm7rEVm/81kpFStkcqRZ66Ak9S3jMj7UJMf3bZLRoWZNn7dBfHWC111Pnz5twJGBGd7IQ5QFinxAAJ94RXbFLFizFsIbiuV67p3xLTS229J7asgnKyYMggiU+H4RAztlTF1orBa/K8qbkJg1fv3BhwvuRFDgmvjHn1piYfZhTN0jPm+rrnua9qRa2Ptz6kaaANz6egSBAlUFP9QPM2e84V5V5XfwjIwMK/A5IM8++6zVM2XuPFhUSvQvyje9hTn4Xz687cmqjr3z4Xk2W9OjzKIsMFN/3v6/0rObPWxqttgTu1DBN848035oK5xzuvTSSy0svMOXkwfwcImAt7yFWQz0Pvroo3brMBONqKNIKzW7hZePE2Z4Ib3w43ymfqDwh3XEZ4eLzVv4Rznf7scceTJ/rFay7QPoNzfQtsbhyWu5Wbmq0jr0T1V4nzc7BUHY+UqwTni0/Ke1D42Njdi2sLYa4y/Lo0VLXZjB/pfj84mZv7GpNWP+zKzuvq3mAGlegRDU2tIp23duketvX5RbXjEubZ2LcvdHi/K+d3LrOvcBeb8lXq4toC1my5G88XHl4RFW2Mfty/WM901NjdKxbkFaO6bl2Wcq5Nhzk9rm+2Vu1m+Uhi9WgLp7euT7f+AH5dWv+nYLR5uJLbBIy9vOGv1bpn/xdhgUDTLbMC9EdADvMmn41WF4dmVPiUJ4uRn7lWHSQSvC0mgBSh/72EftziBWNphFmJvyqf828yFqXldmdmSzX3VnIEY42te1iyXZdVW5/PQvtcmX7pmQv/i9YVG5r6pMauvL7XtbgB+UfY5CwU93b05a26vkyYeKct/deWmo2azAQOyNmljZgD/KC3U+wj78xRszIfBR0SmdX9/WCkGPf/KAHR2ZDo0fBDkCP151BjDgB4CDTvxZfjATP+EAISjMzMh8gPBX5fGDgGjUwae9rUsFbpPU1i3J+kvOyaadg1LXMC+zU7W27TV0Zp2W+4JsvWKv1NRPy7F9W+XY/s0aD8vnWub8KYij7hg4mdGSLhdSwmeUG0S61BlAJQt8Ii+RN8zER50CdGK2DGiK8qOMOCPDzA930uTaAtoV4aNsPGnPM8rBuPNq5qQd4hFeUfijoaFF+AAF5oRNUuzuN0vZ+rDfxBzh4V9sdQfeATuAn5aWZqujABSYOQDPuZ69e/bIs4eelZHhUSuTSDONjzudUuADYe/e+AmevOx4Ns308yvPr5dH5D3KJ2u/0i7Cp31F/5Nn0nOeU3J3eKUueONr9+7d1t5DCKd+COt+g2LyQL7QefPr4Ycftn6yshzSukz9m7OR26G7HzeHh8hD2Hm+VhLP6sa/+jFQrX4wp3Gj+xkb2j6gxfKoZUY4+0ni1VK1lZ9K7aNc2RFlTTmmq0LqrgDI3iZUM9tbACBAIGCICYgfqCZC+LAMaCrOm42p1F+ix/YY9WD8qD38QZYntScc4yv2RNfU0CYbNvZKz/oKzc+cjAzoWJbzVSXGNW/PPu5FmaGjGAe4FBE+6cus+FFnXD/C+cvJyRE7H2X1qPwBftra2uS1r/1eBT/foZO5JmvvbLcRHjNpRnpr9G+f/kUgKOjCQX1woJGGn9V+eT6fXehZc5ZsNpGAIn/2tLL+afAItPe85y/lLW/5ZWvYCEYbBOg8Sae1jqpDBQdk2a+2AUJtAEekwXebvuP7auR7fqhR3vP2c7LvyWn76GlTi9/X0tDEKlC5dPbkpL0zL08/WpJ7Pqo8FFukr7eLqHUGMqqDyaiVhQ0yylu2I2cFgLuhuzl4jrB0Tj+fkgop7HlG6OMPsMLgDehCeR7FhCTCngOGcRgWf4ACwkXnj3iDglfiZYWIz4Ngzq4QwQPEbBIB1N7eabOy+saSdPaOS982BZDtk1o3ZQqG2mWkv00aWialrmlKRgeapf94l0xPVGsMANDkzh8drOCN1SAGOPilbrEHIKHgDXsUZpS3B1eEQ1BwezXtAXf4Ja/xVhzxsQ1IWTBAMoBHPFSg69G+wmy/1kay7mEOIh7q1xpCQsGn2ztFfEFpNNG23Ux6GtSADys+lD95YHuTQdwBhAJ0deOgJ3nas+cZ2bdvr63+WLpEkJDGrr/UPQdOHdyavU1Y0IMRD0NQ7CIPrhyYxHO2vRLO27f7wy7rHnqYPa7ULVUeP/G57rxkKYQr55527brM2gQ5jDDhPy1bz4vn0S1pC8eOHZPHH39M245f2Ol+wq/r4T/I7dDt18xQ8AoPKyktw3Dz+FfG6+Tp4pdyKWi7H1eAwluWnGWLEBaXe1x+9q1yboePsULdknho5/R1wJCv4Pi4xOpKnJ8kppm5WZkYH5OJyQmZ1z6kaF/HT41Pk4qxWL0uh7W6Jk5VEPyR1qKOr9au1F+aV+eZA9wF7fNMpnrXcVUBb4D5FnwchIYsj4mOIg7qjPGI8QCwhP8Tx4/JiRO+hWn9Wf9YMWqob7TX3l/97d9pZ+MAPQF+GM9i/KN81uibh140CMJbNMKgNGjSoDFpQ0fY4fV8UV/IzsO5W9ZL1r/7S1XWLsxB0VHYGvvVt/yKPP7E4yY07OvxNigzQylZB2T2YvHon3cYj5PXMOsaSvJDb2yUm16Wl797Bys6i9LTx5mfCunozklHV7U88+iifPIftZMX26WjU2cWnKnJVZkAZlZJXDbgJANPKhCcDzqrr/owQPnqA4N4HG4OIU8YOiodlwECwc4sKD5RwYAQHRmhwDPhEJIIS+wh+MEfoIg3ZkgDgRkfOo0BwQVJSsSFAlyxTYBiVYW4+RSH59HTQK+vb1DA1anAq8M+vEk5d28ckctvPiCDpzvkzHM90twxJI1tkzq452S4v17OHG3SQVfTXVrQupk34MW2FPmFSD/I6kwVeUWHIt8BlKIMIhxliB/4ZvBkJuluHhfRRFxB8exRuN8gD+PhgiItdNzi2cOFGyoG2/Ol6/lyMF5mA3xsCVD/tbUM3Ly6S944POp3PDGD53DzkcOHZUyFVwimoEiD23zZciC+4NOdsjykeQhzKPKBRnnyHLq3bffjbRz78JO1i7jcP3bEieb+LcVlfym5OazgjXKiTAA/69atUzsHRB4OHZ8RR5o/z7M/A5g5G7Vnz17jAf/hBoVfrNK0fRLlZvs1czatLA+Rj9CzcT6ffFWbsYG+CH+sUk5q/fp5Ro8nUoo4saDvxbm+KEuUl30CdszMyo26mxl/Xi9Rf27WcUl1Voc4dM0VCdxwDyCyCxY1SdinyHipJDvJZMUdPplcwJPm1FaACATnmgs7qmCTCdq5+mlr67QVPCYp5Jt07SwXWUv4tDRURT+mn1NO5JlV3JMnj8nsjE7u1C9bvd3d6+TlL3+FXHvt9RZ3Z6dO0nSyxjiHog+QlpcBKa3RNxP9M1aCwlsMmOngfr4o3I7GGuZsZ3c3iIYc4S8UTxre41hppzFZGuY94+ZEx0Ao/PiPv1727dkjjU2N3kmTBg8IUhZ0MEiWbQmq9vAFqbPk60ry/a+rl2//3gZ58lEdhAolu/zwyIFFufN9SzIzocK+k/tG+HyDL7cyaA0PD5uQZUbGIBBpoqwzq2Krzmcifqg5trTwQ8dkcAdk8AzQARDEbajY0YmJGzM6fDMoUAZ0bjo75yK2bdtmb7iwshJuEP7hA6AEIMIekAMoguANPog7S6QHwVN8/ZmtRwYvhDP+AX0McL5C1GgDUEtzm9TVV0t987SqGWlompWZqSrlqUx6Nw+rOacgclHOna6TZx5qlcmpYR3UTlo+AWXZug0zerSj0FHUJ/WAjqIuUPGMEMM/PHo8XudO5M/bV5Y82553KPscZeJ8edj4MKY7qLv+I2RIi7aCgMCsvpMUVcGPxsXX++vrGu2Adr4mrjagrPAFuAX4NCp4HbPzPceOPmd1Z+1B69T9EaH31VzOrwmgnfEc7s534tfI++1K8naLfSpYXZBiH+0Zhd/0Oe1rq3VEZypwiQ+755udMJAPy449R31x6Pvyyy+3tkqePH5PIw2fUuQbDXfaMBcg8tkd+p8JZfNCWzKvRh5uZZvAztNYnZA/ez4IkI6bTh4PzuiUg/cZJkCs+FbZ/Ti0HVZf6WO0ZYsvAlosGlbNnlcfD5iQUAYBSjBDVhf2HTb1a/WyckyCwkw4NbgdyurJ6wsbf1Ny2iZO42OMR77qHCup4Y9xlTQcuOGuYEjLF78aI9FTEt4/NU5uvKafNzY221hiK1Ia3vKj+eYME3kG/HAOysY64tJ0iLNIf9dxuF4nBbt27Zbrb7hRxz8+99Jmkz76C2NcACDGNtKLMlqjbz56HgjiMTpEUHhZ5dX8rbYLSu0jrGlGbvaOAJFcuGfTCn9udhVuQReypwN6WGZG5SYk3vKWX7LbpFmhsJUXy6fvK1vn145kMxUN551Kw+uTTkbU76K84ntq5Mf+a4ucPDonf/Br52TP4wvWobq7O6StPfmeVo7bWPmmE5+JSC8Co6MxuEUHDHARhD/s6PjodHLOcbASwkBDZyeeACQ+0KQDGOYQ9LgDfvCLG6DsmmuukSuu2K0pldmAz5ff4RHCX5Qj/gFdhIcP/ACIcEMIx6CRJcJA+ANkOSAqmpAmjNeFE7yRx3bliW2zXBVf2l+QmvoZjbskvVsmZOB0rRzel5Mzp8/I8MiQ8RGgLSj4RVHeoaMC4Hh5pAAIPfyEijgizmg356PIp2s297UBmNlqgB2UWibxhlvwiBsRkBbaynS09C1u/CMg8O8C2YEqAKa+vtHuMOFDpqwAHj161LYNXcBlgI+SHYbVNgf4ibYSlDUHU2H1fH8r3QJgmDA1HSGVtkn6W/hzNxee2EHRfnl0u9QtdChrhkc7j5KYKU/aBAB/w4YN5tf5irSC12wcXrZBrDDwzb4nnnjcVtDgy9PBlTTcr4chLtywJ25X7jdNI5scfiMuKMqCdGKFx8cFJkk8s+LrW89so4/oJGpcx4ACfZpw6i+bJ36dNQU/ed/iJS7SNT+qDARRH/hWs8WjinJKrIwCbLi/yLO7R1j7Uz1J0swWjxJ9CwDO1tmogiIulGQVxleaAHi0DW6I9z5CWMrCy9P7CxFriXka5EH/+OyMJajK82TJuWb+1Ik+pn+slG7eslWuu+5Gue7a6+wzKIxljB+UOWVDmTP+0nYwR52s0TcvvcBKUHTglXQ+7xeMIhPHSj8r48bN3c/nPwajcFvpZ3U4zMs9JQmLHzoBQOJDH/qAvPWtv2FnJBoUDEXHsvMgNniW22wEYgBZfpVe//myfNc6kR/9qSa58oa8vO/dQ/LpDzET4sxNtd022trcKQs6G2EWycCAEKIj0vHgITp8AB62ObAH6LB15gdzfWvLB0tXMWjEIIpuvCeEfxRpocKdm3GZJZ88ecrOO/AtqFtvvdVWV5gV8fmD+++/3+KEt0grCD4BRIAZZqJ+C2tpOU+rBxDCkj8A0alTpwwQMRjin+V53AhPOAYh7FmB4qxSvrpWBcCCDA6d1XIYsPiyaQRfxBGKuFDkPcxh7wPu84FPqGw8ES/k6WTbUVCE9RUcP1ycidOAEG2FmanyvByF1h0PxKuKA+DYWzrql+FeIzL/NnvXdohZY9RwblYuich+Iz3f6qKe0ak3BI7rCFV30zCWL9o2ZmcjnlOK56xOOI8DXr1cnD9/Jt20Xaa8uN1q9wgfcfEYZifMST5dW6a0juzX2syuXbusDUPZVY2Uv4g3JXii7ACQ3Cp/5MgRGxe8/RO5K9KJtFa2i7DnGTdv7x4u0vZJD6s5tHkXuICTtJ8SBjv8sa3df7Zfzp45IyOjI/YauZWZghe273PaB0KQMyYlyVscldqHuBenpjZ7dsZ+jd8VdaHPBnTQzS3tV6jn59Pz5c8OOPzZ6xXryH/E4UF9VSYmgijMc6pm52Z0osmKlqad1LWGIlELC2BixZRoIj2wrz+rWeuIbTjqm+1cXgbYtu1SufKKK2XHzp222sxYRblmFWNNAB/0842ha/TNSeddCXohWu1+Pv/Y0bZwSt19YHm+vZtXP6/UEVhmNMr6d93NxK19z57TAQ0/LjhwRzggnP/g939X3v/+99nKTXW+WjsfA5R6VM92kE8FFXH7apGGVzMm5FexsCh9W8rlB17fJDfcnpe9T0zJFz49JsPnqqRSNslSsVWaW3wLC4q3jwA8dEAIwMObT2yZMYMiLTpmgBCUDYTnUeFOngiHTkcHVEX8uPMl7Ouvv94GebaoGEjxe+LEcQUn5+SOO15uZXHvvV+yu1SYObFlxvYhxIBBPFHWxA0gIi8AIr9XiBWfBos7+AoKHgFOrBCxrI//AIRB2UEKQkhgl40vGy8U+c6qsKPe3Zz6Cbes7gqzxwd5Mp6WAxwXWmx1mjIBlg1PYEvRArugifCmmbv5WLaAkvzgP2a7PKoyI4wk/tNgGDwczqSDmwtVnAFf3oZY/clVVqsnf8uGtNOytN9l3X6X7fwZ8vJ3PdxSgBGAY3X7DH8r22rWDPEM+TP25NMz6l683WXLDDPtjPtcOAAdfQWB6Id7Iw10Qni6uPERX1ZVufkZYM7qGeWJ32waXsak5Yrn0KHgl2fips1636JN04b9baaYNDCp4e1Qto/4Ijln5OCbT5HwAdZz2g+nkpVW7LUqTeXzzjfjFQCHdAxYk7L6hQ/SYPLgZ298fOIHcEwBwCr5W16Z40/jgG8vK4vO8mfP/pic9XF3xj36Ubhh6WWcPBNn+nBB8jBep/Q/DnjznT8/0zNnYyATp4La0ZesTsmvhgEIVud5GaBex59m6erskvUbNtgKIOXJnV6MH1mgEyrGlqwir8HTGq1RBgRFZ78w4dW9eydYDpqQP6fxuB9MHibrFmHTOFNaKZjCn4eH6ESYVwUz/x4uFYT+HGZX8MXgwCzw7W//I/n4nR+VnA5eHN51gecrFTYAWFz410BqtLjVrE6yMF+yu4Je8q01cvuramXzJaw2leSpB2vkng81aXwtsnFTt3bMagMCDL6c6WHmBx8MejGQh0oHqPQZPR3w/Rke4RUzggFgQYf3/JXZAVFWfBiEWfW54Ybr7W4YtsKIi3MUL33pS6Wzs8P4Y2Xs0KHDNqAwu6L8Tpw4aYdFGZwYPCDiJ22eY48dPgBEDGRxESN8QvCCIhxgDEEE+AvgR1zo4Zc8hOI5KPIVxHOECx2ifhwAezuJ+FFZc7hD2fAOegA7bJ858PE4fQnfwqs/OIkD9Ngb+EkUbYYoK8ys8fPHqlHSbwhrKzboliWLDcvEjE/cvJ0F31ginCxG0jXAQXuxSMzO/GmixQQAQpUqnBEiAKOIy/iwxD1s8OF5CHPqx80uGKMNuh5C1Z/DzuPBLvxF3K4sBdUtW7Yi4HYriTy4jnDj7qP16zdo++JNOOJ18ON9w3nATNuJNgn4PnPmtHCXDlujlZVRxk6RPjrpQJEm/hJWrczwAx/+keF6bc/ztoKLn+7uHtuixI40WcmsramVLVu3GWDjIPGhgwfl2QPP2jjA/VTUBSvN3FmmWZFLLl2SbZdwV1e57N1TISNDFQp0cvb5n+j/JAZL2LEaxoQtW5/2l7QLL6MAQVo+uIebxhF3Bq0k3LXcyawXh62+8Od+vU6d8KvPqhKvy/FZO1TKxu98+rOFS9pL1Bl6bAtSzijGNVSMcQC/cDufirgwozNOpXF7frM8rdEaJSAoBoHzEW44rmzMWT2lsF9tDlrpTvisX7dLTGoIYZaSuwdIMhvTg8fUTNiwC/8hzEK5e7nOyI7K3/zNe+STn7hTZydz1uGYuZFnZiF2roOBUcdPSiHijw5V5Ove9ibZkly6OydX3ZCX7nV1sufROnn8gTkFS9yY7MuvoaIjXqhjhh1pRT4g0uUAMisqDFRV2smZDTJLIi46fTYu0mIQvu22W+W5547a1heDyY4dO2yb7PDhQ/Lss4dk8+ZNcvvtt9sM+fDhwzbY7Ny5U+MS+exnPyfPPPOMxQ8v6MTr5eBbaAAiyo1nwA4Us+Eo6wCY8M4M0M4QJG+2RVyhE3921palyB9+s3nlebUeca5W4Q7BV7G4YMq3ubTuVRAgm0MYaCzL/rVmlC9NV/+x87M4eHN3yNtH1KNaJE7LvOtfAKcVeeTZDeaHeG1lSQ0IzIgHLeJAQfAVHLhOeMpdha0CAAjACyCqrKjyvJnPJLxqzp/zBbnA8zy4YA3d+Q49C3ZCX232cJ4ez+ikjxk+zUrtjC21p+7Y8uju7rI3emLr2MEPws4FXmw1jY9PGMDmklQmHYBY/HpaK8nrMrV3IOR2aJgZL7xtt9jBWtJi5Za4adu9vX3a7+rsTprTp09ZGF5AuPTS7dZ2mWQ9rZOOI4eP2EQCNuBFu6/GuyQbNhV1XGDbqExeeseSDA2I9j+RifFyeeZpBDcfOs5LfV2dtgEtO5RyWKdptnd0GG/Gu/3w6weRfbXHy9vP5MS4o/WhdivAj+oWqz2Tf62HZKDz8sDJywQ9lNeruZo5S+EHijiCVrcNFPnw+vTJDwCG8gsAxHOY4zn8eP2nZ6uyZlTEneVpjdYoSwqCdCjMtFMent+A0aMB+cBspox7No549rgSK6Xzh7tw2PCX6j6zzfpP/UVcHp7nAEIuCFPgg44bwo+BEiFBnhHId9/9afmnD35ATpw8rgBDB1cbIngroUKFhodLk9e42B+jbPTf0tBZHWeHikUdwGt4tZkLDmt0MPPXm2PACF4h5zPlzz9b4O7YuyItBxFqsmft1vaqMzN8hAWrMGxXAYhIJ+KHEBRcqghA4SzF9ddfp8Bmjzz00EMKkvrklltuta2xBx54YDkcy83f9V3fqYP+uB2kvv32l6ibyGOPPWYDPCCGQQciDHGzygUoY9ZOeWIPEAo3+EKYMUBFOIAXK1bE53XjCsJftMfzDWIvNLAR92oVRJkCegqF+aQNAHRZrfGWjlcLYza0Y6+3ABwWV5i1/gjAYmUAG9z4I7z5wgotqX+i9eDqS61UHJiFpaZ5jwPVKG8XSRjz5nVrPBDrspnU3J+nBy9Y8IyF84RwRSBWVvC2WI2aARGUtweEfy9XD7/S7GGxoy7DrwlcW3GIZ7dTLePPn4mLtLALgn3yQBy0D9ox7Yg2HUIMPdoxZsDzwMCgXYrHqg9tLFaHPC8eb5rm+ch5IW3aALyywtLX12dps9Ljb2YtSFdXtylWcU6dOmluPF922eV2FoUzPU888YTs37tPhrQ9U2/Ut0YrS9xQryk1Ni7JDbfw8sKSnOsvkw0blxSUlklP75J8/jPlMjtTJqdP8vaV5rWqQmoVAAG4IFZ94Mnu+aLfKetaolY2pjQtP/SsdWN17OVGniivqAeLS82AoSyAtlUiNVsrsLoC/OgImITzuNCJO2tH3Ek8+hwU7kHuNxvu+QCI8QQVICfMqHAPv1mVjSOes2mt0RpdiMq0o/po8TxiYEhMpvNj3YMH6xxZP04Xeo5wqWMk6/GYadnvah1yoIDZn6HUn6sQnPh1wYF9Ci7izYQ4LGsz5GTbg6VyVijwh9A+dvyY3Hffl+SxRx/RwapfFnQQtFk3A4uOsb5EDA/6C0ghTYzGT9jbk/FE/hm8mcngaxmAabp01iSkxRFd1nT9IS7tym42q6Rj64MdztU/zjbV1DboYFGjA0C5bVMhRGJryvghrIZjxYZzPT5bXrRvS9122232ptF9993n6am/rVu3yite8Qo7v/TJT37S4tq9+3L72jLbAVzE98UvfnF5JQeiDDkESRoxgEW9sPpDesTDwM5ABRGWMo87gaIe8AsxqGUJ3rL5CT34zhJ24ReizDmDAAAC9Fh70PqzUPrD6kiAGiyILy0/t4Moc/ejhJ8k3QAIxo85reSHMBaT6gBmW25yC1ttilOgkRdCG8y2tMijakq+TYurW7hP1Qlrz+gaR8SHbRLW3NWOfCG7yiv4XAAgvcbStdiIwHQzrMhXKNxd0OAeAjd193aNmfTcf7jZlouWM344T8M1AHHezA91e3jqnnaEeW5u3trH0JB/iJgVUU1Z/XvcXjZJualVlJUTfpwP3PDnkx+ASZNts7HaBNjhVXk+J8L5EyYC9NkzZ7gGgs/w+H1EGzZs1HY/KU8/9bQ8/eRTtgXG69mRz0KBg89LsvPyJbnuRratl2T/HpG+9UvywJcrpEHB0A/8EOMGvIicPV0mx46Wy7MHyuTkcRXgmiduea5X0GMgoLrKtqm5EZwyIR0DHlou6QF5L7MAALhj5hMouDn4TfzCZWL2M0ReNl6PROtuOOBuq5H6z11fHqfHbXGpOVT2ebkNn8cNM+HJC2b0UNgH2EHnebXfsAt79HDLprNGa/SV6AIgSIfMZDB04jkGFX7cbeVzSm6Pvto+fY6ZZ5z1ibhSL84DzxHOdQZPezKV9eOvKfvg6oLXdQY70kOoxjPgAWHrYCRepS7o4OV3yXCQ0u2LOuCOyOkzp+T4sWN2Gykzw8mJCZuts83FzAjByZ1Dy7e4wo9pzqNZYaP/2j29g/q//uive3E7fSYM/kxIBhGcuNSaq+7Z1uDcQY1dosdbVP66v281+YdGGcDjUkTAh0WT8EM6lAf2HKC+7LJdMjg4ZKAHYcTHUs+dG7Qts6uuutoEwJM64HPGiFfuL7/8MvnMZ+6x9G666SadBT+p7o9b2szKGbyJOwYj7AA7xM1qlQPClOCX2TVnJgBSUXaEj4EtKMooS1n31W5scRUM/LCN6HWOBDJvbIUkbYq2QzwM+pqkkv4kcbEdlaaQpKeeTFSo/1jpsHpLKpRfB0geknQBYoAt/Hk+3Bk3/6YdwMzDM7gHkIk82x86fhK31YQbZYZfe9vGvLkOxRabgSn1gl/aUV1do5pjZch8WrooE7qr7MI+NUc9pfbu3wIaAZCpfxTtg9WdWHkgvwg+ngEkrCYCfCYnJ6xPRhqQl4HGTv15canZfs0MRfpkMsqM9tfTs85eBCCugYF+20YDfLECRF8hXVZGAVobN22SHdt3mIA9dPCQPPHY4/ZW5exMcieTprEwDwNlsn5TSbZtK0m9ghxWeT7+EQV5NQp4fnhRJsZFTp0ol8ceLpNrb1jSMCKPPlQhI8NlCqhEQY/Wtyp4qqrmgLX2k8YG678oDkjDg5WBAhv9sZUf/DvAARS4jp2tSuIGsFF786vlyipR8I0KAIGyVR7qQot4OZ6kHuN5RRqZOk7j0EdsiMfCeX2FeyjSDRXgJWuXVdkwWR0VYVGRpzVaoxdL5wVBNrhmaOVzOuCkA0vyyGjK7wr3xLiCsuFWhocdH4Bj4HL70FN2HeCgPC5XsdqDOd7scfsAQG4X5rhHxpUDIBRgiGd0BDcDcvjDzBfNmS1y6PLMWd7yGpIxnZ1yP4Z1SBtIfHCAV5S9fZYQeSxb0sFBB/Ay7tBg1FFhpbkwNwuCP1XEB8jhHqLaWu7eqTUAwWBkfjR/zjcrJ1GGpMfX1/lIqPOO8GGAZ4WIlRj8hGLgYEmfN28QTKzuMCMm/C233GznInjFnoPUW7ZstTJ5/PHHDRC+6lWvMtDysY99zAAMbnGYOlZ8SMPL0b/xAw/kgbzhFvmA2B4DaPk5Chf8+COe1RQDXoRNKewd/JCug2QUfsm3h+PPfScDqP+r2UEE/r1msKOueHLi2exCGGh8avJ88aceo91Ymhazp8sqIJ9oSXm3FNxoZifcidNXf/RZw8ATVzlk24q2emtHXChns3yElfJkb9kQbxK1JUecyrO1U9gmfi0biHqpq2tQgF1v9pY+wfXH8qh2pqlOvs2k8UQZhCId/BEfgAfwQdtCaHkYF8AuxCq0/dJuphQIj1n7o01n0wiK8nLNzZ5eaoYoI/o57a2rq1N6e3utPQKqOMMDKGc7i61b0qIvA8I7OjsN9HAfU7/27ScV3B/Yf0BGhoZtorNh40brAw8/9KD1rb4NZfKyV3B7scjRIwqICmVy3fWL8omP8RmbJfmO7y7J0096HWy7ROSZp8rlyCEvn0p2tZTdClZrdByg3uq0jHrW9UhbR4fUKO/e11Ohb8Am8xzmKE9TiZuBFbOjHBOgQb0n/rzeiCOJW5+zZtoHz6RJ/MQX7u7H6xriOfRwW20X9sEnz1nzhZTz6vFF+Kx9qDVao38unQcE+cCdUvb5+eaVz9mAqdmt/dn9xIAV8aVh0VOVumFGp52nICfcAD48O7gJheBBBxyEmwsk3F0wub4SEIUbA2Nq7+YQ5M6L5yMUy/WnT5/UAXOf9J/rtzMuvArKwIkqUx4ruA1WBzYuvrOPDeogw2CDgGN7htkoQsFAjw6GzAZ9a8lngJGf4CcUdpRD5AV/UXaRb/jzFZaSDqz+4VBAEYIh4g6lwTTtGrnpphvliiuuULDTb6AHgIIdPPOmGStIHBr91Kc+bW+SsfpDvtnawozwAwxBlCeCh/yRLvnCnC1DFIQQBAgRFwR/+H0xAx1+yG+hMGtbFF73CWCANIlFzOovFtp8JYc25u7KifFCaljF4LucOubEEVsTYNQlVho3ebX2aV69nQB6vF702X1aHKRpcWFjmMYYwBs2Bnp4jHoknebmVlnX06vl2GZgp5Acll9QoewrbpzB4p6WKasz3k5i5dI+G6NtDKHIH0S85N8/pJm0aU2T7ZgmTac6zzfWfOvI8pgw6xr5xkw4ysm/QwfY4fwKbSvqHz9ZwUWc3CED2IVH395KBSfxQcTvZeQWmN0tntGjL/qheraNWO1BZ2WSlR7aFG2+t3ed8cQ5NFY+OXwMqAEk4Xff3r32sdmBfl5tLxi/lHuLttmXvuzlWl5n5NTp++Sxhyultq5cXvt9i3L1tSX5wmdF2z03WIvcdKsDn6HBcrnvC+Xa7xDcsKn50/zYKg3gQnXGgcbmJunUgIC1+gbO9CVCH3+UmSo/w4PuZUg+ozxRVrf6bAAYewBLpSrGGQMuuAeA8DAGcDRO/2yPmz1e6iEFGMSdAqFUD3OoeIaIP+vm6Ub8aRxhH89Zc1bPumftUGu0Rv9S+meAINdNMGij84HH7e03cXNK7bKUdQ9zNhy6CyoaNSsZDnbCv/sNQe1+sXcA5MDGBQXKQUL67IJw9bOH92fsIx5PO/x5GLcPf27vKnhxM3YuiIIHDwNFf8UP+XGdMPCCi5cFhCBCcHmavtJDnMEHz4RnoHbAhlvwGTx7/FmFsAEMMeDjDhjhPEYAk6hfFGZunOYw9SWXXGICjntP9qiQwP+OHTvtg5MPP/zI8uAEcAHAAFo4xEmcxEVabJ0RZ5z/wI/lNXEPRRzM2E2AM8VWIu7wf36Cb8poXsHPggJLLZ+k/jQ3VrRWR+RrKRk8Vd4aAFIDbvrj7tggrWiLifDFjjABmFi5gyd49zcIo041vIUF+Gk9aN2QuMdqSXi0GglhgzBxgJb6K2pc+qDCizrAO9+DqpHGRq7/Z2uTA81e3pDxpYq2ALmA8wswaSsQoIgbiIdHhm17STk1MGDgx/hVDjSOEHiEI04uFW1satW4LBrjJyUHp1ytENtbDlZjBcCFH8KW9jo7O6dgxD/wG7xm80BxAHZIwy/iW5neivJSc/BIW+JMD6AQu+HhQVvV8bfLuDm41p55dZ1wvNnV29dn4OLE8eOyb89eOXXylPEVZRfbn0xa+tT/t73q1fLE45+US3c9Ka94ZY3s37sk739vuXz7d5XksUdYSS2TsVGR/v4KO+MzNkreeSmBPKjQ1rRIG2BTq/x0dnfZlhwrTpz5icYRQHMZ+KAbaEnBkPGIHeDFzOEH5e0CxaQqG4+HU91AT8R9YQUfFzKvVqvtw2/YZ/UL2UNZu6w6n90ardH/K70ACOInHZTcDnIDnTm182fa5Gq7xJTxv9ocugsQFEIg3NxvCEg8p2YHHalywZ+CjgALqTvmlcI24nEVwMvNabpZv+E/65a1c3MAEOfX+YYiXsjd3S6NC3DjZgc+DmzgPYAQKtxcZZ/9K+weJsL5Kkjw77z4AALAYAsvABFL7wAUO4OQrBBBxAH5wCl2JohVIF6d57JF3GOQYsbN1hkClvuIiAcibcAhfhGWpBGgJvKIH4QjAsuBZMEEE3kjbgbxGCyzRDh722tBAdCir/44KEnK3fywBak5R+Abr2qZCHavPzfjThrc82N+VbfVGMLbTJmADmAAP/CuPpM01B9+8aE/mLwtaP+wcEl78H8zc16JV6Wr8/7R2Yb6Zk2DiyMV+FRxsL1aPWvetag0lwrs4MN5rMwpgFGeKBfS5iyLrxz6p1CyBJ9RzijKdWxsWEYVFPGMII68UTYIS+NR00Not7R2qBmAxZfqfXuLunXQQziKKik75Ye0ANsAWV/p8QPvIeQ9SIRz5SyndlBkg2f4JF7aKdu33M1DehyU5uweK6a0uaamFgNbrPbwNld7e4ddFUHZcFHo4UOH7Hzf5MSkAWJWSiwZrY/KKi9T8vjdr3mNlSkvGvSs65Zf+sX/rXG1yA03T8rWS0SOHCqX5pYyeeiBcgU+3i6rqlxARzul3eR08gC/6/p67fV22n/kD8Kvta2kLn0rUxXAR59ZqTFAo2YHMZUGXnmmXZk94RKwFHUAH+7Gsx8wd3/uJ57dL2XsdsF/qHjO6qvVavuv5J80ofO5hX02bNiFeY3W6KtBq0AQAz2NLMxmmVD2GXM8exj0lZT1o09m8AeMMUCH8HE9QIT7jUE7dXfBHv7CPV0BcWGDAHT7EKwRLvVDHKnyOPV/+TnLR9i7eaVK40r5wgzpY8bsbsQRz24XaaV6DPSeB0CPAxzPj5sBB7ihwoyOClCUXTVyFWXgaQcvDCo8s13G1sTU1LT5Q2Ag6GJbIwALfhFCgBgEBCorCImD23ADBDHgR36Dd9ziXFDkNfILMCNOzITBP2eTcCeNbFoQwG9h3kHcYomtSs+nBjUBThz4twHVhLzmWZXakhnzq0HN0u5Zwa8KA45sMdvOJOXpapgFLVtKD9HJuR7KlPQBQDFwWwnDRKLDC3liaxTQU1tXLfV1XGnAHUvNyiwfvlyUusZ5aeuak+4NC9KzflF6N8JfUT763iXZ/1irtLb7AfdUeMFzuczNzsvU9ISterACAhkfCQ/GuxI8BGnuFTgW5Ny5MwoOOByMUNR6Jk4NxzNlxi3pzVpfu3ZdoXXGyp7XF3F6fvkchdcd7YdtLkAshQqwirSd10yBKsVzwmbiJ1aIYpt20d7W2rbtEgMTAJzDhw/a9Q2bNm20TycAgI4ceU7VYTNfffU1snHjJgV5o/Z9MM71jA6PaP6LvjKiPPOxTT5tc+NNN6m6Uea1D7At1tzSLF++7z554IEH5cC+ffLt3/Ud8qY3/4zs3fO0fOYzb5X6phm5++O0Xa2HStqk5dTKk7YA73w0uE+BV3dPj324mboiLzQMwA35xJ+VMeCDsk9WZ2jj+PdtKuqZbfL0/FQu53bEEe0gXdkh3giXbnXFc+rvfMrbUjwHj14nqUrbnSso/IUZBWX9hV3oULhlzRd6XqM1+mrTeQ9Gp4SASIxG2Wc3xypRKOyDGHyzQiB1jzDubsJDB1UogIAPfGH2MAzemMO/+wnh7vaY3T71426eVpoeqXm8Hn+Q+9GcmT/3A9EJw40w2MWzmjQtjCjKJNKDsmYIs8dtT2Z2PynvkdcAeAAbBzu+xRbAKA5uO+jx+3jwG+6+MuRhXHncUa7oTgw08M7gxHbUrAkYVnVIH9ACmGFGzAyZwdh5TL83FgMVr96zEgTAYbk/VoIgwsR9Qaw4hVuWR1YNsm+HkQZ5Q/FMOqQP8bp7oTBnBe9lpTxZUWtYsqZ1YbzxpwO8elMnrSv3gi9zY0wm75EPVAhvC2NlA//wUrQwEIeTo/2xzYEnK1+YICDP1kaL9sZPmwrw1uY2ncXXqXuV5PILsn7rjOy8al627ChK3yYFRw1LMjm+KANnF+XsqZKcOLIke59YlEN7+Kp8m4JSDavpUydR9rnqgkxOn5XhczkFCb6tGeUHeT68LOI5iG2yEydPyMjwgOUBNz//4Vnw7TENo3bbtm6Xvr6NWu588sDPHVGftBfqhxJFyFoclgZpkgo/2C0XS0Ju4DkEJ4q6gF/qky0uPutCfAcO7LMD+/i54YYbbYsW0LNv337hIkO2bm+5+RYrly/de68cPHhQprUN81xRXqltQ/uS8kl42t5VV18lO3ftshXNvLbX544clU2bN8n3fv/3y2++9Tdk4NxAAvoWNd8l2b4zJ4cPiRw/WqH1aawbuCWf3OK8rnedv2GmfLD6Q9uNDHu+vFwMXGv7ivM6y6s7CfhxxSviPCuQYdUn3AEzrAyhJ36Jy1eRNA3iIl7Sw6zumEMthzE+3E+Wt/Cz2i7MqxWUfQ6/QVm37HOYV+thhrLmNVqjfw36CiAIYiBNjMvkdm4fjm5Ho43B1wfd8JvaoSBPOgUMJsDMHMAl1V2FXQAF17Pgwf1HfC7gIz79t/TQeU4p3FJyvumAqUN0SI8rtY/4cE7TgdwQ+Qx/ocJ/5DnyECpAQQAXB0AAGwCRA5wAQQF4eI04AIO7ux8HGR4Ws5d1lBnKWF0mBjJUgBK+ag0ggl+EL0AIEIOwzQ6QuHOWB0GFPz7fgV/PrwNLVgvgIUAV5PyRr4Klh06YUITDDj/Eo2O+LHD2R/PIJy4Ir74sLord6gqe9NG3eKIe0NVfUvYakw747te2H1TYY0sIBAs6z6RLGpFH6qSo5WrhCKS+/G0vhB6PS1JQvipzZdLa0ipdXb1aVi2kLh3rpmXHVdNy1U0FWb9lSeZmS3LkgCjIKZdjB3Ny+niljI+wAqblUiBdymJR8jVVtioXAorzWZo7qc6rW8OwHD88r8ISkITQpj7UOSErMw3jvMKe1wf54PzM6VMnZHJqwuJEkKqzuuM/LQtWyVg1aW5p13BeZ8RhcaNbOfuz/ifkz2Yyzd2CF88LAhn3lL+Ie8uWLXbW56mnnrQ3D0mfyz2vueZabWPH7XA+bZk7uPg48K6du3wF5/4HNC9sCQJcuZzQwcXV11wjr3v96+Qzd39GHnzgfvkfv/AL1t4AAtzM/H/f9rt2mzptFBDlq5jcVVUmNbUKGGfLtI/Rzrh+Im/netZvWG+Hmlk1hax9JeVLQ7U/NQM4LN9J/aEANVng8/xnvy8nnjmsHud53E77nsbjcbu9rwRRtm5H2pEeYYwXc6Pfhu48hr/VdlDWDhV20Gp76HzPQS/kD1r9vEZr9K9FmW+HpXQeqwwhlBJTYkDLnhtynR+3w19WmasJfZ5DELugw86fwz31kwU9Wf/hx+0iXVeeFmYzJTr8Yp/Vs50yMRjRQROjkT+EHXFHWOLxZ9fDr/NmpsQePsNPyqvn3cGJ5zUFQJgDBGS3u1xPwRBvBTkQ8oPZvjKEmz/jB6EaQt3LMFTKj+fJ8x7CkDBsU/GZgABEgCBm3wAiBljiYUbOHSsMkICgENyRTpz1YaUIEERa8EL8uCGU8BflgoKCZ7/PaV7tNT61Y3Yf/hHGpOshlNQu8pVUh5LmS3+xJe0Q4Ah53Miru/nKD2k6C14GgB3lSv3z1pDmR8uTOGr4HAVndDR9DtOS76rKehV6ldLVOy033jEjN7xUwV99SfY+sSSPf7lKDu2tknOnymRqknqbleIidxkBelTAqKCqyvFNOL87h5ULyhueEfB8+kJlv7R0Tsjp0+dk4HSjgq1W8xuULT/Lq/LmgqtcauuUl6YxOfmcgt1iXsHrWXt1nHznVPji38JZuSyZMKZstKhV4HOfUPLhTvPnggyj66E8PRfYLrRdELtANZCV+COuqGPyymddSPP++79sbYK3uHbv3m1bXw8++IB93oWVkryWO+fT2Hr92Ec+Ks8eOGDnm7Zs3SrXXXutpffgAw8qiMzLy17+cqs3zNz7xevxk9qWJ8cn5HOf/aylA0ghR6QNBV/UB2eQ1m/ok3V9fbYdTN6i7Wk2lvMFef6872APHw5eVm53+coOYCcBQdpeaEdmTvy54tnLzp817ohXzW7vuvUD3JP6NrvE7M9e7mHO2l/IT+QpVDy/kB60+hl6MX7WaI3+tem8IChL53P+ynYMvKkd+vOVAwOEO88OZkIYo7Bz3f2G2e3dLp5d93RTPjDiT7Np5mwfW9lZCbOyY7sxDZB20HCDwpACIY/L007J+XKFW8pnNi/ZMuBOIWb/JnQTIIRwQFFm6AGC3AwwcJWuBvnr0mxbIFiz4Aj3FAx5Os6L85Cwt5zXbNkwKBKew8v+FfxZE7ys+HDOB0ECCIJ4OwxhwQpDpIHOTJu4DCioWwAj7DF7eVB3Xl5Bc3MzMq9KubS8+5mfkglq5UwZTP3alhS6hme2TBYsG1irjgCBh4jfhIZ5IIwYP5G0b3stmgNCkhUfVmm4OZvbhlta2kxI4QdBRZ5m52alree0vPY/T0vP+gp58qGS3HdXtRx6pkrGRhdkdnZK8zttr7fDUAgfFMIP3QVlpYECQCP8UtbVVQqGNLtbds3IFTcPy10fLGi8DdLZ3WT+sxR1hk46WlzS1rUgd7x2VK69dV4O7lmSf/yLvJw72SrF0qScOHZUeZux7RwTqlZeWr6anpWZ6hWVVQr6GqztEa/Hre6ZPDjvsZoRqxTulhLtzeuI+qbM+UDp5Zfvtnb06KOPmB3nnK699jp77f2LX/yC3U9F/Hy76/rrb7BVmQ998IN2l8+OXTvlW1/5Sjn07LPWtrnNmXb4Iz/6I/LYo4/athXbrffcfbdxcPr0GQPTvrLm5OB6ydonh5k528OKFODTVvuUPMtJvg180Aa9LFC2JWVAhHz7Fm4W1MQzZeMAp9LAJys94Q+d9lZpcbkCrOMW5Wlp2TPppuXvQMhXfsJPmI3nxF/YrX7O2qNDX0kPWv18PnoxftZojf616SuCoCxdyOtq+3heqbuQR+cZlQU1obLPHibcIpybIx73RxqmZciBidvz4x2OgSLMuHs/jA7vdk5Zt+fbE29qh9l1t0/NrmOAXzfHczZPWEVew85Bg89C3byoAsGBD88BirBz88rtMAAPAMh1wEVqH6DDVRqnpxM8oCwLRpGvyLeXWZkKqxm7ZRqhxYFcZueAI3gCFNm3jnQwJ27iJH744ZntBlY3ghfs0aHgwc0lA0DwzkoQ/PpbWF7PWfCyHMbcXBhgZ3zzj548L6mKt8CID7CTBLbwdpg52eZCoBAO0MLqQ1/fBuEtpCgvi091hEZehTKrDVI5KqWy03LmeJUMn9M8LExqPqaVfz9UDKGjQgiFCiFI+VCueAcAUWZQYaEkXX1zcvO3jsj+p+fkC5+okdbWZnWvsbKl/OGNuE3AalgEJ4esG9sH5KpbxmXr9rxs21mt+SyXD7y7Qh64p0nzMCPHTzwnM1NTKRCi3yzBo6pE4NfXNdsBcWg5DwaSPC+cJYpzLNl7ZlCQFhW/pqKdA2q2b99hW6r79+9VN76/VytXX321gqMmuffeL2o7m7KyAaBcd931UtA2/pEPf8SADfcCfc9rXivbLtkmd991l4yPjdu5tA2bNsrfvOc9VsfwROJsodEeIN4kpKwAmmxt9W3ok67ubgP2ePL6JZ+oBCzwp3nlGfvlVRgtY1ulsXoMwONAB/v0bI9/JBiFHzvno7oBIZ5NORjy9pDGF/F72l7eoZ/PvFqttg+/0PncUeGW1V8s/XP9r9Eafa3onwWCnk8IqcS4TKkdUWejj+fVKit0Q1A6MOA5NaPw62n4wOnx2q92NHvMEJ03q0dnjI7tzwwkqdtqPfyZDT8rzFA8w5ObnZwvzzf8udmfA/iEOQVE5MuBiCt/plxcOThCOfBB91UdngE66AAJBzoOeLAHEHGgNQVFWSDk4SJedOfJ+Qz+sxTlBPFmGRck8iVv/BI/eUFQseXAoOp153mO9Jl9I+RID7sIFwoiHMCBA60BgCwuTV6HbmRzwgthPH4oPePjFGCIgCbI1eRPbPEsahn4W0PYA3r4hAV8WfPQsFx8yRZUz7r19oaSl236KQfygoAKcsBSI2NjE3Lw4LP2Sjr+svmLsOgh7OIZQckKEAoifsy4kf9icck+z3D1raMyMTUid/1jjTQ2NUtdXY3VIfETV8RLeceHRnkNv62rXK69bUguv6FcNm+ttq21f3y3yJc+2aZhZ+TkqWP2aQhWckzAq8AnTjMbf3wLr87aDmWGXRbouLB2ge1xpCsXKXk/ppxZZeH+Htooh53xD1Dh8DPbqnzEF6CNPWCFD5eif/gDH7TyoO5uvuUW+fGfeIM88tDDMj4xLgf27bfLD+GR+jBG+dF8+OWRlQbUWe1B8QYaZ8TU2chXV1BRLwFGsvkMe88rwAV3lK3wYJ9Z7fHVMcBNutoTeqyYhW5xEpfqEWdWkf7zVoASeyh4dMVzynf4y6qs3erwWVr9vEZr9I1K/48gaCWtjir7jDmew5wqhD0uIfTdLtwZ4LJ+U7NFpx3SxrRl3e3ouGZKzM9/tifVY3Uoa3c+HXJj2JumlLpnCR5d5zddsUr5j/yEXeTf85jVERKu8BPmAEO+mhPgJ/QQ0g56HAwBMrIgyFUApgBDvk0WKviClyDM2XKBR84JcQMvbwvBAwqhDQhCWGXrMXhh0A3BHjxB4Y8w8/Mzas8FiMntz0kbsOV+DR+EX4i4bIZudYqFlzv+EVIJ8lGlA75qhCsomMQv/gxoJiACIcTKD/lva+tSYdxrdpEWegAO0kXQAlZ4hvALyOMs1b59+yyP+DP+E955xozfrE6ZASLhC4FIPNiTJvwg0KrzWl65YTl7siTVOa4cqDR34kSo4p80z507Z2/thT0fLW1qapPO7pxc97IRueKGkvRtZLutXP7mj8rlkS80SGFxVE6cOGp2HMi1VSCNz1aFlLh3hnuMyL96srLM6tm8BC+m1M3rhPp1AIRiG4xX2rnQEH4Jw0oMB5Whp556SqOlTn0blcPRRW27//j+96sr1zbkbdWHuuNgPnxSF4BhT8vrjDi71B+gp629zd4KizILHiHy7aDGz+FgHwCI+vCyTICK2YdZ80w4wAyASJ/xt7ziY2DI/Xm5ePgIa0rtLB01B0+evqeLOcoi3NQI12Z2/r39E39Q1i0bR1aFe/Y5aPXzGq3RNzp9VUFQli4ULfZZldqlgjaeccbMAJX6dX8XIu+jKztz6Fm12i4odbPfxPx8dwgjbLld8GfaCoo8JU/263nI5hd/AXrczvPt+cWMoEBPQdDqVSHf1squBjkQWg2GHGxgRkAG+MCdMJgJT5hsWsFP5CX0IFaD2AZD2OKXuBj42Q5DaKV5csEHWMKMsGdwD/AUhB8DQPNqb6s/yoeGp7T9PI+XJjwlxWp1EXVE3AhCtrvwjGCCeNTQZjA+LU2PzMCkphvAGH448Nzbt3E5Dx5HrCo5EKLM4Bf7AEJB5I2DrkMKELk6AP/4hfCPOwIpCxSIg/TCDaCIHWmy+oddVbXW5eKwjAxwYzNngfxtPtwIB++ACVboSDPiCsWnWVpa2mXdhgq56RVDsvPKMtm8LS/Hj5bJu99WI8Nnq2Rw6LjdMB0HsikVck3xIFzzeQVLtiWmbZYiJVNGK/sVFM/o5CMtS68rXoXfvv1SO09GG6I8Ghrq5bLLdmteCvaGWABMVmxuvvlmmZqYlPf+3d8ZL+QPPoxL0tA8c66nWsO0d3bIut5e6ezqNDDpPGjdaEZYvfIyQw/AQ72wQhNuDj4CwLidA0PcUvuoSwc4sYoWceHX6hmApXqkGXqklfIT9pQd5hT0oOApW67PfzbTCreV7m4mrqwOhRuUNa/RGv1bon81EJSl1UnEs+sBAMzG7FAhLCHMTuGehk0p7dir9awKu9BX20ErzfZr5iy5H9LPujk/zl+ETSl4x1/kze3i2d0DIEUZuO4gJMBIKIQewg4dAOTbYw6IEBwBfgIYcXvu+QCQK8woD+dgiPCxPebKecjy7Hkh/gkVSgjdWFWinPi8BgqK/BAfaRPGhUWlpYdb+OECxDkFQfBg9pSLlikCRFuu+rMYtcCwT+rYUtHH7GCuZoSdc0kUvgpDPkyAazjjScuOtAFLBjzVvbUV4blBAUi6+kM6kecgnqPcLQ6NH3AHcMHswmXJDvTyHbaII+LE3YRjorNaQXgIAITwJww88gHxfO2czMyOyOhAXhrsDTvnwYGA2JkaABD8EM7KT92tjFS54K7QuGulvaNdtu4syA13DMmWS6qlp7dKPv1PZXLne5tkfmFSTpx4zso1zgKxPYMFQryutkHrzduFRr9c/sulY5aedyjST82Y3J2P81566aUKFI/ah1Thj7cHWfHh8sUnn3zCwBj5AAS95CW3y/DgoPzd3/ytlRlEPgnHxY4963qkq6fL4gBIQFEXobwsUjCDvwAzgBBbyVF/FQow3Z+DFAc17gedeg6g43Ekqz3Eg5749/AexnlIdOXjfFte8OfAx92gKMNwQ6fkXXcK9/OZQ19tjmco67ZGa/Rvmb4mIChLq5OL56we6vnPIfhS/0HeV+nI9qi0smOvNmd1KGsOOp/dP4dW8/j/b+/cf/zM7vr+Gc/97svYXl/WXnu9991kl2RJAgFCSDaEAhEhCQSiCgnaH1qJSv0L+ktvqFKl8kMkUCkqFAm1VQopglbQBqKQiJCQQpLdsPdd32Zsj+3xjGc89sz0vM77+57nzOPv2N6ss+vLeXuPz+d8zv08j7+f937OeZ7HaM/FsufpepIxXvpxd0Dnp8cw1huJkIIMsojI8rIJUePpgYDYM9SQIb0Az7IJlAiN2ij7aMbj8a/mMxt8quDixaVURoSAMxeQIH7EXZ7xeTzoMSLoyNf4l1Mb85E/gZHICB+X5f/Q0195vehQfaa/EiHKBiKJKZG9P/n8T/qTUtnoUI+a+ZqmQL/0Q728dlcSGclZ8qb093H2h8egt6nOdUAZxuLxE9O2iRB5GD7i4yeO57cYYyjdNuUJpCE9kCDKUpc0ZdUuZ1n41AkHzwdjcmJrqp0nnvvj3BFPQxF7TIDYfVEOmZj2x8e3prmOxlPvn40nnl6O+x8ciRNHe+Oz/3ogTp3oSWPl6+pn5d1KTeRxp3b6Ut2x0YlEVOUxJNP9CVp/X4f8X1pfGW6RgZ7E6EwKeM3CwYMH87fp+LYZhp9tOz5uylifffbbmQSxBjwu/9BDj8RKui8//4d/mJ8e27X7nuzp2badpxFFID1Pkw73zxysV57GoVhEyKRGZRvZeciuL1n5TXudQL/MsUNkFERsRCg1RgePmdhymSZ4bmUatPONzXRtfTu/ouJOx1tOgkq0u3a6jLvproXN/lETl/+oS7mNa+XdKK43TlCW6TbPtoyRdCyvjHUyoN4ew8Ar3Tw5JiJjEiRZW2PyAEF82M5q0iZDSruePUOZOHSMPbHIGgeel+PcubNx+vSZ9bGyrQMJMhlwHdp3GzIcIiD0MT9/PvwRVDxAlEkXZt2Y0o5CIhvJkGJUANeOVeO9Vfmas/FFnAJfSCczjz21CTQPbbGlQjk9MsJj7wdzTPvKUvubIbefxo9Xg22YK6tpndJ6AeYNGWK8GEmAp4YzVJ636xNTnpg5Y/S9BcTaWM/1QHY9dDyhx3ak9dQhBo6bdVOg7vDwaOyY2hoPPHYp3vuh07Fn/1AiP/3xB78zEksXdmaP06uvvpyJFYeX8/hSW3g4eF/Q5cvp/uMeSDoTHOJ8JgbS0M+TaQO5LttDeguyCQFEgXUTOaM89wXXgX4ox/whHtyfyOhNNiARfqcOHief+6Jdty/PDmtL+03eehudsfhRfnttkCmjNq4mPSqr8s6jHenUn3UKulbyZHbkFPI1TEHbcqxscy8oprjWCKAvr2spl7ieHmwmg3a6ouJOxNtKgkq0h+Efacv8e1QSfVZfBf7Rtv9Rq+5GPWin30q052p4zh53U05zto6A0RP5kexgUuGtMZEKkRZ5gyAxDiJBJjvEJkZsm4kIsX1GvSaPurTldtUH/aovDgHPzJzKZQGeDF6oqP+LF1miHPkeMzoMCeOGANEvB1w5BM38OXBSXrP1w9HZoKW8pMtro+wMdNSxUWKt6Fdt+gWN8tg4j/f93Hff4WxoWQ+tdcrjzc0riXiksoMDvLRQLyRMw01lEpEYidi1bym27Z6LV1+ajxe+qe+C9fWL2DE3DDh9MR7SzJ/gMfq6syaMhbSNa55bCgC915FAG35FAWVdhr5KY+o+nAb0QxuMjTlt6eXty6MxPDQZk5PjqX/6EgHjA6WvvPJSIrmz+YknPEGTk3j48GiJxGRCQMjEhGvTIQbJiOfD6sgp5DFAVqi4PiaCiEW+ph1yS30HEQvJKuc8XWPrGIfLEER+WEuX0TVwPtudSov0iKjpsxUu57GRbnQiU01fGovXWIG5SPY8SWvq0l0vgLZcxqCbrrxnyrjEjeoqKu5E3DIkqER7SJulr/UPtZ13q/+j7nYZ0BEYu2WXwwimEtlAKZgUtclQQ4Isy6vTvEDRxlhBXiERHskbPUTKa7bJFHwWCRLDyxPxSODtYOwYCR4p57MCjKEMnovktVhc5IvjF5JOxAiviq6d1gAkLYsjg5qMCGly8lNLCDkPMZELjE8yTPImpT7JS0XYIly9kghQMo7Zc7PC0198afxgirdnzw1jYn3wbEXf0XjH+87HgUNb4vUXe+P5bw/E+ORoPPBoT4xtXYyFueU49mpvnJneEvcevhyTU1fiL/64J2aObk9z35qvDeOXV0MGFKJFH6yf5wZ8vVkXA53WQTJ5TrPOBBtjBxllGWpgHeU8hjKg4ymw1HAuj45+fM9wcJ0XZM7MHM9blZDbe3bvS4RnKJEZlddWZMdrkXT0yTjzmLgWxCYxiSxACDhblPVFoC0RII2fsN5OUUblkNGZmJj4eo7NvJu4lIlVnrRCU986ZIf1/olTnsfEGNETN+NFFulhUZzn/DJtlGnKgHY+94h1Zd5muJEyxhspW1FxO+OWJEHGmx3a7fgPefM5Q4CamHIqW5Ig6ZCVFrkgNCSlIUUiQs3ZHGJIDrLID14gnQ0q08giRYTGo1S2y/tojh07kWRtYXAuCBLENWEMHqOB/tLyUpydPb3+KDzUhvmQp7km5Dkmw5AMW6qV8vg7KTrXmm9mJZuTjbE9Djz9xRqpiM8Dreb87L1K8vZtU/kM0OAg2zaDeczr2y7JEKfqcXFhKS5eOh077pmNfYcvxtzsarz03GBcODuayowmUjCQt4hoe2T8XDz45Kk4Nb0YX/7Tkdg6ORUjo8Pr87FRNRFi3TxH9M7HAPqaUoayboO6lOG68AQX3zJzvTJ2cHvd4L7dH/3Qh400OjxNfG1+9syp/JTe8NBwHDx4OIZHRnQt0/qm0uvXIm/xEFIbtOPgsWQSlOOkT9eTslnfubby1oh02APkMrSjWLLL0bbrEUtH3KyB1kO6xtPTeHPWx9eSCSrDPDq6FGcPVxoXeR4fKHUgyx19+ov/OnmqD4hL2eimM7rp3gxudnsVFbcybmkSVOJGh3mn/QPuNu9GJ0JA2ltjyIpFikw4iCWLEHm7zOSn9OxoG+xq749ikyDlN+Wa+hAjzo/oSSh93oDH5Dn4qvE1HiuHvA124XwsLl3s6GTs4Tfpqub/NN884exVyJ4fDEiOO0h53AMYVZGc1F9aC/TImRCt6CxM0sRSmlc+BL1nfyIqW2MgP5Gl9aWv3FYqayOI0cTjkIaYx7m2Ji+JZNUTehIpwcN0JZVv9DaQJdy+jLOMLv36XrZM+1xDXSO9bwiyht7rSFvZ2BZ1HFzGY7XOMuUbQiBjTj59QsB46m9m+li+Vqzt6Ph4HDnySF6TXF8XqXO50p/UhsdDWzlAWrg2nbTy1F+WKZ/1DeEQAXJ5E6UybCQtIkDlGR+VcV4pbyRKqi+dx6W+y5h1KmXH1wqUyUuTZMN5bRmUstFN18aNlKmoqGhw25CgCqF9uZwm7h4wYg2pEAGyd0ieG0JDgrxdhuenIUEmPE3QmaFS73roaBMdj8yXH1vFyJSG14FPYsyenomlVJen3uAtkBc95cUE0xxSOWACxM+9f/TxNiBzIDrnJ5l+8PKwBpSWR6jZXsPjRD4Gampqdwq7sicI2BtRGhXLlId8YCSdbXJCTB/dwDwNZNrDm0Nw28SWKeO2sqFNc+5LBAwSwfpCNAH1ySeg9/Xtts4lSCc+Ez29PG21FiNjazE4ciUW5q7EzHFIop5O42A7bU1Pn0yk9nVq5jXeuWt3PPzwo7lPj3udsOTxpjGlNONlbCIOEAxIgb0s5IlQ5Dmm8hCSkvgoKL8kKaqPLFKjczxqTwRIJEZ6ldvYZjuUYyzH1CY9mqdiyc38FcC15G4xKOUSm+krKireHCoJuk3RzaCVcdsAOm1CJEMJAZIXRkRInhwHe3hMhHw2yKSHYNKjPHQq77NGfM9paYnAEz/ahsIjgyH1WIkvXryQH8NmLPooKiYYwgMZEiFKynVD1DEf8jak9Lo+cZdsoCA5HTJAYR6BZw1Sy9TqjCMRBchC0m3ftiN2Tu1J7fRnT9HgUDKYffRStJ0CxtCkIx/OznOhT+UDrXOzxeV5liiNKuOSJ4QD0CKtZR1ktw0w7pzHod6FCxfW+y77clzeB4BYr1fQQe4jj8/F/IVLMXN0KC4uDCYC1B8rywMxPKIPttIXdSCyx48fjbNnZtJkt+Tvoj344MOxc+fuPNeGkEAkRD5MbtAxPukSeSF/nXBIp7ouL1ltqt1cr+PFKWWVM+mhnOpaTxnFkt2+YoLaYHzWt4PGzho39wF6w7LzCGXachmXuFFdRUXFzUclQXcA2pfQaWIHG8MyFhGSsRYRWumQHw464xmyV8jbXiI8JkR+ckxxSY7sIVpK5ZpPaJhEqT+TBJ11OX/ubD4UnceE1wqykqbhmXF4GTkboxzr7ArGojRW2A68D5SmLwDp0osQaY8/ag8FffG5hR079sWhB7bG+545nQz8hfjc76zGiVcnYmhIRjMfaO7Xo955yyYFG0+PwYbL4wJeZ3QE4LLd0sRlXdezTFkCBIExsd6sH2lAX1TXlqjaz7NOYsriX3zsP7QYhx6ZjWOvXI5vfX0skZ6xGB8fioFBeaQIbg/QPgfdT544GkuXFlP/PTE+NhFPvOOpfM4LQAyp49AQDcXy7JhYQEi8hs22lMgMREVxQ14UrHfacklynEdQefencZhsNukmMO9SdtoxsJ7QpLN0VR4oZdBOG5vpKyoqvreoJOgOQvtSOk2MEQU2psQEjKY8Q41HiNCQIW2VmdhcTXZEhsr04qJIUSPTDu2xZaZtMtqnb+LFxYtx7tyZ/HkMjQei0iESGO+1ZL2TLm+BZWMhw+PHq7Nh4/08ycBjXHmcnnEzT+rQv0iUvC4GpA9is3vnvXHP3u3xQx+djx/9qYX4o99fjT/43YE0Nsaj9/F4rCIZkASIkQ5Qs82H10RbZDKulCHYeJbXwu0Rl+WJfV0AOoN61CGIIMjgk6Y86VyvZyWGRpYToaE/VnEle9P4OOrWqeXYsedCHH1pNb75Vd4yzcdZ9cJGEwNAbJl+2XY7NTMdMzMnWPoYSITn8OEH4v4jD6Y+eaReW3rMP5PETHA0L5MdxmedSIsJkLexSgJTkhuTJHQiVa5TkhnXRXZodAStbxm85oq5Xs11KwOwTHmnu8VgM7nEZvqKioq3FpUE3YFoX1KniR1sbB1kTGVkIUQYfIiEPTciRfYEiQg5XZ4daofyCbOmvmJ0EKy5ufNx7uyZLOdtKs4EdaaQx8542Q5LhoM/GKykzB6fbNCScaQYhoU8trjyN8ZSPu/3wdsD5B0xGaTCWuzYvit27twTT75nNT79T87HKy+uxWf/ZV/MHF+JC/OnUsnGWNmI0wZrxtjoU/3K6OIZ4QA4hIB89BhtypiwEIC3m2xYWee2cSSd1yCBmOuAzltytEnM2DJZXT4Xw2OL+R0+qyupLofAE5/p5X1Fl/tiYW4wrWVvJA5B67ld4HHQtskE/RF40u/o0VdjYX4ul+Mt2u9++r15S4408yBAgERYIB8mGyIzlDOhQVZovqtF2ebsDkH5IkIqozoam69FU56xu88mNPNhrrpO6JxGvl4A3WIC62MdKOUSm+krKireXlQSdAejfWmVxrBJtiG3YSaIBLUPTcuT4+0xExwRH8gM216StQVmPbHOA3UjTrQJSeLle2fPns5l8jmdNA5MBmPLI2ac6U8yOzI8ScffMoQdY0WcDByZtNuzpnJ4eyA7nN3RvDvbU+kPH+ec2nEw9t83Gp/45XPx0BPL8du/vhZ//kfDcX5uOo8198c4OoE0hrQ0rEDpLdkrtHXr1kwQXJ7AOpYkCJJEGddjTShXwn0brk8dCAF56CBErqv+TACyKs9V89e15ok1FsdtU4c2AfUIBuM6ceJ4HDv2Wm6Pp+cefvCReOzxJ3K9hgBpO8xjIzZ5UR56PdJPEDkysSkD+Y4JruM1J2aM0m1GfAhcH8o5DaRXGafbcpkuY7CZ3Ma18ioqKm4dVBJ0F6B9iZ3GICKXcSYImSg076UxCZLnZqNXSIRG3h62vnTux0SofLeQypkkNXV5seKpRILO5PJ4cTDSjCeZo0wx1pIxgwgpJWDYmwPRHQPYK28L5394gZ1IXD4Io/qpOp/LoExff0/snNobUzvvie/7gUvxi/90Lp7/VsRn/1V/TB+/HOfOn8pGtw2M20ZDu9H4QmwgQa5rY8hcmRNrB/AYlU/LoXdZkOffSRNThgDcNmnyynIG4wFlXil7zID2IGXA94DBwfajr78WR4+9mtd7z5598cM/8oFEfPQ5D3uA7MUhNtlpYhEcyTpYLi8POhGlMp+06xETPF6Cx28yRNqEyPMsA/BcnS7zNovBZnIb18qrqKi4dVFJ0F2C9mVWGu+AZIINrYK8DnqkHuJjjxCxtrIw7PYKoYPkKEgH4TExsgxBUp48RbyA7/TpU5kI5TNBHSPsp678t7axtAWWLE7WYnj4Y29QnlGqL/TE5cLjoemu5SfGkqlPJGQotm87EIeOTMbP/vL5ePipS/F7n43408+NxcXFM/mckg2ug9M2zDbO6DDY9oqUBpe+TSS1nldyPT6QqjM0+p4aa+J+SDs2LKN3zLxZWxEre6kSKWA90h/gc1NUzxqpc3tuk7G352Zw3U6eOBHHEgniy+0/+sEPx969+2gyjR0SpHNAIj8iQPL66BC5dCI2yLTdkCDLTR6BsZTjcZrgtPOI2wG05W4x6KYD7XSJa+VVVFTcXqgk6C5C+1KXhtAyoSRDEKDGKyQy1BAhSJBjCA6PxIsIYdTx8ugReckmR+SjpzzyzLQO3fLGaAgD7edxZVuTYv7rkCJ08vx0jJ4U2dgz3jT6lNeby9MOyPQppTUnztBEbN22PXbvPBiPPhnxmV+dTWUjfvPXBuLbfzMQ8wvTuQ+CvA0yujbCud8UMNx4fvDqIJfrV66j1qshQQAShCeIdiBD6D1vdIDYbQLH9MX6Hz3K193PqwyLlABJZIzahuqLgURSBu2xGejPLyuked6szQFy3nANGaEv5kfbBtf69OmZeP31l/MTce957w/G00+/J9XVdh4ERqHxBNnDI3IjD5NJj3WKRZjKtXUgT3NoCJDXHZmYANqyY8vGtdLtvBLXyquoqLj9UUnQXYb25XY6G9J12QTIZKg8J6QYo06AyHhrzFteJjySRXhMiESCmjzI0+zsmWRoX4vFiwt5KwyyxYsRMT8+y8LI9AI+GbhED7BQ6T8ZxVQoH4AmB0O5nAy4iZMOSWuOfJS1t78ntm/bE3v37o33fWgxPvWP5+O5b0T8xr8dirnZRIIunu0YX9raaHyJIS8QH3t9THa0ZtpKoi/SXle2E1k76VcySYEIUR9g+N0HoB2C69MW+ZABvmV27OjxtFaX87qsr1EKwDHIa9UJrF9vIh6jIyOxa29f3Ht4Jc6fW4uzM2kewRZeT75GCwvzcXFhIV3TdI3yI/Fb4h1PPBkf+vAz6+QlE6xEcCA1pE12pGvS3h4zARKxaQiO2jPpYc03en4I5RwM9EapL2Wjm64bbrRcRUXFnYNKgu5CtC95aTwt26iTxhgjY8Qx4CZBOiytz2yIBMnjQxpyA9nh8Wr0xCJBIj98ZJWYejwd9srLL+ZY7SYCI/O+buCRezCSPSYlIiR4gLLxSv9d4VH4jiHDi5Eq5lZ4vJ4Pp2o+KzE80h87dhyIe+/dGc98Yi6e+fhS/OnnV+K//PpYmuuWNK75bJhLA4yRhviUXp+SpGiM9CtiaAMOyPN6EphLfjotIXtoEkFQP2jUH+VoP69Fqg+pwOvEk1ovvPBCni/lRPTon7oCdUUqFCgHGPfE5LY4cKgn3v+R+Th4JGJ8sie+8oWIz//uSJr3xZjOn8W4HHy6gi/FU/fIAw/FT//0x9LcRdpEbkxsIDwEvSJAwXmQG0hO6SGSrhyfx+g1Q3basOy5gFJ+I/hu61VUVNx56P0XCR254i6BjYzRTidNF0OBriMmuI6Nr9KKMcqCyAHEyXkiAj7zovM7GPsLc3OJJF3MXhvr1Sc+H/4ko4jXB4m2JCVZ54QgA7xPCHK0tpIIRO6z41nJfafm0rD4jtfYxECMjuyIbdsG4vHvn4/9B1fj77+5Gt/62lDHQGuLCqNNzCPvfAAWEoIxNplhHrxxG2K1sjaXCARniS5lQ29ik2eR4lJmQIwT4w9YH7W3kskbJMrkhzImBoojzs9diOVELA23b88VfTNuYpOMoaHh2LZ1Rzz0eH/81GeW4sHHe2JyW0/89Rf7449/f2ssJvI6PX00XwsOleOVSQPIX9X/mY9/IrZv357b40D00NBg9oaxHoo3BvqiDATP5VxPJKn5QC2BdXZgjh6zZc+/Hcq5v5FQUVFRYTT/q1Vxl6FwHRTARkAsJMtoYITsecEoYaxsqJBlzBzbG6BzKDJ8Co1R5MkiGWrFybgmvbZCCkOVjLA8LEojQnyMTI+SboXtO/6syMOSaInKQqhSyORHE1Ne0E9ffrki+byD6NIyL228lM/MjIyM5MD7cHbt2pm9P4wJogJJYJtw+dJq9PYvxuHHj8eeIy+k+ucTsdoaU1M78hy9dgZrZcPfbAvpXTzedmTM6CjjsrQBKbRXCIJx4MD+VF/eKPdDPW9D2bvkdkZGxmLnrqn4/g/0xCf/0UIceihibHxLfPF/9cXnfnsk5s6fixPHX81P5uUtKZYqrdKBAwfi537+07Fnz95MYkZGRtNasDbEYzkeGyOM58A3xtDLY6Z81tHXnJhQjo+wGQHy3K4VKioqKt4M6nbYXY7y8rdlnQ1CJ0Pts0IEnQ0iNNtieDC8LabzQdoe0yFoHqFf7GyDoWvOCi0sXIxXXnkpXn/91Zymvfz9MHqmvySDnl4ZvmQeO2eDkpRoPJ4gE5SeRGJUVx4jdDTENDJBWl2OiW1jsXvqcCIGQ/Ho0+djYrIvvvrnA3H21EAiB4mgJSLHgWEMMWAtaAdv0+XLqzE0fiH2338mzs4uxvN/N5wo1Y5cj/4oy1iADTV12fpDj9G3gUePziQAkGacPpDteRHzpmYON1OWL7q//PIruQzBhNQEwrqhwdHYsXMkfvSnluID/2Apkc21WJi/Ev/1t3rjL//3eFxcPBvHj7+W+/bWImt76PDh+NQnfz7uuWdP1oncNsRKh6Elm7CVhMbBpKZ93sdrUwajlCsqKiq+l6gk6C5H+/Ir3fGkpL/KgCE2EWrOB61kAgRx8RugTYIU62wQMaTH5IdgHcTo5Mnj8dxz3475Cxdyez4cLQIjEuDtLRnSFNuApjQkjUPPGF62wngfEHXTDZ49PbRlQjE+PhH79h2Mqamdaa4YZram8vRz24ByhPyhz2S82faKnktx/xNnYmD4THzh86Mx2D+VyU+5RjbgxNSfmZlJczuZZcZG+3hC2F7CK0IdeUcSidqSyNLl6Tg3uxRDA1MxMcEZJXmACJAJCAft4Hk7depUIjAnMvkwsTDxgKQMDY3G3gM98ROfWoh3vmcl+gcjTry+Ev/5PwzGs98YiAvzJ2N6+kTnwHQv1DINPOLhhx+JX/iFz2RPGO2a7DQenNLb58fgRYIa0tN4dBx7jMReo3K9KioqKt5q1DNBdzm6G5+N/2cOMNaKFYxGRmgyXN4QSchSCrRt4gDxYMsn4vy5c7FwcT6fC2Jra729tVQ+D0feHcrmL7gnvb1BAMKQDWv6Q9ts6bC3s06mEjFia+iePfsTCWHbiqe76F8eGIiGPVrEGl8iT2yzpfjIY8vxyFMn4s8+vxKLF3bF1M6JXA/Qb2nkIXcvvfRS9tiQNjlBJob4oKM8ZGJLT1+MTazGY+8+E1dWL8TM0ZFEgkZyv9ShH4L7YEoTicz1p7p4mUREtCU5PDSW5jcaP/SRK/HJX1mIgw+sJQK0Gn/9F6vxH//deLz2Yk/MnHo5zpw+lb1LmQCldaXtp556V/zCL/7D/E6ggYG+TKQ409Oc6xnOW1wE6ZoD0SJIV3uEGhIkwlmuldeuoqKi4u1AJUEVG9DNIJU6RCcxxILIQsrpEAflKV9pQD0TC/SUtw5jST94TVYTGUmlVCf9SeY/l9FRJQwoWoyo2kzmNW9V4aViK4diKyZRqR4vSLyc2hwaHI49e/fF+PhkJkB4qkrSA4mCaDAOgsfas6UvRsd74/5H52Jx6Wz81RfGsxeJA9RABr7xdPgJLogQhACd8ijD1lJfPi9DHvoc97CdtRrjU3NpHItx9OXhmNw6lusakDTGA6nI40t/xifG8toxl+Hh0RgbnYxH3rklPvOrS/EjH12JiW2rMT93Jf7Tv++N//E7Y3Hu3IV47bXnY2lxKREXPDc6lzSUyMyP/dgz+QyQDjwPphiygywSpIPPIkD2CuEJagiQPEImP8zN23oKWtdyTqVcUVFR8VbjliRB/Ci3UX8s32401wQPTHONymvVIQ35UqEnjQyU1+QLbofri7HFiM7MTCeDz5ff1YYrkMoHnHMV1eM8EFtWpPGa9HQeoeeQr/pCXs2PyA8lA759245stMmD8LiMA7DXBaDbEn2xfedKPPjU6Xj+28vxynNbY+euyZxvQkKARJ04cSJefvnlXB8CkFpYzyedokwQIEEmB5kopRgCNzI2H4MjC/H339ySCM226EtEC7KTmslTpg/3m4aedD35G2jDiZhsm1qJn/z0UnzqV67E7n2cX1qOr/yfLfGbvzYRL3yzP87MHo3jx1/PZISv5xOzZlu3bYuf+7lPx4c//JHO2PDyiAARcxgaElR6f+wB8jYY9fQ4fOn52Ri8DmWoqKioeDtxS5EgG8Rrof5wvrXwchM3l6ckN9pmIq0gogOIXF8q6buBfIwy39265569sXBxIc6dP5uvN8SHfHt6MKhiBRhS90GZhtSIyJhwpTzk9Gd0LBGGZMhNXoBJj4kP7a97W3K/EXvvuxT3HpmNP/+TLbF6eUdMTI7ksp4rdY8fPx5Hjx7N9crQJgGQBgiFvSWOY7U3+geX4od+fDF+8EMr0TdwNnuTFuZ5B9JAInt8Z0zfc6Mdxki/K1dWY8fOgfjATy7H+z9yKfoHrsTf/fVy/Ma/GYn/+z9HE6k8Ha+9+nxcTA3lt0ZnkiJy9cCRB+Kf/eo/j/e+731pXAOdp7tYI3l89FJIP9Wl74XpgLTPAhHwYjXngLrNGZRyRUVFxa2At/xgtI2U5TeK+iN689G+Dk4rbgiPSII8KCI+yDpAzAFpxTrUzPtuFHhiTFtOOijN26V1UBr54kW9NRrZL1qk7MmTJ+ILX/izmJubi/4+vq+VjD39p+vPQV6MuB57R6U0Z3cup/45yEzZK6l/PB2UZ7sLx9LOnbvjwIGDeT6Mv22YLWdSkrfZIg4/ejHe+b5T8dUv9sazX9+eSNr23Cdzpw3ahvywlVeCtkwGRDxECiAUvHcIQoGONF4iyjD+Lb3zseOe+dh3eD4OPLAU27ZHnD0d8bUv9cXXvjgZQwOj0dffPHIPBvoHY3h0LYYmX0lL0hcvP7ctkacLaUyvpTVeyO3nuTKvNObRsdH4iZ/4WHzsYx9L7ejN197SIi4Jjz08BM9Dc6JNteu5EYBjUMoVFRUVtxLeMhJ0M7qpP6bfG7SvjdMbYwiPiA9BRKh5WgwC5NA8Oq+Dxjp3IyIkArQx6PMZpaw3Tr/00gvxpS99KRYXF/IBXr4O74PCfDGe+yEb3zQ6ZEYJ8cn3SfpveTmRoBW2pdj20duc+/sG4t4D98XU1FQed/ueIpm/q5UamLrncjz01Ok4eWwxvvHliUQ+tsfWyZH85mrOJzEW5njs2LGYnp7OBMHrorXR+R0HkwfIhUjQYNLraTGV0QHoy2ncvLF5bVVbbL0DC7H/yGw89M4L8fW/7I1vfGkydkyNZRLINhh1mQdkiqfkjqfxnDh5NOYvzOV2RBgT+YHXpfYfePCR+KVf+uV48MEHUvm1gvhAevRSQxEingoTCWLc5TzyEncIEEAHyvVsr21FRUXFrYY3TYKofiM/dm+ym3XUH9abjcbTY/haEV8tNySI2C/683uE8ALJK+TvjIkEQRZEgiA48go1HiF7iRyLFFFvdnY2vvLlL8WLiRANDQ4l4pH6Sf3h0RCpSGQojYr7Qo/Ki4jhDWJcy6kNSlCWMfJtMp4Qu//wkRgZHc1lAPWZDzHjXttyNkYnZ+P86cn0j2QqJiaH85aa1wEyAOuaPTubnwCz3kA2AQR4USAVjIN427atmbRAJCBFJhj0z9xLQMr6+q/EkXccj8mpc/Hff2soxkZ2x8BQbwx2XkJJPeqzvs8//538VX4+e5EJUGddtm3fFh//+KfiAx/4YBoPY9HWnM//+LAzwZ4fjVkELa91QXyQ0ZVwXkVFRcXtgDdFgqjqH7030cwbQv2RvZnAcHfEDsrriNyk5QlyjF5EyJ4PpSE/+Z09mYzo/TYOfo8QxABjTSzS05AhESN5gpSW7qWXXoyvfOXLcWHufDLufQF1sWFOd0UmQtkbkQT6ZTwmPoxF9w1nhTS+0dHxOHToSCYAbGv5vmIOfOcMIkTe8PBg1oP1e29N/ayupfEvXspPn9GH1wRoLfS0meeJDLGA9ExMjCfiMZrLQoYYK4F8ylK3Af2mtoMPmp6Jc7Mr+dC0HvHveJISUUlXJebn5+PYsVcTeTydiQ6EcWh4OJ758I/HT3/sZ/IhZ9YGL5Se9mo+cUHQQWcdcm68PiJShDyalF5fiw7a6YqKiorbAW+aBBn8CL6Jpm4Y9cf25qHb9bJOcUOSSFuHndch5MYb1JAhEyCTAHuERIQgBI7tGSJAepqzQ413SGm8Qlfy2Za//dv/F9/4xtdyfQhDfjqs4+2AK9hQ0wfgfmEbjfGYMGVicuVyIgCjcejwkRgfG89j9RypQ9uUM3I7Kz2JUETc/9j5GBg5Gy9+azROnxhPi8H5GbwmeGPoQ+1AWwzGy5uxIVh8oFSHjvUIvD1BAM+L14i8MgDW4sKFC7kcpIV+TKw4TH7yxPE4e/Z0rCYiiP7d735v/OwnPhn33nsgzWdlvZ5epjjYOQQ9nEmRtr6abTv6dOz+HRvtdEVFRcXthO+aBNlYtFE2R/532fxVqD+2Nxcbr4vkUkW+y5SxZHk8nBb5sSzCIV3jESLGsBNj5CE1Oje00SsEESIW8TFBItabp2n7zJnT8dWv/lU8//ffyfeFDLcMtUkR22ZXUll5i3rzWaEraWxQJL9hmjFQd9++e/PnIRhvbqNDpIDuYaS12H94KZ755Fzcd2Q5Bod6Y3RsLRYvrqTQG7PTffH8cxGnTqSxxGBcWtySyEpao1WIE2O4nMjJfDz3t5didqYvtm4bTyQFT05PJiWQGGASxFja4zDIY+w+X8U6cW6Kb4BBIGnvXe/+/vjoR38y7rvvvlyXdukDrxMEbGxsLMvoIESsE2tBoCv1t5GAgVKuqKiouN1xUw5G04R/HG9Cc11Rf3xvHtrXqFtaOukRmzIN6UFGbwJUeoMc5BFie2rjpzbQyePhc0MQIZ0b8hNl8gjZGySPkD1GECrI0Nf/5mvx8ksv5vZtwHsTEUpsKOnS2CBC+ZMQescO/TFuvjHGeO0lGhufiIMHD8XExGQeI/PJJCQ1yJYSdfsHLsfe+5bj8XddicfetRr7Dq7F8AikKZVJrfJOn0y6etbSGBJ5SPVTT6mtnkTAVmNmeil+77MX4w9+dzB27projLcne2KQ6Y+YdQGkm3XXNWAtzs6eidNnTmXPGHOgjbU05qGhkUR+no4PfvDDsX///kSyelPbeswd0sMHTiFAkCT6UaBPHXymHcflv7dSrqioqLiTcFNIkOGm/KN5E5vOqD/Gbw7drsdGHUSm0ZV5kp3feIGUNgGyTuTHsQgRZOPqAJkRGbJniLTJkL1D9gbp6TGldbAaUnP+/Pl49tlvxYsvPp/z2QZaN+RpPJcTaUrWPf2nrTD6Zawqg2dFb5Xm4DNfQ+et0pOJDEF+eHHjqdMzmTjwlujJye2pfb75lUhP/3KMTizF1D1Lce/hLbFzd0T/0HL0Dyb9WE8MDPWkvnnaiy25njj2Sk/8yX/rifOzkBG97BBPDG0zFrw1XhPSXmPmee7cbJw7ezbmF+bzuCAwXA/K79y5K37gB94f3/eup/NTZ8x/YmIiywTIj4kPa6CDziJgkB4HrYf+jTmuqKiouJNxU0lQN5TN+4f9jaBdp/44f3fotu7WlXnI3cqmnEwWmnziq/UKjSeIdEM8RIokbyRDDRHy2SF5hiBGPiBdEiJvlVGPcoyDT0E8951n47lEiM7zokUMe2dLh4+qribCxCPjpHWYmc9Q4DTCY6Ntpjx+4pRGr6/Vcw+m+UDoUj5kRS8VHI3REbaVOFPDB1D7U295wy2/pwhSBemgfm5j9UokSpT6ZbtLT5ixJQVpgYQACA9z4tzP+fPnUjwXV9JcU/VURp6uK6md3i198dBDj8T73//DcejQ4fUtLh795+OsEB+3LfLTEJ0yBk5brqioqLhb8D0nQeDNdOEf54rvFpCSjpixMa1rI4X1pQ6Uel9LSIFitae0CZHSkhtCVJIhyZAce4S0LdYmRCI53h4z8WlIkfLlMaI8fdLuqVMz8Z3vPBdHX381llP57DlJA7u0nAhTitkqguDwtmXGwjy41/K3x5KsT3YwI0FeJM0vI5XR4/qpbC4F0dH9aoJBnIqlOmyviWSh5+vsu3bvicnJyRjsH8i1mdP09PGYmT6Zx0tdnviiX5EqvENbYv/+e+OJJ56MRx55NPbu2xtbJ7dmb8+OHTvy5zN4ySFz7UZ+yrEBZFDmV1RUVNxNuGkkyEbEcQl3YX2Zvl733dpq6yquRntdr15nkZUmLssodj5YN/4JKlfWV8ipjizyo7RIT/MIubxAJRESGUIv74+JkLxBIjryDkF+FMpzRPIQiTSpPDK3CYepp6dPxGuvvhIzp6YTWVrKRIuzQBTo72yd4blBzzS4uxhrvj878yfKcs5PhCgVyrmoclkK5ZopDdEQqXCeCKEC8wZ6BH84+M7ZpeWlfHg7e6ogPp3x9PX358+IPPb4E/HkO5+M++8/Env27MkeH0iPvrfWnfAY7bRh3Wb5FRUVFXc63hJP0PVg4+AfYw+p/cPsMhXdsdml3KiX4RYkkFaZspz06Lrlk3Z+k3YgXXqGTH6kyyRkfVtMsYmQDkk3HiGTG5MeEZ3m8fqGIKkeMm2YUEGyGAP3DeXPnZ2N6ZnpOH1qJs6e49tcC/kL82x9sc2l+6vz2H8aG3Phr0xMQHH/+V4loGZ6mnfKS4GqlHG5zlLlLTUgJ4/y1epa9A/o7NF99x2OBx98KB566OEkH8yf+9i6dTKTJpMeb6O5D8ugHbdR5m9WpqKiouJOx033BN0o2uU9jLau/kBfH90voXTOKss0sss0eQY6qTfW21wHRAjUHsRH+RCdZlusIUT2CEFsRIzsFWqIjQmQyRGyyQ86k6Iy1hab2jLZasahwSJziJozN7xYcGbmZH7z88LCAoPOhAKiwf2XAzSlhzZSSPmeIxF3aE6lRL5buWdzvmTq8xQW30DrH9CHR5EHhwZjfHwyb2VBcvbu3Rv79u3Pnh7O9bBdxpucN36sVMTHYX18Rbge3kjZioqKijsZb5snyN12+yHOxqT+QF8X3S+ddMoqCQpwulF2awNdWc5lrq7bEXK7DirfkwmDZAgQMcTDhITYZEhkReRFJKYkNpKbIG9QO4/6itUH6dLbxBiydyePRwE0t1lPbpsPtp48eTyOvv56IkWnOl6iiJVEfsjv5yxRz5Z80LokEsSQEkhKfuJrQO/j4dteY6NjMTY+nre/eEqLz3bwtXzOBuHdgewQ83g+h5vx9uCVEunRk1x+oqtNfty3xCbt+RkuC8q6FRUVFXczbontsIo3CpGNNq6+lC7Xrbx0qgNpQdcYzzLPUFY7v4HLE0OAkCEgwESkIT6QIcUmLCI3kB/pIDUiRvIAKU0swsRTViZESotEbTxzZLIl8qWxaJzM1zAx4CwPZIM86prA0S7fMePr9pkMdUgK3+6CtPAk1mAKnNHhcxjDI0k3qI+R8jZmiBNtQZAon58sSwEZYoTenh6CCA/jachPOU6TmHbcviZgs7IVFRUVdztuSRLEkOoP9Wa4EQJ0dRnlS++ldZ2NZa1rx/nvDXJTzzKxZJEH6bQFZo9M4xFqB5/hESEqCY5IjkiQvUYNcVIdt1MSH8kei+eicWgduM/KIOKBp6UhHfa8EOenylIesgMkhQB5gRwR/P4fExxi2mA8zid2PYLb8zjcD2mCx9Mt7gbm263ctepUVFRU3E24ZQ5G1x/mN4KSgAjty7gxvZGw5L+Tot1GA+cRN4Ust+s2ZVS+DCY+luWhgaSYsGwkMsiQIfLlBXJZ6UVwpEd2GqJFGZMfhY39OwDdbiIbQO/g6bzxuSOXBMdeGXtpHJzmw6P6fpjITTtAemgPQObKuu6L2DJwmtCM+9pkppwjcP22XFFRUVGRfhfTD2Zhzt4+MIz6A33j6H7ZMIAdMWFjGec1OtJXt6O01covdTKyXCtvK5F2HjrXIcILYzIismIiJC+NA+UgQA25aWQ+wkobDSFyW37STFtd6oPtN8sNCcqj68S6zRqCAekoAzqTHAd7axwgNpYhOC6D3nJZ3/0QM15AGngcZbD+eijn1sxvYxtvpL2KioqKuwn1TNBtjm6Xr9S185u0YiUbEpP/dpFOGqCjLna0TXRcDp1IiLecTEIaQkKQB0jf8JKMh6chRSI6DWFqdE2bJlRKazxKqy+NzeNrgM7EwMFeHkhJSVycFrlhu6ohOiUJcvlSNuFx7AAYZ5l2DEq5Gxi/Y88fuD2Htq6ioqKi4mpUEnSHYLPLWOobuU1eGhmQpiy201UgFrKlJbmwvDGY8DgfmWASA1FBlr7x7LisyJAIjfPUpmKVU/n0X9GP4qzpxMpryEVJCoghLIq1DWYC0xAa6UsPj/P05NbGR9bL4H5A2S9oxrdxbCXKMsjtQHn6Ae02iNvtVVRUVFRsRCVBdyC6XdJS110WWchSFpRGti11usyDqAAICHpIDPomrTImQgrSlaRI5Eex2yGoLdWxDlgvaDwYfbUlXZsEkBY5yakOWXEsAkQZEx3pRYgcmyQ5dnDbBPdVxm100zOnNjbOc/N2S323tisqKioqrkYlQXc42pe32+UujezGfMiFg9M5Y12PjuqQD+toT3I3neSSHEnXlJfcBJfxeJzv8SBj95E3IwfiJs3WlIkLAUJjjw96kyHpN5Iex2V9B1DKoJQ3g+bSoJ0Gbkdz3dhmu8+KioqKihtDJUF3DUQYNqLR6TYg6Ekk3xZlXIZ23SaI4Ci/ISwbiRF1GsJD2ZUV56lRlXXImk6e8lNz67LyriYKSjYkhdAQGMojN1tifiS9ITrSOe36ZXu5h0I22unrQXO7Psp232gfFRUVFRUbUUnQXYirL7nSUpt0kDZhaYgIofTUZG1HVrqRTXA2lm/SECPQ5JUycdbkuCyD7e+IV8HEwDFEJqXWZRMfvD6UoZjJT0l0CJAfoyFKTTA2yvnv9bHeDJTtV1RUVFTcPFQSdJej2+WX7moSItnpkiA1cq6RdZIbD5DTxG7HcrklRxqjr/IuI3R7X47qQ1qA1RAbxVIQE0x02vJmeaBpmzT5TbuglCsqKioqbh9UElSR0b4NyjSy0iIcTrtMmW8vz0b9xjptnSHZeTlKaPKB9RAPuAdpkxBFkBfJECHpGqLTlL2aBJV53XRlvBmul19RUVFRceugkqCKFiAmHbED3yJlfC25HYwy3S0/aVO6I3bg/G7kQir+MlnR198t2xsE0Dm009Zt9Pg0sdFOg266ioqKiorbA5UEVWyKbreGdWXsYJTpbud+QJkm4qvzlstybVyLoGzMw9PTyNIT+JCpD06X5TePS3TTVVRUVFTcnqgkqOKG0L5NyjQyAYJgudS305ZLtNPAujbxIGkvD0WUVhnisnypL2NQyqBbmTaulVdRUVFRcXuhkqCK7wqbkRYCRMFyJyfJTZ12DEo53ZYplGlkdNI3ZCX/nWXQJjHEHot1oJRBO224ruWKioqKijsLlQRVvGl0u4WsIzaZKMs53RANQkM6kAWl2yTEadfvlr9ZnTba9ZG7tVlRUVFRcWehkqCK7wm63VboSnLRLnOjt2I3wmK0iUs3IuMxlHW7lauoqKiouLNRSVDFW4LNbjPrm3zIiaSyTjfCQnoz8uLyZX67jWvVr6ioqKi481FJUMVbjjdyy5VlTVhK8tKtLfJMckp0q19RUVFRcfeikqCKWwo383Y0EaqEp6KioqKiGyoJqril4duzJDLXu2VNfixXVFRUVFR0QyVBFbc1ytu3Ep6KioqKioqKioqKioqKioqKioqKioqKioqKioqKioqKioqKioqKioqKioqKioqKioqKioqKioqKioqKioqKioqKioqKOw4R/x9DvxlOX9CpdgAAAABJRU5ErkJggg=="/>
          <p:cNvSpPr>
            <a:spLocks noChangeAspect="1" noChangeArrowheads="1"/>
          </p:cNvSpPr>
          <p:nvPr/>
        </p:nvSpPr>
        <p:spPr bwMode="auto">
          <a:xfrm>
            <a:off x="2836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4" name="AutoShape 4" descr="data:image/png;base64,%20iVBORw0KGgoAAAANSUhEUgAAAkIAAAJ7CAYAAAF41c7zAAAAAXNSR0IArs4c6QAAAARnQU1BAACxjwv8YQUAAAAJcEhZcwAADsMAAA7DAcdvqGQAAP+lSURBVHhe7F0FgFVV113T3cUk3d3drYIotqJ+9udvfXaBCIogBoqJAgpKh9JId3fHEDMwDDPDdNf799r3XRgVkBzCt+DOve/mufuss+PUtbMIYMN58a8UEl951qzZWLVqJZKSknDq1Ck4OjqiT58+6Nmzp/WsM/jXCem9995D//5+sLPLx4MPbsMjbxXB3dMVZUOd4JrWC506v4PQ0DIoU6YMfvrpJ73mXyWkBUufxbifsxFcxhkH959CVlam7LXDvHnzjBMEG2PfhL17HJ7quhtNmjTBN998A3vrsZseJ3JfxLHjUYiNPYYVy3bi+PHj+Pbb7/4kIKJR5GA0CBiDlStHwMHBzthJJt3sOJL3lGXatN90e8yYMZbGjRtbNm3apL/PheS8dyxbEh7W7ZteSB07drQsXLDI+uvC8O67fS139X7A+stiucmL2y+oVasWOnbqYP19YShTpiwmT/nV+ktgFdZNh7c/6GM5VvSk9deF4/ffFlmys7OtvwzctEwqSA1HuP0I668Lw7vvvoeJk0bBzc3NuscKq7BuKowa+at168KRm5tn+fqrUdZff8ZNJ6Rffplq3bpwFBcXW2bOXG5JTk627vkzbqri9vbb/XHs2EHrrwvH22/1w/SpP8PPz8+658+4aYS0bNkK5OVm4403XrfuuTBkZmaiTt3GGDn6R+uev+OmEVJmRhE+/exj668Lx4Tx09G5cwvrr7PjphDSsmWbcett7ay//gxRKdYtA+Zvrl966VUpnoeRkZGh+86FG15IgwYNFV3irC/9V4EQdnbW+MsK8/ehQ4fh7uaJ/z77NFJTU3XfuXDD1gKsXr0av/02E4cPR2Py5EnWvReOsWMmo/st7VVAlSpVsu49O25IIW3btg3vvz8QdevUx3v93zF2XgSe+e/zyMpME+YVwdvbR6tDzgsK6UbDokWLLDNnLLb+unj89NNE69aF4YbUSY6OfritR3vrr4vDrFmLUbNmBeuvC8MNJ6Svh38PZ+d866+Lw7vv9MfPP3+PRo0aWfdcGG4oIfV7byAWLVmAZs2aWvdcOHJzcxEYFCJKfqJ1z0XAWuyue8TGxlr6PGTUFF4Kli3dZMnKyrL+ujjcMEL6Yth31q2Lx8ABH1m6dbvF+uvicUMUt8WLN+CFF5+2/jo3HnroIW03a9y4sXUPxI86AgcHR8ydO9u65xJgFdZ1i0mTZlnS0zOsv86Oe++91/LAAw9YypWrpL8DAgIsVatW1e316/bo+nJwXTuTAwcMRmpaMj799NyB6+23347CwkI07jEX9hJxpKcBhQUWjPnUD6+8/Doy7aaixwObkJUHbFgDODgBoSEW3NL8VwR6PmC9y/lx3QpJ9AhWrVqGefP/3C62dLcd/vjlbRQU5CM7O1uX4uIiPDlwLPIL7eBYCHg6A9NGPo/cHBfc/uwnYLSWL2/p7Ag4iYIpknPiTgJJSeJ931Zs3Pg8uC6FdPBgtIQK3+Gzz4Za9xh4/fXXRb84ID8/X5fiYuMF+QqJiYnw9w9Cy/u/RVg5YdPeFcgPbYPUZODNRy3w964Jfz9/DXCTT2Vg6LStWDITKFvFgmd7nF8E16WQ5sxdgVu6t7b+MvDOO+8Iewp0KSoqUsEQCQkJus/f31/329vbo0uXXrCE34dB/62CY8ePIi8vDx4eHmjQMAgvfLYH86cBbs7e+H1UKHbu3KmCPx+uOyEtXrweTZvW1Jcy8dRTTylrzIVwcnLCyZMnlRlmtStfNjKyIg5F78PtL4zFpy82U2GyduSNb9bh97FAcKg7pv8QrtexJwmF9E+4rlyAzz79CpMmjYa7u7v+/vXXX/HMM8/A0zMXzi4WiDOInJwcXVjtSvj4+JxmQoEUwapVasDewQ72jhY8/PZaVG64B7c8tg5HDgCrZ1fBbz9GwMXFFZ8NG64K/0Jw3Qjp7bffw7btG/Htt0a1xbvvvqt1Rr3vTse61etRt04MHngoC5vWrVeWkVEUENlAkFn3P/Ak5s6bBldXV0wccg/8g4H6rdOxep4HRvSvruwZNHioKPssLaIsmheC60JIP/wwGh6envjpp9FaPJ599lmkpaXByysRTz+2HjPGzsDsU0+h7+s7MeqXuqp7yB4KhqDAQkOjMOL7z1WhJ5xMR61Ok3H8MPBdv6o4tDMcjZs0RZUq1fDqyy+iRYuWEsvlXLCQrqlOMvQF+wetQNeurfT3Lbfcovu48OXpLQcFBervwgIpRg7Fav5dXFx0H6/hy1avUQ/r161AeLWdaNptL46JgEZ9WE3v8cGgIXjz9VdQu05dYdtD6PvOm3otr9u9e7c1NefGNWUSE7p8+ebTAjJg6B4ygjqDAomPj8eJEyeQmBQnyjr+tIAIrp944n9YtXIxbvu/yfAusxcxBy34cWCV0/fkObxm3949GNC/L5ydnS9YQMQVE1J+gTgkF4nPP/sCW7as0m2+UL169cSkJ1rNfKHu48tRB5nmn0vc8TgcO3ZMtytWrIaBA/uhwS2/I3a/HdYv9MPID6uoYExBmr6VaRkJ89iF4JoVN77gF19+i1dfeUF/33PPPaetFEG9ky4xhpE6/mHRKrZaJHt4e3vCzc0bFStUQI7XQLh7AeM/qwIHsWpkCYXAe1Cx8xruI7jffOU9e/bo+p9wTYobc/Sbb37A3X02YuwKT7w+2g7vf+aFgCDjOAXIF3N1dRN3wE2Z5OXlJWtPqzUrFsWejqefehEp9gORlwv88klZOIoe53FTICxWFIopfG6bRdU850JwTZg0cfJw+IbNR2reXvww2AcVyjeAa+WJWL8lD9kpFiz49U70uTdFrJdDiZc2dZCu0KJ5G2zavAHbtm0Wjzrfep6DsoTbXPM6sslkD3+bRW727NkoX768bv8TSpVJe/fuxcSJE5CT7YyDW7vgyMZ70a5bMI4eW4M2VR5Bt8qvI2aNEzzcb8fHX3mpP0MBFBYWydV8SUqILyyec0gEoqMPKOsoBC6EKZi/MsUUkCmsCxUQUWpMeuCBByRkiERBYRpOJeVIgosQWiZU/JcmCAgIENY4wzPoU1Qu9ybyimegY8upcLB31yJG59DFxdnqFxnCqFa9FubNnal6i3CUskYmEdRddnaGkFjUKByuTYFeqFUzUSpM6tHjNlSuGghfHz80bNAGDzz4IHr1uhOdu3SRwDRA2+IHD/kQc6Y2RJ5lGdIzi5CawmqQLF1ycrK1It9Q2hYcPSpOkOglMsvMYuZ1Tk6G+FLZsp0vwsiHs1OxsIpOI/RaMuxiBURcESbxFibdS2LXrl0SWqxBrTpeSEv2UYWSmpqi5/OpeaJxaWFiju1DoH+EnLsOc5b0xq49W/Bw7xXCHleN4zzFGze23ZRVfFTlylWwYcN6efFiZAibWDlnLwccRCIubi4irCLk5hVAdL8odr6iIw4cOKhF7WJx1YobcywxKRpZmU7IFucwOSUFhw4dVOvi7u6BFPlNX4dK9sTJg3BzdcGgT0NhcWDxskOnFpNRVOCiFo7WjcIyrZ2pU7Zs2axjQ5ydXJCRmaI1k0bxsoh33VAzbuvWrfDy9hZBZUnEv+esmflPuGwhlbzcTMD+/ftxMHovdu/aLznrgJjYGGUVdQ/DDD9/PylOqeJJnxBTnoiQMB/0H1QJxfbiROYBQWW84OPWG3VrPARXYRDZw4WCosAcHOz19/79huIu4kUCB5GSk7OjBL4h6jIwQ9jz39fXFyEhITpWhJlysbiiOokCYxUG5bZj+x7VI17eXsKgaIni6+L2Xr1w9913IV18nJiYo/IShQgK9cQHHwcjNeswgoMtIjAXcRK9RIfkwNGBeiZblbJZTUKwyvb48WPiReepUi4S62cR9tiL8LKycpW1keVYLO20qGZmGFH/pQiIuCghrV27BlGRwZIrvuKnnL2pmIJJSNwtQWkQ9u3fp/2AaMGoOHPlJdesWaMv2PWW1ggO9UbfD8NxInkvatewl2KTqR5zenIgTiRNFyHYoVIl8aKlCCUnp0jIclKLKLczMjL1xfPyWMctvg+Lmli0XvdVQX5eHtJTWKzdlUGhYWVQvfEhDU0uBRdU3FauWIY+D9+vdC6QXKPvQsqL34pKlSthyRIj/jKxYcMGpTnjLyfRF+vXb0BxUYEUM39hQy6iyvkjXSxaraZLkJJxFN1a+yK/yBn5hYE4HhOB1OxD+OC1LO0Ws2zZMo3paNFyc/NUn9GTptLnYmdH59FB0+YgjCsudpYM8tcixoVsOnToEB59MR9P3L3+6hS3TZs24v7779ZEkMpPv+koD/YGnE7h7qcsond2o3WrZtazDbz4Rg+MGvUjvh8xDOvWr4CPryhcD1csXrJQzPsJcRbd0KnHb9ix9wRuaVOEIkuB6CZ3xBwJwCefzsWXAx2xbt16jfwbNGiAfft2abGjHvIWJUyhkCW0bMxjFjUIiyjE2rVroGrVqpoOMoznenl5CovtlZGXgnMySR8uS1RkiJhRF3HashAQloa89HKiKzxx64OxWPp7OUTV2It1C11xIt6oBWDOlQnzxYfTMtD3zmAUilL19GQMZVFl2qBhYzRtWhu5PiPQpI4dalWyQ/Th8pIBIXjj1SUoG9JBQ4bu3btj8+aNIrxUEQa0ot+sVyIbjh49qj4UfUYH2UerFxQcLnotWJS3E5JPJSMwMFCsWiEq1Y3BqdjaknEjNY0Xi7MyyRRQSLCflnUqvszsVORmWxAU4ohej57ElJG+mtMHtkRKLjNsMBAVFSWm2xGvdPMSvZGNb9elwcdfovcCJ7h75yC0wnbUbfMbUuLd4eLojeijAYg57oFb283Fvm35WLToD9EjQaL/Von7kCnWzFvuGYnQ0FBUkIifDGKtJZU5E2fRUEPSLL/YIBAWZRGXI1vdBJ6Xk5uJvZtDUK3a+bv8nQ/nLG6mK28vWZWTLcUhJR8B4vD1/zoPJ/Z0FwvkhDr1KqHbvcnwk+idOdytezetd/bz81fhOjra4fF6Yt325yKnIAm3PlkAl7LxOHA8Dm6OzmIJ3dG9zX48fMdyPdfX1wcuom/Yj7GwUDIpNEyHetII9O59p/hWqaoPCSNthsetils2uD5+FIiLi5N7pyM2NlZKQLq6DS+++LJm/KXgT8XN3OTDaI2iIssodf/zkism/eAmxcZDLQsVpwme27RpUx20QpOcJbl48KDRKz/uRJwKjy/g4CgKX47XaeGEvCx7xByQZ+TxPnZ49dVX8eWXX6qJZ4wWFBSsxYfFk0XrjjvuxNSpU9SaUe9wWCjX6cKUIjEIFhTp8wulXHp5+qnueuXDfIwYHIC7/yOKPec+PPHkU3qvS8FpIZkC4pqJoZDKlQsT/eOIu54AvH0ckZnqiXlTjAcxJyuLZfP09NKXe7l/EI7tq4uy1ffhmyHJKijeiy/ERMdJ0YS8DJUt2WknhsDP1x9PP/00Pv74Y7VaDGDp13iLb8ViRdx5551qEdnDlmlipvB5DGCPizvgIRmXnZ0pv40qkkmLK+C/d2ejYsWK6PVwOt59fgd274lWx/JSUYJJpKtBWQqJy+NPPIqVy5fCL7gQ9z3tjInfhKjpp+dcpUpV9aI7duyovhFDhI4du6NDr734ebizCCdLTS+FyQCWL0jQ2lBQ9erVxaqVK9R3Ydjg4OCkxYKWyM3NXZ9z6623koSYMGGcXs9t3o/pPCz3pon38vbUIr51yyY4CwuZ7qZNW6lO2rB+FVasXIewsDB99qVChUQ5UTjmmpXvBQVG1Fy9eiXd/+Srzti5qpk+cOPGjZrj3UUHRUaWxcyZM9Rpo6I8cuSImmlWhbD2kALi9RnpSdZn0PEzFK67h78Kg6GKm5th3llsWEQ7d+6ixXvKlClWAVlE+VbHqVNJWLpoMcqEh0tayijjyCrVURICbdy4RgxNBm6//S68IsW4bNmy1le9dNhJwuX5FI5RFCgYLoWFBUpzRu2tWzfTGCw7J19Nca4Ei/RN2rXvrOc++OBDWhxYXEh5BpVm+U9NSRRlm6N+lr2wyE7+Mbfl0So0FgNvn0BrbEZH0UmY0Azbt2+X59BKOSjD2NT0zhvv4Z4H8zBvjh9atmyhIY+Pj6/eg8We9+C5DH4pHGac6sTLhAqJiaWQuGYtYEFBnpTzXLEmydpbw1xWrVyJIhEOac6OCklJicqW1q1bo0OH9qJ8h2viKCQmLjMjWZU1t52dHPTeeXlSlGXdtGlL9Zh3bN8swnVEeER51KxZS90KMyarUqWKZtaSBYvh6W0RIULu6YEet/fUIh8gVi9YFgqKSp6sIhvJcgrrSqEEk8iiQklggQapLDoZGenyItYgUlhGBlCH0MGLiYnFgQP7tdNCaqr4QqIXWP3B4kjTm5aWLIJO12vdpSili8/Eez/2XCXs25WH/MwIFR4Zt2HDaim2RnUqdQmLTocOHfDDd9/jgQce1CJHQd77wP0iDG+Eh4chIjwCvuIX0TeigFhMaXV5P5PFVwp/sm4sOhQKhZOdbUTcfCAfTt3BM3mcQqQvsl8C2K1bt2ngSezZs1e9XCrthIRjRhGzdxQ25QsraohHHIwli5coE8PCysrzctGpdxyGD0gUVpTR4kIhZGZmoGvXrshMz8Qf8+epcCgEfxFIeESkLOHiswWocHgNjzGdV6JonQ1/8pMI5jwFQWXJB1PPMHeZAEOQhXL8DJu2bdsq4cMWbVnduHGT6oGU5AQ5J0ev5/2CgyM0uKWC3rt3j84DQgXOGgK+ZER4WblfArKy85RFAQF+ouf64GjMUXiL0EJCgsWpDBPBhkomBGmRYtFi2ni+Ufd99fA3IRHcxYWCOVvu8JhZ7PiimzdvlmUT/vhjgYYPR48eFAE5iI8l3npuPjp16o7abZZj9RLRe5kN1M+hcNh8TaHyJY8cjkawCI9sYb03i1FwcAgihDURwh6eR+HwOlM4zDziajHIxFmFdKEwBcW64/Xr12nkThfg8OH98gJGfXN6RqZE5bWFAQHKTlP4fEEytkHbw9i3sZYG0WFlwrTWskyZUBV2uJh5Fl8Wz5LCudpC+SsuS0i8lC9OS7dr106sWrVafajNG9dqdE5lHxZeCceOHVG9xnFlLCamsMgMGgMKrFq1quols9kpXJQyhWM0ALhosTWL/LXAOQPcCwETzZxl0YiKKqs1ANp3UfSNgxQ3okUHO2UF64X4ombtIIXKTlrt79yJlSuXoEaNGnJOQ9Sv30Drg6i3qJgNo1H67CmJyxISwcSzGPhLMWHxKFPGcODobDJ8OLTXU6s4EhOM2a5o+cgiOolRkZXw1UA78a++Ru3atZVJrA8ie0zmXEvhmDirkC6mBPIlqH+oM4KDg9SZ5PV0GGnB8nPt1GUICPST+G6rsqIgr1CZ06RdvoQZJ2S7phZF+loUzvWG0ykyBXMxAiLM88kMviR1yjPPPKdtYCJCPZaelqmOJqN7ssnFzVmL3cSf9mPu3EXa0Ej/6HoUEHE6VVpELlJABK9hseL1DAWol6iE777nQWGNPbZsXg9PL3c88mIG5u/2UaXNc3ft2irR/VSt5Od13He94rKtmxEYMyCmt86AOFVHBrEFl1UlY37+ERL4aGBLFIozWqd2PcyeM08tHdlzvTLIxCULyRAQA2NWqZyJ7VhrQE/88OFD4iyelGKVJ4qYvUJcpFhVFpZVU8vF32TP9S4g4rKYZAjJqGI5U7WSqnU+DJBZGWf0ng067R6YnjIdSVNQ1zsuS0gEL6eeoSJm32gKisWOgqPVM6ovfDQINVnDa24EBpm4bCERvIVZg8AiZ96SjiB9KC43AmPOhSsiJBO8FVlFmPqG6xtZQMQVFZIJ85Y3unBssOHK4qoUt5sJ/0oB0U15//2PxI9L0gpC+mqsu/rhhx+sZ5zBjeOkXAGw++DrbzyFfMunOBEXg9jYI3j+Iy+88723CKcu+vX7P7Rr1w533HGHtvcR/xoG9e37LqJqpqBCSBmM+G6vNnHRjys5vXR67iFsjH1JhOKAEe+56njff4WAnn32/9DnzQz80N9RYkijRYZhEmtCz4VTp77BJ5/Eqv9yU6PPQ/+xbEx4xPrLYqlSpYqlRYsW1l9nR2J6f/k7WLdvagF9++23llq16lh/XTg2bYq2ZORH6/ZNq6Rz849g777F2LFjm3XPhWHAgEEYN+4beDpZpy1TMd2EeO2dRy1Z2Wef0Pdc+Hjox5bhX35j/WXgphTQjyPHWUQJW39dODZL0forbroiRgdw1szJ2qB5MXh/wEf4cvhA668zuKkExI6s+Xm5mD59mnXPhWHAgIEIDPDH6NGjrXtKwMqkmwILFqy1bl0cNm48aN36O24aAV3K7OzEgAGDLXfddbf1199xUxSxvn3fR2RkoPXXhePdd/vquLjzTRR8w4cagwd/IoHlVvFdfrHuuTBQXx3YfwK165TTBodz4YZmEJukvLx88MsvY6gqrHsvDB988BGCgl21f+b5cMMK6K233sLyFVslEH3idGPBheLZZ5+Hj7ePCoedWs8LFrEbDXv27LG88UY/y6lTp6x7Lg7rN+zTtQhZ1+fDDSmgDz8YYpk4cZJ+I+Ri8dGgjy3Nmja3/vpn3HBFbNiwr3D4aDTuuefui25i+uLLr/VTh2vWnrse6G+wCuqGwbDP/xxMXgyWL99q3bpw3FAC+uOP1dati8fXX42wPPbY49ZfF44bRkCzZi2xbl08hgz+1PLcc89bf10cbggd9O4772P//q3WXxePGjXqYfjwL62/Lg7XvYA++mgo1q5bif/97yXrnrPjq6+/0LmyOQzVbLIhRo38FUXF5//6zHlhZdJ1iYSEBMszTz9r/XV2ZGdnWh588EGtiE9J32TpcktNi6+vryUzM83y5pt9LY/95wnrmZeG6zoW+/TTr/DKK89Zf/0djz32MJKSUnHw8Gbc8dRxianscCpBWDPEB4VFBfj+258R1ZyTMQCbtgFZ6Zw/G+jRrQLqhl/YZ8euWwEtXLAOnTr//SsPw3/shhOHGoKDhTkklRPuNm0dgm7/mYJTyUBZTmYnb5R+cBWKyreAr4MdMos54YHEbkWAq6OxvWELUKGSO26pbcxpey5clwIa9+t01KlbWb8CaoIx0xdffKG929gvkmsmnQs7cXHhOLc7X/kRm6Z8hB07N6NP38nYvYlzYwMcb2v2+h8xLxXu3hasWwL0f0akdx5cdwLq128gNm/egFmzZlj3QGesmTFjhvaPpCAYxZtgwMn+2OwbSaHZ2XFYRFk0uuc93NXQWasyOKqSIyA/mbYN8ceEUVLUPnq2Mlzd7HRSvPPhuhJQ33ffR05eFj4ZemZefs5oTPYYvW3PzLDHWbC4pmC4mHj6qddw1K4GQoLtcGttdx0FcO8TzujxnyTEHJBQ5bXqsHcwZvBjqMKh8+fDdSOglatW4eCBWDz66H0qBOLFF19EYmIC6tZ1FlZxxj2OwoYWFXZFJjsoHLa1s9hxitXVq5frUPROj49GRiqQnwfM+EVetCgAR/cGqpCbNW+JDevXam8Pdn85H64bP8jJIUCFY4LCSU5Oxqpla+DldRybxBfasHodQkONj81RKKZOoXCCgsKQnpaqwz8zM7NwMtYFAcGcRByI2VVVhcOO7hzc17Vbd2UP2fVPuC4ENHnyLKE9pxczmPPCCy/oBChLFy5HVt1b8OnvEVg6+Rjy8i2y30nPI3P4gmaxu73n/UhIPKGTJPR4biIO7snD7i0WfP9eVT2H3ZaPH4/TGSmos3jN888/r887H655Efvww4+xfv0a/PbbNH2RHj16nBYU1xyMx0ZAdlj397fHqVOGkmZ/bBONG7XEgoVzwM/Fd3h4mhatX4cFoSAnAHnCrl533oUWLVtJ8VuJGb9NP82cBQsWICIiQrfPhWvKoNdff0deOBG//z5dhdG5c2edcIW6gZ2baJUyMjN0qrETJ+Kwe/dxLU7stM4iQkEFBYVi67ZNOkdSvW7TkJ4C/DigmgqHcBWmValqTBY+b87s09dy+SfhENeMQZu3bMWiRcvx2qsvaOJpvhlHcZyHu7yUkw7htNfxapzah0KjUqbgqHc4kpozTDz5xEs4YX8XfIKyELMfGDu0qgqbAuB5vDeLFK83BWPiQr7qcM0E9NXwb/F/zz2jCaZwJJ5S4ZjJ4XBPssV4KaO4GSOO8lVonETh+effwJId3cVSFSMw1IKJX1TRa03dRAERvAfZSFB38b4cNRkTE6P7zodrIiA+cvW6UYisEI/JawbC08kfLSo/hIFvS4Ltzowu4hBQ01/h6EeygMOv8vIL0LF9Vxw4cABB1X/GtBHl4OZuWDcK2YTJIMJkDs/h9j/5PyauiQ5av20YPAJ/x9qdv2Hf7D4oOFkWb373LY5gOt79OA3V6qRILnMmY8M55MhHsoyzYFFp+/v5wM3DDdt3bMTsMRWkOBrFqaRwCFMYXEzhmQK/UJQqg1566SU0b1kRaSkuyMxKQlZ2Ehw816Nl05aYOIYzfB7F6F/aIT3rGB66a734Oi7q63ACOeojSa7ep2GDxli6bLGEGUdVcAwvTMtkCsREyd/UX8TQoUPVWl4ISkVALApDhgyBn78bcrIsOJlwUpjgIR5yfR1bT71AFlSqnCdCqYBCh2/Rrul8Vcpc6BQ6O9Mp5IuKKe/QFb/8MlK9ab40B/QxUOVxCoNF02LhXABnCohZ1B599FH9INSF4qoLqEuXLuqcRURK8fDkrAwRqiQ5bJMvy3llOQaWM1LV7/AbenZ7EtXLfiO+jzHBLidz4ozEjMZpollEune/A99997ke54w21E/0i/LyMnUONp7DyXcJirSo2HAu2e2XnvTF4KoKaNiwYahVpwwKcv10mgu+SGpqsua6Mb1YIeb/MVPnNtu1Yz8WruiEmBMZ2LvDA2+8NEmEYgiJDDMXCoLzOHIqDfpHZcuWx6pVy3XIOh1F1THCnJysHB3rz/1k4J69nNv64mcAvSpKmnSeMGGCBIURyMn0RGJSItauXY0lSxapaeW30Dg/7NKlS3EiLkmElojgsDxs3bUDnp72aNS4kpplmnQO+6Se4ULB8t4ULosTXYF169aKNpbiY2coZLKsuBByjxbieQeLo+in29HR0dbUXRwuS0AkX8nF3EcHjNPs7NiRip3y0gwjOGlKXNwJbNm6VYeUF8kLp2ekwy/QCe6eaXj6xTKoULEidmw5CQfn3fAP4Fh8DknnvEfG+FjOiMU6IU4OFRt7TAUkT0SxxfgyA+dVy87JRZ26DTQtjL98fT01ruvWtaPuu1hcloBM62CCwuGU8E4uceJn7Bed4yHe8iI1rx07dtJWh/r16utsWXYOxfDxs4OLawJ6P2ovlikcjg5ZqFojQIpSGBYvH478gjydmKkgv1CsXra8rI++NPUOZ30oLCSb8nRiOz67QITZ675KOrdRUlKM6htOEkUhG9ro4nFRAgoO8kFYWCBCgn01V84G6oUF8/fptDiurh64//4HUL5iBbUoycmnMHv2LP2ISYUKIcjK2YJefVzQpTUnX+Ic+azI8kRWmi9mLnoFtWvVlVgtGcfknsXiOLI5JynplDw7U0ddc7ZPFkVObkAzn59bgEljDqh1Cwoqq1NqFFvydQ5sWrlLwQUJKCzUH+XKloGvn7e8hJ28oBOqVxeLFBFsPeMMli1bgmrVq+n0gJyUgMo0Vz3gfOzcsUuUdnXcdVcv5NutQpfe/ujVRbxlB35NoQCJJ11EZxXj8Uc+x9ivAnTiOLKBE6wkJ3MaQ84daeglLrSGZA6FZMyzbVSeUbFTX3F7n7VKldddCs4rID48KqqMWg/SOT4uHVXqOKJBqyKUr54GD99chAujSuJgwiQ8+sjDWLx0PoZ9MUiYXYCaNavrbA0HonejcuUIWOxy4B6UgYd7J4kGERaI+jp+PBBZeYn4sP8O1KreBVu2bNG66KCgABHyCSnOnDPfW5WwIZRiMd+GjmKmUT+179hUP7BL34qxFjOF379m3Fa+woV/BKUkzmnmuZtTw1M4BfLwNz8Rn2NHH4wa9QN8Q5JwMtZLmBWJvIJY+PlEYeNGozWzcdNaKHDYB2/XAOzZUQAvbyc18U5SBCpWqiQWpSGiqq7HsYRkvPxMNgqLPURv1UbM8XiM+95XLN1CtG/fXgWxevUKTYeTsyuCRBf5+HCiJhe1hCqAPGGeFF1WyNP8V69eBw3bJGLb6lBlkBHFi5IvOIX5c5eq5btYnJVBTBTNKSfT5aT+GZk5SIwvwOyFg6WoVcJ/Xw8WPVRG9EMCbrvf7nQ/P36JKikhCzF7PcUa5aH/pEy0vTsd2VkFiCrnDp+gGHgGbEWr9gcRGuSBo3G+2L23PN55Zwmef3Q71q9fJbrLHfv27cWGDWtRKNQKCiqjczBy6gvOasUaQ+obKmYJ0VT16kzo8p8+UMyeGvrVBoYo1Fk+Pm6IiuDc1WflwT/ibwIyhUPLw1mBSd3h3wzCzLEhaN7WA+9+UYxJ35SXRDpg0A/OkqNGkHjfffeJaT+qypkvQAv3bm93TP/eWXRFHnbtPYJanTNQXGa7mP7ycHa0x7Q5Kbi13TJsXZOnk6JwUjnOFspo3sfHH+XLlVfBcPZzeuS0kEbIIGKR+2tYYU2z6QetWLECAQH+qqjJoJ0Ste/Z88/1PufC34oYE8ClR4/u2r2WE056efrrdKNlywdg5/Y/twJQUA0bNoKvTxlEH9qlvgnnZmQETlMsadalSKxJ1fqSIyLMjFMWHD8sXq/oFc6L/X/PPocvv/xClTAFwjkYPYRJfMFevXrpvaZNm6o6hffnVIUMTSh4+kCOkpHOLk744pdK6Pt/qaLUo1Tv8Fw+Y/4fc/Vel4LTAuLKXFh+qQMiIsQHEa+1/W0F2L09F1nJZXU/wUkkOZkJy3Xz5m3QvMsJ5GZ4Y/zow6ofWNvHYY8075waNZ9WRF6GypUzA7Pq4rnnnse4ceNEkKl6X+o7ow7amBSOwqGFGj9+vKaJGUdGc5vCp7PJefqZZsZqmRmZKFe+pqQ7WOeZrdsoAM8/M0R0U3VN86XgdBHjQ5gAWgUmyvyKHV8m7lgBclKrqCKks8a5plkFwReqUKGiVlN8+eERpCW7o06dBlrMOFUOA1JeQ8pTyQYHc27FSL3mgQcewmefDj2tTGmhOLkc78/gtHbtOvr8nTt3qVAlJVp0tS1MzDcPhpQJEQtZW673Una5ybFTp+L0PNY3hwY2Ov1lhkuFMsgUjjpd4rsUFBjmk8FkrZpVhQn5aNqskU5vvH79ep0jiF5qr163i6e8WP0UXs9omZO7GRPvZqgzSc+X0zbn5jLS5ryMoitkg46bq6uX6i9aIc53xrmpKXjqoDvu6CXbzhLTjdd78/NeTNNaCVnCwsMQFhGmwnJ2ErMvL8L7UO9wxmIKc/pvs3SG4kstWiZOT8FsCMeo7jRpzKJCfXLnnT2RK55rcEi4vHyKHMsVj7qsCoMseuGF5/HBBx+qkiS1KXBu0/tljlIHkQ2OTsZs5YVSbPlSnNA7IDBMi5OHh1HvQ13XuHETLFjwB5Onkbuvrx/mzZot+isZbToUY9+eupJZ5XSeWUb8vI5Fk2zl1IRsIOQ0h5crHEIEVGRRp0sFVCQvz0mUjNmD6QUnJorPc/KkKLxMLFy4QGInN6G4mzUeSpaEVtDauenTp2sOMmEMVimgZBWOsEX0EOtpMjOz5Yl2qiuat2irE8U5uziIsMtrEWOO8wNOmjA5r1GjRog+cFAsXD0sXvKdOKrOuPPuO4Vp3mrZOFsCZxj29vFRNpltaMosq668XJyen9qcm5oufHp6hjAlVSvJSWsyi2uyihaE7n909CEdg84vtXDSXJppWg3mJqsWMjKSVCiso2GslJMjprx6LfT/LgEv3+8mxaxYfKlwKbIrdc58X59A1R3UP0wLpzpdsXQp2orTWFS4FoHB3XVeRwavERJjcfJuzhxKQ2FOh0oG8R70h64UrFaMOsiwXnxJzg1NgRg1dYaXSmXNhNN8ss2cwtmxY4fOT82YaN++/cKEML0+KTFOBW0nCWX1J9u1GjZsrlM0s3qUs3SmpWXKy/qhfI1kzJp0VKeDZ/FilQWffWDPXriL3qlStQqac9p30VEsPixyxuzCBmu4UDhkHJcrjT/5QQaTjCkBCX4PkcqPOWLU8xpBH1+YxY/FgRPjUkjswU4hU0HHx8doYincrKwcsUgN9KX5MmxuYVHiszhd/ICvvNDvuRQ55q3XNGzYQItuXEwcbu99h1pAWkMW3ZAQCZjFOLAYsQgZCt6YN/tq4W+OIsEida4c4ek8zuJHBb5r1261bHv27BbhpItuikVa6il1CHl1hYrVUa7GCezZGCT6xpgClffgx0/KyAuzmJCR9KLZTMxpmf38fEXHcLJuCTMiolQ4tJzuonT5lRizGJnpO1s6rxTOKqALAYVEfcT6n+3bt6mQNmzYiAMHdmsHSlehPZlWp0FFoNBPc5q+Cl/OzAD+tlgcsX/fVnS/pYewJVD1DItqWBgn2zUESOVLxvDac2Xc1cIlc5M5SBPPl6CCrlq1mugWY7YCBo+UO6uKq9XN16CRX4OhfuJ+FmO+LHVOUJAvCgrzdbLcRo0aomXLVuKZt0DdunXVv6KlMq1SSdaUFi6ZQSaoW1hEqLAXL16MMT+PVAYZleq5qFC+hhQdOoJe6jhSh1B5b9ywQYqM+DDCtGeeeUaEzMm6K6sCpkBMYZS2QP6Ky9ZufBE6ZHwxtnkx+NR2dWFPUWEBwiND9PM1ZA0Ve1Zmrn7ij4Kau9VPPzTAWKlGjVpaRUpB/lXHXEv8TUAXSyi+BF+IPS6oTO+8817RMUY9cVTZiuoUlq+5W6tC6A6ElctRBT9ohC+aRu7HqNFj9SMmLKpU4NeDUEpCBaT64vJKmr4cWVShQjmxXvYiNAfEHTfM/aEdNVSI9HFy0kNQv00cfv40BMOGfanTKnPm8yvl+V5pqID4ElwuRUjmNfR5qHSprF97/S1lC6s6EhNPGj1NNzvjkRf55akirJznJb5RLfTsebsIJ1SEd3W/r3E5+JujSFwozWmu6V1T59CBZNFhsEoHku3t8+bOxpEjh0RpG/NSy531ex3z5i/Wee/p6HG5nnEZfhCDWzqNRi0ArRn9IgqILadsi2JFGZUthcAvKtBsc3gBPWHTQ7/ecckC4mWmcIzwJF9rABhysIGQTiL3M5Ck48cKLPpNJYvy9c4e4rL8IENIRjUoq0iMeabzdJug92xWQXDbxIUW4esBl+0oEoaQ2OppfH9RRCfsML5QZQaTN5JQSuKKCIgw2cSFoFBuZMGYuGICKgnzlje6cGyw4fJxVYqYDTcG9u3bpx/ga9OmjcbRlwobif4F+OCDD1CjhiO6dvWAh0c+jsfl4L1+R9Qzizl6HE8+FQx//0CsWJGBGTM2w9fX+N4w6yBYPccgqE+fPn8aZ10SNhLdpPjss8/w++8zhTzV8NHgUPj6cH7SADz6n0XIlmCQ3WntHeyQlHIImSlO2LV7J7LzExCd9AvSCjZok6+bmx1CJRYq49QIJ+JC8NDDQ+Bg76btTeyMMGjQIH2WjUQ3GV599VU8+VI+ThWn4dehDkhNzlONYy7sVcK6KtYqdO3aDQMGvG+98vzgNYXFufjsk+GIjY2RWNJZq3FGjBhhI9HNgkcfeRxDRrvi0PFM7F/aCo/0eVI7m9x///3aLYkVCFxYDTVp0rlnIT0fCooy4eTwk2y1kGW6LMZMyjYS3eDgULhH3kpGTn4xMnb/B+3bt7YeOQO20bZs2RIPP/ywfl3/UrByxyeYOz4L4RFRaP3ACtT2HWU9YiPRDYtt27bh888+x8Hog9pWzaFDVwtff/M1IsKriY81Ad9//82f6osJG4luMDC77Oy+kK1MbE/fjDreFzdn/cWiX7/+uKPXIxgy9B1MGD/OuvfPuP4brGxQkDxxcfFYumQzHvvPHuw/Uf2qEoid9/nlieDgKIwa/dk5CUTYNNENgn59B8LOwYLKlSpcVdNFDBzwARo0aI0jR/eKH/WANnueFySRDdcvpk2baZk7d4Wle/dbrXuuLt5+u59l08Zoy8MPn/kg2T/BpomuY3z00Wfg8KlWrRqiQgXr976uEtgD97NPh+uAnWVL52LceczXX2Ej0XWIIYM/Q9NmbfHdt59gwsTx1r1XD337vYcG9VsiNuYg7n/gbh0ZejGwkeg6Ansaffnl93BxdsIz/338b6H01cCbb/ZFjx734scfP8fo0SOtey8OtujsOsGbb/TF5s0HRRtE4/kXnrlqBGIPVOoNtuD37z8I7dt3w+rV8y6ZQIRNE11jcDhV9MFj2LJ1AwYP/uB0dz6OdryUeTdKwsxas9cbf7PT6dtvv4tq1eogJuYQ+vV7R9vAODKJ42UvBTZNdA3ASXl79OiJF198BSfi03EwepcSiDA7418ugQiS56/dJl999W3cd/+TOrb4rbdeVxPKfvCcF+FSYdNEpQhqGZb4IUM4N+a9mDFjAkaN+tF69OqBWbxx4ybMn78QVSvXxNbta3UEG/sLVa3RGB3aNtbxSpcKmyYqJXAmyrZt22LunAVo3647PD2BkSN/sB69umDTRczRRGRlZ6EY2TrRLMe0c9xol47NLotACmoiG64+3n6nv2XVyu2WO+6407qndPDGG30ta1bvstx3/wPWPVceNnN2FUHztX37DhzYfwzbtq9XJ7Y0hq0ySxmFfTn8O506f+aMaZg1e6b16JWHzZxdYRgjVw189OFQ7N8Xg23b1uKDD94vtXHPn34yDEuXbETMkYPie3W9qgRSUBPZcGXxww+jLIsXrbPc1fsu657SQ//3Blrmz19lub1nL+ueqw+bObvC+ObrH3H06CG88upLOqtUaYFzL06bNgdJifHiPBfirTffsB65+rCR6Arh9TfeQfOmrfHtd5/jjz/mW/deHtauW44jRzfB37cGunTpat37dwwe/ClatuyICeNH4quvh6O0R9TaSHSZmDt3PpwcvfHDD19g4qQJ1r2XBk6m/PnnX+rAc47M4OQ72XkxOBnH77TY67xV8+fPQXj4mYrBgQMHo179pvj6q6GYN2+OdW/pwkaiy8BXX4/A8dgYdO3WGe3atbXuvTj83/89idTUbI3kON1wUlIy3htwL+7o+QbyCqORlLoe2/b8hj63L4KDo7122eDMTS+9XRvBHo9hz+6t6NxnAOBQpFNkaWZa7OHsGABv18YI8OiNQK/7YG/nrs+7GrCR6BLw9lv9UL+BlP6vP8XSpYute8+NouJ0nMz8BPNXDkKuRG8hoaLBJrkgdls7FOuElxZwHFdI1TmybYfCfCC8IvQ7z2RFThbg4QVEVgLqN7XH2knv4bZbe+PzTz/D8x+P0vkdCRfZYLUhM5QxIj8+wG0udnLg0CFg7y7AW+5VpYYFtzfikcuHjUQXgQkTpsDPLxTjfv0Bo0aPPO+UQZzV64033tAphyhiahpOJkMzxWoA7jub6NlmFp94AM8OXgBnIZQoH8QImfio+ANhsE95Xyfe8yg3COHV4uSekolyDo8XC3OOHQamjQL+mMavZJRF7LEYBIVa0LILMH20E76fU4gKVYCsTMDTG0hNsaB3g8ujgI1EFwAS4PPPvtbvuKSknET//u9Zj/wdnKuTgwN5DRcSpuRCsFHUFDvXJCMHGnKbMzmyPonnkHQO9k6o1GIKUvY9h549e2PM2BHo9co3GDnEHr+NkfsX2unE85xtrXnz5jrRKufj48xrVatVEfN3FB/+Eofd2+ww/Sfg3qcMwjk5WzBxeAX8NmkbvL09NS2XChuJ/gHstNX7zgfx1VdD8POY0da9f8esWbPEyZ6rxDFhtqCfbZYmtltxojTu48IJFLjwPPMe3E8iVa9WG+UrVsOM2Z/i7peWwcsH6NeHE1tv00nVOFMvp+Pbu3cfIsKq4MsZ67BpLTBVknvPkwZpDuxwxayfo+Dianz51nwuP/JxubCR6Bz49tsR8PIKEHNwBI0a1tFPFP8V/ILK5MmTdXw7Z89j5lCc5sJMIinYwYxr7qM5M2cUNsnD2chNolFbUTPxuJeXL1q16oTt29bjaMwh5FsOo/dzqxC73x5jhtbDoSP7UL16DZw4no6vZu8V/0pMYazx+XVqmmGvVZN7MnsNzcf733f/g5g4YZz+Znr/6WP+FwIbif4Cjlsf9vlXaNGyAz4Z+j7mStj8VxF98skn+oEnaglqlJSkHdi/LwOfDq+Jxk19sXF9KqZPicPB/Tlo2CRKTGCIEMNRz2f/HU74yW4YXJixpm9laiA+LzKyIm6//T58/HFfuLu76n6SjR3IWt43FoV5dgiJ5Lni1yQBnKSe7WXDXq2iE6fzHuZ9W7ZqjVtu7aFp4L7XX31Jn8V7/dP3/C8ENhKVQN++A9Cx422YNXMCBg8ZdDoTKCJmNj+1z20u7EpRuXIWRv2wBSlNHob3mh9Qsbw3wsIkKrJzRcLJfJxKzEfyqXx07NZJ7mL4RNRaJIM567QJ3pOaycnRGZUqVxM/xRezZ01DaFioXkNHnZM4d31sKjLSivH7L8DtDxka54vXq0paz0z5y/WLL72MkDKhco8ZkpYEPPKfx5TAPPZe37f12fShRo689G6xJv7VJDIFvnfPXvzxx1Jxaj1x5Oj+09Ot8DiF/fzzz5/OIJZe7uM2P/ZDU+EfYCfaIhuZ6YniY4gG2puKR+7KxE9TfNG9R2sxX45KBJZ+Os28nvcjuDY1UJnQKHTt0hPTpo0VDWd8PYWws89DrxdmyDPtECeKgx+FXDXfCbvXVNDrubDb64eDhyIxIQEnxEmnRl3wxzw4SkFwEZPJeaC/+PxTpKam6PP5zLFjx15yl9iS+NeSiK9N4fcT7dO1+5349psh+OWXsbqfoNagw/r+++9rzbGZ8SUJQJj3Ma9j5lDTsOcgtQ33c6EvRPNFlDzfPF6+fGW0aN4Bw4cP1o+y8XDb++eICcxF9G5ArBtc3Sz45t0qonUMDcb7cGFaef/+Az7EoA/ex0dDPhGT9T98/Mnn+PbrL9X0Mi08j+fzHTiKllUQVwL/WhL17z9QQuGm2LxlLR7u84B+VcsUBYX92GOPY9eunUoKmjV+TI6f6uEXs7iPznFmZpY6zZz53byWKzOjTLJwzfPMBlleb+7n+Z063YrDRw5i7ZqVcPcqRM9n58v1djh5zLjfkX0OWDCh4ulrCK55Hz6Hy+CPP1WT1/edN9VZp+Yr+XwzfXw3Eopf47lS+FeSqF/f/uJsdhF1/p1onzG6j2JgpvCLY0888YRmDEGy0DTwuBllMVOM0RhGZspfPVfuIovxiWt+XZXHaP6Yucw8M8N5L2qlBvWaoOft9+Krr4ah+b0jEL3LDvt2AHWbQogATBsRicy0M9rLJAPXvA/vSZDk/E3HnTCfwf0m0cxjvJbXccjQlcK/jkQzZ85CdlYhtmzfiI8+7IvjCZNVwKlpiRj9ww7EHctVrUNQNFw4Gb7xZUejxyAzhpD80Ezhb5oTfi6P51CixrWscDxzPX/zm+s8dlfv++Hr54ct+4bBq8wWyWh+Tx3YtMxfQnhfJYCZNXxGSdPI3wSfy+2Si0lWnmeuCW7zGH/fcsst+PTTT3X/lcC/ikR5+dk4HP8knB1D8Pv6b2ARB1WUC/LF8Y05YUFeUb5EXfaIjbOgapgb/ntvZwT4RuDXn6KxeinNmpFRIja9HzPG1D66m1vmxul9Z47xawxloyqg+y13YMmSOUhIOAI792VYu9QT+XmGv8KFobhJGlObEPxt3p/bJUliwtxv3osFhL9NwlErcojQlcRNT6JNmzdi/YblqF6tDPJy/SXLc+Hofkyc32QcOLIAUeH+cpY/xv5QLOE1PxhVhMKiQoRU3InolL2ISyzG248/imYNJMMkL/u+uxWH9rlp5hr1LoaJMjOuJGmIktItG1UOXbv1xtRpY7Bzx1b9UB4n1OQ1zGTjHgYx+dlG/mb2mIQg+NvcZ2adSRLCPI8kpCllNGieRz+JQ5auNG5KErH+46mnntJmBX5wb//BVUhLcUQ6M02/08JMMHwJ+jke7h4ICvFFw5ZZcHVxg5NdRXFw4zBvZjJefrUXs1gyOwxFjsNQIGH9LW02CwmNj/XxeoNQBqnOEOpMhpoSbtK4GSx2Dpg753fJ4CwJ4zOURAYpDBKaROK2eT3BbTOrzPMIU8PwGPdxzXRR43DN49zHuajnzZun11xp3DQk6t27N/ghZn7Wm1+I9fDME83jrl/sd3VzkWPe+u0s+icUKCf5ZsabZoNgZjA8//7779GgiRdat89FROj9KLRbIbohGxvWHcHzT6xS4rDrhrE+s5j34/YZMuit9Rldu/aQcPswFi/+Q89lPRCddhMkoaRCt3kfasWiohyDNEoU0Tqi+Yzkyh+LENbB+FYp70/CcJtr0zdiZSIL1dXEDU0ifpPwnXfeViFXqVwN1WpnICutkkQ+/BAsM9IYjswIi4JlxMTwl7/5GeP8AiGaqHiKgFGap6eXlmB+VXPx4iX45ucQVCzfSs7LwtZth/FMn0VyH4Mo/CibiwvJc+YTxWcWRmfGPqaNy6FD0ejc5Tb9fjS1EL+WR03Jz3ixQrBho8ayHavfrs7Ly9J9Yrj0g5SSSfK24lw7Oeh3XPkBJ75XoTjrpiZiNYOdHYlnfPjywIED+l48drVxw5GImcxPOdO2u7o6wcefbVee4q9ICeU/cQ1osvhJaH5IXCMS+ceoyNfH1zBn/Ghdfj42b9miQi4ozEZySjyCg0MQHx+HpFMJ8HB1w+QZd+BQ7CF5jgv8/NwQ6PkkKpfrrJWBJllIIPodBmmonfgJRcPUmYuhKYpRrlx5Pf/EiThJW4KQOUO0YgVs37ZV08hmCYulQN6SzrVhrkgmB0cS1wG5Qp68/ELUqdNAznDFo68eQU6WBaERdhjyuh+chdC7dm3B/v1Ge1hpEIi4bkhUMhnnenm2OLP22NW9UPwb8SnSClWT5BfkKykYRkdHH9R9JA/hLyaM3xHncSMMZyYZz+Dn2Phhv4KCbLhIVO/t4y33zsZb/RriWPxWlC9XC15eTti8Pg5Vawaq5pk67hQ+G7L4TyQxyEQzRjJZfSXutxKMJCI4eRQ1SELCSRw/fkLSadQf8d0L2Z2RJYCQ1zdIxDonZ01zbm4+GjUSn0rOpZmiKWSfIdY30QR7e3upGefxmKPRWLV6vXGvUsA1JdE/PdokEwXGJojUlDREH9kKR3tfNUs///yzCpRmgV0xWJL9/QP0y46FhQVyf6r2AvS+szdWrFypjabM0JiYI4iKisC+/TsRWTZEzYubRzrefb829kYfQmhwECIigsUJtsf6VfGiQbz1XuUrVYV9QXM4uuSicuQjqgldhH2mk60VkJJmJ9VMxuIj2o9kNRxo1hgXaFTGd6KDT6IUFuTKMYnOWIXAf0I0+j7OQkKjABSiojybNeYFxUnw8YxS2VEb8/39fP1QvWEqYvdH6Fe6Dx48gKVLl6nsSgPXXBP90+NZp8GSyNbtb779RAhSQU0Vv/3OeQwLxP6np2WIP3FUSniS+jvs6Ve5chVR/XnIkAho3bp1+nl1aqgyocGIjPKXjM1BYlIC7ByO49V3auFgTDQC/RxRu1owiiz8Lr2LZLKEx3aioiysfPRCYXZV0TZuSEpbgl5dp6CowAV169ZTJ51akuk0nVx+o57fid60aRMcxDfzEk1BbUPNQ5NcUHBGAwn3KAj9vj1BAjmJ+aLpyssrRL0G1bBjW7TeLyIiHHHxMXCQdLFQsFNacChw4pjRD6l551j88PkpSc9BNZ2lgStOoubNG6iJoBKhHtHSKUJhCTM+gyrqWH4zc3fuOqBkOF8SWGLpJBYWH8eJ4xb1I1jCp0//TT83UKVKNdEsR7VfT05OtpKIURi/SEzfg91FqfJDw4LRsGEN5Obl4NDhgziRuATP/a8O9h89hED/fLRr4iuOqr0E846ydhbfyV0y3AuJCT6wh4/4Jh5ISFmBCb8cxKqFDjhy5Lh+jZTf3KaWpNZkutg19cCBfap93Nw81SyZX0Y2aq6LhDiFxrb4aXb2Rv2QuESqgUgEmk2a5pycXPS4oxHmzNipDbo8j8OG2G+bxCVp+dzs7CxJQ5z+vu8JZ4z+8hR27d6vJrY0cMkk4mWmuXnvvXcxetQP+psOoL0s9EEKC4zO6UVCnJzsAoSEsuq9GCdPQEJww1lkKbVXEyM7z4Hbbm+KxHgLXnvtdXGAE0TrxKB16w7YtXMHEk+dRMqpNCm1RQgSAZNAEuzKsy2aGfsO7BSNFSpLZckgR6RkT0flGvHYvidbHO183NWdGsENxRaJbCRkLi52Q06eFxJO+qK40FPMRwaSUlLww5cnkJ8ZqhnFdyI5q1atqkTiPlbsnThxTNNriMVRzRwJTBKRNPxELs0rIyr+5rYxrYtRM80C5yBEoj9VJOfc/3gl/PLDITVjJA6vo1/F5/O5Rh5AtN1m3c9RsIO+c8Fz9x9D7LEEg5ylgEsikXkJSRMZaWgSrbkVIeTm5evL1m0CJMX7o0xQVWzcuFGE5QjfkAT4+lMruWLnRiAkIgPdepXB+BE5OtnlseOJp+9dEs++UwPbNpxA9cYFmDPaW55rkUgqSExNLvjdLvazMejMNDEsdkDb1h215tnL0w2Vq1aWkDoIielzUKvJRqxY7oWocuIrdc2V850kC8V5LfLASUlvVqafmEgP4UA6/vvYKpQt00TTRNOwaNEifcYDDzygoTnN0vbtm/lU3c+1nZ2DaAk3zXi2wfFag3hF8PTwwPG440oe/hYPSU0Y35i+FKMwRoKMHt3cfcQXK6d39fHxQ15RNHIzJX2iaTk5OZ1pQ+4OWtdELUjQJ7r//vvQqdPfu/NeLVwUicxTuaZ/UblyWRWfg6jNQrHfFNaj/3PDT8NPyDnAm0NC8e1AD33JylVDEFL+ALavc4KrUxSSkoxO6g6uJzHs50g8fUeKaKlCcZLPVL7xeJvWrbF3314hpkVKp9HA+f2iLISVtWDY/wKwar6jaJECMVdhkpZCpKUnaJTk6e0imilAR4tWqVYWtRoUwdVnFdZvyhFfBuhzX6Y4qDQFTjiVHIXERF+4i3b85pt1WD7bImF0PX0+MycpKUlHYdCE0GRu2bJR00M58D1JHDNjSQJqH1dXdrq3009DxcbGIjk5RaMxtp/R1JnOtuGQU6MYZt9dri0Qk8fO+dQkvE++ON6eHl5KIMqYTribm7uacA778QnIQVJcgKTBA+vWrsTB6COlpoWICyaRITBjIftDQwN1v6uYjLw8Q8W/PDAMQ989DifXdFSs6ozKNZ0lNHZDj3t9cWR/NnLSw/Djp/ZiznI1o+lUJiYfQu9H7TF5pJTMYhfExSXpM0aPHo2PP/5YhcwZvrJPC/AMmclg8iowsghPD86GpcgOBzfbI/mkKx54RBxZ0VBF8gwPD1eE+HhJpjli+SJ7RIR5ICKSja+FcswPw77YiWk/pWrNdrFkIDOfpsfL00MIlqKZw/R6iUnhe2ZJxESi0KQwfTRXJA8rM+mHNG/eQjXz6tWrVVvRr2OhYys/zXyukklIJBpJckCeZ1SKsk6I96HfVL1GXT2fPhBJw2+1kqTUTpRDdHS0Ppsakt9vJckZcLCXAslvLqWBfySReZhrmimun3zyMcybO1siG5oROxFMAd770hs/DPHXUJuC5mXPvZeJPatux97du8WXSdH7mOB9uAQFhaBV91iMlIjC3d0D7Tt01evj4+NVQGxfysrK1HNpBqjV6H8YMNuTJG3WNQXu4GBB2epA/bbi0EomsfqlMN8ezRuWg4cQZd/+JPw+IQknY8S0SuYRFtEsrUTr1axRU+txfvvtN/GrCoQw2WqWvL19dOE2CeLgYBDHaP5wRM2aNVG+fAUNKpjhhslidJUvS66QUnxEMWHcT4eZmogJI2E0OpN3cZT7upFE8i5+vkGILFsG+/cdUbmTsH5+4qdZcoV8jioHEpn9n55+oxhzxpXFr7+OU1NKkHClhfOSiIfMw3wRvjAXblcoHw5nSSgFQxJ16OGOY/vLIyHpCJp3TEO5yp6YN76s+ixng6GqXTTCYklkqeEYc1+fIIRFWdCoww7M+Kk2Nmxcc1pYHKvOzKCJKSjIR7aVTMxs7me6SBqOEGWqSQ/el6/AQmm+KH03EpQalR+Ra9CgkZibZIwZ87Pcw+rfSZr4HJKGGcLzuTa0Da9lu5gd7rzzTr2G5Jg9e7YQnvU/RqMqgwjKixqF6eM2icU1ScD0OTo7Ik9M5GkiiV+kTR6S2LLlqgth8jSi5HDrihUqwsWtELFH0yUNdujU0x57ttpLeJ+Hn376VYMK0zcqTfyJRCU2Ffxtah+uDQ1jmLOI8BBty2GGkEQ/zg7Bf3oeRMPmzujQ3RuLp9aXMPiQnkswUmGYykpC2nk6gHxhM3Rdu3at1q2EhESKKg9HpdoZCBBH/PCeskg45oWVK1fqtcwMDnPh9dymxqpcuRJ2796jpKSWYhpNE0Ewk01wH9vGGjRooO80cuSPelxLOTkolzA9JIpJHHOh+eAxkocdu7jNZ5EkEydO+JO8CGNlbhvH6NewfYyOtKeYSVcXV1l7iXnar+cZzzaeQ5NKJ3voj1EY+amXVqRSnqxc5cjYPXu3oX//AejR43Y5xi4t1wZnJdGZNUuS0ch3ZtvopceSWDYqTDOugPUdIpSRs/3xcJcU0S7VkZaWqpnO9iiq2LCwcPURzLHprF/p0KE91q1brwKgnScxKDxGQSEhwdqNo37DyggKS8XCWcnqYDLDSR76GaZpY8kmSACmg+krkHNpMorFi2b6SYCaterps/6Yb3SJ8PENtF5jXGdkoNG19YypMjSWQUhqtWIh0K2637xuwoTxmgaDrNTe3M/qAqMl3c/PX8/btnWrrr28PCX6ctdCxMW8F3scMLLcunWT3M+oA+K9ioSkclc9j008lN+nn36prfNsyL0W2qcklERMFMH1Xxcjg4wGTP5mhnBhZMESyJEEve+4TSMKi+zPz7fgm8lB+Lp/GJJOnVRTxJc3M4PajGaLL08SPPTQg2rvjx6NwZw5c1QgzHASisSihuKajqMJpoP34X6mLy9PnPacDE0XQYIXF0nEI9v2jjRNrFawaiTZ4C+m183NS44Z3TYMP8cwYYb5MnwdajS+P69t27aNRmEcWjRz5gz1dSQpsrCQQYKNMDGLSXK9Gzp36YxBAz4QXzAPt/UsxIplrgiWdy5fvpzek424JCufx7QZOWBUNmp6ySoB5caokPJijTWjPdYJUT7cb553LWEngtf0mwQxyGOuDV/I0EKGBjLIwwbBXNUCVM/GuPJkUckHJKr6UfZlyDlyvlzLDKPzyndlKFyxYhW9L7txcPw4hfTEE49jwYKF6N69m67Z1GHUQOdo0wbTwromCphCM0toZkaSpoUlnhWJbKHXFm81Zfbq1MpbIC83X8JnXsPuogVqglnByZvwfJ4bGBim/gifYURcjkpuRkPMLDZrMLznc5kepoEahqM/ypYtp9f+Me8Pna+o930F+H2qHfoPKsSbLzur6apWszoqVa4s5stFtZCraGkPrtn2JgXNNJl8Fp9tFjz+Nhdqdi4873ogjwklEYVCkE9nCHTGlFHwGp5KhjE0pTDZMMgBc/zN4/n5hdY1zzVazE3S8RySjZqHjY8pKcmynanX85n0cVj7S+GRWDt37lQnmoKj1qL5YtMC24p4TmZmqtxTnFErQZlGCpyZRQ3FfjY8li9poFmrWau2+BCusp0nme6taTG/Jsh0bt++UTVCVFRFJQ2JdOzYcT2feoumjJnGe9etW1e1K3sL+PsFYvGCBXqP5198ETUkQhv0wfNIPuWoGu+223uqWWQjLQnj6eUNbzVlHkoGEpD1PbwficE0mORhGkpum8v1RB4Tp30igzjcNFS3QR6TGAxTjUoydkngPvN8vhPtP1/OdGR5G1agkUQavTGSEtIZJEpVrcUwmg4mf1Or8V4kCKvw69Spo10+qMINjZKn1zIdaakJmj7VLNR0IliGxtR6OTlsailA/QasZbZH/+9i8HRPV5xMOKak4bgvXz8vuUe21v0Qj/4vCR+9kY/EhBNwFvPl7i5+mdybGU//jRnLgsCJExgQLF26SEobdHb8atWrq7Z69y2jY1yzFs1RoVJFrYVmSz7JweM+XHx8hURs8yKBhDRiyqiB+M58hkkg05RxTXD7eiROSZwzxOduEsn0fQxtZPggctmfSocZCRkCMEjE67kYRGSIm6dEokPMNh5GGIysOC/PyZPxqmVIFhKEWochN7UC91OI+fm5ck2C6AVJl9xXTY9kADMsh9owv0gdZz6TZpBajBqNz2apJyHpVDu7ZSM9xV6d2O07tiMyogJ+XpSDOxpnynUZYmY8JA1GqE2/iOmpVq2Kkpra4u677sFXX3yhz/bz80HHLl2UCCSYYW5E43h6aMUkW+5JXhKHPh1JZZCFvhZNpiE/Xn+9apkLwTlJZMI8TEKZS8nScr6SwmvNxdRsJBMr2+jzkCjsfUgikTjUTuwjnZ2diR07dumoVGog4kTcUfVvSGLWo/DZzITs7FzRZHmqfVjZwgZMi8VBCJmlRCJhmZFMAzOLBYETQvF6lnwSt0kbSX9uE6xetRQenl6y30U1h69EkC5ijvh+Jf0RswmEay5sJ2O0yY5h3Gb0RVKZJoqLSZSzyc5cblT8I4lKwjz1Ul+Y13MhmQwTly2aJh1JSYk4cYJa6biSibW+W7du08ozZnJMTLQ2F9BxZgu39jsWba/dRcXM1q/f5HQGkTCm9iJxCWY0j3PhM5m5NKGG5hMfsJjtb3mIjT2CCuUrCBl8NePd3Om3GP4LScOFJo6EYX9smio+j6QxzJTbabNUkjRciBudLOfCRZHoSoKOO/0laiaOaadWYsRGEh0/fkwbLdkPmfv279slmV2ktbY0QzQHvJYajYSavrYM7mppzHZBTcOOWsxg/mZmEsw8HmMm0ymPrBInpsseB7eHy/2MsH7duhW4rccdCA4KVlIYhBFnWMliaBiG9ySTUZNtmqc/k8Yky81ImLPhmpGI4KNNM0cNkZ6epsThqAf6IEeOHNUuF+vXr1Kn2mKhJnKiX6sduuir1a/fULRKtpwXrz4HF/o/NHvUSNwmeUww6qMW9Pf3k4w3BvZRg/D8yIhw8atqqe/k6+undTHcNjWRqWlIGJMk/0bS/BXXlEQEH0+tRELQxDBai48/qb0VDx06rENt5s6ZKc5zjobtjKBIPFYpFBTm4aW+VTB7vDu8fQwfJTtL7iH+lpeXu96bJosZzcz3EId33dp1qjlIiM49A+DumYuRw6O14fWZZ/5PTWhISBldUwORPKaWIf6tRDkfHPoLrNvXDGbGMLONkm3sMys59+/bixzRVOq/yHlscec/Dw9fFGVXkZDcqNnt+egB7NvmLxnvpi3p1ET0X5p1yEFinIf2CKharbLcBxi7wA2/DHfBgtn7cHuvO5RAbIWvWLGC1k1RC5GUvG9JbWPD33FeTfTXQ1dLiHyOadZottj1gz4SqwBY6Uet9MUXn8k5RVrjW1DISk+2LdmjXr2Gmi5PLzuwwwDrf9hUwntS27CagL6Mk0cCHF3ikRZfXX2ZNWuWC0Ec8euvE7URmE0W1Dz0jUqaKxv+GX8i0V9J81dcDaHymVxIIsNMGZWa7FJBH8moTzohznackurHH76FkzM7vhs1yI6OLqhWrYaam6CwQtRpHof5EyPFAXeTa0/C3cNZ/Rr6RUw/fa+jR6PRp88j6Ny5q2if8toWRY3De9iIc/E4pyb66+6rRyCSx1gbzSxGnxuSiT4SmyholkzNRH+J5CKZWEstd9H/cgvtNsHmhpCQUNFCrnptuXIVRUOlY9/+3XLIgv7vf6j9j9kbkE44tQ4XGy4dF+RYm6dcGSKRMH8mEPcZmsjYph/EhU4xicSKSfbJPnUqScnEhZWQrGQk6dauXYW9e/fAXYjDe/Bezq4uEm1FomGjZuhx222oWZOjWY1+0CWdZPo7NlweSj06M8hjLiV7C/y5qwm1EUlUsuGW2/SXWD/EYyQaiWCG9vRp6N8YoTm7SnjocdNUEfzN+3Nt7rPh8lDqJDJhkMdYmKmGVjKiMfovDPnpG7FXAPvtcJ8xbsuYe5DXGe1b7Ots1CyzctA0UWZEZZ5rEqfkYsOVwTUjUUmYmWyaMRLF3KaGMtZGMk0CUItwIYlMv4a/bQQpfVwXJDJhJsUklKGhzmgrsx6JKEmYkosNpY/rikRng5m8vybTJIyNONce1z2JbLDBhn8BbJrIhsuCrZbtX4wZM2Zg4cKF1l+XBpsG+peAtf3sKTp79jxdc/QLI192SSZYncKIl11lOJ/Ao48+iqioKD12PtgIdJODbY1vvdUP//tfRVSuzPbFYvz32Wjk5eZopzzf4BQ8eE8DJCVmYczYQ0hKyoCfr482CZldgDt16oR77rlHyfVX2Ah0E4PT8ezYvgOfft4EBYUxYE/QYcOOY/vWFGRmZcCCQjzV1w0eXp5w87ATsgBRXkHwtm+BBQsSMHToOKSk5MLX11tr/kkojgN89913rU+wEeimxW239RSNUxEJCen49deGssceKekn8H/P7AcHMmTnZOkYvQK7REwauwT+AT6IS1uCmPQJQqws2DsB/l5OiPAsC3c0weTJe4V803RuJHbQ4zxR7NxnI9BNiLZtO2LW0uZ46YmTcHLOR8NGQVi5Il5ngtOJwWTJzcsTs5WENWvWaAP1X1FUnI/Y1Jk4mjJRfCM7BPp74uVHNwL5YQgJCtFuwvyslY1ANxm6duuCzyZFCkmKMfx1o8Ha7NXArjMcvMk2xfSMdGxYv8F61T8jOeOAaKTK6HXH7YiMiNLWgKFDh9rC+JsFJEifR3ri4/GRSEspRuMyo7XXJx1lrtldhmP3GG2xR8TFkIcgeYivhrfBww+31m062jYNdBOAmmXIp4+jx1MuiI8twC0Nxur+SpUqgkO2zYGZ1EacIpBTz1wKiizD4GBXQbaOY8rvJ3HX7f1tGuhGBzXK9DkvoNf/OWL90vTT5CEOHozWyInnkDyMpC6VPHlFa7Dz6BbkQ8whDuGO297R/TYC3eDo0L4bKjTLwS9fJOCZu6dY955B48aNVfv85z//kdB8gXXvxWPQoEnIOfEWnnvuFxyILy/3NGb+t5mwGxh33HGHDiPnAMydu7Zb91557NmzR8i3Aikpp1DsNw3vv3DGf7JpoBsUTz/9tJglY3KJq0keYsrU31CzZgMsWjTvT+QhbAS6AVFY+AWGDesiZsRZpxO8mnjjzTfRuVMvbNiwGMuX//0zVjYTdoOhuHga7O2DkYPfUZD5Crw9y1iPXHlw5rnVqzchLTUZHTu1Oev3YG0a6AZCSuEivPf+Dizb+wXWHNx7VclDzJo1B1Uq18bceTPP+TFhG4FuIAztt1xnNPnl+2PoUGmmde/VwSuvvI5u3e7Cjh2rsWrVSuvev8NGoBsEX37xLerWa6ATsP/w+Rrr3quDVatWo2LFali4cAYaNW5g3Xt22Ah0A2D9+k1o0LAlJowfixUrVlj3Xj3Mn78IlarUEBP2G9q1a2fde3bYCHSdg80UcXGpmD1rMiZPnmDde/Xwv/+9itt63INd29dhzZrV1r3nho1A1zm+GPYtDuzfhV533HbVZxpZtGgxqlatjYULZsjaaDz9J9gIdB2jb9+BKFe+CmKPRaNp06bWvVcPS5YsR4UKVTFzxjTccust1r3nh41A1yl+/PFnNGnSClOmjsGXX35h3Xv18BJN1233Yvu2NViz9sKddBuBrkNERx+GvZ0T1q1bhsmTJlr3Xj3Mmj0bNWvUw+rVi1Guwj+PxCgJG4GuQ0ycMFU/f/XKKy9a91xdrFuzScL2qpg6ZTzu6t3buvfCYCPQdYa33n4PLVq2h4O98XG/q43/vfwq2nXoJhHXYqxafe4Kw3PBRqDrCG+/0x89e9yHkSO/QJ8+fax7rx7mzp2HyIhyiD64FzVrVrPuvTjYCHSdYMzYX9GyRVshzzCMHTvGuvfqYu3ajWjerD1mzpyCXr1ut+69ONgIdB0gLu4EcrIKJALaJNHX99a9Vwdm54vnnnsBTRq3xE+jv9LPgl4qbAS6DjB69Fjt+N67d0/rngsDJyX9J7DDmQmSh1Ms//zzzwgLi8KJE8cx8MP3tbab/aYvBTYCXWO89XY/tGzVEYeO7EXFShU1kzlE50K6afErROcDyWJOEWjejhOyH9h/WMxlB1SuEqXEZbdYjqG/JEhCbbgG2LFjh+X119+yrFm103LX3fdYhDQW0Ranl6sBIZTl1lt7WiZOnG3p0KGjPvPw4cOWbdu2WfLy8qxnXRxsGugaoHGjxti0aQvKhETi1/EjMObnn05PGmouVxqS1/jq62/RunVbpCQnYMqUyaqNOFKV67PNvHEhsBGoFMEZ+Lt3747AoCAsXboMOblZeOqpJ/UDMleDNCWRLURJTDiFVq074UT8EfWN+AWkcePGoVatWtazLh42ApUi+CkGftiXXxHq2Kk7qleviNq1Lz3zLhTUMs/+9zl06twDv/46QmfVYFXBjBm/o2PHjjoH0KXCRqBSxPvvD0CNmnXxUJ+nsXjRHPTseXFR16ViwoSJYjabisZZjX179+gnSNlhvnLlKjob2eXARqBSAIfecGRoQYEF3bvdie++/QwjRnyvI0ZLA3v3HED1GvWxdPECLFq0SE1p2bJl8fDDD+snsS4Lhi9tw9XGiy++bJk9e6nl5Zdfte6xXLVoqyQGDvzIsnLldst/n/mvRYhj3XvlYNNApYCkpCTxdRpix/YNeO21V6x7cdUdZwnPERIShuXL/4CLq+tVaZy1EegqgjOjEqxp5ndgg0OM6eFKC7//PgcR4WWxcOE8fP75Z9a9VxY2Al1FcOq4/u99iLp1m2KxZOJ//vOo9cjVhVgWvPVmX3Tpcjum/zYe8+fPtR658rAR6Cpi0Icfo0vXnvj5568x9pfSaWEnVq9egzp1G2Le/Glo0KD+Ve2MbyPQFQZLP7Fo4RI0aNQcEyeOxq+//qr7SgvLl6+Gk5MzVixfhmeeedq69+rARqArDDrGrLiLPZ4gGbgAffu+bT1SOqDpateuG+bOnSoh+6VPKHWhsBHoKuDrr77HqcQENG7cUOdVLi0sWrQUjRq3wKyZk3D//Q9Y915d2Ah0hfG2aAAvb3/Exh665F5+l4qtW7chIyMNmzZtQKdOHa17ry5sBLqC+GjQULTv0B2TJo7FsC8+t+4tHfTr9wFaNGuPJUvmifN89aKuv8I2wdQVwpw588Rx9cX3332CKVP/Ptnl1QTn8bGDK1asWIQnn3xMO6aVFmwa6AqAE3mnp+dh+rSx+Onnn6x7Lw95+WmYMXM8xk/4CWnpSda9Z8eBfYdwIv44jh2LLVXyEDYNdAUwbNg3SEo6iS5dOqFNG2MW90sFJ8586KGH9XMEzJqYmBiN6oizzYfYt+8AdOvaC8O/+ggTJoy37i092Ah0mXjvvYEIDAhG/MlYfPjhB9a9lwbW2WRlZStx+FG4hJOpSEiMk99F2ofHy9sLmzdttp4NfPvtDyhfrhqWLJ2N1157tVQjPhM2E3YZeOONd1G7VkP8PmPqZZHny+HDROv0QWZmFlJTU7F//35UrpmBHTs34eTJ4ygusmi305TkFLRo0UyvMbuixhw7jPDwsGtCHsKmgS4RH34wGE2atsXgwf0uucIuOSUZzz77f7C3s9ORGIcPH0Z6RiL27jksR4uQlLoCCSn7MHfV//DhCy5wcXHVURZVqgWhVYu70bFjd3HaP8dzg34BrLlYLGtLsTc8XSvC170dynj1gbtLfePgVYCNQJeAmTNnw9XVHz/++AUmTrz0WcPuuONOIQ6/nmMRHyoFjbqsg1dAIRwd7eDsBNFIQGE+/SJg0TQ3HD/sBAcHRzzyyOPo0eMeTJ70M3q9NBweTnYShbEZBTgaL0u0cX+Sivsc7Syo39AOFUKeQZRfPzg6XLkeATYCXSRiY2Oxdt12LPxjJj4c9KGYjgDrkXMjLXs2ThV8jQED5+L+Z4D5EuXvWnQrLHb5Sh5qHzf/vQiKkNxnpgsb/MQipaUaPkZWFhASDtRs4AC34iYoSPg/JCScQIOuA+Dqk6HkYd9GV6tDwt/5ch9zSCG7HWWIH75zu2i9RKBKFeDBzhmi+TysZ1w6bAS6SHz99Y84GR+H2nVq4O6777LuPTv2x0tGJ4/EjFGvwMnFDoWFBfrVHC6ieGBnX6yD+rKyMlG5cnXU7zQZVRslqMbJyhBSCCuCPGUtxCApCu0t+OOnj1CzVn3Mmj8M978yHx7WhvYCycVCa046yXW5uYCXu6GBODiV3MqV+0aLdTy8DyhX1YLOjd5CuYBBxkWXCBuBLgIfDBwMf4m41q1bjp//ob7nww8/1A5l7PdMEXPoMBdqGy5nE7udnb0Sq/XDXyMyzA7CF4hfjQwhg4eQYfnY99Gr11349utheLj/COTl0XcScghhxLIhJQlYMReYOsoBp+LlXsX58PC0R6XaxSgudERhQSGGjrWDi9xrtwRz1cU1ahA8DQFevawpuHjYCHSBeOed/joZwTfffor58+dZ954dL7zwgg7hoWhJFo7BUq1jJQ5//7U7K38mS5TF/RxubClyQVbhTtzy+DIEhQILRt2Nts2fFvO5FE3v/lC0l0UIBCTEAbPHA5uW+sv1GTpsiEOa+W2wkJAQieJOomqVGqjacAseeDlT0mCHHeuA38cC94o5bV//TdQse+layEagC8CAAR+hZcuOGDnyS4wbJxHPefB///d/8PX1PU0cU+NwmwvF/VfyMCRPSUnRjl8kHiMtaiu93pKNdvfPRMa+T+Dl4Y3DyZ+gXN2d+OQ1IO6QP3Lz0/SjcuYzypcvb5CmalWJ6uLxvwHJCCyXhtiDgH+IYdKcnC3Yv9UT47/yw4n4GGsqLg22eqB/wM8//4K6dRpi3txpGDLkI+ves+O5557TCj/TVJnrksQhOUwCcR9rmtkUQlDzmOQhaP5cnLxxYuN7aFC/OebOWYTmt+3EynkO4sc4oladyvrd0rp16yr5mjVrpmO+KpSviSfe3Irv/ziMmi3TkJYi/pC/QZyJX5bDZ/+rinnjIhEU7KvPuRzYCHQe7Ny1GxkSvhw9egjhEWUQGRlpPfJ38PtdJAo1CWe6yJLQiZqFpqskebiQGIzmjh07pvu5mJqHhCNMovn5BqFN666YOvUX9HlvjPpIS36T0FwIw2fw3ryG53KalgeecMJLw1bgyLEc7N8hTvNuwM3dgp8/jsLnr1RBUryz+Et2el1U1MVNqHk22Ah0DhTkF2Da1N+FNBUw/4/ZeOmll6xH/ozt27fj2WefVfLQ9yBhuCZ5uDCTMzMzdeE2v6J86NAh69X0fQzymM4278N93C4oLEK58hWwZcsaxBzfjLxccZqFQCdPGETkl5h5Le/p7xuBd39cg473xyPuiGgbJ4g/ZMGvn5fDsNeqoSDHQ+57Jrv5jNq1a1t/XTpsBDoHBgwYhK5deuGnn7/B7Nln/zIOifPjjz9qRpIcJlm4ZjODOXETSUEtQXLxG+7MPIIkMcljksZc85oKFapIyN4QCxfNQ4BvRXWcqaDy8x3g6xOi96K/1bTTSTz27i55nh0O7QWcXSTK2uCtxEk75QJWMxqaze50B3vev1WrVrp9ObAR6Cx4/fV3ceutd2Ps2G8xfdpUzdC/guRhxpM8OTmFqFAxT8ycq/gkzigusj9NApKGmojbJQnChcN+mKHmPtNscQkPL4+O7W/B5Ik/ISgoUI4DM79vCs7C8u3MXLzz/WHUbZGOweP3oWaTDGxYDhwTxWZnZ8GXb1bDluUSuglPeS8++6GHH9X2Mt6H+/isihUvv+uHjUB/wauvvoW2bTtj1uxJeOvtNzRjzQzmQtBZJnmoZRwci7BhzWpMHrdZCBGN/LwdaNkqHseOboab61E0bGSn07fwfNO/4X1Mn4cwSePq6qLHXFzcxXRGYfXqRTiVnKD77O0d4O5YF5OGNUBhAeRciKOcjaJiO0SL1ml/GzBvfAC+61dNzJeRZvPeH340VO9RXFwkhDW0HdMSHBys51wObAQqgaFDP0WVqtVwMHqPOJhhogXCdb9JHJqM559/XjOA5iktPR9L/1gumWKP1Ztb45Zbg2EpBm7tWUZCa2esWp6AYUNX/Mm/4ZrkoeYxTRfBY9nZhqYKDiojkVQVLFm6UOtzuOTl5WrFZHZqZQSWEf/GG0iR4C02Gqjb1ILhb0nYvttokec9+ZyBHw5Gn4f/gzdffwVZYloZ7XEqFx7js6/EUGdbPVAJsE9ztWp1MG78SEyaNFEFbWYGmxyGDjVKMomUnZ2PwwfX4FBMAQrLVMHdjjE44F4Id29XZGcVwdXFHrt3ZWLA4LpYtMBfSzyvo9YheUxfxISRDXYICyuLHj3vxg/ffw7xeHTmMHbx4HF7hzz0emEG9m0HMtOAUAmidq53weo55TSdJB/vHx4RIaF9fRw9chj33v8gcsWE7ty5XZz3aCQmJCI+/oQ+k5/zvlzYNJAV/foNENPVDWPHfIfJkyfpPpM8EyZMwCeffHKaPAUFRVizfDGOxebh8REz0CVxO+5t1hZln5yE+JgkHI7ORpBXgpxbjEV/+Op1pvZhyf+r6eJ+IiAgGDVq1Ma8edORm5ejDjirBXi8bK2duP25GRqWH9kPhJeDRFihWDuvwul6I8LLyxtPPvkMWrdpJ6TZoRM70NRu3rQJBw8clMiu4PRzrwT+tQRihpowneZff/0e036bfjpDec7w4cOxdu1a3TYjKicnB7Tr3AXtOnXGqTlfotzD3bEkIBHuq55CTr4zmtbNxK79LqI9hDhyK2ofZphptkwCmcQi7O0d4ePtC2cnF2zcsEauKVQzWVRUjDb3zUC9DnvkN+Ao4Xm9ZjRZlZCd7qPXU0u1aNkaTZo1xxtvvyumVUxdVqY+k5M55Isj/+TTz6oZTElO1ueVJN3l4F9vwt5+qx9at+qElasW4rXXX9aaZIJ1OdOmTcMvv/xyOpPNUlvyNzOPfgUdZe6nONne5OrG+p1iJIufQgJxYT/nktqnJIEiRKX07Hkfvhw+SDLa6ANdIOH6Xa9NRFaanWg9ICcT4stYMHFYDW1A5fW835tv90NqSjLKhIbJ+hTGjPkJL770ikSQUxASHILNWzbhZHz86fQT9KdYmXm5+FcTaPz4iUIUICkxHpUqSQbebkw5R5Gw9P/3v/9Vx5Pb9vZU+2fCbBOm+LiPZOCaTrI2iFqPsbSb5OFxc7+59vT0QZcuPbF61SIcOLhP99nZ5+KOl2Yjeqcd5k0Bbu8D7NroiA0LKp2+juC2q6ub+E5hqF6jJmbPnIFACfvbtOuAhg0bod+7b50+30w7Cwe7zV4J/GsJtG/vPsyduxBePr5Ys3oZfvjhzCcGSIQHHnhA/QeaHTZNsM2JobQDO+cIzMwwFxMUp/mb29RQrOwjgQge435T7PzNeRN9fQMwbep40WQuiKq5Dw0770H0LnGSNwJN2wGTvw9ExinW4/y5WoHbZcuXx6OPPo73rOPwQ4VMiQkJp7UbwfcwCc62sys14cN15gOVDpdZAqdO/Q3lK1TFrJlT8eOPI6xHDNBPiY6OVgJxIZgBvr7eGvq6ublq5uXnG100WL/CxfSRTHIQrEhkAyedbzPjCa55bmREBbRo3gl/zJ8pxx3Rsc9cNOi4R46TyEDjthaMGFARaYn+ej7B+3AxzWGGEHzUyBHo+94ATXv8iRN63PS3uJhk4z1YGK4UrisC5Rdd4nT7F4kPBg5C8xYdMWfOFEyfPu1PGU5CvPrqK7IuVIETPM7aZPbXoUkzh96QSN7eXuo30YwwowoK8pWgppNKAjHTSET6HCYhOdGlm5sn2rXtKlHfaDi4JODuV2fA0y9PeyPGHBDT5iPk6V9VyHtGe3Ex02uSgrXhjLQ++2SI7idxSr4TzzHTw7S0aNFCt68E/nUmbPOWLdi0YSviTp7Aqy+/qL4KQTEws9mqnpkpOQg6rgXibKZpBR81kBFF0Y/5sxkzYbEUa+ax4o+ZzkxjxlL78P68nuA53L799ruRJ/5VuvNHyMo7jmx5LOt3oirJSXYWjP+8mtzfcJSZ8SZ5uDb3ceE2wf38zfsTXDMNNKMlNSDb71q2bKnnXC6uMxN29TFrxmwxXTWQm5N1mjwUOisKGXUxw+nrMIMZWQUHl0H58uW06wNDYh/xmdjexUwzMvLMYpZ83iMtLVU0Q7pqI55HUlFT8ZnUGC1atEGVSjWxfPkypKYdR34e5L5AmShgw+IQjPusstzvjAY0wWfwftSU3G/6VgT3M90msXgOwYLA68xrz9ct5WLxr9NAH304GBWr1Earlk3h7nUQaRl7kCk2IyPdGZ8MXgAXZ2PslchZMsHwU7hQTOY2wePyV7dp7ugPGccM55bXmtewLofaib/ZgFqlak3cecdDmDD+B1TpMByH99lBfGjkZLHDV2U4ObNeyPBbCGY6iUJCmJrHPEbweMk1wXN4Lv0dml+C15BgO3fu1N9XAv8aArEUMhOGf/k1OvfcCh+vmth9bAKOp+7E3qM5cBbT1LpGS1Qt1wyL56dgxpQUET4zzXCMDUKYRKLIDFNCEplk4trMeD6PZoPnFhUWoaiY97EgIDAId/Z6AEeOHsDhpI/hFZAKFzcLFk3zR2qC7+nrqS24zWcYzyzWzOc2FxPmOTzOa7g295vXkXim9mFEuGrVKj3nSuBfQ6Biec2jcT/CxX0X9sYux4b9uyXjADcp7UdinJAjGiQ90yK+kZAt24LeHSrinu49sH7dcfw04hSyM52UIFxIFposE2bJN9fEmX2GNisoKFRCtW/XESEhUZg5awocXY4h3+4AtqwyvlXB83g+fRaTMAS3eT/zniWzzNxvEsg0V9zH66l9eD/TnG3atElN85XCv4JAefmpmDbrXQQGO8Lbdy8cnAqxYe8BnNjniVV/BKNc2UoIiUhDeI3VWLUjE8dO5iBPHNoC8UvCy1nw84BByM7bgEfvS5TM4ehQo1sqfSWC+frn3n7MZGMtf2UxRFy5UjV07tILU6b8jJiYI4iOllBLUCSZXyxmjlrD8GnOkIX7SA6TIASPcb8ZWTELzfO5Nrd5DcFzSSB2dGMf7CuJ64ZAJYVwJfHpZ4NQpUp5ePu4IDvLBQ6OyXD2OIH8wgPiC2xBt1tqYPIvop2i6fuwsbQIXv5JKPJci11x6Ti8qgDbNv4fHCVjs/J24cFeuVKynWQxnFKzctFIu2HGCJNApnT5fi2bt4adEHDWrGlISUm2+iaGmWEmS1brfUw5mIQxwXtwMTUTwWtLyu3Mvc6cT/Lwmm+++QZt27bVY1cK100UdqXJc9ttt2H06NEICY5CXsFRHDqYiiOHj2DPrnhsXJ2NDSsCkZVWE7PnxODI8S3w8o3HOx+WEYLlw8e9Btyz78fJFeUxcXJduDq3kpJWG+5uZSWDOLLU6PtMDUAfyVgzKqKPxKcbJs4kA1/N3d0DIWUicTwuRu5Bc2JkLhfCWJ3plWg6zSUJwnO5zTWfaWoY8z7mvUg8c5vgb0aDV5o8xE1nwrZs2YKxY8eicuVKYrryRXOkYf+eU0hLT9VISTNZzuOMGJyowFWiFG/vAFStXYhqtR2RneaPshVcMWXcEdz9gD8iQ1uL/5SLIuyBxf4gbmm/BpZiZ81gLizZZ9NGZqYTlHBYaAS6dO2FUaO+xIn4OGRlZom2y1XfjGfa2Z1xmrlwu6Q2IUrekzAJVPLckteQNEwj97Hzv2EeryxuKgK1adMGTZs21bYrb28f8XXSkZku6l5eMSExEX5+vlpHw/oY1ulEREQgUKIi1iiTCCQBmxNCwgph5zwYIf59JRMkmnFcAXuHRCFkDjq1WChOKclTkkSGSTPvQSL9NbM59p2DE7/5ZgiSk0+p+WIjLTPXONcgDUltouQ9qLWMY9RCBlEIPo8wNKARvXGb4PV8RslRIFcaN4UPxMy4++67Vaj8DpazS6FkBofAuEpmu8DD3R2+Qh62kvMZPMeJmkMyn7/PiMCiU+VyvNbd/1mAUB+J2ryXyd40WfLRqPpYJQ4JxMjGIJCj7mPGGWQiiRz1+cb7GCasUqXqYkK64osvOGY+VZ+VlHTq9LONaM3QQLwHUSCEFWooIYtFc/IYz6EWlS3Y2bNC0yCrQT4HjfR4PbUPzSzb9K4mbngf6Pvvv9fmB2qA6tWro3xFB/j7RSAyvJq2Ojdv3gzNWzTXmmTWgURGldXKtVwRNH9HRx9SjcAGz7feegtr1q3SjEg88jZyCtZJNhfIU4oxadx+q09SqCG56QcZ2/SDivS36ReRzAY5DCeWvxk+Owq5eB7Nqdk/mTBW9IHstNdgbg6bU+QeBgeVOCQJ+1/zPiSwvT07quXBwd4Yi0ZtQ/BZ1LBXmzzEDauBmAkc7EehcYq3ipVc4BfggfycKLixLUq0Af0cOyEDO1uxVLIWOC+P31K3Q05unpTwPBF8Hnbv3oMNG9YjICBAhF+k/YnnLRiNkWMehn9gMRJPumPOnGX4bNBmJRdNFrUNmzQcHamJ6PuY2og+kXHc0A5sOD0lme4pZG6HqVPHSlRYRRtlmdGcWbV8+QpCZj/x37YKhYqFZCSfaBW5WLNH7uEg5HGW57GLY6GE/PSdSFaDeXS6xXG2c0GxkLVLly6i6b5Qwl1t3JA+ENuShgwZgpCQYERGRCIsKhMpp/zFuT0zxoogueiomsTkdTQ3zDj1GSSzFi38QzJDSrGjnWihFLg4eyD+RDwq1zmM9957FkUFQcjIW4UK4bejVpWXVHtR2xk+kKPVH+I+o7HVMGumc200vpLsfn7+CA0toz4Yp7LjAMS0tHT9ZimJtnr1CuRk58DN3RjaQ6Jy7cg6Jzrpcg4JQ/KwaYTvJTZM0ksfSBYxa9ROAz/4GHfe2VvJc6la/WLg0F9g3b4hQCEuXLhQv/VZobI/fHwLkZLkJ8I2qu5ZKUfzcuTIYS3l7JSeIZnF5gSaGZIqN5ejFHZqpzKSQe4qkdEJyVDRFO4Okrm5eOM9MQ/FrWBx2gQfLz+kZe1HcpIFB/cna8YYi5FJzCwjw7g2j3G/cQ7XPE4NaJoa82N0J4Ssx8XnIhlIAKG/nst3IUG5TSLyukIhfdWqtYSMAfjgGy80b+uFex93Q2i4H3LSy2lFYcWKldCsWXO9rjRwQ2kgOssrVqwQjVEoTnE2MjNckJdrr/4ESZGTQ3LkIjbWqG01TQjNA01VrhzPys7S6U+o9omMzAw5rxgxx/ajrPhHnBG1cp2VuLPXS7B32Q0/n1A4ORuZ4Yr70aBOb6sZM7QNt+mP0Fn/q/Yxz2EauB0l96fmoAbieHYWBjq91Ib0m9h1wyIFQMkopHOUe5OI1JT5+YWoXbuBPM/oIUktyh4EnPXM399bzHg51XZr1yxHTOxJva40cN040eSxuZwNjIxYx3PsWBxcXNNw9LAFccdTcCLuhM6pfPJkAg4ePIDt27dp5lD75ORki9nK1P10KA8fOXKaPNQKJ07EiXbxEIFHIyoyUjRXNmo02I+7ej+P9JzV8PcNx8Z1x5EUnykZJlc5RUuGG63u9EFoSszFdKRJBGOh42zUMvOdSBaSnJqH5ovE4flGIy39HTlX7kONRYjuMv4JEYoKLBIg1D19jGRkz0g+gx3Z7OyMvkecxdXTy1vPKS1cMwKVJMy5SFMS9B0Yffj652D92hikpiZrSUwWE8XefXSC+ZFZdhYn2WjKEhOThEhJYsZS4e3F0RZGHYroXRw9ehTePm7Yd2CXaAYOfclAvebH0bFzS8SdXIeKFWpg/uz9aNkuUjSatYNZ8THsOfSdZrxFMpvk4D0NshjkMYhkHDP2GS3hNEFMb1JSopoaZjgXwiIalUQytI0RiVEDOYhjnC/n5MvzqMlYMWpqFvZs5MRSxshVNz1OzVWlSk3s2rXzgmR6JXBNTdj5Hm0KisKmyqdwDkavRUa6C3x8vLFjx04cOHAA8fHx6hzTdPEajvfm+CrWlVBLVKtWTR3fffv2SmYWK6HY0Ut8YJ340t3dSTI3A01bJaFB0+oSnZ1Cw/oN5F4M3x1waH+a+EVOGuH5edeDo11VvPHGW5j9+2E4S6Y505m21glJ3sPeatKMCE2us1Ze0i/jb/ZwpAai2SU4Cz2Jx/Qy0hKeWh1ndgyz6DQzkWWjNEDw9wtEbl6WalXeg88hOf39yyAlORERkWFa1+Xv74vBgz8+LcOriWumgf4JJBcXlmASoEB8gN9/X6xEmjlzlk7lxprnypUrawmsVKmy1vXUl8zn9yoeffQ/+mF9EihOfAXeiyEzc1k0PaLKhsDXx10yMg0t2yejZsNw5BacRNNGNSVTJFpzzNf6lWPH0hFe1ld8rjIoLBCzUZyPl99sofdT3ysvR5/NdLL+hr4WHXZqS9Zwsw2MJpYmi7OxGqbLmBta30+3jVplFieSpkgWutMkDzWQi1u+BgOFxQV47JVklQEXPpN1WW1uSYSfv4/6iImJp7Bu7ZXr7/NPuG4JRLAE0RwREyZ9j7vveggLFizQ0pealqqds9q0aavjuapVrapNFHQqw8LD4Cjqn+EzM48zwlOLRUaGi4/ggAYNOTCvCHkFp9CqYxrKVgkQbZWF1k2jRJMkyZIjkimSpRjN20TIb1dkpQZpHUtRUR7iErZr5jEEr1evoZrQXHGO6eDSRBaKRqFpoabgx98Y6huOPodFG+aK15NA1JJkDmuaZYfW/TiK869dPOT3ky/UxJ6d8Xo+9cnkEeXUB+LC9yVJF800mi4yMnIREJqgprK0cFUItGfPLrz04v+hTBk/lC1bBkGB3ogID0RYaACGDx9mPeuMmTofKIxMKbndbqmNSZMmqcBuu+1WbNm8BUsWL5IzDDVPn4NmhGqdfV5IvJMJJ7Fy1Ur9Xat2TYSGBaBBg7qSwfkSfR1DkxapiKjoA3vRNp1bBwgBUkXr5Eom5otgCnTybg8PFyQn+Mr9JeMt2di062PMm3sY5ctVUFLQYSeBGL1x1AUzOisrA5s38zsX8ZImiRTF8TbrpOgLGeQx6nLoJ3GxE0fa8KkkU8SE5QvReM2O9YzijL4/lAWvJXkqVKigNdn5BXlwdQ5S7RMn7+zrz77VLqVivogr6gNRM1SpbNQEF7E0yT47EYajvaNksxGJUPXy5arXqIUZM+ZqKTwfGHnxlNT0aGRnuqgAOVvFkiVL0KNnL+SLSWDG0a+hEOmARkREqqlg5LV161ZUrFgBLVrVh4uQ62RCHPYcWIS6DbIQEOkGF6di3N7ZVQJlNkKK36FrSX+Rl5gkT6QmBcg93eR9xDRsXIbli3KwYkGhRnh0YklYkoid5UmO4OAgdfAZ1rN2mpnN8Jrvyfdn+o0oTTRMkZDUUcyREITppiRYCNiVNjs7D5WrhmPfnnj1p2iqeA+aaa75PBKMGi06+qD+5jS/nW/zw8mYIEycOKVUSHTFNFCzpvVRs0ZFFYBoaHEuhTSS/iKJSDLEEc7KytGSmJ2TK8LJ1dkiQkVDUQjnQ0425zYWk+AcqqaB59M89OjRQzKQGc2SLKZBModrOpVcmA7W2tasWQt16lXWMeLOzo5wdo9Hmw6iWQLcRHkV49aOJLUskn12shY9IE+1F2fXEcmJ7ApaKCH9NkyauhBjvvJE3KEo0apGuxpLOsnDdic671ySk5NUkzBjaUKZ2SwAZ6Iyg0RacDR/5YmSjtPaRzK9sEAiNylonXv4CgnYl8j9tHYlSfl+PJ+/t27bots87iiETThpQbt27fVepYErQiCaJtbksgQ5CnH40jk5+cjNydNGy6wMOpt5cPPivDo5oqly9TdrXytVilJTcy60bNUGPXvcJuZrsmgQJxw7fkR8GlbCFYh2Wi8aZh0OHY5WB5W10wEBgbwtEhKSkCdaws1NHE0fL6NtzDENURUPI0vMEX2gzm1TIZxSwkuWS7qpJ52QlCg+TxbJ6YjcoiN446WN2LS4nIT9ftpgu3nzZvTq1UszkBNV0hfhMJ5Tp4zZxChWrpipRm2yoQno+xiZ7azp5zkGwbjf8H+4TYLRX5r6y0nrPYyPz/E5JCULEYmUmpqmdUckFI97erni+JECtG3bTp9XGrgoE8ZTqRbNS7gdGuqvgqQAqHo1cqCjKC/mG1iEF/v74aNXi5Cf64ys3MMoV8ke1et6o9OtPnj9cTYyGrW5x44l6D3/Cj6jx31R2LisAGVCQyQDqyJPwu4jhw+hRYu2CA+PUM3DtiaWXLYv7di5EVnZhahQPkKiJ08d18W5dzKLJ8ArcBcOHvRCk8ZpaFSdFXU0txyq7IyCYnecPOEv5PeWiMceOXlJeP/tTfB2bixOrRE5rV69WtPFBlGjcTYP+/fv0XQSXDk4MPri4q77SQgShj4Tf5PsJBKJxYXX8Go64WwL43mRkRVFs4XKdt7pbiisDmDDLAsJ02L2beKawULFGgXYvDoL23fsUNNZGrhoApVEZfF38vOML86YkQYr0TIz8zHkxzIoSvwfPv74IxFyrqjjMti4fidqN3LDjF+L4BdchOfeDMQnb2XC2dVBHOMeGDVqjPXOZ8DgpH3PQFRrkonF4/xEm9H+e8LH10MisQR1Xg3xc8Vte3iJc1mrVj34eHsiMCQAZSMjRXs4wydyPNZsEJ9CNMAzj6ZptCN6QjSQO7KENPFCnrx8b/mdg/kL9mPn1lwUZdRQEzVmzJjTJqRz585KioMH94sWSNFHE6xRpu9D59bLy1MLhun3cP7DU6dSxCRnqSlmAWN6jZCcdc5i9kWGrq7OomHyUbVabdU8NJMWS75cmylm01u7nbAjHGXOezM9poYiYVnPNXfuPCVcaeCCTdhfycOQlmpWlb6oaapWNvalJOegUZsiHDuah2eeeUJKmhE1lK16CmUrOWPXJjsxNQEI9KmM/i+dxKg5xrx+f/xx9pe+s/cdiIu2x6xRjrjt2QT0eSdVMiEPx4+dROLJLMkcnsW0iXaUv2wSKCzMx+Ej+zR8z8zI0Ikq84qPwDcgBgV54iM5WuAgdo5eB81XUrKzaEDRUJnesHfKw8eDxTSucUFhenXeXGcoY0nv1q0bbr31VnlmMTZsWKdmywAdYHvJQCG2j7curAdi5lOrcOoVfo1QtY441HQODWka6dYtkS99RhZA+nOUBc9XM5rD+Qx9dB8XEpNrOtf0Bx2c8+BT5qASys39yg3ZuRBcEIFKkkdfVJbw8CCj4c/6onn5hZJZ+WjVVcL47dmY+mssWrRsoS/LFu+De1PR6RYfpCZ64t1339W2qxrVa2Pq2ES4e4mgRHBbtmyyPsXA3LlzNcLIznRGdrozRr/njT/G22HukXi8OzpdfBtvHRJcWOAkDmxZcTytatuOGSVObGGW+D7io5UVp9l7i2hCwzcR/hrkKbLHiQQXxMcHyDE3pGen4eXnVuHkoXAU55VR7cBMYeTDDunMtG3btko6N6jWIEhgNzcP+IsJ9RFfi1PMubm5y+Iq5j1UzafR/ibCVpNlZL6zizHDB8l4Wr6yNuqFzpCkat0UuHs4KhlpLo2h0el6jFPtNet8BGnJFqTElVcNNPTjoca9SgkXZML+ekryqVOoXaeaCpjkyJfoiqVmyEgf9H3+GMpXcUJaSgEeeCoAM3+qIkLKQo9HYvHrt4UIDamEg/sT1BGkmvcKOopnX49C3/+mYfr0mWje3Jg5gs9s1ryZPos2PofRmuxT+UruN+xYgNdG5OHYQQt+GeCF+KMSTp/MQ4UK4eLTpCEkwgEVKroiItIbQSHuaNnmFLZsD8bxo+moVdMOlSpaxJG3ICvTXTIrCN+P2InZExPFh7OaFMkgs8qBGpTE4MxhJBRNEjOPzjD9IJoQmh82ZjKj+Zu9ITlJA7uNMP00NdTS7NBGk85mjZwcTkNHrSnPk2cxclWzJ2a5Tp368p4iX+cCeLj7Yf369TqvM0lCsHqDmo1+Ev0rarxjx2KwYsUqlR3TXRq4KAJR03C7fv2aGr4yKmKNqYadTvyImjcys+MgwQreGBSKnVsycc+jAfDwdECAuwcmTbTDlFGGvWfzw8nEYygTeQL/ez8c/72TH5Rtid9/n60v37x5c30GM4aNl9qDj6XVqvL1JrLJT0Le+mQuWvUSs7XTHsmxLmjcxBchofbILciXNDoi2NsHLq45WL3CC0527uK7Ocrzi2Wxw9FYe7zzvx1IOiEZ6WCkjQGBq5iHIjG/aekZ8PPx1U5d7qJZlATi69FMMTNJMvpG9H1oUujM165dCzExsbIcFRJlno6aSD6u2XGMbWa5uVn6DiQso1e6AkqggmLUrddAiMrgIEjM5QYliL8/tZyPPnPXrl1KbO5jyzx7U2ZmpmHcuImniV8a+EcCmYe55kISVaoYqULUbpSiDdhK/P6XIXjm3j36mSG+VFDZ7Xjg6QBElXPEz0OaiiYp1JcmKOTG7VIQHJmsvlLbLt544b503HrLbbjr7vu0nzMFTwKxtFPKjK6YESXbjUxo2sQoOTqKv+WSj6jKbrjzaVeJqhjiAiE+1AoWxEd7wcPJH5Wr58j5buLr7MPmpfQ35CSRNysaIyLClSTsBquNr8kpaiqdRbOwboeaiGaEhGL/ZmocEoiZ37hxY60fWrdunZU47DxmfPKA15qRWG5OtqHJWAMtPpup7UhaaiIWyHr1G+m7kSSUGx1zzqrB5zF9rCTlNmunIyMjEBISJnL7VveZ5q80cF4ClTxkah++aHCwn/gbDnB1c9HSlJVViGo1KiAp0ejoxEwPDQ9E7z5u2LuxOtasWaXXlQQFyGgqsrwTnumbhMe6p6BNm05awtjVwhQAmwMoMAqG9R6sbea1muPi65hMMnwHSaPsdnIqQo/HXWDvyDTLsUI71YLNajaEvXM6xvy8F1uWs5KT5sqoJaZ2e/PNN7W1/McfR8ozJbqUd2FvRn9/P8lAbyEP65NEU0im0nxR45A4bGq44447lCSzZ8/S+1Fr8h70W7gYBDI647MujBWKDERIfMM34rBmo42LwUnTZs2Rl1uAffv26XN5z0ZNKyIzzUnJyeYTysjb1w5F+W6IjIrEl18OVznxHqWFsxLor7tM8nAhu0NC/FQFO8gL8Isy+SKUyPDKoomytTR6e/vCq8xGcUaraen7J9BJpT3ntRQkO6DzE0sUPJ/Hdi2SiKWQXTcY/Rh1KryafyS95BO/EQmJBsUEuHuwZ6Gj+EN0ssWcZVqQniqaLElOtDho+kkQlvgW4ndRe9CxnzBhvN6Tz2aGUttwKdnjkMRhWpk2jitr3bq1yKhICsoaxMXFaQGi9iJJaLKYVqZff4sPlJNrzEhPLZYv/hB9IKbf7DjPY8WF7vDyYXhufEeMzytbLgzJSVnw9vHUbizFRU545cMcvPr4MXn2RvXHeF5paR/inBrI3M21SSAKhoKKDC8jLyrhjSSU0VNEBSlFRVXlZzFyirbi6VdCsGRGBLZuSFSBnw0UPpsEmAF8YQq4Ro06+sH98tVTxJ+pjpm/rVMHlAI8ePCgll46qiQRHVGCaWOGkEP0YbKz+Q0tzQ/jD1WSmglD09DLMUq7s/owTz/9X76G9as7bMUWrSTnMnONzlrGB1QM4pBEhtbhPVq1am39gIkhoylTJqnmUQJorbPRdMEmHJovaiGaYGpRahkSpthiNHdoGRBNpM0zWigLMXlJVfzfvUbExW65rI9q1nUH1s6vrdp+0MhU3NfhBL779nvRWM20gJU2zhvG88X4wqaATMG4ikPHPisswcyctBQpbU4bcPfTx+DkbIdVS1KRHO9xVlXq4eGujZsVK5YXUxiiPevYMEnh9H5yp4T5ZeDunYWQssfxzmdAh45tVYux6wT9D96TmUYnnH1t6E95iilk/yChBtxcPdThZH0IycYSSe3Btav8dhPSeHp66RRv/DwlI6Uvv/xCu5pyP7856unlIaWZ256aXj6Hx0g4VgiSTPxUEhtOCZKEs9ufIQ9lZvhqZDFNFAuMu6SJ9yB5SEBqGx9vPyUIQU1EzUXtyOj2jccd0PM+NuYaw55ZgLetCZZCIhHv6Aw82j0VQYH+qF6jht73WuBPGoibfBmDOMZuUyBqs0UmLFVPPfU4Fi6cr52+i8RGpKfmo2kHiNObg+ZtPeEf4I5po88QiPdkxtC55janiSNhCGY2HUEOv2Wmte/YEJ3u2Y71czujZovVWDe/iRAsSyMRCon9eihIZi5rXRkOU0tRg/He1Eyc9Z0ZaLaCm2/I3/S7OnRor+HvL7+M1ZpdahaSjeA9jGE7hqkqGZobdTiMuhzRtWs32aYvZ0SICxbM18zn81jIDBhr/rXIPqY7NiZGf/OeJJSHLOwslpWdqdeyNyLlxnPohLdq0xDxx7Pg52803h49GiNRZAWsWrlCwv0CLF++RmumS9PvKYm/mTBD4GeWMyXKqDrnNoUZHhYsmSilydqU8UI/Vxw6mC0kcMeedbUlSjhkNQEuaoKoKUgAlkSShS3X7NPCzGfkwozjzFnULvzacLsuIQgtm4roXRFIPFGEPXv26nMI+if0i0jCozFHrPlkVGiaaWWJ5ULwN81HuXJRGsmQRL/88pNeFxgULMfV1un5fDcuptYiiUhSkoqahCThzB8kE8ECNW7cON3mc0gervk+BoG535gsKvpAtLjMfI5hklhFwQLE51C2e/cYU8/RUWd3WX6igM+rVq2Wyojpo/McI/4ho7vpv82RqLfKNdM+xGkCcWXdVBimi+rZ2nNO7bnhHPL3kMGD8PPPozTvuD8gpBi9HnLFst8r6nFWurGGlmRgHQVNFUs7ScXjH3wwEF988aUKulKlShLJZWkJo4A4posmqmmT1qjVNE4/9Tjt1zjNBAqaWsbsF0zNw3SSALwXUVggkU9BrvgSRuhMU+vr649WrdthzpyZcrxQa4KZPuMSw8zw/iZ5mBZmsKF5jHoVPqdjx46qObiP78EekkwzZUDy8l68J8+lDJm5QULSteJg83weDA4K1N4BJImTPMNOyEh/iEQ9lXwKBw/sUVLxfN6XlY8kMtPAdypfoZLI7ivVPKZWv1ZQAjGhBNdnFoNAJI7pEJYs4SzRtWtXk4tkn55XjFcG+mLYB7FoVK+7+ivlypXFypUrT5ODpY0ZTu3Tp08f1SLUOsw4CprkIOEokHnz5qmZokailuJxPpfax6yY45oCJthjMCc3A4Wyn2+jOkU2eM1pAcuKGeDrFyLPMias5DFqCm4zHUynQR5D8/AYwftQe7H7BgnG/axlZh0NjzEd5v3o27GgMH0b1q1HSnIK/AL8DM0dEa6+Dolj3MfoisE0a420mEjegzX7MUcO4cQJo0svzwkODkXffv21HziJw4LJ668l7CTjmXZJoEEYJpRkkHewEuaMGaOQDGEZPeoKpKQ3blRfW5eZOzwWEm6Hex+tiOljjI/QmiaBmUKBkjwMN++++y5t66Ivwpk1PvroIxWcqY0oGNaBMFxlxnLhceP5RUpE06RmZaXItmFKGUGxTojbfAf6acxYrScS8L6Mcmh6fX2D9Z48TkKc0T5G1MVzeZwL62IaN26i5pjf21q7do3sZ+adKXSsiggNDZOCESvCs2DFsuVCFPaSdBDnPQRe8t4hZULk3hwSbRBVnyH/WKPPbS5Mj76LrHkOa5p5bxLY1OisL6NMrjX+RCDTfp9ZSBpz/xkNZHTbMDqJs+JtwPvvYd26NSgiCSWsLxRt5ezsCj8xG3QOGX6z+yaf5OLihgYNGqtgevS4TTULO4sxiqpTpw5mzpypmcfnUAvQTLHW1Szd5kLyFIiZysxI0fTJLgWdVZZuZizDYpZoOqOn27/5Xrpl9Jr08pJISi4mgahx2KfJ8HlIWvb8A+rWraMZxgLANilmMguMJEll0aFDR62bOnz4EGpUr4mfRo6Say2oVLUQDRtbMG6MMwJFK7FfNnsN0i900eoBcc6p5eRZWsjkfVnjzWfzfbnP8B+NpgoWPKZDKzSvA/IQSqCSpGHGEVwbpDqzUO0b9RqGGaFpYRjMgXv8DMDMGdOxZs1q1Ug8j5mp3RdE2DR1AYGh2muQpOC9OOSGwrjvvnu1nzPVPkvYq6++poKiyaMAObsWNY5JIiJPhzIbncxZGWjCiSVYnkmSmJqG59DH0KoHKRDsp01i0e+RNxWtEaW/SQyDOPR77NRU0Izy2Xv37tN9lBHfh2tGc/v37xM5ZMl2Jwz9aIi8lwUPPMxmimKkpdpj3iwJ3z1c0bptW3h6ecJNfDtXN/G/ZH2musFFfT6+P0lDDcX6JhYgPp+FjAuPc20Q+PrAXwhkEMXYJokMp9l0oClILiQOzQzXrJanAEkKOrbUNoekJHI4sZenlxKFgqKQGK6zEtBsjoiLi9eGR2bak08+oaMnNmzYqCE7IywKk9EHz6evQYESNJ1ZWal6b9USSiLTFDlor0ij0o4ah9bEMKfly1XWL9nwXRITT4pm26+lnhqB8xeSGCQo66lY/0NZHDp0RLUTIT/lfkWoV6++ahuSn42+Qwd/DH5W8tvR9ti1nfU7dvh2mOEg12tQD+UqlNf3pxxYp2TULRmL2fXDrLMyCERTygiQxDJIZR67nshDnIVAxtokEDPJrEXVlmQRFCv+jNpUNhIaDYQkDs9lF0yey0wySGdcQ4KRQFzYpmVEUPyWRJYeZ0hPp/vgwWgdnkyTxnvTZ2L0xj41JBrTkpEhUY8QkLXFzGT2LHR0dlSNR2KyboohMNPjH+iGiNB6Wrt9aI+h0XgOicL0Rx/ch4IiMbHyri2at1VNwPdne5wxzoukEkEpsSqpf8Ma9MqVq2LEt98hWwrSo489hi1bNqNcxf2Y8zvrthwRWTYSjZo0UR9MNaloEhKOzzeIY5CJEZ3pD5nk4XuW3CZpuLCAXG8o4QMZJDI1kBGukxBmPxajUZAzYBgkOePEkmxnCGiQkCaMGcg1r6HGor/EkNeYdiVVzR/vQS2yc+du7e9CQe7evVv7HFNb0aTRkeaz+UySp1BISWHymcxcbVoQLZGbw3Ynea6c5+Bsh2pVmmLw2Fhx6AsxfawFZUJCUSbcCamnzmTInt275J4p4pO4oFat+og7HqchNs0VSWM0XThphzKaZ/o61cXPWbxgIRoLQdhniVpi6ODP5DwOM/ZBt9u6K5mpVdw93IQ4pu/ClnyaIsNcGWuzvsnwfZgurpm2kgvTcj3irGG8QQL6PIZ2Yb2LsWYm0qcwjhvvZNShmGu+qKHFDG3AhddR07BLBudHZjcNLpwjkJqIJKOQEhISVSvQH6L/QQLRgaQGojZLS0tS34fnsisEhS1PFFPhKM8g0SVE9w2Qa6ugwx0x2LjKDovnJCmx6YDSLAZHxSDlREVNZ1GhaBjHFGzeuEsy0FnNibMzv/FO59rwPegbcd4eNrSy3qV27TpYsmgRkhKT8MGgQfjxhxE4eviI3u++hx6gFDVdrGfy8vCEt4+3mmGzGwg1D8lDwpA4JZeSZCm5XM/4W1OGuWaGMfMN7WMQiNuGxjFqU41SbJRk+gnGC1PNGiQ0zJ9p+oypVgyHO0lNEidXYgUjSUQTwuvpV9GMURtxm8JmVT+1XkrySX0uQ3KzFx+1Fxse2codGFAGfv4BmklHDh9DSmqi3pP3oCZjRna6+zDmjjM6pWdl5uO7mVl4pqcLYmOjtRnB1dVbNRCdV17H96D2qFSpotZZpSQlo/ddvfWT2fv2cMKGItx13z16LjUViaAmS8hiRE2+sjZNl9Gqbi5KNFnzOkOWZ0zU9U4cE3+aocwggJFwrg3NYhCDBGHJ5Muy9FBIZxZzmhGjZJmly9imgM4IzRCWoaIJw1cyNBU1G9U3SzuFz0xmBlIrpaeL6RKNSE2n6ZS00XRR6+TlsNuHM8qVr6gk5zOioiK03Yz343NJAmbSppVGV1T6WRmZafALtEdOhptokSRtxLS3Mz6XZBSefHluhqSrQPyz8jp0Jl0KwJ7de3BKiN+xa2c0adZE358EodZiEwWXwMAAIXQgfEWDsvciNZDhOBsBBdNoLiZ5TPlzuVFw1inuzrzIGRvMl2RpZ/U+63hMolAA3MeMMhfjXNP5+/M+YzE1F8Nh01k3mh2YeTRtzBCC2os+TXp6ilYSinHU9PAeRF6ecV3t2g0lvRwa46yai8+jw85zaQa5uHmlicr11pm96LiToMlxUXh1cDomj07R+hgS0SQQF4INwTSp9MVSTiWjsZCmWcsWSkq2q5HsfkIao3Y40DrAMUDIY0wtTG3GgmZoKdZwGwXRkM8Z8tyI+Ftj6l9hagFzTZikMl/6bC9v3ta8zojIDHNIh5qRGCdbYqk+Lo4rO2LxN80Z61zManr+Tk9jx/pMPkieK8+SW6v2US1RJJlbQ4nDNLFhlOaOBGOmsZsG95vmiMQxIiwj4zjLav1mQEp8JLZv3yyEEFK4eWjTA0lskp/3OhN6GyaK2yTImQo+o9ciHWUzLD+jdc+QhQtxpqDeWFqnJP6RQIR5CjPgUl6Y19ORpYkySJSnxOCgPDrOJE9c3HFd02FmfRDrl5hBPP/48SPGPURTaU9IB2ouo9cgx1F17Xqrmrl2vddh/lRXRJV3wbY1/pKRnP7NaKXn9dymFmFG8t7MdNOM8DkbN6xG9Rp1NIPZ0Ml+TyQKyWdqEKNvEBcjLDccZINE1EY8zzThfA4JyPtx+1yy++vvGwkXRCAT5qmX9sIkkeHzqN8imohhPMN6RmTHjh0XohxTEnFqOobyNAU0R5zDULufyl0MX8yo/2Fdj4cHp5App09gRhqkYt8gowMWM5QEYUbSHHIf029ElBxJAri5Gy3f27ZtQNOmrbV+iTOMkGSm+eFiaBxj4KCpbbiYtcVKHD5LlpLa5q8a52bCRRHoSoCPY+ab5oxOKuuFGJXRNzE1UWzsMQ3nU1JOicOaIJGX0Ryh/oOE7Zztg0R0cXVDleo+QGGYaggzs6iRSpZ6Po8ZzDXTQP/Gxa1QfJpc8V0CdVTt1i3rRJv10KjJII3h9BpEMcJwahojqmJvRSMsNzUOiVpS23D7ZiRNSZQ6gYiSJOLMpawfYjjPWVMNTWQsNDfRB/fql3Y4aoKVhcwoaiO2cbG+qXr1OsjMSkdiQpKShpkdHh6uZKKWoXag1jGfSwIGl9sHZxdg++oQeHgamuX48Vi5xgWNGzdVs2RoG5omHyUMu7QaZuqMSTOCCAYF59Y4NzuMNy1lmKWTJZbOphH++qjjzPCXERPNBDOf4bpcoWuD6uLP0IuWhV04nnkrAwknT6l5IjlITNNcGX6XQR6CzySJ0k7UQXJsA4SGhWjkRFKyiwY/ccC+PDSd7D4RFhauY644YRUrEVkRyf5JvIb+E0nG2mRT+/C5fMbNrnVK4poQiDBJRKEzE1jCWelmhNysfDOq/eUs4QqdYF7DTSESg0Fxotn5vVYTNmtYlGzMXP1aj2QoiWNWchKqfURLHDoUrb4WKzPNOZtpzorFbyJpSGC2v7HikYMMOX2MGZYzbaYWKkmakqby30IcE9eMQCYofIbcNAsGiXyskY2RUYx6qIFottRMSARGcrCF3cXZHbGHCtTM8Bpz3kAep2nhxJckDjOVJNm6bZtWH7Bj+oEDB+HqFY9CxGLVqmVo0qy5VcNQ+xjECQkxNA4JxHSZZoukMYnzb9M4f8U1JZApdGoKlmY3N2NuHRKJ/gcdVS/xP5RA/Md2X/nP6gBmnIecl5LM/s6+qnlYIekZeEjvy3u6iKPDKI6+EUEtptcJMfm9iTeGOCPuCNuu7HD77XeKaTK0DxdT6zAdJHdJE/VvJ01JXHMNZGYEM4W1tDRnzDSSgn4Qa3Y1flfuWLQRlW1gOkGTMGLcF1U1w+n7lK2xH+kJZfV+bMagH8TMp0aiBmrcuKGSh8urH7pixMcOOJlwDPXrN1LzRA3EhT4OiWxqG5MwNvwd15xAJphJzCz6FjQVJBHNBvvgaAOtZKA6xEIkOtIMu0NDI4Q4herH5GQDm5dzsio7bXyl5jGbNHLzOH6M31DP1XtXqxWEGg2ysHAm28oc8MQTT6nGKVMmRIlkOMfGZzBtxDk/LohA9CO4XC2U1ELMNPbQY22vEUJ7iyawjve2aiEmhRqFhOLCtLl7FAvpfPX6I0eOWDWaMfVbneYp4kA7a7VBpYpV8OGPaXjqNhehYTHe7dtffJ1QIWMZIQ9rrw3NYzrGNpwf5yXQ1SbOX8H8okYwtJC7kMfQQvfd95BWIhqNu2zK4IfWDELQdDGNlervFhLxmxj79DcJZL0rju6qj24P7BKNlIuc3Cw80skVsccOIlyirnr1GqjmoamkaSNZbZrnwvEnApmEMZfSwplnGc4vfSGzBtioE/JBmERFWvkomofns14oNvaoEoWd1Hatq6LOMk0UIyeeS33FxleOkJg7rpb4RJwZzBGHovdoP+qhnwxT/4mhu+HzGO1XNvJcOP5EoNIW3J9JamwzDcxE+iA0XzQr9E969TI+9KYd6OUc0UcSkhvfHeU57Ej/8pADqN3QHRHhlVGzOmf4MoYi8TnOzvZKRO1ZmZ+HceOnyH2D1WmmqaS5o4azkeficNamjLPsUlxp4fI5XJjJXJjhNEuMnowejBnaHsa2MrN5Y8zPo1STMIUc70VCNG3aAulpqahSyx2vfpQGbz9jzNT9bVwkojozu+n6dav4xvjmmx/RsGFDrSykxrKZrEvHBRPoapGHi6kl2DPRIJHRWm/Mas9+1KnaVyg+/qQ2ui5c8AeOHo3WSIwEYv0QtRM1C+t3WJ9j9I9m70BfbN+6CfmFHNZTEW++9TZatmyl/k7Juh0bLg3/2JhqHr6SBOI9/7wYfYXMUR2MsKiFjC4f7HxGAp1CYmKC9h+iz8NQfdas305HY8Z9z9xbEqy110w37/v++4PEGb9PzWJJ0pB4Nlw6Sp1Axv2odQzi8DcXUwtxP2uUzZZ69l6kBjp1Klm1EEfAsqsqR3lQ+3Co0IwZU/U6ahS5id6HfhP7SHfrdqvOqMHf1DolzRVJdKU1678Npdqdw3gUM9jo3cjffycR63iMMWcce89KQmMwYopqHRKGozt4jOeQAAz7CUZmvtYGWbZjsRqAfo4Rnht1OyXNlc10XT6uCYHMcWPmtrGm+TLW9IWoXdh/mR8mMVvNqY2ysoy2LZo4ghqFERtb7tmaT5+HTRFc8xk8ZhLHMGfGs/nbRqDLR6kSiDAfV1IDGYQy1vRnqIFIEBLFGHt/Zii1ccz4YC0JwU5gRj9lY0iNOSCQxCJKksTUWNxn832uDEqdQCYM8pia58zCTKb/Y4Tz5hzLBmm4pn/E61hnY2ofhuIkEIlDc1bSVJmvx3ub5OHahiuDa0Yggo/mYpCHmsdo26IJYxhOwhj+0J9nRyMJuJAsHJPGFnw60Px9LoKY19lwZXFNCUTw8VxIDsN8GRM2cG3+Nhxt43ySg21hbPKgBjLrcrjYtEvp45oTiDBJxKUkiaiVjPohI4kmQUwTxTV/kzwmcWwEKl1cFwQyYZLINFck05nkcW00SZSMqsyFsJGn9HFdEciESSQuJFJJ8hAliWMjzbXFdUkgE2bSSiaxJGFs5Ln2uK4JZIJJJFnORSQbrh1uCALZYIMNNthggw02XGHYfCAbbLDhmsKmhGyw4V8ANuxwXAq/XaSzVO/bp/tZ/Nl7yujsUoxOnTppH062KLKjCwcucd4SzrzNzi9XAzYlZIMNNwHY5XL69OnYuHEjHBxctLrdx8dBlIcnqld3QXg4sGDhSaxckSlKx5izhoonNjZWB9Ll53MSJaMrJvu8ODkZXRbMrgt/7f/CIbz8wl/9+vVRq1Yt7Qt8qbApIRtsuIFBj2Xw4ME4cSIJff4TjGaNfGRvtixmmx/nuy7Ay6/GIi0lW89nc2BKaqoOrLzjCVfc2StKlFgR7O2KjO9+OLrAA/y2fXmcOsWvICVg8eKtWLNmt3hTSeD8lJxL21RKppJiz07uYxdhek/8TmyTJk10hMv5YFNCNthwg4HfHf7ll1902BqHs2Vm5uDhhz3RsmUHZORsQFZeLtxdnOHt5oqFSxIwZjS/OZOnIRm9H4695LSRnHP0tkftUKWWLzLTeGdXhEr4lV+YgGL7TFFI/Lq47LbnPBOAh6s9vOSZPo6B8LDjPO2hSEiww5atsVi+bCvWr9+HkydTNIwzlRRDOColDrOjUnr66af/FtbZlJANNtwgGDhwIBYtXI627f3w2KPNMeTjQ6JUckWh5OG7b5uJhxMsZ9mjoCgXBw4k4osvtiIjLU/rfFjfQ+XDNUM1hm9O4r3k5Obp7xkzZujQynMhI/coUnN3ITl7E7IKD6GoOFP22sHBzgF2EsU5O9vB080ZgW4eCHCoJseqoPut/ZGV4SBhoZ8qJi58Bpd+/fqpB0XYlJANNlzneOedd7By1Tp88lU1+JbPR2pmHn771hlxRzkAzphqpCBflIt4LfZ2Fp0Um4PjqHy4UMkYa34wjV/b4/AUY7DcnDlzNJS6HBQU5YiSOoQkUVDphcuRmJCM1CRg+gh7HD58FCHBweAHRjiZJZ9FT4he3KBBg/R6mxKywYbrECyWL7/8Cg4d2YOvRldGKrKQkV5A3wPHttfA3Gl7kZGRbh2Ra8wFSS/HXBh6cbg3x8oZfcItEhJ56uc7hw79GPfcc6/xoFLAf599DqIXRenRY3LQKZSJr776SkM2mxKywYbrCBzi/+yzL8DNMwlvf1wGcWnZyMnkJ9PscXR9Qzz60PN63ltvv4k/5i/QVip+7YreBRUPPQ0WbHo5nDKSIRDvSaXz5ptvWhVS6SCvcLUoxJVwcaTX1UL22Mt7LMFTT+3EK6+8gTp16uh5NiVkgw3XATiz0RNPPIuW7YDbH3NBYmo+crOLcXh/DuwSe+G+++63nnkG/fu/h4ULF+m1DLNY+WsqGYZcPt4+uPe+e/HII4/ovtJEYdFoODpwei8nWerKclyWLUgrPgZHy8vwcKguvw3YlJANNlxjPPXUs7j9TnfUbJeLtNxUFBc6Yu7EZDSq+AK6dOtkPevsYDjWvn179XqoeOgFsf6HzeVRUZGYNm366Qrg0kAhTuLHqfdg4xJ/BPpUgZ1jCpr1jEOn+tVxqvAYPPPeh79XFevZBmxKyAYbrhE+/PBDrFmzBqeSTqF8TQueeasyxn1zHPf17I927dpYz7owsJczP9VwrfHzryPEezuJOnWbwtPDC5s2r8KGbTPxv0Hl0LzsD/pVpL/CpoRssKGUMXPmTIwfP14nmOUXzdlczvqcAQMGoEePHtazbjy88eYb8PLwQ8dOt2PTptVISTmJxORDGPrpB3CxL2M96++wKSEbbCglZGYmY8SIj7BjxymdJp2tWskSRvXo2ROvvPKK9awbD9u2b8fUqdMQGBCGVi07Yf78aRj+1WeYM3sO6tWvZz3r3LApIRtsuMpgxz4LJsLRnhW1NVGMWUgvLMLj9x7GpEmTS7XO5kpj2LBhyMjIRl0Jv1xdPbBnz0ZMmTIRixYuhLOLi/Ws88OmhGyw4SoiI28cYhKWICS8LALs/VGIQ4jJS0bsETu0rTISpdhifkXBvkhvvPkWPD190b3bnVi3boWEl6mIjz+Ozz//3HrWhcGmhGyw4Sph6Yq5WLpwGzp07IYFC39HpmUV7n7GDRXdPkCIf23rWTce1q/fgBkzZ6FMSBRatGiPuXOnYNeu7Xj22WfQqlUr61kXDpsSssGGKwSzKPHbQh999Anq1W2Co8cO4PDBaOzatxGfj/gPakY+rOfcqBg0aDDy8wrRqFErCbdccfDgdoz7dQzm/TEPnh6e1rMuDjYlZIMNVxBTpszA4UNHUbduQ4wfPxKLlyzE7Nmzdc6dGxnsj/TGG2/B1ycA3br1xob1K5FXkI69e3djxIgR1rMuDTYlZIMNVwDHj8fhm29GSOh1G7ZtWSMewn54ernj44+HWM+4cbF8+QrMn78QERHl0LRpW8ybOxV79u5An4f7oEvnztazLh02JWSDDZeJYcO+hru7NwIDg7Fl81qsWLkMkyZNQHAwp9a4sfH++wNQWAg0a9Ye/DTtwQPbMWbsT6KU5sHb29t61uXB9hFbG2y4RGzevB39+n2ISpVqoqi4EDNnTka58hFYunTxDa2A6JdwPNrLL78GOztn3Hrr3Thy9AB27dqA1WtWYM2a1VdMARE2T8gGGy4SLDIfDfoE3j6+KFe2EvYf2IVVq5fil7FjddT6jY758//AkiUrUL58JTRq2Arz5k8TD2gPbu/VE7169bKedeVgU0I22HAR+OOPRVi1ag1q1KwHVxdXzJ4zDXf06oHu3btbz7ix8d5776O4GGjerAOcJPzatm0NZs2cganTpiAgIMB61pWFTQnZYMMFgOHJIPF+/P0DxDtooWOjdu3eiu+//07n7rnRkZ6eLqHl+1qv1b7drdi/fycSEo5j85b1mDhxovWsqwObErLBhn/AmJ/HIfpQNJo0aY3CggL8/vtEPP/C/+nnbm4GcOL8pUtWIqpseTRs2BJr1y7Fzh1b0LFTe9x//9/nMbrSsCkhG2w4B2JiY/HN8O9RsXJl1KrVEAsXzUJuTiY+/PAD6xk3Pt5//30UFTmgapXqiIyqhE0bV2DmrOkYN+5X/fBhacCmhGyw4SwYMuQzna2wXdtuiI09jFmzp+KTTz5GOL8ieBMgJSUFA97/AAEBwahbr4mElA5Yu2YxklOT8PVXX1nPKh3YlJANNpTA6tVrMGvWfNSqURdhEVGYM2cqypWLwLPPPms948bHhPETsWnzNgQFBqJVmy7Yt3cHli6djwcffBBdulx+58OLhU0J2WCDgJOK9es3QApmsHbM27hpJVatXIoffvwBnp4e1rOuPDga/WpVbLNkWyzG1zYyM7PUs/tk6FDYO7qibBTrf5pj3rxpcLC34PkXntfuBayA9/S8tDFglwqbErLhX49ff52Affv2i/Jpi4L8AsydOxW33nbLn2Y5pLJgUeFCpcHvdl3ONByGcrg85cO0cEwX55P+K8xizXVaWjriT8bjs8+GIbRMmFaw89krV/yBJ596HJGRkTq7I5UUZ3pkyOnl5aXXlwZsSsiGfy1YOD/79AtERJRF7VoNsXjpbOzauR2fff45AgP91YM41ydyzrX/egNnbxw1ajTmzJ6L7JxsNGncEkEhQSgsyMaTTz6hE6odPHhQJ8gnqIz4HfnzfY31SsOmhGz41+Dw4cP473//iw8+GIi1azdgw/oNuPe+/+DUqSQsXjwLd95xp3hAt4qCsV5gBRUOi8mNongIw3MrxuOPPyneTyQqVamG2jUaYObsSejcuZ1+F57nMPwiWFFtfrestEf825SQDTc9pk+fjk8//RTly5eTcKsI5SpURFZmFnrf+SAWLJiBkwkn9MsXwcFBev6NpGzOBiqXzZu3YviXX6FixUpo3qw9srMzsXDRTEREhiM0NFQ9IHZQZOhVrlw5DcV4XZMmTUr9/W1KyIabEixQrC/hBPJly5bFjBkz0Lhxc8THx+GRh59FdPRuLFm2AK/K8SZNGt/wiodgUaY3M2rUT9i2bQcqV66K5s07YP36ZdiyZQM+/niwejoM0Yjff/8dZctVFlkcQKuWTVGz5rWZ88imhGy4qXD06FHs2rVLC1vFihXxww8/4MCBaLH2FSQEaYjgoGCsWLUI3t4e+N9LL8LV9cYfcMoiTMXCFrABAwbKO7mjbr1GKBMUgT8W/qaj3nv2vA0dOnTA4MGD1QuigubSuXNn1KtXTz2gazXhvk0J2XDTgN9kP3nypIRYC7Bjxw4UFtmhWtWqcHfzxLr1a6Qg9haPaDI++GAAKlWqqB30bhbs3r1bB5/WrdcAbdt0RUzMIaxeuRjrN23Ab9OnqWyGDx+OgIBAUVIuWhHNFrDevXtrOHYtYVNCNtxUYP3P0qVLYQdHhIWHo1nT9joXTmLCcYRHhOG+++7VUM0Mv26GMIytfIMHf4qyUWXRoEFLLFs+F9u2b4KToxNGjx5lPQs4cuQIkpOTERQUpM3y1wtsSsiGmwrr1q3H7FlzUbNWAwQEBmHp4nmIiT2EkSNHnm6GvpkwceJk7N61Fw0btYSLsysWLZqBrdu24PXXX0OnTuf/jv31ApsSsuGGBalrejLcfv/9QQgMCEC9+i2wafMarFuzHC+8+AKaNWuq59wMKFlc33yjL4KCA9GyRSedVmTDxtXYt28v5s6ZfUNNrmZTQjbccGA4xVYgVsaysE2f9rsUwj1o3Lilft995YoFsHewx9ChH1uvuHnA4rp58xZMm/o7KlepiqpV6mLJ0jkSfm1Gndq18M4771jPvHFgU0I23LBIT8/A0I+HoUKF8qharR6WLZ0rBXQ9vhw+HKGhpTMNRWmBipfDRT77/AtkZ+WgSZN2onDTsGL5QmyR8Ovbb75G1apVrWffWLApIRtuSHz//UitkG3apA0OHd4nodcKNGvRDI8++oj1jJsL7Ez43nsfICwsHE2btsG6dcuxY/smpGdkYvz4X6/aINjSgE0J2XBdg/Qs2YJ15PARjP5pDOrWaQwnJxesXLUQ8Sfi8OOoH+Hk6Gg96+bCsqXLsXjJMlSvXgfhYVFYuHAGdu7cgQcfegB33nmn9awbFzYlZMMNg8FDPoGXhzeq16iHlSsXYYuEXgM/+AC1atW0nnHz4eMhn8lfi4RfbXEiPhZr1y7D9u07MHXqZPj7+xsn3eCwKSEbrnvwC6CLFy9Hq1adsGvXFqxfvwr16tXFa6+9aj3j5kOGhFlDROlGla2AWqJ0V1vnfeZE+5999on1rJsDNiVkw3UL/cLFh0NQsVJ1eHp6448/fteev9OmTdFhGTcr+N2vdWs3oG69Ztq3acWKP7B921bx+gaiQYObY3L9krApIRuuS4wc+RMSE5MlDGkthXAB1qxZiZdf/t81mX60NDF48CdwdnRC42ZtcWDfLmzZsg6xx49hyuRJN63itSkhG64rsL5j3K8T0bJVB6Snp2DxonnIL8jHmDE/3RRDLM6FxKQkDP/iW1SoUBmVKtXAipXzsXvXDrRu2xpPPfmk9aybEzYlZMN1AXY8fO+9gfrp4ajI8pg373fxAjZh1OiRsq+89axri8TEk/j552+xadMeFBdJ4bF3UMVYXFyoc/Pk5GSjdu2aeP31ty5qbNaUKdOxd+9e1JfwC/b2WL5svijjrTruq7Q+u3MtYVNCNlxz/PjjKCQkJKN583ZYvWYx1q5eibvvuRsPP9zHesa1w/TpUzFt2m+iaNhVwLpTkJWVpbMRst4qPz9ff7MXN+twXFxcdFoM9t+pWrW69Yq/g0WPQ004kT4n19+3dyc2bl4thdIO33xbup/duZawKSEbrhkYeo2fMBktm7eXcCQey5cvQF5uPn75dcw163wXFxeLr7/+GtHRR1ShmMWDPZY5Aj0tLU1nZ0xOPYp3+nfH432+wFPPdcWEMfvg6GgHd3d3VUre3t6qjNzd3fQLp4GBxqyNJjjz4ZTJ00RJ1ZSlDhYvmYmNm9bjtVdfFmXcwnrWvwM2JWRDqYOhV79+A1G1cnUEBJXRzndbtmz5f/a+AsCu4nr/e2tv3V2TldhGNp4QElwDheK0FP5tafujpWiBAsWDQ3ANUgjB3QNxt41sNtmsu2TdXf7nm3mTfUmhRWPcL5m9982dO3bnfPecsSvmx4tqk/X9jbfffh0fffSpnLkI+Q3uJ03thl+f4ObvjY0diB3ShkceuRvjUr/p08jdGJU6HOVlDUpjIhlx0zAfHx9FZnGxCXj8lQSEBUfjlacChah6cMQRx6G5pUGR74DbNlx/07lwdwuCq4s/XOEnRy+42Dzh5hoAd9dgkVa7I63DCxYJWdiveP75F9HU2IzJE4/E8tVfI33jepw6ezb+7//+7Aixf9DU1CBp/k1MqF6l5VAMjOMiWJJPa0s34oeX4qbbT0Bza6doa9Vo6chCV1+LEBPQ0cZphPxmGeAqxGMTAqsqseODlzzpq0azzOd4SGojRgzFtKknqH2ex4+fgXXrl2LT+q2Y/ftPkDS8WiKzwVh8jLefR4m7V5ybQzEkwVFJ1EKr/8pluMhpeMCZCPP+E/w8j5IwP9+30n5qWCRkYb9Arfx+/yN5+x+D0rIirFm9VAn7m2++8TNtKzqAqoaP8NWquThy2pEoKmhCZU2BpF2MgkwbygupcQ2Sj7pDjtxtsaM/E0NTS8TDBg/hE7uXdmojRgna26PFv6tD+/Xxt8Nf+AxlRQPIXBeM2qp+9A10ITrOA8cffQ7ihwxF2tgp8LR7YvnKhSivyMHfbn8P/XIzicSRDdF+dPwkJA7Kk4D6HNd4YDimwx/8zWstkpeqSklbst3ZTk1MSCliAOGRQGgI4OXhDU/XSUiJeBkervtf2/xvsEjIws+Kdk44nHM/klNGIDQ0EouXfIqtYno98shcNev5x6KjOxPldVejo28RKmvt2LBoNipLezDg0oLAwGD4+dvR2eqB9lYf+AbStOpFXX0zqsvc0djQrojHkKBeqe6KiKEFiEopQmeHDfz4alyCdqHhQgjuQhISllLT1AiUlnPUDAgOA6JiAB8RfrsEcBMGoetuD8ZHr1yOiIhQTJt2NDIyN4n2twHDjliCCUdnY6Bfaz/UpHzEmc5vRTRy3i/HXp5rbxXWEWQvsjJ+BM+FP9V13iuKJ/JzgHpRthKGA2MSzsak5Hd04IMAFglZ+NnwxBNPo7OrB+PTpmLzpjXYsGktxowdi9tuvcUR4ofjmWcfx86dO0R4/eHm6g13jx4xh/Q1kokxsdj/ZH4bPwOe00wyzlwzv/t63YTM6hA5fDWmnFSAtmYb+JmuMNEsgoWcPJS08wZNFk1dooX0Aj2i1gzYBrBz2enorJ2G1FFjRCuJxdKln2JnZh6umPMW3D27FbHQdUp4ydog0Uh8jJrlIT/2S5zNQnh1tUDWFmD7RiG/wgHEi0IzeqINsUKQPA8KkPCiOnVJfFmZQmp+QkJy74BETC2tsQ6IkbDhQpYeduZ5AGH26ZgQv0gIS9jzAMEiIQs/OVasWIVFi5Zg4qQjRHgasWbtUvUVjNdee/VHLbrk6NScOXPUuaen5x4SIXjuTDbGcdjcuYl/W3N3JiGCp+ykZud0Z1cnPNw94RtUi5DYEkQMqURYfC3CRPupqRayEqFnLgICAV8x23q7B/DZ89cJ8UTgiOnHoaS4AOs3rMCA1wacdMlaIRWdZ0IRjhANiYJmVJcQGcli43JxKwbQXOeL8pJWCcePEo5Efn6+yis7vDl/avPmzep3THSslHcAxSUc1bNjaMIopIzNxRl/aMXQkUCFmGk1FWK6SV5XfwVMPFI0uyjJq9xz1sznERty4CZEWiRk4ScDh68fevBRxIrtMnTocKxesxib0zfi4osvwrnnnusI9f3BDdr58UJfX18hBq3ukGDYdI0zvw3pODvCHJ1J6z+JR39nnuXgiBh/u7m5qs8CcYTL3Etwfx+bsMeAfQtO/9NWISm55jKAjOWj0VV1AYalJCMpeZQQ8kIxP3fhxD+8j7CYRnQI0bQ0SV0J0RTnAuuWitayVfLZE4zWtgZJxw1jxowW0i5Rc5BYriOPPBLr169X6YeHh6sPFubk5KjRtxRJhxpbW3sVTrmgGked0SIa0wBaRWtLGQ20Slo0w9iJ3iCalKcoPH5BNCsH0FBjw/ika3DU5Bvh4Sbq3QGCRUIWfhLMnfu4Epopk2dhd3UFVq5cjLbWFrz40gtqvswPwcaNG/Hvf/9bfRedzZTu28jH2RH0dyYcYl/SIejHeT3Usmi6mXt45DA7R7ec5yyR5Bg3YfwZtq21F6HhfoiOSlDfe28VDWr16kUoq9iJi27+TMIAH893xZtPhaC5pVrdw299cWoC4yGxkOioMRJHHHEEcnNzVb44yjZWzFjOyuZ1F5sfjjomBMefl49hk5qk3lkuIescKNIplGPBLuD0iyRvEpfdSwin2h0bFgdg+3p/dHe6wu6py52VlaW0ygMJi4Qs/ChwxffKFeswbPhIJCYNx9LFn4qJsEltMH/MMUc7Qn0/fPbZZ/j000/VhD8j8ASbqrP7Jj8K9/86EnV1dWhpaVG/jZ85p1CSOHlOguDRaFgmjAlPdHV1Y0hCEiKiojFxwhHYtGkVtoiZNGTCYkw4Jh9yF8RCwoNXuqKtfjK2bdPEM2rUKFRWVqJRTFbGNX78eKX1kWyYPq9z14CamjpERXnh+rs7EJ1ag5JCm9JqRk3Q2k1dFUlX8uPoQ3JxHUD2Vi8s/yhcNC5PeNh1Pg1YDiJCzMXly8XuO8CwSMjCD0J1dbVoP08iKDgQR806WcyDnVgntkVXV6f6vM4PwVtvvYWlS5cqgSdM03Ruos7nzmRgzo12YsiDR2oSnA7APBtSc76XcfLITfOpjXC0jL/NNaNVMS4TlhgY6BczzBuxsfEYMWIMwsIisGjRp8jIyMSv//4JfIO6JW0VVLQ54LyprkhKnCTXM1Qc1H5CQkLUhxoZd3JyssoD15EJnSBhiB/+PqcM4fFdqCq3oaZSvCX7pUW6z+jcS6GnENgHkL/DG0vej0BjrR3uHszjYF6Zf1MvBrw2Y8YMvPDCCw6fAweLhCx8b9xz7wOi0vdgwsRp8PMLxJLFn2Djpg149tmnv9fXPDkh8Pnnn0dJSYkSfvaz0Dl3JlOIjCMMuRA8mnDfdmQYajzG1HL2N/g28jFw9qNjOJoy0dFDpPw+IszHi8ZSrsyvwsJCBAZEYPIZbyAqoUPuY55FW2qz4ZLj3DFxUpoiGZaRZmZsbKzSftgB7ucbgIhod/zltlLEJPair5fEB7RwZKwa6O7SfToD/QPobHfFZ69FoiTHD55eLio+5ssQJsFz+rNspjzmN6/deOONuPjii5X/gYRFQha+M7jae9OmzYiTN//UqUepEZ9NG9dg9JjRuPbaaxyh/je4luqTTz5RGgqbHztY2RGsO3sdo022vc0wZxIwQmZgmjD96RivefOTfBgv0yBMPAT7fCiQJqwzwbEviHkycRL63n4Rdg/ERCcgODQE06YchRUrv8LmLevR092jFqMyXFeHDUec9wbCoyUOib6324bWJq2V1O/2wJO3uwuReCE8PAI290b89c5KhEb2ozgH2LZBm1WTZ2kzi/DwHEBxthu+fD0G7S1ecHPXcRGGfAiWgQRJv/iEIfjb36/EzTdej14pvyknwTDz58/H9OnTHT4HDhYJWfifKCwswlNPPSumVxBmTD8OTc1NWCWCl52dhXfefUcJrBbQQTLg+b5+zz33nDJFKCD0NwTR2dkh2oirxFOD1Svy0NTQAx9fV8TEeYrgsI/GLr99RKgCRPj8JC5vNWemsZHD8D3i+sRPp8O8kIT4xqdgMg2TDoWQ6RrNx5AOnRFQnpsj42Fnu8kv4wwLi1ajdGlpUxAUFIKvvvoQW7dsRkhosApn7md8JCu7fzES0pbCN1DUGLnELUDoOAM7JNyhJXUCFcVa48nZDiSl6smPNKvyttvxxWscfmd+B+vWpME8ETxOnTYdp//qTPWb9fDA/ffgllvvwA3XXaOu0zGPRGtrK1asWHHAv0NPWCRk4VvByWy33nIHXF1cMXzEaAwdkoKlSz9HevoGXH3NVWromM3HWTD2Bf3vvfde1cFqQFKgZkIB7+2zwde7AEu+rhABscm1AQxN9FadqdfflIJVK+pw3m9ikL2zBRUVXfj4gyo8/uwYnHb8OhEqSDz9iI5xx4TJ04XM9DA642e6TINHCh9JiJ29FE5DFvs6Z/A+Ds9z7o2OD2I6DVXzc447bjaysrZh3drlKCsrFQLSw9uM12hhTJv9UERzUxdO+P2Hkj4gFpeQqnhKckySkwh3l9PEAty4zEzSKcl3wefz48Xk9RCydFXpO+eT5Co6IXx9fBETE4ucnGzMOvoY0U6nY/4rL6k8zX30Kdxy8w24+74HccctN6OtvU3dZwiVecvOzlZ1cqBhkZCFb0R5eTkef+xZRMVEYfrUo7FDhI6ml93urpZcsNlQIL6t+XBo+e6771YCRDAcHc0Akk9Pjwv+8CfghWc5x0a0ILc+NDf3QywadHb1w93NBZUVnYiO9cSvz4kSLcgLby0oxwOPpmLZ4lq8+1YF1q1pUMRFoT7q+KPR0a41AwqbcVqA9ep4CiAJgs6QjhFsA+fy0J/xBQQEw98/UO16mJo6QWk/W7ZsEK3MTa0DoyAbrYR9O0xXQwiwtx9HXfglwuNaUV9tw7olwEnnAHW7hUC7NRFx/RknKH4wLxYdLX5yHzU7nS/GybiZL0MgdLfdMUcRHs9JrPfefRe8fbzx24suUaOKDPvUE4/hr3/7u2ixj2O3vATMvYyP9UISOhhgkZCF/8D9D8xFj2gOkybPEi3IBUuXf4mtW9Px8ksvqsly3wTTuFevXo3XX39dCYHxpyP5UBsZGLAhNLQJH723RQlZt9gi/5z/pWhZCfjLb8/H5+cfi6jTz8RvTz4J+VN/h9BRR6D86b+oBZnuHu4IDHKHn78HoqI90FDXLUc74uJHgwNKrq5aAzFpOmsQFFgemUeC5wY8N/eYcx5JJpGRcWrIfubM49Ha1oLlS79E1q6d4h+hhJ/haNqYPieit9eG4KjdmHnOcqk/LmjVGg/Nra8/BE4+FwiNYLoD+OSVQJRkR6rJg+Kj7jd5MOBvTgO45h/Xifa1FscdfwLWr1uLJYu/lvrrwh1z7sViOZ8162isWb0KX3/1Je6+9wHRil7GHy79E559+ilUV+9W8RCM+5xzzsGdd96pfh9oWCT0CwUFzAikwVdfLcKyZSuRlDQMY0ZPFEJZgs1b1uGUU0/Bby68cC/B4DkbNeMh4Tz55JNq4psz+RAkHhKQTssFkVF8s/eIX6doO60iHG2iIdSJIPeiqrQbQ7pdsK61EwOJU+E2ZAyGVbyMeXN2o2S3Kx55Pghzb6nFrY8EY+NWL3R29OGft03FhnU+QgjabDFaCI/MA/PDtJlX4wiTfzqTV1MnPPr6+CMgMARhoaE4csYJWLd+GTaKJtjS2iKahp8qkyE5fb+Qnmh3k05ZgaSxVUIn4i++5KbFQjyBwUDiSAkl2cvdIXX9xhAJ4Sn5G9R2TFy6HH1CdNG49robpF534oP33sYtt83BW28uwLnnX4ibbtCfO6JWedsdd+G9d9/GqbNPV6ZzUHCw2vXx4QfvU+YjO9jNc2L8PL/pppsOipExwiKhXxjYAAlnAuKb/I7b70F4RJha61ReXoz1G1ahancFXn3l33uFNY2YoHbx9NNPY+fOnXuFIWpqalS8bPh0FDCGN79N34l4C7Tw6XgplCQImk16S4rAQCEH1y653ormJiGu3Y2ormoVU80PHvYxcq/OFx3JgZ3OFGSTnkpBEnImHGcwXV4jeN3b2xdhYZEYN2YiQkRl+frrj5CxfZuYZZp8nOPgMHpwVAWOOGs1vLx4v6Ql+W5t1sslGC1/i6SJ1uOPstxIIUxdV4yHdcAj0w8ICMTF/+8PoimGqjz1CjnN//dL+OOf/qLCbFi/Vu08ecJJJ+HGf/5DSK8XJ50yG0cddTRuFFK65h83oK5OTNW339yjmZm8Mn7GyfRIXJ9//vlB8+16i4R+YTAN3uDhhx5Fa3sHRo8aKyQUg+XLFmJj+jrcc/ccpKam7mnE5j42ZDZwmig333yzmmjHa4Pajm7w+2LfZmbic/Y354yH5ME06Egq3xaWR4Yl6VCjIBiWfprkBvPifM77nOMgeD0kJEq0nxDMOPIEFBXlqM7ngqJCeHt57rlf7kSvaGzUepLH7UbdbhsKcoAiMQlnnQKIkqfAFe00xT5/NV7Iip3M2iTcV/NhXltamjHnngfw9cIvRANdhdFjxuLc8y7AnDtvRcqwEbhUiOiB++5Bc3MT/nXrHSp+3s9777z9Vnkm3cqPz4d+vMbnRCI25SNIQP/3f/+H6667bk95DjQsEvqFgY+bjW/1qjX45JPPkTBkKEaNGo9du7Zi27Z0xMbE4qabb9yr4RLOv7du3Ybnn39OqfqlpWWoqqpU34HvESIgYRg4N3JzzqNxBjz/tmZIfwosjyYMf5OcvLy94OGudy7kNRIRBZCCZ+I39+z72zk+XnNzc0eEkPDQoUlCvhOxbPnn2LY1He1tbaoDmmH6+mwIitiNGWevVKN35QV6AiFj4Qxm9vNIVaqh9a/f80Pe1hhFRM4w+eCR6RstjOeuEvjcc8/DmHFpiqgeeuBe3dEt1+bccz8em/sQamtrlIaUKM+torJSyqw1HhMH68ZoPKaMdKwTLtNYtGiRCn8wwSKhXxjKysrw5JPPISgoEBMnzBCTqww7d2xV/TnzX3tFEYsznJsHz5ctW4Z//esWR+PXb3G7XQhBbBGecxSKw9p8C9Nxch9/ExQUjiQxDY6e2e0ecl1d2pMOzTCC8RBGaPcGw2qhM9cpeOw0Zz4owEYo9z0aR5h7/f2DRAMKw7Qps9DT1yNl/FJIeadc1/ngKvVpp6/C0DHV6BciYr8Os5m9TS8UnTRTaz+tLcBHL8ahp9NX0vjPWd8mH6wnc80QBsGJi1dcfa2Ym1VqY/z5r/4bWTt3SJp9uOf+hzD3oQeUJsQ4eB9h4jbaFcG4eW78TZjJkyfj5ZdfVmEOJlgk9F/Q09cqT7RP3vIBDp9DG8888zzqamsRHZ2AuPgktc9PTvYO1UF50kknqjCmObDRmnMe9b7LNTjzjDPk7a61HfMWN06TkB4CNwKhh8bdlIakJxK6i+M1LSDUXkhWPPZyM2W1tZcexTJxkHQ4qkbpZ45MeoTzOcFzI9icVEjnLPQ8MgyXcrS0tmLc2IlSH9GYPv04x8LT9WqezUC/HWNn7cS4Y3LR2yPxy3+OdHGiYXkh41HRwd0+gPTl/khfEi0akE6baVDzMESxL+jvrDGa/JKgb71jDu66/Rac8euzMUrM4Scfe0SteWOcxjFu1h2PrDcDUxeMy/jzN8vP8L/61a9w3333Kf+DCRYJ/UJwhzRuH29vpKSMRX1jLXbs2IKuzg488cTjjhAazs2BwsFGzFXeXGe0detWaeBa02EfkHn7spEbAjKNnufmN6E1G0NYykvBufVxiN3EReLS8WgypFDxCxXUwHp6elXc/Ngg46RpZtKRGCW8ToNhCF5jHFymYYSTnc9jxqSphacR4dFYuuxzZGzdifEnLseQ0RWoKLShuhIoygaOPEXvxyPVBVHemKRaqf7Ry5GorwyUdDQ5mLKzXgxMvkweTJ54bu4x57yPZhc1nlZRqww5OcfH3/QnAZn7CYYxdUdSJ8x1E8cDDzyA008/XV07mGCR0C8Ajz/xFLo7OpCUMgbNLc3YsGEl/viHSzBhwkRHCA3TFHjk25dC+8gjjwhhZUpj1n0MhLNg7Q2SkzbDNElxqFkLgnEED4xK/2acexMTf2tfnRedLo/8PagpURDNkcLHcBQ2ElW3EFWfEA4FlqDmwXy5SbhRqWmIjY3B9GnHoLyiRHU+17dtQvLUVWiuk7hdKdRCPMJx+TuAhGFARCyXQki9lNvx1ZtR4Kd49HIRTSJM35TPkMdg3vVsavrzt6kLo9HQn7/NPcS+fjznkb95zZAOYQiJMARE8B4D+r/99ttqu5CDDRYJHebYtSsbb7z+JoYkJCIqZqia73L0UUfi6KMH9/phg+bKbFdpzGVl5dJ4Rfjy88R8e2YvYTCNXhMHoQWDYTS0v2lRvEbS4G8neZD0Brde1ULI/hNeGXyz62bJ88E4tZ8hI3Ouf+s8DJ7r61pz4KeUS0tL4SWkOvPIoxEbNwSjR03A6tVfi/m1A2NO+BChsXXYsVHP66HSFi6k005rXOLhgtO1n8eKNiRE47AQTT4ZP8vA34ZozDUe6ah9GTLh0VwzeTThea8JR9Df+Jlz40+YcMa0MwTE685pMl80p3fs2KFeLAcbLBI6zMDHaRop8fLLr6C5qQkJCSOwu6YGfdiK2Wd4oL1rO/y8Jgv5eKOxPVPu64CvdwK87ZHSqH3UxLv8gkps31onrgE11Zx/4yZvXb6JjfBrZ4TeOEMGPOpOaXMkeBwUUgOe6p8OKVdxaM1GO6YxSC486PQ0yWkB1enSX+dJhVT3Dx8+CslJKWrf686uLqxftww5Obsw7oQPhGyowUnKwrHMA0e3inPcsXFxlBpal9gZkRJmxs18m7w7kwrPKfyGjAx4D68xH9RajJ/JJ8M732vC8xrjNYRCZ9LnkWHpGK9Jz1w399KRgBYuXIhhw0SlOwhhkdBhCLNi3M3VHR99cQtGjisRU6IVdpcx6O3vwc7SD5BdlScNVQTLw4ZAuyd2N/SgtonCzmUHQKcIZW/PADxcbQgP8MSwmDgkxw1DROgQdLa7Y2dmE9avrkd+bje6u6glURgHyYiQ9q/S4PIE51ZGfw2e8IL20P7O5wbO5hqFXf9gnHr0rU+0AN3JbUjL5MPLy1tMkElq5GzSxJnqW+85uzJRU58Dn6BMuHnXwu7dBxe3AWSuDxDzK1DKIvFLnl24h7TEz/4pgnVKMF5jAlHIjZ9xRvh57kxIzsTCozHH6G/CO99vwpr76Ex8vI9ajXPf3DfdyyNN6lNOOUXl4WCERUKHHbpRVbcSxRWvITDQEwF+YaipK0JB7dcob2hCl5BLf680djcKAVBVKppQSRgCXGIRO3QAIZFNaOupQ2lVJ1q6u1DT3In6xn60tMgbuUOIia5vAD5eAxie7IXZx8Zj2rhhcLP5orunG6tWNuHtBZ1obzHbo2oh5bkhEyMo/K2vqYOC9ldnjqO+blqpc9jBMKYJ73VRCMgHo0aOQnR0PMIj47Bu7VIxM3NVHDSrGhp2o6KiQu0PLUYi+kRgmZCzRFDo+S0yxs2yDOZPEw9/G3IgGfBo/Mx1I2I8N2RBON/nTET87dzPw6O5znvoONJI84vX6BiPCW9AvzPOOGPPF0oOVlgkdJhg2fIvkb55NUaI2RER6au0mQFbj7zh20W4muVJ14ieko/2ziaRNx+EhvajvqkKa1e5oKY8Fm3NHDpnQ5b7aG5R6FwH4BfQBJ/QYrT1FyO3sBmVtX3qk+giExwxxwC1JonyuBM8cdflD6GxZTF8vEPQ09eABQuK8em7nOinO5DpnIXZrG43fga8Rr9vAi85t1gVVGD8zG+73QujU8eor37YRBjTN69FQV4uamqq1OxkCjBNRE0W+h5qcjT7SDo6HuaXAj5oQjmTCM95v86vzjevmd/OoqXLq0nE/OZ1kg3zYkjEhOFvE7fxN/GRgPRi4L3TMnmj4/1RUVH4+uuv1fWDGRYJHaL48ssv8dVXCxEWFoL4+Dh4iND5B+hh3bYWMSlEkPq44ZewRP+AvDH5BT1bN2xuTXBxr4ebR4sQVAsKC0qxa0cLXAf8ceTR8YhP9EZeVie2bx5AZQXJgc1DhFNYjSu5O9q74Obei4DQNviE1KKouhRjUyPw54vSEOibAE+PWCW7DY058PYvx8IvuvH0w+2K4GiyUVAM+fzncW+nwXPH6V4wnrr56lbMPxTWfowdM17IOFrqJgUbN63E1q2b0NTYqBZzculCt2h5rCs2f5OW6b9ifgbzoQWbQm3IwpmIeORvguGNNkTwnH4mvDmacAT9mA9z5DXeTzPL3MujuY8ExD4e42fSIkzavMbzzEwxN6nuHuSwSOgQwj//+U/1iZgzz/y1WkzZ2dmlvszQ3dMJX79mNXO5uoqLN3vUm5JCo/pJ+vvQr4bLOSFQCIUvY8eMXs6pcXHtgYd3K7z86hEQ3IGujh6UFXfAzSUcs45Kw7QZYdJQgrFjix+KiupQVyvmWmkpNnGN2dxEHD3jDyIsvhIpBasPNfWlCAxuFHEuFIHpxSUX7FJfLzXzgKhpsN9Faxxa0IywfRMhDRKROe6NvVvwAIKDw5CUmIRhw8agrLIUmzetRXFxoaoTajqdne3q3JCQukuOg2kNOl7WeWOoQULhvRRwEwf9Cda3EXz6kQx4NARj0uGRdWGIg9cJExeP5jdhyMXZBGM69GMcPOeR4DD8ggUL1PmhAIuEDnLccsstaqnESSedpBoa5/l4e3G3czbILrjbu4VU2lFW2ozmpg5pnLoxUxipuVBw9gi/CLibO80uN3mjusPLyxM+Pr5qEyz/gAD4+/mrzk4PD7uE8RBS64PduxPevl3iR6HthN0jEEEhbnB384Wbq98eIeGcIDeXBHQPvIcB11K2LCW481/KxvOPl4mmpk0y5kNPRDSERGEf1JLoKFh7H/U54Tjs+e0M05KHDElEdFQshg8fi01b1mDjutVqS1pqF+zE5pHzmfTUAC3QxGAaOh/0H0xfXVF5JtHwaIiDYXhOPxKBicfcb4jI+BEMQ2d+m3D8TX/n8Pxt0iL42+TB3M/r/HoGv3TC64cSLBL6BpgHf6Dw+OOPq03IJ02apJcXiAsLC1MjPUCPmFLd4ABOVxfffnwb8hFqoabZw3kjAUIqXLJQUlKslgNwLZLx4wxjvYRikBhYXlNmIwDGj7+pOSxatAyTj12EpKFVCA+8C309nLTnA7unB3pti4UXm4X6OFdFBFHO7rx1FT59v1IN7VPzIfmY9DTpaNNGkxLT0b+ZpiElEsBg/ky+dN40eGT5dV4pjMOHpyI+Lh5xcclYvXYJNqdvQFNTg3quFHRqE/tqQgY6bqbD9E3/DDUbtglNTHQmnzzv6e3W5q68AFxUXiUOiZbfo5eQ/DCrnDN/LB/j0nlm/Eye5WOeGKeJl/mkP9OnnyEonps8EDQvH3zwQZx99tnq96EIi4QOEmzYsAFXX301EhMT0dbWKq5d7SsTHBwiDa8XXj7y5hMh7enmBsWiqYhgu0sjtXva9YpyLy94eXrBU7QbajMUMr7xSQAUbn7fyplsuNeP6XdgHwN3CmQ4Nno2eAoJ/d96+y1Js1eRIDUmP99gpM1Yi+HDQmDrmw2/oGJpRW0SnoLVIa5fzLU2/PrU99HarDUAOq35kDA5w5nCqImIedLXB4/Mk7lvb8cwTIfX9ZGQ4I6jNle4FGPYsBFIHDoSixZ/LCbsJlRXV6nrBAmYdVReXuYwb/S9BI/mN/PKdCkizCv7jJiHrq42uUbNROeTd5JueB/z5cI46ClBVDzGT7yYbUVUvEv+9/UKuagYWPe6XEzPmXwIlY7EQfA6XyAfffSR+h79oQ6LhA4g+Ba77bbb1He32MCoYnPXvsjIGCGWPoRHdYoZ44r2llBppn5Ko2G/D4WIjpug883KBkrB7ursUhuaMy76UaBpbpkG3C7X+F11SkOv6ifSk9xIetwMi8TFrSO4Rozbc+j7fRAUxD2WxWTzDxABH4EFbzyNP17RiYnjfougYGoNXeJ65N5OVJUH4OV/v4UP36iCq5szeej8UJgpQIMmGPM6qBkZEtJHc93cq0mI/jxny6VcGuHkRmrUeE4+5Uw1MXHkiDQsXvQRVqxaIf71KgzvI7mz7ul279bbnioSUaNlJE5tstKfUTMdbcZ1OAiUZdbaCE1clQfx4/38wdy4mLKxDDwX327uPEBpkwBm1jh/8zrv0eWgh13IaXAeEWHKyA8kfvDBB448DPofyrBIaD+DQs6P/j300EOivei+Fza2qKgY+Pm5ISK6U/xd0N4aIqTirRo9hW7fxqYERI7sdOZiR/FRDdM4EhYbME05rYHQtKApwi9HaAGgo/DU1uzGjqwMtLY0C7HZRUvwU7v8FRUWKUEdNmy42kJi06aNEpe7aD/VWPDOdDQ1jkJYOPtIBlBZLkLhWoLS0kKMTDkL1171DDas2a2JSJEG8zVINsyjIRb6GVONjnnV5/qaJh0d3oSh428D3sONvVRHvWh4/IwQtcCIiCg1UZHh2ZnO8hjwa7G7d9fA18cbcfEJqszcXoTf0OfaOV8/X2zblqHI3lWRn65DTjKiZiMeUuuaeBg/2YpaD8Op8siRmhb3A+J1fpeM4sb5SCQoxkPtdoDPQp4J17WxTL197O9hud0ldlfJTysuu+yv+Oc/b1DPlHExjcMFFgntB1DDYOPJy8vD2rVrRbMIEr9uIR1fce7w8ecQtpBJixc62uyKXNiw9WuT4LlW//m0eIl7COuOVk0mfAuTkNhAaUZpjYlf2uQbW79xKQxaUIR4hAjzJT/dPcwbR9Bomul+CGpMtaIZDR82Eruyd8LPPxi7K6slfQqMC866pBh/+9N5aGgMQWd7KGoat4i52KVWmvv6eSMsJBm97eNx8omXoK1FC6gzsfCoCcVBQDwqrYm/dac1BZj5NMRjjvs6Ey/BcvCc2hv35mH5WWQSf2Njg2hDzYp4TL2RIEaOHCVxuKCiokx9CZWbs5EceL2trUXiI6Hoeqe25CbxU+HhL5NHdWQ+FHFIeLmnW0xYMw+Jzzo2LkERIvvrKitqMDzVB/5B/VJvfWiqd0Xmli401NdJvVdIWjpuDhy0tXdgzZqNav0b64DxG3e4wCKhnxFs5Gx03AKVM3PN/I6AQDGrPDuFeHrR2eEubzr286hWrolCTth4ub8Oh9u5lzAJpq6uTmk2inQknGmIbiK4vM7+IV9vX7XzHt+uveJoctHM4z3ckoPf/9L38k59PwW3q6sD5RUFQiI+avStsCgPYWHhSqDlVpSVF0hZgFN+XYKzz/ytCGgSGtvWi2njKYIZJGmTKCgc3PKiE1Ehv8PqNYtwyYVP7dlqwxCHdoZcHFqDIiDt6G80wG8jH+PMdQ1tIjE97iLIUT7+5pwgkjb7wVh/fA40h1gvJFxqogzHFwWJTI08qfi1mUbtR3KviLKf8xvE300Ih/XHGiT5uEpe6a80H74QJJybm11ILnXPc2LaNG2bmyUvLT3oknyRbLx9XZE4vAvHnN6GVQvtqCyMg5e3p+qzqqwolpdAANLTM/Y8cxPf4QKLhH4mFBcXKw2I5MNvePn6+iMw0Aa7V4eYWW7SCLm1hCYIkkyPY58ckoYSBDkSFBxuJkYSoZCYBmgEjwLM/hq+3VVc+ziaH3z7U6ANdBx87DYVd3NzC4YmJoj5ladmVHPyI6WLAjcAbtnagQlHdOLsX09FfaMXmlu3CznZERqSKJoDt5KwoaS4ScrRh6HJQSIsInBN3UiMvRwXX/z/sGJJqWhmmmhUPwnJg/lXJENh1xrRIDFpMlL9LxJGdeTKfdSYeN2EcT4OCiY7bV0VgRqTlPOpmpoaFRGxw5/1QZJgWEMa6k4lCrqvTNXPHllnnvVImcoP05PfLKgiIMkXn5feOkSCy/WRI0bvlTc6vgQ4Osl0ON/LlJNh6McXFjvMY2JiFPnznmoxlQvzs3Hppf+H62+4UWfnMMMvmoS+T9EHG/l/B7UVmjps3CSByopK7K7JkcbWJU05TASEI1edck2TTX+fiDnNITZihyOhVFZqzYlExrjor4RAGjz7OkJCQ1UfA9/SSqCkLOxX4DlNBA95u5PYTGepBkd53BTxkNz4Ha+QkEDkF+SqeEJC/ZQQMD8Y6Ia3TzdGjmvEGacfi8ZmMRtauBC2W4QkBb4+Hiq9xV8WYsTIYCSmBOPrLwpw5DEJKn/UEfr7XREeOhXXXv42PvxglcOfMkqhdiIUOVcjSHKkULKudQfw3uREMtLhNfk4C7EmClVIVoWajkBzjHXJemR5aY5RK+IcIf3smUcpK3MrGVPPQ2k9ui4ZhGmRv2nR6lEu+SH/laYk58wrnzP7eRjv0KHDHJ34/ipN5s+AM7UZlkTEzn+SJAcYCBIQ4woI8BcT3V+l7e3tpfKZl5eN4qJ8bM/MQXCw/tz04YRfJAn9mCJ/GxmxsZN82P/AhsYG5yrmVk1tHlqbKVhUr8vVVHo9IdDDYer0S2NtU+TFzl82XMZlNBte5/wg3ckaqdKiH8tAx9ywNDQp0sanob6uHlWVVXruiiomO0V1Pw/TYLxxcTHyVq5BTX0tvMSEi4gIEuIxRNcp+RLySWvGmWcehaqaRtF8quEughcREafCquHpAXmzN3QiNNwHixcWISrKB2ERXggI8hEhEXPK1Rd2jzjY+kZK+m7IyFyM8371pMqnuu7mrkwR+aP8TOe16YQnsagj/ff0FzlISI6GpMxvPz8/VefsnKZmww5mxmtGwdrbRQMV8qe2yXLqWtPPk/Vo9sxWEMZhHC5iKpKgdB1KfvhP8st8kjh5SU8IFdNbCMju6aueEadL8BlTW8zJKRDNMl7lhVox+3YKCwtVntgGmHfmh22Befb190ZVRTWio2MUMfE+xpWZmYHrrrte7Yxo6uhwwS9WE/opim0aQmVlpRJuNiz68Y0IW6vaOtXVJQApySmIiYtVQsfrxvFtSLWc2g7f1hzZMXFypEar7v3KtGD8fFNT0+Ewu5+vCH14GMaMGaPeqFVVu1FUVIjq6loJK1qXxEPB4hA0G7nIEIYkxKOwOE9+9yA8IlSIgsPGIpiS397+DkmvE6PHt+Oss6eioKQanV2SH7kvNDAYSWKu9fZ1SXkkfxI3tZm+PlchvA7U1XRg+KhwEZ42ITUXREtZbVzl2iskNBAp9/BLpUBe0Wc47biXRfBomg0SDYWR2hs/q+Pj4ydE3ir+eo4Mrw8SDwmMZMR9jUQbDAlW9cJymqkI9fV1ch+1G2aTkwD1l1+pTQ5qlKY/jW1Azzw3BKR6gaRtUNMRnlVhlTakik0S0nlh/nu6eqT+qDVKfPKcr/xXCF58lP0+ASovQUEhmHpMK1rbq7DkY1/Js6sytXbt2qXyzzB80QQGBioSSkjuRsbWKnjbo1Re1NwvcQy7ctVSTJs6Da+99qbKn87/4QHLHPsRYEPIz89XbyySiHmruXt04NFHH4aPdyxOPfVUPPXUU5g4YQIK5A1IgTjhhBPU/UYT6hVi6RHi4LfBK6uqEBYaphootRcKaFxsnFpWQfOCqjpJh8JFsqNgcWEm4yYZ8ndNTbXKD/MSEREmpOWB+sbdCA0NFvLyUh2iXd0dIuwd6OxuENOqC+OndOGkU8cit6hSctYjQjWAYHkrj0qJRb+N5ouwEe0Qm5hUlE4R137QNPTA+2/m48RTk9XOha4uXnLJA91tCXC1+Yg2QS1HtB4pT27pK/jtGcvQ2aHNQpJHcHCo+ggfr7PPhkRMjZB1qYWNWpBOz1O0tvj4BDnvF62nS40u8npeXq76HDIJgiOPRoPkTHL2u6k+NvGjFsR7OSlQ73GkzTF+GcNwkhhi8tuYYVJe+cGeMf4mOIzOfiBFaL3y3MSs9vUJxyWXh+KFR8okm32KOGgOcoIn2wZj3V1dIiXwUp3mnM/E8jGPzC9fNvI4ET+iFNlbgtQSF51/IDbeD80ttdi4Ll+Zahs26L4ki4QOAlC1zdi2FRnbtyoNYOzYNIwfP0GZNllZOzBqZCqmTpum3pD/DT+m+GwIHNalGcaGR8L46MMPUFyahV/96hz8++XXlSpOU6GgoBBHzpwhYauxOX0bZp92GoKlAZJY2FdhRr44v4X78jQ1NqmGbtRxliM4OEgJoZ+/H5oaGoW8OA+oGTnZOdiZlSVCXK+EjULLXfRq66sREuyHmNhoySsFt0mtPWNHdGc3O7trMWmqDSeccgSyC9lv1S8C1ofgABsmjo4GV+ArQRWHAQ5di+DIcWCPo4AJWUBMH1cPNdLX2R4ODzchH9F+XISw3Ny90NCyFuVVW0UQW/CPPxcgOipOLSOhMLHeaMKyrNQkm5qa9mgJ/M3y8DeFmc+qXbQkCjLJrY8mlDwDEiFNGfNMKMB0BI+MQ2tAJBhNMiQGHhiHXvbCvqrBdV7U+NidxnM9+qW1V1fRZtifxxcA4/PyDMHv/xaNV56tkLbXpOLh8+IzJ8HQcVZ0Syv7o3rUzHW+iIzWzHAsV29fO3p7tIbF8nJOU0NDKy75qzfKSjyw6JNKBPj7Yt36zaouLBLaz3jn7Tdx/wN3q3VQbDme0nDZgNmaVOblj/6MjMDxRuujys1T9YD1lxqmTTsC99xzP1JTx6igxI8pPhsCGwv7cah50BSKiW8VgQAKcr3VzFY2anZSTpkyRdTuADz//Dx586eIxlOjSGjS5ElihniJFlOl+jTaO0QglYnRpwSSaQT4ByjiYackhZZp0XG0hZoY+5rYsPn2jY+PVWbTiBGJiuCI1rYWZeI0NNagvilPhKtO0rXjqOPGYFdBgTR8ftbIJvnrwYwJwSyZ1B/rhqM24kQD6huQ+u4XEoKQQT87pTn8zXVQomXVcRa2H9yU2UUB4bFdyCcdeQVlaGoRrUy0hpefqsfuMjchVG9VJ6wbloOkwrxTkyOhE0bIKJA0OSukjKwbkgiJwdPTW45aI6DT2hLv0yYUn6shHf7muf6trxEkIE4RYEPhfRKTlEuPePGcfUPsDFed0HJkuoyDpMKO6J5ud1x/VzKen1stxN6g2iS1VDoSHwmIEyUJ/mY++fwIll2XUc9kV2QnzpjPbAudnb244FJvtDV74cM3ypEoJvFnny1UdWLq53DAQUtCL738Am6/9SalErNzkqMVbBhsbGaUgs+BVEO1nqNA/M23F89ZLD5UhtBzb9Qpm5ZqZNxn+KabbsEVV1yzp1H+ELAxfPHFF+oNx8bj5u6q3+iNeuMs3VGqBYcfGCRhzZw5SxqsmzI7aC5wUhwJx7xhe3v1lp2mL8PX10dpQuw7YL9CdXWNIiAKLT8iOHLESNSLFhQZGYr4IZEIFIHmavkuyUd7Zyvqa+vQ1pMlAp6LMWl2jJ80BDtySyUu7tAHCd+JY6aIKSVC1K+Ih0f2jmgSol9/PzUffqxQE1B7ux2tTd5yLoQDCoUQghBUR0+BlLERW7YV47N321FR6CLmhS+8fTxVmVkX1BhZHyQczltiWQn6sx4pxOaZsPycw0Sy4vNlG3B1031MjIN51kKp2wOhSUiTjna6H4jn9GcsTFNuVW2CHdD8pwjI0b7YhhT5qDTkKPUuAdQLbUDMufaOblxz6yh8+lYvigqLlXZCgiGh8pxpUcNjeehYHl6j6aXzMaBMT8bPZ8iXCe/ndd7P9tDTY8Mfr3JDznZfLPmiWG3R+uhjT6p7LBL6mfD8c0/j1ltvlEboJW1DNwI+MD18qxuEIhV5TfNNxLcrG5falnMPWBx5QFIs9c9ROj4yQ16q0fEhyjXezzfzpvQMeTv/sI8cUp2fMnU4kpMm4ayzzkZCQoLqIKUG0iomFsvDGczURowg0ORqkMbHvo3Ozm7VT8MRnA55K1KgvL09VZ8HTTARE0VCnHzHhs0GyjdmaFgo8nJz5Y0boEapwsKCERoSIULvuaeRD9hy0dyxHRERnQiKlAad3yhaDwVrQMrbiWOP6IWfl4QXItHkI3UsdaNISDkhDjG7+vvp7FIuLyFKL3kG/E0TSLShgXYhH3mDS/in5mYI+YmJVR8p0VBT0g+ABENNjhuup6WlKTNk1apV6hrBDuYhQ4YoAdTE0yWmppicDg1iEFoASTyagPSOkJqEmF89TUFPXeDKc/1bk5KUUu5h3bC+9cp9I9C63SiNSk7pJ1GqeBk/RyfZp8TfzN/QxBgMHRaIRZ/tUouJSTAkEUOwLA/Jh+fMJ+PjOctHMA6WgYltWL8Rbh5idnvR7PZRcZCg7e6+uO7ebrz4iCeyswrw0kvzccwxx+6J73DBfiMhJqMbyd7J0W/lyuU455wzRDjkAUrDMGE5hZ6aEOubGgIbCUdy+Fu/z2xobe6Gp3c/jjvdC2Mmu8PuOYDK0i4MTfFBRnorAkNcERntIeaMG/J39eKLd1uRldEjQuCu0tLDvJqc+MbbmZUnBLD3p5D/F5jXS/4yEWuXNaKlqU2tOWKfTEpKCsaMTRVhahItKFNpK9RO0tImYtLEKaofKGvXDtX/0yoERYHz8vSR+/2lQfuoVfHsX6Bjadlv4OERgJzsXaJBlCEg0EfKxc5gG6JjIhWZBgQEw8NdzIG+HnT0boC7Vw7GTqjFl4uokbnKNZoE/Zh1RBMSIkgwVAe4Rol9LloDoqBrLUiTT3u7J5rEJOjt9RLi134M39tXJQLogiVLSvD+G6WIix2KjmYKnn7eFDiOBtEspQZIISQRzZw5E+np6Rg5cqTqpCUxs+wk2Nra3Wqy4L6Nks+cph7jIClQgDUB6ZE21o8mGpKOJiA6khE1MF5nfxt/M2/6Fj53OcgfNks+R6bDH8b8YtxGs+HLj0TW3e2Ca29PxBvzuEtjqyINOuaFR4Y1gw6MU+ejX2myBvRnnVDzyZUXCcvOe3kfr7FtDE0KxZ+u78S919rElN6N9eu3KGIz9x8u+NlIyBCJ87lJiud8KOxYPvHEY9QbRF+j7qIbAt9YDNclpMOwvK7ecOJg68XVdwairtoVn73FIWEXFGTrSX4MGxkZCHtACSpKOxEQJA0/zA2TpvvjuQdF82iX6zE23PZoDNYu7cK7/26Hj7ekpchOzDSxxb/+eikmTZ6i8vpdwHxeem0ysjIbEDusDfUVnti+ylsasm6E7ITl6niOenAjevYB0GRrayfx0JQUUmWhpQoGpMHqupD64ltf/imylLxFRcUojcpLSDIoMADBQf5imtgU6UVEchTMC/5yzs8099tK4OG7BfFDt2D5Ole0NXmJMAE+fgM4Z3a9aD8kHREyMaOoBXGky3Q2k5h6eu2icXkLaXpKvXpL3VO4eK1NTJNuZOVU4/lHC4Tk3WBHKvp7qQHo502N5v3331dmBt/aLA/JJzU1VV3XGgq1UPZ7NaKsrET5fRO0hqPnCJEMKKh6DpAmJFaac/sgEVHLIPFwNI0d9+3tnSotLmXpY2UL0Qo1aM2Yz13FonQs5UezjETHa8okk3O1yFScm5snRo8eqwjFtGMemX8SKUmKz5Tn9Kc2yhnb/v78JPXgJnC8ZvrDzPwovhC5WJZBqBVzCxcS77atm/HrX/8ad99zv7qf9x5O+FlJiGCFOSfBcz7cCy88B0uXLtHqsfizkWmNhA+W/ThsTBydYSezvCWb+3DVHQFISLbhsVvdsHTJejExItTGX1zxTPWdaXl5+eL8S13w7vw8BIgWFBzmgpnHBWPOPxqEbDyVyeXnG4ixM8qRndmM088LRObmASz6qAvuHpIHeb6c6Pf++5/g6KOP3Svv3wYOq1/4e37DiyvahVRcWjD1pD4ERwBrPvZDUSY/zaIFhQ1UmjPcpeF5+9pVemzIe8ORplxjc1OCImWjYISFR4nZNwLBIUGiKXkqjYfCxu1euXiU2lPfwG5U1a/EpCMrUV7ViJxdQkzSwO2eNiGCdhw9WY96aSFmCtSAuG2ECG2bNxobvUTj9JX695a8sc9H4NauTJj338nGhjUtiI0PQXdTksShnymJh6YWO8n5LCmE1ILYdzV27Fipd39VTj5bTiEoLi5Qv/etX8oXq4P5I+nQDCLh6A5fbl+iNQ7WB81gxmcIQGsSvlLXnZIG50vpvjVFehKp2uZWwus0+1VbI+mwfHwCahie18RfT0gUrYuzvIUgVDzy7PwDwhAXF+eoOwbVUwci4lrhHbAbOVuDJQ7OeNbPVJNQp+qg3reviy9fxst8GhOUC4Q97Ozc131IrLey8jIseO019TJjeocbfnYScgb9+PD+etmf8f4H7+4hIJKPmn8h17rkYagG06cbV1tLL+6ZF4wPFtRi59YOeHgCx5zii/qqKNi6hqGgMF+9cdmg2WjDQqMwY3YBNq9tQ9JIdySm+OPhm8UsC/JTDYEPnILBh0uNxOZRjrMu8kdMQgDuvKJeBFWPhrS0tqCkpEq9wb8NbBD33HOP2lyqspKjNx26wfbyrd4PL99ezDqnExdeI/pPxwAyl9ux+E1+24omkDRSGwWEbzbAW0wpLy8PEaZOtbJdnoy8mVUqKh3WDctn93RT83Foevn5BSBAyhEaFqI1I1HVg8PEVLEXwu67FX7BJdiY7ova3WzQnEMDHHd0G2LD5FmomLXZ1dPjhvomu2iJ4eL8hWyYP08hZc4X6hHNMBfLF9eissgmWuYQ+HqHqjwzX2YWOInBkM+ECRMUASnhl2dO/+LiEqnPAvV7r7ahTtnhy3oQAfQg8djFUfvRJKT9GL82vzQJkax0hz9HoSjE7Oivr2+UdDkvyGgmeoInz5kfpRExRTKdnPFZm3ZJQiIjyX/1m/n2kHQVecpNnB2dmjpOPQdepz9XuodHeqJydwE8XBPk2espBYyTbY0ml6oHCRsuL01e43285unTjcConWioHIqJM1sRFNqBTSvdUFbgK22nC3VVfhKuE2eeeQauvvpaFadFQt8B+0ZnKo5HPrhzzjkTq1euEBVX1E/5J+9C9Ubi/As+QO7ixxbGRjRumgumzPJAS+MA3nmVE7zkhSwmhUSDUePsiIkLw6ZlEUImLXsaRurEbrXHcUi4GyKjffHY7T0IFyH1E2HlW4lzcdgAiBDRJmbNbkFdTbPE54niXDd8+naXCKy7EEo7Vq1Yh1EOE2JflJWV4Y9//KPSwmi/s2Gx9XJpgFr4KeU1VcEjR1umn9KDy27tQUjyAFpbBtBY5YoV73hh4WuiefRw5q42JeySfnBQqFL5+we4xYeYkZ0t8PQS00ect7ddtDr2HfkhKNgbcUPsiE/uRHBgCEoKCxGX2CvkW47SsnisXVcnD9kNQf52xMX3YdKEFvhKHL19NtF6OEztI/XhjWYuqO0MhIdc43SHpctKsXZtMYpzulGaL8aa1K15hpQDmjs0H9hfxX4NTrBkfvR1/bwLCwuwe3cVa0DVjxm15D9WSk8vCYrEo4e1+Qy1RkzC3Xt2NH/zOuNm+Li4WCXcfJZcLMw+FUM0bDskG5KPnmXuWCisrvdKPXqjva2F9K7KovLLMgkJqvYoOSYhMT2mq7UnPpt+0erGq/wZeLh7w9WrHLbeOAmrJ6tyyxYzV4jlZTkIXS53NbeMaXLiaXAwzTp+woe7U2pTlXXBOm0Tcy0vNwsbN27ZU690hxt+EAnxFufK+KYonP1UeKnEm2+8HvNeeF69XSix6mFKNO5CQJx4xz1YGLarsw/X3+ePeY9UoamBbxF560l0Z/02ABGx7ljyaSN8/OReCXvyWYH4aEEfTvy1J2Yc54KoWM4h6kdOZh8Wf16LmtJEbFrdLg1QNCwJzwZh8k7y8/ENgHfwdkya4Y3jTg3GH04j2ek37V133YM///myvcrCe6+99lqsW7cWFZWVIpwiKMy/mI5qoqGjD4tCQDjdugf06+myISKhD1NP7hUnRBnbL1rfAMrzXFCU4SFvRxFyuKOu2gX1u90QGCDaT7BocCHdiIwQgXXzQlJyKEIjPeAX0C310QYfT2+1342rWxu6xaTctiUalWVtIhBCQkHuiIyywd9XhNy1R8rOKQ/UJlhWP3k+nliytAKLvypBToZoi3W6r4P1QE1Vn/OOARH4TimDNje4MRtJgTBhWMc0JRjG9NOwzHwGfMY0r2iKGOLR8euBAU06ZokGHTuiNeENG5ai5hORTBoaGlFQkK9Im0TEqRCD2o/uv6GjUJN41JoxRUR9SpNsEa2JxZFkFRg/y6bNM5aTc5REE5K0CZITv0g7dtwEdR/70xKGVYvp5I3ashjlx5fczp07VfmZZ2po1LiNGca64bYu5pymJUc/SThmdI351WTrghUrFmPVqnXq+2GmbukON/woTejbbjX+zkc+lGHDhqqOQr5ZzD4yfNCcnKc6nSVcV2c/bnzAD2u+Csedt/4b8+Y9jzVrVqG+oQo292oROLHBvVzFhAoW88OG2EQP0QYorKJhRNqxbeUQrPg0SoiLnYINSoMwb6KOjjaUV+aIudEED2+u2XFBYLArAgJdkTzKE1Nn+uP63zegtZlvW3ccOXMW3n77fXUvG/S85+fhjTffUJoPwQbWIg2vmyakKqOYcaJe0Mzjb/UGZcOWf+rtvy/2eOmr/dLI4TqA8Lg+xA3vQ/SQPvgGDKCzjY3aRdT+AMQlkGT4ZtaOZhsF1S7Xg/y8pcGLsNs64N4bjy2bG4XtvMR8sksZ3RAc2gdPe48IDjtARftp7cOipWVY8lkj8jJInpIJafzMLd/knK/EMoinSkONAMmRy0woCpQHCi/7xChEnHTJ0Hy56JXgfWLedYjG068EkWFIWHpbWqVvqCOfjxFctgee05/l4x7KSUnJqv4pmDt2ZEr916rfJByzfIXnzhoQiU+HET+SEMMKAbJ/kf7sv1OFkD8sr0rPcSRYXo7Ocr4V+5JoPXMC7KhRY1UeGc4QAsvFKRPUyFhvJBOmwWUbNMdIIlySQgIlSfFeusFycjTNV91L4uLgw5o1y/HCCy/jiCNm7EnLpHe4EdFPSkLOv9WDlt+sMB4zMrbhhOOPFgHwUGq5fttxFIYNRzcWhpt0pCvsHkF4/MGlaob0fffdpx4uHyIfFr8pNelIF8w4qVppQx4ebti5dizyMsPVgkuG5TyabwLTYX68vflpGy+0tleKGlaG+ERpXGneQkIBuOKCBogZLg/ehvMvuEjy1a/mbLChsTFwhjT7lHQj1/vRkIz0Cm5NRlxA2tKih9z5W1GMU13IifqtvsCgrgscf3QN8i/Dm5Ef5hsICnfFzF95IGooBUXCSrA++SPZEo2MxCmNW8g9wEfewvYIVJS3CAn5Ckl7iiCIQHn0YfPW3VizsgEFO4CGGqkTKmwSj2rYbNtyztSpNYSFR+CYo49WdVFXx+kFHciQN3mnmKoshxGmuvp6RSB+vn4qDnfazEIYrDM6re1oQWJcPDcvIKPtGIEkOAw9efIU5cey09Rat26d0hJYH6a96O+oDZpaPB8MY47sW9Qz5tWggNHMWEbx18szdN8S6Uj953ORfyRLdkwzMAmIacTHJ4J7VBswLNf88ZopL9sByxAUGKTqJjw8TE1FIMGYtYZau9NfMeGyHZrakRHREiZYzS37v8suw/HHH6/qgE7Xna4f9awOI/xgEvqm2+hn/J3PWYmnn36K2LbrpW1KRYq/mpcjb28+4C5lhvWjqbEHT7wejifvDFDzL0yDM7Ol+Sbmm3TKrAG1bURz5XQUFu0StVzb2OYhfReYuPVDdpO3jy+GJLtjx9ZKpR4npwyXNxq33HBXpMPGwjcVf9Oc4J489fUNqsERvM5OSpqVHOanhkA/khNHlXR/CAXANCJHPfE44NCU9EV9SQiIv3nK1zDv5ddQ+WnmCUeLOeNrBEaC8UUtTmRKjjb0dg/gyKODRcDcUFLciczNraIpUqOSfHaI0PXpelL1paKRP+IowBQwfr88KChQDS1TYL748gvsyMxUb2h2sPb0CdmKMLOsjMM8F2o7PNdCRlIZFB66fTUdLVy8xsmMdnnrH6GEUBOJJhHORlcapZSf/mxT9DfaDomELwqSgNGC9L3mHh2G88uoDfEa42C+9F5CUn8Sn6oLB4z56cr8CkHSRGM8cqO86LoxZsxYnHhWL158rF78u9S9LLMxu/ibWtCUWW7IzMiFrWestBW9vpAvU5ab4dguvLwCcOm1TcjN9MK782ulfvrx8kuvIUVMT8ap2+femtfhhu9MQv8tmLlmjmwkPKfjOSvwttv+heeff1ZVqNGCVBhpLN1ir3OCmn8Q8IerQvDeC8HSwLt1o5UHQbW4qblWbbAen9KNiVOjsejdZBQW5jka8vd/OLyH6fPNxT1guMKc5GLARs0pADQrkkd1Y8LMclQVR2Dbmmg1wZAEw0bHfgBDUlIDqvEzbv7mPBCWXV/Tarve0IyNX4chiekFlCQi1qHUHQWJAuQQGJZRfUFVArCodEyHc4TkkrpXqln+ak2DI256pTiduqw4jdqJ6mBWXpocGIZ73Jxwwolq9JDDyRwK5zfMudUI0yb4HOl4J++jP4XEOEUuSmi1wJCADOE4O006Og7WA+cOpaaOVuXR9adJg8K6dOlSlT+dtiYV0654zuzo8Jq0eNQakg6nj3qqB+NUa74YVq7JBUUKfNlJbCos88bwpl7MEL6Hu2jvrDW5hxpRV2cPrrszDaUF/fjqkyopp+m30iNmfImRzLmjwBmXFOKdV1rR0RSF4JBg8CsmDMNrJ5zZi1knd+DhG/2xadNWnH7ar/C3y69UI4tsW4xT19n3b9+HEv4nCTlfZmXwt2kYxs+c85px9HP+zVnIiUNjHJ+k4ZtDjySwUashbannuERg6HBX7EqPQktHCcJj2jFitCcmTPNH7e4+fPlRPQKDBmDvOw55eYUqXj747wKj8nNGKs0najUkHWo2zA8FgJmg5jJ69GgxCb2RdmQFejrtYraEYOyMPBTtGIbR09ORty1VTKN6lOyKx5aN9aJyVylCoRloCIfx85x9AiQqwtQTR03YiU1NQ82HYme2HH19fCV9vQUHBYRbkXKvGworCUk1RvVfN0pFeMw3f6rs8/nwp35Get0dL+oAesib5YUQTxSOPuZoMQEilanCRs95W5zJzPRVPBKOGoqKS8Wj65EEw7oc1GwGO5AN2Rih1ELkEGoRaJOXU0+drchO5Va1EUMm/WqNHYf9eQ9/s5ym7jRM29Jtzmg7OizPNfnwGvPGI7f64HPgdRaFeVL9PmJudXZxJrXOg8qfhFdhVP51GJOeyQ8G3HHrQyPVs3nxEWnTLn3qhcIys++H5pgyzbqBiccU4pPX3RAXF43mpm6cfF4LZp7YjqfmBGDl4jzR0Drw179eKRromeo+Pnv9nFhXhz++kyZkgrBS9DndIPkQPDfhzLk50vHtMHRIrBr6pvajNkWXB7YnnPj1iPbzyPwwFOS2K+3nw9cbxIzoRswQN4wY44mERHfkbhmNbZsalbCygX8TmE8+RE4iY4cf59QwLBsJRyRIECQCkhHDsSFxOJnzjTgszrA0xYaPGI7JR1VjyIgaySdQUxaBysIk9Pe6ISSmHHXlEZh4wkqs/3Iqmuq9wI3J2UFJzYhkRjAdxsd+JcZPAdHEpycfUhhIXqyD2NhYJSjsP6BAKJJRDVHXkRZ+F0VIisCVoOn61s9Emw5mCYoRfh5JANwcbcKE8WptG8G6WbZsKfjhRXbw8pkyPP1NutqPdcq4tGk9SEL6qM9JSJqEDPnwqNPXjs+aW5ukpY1n8uLHckkqioB0W2J+WIe6XTB93X5YTk0+Jl8apv2oNqTCDebZ3NfIZTEt7CfU+WC+uLWtybNdTMi21mY0t/LrGvJCcsTDhc4Ey2KX8FyjqMlKu/b2Lhx3wgxc/2AtVn/tglee6FYTRhnn4PwyebF1l0j78EB4aDR+/48qvPKYr5i3eWpqCcnxxZdeVV/9YJ8RX5IqD78gfCMJGS/dEAd/G5jf5sETPA46x9tCYBoIwUWd49JS5YHqtytVd3lG6k3M3xwZu+OpIMybWyENoB/RsW6IinNHykgv1Ne5iwkWKULtpfYScn5TUMCo1fCNpfsn9Kxa9mHwobIRkQz4cEkGFHJ+t5tzhgiSkvODZ+chV3dz+FTvVWPH8GHDEZPgiknH5ormZoenTxuy1o9B/e4gESB2WuoNxrhrnqkXxk9S4f10zDPDkIxobjCPHDlhWHaoMw8kj8F6ZOfp4LCzIS2CZWdYVYFOgmrqhOA536zR0dHK1GL9REVFY/nyZVi/fp26RxGUOP8Af0fcOh59P6+TTJiWTlsTD/NJwtlbAyI5sQzGmawwHyz38cefoF4IhtCYPsEyMjzXmOn1XaY8+rrzOcFTCa6OOi6dkAmnw5IkOtSzZt2pIOJNk5ETQ9nXw/zq9iKExLJIG6qp2Y26OnkJsM3KTezIJhmx7jiVhKac7tyWtk3NSY58PknJY+Bpl3qR+PnCZZ6M40uGz7+xqQH5udmKAGmWX3PNDZg9+zRFWHwhMi+mLL8k/E9NyJAJa9s5qFFd9UPXD8VcN0Ko3tZ8SspP308yGDEiCS3NLeC2F2ycrHhe46bvba29eOGTSCz5shqJKXa0t9rx1rM+asYzOy0LCgrUw6JAs+FSKKj2knC45QVJg7+pErMBclIhoftjutS97ANhw6HgMB5+epnaC/NCQqK/AYdUSZ58SzFuNsaUlOGIig7CmKmFQpx2aYxyn28PNiyNRG11h0qTcTjXB+uC8bPvgjNvmRf2GdHfdKSy/Q3WtxZeXe/6N8tr4uQ1kgM1CN7PcOKjhIDbnnIdGTuXKWhRUZFYu3aNlGWHIn4Vh9zPtUweHnrFvXlO5lloEtGkqAnGmF57a0EMx6MOy/xqrYug1kIi47Ngp7OJc1DQ9MuKZXjvvffknO1Gv7D2bVM6y1rD0fcPauX6qEmZz6+jo1PNIWKReEWlK0e2Dw8hA+aP5SGpcPRLk6eDaFkeySMT4suioqIUHfKcdLmlbHKkBmqTe9iGGLf6Woo8xyEJSYrke+U5C7MrDUuvXeNz7kVlZZnKO+eeTZo0RS1wJvnwRUki/6XiP0hon59OjcD4Dz50Hvd2jjeEozHxnEctWPoeXuN8kqOOmqG2JPWQhsBPEmvoERpOCrv4b35oau7A/KcbERYRiFEjx6m+E3accptL7sFs3sAciWD6HCrlDGZDUrrhUED0m1h/i0qPbnFBIMmC91ArIdigqDWQIJgOGwj9CMa/bds2RVYkJJaLpJSUlITgoCiERDUgI71ZNTQ2KnMPy2MIiB2knHtj5rVoUtIkwrpSsqXERedFE5ReV0RziW9nzr3RNcn4eY8IppzLFdX/I09B1Tf72TxF4HrlnELGtDlaxtnCSih1YvukOfj2NgTEe1nPhnSctR5eZ1hdR7xH54z54vNmmtOnT1PPx2hNpj4J5pObvm/cuEGlzd+sM9NeGA/9Td2YePl8aTLyxaIJxVXNHcrakYVmMbvY/8g2pm4SkJgCAv3lTnKDfnFpk5Xaj37hmE5opm3yyNvVPkmqjK7STupQXFSE9g6tQbMe2A7kTqUV6Xw66o/1IE+FHeU07c8882zV50Oth/lmnqgxUUNyrpNfIvaQkOOgjqxEVq5c3uPPh6/+ym/jZxrN4G8+iP/8TTA+Y/fTnwJWXb0bJxx/jNKI+DYxQ6E6fVGnRSu65Ap/zDzBjlWLerFj7TAkJiUoouCapR07diiTh42SD9IIiBEW+lGA+bCNWcbhZwr9rl3Zqu/hxBNPRExMNDZs2Kg6RGk+8V6mT1OJ+WQaekMx/bYigXCDeoY16bFh8TrzTpgyaCLRJqkpt/bjUfvpOtLC19PTLmTLL2VwxFD8HPVn+icYL0cS6c+RLr655SGqawTPeE3nQt/HeHiF+bZ7+khefVUeWD/MLuPU+aaw8VyThS4b61UTuiaiQTIZvG+wvASfNYVtwoSJqk5I1vp50Gz2QF5eDrZvz1Ad84zH3Me6cAavsR+LdcX4+BzZfxUpmt3wYSOw8MsvkZ21S5Wxq2sAo8faUJTvgaCQoD0aX0xsrBDNIFmSTKjNcqa7+i3hWFkkpT35YDtV4XWdOJeTYDjtp9scNSNu38r4qF2yrbHjn+2HI12GcNjhTMfrJB/Tnn7pkPYrTVbXvYLzDw+xjT0AAP/0SURBVJ7r3zwO+g3+dn5r6XNzz2A47a+vDQoiG5bRBjgD+Q9/uAQN9bWq848NhWEIhqewtbZ0I2mkNB5bkDLRjDlmGocRZuPU3BC+/aWR8U3MPhGeM/yYMaORk5Mr2thRSrsZPXqMEGKVIqYrr7wCL774smg7AeCiSzYU5oWNhhoQ86vm/oi2xAZFjYlvc5aFywcYjjD50o1VC+hg3vTQO/PMtWEd7a0SbyerS/zppypX1YPy5F/lx8aviYNCwyN91ddA+VuFkHiFdPjNMTP/SHKgrvAGswbMvKG9vPwdda6FSh8HBZaEY4hHk5JDeMVJhCos88H4+Yyjo6MwdCi3lmVfGt/43Lq2Alu3ZiizhESmcil5U3lSeSP0xE+axtRAuXm9fi7cOrVZ7cmdvmETPv/0U1X3rI7E5D6c85seaQ82FObbsHQRN8/Xz0kyiCFDh0g+7FJmyaP81kSq16CZ8pCE5KqjPBq6bsXPUV468xwNGN7UBctqCIbdDSQcOpKP8edLis5oPs5x/dJhE0FgS1DQDZ1HrQWJaEvDUj78o66bMIQhHV430exLBrymSUerpjw3BGHMDDYqCjYFefPmzfj44w9UI+SDYqOljc1tUAkjpPohMn42ITmX/2w8PDIMr5jhac6ypsBxE3xqUTTLCEMGZ511lpBSjjLPzj33XDEPNoqZtgunn/4rpR2RJKl5cbidbzE2Is7i5VwQNirmpaSkRHV6swxs5IyX/uZozg26utrR1dku5hJnGEr9qToXFZ8NVI4sowotf/R3t5So6Mcif1g0M7Sv4pbbTUepoh3WA+Plc+G9jvjkVG6XmMTp8Jxv5CZliZGwg5/Y0YKij1rz0YRkrpk80CyOiooQgdOaJuu5ublRnh+3edVLZky5GV5yIEfWCbXUXkVanCtEzYhxcbsKLs04+uijVft4/bXXUb27SsriqtrQRX/oQ+roPoj1hYfvc8NfrxStdqcLFi/kiJeL2os7VF46igjtRoMTEhXnociHpiU7otnZ7K7ISf+W8jk0Pa2xmflPg1MNdJ3oviOem+uacM2yFH3Oazx3PvI+3m9hb3wDCbHhql/K0U+3IX10FiQ2isEwvE+TliIBcYzamB0UTpIP+0MM+fBI7YF+XOpA9ZxHEhLfmoyPmgaHvpcu+Vp1SrOhsJHoPHIVszxcaQhMnw2bQhAeHiHmU5B66Dp+/SFBTYA0r1qFBPgRwFilIdHPNLTIyAhMnjwZX4qqf/75FyhS5JD2u+++q8iIbzc2KOaPI098a5vys2+JI2sEw3wTero70CkExG9/sYp1HVKgnRunJi7mifGqxksiET/WlapzqdtuIWaTNm+nn35UQvwSL8k7LCxSTDBPqVNujt+m6tYIoH6SukOXOpP8QWRErKSlhcUIHeuVYZgOJ29GRISrtzv9KXAc0eKIJYmZeVURMY8qAbYFHllWvZXuuHFpahSKQ+cjR45QLwC+HIYPH4mPP/gA2zO2q/DHHX8ivvj8K1x38wCydkjeovuRl21DcZELSouZZ9ECPTQpeMvLYczYMQgSs82dQi9+PPKaJgFNPiz3HkfycZzzZTdoduqhe2N+mrbhfOR1fZ8Oy3Pne00Yc77387XgjD0kxAY2eDQNSDdw04jMb32LuabJxxxJOJqADPHoWayadKj9aNIxhGTIidd0WPoNHnmNYRifJhM9EsT0GJ5Hc92Qmhl9YlokMTr68RrD8D6SI+/l0gtep+1Os41gYxo/frwilFNPPQUvv/yKNCSbEhYSD1VtxsXGzXt0ufuU2UCiMv1KbHwa3JqEJNsmxKAXhbKOtIBL4xTNgEqJ/FAEwdqlt9KKRND1AlmpVwlDDamfe2urOtAEpqYI9HGJhU00AV/4+wWJVhEh2o4IDYVLBIn5M8LAc4Kbi3HWOYWNQsrr1JD43Xw/f0494MJKb1VGki/vZZlZdvancQic5MQ8ML8a5kS3B96TkjJMXa+oKFcji1zCwBfOhIkTsX1bBtasXKXKzL4uu6cdU6dOQ72oOgMumUhKBhISgSULXSUs+95YR6JdSXzDhg/HCCExsxWrIQESAvNpHPukeOQ1PTCh+6nMIIUiEPFjvLzGeIxTdeKI2/x2vk7He1hOE9aEoR+dhf+OvTQhgoKphXzfc616aAHS/mxk/K3JQJ+rRYLiT2LQJEKtR5+buTTa39yjHeNko9fpaWeuOYdxPhphZlx0mtS4Qx1JiPv/knz0SBe1APrzra0JSueD8WjNql+EpFKFJdFQQyIYLxsZGxa3YaApR+2H/oyHb3Dmh/FxSgDLTW3DkBSvdbTzm1PcYlTyzYVeAtM3Q+nkUTVcNmA2XqkDEkinxMEmrJe1aG2HdcT8dnR1IDjEHzFRySI8XhgxoQHHnN6J5JF9ag3ePy7yQYB/iEMI3aVsZWLq6H4xla5AC8iAMjN37timBJE+JKTklBFS1iiVL2qnu3fXKG2K92tQ6HTedTzadGZ4Eufs2bORnr5J1ccxxxyDTz/9FEOGDFWTFV975VXJY6OKi+un/njppYgT/6GJibjxhhtQU12N4088Rgh9OTK3CXkIuXK0LzomGmkTJ6h+lz11JgTL/BrCoWbGozGN2CdktCBNPkYTMtqLPieZalNNkxDj1vEPnhvnTDiGaJwd/S18d+wZHTNkY2C8eRw814LPsEbj0QRgjppsqGUYjcNoKcafcRkiMfGyATtDniP/inMOw/sG82QIiI4LGE1aWtPSmpDWgvR8HGfHLT3oT5IiafFeHS+1IN1XwY2neL/p1GbjIgmRoOiYBwov+4V4jWFpjmly7Ffp9/VR8yLh6QWsSmgd+SckmCortR8l3KoBc01Zt8oM99eWZq2mMHRJfhkvd1GMj0vF0OEtuPSGFtRU9uGdF7yQneGmPmxI0udaJuaLb3u7hxd8QypQUeQr2pGfI1392R2C287yEz1ZWduVH+WHaXJZjY9vkPzmG90IoLOg6TlWeva3zj/JiqvfST7sDzr77HPx/vvvqWtn/fosPPrII+iWsqWOTlWdx2eedRZefH6e+ob++nXr1cJfEjjj7+3pV99lnzp9mhrhYvthXRnhV9tskHTohHhMnwxnyXPuE5eEsDzMo9Z2SC6asAzZGMJxJiDGzaMu47cTDeF8TjifW/jucCKhQeztZciJgs9rzpoIhX/Q5NJEM0hEJCeGMeTFZ+QcNxsvHxwftP6thVDO1Ll26pLKA88NCfJo4tYEqNPXGg7nE3WJMGsSYsOmY58FP7vDDmqeUzuiSWEWlfJ+xq3T12YZySUvL18N0ZtZztxjmOFJNFoQOSmtRf025Wtr497C3ExNtBmWQ/6Za+zfUUf5x/Lq8usysc5YBm7zQYGNixuK2Ng4lX9+Asjduw4zT63Ga0/4o7KC2on+cB7zyrwxP5wcyDzxaPfqQkpaGVZ9HiYmlo+Km2EppH5B7bjgbzXg9+MfviEGmZmblUmk91VmHQzAxztI1Qi1NGpKvI/9QRRs1pFuC0KYUnaONnL9GfNz7LHHYeHCL1RH/rixaXh9wQLMmTMHJWVl6JQXwaZNm5SZmCsmLk09RsbnOS5tHEamjlJ5ZB6USarKN0gULKPWdFj3dpUfM/JkNKFB8tEaEElT9/vIucTFtE29maM5pxtsf45n5Tg645v8LHx/fCMJ7QvnILrR7UtEmgTonH8bwqLTD0w/1ME36uADN+Sjr9GPqemHzOuDedCkaIiNZMc0DfFpIjKd3nrzcJpg1HqoBWkS0kTEtzU7qU2HLcPyHpNvA57n5xeo+9mIaVLQz2hcFDTGyTIT/Bxwp5AD13jpETohTwmvysnf8p+zcvU6L9FGJM+MT2mUcs4vQgT4ByEhIVHFz/JRyAx5NIgpw08/059x0t8IG01FhqXJQvR0uyB8SB5KsjlRc9DU4Bak3NspZXgIfnN5A4anuuMfvw3FrqwMuUtvQsf8+XgH6E3MmHe5j/5G0BkXw1Jz5Eb3RUWFqu6PO+54rFy5QsoEnDb7NLwg2k6SmFozZs7E22++KVqhxCf3suM8Nj4OE2hiSb4Zl9GwmBY1OZIPj9RgmC6JhdqPp5cz6chR/Fiewc5mrfEwj8wzj3SsfqbB+Ale47lxppwEzy38/PhOJOQME5xHOhKBJgSSD4+aFPR1Hgcfpn7Ae5OPeeiDYdTf/zgnBtPmX01COg86PUN+dKb/yRCRIaO2NrpW5UhA1GA4tV5rR62KjKg9aQ2P8eq+sNraOrWejBoQd/tjnnluhu1JUMxDmxBQR6f+trrqMJV79Qp4llmTqfqemiq3mB0qv1r7ER8xwbhfzQRNAhKG4ZmO6WOigPJYWlqC3burVdkZln4kH2o/zA/D9fYKUfZVwNbPb4Gxz0Y0j1z9jSvGzd/sZJ96ZADO/79W5O7wwBtPe6GoOFsLrxAAJzdK9pU2pP/u/WzMkSOK+fl5qu65RmzdujUq7xecfyEeuv8BlRZH7Px8fDF2YpqayGfyQGdI1FmLIalwGw1qPCwb/T3tchR/RTrijKll7mEcRmsyxOPc1uj2bXv7XqezsP/wvUnIGeZWHo3bl4AM9n3IxhFsBATvM37fBUxLQ6etSUPngcJAwTZH9leYjmltmmmtSBOR3gBfO01QRjPSneqaBDhFgOYZh+wpAPSnQDP/PKf209bGzznr/YKoSagFkHKUgqkj/9EcoKB0d1Hr4qZueuYwP1eUlDRMF2kf8F4zgkjioNBxbhLLRjBNzipmPNSC+JtD4FwvxTrlHCaSKM9ZRwSPjCcsNAbn/aUGp53vg7+e6Y/M7dtFmPUwvp+vv2hqUs8OwmeZKODUyLg+jX0wdJGR0UKK3CtnQE04LCsrVdcT4ofIeYnq12F8vNeMUGnS0R3HnNjIOtWaDTcIG9R0tN9gHw+dup8ko0hHm1oken0+2KfDo3HEvufOYYyfhf2LH0VCznBu2M5HgqfyrBXYUAx+ige+dzqDZEin+6X6RFB51JMjnbUi9gfRFOOQOjUhfjKG50ZDIsFwRIiaEc0MvXVss+qoJhFQ0BkXCYppNTZwdIykIILuIEbVyOWf5E7942/ObaLGo/tSOF9oABER0Rg5KlWl39BYiuFpnchKD1GaTdr0NsSm1GDDyk4UbI8TYdSfHaYjmL4pM8E0CPOb+WbZKZxGiI2wUrCpsfl480uv/ASxu6qzqspK0Zp2IjQsXNLRmpXa/UDiJoG6mVElRz+LjpuEoM9N/CQQnpNs9FQAQzQ8klRIZiQa3alsyGeQkKgNCenQqXjpdB64CJXkzPIaty+xGGeexb7gNQPncwv7Dz8ZCTnj26LcHw/ZOW2eG63IWTvSZGSG8TURkYSMadbczI3Imhy/W9R1mlskoIyMDDWyw45qkpDWxmyoqakA92DWSy40IbC0asjdIQTsZKWg0kRkOGpCJK/AoDDExycoIaHQqYmAcEVre52k3wNfH34GmpufAV4BFSgrdJP0A1R4CibzwCPNMN7P39TYmGfGxXMSKjuAeZ1hCZN/1gvBfFLwmdec7J1oam5Q/VIhIXr+FK+buUeKHMSZ/hrGqUwoRRiD5hWvMxwJRx9JLIMjWfq37mTmOcOpeBz5NIRpymoIhn48GmcIxvw259+Eff3Vs/qWsBZ+fvwsJHSwwBSNRzojcJqM9HA+BZTaDImGJhr7eKiNaI1I7wdkyInXeW6G4o3w0tSrrCxVQs2mrFdU6zevElr11taCoyYeigZEIiKYD08vHwwdmqSuG0ehoFAS/M30mE8enctFYWZYpqE6tiVP9Oc91Na46p8CzbzR8RqdDkdTsR8jJjaozw3lbvcWwgtS4TO2pSuSnjb9SMmH7o8hURhNh7+13yBZ8KjNKu2vtR46ajd02vzS/TuD5pU5mjj0fKPB/hxnx7I6O8L5nHA+t3Dw47AmIWcY4TMCaEhEzyuiZkRtQc8jMn1FzkRkzinUJC6SFbULmkK1tbvRKppTDzugJX69DkwTAwWCI2LUHiga3UIE6tMzQhicAt0jZmJCXCpueKgLC55tRc52bruh99em5sL+HQqpISfCEA3j5pFhKaD0NzAd2bzGshI93QzPcvcjKLwbSaPLsfxTLj3hUhRNBIyTJMuP7vn4euOII45S8WgtS6+JMpoPyYZfS6VGw2uacPQ579Gajb7HHI3j/Tyacjk75sEcv805Y9/fFg4t/GJIyIDFpTMahdEQOJ+HJhr7iXTHNfuIWoRsjDbUrMyxQUKi0x3YRUV5KpyJkyaWSIYiHUUQ7MOQN3uPaEzq89aiCTEMpxNwnduJZ4Rh/BH1uOdaG1paGxSZkFQo7Hw6FEjGY76BTsc8Mxy1HV53JiDC9AERPPI3v7IxKLD9QpY0BzWJGUfs3JkpZWvAsceciLDwcDXsT7POaCzUZEgq7HimHx39eOQXR4zmpJ0hGx2/IRpTDmfHvPFIGLIx+R3Mt0U6hxt+cSREmCLzSEcBplBTUKlBkFg0EVEr0v1C1A6amlrENSoSokZEf5JPdvYOdaRppeNmf5AIik3Pe1FLNOSfeDjIQLQREX7YepA4ZBKe/qARt1zmjm3plepeI5RGaHnkwlxu5kYBZB7pKPjsm+L5vo+RhEgTkN5KE6LcOgUxAs50SChMxwj35vQNinhmn3a6aGPci4lfS+WWFJpgSEhGy6HfYB+PJh9DNDw3ZTBlojPpEiYfhLOfgfO5hcMTv0gSIkyxeaSjoJKMSBK6r4gzrdlHpCc1UgsiAfHzwyQkkhB/UxvK3L4VDY0NQmR6pIuzjlWHNEduHALH+UAUKE5GZKc0TTK/QB9MOyIRV9/TgCvPD0BjQ/0e0uE9FGIuG+FvQ5Q8sm+IaXGkkWRBMjBaGK+b8tCsLCoqFr/B+VuM30vIglte+NPUE1Lh3Buai9QCaVqWlxXjmmuvV1qW3nOIjnsD+Qgh6d9GG9LaDs0t3QfkTEKGYJwdYY6E8zmx728Lhz9+sSREmKLzaAR3kIj0VrIcyh/sH2pWBMSV94aI6Hbu3K4WiPLLCdR4GAfNL9XBSlIRc4wd0r2OrTc4aY/xx8XH4dz/F4Dh4xvx0HXB4t+lCId9QXoLWb0gmNzW3FK/R8iZTxKSgRF8Q1KMg378bhgxKPzUevQulEGBEfjzja0YmTaAW/8cuGf7DJqlN910m9KwSDYkHW6lSkJivkg+zpoQ87RnOYTES8f0vo1MLJKxsC9cbxc4zn9xGBTOvQXDCBEFSn7JOf2UkiMgyZC09IxtCj01Dm6Gz7lIoo8wyJ44GLMetof6ZDMv0l99ZjksEqmTetHW0ovsbb7yO0QtPKWQM96u7k7EDM9GST6/ZcVN67W5QoIxwk6YI/0MGRliosnIcxKGIZHomBjMeb4VcYn9uOn3waLJZailFFz8esstdyA6OkZNAeCeTHRcsMsjzUFqXiQkrREN9hN9Ewl9k7NgYV/8oknom2AEZV95IX9ozYkkos/Nkg52upaVFaGbn7MWYtpzTQIqoeRd9BdBF0+9Pkx+R0bGoKk6BsXZoSLYPkrDoYbEXQGOP6cc65Y3ob8jSQk6QUHnnkb8Hj73LSJRkQBoJiWPrUFBTquc69nSzAO1KWopBMnH3z8Q04/2xnX3i5mWa8Ndl/tix44tKgwJ9P4HHtmLgPjVDs7CJvkMmmZaCxpcIqH7eyySsfBDoV+tPyG0oB46GCQdCpE6Vedaq9CaBQWOZgz3S6Y2QYGkRuDvH6BmNHMGdVRUrFqMys5gpQnJP6MpsUqEgvTQvfzgbOmEIUlq+F2vWdOOfT0kIcAD7R2N8PWJVHmhsNNx5TnDGY3DaEQqwQF32Fy5JoxfTfVQHeuMi/sfcWP46OhwPPG2Ddfe14aHbvTG7Vc0Iic3Q63B4vD7M8+8gLjYWAkfrkbs+Fkk9kfxs0EsK8Ow7JqAdH50nTkqzYKFH4gf3Sf0bbcfSo3TlIFHY2aZ/iFqFRx90rOrB1fis4+IH7WjY78QO6zZL/TZpx+rspNwSGCsBZJFV0+XIia9hKQPwUGhSExKdpCUNtEo2ETaEZ3I3FoN9/7hirxITtxmliDpMBzjNjsekiAkxzj1ohz4+Pdi7SJvZG+OkDi5naovPNw9cfJvilBd4Y6F73giO3sr+IUTxnXSSafij3/8s2N43cuh8eitMTgPSGs8DDuo8RAW+Vj4qfCDSOi73HIokhCJR37tISFNRGbo3qw705MaNRHpmdR62F6PoGVkbMXKlcsU4XB0TAmw1IX6ooUcO7u4W6INHZ2dSBs/Sa/HUnXFNIExRxRi45IY0UD0cDxJkJ82IgEYQiRh0NFUojZFIiIxsSOdo1w9nTZMPSUDX74VDX8/H0UqDLNy5VJVHm53MSAE9cxTLyBQNB0SDzuijbbDuJlvmpmGeIyzYOGnxn8lIV5iw3M+flccKg3WlInHvR0JSA9t6z2K9GZpJCIKu1n8SvOI2hBJiSTEjmCGef31+aId1euV3nQkhx4SkB4pY/1wGsD48ZOV0BvNi+cER7J6+zrkAXnBxZXp65EvEhHjV1uI+PogyDGKxfuopel7Je6OXjHpmhWx0HGELzs7Q5HYLbfciVGpo9UHAgf7fPwco13axLO0Hgv7C99ZE/qOwRQONQKSMzkf1IQ0Cen+HNOvQw2CBKC1Ij1ZUA/hk5DMAli9Gp9ERGKiyfb666+qe9QeQtRm5FxpLaIRsc+J27bGJySCnw8mWHfCVTjrT+WYeTy/mGoTLQWorRNNqtcdjU2Ah6cL3n5lN756J1QIxkv12ZA8mI6pe5aHxFhWWiz5a5X0OvD3v1+jtl9leJIP+4sGO5otrcfCgcH3IiE2zP8V3IQ52BuxKYfz0Tj5pQhp0PG37sshETmTkVmNbzZM4wRHvdxDL+ugxtIhWtOnn36IhkY9GbGrs1tIg5u8cz8hTYCMLzgkVO2z3CrkERgQiPj4oaKtBKJ/oBsBQX1wtbfC3UPy0uuB6nLuha07oUkkBPNK07C0pNCxR5ENfqLhXPbXK9XXRBIShoiLV5oRSUtpaA7nrPlYsLA/8YNJ6NsI6VAlH31OTYjCbAjJrAUbJCJtnnGyIM0zkpGeXa1nWHNXRv3NNJppJCCz0JX9SCSx3NxsbNy4TohEzCphEW590cNZ1JKGGufi538GHHXL/8yHk3bGSZC8wBnYXEIxatQYdHS2I1/iZT8O+6F466mn/gonnXSKXB8pWlYkuM7LdGgbc4tw1n4sWDgQ+EEd0wa81bnxmt/7+h9o7F1ECrM58oTkon+rv3IgIZjr/K2PzpqR6ScaXPg6aJpxJb7pL+KXPfRvHjm6ZjQoora2Gjk5u1BYWKCWelA7IZgGO7JVHTJ9R150jUr90lOOXJPGr4xyntCwYSNxwoknYdLEyeqjjtR2dAfz3nN5nMHfxlmwcKDwo0joYIdz0cz5vkdDOMSgH4+D55RRTT5m3o/uRCaZUBvSZpn5cqzWhqj9kHR4TnLSZpueB8R7eL9OW2sjHAJvaKhTW7baREnZnL5R3cNhcn5lIygwGFHRMYiMiEJIaJga0eLsan73jHN6ODHReT2XMbO+iWQs8rFwMOEXQkKDGo36pY57+xHG/NJeWvswYbTT5ENNiPN9aJJx6J6bmmmi0ftYk4wMMfHI6yQfak502qzTaRkNhVte6K1L9Tos40goJBYOnZN46EyfDu8zpMP7DZk5kwydAdMj6MewFiwcDDisSYgYLN4goahfcnQ+19fNb/V3D1HQaQ3IjJTpPiGj1Wii0cP3xtwy/UUMz3Oab1qbGoyT/GB2ECSRkHRoQpFYzEJR56Mxr+hIIoyb9xKGVPYlHZNn+jtrRs7hLFg4kDjsScjAuZhGOP/znCShztQ5oYlDd0oPEslgnxAXfWqSMW5wFI1HZ9IxcTI5rbXopSGaWAY/a2OIiEc6ox2Ze/YlEPPblMOQnTPhODsLFg4m/GJIyBmmyM7HvZ0mHrmijoZ49OTFQRIyJMOjOWd4xsEwJi457AFJQH8hgqaXJhWjBeltU/X+PIZ4dHgdzty/L5jOt8EiHgsHO36RJOQMU3xNGIZAdGe1IR3jR0Khn/lNojEk5Xy/cQaGCJwdSYbOEIz5vS/x8NwRi5w7Ti1YOIzwiychA+dq0CQ0aNbwGjUdEtOgpuNMTryX/rzLxKMZg8TBJRh7ExC1Gm2K7Us4PJr7TBwEr1mwcDjCIqFvgKkSczREo92gybWvcwY5Q5OP+rWHXNRWH06/DTEZktn3aMHC4Q6LhP4HnKvHkI2zM/7OR2JfMjHk4+xvznmfOSeczy1YONxhkdD3hHN1mfN9q5C/9yYV9ddxvjfZ7BvWgoVfGiwS+gnwTVXoTC7m3JAOYRGPBQsaFgn9zHCuXot4LFiwYMGCBQsWLFiwYMGCBQsWLFiwYMHqmLZgwcIBhp62a8GCBQsHCJYmZMHCLwzcdG/jxo2oqKhQW8YMHToUw4YNUxvnHQhYJGTBwi8A/EpwcXExcnNzsWXLFvVZKq5f5MJsszf6uHHj1Fd9+XEGXuOWwfHx8UhMTFTbCP9csEjIgoXDCCQXajeNjQ3Iy8tHdnYuSkrKlb+bm94NgqTDRdkkmrq6OqUZcVdQ7uDJ62Z2Px23l+HGeiSnESNGYMKECRg1apTaYvingkVCFiwcBsjIyMCnn34qpNIgZGMX8uhHbKy3EIc3kpI8ERTcjjtvL0drW4ciIBJMbW0tqqur1a4QXV38KCf3LYccud2w3uvKeZ8rs/kezbbY2FhFRiSllJQUFfaHwiIhCxYOcZB8VixfAS/vAZx2WgziE1wRFsqPKPTKVe6NZcNjj1diR2aLaDr0g/pCMDWg5pZ6nHl2MFKGxMHTyy5aUi+KilrEZOtAZmYhOrt61efCveSa846fZtth+vGLvsnJycqcS0tLU1rT94FFQhYsHMJYvHgxvvzyS8C1BfffOxMutgrxNWsUeezHZ1/U4b1369DX263WMnaoz1B1wD9oAHc+FQM/u5+QUxe4157dzQNeLl7wQCL6+8LEpOvC+g15WLZsM7ZvF1ISkvL19YHd00N92pxfiCEp0dEM5JGfF6fpNmnSJIwdO1aR1X+DRUIWLByC2Lx5MxYuXIjGhkY0Nbfj8itCMHrUaPT156O7t19cD/xFgymraMPtt5Shu6dLmWHs82lpbRJ6csVRZ9ow+egANNQ2IyAwQAjEBW52ueI2ALsH4OvpCn8PbwS6RwgpDUVPdzBy81qxdm02VqzYgqysUnR396r+IU9PTUDGUVOilhQcHIwjjzwSZ5xxxp7Ple8Li4QsWDiEQDPq4YcfxtatWzFy5Eg1qtXT04Ennxwtwh+FysatcHdxQ6AQg5trP664sgAN9fpTVBT11taWPYpSVGIXLvhLlJhlPWhr6ceQuOEYcGlH70ANXISI9DfsIOf9QjI2+HmK6eXuC3/XGLhjiJCSP3Jym7F69U6sWrUdO3cWCclBzDNfRUDmY5wkKZLR+eefj+nTp+vEnWCRkAULhwjy8vJw2223orKyFuHhgYiMjBYC6cSkya7406VJEsJNHDuIPcX144lnNmH9an56vEtpQBwB6+3rUcRCsa+tbkTi6AEs/TIft/1rDv52+WVyHyRMJ1o6C1HXvg0NnZvRPVBJXzH1XDFg6xctx0U0JRf4k5Q8AuHnEiMpx6Gr0x9Zuxrx+utfiZm4TcjIT3ViUwMiEfHDnSeeeKLSipxhkZAFC4cAsrKycPPNN6Ozqxm3/msaNmwCMrfXCLH04u9XBGLSxMkSyl3cAOoamvHRx1lY/FXVHgLSQ/MdIvHcWK8f7a3tcHF1RXdXN3570W9x+eWXq3S+Cd29LWjqzEV9ezqau3egq69K4ugThcpFtCQXMd8AL083BHh6INozWnIxGV8vXo/rr/sCYaEh8PPzE43IU5EQSel3v/sdJk6c6IjdIiELFg56cHLhrbfejsjYfsx9bALqehvwwHU9onmIZtMLHHuiP/x8xTTKrkdxUQsaG0RrcXGRa/wysKMzuqNDaUAkI/YNdcq9nC905ZVX4uKLL3ak9N3Q2VOPxs4sRUoNoi119dYpC8/XJxg+fkBbUzeyd9XgnivKERYegtCQECEfH2WakZA4PeDee+9VvwmLhCxYOIjBvp+bbroFqWPtuP7uaBTXtqC2YgDvPOGOvn7dz9PXO4B+0W5c+TEF+c/+H2N+GS2I38ijv5u7u2g/XcqMo2a1r2n0Q9DWVYGmjmxUd6xCW892lBZ0orEkGc88vBShoUEIERLy9w9Q/UQkHubjqquuUvOLCIuELFg4SLFmzWrcfts9OP7UQPzuCn+U1XSJ9tOHgkwXfP0Wv/bSu2fEyzhFSnI0nyXX/tSMxPTq6VbD5b09vXjhhRfUZMOfGs0dpRjoH0CAT7xam/bHS/+I8PBwBAgJMW8cOaMGdtZZZ+GEE05Q91ir6C1YOAixevVq3HLLHFxwcQR+c4UvyqrF9OoeQHlhD1pLx4sgt6mRMa7zouO5WQNG06utTV/nOTUPmmU2+RcSHIwvvvjiZyEgwt8rThEQwfVm115znWhonpK3XkWA1M5ojpGMDCwSsmDhIMOiRYtwy7/uxFX/TMCx57uiopr9Ojbs3NKOiXF3YfKk6XsIyJl8SDw8Z+dva2vbHoGnjcah/XPPOxcffPAhAgICdEI/O7rF5CrAgw8mCaGegLFjY1VHOtexcYa1gWWOWbBwEOHrr7/CfffPxR33JSMitRMNqpPZDasXtuHXRz+I+IRYZdYkJychNXU0qqqqlMll1m6xz8WYZNSCqH2EhYUKETykZi/vL4hFhs6u+0Tj4czqcKFBal7ZePddTrJswrx5z+uAAouELFg4SPDRRx/iqaeexcPPjIB7VCsa67vh4WHH52+04NLznkBk1OCarHPOOQvl5ZWKfJqbm9VcHJ5TnNkBTA2IGsftt9+OM88803HX/kNX7/uwu9XIWac4TlBsE7catc1laK67HolDE+W3hmWOWbBwEOCDDz7Aiy+/gGcXDIdLWLMQUBc83D3x3vNt+NvvntuLgIg5c+5WC0VJNjS7SD5Gn+CRGhAnCHJy4P5GV0+RENBuOSMBjRPHtWNbxLWj0dW2FwERFglZsHCA8eWXC/HGWy/jqfnJaPNoESHuVJ25rz/WhRuvfAFBwf/ZhzNixEh8/PHHamkEHTueDWiKsTM6JiZG9Q/tT/T298DFdRGyyrchpzoDvWKC9WO7XGlGTV8VvLrP0wGdYJGQBQsHEEuWLMFrC57D869MQn1fo5BJB9oavbDg4X7cc/sL8PX77yQyY8YMZYqxY5pExI5pmmHcSfGKK65whNp/yK67A9fd9hrmzmnH2y/F4+5HP0Ze+zL0DLSgvCYEMYHHOEIOwuoTsmDhACE9PR133nkXZs12xYnn+aG5uRvtTXZ8PM+OR+Y+BW4u9r9QXl6OX/3qV2pkjPtEc5MxdkCnpqZi+PDhjlD7B/3owTOvXoaKnGgkJ47GqNRxeOe9FzHyyF2YMssTyV7Pwcse5Ag9CIuELFg4AMjPz8eNN96I+vp6tRvi1fdFw8fHD5+97I4X5r28Z7Tru4Ad0+z/+V/79vzcaG5uxONPPoH+Xnecfvr5+Pzz91FbU4GIURvxu/NuES1IT07cFxYJWbCwn8FtVa+55hq1vzMJpK2tFT09Axg5YgTeeHPBASeTH4o77rgDLjZ3HDHjeOzeXYWKinx8vuhl3P3EbExPudcR6j9h9QlZsLAfwZGsO++8U/Xd9PR0q9/cnTAxMR4LXn/1kCUgbjHL+Uxx8cnw9vZDcXEOPv/sM8x9ZM5/JSDCIiELFvYjHnroQdV/A5tNjWJx+QJnML/xxptwd/dwhDq00NTUjNVr1khZPJE2bgo++fRt7MrKxJ/+fCnSRv7KEerbYZGQBQv7CV9++ZoIbAW4k2F3Vwd8ff2U5rNgwYL9PpT+U+LhuQ/D09MHUyYfhZ1Z29DW2oTKinJceOEFjhD/HRYJWbDwM4O9rh1dH+LkkyvxwAMX4K9/C4Wbq6fqlJ43b57aGP5QxUcffgR3Nzvi45Lh6+eL0pI8bNmajldfm+8I8b9hkZAFCz8zevqXwdMjX87GiMvGkTPcMHx8B26++Rb1VYpDFXV19Vi3fr2YkXYxwyZj8eLPsLu6En+69FJERkY6Qv1vWKNjFiz8jOjtyxOtZ6GchYvzQD9Worq/HeWlsZiYcJMKc6ji5pv/BQ8PT8yaeQqqdpeLZlcpJudn+OSTjx0hvhssTciChZ8JvShEed2/kVe/FR3oxgDWo0mORTWliA2Y7Qh1aOLtt9+Bh90LiYkj4eXtjZKSXLzzzpt47rlnHSG+OywSsmDhZ8Jnq+/DPXdU4eNXRuOxeS+hsrMRZS274dl2KiICubDz0AQ/HZ2evkUtsB01ajyWLvlCTLMaXHTRb9VGZt8XFglZsPCzYAA7ViTiuKPOgn9gEHatHoItWXVorIzAuKH60zqHKubOfQRent6YNv0Y5OVmITDYF9u3b8Oll17qCPH9YJGQBQs/A15+eQEC/ELh7u6C/JxcFBbmobvTBVOG3sspQocsXn/9Ddjt3khOSRUi8kJxSTbeeestMcOec4T4/rBIyIKFnwhmjGfx4uUoKy3HyFFjsWnTGnGbcNYlw3DKlEdhd/dRYQ5FcBfHLVsy4O3lh1Ejx2Hp0i/R1FiPs885C/Hxel/pHwKLhCxY+InADcays3OxeNESzDr6RCxZ+gny8nLx61+fjiv/MA+erofufCBi7txH1ffDpk6bhdzcnQgI8MbGTRvw17/+1RHih8EiIQsWfiI0N7dg/qsLMOuoE5G5fSNenDdPfQr5xwrpwYBXXnlV9QMNSxmtjsUlufjg/ffw7LPPKvL9MbBIyIKFnwA0xZ56+jmMGTMJNbUVKCosQHJKCp544glHiEMXZWVlyMzMgrevP0aJibl02edoFDPstNNnIzFx761afwgsErJg4SfASy/NR4BfMPwC/JGXswvbtm0W7eEVeHrqTx0fynjssSfg7eWNqVNmIYejYQG+WLduDf7+9787Qvw4WCRkwcKPxJdfLkZVVTVGjU7DlvR12JaxBddce41oCUMdIQ5dvPjCi/C0e2PkqHHKDCsrzcW7770jZtgz32vjtf8Gi4QsWPgR2LEjCytXrsKUyUdi08ZVyM3dhWnTpuDkk092hDh0UVRUhOzsPPgHBGH4sDFYtvxLNDQ2qLJxK9mfChYJWbDwA8EvoL711nsYnzYZZeVF2F1Zqb42ccMNNzhCHNrgN9DsXl6YNlXMsJwd8Pf3xqpVy3H11Vc5Qvw0sEjIgoUfiKefeQGxsQmwubqiorwUmVkZeObpZ370aNGBhJnr9Nxz82D38FLzgfgV1bLyAnz4wft45plnf/LdHy0SsmDhB+D119/GQD8QHRWLmuoqbEpfh4cefBB+fr6OEIcuCgoKkJdbgIDAIKSkpGLFqq/R2FiHWUfPwsiRP/3WIxYJWbDwPbF69Xo1KTExcRha21uxefNanH/+eUhN5ffWD21Qi3v66Wfh5eWNyZOPREF+Nny9PbBs2RLccP31jlA/LSwSsmDhe6CivBJffLEQcXFD4OPrix2ZWxAWFooLLjjfEeLQxtNiTnqIGZY6eryYY3YUFefik08/ETPsGbUf9s8Bi4QsWPiO4KeVn3/hZYSGhiEhPgk52TtQXJyP22+/zRHi0EZ2djYKC0sQEhKK5OSRWLN2GRrra3DEjOkYPXq0I9RPD4uELFj4jnjmGXbWumPkyLGorCrFunUrcN9998Hd3d0R4tAGO6O1GTYTJcUFcLH1Y/2Gdbjxn/90hPh5YJGQBQvfAR9++AlqaxswfPhY9HR3Y/XKxfjb3/6G6OgoR4hDG0899bT6YgY3KSOpFhZmY9HihZj7yNyfnWQtErJg4X9g69YMbFifjqTEZGWKrVq9GOPSxmLmzCMdIQ5t7Ny5E4UFJQgKCsaQhCRs3LRaCLcK48enYdy4n38HSIuELFj4L2hoaMTbb72H6JhoDBueinVrV6Czow2X/fXQ3h3RGS+++DJ8fHyRmpqGmtrd6O/tEaJdgVtvvdUR4ueFRUIWLHwbBoDHH3savv5+SEubiszMzdiydSPm3H3XIT0h0RnPPz9PmWEJCYmiCYUhP28nFosZ9uijj8LDY/98EdYiIQsWvgVPPPmM8FA/pk+dhfKKUqxYsQh33nk7fH0P/QmJxK5du/TaMP8AJCaNQE52JioqSzB+4nhMmDDBEernh0VCFix8Az76+DPs3l2NcaIBdff0YOXyr3D++ecjJSXFEeLQB80w/4BADB2agr7ePlQKAe3cuQO3/OtfjhD7BxYJWbCwD3bu3IU1q9YiMTEZEaGRWL16MWJio3HaaYf2t8KcwTVgdg8fBAeGYEhCMnZmbcH6jWvx0EMP7vcpBxYJWbDgBG7R+sorr6nvZ40ePRFr1y9DhZhi119/nSPEoY/09M3IycmDt7c3RqWOQ1FRHvJysjBr5pEH5LPUFglZsOCEuXMfR3BQMCZPnoVtGRuxccMaPPjgAz/5yvEDhdbWNrw6fz4CAoIxNDFJfcZ5V/Y21DfW4vLLL3eE2r+wSMiCBQeeeuo5uLjYMGnSDJRVlGDVyiW48aZ/IigoyBHi0AJ35eDWHMYRTz31FLw8fREYEIiU5FTRitYgY9tWzJkz54DN/LZIyIIFweefL0RVxW6MHTMJff19WLtmMY4//rifdbJeX1+f4+zHwRDMvhgY6FfXuOatqakJixYtQVlZBXy8faRcU9Ti1KLCXFxz7dWIjY1Fb18vuru7HXfvP1gkZOEXDy7cXL58JZKHDUdYaARWrV6k1oj97ncXOUL89Oju7lHk8GPR29v7jXOWSD70p2NaLS2t+OCDD5QZlpQ8HO5SPpqavzpjNtLS0hT5tImpVldX54hh/8EiIQu/aLS1tePFF19FfEK8+qbWmrVLkZ+Xg7vm3OUIoQW6r69faS50/f39jis/DIyPpo+np6fD54eBJPa/Npvv7OxQBDN//nx4eYkZFhgo5UzFihVfI238GEyZMlWFI5k1NjYqjWl/wyIhC79oPPzQowgNDcX4tCOQkbkRG9PX4t5771XCbQhHmztas6D/j/3KhNZQHD9+IIwW9U15UdlVxwGlAW3Zshnl5ZXw9/NT30XL2pWBnu52nHDCCWqETGlBbW1obm5W+2br8u4/WCRk4ReLBQveVIQwaeIMlJUVIX3jWsw+9XS1Mt4QjiaMwfODBdSkvq0jmdnU+YZoW16YN+9FlJaUqk8RlZYUYfPm9Tj7nLMRFBSIvLw8lJSUCFm1KNLlKOD+LqdFQhZ+UWCfR319PfLzC7B48RK1gyC1ig2bViFENKILLzz/vxLOwURE/ws2m4sa9bLbvTFjxiz85jeX4r33FyA2NhJDhyaosnC3RC5DoTbEcgcEBDju3n+wSMjCLwZPP/00Lr74YlRWVqn9c4KDQxAREYsNG1agtno3brzxn0oo9yUa8/tQIiD28Xz++eeo3l2vPtV8xBFHC9F0YPbsU3H88ccL4bhKPVSqfimGNeZdWFiYOu5PWCRk4bBHZ2cnfv/73+P999/HRb/9HV5//U00N7eKQJ6NdeuWYvv2LbjqqqvUlzIMz5BwjDO/DxX09PSKxleP1xa8oYbeU1PHoVf8MjI2ISoqUn24kKYXtR72ebF+SETsFzoQi3NtA/u7F8qChf0ICtaf//xnNDQ0wO7hibj4eCV0J510Jhrra7F46Rc4/7zzMPu02QekP+SnhulE/+c/b0Zf7wCSklIwaeJMLFv+GXbu3I6jj5kl2p676gNip/TYsWMVIXV1danFuZYmZMHCT4jS0lLcdNNNStioEcg7VwkgR4j6RfDWb1wtQjgOJ518kvgf+gREsAyfffaFaEKNCAkJ0aNh2duQtSsTV119JU49dTZOOeUUZXaedNJJqK2tFQ0pQ2lAB4KACIuELByWaG9vV53QNDO8vLxQWFiMFDFDPO0+GDk8FZs2rUZoaDD+9rfLHPN1Dn0CYlnLy8vx3nsfIDYmGqOFgNramrFjx2Ycd9yxSE5OVpoSO6BnzpyJ5557BgHBsXBzdTkgC1cNLHPMwmEJdrRSK3j11Vfw9NPPKQ2gpbUN55zzOyxd8ilycrLw2GOPHbLrwpxBEaZJRTPzwfsfRmtHB0YI0Y4dMxFff/0xcvN2qf2i2f9Ds4t9X9wtwMsnSMINw+jUFMTFxTti2/+wNCELhxUWLlyIr776Ctu2bcMXX3yBt956R8yPU1FTU4cLzvt/2LRxJbKyduJf/7oZ/v7+jrsOfZCIVqxYiVLRhCIjwpE6Kg1bt25EcUkBVq5ciYsuughVVVWiFe3A+vUbsHbtWhTk7RT9rweurj/PRw2/KywSsnDYgJrA8OHDxfQ4TjSdHLzx5lsYOXKUMst+dcb5yMjYKG4LfnfRbxEbG3/YbM9BjY99O++88x7i4+NFs5mEhqY67MrZju0ZGXj55ZfUkgxOSiRZsf9n1qyjkJCQoPy4d9KBhGWOWTgswD6gmpoapQEtXrwYZeUVavP28LAwtLZ2wNfPHy3NDSKAdlx99dWw2+2HRUe0wU033YyO9m6MTZuIEcNG4ysxwzIzt2LIkCFqPySOELJvjDOoPTzcVfk5GsYtaw80LE3IwmEBjoAtWbJEmRk5Odlwc/NAUEAQRowYg6OOOh4V5cVoaqrHX/7yl8OOgGpqqlFcXIqY2FiMkvJu3bZBNJxC1Il2dPfdeiFuXFyc+nqG3e6htKFZs2YdFAREWJqQhcMG7IyeM+duVFRUICoqDsNSRmJoYgq+Wvgh3NzdcMUVl+/VD3S4ENELL/xbSLYSR8w4Ri1AXbb8C7Vo9cknnsCYMfob8lyWwf4gklB8fMIBmZT4bbA0IQuHDTj3xV3IJiw0CpGRERg2fDTWrVmGltYW0YD+pGYIk3jMe/dweP9u2bIVBQUFSE4eLqaWN7ZuXYuSoiKcNvvUPQREUAsaP348Ro1KPagIiLBIyMJhA0Uw/a5q/s+4sdNEQNdje+YWnHLqKQgPD3eEkkbvtDr+UEZnZxfeeut9KVuUkNAobN68BkVFheju6cY111zjCHXwwyIhC4cNnn/+JTXzeVzaNJRXFGNHZjpSR4/GCccf5whxeOH++x+Cn2g148ZNQnFJPvLyspGfl4cnn3zikBr5s0jIwiELZ3Pqq68Wo6qyEiNHjUdHRwfS09eqIft//ONaR4jDA6bM77//odoTOiVlFGwixhkZ6SguLsSlf/qjGhE7lGCRkIVDEuxoNdtPFBUVY9Wq1UhKHoHAwGC1JCM/PxcPPfzwYdP5bEASqq6uwbp1GxEeGoGEIUnYunU9SkuLRCvywyWXXOwIeejAIiELhxQohFx+QAJiR3SXaDsvv/QqYmJiMXTIcNGAViNzxxa1mZe/v5/jrsMH7M96+qnnEBwUiDFjxQwrzkN+QQ4KCwvwyKNzJcShR7oWCVk4pGA6lDnxjgL52ONPq83bR40cj20ZG7Ajcxv+3yX/DyNGDHfccXjAbK7/9tvvgQbZ8BHjlN+2bRtRXFSI66677oCtgv+xsEjIwiEHkhAJaP78N9Df24dx46aioqIMu3ZmYMTI4TjttNMcIQ8PkGxYZq79St+8BdFRcYiMisGWzetQVlaM2NiYQ/o7+RYJWTgksXbNWhQWFGFUaho6OtuxZes6dHR1Ko3gcIOZUvD0088jNJh7BI1HdnYmCopy1Vc07n/gfkfIQxMWCVk45FBVtRtffLkISckp8PMLRPqm1UJI+XjooQeUsB6OmD//dSEjNzHDxqC5tVm0vm0oKijE7XfcJnVwaPd9WSRk4aAG98lxBk2TefNeRmxMHOLikrB+wwps374Nd9/DjujDZ2sOZxQXlyBr5y7ExyWoiYnbtqxHWXkZJkycgCNnzHCEOnRhkZCFgxo0RZzBDcq47GDEiHFigq1H5vYt+NOf/6R2DTxc8eIL/1ZbtY4YMRY7d2wTUspXm5JxT6TDARYJWTio4WxeffD+R2hqasG4tCnIyd2ObVs3Ytr06TjxxBMcIQ4/vPrqArUejqNhDY112LUrA/lihs2Zc6faDeBwgEVCFg4JbNqULppPBtLSJqGqshzp6esRGBCEyy//myPE4Qd+HTUnOxfxCckIDAxCRsYGlJaXqs83jx07xhHq0IdFQhYOeuzevRsffvQpRo9OQ29PH9avX4HGhgbcfY/eK+dwxWsL3kRYeBiSkkaK2blZzQfq6ujC1Vdf6QhxeMAiIQsHPZ55Zp5aI+Xl6YuVqxYhNycXDz/ykJqweLji5Zfnw8PdrtbCVVeXITd/J/Ly8/Hw3AcPm21pDSwSsnBQgx3RwYGhiI6IFgL6GpvTN+GBB+5DdNSB3Rf550RW1i4UFRYhcWgSPNzs2J65GWWlpbj4dxdh6NChjlCHDywSsnDQ4oMPP1ZfyUgdMx5r169ERsZWXPuPazHaabOuwxFvvfUuQsPCERc/DNt3pKO8rATeXt64+BBcnPpdYJGQhYMSm9O3YNPGdEyZfCTy83aJdrAdxx57LGbPPtUR4vAE50B5eXohVcyw8rICFBbkqF0CHnjwAUeIww8WCVk46FBTXYO33nkP48dPQVNTAzZuWqO+Lnq4dcjui507s4R4ytX2HDYXF2TtzEBJSbGU+yqEhYU6Qh1+sEjIwkEFbtHx6GNPIjlxGHx9ArB23XK1h/IzzzwFd3d3R6jDD5wJ/tbb7yE8IgLxcUnqG2ml5SXqKxmnnHKyI9ThCYuELBxUePjhR+WtH6lGw1avXYwdOzJxz733IDT08NUEiHkvaDNsxPCx6qupJUX56rvyd955hyPE4QuLhCwcNHjppX+L2dWPtLTJWLd2ObZtTcdvfnMhpk6Z7AhxcKC4JAcLv/oE733wDBa8/jjeffddZO3KcFz9/sjI2I7K8ioMHZqCftiQlbUV+aL93X77ob849bvA+u6YhYMCX3yxEGvWrsdRs07Arl2ZWL1qMYYMTcK9997tCHHg8fXXn+L9D95DbU2r4/vtNrjYbGorkcbGJnh5eeC3v71Iue+Knu5u3DXnPkRGRCNt/HRs3LQSGdvShZCGHDZrw/4XLBKycMDBj/K9Ov8NzDryeNTWVWPZsi/V52wWLJj/HwtYDwQ2b96IF+a9iLr6RrWOi+CaNu5zze/ct7W1qY5zgscZM2bgySefVL//Fx599El0dHRi2tSjsLu6EuvZB1aYj3feeVt9K+yXAMscs3BAUVtbi1dffR3jx08V4mnDWjHDKiur8MILzx9wAiovL1HayP33P4yW1rY9BESiYb5LS0tFA2pEc3Mz6uvr0dTUpIhp5cqVuPKqK1TY/4avv16MhvoGJCUNw4D8oxmWm5sj6d33iyEgwiIhCwcMFGZqAsOGjYS/fwBWrloigpiF5559Bj4+Po5Q+x/d3Z14/PG5uPba69VePiQfYzCQcEg+dXX1orXtFleB6upqtLe3q2t0XV1dWLJ4KW697dvNKX4xY9nSFYiIjEJ8XLIaDeMne449/liMGDHCEeqXAYuELBwwPPjQIwgPi0RCQgpWrVyE7dszMGfOHUgYkuAIsf/x/vvv4A9/+CM2bNispgQY8iHJkHx2765CTXUzIuKq8flXj2Fj+sfo7G5UUwtoovGbZ/zeGTWid9/5APc/cK+6f1/wQ43ePt4YPXoySkryUVCQC5tI41VXHt5zob4JFglZOCCYN+9FuNjcMHrMRLUqnrsjXvibCzFz5kxHiP2L9RvW4rLL/oJ33/1AyESLBQmI5FJRUaGGyxsaWtHaWYgnnrsAn7xXgOSE0xAWPAnLV/4bff19SgOiGUXCopnGe7kh2QsvPKPiM3jjjbeFpLqQmpqG/r5eZGzfhOKiIjz4wIMHRR/Y/obVMW1hv+PTTz9H+qYtmDHjOGzfsRkb169CXFy8aA33OULsP5SV8bPJz6GwsEQRiBEHbivb0NDgIJNe1DdU4G9XHY2rL58LV5dIFcYZb707F3+4+Fa4urkoU5KmJjUprvQnqV1z/Sk49dxW1BUfi/fezkfikESMGTcJK1YsxOb07bjkMjdMnnQsbPAScvaHq81H0vES5w03l1C4uh6eW9cSFglZ2K/Yum0b3n3rfUybcQwqK8uxZvVitLW14803uZH7/tUC3n77NdF8PhKy0ORjRIGaDDueu7o70VDfgSOOCsGjc59ASGCaut4/UI/WjmK0d5airbMOTU01yC6fh6fur8KOTR5wEyLidhs0y2ii8btobq6+uOzGVtTmXyi/QzHjiOOQnb0T69atwpgjVmDysZmiFVH7Eidp2OQPvzS257zfUwjOBx6ufvB0T4CXezw83UbBzz4W3uI83GKZtUMSFglZ2G9gB+7ch5+QN/409IgZsmzZQuTn5eOdd98WwQxwhNo/ePrpp7B06TJ1bj4sSFGgBlRTU4PW1g50dDTg7//qx5jU41G2uwgtrSVo78pHRzcg1pSQjLoN/b0Q4rHB3WMAbz8dgt0VvaIJ9SAgIEDFTcfO7TPOPAsR4VFS/plivvWKFvQVKqq34vI7v4JNZ0G0IE1EioDkT5+DicjPaqNb+aPCyD/+dlyG3S0A8UG3wc/zJCGoUQx5yMAiIQv7BewfueP2uzFs+EilCSxe/Cm2bNmCl156EcnJSY5Q+wdr1i7GvXc/IpqFHvWiI1HwyC2tc3OLkDSmFJOOaUEvP/YhEkKSYVeRG/cTkzDCoUJScuwZJIoeISe6d54NEjLrVVoQTTJqerOOmolJE6cjJWWkGpJfsuRzZG7LxoU3vgV/v254OY3Ik1wolEy7sZU7SwLNDZr4COaDBOUieaH08lyUNoSFDyAqCoiOCEaATxp83I5DsM/x8LFPkrsO3r4mi4Qs7Bfcc/f9CAoKQVLyKCGgz5C+aT1uvOkmHHfcsY4QPy36kYeVm55FB1YiIfwM5OSlo7xyNyqrsrB1+WQR3EECMiLAfpz+PheEJi+Gt2+/mFSAp49oGV5CPu5aA+EXiKj5CKcqAqASRRIQxUfu1+ebV7sif3sAurt74OE5gNFj43D0rLMRFRmBiZNmYeuWddi4MR3H/vpLjBxfjN5+G/okLpIP/6ijPoU7f4uTaPekRzAd5pp+XZKnhiaguAior9H5DAwGIiIHwC9DB/oCHu7JCPP+DWKCDr61aBYJWfjZ8eSTz4rp0o2JE6Zj1erFIoDrcNRRR+Haa692hPjx6OzOQmvX12gb2Im6xq/x6vwCDIgwHne6CKFYesu+0trErlWT0NsRJtf6lPZDbcUQEX+72NwRNeprpWVQmCnpilzkGBAC+IhAt4p20iGOYaiV9Ir209Eugm6XtCSMt58QQIwromKBmNheLHr5H/D0CMUR049HTW0lVq9ZAk/fbTj7z0vQ1i3akqTDvDItEg6nRIritUd3MQJK/iFZmXPHLXtgk/z0SF7r67X2VCOutQXgLrihQkbRcQMYFz8HQ8MPruUgFglZ+Fnx7jvvI2tXDqZNnSXH7Vi7doXqqOXWHD8FqhrmoLb1cXSjBunrRqNk5zSU796CQP9oBIV4SQN3RWuTP1xcuuAT3ICyfDvaOmtQWeyq5vKQhNghbojIw8Mbo2Z9oTUOuRYqpDIkRcgkWpMLiYnk0CGmUa1oHYXFmgxihghJCdl5CxGRVEginu4DWPT+b9Bcl4qx4ybBz88fy5d/gZycXPzxrreFxLhcVd/vJZHaeSKgQFIqRUESLUkTDh2hiEn8zX2EOTpDaU/iOiWfVdVAfpYmyfDYAfx2Vg483KRQBwksErLws2HNmnX44ouv1LqomtoqrFq1SH0546233oS3t7cj1A9De/c6ZJScg66uSjRWx2LTstPQ0xkMVzd24rgKiYhp1d8n5lO/6mym053E7NB1FQ2mX5EQZzhzKL6trRXh4RFq8zAvbzeEJGxG2qxNCI3qQ2eHDXKbEmyaXU2NQjQi0D4egK+nEI5DZXElG1Ca5NgtN5Rmj8GW5edhyNA4jEmdiFVrF2Pzxkyc9McPEDW0Hh4Szi7ai/xXt5FoqOkop6NR4JEd067iaA52CbF4Sfpc2TFA89AwlIDxMB+8v1HyWS/aH4morFD8JaHYRMmv6wCSh4zAlPiv5fzAj6pZJGThZ0FhYRFeeOHfogFMEKFwUyNBGZkZmP/qK2qjrh+DsrJyPPTwLRjoDxDNxEuE0V3IR9hBwOZMR8LZm3x0x7Nzc+c5tSA6XjemmU0NP7kqM8szKBNjj1mDyCGdqK+2wUNIJ4pmmdhMHDonMdG1S9hmcdRcumm+9dmx7q1/CKkFY8aME5GdnYH1G1Yjftg6nHxOuoSxKaLokfA9Eg9JTuWMcQrZkNd4JKF0dQqZ1AKVZcDWdcDG5QPwDwSGj7NhaDIwVJSaiAhtKjL9eiGf3RVCNkJSZti/QbQ2LvxPSZVwotGxj6tPEp4c+xZCfM9jygcMFglZ+MnR0tKC+++fi+TEFIRFxGD5soXYvGWj2h/nyCOPdIT6YVi2bBnee+89NbGQjsRhyMOZbJzJx/gR39Tc6eccD8FzqiDcqqOhrgdDpryBI05ugY+nmG8i6CQJchX7i2qa5Ci30c9dBN/PZwCfPPsHBAemYOrkmejq6REtcCEqK7Nwya0fq3tIOtRq2MFMstFpiWOHkFzraIOYkUC5mHvLPh1AY40XNq/tQE+3q9LWWMedne2KTAJDXODp3Y/USSQtG1Z96Y7mpm5cfjtwzGk2RU4kJJXXKiFW0aKCwkhCQnCtHjh9QofOwAGCRUIWfnLcdde9CAgIxKiR48UkW4r0zRswe/Yp+POf/+wI8cOwYMECiW+N+hb9vt/eMkTDoyEgHulnmrg5GrKhU2TzDaA/729uaRaiGICnp5hosSUIjS9EeHwNIuJEPRkQghJzhxzC/pYg0U68PQew7P3paK+drRaiJsSnCHF+jq1bduGsK9+Fb1C7IhnmhCkrrUeKwiF2ajydwgd5O4AlnwygtcET29NFvZKQ/n4+CI8IR0lJCdzc3DBu3DgUFRUp85YztBMShiA/vxAdHWJWhiUgKcULaUdn43RubSRp5G6XuCVpsTohViHOvVR+S3o+3gP4w0kc+xeWOkCwSMjCT4rHHnvKMRI2DZmZW7Bh4xpERUXhoYce+FaB/y546aWXsHXrVkVAziTi7JyJx5CScQY8N/eb/DhfJ+jfKtLa0d6hzj09PR1al4vQgbukMYCe3hYkTv0YiaObhQREmP0ZD1BR6I+cxVcjKiYCU6Yeic3p67B58yYkT1mMMTPyxDyyKbOI84xICNR4hOeQtcWG1V/1o363DypL2WHeL1qOK9LS0lS5Od8oPj5ekS/Jh78nTpwopmmZaFiVCAkJUeTj4pGNc/5SjdFTe6G6vSVP7E+qLAGKcoGCXaINVQKnXqBJsEfK8vczGyXM/p0s6gyLhCz8ZHjjjbeQm1OASZOPQE11FVatXorGxnr8++WXxST44VtzPPXUU+q77KYzm02Wbl+i2ZeACJ4b0iHMuTmac3ONi1DZWW3i4NovEhD7jXidjvOJenq6RWsZwKTT38OoiZ3o7ZH45N+KV65CeHi0WpZRWVmG9RtWoql9K866YpFoOza0CuG0C/FUiJm1Mx3YuGJASMFbtBSxzWw9SsuZNm0a1q1bp4gmISFBlYtkYzQg7lvEBbXUgIYMGYqyknokp1bjnP9rQERCFzavtmES1wFLsdgX1FwvpphEX1cNhEZw3pOui86GFPzqmEcxJOrAfkbJIiELPwmWLFmGpUtXYsyY8bDbvdTCzOzsLNGMHkVS0g+fEX3PPfeoDcPsdvse0nB2zkRkzp1JaF/Qn0TifJ0EQ0HnYlWz3ovXqQHRGQIi6E8S4m+6vl43eARuwUkXb8K6D0+Hv8cRSB01BkHBoVi+7Etkbs/Fb//1Dtw8erD0Y05ktCFjQz86WnyFGNiD3QNfP19FNrt27VJEQw0nJydH7dhITJ8+XWk/3MXR399fiCcBFRVVaG7swslnd+Pk39TAzatHtB0b2oTkNq8FwqOA4WOZX5KrigZ2MRUbat2wdUUwdmwMxG8v/Cuuv+HAbx1Cc9aChR8FfrZ48aJl6q0cGhqJbdvWIz8/D5dddtmPIqDbb79dvfVJQCQWZ0fSoDPnxt+ZXAxxGMIw5+ZoRsaYBk0aEhDBOJimswZk/JmW+U24uYuK0TEB7z4yGz4uU9TnqaNjh2DLFtZBKY65cAk8vbtVv9Ln8+PE5HJFS6MrgkP8EBcXKfe7Ke2Lc6cM4WVnZ2PkyJEqHWpDXHMXHR2tzpubW9DU0IazL+rCC1+V4YKrK+Ab3IvuLhvaxbyja6jVfVSEq+uApDGAvAxv/Pv+GDx18xBsWh4k2lg/IqOCdKADDIuELPwoUEuZ/9qbCAsLU5+rycxMR25utphkk37w11Ip7LfccosiBfaBGHKhcyYb48w9znAmm33P6Sjsra2taqMykhBh4qOw0zl3ftOfGhBh7jfo6upAXPRY+Pn7YfjINGTv2q42KQuK2YmksZWqH8g3gJMZg+Hn56Pi5hyloKAgFQ8dy8r+LoIbozHtxMRElS4JslfsqajIofj9X+249/V0zDyvCANuJF+bWq9G8tldIXmTLP/6EmDYGCHMXhcs/ygCj16XhE9eiUVNhTe8vF1F29J5P1g+o2SRkIUfDK4Uf/TRp+Hr44sJE2agqCQf2VnbVYfnjf+8QQf6nqAA3nDDDWo7DZINF75S+I1z1oD2JSTCHJ0Jx/gRFHgSAPtUSKCECcMjCYIaEM0i/iZ4jWkSJAfjz7h4zccnQO0CMHLkOLQ0NyJHSKiqqgrHXrBBCIJ9RUB3i9RXjwu8vbm/kN4kn/1NJh5OmKRJxnOmwfLzcz/MR2eHK6bMqMSDQj4zzq7A2hVCfB0cvQPKi4DiXCEhiT9pBBARPYCOVhs+mx8mWk8KtqzkXCoPMcVcVFyEqdcfO1/rp4JFQhZ+MOY+/KQIDTBh/FQRmhZkbN2IwqICPPLo3L20iO8KEtCtt96q+kJ4zrkw1FaMM/7UGnikIBtiMmREAacgG6LgkY75YRhqFdwp0Wg1zgTFMIaACHPNmGCM16RD8Fz+q8/1REfHIzgoDFu3bhBNsBzH/maxJC7XhSg4F6g8z4auTm7pofcuYpxMh2kyXpaNBEizjGlx6L23ZwApKWF4/sNmnPD7fOTm9yI3w4biHOD9fwMlDvLhM3BzG5BnACGfECGfJOzaHCxxc4Ki7u8y+WXaTI9Hmn8HAywSsvCDwNnQza0t8vanGRKoPte8MysTd825Sw0Xf1+wU/jmm29WI1MkFzq+rfc9Z/8JHX+b832dCa9JQhhAwH4VzrEhgVEICUNQFEgSgjMBGZCsDOkQzvdwx8WYmHjVsTxi+Bjs3LkFxUX5iEjejIj4BmEfhhcSkyyw05jLSJzTJjmwrphHkirh7e2jrjXUdWHSMXm45YUseIW2Y/tGG1oc23lUlpJ0VHBFPuSYRe9G4dl/JQtJhcLdg1qPTof5NC8Eps1z+tFZJGThkAW3Zy3IL8SQ+CEYMnQY1q1bhpycLJxzzjlqZOf7gITx6quv4qabblKC6CzwhBF6AyNAFGA6kgQJx5mwDBmRcOhIPtSkKITOcRlQA6FAkoBMenSGwJz9TP6YbkhIJLzkvtRR49FQX4dd2dtRWrIbKeOLJW82yZMmILW9x3oRfugtX00cjJ8kZMrD3552byQMDcYDC2px8kW70d1DDUwvoi0T06vaMceHQ/A22wCWfRSO524bgcwNAaL12KQM2lxknDwamN/mqNKySMjCoYj0zVuwcsUahIWHY8zYKcjYJuZHzk41bHzJJRc7Qn03fP7557jmmmuwYcMG9ZsEwr4QkpFxJBESCkmGgmoEmIJknAGvUbgYjuFJFDTpzD08mnOC59QMKIw8OsfFeHidxEVn7jMCbBeyCAoKRHRMHPwDgrB5yzoUFhYgJMwbqz8eK/dQ2PWkRFd3IZBiEgDNMXcVh9GICJ2ODeWlDRh/dB7ufDkPYbFiagoBUZuqEM2Hkw2HDANE4YK7fQDb1/nhiRuTsX1tqIrX1VXXBctuNB+eG5h6IUy5Odx/MMAiIQvfGezMfevN9xAowjd50iyUlhZgx46tqG+oxxwxw74rKAx33XUXPvvsMyWMFBASkNGEeJ1+RnCMdkNCIkk5ExWvMQwFkUK4L1kY8DedgRZ8F0VAPJprPBqC4DnD0Tmf00VGxsi9XhgxMg07MjejuCQfPd2cbOgO94FhqC7zknxJHBKP3a7XgHW02WB39xEC0ESk8z2AiIhoxCYE4tq5u3DCec0oymMfFtTExsIcua9V4pEseXoOiCZkw/wHErD43RjJp9hktr3LTZh4R4wahbFjx0k9aGIy5TLlJiEeDLBIyMJ3AgX+8cefgY+3FyZMmCa/W5GevgZZWTvxzDNP73n7fhOM4BIkEvb9cB9nCoMxp0gsDMOtNujMPYZIKGh0hPHnkfeSoPgpZcZtCMw5jLOQmnOaXpyBbTQg5/h5ZN7MvXTmnPGHh8cqs2fcuMmor6sRMyxDDfUHhwSpMJ7ewJqPx4t5xDJATSC847le3D4vF3+9Ox0n/bpHzbZub29D9e42zDi1GvfML4bNtR+5mcD8xwGx7JTpJdHpPLkO4Kt3ArHg4RQ01QmRSdwE88k0nc8Nac8+9XT4qGUu/9mhbqYHHAywSMjCd8K99z2khpRTUyfA28sHa9cuQUbGNjz40IPfqSOawkHiYd/PIOH0KxIyv11d3RAjZkjaeBtGpdrF5PMRk4FEYVdzXkhOEtOe+JxJgo7x0RlCNNeN8PGo03FVZTFCa4TR/GYc7KQ2IPEQzKuvb6Air4T4RAT4B2HL5rVqSUloqO7b2eM6R6KmXLQi0YK4QNVVTKiu3n70iMZ28kVduPnxNrh5VePGp/Ix+zct2LXNhqZ6vaSjuQlqBT2zxc3zi3Pc8cwtQ5C1KQp2T9c9mg6dKTPzTeJJGz8Bf/v7VWqyJUmZHd3murmH5xyFO1hgLduw8D/x6KOPo662HkOHpqiPFa5YvhCb0tfj7LN+jXPPO3dPw/6mI8FzagoPPKAXsRp/CgldV1efkE8fCnJzsW1LrWg1/Rg5ykdNrON70tPLW0wWP4SGB8i9viKE7qis6Jf7uHEZh9opZJpEaGZQSJkONQKmZcw8ghqQcx+QIR46Z1CIeT/jYhje72JzRXRMghCjH4466hRs2bJGfbKnQcxRzhMycfBAs6y/vxPBCelInLBTGFBfU0P2cvTz53YaQkydNrXtbHU5UFUGtIrpNSpNj36RdL9YEIGCHdysTROJSYP5YhlMuVimi373/5AwZIi69uEH72HipCkoKirAV19+ocpNMjLl5cJY7kpwMMDShCz8Vyx47XVUVdUiIioao0dPEsFbh+ycnRgxYrgiIAMjDPse2eB37NiBe++9V53Tn45vbe2EgGJa8dmH65CZ0SBhXHDtDcmY/asoXPKHBPzxzwk4/cxATDtCSAO78cUnq7F+1Soxg7YgMKAYKSntiI/3gKddr/MygkqBMzDp8kgNiMJLYXQmoH0dtR4zXM+4KNhh4dFyrw2TJs5AeUUJdu7cjqrKCgQE6A5ekwb7WlxE/envd0PB5klCMlx2AvR0cd4OEBymV92TgEgpnl5Ao2hBfgHA+KlccjGA0nw3PH9HEop2idnkuncHM2FG2VgG5vX6f96MuPh4NQGTc44iI6PEvwfuUgbncpn657KQgwUWCVn4VixfvgKbt2QgKDgI48dNQ2HhLmRlbRftpQO33XbLngb9bWCjX79+PZ5++mkl0CY8NQztejF9hhs+/3i7CBcJAYiMsuPRhwoQHeuFpGFi9q2uw8Qp2nQQHsAf/jwUYycEYkdGExZ+XoJ5T2+Gf0CjY/vVQSFzdgSJh2aUs0ASzucGvIeCbUiKn+8JDopQJtrwYWPEJPIUjW0dCgvyERwSvOceEoPu7LUJEbQqDczu3YeSnWHqupcvECDB+dkgNWom0ldbDewWLSg6AQiNFJKRcF++EYQP5iVJpOzA1mUw+TR5am9rR3JyipiHfnu0opUrluOB++5GaUkRWpqblb+XmM68h3HQESSyIaIxHSywSMjCNyI7O0dU+k/UMDT3BmpqasSWreuRk7NLfTiQguYsvM7nBH8vXrwYr7zyyl5mg/N8Hvb7FBVko7WF830G0Clm2IOPpuKVN8ajvKxDzLM2jB0fgAt+vQnNzVobGD3WD++8XimCRWKxCQG5SdhaEX79xjcCS5g0KYTGBDNCTOybZwNzH/PIe7yEPbiEIjgoGCnDRmHTxtUoKMhTi09JroyT5hsJiOTFaQEsJ9Hb04+2hlD4B4mmI1zKnRA50kWFprRQz3hmNlgeUa7wzK1xyMuIEsJjWXTejUZmQBP28iuvwu//+Cfc9K9b1X5ND95/L774/BMxWyPVt93q6+uUJuTcV8XyMj7ih0wo/blgkZCFb8Snn36BgKAgMcHGi3nghQ0bVyBz+3bMnTtXCSRhhJVwPmdjf+ONN9Q2rEYDIijUev5OD6JjvMRkKENhfjtOPT0cM6b7YPLUANx7Vw7unZOHtSvrceM/spCV2Yr7HxqlBPWEE8OEEFxw9wMjFQERXV398PHWq8GZDt/ydEboqA1Qg3EmIGe3L8x9DMvzvt4+tTOAu90dk6fMRH7+LuTk7USNqDC+vj6qfCQgxm+WlhiTiWvFIpNzccLvtorWY0PGeiH3DL2ZGef9UBtiFrjKfdXnPnj/meEY6OO+S4Mdz3R74hOCo7l6xplnIzY2TuWRnfqnnnYGmuUlQf+rr71e5f+0088QbakNvux8EjiXieBeRAcLLBKy8B9YsnQ56usaMCR+qBBFHNavXYbsrB247K+Xqb4g05DNkTACw8Y+b948rFq1as8bnP4kH60FdQmJ2eFpz8Hdt+dg++Z6LM9PxOv9FyF9awuaCzoQ2dGLhqZejB7pjrKSFrw0rwRLvq7BXbdl47orduCrL6vF1NGa0ZFHBcLNI0IJszOYJoWX2okzAfFIR/A3YcphyMscSWChYVFwF/spdVSayvu2bRvEDCtUmgS1K8bP8FyJT5LVcYnJ2eWK5EnrMOPMTehss6EkD2hqABZ/CNTtVslJPkQz7B7A/LnR2Lw8TmlJBPPFtA1Yj/x98SW/R0xMNKZMnYqK8jJletE0TkpOxtTpR+CIGUcKEbagqLAQXj7eUt9CWvKP9zJfxpEohw4d6oj9wMMiIQt7ITc3Dwu/+FqtsE5NnYj0zWuRnbsT48anqa05tJBpwaWwmN8EGzs3Idu2bdseDYgCSse3OJ2nlwdKitLx2sul8HB3Qcik43D7o0/gqvNPwDERIXj7mqtx87l/wM5KTxRNvBfrK4Zj7eomFOU1iaD3wsPTXQSvH8efFIq4BE9cee0wVFbsrTGYvBGGeMxvgteNVkB/Uw7nexiXv9hQ1HIio2KQkJCEjRtXobAwXzQgb0VALCPLxPVuRtA1Ablg6ulLMOG4AtRU2FBVqvuzKooAb71bhxq2LxZieunuRDRW+wlRDqZPGOI09RcaGoa08ZMQExcvaXvh+eeeVekuEZPXLppelxAkO8MfeuAebNmSrvLT0tIspp8umzPxMs9ml8qDARYJWdgDbifx/PMvISwiFOPSpiFXzI68nB1qBOeGG67XgRwwgmvAOUD//Oc/1RYWRngIHk0fEPtQWpszsXlDPfr6OTzdjXNPOxGPfrIGL1x/Ee668nL4d3Xh6nkv4dxbn8ZvT5iChopqzLm+AUdPb0dZWT9GJ1Uha0cjFi2slfQhJuJgZ7PJjzknSZhrzJMRRB5NWB6dnQnv7m4XjS1AmS1jx0zGzqxtKCjMVSYXCYhaHRfdkgic43Jx7cTxF3+ExNFVQj42NNayHwz4/+ydB4BdV3H3Z3vvu9Kq914suXcbF2xjB4xtgjEQQgslISSk8BGSEAiBBAgQCDhAEkro1RiMK+5NltV7b6stkrb3/s1v5s2+p0WmGpClN2/PnnvPPfe0e+Z/Z+aUu/EZkTPOE7nq5YxsjcozD+bJXV+cr3exaNZtZgBHKuUqAF77khssL2Y+19UdkAULFsqaZ5/RsAFr2yNNjVbejrZ2+1oH0s/5518oh+vqrM3b21rH6otPXIA1dR7U75vS84ROQ4pHTocMIui9732flBQXy3nnXWZi/RNPPiA7d+6Qr33tqza0HZTaZUjjwIED8tGPftTe3lBch6nCDuQr1FFvNGywX/JyfPnFwQPNMtDVLY0tIlWNfbKvb1TaRoZl+Kp3iGx7TP7jjY/ImcsH5K3vmSjvfUeL1E4Ylj94/WRlKJElywpl+qzzpKvTwYM3PHnCbORJeUIlDAZMpTgPwAzifNIkJI48Oefsi5Vp8+X++++UzVs2qhrmo2FML0htx6GhDCmf0CSX3/qIggz5abg2x/6dIqseFLnoam0Xiz0qP/xiuRzePVFBxkGR/EgjykPaA+re8/fvU/Vrivzz+/9RbnvNH8mO7dvknPPOl/vvvUc2blhv8RfMXyiv/qPXye2f+bS87U/fYW3KmjDOmb/U3tEu2Vk+R4j2wKeNkFYB05OB0pLQaUYwTnT6VPq3f/2oiflLlp6pInymqmFPyratW+UTn/j4caJ7KgBBzBb+2Mc+9jMABAEK5MWb18+zVHXKkeajxXLw4EQ5dmyWlFecI9PmXS6XXn6prPyjK+S2d1wkr3vTufKaCT+Wl5xxRD7y35PlNe+slf0HRb79o0L53k+KjJnJZurUGunscABKlSI4D3WG4/CjzuFDlG881dSw7WqOTJ86S0Fzoqx+9nGVgnYbcxOf0anUevb3ZcrsMzbJFa9+2ACI6QKsnm9SNYzJiZe8BOgRaW8ZlS99dKI0HZgkOXx+NUFRRtqLZRZ/8a6/lo/8+yflh3d83ySe667/A5v3w8BASXHJWP7UecWZZ9ouAahj5IHk9syqp/XFsN8ASWttaeMoO46BhZMFgKA0CJ1GFAAUgBH0xS99RXp6e2XBvIVSXT1BO/Gjsm3bFnnnX/z5CeeTwCykxeZgn/rUp8aYPAjmQDpCNUPFY4N21BZUGRiI+7OyRlRKgW1GpbdnRI4dHZH6w5kKakXS0FAlze2LJDt3hVx5zWVy3Y0vklv/6AKpnHmO7G1eLMvPKFJgHJGcvEljYBB1oxykH4ydWjbicJx6T6oPefvkSHlZqQHypg2rZe/enZrmoKbls7Ah7mHR7OBAppxz3UNy1jVbVR0ibQUVvc7olzap3qNxFYiQiL7xHzOkv4s5T0lVNcpEma+66mp59/97rwEOElyW3nzkyFFZtmy5FCq4HD16xO5hW1bKQjvPV/Vs7ZrVBjZk/q1vfF1+8P3v2v3Epf5eVs+Hc7biPZkorY6dRhQdMZUefPAheeC+h2T6jBmycuWF8qy+9deue0bOOecseetb32r3pBIdH4d0c+ONNxrzBDMFcUxnD+I8ruNHGYgTKhPpMdKUaqtIvc8XtbLUYlRKSjP0jT+sTOmSBulRJgc3t69E2pEXfmreyXSTUiFh5eVVUlVZJeeff7n09ffJww/dI9t3bDNjNHGDLI+sPrn4FT+VCVP7Zcd6PsusUpECDwtPXVxj2w2Rx+7Olk1PzNTyYKOy242i3ajzsuVnyM23vNIMyT+68w654oqr5YH771Fp8Zi8/g1vkhYFctSyf/rnf5F8VY0BmyuuvEpmzZot//j377E25Lv7jOCRppUv5RlEHQnj6x2f//zn7fxkoLQkdBpRdMQgpJW7775fJtROlDNWnKdSyBbZsXOLMnjhCQEoOjeOIWnsLjFETVhqRx9PXCMcP+JxD2kwsxiJCeM239dCgkJ6IjxAIisLqQZ7z6h0d41IU6MDEGmkggNgNB6AoCgfftD4sPz8QikrLZdZcxZqG5TI2rVPaRvtk9w8ryNE3OGhDCmtPiLXvvEnUjmhX/ZtE1n3tNgKeNaAmaCjSWbljMqdXymWTY/P0Xxol2S9IYADB2mrqqp6WD70z/8k9/zkLq3HkEk+W7dssqUYGMELVC3G4IyN53V//AaZPHmKPPjTB0w6w46E6kZ9SDO1rXFxDuDxEYGTidIgdJoS9oJPf/q/pKa6Rs4443xpbDosGzY8K03K3R/72EePY1Yo9ZxO/81vflPKysrMvoAEgiMcH2AJCSkVIFLTgCFSKYALHyBBbYP52BOa/ZYxsqYag4NIJzUM8MFFelAwYmo8jsNBxK+oqJLKqiqZN3eRrF/3tBzYv1f6B/pMLfK4IzI0kC0zlm2WF932mHHP/h3YhGTsu/HMhoaGVHL72icnSsPuqRqG6umzqSHyIr1oH8K3b90mn/7Ux20Oz5v+5K02D4m6YxRvULU3v8BtOCxMpS6kwSZqD9x/r4WTRrQpx6kSYYTzXB588MGTZoP7oLQ6dhoRj5oOySZX//RPH5T8vALbE0flGFn77BOqhq2xvYH4xhVxI37ci6NT8ybFxgMD8Y0sOjfHwfxxD36kkRqW6v8yFOngIKQvjOUxVwfQ4hrMh1qXml/ck3oeYeFDFWXVUlVTIxdfdKVKYUfl0cfvk127dklBvqensc3+c+5LHpNZy5qkvSVDjtUT6urXtrUiF14jqs6JHG1SCeh/Z8jIYL6pV0FRLvLFp81SyzB33nx51W2vsfqtWf2M3HHH9609b7rlFfpMpsqnPvnv1saMVNbUTLBvu4X6GmmOp0ifZ/Ttb39bVe6Vdn4yUVoSOt1IO+V/fPIz2rmzZd68RZKlTLxRJaDNWzbL3/3de8YACErt1ITBEGz/wHasmzZtMgAKyQP1ISQhfIABsIt7460fjuseJ8mI4/MLSj0mDnmgDiIhIS0EIMK8kQb34DjHpaYBpV4rKiyWMkWPhQuXSYbWZf2GZ+SgqqqsQCceaUtGr1z9uh/LjKVN0tGaIU11qvppkqz3gm54tQJZpcj2Ddny/dvny+hwwRgApeYfgBnpBmgj5d108yvGgHzdurUGsMTr6+0fOyYuUuLBgwcsDIq0uS98K7MS8TkHhNjI7GSkNAidRkSH/N8vfkVa29plxozZUlU90T5WuHfPTrnuJdfKeeedN9bRgziPMNwDDzyg97faSBd2ChZrEr28vMI6OeoZw8TYcDAmY6dwe4WraFwHpIJx8GEYruECmE5EXq6kJANxjGpJOVJBKMqbSpFX3M91jMVl5dVSM2GiTJ82R9aueVIZfJ+WsV+vI/1o3SYclevfdo+U1fRrIv4hw4lTfcSrokZkxlzsU6Py+D1F8ugP50lmyn7PqWDAMSADAQxxHGXtV72Ohae01atf+7oxwGLPpA4FXe4nXpQ/7g8iPtdpR9qCeJFvat4nG6VB6OdSsrOfCnTPPfcp4OyVmupqlYIWy8ZNa4zhJtZOlDe8/vWJWM6sQdHp6eD19Q0KWluU4Rw0ABM3KrfZUDI2nM7OLuvwBQWFUllZKRMmTJCJEyfaavyCgnwFjG5LK0CJYyiMtrQ5thfCuR5xSNPLlQSWKBs+0gFGbSSkCIM49vuOrxcgwHYbpaWVUlZaYnax3cwQ37vT6kJ5+nuzZdH5W+TyVz1u229QRJLt7xGbCa1NKIq9GjYqd3yxSjY+MUWPvT6UmTwCBMgbEIgyBDBAcY22bGlukf3799l8ocWLl9j9Tzz+uHzh87ePqV6km0pxjk9akSdEOxMW5ycjpUHo51BP/2FYInH2wqa6usPy2GNPKMOVysJFK2Xrto1y6MBeA44PfOD9iVg/S8E0AM4HP/gBBYVBcMI6+vHM4B19cLDfjKttKi0x2nX06DE9ZnEns6bzTEpC5WOuCoZt32bVmYYlB3zuGAeRB86ZKBWUkmpdKhEPiYgN+TGwI4Fxf1wLAiCOHTsq+fmoYaWyeMlKBbFuVUnXSv2hQxo5Q/KLeuWlb79Xll22U+8FffRGrW7rUbG1YCSHEXqwf1S++vHpcvTQBFWPku0SbcN5SCCpYIojnHj4FBMgzcvPk69/9SsKeJlywUUX2/3MXkf1insD4DiPNImHH/kSDiERcS95xKTRk41Se1GaxpF1X30rnwr0f1/5qpQUF8mMmXOlo6NN9u/bKXv5WuonPn6cbYHOHBSMS+dGyohP84xom3jHt9Pj7km0moY5IwIwSDYwmKtw7QmJyffcYR+gkpJSU+Vqaqpsm1S+yR6M68CD1ARTeXnIDoZyacrBifJEeSkPoMcHD5lQCRNHGVHdyH9Uu/60aTNkyqTpMqFmsqxd+7TZWZg4ecalu+Rlb39QujUuK+CjevV7RdpVAgJ8cB2tmfJ/H5+tkhEzypNAgINS6xCAEyARNh7AwgHD7UKE01b/9dlPmyMO9+CTBmnjc05+HOM4Jl7kTzqp5aG94lv3JxulQejnUEHeVH2QJ6ce/avQ448/YZIMCzIrq2pVClove/buln963z8eN3uWTpvKyPE2/cEPfmDzhhhmRnKJeEgkET+YC+I6DvLLMIyHQ3ikjd2lu7tHVag2AyeAiXISD4kJSYlNuVDrSkqKFbBQR5JziwA1AIoywGikCcNznWPAknPSBowAH6Q0rs2fu0jKyypMCtqyda3s27dbsop2yS3vultmr9wp29ZlyN6tIk/cJ9LZJrJnsyhAadlRy7SqbD7/ndtnq8SSa3mntlsQYThAIojrtBXliusQcYY1DODkuK7ukC2jIT71gSI++UGkg7O6ahj3RX4Rxv3hn0xLNVIpPUR/GtAHP/ghKeAbWQtXSENTvX0v/cILz5fbXvWqRIwk0R3osEgMAM4Pf/hD+dznPm8zhrW7jF2P2bm8tWGSYBSuwQQwhx7aOVJRXHPfPKUkWI0n75YuBZAeAMixrzjnuqtvGL4HB53hGKHz/MjDVRzOo8xhU5lUO1XmzJ0jZ591iQzpPY8+eq/s3rNFXvZnP5KDe1zaUR62L1/s3CBy7pWoNb4rYkHhqKx9vEjWPjhNpSFXf2B4ygiRT4BEKo2vZ2o8jkkH0Onq7LARy6AAkLg/jnHUi+ve1n4dcIMiTmrZ2Ov7ZKS0JHSKE0PYAAULH3PzCqWxqU4756i86tZbEzGSFMzK7GU6LhuTfetb37KvS7BXDf0cMZ9OjxqFeM86JrYXnTFDVZspbutxqcU3e1d2GGOI5DFM4yAF4R/vjrerADa9KoYgKVE2JBskKBgM6Yjyoca5xFRiE/zCzhSSEnFRd9iiY9qMmTJ16kwpKS2VDetXyb699bLsiodk82o3OGsxFZwUhLqUQRQPKAbAx54/936zWlY/MEUys1z6IY9gcspLPkFxHvWgXoBE1M/byOtJGEZ7lmRwTzwL0o77OSY/rkecULviGmHEj7JxHf9k+sTPeEqD0ClOzz67Vgr1DVtaXi0d7S021PvmN7/ZOm4qIVlAscgUhv/6178+jqmStgeG4EmCc08LhnB1LdQoAApgAKx8YiEMlZqvM18yjTgmXU+bMO5J2pgcDAEXhrQpL0s8ULUYGQtjdNiZysrKrTwwP3aiRYuWSqUy5IIFy2TTpmdVDdsnJZOfkva2Tq2rgw2294E+kRnzRC58sZZAwaftWJ58+9Nz5cCOCq2Hx4PBoWgj/ACNVOAIYAhQgAJIIMobx6ijASyp4aTBMT7EMdeRQCNtrpEfRBjXCSds/nz2Ljo5KQ1Cpzjt3LlLgaFQJaEyOXKsUVl6VBakdEjto8qgqDPYPPqkscH3Hv30pz9to1vBDDBGOF/HBbM5KB1PYbeAWWA+V4MKCxUIVfLAAUqAVV6eb70aaeB5fnZq5McBTKnx6LoOUJEG+QJCABOjXyz+xAYEoyJlLF68zCSmJUvPVgnxkOzatU06e/bLZTfvlIpqZegBke5OsXlAfP2C5RhDg6Oy5sEJcvf/TZe+XvJLAkAwfuQ93qWGEzfKD3Ec1+M8FTigABDiIDVBqeBGOfDjGIq8qHOUD59FqycrpUHoFCY6YkdHpy1xyM3NV+mmzT6Ox0hJ38B+aTh2p9Q1/a+6/5P9h78kOw98SnqG7pb7fvp52bFzk6bgTAMD0NGdSQIAgnGcmSCkKcAnDNZ0fj/nre82G865hzRRm1gsy1dCcSEtuT0nKSUFcybz83OOQ5oK5qTMER/imHlMs2fPkylTp8qc2Ys0MEM2bVwj+/c1yMU3P6zSTYZ0tjPcLjJT8Rnw6e0elaP1OfL9z82QXetL7LPL1In0AGKO4xyKMlAvjuM67Ub8IOIEOEDeRg46EOHcH/dEvAAZiOvhiIeUF2oeDqIckRYzytnx4GSltGH6FKPoeBD2k09/+jMybep0qZ00TzZuelAuvGxIJk3bpldLpTB3qfT0N0pn7w7Jy62Q0oK56rPfcYFKTZ2yfWu9bFzXLju3tSsTZCmQAQ4wRPJNTX7ORDCdAxEUx1z34+hm+DBuspwJL3EOI5F2gFhyeUdIVxDJRf6pjutxL+cOGCIXX3y5TJk8RVaeeaE8veoR2yAsv+ZuqZpyQLq7NEP9U7ywuJqSPH1vhdTt5sunXs5kWZPHEKDCOX5IJgEYhHu53XgccZNldQpgwk8l4kS6469FGQCbGBSINEkLoizQ0qVLbcHxyUppEDrFKGwKEBMU//sL/ydLl0+URcubpKh0reRmzdWOO1OaWp+SnU33Sd9gh75FM2R3fb+qHso8GaNSoyrTtOqJMqt2uUyomiYjQ/myd2ePrHqqTbZs7JG+HlWx8jBQJ9/k3u+TzOVglMpw+HaFfymMHMxt3lg4HpMEXdrhGIdU5TOo3QE0uGC8JAD5PXxTPl8WLVpmQHzeeZfInn07ZNOGNXKofr1MmPeg5OYDFD7ylZs/KtvX58vGJ6q1GXJtiD/2AIKhSTdABlAIYKDMERZ+sn5OnFP+CI92Ii7pRloAigNnKkgfr7bFtQAg7h+fdqTHVAYGF8455xw7PxkpDUKnGAWD8lj37d8hzd3/KZMmN0t2VrnkZi6ThvZHZMP+h6S5q1uycjKlWMEkg88VNzDUrvcrQ/YPAGbKzEMiZYVZMmNCtSycMVumT54vRflVUnewX559plnWr+6U5qMwkr5xMxwE6E3epXDBMB4WTOLEscexs7FLLgkl6fhzV8X8mGx8JjXO5wZxDPgALADY9OkzZf68BQpEZyhz58qq1Y/Kzu3bpaB8s2Tk7peCkl7JKRiR1qO58uxDVdLTmaftYrlamQEd8qHsuOcCGIAgwqOuOG+L5P0BGKQzHoBS04i4cS3SIQwiHBDipcO1yBMAS30REb558+axdE5GSoPQKUdsaTEsnT07paH5s1JQ2CW52VPkWNtO2XToETl4tE3yFHwyldH4fmBOrsbvz5SWllxp6xoCRmRI0ceBKEPa20Xau7TzD45KVXGmLJhVLhcsXyDLFyyWosIyOXSwRdasVkBa0yMH9pA/kgNdKslMqcT5uKAEjQ8/UbxI0zwlZ2ynYFK3QQFKSEErV5wl1TUTFIRWypNPPmjG6IGBHq28Viprj+QWNcjOzWVSfyBXGdUnECqLW3rsNMDiURgaoA1piDyJRzh5RXiwEgxPnACMiB9lTU2DuJEGYXEc8SDipeYNYezHCB/5Yufj3tQ40Lve9S5505velDg7OSkNQqcQjY5qJ8zokM07PyGDQ3tl8qQZ0tvTL0c7HpPtDVulo3dEBvr07ZqtUk6WSgsDmXJwe6WMtNbKzKmTpGpSoxSW9cvho83S1DYonQN96vPZmAzp7xYZ6vW1UrxUa6oz5LLzauQlL5olEyuna0fKkoaGLvna/7XLxmdhQn8TuyEZpnDG8HM7svMUfjFKjRtEUPTS4+PHCRfjGN8lg9mz50vtxAmy8syLbK3czh1bbE1ZYSELabukoXG/tBxjz2uVJgTpKckKzhaoPA5A5Iv6F6pSUCoIQWEQJhzimOv4qeDAMXHwIzw1DHCKNKHIA8c1zmN2eeQR1yDCmLKwcSNfCDl5Pvl8IkqD0ClEGzc/KI89cb8sXp6lzFAsHd0bVBI6ImUlxZKdOyRHW4/I7sOHpaCgSkZ6cuWnPxqV7RtHZOGCJfomLdCemyWFJX0yeeYRqZh0QJo6GmV33ZD0qkTU2jkoPR0KcqqywRts3j7Yp50/T+TWW3LlT172TyoxbZTS4lFZs65VPvmRdunvYU8dZ67UEa3Uc/1ThiGO14Ew/e8nKRTxgiL+c1FBYZEsWbhEZsycr9Jevqxb96Ts379fyz5o6+CYWwSRTozmuRoHWACWLplQThib66k+YEF5qE8wPvGx0XDOccSH8ENyIjwAhvMALka4AkzCh/CJg088G93s60uUzxsCn2uRPudnn322fPnLX7brJzOlQegUoCNHGuTOH33DGH7hgtmSl58lff36Vs7r0fc7C5742OABGRg6JF2dGVJbWy7ZWY0KFp2yd8cEOVZfoqkwe5eO7CqN3iT5BQNSWt0kUrhbGtuaZM++AekeVGkgH0TQeKqyKd/KsWODcv/X3ivFhU2+5YWmc7ipTv7x3S3S0Vpo58EYJwYjZyLIfT8eT1xK7a2JW4winDCYdf68hTJxYq0sW36+rF3/tOzeuVUOHTpouybCwA4ibsh2goFRZUgDAAJsQoLxMlusREaAhN+flI7iGnUFUAgP4CA+aRAe4OT1d/CAOCY+cSlf+MSHIh3iRLpQanoQ11DVWHKzbNkyCzuZKQ1CL2BiCP6++++WvXu32SZlNRPy9C2pYnp/sQwNaucWFe0zeyUzp10BqUsys/g2Vas0t+5UVaRO8nPz5MwzWaRbIOvWDMrqxzOkpytHcjUNukV09uEhhaj8HimtUZApOiwNKlE1djNbWaTvaIYUZOTInd/6B2WwncL2GFmZOdLWUS+H6g/L379LmUivu0QB+DgzOgh5WDAjFAzn5GGJS1om9+McOlHvJY8VZ6yUqdNmSUlJhaxZ84Rs3rxB26vFRotgUDdkO+hAXl+Ax8vlYQE2dmZloz0AF7/umQdYRB0gruECIKCQhCDC4r44Jm2I4wCrVCJ9JCJANLUcUOq9pEe89evXW9jJTmkQegESOxp+9rOfVZ2/VWbPniGVlTWSp1JLXl6f9HTnq3RSpB1RAWSUkRMmCKpTPzOrWzJyWiUzu1WBple6uo/Ils310nBIJaiF0+X8i2tUUhqQjWuGZd+uTOns1I6eg8rgK9P7e/ulf2BQyioGpKi8TUaL6+RgXbf87V+slDPmL5L8vMkqCVVqXi3S3LFOKioz5Q23HpVmBSqYA+b25R4BPqkgFJKSM1swdPhOHEd3jXA/T+3FrF+bNWuuLFl8ppZvv9ZxnezYgUHa9zrCZz0abQSRB2zgrOB5BwBEWbjE9QgPtuEcF+ACRZnxAYcAmwAIAAbDcqhuEZc4IVWFauZ5e76RTwAO4SfKi3s//OEPy0033WTXTnZKg9ALjP7t3/5NHnvsMbnqqqts10I6HxuJFZYcNYmlu7PKOqPNp9HOOKQ6E3aQoeF+GbE5NhrG21c6FZCOSGZeq4LXkBw90i27t/XI6FCZXP3ixXLFNZNUahiQH36nWXbtGJFJtVWqnuWpVJOhktd+OXjwkDzx+Dr56w/kydvfdLOUl5yvIFeoLDyokladFJQcVKmoR/7+3Qdk9ZN9ylzJNVU4ByBcqqoGQ8W5MxYU4YnTMTq+5wIifjR3DgbpWlm85GxVxZ6StWueUSnIPyGEFMSaMwCArh+MTJsl8/fRKU7jGCKuAwPzeZJqVZQ/0uA8QCTuSabvdiDiQJF/pEO8uBbEddILW1CkR7wAv8gXB8CtWrXqOEnpZKY0CL1AiFGOt73tbbYGaMWKFdbp2Ienp6dXsnI6bJvRtuZCPfdtV1msOTyc3ELVl0zgu5qFMcfep6Mq4ud2S15Jm5RUsMRjUI409cqRw5kqTcyTl1y/TKZMz5fGQ7WyeT3fwmqUY8daFQifluVnt8nf/+MtUl3OuiRlhowR6etVSWO4UUForwJWr3zlS3Xy5c81q3rgyx2CUZyZneFPLBXBWO7rUeLcmXg8je/BixctVYCulZmzFsrqZx+VZ1Y9ZWvHAB62/gCMaBe6/s92/wChAAdUHAcZjt33e1LVK+pEeIBDxOGYvPCDuBYAFXXiGBfx4jzyiyH5uBbxIq+Iy4gY+4AvXLjQrr8QKA1CLwD6m7/5G1mzZo3cfPMtKl3kWUejsxeXFEtJSb7s3f+UHG1URpEc6VZmo7Omjvj4E9ZOqj/tqdpx462JmpRtHTwvt0AKiwqkcsKITJ3RL7VTFDAycqS3R/2RWqmqzlGQapZN63rksQeb5fKri+XiS5ZJQd4sTXvA0h9RNXB4pFu588d63qcckiW3f2qHfPurzZoH688cfDx/XwAbDO7lSR7jJx3n1AFyQBpP1JFw4i5bcobUTpoqJaUVsuqZR2XjhnWJNhkyKai/n6+B+G6Mfi8N5OlyP8dQgGMcu83Iy5bKNqnnXA8KiQcHEAFa5BmSzInSiDpzPXziQ1yPNKPsHEc6qJqo6ddff72dv1AoDUInMW3btk3e+MY32gjHnDlz9A3eo5152Bak9vezXqhX8gpGbbi54XCPSUAwC08Uwytx+XBfZoL5cTACRktEe9Jh/x1b3c6HDIuLNZxFpHySOVvyC/uloKhXCgoHJCOzx2ZQV1SilmVKQW6Vwk68tYe1I1XJ8OgRGc76kTKPMpiB0pDccMUj0t/nUg95RzlwwaAwuq/M9+Ng/qTv+WgSCf9nUYg6E07dlixZJjOmz7PPOD/77JOyY8dWkxg1ltmDXEo8MQi570AIuc8FAMjBg7JzD464UZ7UMHzihRQUcQJccKlAAgXAQJFGxE2VpogX4REPKe8rX/nKSb1a/rkoDUInKf3Lv/yLDbFeeuml9hbv6uxUlatCmYyZsWzO1adMP2wMPjSoTKwM268MxtcuACO+bMEWqewLFKDDlh5sAFZcXCJlZaW25w5AxLUACDo6zA/jGfOwSj1zVAFpVKom7pCjbR+SOVP+TkZG59mq92E23xmZLEMZW1VvWaX3KVJlDGl5RuWzn94gX/r8IU3f1TAHmgAhzj1PGCl8zz/pPMyvAQTuQ+Enifj5BUWydPESmTN3iTQ21cu6tatk5043StPTUcdoH5gaEAhGD5908XFIPrRdUDLvJHEf+TobuToW97sURTqobIBwcgQsiHuhYMPwobgW5cR5uVzli/KwLcodd9whU6dOtfMXGqVB6CQjvsP+6le/2jbiYpSHPXFgUIzQUFY264KGZWSYjdFhEO3s/LRTZmu8HFV72J2vsqJcWlvbVXrqloqKyrFvggXouHrEEgsHh+jQSQZKMhz3rFu3Xo52PCBXXrdeSgpWSmnBG1Vdy5Tc7Gkymr1GRjJ3aEyWfTCLd1SONLXJy6+5TxnHwcSBx0HuuY6DsUIqCvAJ352XMUnJY8L5hjyfylmwYLkcPnwwIQltV8ZloScSQ2wJ6ws/x5Pn5+ABZ7g05mVIjR9xfKhfgXh0yJ6B4XeCRjnWf15e6oOh2FXgGJmDSAtQJF6obBxHfnHd83SKa9OnT7eX1cm6f/QvQ8lapen3Tt/97nflhhtusK1S6YTM8GUzMD75Ozo6aMPqOTnDMjSANFRkUhFvQWxDsb0pwDVBXaWqTRMm1si8efNl1uzZMnfuXNuG1bZATWwqlrqxGB3cnTNNvHUZjfniF78o69evk+6WhXKsaYH0Dm5UJm5X0Jsko7mPymjmPiu/ygHKY5kKjiPyt3/xhPoubaA+IA1w7LOSj3eojXEdhz0rHOdu13L7luVz3HszjvFdEtGSS25OrqmhfAVVa6P1YhZ5ju1fRL1h9lSiriRB0pG8hendUIBEOP+oY5eMjvQp8LiKZt+st9h+DyDtAM/ZsMbtV/TANtWrjukTDjajCo7xDDxPJ14WEHXiOtdoSwgQPf/88+Xee+99QQMQlJaExlEw3++a/vzP/1y2b98utbW19sUFGGbqlKmSnZMtefkD6rQbD+XI8GCBSkN8S4rvSOVaR2WD9EJVv/JV3UINg8HYXRBA4a1bWFQspQpUEB0ddQQjJsfYSjBMV1VVamcHCDB+uhH1yaeekKefesaADUkK21Ht5Cw5+5IfSU352yUzu1/yCjo0VQzTqoYJo0/D8r9fWCuf+fcNKpWFGpaUevBJO/V8/HEyDKY8/tgdAOHvz9RHxXPLzS2Q5ctXyLnnXCJ79uyUVaselU2bN1jdeLbkA9MCKkeONJ0QcDgOF2GUASKdwaFeAxwIoBlVyc/W7CrZfXptVIHDr/m9hAM6Xs9Eupo5AMwnPEZG/Fl5OX1EDqktiPsg6oB6/rrXvU7+8R//0cJe6JSWhMaRd7zfHaF+vfzlLze1CybnM8AwPRJMWXm+Mv2ITJykQJNTI0WFk6RmQo1MnjRRpk2bJjOmzzCpafr0aTJp8iRT2QAmOinAwscGC1SVAqCCACfepnyAcLZKSLxROzs7rBzswMdESNZW/cd//Ifcf98DCiTO9BAMMDo0WeoOTZTO7i0+EmYARAQM5aPSfGxYvvGV7QhEylBJyQeffMMRFo50k8fJ8KQkxHW3iZCHU/hOgBL7TFMHL48WIBMJCDCxKPZsSY8helRM4h3/vCNNwojrLyQcktTAQJ+6HqxkFpU8tVQyykfpiQcwJfLwcwUWdZQBIOLFoqH2yWibLqBASJ1UvlGpEqkIAHIplLoHeIUjnK+gvPe97zUA8vZ44VMahMbR7+rB0lGfeOIJ+54XX0LgzZyjEsKCBYtk9qzZMnV6lixckiETVaUqzJsrtZMUcBRspivwTJ063b5sUY2EUl5hnwxGCmIuTF8fRmv/6iaG6WKVgmAWpB+YDymA82PHmuXAgQNSXFxkoMB3uXbv3i0PP/yQLXpsbj5m0payj7UJahnq3NZtm+V/vnSvqnUlMjLaozWhC/VqnAypOzgk9Q3tGrdHrwXwpPowtbcxLlSwABuXwo4HoqTjHk8DBDDPfH9e2GYAU/DBYEX/ZbNfiR70a90h0mF/a8Ca45AuiM85zwApMMoZ0g/nHZ1t6sdHDC0Hk3YAo6zshKSjZSQgS9vXRiVxGp9noVctfYCHvIZVAhoa0jy17XGEDw0xDwiXSD9Rt1QA+sIXviBveMMbEmX0eC90SqtjvweiM/3kJz+xjwoCFHRKbBWTJk1RQBGZNLVPCvNzpLe7Wjtmmdk3sgEWs3FgG6BjJt+SMCASDuRM4t+wYpidx8s1JCOetDOaT16E4Qf1XhiGzzY/9dRT9gllbCZ8KcM//ZNp5xdeeLE8+CD78RyQi67bLv/6gfdIa9uIlJaR67A0NvRqoSoUyFbLZz+5WTau7Rh7k1Om8N3BoDAnZU01TFOfUM1c+vBwj899kQYUTOj+qBw8eFDZN8M2tF+67CzZtm2DrFu32u4HeDD2UyckRcKQ/gBn2r+8rNymQQAagxq2ecsWKwvtNzjYq2XVunhuCrAKAAha+rNjnoeVwIGLWeXZOVr2xLfPyAOQ5jiYbXBg0Mo9BibquBfJSUM0ho/K8bx4qeCzRevKlSuT95wilAah3yHR2ZFGvve979m0er7PBXNhb6msrJbK6gGpqmbUpli6Osq1K+bpdQcafnRU73v6yPQPw2t3N0Py3qFhTnykHR4rzIYEw9wfAx7etuqHpEEc5vJs37FNGRjj8qh9m6ysuFz0qhw6eMgYgy0h7rnnbrMfjY5myZvetUdedct7pL29S1XGPGXmHhkazJXOnrWSnTFXDu7Lkz9/2+c1OWw/PuLj5XNbkAOMf7VjPBBRvwAfrw9xCA/wcudA5O1B2jAp6lJMUUDdQcJEesNHVUu1AVF3QAgf9Xfq1GlWTspDOEDS2NgkLa3HDMzJg/ah3VJBkPu93Imy6I/nYvYgbedBlXg4Hlapj2eA6qZ4ZPG5jztUhLKw3KwclyD1R1pZWYVWD15Ud955p6nQka+X59SgNAj9jgjwgZhQhv2HeTqoGBNqJkpxSbaUVytY5LL2q1AlIP/8r1s76dZ0/yRxjcfW0dFufnRIjuMc6YcPA8K4AA92CIbOYSISw16BSsbCzvaOFmUI7BikLVqOPGluYQfGQpkwsVaeUcC0i/zPGJKPfCZfli15ufSq6tfXmy8tzT2SV7RX/V6tV7VUl75cXvmKt8mh/b1jDOrgEUASIINLncAY12CyiB+Ahe/3+b0OBIRRIZuYqXEAEqQe5kQxDQHjLlIeEzp98apvh4oqCGDNnDnbbHFIG/WH62TPnj2aGl+X9Xg5JtF4w4yq5AjAeFtoI+r1TFRW6oejPuozfjWi5eGZoaIBQL29Kt0WFqvfY2oc7c+gQ3Y2nxrSuCMsn0nMqE7UEZoxc55897vfsfpEO0IcnyqUBqFxFEz8fBLGUjo5Q/DBRLR6VXW5dq5+KSzuU0kiSzrasM+4CA/h8V6M0nAP99KRWboBI4SthbcsRCdGAmIiYkg7/oj1WDs6b1nCd+/aJceUMZGEsEUoGytjKFNp5uw+WFbOlyaypO5QneRkFyioYYTOkvyCbvn695j0eJMyreY7lCNt3WtUVczRMmRKcWmWzJr0R3L7526Xj3/4UQWC5ERFBxYHkPF+uDjnGQQopQLXeEc8HPV3CQvVa+KYlImEBAihhiHJsWzDpwQMyZQp04y5OeYTybQbkM9nmLu6+BjioM29It1hbbMAR3sQ2mLkpQEGGpSBc8pK+pQHVQ0pFdWYVf2lqrsePdKibZQpM+dmS0GRSrCSLbu2DUj9oWGV1Pbas4Xy8nNVDc+RCy+6XP77v/8nUT/PBwr/VKA0CI0jmuP5esCkxduXt/PDDz+s5yN6rlJDXp4UFdMJu7XTjkhPV7709uTSn+nb1nnHSA+HUZ+0E3I/HyREqjLRXuMF0MA4A/0D2uF9ZjThkF1PxCFVPgq4f/8BDWdomDc4cWDKfukf7JGGhnqZMX2WxjtizDtp8hRlnMOaJ0PORXLO5fvkgx94qTQfXShHjrVISeUhGejL0rc83w3LptJSUnChHGnMlBdf8WfKZOzdnAQNB5ik7+pY0k+qbMn47idBLDUcB1wj5cWzQ72C4R0QAKF2M1qjmjL6RxjgjQrW2dlutiSeEWWnvVChWIw7qm1smENbkrem7a3IUL+WM9FPvBwOXjbqxQp7jc9zmjBxiklbSK2MyC05a0guvf6ItBxVdVnxprRiRKpqRI40ZMudXy+UhoN8XrtQOvXFdeDgHgPGzZt36jMtsHyo36kEQFAahMZRdOTng8I2wSgY6cIMVVUq+ufq27GwzySTzvYCW3ahfAQPWDwcIAOzmNM0+rQzYtPgPADGO6QzKOHYlgjjuo04kYY60qIsfJceGxKZEY98XHpQ6UeBpq31iMydN1/27t1lzMbOhKTf2npMJa8WmTm7X97w9iyZPvkt0tp+WHLz67UuxVJcWGqfSs42lSlDJbp8mVH7RrnhhpfIru09BhioSqkgkpRwHFBcLXOgiWO/ngSb8c6BzCUQr49P/mNPZYzQIQmxdAXJkbojlQISxGWAgDYwUg8jvd6ubeUjjC49OjAhFWpke0FkUXZVo+yTRBofYzbSEG0+xJo0VX0ZkWOPayaNUqYYHGBy6NEjbQouMWN7RGqnZclZF3XIivNH5PZ/nmoTVGmDdWuf0fQGVRL6krzoRVdaMUnrVKM0CP2WCLsPBkVGnHgj0gknTCzXjtgr2TkDKrXkaFi+dlj6NqAB6PiiU3wYBZ/Hw9sbqYRODtERcby96chIVgzF+/Cv3s+9ygyRBrYP3sTcQ3owOlzHOfc3NTWZlDBtxgTZuXOLFGq5q6uqrVxcB5Ays3fIG95aILOnv1aaju1UEG2T3LxSqSir1nIN6DFl8a5EfnOnvks+/ZkPykc++KC+xZHyHCwcVJLHATypkpCDEuce149PDECpQORMPTq2TEWDtf5DWrd+lSCP2DOgbN6uDjZWPz0xyVLLX6B171TAxWZD3tQJn58RoEMZSDxxznOgDP19bkcyAJo1T9VtFXESRPuSB+DIpFTKhZRDfFxRUZmWvFels1lSpBITIEgf2rd3h5x55tnyrW9/z+KRz6lGaRAaR8/Hg6azHzp0yDoeoj4gwshGcUmndjRVyTpz9S2MHcMlHaSlACCTXgATA4BRs88AYsEsUTY6PvHije8LMwdleIT0EiNhmiZve8Ar7sPjicO82D0w2DKaVlJSKHv2bpOy8mJjYl9lrgyY1S/llQPy2j8pkKrSi+VoyzaVAjoV9Mqlunqq5uMbrm/eeETmL6yU/AKVIFQ1yhu9XHbtapVXvPzdKiExyhdAgg1FgQMm1/syE1KPX3NQSkpCcc94EIp4Hk7+DqwO0hiaASGItsUW5CDUrW3ZY+DswM98Hda7Qfpf/wBUwxsaSX0DH9K3IOxCmqfmzbOgLtiMiIoURXux8+TMGXOkvLxiDJwgAIh+gZS2adMmey6p5Sc9VC5G88JQzjPfsOFZewFt3brbwiO9U4l4cmkaR3SIVPerEGoPE/8ADkACVaCiokSZs1M6u/ql4TCjUj0a3mGqAa6ru9sYpVdBq7ev196kdNg9e3abQZVjf4trGursWAEkVyWgdr0fO1Fzc4tLTK3tZk/weN3GGOM7LgwMU3JfZSXMIrJv/x5lLpGS4hK9x1W4rJw+KS3vkVfcliMVxS+WY63blNkYss5XAJqu8fqlp3tQHrh3j0yYUChdHb7pFkPzPUOrZcasLJkyhblOzvTRnj6RUY+VtQMMLFyZjvJyHsfmxq5FGi7xcI1zJ4792ZEfjmeBFNTf32vHYa9xgCUtTSfRNLQRqo+1FelE+nZVy2Q2NJcgkZjstlH+Y7R2KQpAm1A9UV84UwxgLIqWhzQBJPKnXQEYwIc4HOMAGOx5ENcoP/fU1rIHuIL85k0/8xxPFTptQcg788+6E9FzhZ+I/LMyPpeETsSbta1jj+zbVyctxzBW9iljADi+1SjG5H4FH/a+6dO3NNIMthtmLzO3BQfAIJpjU+Kc8jARruVYs3S0txsoYQAH+HAwCv016ZAUUF2YTzNsyzIAwWnTp0pr2zHb8iJX+//kKZO1RzA5b0BVxh4pLu2S17yhRFWzC+Vw49NavnZVJwtkyuT5mkOv7FVJZ8PaRrnokmnGrG1tfQlGVaDL7pO8gj75/JffqgBVmzC2AyhJMHIwgRxkNCQBDhjKXUU1ozl+4h6/ngAIvZ/zcKTDNQcfBXRrjx4bDKCtHQTcKO1Ah1He24r7zE/8SE9PzeZDPtGGtlIe25cCOSpkpKfJSF5+karckyweQBJE2uFzjbTpG760JncMlPDpN14XJwz+Reruu+8ezccHI041Oi1B6Nd5kL/MPdhWIOLSkXibVVblK0MMyKGDqGgHDUy4zozZPmWSnr4eE8171WE83b59m+zdu9fSYiHrUY3PEgoYakDBgYl3TPnHtoHkxJs+tqYg3SlTpmgHZ7gcpoZgJVXftHO3t3f6LGGNP3v2TDmwf5em0y6lZYX6xq1RBvG3eXZujxSWdsur/7hUSouXy5HmjZpejwHU7FlLlOE0b5WA6us65LyLppg9aMPaJqmdUqqVJ0dUlXzJzZ4kC+Yvl1e/7jxNF4AAEL3LRXOmlhFpIghwoA3ZjhYQYISKc2/bAKGkg/AALaQdQAcgcnD2PaVRTyMNB8BkfoAJpYj0rEQKGKTp38RXtUnjUw5TIwEjRaihRHoMHvCZaYhnhWrVpM8vKEAMkAEkQwLyl5XbwNgVgbbwF4kT6UyeMkOefXZ1IuTUo9PSJvSbVJmONJ5Ij7cU0gud0xlgwCSJ7dv3KtJXGkNgC8AGw3YajKgUFhQak6CS8TkafOKF6uAieY69Ldmqg7k/hEEwkxfFP7jHkgOWWuzbt9ckI0AoygqzhPEZVWzSpImyZ+92G4qeOLFC1YCchCF7UPLyeiWvsFfe+NYqfQsvlvoj27WT8ObOkMWLVigD9ps9BzDhyxw9PcOySaWhpStqtHz5UlSSp+2RKfl51ZKTcabeW6ZaS4u86Y//RZ54dI8xnjOdb6UB8+GcqZ2xSZuyx8zj5PUkw3I/YVSxqIg5QTAv9i/fdZBpCoAOdcYB9NTP7UE8f+8D3A+gOQh5uKWRKAfnemR5qWf5ZCdsVgP6LIYHXUrjpVI7iXlHBWaPIn53b4fWP9vsdgAL/YJh+h07dtgzRRqCiMuattxcJiR2a7mz7WVDHOx1SHJbtqyTVavWWpiV5RSi01IS+k3oRACGdMOaKzp/AFJxyag8/NBjqmrxyWGfG3TRRRfJxRdfbCoVkwV37dypwLRRdu7cYSoS6SANASLcY6vgC/IVKCaaWB4GVd72ziwjUpCfJ9dee62BEDYeJCOYCviBiej4GMlR/0pKiqS6psIACCaaMb3WDMkwK1/syM3XchZ0yZvfVi4FhbOlrnGL5jKoQDAoixcu1Xt6Vc1ScFOJSFlXyspzZc2qejnr/FoZ6BtSUOqTIw2qsuUUGaOMDKGmMCGvSj7yyZdpmLcfQBpgSj0I8/LiXGIwO5C2I22JGy/50Ab4MDjlB8w93oiBDYDk+0nj2MPH0+Eez5OykD9bZvioVsQxo7n+KI+RFS7hWaBLYkMGQK7a5eQUSkkpi4MzzB5HesVF+pLpYeGrLwAGQHiugA+ONrJ4xcyxypdlZw5KR2frGDhxDcAlS1RyXlKnIp2WIOQd6dcnOkcQHY63Hx0k3lB00E2bn5F16/bJk088ZQzldgpfxX7NNdfIlVdeaZ0d5iE97ucYpiF5gKeYoXKVbuiIMC1DynR41oLV1k4yUHv5TTfb2xVJinkwvNFJgIlzbW3NNroGk/JN9pzcLDlcv1/Bo1Smz5jMBGi7NqBMCwDl5nXJW/6sWo9nKACxHceAvskVgBYvUSZjFAzDLSvJWfQ6pJIK+Wh2ionVE0u1DgNSU1ulYfnKptoOKhHZxdEhBbVsufjyWTZ9gPq52uSGWoAVSYy3fzwb/lPXEXOASzhXc6kzs6IBbNKpqam2u7jGOe3NhvZuiA4AcpWO5xPkYKjnFIpMNX9+7BFEPJc4/eXCjz/sQqRnIKlARBtedtV0KSxpM4knyjAylCdv/Et9tj27TJqhf1CuACDSpu8g7cqovnDKWlRtZdcDl24BT1x9fZ09+w52CTgFKeuflBLHafoVic6CekXHi85K52Qu0PoNq+VoU4+8/OU3yUMPPSRbt27RztRgoEI8HHsCMSRLGtwPEwIuMBTAU1pWKjNmzDRAYu+fM85YLuede66cfc45ej7LRlSw7wBgLLZEinKmYp+iBn3rarm0PHPmzpbOjjZ9K7fKxNoJUllRqgDB/Jle7ewDKg31qOuSP31nrco31dJw7ICqHBi/h2XZosUKIHBeAnSUUbXo+vpS6UWD6w93KyNlS9WEIlVHUCEYRlYmHZio14usnnqHlrNNVcWDsmZ1vYIUDKg3KwGazKeaO3e+AjrSDJKFMrAyPQBkzK9uTEVT5qU9CEO6QI0B2JEmNcjK5ssy3LBNeyR90vF8IeJyDWShlJDlpT6TDyM9yg8xGMBzAYwMTPVHOYsKJ8r1f5gvP/l+u4YAutyXISVlJWacnzFnSLasZf6Sr+K3tCz9UQXSEqt/QfGINDa0qlRQmaiDr57niyf79++RAX05/cENL7VZ3t6mpw6dturY8/EgeVtBSEPRqYZVBdm+a7Vs3HBILr/8RfapHt5+l156malFbFpGB0PKYfuI2bPnyC23vEJuvvlmBYs5MlWBaf78BaZesa0rG9MDVhNrJ0pFZaVtUmaSQ4LRYAZAiDLAtDAmqiF5YkRdsHCeNB9rkuzcEU1/llSWl8BCeq+PFOUXdimjdMuf/cUk6RsslaaWOq0LbDekADRHSooHlBGY08L2pqhi6hSqzEirv9lzyjUvFo9iv3HD7GCfgpym5V9/RdVRwBto0/Rb9GqmzRPCtkKbzZ+/0ByMaFKZvvGRXqiLE1KIMyVLMdjMnbrR9tXVNaambN261V4EDjYuMRHfgSephtFu7sex4oW2USKbZJ8gPAFAlJEAuwaAqTc2Wqe3Dg4Myc2vrZKffBfJRaVaBVekF+5jNHLd4xMVgMoVwD19yoJP+d0OpG02miELV/RK4yG3l0UZBwdGZcHKw5qOT/ZsVjX+VKTTFoSeD4LhUaHo9BAdp6W1Xu668zG58IJLTNIAEOhoq1c/I9MVTHL0mA5VogyFOobapF1b8vRtPlOlnioFGuwMzPlhljNzjpBq4IqCfF8/5GqCMxf5E5cvbRw9dsRG1GC+3LwcmTt/tqpj9SqhVOrxLAWwHBlWQAB8zEaR3yI5ed3yjndNl9bOIjna1shOo5pHvyxfPEXKygaVeXqVCQZUAhqU7EzUMa8rjAlDTppWJPMWVZuxNkOZrrcrVwYUhJAIDOhUnesbrJemY09qff3bXzAgS0LOOGOFrfNCugBIsXvBwLQPRmh2AaC+nNO2qJuALV8LQY3BntbYWG/tkJfru0eSfgAPIO0SkfsQbRcARNyYMsBlAIlw0yLtwG6x5wSNtT2X9Drzg6qrp6nEmiUH9rmEQ924lfwApOycERno9QmchFEXfFQy+gW2Qhb+drYzYuZb8NIeuJGMZll8dpuFUQZA+lSkF6w6tubZ1fLwIw/Jl77033LPPXcZE7S0tsgP7/i+7Nq1y94oSBK/bWI4HbEZjqQDfu5z/ylnrFikTDUkzz67Rs4880wbNWPHxEWLF8pdd/3EOjLMh/oFmPR099h8H97iZiTV6wAYHZSOSoeMt2uZSk+8iZnQCNgcaz5mZdi/f58ZPengqHwTVKVr72iV+Qtmm3qnLKcSRI+lywcSM7IaNaxV3vlXi6S5PVs6eo5qPtohMgbkzKUqdZUhDmFUdubVrPVcmVHf2qqoaThqCWCRrZJNjjJJlrS3FGo2lRrmTGuU0St1Td+TpqNt8tD9R6X1SL7MmjXLng0SDeUFWGg7pESYk3oTznXqTRjMC+AePlxn9WxoaFTmBRQzzUbG8+YeXICOq3YBSAE+LmWQHkxt6pmdU1Z1Gs/Lj+PYJTfUM54DxHPingGVgm5703RZ/ViWHK6rt3vI177Zpi8VgNIpW7q7ekz1CumHOuLMPpQ9YAtX8/N9xIy2oA8z6HDOJcPy2H3D+ty65frrX2pSMmU/legFIwnRGbdt2ypf+coX5awzl8p1110pf/NX75TvfOdb8r3vfUdue/Ur5CUvuVI+9KH3y1+96x1yycXny4L5M+Vtb3uzPP3Uk4lUjqff9GHSuQETJhe2tBzTMg7JVdcslcsuv0wln9V2DTWFeBUV5TaMS5YzlQkP1zfIN77xdRsVy9POFjvvIeYj55tdRZmIoegAIpjw4MED0nSkyaQCtmfdsnmzzT+CMQGlmTNnqJRVpBLMsKxYsUQqK8uNQYc0LTp3j4KQZBzSJ98lf/E3y6S5Y1Tau5uUyTRfAGhZuVRX6OUMBT2297BviKFCIAHhKBvwg3PbiWYrLUdUTRxWZ6oeKpiC3vBh2V//bdl3oEE6lQl3bOpRaafAGJWy8kyRgLCT0IbUE+KYdkGqC8ZHasEuQhsxI5zv6oe0BLhQN1fn3NgNULhURHnCKO1ABLiQ/xgoEUK7axtRKX8EiEYebvdoxvQXu0fT4Tnl51VKWXmO7Nnlm6VxHRBJrZ+RPlt/EYiBE0P4xAuQ6u7GWO0fbqTsYTdSZFdJWfNRcCLNvET7nGp00oMQb/g/+9O3yNy5U+XSS86T9/y/v7KRIGwIDGHz4HO0o/IZm1J90+TrW5GHW1JabEbbe+7+sbzsxutk0aI58olPfCyR6vNDdAw6qdspBqWtvVEuuHC2tLV0qwS0Utg0bPXqZ2Xp0qXWCZGIUKn2qM/30efMmWtqCTOm2dMG0NEDSze/IF99ZSZlLjomTBASAp0UJgWQYFhGiOj0ixYtMqabOnWCLFu2SKWmEts4a2CQr47yYcQ2hZC9thzjz9+1UJo7VX3sUEbPgMkG5JzlBVJb5RKQKOgAPFlZyl0KQgZAjHTF11U1hHk8XZoG38A3ychUPZVuNG5HzxrZvf9e2bKlTiWyXtm4vkuONrlkAvBgjGdKAkADYyIloLpSLyQgJBDiUicAmS1XbXM2rb/PWiY/pBJfcxfAE2oq7YHjGPBx3++nnblGAgY+CjwAKsBiLyYNMsDiIesVD3N1yqQgvUJ5Lr6iRjY8o6pUZ6uVFxAJ6RUbFS8G7uU+HHGCqDPnpJeTzaxpH763XR0T8bQIVi7+s59RSSl2Ni/VqUQnNQh94Qu3y/nnr5Qf/egOfVA59n2tHAUeugf9gjdyjr7lOWGrBZsAZ3aWLPW8anSCUib5KSN+4hMfkTmzp8qXv/y/du03JURr3mjYV1CtUJWaGka1U47IkiVLbSuLq198tapi861j7d69xwCyWzvb5S96kW2bgfrFGi/mnNAhjcH1bcum99iLfFe+HpUC+q2TAjiMgsHATECEoWGwxYsX63GbLFk6T6UhvsNeYm9OjKMAUFfPMRnJ2KftNyRvf8dCOdI2JM1tqoJpe40qyJy1NEcmVTuQaJc3l2nzgTgGpJCAvN5aRLuvvS1Tert9x78RBahRBVJVJKWt8zHZd3CTPPnkIXn60V75zhcH5Z5vF9hM75gLhQ+Y0oYsddm5c6eBD5IPgESd5s2bZ2DFtq0sa0EKYQYPRFs5yMDgbngGOJRXLZ4Dj/sAQPI6xwBR0h4Etztra1vosVVwrK6cuxGdeyNoZCRXzr4oT7ZuSiyj0euAT6hhSEHUh2s4AIp2Ig5xcZxTX76QwrPE/pd6LSeHQjiI6T+zmXn+XtpThU5KEGJx5Q03XCP/+I/vNcmGtx4dSvuMMRU6OswfRl06LOI4D565IX29iREWfXB0VvbiYQYzYjGrnd/9t++Syy67QNWZ/fawf12iMyBaw1DkPzwEi8ywt1p0FJZBUC7KSAfFGHvjy15qzNfb062A1e1zXYZ408NUGDxdXbAKK8XwtAYYIKGWwcCAEiNE55xzjtVrxZmLZWJttc0gxk6SoZIKjIddprisUQoKh+RP3rZADh/tk6PNbZqmdoDMIVm5eESm1bIpvjKzSUUK8gpAyrKWp6tezhA4zlqaFXx7cvQeZfTRQbNTDY60SEv7MwpADfKTO+vlu18alGceyZG2Y3zvvkiWL19uwMIQ+/z58w1ssH0A4jAeUw74hBErzWfOnGltysROviLrwOJqqoOPP1/CoSRjOtgQTliq9OPHDkTUnTpRG25F0qDGhA8n0sI0xBHhXECl5V7Aq2ZClTTW5eqzx5bm/RGAwccRD+LZUjfiMLcpbEH0BeqB/YkZ1ICQ9WmNB1F2VDGSGVA1n/yR/n+T/nqy0kkDQtGJ3vqWN8jKlYtl44b19rBo/FHtPJAN62onRA3gIWNjYUicTsNQKRtF4dNZ2I3QtrTgmM6jcXyHwlF92Lm2vOG8c1fIV7/6ld/owTJj98knHzH7DG+7wcFRs/EYWFrn9C0ZWOt13XXXSu2kiSoJtFndyivKEoZKmFnf7omhaZilq7tL4/gXUqk3HdRVAZi1zIAGSWru3Hna0TtlxsyJxuiE5+a6qA+NSo8Ulh1UNXBIbnvdTNlf36FqI4zBJ3FGZNH8fpk9hQ3Wvf1pCRgTyUdfv+o8nAu009BQprQexXiqCSioG8PzSerhOunq3SeHGlrku187LFtWl0lN9XSt7ySzhyEdBAMuWbLEnjcSUTAdDHnBBRfYMcR1wljbBoBH/wAsDAgAV+AhUTwnznEOQOYMkFKdA5n1K7sDdUtP9Rr1Uy8hDVEG87TFvb/RNraVhzbeRVeWyuZ17BE0aOc8e+oS9QGQAA0vq7sYTXVbkat5bFSHNEsa0Q/xcUXF7Lqpkqy2A0t8AO1TkU4aEGIx5znnnCF3/eTHJulYh7AO5J0mO8fBh55hK8/1LTmgTMsyhQHARxmUNxTMBBMDUHRiZgMjFcHgvs7H33ikzZdM3/GOt8pHP/rhsQ7w61Bx6aD8ywffL/ffz7fXNV3tUOTDG7ynt1PfegXWKa0TquoFaOzft1vWrX3WhpkPHapLiON1crj+sLS2tKoEmKudrkAmTZ6sfpEBD4xHGxyqq9MOWmRpNTU1SEVVicbJ13zy7PNAtgugEnN9Sqr2KYD1yA03VsjeQ+3S3tlrTz1LAWj27E5ZNCvxhQctt//02IzQtHuCGa2bZKnklaVly1Ug4E1PHe2yAtA+Pe6RNWsb5Ev/VSc9bZMUdKoVcPKNKUmbyZaMgjFvatmyZWb/wW4CY8GgSJT2yR59DtQTwzszvnmWSaIcPF8fwaJfuO/HkGalDjDRukS98AER+pGCORIW5+SryWnZicN93gIWmPKfH3HNV0BUzVAWLM6Xndsax4AnpBjrt5oO9eKc504/BEjxcQ5GXXpPls1zCgCKPogaB1XVjEj9IaRp1qVNGlPHTjXyJ/c7JO8U/niDUC1WnrlEjigj2sPQh0LHMQkgC7WLh6sqmYEKD1LVrAHvYEb67AYHR6Src1hVHFYzD0t5pXaEMmb5DtmeN12dDloYkE2CSojWbJPwrx/+oLznPX871gl+VTrz7LOkvaNZPvvZz8onP/kJefrpVQoiBZp3hjJSi2zZuk527tqiHbNYqqqr9E3IospeldhYytGu6iJrxdhYfcQ2OOdLHMXFpdqBC5RZePvmSGsbn4bOlcaGJlmyeLGqQ81aZ2Y6o6IOK9Pn+VwdmFLLRN1yivZqnY/JFddky9bdLdLehfjPQ2fjrS45c4GrYEYGODgYM54PKekNyrwd7Tn6xlYAGtbnMMJwOM9I23Zgn+TmZ8s3/m+H3PldVSmG58rIIDOnXTJAAkL14jtrqB0cs5AXIMBgDzghGTEhkzDsV83NTQbgUGpf8efj9hlnfvddOgkwIo7fw60GIeozP4v7nMGRf4IibjIfCInbciNN9U060j8Au6ioVNpbs02q4TpSUAAJ6fB8kYI45jkAPEg/cZ24DkjDBl6Q5aMuyqhytJRXDUmHgv6ISlvz5y1UUPfRMeKdSvQ7mSdEw6c2XDyMOL7u2itsVCDOeXB0LoyzdC7efEgyqFmukng8VLHOjkGZszBDbvnjQvmDW/PknEuz5YxzMmXJWbkydWaGXPWyQrnx1UXyopcUSW7eqGzfhAjN/Zq/pkE6jE6seuYp60wXXniRpf/LEvfvOfikPP3kai3LkNmZMDAi3WAYxr7R0FAn+/fvlSefetQkoJkzZ8n06dNtlI+5Md0qGXV1d2pHHzJ1xT906Koc7UBHJR/CaYs1a55VZuhXaShPxfQ8GwlkAh+dFFXM6pV1RHqHdsjKs1uksblNDhxCQoO5RCZN6ZHLzsHgzDNhvo9eGNVnQoXU1wT0+QAyGMYVAFsKpL83T9seKUhVR5WEJKNfBoebpG9gVD743nWq4g1LzsgCTR8bno9szZ071xbV/vjHP7bnTdh1111n0tD5559vTBz9gGutrc2qorXSYSwslQAaXkRIDzwn2gS1mnMYN27x9AAeXjLe72hTAM4kIK+kvej0krcV9dVDAxKuEcZFdb77o4Iu0pTeTP9bsmKCDPUXyNEm/5x0qqqJ5IPEEsDkeWIC8PlPQTxXgIjwmO1tz17PvV2y5dJrR+XQ3mKVuI7KzbfcLOedd0GybKcQ/da28iDZ8Y11orBbbn6ZMucT9uZk9ASiEwNA8AgPircQE8N4y/OwkNB7egflptcWyrmX5cr29SIP362d+KjPRl6wfFQ2b6gzI2tJKWJttixcViRHG0b0nnJZv2pAvvzpTltUiepkEpfmx8zje+97yIDol20W8vvejz8un//ih+1tu+WZYenrYR+YfJk5a7aUlZZIZVW5vgk7pbW9TTrbO1Qd61AJYL7MUYdahdqCBMDbl2UZqG/UGaMmCx97evpsKL63n50Tu23kq6qyVFU0Ffm1mapVumJdUmFBke0PDcN29myRGfO3SfWELXLPT5lImaeMkaH3DMmN17ZLUR5vYNQ2BRVBIgKMUJ3wFXxGc1TNzZX2Nlbva/mG8mREQWhUpaCh0TbJzB5SdbJR/ucz+2XWnCrpa59lTBdtAsjyhVnaFIbjuWH/QvrBoI76FczHBmsx8/lEFABkLyZlbvoKPufWSbTEpi7pMyMNHMwfYBWTITWC2QXxGd0DkfF41AARkivtTv8DjjDsWz8cSx+JKl/OOuscvSHTplaQLkZmwCe1/l6vTgMU4vAy8vL6ddIjDvOmUBN9CkWntk2vvZCzMgvkrz84KN/9UoWsXb1NvvnN78kll1wydv+pRL8zEBqfDdde9tLrZPWzq+1B86YJouPQSZIjXHpNk+KhdavKddl1OXLtzaVy5zcG5NDuIlVJRuTYEebaMLclR264NUvu+MYBVccypHJCpqpArFLOlXvv6KDvyM2vLZYbXlEt737TEZWwtDNTTO1AzHStKC+XTZt3/kx5n4uox5e/8SH54f0flyONA7LgzAF5+Nvl0tOJNAHjldgMZpsNq8UYUBWq17Zy9Y3MyGdkTApxm4NV1oi3tYMkBnDUucLCcikuKZIKVdnKykv0+qhMmFhji11LDNAUbHJHpKH1LjnjrHpp625UyaNY68jwcKYsX9EhF53BcDppOxA5+DDSCBjpy0Alne6eAlVhC5Q5CvQ5MGcJ43mGAlCrXh+Rb359mzzzuILp3GnS1zpFGddVQOZMYe+5//77jTGtFtq2CxcutI8SAkA8XweKIY3LHtyt1o7jyYN86kVIQFY/VUs5dwJ4HICCsXFIJ5yTNtJLjIxZv9R7eKHRrtxPe3NEW6O+2YtJAchmSZOPRqHOvBAnTZpmuwpQXhx54AM05Ms5x/ioYAAt6lV8PTWItEzy0jz9C7O+UyN1JT73ZmYPq9rXKxs3PCNr1222OWUnaqcXOjl0/xaJhz6eoWnIj3zkQ/LM6qet4XlgPGia1x6M+nRQHjwjXHQbpCSkoff9R5lMnFwm93z1DPnTN35G1YRBZX5Wg/PgR6Uwr8wm47FdaUl5pjJslpx9YZk89JMeexOXlRfJ0492yVdur5fPfGuS5Bcyt8XfXNiL9u3fZ0biX4VYsmBMMJgth/dkysv/tFUWno1kg6jdY/Ng9u3bJw31xxREmZ/i+ZHvGNCowyAPg8Fs/sbHIM+8p0zp6umwbVInTZpg0/lhItv2w/qkMo/hNOUQVZEO61u8R+9rkb0HNC+EAI0Fg02q5nnw2B34CMMOZMcaPjjEd+kLVAVjHyR2hVRVZghg0vbNaFdprk/+5f1rZcuGTpk1c770t001AIJQv+655x77Zn0AEM+WPZTY8ZE2Ipznz4jQjh1bbKRwPGP5KSCOOu4qGBNTkRiRElE7Q1VFQqLPOEP7J7D5UgjE6Jt2ibH0IhevK6ClR/pHGQlLXLGfRnCJCKDyPwMInlVMssRhz2Svpt6eIcktbJCGxjqTfkgToMGnXKl15Jj+Slsw2bKjI7FveCfG+LYxNbUwv0zbbbIsWrzMpmKcqvS8glAq2NDQqedQnDMK8vGPf1QfsL55eYvpjw5lbzz17dM1GhcA0oTMkFw1cUQ+9fUqaarPldLMm+Und//Q3hYuQSk7azw6YmlljjQd7la1RKWHyiyZPS9P7v5etzJ1vnXeqZNnSU3VdL2eJ//5b4fkE1+ZaHNsrKNoSqVl5XLzzS+1zvPL0hOPbpDOZkW94Ryp25UpW1ePyKU3d8jVr22TcmV6AIa3MVu1HjxYJwf21ysYsSjUOzX5JrsopO2UGJkCKrL0OEcZAuM2EhQ7MzLXpqZmouRm5ymzAD5a3swRlbS6pKO7QSqrGQkc1E4NyGta+peTOyxlxW4/cQB04piw/sEsOdZcIO0deapqFJkUNDysKpj0SoYC+85dTfLvH9qs+Y1KZckSGeyu1AKOWHkAzS984Qs2r4fngLTjW5PUJpiNJSAuOezZs8u+bXb8yJcTT0GjKrlkyr0Aj08CRO1xFYv+4pKDG6ZJm3KQJ6AAUzu4k6LWNdHInCf7pUOwnfHPrvmxedpupIHPj/5KeeJ+fOra1zsqKy7doaA/oOpupZU1rgdRviDCSQeiLgAq0o+rb/3WVoygWf/W9rr2mpdYvNQ0TiV6XkGIRkp9QCdqNMLe+953G2PyAIntnYg3TeJ+/fN1VtohVSKaNkfknf9UJn/3pwfNePnMuu/pW65DHnnkEYuDVAExWjJ9zrBKMn1SVpWlHTJTps4oki1rffSIzwPTE4f6y+Wxe3PkwJ5BWfV4m7zzfZWan4v0SFybN22UDRvWnbD8qcR13vprVm+VxgO5cnB3vxypy5QdazLl6ftG5fwbBuSN/3JULn95j5SWKOOoqkjny9LO3NHRpwzfqczuaoJVOigBQGOkxSAvGGjvnh2yecta2bZ9i+zavVvaO1U6aT0mzS1HpflYiwJquwyPdklVTaN09g7L0ADD6STCsLG2g/KHD2F7jjizsfVly5GjOSr9lGiZ1A2wjklFnCx9K8uA/PjObfLZj++VvEIFh4HlMjxQpOGqCqqK9fjjj8vdd99tgMCzOOOMM+SKK66weT8s4IW4xiTUDevXmvTDs0+IcUY0NWUaGnYGZboBzIxDBXM1zLe6cMYFiJwxebmwLxNx2HkAlQ8JBmfPUJ3llKgzJwCLk18zONICWP/T9of57fWo8Xzah/dn1DziWDzu1ptnL+iXJ+7Lk86WqQkbEuE+Tww/Xmgcxzl17OlhBND5gD25Z87XtrvwkGTmNlg86ot96KJLLhnL71Sk35okBKWexzEzmu+//17TtWF4H1L2B8xMYRtCV+DBeAMATZk1Km/8yxL5+z+rM4PvUw93yktfMySvuu02eeaZVZYujvuZ3LdgmerT+maaNDVbVp5XLF/7HFs/8O30MutAdFJGpWbMmCaNh7Jk97ZeWXpmlkycwrwX73SobSyM/UWEOP7hf/1XGexnPke7+vrGH8yRlsZCWftAkdz+bpVCtG6ve3+3vOvzjXL1Kxi61Y4pOeoX2vYTTG4cGGAleJl9rcGnJ2j1YYoEcW48o8yh+KX+kIIE9qQ+BTRVA1RtI73K6kIF3yFV4Y4qk2ZKa1u+qmLavgmGrCjXa5nKUJaqpjuiDKEA1NGTrSCWKwP91dLTnSN9/ZqJliO3oE/q61vlv25/Vn7y3Q4F7zzJ6luud8L8Klkpk3znO98ZW27Ac8DgjOoFmcqpYbzlN23aoNLPbjsfI03DIEDDhoZ4hswqLrDnhOoV4IM9zSUgd+SLlESerMnDVgIhhTFh1Znd1TOThCisZcYx9dbnrCEAC4Bg/Ud/hBKXIto9emCStpWZhaR8GTVsUTQR7JMrJZXNKqmy0ZqvD6P8Ia2RDrYlbEOc44iDnXPWkgOSmbdTps/tkFvftl9mL2qRg7uKJb+gSFra6hWkemX3ru2yNDG587i2O4XoeRuitwdpD5mHeHxjxTmN/7a3vVF27dwxFtceEg9Lr9kEQ1XPYBiWMGQog73nI5Xy9++o006o92u/UAlVcvKGpKhkUEGEWcQ+BAqVFFfom6RLDh/slmkzc6W4pEAe/BF7IZfIW97yFtvyAuBAH6eTFJfmSU9vqxSqinLWBcXy2P19xryU81DdQXn7299h6Z6IKPef/MmbhW+3kyZzdGwY1zo1HTxD2o9my6q7s81QfO1LVTK6pl/Ou6FbKmsypOVwnrS3aF4q/dkEOK1Ybk6BVFZM1E5crI2GTcEnrZlaofGyc7I0LQUsRofyctTPs9E0GJdvmldP6Fd1tE7brUOqauvk6JFqOdLYr8ADSGUq8A7JZFVrIYUzt/90ZimDlKpKUaHqADODiyQnX9U/Vd0euH+P3HXXXtn6bKZ0tKpqO3OpPRuturURbcC2HKhcTM4DvG0JibYv14iD6r1jx3YNS6wo13tTiRcPhnFXt3yoG/tPjIA5+PhyiAAf0iaef1kk215s2PEC9GxyovlJR3sC5KxBZLGwtYCWD7IiWX04AJD0WNvblgepsyUdmkZJSZmtD4QoA3nzddn6+qOSk1ll6VFGQBd1inu8rMyvQlr3sqBuIQX1dk6SmskdUjmhT+7/foXs31GtL41ClZjLZFLtNDOqz54zS2677TWWJ0R6pxo9r6NjJ0oqNWyHgs+LLr/I7D5IHT6zmDkUbpy2CYT6sOiYne2D8tnvVMvaVb2ycW23qlQ9ChaI9UyJF3nb/5so3/h0rer+vkiQDpGdVSS3/dlBeerRNrnsxSXy+Y8Oq4icL7WTJtuDx4hI5+CYmcVnnFciE6Y1KrgNy0tfWSNvvlEliCx922u5pk2bLk89/ewJ60RH+Id/+Af56YM/lSNNRyxNOpjPzGZr0gSjJ27FMFw5aVhe/7cDcvWrhqVX69fblSH7NuTIdz9ZJPu3aSfVe2yNkKYDQ1dV1Shj5qlUwtc4jpodJi9fO30h81DyFVSKpbSsRAGgUGbMG5bJU5i/MyyNDUfl7ItYGNopDz82WQ6rhFZaXCA11ZmyaEmnLFTJEqbXl6z0qgo2MlImPV1ZCkBF2ralCkAjqtYNyg9/uFX27OqUHeuHZECrB4PB3AaIehz2O9Z78b11VngDhtSZ6xiFd+/aqRIbo5YBBs7M1iY8a20mQMalHh/iJl1eSq52JdUvwgEgCBWQ0ULaHUY9fNiH920ww9bfxXIdVF0mBfrEQM5RgxgsoBzws/M0L0KXQCmj7RKpZSE/ymJLgzTd2knTzRYXdeD6hEmZUl/XJ8VFfAnX680gBGvfPA8HY3N6TH9nvRwSHKCGnWuQzyGNsLeStxMTHXGrVz8tH/rQv8pLXnK95QediiD0G0lC0cjhj6d4WBAP4U1veJ0N38IGnEe4paGdho5CKgODI/KmvyqRH32nRe7+frssXJYvV91QJls39EhBkb5Z8rNk/+5+ueSaYanbVWtbpWo3kvzSOrnwKiaIMRM1V+79nsi8RRNsxjQjEEgbdEQvs0hedqk8+2STTJ+dIdW1ObJz47C0tSqj6Y+O+hd/+VdWxlTiXlSQb33rW8qsfA8MFatQy+ydyOahaP1SSV+m0t+TKY/9JEfu/qrbaGYuGZHKySOy8sU9MnFGn76hR/Sty4Q2fbOr1NCob9e2dh+6njy1WHJV+mOXwuJileyqBlT16pPqiZ1SMaFD+rqRpDS9Ce1y5nlsps92rxNkp7ZRdoaCloJXeVmmSooqRWQWSFd3toIQk+Xyzaja21tkUlh2XpY8/FC93HHHVlm/qkt2bVTJVAGU+oRdA4JROUcKZSSHRZyNDQ0qETbZ5EQkQ5aTHG94hsPVU5WS2e2ueiHFMS8q3xjapR13oXa5nwQhFsDG55CPHj1m+VEWd0hCnhd9j+MxHwY3RRSbjEtMmoSRmwSUNMz6I2f6hySE7ZI7uZ9BC8DB7tHrw0PZUlimz2jEd4dEAmQkFJsU5zhAL/o45+wWgGpGmZAqTdpL1A8JivhIhJgl9uzaJv/8wQ9b+3B/UOrxqUDPiySUmoQ/3ONVMjoIHWzypCo9422gIJHFJDm2OGDOiHcif3Npx1U17B3vLZEPvadJAccNp9h43vjOavnpT9qkq31Y9JnJxVeVyrqnB1R4zpdXvDFHVpytIn1RltQdHJJH7+FzyDnyxD2TVCVp1XS9gwX4QYDHsDTJigu6ZcHSQtmyLkPu/0G/qiLKoAoqdYePWgdIJd5yr3/966W9o11amlvs7U/Z6UA2+Y43LkCUqP+JWhfGpvxLLxySS28elAUrVALS85YGTX9jttTvypXB7kxNK0+a6hXAOgr1jaugWX7M2qFY86yoKJUZs8pV/RqSsop+BZoRyc9htjLtd1SONiyUteuOadtlS1lJjlTX5OhbnK1PAEVVlyjIKJJovjJBsRyqV+nnjl0KPu1ycBfrnOIt7g7iHEbD7gIQwUBIazCX84W/9Wkz3vquxvBsHcRoI4zibudxmw/3eh5uKxkv+QQDM9mP/ZcCQHbu3GUGbqQfJvpRLpeAXAoi3zjn5eb7DjFkrv1A00PVBXy0d2n62Om09EwY0+dFXXy6hOavJzxC8pk6bZbN+SL/zKwBOefydtm8apLk57lUhuoJKAIiEBIbgEkdeAEC2ICU11lfCirx4hjRi3ajjbiHGfYrzjhDPvqxj1t+EHGCv04let7UsfHJcJ4adu+9P5HXvPpVCirsIggzaEfTDgfROVj9Tg/o6xuVf/pUqXzlM/nSWKdv9K5WyS0YVGbXwip+/OEfV0pxKXv69qoeniFXvbRM5izQTl2QKU2HB6WoZFi6GyfLvrohBah+WfdkmXR1dpiKxQzYXL5yqR20vZP5GK2SV9QmK8/XN+ziAtsf+b8/3iUF+Tmab4ds3rxDZs2abWWEYKQ/+IM/0Lf8EVtuQadBdKfj0LGY50FndNtQsu4/08TRhzQYU0l+0YgsOHdILrx+UGYshHlEmhsypKU+Q7pas7VuWeoXyE2vZHhYgUNvtC9/qqpBvjBLiTJ0oZYnJ3tI+qVNmuvma/lbpEBRvLSY5SOZUl4BswPGLBdQUMstUFUgT+5/qE4e+HGjbF0LkI5IkTLRsKZNFeBT7/PMS2JuiwKPqk7UiS/AshcSKgWMF4CBdGND2/qygelpH5iYOVAAD/EBGuLQfu67CgYYAW6EE0Z6bGk6ceIE6ye4TZs2a1n4SCSDGMkPReL8RQYI+RILByLf1zqu0/cALnsOGo9yU1FlBu2TWi4NZo6Qlcfq4VL6lKlsM+LzdfoHOrW9K6VIVV3qAgCxk0LSruVLdigL0hMvKOYAAVLk50Dk23OwzAPgoWxMM6Dsjz7yU/nxXffIggULrQ1wVs5TkH5tEOI2GibVTw2n8eMc+raqL+94x1skWzuiPXPtbDw87Bi8udg1zxg3Y0je96mJUj70z9oRMuTzn/+8NDYdls7uw1JS0aOMn6VSS7686LoyKS1XVWWaiq8q/TTVD0hRYY3c+cXZ0nioSNPs1zdlq6aLsdm302g8sl9VnCYZzehSIMuQiqosKSvPktop2TJjTp52uAL5+N+3a3oKQgpc27btlunTZ1h9tm/fLmiudLT4iipvZYAn1BPqw0Q2kwC0LoARoj0S38/QWFDiqsbXfq4gOiJTFuhbd86IVE9ViVHvHxrKUpUrVy64pFRVJjYbc0DkXjNY05kL86SsiBX0mohy0cHdJXKkfkQKcvNVhVOGqGZzfQWRHCQYZlXny/otzXL3j+tlzSP90npEywojqqOzFyigscjWgEVzYt1anjryjaIDFNS/vaNLGY5vhiVASCVMDPXsPghQMb8mJB+Yk/soJGnjXPJxEMIP8OGelStXGpOSLxMc2XWAY4DFQchdAIyDEC9A71MmmWpcRlpt/hlitfZJpHHKQDwHQpd4kHwAB58tjVqIVKxpaPxJtW4Tgig3fZv6UP5nn33WwgBgwhklxG6FaobBnjLSN2IZC3HxiYs9rCC/UCoqKywutsuOjha5//4HrU2JF3meivQbSULcag9P/dTjuJZ6/O///hH52Ef/zR9A4i3Dg8Z+Q6diwiBLCd781/mya3ORfPkL66S4qFT+9E//VH7605/qm6JMO06vlFTvkwmTR2XFeYWy5Ix8lRIypLyqQB74zkzZ9HStMgvzhJrM8fbRIunDY/c6ZdLyMqmc2CGX39CuzNYjjfVMi1dRfXBEaiZpuSRP/uOf+AROlnRoZ9l/wDcvZ3U8e0YjxbW1tll5MUDS4ambfbtLGYZRGt7QMJ4bqBPtQiNQkGgP+58gO0kAEaRMoU9F24i3sjJIDowjWsdsedHLimTWEmwUCnp6A/soZVrcDCnG7lOYI5l6T0lulRw8MCDdbTmSm4URW0GopldqamDuPJUSO+ThR5pk1QP90nBQU7PvcTkjehkYHcPQrWmpujBt6jRry86uTpMgzBCv+RMf5m9uaVOVonSMWcphPo3PMDTtAmOaasOzT+TjTEg/SEo9qGCu+mXYvB++s0aTEXbw4CFVwbbbeRidUbFSpSCklVDXAow4d6BSkAKEFEy4zjP0R8JorKuT/qwSIKTliTKTBmlVVk6Q+O4XcSGktvh6LlIQjvxQ2+jj9nUVfnqPrf/TdiHtAF7KySTF6ppKKS0pl8mTp5hB+sMf/le58sqrrJ1w3B/uVKNf2TBtDyrlIQSlNg7XUq/zoNgqo00RnlD6mTWsAjvsRwdBcujqHJLXvaNSGnZcJldecYX853/+p9x1113W6TF60qmzRmfL9a8ckuoJKgHkDsuRg5Plh/+9XJrqSjXOYTP8MV+Eh+tl8rLSMdrb2m1YfMf6Gln/ZIFs3dhuDFRWkanpZUt7c7asX9Wv4nqmMWFNzSS5/fbb7Q3Mm62vt8+O0e1JmzxgMkRqW4BqjKWMqPnxlo78qSXH4QizY67ZqR0lyI9op5GhDBnoz5BB5fmhwUwDzClzGFIfkX5VW3t72IdpVPp7RqVbwzq78Ye1jXL0Wob0diMlZUulSXx5Ut/YIz+486D8+HutsvYRRg41r1GYDnDQMuiDiZLA0Oece65ceMGFCuAASYHVH6OzSa/KxIBHR6d/8gjbEHWi/uztxMAAAMZ9MKIDTAJ49Dg3F5uPrwGDIXF+PVtWrFhhe0vTheg7W7Zslb1792ipXMJ2UAjnUiHAZL1J7wFYvA9y7IDjcT2O1tji+DHk9ebYwRhfz7U8lMnS0ug8E4bore8SSQmphXlSlJMXHddw1L29LdFvtP9SP5/F7cZozvGbm4+ZJMRLuKKiMiEpZsg73/mX1pbEjzKk5nsq0W8sCY0nf9B+LRwSwbQpE6xROaez8xDoCLxhYGbCc/OH5dY3TJEH7yxRsbXZGtzfaLy13ChaU1Mri84+LJddWyDbV52pjDRBmo/Vy569e+36L3pIkR4dBkmruDRHZixokWXntcjTDw7KT380qNIUc2rm2Gd66CikiS5PJ4JgHrqkAVvCOMo5wFOgTIcUxGZrqDNaLZccjGgvyucM4kcE6X/+NNDOITv28MxsQGxECktEzntxjpRVAeCJdk78s4mH6nJzM6R2QrHMn77AFssWFY3IseYefbs2Kuj2ydGDfOOKm5TJtF68EDiOvGgf1inddNNNzkgq8THb/J577pPdu3caIxCH8vVrfd0eBtOx3zY2n3zJ1bZlGxPazpnS8+L5Jx2SgIM2jA+xMf8FCnoAu4OKyJNPPmGMDjmYuPPnOKxt7yoYUhH3+PXjpSGuYc9iF0TCqSjxrI21/qYcahlRnzFI0ySUG0kIlYxwdrzkI4SzZs2Vmtp8fZm5BMNoL3WIUS0kMr4tX1ZaIzlF+yRrZL72G76pVmhgBUUbcD+S6XWv6JcDuzKkpXGyvmC65P3v/4DNNCdOgHPcdyrSrwxCEZ1OlXpr6jEPOM45RnKYM2e6dk5lXg3n3pgrhAQUX1G47Bp9I/RXy87N7C7Xb2lYZ9FOw9uazlmQXyqv+rN9svuZl2q6vfb1TYbfeVi/LEW6xoTW2fJMnRga6ZSjjW0yazZfwWAZgK95gglgKN72MBl6PuJ3gBJgBAFsTEJzmwRD3/7FBX8Lexik2fJfXTIs2XpKhOllrgEPygLqY7MRmTBNZOFKRhY1CpIkvKSOuUgjw6oeDYhMmZ4rixaXq0Q4qMDTLft29UtPW4ZKTypZqSNxJB8QyH56bO2s/oUXXGDLLQBU4jEZ8/s/+L7m4e1FPEZ6SAVpKNrFAchtPjwLGCbaF+cMdTz4uBpEmsM28oUEFM+GFxSbnzEaSTkiDB8XgAPQ+NwgXIQnVS7OkTKwTxHX2xs1NlMGh9k8TFtY4/n6O8I1RNsF4HRpRfupqqu2l5U+5/z8Evm7f5suX//8gBzY55vwUZeoO30Be2FhQZXc8uZd8vXPTtI4I2briYXRtAdtSL3OuqhA/uCVXfKJfyiWzZs2yx+97vXyN3/9blP9U9sR/1SlXxqEIhoNknrL+Nt58BDhLhb7Z5LnzZ1hD0lD7YEzE5XOgBTBm4Y1VH/74TK565sVCgQ+25SGx/lbplDT1vxzDsnilXlycNsc7aC77Xq8KX5VoqzUB8fePGw2FoZF0gT0AKGcnEIpKihWVafVVD2AhXDKRf6AjS8ZcODkyxDs2EgaSArEJQ4SEczCMPVYkTVvQxRrGbol/wBqv8Snd4yxED5EmUiPZyzIkfJqvaSMwj2AD/s8K48piCvDKBAhnHW2oqoh3cBqmiErzj1RLYM/J5NCNL+a6gly/fXX24gOEhyzlu+9917ZuHGjHivoab1oL5f6PG9mH6O2mtSDM/uOPw9GPmH0eIapAESeMDnxSPe88863LUACPFAFact77rlb41IvB6AogwN6KgiFNMT9DjxxnbjY7ABV0tcL/Km0i+Fcn5f+iIed0sBIy2QtRBlVLUKqs+1V9CZAF+nvxltWSlZemzzwo06tjwMEfYF7edY2mbK0Sq5/dZ18/6ttMtA91dRS+ACQwlGXaTNL5a3/r1W++bkSue+uXbJi5XJ53/v+2SY6kl6AEOmeyvRzQYhLdIKgE0VNDeNhEh+fcDoAD57GnDmTWcv6MPWh21R8bVw6Cw+V+D3dQ/LvX66Sb/1XhRw7wveu6LSZ+kYoED53w/YUE6e3yzmX5Ej9jnNk07pme6ik/esQ5YQR0PExgmLXibri41gWUFSULxe/pF4Ki4dk+7PzZdPaNqk7vH8MoAAfJCKO6SzUBaJscewjJGwOhvHUOyBtEeqaZasOqTDJPMpM2naUEaKtiMOptbn6fDCPe2NBqgGM/rFeDAIo/DrB+jMG82vGbHrIToznnXeuLbcgD+qN6vn9739vTI30Z+kvFG83H9EKRkEaSgUayuznrkrgBzMFAJEOau2VV15hLxjNxfKxeir99KcP2EhSMm+/fvyx9y/uced9KeLgEx5zhBgpSx0sQO3mJUGbO3lj0W4MmkCArBH36XWM29XV0+Xj/1cg7/qjHn2mvVY/HEBIvVjGUl5epiDWL1fesk2+/PFJiY3tfOMy6l9RWSxv/bs22bgqX776uWYFuwyTgC697EXWV2jTaL9TnX5uDWnQ5yIeZFB0CuKndpJ4uBy/6EVX2ptGn6QxG53BOhzJWJg+cH0QzUeHTBoBFPr0Nd50bIMUVW+Qm/54SG58dbUca8qRIw2+W96v+oAoH8DGA+aNz7e62AOHvKwDJhgBhpkzZ45NQssvyJFjhyvk0M6pcubl6+UPbuuRiy681EYyMFLTUUiLtxcjIpQpDJE0H4DLHBcYhnTJ29QYDS9SEZ0Ohy3BmNQkB58tzBsYER6VhSYiXRtZEuIhoqMmsKQAMNe3uElC2v5DDjwQdSHfIADIRmy0DLjp02fIbbe9ytQvGAiV4vEnHpevf+MbCXXBiTLEHB/Al+eD4zzUEL4KErOcOcfFPYRlZXEdYHLpZ9KkyXLDDddbOpAGJco7InV1hwzcA1C8T4WfjKv/7Zl6fR1AIffdcYxUR7tC1gcTxN7dAYykp9jgtykZWFnHJB8nLiExtbQckd1b8uX6m/nkdRIoEtnbsyTN/t4CW8+Yldth6Ue7VNeUy5/+Q6c01GXKD78+KJ1dzXLtNdepJHSmqbbcf7oAEPRzR8doOB5i+KkU4anHqc47jF+ng9OpHvjp/drAMJN2Dn3iFtdYTOOolH/9rYXy6D0Z0t2jKs/gLpm7tN0M0BdeXiGrn+xS8bdFCnJmSuuRbOnodAD4ZYjyEZcHjL4OKPCmgmmoFsWkkyOpwBQAEzO1r7x5pxzeO1kWrKxTJmfqvEheQZ8Ulw3KguXKbLLY3qQYMJGGkHjIixERjLowLAZqlnZQb97GAB6qGu0DqFB/2oe5MNibaBPi0FlthI2ur0BCexkQqfiPOmvhSrxVTb4xZqIy1Jd4jEJpZ0YyUcACAAAEmJGZ4uecc668+MUvtryI39beJt/65jcSNhh/hg4oSdsEoOKjWg424bhuwKnA6vckr3GfAyvlhakyZNGihXL22WdZea3M5Kj50SZcZ3sUjqMPucQTIEN/8T5DXI6TQOs+z5Nj2pzyc4yN0dtT77J29H5IGZmYST6E4/NcKCrtGtNJAqhIul9fjkcPT5B3vK9HNjzFwt/esfLh4iXKd8P27SxWJfqIDPeXSoG2e0VVhrz9H9ql4ZDIFz+Rp+29TRYvXSpvecvb7WXGi4fndLoAEPQLa2oPRxs2/CDOw4/OEi4oNQyjnN2vl+k0rnok04CZhvTlm5m3R2YtOiLXvLxQrn1ZjezbMSSf/OfD0nJ0QC67pkBG+ydJa1uLde5fROQHM2N0njx5ktkdmCLvHca3XAAkGCbFZgMYIMWgKs0/45hUVPdK7dRWVcOWyvRFe6SrtVx2rVuhYvyQglS3XHvbs3L19dOFHQ8hJqdFHoATBnkYFOBjRiySEvaAmCuC3YQyMBplM7q1vHz8D4Y2VUjPzSCvceKzQSZdqEsyuUsggA0zgT2OXiNMHfkwIMD9lIVtRl/2shvloosupIUMKJ966in5xte/Li2JUSjyZIEs17gHkPV0OfYykIep1Ynrfu5bbnBM3qQDAAEGtDdlYRSN7VGTzz76kJ+vXbtG2yi5mNOdSy/Rz5Lkx6HeUR98yuRlCWbOsOcMcZ0fcRj5QuL0MtKfHOg1R0ua1D0/+q361n2ZQ5Ur27Zuk3u/Uy7v+fcue672PNXRZtzDcwb0ujuypLWZwQs+TDAi7/pQh+zfkSn/8+95snffVnsx3XzTH0pNTc3Yy8frcvrQr7WANTqCdxA7HCMaMBWUgvbs3mV6foxC8HaxeNq/aHM63Yrzc2Xa7Aw556Jy2bNtUL72haP2qZ55S/Jl8fICmTm7SjY9U2ULJnngz/WwojPw6RxWeAMOdC7yo2MyHwNgQGKhA2EXYaiV5EizqalRjtZXSH/XVFlxyR6ZPq9OAahEBvoLpKV+spRWN0v97tkqEbVJZa2W8ehiBaIaAw6kIWwZENIQM2zp8KiPgFKUDQDi+/nUm29QMRkTWwIT2gAwymHAogzOMYzC/kMwuL3JjamVeQAvdezJzWZppGtGYpNa1Mdp/pRl4cJFcvnlLzI7GOmwt9I3vvFN2blzhzEDRNmQlGgvVD7f2sQZjGfmUs3xzkGJY8DHVQmP78DjaXm/uPLKK+26P7ukBM01wPnpp5/WcA+L/hO+3+OUekw63AMYkZ/n6fnyYmluURTQduYewqysCeAErHlBsLQHMulUsyN5swupH1nRxqTBjy/m7toqMntepbz2zzrlmUeytH/wUmEJS6HVEdLk5djRNpVwyuWcS0Zk99Zh+eZ/swZxq0laF1x0ibzxDW8yAOIZJdvm9KHnNEwTHI0xPgrnERbHSYcYnTyH6Ah08rlzZ2gHcQaiAxCXfaMNIPT4wiuy5cKr8uUTH2hUBhqRKdOyZcqMHJk+O08Wn1EoP/zyZBVjR4VNyU70sGAA0kUcRsIgDmWh06HucI7IS368qXjw0Vko6+7duw3gACjCkR743lPtNJG5yxrVb5Vn779CyqqPyoJz1kvDvimyc918YQ4JNhSADHWG/KN8DOXjIPLzYX++L99rc3DIF+kJAOP+YBJ6PxIB7UYr0mZcC6mA46BkWyfbg6YhDhIIb1lWn5MPDEobPPzwQ/LMM89o+j4Uj0NKIX5QNC9hpvYZGAUo+TPkmLo6QAUAeL7cH+lhQD777LNNEkv2K5yrXcS7++6fjBmjj3deR/8YI8BFuh5OWvgaYywex9EHeaEwk92Jlx+jeQqWBkCAkUtwjIAdrj9k94TzevhLLVfjuR1zmJw0Pusc+2TqlLly65uLZfPaTqnfV64vWf8oAeXCMcETCbNWX0Y5eaMqQe2VY80NNjq8YOFC+djHPmkvQ6Rn+my0zelEP1cSOlGDxAOK4yAP/9kw/W/hNPAjjzxkb3oervZp6yiWh3YojhsODcp5l+fJhmc6bbU4ADRpSo5KSCXyyfcNSkH2TDlytMk6LR0jCAZAwiEP9OnQqVEpMPzyxQs6Bvft2bPH7kXqiHU8OMqBVISUwDfDsA8RTidWQcU+acPmZMsv3qDSxqBtm7p7/QLp7+UrFcMGRNQXMIIpAQ9GmfABNRzgBACx9gwQQlJjUzBmIbMvDjYr1JlgevyoJ+XzsgbDu5TkKhd+OFeRqD91nj59ms3BYQoCEg7l++IX/0d27dxpo29gWr6+vbnulHz54IUUhAsphzwAoGSeXp6QPtw5E0Y6tLcvxuQ8gM77Eu7AgYOya9dOu8fDElGMAAT8ACDSBRRdsuGcNPHjnGuAP/UFwN2m5uov/cOkoAQA0eYuOZerVMq8Ll6MLrGTn9kwrSrYmfQFoX0VQppqb2+WnZs17ZGJetWXuSTLpOEK1ki2ZeWl8uzq1dLV1WYSLhLyv33k4/ZC4DlRLu47HemEkhBBNGDqpTg+kQ9zp56nhqUew3xnn7lccpXZYCDeKjxbNjEjTk/XsHzhhxPlP//1kC0qnTYrV5adVWwAVFow22YjI2k4Q3jnx48OhcO4C3PTKUMiwR5F3tSJOEgGPHS+/gkQIRVxnsrwbDwFAKG6ebq5Mmf2QpXOCmXC1B4pr+rWt1yOqmRdsu6x+QourOoesIWudCbqE52KenKO5IOBHiZABYD8o4/eTu5oEdoy2s7bFeI8taN6eYnn18IRhp2pqsrBj3iseXri8cdk9epVdm5xNWZpablKBnmkkrjXuE3zcSYiLnm6xBOAFOqWqz1IRRGPe9xxbEnZ+VVXXa3tmFTDkuV2Kejb3/6W1tXnCQ2rlBESH+Qvq8SJ3ssx6ZBf1NnT8n4LsBw8cECfT6+M6rndqj4gj6qkVTOzgEtCDqpeF69HY0OjNDS6eo7tkgRQzVBteY6kaLOo9ZhG7NfnPnfuIhvsoB95/S3XsTllWkLZtmWj5pEhM2fOlr/663fb0hSkIIzR9LHTlcYkoXiAkPvJDhkPOuhnj5PnUDK++5EuoDBLGf+uH9/pHVkfLB2MB8rD0T4he3b0yS2vh0FHZMW5JfKfHxyQvIwZ9raGiXmg6N28vUiDY95ivIF4k9EJAA7C2F6BxYXWcbQMgAETyYKQQOgAiMLMiiYOoAXxhsJOA+h58Zk/0ygd7f2SMTxFCor7FYhYCzQi0xcctpnIbc2soneww0U7kC+ODk65IEbTAEDK5o64tB3M58eRDgSDUDbSc4BAevM1XjYJT+8hLm9VPoYI+Hi7lCo49su3vvl1OXS4zt7qpJGrYF1eXmHMR15xP2niHFACXJKAA5AAOpSFOAFCHt/LG2UmXYyzfEyS5xRpkpeT57lq1TMKzs0eEpeUIp1kmoBisu7RZpEOtimeJXv2MAfLbWdIIxiqc6yPMAPaVDB1YTuzOibqSZ8s0zTYsoO1in19PQY6DqoOfF5+PdZzJCzanxFQ9rqmTEhfpMkz5xkPDQ9KY/1hm3KydNkZ8idvebtNAeEZoaIDQFHX05FMEqJTJhshHiwdIqVHJMjDgmFcgkmG0zGcqThPdX6Pu8WL5nNmQ8h0Up4r3+JCL+/pGZVPfYM9W/rl4+9rluzR+SaF0IGQaGCCYAbULJgMJkC6QMLB+IsUwxsI0KPTwDDo77x1zmVR5oUXyje/+U2b58N1OgxfDOVepBmfn5OUOFg+gB2KTkM4HXf27Lk2Kpad3StT5zTLlNkd8sAPamXNsxtNyrEqK5DSKemMgCeOctBJkb4451q0IY/A7/NjOjq+ATX7+2hchpO5D7CKhaTcRBz4m+UTSD1Tp86QibUTZfUzq2T37l3KXAkpT8tfWOgGUDsf6/t+wDl1hOm8bXChcrnkybm/NJBsiMd9SRDiWZMe9YLZFixYoHEcrKKfeZ/wBaDMzOZ+B1O/ZvVJ2H28bC4FEh79CUKKgZFRNfMUdHft2GkqvxuVPS+M9Tz7ACTKjhRkw/RWR62HxgNQ7KdlJQ5lZvb7YVbJ6wuI9NzYjhQ/ZHGZ68azYFkHz4MRt0iPfdJtXpLeR9gf/uGtcsMNL7XJsfQxXKoEfrrSOHUsHnqS4oGnqgl0BIhr4SAHHwcgj+N+xKFPEHXVqqfkFa+4ybZltXB94P7lDRWvNQ0+tPfFu6bIq6/ZLX09mbJi5Rk2OZDFoojajHgBMNwLw/P2A6BYQQ+DAkgwiDOJL3zlgdNZKysxAlbIzTffbPNRNm/ebGUnLaQIOiu2HOKTDkRHJWz9+vWWH2UgPtISG27lF/j2qmvXbLJ7ghkDYCgTZUh1PovXpRjSgvDiXogZwMOsexrCQD1oEQAdLvvTIK7fyD0YTjkmT44Z+WEyXcwoZva5z5uJfOxQCYbjxPPGhXSTCjwORBw7oHA94uMgihDgAYNdeumldj/lcCkm4nk52SUBKSLULweipAHey+Tpcg9poVbxfDgmHGIz/UMH3bBcps8oC+lCj7k8YeIEK6sZ91lmAchQL8DC6u2qrQOft423CVe8Ddi+t+7QIZWeG/VZMDcsOZOam5hJbSCmeZAp7TmkdRlRaWrhosXyx3/8Rlm2bJm1CY7+G1LQ6U7HgRCHOB6CB3tnimuJI3tYcRz3uPNOhB9hdLTUuNzLQ/3Exz8mn/jkvysQFRqDBFl8zb+yekQ+9uWJ8oF3HZSh3plSXTnDpB8kIu7HiMyDROphVAvigXItfDoe6eGHFMMMYewwc+fOs078la98xTpObOBFGVmuAVAgGQFKwTiktW7dOhOx6UDEpUNNmzbNVDuuO8N5OpwHANEugE6qVBQgRdzIg3by3QL58J3eRxy9rpEMpPWyxSEoceQH3K+H8JQ9H/XhoUG9nzc60k9WVp6Vg7yIHnka4yjBOIRRfsIAGuqDoz2TQOSG/IiXSCZB0Q+YJX+5AgbAl5AOEnG5HxsdezTFCnnaIFwQeZAOknBREduglupxvtnqaEueKV9Q2bpps4KzSiFazzxV+8I4TNsydYJ5Ul5nBxQcdRorTyIucSz7RH1II06IRzvyzPqZW9bCBmUs2emwvkPeY+XXyIX5hTJn3nx58YuvNemb/hLggx8ARJ6nO42pY0HPdeydyzsYxwFEHhbO1Q+Ih+r32Kmdx1ufY97If/XXfyF33vED1c19Ay10cN5UvD24Lb9wWD79zUmyfnWLPH3fDMnLnibz5s21zsHqeXR/julU+AE+0cnoMFAA0GWXXWpqGircmjXP2latfEQRdeFrX/ua2ZwoH4Q9heFkhs3pMHSeYDzCkKDiLYZkRHyuQdGxAmTCcZ4M49jDyZN7eMMODLBPNVIP17StKI8mR528bKitQ9bRs5SJQB3e+EYaRnwco9m0JfF5LkiaLGAtLinTtN2gnZR+uNWZNOroapi35fFSkIdHvCCvsz9v8jv77HNMYuXF4SN4nhbtz4REbHWce9GTfcjL6/VB2mHUjjZicTG7WmLnu/jii8x4fP9990lPN4bfDJk2g/2okPxcwtAC2TOrrqnmkFq69KP1cAko0W/sInVXX/PFPql/dt0vUa/E9QTF83IgyzAVvre3W/PzfkK9GQ1k4inSdfSfcIAQfSe1/U5n+hkQgnjo3ujHg41TdLTUjuNhIQVByeO4BrM5YzkjDtuDePe7/0bu/OEPTG/XTI1Z6BwwKJPDenuH5DVvK5VbXl8iH37nROntGbahV2eUYBJninhjc438GAZHZQIguLZw4UILY/b000+vMhCi/HSiCy443+753Oc+b7Yi0uMcIIKQiuhQxCecNzlMQTjnxKdz4RMnfCj8AKBUcLL09JxP+wwPD9ixxdVrNrSc6PukR1tqsPmQ2S20vpxznR9ZmSpj+WMzQSrTKAlAwx7F1q5FRV4XTUXT8fTdhRrmvrdpSEIJxkWdSUhNEL7Xmec8amvysHsAPhiEUVFpY9TZAwd4cYQNhPy5l3bgnDb3JSxTp05RwDmgzOz2k23btsrFl1xqwPv9731PmhSE+HBkV9egvOyWYT3XF9PmHCktK7VvsZHgtBnTzfZDwaKfAELkDziGZJQsR9KnTl7XJFBw7HH8mDi0D/04pBvKSj/BoboHAHEdR19MA9DxlKGM4K2aoGAoGjsanIfkhw5KdDau+a1+zeNHZ3KwsaNgNPVhIAysbqNwlYSO8JWvfEn+Q1UzHo7Zh5QRCfeyMMLCW3tYlp1dJA37SzWej2hAqWUNx31IFUhWdAqAhM7AgyeP+fPnmwr30pe+VO644w659dZb5bvf/a4xD9eefXa1bSca6UEYvbkfEAN46HycYwRl2J0yQ4RDlCtcpOFtkAQf2q6/ny0+ehR8fJ0YexlzSeFFAUZjaJsRl3bgDhuR4aeAoClbezlYKYMQQ9udvZRJg7c6cZ2I66Bmz1BDiktQNWlHjaUXHFgAH46PB/lwhMPEXjfSdZ80UZsYdna7mc/bouxsBwKgRNqUJWljtESsP6BqLV26WA4dOqR55dgcKqQmn+Q4Rb7+1a/Krp27LA12lLzltkFpaxY581yRB+/LkI0bWJjsuxMWFRfJZFWrfQRL66KO4XgA1Qc3qJ9LMtSLchJGu5F+2I28vg4Y4UPRFvQngAUH2FB3+hz9DQcAB/hwnAagn6XjQCiYhc4RwRGGj6PDEeTnDjoRJ5grNRzH2430uO6bTw3rW8xBiOFjmOaZVavkQx96vzJ5n/AdJp875AwZDM5e0DBddfUEfZi5th/MgIIN6hvGbIj0XZ72gjJaxBdNp05LblJOOVikis+e0HzoEPsEneiVr3ylSTh8T/3b3/62gQzxsF0wvE+nBYSso2sno37YJWI7D0CIOEGpx5C3B+2jkloP+8tg+9F66jWkIBjVbuGftoG3rC9zOT5dOrJfJxwbCfmbemEERPEQOOZIw2lMztTPUgkJtSQ3j9Xw7CLAs/W3uzGhMhnn+C49+LGHkTfxPEkkHuxiTA0IpqQdmDOF+hRlJV2tuvkQedEWpHveeefZMD22tWXLlhtwoc5w/O1vflM2rFsP3MmASj/6lOXGVwzLzu0Zcs55o9JQnyGHDmQoQPFpo2pT72fPmW1Mb2Ch+dsyDS0To1eU0cK1AvHS4BxHvagfbRNxvU28beI42oM8woXUE6CUeo3+kgagE9MJQQg/eay9xnzC7Og4P+L6MaAR5xHm6odLPzCKjwolR4r8k7k47DM//OH35YknHjOViIcHg/J5aIppaerPOq4+TNQLOhj8ZR2EA4sByzkT5iuTVddMNDUEZuHt6um6xMebC4noeyrin3nmSitzXd1hA6dXv/o2uf32/7K4Pj3AGcwluAyzNeGTNiNzqBxQdDSuhU/ZIfPVdfcw54mFmt6+tI2tTdI3cGw3QZ0ZRoYpSIO6Wt30mPtol8iDZA2s9Zy3ONf90eodKnXQTOTt6fg9bPpOWcvKmJDp38rieqhiATj4AUQerumpg4GxfQA+SBUwGmHY6rCbaWoaj/wt6bF2ceKamJRDuXfs2GFf1uBe0mFU7a4f3WUTLLUK+nIalbPPG5bZc0dlwaIR+cJnM+XVr+O5ZMgjD2RKfT1zsLKkUssyffoMfeYsz3FgoUw8O+rgUrSDDP0hU8N8twGtnzrqwX2okdwX6hvpWNsl2oBz0ow+QZkDcAjjPIAn2uX4+qcpaAyEjmOShO/H0Yni3Bkq1dlVBZsxoFDnTBDOQQgAosMBPjBs+DAxag4OMGJh5dYtW+SZZ1bZeh7S5T7SclBLqBn6FwxFB4GiPPkq/dQo+LBsg3sBDj5PQ16soUIqIj2usaUFa6sYht+wYb1cffWLbQQNu8YWLQf0ox/9yIyqTAeg3ORHGnQs8uReJCiO6XBQlAni2IzMJgF1JNoCtUnbSl10cM5x3EmYA4K+oTXAwhSoYl9l6s6m8tjR7D79hR1JT82uxNwVDNK++FKvAUY88kTaMDgjS+UVbElaYmWlHBZ3LP+koxSoM0iFTAp1xnaGra8/rO3mW5hyr9eFY/e5F8f58uVnmJrCJ3yWLl1qgwJMwbjq6qtl9apnDIB8HtmwLFoyLAsWjyjgiXzhdpFbXjkiU6aL/N//ZknDYVQiV4OrJ9TYZFg+nRMG8VgfxnXKie2Rb89FuU0902tZxNd2DpUtFbBo/6g/4BOO+wNk4jjywcdxjbjedmk6ET0HCHmngeE9ODpR+B4v9bqDTYRx7scwCw7GRQICdGDAAKBwgAOOLRdg9oEB5o6IsKCUVd733XePjRq5IZa3uE92pENpThaWo6pXWUW5TKip1Q7O0D/qXvLjeJSR9JGyEJ1ZtkGH4RpiNCvdX/va18pPfnKXXHLJpWZIfcUrbpH/+q/Pmd2HoXkMjgFqDOXT0bwtRm3EDBAlDCYcT0g4vX2qtpkKpu1Eu2GA145OXbllDJA4wek5jEMn5n52ojTwUdXUVE899mdmOdixg/aIve0x7NIGPb092q7d1vbGGKSnd6AZkT7lYPJnaWkVOGGMR/bkCyChQhHGXkxMWwhGpK4A8JEjRy1/4no5ojxIdR5GuzESiX1t8+ZNthEcaR46dFBedPkVUneoTu74wfelS18WF1x4sWzftkMBsllefN2IbNsK0IzKkmWj8rUvsvk8yzMSthltP4zQpM3WHAYCGg6ImBqWAhAOGABE+G48j7o4ACXdePCJ41SgieNIgzhxLe5J03NTAoRSO034fhwMlryWDIvwAJwAIsJgEAzDhHEcoIMtyOfB+H4rMEUABdfMRmQqmn83HuAivTZ9U+7ft9dsMzB6cVGxitLaGZV5GLLO1s7F5EceOukGqOE87QAil8qQtsgDqYi3upd9RK655hobPaNuq1c/a7Yh5hJRFuwbAA/XSBeDNx2Qc+5l2BmbBmXAjafeXmxAfVZmm5Sp92UDQFzUY/wMZS74mI7rRmfUSmw+2Lq0XfU+n2XuwMVNhlX6Y80VdiUm1hUXlcniJUtVuuFrqti+fPM1Pup4pKlRGpvqx97SEF9V5VlUVU9UlcKnI7gj/UyT+mKZR9SPb8EDzuQ+HnStbJSKMmt9p0yZbLa3Xbt2mITKiv09e3bLueeeZ/Nu7rzjh5YWqfBMzjynQBYv3y4b17EQdVRKS1T9y82Qu++E0bV9FCzIsnZSrSxdvty2RSHLVFBIlVA4jmvJYwciAys9p05evyQAEZbqRzyPmwSaVEdbRPj4dknTz9LPASH3HVT82EEHW4VLQCH1BBPS2RyMHIQCRBxowgbkwBOg42CFAxwcrDgPaSP1GLDyMnjHTubr1wNwHHxcugLUMHYDbFEG7iGNnh7foB4pCCMouj15YLSmwzGkj4GU9WPcw4gab286FsZpQIgOTf44AAipgLh09iD6YXc3KpgCq6pS2mL6JseuhZpFQ7oExDmzimm/WFJAPUe0biTC0gAru/7FzGnu4wuhGZlDkpOnKkkVs8krpaiQRby+YJcyourCGJQTom3279+t0l2rARWtyoAA7ThlyizNjyz9G/AxzwqmQnLAgIzjUbjaZkkmyIGLZ0Na3IsdDgBHNWaS6e7de2wUEsnrnrvukoZ631mBOr3kJS+Rc88/Tz78L++R974/S9PIkE3rM+Und1J26gNojkqZAuIZK88wQzTlQPIxQzIqmEo2uQosTFJMBSKXehxwjg8/Hkw4DsChDSI82mC8IxyXGpdjwtL0i2kcCDk5sCSNo04Rx4HJASgAyYHAGEbPgynNqGxgkwQdB6AksBAneY/7nh5peTqRlr3p1SdfByC/14HOQQYQiS+hwmgAkH0VVX2XuFz98zqQzogCxxGTirABwXR0IMr7qle9Ur797e9aXpSB2dmAEJ0MEEKtALi4RpqAUNi26NykQx79/d0y0M8XSRUArV21s2KjUUc5cJxbh6YDgzLK3LSTtbfWGwZFveLzNQHAlDEvP0MmT50ilaXTtA6jUlnTK5k5PdLcUGKg5DssZo+poBDloryUjRm/u3ZtV+lHdRsFj2xlHObZzJw5b8zwDtAgMQDYLvl4GuHHMcQx7cEwNTsoMi+Ie2fMmClbtmy2mepM5rvvnnvlgII7ZeOLtddee43Zk+gT7/vA++U/Pv45Kat8UJ54NEclJVW782hL5mLly4ozV8oklayoAG2WnYWtB2ABfNQlDMQAzc+Cje+IgM+5XwN0kpJNKtgEwERY6jlxo/6cj/fT9MvRmE0IomMn/WDS449THQCQ6hwwjpdi3Pk5TGProZSJOCdN4tO5GFlzYPD8xqdNOOlCHkZcByvPzyUsPnKH9AOoMJ0e1Q0ACqO3S0dul3Jm9iFimBQmAFTi6xuUNzocx+xF5HYMny8Uc0JIj3NURcrGcD1xSLe/z+1bDMVria0e1kHVdxAy3te4qF/co77+KJcZnbVuYxu/Wf1dNeMz0VOnT5XigilSXtMnl1zbIedeNiTlVcPyyX/qk93rZygz+ht/cIhtR0asvOQPk0Q5KO+WLRu0bXrMqI19iG90XXnVddbG2IKoF+AzVnZKaMzH03AiHKbkWbNGConnoYd+KjfddLONNrKFyGte80fywH33ydNPPmVtQwIscH3t6/5IHn7oYbns8svk7//uvTJ33iIFmia59y5VXbVv0B+Iv3zFGTJ77hxrH342zQDJR/MFeKir7cmUAwjl2oJWAArJiLIh6WUnVK8AJtLlfsA/VDHCqF8AEseEcRzn4Y8/DpemX56OA6EAGyc/puPBEH7s0lG8iYnjahTSCUDgxzBJ+DCvhxPmgOEgQloONs6GLhFAPEPST4JSgI4DUNzHNdILUCOvsCc5EDn4YOhG9QKUACTCA4giHToSx6gNxIGJkHSiU5EOIIQaEee8bTFUk1Zs30oapE+56Lg9Pe1WJqQ2TcnTU8ZmhArpBgnIhobVJxypwwzQWhf76B6Ak8GnlVnKwVqwfpkydapMmjBPCks75JVvbZdlZw3J6sdH5JG7M2TP1kyprxtQlQrbTr7eqxJZXp30d1Ubg1JPb2MvC2Vdu2aVMaJPgFRAUeZeumSF1qfXABXiPmc2zvxeCkQdYVaYl7qj1gJc69evk1tueYWsWvW0zbW67bbXyO3/+RnLj3RmKJgf0rb+1H9+2truv26/XfK1vHtU5Z0ylc9LZ0hPt+agaS5RUFuybKnnrW1ggGD5ol65iuWSj38NxABI0wJkCAdcQvIJ55KRhwP8qXYg3IlAJ45THRThUPhp+uVpbAFrwktQKgB5eBy7S0ooDgIBPnHsEhDqhKtRSfCJeyGAxR/a8YZNDhPZWn5cT9xi536/lwMVLfIEhAAEnEtCAI6DEADhgAQQ9dgx8Shj5OEdDYPrUftkLx0apqKTM4TMpERGYOigSFQQKgvpIC3gU7ao++BAt4KHgp2WyybojVUMCUjbQY8wTDM0bABgl0dVdUNtU3UrYYDu1bpQv5zcLJk7e6EUFpbLq95+TM6+dEDu+L9Mefy+Qmms0/r2d6HFSWFBoY1gwYAFhVnS0HhAylVdowykT1vDhFBHe7ccOLhL24cP+TnjUSYKU1ZabXHMQD7GgLSRSwak7/e4cZuqLV++TB577BFZsWKltRn2NBtpXLvWNoefPmO61B+ulw/967/K7Z/5jLXxFVddKd/55rfseXk6tM+QLFi4QFactVLL6rsWQAEUblR21QrAAWApTxzzzHyuj7sk6HB/cnRrrM56nApC4ahz+BDHUJyP99P0q9NzgFDyPNV3EHEgclBJ2mQchFwCClBwH9DxeSwu6XC/JTlGxqD2do2H6cd0Rp65x4/7In8vSxLkMFwDfscP9zvg9BkIMUSNzxaehNPp3VjtBm/Spyx0NABlz569Vj9GaziHoZCE6MAOYINmQyIdGM7bhHKJShDs2KjgoRJMpAu5TchqaMzNRYaRfRSMrzK4mjiodQGYkIbY57q4hOUqOVJc2Sx/9r42eeaRUfn+F4vkcF2HSg0tpko5E+bZKnKYkJXnF764Te74WpdMnDBZyxCLYF39mzxtVGYtOyQPfHeybNm6xuqNYZzGh9VKS2uQQS1tygfDur0FAPAvjlIvniugftlllykAPWpt8/KX3yTf/e63TTq58sqr5PZP/6e8RtWupsZGlR7LTfU6dtQ/pf0///0FKxsEYE+dPl3OPf9cU3VpT38mSbBAamNDMnaENPAxACqQAgU0U8vMKJ0EHxxlN+M1KllC5fL6BjD5cYTTD8e7oBOdp+nXpzEQSqXUoDjGDwezhR8uCUCudjk4wJTc44yZJE78Qf68B570jVeVHChcmvJ0I69Q+cI47QDjhmkYJECoqwvXZecBRABWlJU8ogyUjXVMbW3tpp4xGZGRMzo19UeNAIS4n2PSIJzydHa2af59pk7EPCAYylWuhNMfDGZhmjMgahKQSU58p2xUJYqz7X7qUqagcPWr1sijdxfJ2idHpKWFrWET6onG97d/rklBSBjZWfly4xsa5IufGJCK8ilj5QOoRoez5cpX7JXrbsmVj78nX7atF9m1e6sxMOXhY4Z5uezZpM9H0yYP6g3Tkzb5USev74gCXqG2RbXN/2Gaw7PPPqvSYYu89KUvk29+/RuW5ytvvVWefuopOWPFCvnhD+6wL+vSdpSZ/lNZUyXnn3++VFUr+GkbAhphJyM/5vYAGMQ34FGfsuD8HDBinlDSGB3AEpJOKuDwDJ4LgMKHwk+lE4Wl6dejE250n9rAHOPocOPbnQ4YxDHXPcgjcp58wOEnjYJ0FkTm1PPksbvk9RjR4Dg6VOINN9a5vCOFi7cnx9Qh2cGSFXHg8fIn65OsF/tVA1yodDAM6hfpQZzT6UMN9PszNG5iTZgyvbefzwUiVwMdwvjZNbex4ThhZI+JhKynW7JkuaVLua0umu3axwtkw5p6LVM7RbA0uB5tgPSAz7QDlmVgqG5q6FHQKR0DIe7p7euWxsPDMnFqn1x944g8eleFtLf5V0+ZHgDZzgbi0hP3UD48r4m3HS8CAHLevPmyceMGe1bMu2I6A99fZ/oAux3e8oev8CUZ+hwfvP8Bby8AX3+U9aJLLpYzzzorAXAxz8afMSN8bMjGVzKYZU26SD3cx6RUO9dwV8VYQuFgBFh5HzoelFDLUvtKtB3H0V+ir1i9U+hEYWn6zeg5v7YxvrHHH8f58b6Hc4jvD9oZKNmpUkEo3HjwCcOhHztwxb3JtKJDce6MSAfiGNWB+HQmL4czcpTby+zEm9x9ByILTCGPi7oF42CIJl/ick7egBBvcsKQxthbZkhVPBrCZiYjCSrDWsdWF/sAsd8Pv1QAwh6DGrlkyQqrQ0iYY9JCVYVJZ4RB1CcYCR9VzKWBHHsjZOcOyYE9zJL2zy2TDvYrPrWcJROkqrZPlqzMkUP7BqS5qVilvmMmgUCUKztLpSbKbyEOpeTj7eiqONdhfuYOYUNjmxMAes7cebJ/714bWbv++htk7bNrZP2atdYGtBVq0Tl8B//886Sk1D+T48/dwcftPSxA9i9kMHWgQMEIm1ehSl6xfw8bp41JRBov6p8KPhxHOyX7Y9L3/uHO6+ZtO96l6fmnX/jxw/EP4Phj8+zB0TkJd0ZPPlAecDzscNEx4pjrcY5zAEkFGTpJqnQTb7EAneTbK+KECM95GFPD97Ja0Y0ZcEkQciDyMCfSQSUDbGJbBiQGziGOAQjSRQpCMjCJQu+LNGE8smQUjJRh9LHr+sOQzXW+3DBv3iJjLog2BXDwqQv7FnMMkHh7J6Ugygazxb0jqkodO9os2Zm+sRdtDED4Vhns2TQg/T0VMnV2lyxeOSprHqmSY82NNueGdLmHLTVQEb1RSNPVRWw3fX0+NQHHtrmopEhBnFNmZpe3tbSaFPnYI49Il14nX+q8ZPlSk35Y5xWgEMDDSynUPncu6eComwNQ7NHDdYBHfaQf3HHg4/0q2X/G95VkX6U9U12afjfkcvevSNH5YWoHCH+g7lxqSVWzvFO46sWxd7TkmyrZaZyZcKTlPiCVDItjdwFkybRxY53S3pDecZn3E/u8sFsfEgOOWbuEI9bHG9Q7p3dCGMaBz+uMDWkMWLQdYDYAB2IOFBIQ9gztxhbmIAM8wcN+H+nAzMRh6J37zYamfm3tZDPcRhtTHnykLuKxWJV5TDBnMArXIerp7eEjXyUVPdLXzS5+3paABKvbo9zUpakuW9WyUZm7KEuKSka1/VTy0XxwlAlC0qG8Q3oP5UDK6e5xmxrTHLwYXl6AAZ/nUKLtzDXOA7hnzZ4lN7zsD4QP//kz5rm59BKgU1QEuLikw/NiiUd81KBUJVH8eJYORjjsQuoSfSCc9xHvJ95/jgcg2iLVpel3T78SCKU+KHx/iP5Ak+oSD9wfvgNLAJGDhV/3MOK7c2kHgPGO6eHeaUg/XMRzxzH5OpMlQQiX2qnjDYrxlBEjByQHIACJ5QSEORAhTXjZqCOgAXyExAUjeZgTUoEBjTo2KBtUIEL18nudeQPQGGVyOOJY1S9l6NER9VWi4BoT62prpx6XPkQdIACAdqPurOanzFwjL8IoH/WGeC5Hj7RKUWGJnVNODOvExUHUpa+/U/btyFaJZUQqarpV3fFdB9jPiWL4gmFvByuX+YAu6ZAK/xzU4tnEc8EexC0sO2GN14uvu1aWr1xh0ko8L39OvvFXoQJJkalY/tFKf1Eo8JTyMQP3/WOWxHEXqhgvHXuJJNJM7V/RX1IdbZXqgqJt0vS7o1+ojp2IUjvyzx4nw+IBh9oUDz+1E0Q8vWvsvp8lwpLXky7eZMk3mqd5fNpxLcJJy33Kav/VOeMbcCQMroQ56DCpz4f6KTvMAZlaogxGWsRjfRgMp3dbksazGs9KT0b6NzYpUX9DqoJhU+F+Fp3Om7fYABCy+CkEw5IX4YABtilG+ADXANzwI05/LxKJgxb7HY0nbwMWh5bIrEW9qi5lyJ5tCkhtLWaUZlkb37+PUUO/h712GP73XQRRwyoqyq08Aci0BV/X4B7AYcHihTbTmbIBTpRz/IvCJVYHVcA1HPUj3CUjV8FytUz5+fGywU++1AKkx/c12gQ/HOfjHRR+mn53dMIh+l+F4nb88S7CeejQiR469Ks8+Eg3KDUfHAwQDqblDQ1zMBcIwy8qCBMYmSsEE7OqHDWlo6Nr7Li7myH8mEfkM6tbW9tMlaGjs4sg6WPrIG06OiDV3t5i84K0RvbnzOh1BdMAH99mNCs5IRFffxUVNTJ16nSLw9wgpImoV4bk2h7UzOGhTjAnzIaxnPxDBaKsXKPOlIlr5I0EhJ0m2j0Yk7RwU6dVy7JzW6Vu1wyVRCYoYG2ThobDGi9TAbfSAJOlD9hcMA4zszmWQiDB6Z+Sry8LEABg8JF+qQuAwTWXhl1dRw0j3MEEYOHcgSlAKumTbqR/4pcavr9ovJ6Eqafk57igOE4NT72ept8d/cYgFBTJ4J8oyfEP+vl64Kl5wfThI8kwuoOkwezbmJQYSzp8FjXLOboUgDoVfByE2N2ReUSAUUx0NBuIAhbLNig3I0DkAUjB8BzzTXLAjU3EokQ2R0gZVQtj5XRGgTEYgvd1bqhlzA9i/xwYq7HxqMxafEQaDypQ9UyWKTMz5JzLj0pOfrt88eMFUlFea2UIKSJsRaSPDyNCxAFguB6G6JAUUn0caRUUIHk4mDElYfOmddLd06F1nWflxdbikyqd2X2jME+Tc4AlbC/JsKQ6Hi6AxyUYPw7QcYnIgSgACBf3UjbSDsDBH++oNz4UfvS18FMpNexE19P026fnDYSgSCrVP1EHeL4fdmoVOE46gIhJjC4VIRnAlIBKAAuOSYwuCbUbGLHXEMDkEhEGWCY89si2bdstPRaxkn4YqZF6mlRyYL9rRB4kB6QcU720rjiiOQCxHkxBQ8uKNMSuhpMnT5e5c9naokiloBHp6Dkg5165X8oqM2Xn5hFZ/0SNplggL37FQfneF8ukpMi/jw/Tkj91s3Ik6g9Fvlxj7VYwMi4YnmNjZgUWJBvq5mmJ7N61TZqbj9pUAdaS8ePPZhszmoUkM5bm8QCEi7BUEEkCCyDjvqtXSSAijsfjHr2X9KKcCioAHyohdQvgwUV9Ux1tEUAEEfbz6BddT9Nvh55XEAp6riR/2w85NV+OcUgHOJiL0R5ACKkIEAJEkIiQfHwmNWpZx5hLlYiIt2PHTlOBUMdS02Zm9LFjTXoMA8MAYqNYZlfRk6g3DITRmqUbZoxWBkFNWrhoualRMBpMidrT1c1uiEe1IsyR8cWhGZld0tLaLlkZJca0wZiUxe5LhAG2gCcEY/OJJECAOCFJkJ4DtLsIJz6q544dm2hEWXnmeVYfrYXVg4mMpBX79QA0STXMZzM76GCX4TwAJwk+GP+x6TjgHK96Je93R31wlI/8o87Rrq56HQ9CQanHQePDaLsTxUvT745+KyAEpSb7u37IkTc+zsHCJSImE7pEBBABQixq9fVk7K3jEhHqWahmrqrB1Ey6w8ALCAWzk+axY416vdOAh6oCMsoOZt9B3SIQZgGEmA80rJIQ830w+CINLVq0VIqKi63M0VYwI4ZY8gAAxxP1AjyCgWHMYE6b8axNAJAGI0PED/UN520DYIoUFuXpdTe001Y7d2zVe7Pl7LMv0KScUV3C8fSOB4ykJOQ2IFS8uM5kw6S65fe5tIPqxX34bivCJfMgnQCd4+qX8Mc7KPyg8edpOvnotwZCv2+KaoUPA3KclIjYiTE2PnMgQhpyIzUGagDJwcjtRZ0WBykhpAzShEkaGw9pWJcxtjappe8GWzdEuxrmzJC6MT2ABBjOnoMq5sstYLBgPBg2GAzwAJAg7sUFKJA00oDXjR0X3WaEj7RHPOoZ93lbsOWryJzFHVJcPiAHdo1KZ0uVjXSxr/fePTts87Fly1daWULiiTwDLAJ0Qn0CYAgPEIqh89RzByIHMK652na8Pcnz9PagHuGH4xziONWHUo/TdPLTrzVE/0Kg6KzjjyE/T3ZW5Uv+q/N4yfVkbujmmjOwSxAuUblBGr+jvdUm8hHHYms8mEQxSIk3uDMNkxGJw9A8Mc1mNTogNdVTZeKMZmk54kPblAFGhAI0CIMpARoo4vg5th8fCYsy4WDwmL0MRVrQ4ECmXHD1MTl0YFAObq/Rt1GFlJYWWxpHjjRKrwLuZJX4qhSIAJZYn+U2HLflMKxOHh7OHKxik958PlaROZ9wGBMLI8zv9TQS83sUkAAm6sgxdXNH+/lx1Bn/57k0vbDolAWhoOiU4ztqOL9mnhJAE747mNrnDXHsDlABQDxMQaijXeL78EGWNn/muyoxhLozrGlpGoAWSFRcXCpz5tfI6/+qU378rWHb87mltcXsUQEmqWUJIl0ACKaMc67jB9AY8OkxcUZHsANhP8o0ALri5Udk9eMZ0tNaqaogHyt0Rid+Q32dSl79MnfuQgMQwCLm8AAYgAgSDWpWAEz4zG5OPfaJoA5KDlak4XODSCskIlyqJBRSEI7zOKZ+4ae6NL1w6ZRVx8ZTVDOY2SUG33zMjdUDpm5hI0LdCrsQKlmoZ4SxhizmEQEUfCurqfGwTTYkbXcq0SSAx43TjIy5DYlvhrG6HjDjfNq0ufKGd2XK/j39csdX2QbW1SfUKMoIkzIRMFbvw6xQABLXyQfwSGVG6gPTA1RIV0WV+6S4DHVuRCqqMmXz6hIZ7C01+xFpBONz34YNazS9QXnxi683AGFSItKPSyousWDHAURc3XI1zIfXj1e7UgEm/MgrwCX8AJdW80D9AAD/9ElEQVTwoz6cQ6n1Sz1O0wubkuOXpzhFp8WPDh9iftg3fNTG3/D+9vdZujCiqw4e5gZWZy7UheMoAel4DnzqNE+3A+mZggfTD7mWmc3G7eVywRWjsm1toQIAm+EPmSGacsHcEKCIo+zcRxzAgjrAzABSMGpQxPX6irQ2TJH6XfPk8M55sunJuTIyWOEGbKWIRzpIQIBziUpoLsmUahldkkECIoztTQAmXKzBI4wlFqx7w/n6PO4PSSnUMJ8dPR6gApQCkFKfE8c4KPU4TacGnTYgBKV2Xjo3Hd4ZwJnBNvLSt3uAjS8VCPuFg4+rEMk3/nEMgtN/GgLM+A+w0TP2B/LrXHOQgnnLqzIkO4dtNFw6gygXx3prAuj4xLFvJIZD6gkQCiKfIO6NNIKKS1SiKSuU8ooSqagstrVnSFj4OECWumEoJ+MZM2dr3UO9chABZHzxqC/6ddApMxdrvAh34HH7kKtgYfuJ9vP2DhfAE8+ENgp/vEvTqUenFQgFRWdO7fiAEaM7SB8OSBhc/a3tNhCfoew2DR9SBoS419HFeNeP8SwPAlXCUPWMc/tumF11lTA3t0CWnd0rO7YMS0enbwAfjEleMLGXg5XwroYBQA5QIeUc/wgJN+DTcOLhXNVkWUm7qpNt5lAlMVqj9qEWRnpMQBzQ8wULsAchvTgQu+87EbiEE7sQ+GJgl4pK7R5vN2+7ALcA7ZB6cJQx6hDH4+vEeZpObTrtQCg6dapPpw8g8nkrqUzkb3BnrGAmt4u4MTfbcQdVy8DF5wk58DgosBYMGxFhGmBSkIZKkapiS84alm3r2C52yNKEYWH4kD7YqpWPLBIGEFFe0gyi3KnnUR+IOUos2eDLsGw4BhChytmonIIZxziACKDCYRgvU0CZOLE2BYRcGnIJp3AMdHB8lRUwor2QJF3ycTWWsAAfyh5tjB9tHsep5YY4x6Xp1KfTDoRSKTp+MAQ+TJK0EYVE5CqZqxPJCXfE4RgbT6SHGqYp6nG82R2cJFNjqVRkMRQ0MjNVZcrMl9ppg3K0wSUE8oF5Q3pATeLzy4SlMmQwK+kgxRCfcpBGxKNsu3bvMqM6ks+hQ3U20RJ3SEGpo6NNAYi5Q15/0kFSamw8LOedf2FC2kGlAgyTUlCqGsc5wEz5QjpKLT9lCPBJBZxU5230sy5Npw+dliA0vpNHx08yi4NQjn1Ez0d93HdVDBeT65AQMHArNxsosGZsNMPVIYDI9mnWMNQy4MilIctUMrNypHpihhxrYA6Qj1KFY4dCpCAIgIBiBIwpAnxNIuYAMRERP6Qb6lB3uC4xQdFVN8oTINXb0yvtbQNy6Q1Ncv41W233xU2b1qtbKz29PbJype/1DKCgilFHl3rK9NjtPQCNS0eukqUO4QfwkF+06YmAJ2j8eZpOLzptJaHo9MEA4YJ54i3uSwlcIsJe5ICUlIbY89gWqpKWpZjAHP2HVOTk0o+FaSSAqrCQfDA4M9rlQ+8ObgCQSz8OKsMKQkO2ZCQIlTEr020qAA12H4AqQInyd3Uyg9vQLlE3BzmAAvC4+OoSueBF+TIyOEHaVAJiegLXzznnPJsOECoVgOP2H5eKPCxGy1zqCakQlwo+qYDz81yaTm86rdWx8RRMw7A7TBRqGUzmIMSkvgCkxCiPOtt9UO8FfBBz4CuOE6di23skAvBYykEkVtQz+5oRKZgZgEACIl0HoBGZMLVV2joaTPWhfKRD2XCAT9h0AKOQdDiu0XS4DnFfSHPcV146Qa5+ea9UTRB56r4iaW1psjhsRXLllVdbfQNkXBVzdQwfqYeyhsoFcKWCDg5KBZlwaUrTiSgNQgkKJoGJkBrwXS0LIHLwCWYOSYhjgMkYzVoTBFIv1C79N8oMa5VKYkdFD3bAGBoZks6OEWNwvmFGXgDNYL/I1LlH5ODBowoak43RoQAgyucAkJSiAgAAn9qJE2weEHXhOo40Sksr5eWvH5RFyzPkm5/Ll4aGIzaTm433ly9fYZvTO/CgbiVHwQhz4AmVy9vF2+lnpZ40pemXpdMahIJZnHGSb28YKiYyAjAwb6hlSCtsQxHD0KaaKUMauCi6kKKpXpY2NiD9j0Sip4ZNKv0YyAzwWecR+cBbZ0p5yXSzuZCvSzcjMv/MBtmzrUeyR+ZoOZLlwni8fft2OXLkiKlgSFKAUXu7fzOeeEhRSFeTJtYaWARoAiIz5xTI5S8ZlKaGQVn9cIEcPdpg9WOS4h/+4a0WD6nH5wOFcTo5z4frtAMA7e2UBp80/WaUloTGyBkomAnjr6tlMWKWlIbY4xgfqQgwKlSJIb4hBhABMmxOZiYZyEbmHZQ4Bmjycny2cVYmc418AiJD6Ga4liEZHGnUiHy62VIwQu3iU9Q+lM5npn1r2dHRLJkw/aCm65Ic4Ti++w7wUH7KXlJUIa98a4dU1QzLf32oUg4c3GPSG/dcdvkVpgr6KJirYOMlIFM/ExLVeOknTWn6dSkNQikUvBQglJSGwliNFOATGh2E2J0w1+bUADJgjqcBY7JPj2+Z4Vjko1Q4jM0TayfZMUZnwAfnEtKAzFowKvt38JUNX7ZBGWB+htdD+sCBm5R1dDhDqieOWH4BCJEPH0uk7AX5lfLm/9cjZ5yXIf/1kVHZt529kjoSIDYiN954k9YJFQzQ8ZnSABFTE1INz6QV4AOlAShNvyk97yBE53/hUjBWkrnCPuRAlNzMC8Z0FSVPZs6cJXw5NXmfgg1iEJ+rsDNIwULDOOb7WPkqQSHRYEQOwsickZEl0+d3SWc7Q/++fQdpHjx4UAFrwI5xXLOfHpNVSalvFQIBLCEN1dbWSlFhudz0uiE562KRTatH5ekHyuXAod0KKtkqgQ3J61//J4l5Pz4XCAnIAShGAZMjX5F/uDSl6Tel5wWEAJ5wL3RyvoLBHHxipAwbCPYht7H4UD1AhL2E4exFi5epOjQcCZCE/WOYnENAg295YbBmFT37NNNeMDI+Khr5DPQPq1TTKwO9hZY/hKrGPtGUKSjKx/2Mts2Yq2BR0CLDg26IBuC4xs6NF1yRK1feOCj1h3rks+8vl927t3i9FFRnz5ojl1xyqQFPrAtzaSjWymH89hEwb48kEKUpTc8H/UYg9FzA88IGo2AuBwjOXS1z25Abql0agkFdIsqTZcvOkIqKKr9Tq287KyaSgnENcPQY8AAgABbCkH44hojf16dhwz2Sm+OGahxf+QgaAwD+Eunn5Ils31Aob3p3m1xy41bJzm8jpqWNNHSsvlBamjvlo39TJXv27pKhQR/OBwzf83f/YEbxsjKWX7ghGgBCwgNwvb4/O/yepjQ9X/Qrg1AAzAsbaH4+OY/B7M5wbqSOeUO+mbsPz/t6MozThDHJkJEw4tuXV01q0EZWAMPuMsa8ei3WcQVz056D/ZlyxY0N8vXbs6WqqtykI9Q19jHy27zNDYgc0uzejIwRqdsxQ774kblypK5QXvHmer2v28CO692dufK+t1TJ3j2HpKu73cLY2vbv3vMPtoWr27j4oGHYgbw+ABD19jwc/MbqkKY0PU/0K4MQnfAXAdCp01ETtheVXmBGnKtkqfOGACIfwr70shfZ9QxULVW97GusiabCR/rAKsQEx6amRjuHnLmzZO6KRnn8gSHJzZpsm6RBLD4FEEgfMACYAgy8bDwPTSNTQS8jR/Zvmifb1lZLXlHnmITF1q9slsaG/HqHrSC56aY/lGXLV1idAB6kIVe/khMQceNBKE1per7pOUEIoHkud+qS1+34Koa04T6fsgGEHIAcHBjCNmlIpaSbb3mlqTlxb7QZzM8fWTAxsKOjJWGIdsZmJ8OnH1LJaHiyMn6mjXQBRKTPglHUJJZTkC9ARFlS04/zERlU1YwpA2wN4lu/Eh8QQkVkztE5Z58vr3rVbQYwbgsqS9QhuRAWFyAHpQEoTb8tOiEIGdOcBp2PeqZS6mlUGx8Hk2OcTp1FnQpAGHNZ6sDXKq697gZl/GEbrWIbD1Qzmy2tCZlqpukxtH9g/76xtgaQJkyotTxt03qN39XRr2pZtVRXV9scHkCI0S6f2Eh6/nwiDXzcUF+ZdLfVGpiRLhIR+wdh25kxY7a8851/afGRgHx5hq/eB+BC+uE6EqD7icZIU5p+C3TCje6j0+GPZ9RUis5/InphdVyvo9cVRvZjd8n5PYx0ce4qERJGarjfwzFSCyrZgQP7rB1wMDaAAJMPD7LSndnPbQowEyxvJBCIuENDGXLzmxrk2j9slu7OAWlrzlP1rlAlLbbOYA1ZrsbpMyAEHHHcR/6hPqEuUk4ImxKfJZo4cZK8730fULDJNwkICau6usoAKCSg1PRwaUrTb5t+qY3uf4kox9ELpfN6vZIAkuqQZGBilkXgu10lPpzon5FmBnNMNPSPJPqHEvEJe+KJx2TtmtX+3XYFBz75jCQ1pGnYlh+KEXx14+yzzzPGh/ALSjrlXf/SIRXV2VJaroEZoyrZZEp3h7ZrRrYMDHfLW27slbKSSSaNASDc5/Xx9kf6OVxfJy3NR2Wgv0+mT58pf/O3f2eSGpIU+xSxVQjST4yCpQJPGoDS9LuiX+qTP6md85ehF0IHDoZNeAlyULIj9fxaEpg4DuknGUY897XmBlhUn9nKqE4YnBvqD3NJcpTRTRpSUMLPMOAYkSNHmqSmZqJJMeyAODJYLI/dUyxdncOSm9evQJSlvqpPJRlSUDQqZRUZcsf/sZ1HLKTNtXwhitKv4Lhj51ZpbT5mtqYFCxbL2//sz6VUpR92aeQLsgCRzwEK+09S+nkhPL80nTr0S0tC0TF/UXTipcY/GSnqkOqH83OXfgAcl4j8o4HMLgY8kIpYIBozntkCo7fXpSIkofh0NN8j6+8fkJ07t8tjjz5kdh4wDolIWV369H4mGg4NDttwPsPlTU2+oLS2drLUTpymeWYoCI1Kdl6XFBRr3oOqrg3kShO4pskBJoAQUhlla2g4rKDWoICXLX1atmuveYlce931CnI1MmfOHLMvIf0AeOSDj4PS4JOm3wf9yt8d+3nRX6gABIUkAUq4tOO2IAcjdw5Ew6aSuWqGWuZAFJvGx+d5UMkwBvN9Mq4DDvfd+xMZVAALaYq8DIAUnDglD8CIvAnXWFJYUCjFJXx2p8AkKQCMfGKbDew52vJy4MBeOXa0iUPJZoqA+rfccqucc865MnfuHJkxY6YZocfbfsKlAShNvy96XkEIOrk7M8yfOEocBPgEKOAFAOEcgEIichsRklBIRABCfz++S0O9vT1jQAQI4ZCQ4tqjjz0kR5sa/RNAGQoA2l4DCmj4ZB7LXfEsf8rBKQAFWOgxYazSnz5jlko2NbJ33y7p6Wb0yz9eOHvOXLn1lbfJWWedLbNnzxK+A4YROxV8eE7hOE9Tmn5f9Bt/gTX19pMZgJLlDCAKwHGwGX8eYSEVORi5A4BCIkLKgfEBoZ6epKGa7VKRghyQugysACLS2rdvr2zetEHa2tsMVFCHTMrStCFrR8rCCYCoHuVwsPALHub2J1QvylRWWiZXq/r1spe9XBYvXmSLUpF8AKAAm/HP6ERhaUrT75J+IQhxeXwn/WXDThZKraIfJwHHw5JG3ZCC/NzBCGYnyKUhVDIHIlfLUMcGFGBcHevq6jaJByACgEICiuvYkkiPETbAaMeObdLa0iI5uSqlqGTkebkERHseX0YAIwFIesA9eQoy1TUT5MILL5UXvegKWbBgge3Q6KNevuwCdyJph/TTUlCaft/0G0tCUGoSJxsQJcvmwBO+hzvIWKiFJVWzCA/7TYATIAH4uM+3ulwaAmD4jj1g09vrUhDHhCElEQewQmoCwAAzbS1L4/DhQ7J+/Tppa20xCQdgwTZEHrSmAZP+ABM2HasorzA70ZQpU2Xe/AWyYP5CmTNnthmfY84PLsCHZzL+uaQBKE0nC/1GIMStJxvopFJq1eLYfUDFjwN4ID/3ax7H7wEEACPCUJsCiMIFCIXU42CUlH76+lxlC9ByEHJQo/1CHduzZ7dJSPX1dSol7dFwNiPLl1JVqyaotDNp0hSprZ1kBmlUrUmTau2c2dRMkAR4YtYzAEO6UBqA0nQy0/MiCZ2MlFqtOP5ZP1XyifBkHAceOzOQ4DLggUEaP4bo3SbkQJQ0ULv0wznXHYRiiJ+FrQ5y4IMDhg+Xx4b4TAfwlfrsDe1brOICbHCxpowJi6heoX6RHi7A50QgND4sTWn6fdFpCkIOPkmQgVzVsiMNJq7Hwy6TVMXMgKzOh+hDHQN83N4D6ABIDk74SEv96lwCGmToPZEezgHDtwkBQJBicDGahc8qfdamsdQC0GGoncmQbCPCGjSWaIwHnxMBDeVPvZ6mNJ0MdMqCEJSsWqqkE/7xYRDgkCr9cC2ACWM01/GRUlwVQxLy+UIOQknJKEAKOxCgBQBxX4AY4AYQMEfINw5zEHKVitX5vj0I0s94nzikF/ekgg9+1CmAJuoR1/HjWprS9PumUxqEoKjeiX1Ax4/5EKFLPa6G+XVnXg+L4XlsQgCMA1EADmADGKWqXYBQEoD8fhxEmgEeIfHgsOngQv0CeDh3lYuJhj7a5WVOSjwnAhbiOOAlh+LDT1OaThY6bUAIimP3UyUhBx2/DODgu1REeOrSDY4BGV/CAQglAQc/DM8AFIDDPUhQfEsM33LQNB0MmCMUW4O4nQcH4KBq8fULpCLCUu09ATikE4CSGgY5YPrOjYSn+mlK08lEpzwIBUU1U30/DvBxqYhzO9MTrrv0AgAlpRkHIJdw3AE8nLsP8IQElJoWhB9ggCrmIJSUglKlIQAornt8d6lEWkGRR0g/EPGJEy5NaTrZ6LQBISi1qnEMQAA8nKYajDl38AjgcakGSSgVaFLtPGEvCrAinZgPFHmAA/GlDCQbXIBQKhDhTmTzGQ8k4+sU56lxT3RfmtJ0stBpBULQeKZ1H8Dw8yR4ODgBKFwPYAkQcmBy8InjuC8c55EHBBD4jogOQJwH2Ljve1jHeQBP+JHGeErNYzwR/0T3pClNJwuddiAUlKy2Syic4wI8xgOJ24UcjAJwAoBSHen5CJuni6/NzEECEHytWHzdNVyAEYAT/vHSTzKdn0eUKw08aXoh0WkLQlCy6kkgAkiSvoMOBAglpaIkKBHXJSlPw4EoNe0An6QUBD7E5ESAJoAI8PF4xwMQLk1pOlXptAYhKKrvvksxHOMAlHC/KCyOkxQjV0kg4dTBJWkTSvWJk+oHeTppStOpSac9CAVFMwSY4FLBJhVoQh0b7+J+xwwHjiQAhYTDcRJoAKA4jngOXHZ74jxNaTp1KQ1CKZQKJOFcMnIACvCJOKnAhAMw4nqAB/546QYgim+CpYJPuKDU4zSl6VSlNAidgKJJ8FPdiaQiXGpcpBw9Ow5Ufp6DThSWpjSdLpQGoeegVHAJfzz4uIRkl40ibiq4hI8LqYd4ERYuwoJSj9OUplOZ0iD0CyiaJ9VPdalheqQuKc2k+hwiJREv1LLnApo0AKXpdKI0CP0SNL6JOA+Xeu7YkSrZJIHHgeh4cInzNOik6XSmNAj9CjS+qThPDeP4RICSGvZcx2lK0+lKaRD6NWl8s52oGQGZCB8POHEtDURpOt0pDULPA/2iJhwPNmngSVOaknT8vhBp+rXoRFJOKqUBKE1pem5KS0K/ZYrmTYNPmtJ0YkpLQr8DSgNQmtKUpjSlKU1pSlOa0pSmNKUpTWlKU5rSlKY0pSlNaUpTmtKUpjSlKU1pSlOafs+UnqyYpjSlKU1pSlOaTltKC0JpSlOa0pSmNJ1GxOcSBgYGbFVhbm6ufW3udKa0IJSmNKUpTWlK0ylIvN57e3ulpaVFNmzYINu2bbPjvr4+E4YgVjbz/e+ioiKprKyUkpISKS8vl+XLl8vkyZPtywoITfGFBTYnR3Dinry8vLHNyl/IlBaE0pSmNKUpTWl6AdLg4KC0tbVJR0e7tLa2mZBz7NgxDWuXrq5OE4IQehBkEHwQZiCEHwQYXv+E9/f3WxzikmZYiYjHPUNDQ2N7UnEfLgShwsJCE56qqqqktrZWJk2aJDU1NTJhwgSpqKh4QQhKaUEoTWlKU5rSlKaTiNrb26Wurk4OHjyoAk6LCSXFxSUmsDQ3t6jA067CT6cJL1lZIvn5mVJWliPlFZlSUjwqdYd7paF+WIUa3IAJMgg0sa8dPkJSc3OzdHd3mzCUpQkRB8ElNzdH4yAoHf9dTYh7Q5BKPeZ+/HAIU/n5+VquMhOKJk6caA5hiXOsTlw/GSgtCKUpTWlKU5rS9Humjo4OeeaZZ2Tjxg3S0NAoXV29ZnEpLy82IaesLFMqK3OkqipbHYJPpgpHIoWFo5KTE1aXAdm2o0vuvLNDDu7vSwhAw2PWHIiw7q5u6e1za1FnR4909/Sp4MKQF3OGMqWggCEvrEGjKkiNqACG1WjY7oViaCwnJ1uPkwJQCEXjHUIS1/DDUTeEJIbjQkAKIam6utqG6n5XlBaE0pSmNKUpTWn6PREWmYcffljWrFmjwk+39PT2Se3kLLnyiimybEm+CjvM5WFIi1e1z+vxYwgLD25EOroG5Qffb5dVq7qkv4+J0C4AxSsea09Pb68KNH16NirDKtNUTxqScy/NlYvPq5W5MyqluKBAr+Woiy8iJNLX7Hv7MqWzc4K0tOaqoKaC1sGjsn9/kxw81CSNDc3S0twp3b0DVjSEpNyEoJSlglIIQiEMjReS8EOIQsiKITeG28KaFIISYaWlpXbf80VpQShNaUpTmtKUpt8hIfwcPnxY9u3bZ5OYjx07KgMDw9Kl4Ze+KF9e/rKlUlJUqTHr1SG4JOfZINCoeKNCgwoXJhCNyJp1HfL977ZKYyOTmodsqCtVCGJ4rLe3R89VosnIlJHhUVl+UYZceWOJ1EzMl57uQRkYHHKhJROBRJ3KGVnZmZKTlSHZ6nKyMiVPz/MycyQvq1D9UsmTci1DueZQonnmSlvriDS39ErdoVbZp0LSvn2NKjCpoNTYIm1tKqD1D2pcn5xtwlJujgo0SYvReEEpjuM6PkNuCEnMP2Iy94wZM2T27Nnm/7pWpLQglKY0pSlNaUrTb5EQXnbu3CmrVq1KCD7H7EWO5WNwYFCGhoZteOriS/LlppumS3nZPL2rX3oH9krPQK9eH5FhTUPf2FKYmyfF+XkqnGRKT1+/fOvbx+TJx7tloG9YRkaTQhCEbxOgh/rtHGGCZLKzRS68NlcWnpknhUXZ0qd5Dw4NSnFJsQoZ+S5MjQy6QGRWGgQRt9q4TIYgNiyZmk6OCky5ORkuJGXlSH5mnvpFkpdRJjlSoXHL1BXJ0GCeCkMjcuRol9TXN8sBFZD272uQAwdCUOpRYZChN5+jhMOiFEJRqkMgQpDCx4IUwhEWo8WLF8uZZ54ps2bN8vL+EpQWhNKUpjSlKU1p+i1QfX293HPPPfL000+p8NMsvb199vKeOXOGTRRm8jOCS3f3sMyYMSpvfOME9SfonTPUtcjAUKMJJFkqcWRmYB3JVZ9hsgHZvqtNvv71Ftm/Z1AFF1aE+aowsxjpax2f9BFqsMLYnzkVhoZHpLWjSVZenCeXXTNN2loGZduGVqk/2CWlxdXyyj98rZy18lzJzMrQMnSpa5b+oWPSN3REerVMAyMtKnT1aGJDJphgZTLrlMkdo3o6qvXMkKxstya5kJQl+dk5kpdZaIJSrgpI2SYoYVEq1LJmSVvroBxr7pZDh5plnwpJYVGqqzsinZ29Kvzk2vwln5uUGHrL4ji5nD8c84zOP/98ueiii2xV28+jtCCUpjSlKU1pStPzSFh/vvOd78j69eulvZ0hoQGZMqVAzj57igpDxSoUIaSwpB1r0KgMDA7KrbeW2Lyg/PxSTYH5L2xyyHwdfBxhWdLZ3Sg/+vE2efjBNunuQujxScwhAEEsgWc4zChhFEEIGhwckiF1WFD6egeks6NDMrOzpPlYqwo0GfLOv/hz+eP/z95/AMh1XFfC8Jmezj055zxIBJhzjmDOOYmkKEpUcNi1pV1Jtvf32v7Wu/Ku1+tP9u+wa60CRZFiJkhQDCBIEAAJIofJOec80zM9PfPdU9WFfhgCDBIDANYhC1WvctV7U/f0rfTgg0hJ+XDiwGLmF6aFII0iHBlCODqI6blOTEc6hCQNStiYEKUwFhOiqvgEIXEJpEpqam5RESwSJbcQJY+QJC+NEBp/oldIUkDIUhJ8QpQSlTYpUwpMQU/PHLa9X4+nntqI2toORYRIJvUUm1fZJEUkR3wOBAKKIFFTdPHFF+Oiiy5SfoeDJUIWFhYWFhafAvbt2yeC+tfYsX0XhkcmUVDkxg03FOLyi0uRmx/Ctj2TePrxYQwOcKpKa3Dm5haRmTWPR79ZgRXLOCXmxtRMGKOjMxgZCWNgYAq9fVPo651GTzftWSE0LE0TIBqKcSPK9ZlBeneXRgKiaucYNUkJmJmeUaQnweXC2OiYWox8991345ZbblFb2j8NLAg5m5sfU2aWJCnSLYSpR2mTwmIiC+PS9lksSvvV9JUiSgJx6/VJCfD6PAj6E5AZSEEo0S9x/YhKeGtXP/7LD3dh/45phIIBhJKTFMHx+6gp8iqNm1lLRM0QyRL7qLq6Grfeeqs652gpLBGysLCwsLD4HcB1P0888Svs2rkX4xNTOOn0VNxzfyFOODmEiYiQmulpjI/P482nPWjZLxQmRkyM+OXiZ6+P00kuhGeiiMwtQKJwkkmTFnIFxRQWhWQsIDovcYQNmfVAJBO0td+8JhcCPV22qIgAp7D8/oBaqL13716cddZZ+OY3v4krrrhCaU0+T8xHhcxFhShFRzAT6cfkbCem5zqEKPVhLjKEBVdYSIwbXiFC3LE2ObGA0eE5sSew571hvPb0OGYmhCglCREKBRAQQhT0hxTpoRaIhu0102V8Zru5fuiuu+5S02ZOWCJkYWFhYWHxW4CLn5955hns3rUPc/OzuODiTNxyVzZyKxYwPB3G5OSCIjWJ7kV0NiRi04uJGOmnyOXCZmpoNCiGqR0y7qXGue6HhgTIuSiabpIdakI0KdJb5ekOBoLKf2xsRGK6cPrpp+POO+/EOeeco/yPRnBdUjgygLFwDYamdks/jmN+1o/UUAVyU85GZ8sonnnuGWx6+y3VBp5HRDIXDIYU8VHrlgRmYTX7iSSRz/feey/OOOOMQ9puiZCFhYWFhcUnwObNm/Hkk7/Gnj218AcXcM31ObjqpjT4M+cwPBFBeGYR8xGSHU5BJWCoN4p9m71o3BtFeDpCvc5BIuMkOcY2OFI4DdMbN/1jSiC4RMD7vD61UJrXb8xH59WU11133qWmhgoLC3XE4wC9vb3413/9F9TU1ggJSkLAcVI1SSB3ulErRhJEkCyyDy655BJFmAwsEbKwsLCwsPgIUIhu2rQJzzz9DPbtq0d2fiJuvi0f518eRDQwjdGJKGbD1DxERQDzugqguSaMhMmTccEZd6Gmpg6PP/6Yug+MmgnmZ4gMQVHsNATDGI+kx0xf8QRq+jMPLexjDEjAKSASIGqEfEIKTlxzotKAUPtjtCTHE9h1mzevl/fxDtyJc2Q/0j+J6O+fE5sXy3L9VFT1C/uM9iOPPIKTTjoploOGJUIWFhYWFhZHAEnIhg1v4qlfP436+iZULAvg9nvycOLZbkwjjPEJLniOYj6yoBbrzkzPo27nHLyR03H+mTejsqJcJC3Q2dWJ//rX/wX79x8QUqKnsEhauLjZkBoDimUKbtpcCMyFvwT9RkZGVBoKdfobgjM3N6ume9YI+bn++uuV1oNTRscjuCNtfv5tRBdq4EoU0ucmmeRUV6UYLoZOFMLZgbfffk+I0gjGxhYwONiP6667TmmElm6nt0TIwsLCwsJiCXgQ4RtvvIGnn3oObW1tOO3sNNx6dw5KVixgbDaMyalFRIQAcTEyCcnQQBh7t0aR5b8Ql110I4qKP7g76Ve/ehw/+MEPhFwtYMWKFYq4cPqKhm5DeAgSHEOQDNmhTWLGS1np5uJg7vpas2YNzj//Apx99lkfWAh8vGE20irM5WUkJszAleAXN+0kCeGOOx49QHSKaRIzjebmMfzPv2vFSSddhztuv01IEOMeCkuELCwsLCwsYiABeuWV9fj1k89iaKQfl1yRhetvS0dqfgQj07yqghqgeWAhAT6fF21NU9i7xYXyvMtx5eXXIyc3M5bT4fHjH/89fvGLX6hzhLiLi0RncnJSaXlIhLjTyRAggiKaJMmQIWqCGIdk6MYbb8S3v/3tT23b+9EM4ZuIzG+BO3E7Enn/B0hdeAxBrpgyMVwfxLOTGsV0iJlFFBPomxmFa/YeZCdfJP3I85g+CEuELCwsLCy+9OBanHXr1uGJJ57B7Nwwrr0xF5deG4IreQajUzy9ObZAeV4fdLhv+yhq3/PhlJXX4aqrrkFq2ocfQmjAPHjidGNjIx577DEcOHBALebl2h+SHU6Fkfg4iRDdxs/EYX3+3b/7d1i7dq0iRsczIvNT0va3hARRy8Mzknj/Gi+gLRbD6TBqebgrrkbMkJhZRDCFznAnwlMnozT5qwh688T/8LBEyMLCwsLiSwsSIE6B/erxpxBZ7McttxbjzEvcCLsnMDkzj8WEeUQj3OHlwdyMB+9uGEbHgXRccv6tuOzyy4SUxHcffVKQBP3FX/wFmpubVT0mJiaUxsecfWNA8kQCRH+KbGqPrr32WnUOEO/XOp4xsbAFA6Mvo6GuA3V1QxgampW+SkQolIDSMj+Wr05GdmEIae4kJCMIV0IEk0KK2scHkDBzKcrS7kTAx6s8jgxLhCwsLCwsvpTgNvgnnngC+/c1YO2NGbjvgTJE/RMYGJ+A0A1w63Vigg+jQwl4c90ghtpzcNN19+Ciiy8Er3L4NPDcc8/hxz/+sVonND09rcgQSY/RAFHbQ5OUlKSmwHJzc9WU2Nq1VwgJ+3wPQvy8MRB+ARu2/h9s3TCK+clKeBIykRRKxZo1pyA7Ow+1NbuwdfsryKscxKU3ZmJFRQY8iWH0jswjI/ErKEy95IjTYU5YImRhYWFh8aUCr8JQBGj/fkU+xkanUFS9iBsfTMeKNSngDRWLCy4M9QIvP9mDuZES3HfvwzjvfG5Dj+/u+rSwbds2vP3220rTk52dra6BoM0b6rnziyToSPdkHa9YwAxe+M3/Rt3+XoQnA5ianEFObgFOPulM6ZcM1NTsQ0PDfni8QFPrNiw/YwIXXJWOoKcMJUkPIyO0XBhOLLOPgCVCFhYWFhZfCnR2dioC9P777x9coMzF0TTT02HwzJnKE4IoKU9Fb+cMAq5SPPjA13DhRRcoDY3F54f1L7+Crdu2wuv2q112RUUVWLHiRHVA5bZ3N2F8YhiRuVls2/4uQlldWHtbBs4/6w6UZ9wBX+KHT4UthSVCFhYWFhbHNTjd9Pzzz2PDhg1qtxUXJ8/OagIUDvMS04hae0PMzUVQXVWNb37rUVx66aWWAH3OGBsbxy9+8XN0dHQiKZQCV6IbK5afhNLSCgwODWDbtk3w+z1oa20TovQmzr8yBbfedTnWVNyMFN9KyeGTHxxpiZCFhYWFxXEJire33noL69evR19fnyI81AJxOoyGRIiLlAmGcUrq4YcfxjXXXKPO6LH4fLFv3348+esnwGvY3G4f0tOzsXr1KUhLzURt/X40N9cgFPDjrbc3CkF14T/8xz/C6aedFUv928MSIQsLCwuL4w41NY147rkX0NRUh2iUd00tIjIfwfTUlDrRmQSI2iCSIe7G4q3kd99995fiTJ6jDWQhL7zwAjZv2YxQkFvhE1FcXIEVy9eIOwF7927HO5s34N13N2M+Moc77rwLv//7v6cWjn8asETIwsLCwuK4weLiACandmB8bK+QnQhGRjJQVz+BTZtq0dY6qBY7e70eiTMpccZx+eWXKy1QcTHPpLH4vDE0NIyf/+Ln6OvtQyAQQmKiF6tWnYySkkoMDvWpqbBQwCfEdj/efe9dfPe7f4w77rjjUz07yRIhCwsLC4tjHpH5XszNvwe3qxUe94wQHl41wROHKeIOiOnEm29N4Bc/Gxah2ovq6gp861vfwumnn37w8EKLzxe7d+3G0888LS5eJ+JGRka2kKBTkJaWgfr6/WhqPIDU1GQhsdxRF8b3f/ADnHnmmTrxpwhLhCwsLCwsjlksLEYQXdiHRNd+uBIGxIfnxpSK4c6hDqFBNYhiRl3GMI5RrH9+AqkLN+GKS29EcsrxfQ7P0QrSjqefehrvvvcekpJ4P5gLZWVVWM6pMGEk77+/GdPTY+KMqtO+Tz3tFHz3j/8YBQUFOoNPGZYIWVhYWFgcc9CSqxMJCTvFbhEzJaZQDLVAsyJE94jdx2MRMb4YxnB4DP2DwygJPYzi9GuFNP32J0Jb/PYYHBzC//3pT9DfP4RgIASfP6imwooKSyWMU2HvIDkpgPaOdrz77hZ87WsPq/VbXMf1WcESIQsLCwuLYwoLGEbb8M+wY8f7aKidQDi8iKRUFwrKE1C9Ig1lWUlIFcE5mxDB8PwkhsdHMTIAFITuQUXuVfB6rCboiwDPb3r66WeQmOgR40ZWVj5Wn3AyUlLSUV+3H43NNUhPT8GmTW9hbGwUP/zhD3HeeefFUn92sETIwsLCwuKYQn3P09jw2m60HFhAUigdJ554GhLdCXhn0+voGtiB0y9dxNkXZSCUuoDBoVF4w2diRf6DSEsuieVg8XmCF8T+6oknsP397UhKTkMCXKgoX4bq6lUqfPv2LZieGYcrYREvrnsBa9asxve+9z0UFRWp8M8alghZWFhYWBwzqK9vxKu/2YDu7h4RpCtQWbUMHZ1NqKvdh7nZeTQ3N8GX3omr705DXl4mytPvR0n2RXC57MGIXwT6+/vxk5/8BIODI+puNO4MO+GEU4XklGJgoA87dmwRMutHR0cb3tm8CV+5/37cJyYY/Py0dpYIWVhYWFgcdaAWgbu5zI6u8fFJvPrqG9i5Y6faVbTmxNMRXYhg395tGBsdxcjIKPYfqEEwbRhX3paLtZfehsrcW+Bzf7LrFiw+PWzZsgXPPPM8vB6fOqE7N7dQSNDJSE5ORV39ASGttcjMSMXbb7+FgcEB/PCHP8CFF174ue/is0TIwsLCwuKoBUXU++/vxOtvvInpqWmsXHkSCgqK0NpWi6bGOnVHWH19LWbDs7jnK7fgymvORU5GGVwIxXKw+LwxPx/F44//Ejt27EJSUirciW5UVq1ElZhFIbjbd2zB1PQY3K4EvPzyOixbtgzf+953UVrGhe6fPywRsrCwsLA4KtHV1YP1619FY2OjkJ9iRYIikRm8ufEVbH5nkzqFeGJyDBdffLE6E6iwkLvGLL5IcMry3/7t3zA6OqGmt4LyjlavPg0F+UUYGOgXcrQZyclBebcd2PDmBtx991346le/qm7Y/6JgiZCFhYWFxVEFXoGxceM72LJ5K9xuL1avORVp6emoqdmJ3p4udLR34LXXf4Oqqir82Z/9GS688AJ7KOJRgI0b38ILL7wIn9cPt8eD/Dwhr6tOQnJSijogsbm5DukZaXjnnbfRI+/x+9//vrrY1uX65BelfpqwRMjCwsLC4qhBbU29WgvU19+Hiorlajqlv78LdbV7MDk1he7uLnR2tquLUR988AFkZmbGUlp8UYhE5vHYY7/Arl17kZScIuTVo95bVSVvg1/E9h1bMT01ikRXAl56+SWUlJbgBz/4PiorKnQGXzAsEbKwsLCw+MLBxc6vvfYmdu/eg4yMTLWziDeM19Xvw8jwoJgh1NTsQ25eLr797W/jtNNOs1qgowBtbW34vz/9GSbGp9SusJTkVHVAYl5+IQaHBrBz+1YEg16lAdrw5hu49dZb8fWvfx0pKTxR+uiAJUIWFhYWFl8YotEo3n33fWzcuEndBr9s2UoUFpSgu7cDba2NmJyYQFNTA4ZHhnDvvffg9ttv/1y3VlscGRs2vImX1r0Mr8ePRI8b+QXFOGHlSUor1NBQg+amOiG1qdiy5R20d7Sps4HWrl37hU+FLYUlQhYWFhYWXwi6u3vVYuimpmZkZ+WgqmqFEpLNLUJ8hgfR09OJ2toDOPGkk/Cdb38b1dVVsZQWXyRIWH/xi59j374ahELJ8Hq9WL58NcrLlytiu3OnngpzuxPx0kvrkJefhz/5kx+q3WFHIywRsrCwsLD4XDE/P4+33t6MzZu3YiG6iPKySmRl52F0dBj9/d0YHhoUArQfc5FZPPzww7jyyrXweDyx1BZfJJqbm/Gzn/0cU5Nh+AN+JKekYdXKU5CfV4jBwX7s2rUVSUkBtZbrtddfxY033YhvPvoo0tLSYjkcfbBEyMLCwsLic0Nraztefvk36OzqQo6QH54w7PX6MTTcj2ERpC2tTWhsrMM555yjLtz8rG4ct/hokB7QmKms119/Xb07r9enFkRzCpOaIN4g39RUp+4Ky8pMx9atm9HU3ITvfve7uObqq9VhikczLBGysLCwsPjMMTMTFkH6Jt5/f4cSjHl5hcjNzVcnSI+OjqCrqw0HDuyVsASlBbrggvOPurUkXzaQHnBB+vT0NH72s5+htrZBnd3k8/lRtWwlysuWS5wF7Nz5HqamRuHxuLD+5ZeQkZmBP/mTP8GqVfousaMdlghZWFhYWHymqKmpwyvrX8PQ0LA6D4gkiNdkzM3Noq+vC3V1B9Da2oyLL74Q9957L7KysmIpLb5oNDQ04Oc/f0yd4O3z+ZCelqkOtszJKcDIyCB27noPAb8bvb3deOON13H1NVerXX3H0rEGlghZWFhYWHwmmJiYwEsvv4p9e/fD4/WKcMxCfm4hQqEkjI2Norm5XmmBQkkBPPzwV+2W+KMML7+8Hq+99rq8Oz88bg9KisuxbPka9f5aWurR2FiDUDCAXbt3qMtu//AP/wDXXXcd3G53LIdjA5YIWVhYWFh86ti2bbsI0Q2YmppCakoK8gtK1KWb0YUFtLc3orZ2n7pm4eqrrlRnyyQnJ8dSWnzRIIH96U9/iqbGFnVFhj8QwLJlJ6CkpBJkDAcO7MLQYC/mI7PYsnWzOhPoe//xezjpxBNjORxbsETIwsLCwuJTw+DgEF588WXUNzTB5/UiJycXZaVVCCYlo7+vGw31+7H/wD7k5eUqLdCqVTx92OJoQU1NLR577DHMzMzB7w8gIyMHK5avlveYh/HxUezfvxsLi3PqgMQtmzfh0ssuVVNhx/J0piVCFhYWFha/MyhKeCjiW2+9g7m5OaSmpqK4qAyFRaWYmZ1GY10N6ur2q/OBbrn1ZnVFBtecWBw9eOHFF/Hmho3weHzqbKCCghJUVa1CakoaOrpa0NLcAI/bhZ27tqO5uRHf+c53cOONN6q4xzIsEbKwsLCw+J3Q1tqO559fh67ubgT8AeTk5qOycgVCwRA6OltRLwSoob4GFZUVePChB1BeXh5LaXE0YHx8TJ0N1NDQJO8sGf5AUK0HKi2thNfnV2uBhof6hOCGhehuUOcHff8HP8Bpp54ay+HYhiVCFhYWFha/FXhLPM+V4ZZ4Ij0tHZVVK5CfX6wOR6yt3avWAoVnp3HP3XfjkksuOeYW0h7vqK+vx+OP/0rIkLkrLAWl5dUoLChFJBJBXd1eTE9PoK+vG+9sfhsXXXghfv/3fx85OTmxHI59WCJkYWFhYfGJsWfvfry8br0QnlEkJSehsLAUZWVVcCW60drSIAJ2L5qbmnD66afhnnvvQV5eXiylxdEC7gp7440N8s48CPiDSE/PUO8wJ6cQY2NDaGqqRXhmCgdq9qldYV9/5BHccustx92UpiVCFhYWFhYfGyQ+zz63DrUHauHxupGdnYfq6pXIzMhGT2+XEKB9qKvdD6/Xgwe/+iDOOP0MuyX+KMP4+Dh++ctfora2HqFQCvx+PzKzclBeVo3U1Az09naio70ZoyND2L7zfaSmpeCP/v2/x0knnRTL4fiCJUIWFhYWFh8LmzZtxquvbogthk5GaWm12lI9H5lDQ+MB1NftQ3tHOy6/7FLccccdSElNiaW0OFrAXWFPPPGkkKFJJCeTBAXUCd+lpVXw+wJoa2tCV3cburraUVdfg0svuQQPPfTQMXVA4ieFJUIWFhYWFh+Krq5uPPvsC2hv71DaA26lXla9Cikp6ejsbEWdEKDauv3IzsrCVx9+CCeccEIspcXRgmh0AS+++AI2bnxb7QrjoYhBfxAFRSUoKa5EdCGKpqYadHd1oKmxHmMTo/Iuv4or1x7/F95aImRhYWFhcVjMz0fw8suvYsvW98DJrbTUdFRWLldb4rnTiBqguvr9GBwawK233Ixrr71WESWLowtdXV144okn0NLSjqTkVAR8fnW8QXnFcuTmFWJkeBANDfvR3d0ppLYGxcVFePTRr2PFii/HGU+WCFlYWFhYfAC1dfV4/rkXMTw8ok59LiosQXn5ciQmetDaXIv6xgMiPOuxfMUyPPjgAygtLY2ltDhaEI3OY9OmLVi//mVMz8wiOSlViKoPeTzeoGoVAqEktLU24sD+XejsbMPk5ASuuupK3HzzTUhLS4/lcvzDEiELCwsLi4OYnJzEM8++gH17D8Dv8yIrKxtVlSuRkZmD/oEetRi6vr4W4fA07rvvPlxyycV2S/wXgIUFiu64+KYo59otLkznVBYXta9bt05ddeL1+tT5QIFgCKUl5aioXIb5SESI7AE0NdWr6bDSshLcJASIN8a7PfI+Y1l/GRa6WyJkYWFhYaGwdcu7WP/Ka5ibnUN6ehpKSqtQUlyB2bmwmjppbKpDa3MTzjjzDNx//33Izc2NpTy2MDk5Jf8uIhAIIDExUXt+QaAIpiHh+Likw4htp80znbgOiDf6d3Z2qq3xbW0dSOZUmD+gNDzVy1ap+96GhwdQU7Nb3fifn5eDc887B8uXL1d3hpn+iEajEm8YwWBQ+btcLuV/PMISIQsLC4svOXr7+vDUr58RwdmOpKQktW6konw5kkJJ6OhoQWNDDerEBAJ+PPTQgzjzzDM/ltB2ipejQbOwsLCA+fmoEupu9xdPgEg2CJKPT0qCCKaZn58XEjSntEFc8Lx7124hQS9jejqM1NQ0tWaLZzxVV61CMBRSt8bzvrBIZBZnn30mTj31ZKX1Y58wL+bPfuJluTT05xlQJI3HKywRsrCwsPiSgmtIXnnlNbUtPiHBhYyMTFRVrkBefhFGRoZR37APTY216Ovtwdor1+K2225T2gEtNqjJ0PkQ9NOGAlo/U1BTkNKtNQrUeuj4nzdMfb5osB4kHCQbJEAfd1qR6ZaCJz9PT08rm/lRC7Rly1b4fUG1rssfDKr73rg1fkFIUk3NLrQ0N6KiohwXX3IRCosK1DUoTBsOh1UZdDNPTpHSZp9x/VdaWtpR0X+fBSwRsrCwsPgSgtqfF55fh+7uXoSSQygpKkdZaSWEsaC5pU4RoOamRrg9HjzwwAM4++yz1NoTIwu1UPwgsTEiZanQPF6F6CeBIRoEieHv1ieLmJmZVaSKu8KefvoZdHZ0qWsySLCShbCuWnkSCgpLMDDYh337d2B0eBCnnnoKzj33HHVbPLVFnFIj4eGao8VFTYhmZmaUMRqrsrIyIckZx+07tETIwsLC4ksCDvdcQ/LCCy/h3Xe3w+fzIjcnF1WVq5CekaUWQ/NgxNaWRqUFOu+883HzLbegsDD/ECH4SQWiJUGfLvgeSYASE93YsOFN/Mu//At6eoTQJiUhIOTG5wsoEjM+Pqpuhg+FQkhLTcXNN9+IU4QIUVvEazJ6enrUeiLmxXdEP06B8ZnpSdqYnkSIeRyvsETIwsLC4jjE2NgYampqsHHjRlRXV+P8889Tpwnv3bsXr7/+BuZmIzjzrPOwatUpmA2H0dQkBKitES0tzcjKysRtt9+ubhencCSP+ThkhuLkdyFMFh8NraVJwNTUJH7+81/gzTc3IiM9C9k5OUhOSkZFxXIhLtVCeMPYu28H+vo6kZQUxBlnnIFly5YhPT0dLleCmvqiNojviIZurgniWiO+R7NmKD8/H9nZeg3R8QpLhCwsLCyOE1BIvv/++1i/fj127dqFHTt24J577sG9996Ld9/dhgMHajA4OKjWpZx15gVYsfJE9PV3oUlpgZoxNj4qhOl8XH/d9SgsLECCCMwPIzOW6Hx+oHaG79ft9sh7PIB/+7d/Q1dXD/LzCpGckoT0jEysWHEisjKyhfz0oK6eN//vR1VVBdauvUKt8TFnAxmyw/xIdrjGiESINv0YRn9eq1FSUqK0QsczLBGysLCwOEbB4ZtkhL/uN2zYgCeffBK7d+9WgitHfsWXV1SirKxCnSnDtR8jIyMoKirD+eddytSoq9uL1rYmtLe3iMArxQ033KAu1kxOTjqE5FjC88XCrCsKh2cVyX3xxZfgciUiJycXoUBIvdOKKh526UJzUx1aWhrU1vik5BCuvPIK5OXlH8yD64cM0aG2j9vj6SYRos14/FZIgioqKo7r3WIGlghZWFhYHGPgr3YKLpotW7ao6xM6OjrUuT5c1DozE0ZHewfS0tNFmFWqKY+w+J119oWoEoHJLfEUmK2tjQhLHpdeeimuuPxy5BcUwONxK+Jjyc/RAU12ge7uHjz11DPYvn0nkpKS1RQXr8ngLr+CghJMjE+gvn4PWlqb0NvXjTNOPw2nnHIKEt1uNa3Fhe779+/H1q1bUVhYiEsuuUStFaIWqLGxUeXHZ5IhhtMc73eMGVgiZGFhYXEMgSRofHxcrQHatGkTXn/9dbX7h2s5uGC2qalJBJgXK1eukhEe6O3pUVMm5517MaamRVjW7UNrewv6ertVnKuuugqrV69S5wdZHF2geCYx4ZTmU79+Wh2QmJWdjfS0VOTk5KOycqW8txQhSe1obKoRYtsEbpO//fbblGbPua4nPrXmVhofrgWj8B8fn8bGjRuQm5OFU089Tb6Jlcf9mqClsETIwsLC4hgABZlZw8Ff6u3t7Xj11VcVKRoYGMDmzZtFaEZx5plnK01BW1srcrLzcemlVyEpJQVNDRSUDSIwGyU8BXfeeYc6GJFTIxZHDyiSzblAJCzvbNqMl9e/Iu45IT/ZSEtJQ1FJpTrqIBqNqJv/2zqa0d3ZiYyMNFxz7TXIzc1R02jUBPL74DsmWSZ5rqurU3fElZZV4vIrbsZcJIyBvhbkZGWq06VT09JiNfnywBIhCwsLi6MU1AaYw+0oFCnYCB5wx3Ne3nvvPaUR2rdvHwoKilFeXoH+/j61rfrii69AcXEFOjtb0NJcj47ONvT29uCKKy5Tt8RnZ+eo9SJ2CuyLhxHDtPnO+djd3S1E9zVs2bxV3RGWk52ljjioqFiB3Jx8DA72obZ2L7q65L329ShivHLlCrXYnWvC+vp6hSgtKA0QT9GmzXx5UCan2UJJKepeseXLqtS0WHFxsXxDBSrelw2WCFlYWFgchaDmhxqfoaEhrFmzRq39oSZoYmJC7RoiCeLCaJeQnuXLVoJnAo2MjIp7DU4+5XQhSlNoqN+Hvv5etLQ2Iy83B3fcfjuqqquUhoALqi0JOnpAUcx3Tq1ebW0t1q17CfX1DcjKJAHKREFhMSorlst79qvF0PWNNejv7Vbkdq8Q4fPOPQd/8id/gsrKSrz22mv42c9+pr4dvmPmS9LLhc/p6RnIy8tVU6n053dw9tlnK23Q8b477EiwRMjCwsLiKAKHZCdB4TQJtQPU+vAMIC6KHh0dFwLEwxCz1a95aoq4Syg1NRNXrL0ec3NTaGmqk3RdGBwawNorr8RVa9ciIzNT3Sye+CVa/3Esge+a5z49++zzQninUFBQiMysTJSXVqOosAzTszOoq92DttYmDAz0obOrUx2H8Oij38D999+v8vjHf/xH7Ny5U5EarhXjTjJqecxhiVwQTVLEgxS5uP76669X50x9mdYELYUlQhYWFhZHETgVRm1PfX29EnKc5jD3PnEtEBJcKC2tUJoCn88j5CcdpSXVSlOwefNb6O7pxLJlK1BTs0/CQrjttluVRoknAxuCZTVBRx+o6XviiSexbt06pKSkoay0HNmxU7/T0jPRJ++1oWm/EJh2DMl30N7RjpzcPHzve9/F6aefpvJ499138ZOf/EStL+KFq16vR8gQd43pC2Z5fhCv1uBustWrVysto4UlQhYWFhZHHUh8KBipAeIiaJIingEUDCahqKhUaYGSQikoKalAcQnXC02hVohPwO9DZ1c76uprcNddd6pt8VwkSzjJjyVCRx/27t2Hxx77lZCViJDcTBTKey4vWy4kJkFNhTW18PLbXgwM9qO3p1cdkviNbzyizhJygjsJeaQCF0lT88MpUy6ALsgrkG+lWJ0uTa2QRRyWCFlYWFgchSAR4gGJLS0tmJ2dQySyoM6P4fRGbm6+Xi/iD6gzgZqaajE0OIC0tFSsWLkcF110kdoC7cThhnpLiI4GLOLll3+Dt9/eDI87Ud5hBsorliG/oATjY6NCgvehU94xp8I6OjoRXYjiD/7g93H11Vd/KRc2fxawRMjCwsLiKEVXVyce/+WT6O3tR2pKElJSM5QWKCe3EBPjo2hsqEF7ZxN6uruxfPkK3HPv3SgvL4+lPhRmqLfk5+hBT08fnnji1+ju5oWpQbUbrLrqBEV4Ozpb0NBwQN5tBwaF5La2tWPVqpX44z/+I7Ww2eLTgyVCFhYWFkchmpqa8dxzL2J4aFhNZRQUlggJqoJLiExzax3aWhpFWHZgZHgY111/LW655WakpKTEUlsczVhcXMBvXn0dm97egsWFRXVXWElxBUpLqxCdn0dTcx2axfT396Kvrw+DQ0O45567cN9999lprc8AlghZWFhYHEXgouh169Zj9+698Pt8yMrORWlZFVJT0jHQ343Gxhr0dHeirb1NbZX+6sMPqXUfFkcnKGKdWrjBwSE89tjj6OzoQpKQGi5q5jQntXxDg/2or9+v1nkNDPSqnV0pyUn4oz/+I5x77rlWm/cZwRIhCwsLi88Z3L3D7cpLDzTcvmMnfvPKa+pU4PT0NBQXlSM3r1Btj29uqhcB2SrCsQORyBzuvvtOXHnllV/as1+OFRgRy/e8Y+dOPPvsi4jMRpCUElI3x3NXmNfrU9djUAvEe8K4Hqi7swvnXXA+vv2db6OwoEDlYfHZwBIhCwsLi88BHGrNtQk8PZjb2c1iV+4Ie/bZF0QQtoh/ELm5BSgpqoTXHxDi04qWllr09HSpNUNnn3UO7v/K/cjPz1NpLY5e8J2TAPHgwqeffhbbt+9Su7iSU5JRXFiOouJyROYjaq0XL8DlVBgPSOQFuV//xiO44YYbLNH9HGCJkIWFhcVnDA6zNBSItKkJoqH7zTc3qrUivCwzMzNHrRXJzM7FyOgQmptIgDrQ3taGYFIQDz30kBChs77Uh98dCzBilSSIa3y44J0X4vJi28zMbFRULkN6ehYG+/tQ33hACC6nwvrR0dGOsrIy/OEf/iHWrFmt8rD47GGJkIWFhcUXgPb2Tjz33AsYGhxEUigZ+YUlKC2pxHx0Hi0t9UJ+mtDT14WRoWFcfc01uPXWW+xC2aMYFKXU+JH8GKL63nvb8OKLLyv/5OQUFBaVqXfM2dC2tkY0Ndahf6BHSNAA+vv6ccONN+DBBx9Q50RZfH6wRMjCwsLicwSnxV555VW8v20HeDlqVlY2ysqrkJKSgd7eLrQ0UwvUqa7S4Fb4hx56EMtX2O3SRzOMGCUJIriG69e/flYvePf7kZaWrq7JyMkrwPjEqBCgGnR1tmNgsA9d3d3wuN34zne+jUsuuURpCi0+X1giZGFhYfE5oa62Di+uW4+xsXERjmkoKSlDfl4xpmdm1DQY1wOpxdBClu688w5ceeVau0bkGEO7ENhf/erXGBwcRkpyCNnZ+aiqWolQiGcDtaGp6YAivIMDA+jq6lbXXXznO9864vlPFp89LBGysLCw+IwxPTWtpkj276+Bz+9DQUERiovLkej2oqO9BW2t9SIceZN4r9omzYMR8/LsYuhjDZs2vYNXXnlNXC6kpqTIO+YVKGWIckF0Y61aED3Q34c+MVPTU+pcIE558rRwiy8OlghZWFhY/JbgNBexdBu8E7t27cJvXt2gBF9OZi5KSyuRmpaJoaF+pQXq6m5X02A52dl46KsP4dRTTzliXhZHJ2Znw/jV40+hpqZOkZqMzAxUlC9DZmYehkcG0FB/AN09XBDdJ2S3T951Dr79nW/htNNOs+/6KIAlQhYWFhafAXhw3osvviRkp0WfHFxShbzcQkwLIWpsqlE7hXq6u5QQvenmm3D99derLfUWxxZaWlrx5BNPY2xsDCnynnNyCoTsViPgD6KjsxVN8q77+rsxMDggJKgfV1x+OR4Wwpudc+hdcBZfHCwRsrCwsPgUwR1Cb775Ft55ZwsWZHgtyOc0WAU8Hg86OlrR2lqn7gbr7x/Aqaedivvvvw9lZaWx1BbHEjZs2IgNb2xUu8C4IJrnAuXnlwq5nVG3xXe06ctSe3t61NEJj3z9EVx99VXqW7A4emCJkIWFhcWnhMbGJrUWiNqgzMwslJVW6vNihvrV1RidHW3o7ulCWmoaHnjwKzj//PPtLqFjEDzp+4knnkJDQ6PS4mVlZqO0rFpfgzLQg6amWvSpE6L70dHZiaqqKvze7/0eVq5cEcvB4miCJUIWFhYWvyNmZ2fVBam79+xFclKyuiE+N6cA0zPTaGmpQ1trE7q6OzEbnsX1N1yHW265Re0aszj20NDYiGefeQETk5P6Mty8QhQWcseXC+0dTQdPiCYJGh4exq233op7773bngF1FMMSIQsLC4vfATUHavDii+sxPjEpArEY5eXViC4soKmxFi3N9epqjKGhYZxxxhl46KEHUFVdFUtpcazh1d+8gU3vbIbbnaguSy3iXXC5hZiYGFNTYd1d7Rgc7Be7B6FgUJ0NdO5559qTwI9yWCJkYWFh8VuA94NxMfSBA3VISkrG8mWrkJaeia7ONtSrXUKd6OzoQH5BAb797W/irLPOiqW0ONbAhdBPPvk0WlvbkRQKIisnD2Wl1QgFktDV04Gm5lr093ULCRpAb0+vetff+MbXUVhUGMvB4miGJUIWFhYWnwBqMfSGjdj41jvqROHi4lI1FcbFsA2NNWisr0FHZwemp2dw11134I47bld3TFkcmzhAjd+69ZianEZychIKC0tQWFCCeXnfnAZrb29WWqC+vl51XtTDX/sqrrvuOnsQ5jEES4QsLCwsPiZ4O/zzz68TodevzoKprFwuJCcFHR1taGjYj65uXpDajurqZfjDf/cHWGGvxjimsU4I0Lvvvg+PJxGZGRkoLq1GdlYeRkeG5H0fQE93OwaHB9HV1SWEuAS/93vfwQknrIqltjhWYImQhYWFxUdgYmICL4lQ3LVrD7w+P6oql6GouAyjo6Oord2jtAK8GmNhYRH33XcvbrjBngl0LGN4eARPPfWsOugyWd5jdnYeikoq4fcH1NRnS0uDOhuIU2ED/QO49rpr1TEIdgH8sQlLhCwsLCw+BO9s3oLXXn0D4fAcCguLUFW1QpGh5qY6NDbogxG5RfqMM87Eo49+A5WVFbGUFsci9uzZh5dffgUzM2GkpqaqabCCglLMzs2itaVOnQXF2+J7ervVImiu/7roogvFbY9BOFZhiZCFhYXFYdDa2opnn30R3d09yMrKQnX1KmSkZ6kLM+vr96tTg6kx8Hi8eOSRr+Gqq660B+V9IkyLmRXDKyaoPfti+45rv1548WXs3L4LbrcbGRmZKCmtRFpaBoaGB9V1KL09XRgeGkRXdxdOPuVkfEOIb2lJSSwHi2MVlghZWFhYOMDD8tZRIO7cDX8wgPKySpSUVGJycgJ1tXvR1tYk5KhLhOMIrrnmajz44APIzrbXJRwOQ0OtqKndJ8SxBe3tvRgaHFaLyOejESxE5xX5WFhwiSRyIdGVCJ/Pi/SMVOTnZaOyshwnnngqysuXfeb3cfX19gnpfUEITo+6KywvN19IUJXS/FHj19pSL3G60N/fr3aQ3X3P3bjllpvtZanHCSwRsrCwsIjhnXc249XXNiAyN4eiolJ1JpA70YMWEYSNDbXo6e1EZ2cXli1bjm99+5siqNfEUloQo6PD2L17N7Zte1/IT608TyABQnLciXC5PkhmSITmpK+np6cRDocRiQhBUuSIZlFdapuamqK2o997771YvXp1LOWnhy2bt+L1NzZK2XNqKoykNz+vWB2S2drWKMRX3xhPLVB2dpZaEH3SSSfFUlscD7BEyMLC4kuP9vY2PPfsi/LrvweZIuwqypcjIz1bER9Og3V1tQkB6oTP58dXv/qQvS8qBoqPpuZGvLt1K95/fzt6e3vFD0Ie3XrG6zDgMQMkPSQ/MzMzh5AfEh/aRixRE8QrSOhHN68k4fk8q1f/7gR0cnISzzzzPOrrGuDxedVUWFlJFTIyszE8PKiuyaA2aHCAW+P7cdnll+KBB76CzMzMWA4WxwssEbKwsPjSYkqE8bp1L2Pnjl3wBzgNVoXCwjJMTU2grm5fbBqsGyMjo7j++mutIBSMjAxi584d2Prue2iob1RTXVxTY05PXipS+EztCqcc48QnKrb4h+mOYD46p8IYl0SJhgTI5/Mpwsn8aQj6r117Ob75zUdRVlap/D4p9u7dj5deWo+JiUl1AnRBQZHkVQ23x4uOzha0Njeou8K6e7oVYXrkkUfUNKg9G+j4hCVCFhYWX0ps2rRZ7QaLzM+jqKhESFA1Et0eNDfXKW1Ad1cXeD7M8hXL1c6gNWu+nNNgi4sLqK+vwdat72KHEEZqRwijEXOKEGpt+EzNjlProzQ9ks/c7CImJ8YQTBnDWecX4dKLL8f292vx2E83YWI8KmTHJUSHJlERH06bkRQFhayQFBl/IhDw46abbsDXvvYI8vIKlN9HIRqdx/MvvIT3t+2AW/LiNRm8LJVTYeHwlDohur2tGf2Dfejq7MTy5cvwrW99C5WVvx3hsjg2YImQhYXFlwqtrW145pnn0Nc/gNzsPKUJSEvPUFdi1NfuFfLToU6GpqDnbjBOg33ZNAEjI0PYtXuXmvKqq2uIaX08B9f5LCU/nLqi1ofEh4YEhn7R6AKmpiJChoZQVL6ASy47AddcdStOO/lKeBJLYzkAda1P4nvf/RO8vr4NHndQ8lwU4zrY7yyPGicSIaMhSiQhWlhEUnIS7rvvLjz00ENISclQ8Q8Havaefvp5Nf3p83mQnZ2L6qoTkJGRjcHBXqUB7Oxqk/BORCKzuPuuu9T5QJwOtTi+YYmQhYXFlwKcmnnuuRewd88+dRp0WXkV8vKKMD4xigZei9HerKZChoaGhPxcLYL1QeTkfDl2g1FjU99Qg61btmL37j3o7x8U8kGtj9a+LCU+fGYaansOXegcFRsYH5+E2zuKNSen4uprLsFll96MssLzJXVQZ3JYLGDD2/+CH/7gv2Pf7j5FdqQoVR4JEIkQyRbL9vv9B6fNGEbSlZeXi4e+ej9uve1KpCQli59X0uirTd58cyM2bHgb81I53gLPK1FKy6uRIP/xYtzm1npFhHs6+7F8+XJ8/euPorLK3hP2ZYElQhYWFsc93n77bbz++kZ1K3xxYSnKSqsQlaGvpaUOzU316O3rRldXN6qrq/Gtb30TJ598/O8Kmp2bwnvvvY2NGzehvq5VyMycIhYkHIcTCyQbJD9cM0PyQ1JC4kOtz8x0BBOTo8jOjeLStctxzVU348wzrkTIXx1L/XExit6xx/DffvQ/8fN/6cb0JDU/i6psaodIgOimIfEiOG3GMBKiBLiRkx/A1Xf24cIruxGdKcb216/CYF+BECcvMjPSUV62HFk5+RgfHRbyx2tRWtHVMQxvYABX3LYDlasmsAgPFhdIAknGPJKvV4z0zaK4E8QPiSI9pTy6JdyVEII7IU3sZAkT25UmRC4Ab6Ibblcy3Ik58LozxZ2CRFcqEiU+JK3F0QFLhCwsLI5btLS04NlnXkBf3wDy8/LVdvhQcoqQnnY0Ntagp7tT3F0i+BLUbrAbbrhOaRqOZ3Bn13PPP4ctmzdjakovdKbmheTCiAPaxk1/TnWRAFEDxHU2JD/hmXnxn8WqExNx7XUX4NLLLkZF2RohSH4hRSNCtDoxM9uCcKQbk+EpTE5NYCY8LGZciNSUkNIpCIVCeFbyicxjlmuKwpOSN+APAkM9bmz5TSqEq0pduH4oURExaojMOzIaIhIhs4aI1Q4FQzjnwmXITl8GjzsJ/oAHebnF6kwin5ApHobZ3FinCHB/3xhWnNSEC67bjpS0SWkvNV4iHCV/pZES94IqTeOgv36MOXQCOlWvqX80osZNm4bxJAMXQooQuRLThRxlST2zhHalIOg9FRmhG+DzlKtkFp89LBGysLA47sC7wZ5//kXs31eLpORklJVWIDe3AGOjo6hr2KeuSegTQsBDEa+88go1DZaXlxdLfXyCu7N++fgv8OIL6xEOzx6cUjKkx0x5OUWCeZ6amsTY2ASmJoV4YBaZ+ZMoKB9F+YowcvI9QkggJGnuoKznPyQL3EgmxWjDTWXiF51PEALFvKVOYhaFZZD8LIhhHKanmy7uwq/bFcR7G7yYmRTykMgpuaiqK4mP2anGdnB6bm52DqXlxTjn7HPlfRfDLwQpJTUNZUKAOA06IwSssemAvP9m9PYMCjkbxqoL3sWJ57YjGFyEz50AL5U9KlcNp5t1o5mXOgt/U+0Oz4gJA3Nis95st7Ac1S6CbY9VU2WmgulnMmaGBBmXgHGTQkBaSjKS/AUIePMQ8KyG371K6lYobaqWelZKOcc3Yf88YYmQhYXFcYWNXA/y5tsiiBZRXFKu1oPMR+fR1FSnTwju60FnZ7faCfStb38Lp516SizlsYYIxqb2STujSE06UQQjFxbz2ooJEdLTmJ4ZFUHfh/BsO0aGR/Hrx5tQs79HC2oxZug3ZMeAbhINal8UWYouYmCoB55QN7ILx5BfMofkVBHYQhpIVCjoD7IFsemkMFeCXgxtkz39SRpmpmLyX/5RYUIaaNEtnEYZeWUqL/rV7U1A094kTI4nqikxtoHkZ14YCQ+8lFpI+nmcsHolTj/tTGRmZCotUXZOPioqliE5KRX9/d16NyC1gB1jyC5qwyU3b0Nh6YgUknBQ80PDujjBeiwFuY0kQ5R1FTMX4XSj2EKOOGuniJBkRJKniJFYC9Imtk3lZzJlueIn3S2EE5ickD6S1yh8D1yiFRRSFEpaRFISbSFJKWL7gYDPD583Gx5XPnyJZfAkFMDrFrd3GYKe5UKclkkZfDkWHwVLhCwsLI4L1NTW4aUXX8bwyAhycnJRXrZMBEeymgZpqD+A3l6uA+pSgv6hBx/EjTfdqLZgH+1YFMITiXRjdmEHJsLvor51N3buqkd7RyvScxdQsQLIz/FjPuzCrh3TaG4QYSwCmdoWkpDxgQxM9q+GazEZCS69vsaJw4kAblmnv88XwKxI92DmHmTk9wuR4XodLcGNMFekR0yCGJIiRVJiwl0ZakkYR/xp03DDF9OwaBpVpZg9LySC6aNiMy8+9/cKyQhLT4T9iM4FEBRikJKxiNTMeWTlzSI9NQNTfRcjYa5K3RDPnWSlQoALCkuUBokLotvaG+Ub6MPoyATOumwvzrx4Pzy+OSGNQoJYt1h7pGhVJz7TTdCt6i92ovwjVVduY5wweal8lI+ADvE8xC+GWNMVjJukakYI1TSJ0TgXn4t7UoiSGBIm5sU+FK6nCFISiVIy10sJSRLi5JfPOtHlQ0bgZpRm/JUQJHsR8IfBEiELC4tjGiNCfLgbrK6uCSnJySgtrUBOboG6G4zrgNpam9DT043+gUGce+45+PrXv4aKiqNLMITnajA5+xamZt8TQdeGqKsdY9Nd6On1YmoiJAJwHH2DE+jqEAE56UVaugu5RR7k5LkRCLqENJAgiERccGNSpGV0cRK+pDDaDqSjfkcZZmdcSksxP+dWQt6Amh8DIwqcIoEXylKj4UnZi9TsHiE61B4508g/8kiljPAPJKcA6RlARpY21BxRMzIXJpHRGg8KdWo9pmhEsM/MaNLD6SLmkZImgl3SBSnYRagHpVkU8Awjb/X5FuGWMklM/EIEelqq8d7rlyM8VSAkwI2srGyUlVYjNT0Lw8MDaGjYj57uDnR3DsMTHMBlt76H0pXdQroWERVSZ4gLyQ3zJA4+0x0LN34kKwSf2Xz2geoSsRlGw0dFasTP0cUKzsdY9x0WDCMUAROj8pZ/SJLCnIqMadYMSSJpohZN5SnxM3OEFKUuoiCjFGcv/wnSgher/Cw+CEuELCwsjklw6ua119/AlnfeRYLLhcKCYhSXVIgQSFAnQjc31QkB6kJnVydyc3PV6cAXXniBmu754jGJsfDTGJn8GaZn3xHiMqM0JePjHrS3lKGt8QSM9pZjISLMQjA/Py3h83C7/SI4hczIv5z647QVNTw8rJCiUq/50QJzgfM1CQvS3ghcnrDS8syGE8Toww658JmLjWkYxn7jmhsuhOZuMB5sGAgEhVwkIys/jNzSbiRldSE9d0CIGKdmeJVGArwxEuQWUkIBTOLEoqnVIYwmRWl5ODVk6ieejKLIgjyraTYxbukHM9vGtCQf4n0IYSAhw6Ib7711CRr2ni51CCEpyYeiojIUF1epyO3tjWhtbUR/by96e8ZRtqYGZ1+/C8np7AtunJe8JXPmTzcNCZZPDG1VN4dR9Rfj9FMkSGyCbVe2GCVVxaHqHzM6IBZf2kvbSF/TR0TM65Bn41aQB2ql6M9+npmLGSGUQ/3AQI/WovGd5BZJPNcigh4/qgquRG76+UgPnojkwIWS2p6PZGCJkIWFxTGHvXv34eWXf4Ox0TFkZWerQxFTUtLQ39eDpqYaIT8digBxJ9ItN9+MO++6ExkZRz5s7/NCZ+d+bN7+v9DZv1WElRvRSJJIKr8I/yCmxrMwM85zi9xwJc4fnDoi9DBNbYx+1oRHkyCnfTizFPQzpMc8kwhxZxgJEkkQt6TzZnWXi1vETTyXkCshSguzcPuGhBR1Iz2/DfnlPcgqnFPam/mI3nFFw+m5WRHOXFBM+IQwBUU4h4RA+Ul4RJgrEhIT6qqq4pb/tZCXf7goeV5sCnwSrDkhUi7vIsb6C7D/rbWYGS1DKOhRB2KWVyxHVmYuxsaG0SjfQFd3G3q6hhCZH8L5123DqtPbhWhJRsLASDxIJkxZ4quIDt2ceaKt/OlHhwNOwnMQJj8xjM/pK7adWhpqwYYHheSOSt2F4SUFY1qvZL3mh1NZnOIiP1cLyh1l0lJuMawj8x2bEDOm+5V9ojgwyxZrZhro7wYi0vckqDlChFgGSaovIIRIyiTZ9CUIaUy5FaWZf4ig9wxJ+eWGJUIWFhbHDAYGBvH8cy+iubkFyckpKCopQ25OIaanJ8WvHh3tLejt7UFff6+6qZxaoNWrT4il/mLAIbaurg5vvPEGamvr5dkFj5t3Z/FWdpcWqOofHXfpdJUhOebZaY5EgAyc7qVgmLMsJ0w6E06bxpmGBGlxIVGEblS4xTg8wS7kLduH4uX9ItQXpG0JihwliyAOUNsjyRTxEcPsmQ2fSUooy8MRIQ1hsUXYk/yoOAyXSNJMJHBaTuzm7aejr+EC+L2ZQiK8yMsrVlNhXp9PiGYrWlrq0dvTJSRoFLmlHbj0tveRWziidqsxX6WRYv6St9LySHmKS6iK0XHQUqC/MawLeSHrFuGiaDFq5xgJjxAULnDu61qEVAFdLdqMjSRgZioRc2GP9NWsImNevxAhIUOp6UJKxJ2WmYCs3EWkyHNqWgLSM4XACGnh1KJf+rBX8nz/LS4aBzKFK196QwJKqjVBXJB+I7nxUkMn5Id9xGePkJ+AkC6uJWKdWX/2o2kT3yUJU17SSViR+69CiE7XgV9CWCJkYWFx1IPaildffR3vbn1fflUnID+/ECXFlWpKjDfDt7Q0KuHH6xECwQDuu+8+dTUGtRpfFEZHR/Hmm29i69atGB8fV9u9zYGFhlgYcuEEnw9nTBjJD415Xhq+FEv9TJk0htQ4QX+ntohYmsYY1oPvZk4kKqfi5mZdSM6pxbLT65FfNqYFvbwCCmV1SDUX00jVWSoFdlgE8eSkXvNC9kGBzaKpOVFTbiLcPeIOhRbR3xbElvWXY27qRCSnBJGSkqw0gbwnbIrb4hsPCBFqQV9vv7ok96SLdomph9snRE1IELuMrVEtFofpFVWXmG02Wanmi4eq44wmPNS+UMMz3E/SI/0QdaGpfgENBxLQ066npBgvLTVbSEkAg4N9mJ+fg1cawqtJeFVHUVGR6tuOjg61tk2DfZmoDovk/WfsSyTMIpis3/HUuFRmIYCMjDTJwy35Tkl7x1BcEcF9v5eAC9cK4aE2Tggd14Gxvlx7xXVD3MHGxdb1QqCycoBTz9dxqTnimq2ZmUUEvIlYe+r/RV76nVIaX9KXD5YIWVhYHNXglQ+vvPwaxicnkJ6egZKScqTJT+aRoSF1QWpXd4daDD0xMY4LL7wQ999/n8QpiaX+/MErOl566SVs375dhNO8FnDys9yQC8IQCycM0fgkxqRzwhl2uHII40+b+LD4Tj/jJvnh2iJuZTdh6roLaafH7YUrgSczS74i0BO900j0zMLjG0cwdQi+4BRSsnuRVTyuCI/aui4Wu4faD+54IgkiqC1aTFzEnrfL0bbzSoR8xUJ03cjOyUUFD8cMpaC3r0utB+vt7UR39wgSfd049/ptKKwekLpJfaUesWZqxNzGj7vaSCBIGkgO2JwZIREDvZrczIZd6OlYUAc7DorfcD+nEoHExJDUoVQIzQCGhgfVO6YhOczMzFTfIMlwT0+P6idDgDlFy8X69OP9ZwMDA+o7YdrU1FQUF0sbhcAPDQ0Ksecut2nph0VULPPgtPP9OP28WRQvm0RaTkQRR05BGkyMAtINigSxeWzj4ADw3huaHF14NVBarf2Vlsi1KOQLuOzU/4GKvEclzRf3w+GLhCVCFhYWRyV4AvILz7+E1rYOBIMBFBQUo7CgRJ0J1N7eohbCcjF0X1+f+BfggQe/gnPPPVcJlC8C3Jq/bt067N27V4Sk/oW/dGG2GW5pH85NmOfDTXuZcIMjuQlDWmjoPhIOF27yMv6sC4lPWJjCfGRe+Zk4JEDmzi+ntoswttRC/uHZRFFE5xeFXCzAHarDCRfsQumKGfh8CfLeNBmigKYU5+GJ40OJ2PP6xZgbPRPJyUnKFBWVo7CwFJFoBC1N9epb6O/vQ1/vGMpP2o8z1u5DKDUsBIj10NNBnP5itbl7TZ3zIzYXFA8PAX1CHHo6FzE66MLkGNDRLGR2QOo4o9vn8yZh+YpqITVDitQQ6nwlyZj3lq1Zs0Zpd5qamg4SGoLvn4SHpGZ4eFjq2K/6kGkZh9qhtLQ0RYgGBqjFGkFkLkHqmoj8gmRUrQRWnzGOyjWjyC4OwxdYEFLJesfInfSTmlYUN9vEs4fU4Y5TQLu0YXSY/c/3I5WRpvA+2jQxHjWFpskc+yMjpQgXn/JXKM653RIhCwsLi6MBXLD7m9+8hu3bd6tftRkZ8uu6tFKETqr8Sh6QX/+16OxqV1qgiPwcvvKqK3H77bchJydHZ/A5o7a2VmmAmpub1fQXBaATZoilfTg3YZ6d/kv9aEgslj4fCQwnnHGcfs48lsbhM4W62V3GxdROMA6FuTYkQG4R8JoEGRg345I0mLOJDsZZ5DTQLPwpHcirbELpyh7kFi/IO5e6yX9tB/LQvusq+FyVCCV5hDRkoLJiOdIzsjA02IeG+lr09FIbOIzZyADOvGYblp3SJQUvYGo8QU0JcQqIZlD4S0cL0C/Bg70ujA0lKLIzMSYsIobU1DQh2/lCSIYxODio6mkIT1ZWFk4++WQ1pcX3TD8TRqJzwgknqGeGMy3baQhPYWGh0vTQj2HUADGdVFQIfjrSpV0ZmfMorBjBspNGUL5qChl5c5iLLmJkIAFTQs5I0Gr36Om5sy7Wi6C5dZ6GM2nMjqRI/cGI4eGQXCdEjRu1PuzyyGwChvuD6Gv348DOBVx6wQN45KHvyd9NPpv/pYYlQhYWFkcN3nvvfbz++puYmpxSv/4Li8qQn18iv5pn0SY/c6kF6u3uwsDgAMrKSvHggw/gtNNOiwvXzxE7d+7Eiy++qDRXoVBInWRMaCEXJx20ncOs89m4D+dn3AZL/dhmpx+fnX5HgonrdJt0nPIyF6ouJT8mDrU+bCttowlamp8Bnw0BIkwehJkqpL2wIKRobh4LCW2oOGUvotOViIyehyQhCsEkvxCUEhQXl0tcko1mtDQ3oK+/Gz1dY8gqbsO5N+xAVv640CchcEIM9r6fgGf/zYfGmgWMj0q+6p3ockmYaajd4dQVy6chaSkrK1Namra2NjXFSX/WmaSQU108jZxkh+GGDBHcZccwkmD2H78JrgtjWsbJzs5Wuxp5jtPCwiyS08aw6pRhVJ00hsLqWaRkSF4eYHwsAT2tmuCwm5SRqnPH2c4tQHsTcPoFwMlnQ627YrPY22wZCQ+1P6zSzLQQvV4P2uqC6GzxY7DLJ+TQp/p5UTKci0zjh3/yA9x/3/3q2/2ywxIhCwuLLxwdHZ1CKl4Suxt+H69GyFULYYPBZAwO9KKpmVqgNvT29KqpBF6OevPNNyuh9XmDi5+pAeJ0B4UIBagZRmkfyW3sjwo3oKB1EgwDupeSDT7T0O0Md6YzMHEJ9iUF98z0jFqk68yLMDZBN4kP20vhTmPIjDMewXxY/6Xl89mQCxNm0vKZpMnjSUF2ViZCQoBS09JRVroMWVk5mJgYRUOD3hbf3zeorg1Zc8FOnHJJI7yBKBaielv8guTz+D96ULt1BUZH5tDd0w7erWbeU3p6OqqqqhQJam9vV33AtjCM3xOns0gEeWEvtWGmvoyzcuVKJCUlKZLT2dmpLqKlP8M5Tcb76njLPYlTf/8QxkbDakt89Yo5nHXRIk44cwY5xZPwBKPqaACeZ2TWMKk1O2JznRKn67qEEI0OaS0QSY86RTpVTIp+5vSWFI3ZmQQMdofQ0exFW70PA11eTI4J4YoKufOS5PGdkiCRcOo+Zpv+6q/+CjfeeKN6p192WCJkYWHxhYFCmOcB7dq5R20oSpFRvrS0EoVFJZgTYdTa2oBm+fXP6zG4JZ5C6uGHH8aaE9eoX8KfF6gp2bx5M1599VWMjY0dQoDMEOq0j+Q2tnETh3t2YumzE04C4oznJBoEn2koBDndpciPY8rLEBonTN602Vaj/TGC35mGz6Y8EiBDghjXCZMnw5zp54WMcCt7enqWmiry+X3qklySYe626hEyoxdEd6G3ewwJvi6cf9N2lKyILYhmJvIPs09OXsQ//WUiGnaeJGFuIdet6p2Z8qjNWr58uapLa2urIjUmjPUtLy9XZIlrekh2jOaHdTZEieA3wXDmzelBKV2+i0xkZWShqGQeq08dQvXJwyionoTLG8H4BNfrSL8xKusas7nTjCdtT4tRi7UVQdLrfbjNntvr2WtcM8VqTk240NHgR2tdCrqaghgZ8Eh8TXgS3brP1QGbkrd5J+b90JD4cTH33/7t3+L8889X4V92WCJkYWHxheCdd7bgjTfeFKEcRjAQQF5+gQiZFQgGQyLwOtX1GF2dei0QtRV333UXrr/hBnye94ORNJD8cBs8f/1zDZBTmBs4icAnAdM48zPuw8EZdqSynPWgcKcQN1qfqakppekwYQaHK5N+NEb7Y2yTzqQx8ZzaH2M74ywF/RiPhtoT3mmWmZkrRCKopplKS6vUdBjJBrWBba2NGBBi0tc7gsIVtTjrqgNIydALoskS1PoYqZo/CAy2LuI//4Eb7sU1SEkNqKksrs0x5dJUV1crDQ6JDAkP66EIhLSDJIE7t/hMksSdXew3tp1pueYnLS1d0ixgemYagwOTSExYxImnhnHh1aNYdeYsgmlz6uDD4YEEtVaJa3yaavSurpPPBYrK5dua1tvxeREru4jmIMTtFlJD0sQ07Q0BtNRIfZv8mBjxS9kJ8HhZH/Y1Tfy9m749nJuGBJgasb//+7/HihUrVNiXHZYIWVhYfK7gr/AXXlwvJKdbBKAbqWkZqK5ahdycAhEsU+qC1La2RhFQvSLE2nHyKSergxHNL/HPAyQ9r732mpC1dzAxIRJNwKGSxilcltoMc8LEN3CmNf4UsPQzNuEMI/hs/IxNLPWjTWJB0mOID4W7CVsK4+esJ+2lBIh+xpg4xs38nWUYf9MW0wbzbMATrCnQU1LSkZmeBY/Po7RB5eXVyMjMxtDgAOrr9wsRaUdvz6AQi36cetkurDizS+JS45Ggpp1Mriw2JQXY904C/vr7LqQkrUJGRkiIdK/aWcg6si2sB9cCcQE0iQ7X+5Dwsq2sO8kuvzXa7Euu9zFEitNLoVAS0lLz1LlI5StGcMbFQ1h1xjj8KQsYHkrA2JBeoK0WMUelflJVHrZIIrR3G1C5Cjj7Un2yNLst1l0xbQ7XB7nQ3uhHw94gOhtDQny8UmeXhFHjw77ktKN+X+abcb4/AxPGdjvjkRSfd955+C//5b+ofrCQdyAdc+jXaWFhYfEZYGJyAi+vewW7du9Tv+AD8uuf26Arypeps2d4GF6DSAsejMg1QxQ6X/vaV3H55ZcrIfVZg+SnoaFBnf+zb98+JRwJChLnMLl0yDzcEPpx/ZxwCrKlbqalbfyNm4bCnVNcJD4UctQAOeObcuk+HEwc2s41QBSeNCbd0vQmX2f+S+Pw2YQT5pn1dbt9yBTCE0pKgldYBRfFl5VVwef1yftvURpBTol2dQ1i0d2OC2/eg4KKsVg5FPTMTxtqUFhMZgbwy7934Rf/nIDCguVIS09Wu7S4MFqXqb8jruXh/XMEie5SrQ81Qjzvh2mmp6ckziR4TxvJSNUJ4zj/qkmsOXsGwRRONSUowsN6cJprdASKDHFL+5i4hwc4jRZb4yPkJytPXyab6FlUa33C0wnobgmguSYZHQ0hDPd7JT8pixohtb5H14n9ZgyfCfPsfE9O0N+QVAOSv5tuugk//OEPpc/tjjHCEiELC4vPFBxi3n77Hbz++kYRJmH4Az75NZ6rtEDql//wIBrq9+lf/iL4+Av8iiuuUAcjcrfNZwUKCG6F3rVrlzr7x0yRUFhSE8DwI5Eg2kbwHE4AEUxrBNhHgXGceRLOdBRozmfGM3FJfEiCzHqfpeUdrn7Gz8Rdugja5G/iLc3jw8qgm+FL0xCsY3R+AUkpacjKyBZy4JHvwY+y8mpFiufCs0JGD6CtvRF9fb3o7+tT9eLZOpWnbcPJF7XBH5L3wktTJXuWoBYZi+3yQN1h9qPvuvH2qwmorKoQMpOudn/xjCe+U7aT9eIaoIKCAlVP9h/DSYg0UUoQgpaO7JwcTE/y/KQplK0YxTlXjGH1WWGEUhakPlxvFStXK7zU9RqcBuOUF+/76uvSV2RkF+h1PjzLSF0WK4kGu32o25WExr0pGB3wS920Roh5mX4z3x6f+f6dMN+WM65xE+Z7Me/J+f2Q8P/hH/6h/Mj4GlKoQrOwRMjCwuKzQ0N9A1544SX09vUj4PfLL2Iuhq5CcVEZojJ4t7TWo6WpTn6194m7Wf1K//a3v41TTz0llsOnCw53+/fvV1NePP+H6yWM8CcoLGkosCkgKWCMQCKWDpdO4eOMY4SUCTc2BRLdJo4RcCac/ibsSM8mPcG6sb6sK+u8VCCaeE4/Jyj4nYugCcY18Z1uwuRHOPN2xidMGG360Wb93G4v0tOy5DtIhivRhYz0DFRWrhDCkqPOiGpo2IfOzjZFiIeHh9Q0VFJSUOrmxWD/GCrP2IJTL+qE189+Yf+xDOlXKZanUnc0JOB//akbDTUulFeUIjkpWfVJX1/PwQXTrA/XB5nTx7kOiTsAZ2ampRwPohEhgq4FLD9pFhdcM4kTz+FhhtIO+U+tQZbyuNCZb44Lmid4zs+EPqAx9jqVzfU9jO8SgsMt/V2tQn62p6GlNknS8KRxId1cPC1MjvVi/zj71PSdead8P8aPcWel3karNSkkjn4EbcZhns78DKjp/Ju/+Ru1Y0wTPwtLhCwsLD51ULA899wLqKmpE0HrFRLkQ15+Eaoquf2Y1yJ0o15pgTrUgugxGcjvu/de3HLLzR84kPBIMELBicMN/ASF3dtvv60uPmXdKAAYx8Q3hII249IQjGPiLR0qnc9LyzXPtJf6HQ4mDm1Djij4jJtwpmc81pVCj8aQNyM0DY5UL0OAaLMMhi81hLP+rA/dpp+Mv4FJ98EyWc8FdRRCRkY2PF6W60JBfjEqK1bKs0+tCeNUWF9fl5qm4nb39LRUeH1elQfB+7hGRyax/OwtWH1up6QjK5H+IuGQcF4w2rLfhWd/nojJURfKylORms4Tvt3Y+/483t86hcj8gpqi4knlRcVChKRunBKbnJA2Lc6h8oQpnHvlBE48KwyPTx9oyJvja3fps31OPQ8oLBf3pBCgca3lYTOdXcH6cKEzr7loPhDA/m3yvbcJIYt6JYz9yakq0zcfXBtm+m0poTF9TiJTUFCIW2+7AxWVVXj6qSex/f33JJzb4uNkifGdeRMkzNzxyB1jl1xySczXwhIhCwuLTw0Ukq+99gY2bdos7gWlBUpNTReBtwy5eQVqCqepqRbtHU3yq78H7e2tOO200/HII187uHDTDOSfFIdLx+mODRs2KBLEsp2/gBmfxmh+aBt3PDxRhKYbvEl9bpYHDhqBxGFTp6eg18/UBBgBp4UjbcbRflrofRhMXLbDuAmSEENajD/rYQzrzb4nnHkYGD/mwe3jhtQwP9rOuEdyMy7JkyFezJPmcG1iOoYxHoUzt8XzZHD2T8AfQKUQ4uKSchHq06it3at2hfX29SjDMlJTUlQdTV4GUmMMDY1h5fmbseYcxmXbNPlgNXj7OjkGNTXTU/p2dWpl6D87lYDanW5sesWNtvoQfN40pekpXT6Oc9cK+TlnVj2PDiZgRMgPr5+Qpqot7cLZse99IK8IOO8KQPic9HusTlIeT3HmtNfYsAsNe0Ko2Z6C/u6ARJL+9rF/+J7ifWX6jm1zts/4E/RnXxMZmZnq3Y2OjMp3PInyikrccutt8jdTjhdfeA6b3n5LfQMmPxqTD23znkn6uOuNROjUU09V4RbS19JJurcsLCwsfgdwnQ2nwYZFUAVDATFBlBRVqHOBEkVStLU2oKm5Dv0DvWhva4NPSNI3vvF1XHjhBWqg5lDEwZow7sP5OWGGLxPXuLlLiKc+c/0PhYkhQCYObQppkgiG691VUREmi0iUumRkuhFKCmNkaBCdHUOS5wJS07zqdvD5KIWKD9k5QaSl+RAIeUTwuoUo6UtHuX4lLKRpcmJR8mU5NDzwTwiTi7/SVQ2UYDQ4UltJBowhNAnTv/YNGSHopiA0zyY/A6YnAWI/MMxpiKVuA6eb+ZlpNGrM2G+mnjR00xhhPz8fgd8fEhKUrbR8JEGZmVlYvmyNujS3t7cDdbXUCvKy1C6MjA6rG+WdJx07yzfgdR6z4SnkVO1G2epW5BZNq/uzpicT1G4tTlEdTEZbuoFkSLpf2cEk7upyYWocKCyT95pB7U0CpDpqjY9zJ9rIENDdxrz1Lfr5xZoMcc2PIT+8sqNme7IQoBQM9/nl3TCc2rz4OzD9RPDdOQmRcdOfz+xXxi0pKcUp8iOBhzhyuz7fHxd9P/H4LzAzE8Ztd9yJ5ctX4KV1L2DDG6+r98/36yyTcPYhF9OfccYZ+G//7b99rrswj3ZYImRhYfE7gbtynnnmedTVNcDvE2IQDCA7i7eDL5cBPBNDIwNoaDyArtjaj76+flx73bW479571AF1BIehpULPOZA7h6nDPRs0NjaqU5/r6+vVsyFYTpA0UNjQpkDXpIKH+bmQnDwuxKcPTQ3DGBzgScskIwkiZBaw8oRk3HJ7PsoqAko7NDw8h97uMPbtmcD7740gJ9cjwjJRhKb8imc6t96Gnp0bQmaWEMOgD9F5nwhinpXjlbJdGBtLVBqHmRlNwqg5oIaJdWZakg62zwhJgjbr7/RzEiHjRzA9t4GbfIzNOLSdxsDpXgqm01Nqiaq82Vk9hWiEOdOyXvK/vNsMpQXi7j+fCPGS0ioRvsskjgvNzTVKM8i1O2YhM78FD/ekL4GpH8sw9WcVeVjivLyX4aFR5K94ByvO7NBrhxbYPhILMVqhojRCJDLcrcWzD7nAmjBdxepTq8STnNsagXYx1AjlFAIFZXraTU2DSVwuah4ZTMC+bUlo2J2G8UESN6mTkFydl/7mzHswfUOY/qHtjEPQXVhYhDPPPkeRH+6mI3lmehr2N+81W/fC89izdzduvuU2rF69ButffglvbdygpszYP4SzDAOGcZ3Uddddhz/90z9Vi8UtNCwRsrCw+K1AErF+/W+w6e135Be0SwbuoJrSKC2tRn5BKaKROTQ08UygJgz096GlpVn9Cv3mNx9Vl1QSHH44YBv3J4VJS20UCRDPhDHCkjB50iZ5MIZCRZMhEZA+F3LzpnBgbzNq9o9IXE1+CGYzMx1Vh9etOSlFCIyQpRQPxscjOP3MdFx7fS5+/atuFBUHsGxlCPU1k4rUpKa5UVwSxK4dY3jz9SFctjYL9bWTWL+uT36VR+XXvQt+P/NyK+3BiZJ3dm6R9JFfBC5vc9cCzQgzTS60oDVu82zCSSYMQSKJMlNgRjhSmJp+MTbh9HP6E8zb6Wf6k+SKbn4DJg7LZfk+r19djOrzB+ESf144uqz6BOTnF0m/jaKmZg/a25s1Ke7vlz71q2srDIEwMATAGILlmPeniZ+QwQUPpsO9OPGSbSioGFUaObVDSziV16dPZ+YUGo0hQArSLM5kSjbqYENqiKhN4logxuXi6ziRWlQHG9bsCKF2ZzqGegKS3C3kie+AhEb3jfPbo00/0ybzbNqwyHcYS8P3xb68/Iq1OP+CixQJ4snqLc1NePfdrWoa+brrbsCaE0/Ca6/+Blu3vIObbr5VvpuT8eYbb+D1117B1DQXe8eJLt+Hsw7sQ24O+P73v4/7779f+l3YnYWCJUIWFhafGNu37xDisR4jI5wGCyIkg2p+XpEiQQFx9/Z0xBa/dqOzs0MG+Qi+8sBXcM01V4uQESkTg3P44aBt8FHDEuNyoOfuL578TK0UhYkZ+J3QhEdPg2myQMNFsgk49zwvqpaN48d/W4O62impW1xSckorGErE7//7cmTn+PAv/9CqtEQl5UF86/fLUFoWxA//uAY5eV5UL0+SX9vzItDdWL4iJCYZ//C/WtDXG8Z//NNl2PLOEH78v1oxNjIv9Yy3k00mGfP6FnHLHdVCugqkT6n5iMdhvdkmp6GfMWyzIQcUdkaTZIQi/Zz94iQVNAZO91KYcg0Yl++RNss1hCg1NUNdLupOJJlzCyEuUiQoKSmkLs2tq9uvzonidNjk1JTET1GkyoD5mTaYehJspymHbidIbkhiPMn1OO2KA8guCKvdWCRB0gWSj0Ri1aV5qoXyD6fIeEwUd3zNztBTkyJGYzOZxuPlmh+gbo8fdTvSMdiTJAJTkx/dVeqfD/QLn41t/Ag+c/q1vKwCp51xlpDnIqmfWx3bsHnTW6ivr5Xv8QL5GyrHgQP70NTYIN/DNMKzYSHVJbj7nvuRnZ2DXz72MxzYvx/3P/AQTj75FOzcsQMvPv8sJibGpS90n5k+4jdA6LL1RoAf/ehHdsfYElgiZGFh8bHBNQZPPfUsdu7crXb08FclTwPm1Rg5OflCBkaFAB1AR1cL+uVXbFdnF8459xw8/PBXD57bQjgFxScB03HR8+uvv45NmzapxdBLiZXJmwO/IUCGKChhMOsS8uPB9TcuoLamG0/+sgujiqC4RFAsIDyzoLQ6M9PzCCYl4qxz0lFZHRIhxPuvfEhLd6O+bgpvvDqA+x4qxqmnpSoS1d46rbQ9Z52TgW3vjmBqch433ZqHF5/rw2M/lTKG9X1ah2glYgjPRHD1dSVSXiUmJ6ltiQt7pT2I9RXrb9pGQ+hn/uKPkx7aSwkPjfOZMP1FHM6PbpqlYHjcf1EdiJmckgG/PyDCl3duJalt8aXFFZidm1UnRLe0NChizCtTyCF4ho0ha7QN+XGWTcFNw/d4aJnEIqLzLiE1LuRWNKHylFpkF42r9TuEFKVITmEZINVSWiJOQ3IdELU+7L5YF2lIsV4hP1xoXb/Hiz1bUjHQmSJluqVu8f5hHZf2iXmmbdpDmPelFikXFeGGG25CeWWVeqcLYgjGpeGi5y1bNkv50+LLE7eTsXLVapxy6mlqvZAhuLt37cQr61/CFWuvkm/vdOnTXvzql4+pdVaMw/LMu2f5rA8N3ezLf/7nf8Zll12mwi00LBGysLD4WOBg/tLLr2DH9l0yTCeo6YySEr0YmoNIS2sDWpvrMDjQj9a2VrXm4xuPfgNnnXWmGog/7lCzNJ4ZyLkAev369erkZwpGCgX6E0xDYwZ8ChpjtBaIU0Zu5OW5cdnaKDrau/CLn7Sjr3cOoSQ3fB6RiosiKUWYuwMB+OYm4JVf/l6/CJZEIRpCTDhdxZmQuVlNQDzU7Eh50egipqckrfSJ1AIdbTPSdg8uuTxLaY3y8n1q6iwQTMT/+7cteF0IFNPoxbTs1yiuuCoHBYXV6O8PSH1JZHSbWG9nu+h22jRcc0MSx7wYz5CJpYYwtsnzcHD6M97h47Luuh7BYIpaC8TDEV3uRHXpaHX1CerG+P7+HjUV1t3VgZ6+HgwNDSIpdp8Y35+T/NAwP74vfmu0DeJ1YA8D83NCCjxTKFnVIASoGenZXB+jF0vzVGeSnf5eoHanvNJ0ve09ENLaN2dLmCVJDrV/7Q0e7N+Whvb6ZEQjPriVdjBONmkOB1N3XT9NPki6c3JysWLlSiHNdUhJTcUNN96srvWg1mZocFD9aGAc3p3HnXUk9T//6U9Un1x6+RUoL69QfUPwHVObRHAt0K+f/BWWLVuOM886GyMjI0KEfoGuLp7GrrfPm/4ydaabJKhIyNjf/d3f4aSTTlL+FhqWCFlYWHwkdu7chXXrXhGBP62mObKz89SdUMkiZQYGetXC1+4eEXbdnRgeGsatt92KO+64Xe0A+rAhxgzYBs64RgjUiSD5zW9+o2yGm1+9hDM+3Yb8UBhx4Kctok7qnCh1GURjfRtqD4xhZobExoVERDEaSUDeeTfghjvuwUJSFt5omUDr8/8Az55XsDYthEtOOQVlJ6xGy7bt+H/f34mOmSl4U7OQVHYCFoWAuAbrEVicFGHHxdJcSEyNAImODLDyH20uhB4bjWAmHJU+jGJ8jPeBRZGU7MZf//flmI/m4s3XeSEmF1jr/jDtMdBt0f50kyiwjwyRcBJDp+3sX4OlfkufWYbpW2M749CPwjstNUMEeUjVwef3KlJcUbFchTU11aG5mQuiu+W76Jb3ERGCmCrx9OJt834JtpPkh+/MgGWwTFMXrt2Kzsu7TBtG+Yl1YtqQnCakYzYB4yPA+Kj0c2y7vPAQ9HQCu7ZKvaX651wOFMc2SbE5XD/Es376u6AWPTftzcTkmF/qRQ2Nrpdpt4FpP+tKt3lmO0xd+U6oobzltjtw5plnyY+G7Xjv3S24/IorUV5RIcS7Fy+++BzqamtVe6kVu+32O4UwrVLpn336KckwAZdedjnS09LVvXw8I2jf3t04+eTTcMXaK+EWwvn4Y79QGqYLLrhIE6if/QTdnZ1C3jyqLqZvTR35vYyOjuK+++7Dd7/7XSFgOcrfQsMSIQsLiyOCO3qefe4FtLV2yK/4ANLTM1BeVo28/FIR2tNq909rG28G70VbeztWyYD+jW88om63Jj7O8OKMYwQMp782btyozv/hAE7yYwZ1Z3zjNgSIhsKI/jyAj8jIHEdrcwv27xlWGgFqDphqQR7mE9z49//P3+KWG6/Hr3b1YEtjD1o2PgXfhl/h/3f/nTjhhpuQ2FCH3FVr8LP//4/xX1/bgpV3PIr0E87D0MwiZhYT0fr0/8TojrdRnDuHR+6dwLbdPrzxThARKSsyl4D0VCE8SQsIRzh9xOlErcHhYul7v5KPlLRsrF/nxuCAkCAP26/bRUMBZtpobPoZYWxI0OEMYWzC6U/oPoo/E4ZsEQxzxomXTy1QSIR4OtzCKLiDLDklFcuWrUJebjEmJseEtO5FR3uLIkFcA+PxStuT9YJowhAhvisz9UWYMuPgOU+MG0VeeSsqTmlAftmo2uE1NZ6g1vBwKovkxyQjKWprotYIEJ6GglIIYdILoLl7LDy9iIZ9buzbmoaBrlThHT5wxxebacpn/zrJhPFn/5g+Z53p5tEAEXFzqovamtVrTsRNN98i/ZOKJ371S1RVL1NnZY2OjuCJX/5S/l5apB5uJFILND6upr9uue12ZOdk45mnnhKSPIprrrtBaY+eeuoJbHvvXczOhHHl1dfikksvU393/+df/0UIZyWuvvY6+cYi+L8/+d9oa2tVC+SXwrxTEqbvfOc7ePTRR5W21iIOS4QsLL5k4J88B/IPAwd0ngy9ffsuESBaiBUUlKgLUvmrk9cgtDTXoa+/B50d7SJIEvDgQw/isksvVaTFlOEcXpxuZ5iJS6HS0dGhdn9xFxgHcOblhDMPwkmAaJhGTw+4kJQcxfLlU2hp6kNPz7T8Ap/H5MScWruj1wBx59EiUgqXo3MhHRNDA0gebZW0szjFm4jvXXkp8lasxLa3NuKJffuxNzwP96VfR9IJF0PEJFYHJtD66i+QE9mIGy8dx7lnzKqJlL/8u0xFhFZUzeHKi6ZQWhzBG5uC2LI9gLkINTcUSlGcf0Eqvv6dFXjn7SQ0N/JmcYZp4cu2sK00RpCZd2bC+Gz6zbgJYxtBbuJ+XDj7mOniz8xHa4G4I8wtdeU6sbzcIiG+KxEKJaOruy12Ynin2hU2Pj6h1rr4/UI2Ynmx/iQRpl2EqZ+uK4W3EA0hQMnpw0J+alGyshOhpKhEkED5n1Xi+p/xMb1Qmvd7dbQCw/36nJ/KlYBU8eCZQgmuRXS2APu3hdBWm4G5mSR1XpBSF9FytHNp+2lMXdmnZtrr3PMvwIknnih/Hz489+xT2LnjfQlPVBqeU08/Qz3v2P4+rlh7tdot+dyzz6jdXiR+Jl9qhXgW0M23ChES4vPLX/4CI8NDuPW2u5CTm4u33nxDiOWk2iZfUFgEn/T3uhdfwDubNmLVCWvUImpql/g3aPI1cGpOWX/uGPvjP/5jPPDAA2pa2yIOS4QsLL4kcA7mH4Zt27apabDZcERNg2VkZqFcCFBGeiZGRobQ2Fgrgq5D/drv6+/D5ZdfplTumZmZhwiRI+FwgqalpQUvvPCCmv7isxHuzrhL3WbqyximIQkyoOaChIiLk7kjiDKCG5RCIgMSEyW+CMF5EcqJrogIM5GYQmMSXEKShCBNzcxifJKLn2fVNue56agI3FmMTSdgIpKEqbFphIdGUFy4iFPXRJGXPS/CcQFNbV68t8uP7zwwhvNPn0EoKIJdhPCjP8jBuzv98Hp0Pbim6LQzM7B85QqMjIbUuiNqidhmQ+h0G7RGyPQHhTBtgrZzisnEI0wcA4Y5/ZaGm/KOFI918guz4CnhiW6POliSa31Ky6pRVlqtiE1j0wE0Ndejv68Hfb09ams4d4Wxjob80D4S5G0hOpeo3kFeRSsqTm5CVtEoArywVIgRq8jmsUo0nAbjtneSn9YGID1LSFChzovFkENPTS6ifo8bB7alYbSPWhC3eh+mPwm22fQz62r8TZ/wOyOpqKyqQlFRseQ5idq6Glx08aU444yzlBaGW92f+NVj8n7mceNNtyArOxv/99/+N/ILCtR2ePbXY7/4GWpraw5+o8yffcIt8xdfcpm4o/iXf/oH1Q933n2vnr6ST968V9brjddfFRL0tqoTwf5kmDNPA6Yz75P+PIOIBylefvnlB78TCw1LhCwsjmOYwZDGOfgfDrzj6cknnkZnZ5f6xcht0MXFZSgsKlWDdGtrY+xMoB60d7QhPz9fnQxtFl4ebihx+nEwdpbPwZvn/jz77LPqAEQzoJs0h8uPRIC/bCkAmBcN05m2mXYSpiyTj342/aG8DrrVM221CJj/6rTqLBpvbM1PIreMA8nJ3GFGjca8CMA5zEXCmBepTOI4ORnG2GgYw0Osp/abnuJWfQpzXQdu3S8r9+PCS1ZhYiIDU1OssyaoLJv9pOulFw7Tn4KYbTZ9aNpM8Nm01diE000wv8PBCE+TjzOeqYfPx6tSMpRNwZ8prKOyaqWQ5GwMDvaqbfHdXVx83oPBkUEhgCE1lco6m916S+ujwfZS++NGcvoQyk5sQOkJHQgmSbtZFx1FgYSWU2BcEM0zfeakT1lV+vM9MUyRXiE63a3A7i0htNenIxLmwmx9JIFpm2knjWm3qR/rSk0NDwetXr5C7dqqqqpWRIIHHHKNE9fuPP7Yz9Vi5TPPOke+C7faUcn8eG7Sgf378Pjjj+FiIUvnnX+BWkj++C8fw769ew6WSa0rp7duvvU2taV+48YNStvDaas77rpbkS4ukqaGaNeunWqKbGRkWKU1xIffh6m38XO2i2B7GI9TbdwxtmbNGuVvEYclQhYWxyHMn7WxjdA8HPjrkmcCbdnyHjzyaz+UFJJfo3moqlgBvwi03p5OtfC1r79bbdGdFkl05x234/rrr1fC4cOGEBPGgZhuDtYU6rwq4LHHHsPOnTuVPwdt2ocTmCacApXCxghuwuRPmHSHsw1x+KAxO5e0IDTChNDl0o55CPROKZ0nbVbFVIdJSZY45cJbInx+aa9L4iMqBCIi4ZyKmxNiNIPUtJD0QRomJ1gH3T4ats30AUkEjZniMG01dTdpaEwffRRMXANTlvFz5kdwp5LPFxDyl652evkDfhQVlKBcvg0uCm5paURzE8+L6lGH/s3MhpEsjSchIXl2lmXqp/2E5Klb3ueRX9GG6tMbkFUwLu1iuPShEBvVrxKVflxvNTUBTPPQQ+78YlY0zEpsEtQZIZQN+xNRuz0NQ93pkg/XlZFk6vfPvqRNsA40fD5oi39E2FVxcSkuvuRStbaHpI99xO+C3x/jmm/k2Weewq6dO3DdDTfi1FNPP9h3UemzZ379pDoI8cqrrsGFF10s/ZcsJGgvXnj+GemnXlX/E088GVdfcx3yCwrVjq9fCXFqb2tVt+Jfcunl6mys3bt3YlBswkl0WF/n3wGfWbbTj/FMnbjm7vzzz8df/uVforS0NBbDwsASIQuL4xRmIPww7Nu7D08//TwmJyeRIoN1alo6SsuqkJ1dgJmZSXU3GBe9Dgz0oauzE6efeTq++tBDahuuc+g4Uln05+BMIUTw8DwSr//6X/+rOgeIAzgHeMYzhvk486PbgH4m3BmHcKZdGmZAf0KHsW58+mD+rJOxSURo07C+mjjFNVCEsZkXnSYfeRIvrQVSUfgolgRJfroOTMv8aBtBZvrMWY5xG9v4O91LQX8DZ7hJZ/zMs9NNEwgkiRBPRdDvR3Jqqro2JS+/CFOTE6hv2I+ODi6I7sFAf79qq/NwROKQMvifOvXZhWDaCMrW1KF0VReSUqPqNGgSHe70aqkFpAisOlXSS7rRYb0eiNmQYCmIm2SJt7kLP8eerUE078/A7FQAbg/fme7Pw8FZJ/Yzn837JmE466xz1CJk3u81Nj6K2poD2LVjB/Yf2K+2rN9+x11IT0/HU79+Ajt3bJf3kaCuu1gjxIYLpxsbG/C0hFHDyp1dd919L/Ly8lX9SYR5aSrj8cwlfkujIyMqr6amxoPv1kna+GxAN+ts6m3iE+bboZ+zfdRuMc4f/MEf4MEHH1Q71SwOhSVCFhbHMfjn7RxIzTO3uD/x5FNoaGhS02DJMjgWFpaiqLBMhIILnSLg1AF4/b3ya7VDaQK+9vDDOO+88w4ZaIkjlUGbAzFtDuz8Rc1fxg0NDfj7v/97tLe3q1/cFELU9HDKy5mXyYO2M3/C+Jk4NEeCM88jwaQ38ZzPxu0sg/5GCFGYUTtC2xiTD20joJx5Ec4yTDzjx/4ybpZjjDPfpTicn7MMwjwvtQ1MPLYhlJSqFkAHRGjn5uShvGKlIsvUENbV70e32AN9vRgWQe7x6j4wWFrefETq7ooq7U/FKU3ILR5VO7jmZhMOnvtDTc9QH1C7R097rT4NKCoXwiN8gF1ompco6aLz1P64sF/t/EqTgnjhre5Dlm3KN98q+5PfGd0mnIbPJg3j8iTnlatXq6mqhvo6tROLxJ3pObV01TXX4pRTTpO/jw78+snHMTg4qMJ4mvo999yvzg1qbm5SxIaaHO4k491ha6+8WmnUeBEtu4R14bdPkvXyS+vQ39cn/ROvE0H34cBw0w6Ctkln0jJ/Tr1RY/vNb34T9957ryVAHwJLhCwsjlOYP23ngEoywispNr61WQSMSwm2zKw8lBRXICiEaHR0EO2tjWoxNKevhgaHcN0N1+HOO+9QA+mHDRcMWzogExQ0nBqrra3F+++/j5qaGqWBUotMRcgMDQ2pyyCZhsKIgoUwA/zhsNTfGdcZRrezLs4wp/+nBZMny6EwoiGpoE2iQGOEsxN8pjH1NUSIcZ3GwLTDpPkwMI6BcTvTGbcJC/iDQljTlBDlYnl+G0Vi+B6pIWxpqVe7Bfv7+jE7GwZ3MrF9S8vh5afR+UQkZWjtT9HyLiSn6bVd3Omltr7zEGUVn1O0QGczcGCHtE+aetoFQGkVyQzbq6+84KWo+7b50bAzA9MTyXCprV/MMz71Zdpi2rfUVnWLGfqZ+Gyf6WNew8KpvaysbLVGaM2aE5Gdk6O+WXW6uhAdrgNilpJUbBduv/NOddYPp7meePwx9Pf3qX6hFignN09pmqqrq6nMUocs7t61Q50rtPRaDFNP0xb6s34GzJMwfs44/L7o5o+K22+/Hb//+7+v1vJZfDgsEbKwOE5xyEApQmLv3v1Yt269kJ0xEXRJSEvPUCdDczfYuPwk17fDdwkx6UdHRycqKyvxta99FcuXL1f5HG6ooJ8ZuAkTx9gctLkj7Kc//ZkiQXrRqv41TJU9hQpJklpQK3XkTiOSIwoBoy1i/towxzjhWVr2UjjDjDvuFc+HoFvVmV4fbKbC4cpb6nekOqm8Y2Db2K5Et5Ajt0e5jSaJoCCjYTynWQpnngYH27HEvTQun009dTxdXiiUgiQx/mAAvD2+smI5cnIKMDTcL8J7nwj5djUVRvLKNBS8TK8N8zXanwXkV7Sikju/isckHjU+CRgX8sP7vaI8+FDVQxtObw30Asmpevt7ajrrJd+P6pJFtNa7sGdzKnraJGBBvgt16GS8Dc72GPCZ/Uiwbc4+oNv57MyHxKWouAQ33nQrysrKFMGi4VlI3UJynnvmKXR2dqo0B8uQ5DfeeAvOOOtsNU3I+8B4iKTpH4LrrUiu9LulJlG/e1OXeLz4dJ2znvSj20n4TFyTluD03jnnnIO//uu/tuuBPiYsEbKwOA7BP2szOLY0t+CV37wmdqtS4SeFklCQX4KComJE5iMyuLehp6cLw8ODaqCflwH7/vvuw9q1V6iB3DkQE+b5w4YOhnEg5zqJf/qnf8KWLVuF9EzKwB3XcmhSpAmAPj9HD/QUsNyGzAFfF6n9OejTOBcsG4FgbP4yZxq6mYb+XI9BhMMzkp7aJh2X4bQNlB8d9FceOi+Wr/6NRWU6wpn248BZnsnDCfqxvzl9yLU28TbpuhIfln5pPLppnG4nTF6E1+uT74JTYSE1DVoYWxDtlfq0tjWhqalGbYvvH+jH2BgXNVOQx7eaS27q2ovkjBFUnNyA0lWdCCZTq2XqC0RmNQmiNojaH+6kG+jSz4XlQoCKWSchSREefLiodofV7gzgwHvpGBtOipWn36n+DuLtM/WgbYiCeSZM202fmvQEn42b3yzJeWVlFW6/8y5kZGQqom7i8EwtngX0+mu/wbQQDleMrDA/Lnw+/4ILFRHh1vnOTk79xtdMsV4E67C0bGc9Td3pNs/O+MY24caPYD2obb344ovxF3/xF5YIfUxYImRhcZyCazd+88qr2LN7nyIcwRBPhs6UX7nVCAaS0N3brn7hj44MqfvBunt6cN555+IrX7kfeXl5sVwOL3QPBxOPNgdvDsp/8zf/HetfWa9O0KU/B2360xAcw0leGJ9CiPWkTaFHUkCSZMJoOwWGzsccpHgoUeLiZLqZjpolCjNOvzE/rtVg/homP/Wvcsdh2qMFj36OCx3C1McpjJxu0ydH8jNuwvlM8sapKdbdaBUYdrj8CPovzY9wpjFgPPN+aELBFPAUZPZLKCkJ5WXLhAiVYnpmCg2N+9HW3qJI0MBgP2bDc9Knkp7EVbKNznO6bx6F1R2oOq0ZGfljEs4gISex8kzx9J+LXXra0QSMDAr5KeHJ35oYyWtT01897S7s2Zqqtr6rO7/cbFec+DjBZ75j0x9sD+HsH4YThogwjEZ/K/pbpTFurq3h93/7nXejvLwSO3dux/DQkLrpnf3DA0W5SJqXpPK7Zhq2+JxzzkN6RgYOHNiv1hDxmzPfrROmDayDcdN2Pps6OsH60s/kx/yX+tE9LnVau3Yt/vzP/1xtarD4aFgiZPFbYWFRfrbJp+NyffBId4svHtu378Brr70hA/WECFQK1SAKRLjl55dgcnoSrS316kLMsbERtaYhKzMLjzzyNZx62qkqvRmYjfvDYMJpc1qLNgX4k0/+Gv/8z/+E8bFxtRDUGc8ILOcAbmz60T6cH20aChht4gSKW+H5bNLq8nRZmhjpqQkKRIaZemg362PKYx3j2gM+k6wxL5WlAdPRZjKnfwxM67QJp9sJ48+60G3qR/CZbaSWiMaQI9bP1P9wMP7OfOjmNOTU9DR4xUNubgEyRHgH/QFkZueqE6J5fhRPhm5sPKDWivX392JkZFTKombEpe778ngWkFc+gPI1bcgt74fPz341faWKU5Bqg0o43gM2Ocbt6eIp4fI5CJnSYbzzS6qElgN+IUDpGOpJUutmEhIO/40YsC3OPmAfOdtK8Nn4EeadEkxnnvlNGH9OjfEqmdtuvwsrVq1SC5p/+YufYvnyVWqxNAkj30F9fR1eeO5ZdZEs03Kq13yXBqaOpp6mTMZxEhlTNm2mMX4mPWGIHGHiGDjdJELXXnst/vRP/xSFhbETJi0+FJYIWfxWmJnrEtMJb2KWDKLFMrBZQnQ0IByexbqXXsLunXvUYBsIcMojBcUl1UhKTkVnZyvaO5qFAA2rnSpUo9900424+eab1LSIE2aw/aghwoRzR8z8vBZer732G/zDP/wYHR1dB7U6hDM/PXbHBYB5ppvxtV/cn37mkL14fupf5TbgtA39NCmKEydtx/1MHgYUSlq7pDVM2q2FrLGNkVarutEZr6c2DFNRFLSDU0QM0uEa8X7Qfjq9cqnnOPhs8tHls+7sVxIikiNqkPjMPJx15TNtElRqOmiTCCUlJaO4uFwd/seDD0tLKlFaWq3SNjXXxohyLwYGB4TITkgaF/yBReRXCPlZ3Yb8qn54fUJg5uJ1Zd1pyANocyH0xIg+/0eqwJnGOCSc2p+JERf2bk1B/a50zIV56anUWeLxPekjBw52pGqLaY95Zn2X+rNv6DbG+Jm45tmZxhlP908Sbr7ldqw+8UQ0qe3wTwop7FIHKFLzw2mvPbt3qTOBGJ958RtjGaYcU76zLBpTB2MbPxPH1NUZlzDpGW6eneEmPd8z7xN75JFH7J1iHxOWCFlYHCfg5aRPPfWsCLEWEVoB+ORXa0ZGjgi8SrUWiDt++vu7MTY6DF6munr1ajz00INqQeiR8GHDAwdrJ/iLmFcIrFu3Tu1MoxZBCwEdrrMywl4LHcIM5samvzNMG7qX+ms/57O41DNh8pOSxdCtBcfSJuk6xrVN2mjBxvyZjcmLadknWlBpTVOcPFEIxsMYz5RFN/MlaSFh4ToUClCt2aEGYUmlCJZ7mPbQNm7CvCPmz/w4pcZyWA/uHiL5Me+KUXNy8lFQUIhgIIi09HR1f1xWVq46tbixsUa+jTb0CUkeHBiFJzCOQiE9xSu7kF00JCRlAZOjCRgTgsOt7iMDQPlKQHi22ubOC1Cp+Zkc5ffBOmljWkeSxLN/Olvc2LM5Dd0tIqgXhCiLH9vBdpm+MjB1X9pu4zbtN+kNmAef422PH4ZoNED6XcW1SSYvpr3plltx9tnnqmmuX/3ql+jt6Vb+JPx8M9RCak0i2/XBRc+0TX6EqQ/hrBdh0hnbGKbhd2K0QU6yS5twlkEw7n/+z/9ZftzcrDRXFh8NS4QsLI5h8K+X4yEXsD7xxJNoaWlFsvya5YJobovPySnC+MQYWlrrMTjYJwKuV+3Ouvfee3DJJRergfVwONKwwMGXAy3V+mZQHhkZwfr169VVGbxpnNupeRFlbJxW4MCtB3Qugtbb6c0AbwZ/ggO/ERhOo/10+XHyo/5VflJj5VY+Kl5ckJr84/EM9DP9TT86Ee8Dk6+zLtqm5kI/a/Kky9DxtZA1REmTJuZJMx+R9otAVQJNxZZ/+X+sErQ0CdN56qrE+0nVTSXRz0Q8ralbfMcd6+Bxe9WpydlZ2Yoo5+YVoqJiuQhLHzo6WtHUVIv+vm50dw3Dk9SGky/bjfzyYbWuZ2RA7/ji3V7y6iQ/vd6HF5nyzJ+Vp+ib3skR1LSXfFYkRlINZRI91B4BzTU+7N+ahaHekOovckBTb/YFYepMON+d7s/4miDdp5rQsL0mvnETJh8D1d+xtLRpmMY8GzDfCy64SO3sq6k5gJHh4YN1MfFNOXSb9MbP5MV86LfU3+RlwGcnnG2kIZzlmvJMHsZmecSPf/xjXHbZZcpt8dGwRMjC4hgHf6E+88xz2L17j1rrwcMRMzJzFQmamBxHq5AgnvvSI79oT1x9Au67T590+3FghgcOtBxkuSOGAzHXSZAA7dixQ90W397eJv56+kmn0doQmjhB0PnE89ThZrCnPwkSy+Gz020GfuYrKZVbG1OGJg0En7VTP8e8BbpOJi3LM/F0WuZ9JMTrreMb7YH2124dHidqenrO1I3++pllmfqaftJCLt5e2trPGFUOU+gEKl/C9C+9ta2FLIkq4zBtRkaWujeO50YFk0LqhOiCghIhNhNobKxT06U892agfxQlq/ei8tQ6zM5EMDqYgFkhPMybxUlWmggJ4eHUV2+nXvRcvgIoqqDGQlVJTW/RzemzsaEE7HsvpE9+nglIHzAGW6LbovtBg27TLgPTNwwjQeB34YzHPuOz8VP9FMvXpHXmadwmnolLfxq6mSc1aexDGuc7MCTFgH6EKc/5bOI50y4tnzBpCZM/fyiYdATT8dnka/xpm3JYb5739Y//+I8444wzlJ/FR8MSIQuLYxxcGP3KK6/KL/NZpKelIi09S37tl8iguIDWtkYhQHrB67nnnK3U5VwX8lHgsEDDwZf2xMSE2nXFdURMz1viOf3Fu8I4zWMGYieYzgzaS0Gvw488jE+bgTqdGfSNMHKSI/NMzQuJA+OZtHSaok09nOFLoeM6/RnPwPgvTavjONsSL0PDhLF+GoeGOzU/mihpQWiEclxwqn9VPtSsOfuAZXIahG6uEaHN9vCesJKSMuTnFSAQDKhLUivKqpGWlomBgV40NNSo76O3dxATU70oWPk+kjP6RAizlZJBrKnMi+WTBJEAqUXPAul6dfZPICQCnFqgxEV4fBIedqGtPhn1u5Ix2ONXbSIBir8DDeOmbdpq/Jxu2qYfdNt0xY4Ul3CWxfAPS2PimmdjEyQm+hvTRMZZPkF/PhvDuMzb5E9CQ38+m3dlNLF0O+tm/J0kyIQxHmH8TLgph36cCl22bBn+x//4H1i1apWKb/HRsETIwuIYxuDgEJ577gV0tLcrLU1qShpy8orASzK7u9vR0dWC4aFBnLBqpVoUzR1CRwKHAj0c6CGBAyw1QFzrw8GdaTn4vvvuu4oE8eZ4wgzUBs6BXULFHXM64Bx2jJtp4uUvTcRnDvyMxzTa93D50GY9aZgXCaF5ZphZ12GS6rqafJxug8OFHxrv0Hqof5V9uLrG45pnZR2sn4Z+F6oJ4jb5cA0QhbHRLBiNE++togaDWrrpaV5VsoA8IT9VVcuQkZ6hpsKKikrVomhmxsXQza2N6oqM7q4RZBTXYdmZe0WQTmN0SN6D7iIF1oHTX6xDIAiEUrjQWU+DSZEqnOf+RGYT0dmQhOb9KYr88P4wEiORMqrubI/5Noxt3gufaZswGn5zhH4/h4J+xhiiYeIZssL09DN9avqMz8bPhNM2dTD1IEyYiW/S04/GaKdMmYSJ74xHw3DjT8JDmzDxzHoevkc+EyYN86dtnlkPwqQl6Md1gvfddx/+6I/+CNnZ2crf4qNhiZCFxTGMTZvewYYNG0VwLYjAS0d6ehayc4oQng2rxdGDQ30IBXxKE7RixYqDg+biYhTRhVnMR8Mi0KYQmY/NfzA8wSWCbx5jo5MiGCNwJ1L4+tDZ1YN3t76H/fv3S/6z6ooO5mfyNIKGz2aANm7JPGbruHF/Qms5lOtgXPUUi0c3w9S/ysTdTn8NPksyB0yZJi5tOnSdtCYpTpRoH6q9cYLPzI9Gh8Xbof30sy5TP+s4unxTdyLuNnmID/9RdTCI50+Y/NgeTiVG1eJo7g7iOjEeh+ATUlReXoXiomK1XiwlJQNl5dXIzMzG8MgAWpoahCTzFPFBjI4NovqMXag6uQUJiQuYmkhQC6DFG5MT8k7dgHxSCCVL0VJ/aoM4Vca2eHjo4ZQLHY0htNYkS7qgJj+Sxtn/hjwY8J2a9plvhNB9EydLjEOb3xVhnp0w+dLfpKfhM/MxZdOY9CYuw+hHY8o0eRGM44RJZ6bKjJbIpKWbtnEvTU+wLUznLJM2CS7jM8xogxiX4QTD6GfyJwxRZHoaEiiSH2qDzj77bBVm8fFgiZCFxVEO/omawc8Jamuef/5F1NXVIykUUrdlp2fkKMHHk6Jb21swPjaKU04+AWuvOgPBpB5MTu/HdLhdBOi0OvLAnZgueQeFSMngvDgrAyrJDK+2MLuZ9Fqd6Zk5DPRPoKNjBJ2dUxjsm8PIUBRTkzJARyWNIkEcpOMCg9B117ZzpNHhcb94uBEg8Wf172Hch9qECdd+h3bZB/vPhMf7Nh5H15kuXR9jKIw0caIhcWI8Q1rYbtr8Rzkcz9pt8tVu5qfDiHg+dDN/bcu/ys+US7DOrAvBxel0clokMzNLHQJIm+dH5eUVoay0CokiaLkOqKO9SR2e2dM9jER/K044fwc8gRGlBSLxYVF87ap+LiFAIT0dxoXRCeJPDQ93hSnyU5eCsQG/xCX50e+eoFA2YH1ZV2MovI3gNoLdxKMfn2nr9h9KMpjWuGnoNoZgfs60xt/YBPNgmMnX9CGfaQh+74STgBFMRxLEdKYuJg9TninfpDFxnDDPJg1JEEECZMgN/U09CbppDExa0w7TLl6rcd111x2cYrP4eLBEyMLiKIYZZM2A50RfX7/eqSU2T4xOCqYhPTNHCM8CwpH9CIRakJE9hGBoQoSbG57EAvjcxUh0pSASncb4dCvGZxowOdsp8UcxH53H7NwiwnPySxRChhJ8Igx8CPiCkncqMpKyEfJnyDO35mcIAfIKQZrF2OiMCNYxdLVPCgGbQ1/3HEZH5JftnAwwam0IDeuv622EhCYBeoDXwxBthhhbD/gxl/JjHjp+zPuwcQmnOw6dB4VTzEORn6Vx4/18aJfHhZrTP153CkDdPvPeNFkyhMfUVds0etE1/XQ+Oq+YW2wRhyr8A2Exw76lIKXwzpJ3XyYkKDUlVZ2DU1xSjvz8YiE442jiRam9XYoE9fePwJ28H1lFB+D2zcHr0wTOrPtR/FfaxzZyyovu4T4X2hsD6GxIFiIUEC8R0AkkMppEsF9Yn6XfqO7rQ/0IxjXpTLhpE5+N5sT4My5twqQx8RnPkBZnXoTz2VlPvh+6aTv9CeOmv6nD0rSmPjSmriactjGmHMY334SzriYt3x/jGNDP+cx0hMnXwPjzR9H3vvc9PPjgg2qK3OKTwRIhC4ujHOaXIgdNDoL8k6Xwq6lpwEsvPQdvYBCV1W7kFcwiOXVUfg3Kr32XkBgXD7rMF5Hlwex8P4am9qN3tBaD492Ymp3CnAhpnvgccHvgEekXmU9A3/AcxqdEkEu5VFDwElTK8MWYNoIbnnyJksbrRtDvR2YyCVI60lLSkJmSI4QpHT5fkpAkDybGF4SkzaKnK4yO9hn0ds1iaHAek5MLiEpZbE8itUhijHZFSooN7npYovODQ5R51n3hfKb70OhL02phciiWPh8ehyajQIo5FcyD9v9AEQLWlYakiEJR2/GF3kZQmvaattFSboYpH/3MwyXZh5wKKyosQW5urjobKFMIUWlplTo0sau7TS2YHxocwED/AMbGB+FPqUMgpQMJ7jASPQtIdEuOrLPIZyoS1HofIUX9nV4hP0H0dQQxN8PpUWpNGE8iLxqtCDUnWvtghLSpP2H8KOhZVyehWBrfuI3hM2GeTVrjZ9IThnAQtPnsLIvPhJNcECYP0/cmDQ3bR5i8WX8Tj88E3QTT0ZhyCJPOxHHGpcaGhn/b7BuTzpkH3U6Y/AwYzmeuC7rzzjvxH/7Df0BOTk4s1OKTwBIhC4ujHPwT5aBMoUnIkIzo4iT6Bl/FRPgNeHzDQowW4U5MEeGYJqTFI3EjGJtuRdfwASE/PRifnsYcT33mICyCjOMpx9kE1yJ8bpeQG7fk68LkTBT9o3MIz1F4UEBwABYjRc9HRTiIOzov5IxbqMVwFiEyL3FlFEmUTP3eBKSHfEhPDiIvIw35mVnITMtAZno2UpIyhPh4MBOOimCeEYI0ia7OaXR3zqGvdx7Dgwvqok22kAM860jjBPtC+/EfTRLi0H7KdTCddhz6/GFD3tL4cdDPnBD90ThyPjrM2T7+o9tiNEg0FHw0Bxd7kzDF3AQFqdoWX1Qqdpoix9k5+SgprpJ3EkVzcy16ejsxMjwo/T2E2blp+AMzcHkm5PsZFiI0DLd3HL5AGG4/1wf50dcZQE+bH6OD8g3J+3apb8X0qZO0aCFt2uc8MsAYI6gJ0yaTB0kFYdrCuCYODWHSGhh/pqWbaU2cpXGd+S3Nm8bkQeOs49L86LcUzvIJZ/4mndHomDBjMw3T811xTQ9JENPQmPyWto/PtE1ckxfBk+HPO+88NSVWUlKi/Cw+OSwRsrA4asHBVQZHEUQyDAo56cfYRBNGJrZjZrYGPh+QFEqD2+UTIRfB6GQXBicbMTzVjZGpUUxO8xweGWQlJxk7RajJnzrlFd2x/MNzC+o04IQFN7yLQfhcqQhw90riHGbmZiVf+YW66EJEWE84IgP3whzmohHxj0odFsXwjiVqrSB+enfRPHcSRVh3UishWpJdSlIistI9KMoPobwoS5mivGykJkn9E71CqhYxNRPGxMQ0BgfC6GyfQ31dBE0NCxgdklwWtFChIGC9pcaqBXxWXgpxt7n1nEJcp6FxplPWYXBowOHjxT2XhnM0/d3yJpxt0mC+ZqjWZQjhTM9Efl4+kpJCapt8YVEZcnIKMDDYh5bmegyPDGJYSNDYyKgq2ut184tSi+SBKSxgGOHwGMbHoxgZdKmrMEi2EhK4XizWV8rWbl2uqYcRyIYMxLU9xp/R6DbQ70o3jHmYZ61ZioeRAJhwk9603RAJXUbcj276mbwIYxMmrrMc4+eECWcYjfPZwJnekBcD1sHUjWF0m/rRcGcY62+0vCZvxqHbrEEyfiYd3WbdD58Zh0SKl6pycfSpp+o7Ai1+O1giZGFx1GIW/YMtqK3fib7ht7DoahHiwy3yqQiFeM+UDKSuafmlGJbBlQP0HCbD45iYGRUzhrEprgOaFQIzL4GcWluEX1iJzxPAzLhHfvkH0dkUwHC3C9MTXoSCmchI5yJbHxLdEYRS5pCROYdQ6hi8oUEkescRWZjB9OwCJmcW0T+6gKnwAuZlCKEGYlrck1MLmBVitSDEaFGKXYxy4NaGWqWFKAd14Vki37iUISszAdXVfpx6YipOrMpEdsoKeBKrRFhPiDAekLZF0Nk1hz27Z/D+u3NoaybR0gcFanlEQeW02Q8xR8zPPGtbC7bD4XDezrw+Cibq0hH1CMXF4AxcOhSbsLg/82adcnN4arieCgslJaOktFreWwjtHS3o7mrF6NgwhoaGMD01pbQPHo9b3UPHXWU8D2p6ekqehbFKhmZqksLWlEFCpBvCMOUb6wvtRxihb/qVoJsiRR8aGScRzFuTAqbX4drNYrSGRuejiY0B/c0z0zOuMSa+0b4wrjOMfoR5Njbzo3bFSSwIZxzjZlzaNE6SQuNMY+BMa0A3/Ux5JEEGpm0mnTO9McaPMPmyzXyvP/rRj3DllVcebKvFbwdLhCwsjiLI73V0djZj775taGtrlAHQjby8bOQVUOBxd0kCpmfCCM9OCFkIy8AorMM1KYPipAiCSRFqM2JHJJ85IR3cIi+DLbxYXAiI8WNybA79/QNoaRsQUuFCX1cCvO5U5GQXwO8NSXwOB3pI4Migx2kKFU7FROH1zyOYNIVA0gQSfWOIJAxjan4c4bkwxiejGJ2gZgdClngbOX/lSiYyhivFAWf25FHlyyJiJEmqiXnxSMuJ4o5rSnDjhXcjPVQqJO59iTeGoD8o7UvEnBC+1rZJvP7qGLZuimB81CNZUzjFBQkLM8+E8Xc+mzgaR3JrmHQaSwI/BEz2USPr0rIMTLql4UYo8nwgEiG/z4eU1AyUlFTJe3dJ3zSpwxF5oS7PE5qanFT3v01OCjmekHekDlpkHrEMFSjsdYHx+saFsDYkIUykyQXrYOpC0ObUGP10nDgRMHmQpBg4wwy5cYKEwfgZImLS000SY4gPw43NMJOOfoxDwsAwk6dTY0QwDvMjnMTIGGf9dDt125ineTYwfiYflkXQj/WhTT+WZ/J2tstpm3z5bPwIpmE5fJf/6T/9J7U2iBfuWvxusETIwuILxuTkBOrqa7Bv30709nTC43MjKytHnRIdSvKKwBPhkii/ZKM+zIa5VVr+ZF0RGRTnkOCeFSHIbe/iFgLEaY0EIUFICCMyPyYD7yhGRgfEPS5+Efh888jK8CMjk1cduDEXcWGwz422lgT0dCVibMQtBMMlA6382k/gYmZhQDIo6ykQDsocnFlrGahjbpeLpwnPwhecgj9JyvGMCMcZEzI0juHxGYxPRDDN3WhREWKSjIO84kfMR8z8rPRBXwImZ2bxrUdPxoO3fgOh4ChmwnXSVsDnTVJ1ZeRwmIfbjKNvcBgvPTeNTRuEGE56lYBgnZQFrS3SwkQLKyNYtNuEHRpHP8fDDOLPh/p/HDDph42wzqIY78Pi86yorOxcFOTnK+1PcnKKulDX4/WprfE9vR0YHhrCwECfuhsrHJ5RGrUI7zXjtOY8yalenG0E7KHDv6mM9mffsz7a8BvQbsYz/abjkkRQoGtti8mTcQyRMH1IN/10fvE6OImCgYlr4hDm2eBw+TjjsD6EKZ9gGOM4YeI7yzNuk4dJQz9nucaP4fQ3fWDaRGJEPzMdxngmb5OWMPmb9CY/Gv3etB9Pcn/44Yfxne98B+np6SqNxe8GS4QsLD5nDA4OYM+evWhobBDB1S8Calat80hPz0AgmAyvN1HseaipL/kvGnUhMueXAVKfPMvDEGUIFldM6KhnSi35ZasIkpCjRGqGwmKTJPEXtAgYIUuRyAQmJobR3z+EoaEJzM5wQHejoCADpaVpKC5JURdkjg5H1Dqdrs5F9HYBI0Pyy3mO82/8FctfuFL6QYHKRbxaYOiFvXowT5D6eP1zCKWE4Q1MwuOfQjRxAjOLk4hKHadEQHe3LqDzgMRL9OCue0/EjdeegPwsj5AwaVeCGx53SMriL15O781jakrSh4clzwnML0Tx8/8zg9dejko7zBZ9LaDNmUbarUkSn41g0c9xPxXzoL96jIXHHmKIP9PmO4jH/23BV8g8jjQSM4z9mpycrHaH8S4pEiGuCdJnRnWgs6tVLYrmfXKDg/0HF+JS+GoBfOi9bfq9MXddqLOdJoy28Td9QaO+uRj4zPVB+n3zOU4GTDjjGyFv0i7Nh+EkDoYImTxMPNrGbYyBydsZbkiIaSvjmLzpNumNbeLSNuFO0kLDcPYl45j8CZOHAf1NGEkQ8zFaIBoTRpiy6GfKJ+gmGG5AN6c1eU7Qn/3ZnyFfCLHFpwNLhCw+Npb+EVt8PHDw3Lp1K15++WW0traqM17yC/KQnZWlhBoXUCYkJMovfhmw3XPwB3nYYUQRjdmwD3PhoIR7xOh3oAjIAgdWEWrqz1eIkNpRxjD6a6JEzRGn2rA4JzY1RlPKgMY1LYRnDolCkuYjUXUW0GD/rNrFNT0hg37Ug7z8DBSXpmLFykwUFYfAH/2TkxG1u6u7ewFdJEodESEnFBgUOFHVVjV1QaIg/5OQUFDOzIQxO8upPE5DSG0iUxgZ68WidxxX3BzAFZemoDinCFkpK+H35aiDHl2JydJmaoJI8qIIz4xjfLIF3mAPgsEEIUk+bNs2gZ/+6ziaaqXdElOXZ4gP3fxe40KcfWjc9NfhTj/tdtqEM5xwujV03nEsDY+D8T446h7qocP5D/OhYCdZlf7JzFJTIRkZOfJchqnpSbS2NQipHUB3F++U61MkiDsMDQmiVsgIY9rqu1AFHFqmqdcHRYJuu2mztnW9jKB2JmF6M1Z80GhSx/h0O8Fwk475GuJink2+NAT9GMZ4tAkSCPrH66Xj0p9uM0VGY9KYZ5OObkNKjE1j0jjDjXE+E7SdJMj4GzeNKcvkyzwIkizjzzgmLe/7u/jii/Hnf/7nKC8vV34Wnw4sEbKw+AzAQevFF19UBx52d3ejtLQUK1euRF5enhJkZrDjwKgEltjuxFkhQZNCAORXp/wXnglgeoqaIA7W+kh/rXGJTXGIzcEzSluRI64J0oSE5CF+g7keVPVZQBQK/JOXeJBBOXFGjBAirjFyT8Pjj8Dj1UJjfm4eYyNzGBqcxeiQDNYIqO3aFRU5WHNSPiqXhZCekYDx8TDaW2cxPZ6PRPCyV5+0aVbssBCeMKYmpzEhhldAcN1KW1sHduzYI8RoEmuvycJNd2bi9JPPQmb6GkWASPr0vJkIF2kX1xmNTgxjZnYAScnz8PnC0t4xqe8sBvpn8NN/68fG1ybV9Q/6rJu4gIobChRNlIzWgjBuPmq/uNs863jxcPNMt7aJQ/3j7g/HkUffQwOSU9LUxam8PT4QCCI/v0T8MtDZ2Yrevg709nSho6Nd3RXGb4PfFG1+H/zGtNF+6ltQ2evvgmDb6OR3pttpYNpCm+SCQlt5OeLRZl8wL60tIVgWoQkGBf2h5TG58TMCn26TL+tOo9PHNSPGjzbj0m3yJYw//YzmxvQF3YerH/0ZTph0Jj5hymca4+fM3xnXmd4YwhnP2R7C1N/EIRiHhu+S5ParX/0qvv3tb9vpMAfYb6bffxdYImRh8SmBauvnn38eTz75pPwy71e3QK9evVrd/6N/iepFjjRzMrhR1nHA9Pl8mI+OYyY8IAMtd/L4sBANSDytiqcQ4wBsBnPa/LOl4bNyM7OYH8vhI/mO+fNW59/QIcKKNn05fnAQUSGKEOgDDt1ChNyeKLxBnjszi6TUGaSkR5QWhuuGZmddmBxfxNysB153EtJSC5CTnYuMTA/SMribZQ4z0y70dHnR0riAnu6wxJ/E8MgQenv74fPP4PRzXDjvomxUlZ+CtJSVSEzgabiawBHSMmkb2+wVISDtTuiVdP1SzW4Jndb1V0Iiipee78HP/k8/hgf5i19P3RmCY4jPoeRICyGnn+Qmdlwoamg/HYfPOky7ja3Dnc8G8Xw+PmKv6wPIyclDbk4uAv4AUlLTUVhYpo40oDaIF6e2tDSprfJcD2SmwdhJJMlcH0R/TYy1YNbfCXOOF6i/laXtcLZXB5C8kHCa9Lp/4ySJ3xrzOrQvdf5GyHPHE2GeaTMu05h4Ok8Nhpm4S+MR5tmUS8MwGvoZ8kMwvYlr4jv9TBzC1IP+9DPxTDjdpgyCf+embPN368yfbsKZB2HCTDyCbp4TxDsCv//97+OCCy44mN7i04UlQhYfC0v/cC00eLQ9tT5PPPEEurq6lMr6hBNOQFZWlhIWFEC8DTwajcgg6VGLj2XIE0Ihv0zdifD7E+HxRTAw0KqmN6YmXQjPeBSJkU6X/znIkhDpX/VGyyN/usqYw+6Um/9SyIuD74qvi+WQMGhioAWGOfOFhgM3F7rS9nq88Aop491VPp//oPF66ecWIpKAQDAqdhT+IDUzQjw8zF/qKAM/T4uen5dfwlHu5EpEcjLgD01IP8yLsHZL2xKRm+8TYhiA38fDFZO0lkqRH35fur1soyshQ5qRISFdiCZsEyLUJo3i+TdspRa6PBiyqXEUP/rLeuzbPa2EnVknRKPbSLfTT9tOv48yxJGeWR9axm3CWD8N7afbZ9xHhnM0NtE5LZafX4jMjEz1PrKyuXW+EAOD/fLNtaC7uxMd7a1q0T0Fr9EGsWi+FyOQuVhaC20tuJ1D/6FiQLdJQztM3bUgNn5xf8KZBd+FGTNYJmG+OT4bw3jOPAxxoL9qg8BZtqmnqT/DjL+zvKX+NHym/1I/2kxDt6k3yzbhBiaMcQljmzj8G6Kfs96MTzAOw2iYD20TbtKZuHxf1ADxbKBHH30Ul156qYpj8dnBEiELi08Ibkl+6aWX8Mtf/hLNzc1ququ6uhqpqalqEGM4jYxs8Aco9ANCFoQk8Fe5CCEuIk5wcfpLBJTSelBgcU2EC3MRIT1zEYTD02pdDdPwD5QDKQ0HT4l9cFAlRGwpsqPjaNU/3Rw8KUTdHjHix1/hXI/kE0PCwyk6TXZIdHwqjOfNkLCRHC09JI+2NuImGVH+/LUdVVc1uN1zcHujkndYyNIkkkNRjE9MYmKqQYR4BkKBE6XqWfBIOawna67qL1Z0QfpCSJTblS0+iZhfrBfys0/aNSCxpJ0qKtsrvSFuyoUD+wfxN//PfiFBU6rNThK0tM66b8yz7idxxtxauOvneDrtZ4wOO9Q/7sd8CBWsK3sQTj/tjsOMvk7/uJ8WlJwKKywoUjfMB0PJigQlhVLQSRLU06ku2O3ubMfk1GScBClQoGvBrLVrSzVC8aF/qRjQ7TQw7Y776/jxaSb6s99MvjSmH1kebRpTjgknGG7yob+Jy/xZb+Mn/zDCwWemZ1q2yzw786WbYJipg/OZMHFNGGHCjB/zMX26tL20Gc40znTO8gjGcdaNMGlNPI4ZARkvrrnmGnzlK19RP6gsPh9YImTxseD8g/0yggPhq6++isceewz79+9X8/RlZWUIhULy621WbWnlgXXsI94EH0rilm/+qtW/wF0kC4ncvcXBUgbvhQQR/EJ+IvLrcJGDY0wwyf/MwyVCPVGIiPiqQZUEi4MotTV+IS+BYFBNsY2MDKu6sSwPNTpezyHkxu8XWxEffyycZEeTIpIk5uk0LJuvWb9rLZC0m378DkzYobb+Plyqbpwa6RvowNTCOmTnbRESNAavOx3Jgevh85wjwlrq5/WpenDaJjrvF6KWpdYqRVErBKhJ8opdhS59tcjdcMotgiRBC5t3t3Ti7360D41100qzputP4cT6areunxZYum1MGRdg2o6H0Y82n+XfmF88TKeN94n2Y3wdFvfT/rHgg/E+iCP5E8xLC+Xk5FS1UDpNiHZySqpaH+R2e9UdYtwxpohQV5c6L8gQB/UpyT981pogTYRodHjse/sYMPXXtiEO+lvQfU4CouvKOLr/9LNxs1xnGMFnU4d4XaTOUfODQfvQMuFau0kHK0ArkT0lTt1mxmZc/gggkec0oamHaQfD6TbmYN7iNv2j2xSPZ56NH/N0wuTPv1OTH0E/wqQzcMbh33FxcbG6MPXmm2+2a4C+AFgiZGHxIXj33XcV+dmyZYvSoJSWlilywcGL02Jh+RXHdTXcCZaUlKKIiloAKiLdnUgtCUkQ/8QolOQXbJRTRyQ/ajSXwVEPlsYoQSsDOKfQOLjSkORoouORPN0iDJOVPy9b5MBNLQ5JTmpqihCzJEV2tDZIp6OhRsqlhHq8LBriA7Z+UG4D82g0H2yPGTlIuDiMtLe3o7a2Vq2PciV4kZbpQvXqVhSVdUndBkUy5iI9+Sb43SdJ/0HakoKAPx0u9xCiCQ1CeAYk25mDxIeLuUmE6FZG6jAzPYt1z9fh3/6pAX09s9JutskIOd1/RigZ+4Nu2nzW7TFhS9MbQxg3w028OFmKp9Fxtb8G08WcAhMnjqXPGiYavyV+V4WFWiOUmpKGgsIyeacedeBmR1creru71LZ5TYS0gOb74LfBZz3dqAk1/Sistf/HHfoPbTvd6htXZIX9p/3oZv7sC35zpgzafKY/n1Wpqk4SLgRNkzdxy39st+Sk84vlyzT0UymdVXZ0HcMZqIPFzbapOkm5zFSFy9+feGvNIb9jXTfnuzN9crBcsRnOeE6SREPw2eRhngmTzqThMw2fCfpx+uu0007DI488Yqe/vmBYImRhsQRtbW349a9/raa/ZmZm1K+1YDCo3Fy8SC0GB7lgMKSmwzh1wT8iEQ8yyC6IcOZUkR78FqMcDLkGgIOcXg+hBYcefBVRcWviY0iLh2uJZFAk8dFTVZrokGTRzekPNfUm0L98dV4+IWopySkqDUE/GuWmicWj0KGWgAMxB2b6MR8SKJZPfHBYoODTNoUg43KHWntbO/bu3YOOjg6VD8+6YV95uc7IGxC3G2XLu1FaeQBefxsW509EetL9CPiqpY/64PJw7c+k5MprB+ZU/tpQYFA4imCXykdmo2htGcJP/nUPXlvfhcicXhjNQJZLw36IC2X9bPrZ9NGhYc5n2sZPchW3iUM44xrDcGdYPD6ftb8JP5z9YTBx+H5CoVQUFRYjLT1N7dorK62S8EQ0NddJvzejt7dHrRMaGRlSQplgetbHfFM0fGY4CTS/Y/OOaTvrRFf87csT46n8GGLi8ds1WhIG61S0Y1VQ4QTLJfnirjVFbOX7U4kkWPWZ+JrypOd0EeKh6hdzM1/NXXS4imdgnCqe2GJiVVYPsaopYnUwX/HnvzoeMzZ11euATDrTL9pP2/y7pDf/DowGyBj2M9PQbf62dJ9ossS/Ocbh9Bd3ga1Zs0bla/HFwhIhCwsBtTuvv/66WvRMzQYXO1PLw91d07G1FxwwKeRJfkiCqJ3h+TYez7wIfiFAXhEEMp4uzHtlgPTqRcMQosJpLgojCqYYcfGQ3Hj19JQmOmZtDt0UXAyjFoiaHb3omuSH9SCUAIkNsjQkJiRCnHKSRwVaemeV3n5Lm+kYl4ZtmZqaVhocnvHDfEhkaCj0OJCb04g5kHPdEJ+5TXvv3r1qp9J8dF71UyiYDL8/oLRmeu2RT6134BQOpU/l8ghOPLVN6E0/vK6TRRYWIBCahz9IQqcJEPtKa4Hop6dGWN7U5DyamobxP3/0Hra/14dEkhT1q163Pd4XWnAZEkOYcGd/6WcdL+6nbadfPIx50c38GG7KOTQObSLuNuHKO+aOPSjEw5wwafm+xsfHkJ6ehaqqZUKCMpCTnYfy8uXg7r36xv1oba1Hf18vumMHKRrh64QZ4mmbd6PuIZueUv6EkQI66dJKmXrH68v4pj00SqMjfvxWDZmgobaHRymo9yl9rBbvq/g6H3EqPz6rNPwOYnFoTBzx5v8qnJHVO2ZALOxgGvXa6SlG6nTwPcfeiamXgthKsyX/qRSxuAsLhsw5iR6JT5xkOt2Mw3dOPz7z75ZuUxbDqEHm+7v33ntxzz33IDc3V6W3ODpgiZDFlxYUGpzKee6559SBhxSu1KjQnwMXbQ6kFBwkP8lJKUJkPBIvKgJlXgQ9796iFkgGwShvUPdjPuKTnH2K9Kh1OEJsSCBIeDy0YwuRNTGSX+m0xXCwNAJUu/Xi6rAQlIj8kubuKoYZQzCe1hRJeZIHhRHz5mDOX6pGa0QNEwmWGu3lH5VO4rHskZFRtc6IcZ2/blmEzt+jnnt7+3DgwH4hPy0qLsukIaGicA0EKGBJggKKADEtw0tLeRJyFlra3kdz3//BilUu3HjV10VQpMHtDQuJ0nXSCIshEdLPk5OzmBh3Y3pmHs/+eise/3kdJsepcdP9o9tCWz8bP92Hup0mjulX3X9H8jd+fKaRWDF/Z7gp44PGvD/jNunjbg1tH3wUxMM0JiYmwQtSSWCLCkuxctVqtXYkOysXFSRC8u4am2qECDVgoL8PnV3dQmh71DfgzMsM73xPJKwM43c9Pj6ujnv4IHEy4iDux/rHXAfj0qawZ1vZfyQUtGm4Vi4S4bvUfxu6f1UyBVaJzyovR3F85vStKjpWbxPMRxIflkfawtdwMA8xZhotgRojAXWJ3FDJA0f1N00tlAoSiw4dz3zr5h0xiOEqL10paZs2hCovBtO3Bmynzi9OhtjPXPT89a9/HVdffbX6W3Gmc+Zn8cXBEiGLjwXzB34sgwMThT0XNpuTnrnlXU3liMCn0FG/6mRAI3lITk0SYpQmQsQnz4sIhHgju5ggtT8yYC96MTcbwlw4SfqHhyRq0qPIiFrnEyc4ShhQaMiAGxcMHLxV1cSmvxZSJBo05k9TDcpizEDLQZYkgySFJIDbzhnOqapZEUIc9KlxIumiIODlq0xHf7O2g+XQsAhTB0OewjMzGJMBvK+vT/qnU2kPtDZJ1yEuGPXUHEkQCZCeMnCpc5MqKipUftu3b8e+fXVweQZQuaYTD3zlFJx+ytUYGZZ+8iwiKZlb7UnASIC0UJ6ensX4qDzNZ6mzh0bGG/DGqy1469Ve9PfFT+al0X14qNF1pG38dN9qO+4mTFyniaej0fG0v4mr35cu+0h5xP3oJozf4aHzIvhehoYGFRmn4RlCa9acgoL8QmTn5qGqaqV8W27U1e4RcroLtXU16Onpkfcv7yhWX74LftdczM/vhe+P75Y2n/luBgYG1LOuk3wX8m0QRrvId8s6m7+b8Iz+tuRDPtgObWlSxCnjhQUu6o9Pi0mrlE0oAsIixMv4s6/VZ04/MfoMojhp4d+iRFGB2jLvh3XQz4oEyX96hxw1Mawj40gC5if/MZz/R6nhVGuS+JfDYK3RUXEFKgljM7rKgyklcgKnjPkjI75rjNB/Q/rvzxj2KfvrnHPOwTe+8Q2cf/75B/vRpDO2xdEBS4QsjntwbQ8HLP4627hxI95++20RMDNqess5gHGA5a/mlJRUEexBEdSQOBEhRPMIJVETwYXOmvxEZgPi9skgrKeujNrfCCKTpx7jOarSN/Ykbj14aqHMAdKQHzNYHs7oaTOPGlTNny3bRWHJgZdTEhRiHOU5ZaVJD9X/cTW9dptn/mL+/9h7DzjLruLOvzq8zjlMd0/W5BlpJI0CEsqACMYBjCNhbWOzOOyu1/u3/XEOONvY+7fXf2ODF5s1rMEYMCYIWSCEBEgjgdJImqDJqadzTu+97tf/+lbd6nu7NSLYYAbT1X3eOffkWPU74Z7rzxqjzGidAHr4aCerBfk8Z4gQSr4q5ttebHdVmBDl9uzIA/naunWL9PSstZu0Dxw4YH4oL98ya2wdkju/a0he9/2vkM62a+VC/5zGtSiNjVrJ5Vpm9VkozCtAUmFdaJZc9YJMzZyUs2fOSHPjBinNt8t99x6ST3zsKenrZRvPhTH1B7nZhSNpUhdRby44s8rr3f17PKkdEWTjwY34w1/Y45+2Dvfw6/7czcO5vStPkzoxZzW7DmEP0TbT06wIjVu7lhDw2m7UO6C8siIn+QKfLGHFj9fra63fsqUJ8KEtAPW0j99hBchMiXRos6GhoSQOtyMccbW0tNrqE2a6LKCos7NDffnKYH9/nwxq2KnJKUuHuCguinhMWayE8H5HPAFY7J96UvcFAz0JUFFSazdTF/xr38PobpjLFQSm9UvU1tcV4KjXJF4fU5YuYVX3T9H4ZMis1d5XnxwI+YqrZVN1jV8V443ze4CnpbfY1MOi9Q/O4XlYyk8Y2oox8upXv9rO/2zdutXcSTPyC+F3lS4tWgVCq/QfkmDQAASYGbPl++67T2fPB5XZVxoA8gPFzpA4hNzU2GyvpFfmypWZLahgmZfaeoSPMs+FCo2PL7/XykKRrSIYsoZVhWbM0/5g+wmjM4O7rCQYMD557R5BBCOFCBcqniGGKLP4YKYwXM70ABzsfqAqVoZcuMF0PU0EULoCxChPbC2+SGdWwc/gwIBc6Ou1rZj5+cyBZQ1AGJ+Vc4i7WhoamxRQTsrY6JgUigWp4+Of69bZ6gPbZqdPn7K6B4hAi4sIjQVZs6FXfuhN9XLn7bdLecUu6R+Y0bCL0tRcozPoRY1vXqYnc3YP0WJ5rxTnx2R2hhWRRelo3S5rOq6UC+fn5YMf+oD843sflcnxOCyt+UvK4iCEZ3R/fi6QWQ5YUAZkzezgxsFKGibIw7odcaiNmdOw6XP4g8K88hnK2gf5Ko2vtkXfiNUZ2hGdNxcBKgBUViJpY+6d4lJFABBtQD+hP3ifSIlngNbU1LTFxZuGnF/hu3cAXdKmvxHv5OSE9J4/J30Kfuir5JS7sRobGmVG05udnTL/xON1okT3SXqbgQD3QG25Y6JBVnT9iXpw5W7hkXCAIHMgXCKy/G0zM5ov09WCQ9mU3UC82tv2nLaPE/1fwybxkm+L06L3dqXvYm9XDmg8mK2N9N/Bk2ehvNxXZAGbGzeul9e//g3ymte8xlZEV47poKx5lS4dWgVCq/RlKQTnpU4wH1Z/IBj5kSNH5JFHHrG3ZJgpx9kVnyGXSZ0KgHoV4LmczoardDZXW5SqGl/a50xAYa5K8rNVMl+s1BkhbNOCLRFGGz7G7Jw5LnHVFYQ7wnJehdyM5pFtBPzG6Is6Rkd4oFvcSs6UfdUIBo9QZGUg7APweB7SOJ38GXtj6GozMzsjg4NDMjQ8LNMqOP0bVEWNQ5l3OQLCBSfxQXaOSQUEwG1sfNwAZkf7GunqWmuHrQGaeS6BVMFoQtxS8cBcGVCZm5UX3NErP/7mHbK2+zbNUbO2CV/Hz8l8gbNVrTI9OyqTM0elsTmvwHNRZqZ5ywihlFMBXSHre26VisWtcvzkUflff/rXct8nT2rcbEV6mTyzLshC+CxXWYATz677M/XsAjAbLp7RLZnkJ+Jz4b/c7zL/K+whd+MZd48rCD/UIe0W4dABmqxU0ofjHBhE+yPwWeEMBSAijugvK/sT7ZzPF6W9vd0AEOfMcHPwwxfOx6S394KdHWOlBHvyQWgHXN5/+ZSJAfQoCD7sPwCQ1o9tkXm5/VddE6wedWJBsUoMZgcgsbahvvRZ/xY0j4xx8mQl0R9f0VRd7QHmhGluaZWOji4FiTXWZ/sH+mRyYkqqcnVajw3J2TztO4pjOG+2yBmgRT7qO6tjY1rDMMnIa/xadq1r0qeOyQsvSMTqL3U2PVOQN7zhh+Tnf/7nrT6pc9or2i7KE5Q1r9KlQ6tAaJW+LNFFLtUBTN6cMRdtWZpnbnsGBDErZsZM3mHcvIEE06+rq5GqamVmFfMKKOYNBHHRYWmhTBlZpeTnVEDHyo+zXCeqQB/dJuy9XnwUpX4RGLjxV5wv2Lkk8olgIo9ZhdDwMGpOwsFoqfL4tAbbFr4ttfw6/kRT8rjc6IKCZ9KHpgE/AwMm5MgHbvhJcm9/fvmcn9VBVlcoyCgowAEsTUxOmt/u7rVSW1cvQ4ODMjjUZ6EbG5u0PqtlUuOenkGAcO4HAVhhQq9747D84A9Py8tfvFdqqq+UuXybDA0BrOpkoTQpi2VnTScM4Ka8nIPlvN3GJ0gUjGo7VpTXy5q2O6VU7JGHHv5n+cPf+79y+OCYneWifVFZEASFMCJerFJzqqdhHNR4mAjrdmmYlSobZ/j916sgX8FLxxxxcw6Leq6rq1Xw4atDONPkMQGgv6Pz4VX6OvGwvYlQXzo7o2QrHfrM3US8BACxDQegpX+QNmnQLywBTYj0FH9IQQU9fYRPd9APNWvaNqxwmjfzb73OH7BNNH4gysVblBowsfKw0eeTsLRFYse2lgE6AyMAEA1DOqooM+HbWjukq7tHx3utlq1ofrjck7M9LR152ba7KD2bCtLSNi/VtfRvtqu45kLLVSxXQF8mQ/0l6TtbJWeO5+TU0XkZH9NxOzup/IBv7nEhac74SCGv41jTADizMssZrj/8w/9p3wIL8vKnOpQ1r9KlRatAaJW+LNFFLrVBTJ4APzBjwA6rFAAgDj8jGGDczM54g4VtsNpa3nBihqrMr5IvrDv4ofcXCwp+ZqtU5ybnKKcPC2Pq+uvDxJkwtvbMvwoXO5BsgiHdmmKVhVfyUTDrAC8eT0rxTCrxSjjnQQAlHHiurfUzH5YcX5VXHYFkBiWbETNDTuL29CEA4pyMDA/b2SjABEQz4s/bE6Fj1krEp3FISfM7pwKAL8VPyuzMrDQ0NpqQWdAycYvxxOSE5QnBzBYJW2d5FQ5jY8Myq0KDb45VlCnYVDm0dee47Lr6grz0JddJT+etWh8dCgrLZWz8rAq7XhVMnMVQAaNtUFHBOSQOm7uQJ38ateWV7Z7G2quko/UWmZqcl//79/9L3vbnn5bxUdof4JUK0Qhrr0xbHG6vCZqeAhbiTmfvy3VPN3vWKMCOxZ6Y/flLgyD3n8YfiudwQ4XZ2iHpFxB29HG/o6neVoQiLlYCaXPADls06IAG+h/9nz6AbispS33EdeIDNNE/iIPVHesG1g8ATEmf1rAAK+1pUmVbdL4aYn+qJzk2cAQyWqqLxJ7+Cg5SJ2sTwI2aLC2qT+cbS/b2lzyjk28DdRo1cfFv5dWxX5WrljVdPdLW1q5ju8rSpOwB9AGN5eW10r1+Tro2jMv4yKL2l0WZm+WDwZp2BXdviY6xkjR3zMuatQXp2bAgbe1lktM+NTJQIZ/5eI2cO9FowJD6cTA0b992Gx7pt/xyDcGLX3Sn/Pbv/r5duEqerfwUgJIm+ipdurQKhFbpm44CWLACBNA4fvy4veFEV4YJYeeMsEZncjAwZrj+HayKBPzMz5crM8yp4hwGHFoZejIS4pVbPBojT4QNduikkdWzbqz8cE4D4RP2FleGgkmiEGgIWwAVTBxQUFdbayssEGmYCCAPgC7SS9Ja1BkyoMnAGPaqZhX4TU9NWT6Iz5kw6buAScmFGe7MzjFPaxjAz+TkuM54C9K1pl2ampsU4Iza9gLCFUFsZ0lstk0VOfBjFYdyT0wNSmVFXlrb87L7ylG54441ctmm22S+uF0mp+ZlrgAAGtRZuQqbShVewgHsRhVqgFA/NI3AdIDhRL4p29ioCqqO75Dmhj1y6swj8ta3/i/5xEePqaBmq5AzSS48PT8eHsCCXVrnAUZCYC93wy4FP+QD/x7G24p43ZyGS1XW3tN/fr8o3MIfKsxpv/E2itffqX/MHo5+gPI3ABkXtDvblaxc+PaYrwghvCM+iL7Bal88BzlISvqt1jkrbjlt6+npCQPCluel7S4HQdYX1X8chvayqKtGbfY8mFvUpztaGuaU1pFtp6nfeS3PfNHBG+nwS974Dh8rkj0966S1tc3CuR+PGzN1QNmpJ7YUcR4cHNY68jfmvF7mtDxeb6TFGbjKymqpra+Wzi6Rno2TCrbm5PTReqmu7DZewzgBkBKGvn6hVycFvN6ojIOJ2M/8zM/Km9/8EzZBiDxBVt5VuqRpFQit0jcVjY6O2uoAQoHl/HPnzhkTYhYYt+XCIGvrKqSiMq+MXJl3hU0nbaWiUKhU8MPrw840HUQ4U2bmC7AIUGFK7dB55XbJn+kwac8T6cMYyYMDl1Q4QC4YUmYIwzbwo3+s/HBmgdupOQBLEOKI7QtPL/IS+fBnB0/MmPlI65wJCeJESJGcJx/PkT55Jw9uh6CkPlkZKKi5prbazjpozmRgsFcZ/YitQHBImm+o2dZcIiiJCN3B0ILWebnU1I3Jpm29ctPN7bJpww0qzDbJ1MysCqfTKvRGVDj5m2+VuTqNr12qq3JaTrYySnZQ3bbj8qwAcD4D4ei5Jq8IpvxMh2zo/nat4Hb59P3vkT/+w/fKkWSLzP17mKjzUBD1DvEcgMbBTzYMz5jD3t1or6gzd3PdYrb48BfuX1p9JX5pX287J+qMc26oWP3wunfwD7AB7LA6wUFo2hWBDzhC9z6V9kkPx1ao94cAP+EGaU6ED+SyQmjn6tQeF005AUP0TfOKJTDUdMji0LhtZYf6xNV09YBbUk4orU9iTm5rjnzxp2ZWgGpr6qSre600N7dYP4y6yhLPAQipZ+oL8MI5QVaMGaMRLhT+ghh35DJXyfUBOi7rqmXNmjUWB2nSDhDlY7JzvvesjAwPGkis0TH8p//vn8udL32ZxbtUj2pepUubVoHQKn1Zoos832D+Um5fS4KB8To2zIelfJg7jAlgxKu8nF1oaGiUpmZufFa3XNG2wcAlAJ+5WZbNfVYZIMOFQGZlR81mhzlxo3zZ1RgIpg2zBXjx5g2z7xAyWRWE2RkuKw0+G+eZt9RiZcVe0bV0Q2WAEGlbfj19dPKMcIqzHwgTJ9JN2yOahuzgxw49a35ZNaNOKQf54XXp5pYmtZ+Ugf5+mctPa7qsUJUrMGqzlQjSMRBkdUiZFtRdVW5BctVTsn1PXm6+dZNsWHetFObqFQANqDolxflxFSDcG5RTYdYgLU2c5WBmzavbJamuqdR0i3L4mSEZHppRQVctbW010qKqqcVn4hD5ZyafK98lnW375OizffJXf/k38omPPSEz0yUDWQ5wUqARAlZ/TAibe2J2d49Xf9WMsFYd/4m7+yE+jzPiw87tefY4MENun9rx7PFHnKngjziglTpt6d3IDyzX13PYNwVC0VccDAOEfHsstmN5q5C3AAFI9Kfok6FH3+E5sTIieboa7a+N7Xb4sWyprlb6a/ZWDmz1MeqWvgql22AeJ3nWXmP+E2sDVJSNPPg4JP7IEwBIJwoVldLds07WdHZZHJT5YvUGWRoaDnAPj2DCxGoOcT/77LNmT9gInzUTDjN8xYGWv60H8CKOeNkCCh3Adf7cabvvisnQ7be9SH739/5AtmzxV+ezeVulS5dWgdC3OH2tm/9rPfBhYHwCAgZGXnmG6aNgiENDwyo8h6W4MKOMig9UVujMjA+f5mR6qszOAxjDV4EbYMK2vhLB4IDHFW4m7JfZuT+EF2kiZLKrP868UzAFWRqJOZgsz+gs1QOA2ALwMjjzxz0AF+lBK/OiPxqhCxLs3Q86QtWfoSS42tmv5YFVI/IcwK2oaVflKu1+mEoFKUODA7YFxooY4KSisrS0AsGbMyYwNU3cuQARAMRnRapr83LZjlm54QWdsqZ9txTmW1WxNTGsgnhQk+dVegV9tfXS3rFBGuoaNA6+0q/CrKJMes9OytEjIwYE129oVIHXqMJvQaYmOOheLq0ddQqU+EwHhXHwQF1XlHUqiGyU/r5Zedf/fkTu+cRhLcOolRnghL+lvqiav4HkdgFQliv1ZroLbz+jknVz8BLt6c+pHwcB+kxyPKtZDUvAKvW3PNxzlWcY3dvR254wvCnoK0K+KkGfoW/TtrHyA1Bka8wB7vKxQlwpeZ8MIBRpBlHHfiZN3cwh+iD/GpdZewD6B8/ed4lJxwtlRJkPSOM3Ld5eJD2tD20r2t7z4ODMt6a9bC0t7dLR3in1yT1JscoFRfpQ1F8Q4xTFeAMMET8rQqwi4w/wFSrCobPiQ/4oEDqTK4AngAggFPnEH/2sqH11ZGRELlw4ozxq3A6O//pv/La85jXfa+Ap2nqVLm1aBULfQvTv1dRfq4GP4O7r8/tLYCgBPGDslIXicLnb6Civb/crA+WNjmpVACH/PEStMqM4bwMDdQa/HPRgXqm8rtwNhsoqVJy9COFCXOE/8kYwhKLPcqkLLmWsM0bO9o37Zemf9nDBgXAw3cgFjufRLWGo3N3CTJmVL0BMhE2rWg2Yk3hsFUXNvCoPiCQcZyFIv7mpUVrb2+xtGOoPP8QHmKqpq1KBo+BD64z4DQgmZVxUAMRbdlU5BUrVedm6c05uvrlHujt3ad02yGx+TOtoUNtixgBARcW8xpNTsLVBZ9WtGt+c5hHBvSjPHhw2ENTcUiUbNjVrfmq0jqqtzA8/eF76L0zJlfvWqFurlSXqx4uLkK2V2tyVmpcWbd+83HvP0/KXf/4peeLxo1q/BRVcLtC8LxI4EbyaL3RXDm7UYPGm9vZkgpwVtKVn1X11KvVn4TU/6FlzuJvSeJaDIV8ZdLPnMdRKwir6uvXnWu3PKpgh+hGrPa585YfzQH7HlG+HhQpADUUyPKb9iPS9puxyQsBOdCbVAcHoCwqOwNzpOSoKQjzqR//UxspqlurRTAYK6ZMJ6LB/L7vlzSYommLyMgAACMDd0tJh29wAGYAI4QEjgCH6NEQ/JZ4s8cxKDX4AjrwZBwA6dcrvuKL+iAt/kSfy723o7Ut6sfJGmsRDHqlfxnO0AeOClWG23kZHBnU89corv/075dd//S2yYcPGJF4Hv6t06dIqEPoWoW9EMxvT+yoJgAHT4MwLIAimxzMMBzeeYZQw08VFPhh6Tpm0hlHGNTFekPEx3l4aX3oTxmdzMDsHRsY4lflx9oczNdkbmGHKCBMECfexsHriBy99th0AiHhduARwYuuC+P21cfLLGyv19T6bjK0tTSSZ7VLS57YH1UW8FK6lpUU6OzqkUmf/MwrAYOTUCel5W6Ko30RXu1jFgFlzEd7MjPvndWfcOjvbLV8jI0MyMjxkZSJ0lYIVwE9dHXXjWxu+UuUCqazM37LL5RZVn5Ptlxfkppu6ZU3HDgWr1TI5MyTTs8MqQNmO1DxorNTHms510q6z+fKKgpZb20jzRv3MFxfli/t7pbG5SrbtRNBVy9DQjBx8alAmxvLSs67BVoeaW+ssHq8vJw5lV1YgGLVu5DJlYLz+XS7VtQWd8R+Rd/zlv8hHP/yYTE/Nan7j7SqvlwAo1Be/miGz89UiBzAQfpb8ZcJdzC6eI7zbR5oel+fhuXqqEJK+6shqj4NQ7gbyszm0N3WA0KY/0Y+hGA+sCNFv/Zn+C+D3NypthcVWNekiUZHopJs8ZSo4gC8VBDDWbKhvC2x9FyPhALpOS5GYg5XfAicuSSKUs5K+YWWl6hUEKfCxA8uklxD9n3JUVtZov2gyEATwQFF+yOpHinJB+UNpvszuQgrQgiIOtswxM44Ix9uk3JpO3QeoinaAog5wI37cMedy1VYO6phxTD5wx42whMMvOoDo1KljCpyq5Y/f+qfyghfc6PWQ5CvSWqVLj1aB0LcQfaOa+ithAMFIYGisAHGnCXbBZByksCzOmy4lqW/IC4ehR0em5XzvpORnYXC5RFD4jbzMCPncAweqYYLEA2PFjz4oI6ywVRIEjs+iOVfhKz4rgU8o4kBYIGAIz63ULph4swdA0Si1NbUU2hi8CRVl21SBBjVlPwmDRLAAxhAQHFLetGmT6eSJbT+2q+ItGMpE+qilOlUdgAGjZsWKg7LkGT98rJUDzp1rOpSJL8hgf5/W8YQJIIQAoKixiQslfetrCQCp2cBmeVGqc5y34iDznOy8vCg339qtAG2rTM9UyfjEoAKgEYvPVk40TfSOjh67WyWXI79+eSX55V4mkyqqcxkfQvP0yQk5cnBY265cwU+D5sdX7wCXhOH8UE0d7cq5jRrJVTZouJym1SplpU0aV53VHd+A0vm6Rn1W7r7rfvnj3/+0nDkzaeHSVR0HE9kVGQzo1Mfy7bNY/YEIi11i1B9zwV9ib6s+iWCN+DxfgLfULbW3iEznkDyrfphjZcf7mvc3/TczhABGYU9/ACjR3gGEQkVfcSCUAg06HPEFkSZZwS/h2DI2C9zonEaRB8A29krmh4Boau+2BpDcnX/346uDCQCyuqC/AoJ0cqP5JCrywTP5hpqaOqWlFRDj8RKOlZkAgejTM9MyODCsfhu0z7WrX79ji0kDvISxyHhn/MADGEOEIy76AWlSJsJ4O/hqG3nlDbL6hkpp656U40fGZHxYx6emQZz4jTiID2CEHZOvCxd65ezZU/Lf/tt/lx/+4TfaG5ZWb+qOWqVLk1aB0LcYfaOb+2LMAOYHUIGpkD9AEP7iGQWTdhC0IANDx+XeT90nY6Mz0tbeLdVVtcYIW41x+mwPYRHMCkUaLF/DEM+ePWvfWYIxhhvbXzBMEwZJmqEgdPwRZ7UKrjouN8yxPL6o+azSmWezpplLwiPALJhSCCOYoQsUiGrggsTu7m7Zctll0tm1xgQxzJTZLMq34zjTAwhKVwaoG/JBfnhLCMCHH+xtRq/xc8C5taXJ7vwZGh4ULoFDLlVX8ZkM3lBTgaL5MeCjgsBAkAIa8l+mAKiqmhUgLa+Czcv3zsutt3ZpXW+SqekKGRobUKA2YYdnbRtEy0vZOtvXSE/3Wk0DgcRFdwoWcXfUYGLRCQGkbVNZIU8+OiAXeqdk67ZW6VjjoGZogDMufN0/uVixNmdCsa6uSUM66Fxc6FIgtEZNnMPwN7oUJqiT9pPSU/KJux6WP/6d++XC+WkDqy7A1Y/mx+sP3QEK+SB0gBncwB0IRPoTRSB0kK+MIPyVkviiTXwbLEBPYmfpuNmDpJ/IoJ9639b60kRpC84C4U7b0+dpd9qJvuTx+coIK30GKLQfEAc64TF7u7qQ937j+feyROcMOwdgBrbUym1pVu9LEOGiXBbeI0ridqAScVPP+COsnZFK6sT6gv7HKpW9Ho8v/bdVU80vV1n0dPfIi7+9Xk4em5JzJ3PaD9n+ctBCnQFYZFEnIapt2sW38UblxCGtk1KzApUGsTcgtT55AYAVHHgL4x1ivJM3L4fzHvKHP/iNfay4okbqG0ty9U0j8sQXFAgdqrLtNfoR4WP1Cf/kByJv4+MTcvz4EeUxZ+V7vud75Vd+5ddlw4YN1gbZNFfp0qNVIPQtRpdKcwdTgEnApGBGMBnuA8IOJgORX559xjtnn2A4feaofOgDn5bZGRhYo+zcucO+dwXQ4WA1zI3wrHjwAUkYVzCjiBNhEa/fnz592t5ICzBBeBgpK1P4IxjX9fNNJpgwwgtGjv/6unqbdZonJX555ZizSbwlxZX83MXDzNDPK1VpHP6NKIQdwRB281o+vt1Envi0ATf8TnHoVfMQYIU6grgkcmKCj6KmdxWhcwvzGgVUfEl/dHRYQdCYloX7VCqlrt6/RM7KC37tgK0KP9ztlXydjXOwuaq6YCtArLbtvapkK0BtretkfKokI+PDMpfn21J+nsLQgkqx9tYOWavCq1YBiyyqEDaBGrNgvOgP/4RRg31hvMQqAduZRXnws+ftTbENG5ukraPezikVC9zJRP3WSG1dg8bjB6aJc7FUo8ms1SSaVbgCflQI25fBDe3I+PR+Kc5PyN+8/Sn5+3d9QQFFQdtEgTH+EkDkfcF1ymK6KsBto7ZnW3u7uQNGEKz0CUtb69pUIsAtGs4FqcHiVlDGgVkHBgGEPH6EJn0F4Ozne/yjtrQHQpaDuYyBAMMAMcLjHsAm4oSwIzx5Q+EvNdMnyKu3kWbZlAZXIj/BB1iJoc0caBnhV//MLz+WrjtZWRJQ4ueGwm+U0/1AXt9erx6O26kV/Czo+NP+ziczAOC40WcWF3OyZet6+Z4fqpUTR2fk/rt5KYG6YUWQlRc/fMwYrNO+DCi+4rpxueaWce0j83LPPy/KQ/ey9ap+aqt0ctRh9cnEivOGpEN4VPAAeENsu2G2yUxxUV7wognp6x2Xxx7kwsVWHTt+az11zPgP/oS5rrZO8oW8HD78jPKgEftUx7XXXie///t/JFfsvdLCeN0klbhKlxytAqFvQbpUmhzGAJOCAAbM3GBOMKVgGjARQJCyLalvmJTPfvYBeeD+p9SlVjau3yRX77vamNG9995roIaZGwyQuFjhgcldccUVdhcIcRK/r674bJC6wJ5ZPmdxhhWU8YFJAAlMnO87Nasif07pjdYItva2dhXctc70NR6YKR9BNcaqzJLX4zFzLgmhhOAiDyHYiIdntsJIc4zVIAV0LO0H0KEqAGas/MxqmWzLTfPrqzglW/3p6GizrTAAULE4q0DGtxIaFADlVJDwBhB3nbAV4UKYu4cKUpjP23UD1dWsjinYqpyTq69dlFtu69HZdbcMDs/J2OSIhssnQg0Bh6RcsFWwDQqA6us1fqEuNV8IWapJM61wCYP47oa3Jz0PP4AHsVWhSnnskUHpvzAtGzc1S8/6Rk1X65M6K6MeFQCpTgi+Yr9QbFUQ1Kp2XCoIuGE1h7p3IISAz8+fkf7hx+Xv3vmY/NM/nNY6U2BdhTtxqIr6M0G+aACxvb3D2pqtDwStb3P49qydJ7OP0bowJy+0S3Yc0fakDwiyt6jwq3a88s7KBKCXtvdDzL71RV8BIBMOYMv331jhwx073Hybl7QiPZTVhuU/AJCrtE9531Zv6i+TTSV/9vxqOTTuBc6QucuSvaWlyla/IOxVo3z4wa85eUD7MR/8466OAI4lUKjKxp3lOal/S4LxzTfC6mTvvg3y7d9fI09/sSCfv29cQfKEvTFIPUGMI3trTsdVk45zzLy1VVZekM07pqUkk/Log/MyOc79QTXGBxg3TK6ojwBBUT+M6QBBmJm4zM0sypbdBenoGZLP3pOXwqyO/xad6ChFXUPwHL7Kn9P+WaVjZ3RsQs6cvqBjdExBfF7W9vTI7//BH8sdL3qx1QcU+ipderQKhL5F6Rvd7DAFgApneJhdAQQCBKEg8gjz4ZzAydOPyj33fEqZXEEFxBrZu/dqW3Ymno9+9KMWz/r162XX7l0ypYDhsccet/jXr18nl19+uc0gORzNra/Nzb5vz5kEGDcrIoAtLhQEfHBeiK+yTyZbU5YXVQgNDlH7dpWvFJF3ZvkIOxgvhzNh3Agy3FgdYrmdfCKoACAIghBirMyQ5uTUpIwMj9iqFiBoyV7LEttjwYTJL2+gdXevUXBYn/iZ0HpCqNdIQyMHTGss18RDWL6NhJk6RhhzoFrKOVBc0LxxQD0v19xQbitANTWd0j84JZPTYypcECAOgHjlnTM/bc31CkK7pLGBWbGDSf5s5UdBiQMdxKItkegzoEftzB0h6kpFm+a5UkaG8nLy+IRs2NysgERn+raqQtwAHVbfyqWYb9D2atVQ1Wbn53xcKJNmGXYV1TJXOKd5/4zMFgblEx/tlw+8p1fj52wIQrnC6g5hCOjhjSTAht8E7MKZtqNd6E8hMGkTVjJcqDtIT9OmXlwPIh62aLq6ugyMIoxRbGOx8oMAJwzxAn5YcYq21cAGGug7hGVVCLcAOMQdyWF2txQAoQJooNQXUa4IF3n2VRF0a47wQzA1+FZuEo/+U29uT9v6Kg4O2Ef81Ev4jZU2j5uFJdJbUHNSFrWmb+YqGuTq6zfIy16dkycfXpQvPjRuExmAE4ADYGqTCY3Tt6jY3vXVWUAq2aMPsAo4NDSq45xb5evsEDWrzYwPwhJHgBnqFhXx414sLkptXUmueuGYPP7IlJw/WW39I9rAyq2Ksuqj9pUyufqmGdl55Yx88p9q5MkvTiqgHVY+Miftygt+67d+T17xildqW/qZLq/zVboUaRUIfYOJ6udeGoQTAwYG/e9F38imhykAVM6cOWMCH4ZkPFMZaQAh2zrRmfLHP/5BOXnqmAqXetmx/QrZuHGrPP30M/Y6LIwVhgaDC2aDEGE7qmvNGmnTmf7D+/eTomzfvl3DbjQ/ABm7j0XT5KwCwABhBWN2wQUgcmVxA1xU4EyyUqOgLdIKBgszDeYKMAIQwYht20wTYdZLG7NqE6+jFzXvxD89OSXjWk62Q7iThAPSvPXFFliUK9qqubnRVrfI99joiMyXitLUWCctbS0KTPguGdsPvu3CthrbX6Y07bzGVyhyieG05l3B1oICoaoFuf6FNXYRYlXVGukbGJWJac5TKGCwA80q6BCIUpDW5lq5bIOCvUZm6CpQyBB5M00zpArQ4yAB4YjQUMGodiUDQ9quS2AIe185ASwBZBYV8GC2czkKggqFMp2h16oEZQuMy+wyAGgpHQRkTttG62/yUQVvJ7RfaZ3OFuTD/9gn9/wzX9hfMGDIxXiAH3+TiPjz1l70F9qcOqb9aROI73SxRQnQ8BUq0vNXqwmHQPaD9r5yZ8I9aSd0t/MP5q5du87GNitNw8OAH/pQAn6MiNcP3xK/xmDlC8IvYId4GSeeTAp+HAi5kMcP7p4XDxP+SYcyQL5Cw+Foe7R4/UHTsF9VGq/Zq7LzT4lns88AHfSIl1/fKvT68qQ5vK/5oz+7jfXJirJ6ufbGDfKK11TJE/vLDYBwpQOg3cJqOMApdQ0gYTzFfUpsJZIkY4T+UBIuXR2Wudl58wdoom1ikuVglLNn3nbUNePW06EMi9LQzCdqisKXM2Jso6Mg4mPldnoqL2t6quT2b5tTIFQu//Khavni53hlf1QBO+eT2uQtv/W7CRDybbSon1W69GgVCP07EbO/f7n7Lrn7Xz5h36hhMCHkAQNzOoOAiVUoo+e+mTVrOpVx84pwha0UDPb3m8DnC8gMMD4yuHPHLtm9Z49s3MD20D7p6OhMUvrq6BvV/DAF9u1RHF4GAMTsLBSz5Xs++RE5d/a07Nq9Vq5/wY0yMizy4Q99VIX4vM24r7zyStmwYb2tAH3xi1+0cDfeeKOCg0YpryyX/QqCOAPU0tImmzdv1jq7XJp1ljc2MqrgY8y2RNi+cAFYMEHlKzK+fVUEHKmZemJGixvbU+Sf/MIoq3LKqGv4qCvbNQgzF5TkxXWU33dCdcPkEQLEM6wF6tP25WzTqNYBqz8wW9KLtiGd7u4uY+ysHvDmF+do2lpbFPDxlprOmFUo+WFnLYcKeLbHCqr49tjcrAKg/KwsLI4rDplU0MC9TAW54YZaufGmyzSuNdKvM+mxqQEknG2r+RkSFdRlBWlvycm2ja3S0uyHw8mWrwYkQEefXXQ6kMGMPcJpUcEP5iXgY/55wyvxpzrne0SBkM3Y58u1XnJSzHMItd5Whmz7a2nry3W+Ks62BGWanDkiE1MnbTyNjVPOeRkanJf3/W2/nDlWYV/Mp+4APrQJQpRxB2igTWjrqG+EJX0SHXeEGPmivWkXwuGOGQEMRZysQngbs9rn248ONvztKAQ4fcTbVUtuAtZXxVzgUocu/N3dBWfkzazVHj/o2Dk4SsFQ+A33NBwUBu8rfj4HoBPxuatnQ3/02c97Gew0K/9JSI0BDiF7O09V2HGVQkwg4F+RX/Vl9SulKrn86g3yXT9YJwcfr1IQNCl9fb0G4gmfVQEQbTVIeSTPAFr07CSIMgBesWOVFv9RDxBtQvtBjM0AOAs6oWDiQJM62E6BkLmrA9dyDA1xu/2cArhqWbuhVe54ZV72Xrco991VLfvvK9gYLhRnpFMnK7/9W78nd975MssjRP5W6dKkVSD0NSRmevsfelAe+cJ+efrpp4wJAGTOnTujs/cxmyFVm7BECDgtDVJmyglT4pExE8OG2RV+fL/eHbh/A4YRzJwL97Zt2y579lwh+/ZdKy984U2yc+cuj+BL0Deq+SknoAJAyIwNxTNABMGE0OCw85ruvOSqRpW5LMjIYKscfOac3HPP3cas/K2QWmVsc7b8DcPZsmWL1sM2DZ+TY8eOyec+93m1r1AQhP0OudB3Qc6eOWPgkzeoOhV0XnbZZdLe1qbMkA97ji0JScCWXURooEhn2glT57VdttFoCEAPZwUAIwhEDsKStpvTS/1gpAFwMMOM41AsIJB6IN1g6ugsy3MInPimpic0Hr6j1qSqRerqfdsEQtiiyCPAjS/A5wvTtr03MzMlhXmuDhhXd84Bzcs119fKTTdtkqq6dgVAIzI6MaQdgUOgKpjpXuWAnHlpaymTrZsapLO11voj/Y86QJRR9pL2WX8byQKZ2Z8Ts4EfzAAgwA9nlQBC9H8UW2Csfij4mS1XwKZCrch5K+4z4lxQAnxMJw38KxgrB+xdkJm50zI5PaQCakrHGcCPOuAbUCX59N1jsv8zc7K4UK3C0FcUaBPqFHLg4FtfsVLAM4IPAYnQpT1iazKAUQhOiLAI5R07diz1X4tT4+JMkYGgpM6oQACzrSxpHFnl5PXIo49JAICbeQwz5HaYUyDEY1ZXJ/0P/6YlRN+i7L7lGfFa/SbumPmzeJJ88BN+KA9GA6aaX/evumae7UMoAJHXs/dnzGSFulY8Ips2rZcf/LFm6TurIOKBKTlz5ry6cRN5AqSIT+vLQSLxkopfgUF7+qqQn98hboh0ADuUCWAK8ISi7nCjLbGnjaG4gBIi3TQ9XwGK9idu+gR2nF/rWdcqt31bXq6+oSQPfapOPvvJggJwVvsmZevWbbYidPPNtyyLb5UuTVoFQv8GYnB8/OMfkX/6pw/KgQNPykB/nwlTGB6rOVSs8xCEgpNVd1LlxlhQuOq/MSaYQPIHMIIQPOZLw8FKtNH0KYkTszENGJczOT/rMmdL8Xv3XmUfAWRmsnv3HkI8h74RXYCyw5QAAbbKosDA6knzgv3M9KwCkUmpaxpRAablma2XsRFWbnxmPjg4YCtGCBtWXJjxx/kcmA6M8ROfuMuABqtsNdVsfyzYW1yAn3XrNkhnZ6cxVLYvWA3iDh7yYkKPulSwaQxQ3e3jqwgQtYexszIDQ4fJwVABPaRNfAjSWBEiL1YeZaDERRiEJgKWvAGAMOMWDJx8sf1F2QA1LS0Aoi7TeQMMwh+Kcvo3pmbULwxdzbMAA2auA4odVDgvaj4rF2TfNbVyw40bpLK6SfoGx2R8clRjUuFv/Y4VCNplQVqaS7J9c410tWv+rU28r2lybk6eDdBY/w13QA8KO9VLOgYUvDgQqiQlM5epnzJtBz58OzNVLvk5XofmDTq2R+n/KFaJfCWmTIUOeSsuDMtc4byWa1TGJiZlcIgv5XPpIKBVZKhvUc6fFjl7qlxOPDsh42MzBoJoixBGNubIseq0A3Y9PT3WfjzTHgFKIcJdbHxQ74QBdBO+v98/UYIgtz6j/cXJw3IQ1762n9RXNh+xEuRWoV+MAvikCjtvl5X2qV34IV6wDSuctuVJu+OqDuj+dpca9Me3bwkEX0oAm0Wlcemf+wM4U6fux8BPUhaeiQN+SF1ZvlWxwsTVCM3Na+R1b+qU0nytPHRfXictZ9V+dikt6h1FHYcOxWSCQ+2MN3QATwAt6hMVZY94wi7aJdLBDhDESirP8G1Wr5ikMC7xz/iOeLBj7ItUyboNLfLib8/L3mtZEapT4J23yfD09Lhce+318hu/8Vty1VVXL6WPWqVLk1aB0L+CnnjicfnHf3yvgqCP6gxgcOn8gDMIZ+P8W9WiaxhjD7ipP7fhl3kx0sfNpQUNb8zEmQh8SCMxN/vPNJWZLH5i9vjdnMAm/Y+0YB6cN+nq7pZbb7ldfvAHXy+33X6HpRP0jegGwZzYFjp69KjlByAB8yE7HJKuqOSwrwr2ScBRMFVXSS0kZo8PheB7+OGHFZw+ZQCJVQAOMrMNxgySN5UgtiQsIVWcnZmY4E0tBWAs42vlz+usmdm9M1k1q/Ik/eAz4A09LnIMRfq86gtTpUwIxphV+srBpC2zI3AdBLI6VaXt02VMHSHMak9XV4fatUtjkwM5GDIHiSE/+FzU/BUlr3mfnpyWqelJzfOEzOZ7Nc5+BQe8Nl6Sy/fWyTXX9qgwrpPz/QqAplhdKikoRCCEWlChMi87NiuDX1Ot4Ehn11ZWhAX9iv6txS9h1najr6m9ih6rQtvyUj+2SkSfVsBTAgAJB0UBQkwM3FwsVGhbckaH2TrngfDnKz/Wew0AIWRzGv+slq9P22dEy6SCZmRSei+Myamjc3Ls8KJcOK39e47+zhYXZ4gQWt6v5rXtqF+INkGYAjYxx+oN7YM5BCzPKMLSlwCz9BnahWfaj3bHDuBNOFbe7M0yjRtQGv0xiFUv+hzhoVQnLR/v2IVKKczKAayberzkM9LAnK4EYXblbm7vZtILIOB8iqRIYSlN09Ref43nKBkPwV/i2Va3lLx9zIO2mnmwrTDKU6l9FMBjb6Qlk4fIFyuWlRUt8l0/sFY2balRECTy9IFzWqeTlgYqJhYBggKIUE/UMe3FOKMN0Bnf+A2QA/FM26GIEzcU7eo3bzNufSxhxg/jcmBg0MAOaRE3/CjSxg8AiRcmystqZOOWJnnJd3LTusgnP1Qvj3xuWsE3H18dl5e//JXyC7/wy7J9x46lsFDoq3Rp0SoQ+gqor++CPPXUAfnoRz4sn/nMvSa4AT8MUOvk6gf2AfOw7StVdrBQO70dKLRYYHjJIFB796aMilmSMjXCMkjgdcaE1ANN40wEfuNhfJVI48QL8eMbM+GTuE1LfpxfKoPHL3HoH9s93K/Dsu3rX//D8qIXv8TK8Y3oCuQJ5vSxj33M6pWtIFZEsM8yNuoIoYOCGfKMwg9gJJ4pPkwaZgfD5PyPrxSxRcIBySoDNIASPxDN2QBeTZ8wYMJ2IxVHXACiiNtAkNK8po3go9IBQLQh23TETX+A8dbW1dpr8zBaACiCk3xyUHp2xj+KCWiZm5m114DXdHWZIGU2ydmN5maEbIPUN/CZjjoX4pVV2oYIJa2vBRW4nAOaL9h5IFbPCsUxKZbOKXgZkrlZzhlNyfad1XLl1Wu081RJb7+WT8ESHceFL/lnK4g3zQqybZPIprXVUqV5XgI+Bm7oM/Q9dMh1ezZ/qQ7w8TC+8sPWV6wGzS9Uaj1ofcwgsHR2vwSMGD/8edncXut7cUKKCyMGLHhFenh0XI4dHZWDT87K2eM6Mx/jbTIFoNqeOW1bW0nS8FmhQ7tB1B9tgNu+ffvszBjAm/YGoIa/oHntjzt37rR+yNk+wE8QYwRFe/p4YaLhB6ZZwVtJDnYQuD7+sioFQfhxEOH+LKSqGI/wCE+LJH1VCJDjeQkzFCtG4dd15y3ESb41Kecn5gyv0jRR1o7wHD98TBYsn2qwGJM0ygA8qjvPQPftJKi8UuNRV/uQapK2gSeNh7HEQtvV166V7/j+Znny4SrZ/9nzCi78cxjExxgKIBTmWFHBnbYBjDDe2Bq3NNWebTL8kR46irARDoUZhR/aFD6CPWP/9Gk+mjpp4Ug7JjWY8YM9RJ+hvSsr6mTztgZ56atmZe3GMrnrH+vksf1jGgfnkwryoz/6n1W9WfnZWgsfRPqrdOnRf2ggRNH+tR2P5eMPfvD98rd/8w5bAWIwI+S0yowp2H0aygBYuWHA858daP7GhPtDgOELhovCnfiIh9o3MKTMLJhY5DjiJSLiSsuDwiGhxA/kvBTP6KpU9yCeH8+9O8zbNlreXjv/0R97s7zxjT9m22mk8+9JlKmv75y87a/+QB7e/4Rctmm33PjCm+WyyzYrg2s0Bgpw4cwOM8p8IRE82kYIEVvZ0TL5jJy3f4iTmL2sVm79oVwzKhCJC4K5+evZtI2f4WF1hjjsdXoFGSybx/kbBARRwth8xqmz0kYYcKW9SYZeU1tvqzsQ8czP+30xhI+tsLym36IAiC27cRW02JPH2roqtasW7tFpaOD7SvVSX8d5CN9ioywIPX8LjHNVnF+aksXyczK/2KdCXZnw/Jxs2V4lGzZXi2I86RuYlolJzjSoQFBertWlcZUUWPF1+YJsWl+UrRs03Vp/TV1dTTnwoRLdnFSo1SH2KQhywBSrQAZ+WOFhK0yf83lWf3LazwCNDnwMJJnytNgqs4yJlqc0qgBoyuIqqNA+dWpAvvjwsPSdVxA5WSNz002yuOBvkHmbWq74MULQY89nSqh37gI6dOiQrR687nWvM3B8//3322vVgCD6DESY6CMIW8Lv3r3b/KCgGL+scgDQEIgAYx/JFyOvo4g7BWtupk0DRKR+vJ7RYxxanatyMJTyCXOGbyTu7j8180h0mqr++HYxfdmSUKWpmRkdgGx6YoYiPxavW5l/7w5aDmszbW3tWPaNOS0Lq0GxHUY4432kq4qP7TY3d8hrf6xNgWyt3Hf3oLbPoMbhZ7OoD8BLABDseA4gQZq0DYqVXsBQUNRhmL1uXUHkhXxA2Nn5Oi2T5lSOHzshXKgKRZorgRB29C2AMX2muqpJrry+Uu58lY7DmUr5+Pur5fhhXnYY1clNi/zar/2GvPSlL7etO+IMijyu0qVF31IrQhT1y3VEOvrf/s1fy7ve9U47h8J9LTHwjVFoHP5nRmUCbm8zKvzpoIHJ4cjAQ8BaBTPoktUZmAKDyuOCPCzxWe70AbM1DfGgaVgA08JCkr4HVPIZPunzmrPlU5P3+HCDKVisli/MEbeFsxjE3mBqa2+TH/7hH5Uf//H/4q9o45Ym9HWjaJO//4e/kL/487+Uc2eGlcnVy8ZNm2TPnj128HDjxk3S3tFmy+2spszOTBtD5AI6AAvZZPuB73zVNzRKVa7agAjL2IAaVmOMOWsduhCbta+u+wrTgisFPQCfgjI6tp1sq1KzxsoO9wEBcJw5+tsrABSfPZIWr/sqk1WmZzdIV9VoPJo/FaKo4ZERKyNvBLKS03uu10BRmfJIbs7lkxcNCoCamxX8KAhiRammxsGQffhR245aAowxmy0UZjStAS30OZkrDqrdpHT1iGzaXCFTMyU5fX5GJqeY8bLVQB0jlOiv3JVSlHVrZ2XnZeXSwl1AAWQS5UAGnbbX/uK90p4CADEoCBOAxgCQmjUFrTtf/eHtr/l5ABDgCKDFViRhXNmWWBmrP7TlmPop2ZuRE5Oz8tn7zsmDDwwpwFyUxoYWWSi0SHGObQ46N7lJKQRc3OPEyuLBgwftLiDaha2TV73qVbbCAwhiRYjtR7a7ADy0JXXKigDtCWhCZ4yiGAMACIAn/YlzQJFm0HP5Cs/UJ272q22RCmfaJcYmZfKD75hR1DNhGOeuHPwkkyh1g6+Yu9rHKnToREAalid95o01/BvPUSLN0C09HhKdCZmZ+Mduyd4ylMab2LvR0wMQ8Qx/Y4JIJISirlhRLRVr5UXftlb2vaBB7v34hDz9ZJ9mzz+yDFgI8IMO8AhAE/kgHtoTcMEqHxRuK/kU4SI+3CH8wDOIg/iJAzB78OAhA7v4RQUQInzEgV2AYngwffKFL16Q215ekMMHquXej5Zrf1NwPTUm+/ZdJ7/6q79u54OIh7xAkY9VuvToPxQQoijZzhbPUcTsgLiY+e1vf5u89a2/nyy9coBTw6mbMQ41GpPQZ/6YAcG8IqyR+odhIEAJQNw8M4MkvK0gqe7nf/BjDWBmLvMqFJzR1dYpU+8ql7UbK6VnQ4U0t1ZIXX3ZkqrgrhiNE3BE8rOzIjN8AmFoQXrPLMiZEwXpO7cgihcsf1XVCENnSuTBZnBJmczOyohgWrQDtwiGN73pzfLTP/3/mHCJ+vt6UdThA/vfI29/x9vkkc+d1rxTR7zJVGHbeAAz95DWwQAAvu9JREFUFN/m2qigaN36tcpknDnxuuzEBBcRcqEZB12ntW7KbOl83fqNsn7dBgUYLZYGV+DzLSC2oXyVCQHBYWjAKYoZJwDW+0VFBUAHhghjZGvNl+tRWYYNIWjoE9zCzOpQebkK2Nm8xYPQnVPwdebMaZnQ/PKGVlUNgEr9afHpT76Nx83GbIXl/G007QyVbIsZM1VGroBtvjSu4OGc5OfPKggalpbWadm+Q/tD2bwcPspBcu8YBKnQdkfGApJraualq3tWdm9dkO42FRAqqDnTA3gJpaXWZAA2zryt5Q304C+rJwAoAT+lEqs/vGnF6o/OnhX0sAJUWvCzQpiJV3OioYmfuh/Xssxq/VYrBBI5cnhY/uUjvXL86IS0tHMrdofMTbaoANVZuVexEfWJUEQBblCAnwMHDhjIwZ52sfGn5ttuu80ONT/xxBPa7sMKrLeaQPQzXh5P9HHMuPGMwKQvcTjWtkzV7kuNhOjH1I8BNqtD70e0H33DdYRzmFNBH+HJCuk78EnNkVfijFWhAEgQwMoBlW/voWwiRiQJsTJoTWjkfcQesSct/tS/59nz5OkzcXIA5+VTZcFUT3gKut8TpBRxaf4AQTqvkHUb1spr39QqJ58tl/vuviCjI2PWruQ7AEd2THl6Xh7KyeQEkMo2mKWbKMoJRT4Jy+o9cfGcJfzTrkyAAN28OcpdZnydnvFLGBQ8EBATeSEe5IKtJmtf7upulhd/55xcdUNJHvhEkzx475xNnAuFafmhH36jvPnNPyXr1q1fag+ItFfp0qT/sCtC2WLRAS/2HB3z8ccfld/49V+RL37xCzbwrOP7SDY/CGSC+82yyiBgXh7RUhzsiTNYATU2S4NpkYb506jMDYZF2qLCgkG7IJ3dZbJjb052XZlT4KPxK2MYHSoZoOk/v6jgRgfgaEnGRxZk7aZy2b6nUr7w4IScP1tQISlS31AuTS1lBpbWdGscG6pk/eZq6ezi3hq+SyXy1KN5efDTM3Li0LzmU4FRjZYxYXLOxBBM1FlaRl4R7+xYI7/5lt+W7/3eH7goU/laUdThXZ/6C3nPe/8/udA7I2WlehkbnZWRwTlbFaAxACPcCs09Siw/c8Fia0uztLa1Sh3nQPLT9omMSQVFc3b+h8vRpkyY0a7ctbRly3ZZt3a9Cs81Ckz85uY4EM0KESsFtJ0z01oDMNVVylRZDdI6AOD44Wi/kI1n/AKWWFXgw4t84ytfUBS6mJP+/mF7XX9yatyYal0dr/36N8d8hSln/YKLEJnp2gFQdavUPsbHZMlDpYIvAw9aTSUFWcVSrxRKR6SuYUpB4biWf1hGJubkwDMKhkf4wChCRNtS61WzpukuSntHQXZvn5Et67QeFVyWkkPPgBhXCbhBeJOQgRX6avjDXXUDSe4PEMTqD6+9z6riHBCrPiXTER4o/BEnYXRMCOelaA/t/woGLvRNyufu65NHHuQNtgXtw81SXloj+elGffYVhugfAQRYxQGg88bhk08+KSdOnDB76jeIvkr7cybouuuuk+PHj5vAC0DNFhlACH8RLwpBx9uD0zqLILzzCSK0/y9LtnK39Labgwlf+XG+4roLeAdDKQ+BSC/GWZgjb/7sZptcKREniig404aQR0WGLYz59LjwF2AGO89n8qRtjW/M8DhIXS1NLN2v8z4DVMSjOttfTFjgcX5UgEmjx8MRAwLX17XJ5Vd1KX+qkP5zNTI+xpjzSxOpC68PrwtU1FXWnvEG0S60E+UBBKG8brw8ACWADM8rCXfsmUABdHw10FeNsSduxjH8gHqO9qNOjVcAlioaZNdVVfLy18zaVvZd/9AgTz8+LMMj/cqbWuXXfu0t8spXfrvxjiDSXaVLl77pgFBkd2XHwj7sVvpZ6RbmBx74jPzJn/yRPLz/IZvRVKjAgXBeAi5EpRbYGdPJDEzc+XggA8aeNQwMKgliacXMrajAp1hQRr+2XF5wR5VcfUO1NDZVyuljIudPL0pj86I88WC5nDsNA/AVHECRzwqZ5eTk+tvmpa9vUJ5+zAVJjY4zlcdSW89qQoUKTFFgVaWDsVpnXFNy4khBGhrLZM++arntZfWy74ZGGbhQko+9b1K++DkOd/JWjApZ53lLZdPcL83uGPwc/PvVX/tNEyDk5WtN0R5//8E/lLs/8w4ZHR2X6YlFqWual5qGkgyey8mZQ1UyOw1TShkeqyVshcD4eD0ZcFdVDVChbZiFcqDYl8I5w8PZGi2ZzRYBMBBbmZXaroAbgFaZmgFGMFeb3dIHvEU1TWa95TKvTNi2pzReZ8QcLmVmmgKo4vyM1CroaWrs0DAOluxV7ppqBW28Yq8zzmoYOzNt8s11/o3KWOsVqFRq2/sWG2CJPJnQLNM+tDAuU3MHpKGlTzZdVtC4zsq0MvKnny2TwYEaKfHmlPrjUkSVTaqL9Kydlasvn5Z1HQitFAT5GQ+ATVZHUDjQcbPruLOyUzJgU6kCQ5WCn3yB1Z+qJfADEFrgrJGBIBQl1L62qH22bEGjKZfBoSl59AsD8tD9IzLYX5COLr4u3yELM2tkPu93FpEkQtCFvl+OxwWarOg89dRTBmwQhoCf6D/4RSGA8AtgIixCDzuAZtafgwo/7OyvS/sbQdG/vnKiXzJ2vK5CeGIH6Amw7Mr9Eb8nwY/36Rhb6OQr7D2v8BYXzsRDuVE8k3/eqIvVH+uzVu8Rr6aiiWGvv57PpH7xFfnAr+U/KTo8wOzJi2270wex0h9VmPVX+xjlcv7n+fW8k1/AbFtbh51D7GhfY/3ay+UrbwFoyAtAB93zob5U9/i8/Fmzl3s5aEFnuyvO5eBvJVEP+CMcIAiFXy8S9eHFAxT6dqJ/kgbQDC9Ez1VWy7rNizrhLOgktUaOH16U8+d61X1UXvySl8mv/upvyK5d6R1uX11fWqVvBH3TAiHoYh3s+YrjjMAZHFe4/+qv/qLc9bGPKGPXGbIKG4QC7izjItSWosagUTLYMeKmHk3A4p/U/H4ZZSykoX82WFXpGFcBPC9bdpbr7KFWLr+mXi6cKZf7756T3lP10tq83lYKeHWUvfK5Ob/si/CetCUotVWNsn1Prey5dlzuv7df+s8Xbfuspq48AUE6W6oqkx27udm2Uj76/kkFV3ynRxkXH9KsWBC1VkErsntvtdzxbc2y64p6+ewnZ+UDfzchEyMKDmp9i4b8e10xA2OWpwynkFfA+Gfyutf9p+edaf1byMqpUb7rvb8rDz/1f2RweEQGzquAmilJU3tRNl+u5a0XOfdsjZx8qlqGeitsqd2BojNIGCh5gxHW1vLGFqs1lF/jFsCK3+GDKs77apEzaqWkOIgJM6tGKFT8PoeSPId/C2N2vjTf1b1WWlv8TJOlo26s9HABJOd/yGNVFcDBt//qG+uVgfOaPK95+7ZbjZaH1SBbpdNyVFZNydjUYZmYOSZbtpVLS/tpZcozcvSUyJkzVVKYQ5AghAHtrPSxUliUKxUEbd9UkhrtD77CA6WCW1vcnt2serLqgxADzHCIGgDEeZ+5fLL6U+S7TTl1YwUop0CHvoJ/jRfQxDfIZFajLGreK2VsfEaefqpfHn5wSE4czgs7z2t66iRX3iXFmXZZVCBltxxrnmlP6gWBxlYoZ6kAP7zpRbtlwQ8UfYDVH8B6CMUYR1D6TNz+1tD4OIfXx0y4ET4b55ci9+ZjxMNQ59pGqhzsOOABDAVgya4Cpel4x4vyejncPspk4ELdqBffngXAk/+CrXQ6v9BA+GfFDf8BhMyOZ+KEKCO5NWfNj3EzJzWEP98+My6oT8Tg5H3L8+8rx9pX1Bwr5F7HlrDxVbLR0MjKbaNtX8a5Hihb11F32GFNFBwvKBYAS2yhOsgjk9Rt+Kfdgl8y2aG8gF/SwXwxIg3aHoJfRFgo4oUiL1bWBMi6HXWAHvktt3Y4ceK4DA/1yy/8wi/Ja1/7ep3QNFge8LNKlz59026NZTvZxYqwshO6sUw+9al7DAQdP37MDtS6oFSmBiPSPzo8zxqBMwTGOs9qRqipA042gHjrimfSMTsYgRpmphekqUXkld9TpwCoXvrPVcnH3r8ohcn19ibBy1/xErn22mvtTMPP/dzPyeHDhy0OhPSScFbCDubXUN8mL/3uogqTC/LQZ3jFuyQNTQqAVNXVctakLFntEfnoeydlbIRr/xm8LlAZlLncvJTnhqR7w4J0r+PbXIuydWe1XHVdg3z+k3Pyof87JbNTKmxzMDUtDANd81CpYIjzEZyx+YPff6u85nu+z5jF17LbRP396dt+RfY/8fc2M58a15nbfNRzUZo7SrJ177y0rinJzGS5nD5YLaeeqZbRgUpRXkmOaSIlFypWBAMDrJRRFzBsLR/NqwKDN9DwZ+WwoljgL0Pm0QjBRD1ZNWjC1kfMqKZEwLR3dMrWLTvsjBNt4QzUGW6lKu4p4g04hBvCopZtOGXObF3xSQ7Akq1ccaC4NCb5+XMyNHpYutaWyfpNw9ovhuTCEOeCKmRmokqz50JC5a6VtzKns9aNc3LtFfPS3ab9VPNk2cWUgKCsch+gS1Z+FOAAfhSg5PNVMjeLzuFn3p7hw6R8KsKBkgEgHSheO0WNuqB1zYrAovQPjMsXv9AnD39+XPvlgrR0lEkLH73N98j8HLc8Uycekv7P1iAXFCLknnnmGXvji+1K+jF1Cy21mxI6iu+67d2711aOYpUg3EJx1mdkZNje0mPlJ2rjKyGS9lUCDxNC08FB1LsDnuUrQA6GQnhGXFA2b14m7LxsPBPWt2/8Ika2b6gLVKykRF2kSp8BQ/oHL0oahYjNzdLWn8iD1yk9Av+4M+71z/KrtsSvXpgo4tX6typ4owFS9Uc+8Ud4B0K0kU6+KvhwbIO9icpbXvgnjysJe8ZARUWVxjEvTW1D0tY1JtW1eTl+qFL6zrbqmKjVunAATF1D1AMghjqgPoiH9g8gtDItwtLHUDbOtE8RlmfCo0e/IQ0Hr5RRi6Tlwm/UN6vKqDhHxMH8TZs2yE//9M8srQaR3ip9c9A3FRAiq3SulVm+mB0UdjFw/vzP/0z+9M/+WCbHJ2wrwsJpxw6yu39gAGpmEKgNkZs/Xts2xqJk54HIi/6Rhi3zKijiwPKuKyvk9T/ZJI3NIg/eNy5DA0W54uoWOXJA0ytcJb/2q2+Ra6652uJ561vfKn/7t39rS/cMsBjUEMwFqqtrUaFXLbd+25g88vk+OX4kL3X15XYmqL6pQt3L5FoFQYcOLMgnPjitzKFcGYEfrq2rrTMGxDmUhflFyVUvSn3zhBx6ptdmlLuurDQw9OJXtipjq5S//pNxOfR4UXJVOvsBOFgOtP6Y8WlVcCaDbbLf/M3f1pl310Xr/KulaLu3v/3t8g8f+DuZmR1QYKd1MZ+XuZl5+wBiYX5WyzovNXUlWbNRZNd1Ihu2w9REBs+WSd/JKrnwbI0Mn1dgNMJ3jOgnKO8DMDeUL3VzjwoAU5mvMlZWYwAN1uhw8OctUuJg/pwyRisHdU6a6GZWVanCgI9Dcg1AXT3bM03GqO3+G2XEAE38+g3IfvcQKzm5mpxUqx+2JMoriupP27ZwXmbnTsqOy6eltZP7SubkmaNaB33VUpzlDBdChbIBgkQatc52bS/I7m3a7lqnfvbHc+0yGaFnT2Zm5YeVILbAisUqmdY4Z2cqzVxaADwDgJLzP2yDcQBaw5aVU6d5Ka904TsyMilHjgzKY18Y1f7qoKi1vVKqKjtkYXaNLM7XaBgfy/R36oGZPP2fVZ8jR47YmFgJflD4Y5sl/LNCBHiiTr2N0/FM27OdwfehRkdH1K+vBEScVNiX6sHeNzVt/JXgA1q/Oi7tAlVtM8ZotDVmABCrsJgRjuGG8hWEJGKrb/gGWXDw4OXj1X/Gb3oRIPa8rcaqA4KfMhKWLXjcgv/4ShD5BDTT1mpO0oBwIxzKsqE/Xg9eLsj90H+x0w6i9rYtpvY8Yx/hKCMgKAARKzispkc6bBdXVdUaCOL7iAAP6gF39CDi8lUuPlVTJlfd2CdnT0/J2eNtUppvtEkB/cfKporJJhkmXKwIYY+OHYCYrfKomyx53Tnwoq1w5lZ5/OIW9Ujd5vPKK+a1b1YVddjwqR1tv0UOcutY1bFJG1Em2ol2AWC/8Y0/Kt/5nd9pfZG0vX5X6ZuBLnkgFNmLTvXVZDf8MvDuv/8++fmf/x9y8sQJexsHMndVCCwGOGLBZjgwLgvoM0DOAUEMlgV9Ji+EZQa0qAxgemZBdu4tlx/5ry06i1mU979rWB7fP2vnM5pbRdZuyMmd39Eq507UyeHH18h/+6mfs8H0V3/1V8b4GcQwdeIn7mCeCIKGuja55eVFaewYkPvvGdGZ+aK0r6mUFgVCraouv6ZBHrw3L5/66JwyCQaov+UEA+IMDbMcZsikweyF8ysIj/O951RwTcsV+3IqWKvkimsbZPuuBnnX/zch99/lAsNmRJTVzAg/AGBJ/uzP/uJrcoCasjLjf9vb3iaPPvqo5At8JmLWvvfFPTkOxdiWUSao9V5ZtaD1q7O5ugXp2rggV99RkitvLpPmTgU/M4syfKFMzh3OydmDtXL+WI0MXqiQqUnCMtPVfBKdxmXtqMxOXbR8WkbFnHZ4XBWMjlUx9WjhrHgwf/vhIREkyW8Q7eVd1NvPBCNxmYDk9XttFwU71Bmv1rMayeFr+w6W9kfODDlz5QB1tYImtsrqpKZW+0HVrAKjcRkcPiFd6wakvWtE7aakf0jk5CkFf0OcWyJdB0HIFW1m6eouyJ6d87KxW9RO865AKCmO/vBLqbSPY6kAaGGhQmZ584vVn7lqFQQNalevfYgLETlbgcBji0DLRxVV+Kc7qL+J8Vk58uyAHHx6WI4fnZXBXoVUOS5rrJbqyi4Vcx2aPwSeJ02/AcAglE6dOmXghwPMPK8UIPRftshuv/12c0PwQCv7Hm60LW8Oci8M4IerFb4kUS1WK04kbasaWi9E7+MRYOPtGKs/3sauUx+4o9wdpTWrYT2M++GZ+C1FjdyFrm/5OPjhG2e0g9+AzKrV5CS3Xvv2D0ApC5x8FSbiwt6Ff9Ye/8TvbiVYmpPp3mf4U5/mn7xiTz4tr9QP9aDW8ALKgDt928aO1QXbp84bcCMe+FljY4v09KwzwAB53E74oW4clLCNXSVX3jAox48NSO/JDmmo18mZeiffXkfkxzOPTniAELws/PAGaH1dTP58FS3C4I4/p3Kpqp2U2sZ+uXCuXHlHh0466rSMi2qX1zE2Ixu2zkhLB4eo8zq+FqX3rKgcKJfZ6Zwda6jJdUhzS5P1xWPHnrUPPf/iL/2yXLb5MstbpLtK3xx0yQKhlZ3pK83mSn8Mvo/f9VH5lV/6BTl37pwyGx+UMAob0jAoHXCkBWODKRjps33CQIEOVgwkl4PKbBcZ9IsyM7Ug3etFfvznW6SxpUz+4W+G5enHHADpGLetHYLUN5ZJ19pyedmrWiQ/0yT3f7xWpsZh+L5CAUhhQMH8YvAyS2poaFZmUiMv//5xnSUNyuGnZ3XwVUiHAqGOrkoFMPVyzz/Nyf138zVxZicuaK+44grZsGGDnau4cIHVHz8PQ10wW2HGBLAYGj4rpbJJ2X55zs4O7bmqXrbsrJf3/MWkfPouhA0MnhqhgsQEN0KGz3MAhrjf51/TfSgfwu3d7363fPzjH7dXn9l+440rvtdEjLw+zgxziYEl6bimP9oYFbmS1vuCbN1blNu+uyQ3vqRMdPIp8/lFBUAiI/3lcubZnDz7eLWcOFAlA+dyMjrMFgOrLICjRHAkCkDMViR9hPM5viLBTLco3P1DHhcW8iZooOif9CHX3Uw9IyjoTw6sOIitM14FQ8RfmfPZJAenmVHCvOsa6q1tOBxdU5eT5qY67Tean5oZjWtK2+msTE/3KwguSF3jiDbNrJzrbZTzZxcVOKqALDmI06Q0bgWHzSXZsDEvOy5bkI5m9a55CzHgfRzFKpCCSGXwczrjnePgcxHw3KRlrdZ+yecwyrXM2qHLmA2rUKfeyvkobrkCl7w888yAHD4yKL3npu1bXyMDaj/Obc510tnRbcKQekAIR31B1BH9ncPPrP7QHxBqoWJiwE3jfNQU4cZztr8RX8TDdhevL/uFd6wO0KaJR9UR9BcnzZN6NHCBP1Xebsu3uUgH5Wk6OHJ7z4M/p35w43A97thjR/F9e83fRqK9OcSNX8pg911puf2tNS579HOIBjI0jCvvq/FMvZriOexZLbKy4JcrHWg/VrUBhV4Pnh9XBvj1D7OBHS1D+ME37vQfLr1Sq6RMmLXPUTZ18rRVYVb/XPPQ0dG19B23lUTesLd4pFp27M3LyNg5OXecc3LtmobzXOoTPyjCUD/wy+gL2Qkk9UDaMeHz8UvuvL/hl37GRIPJYnnVqDS09upElQP7tdLYXKaTsZICnQo5q5PWoQs5Az68Lk/69Am2qVlFihXI48eP6njLye/97h/KS+68M8lHKrtCX6VLmy4pIBQdKLKUNX85upg/Ov/HPvYR+dVf+UU5f/6cz0yIUwes9c+lTpowAfVvh6b1z66I1ygZWHT48Mtgmy9wWLoor35DvfzAm1rkqUdn5N1/Oaizi6KmoZ7wqmENYKH0WcedtK2pkJd+Z5NwYd79H2tWQV0ns3N8DiG9wp/0IAZeXW2LrL8sLze9bEwef2RE+NZW9/pK6ezKyZYddXL3Bwvy4L0wC1+qZYbNStBVV11ljPSxxx4zwUD+YbQRr88+FQzJgnSu65Ou9UUFEDkTvDv21ChDqJG3/d6YPPNEUZlSpQq/RACoYsVmw4aN8q53vUf27bvmK26fIOIhX+985zvl0OFDdtkgtznzmjt3GAF+ONdDHSIIbBacrN5k0wrjkpUamtoXZNe1JbnhJQty3S0LsnGzSGWNyLQWfXZewdFomYxeqJQLxxUcParqiZycP85nMGD+xI9QiVk6YElnjgaMFKwoeOSCQ5ghjNA+/TDPm2N5ZfoAzXkXIhrGDiqj5xSYKHgABBEO5ouyV/FZFVKGzCvyXJrY0MTVAOWqlxQUlUtTM9sKyuArRmRsZFRmZ4qyZv28tHX2S139mAwOtMmpU03Se2FC3biUjnTKtb0qdDZdLm1tCiLWz8pmDdNU75W0aFtfKMAgTJ86RjDXqvAEAFUrIKqQ/JwKDQVFpUW26nirRseFrf5oPc6VNN1xefrpftVHZW52XgXGooJMkfwsQo1tuUqtrzoDs1mhGkItBQ0VBjjZpkZoUUf4of5RmLHz9vA4Ih6EIVu1bHtxf5T376Sc2obWV+w/OojbQ+SRHsV2DnaAV88XQNLbCnOoWM3BnIKa1D2UlynMDhQ8rCVrdvQjzoMhrON1d/o4EyHGKjrlNUCzDPS4nRVLf0Lou5378+0y+BY8y+0AQtyJRpvn52bMjfwQT9SnU1I3+kz+ww/WGksChLRshAEIUUZtP3vNXt1shTXJxyL513Bd3etsC51yh1ukh5k6YEusvVPjqumV86e1D5d3WD+OOoRoW+oGEAMPp31WEvFl28BybWX0PsTqESuO+CNeAKhtYZm/vNTWl8nkeEHHEn2AvpjGSx0TB/klfRSTyzOnT8rpMyflJ3/yv8hP/MRP6vhtMb9pnXp9rtKlT5fcihDZofN8pdkKf9kwMF+63+/+9lvkr97xNu20vPKoSCTpkzBC829Pnl4s87K8CyPCK69D22zI7HVAqBsHoVkF+u+/3iajwwX5u78cVgFRJje/uFHWb66SZw/OyqMPTumgggEp89MBxXj2Q9m86VUmt7ykUYFMjdz74RrpP8t3tQBACDOYkDNhtiAWSnNy451Dsvvqohw8oIBBgdDajTnZqiDorg8UFQQBmnLS2FAr7e2tWn6d1c/x5Xm/ZwMdJsLgXCJNS1mDtLbXy97rc+pnSk4dH7S98K27quweohtua5ajz5Tkb/9s0u4x4u0mYzCaUT4PwSzv3e/+e7n66q8cCFHHgLN3vetdcvfdd9sMfmZ2WqYmtFzJwVVuhrbZrDFzB6O+KmRiyyPKJHexpLWJbCUOYNOxviS79i3IvtsW5PIXlqRrk7a18kjlp5qGB55WcHTmUIU882BOjj6Wk+FebTAYqeaXbHHtAf2APgGA5u1BP8/DyprOXm3mibDWOi9yQ7LO5DXffohUmWoVH2/UMDWqVwNUKqW6FjDKnUIVCjrLlYFWSFNLuQIg+qLmbxowooK0vKDgtCAbNmufWzunzHhaQcas5qtZzpzZJEdPDCsYmJLyRd4wyymo4ltnCggbRVpaFTS1F6Srg1twq7XZWXVQsKIz3jwrDSX6o3ZQne2y81sssDLER0lrlCnwtXbth1oV5H9malFOnJyQgwf75ey5MZkYK8jwwIIM9c7L+ChbxwhHqzIbN95IjDF7UHIDfSBLPFsYDYxQRcCwYobO23UcHuftvwAT9ImZmVlbNZyZmbS+giCDaBsXasmz6mnf9PwwDtjapu0Z7wg3hGJWZ+wxDj3NFBTw7OPTAU4IXMu7ml33cPjBL8njp6Gh3g7xAoIgX+nhkG5Rx4F/YgUhb31MA1k+EzDk5WBMeHnC3VZfzC4NY/7VjjETYRlL1dW12j7lKuSnlYfB28gnfc0Bg3rUjFLBaXtgZ7XHM5o6ePt53QGA/G1G6sPHE+nhgy0qVr7Wrt1gZ7mog5VEGLbDKsqrpLF1QoaHpiRXwRtfXJZI8h4fPIxVQ1aNMTPR6+zssLaKMsbKUjxHu+EHM2E5zIw7/QogGpej0ibohKcsfru8nzuC0HELAIYODWqcBw8ekGuvu87OTO7Zc7nFD3k9OWGOPK3SpUv/7kDo+TrFxbIRnShL2fAXc4PouB/+8Ifk13/tl3QAXPCZhwZxBqiDRAexEf712Qd0zERZBi6zwRzbZ8FwJycX5PpbKuU//2yL3Hf3uHzkfeN2MaLKRh08yktUcOy+okZuubNB2joqFbzMyMEnp9VPSYWfCkUDQyo4dIK7a2+N3PyiRvnsJxfk0GNNUlneZPnr7ClIU9usdG8oyJp1eQMm6xT8zM7Ny9kTRampzckzj83IFx/My/gQ36Fql5aWOhVIszI+lgKfYApZyj4jYBrqmxwYFM9Ie/e07NS8t7VXysYtNQrq6uUdbx2TRz/P2xgpswcMYn73u98nd975UotrZTpZirb6/Oc/L+/463fIieMnLI8cYkXB5NPXgqlHvxCOFRYXBs7kqf/Ykgr6EskuUQAj5ctS37Qo67eXZOuVC7L96pJs2LkgLZ3afjmYrsisCnxu4x4fKJeRC+UyMVQhY32VWs8KTHSmWOKczLyCwVnOJ/DNr0Qgqb3CHGX6NTq75aD6gswWpmlpqztAsPJqO+8DKKpShsp1BVzG1tRco8ydLTJelRcFRNyZIwqQSioU5rX/OSgvK8+rmtA4RYYGNsup08rgB8ekMEf/1Zm0gvFqBS21dQheBVdN3EKOkKB/ap+uSFdMaBM+sAlw5oA0b4YtLrBaqoKJrSDNn06e5fiJSdv6On1qVEaHCjIysChD/fMyNU65EfKJ4NQ/zQIxW/xQdoxjDiEB0V+wM+GTAIYgC7UiLIRgYxwb+NBnxibx0H8g2oHyEVfY4R4vNnh+6ccAHt/mQ7AF+PGDv/TxAAMu+M0Nwa+6A6H02cdE6s/dyB03iTM5abfDu6TB6g91gDMrE0NDw/bqfqx6el93/hPj15WXMS2fK9xcV6XutjW2pHzcWDiNjws2bRVjlu13v8SQSrS8e6xutrwnpHHHah7kbu4vgFDUCX/WhFb38Df6WoWsW5cCIewhwvs37YqyZfec8pmiHD5QJdNjbVJbU2d5oQzwCFbH+vr6DCgSPra6KAv3hxEvdQuYwT7SoC5xA9AAgLh+AcIPijCsCKEwEx8TG9zoH6RDXAFO6XfY+QF2XhoZlSNHnpHOjnb5zbf8rtx6622WXpaIK3TiiudVujTp6waEvlzjP5/7V5KdrJ+VZjo252J+/Md/TD7/uc/ZMj0zNGeOmibrISAXe/KOyj63rzqojf4b01L/DPBgONMKgl76mir5nh9qkw++a1buvWtU/c2p0FBwpdGx8kO0mHXsqBAqkyuvq5UbblWwUlMmzz49K+fP5DVBsdfdeYurobFCrru5QaYm/A6My7ZXy6atCNNKdauU2mrOI3lO6zjzoH+TCrgOH5yTXo1rvlgpn/tElzz1aMkOVeLPtpWUGJiUDRVme9sFZm8+9U/LaMCpvE9aOyZl/WWV0rW2SoVxhVx7Y7Pc/eEZ+ad3K5BTYcshXNvS0LgmJsflB77/dfJbv/17doYj2wZZIk2Y2Dve8Q655557bHkakLP0BWcTSPEpBGfe1Dv55S09GJnXv+ZXf1yFQPVSQM+T/POSRikl5dXIFi6lbO9ZkI51i7Jxx7wBpa7LSgpGvV2LWt9zCo6mx7QsQ+UyOcTBbK3DxQqtl3KZHtc+sqCMk0sF5ytlcnxROrrKZMceBTQdeQUmXJZZZV91X0heSQfM1taxykYraEbKONMCAPf2q+UMkc5YbdUBEKNuUqbtvTglxXyjjA2tl9NnJmR0ZE7T5dXjCqlRgFVTo0rBFvdKNTSU9DmEsxbU4o8xQNugWHVSMFDhIGhsfEFOnpqQw4dH5Ojhcetjg30LMjFSshUjtvm0hawOIeqdeBCGEO0dhJn2pA0RJtb/DGjo+EgEHW1O/ugHnD9j29CFLw3K6GM8uYAhLIfKmaTgutQfaEye+dP07Dt+GrdfbeErN37Ox6+ScAAEAIutKx8rkOcfOxfwKASj+3Pg4/UZ7pi9zOisDiL4+Z4cQjZADX6pA1Y2+vv7TcCTd3d3EBTKgUwoBwX0+bT/oyi/+4k6AOxFfB7O46JOcGP7lRcQODzuOVZSA9n3CV/SPmn1m5vaWv4h0rK60Gd06qZCA+Ad/zY29QH+SR2t37DJ3hhL64h71XTiUzMiXeu0/RdaZXqiWSeBvDigDFTdqQN4BnWF4pl2Q5Eez/AMvh8XAIZ8YUd7RH8DtLASRH1TD9FWWUV70mbEQXjCECfxQQGAIEtf+wyTt6PHDmsZi/Zh1e/4ju8yf1CUE4o0oKi3Vbp06ZLYGlvZUVZm6at5pkO/83+/Q37/939HRnRARcdGkQSD2pmaz0YR7Cwlc7gPP8aA8Kt/MBNMkxMKgl5VJd/9+ja56/05yU/s0MFTLadPn5TBoSFlvCynqpCfVzCiM3cui9PxpeCIOERa2yvkymvrZc++WuHiw9EhtiZK9gp8Z3eldK+tVmEJgy6T4YGCMoJ520ph26Q4l5P+s43Se6xbzhxv9JUIZWbTU3OaL+6+gAmky8KoWE0xroYwKnID65RtRfG9K862lKnwzeVgSlx6pnlsq5R1m/lER04aFaBdeV2jPL6/KO9525SMjSxqPXp9IZi4hfcVr3il/Mmf/KlsTt6SCIp2LOQLcvc9d8u7/+7d9h0fABBMxA8rVtnyNG2AQPRD6S4IeA7Gx9sybKdxoSMzW23ppIxmsnRop6BsPjLWz6WMNyeLUPuBgySAAxc4dihAWrNpQTrXK7hZV5KWNWrfwAqSelf8otUq+dlymZtScKTmnPLD6XGtn9Gc7NlbJ2vXcwcJPUiVNgUiQ1vJ8qndzvoj+berCvTB+qOaa7TstaySYQ/QVgAzL1oHorPT0no5d7ZMzp6bNCCWKwdEcN9MpeqArDKpb+AgLmOBPs/SvoMs0rRD3DpGuB13oVQhA4OzcvzkmDz77LgcO6Jg/QRnfvhOHYI0GS/kVf8428St1wFinkNWHoQZ9RlbClUGwL05qHgrsWreCLTxhIJ4+gcVwsFxC0Nm3bsR9VODwFJAQx1aJ1DidWryw8qKvTauAeABvt3Bio+DHxPa2ncZ+0kXNfJnzVGivA3o6+7Xym/2AYJ41rwZ+SoF4Gft2rV2oBt3G3uaD9Kj/54/32tfu/dD3D65QkWfR6XP3s/DD2abpGl5o+9jh9n82FkgeJb7d7tEJfbwGtqAwIw1o0wdYG/l0rLioEaLX02JHfXkfdRAEHVEXWiPpowQ6Vr+1Aw/5S6qtWvXCZ/DoT4h3PVXw2n9WnvQVrh5ndNu1Bffi+P8F3bwCm9Pv/OHOOAdcW6PyRX22NE+8CbCwPdZDQJUQd5uqYq2dDdeMPA3NukzhCUO3EmXtNABsKdOHpe+/l67L+iNb3yTATLSJz6PK60vlNVjYrdKly59w4HQV5J8+KFD0emytDI8g+bv/s/fyu/8zltkRGcUMG9b3Uk6JsoGsQ5mZkCEhpFibzNKmLzGiT3dd3qqJDfcUSFv+h9tcubknORHb5IffcMfyob1WywvZ8+etfuAHnrooaUBn89PK/gYl7KcDsqaGRNKfPqhWoVUV0+lXHFNnazbxEWHvpXBWz4whSp1B3DMTdfK8Wea5OkvtEvvqQZZKOpspBIm56/CT0/PGKhAeMRSN+Umx+gB/sYm+qRUNiR1jZPS0r4gjU0V0tTKwWqWf7X8GsS2BY3ZKZO0t6lcoPMG2dFnFuyc0NAAQMjBI4wP5vKa7/5e+YM/fKsdnA6CgT344IOyf/9+FazP2p4+xFYAeQ2GQn1TDgAds1eIMkTbBpDDjtklzA4780nbmCLHHhbSlk1My+0vSs9xdgv7TX8SY5oW95lo9hU8cqBZQVFTSdsPJqh1V9A2VCBb11Ruwnr9lhrZuTen/jwsgt9j1WctpglzzTK5drBEf9S4tR/Ual+prVaAY9tq+FMgVCpKfa5FgXGLnDs/ZmfQFovczaJtaasd2u6sCCmwra+f13xxcJ9DntpuCpbKynKyWMar8UXpG5yS4ycm5OhhFTpH5xVol2RsqGSzdepc/y0/ZsgQ+eesHULCVzLYAnEH+garILjRn2hL2tnbktLqX9LWkKWhPwiQ/FxBxsbHbTuaPsKnRaxPLqUPqKq0e5jQSxonM3/Oc3DmhzgAPPQt+j8Ku6xKi+I8IAAOz+Q98hI67v7sdhHG+Q1v5TXZm5ncZB1Cmr5MGIjX98+ePWOCOXgUeqzyuHouCIqVnvBH2SNc1pxdJUr9J3EQn9n55E5/rP49D94W1r4J4X+pfJQVO8LhK/HmdeA6fNMAjJq5HgKfltckjIM5PyzNN+GcN3lYyON2or6oP/QAQfCLlSAI9+AhACBWccgvKz6ALYAQfYL6jmsZAEK+/e7tgvJypubIU/Aq4rXD+xqeeGILLZ8vat5OmHrDG35Ifuqn/qsdBNfSLMWTjS90KGtepUuTvu5AiOgv1hEi2XDLZiPrhjkbRzyvJOwYPDj91E/9Z/mnf/qQdlFmwv7Ggs1mNIrY28aOQcwSOmZjJmo2XZ8BSpwF6ewuyS/+QZscPlAjD9/boQDrrfKiF91saTLwPvrRj9plgHz4kYFKeAYug4dXiAE4dU2TsnXPqHSuK6iAKpM1PTlpagGwKPipKtkB6lKxWU4cXCOHHm+V4QscqqxUllK0VZyJCT9PA6MgzZVEmfXXzKRPXTkj4RVtzUddtQKhMunZUFTwM2nfKxsZ4a4eVmIQ7jrbrvOv3G/YnLOVqCv2NcpjDxbl7/9K0x9VP1Vaf8ZAymR8bEze9J9/Qn7mZ35WLlzok89+9gG7D4g8UreUHyZGXskzQAbg41tjCE9vT5g3s+SoM2Zk2ur2HAKCtkGYUrfYsYIQceDGnxfdy29EQ3ulLNHypwzhEN0zCbPMbyaeRQUkRM0qixZT/emfliG2ntjuJLL6xgr79Mnm3ZWy73atz1YVDggyi8rjM7CdWFmcGh8i1GbJrOxUcaZMbdSNMz5SKpeOhg4p5qtlYHBU8jPar+d11qr9pILtLQU8VJ+t7rVzEScrP7wRtyB9A1Ny+uyknDk7I+dOKfA5w2vuizI7Sd1adjQ/+rOobayajTX9t7x5dpcorW+dRddUS093t11wSH+nXbi9GaBe4KC+Rs65lKlpBcLa15iQBJEGAhVgPTk1bWHoDwhY3jgL4emk/VMLBygxcKUVB4Dnq/wAQPyiQsC5kEuCalhvMxdSMQFyPy4UfeXH+3YAH8yENXBg5fXtpfXr19l2MAflA7Tgznhjuze+ZM5bRRE2QIsDmBSweNiE5yxTsTqdhvE40rhc8UzmGC/JmEHX8H7LPdlWf+puzabK2gBFXVAsdbA4rI60DtTeHAgL2aPbYc0vPJR2S+tax6zlK0lHfZGfpsZW6e7uMeByMSJc6EyuLly4YO1LXQYAQvHM+IcAoEz0qH9WjfDP5zvgN6zYwG9itZlJKnwn8pnNb9bMG2mE4z4ju8m/ocrOIPFmJxegkhYXWh46+JS8/BXfJm9+809YH4AiLvRQ1Cd2Qdit0qVN35DD0l8Nhf9suOeLg8HzR3/4B/IXf/G/dFYxaYMDvzATRjGMCQUTZaD4WQVfeYCJ+Dh2xjBfZAtqQf7LLzdJV0+TfOhdZbJp/fVy3fX7jNnxWQzuJWImER3dwunABACgQxyCbW7ulJa2ctl3c7/s2FuQ+iZfAZoea1Gh1COD57tkeryOxGUuP6NMYcQYA4OTeIj3XzOYCGflUt2ZC2CDV+f9jQkO0C6WTUt13YS0d01J51peo1dwVlMhl+9rkrvePysf+Xte72eJmMFOpAjbRrnp5ttgiVZ+6pn4ySN6zMwARrjD3GGMhIdBkB/sYKYwHxgo/gLsEA8q8h+rCphZAcOfv5lipeSHwprJsmgOavL/9HmJPMySf/tL3NWvC3+1swI7mQ/sk3Tchkf9xaBe2X5idYfD0dW1Wk/NIpt2V8hle1itsaBehwm6sKCJ2ezdqFElTFXriq2PBu4TUqDT3tggjdXcAt6idQvYmNX2rFDGDfBWwaFAiM92jI9NS+8FBT5npuXcmYIM9y0qmNX+Nq7gfU7zvUgbaHLa38k3aZNmkrwSJmySLOkPgg4hyyHgy7Zskcv3XG4CiHxyPw1f8qdN6WPcg8P4OHnipAkn207RyEyI61gkTAiKOQW29BfqEQUY5tyG5UkVK0D+FhZ9JQU9KO9zCDTqSuMkgBHphfI+F/4wm/8E/CyFT8K6ncfh+VGw17NWNm7cYMIR/5QzgAnhuFWYidDg4JDZY+flScqcMTuw8fAOdLK6K3cLM+G8bjwceXP/ESdu4R9+xlixOFTRyLgboWnZ/GPC+qBmLblaJ73f6iGxs8jVvFQf5t3KhloGhFRZfvBEMDUDihsURDQ1NitP4WbpGrXXsDo+8OTl8Zu/OctDH/B4fRsTABTtDA9k7LMaxCoN/aOhoUbOnjstdbVNS+eQOHtIPLQTcQOs4BXE5+3q7R/pwHNYfaJfV1XVy8ZtXNY6LRfO1EhddbetDpE+NDI8ZPcEvfa1r7MP+kZcS3WgzyjqIeJHX6VvDvqaACGieL5Gj+hXuj9fsivts89fyszA4cDwj/zI6+Uzn7nPB5R2UEYv7gxu+086KUyTAUYnZlXImINHZnFOjM/Lldfn5Md/vlke+JcaeXJ/jc52OaDsAxYVIIPOjxndma1vkeGHfDXUt0jbmjnZeW2vbN6igix/nQyc7ZCxUZjXvA7GcenvH7DDgQzOCIv6WhB5zCqIfCJYUDmdWbN6VN9QIU1tC7L+soLsurooH3x3nzz+0LRWm9avCihmR11d3SoAu20FIJaurQ61LlnxAbzBfMh7MCD8UQ+kzQoQZZyZYYUovpmERPaqh4HiByINQBuMnTiZKYcgoa6xY3utWEzAktp5I1Jv9Mml5kzqkrA8mJXhER7Nizp4dauf8KB2SXAisGenVMdk8RigIaTHY6tG2g0aWhQM7ayQznVa11XuvpS+axYtoflBWFgxUPasakFs23TTplrZsK5ZalWolJVx8Jr6BPjkpe/CnKpZGezP2ze95qbL7JA7q5qcY7IvzieJRN/y8nouYnxQoiimCTdVCATOgu3Zs0c2KCBAIM1b3TtwBfywGnLkyGF56qmnDRDE+Y8Q8rQ9fi0Fy7cLN4g+gmCN/mRjN+mbblYQj1njw0zeA8xEGbJlct3jDMATYCee3V9qb7GoTt5wB+Rt3rzZhB59N8AF7pSJfPAaP5eWsjJBPP5BW3ePcq5U0X/DH3Xjyu3jeaX/MEPhFvb6b3XJs73oYeGdJ7l/05S0bJpF+o1/qoIyuzvxkHsHrZjcDrJD1BjMf9St+7MXMDQMeSOYrapH/DpR4oB7Z4cCyc3tOhGcljMnSnLq2Wrlr9MGIOEFHqcra+sEAKEoC+XAzVeDarQv1Muuq3QiVXNMHntIJwG5zdpHOezPKnfBriqAF7HSQ/joMyjaFl5lkymdVJWXVekktUH2vXBWrrmJy1LL5V8+VCvHD3FVA7d6z9rqz+te/wZ7S5YzQd6foh+lgCjahXxjv0rfPPR1WxHKRhud4kslFW74zfq7mDmrhxlmBUP6of/0Wnlo/4N2loFBbaMXP6rpULDZCwN3yU7T4xMatnVhzEtn1cWSzlQX5M0/2yTrN1fLx99Xb7eMFor+kb+gKBd6DAZf5UhnrOVlmo+Kouy4+oJs3bUoJ5/ZJoPnmuwAM7c0xyu05lfDR5xfT6LOYBAQ6WXTNCZXzhsU9dLW1qyMjEHt3z+CCYV/6ps8w6RgOgEqKTdusQVB1DBnP9vE6pKv/ASzj3rjGUXczGR5a4ztBeIlDuzxT13hL9LHjJ84cO3CxYUBZl7ltT6iQsrj8aaPtjbCXrV4xCHjtERanISWfLq7gh4TYoSjH1l82GleVLFSs3FbhXStV4as4MjSzUTMsykDQBoywFBiZ99x0m5XVVUmLR05u49obqZk54TGRlQf0/pS0KNVI6V5jVjL6jcYezyRVLRdEKUkDbd3nTxTBsDPxk2bZNfOXbYaQtt7PXt90h+mpqbl8KFDcuDpp2xWz+SCW7Qt0oSiPawdyMtSWhkhomPGgI6tMrggpG3j2fsI4TyMCWv+NB7cNLZMfyNOVDacp4O/eLYwxKVGK7MqDjsDfmKrz9qP9oy2TMpC/lgNfvrpp23Fi7gjjpUKupi9/qvyPurP3v8BXKTnaaWACHf0i8Vnfq3va3jNX4wDddSYLETG7Cvn9tFhAAa2Wgkev9cntYPZQwCemFB6XSXejY/yWRqAEEcMFgiflCWIqwvsGhLFRJ2dm+QNb26Tnk2z8p63j8uJI3nNh3oiTjSNlLTTtnfwEv0N8M2Wl4HlikbZtmdGbv+OfnnwM6Pyhfs7paGuW3mLT8JoR8Kwqk54K5PGFbwCnTLlKhtky26Rm186Ldt2z8uRAzn51Ifr5PjREQXz54X7n26+5VZ51au+W66+ap9vuSVgnDgj3sh7mFfpm4/+XYDQlyP80oGyYVaGj2f0i5kRjMzQ3vCG18r+hxQIwZDplLir5p3XOyyKQYq9jl8VICpB1JsxA/2bm1mwbY1f/KM29ZKTj723QfrPlku+wMV/HlcwXovbmDdv7yRfidb4uFxvYXFShdakNHdMS88G9Vq8Qkb718jY6IQMDw/Z7IW8EN83ksgz9cVefmNjgy0/+/kmZ0ZZime2DFDM+nn9ujJXLW2d89LZrcyvUC/jIzV28d7gUJ8MDfnSdzAL4oXhoWg/QBICJc4RAWq8XTPMS9uG+oURQjA8zgtxoRwCEkIAsELkB8hd8NGmZFmjMd3jDKCUChfsrRMYJSIAN88GDzgkkZiruZM+5siDz4bdnXCWpPlHAJVJVR1na9ycBDFPABf6YuJVyQWP/mq5FAAWECyU0XXKs+TfC2aE0VYm1FBhn0RI3LDPCCrsGQ8GmvQZM+3Pmz47d+60g8CAAT+f5du8tDftxHfBAAH9/X0WH8CfjETc6CHgqWOI9EIBUnzC4ECH/hATCB+f7ifMXoYIq3bEY/apu/ulfy23Q1+uLDemAtQAfLZs2WorCfjxcqRl4RG/bl8mx475h2HtVXRNz/24v7Qe/Dlrb+DkovWUAqLok9E/w3+4Rzg3p24OfgAdhFNdnYlXveBLzRbS/FNmDgOzimdveFl9OBCCqAOsDNRrHFGPOKP7OSLCwPu0n2lcng7BND8akda0jVnSgx+W5nOy79rt8uO/UGFvzf7fd8zJuVPTGtZ5f6SBTn9Ap0xeTjGeRP+0z9/U1EkhXya7rxmWm182JP/yzxPy1P4u5UMNmvrCEmBiksmt9V5H3g+hssUq6eiqlhtfMivX3sSt/mVy30frZP/9vPzC+a4p+3zQLQqCbrvtDtm2bZutBMEjyVeo4I+hVumbl74uQCiijM7xpZJ4PrcsA8VPVmEXDAMKewbK5z77gPzsz/2MLdMzGPBCNozRKnPlgU6McMWewe53jriZeGd1tr15e4X8zFta5MFPFeWJB7kUjDexfIk2BgE6jCefn5GZuTEplU1JfeOsHbDu0dl/z4YaVbXSpKDq3NG18uSDnTLYP6PgoN9WRmBIxPH1pmgHK6/WB4ICoQZz4cvosQWF8AmKMFCYAR/UKa8Lw2w4Z7S4mJPm1oJcffM56Vg7KTOTNVJbn1cGx/0zzTLc2y29pzpkqL8gI6ODMjk5YWVHuKIDfoiX9oPxUR/Z1R4HN6wOzZnCDHlZOJO1YOFpX9/T9y04/NHGPtP1di2oPw7t0muoA4uHvyQu/MDE9cHcgnBz5QLLzsuoALF+oArfLohccJmFmyxuS8WTS5wTD5a6aUYuPvCgFr7fZm44u5uSPbtNxAIttVdiySNC2pUFsnCYwy/tV699YG3POmP2sRJC2ahXysxMHPDDx4EPPvOM9F64oGX1W9DTaqJuiNMtsM+m6XXtAIU6s3pLxs9zlfuJfDqwCSGZujlQCnf3G8+kGnaWA9N99dHaWNuQiw63bt1i2x5sC3vbBVEeypG2OQTAPnDggJ0RpL2D0v7hKuyW6/a7zB5j9M9QvgWHmXSXu0Gel9QOFWEoJmHs/JzqBiSsv7q/OEOFmTHGJIa7hQBDamX2AB8i4s/8JnXhq3A4RX1Ss5qm1il8jPEXEwCLxzwkvFvzABiqr1sjt7xoo7z+p2bl/KkK+ce/XZTTJ0bUn6+Iext6e1veNWykxSoPfdPe6lIeRHPl5xbliuuH5NZXDCsYmpMvfKZZy9WofrlottrO/7AKTTz0B+76am7LyXW3zMl1t84q3yrJY5+vkgc+UScnj49K/8BZW+m8cu9Vcuttt8sNL7hR1nR1GZ8MnhQq+mHkb5W+uenfBISeL2h0jqw7dtlnzFl/8RxmiOcsgwpzuGfdPBwzh3r5lV/5Rfmbd/5vm7GZcNdkKpMBxjI8vJKzFZaeDlI/W4Ig1AjU7/TkvH1+4id/sVk+8t4ZefaJTgVZTeqfO3lYtZiUfHFchf20NDbPS0tnmazpzsnGy2pl0xad7mu8Z08W5Tj3spyZ1kpuk4aqPcooqqSv74INzuxg+loTcYYiDZgUA5ntDd7IYbUH4BMz8OV5iDZyO+oYpgTw4dwE4UsLlVLXWJSGJgUzMzXKkBRElVVKWxfl0pnmVIvU1Bdk8+VHFRwNaD0V5fAX9snIhR6NtiiTE3m50DskAwO9Mjk1YemTPxQUwIfVIXTf9vK2Jr8Qwpo8Uo8IDV5vpb1DQOHPhAKzUdW9/IA9XsP1bTfaXXuAtbv3KQdjbk/9WVTmFn2N9IgL32zf5REkpGHhCQV5HdphazXSb6KGLRXs/DElLNTeovFAGFxbATLwG23m+XQV5Ebv7+TX3c3JgCITBj6TslXBz4Yl8EPZWfnhTcac1T0HgJ955qD09p7XuuWeH3X2DFqdQKSBcgCSZI7fJE9ZFX5T5XYBdlJA43ZpGOxdT8sT/iJ+N0MRT+QHM/2HPr9p0ybb/qI/Q1GOIB6dl6QAmjg4z/boo4/Z+IWIHicP7/0n4nItjTeeU788Y5+G8T7ooCtNOzXjzc0W0vKFmbIxvt0//d1fKGC7nwmCr844WZ1YvbiZi2SpT76bN8/eq/qMsRB1qE+yaABHXbEzg8eDK+DKtscUVJEfwuIHM8SkgXjs+IG2QWvrBrnz27vl+35sxu4n+8d31sihAxOavr9lR5tSDpQnQ2ycD2q2fktfdSDk5QcMXXPrsHSuG5QPv4fvCbZKWztvetVbPfDGLatRbWvK5dpbZuW6m+ekUQHQwSfL5YGP18mzz8xKX/95mZmdsjcg+WzQi150p+zduzezClVj9RQT1+h3q/Qfh/7NK0LW8ZNO8eWiWuluA03tVtpn7bJumBkAQVl/EIyCFY7//ddcqPjbdmaIe4TUxWYuNmhtMPv2la8Q+WyeGRRRkScuLdy4VeRnf6dd7vvEuNz/CXVYnJfq2llp6ViU9jX+4dN1G6vtMkTeEuo7Ny9HD83KqeOzMj2hwKG5XHo2Vkj3unoZO79LRgeb7BwFy7UQA4sB9bUgZ1qpoEBQwywQ/CienVk6gKAKGdRe/86ofJDHihCM0N+qoL4RHt3KJPgOGrO+7VcNyO5rBqRWwc7hx9fKs49fpoymIFv3npHWNSPKONnb5y2mojKmZhkbbJfmziFp7hjVOJTJqWCfHm8xYHThVKtcOF+UoaF+GRzst1lczAajbaM86OSHFQpUnDkK/5QDFX2EMJQLwh8q/FH3mAFKMEwIvyjqkDh8VYkr9v1SNfwDEOJMlOZQQ2kHUnvcfEsCO8+35wfBgMjA7E4xQ3fCnBiVbCSpR+LmMxhLRJ4tAsz+E4/EaZT4cWbt/Yt0qDcECAd/t2zZYis/jXyQTMNRDvLJqgjlOnnyhBw6xBuR/urxxfJJ3Nk+BZEXzF5mszEzfRKz5wk7FyKE9T7r9lk37GiDMEffdnOqWyoWxkymYx9u2EG0Lys/CDcAUFqmlNxqOfigDxA/LzE8+ugX7fBtpBPuFioJi12oyANmyMOkz5Ab0zDEt9IMpfb2aOT14ePV3Rw85BXgT+vY4DA73smF5cTyo3nXcBx0zp6nYmuLyUFcZUEdkC/zb+E0frVLiqSJq739qVHb0dvLdcAOYaIchItywHM5ktDWtkFuefF6+d43zkhbR17u/WiNfOauCq1nPoqavnFLfISlr8WqTKwKQZ4GBuW1W/rk8NODMjHSII0NTdq/+XxQhXT2KPi5dVr27CtKTd2CHDlQIZ8xALQg/X3nZHJy1MrLStCL73ypvPpV3yOXXbbFxjxpobyvf/0mrqv0jaclIIT2lTZyEsQoOv1KM7T8GT2NH/usXzf6s9t7J8cc8YT/MK+0wx+vVv7cz/53ee/7/n6JyUeqzgR8aRMBZ2ngYPF4HNjlFQgxa/ilP+zQGUVe9t8/pmFEOrr4KGm1NLdW2Zs5hw7M2IxibHRedNxIU2uF+qmwe4KaWyqkta1c+k5ukXPH21XQj8vo6LClwYBC/WvIyqOK8HY+h7NJBnoc+PDsQsYBgTPRdCUDJgJTYYBjR34QeLx6CsNnVQV/xMedGsQDcyPe1tYWaW9fIz3rc7L+sklZt2VYmttnJT+TkwunO2RKwU3P5gFp6x6W4d5OOfn05TI31SAVuQWpzCnwzBWkMMdK1Ly0dfXL2q0npa55SqbGGuXZR/fI8ECtChv/wCKACCKPEHkE+CCsbaabCAfcKTd1QF4BL9kVpdh2izpDh2JrCwCATl+JsAArgA8feKQeiIf6YVWAuiC+UPSXIIs7iT/9Vf9JP7MnzbcHcbs0Hij6Km6JWX/cztvd8+8CLBytbEuAwFdmaENms1xot3HjRgMCfB0bv+QBnRUSBz8n5eDBg3b/DWcqqBvyhB/PmwNl+oP3Lc835PlxAjS4HvZpnqPuw+yKZ9fDLn12wRN+PFwa3sntzJTEnRLlXLD+wQcxN2/epGY/y4S/pSrX5xD83haUzcEAZeWCvyeffNL6nofzgOGXcOmzm1MKP8sp9Yc7efY8eBxp/8oCEifK66ZsvPiln3PXzcy09lH6mNV90ouoM+pH64rJn9UzZnvzS0GM2gGG+Do9Vx+wihNpep1qfui2mo49Ym9t5W7RdtQ17QHYASAtlcnCeznIJ2Otob5dLt+7VV7+GpEXvmRSpqcW5fOfrJL99+VksG9O5hd4O9fBUKxeMybhX9gRL0RRuYW/sqZXjj87oRaNOm4b7UD1jitK8j1vVN6dy8sj91fJ4w81yGmdqPb2ntVyjllebSzo3/d9/2vl+77vB2zVm3JkQZDVF/UXhV+l/3D0Va8IhffoFNlnzKjoNNmos+agsHMd/wxAJ+ywJhk3L1fhJyjsmfF9/vOfk//2335Sjh0/JrXVtToMI15nonwzCWFnaeovAzMOPi+qoGPMzswU5cd+plle8p11MjriX9s+ejAvjz/CpXQ6U9ZwTU1ltvLT2FQuLR2V0rGmUoVNhZorDCyceXaNPPn5ThkaLNiKB0yA9GNgfSWEP/zDlGPFwr/Q7VtJCIwACwEOCAPjiFUUBjxAJsI7cIK5OFOEor1YNeFzANyMi5AkPHfH4B+miXAhrsaGZmnv6JLu7lrp3jgl3ZtGpa6hKJNj3IekgLBnzMDPsSevlOELa6Vz3TnZfPkhtSvI5Gir+imThrZRmZuuljOHL5PB3g6dxVIGP2sDkEEwA4rIB3bklfx7fcSqhF+2BnDiThJWirxtvUz4B8yQ97AnDH2Nw9akA/ih7PgDLHBgHDdWFIkX0Exz0QbWSZTwH/WtT6rzyzMT5lRwu391RyhYr/FnU0Sq9bAk/LCz+KBgvOjx7EGcUvcg2pW24h4Vbjzm5tu2tlZrL+KPWS7bgqdOnZRnnnnG3n6K+sUPUSLAiJv6JU7qMEtLWTRyv1A2v5hR3r9cD7sA6thllbuHUM0+Z+NyCrP7oQ4x+zPlYEwDAlkFcgBo3pUwpAUgnNW9tUGYvUyHDx+yrUFWSngmnIOTNFzQct5FPsLN8+Ppuzno4mbSR/cyaWuY2cnz5vb8uCCnz9P349oJP1vm8dEXDQRpn4+tMH9zNqlnlNpR3xXaTxh/Yzphs7M1Gl5DWtk1VYvPy0L8uJgH0y0dBVYBNnkjjbdPWf10YKW21J16tpdJCvOaH+WT3VvkiqvWyAvvnJHrb+NSzXl5+x/Ny9NfVB6lwIdPx1C38Dz6Ln0x2hidMhTnC7aCycoQ2/7NOoGpb6iVrXumpJBfkCNPi5w7Myxj47ygMq1hnF+ytb1375Xywz/yY3L11fsMaNHf0SMt4ve2X6X/yPSvBkJZio7yfFGttI/ni9mvdHM7H0jBhCDSXMm8IwzbY+95z9/Jb//2b6hQHzSGzgi0XOoPb0yYf/1jADMwNbDHia7epiYXZNdVFfILf9Apn7l7TN73Tg71LUpbh6jAV/DTyLfAKqQJIKQ6qnttTrrX18iTX8jL5++pkeryzQZY+gf6jFkRP0wnmPjFCD/GoBKm5Wa/bh4VA9PLiqCPrTAHNpEGA5nZE2YEHelzyJnnuAE63TbzcEFhBhQBBrjGnjAhSAkHMyEP5LOhoUk62rtU4LQKH89cu3VILtvdL22d3IRdJaN9HdJ/ZqPMFypl057DsmZ9n5w+sllOH9yis1AFahWsQPgqBG2KEENnhYpr8rEPBhgEqKFc5AudZ8qBwi91RdkIixsMHgBAPQB+AtzgjzdCWlqazR9fBWcLhDxEG5BuKM+j9zX6JWFQ/kzdobz9aB/stXOZ7nHQfpTAy+Jlcvfl5O5Q1j/k8XifB7z52YkGK0McZI/6wp2VLVYJjh87Jk8//ZTVKW3r48nzFekjDKuTuiONKNdKckFPnjwvXg76rtdTmKO/ougzOEX/9rpwgYw7dln/WRCEWh5/lrBzU/CEHTt2yNatW5OxD7kfyhI6ZbdffWClL4izUo8//ritlNG2pBf1s1xfXjduDveV6XgGI59h53GHPT8WwOwiLSibHmYUbcgVHPRnWKTXS+JPjWyt+mFmHRO5SgMmsQqEX/q2twVjBrOOH31G542ykdERBUSTVqdGJG759TQgbRFbXTKwpYr2sTGjOnXKM/3M4tA8leY9LuKgT3K+rrwip6B1nVy2tUNa2osy0LugAMYncPiDj/lEzNMIimfKzwWuEH6bmptsVaq/f1Anof0yPTNuIIxVKjIBANqxc6f84A++Xl7wghtshZz4Ix14QoCgVfrWoK/JGaGVFHZ0UszxjB4dOWuXpfDvymzMHlruFvbuL57RGUAAgz/7s/9X1f+UaZ3V8/0YXx525goAMibHQNUBW9SBAyMmvA1aZSLTU0X5/h9rkO/4/kZ5/7sG5OnHpw0EtbZVSLMqvtJe31gm3T1V9obYM48vyKf+WQHEdIv09KyxQcXKCtsqnq9UsAZh5/auu3LGFIwK/+gwdeJEMfOKeBi4zGJ4hjnGyggqBDWDHYHPK8KsFuCf1Y7YgiJu1Mr8hZlVF0ARt7USP35ZfQgAFuUjnY6ONdLS3GE3Inf0+BZaR8+4VFbNy+hAqwyc6Zaa+llp7hy3G7X7TnXL+Ei9CzGdEfLWC3kmTa7JB+gQN4Sf2MKCSBumhR5k8Wh+iIM6gEnaDFft8EveAQ8ABvrC+PiEtVFBZ9Q2s9Wk1KtR6GpKzG6RgqG034XZCbO32/L6tF9LN+zTeHmOdDzOoIgf8EX7c+0/jJvD65SD8kSfYCuB23ZJ45iCnyeffELOnz9n9Yl75CbS5XZvPmhaW5NsO1gePO00D+TXn6MMFlciVLFDj/Ku1N1Mf/YwNgaf1288k5CHdeVpoC5GlI8+fsUVe201KLx5fG6GloqUlDMU6dO3v/CFL0hfX1+Sjnv29saU1k1QPKfWqXuaV9fx41aeHvY8Yx/5WE6RrvIKxqY+TM9My/iYAiADs/Aqj9TSSswQoKZKgbBNoJI6gN9F/duWGHEq7wkA5GfM8OirRKzs8IkUzjbCR23VKZOWpQ+RpMZrdwtZHBqfhS8puNaxqdmy4wieNR3nCSBKfvK2KivKm9YubU+RRHYVCEJP69SJSQvjm7ywGspbcEcOH9I6GrX8+Daer0TxcdxXvOLb5Y47Xmx8MCaMsRp0MR64Sv/x6d8EhGLM+YoNHScGsneii0X9fHY+oDxs1s9Kc1aFHeHQwg7CyAG4Rx55WN7yll+Xxx571Dq4CU0bHBzoLSVLuDpgNQB/6mJmIuDbUUV1/6+/3CJXXlclH/vAkIyOFKWzq1JnLhV2YHr95hp56tF5+cQ/quCeaVcB1Cy1dT6oGJxsMzFQYQykjzImYYPTmc5ye2dA5BOQgdBjcOIGYR+rMoABGDdCHECDIIgyUhekix6CknhIk7rGH0IDgQEjIK/Eg1swhCwDgjCjYvuMt4m4VM+Xkv3VdQCc+y23fHZ0dEpba6eZZbFa2rqnZN+tz8jMZL2cPbpOahumpbl9XJlmSUaH6qX3ZIuMDlbbWyxlZQt23xJpeV2lMzSeKdtKRf5R1AX55KCsM34HuREHbgAsXuOn/1JMj2NlP0rNaV2kdlCAoixFXYW9hw0/7pbGBz03bewAc1gBbvjWFe1OfdNm1DntCGEHyKU/nzx1Ug4fOix9/X0anpcC0nqzlwJU50wI5+l4k5A4PFlPO82z/Wby5Hl2gOJl8mfvy8vN1Lk/r3SP55V+s35Us/Q8TU/LKXTsPK9kjxU/DvXv2LHT6oKyEI/783hSSstJWNqfvs7t7oCgsbERDeNho+zuN+rByZ9RHnfqvjytyHuUL549zgiHXYSH3I4ysBJLG/EG1LCOhdm5WVvhMCK+RF/SVFWxsqf1QLmwwJ50iQedeLPt4/Ufbmk+3Q/2/rbl5OS03dfG257csm8FUKIMBrIsz0lYTYu4mdhQmwAjO2OnfZD4tPQWDrBELPTV2lrOtXVbX3Zwn7xKr2E0UJKntD/h5iu888qznG9xb9mF3rMWn221axq7du2xt8HoHwAgwFasBKHgedRVjKdV+taiLwuErINrh0ue/FftCBX2HsPyaCKcRx/hTFsijyfr7vEuJ/eTdUPQeThoeZjUn4dhMB0/fkze9KY3ylMHDujMly9bJzMgzV9RBwveMTOo7EHNsW2g48hmEj/y083yku+olxNHWG1ZkLUbq+XE4ZLc9X6+3N0g7e1tNvBIk1kJhACHeTBT96VnBrAzeeoGBmNfDbeBiILhAT6cMTEwfdZfb2ER3KzKcGMqKx2kFQMYQqduYAqoEJq7du2S7du32/0nLPc700hBETppcLcKgCWWmnEjflQw0CDMKPwyewYUcdAW4UyeAUWxwkZ5iL+jA6C4RhlQnTS1zkpdw5y0dU3K9GROmSpfbB/RONRvQ1EGe+vkyIF2GRqY0XyfsrSoH8jbF1reJ6JfZHWADu1C20a9YEa5Pz8Yi//oM1o6TS/SSdMIytYDFM+hR1yQ58vPJkFaG9bXMGHv+XCwE2EsvP5T59zzw1ZvrAABXOgL+PGVnwA/J+yL/3y2gLD4sbg8QjMDfqo0PBdTurvn42K0soxOLuTQcUe5oHTBhB5m78Ohwi99yPMWflz3eHBTV9Oxcwp7CIPnlyLhh7aln19++eXJm41pXogfSsM7UXce3s34PXbsuG0bMsYiHfeX1o+bn9sfsPMwK+m5eSdsNh7Pg+sxCYIHMD4Zu2xtMtk4d/asTVQsbASwWDxmVj14YPWljomYtjErNB5vWs8oeF/Uka0yYValBotMXfUn8W/xu5uHQaf/+WTCVosUGLFFV8hzdpL6hNdFeMCXtwNjgahIF3Dkx5iI291sjDJe1Vyj/bRZ+aj1d/qS5tPiVjPx4X9O05tTnmOATAl3ABNvzC0sLtgk7Mor98l1171ALrvsMuNv8GYAEPUbIAhz8DfUKn3r0Ve0IhRe0LMd5csFzbq7OcCRP4fKUvqcumVn3BGGbGTdg9wO5fn0rYQaOXnihPzyr/yCPPDA/dbpAQ02WPUPYWlmVQxGtsVsy0wHFdER29zMvLz8u2vlx/5Hq0yOF+VPfqNfHn1wzphWd3eHDro1UqfCPm6XZoUFpko+PT2YnB8+RYCRJwYgTIF08MOgZPUGBojAhvEBpjizAuAg3uygzQ5e4jFGouEws9pDPMzAODuyd+8Vcs011yoTqJeDBw/J/v37l1ZaiAcyRqWEwIVhAIpYWQEUETf5C+BFuKDIA+Vl68y/vq1Ap46zK7Fq4aAYf8QLU+rsXCO1NY1SmVuwlSE+Wrph+4RMjlXJqWfr5MzpQZ2lX9DwnGfyrT/ag6SjH4Qi795evopiM0F9Zjk+6sXt3V/WP30EPfL4fJSWmXIE0NCwGi/MGyZscWJHn9R47bI6febaAT80ir39k1oSB+ZEjzTMj5fLZtD6V6FtDyACGK1bu87ceKuJdiTftLsFtTK5wAH82Nte9Pckz1BalpS8Xt0ta4YYH0HEm4IYfw6FvZsTQZvY4dfNIUzjmRj92cnjdMqaIcqFBTXlWyJsdezcucuANn4dbKVpPDcOr58gVlUPHHjKDo/TPwjjzt6vwq/XRcqL4owUdu4lTcTT42d5HMRNXTjY8bN9PmFwfoRiYkQ+WP0B1I4M+4F94sDdVveot6UUIAcfdTrBqOODteruufM0SS+tC3+OejLrxB/K+ojqnm8zLrlFeEzqmthH3NRlUWamJ23FaHyCW51nLR7vCzqx03JqKOu31KO3UYa/6//SG2v8Y5fQUnnsV59ds7QZayW74b3MwNPOHbvlpptuVnB8hU2+4EPBt1AxuQu74KOr9K1LXwII+UC4GEUQ+o713+fx6NYRT/hhkLnADSK8x5H6YbBAYe9+zCqxy4ZL7Zwwx2B2xaCD8bzvfe+1L9T3qYAFKNjgVHfS88N0LNEieChfOmixmJstSXOryJv+R4tce3O1fOQfRuWuD47LwIWS5KpFLt9zlbS1dC7Fx7YMQghgQVoMONwgBiEzExg4gxGwgUDjTBHm2OZChQAJc1YRH24wTxRpES9xEgffieLNmdHRMTl06JA+b5I773yJrQ6xPHz8+HF55JFHbIUJijSIF0U+4zIzyhQHiSkPaeE/S+QFRXwcyvVXsgFFcf8HdeN5Jix2rGoAjBrqGzXPIsMj/QaAyD/gK9IgDBR16G2jQEGfsyCH/kUb+jP2uLt9AKRgvhHeCbs0nehH8Yg/j4P455UBs5LjcVm8yozt1eUkPo9HzYu0HxFbbLZUb2Db4nW/kQc0+iqOpEMcFgtpq+7hNU0tLw7lbGeYoHFw6tsb9JuVb7x4aMitIv2gcEv1lf5c6LlueVQ374fovgrgaYad91HiCvsI77rHkZqd3OxtkSWvI+rFP43Bgej16zeoOcaF58Hjf268UDwDgAYGBu3NMA7lp+Tppu3Bc2SEOCNfHg/Rpf5TcADYgN/E9jarmeSRvsL4ob/ih/FFyHEdn4wXXkyYmpw04W5lUj+UlTNcMQnKEulyBMAOyKu75YG82b/Wg+Emr3tWfeKMpLmafZi9IOQFGyuY1UViQ1hs9NnLmCrzklBqz5mteeMD9lq/6nPKB2bneFlhViOib5MCsfOnZrXwfHg8EW2kSe6oFyYG2FHeuto65WNdsnv3Hrnq6n12TxaTOOqcekM54HSd+g6duoz8rtK3Nj0HCK14XHrOdpbUDwMlMS4jt3S31Ew4oglzkJvTuOLZzagARaaZe4TP+mVIYcYOhuPm8I/O7bI1ymz65E/+5I/lgx/4BxustbXVxiAcAPmgM+GmgWygEBNxmA4gWpCeDWXy/W9skpvvrJPjR2bkM3ePyEBvpSwWN0lZqV3BQ6OVlfAwKRRggAEIA2KLC8YH8IkZH34ZnMGgjBEmKtyy9iHEYaoMdOKHAeAGiODivBe84AUaBkDDMjvLwBUKgs7ZFtlLXvISS//BBx+0u2a2b99mwIhXhln2Jk7igkgLBsJKE0ALAhQBcngOoEf+gsJM+SgripUt6oC4gzATljggFxJpPQSFGZ38ZJW3cYCdtA+4OfXjugMlyMO5CvJ0UIRLtq8U+Ji5BADyODwcIdLwJnCUmfsTv0n+cbd/d3FygbHkJ+uGgz0uD8EDNgg1kxmqG8hLykk434rl8Dttwnkxb7+VdZl5TNxCKJBimjf368+uexnDPm2r6LfP7btuT1/yeEzgJeXGLezTerRfe0bhJ8Y01wJs27bVVsYirchDNr2IkzogXPTDs2fP6cRgxMAQ/pMklZYMS/lwLcyuU06387c2Wa1klZdJD32ZfhwTHM7wcRv12Ni4ulfa5KOlxb+Ofv7cOTmneeHcD+PN6kTjLhZY/WEr2McTL3rYpIPxqM+kTF7IO0KfA/NJVXrZrdyqkjqOFaHlYCjs1AvlsrbDdwI4iF//WHmJsePxezg3m2bPqMTL81L4ox2ZSMCjeDuNz3zklS+wzTYzPS3F5IJTu/PIeAo8Iie1NXXSoHy0Veuvu2ft0gdymURR5yuBDvWP4jmr6CsoKMqySt/alAFCdP7EpIbndhAfHE7OoJ5LHoc7EYebPT7zsPQchHl5XBFHVtCklPr/0m4MXrezXxt8EScEKDihYOBtf/Hn8rGPfcQGJnb20UL1xxIxcRgYUv8wFeSMhVcLGMbszLy9NXbjHTXyolfWy9bdOvByC/Lk/lq550MNCojaFGD0GEBhlYezNACgeIMJZpQV+KisOQYrdqHCHuGMgsh3rM7gTr55jfolL3mx8Do4qzLXXLNPTpw4KU899ZQxXVZhbr/9NjtXwT0r5AsQRBosJyM8uMOHu2Zwi7yRb+InLVaKULgBihA0MKRYkYJwCyK/+OPumjiDFPEFES/MivCkFxTtRnxh/lI6KuJfac4+h/8gA0kKdlhxYUWvtMCFjPil8RMhkfhVywQs0x9oH203Vd7XaF91UM+2dM92mZqtNvTH2tIMbmHbAMSj/c48kogJsiQ8dmppYTCZf9JzgWF2KPVLR3Vh4/2XOq2q4nyR38iLm+V5qW00nsTodv4cZsjKljwH+ODZhOvSs6+EuJ27u56U1/xHPJCnkxTlOYQdXcPqXv2yxbtx4ybr27EKRNnQfTXI8xJ9h1UIDkBzxwyrrYAP4sRvkFWrUrrSEzpu1JNnDDv6DOVjPDNmSHtqalLH85ROdJpsm457bABZZ8+e0fTm7Dbv7dt3SLPmvb+vXw4fPCQndJyNjfvKKmOCdAr5RWlrX5QrrlyU9g6RM6cq5NjRCpkvlCuP8c88AGAsP+ofgMC5RLZ9kiYyNzvrg9nay9vB20frR93MnnjMf9pOThTc28f6OX3JfDJe6Hupe4AsyJ6X4vBnKOoxnGKchTs66VOPKNqN+oX3OKBJL4oNRT2gMMMn8IcZPUAQ8YQK8ONxL+e1q7RKQcp/rbcvddrs4A/yDoxCCJmVkhuic6eUMhQn4sIu9RdmNMzovufu5HahEsuEXChFmDQuBirkz9mwLvQg/GB25QyI5dWzZ87YvUMf++g/G2NjOZvDfBAD0/yTnj6jMDtzdgFhb5cVRGrqFmXb7pzsu7FaNm2pl0NPNsjjD+VlcoID08GUfOBD1HPWHPWerf8oXxDPnHtxJjpvAxxQA/hYCSCIB0YLM37pS++0V9H5XhKAZffu3XL11VfbbJWbc7u6uuWOO24nlAEiyrx79y6bvd53333yxBNP2AwainJAxI8ZQAQYI02AFgTDwh0FoRMvOn7iUDYKO28zX+EiHspD3Nn6gHjO1ku4Z+1Ih7bHCnPEDbnZgQkE8F1Q0MOhS+p0wb67lPhF59+UhjFbGLi2l7nzRNt5/8ImwFDiaALIw6lZlX2DDH+qowDdZmW27p+/SBtH3G37zbudkcepQMfawiPwmFM3yEAdoEh17gnibTGAEb5NwFlQTyN0r9PUHM9W7uQ5QBBbcS5s3T76R/iLvhI6dlk9S27lfIbyEob+DWCPLQ/sQngiNFlpARhxCSbbXRzcR+cmcCjGGET83pZeN6Rlv2aPHX3D7byPlAz4tLd32moo2zqAKm5gZ3Wnq6vH8slkA3tWJ/bs2WM3eU+MT9hE4ukDT8mF3l6/nkHzrlFqXkUBz4Ks37QgZ0+LXHs9QEhkcMCSloNPV8rwULnyp0oFWQ0m5JfqUXlJR/LWk9Wx2SphTtrE2kL907f82dvEnjW8g6EoOyb8a73TwSweKsRqw8xUDVb6a88RHz5I0/xnyOK0cFHPTmG/VBbVg2dFmwagyYIc9FA8h8oCnVBhR1w8oxN/pL1Kq7SSylRILPVUOm22o6zsxE4wipVubhfk8aDbU2JHvOEpG4ebs/7DLdIIf2FOrI0CkIR/FxRudgXocQDkjM3tmS27YHZQwWCZ0Rnjpz55j3zgA++XkyeOaZ50sJJtzVycJYotFSefKUF4Y/ZtdxIVAUaLBoxqahmQfOS03i6qiwFJXFDkh/ylAtt1/bE449nAG0rIu84KyRfL8ap4y4KtgngrgvJApEW8wViYJfMG2c0332TbYw8++JAx2jvuuMNWax5++BFbsaJueLX+1a9+ldXDAw88INddx2HrRnn66aftvBEAhnSiz7DUDchCYPBRT4ATdsSFOQ5PAphgaEGAIrbo2EYIQBQ6jCzbJ7NmaOVzlgiPgqJuU0q+M1bMS3GhICU1W19RP8ToXj08f8pCrR94cvqDu4J37G21RvuBWakHBA9+8Gt2ptzEnS1BERVxEA5lMWp889rOlmf1YoewLQ31i38TIvQHXCENp34sv25hZPG6weK2wErkz96aLGfmXaf9pzqpmzS+bBlCjzyioh+bwE0EYWqXCh1XPBPedY8PRXpmYfaUh3zQN1hh4ZMuAGxbDVEPxOtbft6X6VusvnCuJrvFnPZJLw9Fi3SfS6k/xhfjm/65dm2PTQ4IOzDQZ+eIsF+/fqMBI6514G4m8rRt+w7ZoYp4jhw+Io8//oScOnHCVorIB7yPyRJ50CzLnr0LsnN3SSdgCobasS+Tq/YtKvgpk3Nny6TvQpmMjjB+y6S6ptrGM+OArFL+js4OG2Nez5RN68Z4ldcRfMH0pB7MXA7IyIIX7BUgAIqSesHO2sjqQ82JXzObG+m4vaed2K14ztJKu/AXeoAU9CyQyYIcFH0izOHvYiriCT3Sz+ZhlVZpJS0DQssJppSYVI+l4zC7feonyBmqmRI3fuiEqUfsw99z/YfdxZ7TOMMNsxcBO4SdC34TamrvzNWFqj8DfHgGTDgYYhUAoehmhM+irRJ9/vOflS984RGbYfoqhzNZrQCMFqflLdE9XX3EmTzx4Dkz9zg4CeGXNOPQq9WQendBTDgGr2lmH3b8wozcUf2TXy0LM/36Op05KiBilswZBTuAnIAiy2dCMBm+xzM5OWWgh3322267zZj9Qw89ZAKFusD+5S9/uc1+/+Vf7jEQtWfPbtm37xpbZWLliNUihBD+IdIB0GRnbkHUIcILwRZnKKCoO9JnGw5/PHt9ZgWbE2bsL2YX5qCwcx3Qou2v5SkoAOI6f0tDlfrQcNS/t41VtNkpw0bYL8UB2ZM+Y/Z4ww9pOzhI82ARL5H61w5CXAZsPbjpvjirimfziuBxM+5EY3mw8PTTJF618yT0J7Fywi+6WparASDltqbIZwhNO0NWwwpDBqipW5QjWy63S80I2DA72HFzWg/onl42nNWzPrOiQ38A9HCWjr6TCkpf8UEA4p+3qVh54cZ4+iNj2m9Lpk48r5TO01CTlR9yN+wiP9Ql/Za4WXHi4DX5AOTwMgHpsd1FXyct7AA3jAsO5wLWzpw+LY8/9pgCoMN2DkgbUWMvt3EMy+jsWpRrX1CSvQp+Hn+0TNo7SnJBgc5TT5bLd353Sbbv0PzrMJiaFDl/plxOHC9TQFSuY5A+z4WCtVJrY6XCXiYABNU31CX1owCEcqrZ69rrjElbrPoYyEgO0mP2Z/dPAmZHm9tj+mxmA+1uF/VpgIpni8MBTLhbzSZxZJ/DnMbjfiIsOioLZgLwhJ71E2Gy9itVNq1VWqUvR88DhILJBy1/doGACuHjjhjpd+EXZo0fNyeWSqnZAYI/R4d1N+wcxGT9pmFdj/Dh3wXnct0FKgwPnTgd8PhqEHr6irV/EBBhjcI/h6nHx0cVDF1QRnhSTp06Jb3ne2VifNwu/ePeDhgQ6XFdPOEtZ8kPf5Dl0wxeUhufqnygRtmdzCqYembLkMBWpUocnKxW4VVTy8cB/QwBTIo8cwBxZsY/OAojYfa4EhShSBsduv766+Wqq64yYMQr8LzlwoyYVZ8DBw7IFVdcrrPXDjly5IitCLH8f9NNN8mnP/1p83P99dfZChNbb4AZ0oYZMXsmTYi6iTfIyIvnORW8ECCMA60xu6c8EHGsZGrZ/EMr3Zfc8KdtXVQAND/PF7YV9AJCMv3LWof0VCn7dGCj0WHmFx8+VJan5/4SXwnztVDEo8alZvTDQBYH/SbZkbbwMUysf/KaPXrS0FF3pJAtr9UNZh6TNCA3AvhcICPjILySH9w9325vZVJH/jj029DQbKBoZb2uVMSE5s8uWJf7oS6Wh4WIlz5JH2AlkusAOAdC38UP/QEBh8IvAIR7s3glmz5N3YSQ8yzShq5Dbu99OyhrZqJDnXK+hjcq+SwM4IYzPfTjtrZ2Azr4YRwA8pk0AHzY7hoZGbX7yA488aT0XejT/PjBftotny9TkMI5n5KCSgVA15fk8KEyeehz5fKq712Qteu446ZM7vkEr3mXyabLFuVZdT95nC/ca5vpXELnMwo0vN2ra33C0KQAke1BA4k1DhK9Drwe8Mtz6KbUXKFuAVhi9afC2gp319WH6cHHAlChL4VbaltABvaZdMxMzYZ/zxft4WHcfqU5m+fnUyvdec7ahTlrF+mgVmmVvlK6KBDKMsGU0Tilbti7OXVPPWbjyIaHcHN3VDA0Z/ypW4RLn8lqGi4RHGbnwAdlKzr6jH0AHezx6ytAyds/Znb3FAw5kMmaAUJciohgx56wPLONNjI8rMzyvK0YDQ0OK8MelukZPlmhAz5hUmqMYvrqDRnXH82RWyoxkN2rM3H+3GMSVB2rctX2Ci2gh9tXARE+8N1f5NvrQsOpThkBRXxjC3cEEFtnHDaFwRIv9QKhw2w3bdpoB0HZyuJMEbPvG254gQmBkydP2YHVyy7bYtsEfI+JTzhwtogts7vuustWiVjRCSCTXfmhDnFjlYh8BEjCH4ROnvDDmQsEIPkK+2B0QVkzFPEEWflYAaL9tDyLiw6AXPhn+hvPSVQeJ4w0NXsdJXFjb+7aVv5oZr/fRR+ISp9pfw+hfVLDW9uo7uEIBXD2fmgtnkSfkvUC96kGlUUGfDB7njVODUt/DD8oHvi4ZioAVUiQN00Xf/yYP36SfOIMES9lpb1qtZ8Bitg+8/rHu5ebSEwzHeGW2nlfNkezg1jNYGXD70CK8y7edxGauEcfAShzfxaKM2SeNnEnlZsQ9lk90vfnyJ8DH8I3NzcZwOFcD/3wvE5mWFXijSu2u7hfi/4GCMc/3ynjVWzG7OEjhw34nD2lYMlWO3Ny4403axxndXJ01lrqjjsXNZ5F5QkizzxVLi+8pST9faKgR+Rl36bgS7N/9Ei57NxNGcvkycfZ/qLfaJ3ZIjP9m3ZCqJcbUOte2yONTb41aJdgqr2vxhBOAYCOB1vRU53n7CqNrfqof+o5tsSwT/uE2hv4of0SMKEq228MDNE/knDuNwmfxI3dSgWlcXg4VJjD3vKZxB3mcM/mNZ6fL46wC7VKq/TV0kWA0EqmnH0Os1tgThnRkqfEnsHtdkteLPzF7eLZzS783C7c6eCp0HY7Z9z4c/DjQg47wE3oAXTw74dhw28WDGGO7TH08EvYFCDFqtHK/KFzoRigiLtJLlzotZlmIa9CWMMQD3lkqZ+ZNyoGN0ze4tP8GFNTocDHS3kDxYGPvxoa/iKP5CfNc5QvysJWlefN7f2L7ijKUFkJGPGPdAJIYCb4o05Q5Is6uvHGF8o111xjM/PHHntMy9Un119/rYGmhx7aL1dccYW9dn/vvZ+2lSPCAqIAUJhZjULwER95wg2zv/brn/2IPKKCAEO8XRaf/YAQluTzy5HnndU8BYAKgnwFSAEw4EeToFsaqNA/Z5vaBjbrVaO6kQ3Liz2TLxh7htF6IDcn3jj7E1uWhKWsCFH6IzJcQ9oBfNqBMEZJPPhX1u750cxZcfFjEavSOPgjLsATZatTUNHdvTb5blyt2nk/pQ9Sd4B16po7XPhwJgCDG3dNuGkfTL/BpPnV+MgD/Q4QRZrknUw0NWk7KSDSGrDnpTowwqy/9ux2GGknhDeghzbObnVBIbwIw7YrW7RspwLaKVv49f7gYSAPTnuEmz+H7vZe54wZtrTY8iI/rOzwFiRxc34NoEGfZtWHt7vwt23bNmnQeuW19iefPGBvd01O+Mc8yQ/5u+mW23VS0C2zc5+Vxx4dkDOnKuXqaxblP71xQfvroujQl/HRMnn5t5dkYlxkdLhcHtlfLieOMb6ISGtS49Lqd9Ch9U1ZqK82HYvdPd02JnmmwIz56HuUw58BAMvBAuZQYff89m4mjojT/SwHGZFW5AE/4b7cn+cvVNY9a58N/+VUNnzoobJlibZBrdIq/WtpBRCCmSRGo+xzal7JhC5uH8zKzeju/Fwd8mxk3ZzxR5wwOAhGicLe/Tjjw92Ejz4HEHCwg4DAjwsht3N3np1xugq78BN2xB/xZeP2ND1t/GbzhBBCKFmc+E3cqQtqA6HMY4Tz+BA0lDXqy+sAAeeAh9Up8oACCHlecWeW6/bE53qUIZs34gVAwfxnZ6fNDBjhfAbgBsEFg3G/nj/cdu7caYptAlZ79u9/2EAOQIjtMr7RhGCBSZEfzlOQp/iwYRBCmnyyzB+rA1DkLxRxsVWBikPWMDtn3Bdnel53rDwBgDgDlLRZUrd0Nd9O0vqwdoCBarhE0OBBndQvfU3tkFbmy7REV8aM2QIi1JwZR30TB30igBXtVywkwDlJlSwsxcez/vkT7U32SnZYmu288nLicvfKCi7hbFEQ6V+Yd3AceXeAEf2AeuIZoo3xgtvk5IQdMB4fG5G8ghD8uV8tR5INzpgQNsYCQKu1tUOFtn+RPkuUhf4C8KDv0KYBfIiMvIXQpg4YF2y/8tkI3sCifkLQex04xUFq4n9umrg5UeeUl7pg+xfwwwRiamrCgA99kS1dVoLwByACXPOF8s2bNlsY+hjfZjv27LMyPDgkC9r+lRzc0YQBj/Rf3vh67eteL6Mj4zIzd7fc+W1Tsm17ufzBW8rl8isXZWSEPkDrigwNcuC5XC70KtDLcx8Q/UQV7aE62aeOW1pbpGetgtmuNXY/Du0QZbN21TpklYb6S8GL6tQnKzpq9pWfOCvj/lx3xcQra2/hM35wN3Bs/lOAYSrJQzyTp6w51MrnrH3Wf1a/mDnr52JqpRvPq7RKXwv6MkDIKWU86Ax1/Lkd2sXc7cm0MEfczw0byu1SoU3W3N7Bhdu7Hxf4DiBwC+VgwO3w4+b0OcLyHADGzZEez6k568erKs2L+3Mh+9w4XIWdU9YME08PGEfeItzK1R4viz87MEJH+QpV+GcrL8rsdmn5UZGeE58XKZpgQhEPwASAAyhi+yuYM/FAPLOqdOWVV8ott9xsqzaf+cz9JkxgrsRJPPEKPkAowBWEICRNZrzxRhAU+Yu0YmsEM3kjDG7O8F3AryRee2eFIc4BWXyZ+iY8f8pGE6CC8Pc2tT+vHrVXhbDAD0JCLbxdNSxuxog5EKshtW7Z+qLXaxSiKXo6Hi3VYasrtB/hWI4y9yQt4qDdysoXpKqaM1W1Wv+tUpXjnA6HRmslV6F1pObyStL19iQO6pT2CMGImXrDPg7lB+Efok68TwDW83bWbWjYXzWP19CdHMCQZ86+sVrU3r5G3ausbAAfX/GJS0IBOtSNAyPaiLC+KjVj4Jn2JN2oP/w6uYFnVJJVJfylz25mbLBqxEWlTQp8+HZdgwF7troAV1z5ACAiH34Af9jqg8PQfNaFfJw+dUqOHT0qA/39ClT9PBsJWBtrWnwuh62yb3vlt0lPd4+MqPnOl94p7/zrd8hjjx6XbTvm5cUvK0pfb7mmL3L2dLk8wyHnScC6glJtK9se13zGIXjATldPt61Itej4YtWXxCxN6szqBAEP2KH/OUgwAKPt4qDG+38oa3/zh1l1O8fjYMmBTRKf+qFtMZu7xes6fojH28QBRuihVtqjZ81Q+IWez39WkX72GcrGB10sLJT1s0qr9G+l5zks7RTME8qaGdQ8Z62e654YTRrAgNHd7G4Rh6sQNKnCXwhHF5D4yQIPD+OMHaHv4QLoOHjIgoBUkQF00vAwUOQx9QOleUvz7HnzfISdP6dm/Lg/iyUTxp/dr4f39FxPVQgsBzoBdgLwMPMPN18FwG5pFep5QFHkwctHmjAbn3kjGBFYbFXgFwHnh1r9VuxYgSA8zBmQw1s8bGsEY4JxIfyOqpDBzDI/ggozRH7JJ88AoVgtypYXd4AV8UCE8S29eXsO5g+RLuXnILQBxRKH3BW0UUYrZ1rnCAnKusRDVcfJ68Pbyc/MqB9VeIznoCinfRxS61LZ9FI68T0xDb2UP6tnS0frmjLqM6sMi2XzUlNbKQ11jdLYxHmpVhWEdepPQUxNQVo656R7fV56NsxLz8aSmkvyyY/k5aFPNquAZLvRBQRtArGCYQf7J8asfqjXEDRRfojnqBM3I/gXVdCPyLmzp+1tOhOK5F/9cOC2IucrTQjR3bv32nf1qJOoMwroINhXnZYDH08nrcOs2esFd6ukhOwx8RdubPXx6jhn2PjKPG9gntX8ckko53v43lg3gGVkxLamWfnhnM9eBey1CrafPfKsPPn4E3bubVbzRyIADYh8btiwQUHPK6WWs0wNjbJ121b70OnD+/fLp++91+rzF3/5l2Tbtr3yvvf9sVRWfVYefaRcTp3wOs7Zqo/n1caxVrm/cNAl69avkw4dK0wsIOqN/mH+tX9Rd/asKszPBT1sWyrYUbCKO20U48D9B8DxPh72cX7I3bELEJSalyvq3M3ebqk5nqGsfdhBK/2iQyvtQgVl41jpvtK8Sqv0taavGAjpE3zxOWQMfslhuR8XunRe9+d8Ew/uiaQ9vAt+/GYFtdstfw67MKMc8KQqdU/jTtPyeJw8Xvw4Mch4xowb+ko3z3vEFX49n9jHs7uFv7AzV7P3eDGTfw/v8TiQcTs3u3IQ4eAGoR/PCB8DA4kZlfrnkkAHQjxHnNn6zZIzJD8Pwb1CExOAIs4UcWap1kARCpDk8aRnOlCY2coCCPGMIMgCIcIAcNBZecINfxEXihUghCl2UWeUiXC449+EteoAoEKRQ7UaVv1TL1oqazYLW4ag17bTf5uh659/oDFpB/yqHdkzd41T/11PhIKFV888U28FzYvnS5+1nWzrje0wuohGBOBxAO7xAJS4sJFjNtyN097RaR+bLStxDmRROtfNyo4rZmXbFUXZvL0k7WvYTivJUP+C9J1fkN6zi/LsUwvy+H7NxkKrNGu9UX6EGzr5qKmtkPx8r/T3FqSuljeMvF6j/sKMHs+hU6a+Pj6Bctb6kQtorRNVhKHtWC2ay+dl7dr1sm37Tju8ywWGfhifbdZZ1X07MlYWQlHLrnuakD0ukT+EAM8KYtoT8xVX7JV169bbGbyjR59VoDMgW7ZstY9r0i+eeeZp4QO0bL1ypg1gdPjQIXn0i1+UC70XLF+ARQAeB+c9PyLdPT1y58teaoek6T+cbeOzF7+goOfBz31O7v7E3V6HClCrqufl2ut5M7NcnnmqTMsLoLCuYWFpj/aOdlmvoKpnbY+tAJEO/QFa6k9qR5lM6TOrPZTd25N7x3w7K55Z6SHvBoZiZcj0FOSwAhT1djGQY36WngMULVfky/OGAmRFe6T68ykrn+or/YX9SnP2OWiln+ivWT+rtEpfD/qSQAgGZr/P8eFCPsiZbWrBI3ZZ+7BDkDm5uwMRlIMVd3c9nsONsy9hnwU/7p71F+E8TexdR0Xa6FCaP8w+6HB3PUsxIInH/WA2G34Se6ewT/Xw4zNCnuNuJs9zWoYom+tZIOSCHvsAP88FQ74qtBwYAZoKqgJAJYAhyUfoWYKpwizJG9smvDbMyg/psQrBDBkgw7YXTBYKhsr2DEKJPPsnPPwzHCjSQnCh2BYjDsJjT9yEAQgh0CJfobyMvipE3jgIbXWgQC3KE3UdoIZS+UwdUjd+OdeldU/ZcDMhon82G9b848/zSxjPt735pfWIG3a0Ac+AHPISdmzJqZV5s9vJyxaksalRAWGPNDV0qn1OmlpnZfOuabnqhrzsunJBqmoW5fzpkjz7dLkcP5iTsycqZWhAwegsq0d+hQMrXblceQJC/eC8b0lpnUultPaMyLkzk5Kfrl+qU8jqQDOEnhVS2EHYsXrDG1CDA33qJuIf7/SwoayetH6gltY2Fcg11hZLdUi9qXM2DBQ6jhgZV3buKRHaKPLqz/hJ2k3zRx/gUk+uagCoPPvsEQNevEDwwhfeZPXw2GOPGnhh3LS2tsvtt99hb3PeffcnVB+VnAIG6i/KzpbeT//3n7Gtrz/9n/9TXvXqV8nlV1xh54muve46eftfvt3e/ty4cZM8sn+/rTABNqmu+gbNl3axuTkOvmucWh5ebWfFZ936DdLa1qptxNahj1/K63VB//C6ju0uP1yvQEfLzioPdRDKwU+YAT8KjnhWABMAeEkl22Fejx53dlUIP9m6zir8hxuUfSbf4c/L8FwFhTuEHnFBWX9Q1gytdPtS7qu0Sl9PynxrLKWLWC1R1m25PzeHFW7h7ro/o2CeEMwihJ3rqRk/4RaMJewAB9gjeNzd/XjY5WlBbjaTPQclzjrg7Dcxo+OQ1d0PboTBvFKH0vRMS2hlPpabQ5FvN3tZHfx4WVMg5EAB3VWYA/z4ChAgwwHQcvssYEpB1XNXh8iHE8zJyw2Dww8gZXh4xLauiBdQxPYXb4EhmPHLShJbEKTFIVUOpLow8XjJH0KOsHHoN8qFG6tBmKNuIpzVi+a7qMAnexiaczp2+Nzanpm1ttNS+3m45aTl0l/znZRPS6h5dCZu22IZohwAnrLFBBCRN00LAEUk1LHmUsvP24DUAasHOVvtqqlu1LhrpbFlTq58wbTc8vKibNiyYMDnsQcr5JnHqg34jI/49l9xni3AdGWFunFh6G9icYYIQYc9QGBhvkLWbsrLyHivnD1eLg11bdLQ6FcjQNk6jHZEOHLBEYKvY+2o9PVq2lP1Mj0zqe12SuYU+JpwToQa4JDwJrQBFlr+ujptt8rqpTrUX4sfs6ftZheULnRJ11cjUCFgEbbh34Ey/ZI637p1m21vHTjwZHL4vmDXONx66+32aRgO6Pv2W8lWh26+5RY58MTj8sBnHrBveXFIet++fbJz5w77kPDJEyfkxpteKN1d3XYGjjgB8qzoUdaHHnxIjh875nWvf+Va5waitez0L64r4EwUb3ZtUKDU1e3bXeqsYagJr2Nb+dE/iPIHwDMQlNRBCnTi2ds4VnxyBob0OefPXmfu7kDH69R0ni1etyMt8uHpuR+v51R53Xt/CP1i5qwfFBTm7HNQ1h5aaY5+GJQ1QyufV2mV/j3ookBoJV3ci9tlnbL+MMdzmJ+rXOirMdEDBLhbPKeCOsKk4SOusHNC90HnZvJgmpEPNreAQbjOADajkftJ7QjvfpYP1DQu17PpOIWd5w9z5NlskzJE/r28XnaAUKx0OFBIwZALiwBEDoYQHigEswOi0B0YFQqE4dXqlYAoBUWerTR/KXldUF4YMcICMMRHXVlRwB7Bzwwe4cQHZtkuASABhjisGm1IOuQJ3cCCCnjM5AmAtHI1CEInjXyeLRjeNvI8syVBXeFGW2oI1S23FoeFVWV25iexwAezZrWwrQvckmf84c61B5z7UaNtgbHCQzshYIiCrSFWANb2rFOh2K3lqLVyEL6mtlryc9qe5b3y7a8dk+tuETl7qiSfu7tSnny4VgYuKKjkHE1+yuqC8mUFkQu+VPF1c+IPN1Y2FkuV0txelDtfMywHvjglD38aP60KUvyTFFlK49Z6WQAELcr1LxqTO797RoXlvHzgb8rlyQfbtT+Uy4ULp+2QMX4RxFYbNk4oOysM1LHmQcGQxmwgwQCD+oz6QwB73rMCPhXiaf6ifVG+6kcdxgWefONuYKDf+jjA6IUvfKE8++yz8tRTT5pf2njXrt2y7+p99hkYbnmGfvC1r5WC9iPeTuOw9Plz5+XHf/InrE+Oj40bOH/g/vvtgPXQ4JCMT4xrHnPWthB5YdUHQEKfXr9xg6xdv862JTXz5g5FOaJu+cPdn7XMGl+AEcpPXVi94KZ1AuBk28vqKAFAtvqDfeLHrzVwYGqAh7rFjLs+e1rET716WqbIh4VRe/2ztiOPSf6g8BtxXExfqaDQoaz9Sno++6Av575Kq/TvQV8REAp6Pq/L7RFeiSljj3lJMCVm9DDHc5gROCp+lsxpmPDndjxrMYiVqPXZNKUwZAdsOvBcd3PMSCHs07EJI8Buuf+gNC77tfy4XVoHEPZhl+bZzWnZ3D6tB54R9g6CvB4ACw58sAMIYHZQk66o8OzKQdByBSDCT6wQue5xOugK5XmN8qWUltuZJdsVAwMqTMbHbVUI0IOZ1SO2aThUnQVCEGCHfDCjRlEe8mCrIpp3T9v9opPk3NyMne+wrTBAitaH+0gEvepJkKXwJgg0cMTBj+XfnjPlUGGBH1acLIokHvLMSgB1E9tt1FlZeaUCoPX28UuED/7IA3FAlJeLL8sq56Sy5owM9C6oqrDVrpnZSStjNv1QxIFy0OBm4oo377CnvhCcxaKmqSDmJa8eVQE/Kff8U4UUZ1ukucXPB0U/gQgbq0ulBS1HblT2XDcoO64Q2b6nRtZvqpRPf0zk4+9tlqmxSrnQp2BoaMDiifMoTosmrKkPLlxkjPhbc1qWJP9RDt/KcYUwR3CHm5P3r9CpQ/LLNQ1svR48eFDBtt8jxffxeFORW81PnDhhYbDn7NC2bdvl3k9+So4fPSqz2n9uuvlm+a5XfZcdmua1eNr01ttvk/s+fZ8+H7Q6oH3RARZBvB1HOfhSfA/bXevW2Zkf6g0ij5r9pTKgp+UBaKjZwAj15W3nKurBDzcbsKFOzD79jITnJzkIDfDRvIUK0OPxhp3Hn83PSrvsMwriOfSsW9Ycz1DWLp6DsuYvR1+N31VapX9P+qqA0MXo4sGDwaXu6FmFHxgZRtfdHrM/o6d2WfcwezoRP78MVn92s9ujMwgxB+jh2cclAz61M5uM/lw705Qu9pym7Xnzp5X5pFyAPAgzZeI53KIOvKwIhwBDKTAKIYeeVYAL9BQIAXwAHQ6AAoC42QFRrCZ5HAGwkm0ny3aa/5UU9YJ/zmqwLRb5Ii1WfDgwHUAoKFZ+YPoIeeKPvBE+mx5mv/PIvw5PfskbZOmr12gr/JpK3LxtnQBEVvXqyow68k572daHAsLY1rA3wRZ8VUBjtTMd3AdEGdas6Zbu7nUWkvxCxAUIpDwQeUBY8UYTK3Ec8OW8Sbhl9ch7VriFot7iDTBUgCDCskpVKJTLdbdNSWPHgNz7YZGpce4ZYqXGV94g/BOWMADU8fEJqVOQVl9XL5e/YFSuvLEg23ZXyZbtlXL/3UX5579rlcmRnFzoPyujI0NWH3YWRfNDlu01fuxUIPN9MnC9gfukHGl5COP5NuGuKsqVJfJFeAB5T0+38Fr8yZMnDDRCAGkOQB87dlzOnDlldoyDDRs2ylUKjnir69SJk9Zm9Ldf+bVftf7MuSJWglglGkwuU7S0NW+QrSZqe1K/a7q77JAzul3pgBcta5TFVnsSIOxlWg4gXLl9tBXAGaAV9zJ5PSjoyXl9xJZXtI/VkercCwRQIs4IF+Y0rcgLZs/bSrdQEHZQ1j7rb2UY1Er/YZeli9mt0ip9s9G/GQilBDNLjBmK6LP6xZQL/ZVm1x0QOVAI94hLi6CDEXezUnI7VAjBlQP5Sz27VWrvuv1exIwe6WXJ7Tx/njE3o7s53ALshTnKntVRCDWUPwcgWg6G0i2vLBDyFSJATwAgB0YOhNLnWEXy8FkwFHmwbC6VxzSrD+oBd7YdBga4k8a/cwawQXCzNYawCaJcpBHnO3CDEROG/IQAj3phK8y39BwI0ReoK9INBk6Goo+QKRMO/NE0+kNcPJsAI1byrX/4s1fatawag7oARrVui15uhA9nSMhXU2OrrFu/0cpEfKHIt+fVQQfgJUv1CoYALXyxn7tpwu9S3hMzKoQd9qwUcIaKOHkmXewI7+2BnzKpbhyW/t4ZKRUbzQ+EH+IiLGa2ujgQTF5N4Krivp2G+mbZe8O47Lt5VrbsyMnm7Tm56/0l+fh7m2RirKRA4rgBEt4ai3Mo5IVsI3xrquoMXNoZqqQs7u4qK8TD7HFYky2VhfrXJ1v5oc9xPxV5pX3YEmN1hos7AZOEp635/teOHTvlEx/7uJw6ecraD9DN9hWfaJmanvLVFgUW5MXB7YJtR7HtxlZXV0+Xtqt/yZ28ZPOnraJ5zraJP6/UHdCk/rJlJW0DQ7YixMoPbg508EM7ACjxE3Gk4VUnP2aO/uHpen68jsMtnrPKSpG4QRezfz4FZc1BK59XaZW+2elrCISW08pos8+YQ6XPLsScwTtzXO6G3fIwWT0duKYlzwxie7JnGAjPqd+wTwIp+XPykIQLypqzhH3kYyWtzKeTlyXVvdwQ/lA8e1240I/nFAylQCgFQ6EHqPFPLiwHRAGCUj3MsYKUPW9EfLEKlbaDtxX5z1KsCrHqQFjidIHLKkWLMd4oH/GRLv6YgSOw4tn9ECOrRLOmyBPlBVBos/j5h6Q9EHAEIAh2uOGHeNSXCROelw6xqm7h9Y+yUMYoideh38TMjJ5X5RFIa9dukLa2DhNExJslnqOuMFNmwFCUF+J+mqnJKfswLVuGXocpmEMRLswIQlY34gA6dUScmK0ttBqqarTflQ/J8MC8VJb7BzlpI8gFabkBB85rATojrXBDb2nmVfsmue72Ubni+rxcfpWmo5j1//xZlTz9cLMCqCG50HfOwiK80cm3jiR7866WFaFFtgYVyGidZcnqWv0HETb0qBevA2s+06+++mrrB3z6AjfU7t277Y6ggwefsZuxARLUNatEbIv90wc/aCtCbDmRgiWjbQexLUZbN7U02avyvNbOZYb0N8h6Af0hU+8ONLBLAAkAJXHHLl2t8fYKMBQgh7CEw0w6btZwSVwp+Ik4cPd4MEc+PL1Qnp9oQ1SY0UNB2EFuF3W73E/2+WIq/ARlzau0Sv/R6OsGhFbSymSCyT3XjJAPOxcWz/WHbjb8JMQAdj0I5hHPmH0wx3PKLILCPawyTppeah/kz2GZ5jG1c0qyr7S8LE4OhlJ7Bxk8h7BMdUBQvC3ngAihHWDIV3GWKwdDDnIQ1tlVIAdBYXZ7ByPhhzgIF4CLrSFP1w+0k2dX1A9uCPnBwSETvKSHX16f580yBECUh/g8X0Vj+ggM8mtCXv3wl59TEMRqkL1FRb9g1YB2MDHsqzqaPG7edIlQUCO01LaqIXjCTFh7TV7r0u4EUmvyb+eONG0DUuoLUNjYyOvRG23VysvrRNzZ5yhXlBl3QAwqBBdlBCieP3/O6hs/lBfCbAJS6wIz24Ws7mAGAKFw87oTqWtQwLY4KMN9fJC3SXJVXrcRD+0AmEAPinyhIk+8edbc1ClrN1TJ9S8ekm27S3LV9XVy6MkFee9fNsvA+XI5d/6EzExPmaDWQHYDMkKc9qB+Fkvl9iaZZsDqMuo/rR0nTZbfxOzjCd3tfAULcEOeAW/Y0d+vvnqfdHZ2yFNPPaVuU1Y++g6v0G/cuEn+8X3/IKcUYGJPGakH6m5NV5cBn7aO5NtdSlHuUKQfoMP1ACVuZ20COFmyC3e2sVjtcXtAUKz4eFy+6oZbxIedxxFphl/yobqas6s/KG8rB0Hx/KVUlvAPhf3F9JXm7HNQ1vz/t3fmP5pmV30/1VVdS9fW1fs67p7x7PsYG7ABG2LHGGHBGAuzmgARyk+JouQPyK8REZGQEkUihCgLCsFJkFAgDjgoIbZZYgze7Vl6eu+qrq7q7tr3nM8977fufZ96q6dnumeml/u179xzz93v806d75x7n/tUVNyLeNuIkNDsTuky3ioTt+dJVyL+feVfZsX5X2oFpcsYlHKJ7fQ3izzejFInOeL4w690GeIPfLt3SEEkRdtl2TNUbpUF6ZCHCMKDHHFJishbbMVRJ9pQDBEK4lWOATA22hofn9h8BZ46HJjmzRsMA2A+1A/StZJ0kAT01KEdCNji4pytLC+mw7hsaYjosE5eONVL6+WqIC/AnzP22v/hK0cqDIjr9CzJw3AzBvIZf5qXry8GJ+bENsuR9EkGjftmoLlpTUSG0DMOZLaoCNIBZK0lZVgz8ggYdXQaF/OfW5iwxXlLW1ts9VCfcbJ+EKByCw5ILn/PYZy7E+kaHtprz3z3nD31vhl7+vk+Gx7ttn/zz3faV/9iMB2anrxyyVeKRxCGG+8G4xkdHfP5WhAhR9kn42R9QxOyD8Dn5JI/g00C0BoHei5C5LfH21z6DyHOAnEfFZ9t4SOyMc+1dMP0yZMP2v/6oz+2ixcuJMJz8NDBdICds1k8SxDrGISEmDUQOQl9zgs9hEUeushH1jjl+WnX5Tqqv1nXQzq032o/xuNrwFq6Lnknky4C49su7hQEyaW+zAc3KtOMQSlXVNyreNuJUIlOXUtH3EnmD+qm2AD/0pLHv7vIzX+hm/9SN9NCqDvnvRHkMXdGM78532YawyNZxlZ6gshQkImIFURo5IWR16ckPyE3vURBkrZumWUyFJ4ixsLW0opdvXotbcnQLmXwpuAR0tkZjZ92iQkYDJ4HHhnam5/lExuQoNY8PeiZsJUB0ty9bjISSefPOOVEGT3HeNvLDaIbIaAvuDNerVeq63X47hT/ZX/06PF0caB+I9v/VrJnKI3DYFy0G6STfjCO2taiDKSP7UMOlqueAtB2CuOCAKlujDm8PqwtQFa7tDnOt7P8+aADKg9KndoCiXgN77FjJ7rtuz502R57tivdg/SHv9Nrp791wNfL7Oy5U06ILqc16u3rTd4LiAofgfUZpN9D9OWpNJ7wYKRXxJ0YMKedvR48Zj1KEkE5xsZwuIdJvw15QriigOsDmDM6nk+skbeR+qD92KbSWkS7rTH4c9fvq+xTMmOBkIVXR0Qm8uiHss0xRzrkJimiX+6kos08lhgbd1xxASKyyE8acyNdhlIHShmwJvzoSp3QLAu2S29Xv6LiXsc7SoRKNIdBOv6wZkPTjJuIf2n5F58UZXL6TvuXvPMcmHNLKuZahqwL7wAGTQGdzvNEyN6hkHVmSAGiU3qFRIpCDnIU54dyECmivYjpKxOjNf+v9oV04R3bY+gx5HiEdGCa8cvYMe6oFweTeSKzc3xwdd5W04HlOJuk55ieqgu6QDHezPE8/19aFzpoIT1dLxvGMrwDcRt0kIAgQRApSsZnRbgo8OTJh9IhZeaZxsZar/HZi5V0LoYPovb3BxnwJjyP+3Z22J59K3b0oVknDNP2jb/yuWyMWP9AeHIYM4RDRhGZtWMNGEuae+v3qDUB6AmAcoByyPHMQ6evqpdl6Cd5HgqDnPVBulJfvgasT/9Av5OWVZ9Lb9pu2z262/p8/N5oandhccHOnn7NLlw83yKmGza6e8yfbzxXngV9JJIAmWhdBpj69rDZtxOTkH0tPA7SSmDcQUhEYtBDZDSHSEee4hzoO+fFfKM9pfl0BGQk0iWxEbkJLxBpkS2RHvRRNhMflQ0591uueynHvCMdc45AXlrDIi7zQaeYwLORDkgvlL+JMi5xs7qKinsRdwwRKtFpSKWumZ//hUX/xv5lv1NwM3NWWrICBl3bCCIVMqYEkRWRoSBB+SB1bJXlGLIDiQlSJGIkQkRenCNSO8hBjIK4UJfbp3lTiXGw7lxgx3YPKMcFNFb++POa/NzczOZ5HW6N5pnSBvPjGadVcBkdhohHTt7m800yQtTDkHKgKG3pJVLVOhTtRCsZHic3S4vLNjI6ZkeOHrfDhw5tnglijNevzdnswnl7+LnL9sRz6zZztdu+8eUe21gbtJOP7LQDR/ji/YJNXOyy0y/12N4Da3bi0RX78hfX7NtfGbHhwX1uVOOuIQxoGNgwtOqD+QuaB+VjzqGTnhg9gTa42BIipDXcapTDqALSpSHfNOi+RuG5CSJA2+hBPNs4awbJHR8/76Rr2vtb9bU6aoNDo14HwtnqC0Pv/+NJkU4eOddJpi+NL+ka8nY65hB6ZHRBQnKZ9jT1S28Nup2bNzWHjsCcy7IRVC6vF0HtptjTiWRT12PO9zBG0sQabzvx4flJ7hxAGTfzeDaSgeRStx1upgy42XIVFfcC7kgiVOJWh3c3/gvdec4YvpbkQpSJWJ4h6ZEjLTIUcRg0EaJMYiA0kCJ5fUSGOhGgrAvPEHmZFGVP0bVrM+kVZg6+Yhg4ME3AMDBGxtM09FyUeG16yvtZSFtiInfpGTI3ChI7l8EL5Bmbz7d8yujkacBorkDQcN1Qxf/HDdHMHeNF+8x3eGTUDh8+akNDw8mDBcGQBwcDiPFaXFixmZlp6x+ZtBOPzXibK3b65R67fGHQSdFQ+sp5b2+3z81JQNecPfleJycb1+yLn+ux1cW9TrSGW0ZRHokgQ0BkiPGoT5VBR1AZ1g2QxxjRsRXJtQVpzk4I1Lbakcz6l9D60T7tqj/aBGHIw3CzTlNXLjsRumCLS4tpW/L4Aydt7559KR9vGevL/9L/eQYe2oiQh0wwGCc6Jw7oU5kYu+oGOcnkJrWX2oh6lFWb0R5ptU0/LaLiciY8eX2JWRvyo51Yq7Ke2olxqL/2WOOKMcf4tX7InQLoJCsNmrLSPKPtyt0O3O72KiruZNzxRKjEzQ71XvuXuDnvMo3cHrRVRpnwFsXh5oiDCAUZggxgXCEyQWiCzAQREhmSR4h0bJXldORF2Vyf9sjn0C6X2tEf33binBBGIvrPnisZ9tnZa+kwLOdrEhEKNQ6b9IYY80nbZJ7mGSfPQ+u/rj0DZVoDkvov9bg7hoaCMK5ACn0NerwubS4txev6Bw8csbE9e9PBZMhK6i21VRrwMJwE3pRKW2yGZykIIOUFH5nrIC9rPk7KtcgLRp8BFiBN22X76lf5qqO1w+tGf5SlHGuIXmNVHcqUoVxzpYljbeUx4lxMjEl9UobX/y9cOGNz83xSBSPfbQ89+LCv2x7PZ3xBhPg/iDn4vBhTIi4lmaAf1kKEg/won+q0ypMnL1KSpWuViboiS1q/KKe1pEzEkadYOo0rlwuZG6LVltojjnlF35K13p3SzcBaStY6KW7mSxZKeTvcTJmKioqMu4oIVQSaj4y0dDJskZbhUxyESMY0SFCcgym9OrFtlkmOyE8pE+IV+SA98aYZHqLwFEG0KMO3nvSBVnlaAOPLRpgbmpdsaorLGOeTpyFti7WYUDIIzKGVxuAxt+T1af3RD1LkIcluuKjjbeD9oS7F8AxBgijrpVprEN6i3WN77cCBg2lLTFsZMmhNoGcehNSnB60noZxXE9Irxrji1aFNgfZIU4a2hNLbA3gzj35luAkaB3WRy7GUbUnnRVhK6+3bsIGhdRsaWXdit2wTF7ttcX499an7jHiOZ8+cssWlBa+/nm6nfvyJJ21wcNjb5u6lFkmAoPg4mcOW4GPkG1oiNploEAexiLlE+Ty3KBN1moeb0QfpibTaji3IkNVOJjrSle1Gn7mvzXG3Qjyb8vfB89qe+IAy7iTzLJp5nbCdvqKi4tZQidBdjPLRSS5jAsYvvEPE+q/7vFVGLLn06IgM5RBbY/ISBSlabNOJIJEXXqaVtF3DVtfCAudoWoePW8ZZAYMyPz9rM9ev2rLXizNPjLP1x5954LHwejJGALLjiXS5Xxgq0lEHMgTB4RMZKNO8W4QQ47626uvBXUzpMxorNjg0bIcOHnGDzy3QvEnlhnHnVgNHPxAgjKbWFyhf0LqmfplIAc2ZNqiTxuQxBpii8cxijdCrvtqnLp4rDPXMzEzqAx3QeFSHWG0JEMqV5S6f84o9/sKM9fTN2fiFHpud7re5mZ02P+fkrGfASWHcZE2/PMvLl8ft0sWz6bfB2p1410l7wANvdcX4M7FIJMPHlJ6L65TfXi4IC+VDLklI9t6ofOQrHbLKBAGKvNBF28pDJ3JDyH3nOPJbYy4CkMz4CZKBdGVasYKepQKQDigu0UlXUVFx+1GJ0D2C8jFKJhYJQkZdGtkgQpCi8GRgUDMZYrsnzg4hlyQn4vJANWnKiBiJKC0lIqS3y6INfS8syJfGcu3aVLosL3SQFjfo2AEfs488lUlw44Bpgui4efH/hWEJQyU5DAhjolrMNYgQ+2xJR/sOvjDPPTxjuw/agQOH7fs+dt1OPn7N/sdnFu1bfz3krfP9sCAteEV0bqg0jNEvuuhXYyVP6ywdscaLTKA9lSUmqKyCnht5Kg8Z4tmw1tJRplnXUx6j8/kum43uW7Un3zPtpHPWvvqXfTY1PuRt7bLBQW7Dpu+4lLEcB2e9Lpw/a9edrNIeZOrJJ59N9/vEeoRHRSSRwBzLtSqD6mTCEoF66MKbI5myIWfyQwjio3oiO5Gf+yeUJCfSW8fEfNtlnkXWE2tNXk8u00100oHt9BUVFW8tKhG6x1A+TsnEpYGUUZVnKM4PxX06+eyQCJHeLhPByaRIxEav2YeniFh3Ei0nIqRtN8qUnqboj9foF+3q9BUvO2d8AXzNx8jQZRf09pibl+TN8ZyUFwaH2I1XEvAShSFLhGojtmt4O4x+UltOhlgD6lKGOnv3HbSxkaP2XT+waJ/85Xn7yv9btP/yWwN28eySra4tpbLU4fV5iBPAmHIr886dfemOG24uhiSJAGRjmre8aEN9azwyyuiQ9WwAuhLoWUfK0w+kAx1tUVdlegeWfTx4vuIZ8y0+XhnnNuojJ2dtfn7R/ubPBuz61JCXg7jQfxAGjVkygWd19eq0nT9/xsnTUtq6PHL4qD32+FOtM1VxHUAEzhdFWwTkaE8EJAhJJi0QGMaQ62Syk+PcXsxdQWONPOJYe5VtymXQXCNmru06BbBdWnIZg+3kEtvpKyoq3l5UInQPYusjlUegJEQY3EyKghCxbRXECJIQBCh/zV4EBkITcsTyAmVyFEQIPdti5IkIqU4QqOXU38zMNZuenrQlL5/GQEiHi4OApPEz7mQ3MGII+ILCoGHkU6b/n7MptMnZIAxb2h7z8W+40WGetNO14bLX51A2NyPv23Pcjj/UY7/0j2att2/BfvPX+u1rX1q369envW4QHyADypjKtcSgydhyDorvqkGM0BNksGPLL9aa+iJOqpvG6fobGU7WkX5FBGhL/fM85+evOxGasT6+Q7bhOviWE6Eevhjf1WPz13f6+uNtCeMf66tD0nGDtsajceD5O3fujE1OjqdHQN4LL7w3ff8Lbxrz6Ovje3G9HtpJi0hRJjZBbiIOAtQso/q0RbloK/LjIDf5JcFBz3jj+Wjs5KMTOUKn0Ew3A+gkKw1uRi6xnb6iouKdRSVC9zCaj1Zp4jIEAQpCRMArhI7tJAxv6R1CLolPeIDCGyQSVJ4bwohKRxo95Ip0tMmr9tM2NTVpHJSmb8aQhpr+0fLitIhRGBNIkKdaRi/+a74V0i3HkBfq4vUJ0kFTtIKss0P9A312YP8xGxnZZz/287P2kRcX7ff/04p99jPDdu4Mr/HPturmAOhTRljGLcYR3gqIEAeMyzzWU+tMTH28KXh1kEWCmkCndpApR1pnd0irX4AugtaFelGXoP5jjUNH+SANURdZIB9v0KlTr/iz44LMFXvg+Al77vkXfN1G0zggfyJ1QVwIsUbSlSGICXLky/OT8xUHIVI7US9IUBAcEaH2wBzk4VH6RgF0kpUGNyM3caO8ioqKOweVCN3jaD7eMo2MQcxGESOZCRFGNocgQhAg0sTZIxRnhYiD+AQ5WlgIOUhTyFEmdAqQoCtXJlIeW2N8t0rjDFvSOj+TNA4XUtozOZBLHPfQxCvtQQ5imwki5IVdpryLHq84EbCudduzZ6+N7X6XPfz4uv3yP56zru5F+9f/bMD+5s9X7eq1Ka8TB61Tly2jlvryUBpYZIwygBjIIwRUD8LHmIkhIpAgyhCkL6H5ldBzoi/yaAdoHGX519MRNGZkiAzzoH3aJQb0yWWNp159yeYXZn28A/Z93/dBO3LkWNoGCxLU50SFbULWARITnh4Rmya5kU4ksPQEleRIZYkZ29ag5xDr35xf5LU/N8mKSz3oVKZEMy1sp6+oqLjzUYnQfYLmY1aaGDG2ysLQymNAQBYZwlgrhsAQi+AgQ3A4ExQeIEjOYosMBUEiX0SpJFFXrkymN5IWeB2crTnvg3NBm+MLwUO8NZa4CYZnw42dxxihtM3j6vQaNwVcl0iQa+NV/GgjiN6a9fV3Owk6bHvGDtmP/8K8ffSTi/bZ/7Zs//23R+38mWu20PIG0Xa0H0Y1DHAYXhlo9MiQCYgCxhygB6wj61PGfMIjygdhYi30TAB1y3RaBw9p/i30dO+wZSenrCfPD+jr5dEzY484/bM1HoFx0CZjh3AA6iKrLPnTU1N25vSrNjN73d7/ge+3J598evMqBObAlhikiHoRggihj3S0TxAhUqCNnBflYn1jXeXVkTco5EyMoszWAJpp0CnNHJt60EyXuFFeRUXF3YVKhO4jNB81aekUh3GELAQhag8iRAQRofAMYYy1FRZkJ2IRIWLOC+UyIdPG5OSEXbx4wYnQXHqVHQKDZwdToyFztkejh/xwD00yXihIu8GEMkF0IAiQH8aqSswvfcXe57W+sWLDIyO2f88JO/JAn/3CP7huDz2xbP/hX+y0L/7RgJOyKS/Lh0tlgKMvGeHUrwdkiAxfb4cQoKMf1lAkg3UjhuggMyZi7ivSK/DUpYxIElAfgDwCID/IQpddunTJLk9eiW+giQh5HchQIhW03ReHmJPnxuWdXjfGSbvMCcKSCR1tl/3yev65s6/Z5JUJe/TRx+2DH/yh5PGifRGh8AYRgugQh7cn4iBJQXiUh4xOhKYMtF0G6RiXymiMxKWsWHKJG+k65Qk3yquoqLj7UYnQfYbm41a6jAky5jo8TQwBkjEPQgQJ0iHoIETZ6yPyQxx3CQUBIi/eJkNHm9NXp93Ynrbr1695u+F1SsQH+5POBzGmdgLkI/XgaXRuGDVm6kCK9IV5AAECtMFB7I0uDknvtb27T9oz71u1v/MP+aTHkv3mrw7Yd77aZ3PzM2m+MrpN44vx5wwQJAiDTt+si9ZMa6iATueuRDCBCBSQwSeAqJPnoHb7evvi46dnz6ZbuF3lgX5jjRii+hUYNyFueO52UjTgZKbPHnzc83as28SFLltbGvW59KdnSrtzs7P+nJys4tWbn7djR4/bRz/2I3b48BEfayY0IjWSRYyI4626IEEqV5Ib0orRKd0MGj+yIB2hiaauU5nt8EbKVlRU3BuoROg+hR57+fizLoxu8p64AZZRLgNkBfIDcYEMIcsLlL1DXKSYyVAmRGyhzae85ZUVW5ibs9dee9Wmpq+kuqvelo8geXvwDKVxeYgbowvjmM6ItIykBzwqMYOu9JX5co7hCQoS0tu/YXvHDtvI8HH7wR9dsE/9yqK98p0F+/e/PmLnT3X7mOa9TchJeEfCOHalCwYhQHhXgNYmtd/yYOHN0jaXxukjiP5T8HGhaa0tBIH2ZOTVX4w5zjsxZvLZTltysvnKK6/YrBMVdOluJG/Ri29CcpCL7MECQ0OjtntswN7/4Xl75OlVO/HIDjvz6qr9198atHOn+Ir9BZufm+UvQxobhHBkZLd9/OM/bg899FBqExIU54JKAkSIQ9N5qyzOAGXipC2wvBVGYB7NwHh5tqw7KOfQjN8MbqVuRUXFvYX8n1gV9yU6GRiXUlAehklGK//Xu+7Rif/SDw9AXzLqaRvG05LDUMZ5mJwX9+70koeurzeRmdQz5MZj7DnbU4whaFFo0/+w9h6IKd1KRtmW3hObIZEmj30q1tfv4/U+eYV8aHTVdnQ74Vh24rEW5IGxcdZH4+djsUeOHLJ9+/alOdA25ASisrLidVfw8Mza5clLNj4eh75Lg864I812mpOrVpp1IT9IZD4zxeWFBGT6Yn0pj7cmraOPj8Xh7bc0T1pkjml+tNvj44z7jbT2zGP36H47fHTEfuzn1+wDH+myp9/bY5cvdtkf/PYemzjfZ1euXHJy6gTL12WnkxgIMaTmh3/4R+yxxx5N23m7dg3awMBgWp9IcxHjoMdDKS8C2345b3h4MBHIqBt6HRbXGqffggf9nmLO7b+5WMMWCU7rGlD6jYSKiooKoRKh+xRNY6B0aSwIMjwYcRkijBIGvbtbJAhCFN4BGbQ+JzYQimzkMHhBhggqE54EvCL91u3GN90Y7f1h3N0SJ0OfbL1DctwQnbhApNPWUGwP8cmMpPeQvDUeSCSS5W2nszQbzAMS0vLquG7Zycz8PN/Q2nAj3Z+M9fDIsB04sD8RIbwblA0CtGbLS5zpWbajD122k0+/ZKs7xp3U9du+vXvd8A+lNYp5BJBl5Ill2GNOOVAu1jTICzL6IF1OuHwux44dc2IxnPRqW89F9YgzCer3Me2zh58YsE/9yoI9/z2rdvKRHfbqN7vsd/7VsJ1+ed0uXnjN5udmWh63bm80PEKf+MQn7fnnX/D14PbpASc2QW6GhkR6BlvpoS0hiNAuf96E/k3yw5gUtCaEkuwoMLfXCxUVFRW3gro1dp+jfPySiRWUDqIRQd6Q2LbR4em4fJEtsezdiAsVy/NBkI2QFwp50c6ePWNnTp+ymdmZVBeyEWPwPtcgL7E1Jm9RGEkPyN1xUJrx7OiKCxXT0N1IxuWMngg+5ARmyQaHd9qhQydtcNeYPfPds3bsxLp97Uu9dv6UEwcnM339cc5FhljzZyw+NB/Dgj3wyJStbVyz73y12xZm9iTyw6V+WjcCoA1k5sgaYewx+ui1lhzIVn+UZXtNxJP+tT0WhKHb+p1QzM/N2SuvvGqLCwvp3A/tloG6tMF5oL7eYXvhA+v2sZ9csEPH1nz+q/a5319Pb8hNXFyxi5dOp61K9QkxHHSC8+KLn7Rnn31uk5DFhYnaCgsSG3ImXkFs5MVREHkOkqV5KQbEkkEpV1RUVLyVqEToPkfz8StNLDlIQKRLIgThwGiXdwwRSkLEuaE4OxT3CsW5IZ0XirNDlJ2YuGQvvfRtm5yc9Db4QCsXK9K/9+vx2vqqkx43nBhrjGjr0DQhGW8nS9TB4HqN9FFVYmgTBIYD00xnxceHx+fwkeN24MAhN9zcAI2hTrwpyFZrzswztQ/R8roLc6v20FNXbf+xCfvi53bY7NQ+Gx7B+9O6tbq1XjLijOvq1at2/vx5J33zaWzoiMfGuHRxOJWDRLDV1O0EYr3rik1enrZuG3FytdvLR9usK+1SljY4r8QbXWfOnE3zhoCQH4Qjti77evHY9NmHPj5v3//RFdt7gPGt2+/+1g77/GeHbHLiul0aP5PWhL5jHdfSG3Wf+tTP2FNPPe3tZK9f9jRlbw5ePcoECSo9O5nwKaDX8yJWEEq5oqKi4u1C9z9xtOSKim2NkYx8J+SsECINcUrJBBEpAn2EnHJSPkbz2rWrNjc3EyRoDX2u45U8pKIJIklABhUjTrlULP2DepQNEWLT29dv+/cfdhJ0MG3dhLfCs50s0W94tuLwN+WpSF/O5ezg0XX7wMfG7S/+zzW7eHqvjY7u9nGHFwfIwGPw0Z0+fTqRIBE0BcqxRcTnKZDDi7LTx7/DXvjANevdNWlXLjmx6HGSlT6NEetFO4A2eCtuMG1B7UoklHz0rCPncPp6R+yJ57rsU39v3p7/3jXbf2TdLp1btd/41QH7qz8dsksXLtrFS2edZK6lcUCcmPeBgwfsZ3/2F+zxx59MJIftLIhjxLG1RQwRUzq2ONu3uog1HkI5dz0vglDKFRUVFW8nKhG6z3EjA7RdFh/xhGFg/yO0yEqLuBCDJG7GECCEkgQFIBrxJtHO5BFiuycuVNywHa0xxFmfIDlhRNFGnObg5WnH7Sw9uRzbadRJHhU38ngp+ML82J69iQShF+khlqeL8WGwQYzNjfdGnz32wpz19F6xL33ejfrGfhvYxcFpPmoa5Ic6GH08XS+//LJNT0+3xhpeEJEAYvrv3RnenSAPbOl129hBDivP2sWz3seOYdvZG2eEqMf4COoLAjQ4xAHk/rTlRzv9/aN24FC//cQvLtuPfXrFjp9cTwfC//B31+3f/tqInX7Z7Ny5V+zq9GRqI7Xl88ML99RTz9inP/1L6e0wvD9xIBqyk4NIEDIEiJA9REF65EUS+dF4CZq/1kWhoqKi4p3CHUuEwqC2o/7BfPugtSbiUZRLz0V8/s+kjzyelZ6XYvIoA1HI6UDUB6jY/qEch275mvuVKZGh2M4KeBnqbI7DBf8/22QYWtSUt67YfoHQsB1GPv3y2Y6+/v50GSAkBIj0CBhogI48gY+V9uzcYe/94FU7f/a6vfx1Jx99Y27889YPdYinpqbS6+289RV5GPpMABQgExAXZEgD8cZGj/UNLNjufTP22kurtr4ymogG66vnIbKW5ux1uIUbcjI0NOLt7bDv+dCSffrvL9uT79mwweEVJz5r9hv/dNC+8EejNjF+xc6efdW4Hyid3XHyxd1CbGV+5MMftZ/8yZ+2gwcPep9xWDy8PhErTSgPwedzQxAfhUx8JDN+BaC4oqKi4p3GHUOESoN0I9Q/oO8UynUPEqRHgdeE51cSJBDPNDxH6Dsj6gAM/ODgUHoramV1xa5dvepkJg4ORwEv552mN8CI8RAxCIiYx5wlkoeGMbG9RraGzsWQ8ZbTUDLelIuyQYhEMtDJgFN3ecFsz4E1e+K7puxLX1yyqUt7bGh4OHlxYt7xivvExETaDtN5nkBrrAUZQIb0iQBtxk4iFheW7dnvXbAf/NE12390xtdhxuZm12xx0ct0cX8RZ5dii4x6Tt/SlllPd6+95/vX7W+9uGjHTq7a5Pii/cd/2WOf+c3d9torSz6ul+zK5HhaO+oxP854sbX1i7/0d+3FF3/C9u3bnwgPb4TxtlesVX7VndD5YDRrFW2WJKg57zJUVFRU3Cl42w9L32p39Y/o7UfzmShdxiFHvJbO73BYOh+eVsAo602yuGwxtp10A3W8UaZPcnBYOt9ErUPV1OHCwD/5kz9On95IxtR7XOXtMR9DMrYYVLwtIhocaPbx4N3ocpm3xBgDXqH0MVaPF73P3bv32IkTJ5NBZy5NwyxZBnxleYftPbhsH/r4ZXv5myv2V58ftV39+5wc9KY2RZwuXryYzgMxdgG92ikJAvLY2FgiGGy74WFBz4FkDnmvbSzY0NiMHX7XjL3rkQU7dBSCZvbNv+6yL/zPIVuYYctMb27FzdRsR/X3DdjA7jPWPzhvF17bY9emzCbGz9n01Su+bK3vtPl6sVYrK0v2vvd9r/3Mz/y8HT/+QMoLUhMER9cdiPQwZgiUSFvMgzg8cM0AFINSrqioqLiT8JYSIRmaUr6V7uof07cGzWeidBmHHOdwIi0vSrw9FkQoSBFpyA+kiFhEKEhR3DoNERLp4U0ypUWGVp1MXXIS9Kd/+r/tyuRkMsT0SR/pzbFkjD1m2yk5btg6c/LjfUKbKJPImIf0hpln8tV53nI7duxddujQ4aT3Rrf8rkiurXXb4PC6Pf2+KVtevWZf+r/9tjK/10Z3hzcJQIIYx/j4uF24cCHNV3rWgfUJwtB+Vob+du8eS9tM6NhmImZ7iTqMG3R1cSja19qWbWTvlH3Ph6ftzKsr9mefG7Gu9RHr7ePixP7N8dAOW1WXL1/x8Zy2qSuTtr6xluaZ/ucx33IbGhy2n/6pn7Mf+OAH09YXYwryEwQoPD9BgIjlQYo1j/kwBwJpoLRkoZQrKioq7kS8bR6h29FN/aN6+9HpuaALfeQhSlcG8kWEwviLCOEN4i2sIEPl6/VBiuKOodIzBDlCH4QoPtNBWV6v/4s//zP75re+njw+/AboT3cKdfOb8IAeQ89r9LxRRR5DpF/qkRfpZTfkPfbgg+9OZESgPnOK9ik3Y8P7Jmzmaq+tLe+34SFekw/PksrxttXM9Zm0JcbYS1BGRJA1CaKjixS70iWNXDoYJCTIhkiG6tCHsLrSbcfePWGPvzBun/29DZseP2ADibDsbHmWgqgQnz59ys6dOxP9QhZdJxL5Qz/4YfvxFz+R3pqjPF4gnQmiHdrTYWeCxqxxx3knCBGjinUvxwma6YqKioo7GbdEhFSVP3y30MxNo/6Bvf3o9NzQhZ54qy57hWJrrD2U3qHYIiOGFOAVClIUZEihnQyFxwgyFHlcrriatp6+8IXP2/ili9jfhGT4scieDoOMgY4LCBkbOs4JMZ5Uh9+pjw+vELdinzz5kI1ChrwsbcX8bPNuIz5wypth5AH9/tJX22lrYy19+4v2Ys5BCEG5JoyHORKzlcTX3jljNDQYREjeF4BXh3lrDkKai6/Dml21yYkZ6905ks4ZoacOpAWZehcunLVLly60CGB8wuPZZ563n/rpn/M5P+jl4kwTBAjyQ6CN8Cjp7E8QIdpkjARkgsYjGZRyRUVFxd2EN02EZGhUvZTfKtQ/trcXnZ6XdMRlfpnGuyAyhKFXOgy/vEOZGGCcIUNBhHQBo7bKiPM2WYTwFCGHhyhIBO1985vfsL/8yz9PX6pPhpr/uZHmUkP/gYTB9jHiFWJ8eIISKfP6XqD1G9rwtlc8ucNOnHgwHRIG5RzxgAjo4vfNK+w77KEn52zswKRdON1tF06N2MrSLh8LZIazOniqoh21RX+sw/w8N2vP+nwW0rfOhoeGUz/MQ2d9ICHMlQD0mxcRYQ2uXrtKk2kLCx15kBjmefnyuE1MXLQVX0PW8V0nTtonP/lT6TMZ6XV9X4/y3h/IFN4gSBHp7P1pJz8R0oiSLJRyRUVFxd2I27I1dhuauCnUP7q3D1ufGYa7JbWE9lj5pUcoEyJkYoyxCFHIQYhEZAjp7E5r2ywTIpGg8lB16JDJx0sEkeKW5r/+8pftq1/7G1tyXRzaleH2GFLkY1n1vvjNsBWWxsDZG8+iXBC08A4dOnTEjh49lghAGPytxt55nA2PrdhHPnHNHn9+0UZGdtjQCISKr83vsOtTPfbqd8zOnuqy9ZV+L8+2GfkbTjLwAnE79Lx9++vzXsZJTB/3/wyktuWNYf0gIyKS6ruMAeVYO61POnflZPH69au+NnPpHBDero997Eft+RfeY7u8H8gWJIt+6FffAiOdCVBsrYkAsVid+i/lioqKirsdt/2M0HbN8cfzVrqqf3xvL8pn0XwupEMXekSVUR7GmvzIy4QoSFB4iYL4ZDKUPDMekxYJKj1ECiUBKuPwHMUWGn3MzFy3r3zlK/btb33DFhYXggz57yQZ8h1OSBiP98f2Gbo1HyPtMy0IEwLtQL64cfrYsQfswIED6beGnphyMRefb9eq7Tu0bI88tWLPfPe6nXx03UZHOSvkv21vjW25nh62zcycUiXvy4bHBJ+m11+x3/vt6/bvft3HsjRiuwZ70/pBTCAqjJE41ij6L0FZ1m5m5ppdnrhs12euOrlbaZ2HijG++90P29/+yA/bE08+ldrFaxQfSs0fQ40D1pCfWJfSC6Q5R9zq2NEcS0VFRcW9gttKhGhq6x/vN988bTXr1z/It4bmenZKS9eeF3pUGOmkaZUNb1CkycvESERIZEjkKAcIkUIQo9JLBDHSweogRxAh9JAjtphom4+3vvzSd9KB6pnr19NWGeQgvWLv48QDBSnqcWPPGPEU0XcYe/+N+Vh5zZ7tNAgRb5Tt3bs3eVC4IDGdt/F6e8b22NiefcmbA9XZsWPF+nYt2e59C3b85IYdPt5lA0OrToyWPV63gUE8Txu2vOhrttZliwtd9gf/ed1Of3vIy/R533FWB2ICCZE3KJG11vryc2fdID/TU1ec/FxL+SJ8y74+eHyeefY99v73fyC9Co+XB28PB7L37NmTYkgR86GOyI+Ij3RKC/XftYqKivsBb4lHSH9Ay6aTwbnFruof5jePTmufdUFwBPRby4v0lCH0QX5ULzxF3DWUSVEEyEeW2SoLXXiFSIeHKAgQMnEcNMZrI6+QPESxnRbECdDG6ddO2de+/hWbGL/k/UB2wrjTJ6/kJ4PvOtK8Ts+YIRUAQpTG5oEJJTLl5V1IafL41Ac6LhvcNTiUPC0D/QNOoAbSpYapPwvvE+XpW29bQQw3jDfC4q0woFfVRURi3qtpi4tvrxE4SK5+4+03yNJqImyQn6effrb1Ov6udD/Rvn370g3aQX7C8yOvD+OJMcW6NNNAcUVFRcX9gNtOhICa5A/qrTZf/yjfGprrv31axKZdl/5Z6CNPcdaVIZ8bIkB+yreowjMUMp4gkaBMiCADetMsSJEOVeMJCjJEGkKk/KWliBNZ8aFBIF5+6dv26qlXbG52tuUhahEN77+HbSEPlGc8G1wS2fIilfNKsqvQk+T1fNxMm/OD8CTyhxpSgQDxaBELr5OIlQv0Qwx54sv3+uZZ6tHLTl6+bJcunrM5J0HecBqfLizUukF4+CDq0089aydPnvQ2xhL5wYNVen601RYEiLFk4oM+ukw9t5GiioqKivsNt4UI0USnP6Jqers/sDfTdVl3u34qOgFD3RJbaK53pNvL5TIRK51jyWU6iAB6BZEhyiFjyIOkxOvsJSmKg9OhS0TFCZBIUCZDEbRFFh6h0EGORJaifNShb/q6cmXSTp95zS5eOJ8OWqt9H4wTBraIutPWWRqXx/4vRZodxCYkwO8u5tS14XpPJhntZpEQSMsLlBKprIfW/NPZJZd5PX8Xr8B72ZWWl4vfN3UBb7rRz+7RMXv4kcfsuedesEcffSx9guTgwQPJ6wOR4u4fDoRDaEpSo39XmnGJZtmKioqK+w1viUfoRkjGo/FHV0OQvhxS/QP9xrD1cWK8W2JCmQ6BdOiC0JSIvPCyBFRH7ZSxQtQpdUF8Qob84PFpJ0PhFRKZCe9QkBzSQXoy+cE7FPGy16Mc9UJPedpVO8j+S0rtc8B6Ynw8vWY+NT1lc7MzybOEF2enkyK8J0wnyFsQF0L8DLchDJRpidTZhCtT+c06lHIS1WqXPLhSIkwJ3GfUbSMjo3b06HF75OFH7NHHnrAHH3zQjhw5nM77cNg5PD6MNW58ph2RIJDabfWpuBOUp3oVFRUV9yPeMiKkP/Sd0MzTEKRrDqlZdrt271c01ysQupyFQW+Jm3JZZjMzAV1uN8iA0OyPdC6f2yYd5Cd7gqJs9grJIyRyFORlqzcoZDxBmQBFWWTVE4mKO4uifYgWxCgTmzQ6H9Oyt8O22fT0FSdGEx4up/uJ0p1DO7qsx0nJJrnAw+P/YxuMthJac/FcEsnTAyiHd6i1DOn3yptr3T1xX9BObm7eyevsvYnYsN21b+8+O3zkaHqN//DhI3bgwP7k8SE/1fHy3Pissz6EpvdH4fWgMjdbvqKiouJextvuESpB1/UP8ZvHdo+uqS/TWY44klnmcahMs15OigCEMZUsb0hZvyRC5EdAhqCIDOVzQoQgP5kQiQhpO6wkPCqrMmojQqRFghQYi8bIfPUbJG92di55i86dPWOXxi+mN9L0E11eWo5X8bs5DM1BaK+bSFC0AVnizbSdTlz4ZheHqNm64lD1yPCwDbgctznvsuGRURtzosP5HjxAo6MjifgMe7nY7orPbhCa5KdJgDb7b8nbocy/mfIVFRUV9wPeUSJU8WZRkpISTX2Z3lonHn0oy59BiCqf9blsilKdopoDkhHbSqofW2RBMkRCYtsqSBAhCIxiSE3EQXTC05MJjzxBsXUmOXuTYitMBCjiIFsay9ZxB0QwIByQGg5Gb47Z6/Jq/sWL521ubs7JkBOeloeHN78gN8Tpu10DA056uDAx0rzOzjYW/dM25bjRmft9ID3x5lh83oJ8veZeEp80phZ5KUlMKQvlswRlPm1VVFRUVGRUInQXovMjazfuzTKRzrrI7kwIQh+hBEnuviGO/FZGQiREgjIZipDJiEiRvEAhkycChAyhgfxkghMhygQJKskTOkI7yYrzSOjK+YjcgDiYHGQCOchQPm8DREbaAyQln82R94YAkYEgESBBur2ZPMYLqUFXnvWR50ftxXi23/pSDEq5CeZZ1rlR2YqKior7EXcEESr/WFe8Pjo/snZiUpbJcqlrL9MEeZHfXkfpIDqC+lZe9rwEIcnbUcgiLSUJCkITsWTCyorITRCe8P7IyxPpaIO24wB25NMfcvZIxRZdEALGImKgIBJSEhHISRAU0iGLtCiUBIgY0oNcBhEh2oXgEccba7ztpb4Zx/bkp0QnHYhnluOy/nZtVVRUVNzPqB6huxidHl2pa+bndFmmkx5jGTJ5EVLSgUCIMkE4mmVzHcgHZaJcSWIgJRAcERcRokyKFCIvygV50htn0Q6EiP4iD+IT/QX5oV+Roc1JbJIChZIEiQChF+kR2WkGEZ0yrfIiSgTaVD/Mg3Gpr07jKdFMl6AdEPPOUJ1m+xUVFRUV7ahE6C5H58cXJCRJW/KVR4yQjWOkI19bYAIy+dhS4kgH6VA5YkgLEEEKIhRkKC5XzOd2FERmMtkJ8kNe9vhEWdqTrDT9RPvoMgECigXSzCE8L2iy5wei0CQvxEFy0LUTIMkqU8YiOSIgCug0vlJfoplugroKtAVUR30Kav/12qyoqKi4X1GJ0D2ETo+yqVO6XY9RjTj90xPt1XI6yE9A5SImYOCjTBj7kMkjLU9IkJUgOiI/IgcqRz7pIEaRl+ur/ejXe/FYfeXxBIjbiUGks0cGXUl8iEVyVEZpEZ1SLusRaE9xGUrk8WlMgWY5oLLtcw69+hHUl3Sd2quoqKioyKhE6B5E50caZCFJbfkyrPk1eJUlTcCWKivKlPnltlOUL70yCiIvCpTNXh7ygwyVdSMOXW4DMqS+I2g8gnTMqURJEhREXgiQGXQiOdIpkC7JT1mHUMoExiG5EzrpY+wZmmOp79Rmme6UX1FRUVHRGZUI3cPo/GjbSQOIcjK4pS4gr44QIsQkdCIuZdiqE7kRoVF+O/kpyxGrn8jL+WRlXRAOYtBOAiA7EYPmgWQRGpGaktwQQ3wkK19B22vIQG1KLuPtoDE3Ib3mpnY6zbHMr6ioqKh4Y6hE6D5Cp0dd6iQTl3pIimtbMvk5TTGVj9BOVEoPzlZyFEH6IFbSo0s9tNK0kdOBiJW/lSxAWJLoyNtVIjJAsggSb4b19ATJyXkRVLeMQTMWmukbIc/pxtiur4qKioqKN4dKhO4zdH7cQSQySvJREo/mORWRF9BeHiJTenWIglBRJucpNOtHufY86V4PkISSMIRMrDM1mdgokC5Jjrw/aqNZXjqNh7SAeBPDfEMo26+oqKiouH2oRKhiC7lQuoybcqQjzoRHdVSmvXx7IK/0NIVe6SSmuCUkPdtfkALpIAdZbicjEJtWosgryQ6x5O3yygBCTtKmDpRyRUVFRcXdg0qEKhI6/Qyki1jkJetuFOAFHhVeoNAD6UBZp6VxuSUm5DRkI5fL5KNJSEo9gW2vQCY9oc+EB5R5QGkgXVm+ie30FRUVFRV3LioRqtiC5k9C6VKPXIZS51IHL1GZLx3pnK90iZwHAUHeSjZKckKcCU36Z1t+pHOdMq9TukQzDTrpKioqKiruHlQiVHFDNH8eZVoysYKnPG7q2ssGcrmU8hhOUeo6IXhHJisCaenKOLxBSqd/Jj19lB4f0PQIgVIGzXRFRUVFxd2NSoQqbgqdfialTnIZK3jK46QudIHtZKB0JzLyejqlaUP6soxioHKSy7wmbpRXUVFRUXH3oRKhijeNTj8d6TrF2+WBUgYkm5xDhEVkpElKyjRyMx/cTN1mHxpbs05FRUVFxd2PSoQqbgs6/YxKneRmLGytn71IwlbyIqKiNPkkbs7zczMoy1H3ZutVVFRUVNwdqESo4i1Dp58WOhGKZn57OohQk3i0ExPSrUQLncqr3e3ymvqKioqKivsHlQhVvC240c+MPOU3SUlTT/qNEJjbVaaioqKi4t5EJUIV7whe72enfJEeoUlatssr6zXlioqKiooKoRKhijsOb/YnSb3tiE4lQBUVFRUVnVCJUMVdBZGdm/3ZVgJUUVFRUXEjVCJUcVej+fOtxKeioqKioqKioqKioqKioqKioqKioqKioqKioqKioqKioqKioqKioqKioqKioqKioqKioqKioqKioqKioqKioqKioqLivoLZ/wfJAER/7dA8+QAAAABJRU5ErkJggg=="/>
          <p:cNvSpPr>
            <a:spLocks noChangeAspect="1" noChangeArrowheads="1"/>
          </p:cNvSpPr>
          <p:nvPr/>
        </p:nvSpPr>
        <p:spPr bwMode="auto">
          <a:xfrm>
            <a:off x="486833" y="10620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5" name="AutoShape 6" descr="data:image/png;base64,%20iVBORw0KGgoAAAANSUhEUgAAAkIAAAJ7CAYAAAF41c7zAAAAAXNSR0IArs4c6QAAAARnQU1BAACxjwv8YQUAAAAJcEhZcwAADsMAAA7DAcdvqGQAAP+lSURBVHhe7F0FgFXl1l3T3cUk3d3drYIotqI++/lbzy4QQRHEQDFRQEHpUBrp7u4YYgaGYWaY7rr/XvvcA6MCkkN4F5w5554++1vfji/tLALYcF78K4XET541azZWrVqJpKQknDp1Co6OjujTpw969uxpPesM/nVCeu+999C/vx/s7PLx4IPb8MhbRXD3dEXZUCe4pvVCp87vIDS0DMqUKYOffvpJr/lXCWnB0mcx7udsBJdxxsH9p5CVlSl77TBv3jzjBMHG2Ddh7x6Hp7ruRpMmTfDNN9/A3nrspseJ3Bdx7HgUYmOPYcWynTh+/Di+/fa7PwmIaBQ5GA0CxmDlyhFwcLAzdpJJNzuO5D1lmTbtN90eM2aMpXHjxpZNmzbp73MhOe8dy5aEh3X7phdSx44dLQsXLLL+ujC8+25fy129H7D+slhu8uz2C2rVqoWOnTpYf18YypQpi8lTfrX+EliFddPh7Q/6WI4VPWn9deH4/bdFluzsbOsvAzctkwpSwxFuP8L668Lw7rvvYeKkUXBzc7PuscIqrJsKo0b+at26cOTm5lm+/mqU9defcdMJ6Zdfplq3LhzFxcWWmTOXW5KTk617/oybKru9/XZ/HDt20PrrwvH2W/0wferP8PPzs+75M24aIS1btgJ5udl4443XrXsuDJmZmahTtzFGjv7RuufvuGmElJlRhE8/+9j668IxYfx0dO7cwvrr7LgphLRs2Wbcels7668/Q1SKdcuA+Zvrl156VbLnYWRkZOi+c+GGF9KgQUNFlzjrR/9VIISdnTX+ssL8fejQYbi7eeK/zz6N1NRU3Xcu3LClAKtXr8Zvv83E4cPRmDx5knXvhWPsmMnofkt7FVClSpWse8+OG1JI27Ztw/vvD0TdOvXxXv93jJ0XgWf++zyyMtOEeUXw9vbR4pDzgkK60bBo0SLLzBmLrb8uHj/9NNG6dWG4IXWSo6MfbuvR3vrr4jBr1mLUrFnB+uvCcMMJ6evh38PZOd/66+Lw7jv98fPP36NRo0bWPReGG0pI/d4biEVLFqBZs6bWPReO3NxcBAaFiJKfaN1zEbBmu+sesbGxlj4PGSWFl4JlSzdZsrKyrL8uDjeMkL4Y9p116+IxcMBHlm7dbrH+unjcENlt8eINeOHFp62/zo2HHnpI680aN25s3QPxo47AwcERc+fOtu65BFiFdd1i0qRZlvT0DOuvs+Pee++1PPDAA5Zy5Srp74CAAEvVqlV1e/26Pbq+HFzXzuTAAYORmpaMTz89d+B6++23o7CwEI17zIW9RBzpaUBhgQVjPvXDKy+/jky7qejxwCZk5QEb1gAOTkBoiAW3NP8VgZ4PWO9yfly3QhI9glWrlmHe/D/Xiy3dbYc/fnkbBQX5yM7O1qW4uAhPDhyL/EI7OBYCns7AtJHPIzfHBbc/+wkYreXLVzo7Ak6iYIrknLiTQFKSeN+3FRs3Pg+uSyEdPBgtocJ3+OyzodY9Bl5//XXRLw7Iz8/XpbjY+EB+QmJiIvz9g9Dy/m8RVk7YtHcF8kPbIDUZePNRC/y9a8Lfz18D3ORTGRg6bSuWzATKVrHg2R7nF8F1KaQ5c1fglu6trb8MvPPOO8KeAl2KiopUMERCQoLu8/f31/329vbo0qUXLOH3YdB/q+DY8aPIy8uDh4cHGjQMwguf7cH8aYCbszd+HxWKnTt3quDPh+tOSIsXr0fTpjX1o0w89dRTyhpzIZycnHDy5Ellhlnsyo+NjKyIQ9H7cPsLY/Hpi81UmCwdeeObdfh9LBAc6o7pP4TrdWxJQiH9E64rF+CzT7/CpEmj4e7urr9//fVXPPPMM/D0zIWziwXiDCInJ0cXFrsSPj4+p5lQIFmwapUasHewg72jBQ+/vRaVG+7BLY+tw5EDwOrZVfDbjxFwcXHFZ8OGq8K/EFw3Qnr77fewbftGfPutUWzx7rvvaplR77vTsW71etStE4MHHsrCpnXrlWVkFAVENhBk1v0PPIm586bB1dUVE4fcA/9goH7rdKye54ER/asrewYNHirKPkuzKLPmheC6ENIPP4yGh6cnfvpptGaPZ599FmlpafDySsTTj63HjLEzMPvUU+j7+k6M+qWu6h6yh4IhKLDQ0CiM+P5zVegJJ9NRq9NkHD8MfNevKg7tDEfjJk1RpUo1vPryi2jRoqXEcjkXLKRrqpMMfcH2QSvQtWsr/X3LLbfoPi78eHrLQUGB+ruwQLKRQ7GafxcXF93Ha/ix1WvUw/p1KxBebSeadtuLYyKgUR9W03t8MGgI3nz9FdSuUxf33/8Q+r77pl7L63bv3m19m3PjmjKJL7p8+ebTAjJg6B4ygjqDAomPj8eJEyeQmBQnyjr+tIAIrp944n9YtXIxbvu/yfAusxcxBy34cWCV0/fkObxm3949GPB+Xzg7O1+wgIgrJqT8AnFILhKff/YFtmxZpdv8oHr16olJT7Sa+ULdx4+jDjLNP5e443E4duyYblesWA0DB/ZDg1t+R+x+O6xf6IeRH1ZRwZiCNH0r0zIS5rELwTXLbvzAL778Fq++8oL+vueee05bKYJ6J11iDOPt+IdZq9hqkezh7e0JNzdvEVIF5HgOhLsXMP6zKnAQq0aWUAi8BxU7r+E+gvvNT96zZ4+u/wnXJLsxRb/55gfc3Wcjxq7wxOuj7fD+Z14ICDKOU4D8MFdXN3EH3JRJXl5esva0WrNiUezpePqpF5FiNxB5ucAvn5SFo+hxHjcFwmxFoZjC57aZVc1zLgTXhEkTJw+Hb9h8pObtxQ+DfVChfAO4Vp6I9VvykJ1iwYJf70Sfe1PEejmU+GhTB+kKLZq3wabNG7Bt22bxqPOt5zkoS7jNNa8jm0z28LeZ5WbPno3y5cvr9j+hVJm0d+9eTJw4ATnZzji4tQuObLwX7boF4+ixNWhT5RF0q/w6YtY4wcP9dnz8lZf6MxRAYWGRXM2PpIT4weI5h0QgOvqAso5C4EKYgvkrU0wBmcK6UAERpcakBx54QEKGSBQUpuFUUo68cBFCy4SK/9IEAQEBwhpneAZ9isrl3kRe8Qx0bDkVDvbumsXoHLq4OFv9IkMY1arXwry5M1VvEY6S18gkgrrLzs4QErMahcO1KdALtWomSoVJPXrchspVA+Hr44eGDdrggQcfRK9ed6Jzly4SmAZoXfzgIR9iztSGyLMsQ3pmEVJTWAySpUtOTrYW5BtK24KjR8UJEr1EZplJzLTOyckQXypbtvNFGPlwdioWVtFphF5Lhl2sgIgrwiTewqR7SezatUtCizWoVccLack+qlBSU1P0fD41TzQuLUzMsX0I9I+Qc9dhzpLe2LVnCx7uvULY46pxnKd448a2m7KKj6pcuQo2bFgvH16MDGETC+fs5YCDSMTFzUWEVYTcvAKI7hfFzk90xIEDBzWrXSyuWnZjiiUmRSMr0wnZ4hwmp6Tg0KGDal3c3T2QIr/p61DJnjh5EG6uLhj0aSgsDsxedujUYjKKClzUwtG6UVimtTN1ypYtm7VviLOTCzIyU7Rk0sheFvGuG2rCbd26FV7e3iKoLIn495w1Mf8Jly2kkpebL7B//34cjN6L3bv2S8o6ICY2RllF3cMww8/fT7JTqnjSJ8SUJyIkzAf9B1VCsb04kXlAUBkv+Lj1Rt0aD8FVGET2cKGgKDAHB3v9vX+/obiLeJHAQaTk5OwogW+IugxMELb89/X1RUhIiPYVYaJcLK6oTqLAWIRBue3Yvkf1iJe3lzAoWqL4uri9Vy/cffddSBcfJybmqHxEIYJCPfHBx8FIzTqM4GCLCMxFnEQv0SE5cHSgnslWpWwWkxAssj1+/Jh40XmqlIvE+lmEPfYivKysXGVtZDlmSzvNqpkZRtR/KQIiLkpIa9euQVRksKSKr/gpZ68qpmASEndLUBqEffv3aTsgWjAqzlz5yDVr1ugHdr2lNYJDvdH3w3CcSN6L2jXsJdtkqsecnhyIE0nTRQh2qFRJvGjJQsnJKRKynNQsyu2MjEz98Lw8lnGL78OsJhat131VkJ+Xh/QUZmt3ZVBoWBlUb3xIQ5NLwQVlt5UrlqHPw/crnQsk1ei7kPLit6JS5UpYssSIv0xs2LBBac74y0n0xfr1G1BcVCDZzF/YkIuocv5IF4tWq+kSpGQcRbfWvsgvckZ+YSCOx0QgNfsQPngtS5vFLFu2TGM6WrTc3DzVZ/SkqfS52NnReXTQd3MQxhUXO0sC+WsW40I2HTp0CI++mI8n7l5/dbLbpk0bcf/9d+tLkMpPv+koD/YGnE7h7qcsond2o3WrZtazDbz4Rg+MGvUjvh8xDOvWr4CPryhcD1csXrJQzPsJcRbd0KnHb9ix9wRuaVOEIkuB6CZ3xBwJwCefzsWXAx2xbt16jfwbNGiAfft2abajHvIWJUyhkCW0bExjZjUIiyjE2rVroGrVqvoeZBjP9fLyFBbbKyMvBedkkj5clqjIEDGjLuK0ZSEgLA156eVEV3ji1gdjsfT3coiqsRfrFrriRLxRCsCUKxPmiw+nZaDvncEoFKXq6ckYyqLKtEHDxmjatDZyfUagSR071Kpkh+jD5SUBQvDGq0tQNqSDhgzdu3fH5s0bRXipIgxoQb9ZrkQ2HD16VH0o+owOso9WLyg4XPRasChvJySfSkZgYKBYtUJUqhuDU7G1JeFG6jteLM7KJFNAIcF+mtep+DKzU5GbbUFQiCN6PXoSU0b6akof2BIpqcywwUBUVJSYbke80s1L9EY2vl2XBh9/id4LnODunYPQCttRt81vSIl3h4ujN6KPBiDmuAdubTcX+7blY9GiP0SPBIn+WyXuQ6ZYM2+5ZyRCQ0NRoUIFZRBLLanM+XIWDTXkneUXKwTCoizicmSrm8DzcnIzsXdzCKpVO3+Tv/PhnNnNdOXtJalysiU7pOQjQBy+/l/n4cSe7mKBnFCnXiV0uzcZfhK9M4W7de+m5c5+fv4qXEdHOzxeT6zb/lzkFCTh1icL4FI2HgeOx8HN0VksoTu6t9mPh+9Yruf6+vrARfQN2zEWFkoihYZpV08agd697xTfKlX1IWG8m+Fxq+KWDa6PHwXi4uLk3hmIjY2VHJCubsOLL76sCX8p+FN2Mzf5MFqjqMgySt3/vOSKST+4SbbxUMtCxWmC5zZt2lQ7rdAkZ0kqHjxotMqPOxGnwuMHODiKwpfjdVo4IS/LHjEH5Bl5vI8dXn31VXz55Zdq4hmjBQUFa/Zh9mTWuuOOOzF16hS1ZtQ77BbKdbowpUgMggVF+vxCyZdenn6qu175MB8jBgfg7v+IYs+5D088+ZTe61JwWkimgLjmy1BI5cqFif5xxF1PAN4+jshM9cS8KcaDmJKVxbJ5enrpx73cPwjH9tVF2er78M2QZBUU78UP4kvHSdaEfAyVLdlpJ4bAz9cfTz/9ND7++GO1Wgxg6dd4i2/FbEXceeedahHZwpbvxETh8xjAHhd3wEMSLjs7U34bRSSTFlfAf+/ORsWKFdHr4XS8+/wO7N4TrY7lpaIEk0hXg7IUEpfHn3gUK5cvhV9wIe572hkTvwlR00/PuUqVqupFd+zYUX0jhggdO3ZHh1578fNwZxFOlppeCpMBLD+QoLWhoOrVq4tVK1eo78KwwcHBSbMFLZGbm7s+59ZbbyUJMWHCOL2e27wf3/Ow3Jsm3svbU7P41i2b4Cws5Hs3bdpKddKG9auwYuU6hIWF6bMvFSokyonCMdcsfC8oMKLm6tUr6f4nX3XGzlXN9IEbN27UFO8uOigysixmzpyhThsV5ZEjR9RMsyiEpYcUEK/PSE+yPoOOn6Fw3T38VRgMVdzcDPPObMMs2rlzF83eU6ZMsQrIIsq3Ok6dSsLSRYtRJjxc3qWMMo6sUh0lIdDGjWvE0GTg9tvvwiuSjcuWLWv91EuHnby4PJ/CMbICBcOlsLBAac6ovXXrZhqDZefkqynOlWCRvkm79p313AcffEizA7MLKc+g0sz/qSmJomxz1M+yFxbZyT+mtjxahcZs4O0TaI3N6Cg6CROaYfv27fIcWikHZRirmt554z3c82Ae5s3xQ8uWLTTk8fHx1Xsw2/MePJfBL4XDhFOdeJlQIfFlKSSuWQpYUJAn+TxXrEmyttYwl1UrV6JIhEOas6FCUlKisqV169bo0KG9KN/h+nIUEl8uMyNZlTW3nZ0c9N55eZKVZd20aUv1mHds3yzCdUR4RHnUrFlL3QozJqtSpYom1pIFi+HpbREhQu7pgR6399QsHyBWL1gWCopKnqwiG8lyCutKoQSTyKJCecECDVKZdTIy0uVDrEGksIwMoA6hgxcTE4sDB/Zro4XUVPGFRC+w+IPZkaY3LS1ZBJ2u17pLVkoXn4n3fuy5Sti3Kw/5mREqPDJuw4bVkm2N4lTqEmadDh064IfvvscDDzyoWY6CvPeB+0UY3ggPD0NEeAR8xS+ib0QBMZvS6vJ+JouvFP5k3Zh1KBQKJzvbiLj5QD6cuoNn8jiFSF9kvwSwW7du08CT2LNnr3q5VNoJCceMLGbvKGzKF1bUEI84GEsWL1EmhoWVleflolPvOAwfkCisKKPZhUKgj9O1a1dkpmfij/nzVDgUgr8IJDwiUpZw8dkCVDi8hsf4nlcia50Nf/KTCKY8BUFlyQdTzzB1+QKGIAvl+Bk2bdu2VcKHLVqzunHjJtUDKckJck6OXs/7BQdHaHBLBb137x4dB4QKnCUE/MiI8LJyvwRkZecpiwIC/ETP9cHRmKPwFqGFhASLUxkmgg2VRAjSLMWsxXfj+UbZ99XD34REcBcXCuZsqcNjZrbjh27evFmWTfjjjwUaPhw9elAE5CA+lnjrufno1Kk7ardZjtVLRO9lNlA/h8Jh9TWFyo88cjgawSI8soXl3sxGwcEhiBDWRAh7eB6Fw+tM4TDxiKvFIBNnFdKFwhQUy47Xr1+nkTtdgMOH98sHGOXN6RmZEpXXFgYEKDtN4fMDydgGbQ9j38ZaGkSHlQnTUssyZUJV2OFi5pl9mT1LCudqC+WvuCwh8VJ+OC3drl07sWrVavWhNm9cq9E5lX1YeCUcO3ZE9Rr7lTGbmMIiM2gMKLBq1aqql8xqp3BRyhSOUQHgotnWzPLXAucMcC8EfGmmLLNGVFRZLQHQtouibxwkuxEtOtgpK1guxA81SwcpVDbSan/nTqxcuQQ1atSQcxqifv0GWh5EvUXFbBiN0mdPSVyWkAi+PLOBv2QTZo8yZQwHjs4mw4dDez21iCMxwRjtipaPLKKTGBVZCV8NtBP/6mvUrl1bmcTyILLHZM61FI6JswrpYnIgP4L6hzojODhInUleT4eRFiw/105dhoBAP4nvtiorCvIKlTlN2uVLmHFCtmtqVqSvReFcbzj9RqZgLkZAhHk+mcGPpE555pnntA5MRKjH0tMy1dFkdE82ubg5a7ab+NN+zJ27SCsa6R9djwIiTr+VZpGLFBDBa5iteD1DAeolKuG773lQWGOPLZvXw9PLHY+8mIH5u31UafPcXbu2SnQ/VQv5eR33Xa+4bOtmBMYMiOmtMyBO1Z5BrMFlUcmYn3+EBD4a2BKF4ozWqV0Ps+fMU0tH9lyvDDJxyUIyBMTAmEUqZ2I7lhrQEz98+JA4iyclW+WJImarEBfJVpWFZdXUcvE32XO9C4i4LCYZQjKKWM4UraRqmQ8DZBbGGa1ng067B6anTEfSFNT1jssSEsHLqWeoiNk2moJitqPgaPWM4gsfDUJN1vCaG4FBJi5bSARvYZYgMMuZt6QjSB+Ky43AmHPhigjJBG9FVhGmvuH6RhYQcUWFZMK85Y0uHBtsuLK4KtntZsK/UkB0U95//yPx45K0gJC+GsuufvjhB+sZZ3DjOClXAGw++PobTyHf8ilOxMUgNvYInv/IC+987y3CqYt+/f4P7dq1wx133KH1fcS/hkF9+76LqJopqBBSBiO+26tVXPTjSg4vnZ57CBtjXxKhOGDEe67a3/dfIaBnn/0/9HkzAz/0d5QY0qiRYZjEktBz4dSpb/DJJ7Hqv9zU6PPQfywbEx6x/rJYqlSpYmnRooX119mRmN5f/g7W7ZtaQN9++62lVq061l8Xjk2boi0Z+dG6fdMq6dz8I9i7bzF27Nhm3XNhGDBgEMaN+waeTtZhy1RMNyFee+dRS1b22Qf0PRc+HvqxZfiX31h/GbgpBfTjyHEWUcLWXxeOzZK1/oqbLovRAZw1c7JWaF4M3h/wEb4cPtD66wxuKgGxIWt+Xi6mT59m3XNhGDBgIAID/DF69GjrnhKwMummwIIFa61bF4eNGw9at/6Om0ZAlzI6OzFgwGDLXXfdbf31d9wUWaxv3/cRGRlo/XXhePfdvtov7nwDBd/wocbgwZ9IYLlVfJdfrHsuDNRXB/afQO065bTC4Vy4oRnEKikvLx/88ssYqgrr3gvDBx98hKBgV22feT7csAJ66623sHzFVglEnzhdWXChePbZ5+Hj7aPCYaPW84JZ7EbDnj17LG+80c9y6tQp656Lw/oN+3QtQtb1+XBDCujDD4ZYJk6cpHOEXCw+GvSxpVnT5tZf/4wbLosNG/YVDh+Nxj333H3RVUxffPm1TnW4Zu25y4H+BqugbhgM+/zPweTFYPnyrdatC8cNJaA//lht3bp4fP3VCMtjjz1u/XXhuGEENGvWEuvWxWPI4E8tzz33vPXXxeGG0EHvvvM+9u/fav118ahRox6GD//S+uvicN0L6KOPhmLtupX43/9esu45O776+gsdK5vdUM0qG2LUyF9RVHz+2WfOCyuTrkskJCRYnnn6WeuvsyM7O9Py4IMPakF8SvomS5dbalp8fX0tmZlpljff7Gt57D9PWM+8NFzXsdinn36FV155zvrr73jssYeRlJSKg4c3446njktMZYdTCcKaIT4oLCrA99/+jKjmHIwB2LQNyErn+NlAj24VUDf8wqYdu24FtHDBOnTq/PdZHob/2A0nDjUEOwuzSyoH3G3aOgTd/jMFp5KBshzMTr4o/eAqFJVvAV8HO2QWc8ADid2KAFdHY3vDFqBCJXfcUtsY0/ZcuC4FNO7X6ahTt7LOAmqCMdMXX3yhrdvYLpJrvjoXNuLiwn5ud77yIzZN+Qg7dm5Gn76TsXsTx8YG2N/WbPU/Yl4q3L0tWLcE6P+MSO88uO4E1K/fQGzevAGzZs2w7oGOWDNjxgxtH0lBMIo3wYCT7bHZNpJCs7Njt4iyaHTPe7irobMWZbBXJXtAfjJtG+KPCaMkq330bGW4utnpoHjnw3UloL7vvo+cvCx8MvTMuPwc0ZjsMVrbnhlhj6NgcU3BcDHx9FOv4ahdDYQE2+HW2u7aC+DeJ5zR4z9JiDkgocpr1WHvYIzgx1CFXefPh+tGQCtXrcLBA7F49NH7VAjEiy++iMTEBNSt6yys4oh77IUNzSpsikx2UDisa2e24xCrq1cv167onR4fjYxUID8PmPGLfGhRAI7uDVQhN2veEhvWr9XWHmz+cj5cN36Qk0OACscEhZOcnIxVy9bAy+s4NokvtGH1OoSGGpPNUSimTqFwgoLCkJ6Wqt0/MzOzcDLWBQHBHEQciNlVVYXDhu7s3Ne1W3dlD9n1T7guBDR58iyhPYcXM5jzwgsv6AAoSxcuR1bdW/Dp7xFYOvkY8vItst9JzyNz+IFmtru95/1ISDyhgyT0eG4iDu7Jw+4tFnz/XlU9h82Wjx+P0xEpqLN4zfPPP6/POx+ueRb78MOPsX79Gvz22zT9kB49epwWFNfsjMdKQDZY9/e3x6lThpJme2wTjRu1xIKFc8Dp4js8PE2z1q/DglCQE4A8YVevO+9Ci5atJPutxIzfpp9mzoIFCxAREaHb58I1ZdDrr78jH5yI33+frsLo3LmzDrhC3cDGTbRKGZkZOtTYiRNx2L37uGYnNlpnFqGggoJCsXXbJh0jqV63aUhPAX4cUE2FQ7gK06pUNQYLnzdn9ulrufyTcIhrxqDNW7Zi0aLleO3VF/Tlab4ZR7Gfh7t8lJN24bTX/moc2odCo1Km4Kh32JOaI0w8+cRLOGF/F3yCshCzHxg7tKoKmwLgebw3sxSvNwVj4kJmdbhmAvpq+Lf4v+ee0RemcCSeUuGYr8PunmSL8VFGdjN6HOWr0DiIwvPPv4ElO7qLpSpGYKgFE7+ooteauokCIngPspGg7uJ92WsyJiZG950P10RAfOTqdaMQWSEek9cMhKeTP1pUfggD35YXtjvTu4hdQE1/hb0fyQJ2v8rLL0DH9l1x4MABBFX/GdNGlIObu2HdKGQTJoMIkzk8h9v/5P+YuCY6aP22YfAI/B1rd/6GfbP7oOBkWbz53bc4gul49+M0VKuTIqnMkYwN55A9H8kyjoJFpe3v5wM3Dzds37ERs8dUkOxoZKeSwiFMYXAxhWcK/EJRqgx66aWX0LxlRaSluCAzKwlZ2Ulw8FyPlk1bYuIYjvB5FKN/aYf0rGN46K714uu4qK/DAeSoj+R19T4NGzTG0mWLJcw4qoJjeGFaJlMgJkr+pv4ihg4dqtbyQlAqAmJWGDJkCPz83ZCTZcHJhJPCBA/xkOtr33rqBbKgUuU8EUoFFDp8i3ZN56tS5kKn0NmZTiE/VEx5h6745ZeR6k3zo9mhj4Eqj1MYzJoWC8cCOJNBzKz26KOP6oRQF4qrLqAuXbqocxYRKdnDk6MyRKiSZLdNfizHlWUfWI5IVb/Db+jZ7UlUL/uN+D7GALsczIkjEjMap4lmFune/Q58993nepwj2lA/0S/Ky8vUMdh4DgffJSjSomLDuWSzX3rSF4OrKqBhw4ahVp0yKMj102Eu+CGpqcma6sbwYoWY/8dMHdts1479WLiiE2JOZGDfDg+8/tIkEYohJDLMXCgIjuPIoTToH5UtWx6rVi3XLut0FFXHCHNysnK0rz/3k4F79nJs64sfAfSqKGnSecKECRIURiAn0xOJSYlYu3Y1lixZpKaVc6FxfNilS5fiRFySCC0RwWF52LprBzw97dGwcSU1yzTp7PZJPcOFguW9KVxmJ7oC69atFW0s2cfOUMhkWXEh0KhxC/G8g8VR9NPt6Oho69tdHC5LQCRfycXcRweMw+zs2JGKnfLRDCM4aEpc3Als2bpVu5QXyQenZ6TDL9AJ7p5pePrFMqhQsSJ2bDkJB+fd8A9gX3x2See4R0b/WI6IxTIhDg4VG3tMBSRPRLHFmJmB46pl5+SiTt0G+i6Mv3x9PTWu69a1o+67WFyWgEzrYILC4ZDwTi5x4mfsF53jId7yIjWvHTt20lqH+vXq62hZdg7F8PGzg4trAno/KqxpEA5HhyxUrREgWSkMi5cPR35Bng7MVJBfKFYvWz7WRz+aeoejPhQWkk15OrAdn10gwux1XyUd2ygpKUb1DQeJopANbXTxuCgBBQf5ICwsECHBvpoqZwP1woL5+3RYHFdXD9x//wMoX7GCWpTk5FOYPXuWTmJSoUIIsnK2oFcfF3RpzcGXOEY+C7I8kZXmi5mLXkHtWnUlVkvGMblnsTiOrM5JSjolz87UXtcc7ZNZkYMb0Mzn5xZg0pgDat2CgsrqkBrFlnwdA5tW7lJwQQIKC/VHubJl4OvnLR9hJx/ohOrVxSJFBFvPOINly5agWvVqOjwgByWgMs1VDzgfO3fsEqVdHXfd1Qv5dqvQpbc/enURb9mBsykUIPGki+isYjz+yOcY+1WADhxHNnCAleRkDmPIsSMNvcSF1pDMoZCMcbaNwjMqduorbu+zFqnyukvBeQXEh0dFlVHrQTrHx6WjSh1HNGhVhPLV0+Dhm4twYVRJHEyYhEcfeRiLl87HsC8GCbMLULNmdR2t4UD0blSuHAGLXQ7cgzLwcO8k0SDCAlFfx48HIisvER/234Fa1btgy5YtWhYdFBQgQj4h2Zlj5nurEjaEUizm29BRTDTqp/Ydm+oEu/StGGsxUTj/NeO28hUufBKUkjinmeduDg1P4RTIw9/8RHyOHX0watQP8A1JwslYL2FWJPIKYuHnE4WNG43azMZNa6HAYR+8XQOwZ0cBvLyd1MQ7SRaoWKmSWJSGiKq6HscSkvHyM9koLPYQvVUbMcfjMe57X7F0C9G+fXsVxOrVK/Q9nJxdESS6yMeHAzW5qCVUAeQJ8yTrskCe5r969Tpo2CYR21aHKoOMKF6UfMEpzJ+7VC3fxeKsDOJL0ZxyMF0O6p+RmYPE+ALMXjhYslol/Pf1YNFDZUQ/JOC2++1Ot/PjTFRJCVmI2esp1igP/Sdlou3d6cjOKkBUOXf4BMXAM2ArWrU/iNAgDxyN88XuveXxzjtL8Pyj27F+/SrRXe7Yt28vNmxYi0KhVlBQGR2DkUNfcFQrlhhS31AxS4imqldHQpf/9IFi9tTQWRsYolBn+fi4ISqCY1eflQf/iL8JyBQOLQ9HBSZ1h38zCDPHhqB5Ww+8+0UxJn1TXl7SAYN+cJYUNYLE++67T0z7UVXO/ABauHd7u2P6986iK/Kwa+8R1OqcgeIy28X0l4ezoz2mzUnBre2WYeuaPB0UhYPKcbRQRvM+Pv4oX668Coajn9Mjp4U0QgYRi9xfwwrrO5t+0IoVKxAQ4K+KmgzaKVH7nj3/XO5zLvwti/EFuPTo0V2b13LASS9Pfx1utGz5AOzc/udaAAqqYcNG8PUpg+hDu9Q34diMjMBpiuWddSkSa1K1vqSICDPjlAXHD4vXK3qF42L/37PP4csvv1AlTIFwDEYPYRI/sFevXnqvadOmqk7h/TlUIUMTCp4+kKMkpLOLE774pRL6/l+qKPUo1Ts8l8+Y/8dcvdel4LSAuDIX5l/qgIgI8UHEa21/WwF2b89FVnJZ3U9wEEkOZsJ83bx5GzTvcgK5Gd4YP/qw6geW9rHbI807h0bNpxWRj6Fy5cjALLp47rnnMW7cOBFkqt6X+s4ogzYGhaNwaKHGjx+v78SEI6O5TeHT2eQ4/XxnxmqZGZkoV76mvHewjjNbt1EAnn9miOim6vrOl4LTWYwP4QvQKvClzFns+DFxxwqQk1pFFSGdNY41zSIIflCFChW1mOLLD48gLdkddeo00GzGoXIYkPIaUp5KNjiYYytG6jUPPPAQPvt06GllSgvFweV4fwantWvX0efv3LlLhSpvollX68LEfPNgSJkQsZC15XovZZebHDt1Kk7PY3lzaGCj0zMzXCqUQaZw1OkS36WgwDCfDCZr1awqTMhH02aNdHjj9evX6xhB9FJ79bpdPOXF6qfwekbLHNzNGHg3Q51Jer4ctjk3l5E2x2UUXSEbdNxcXb1Uf9EKcbwzjk1NwVMH3XFHL9l2lphuvN6b03vxndZKyBIWHoawiDAVlrOTmH35EN6HeocjFlOY03+bpSMUX2rWMnF6CGZDOEZxp0ljZhXqkzvv7Ilc8VyDQ8Ll41PkWK541GVVGGTRCy88jw8++FCVJKlNgXOb3i9TlDqIbHB0MkYrL5Rsy4/igN4BgWGanTw8jHIf6rrGjZtgwYI/+Hoaufv6+mHerNmiv5LRpkMx9u2pK4lVTseZZcTP65g1yVYOTcgKQg5zeLnCIURARRZ1ulRARfLxHETJGD2YXnBiovg8J0+KwsvEwoULJHZyE4q7WeOhZHnRClo6N336dE1BvhiDVQooWYUjbBE9xHKazMxseaKd6ormLdrqQHHOLg4i7PKaxZjinMBJX0zOa9SoEaIPHBQLVw+Ll3wnjqoz7rz7TmGat1o2jpbAEYa9fXyUTWYdmjLLqisvF6fHpzbHpqYLn56eIUxJ1UJy0prM4pqsogWh+x8dfUj7oHOmFg6aSzNNq8HUZNFCRkaSCoVlNIyVcnLElFevhf7fJeDl+90kmxWLLxUuWXaljpnv6xOouoP6h+/CoU5XLF2KtuI0FhWuRWBwdx3XkcFrhMRYHLybI4fSUJjDoZJBvAf9oSsFqxWjDjKsFz+SY0NTIEZJneGlUlnzxWk+WWdO4ezYsUPHp2ZMtG/ffmFCmF6flBingraTF2XxJ+u1GjZsrkM0s3iUo3SmpWXKx/qhfI1kzJp0VIeDZ/ZikQWffWDPXriL3qlStQqac9h30VHMPsxyxujCBmu4UDhkHJcrjT/5QQaTjCEBCc6HSOXHFDHKeY2gjx/M7MfswIFxKSS2YKeQqaDj42P0ZSncrKwcsUgN9KP5MaxuYVbiszhc/ICvvNDvuRQ55q3XNGzYQLNuXEwcbu99h1pAWkNm3ZAQCZjFODAbMQsZCt4YN/tq4W+OIsEsda4U4ek8zuxHBb5r1261bHv27BbhpItuikVa6il1CHl1hYrVUa7GCezZGCT6xhgClffg5Cdl5IOZTchIetGsJuawzH5+vqJjOFi3hBkRUSocWk53UbqcJcbMRub7ne09rxTOKqALAYVEfcTyn+3bt6mQNmzYiAMHdmsDSlehPZlWp0FFoNBPU5q+Cj/OTAD+tlgcsX/fVnS/pYewJVD1DLNqWBgH2zUESOVLxvDacyXc1cIlc5MpSBPPj6CCrlq1mugWY7QCBo+UO4uKq9XN16CRs8FQP3E/szE/ljonKMgXBYX5Olhuo0YN0bJlK/HMW6Bu3brqX9FSmVapJGtKC5fMIBPULcwiVNiLFy/GmJ9HKoOMQvVcVChfQ7IOHUEvdRypQ6i8N27YIFlGfBhh2jPPPCNC5mDdlVUBUyCmMEpbIH/FZWs3fggdMn4Y67wYfGq9urCnqLAA4ZEhOn0NWUPFnpWZq1P8UVBzt/rpRAOMlWrUqKVFpBTkX3XMtcTfBHSxhOJH8IPY4oLK9M477xUdY5QTR5WtqE5h+Zq7tSiE7kBYuRxV8ING+KJp5H6MGj1WJzFhVqUCvx6EUhIqINUXl5fT9OPIogoVyon1shehOSDuuGHuD+2ooUKkj5OTHoL6beLw86chGDbsSx1WmSOfXynP90pDBcSP4HIpQjKvoc9DpUtl/drrbylbWNSRmHjSaGm62RmPvMiZp4qwcp6X+Ea10LPn7SKcUBHe1Z1f43LwN0eRuFCa01zTu6bOoQPJrMNglQ4k69vnzZ2NI0cOidI2xqWWO+t8HfPmL9Zx7+nocbmecRl+EINbOo1GKQCtGf0iCog1p6yLYkEZlS2FwBkVaLbZvYCesOmhX++4ZAHxMlM4RniSryUADDlYQUgnkfsZSNLxYwEW/aaSWfl6Zw9xWX6QISSjGJRFJMY403m6TdB7NosguG3iQrPw9YDLdhQJQ0is9TTmXxTRCTuMGarMYPJGEkpJXBEBESabuBAUyo0sGBNXTEAlYd7yRheODTZcPq5KFrPhxsC+fft0Ar42bdpoHH2psJHoX4APPvgANWo4omtXD3h45ON4XA7e63dEPbOYo8fx5FPB8PcPxIoVGZgxYzN8fY35hlkGweI5BkF9+vT5Uz/rkrCR6CbFZ599ht9/nynkqYaPBofC14fjkwbg0f8sQrYEg2xOa+9gh6SUQ8hMccKu3TuRnZ+A6KRfkFawQat83dzsECqxUBmnRjgRF4KHHh4CB3s3rW9iY4RBgwbps2wkusnw6quv4smX8nGqOA2/DnVAanKeahxzYasSllWxVKFr124YMOB965XnB68pLM7FZ58MR2xsjMSSzlqMM2LECBuJbhY8+sjjGDLaFYeOZ2L/0lZ4pM+T2tjk/vvv12ZJLEDgwmKoSZPOPQrp+VBQlAknh59kq4Us02UxRlK2kegGB7vCPfJWMnLyi5Gx+1G0b9/GeuQMWEfbsmVLPPzwwzq7/qVg5Y5PMHd8FsIjotD6gRWo7TvKesRGohsW27Ztw+effY6D0Qe1rppdh64Wvv7ma0SEVxMfawK+//6bP5UXEzYS3WBgctnZfSFbmdievhl1vC9uzPqLRb9+/XFHr0cwZOg7mDB+nHXvn3H9V1jZoCB54uLisXTJZjz2nz3Yf6L6VSUQG+9z5ong4CiMGv3ZOQlE2DTRDYJ+fQfCzsGCypUqXFXTRQwc8AEaNGiNI0f3ih/1gFZ7nhckkQ3XL6ZNm2mZO3eFpXv3W617ri7efrufZdPGaMvDD5+ZkOyfYNNE1zE++ugzsPtUq1YNUaGCdb6vqwS2wP3s0+HaYWfZ0rkYdx7z9VfYSHQdYsjgz9C0WVt89+0nmDBxvHXv1UPffu+hQf2WiI05iPsfuFt7hl4MbCS6jsCWRl9++T1cnJ3wzH8f/1sofTXw5pt90aPHvfjxx88xevRI696Lgy06u07w5ht9sXnzQdEG0Xj+hWeuGoHYApV6gzX4/fsPQvv23bB69bxLJhBh00TXGOxOFX3wGLZs3YDBgz843ZyPvR0vZdyNkjCT1mz1xt9sdPr22++iWrU6iIk5hH793tE6MPZMYn/ZS4FNE10DcFDeHj164sUXX8GJ+HQcjN6lBCLMxviXSyCC5Plrs8lXX30b993/pPYtfuut19WEsh08x0W4VNg0USmCWoY5fsgQjo15L2bMmIBRo360Hr16YBJv3LgJ8+cvRNXKNbF1+1rtwcb2QlVrNEaHto21v9KlwqaJSgkcibJt27aYO2cB2rfrDk9PYOTIH6xHry5YdRFzNBFZ2VkoRrYONMs+7ew32qVjs8sikIKayIarj7ff6W9ZtXK75Y477rTuKR288UZfy5rVuyz33f+Adc+Vh82cXUXQfG3fvgMH9h/Dtu3r1YktjW6rTFJGYV8O/06Hzp85YxpmzZ5pPXrlYTNnVxhGz1UDH304FPv3xWDbtrX44IP3S63f86efDMPSJRsRc+Sg+F5dryqBFNRENlxZ/PDDKMviRessd/W+y7qn9ND/vYGW+fNXWW7v2cu65+rDZs6uML75+kccPXoIr7z6ko4qVVrg2IvTps1BUmK8OM+FeOvNN6xHrj5sJLpCeP2Nd9C8aWt8+93n+OOP+da9l4e165bjyNFN8PetgS5dulr3/h2DB3+Kli07YsL4kfjq6+Eo7R61NhJdJubOnQ8nR2/88MMXmDhpgnXvpYGDKX/++Zfa8Zw9Mzj4TnZeDE7GcZ4Wex23av78OQgPP1MwOHDgYNSr3xRffzUU8+bNse4tXdhIdBn46usROB4bg67dOqNdu7bWvReH//u/J5Gamq2RHIcbTkpKxnsD7sUdPd9AXmE0klLXY9ue39Dn9kVwcLTXJhscuemlt2sj2OMx7Nm9FZ37DAAcinSILE1Miz2cHQPg7doYAR69Eeh1H+zt3PV5VwM2El0C3n6rH+o3kNz/9adYunSxde+5UVScjpOZn2D+ykHIlegtJFQ02CQXxG5rh2Id8NIC9uMKqTpHtu1QmA+EV4TO80xW5GQBHl5AZCWgflN7rJ30Hm67tTc+/+wzPD9klI7vSLjIBosNmaCMETn5ALe52MmBQ4eAvbsAb7lXlRoW3N6IRy4fNhJdBCZMmAI/v1CM+/UHjBo98rxDBnFUrzfeeEOHHKKIqWk4mAzNFIsBuO9somedWXziATw7eAGchVCifBAjZOKj4g+EwT7lfR14z6PcIIRXi5N7SiLKOTxeLMw5dhiYNgr4YxpnySiL2GMxCAq1oGUXYPpoJ3w/pxAVqgBZmYCnN5CaYkHvBpdHARuJLgAkwOeffa3zuKSknET//u9Zj/wdHKuTnQN5DRcSpuRCsFLUFDvXJCM7GnKbIzmyPInnkHQO9k6o1GIKUvY9h549e2PM2BHo9co3GDnEHr+NkfsX2unA8xxtrXnz5jrQKsfj48hrVatVEfN3FB/+Eofd2+ww/Sfg3qcMwjk5WzBxeAX8NmkbvL099V0uFTYS/QPYaKv3nQ/iq6+G4Ocxo617/45Zs2aJkz1XiWPCrEE/2yhNrLfiQGncx4UDKHDheeY9uJ9Eql6tNspXrIYZsz/F3S8tg5cP0K8PB7bepoOqcaReDse3d+8+RIRVwZcz1mHTWmCqvO49TxqkObDDFbN+joKLqzHzrflcTvJxubCR6Bz49tsR8PIKEHNwBI0a1tEpiv8KzqAyefJk7d/O0fOYOBSnuTCRSAo2MOOa+2jOzBGFTfJwNHKTaNRW1Ew87uXli1atOmH7tvU4GnMI+ZbD6P3cKsTut8eYofVw6Mg+VK9eAyeOp+Or2XvFvxJTGGtMv05NM+y1anJPJq+h+Xj/++5/EBMnjNPffN9/msz/QmAj0V/AfuvDPv8KLVp2wCdD38dcCZv/KqJPPvlEJ3iilqBGSUnagf37MvDp8Jpo3NQXG9enYvqUOBzcn4OGTaLEBIYIMRz1fLbf4YCfbIbBhQlr+lamBuLzIiMr4vbb78PHH/eFu7ur7ifZ2ICs5X1jUZhnh5BInit+TRLAQepZXzbs1So6cDrvYd63ZavWuOXWHvoO3Pf6qy/ps3ivf5rP/0JgI1EJ9O07AB073oZZMydg8JBBpxOBImJic6p9bnNhU4rKlbMw6octSGnyMLzX/ICK5b0RFiZRkZ0rEk7m41RiPpJP5aNjt05yF8MnotYiGcxRp03wntRMTo7OqFS5mvgpvpg9axpCw0L1GjrqHMS562NTkZFWjN9/AW5/yNA4X7xeVd71zJC/XL/40ssIKRMq95gh75KAR/7zmBKYx97r+7Y+mz7UyJGX3izWxL+aRKbA9+7Ziz/+WCpOrSeOHN1/ergVHqewn3/++dMJxNzLfdzmZD80Ff4BdqItspGZnig+hmigval45K5M/DTFF917tBbz5ahEYO6n08zreT+Ca1MDlQmNQtcuPTFt2ljRcMbsKYSdfR56vTBDnmmHOFEcnBRy1Xwn7F5TQa/nwmavHw4eisSEBJwQJ50adcEf8+AoGcFFTCbHgf7i80+Rmpqiz+czx44de8lNYkviX0sifjaF30+0T9fud+Lbb4bgl1/G6n6CWoMO6/vvv68lx2bClyQAYd7HvI6JQ03DloPUNtzPhb4QzRdR8nzzePnyldGieQcMHz5YJ2Xj4bb3zxETmIvo3YBYN7i6WfDNu1VE6xgajPfhwnfl/fsP+BCDPngfHw35REzW//DxJ5/j26+/VNPLd+F5PJ/fwF60LIK4EvjXkqh//4ESCjfF5i1r8XCfB3RWLVMUFPZjjz2OXbt2Kilo1jiZHKfq4YxZ3EfnODMzS51mjvxuXsuVmVAmWbjmeWaFLK839/P8Tp1uxeEjB7F2zUq4exWi57Pz5Xo7nDxm3O/IPgcsmFDx9DUE17wPn8Nl8Mefqsnr+86b6qxT85V8vvl+/DYSirPxXCn8K0nUr29/cTa7iDr/TrTPGN1HMTBROOPYE088oQlDkCw0DTxuRllMFKM3hpGY8lfPlbvIYkxxzdlVeYzmj4nLxDMTnPeiVmpQrwl63n4vvvpqGJrfOwLRu+ywbwdQtymECMC0EZHITDujvUwycM378J4ESc7fdNwJ8xncbxLNPMZreR27DF0p/OtINHPmLGRnFWLL9o346MO+OJ4wWQWcmpaI0T/sQNyxXNU6BEXDhYPhGzM7Gi0GmTCEpIcmCn/TnHC6PJ5DiRrXssDxzPX8zTnXeeyu3vfD188PW/YNg1eZLZLQnE8d2LTMX0J4XyWAmTR8RknTyN8En8vtkotJVp5nrglu8xh/33LLLfj00091/5XAv4pEefnZOBz/JJwdQ/D7+m9gEQdVlAvyxfGNOWFBXlG+RF32iI2zoGqYG/57b2cE+Ebg15+isXopzZqRUCI2vR8TxtQ+uptb5sbpfWeOcTaGslEV0P2WO7BkyRwkJByBnfsyrF3qifw8w1/hwlDcJI2pTQj+Nu/P7ZIkMWHuN+/FDMLfJuGoFdlF6EripifRps0bsX7DclSvVgZ5uf6S5LlwdD8mzm8yDhxZgKhwfznLH2N/KJbwmhNGFaGwqBAhFXciOmUv4hKL8fbjj6JZA0kwScu+727FoX1umrhGuYthosyEK0kaoqR0y0aVQ9duvTF12hjs3LFVJ8rjgJq8hols3MMgJqdt5G8mj0kIgr/NfWbSmSQhzPNIQppSRoPmefST2GXpSuOmJBHLP5566imtVuCEe/sPrkJaiiPSmWg6TwsTwfAl6Od4uHsgKMQXDVtmwdXFDU52FcXBjcO8mcl4+dVeTGJJ7DAUOQ5DgYT1t7TZLCQ0Juvj9QahDFKdIdSZBDUl3KRxM1jsHDB3zu+SwFkSxmcoiQxSGCQ0icRt83qC22ZSmecRpobhMe7jmu9FjcM1j3Mfx6KeN2+eXnOlcdOQqHfv3uBEzJzWmzPEenjmieZx1xn7Xd1c5Ji3zp1F/4QC5SDfTHjTbBBMDIbn33//PRo08ULr9rmICL0fhXYrRDdkY8O6I3j+iVVKHDbdMNZnFvN+3D5DBr21PqNr1x4Sbh/G4sV/6LksB6LTboIklLfQbd6HWrGoKMcgjRJFtI5oPuN15Y9FCOtgzFXK+5Mw3Oba9I1YmMhMdTVxQ5OIcxK+887bKuQqlauhWu0MZKVVksiHE8EyIY3uyIywKFhGTAx/+ZvTGOcXCNFExVMEjNI8Pb00B3NWzcWLl+Cbn0NQsXwrOS8LW7cdxjN9Fsl9DKJwUjYXF5LnzBTFZxZGZ8Y+vhuXQ4ei0bnLbTp/NLUQZ8ujpuQ0XiwQbNiosWzH6tzVeXlZuk8Ml05IKYkkXyvOtZODzuPKCZz4XYXirJuaiMUMdnYknjHx5YEDB/S7eOxq44YjEROZUznTtru6OsHHn3VXnuKvSA7lP3ENaLI4JTQnEteIRP4xKvL18TXMGSety8/H5i1bVMgFhdlITolHcHAI4uPjkHQqAR6ubpg84w4cij0kz3GBn58bAj2fROVynbUw0CQLCUS/wyANtROnUDRMnbkYmqIY5cqV1/NPnIiTd0sQMmeIVqyA7du26juyWsJiKZCvpHNtmCuSycGRxHVArpAnL78Qdeo0kDNc8eirR5CTZUFohB2GvO4HZyH0rl1bsH+/UR9WGgQirhsSlXyNc308a5xZeuzqXij+jfgUaYWqSfIL8pUUDKOjow/qPpKH8BcTxnnEedwIw5lIxjM4HRsn9isoyIaLRPXePt5y72y81a8hjsVvRflyteDl5YTN6+NQtWagap6p407hsyGL/0QSg0w0YyST1VfifivBSCKCg0dRgyQknMTx4yfkPY3yI357IZszMgcQ8vkGiVjm5KzvnJubj0aNxKeSc2mmaArZZojlTTTB3t5easZ5POZoNFatXm/cqxRwTUn0T482yUSBsQoiNSUN0Ue2wtHeV83Szz//rAKlWWBTDOZkf/8AndmxsLBA7k/VXoDed/bGipUrtdKUCRoTcwRRURHYt38nIsuGqHlx80jHu+/Xxt7oQwgNDkJERLA4wfZYvypeNIi33qt8paqwL2gOR5dcVI58RDWhi7DPdLK1AFLe2Uk1k7H4iPYjWQ0HmiXGBRqV8Zvo4JMohQW5ckyiMxYh8J8Qjb6Ps5DQyACFqCjPZol5QXESfDyjVHbUxvx+P18/VG+Yitj9ETpL98GDB7B06TKVXWngmmuif3o8yzSYE1m7/c23nwhBKqip4tzvFcpXkGiJWilD/ImjksOT1N9hS7/KlauI6s9DhkRA69at0+nVqaHKhAYjMspfEjYHiUkJsHM4jlffqYWDMdEI9HNE7WrBKLJwXnoXSWQJj+1ERVlY+OiFwuyqom3ckJS2BL26TkFRgQvq1q2nTjq1JN/TdHI5Rz3nid60aRMcxDfzEk1BbUPNQ5NcUHBGAwn3KAid354ggZzEfNF05eUVol6DatixLVrvFxERjrj4GDjIezFTsFFacChw4pjRDql551j88PkpeZ+DajpLA1ecRM2bN1ATQSVCPaK5U4TCHGZMgyrqWH4zcXfuOqBkON8rMMfSSSwsPo4Txy3qRzCHT5/+m043UKVKNdEsR7VdT05OtpKIURhnJKbvweaiVPmhYcFo2LAGcvNycOjwQZxIXILn/lcH+48eQqB/Pto18RVH1V6CeUdZO4vv5C4J7oXEBB/Yw0d8Ew8kpKzAhF8OYtVCBxw5clxnI+Wc29SS1Jp8LzZNPXBgn2ofNzdPNUvmzMhGyXWREKfQ2BY/zc7eKB8Sl0g1EIlAs0nTnJOTix53NMKcGTu1QpfnsdsQ222TuCQtn5udnSXvEKe/73vCGaO/PIVdu/eriS0NXDKJeJlpbt57712MHvWD/qYDaC8LfZDCAqNxepEQJye7ACGhLHovxskTkBDccBaZS+3VxMjOc+C225siMd6C1157XRzgBNE6MWjdugN27dyBxFMnkXIqTXJtEYJEwCSQBLvybIsmxr4DO1GhQqgslSWBHJGSPR2Va8Rj+55scbTzcVd3agQ3FFskspGQubjYDTl5Xkg46YviQk8xHxlISknBD1+eQH5mqCYUv4nkrFq1qhKJ+1iwd+LEMX1fQyyOauZIYJKIpOEUuTSvjKj4m9vGsC5GyTQznIMQif5UkZxz/+OV8MsPh9SMkTi8jn4Vn8/nGmkA0XabdT97wQ76zgXP3X8MsccSDHKWAi6JROYlJE1kpKFJtORWhJCbl68fW7cJkBTvjzJBVbFx40YRliN8QxLg60+t5IqdG4GQiAx061UG40fk6GCXx44nnr53STz7Tg1s23AC1RsXYM5ob3muRSKpIDE1ueC8XWxnY9CZ78Sw2AFtW3fUkmcvTzdUrlpZQuogJKbPQa0mG7FiuReiyomv1DVXzneSJBTntcgDJ+V9szL9JFrzEA6k47+PrULZMk30nWgaFi1apM944IEHNDSnWdq+fTOfqvu5trNzEC3hpgnPOjheaxCvCJ4eHjged1zJw9/iIakJ4xfTl2IUxkiQ0aObu4/4YuX0rj4+fsgrikZupryfaFoOTk5n2pC7g5Y1UQsS9Inuv/8+dOr09+a8VwsXRSLzVK7pX1SuXFbF5yBqs1DsN4X16P/c8NPwE3IO8OaQUHw70EM/snLVEISUP4Dt65zg6hSFpCSjkbqD60kM+zkST9+RIlqqUJzkM4VvPN6mdWvs3bdXiGmR3GlUcH6/KAthZS0Y9r8ArJrvKFqkQMxVmLxLIdLSEzRK8vR2Ec0UoL1Fq1Qri1oNiuDqswrrN+WILwP0uS9THFSaAiecSo5CYqIv3EU7fvPNOiyfbZEwup4+n4mTlJSkvTBoQmgyt2zZqO9DOfA7SRwzYUkCah9XVza6t9OpoWJjY5GcnKLRGOvPaOpMZ9twyKlRDLPvLtcWiMlj43xqEt4nXxxvTw8vJRBlTCfczc1dTTi7/fgE5CApLkDewQPr1q7EwegjpaaFiAsmkSEwYyH7Q0MDdb+rmIy8PEPFvzwwDEPfPQ4n13RUrOqMyjWdJTR2Q497fXFkfzZy0sPw46f2Ys5yNaHpVCYmH0LvR+0xeaTkzGIXxMUl6TNGjx6Njz/+WIXMEb6yTwvwDJnJYPIqMLIITw/OhqXIDgc32yP5pCseeEQcWdFQRfIMDw9XhPh4SaI5Yvkie0SEeSAikpWvhXLMD8O+2IlpP6VqyXaxJCATn6bHy9NDCJaiicP39RKTwu/MkoiJRKFJ4fvRXJE8LMykH9K8eQvVzKtXr1ZtRb+OmY61/DTzuUomIZFoJEkBeZ5RKMoyId6HflP1GnX1fPpAJA3naiVJqZ0oh+joaH02NSTnbyXJGXCwlQLJby6lgX8kkXmYa5oprp988jHMmztbIhuaETsRTAHe+9IbPwzx11CbguZlz72XiT2rbsfe3bvFl0nR+5jgfbgEBYWgVfdYjJSIwt3dA+07dNXr4+PjVUCsX8rKytRzaQao1eh/GDDrk+TdrGsK3MHBgrLVgfptxaGVRGLxS2G+PZo3LAcPIcq+/Un4fUISTsaIaZXEIyyiWVqJ1qtZo6aW4/z222/iVxUIYbLVLHl7++jCbRLEwcEgjlH94YiaNWuivESLDCqY4IbJYnSVL0uukFJ8RDFh3E+HmZqIL0bCaHQm3+Io93UjieRb/HyDEFm2DPbvO6JyJ2H9/MRPs+QK+RxVDiQy2z89/UYx5owri19/HaemlCDhSgvnJREPmYf5IfxgLtyuUD4czvKiFAxJ1KGHO47tL4+EpCNo3jEN5Sp7Yt74suqznA2GqnbRCIs5kbmGfcx9fYIQFmVBow47MOOn2tiwcc1pYbGvOhODJqagIB/ZVjIxsbmf70XSsIco35r04H35CcyU5ofSdyNBqVE5iVyDBo3E3CRjzJif5R5W/07eic8haZggPJ9rQ9vwWtaL2eHOO+/Ua0iO2bNnC+FZ/mNUqjKIoLyoUfh+3CaxuCYJ+H6Ozo7IExN5mkjiF2mVh7xs2XLVhTB5GlGyu3XFChXh4laI2KPp8g526NTTHnu22kt4n4effvpVgwrTNypN/IlEJTYV/G1qH64NDWOYs4jwEK3LYYKQRD/ODsF/eh5Ew+bO6NDdG4un1pcw+JCeSzBSYZjKQkLaeTqA/GAzdF27dq2WrYSERIoqD0el2hkIEEf88J6ySDjmhZUrV+q1TAx2c+H13KbGqly5Enbv3qOkpJbiO5omgmAim+A+1o01aNBAv2nkyB/1uOZyclAu4fuQKCZxzIXmg8dIHjbs4jafRZJMnDjhT/IijJW5bRyjX8P6MTrSnmImXV1cZe0l5mm/nmc823gOTSqd7KE/RmHkp15akEp5snCVPWP37N2G/v0HoEeP2+UYm7RcG5yVRGfWzElGJd+ZbaOVHnNi2agwTbgClneIUEbO9sfDXVJEu1RHWlqqJjrro6hiw8LC1Ucw+6azfKVDh/ZYt269CoB2nsSg8BgFhYQEazOO+g0rIygsFQtnJauDyQQneehnmKaNOZsgAfgefL8COZcmo1i8aL4/CVCzVj191h/zjSYRPr6B1muM64wENJq2njFVhsYyCEmtViwEulX3m9dNmDBe38EgK7U397O4wKhJ9/Pz1/O2bd2qay8vT4m+3DUTcTHvxRYHjCy3bt0k9zPKgHivIiGp3FXPYxUP5ffpp19q7Twrcq+F9ikJJRFfiuD6r4uRQEYFJn8zQbgwsmAOZE+C3nfcphGFRfbn51vwzeQgfN0/DEmnTqop4sebiUFtRrPFjycJHnroQbX3R4/GYM6cOSoQJjgJRWJRQ3FNx9EE34P34X6+X16eOO05GfpeBAleXCQRj2zbO9I0sVjBqpFkg7/4vm5uXnLMaLZh+DmGCTPMl+HrUKPx+3lt27ZtNApj16KZM2eoryOvIgszGSTYCBOzmCTXu6Fzl84YNOAD8QXzcFvPQqxY5opg+eby5cvpPVmJS7LyeXw3IwWMwkZ9X7JKQLkxKqS8WGLNaI9lQpQP95vnXUvYieD1/U2CGOQx14YvZGghQwMZ5GGFYK5qAapno195sqjkAxJV/Sj7MuQcOV+uZYLReeW3MhSuWLGK3pfNONh/nEJ64onHsWDBQnTv3k3XrOowSqBzdIomvgvLmihgCs3MoZkZSfouzPEsSGQNvdZ4qymzV6dWvgJ5ufkSPvMaNhctUBPMAk7ehOfz3MDAMPVH+Awj4nJUcjMaYmKxWoPhPZ/L9+E7UMOw90fZsuX02j/m/aHjFfW+rwC/T7VD/0GFePNlZzVd1WpWR6XKlcV8uagWchUt7cE1694ko5kmk8/is82Mx9/mQs3OheddD+QxoSSiUAjy6QyBzpgyCl7DU0kwhqYUJisG2WGOv3k8P7/Quua5Ro25STqeQ7JR87DyMSUlWbYz9Xo+kz4OS38pPBJr586d6kRTcNRaNF+sWmBdEc/JzEyVe4ozaiUo35ECZ2JRQ7GdDY/lyzvQrNWsVVt8CFfZzpNE99Z3MWcT5Htu375RNUJUVEUlDYl07NhxPZ96i6aMicZ7161bV7UrWwv4+wVi8YIFeo/nX3wRNSRCG/TB80g+5aga77bbe6pZZCUtCePp5Q1vNWUeSgYSkOU9vB+JwXcwycN3KLltLtcTeUyc9okM4nDTUN0GeUxiMEw1CsnYJIH7zPP5TbT//DjTkeVtWIBGEmn0xkhKSGeQKFW1FsNoOpj8Ta3Ge5EgLMKvU6eONvmgCjc0Sp5ey/dIS03Q91PNQk0ngmVoTK2Xk8OqlgLUb8BSZnv0/y4GT/d0xcmEY0oa9vvy9fOSe2Rr2Q/x6P+S8NEb+UhMOAFnMV/u7uKXyb2Z8PTfmLDMCBw4gQHB0qWLJLdBR8evVr26aqt33zIaxjVr0RwVKlXUUmjW5JMcPO7DxcdXSMQ6LxJISCOmjBqI38xnmAQyTRnXBLevR+KUxDlDfO4mkUzfx9BGhg8il/0pd5iRkCEAg0S8notBRIa4eUokOsSs42GEwciK4/KcPBmvWoZkIUGodRhyUytwP4WYn58r1ySIXpD3kvuq6ZEEYILlUBvmF6njzGfSDFKLUaPx2cz1JCSdame3bKSn2KsTu33HdkRGVMDPi3JwR+NMuS5DzIyHvIMRatMv4vtUq1ZFSU1tcfdd9+CrL77QZ/v5+aBjly5KBBLMMDeicTw9tGCSNfckL4lDn46kMshCX4sm05Afr79etcyF4JwkMmEeJqHMpWRuOV9O4bXmYmo2komFbfR5SBS2PiSRSBxqJ7aRzs7OxI4du7RXKjUQcSLuqPo3JDHLUfhsJkJ2dq5osjzVPixsYQWmxeIghMxSIpGwTEi+AxOLGYEDQvF65nwSt0kbef/cJli9aik8PL1kv4tqDl+JIF3EHPH7SvojZhUI11xYT8Zokw3DuM3oi6QyTRQXkyhnk5253Kj4RxKVhHnqpX4wr+dCMhkmLls0TTqSkhJx4gS10nElE0t9t27dpoVnTOSYmGitLqDjzBpubXcs2l6bi4qZrV+/yekEImFM7UXiEkxoHufCZzJxaUINzSc+YDHr3/IQG3tE2yhxRA4mvJs7/RbDfyFpuNDEkTBsj01TxeeRNIaZcjttlkqShgtxo5PlXLgoEl1J0HGnv0TNxD7t1EqM2Eii48ePaaUl2yFz3/59uySxi7TUlmaI5oDXUqORUNPXlsFdLY3RLqhp2FCLCczfTEyCicdjTGQ65ZFV4sR02ePg9nC5nxHWr1u3Arf1uAPBQcFKCoMw4gwrWQwNw/CeZDJKsk3z9GfSmGS5GQlzNlwzEhF8tGnmqCHS09OUOOz1QB/kyJGj2uRi/fpV6lRbLNRETvRrtUEXfbX69RuKVsmW8+LV5+BC/4dmjxqJ2ySPCUZ91IL+/n6S8EbHPmoQnh8ZES5+VS31nXx9/bQshtumJjI1DQljkuTfSJq/4pqSiODjqZVICJoYRmvx8Se1teKhQ4e1q83cOTPFec7RsJ0RFInHIoWCwjy81LcKZo93h7eP4aNkZ8k9xN/y8nLXe9NkMaGZ+B7i8K5bu041BwnRuWcA3D1zMXJ4tFa8PvPM/6kJDQkpo2tqIJLH1DLEv5Uo54NDf4F1+5rBTBgmtpGzjX1mIef+fXuRI5pK/Rc5jzXu/Ofh4Yui7CoSkhsluz0fPYB92/wl4d20Jp2aiP5Lsw45SIzz0BYBVatVlvsAYxe44ZfhLlgwex9u73WHEoi18BUrVtCyKWohkpL3LaltbPg7zquJ/nroagmRzzHNGs0Wm37QR2IRAAv9qJW++OIzOadIS3wLClnoybole9Sr11Dfy9PLDmwwwPIfVpXwntQ2LCagL+PkkQBHl3ikxVdXX2bNmuVCEEf8+utErQRmlQU1D32jkubKhn/Gn0j0V9L8FVdDqHwmF5LIMFNGoSabVNBHMsqTToizHaek+vGHb+HkzIbvRgmyo6MLqlWroeYmKKwQdZrHYf7ESHHA3eTak3D3cFa/hn4R35++19Gj0ejT5xF07txVtE95rYuixuE9bMS5eJxTE/1199UjEMljrI1qFqPNDclEH4lVFDRLpmaiv0RykUwspZa76H+5hTabYHVDSEioaCFXvbZcuYqiodKxb/9uOWRB//c/1PbHbA1IJ5xah4sNl44LcqzNU64MkUiYPxOI+wxNZGzTD+JCp5hEYsEk22SfOpWkZOLCQkgWMpJ0a9euwt69e+AuxOE9eC9nVxeJtiLRsFEz9LjtNtSsyd6sRjvokk4y/R0bLg+lHp0Z5DGXkq0F/tzUhNqIJCpZcctt+kssH+IxEo1EMEN7+jT0b4zQnE0lPPS4aaoI/ub9uTb32XB5KHUSmTDIYyxMVEMrGdEY/ReG/PSN2CqA7Xa4z+i3ZYw9yOuM+i22dTZKllk4aJooM6IyzzWJU3Kx4crgmpGoJMxENs0YiWJuU0MZa+M1TQJQi3AhiUy/hr9tBCl9XBckMmG+ikkoQ0Od0VZmORJRkjAlFxtKH9cVic4G8/X++pomYWzEufa47klkgw02/Atg00Q2XBZspWz/YsyYMQMLFy60/ro02DTQvwQs7WdL0dmz5+mavV8Y+bJJMsHiFEa8bCrD8QQeffRRREVF6bHzwUagmxysa3zrrX743/8qonJl1i8W47/PRiMvN0cb5fkGp+DBexogKTELY8YeQlJSBvx8fbRKyGwC3KlTJ9xzzz1Krr/CRqCbGByOZ8f2Hfj08yYoKIwBW4IOG3Yc27emIDMrAxYU4qm+bvDw8oSbh52QBYjyCoK3fQssWJCAoUPHISUlF76+3lryT0KxH+C7775rfYKNQDctbrutp2icikhISMevvzaUPfZIST+B/3tmP9iRITsnS/voFdglYtLYJfAP8EFc2hLEpE8QYmXB3gnw93JChGdZuKMJJk/eK+SbpmMjsYEex4li4z4bgW5CtG3bEbOWNsdLT5yEk3M+GjYKwsoV8ToSnA4MJktuXp6YrSSsWbNGK6j/iqLifMSmzsTRlIniG9kh0N8TLz+6EcgPQ0hQiDYT5rRWNgLdZOjarQs+mxQpJCnG8NeNCmuzVQObzrDzJusU0zPSsWH9ButV/4zkjAOikSqj1x23IzIiSmsDhg4dagvjbxaQIH0e6YmPx0ciLaUYjcuM1lafdJS5ZnMZ9t1jtMUWERdDHoLkIb4a3gYPP9xat+lo2zTQTQBqliGfPo4eT7kgPrYAtzQYq/srVaoIdtk2O2ZSG3GIQA49cykosgyDg10F2TqOKb+fxF2397dpoBsd1CjT57yAXv/niPVL00+Thzh4MFojJ55D8jCSulTy5BWtwc6jW5APMYc4hDtue0f32wh0g6ND+26o0CwHv3yRgGfunmLdewaNGzdW7fOf//xHQvMF1r0Xj0GDJiHnxFt47rlfcCC+vNzTGPnfZsJuYNxxxx3ajZwdMHfu2m7de+WxZ88eId8KpKScQrHfNLz/whn/yaaBblA8/fTTYpaMwSWuJnmIKVN/Q82aDbBo0bw/kYewEegGRGHhFxg2rIuYEWcdTvBq4o0330TnTr2wYcNiLF/+92msbCbsBkNx8TTY2wcjB7+jIPMVeHuWsR658uDIc6tXb0JaajI6dmpz1vlgbRroBkJK4SK89/4OLNv7BdYc3HtVyUPMmjUHVSrXxtx5M885mbCNQDcQhvZbriOa/PL9MXSoNNO69+rglVdeR7dud2HHjtVYtWqlde/fYSPQDYIvv/gWdes10AHYf/h8jXXv1cGqVatRsWI1LFw4A40aN7DuPTtsBLoBsH79JjRo2BITxo/FihUrrHuvHubPX4RKVWqICfsN7dq1s+49O2wEus7Baoq4uFTMnjUZkydPsO69evjf/17FbT3uwa7t67BmzWrr3nPDRqDrHF8M+xYH9u9Crztuu+ojjSxatBhVq9bGwgUzZG1Unv4TbAS6jtG370CUK18Fscei0bRpU+veq4clS5ajQoWqmDljGm659Rbr3vPDRqDrFD/++DOaNGmFKVPH4Msvv7DuvXp4iabrtnuxfdsarFl74U66jUDXIaKjD8Pezgnr1i3D5EkTrXuvHmbNno2aNeph9erFKFfhn3tilISNQNchJk6YqtNfvfLKi9Y9Vxfr1mySsL0qpk4Zj7t697buvTDYCHSd4a2330OLlu3hYG9M7ne18b+XX0W7Dt0k4lqMVavPXWB4LtgIdB3h7Xf6o2eP+zBy5Bfo06ePde/Vw9y58xAZUQ7RB/eiZs1q1r0XBxuBrhOMGfsrWrZoK+QZhrFjx1j3Xl2sXbsRzZu1x8yZU9Cr1+3WvRcHG4GuA8TFnUBOVoFEQJsk+vreuvfqwGx88dxzL6BJ45b4afRXOi3opcJGoOsAo0eP1YbvvXv3tO65MHBQ0n8CG5yZIHk4xPLPP/+MsLAonDhxHAM/fF9Lu9lu+lJgI9A1xltv90PLVh1x6MheVKxUUROZXXQupJkWZyE6H0gWc4hA83YckP3A/sNiLjugcpUoJS6bxbIP/SVBXtSGa4AdO3ZYXn/9LcuaVTstd919j0VIYxFtcXq5GhBCWW69tadl4sTZlg4dOuozDx8+bNm2bZslLy/PetbFwaaBrgEaN2qMTZu2oExIJH4dPwJjfv7p9KCh5nKlIWmNr77+Fq1bt0VKcgKmTJms2og9Vbk+28gbFwIbgUoRHIG/e/fuCAwKwtKly5CTm4WnnnpSJ5C5GqQpiWwhSmLCKbRq3Qkn4o+ob8QZkMaNG4datWpZz7p42AhUiuBUDJzYl7MIdezUHdWrV0Tt2peeeBcKapln//scOnXugV9/HaGjarCoYMaM39GxY0cdA+hSYSNQKeL99wegRs26eKjP01i8aA569ry4qOtSMWHCRDGbTUXjrMa+vXt0ClI2mK9cuYqORnY5sBGoFMCuN+wZWlBgQfdud+K7bz/DiBHfa4/R0sDePQdQvUZ9LF28AIsWLVJTWrZsWTz88MM6JdZlwfClbbjaePHFly2zZy+1vPzyq9Y9lqsWbZXEwIEfWVau3G757zP/tQhxrHuvHGwaqBSQlJQkvk5D7Ni+Aa+99op1L6664yzhOUJCwrB8+R9wcXW9KpWzNgJdRXBkVIIlzZwHNjjEGB6utPD773MQEV4WCxfOw+eff2bde2VhI9BVBIeO6//eh6hbtykWSyL+5z+PWo9cXYhlwVtv9kWXLrdj+m/jMX/+XOuRKw8bga4iBn34Mbp07Ymff/4aY38pnRp2YvXqNahTtyHmzZ+GBg3qX9XG+DYCXWEw9xOLFi5Bg0bNMXHiaPz666+6r7SwfPlqODk5Y8XyZXjmmaete68ObAS6wqBjzIK72OMJkoAL0Lfv29YjpQOarnbtumHu3KkSsl/6gFIXChuBrgK+/up7nEpMQOPGDXVc5dLCokVL0ahxC8yaOQn33/+Ade/VhY1AVxhviwbw8vZHbOyhS27ld6nYunUbMjLSsGnTBnTq1NG69+rCRqAriI8GDUX7Dt0xaeJYDPvic+ve0kG/fh+gRbP2WLJknjjPVy/q+itsA0xdIcyZM08cV198/90nmDL174NdXk1wHB87uGLFikV48snHtGFaacGmga4AOJB3enoepk8bi59+/sm69/KQl5+GGTPHY/yEn5CWnmTde3Yc2HcIJ+KP49ix2FIlD2HTQFcAw4Z9g6SkBHTp0hFt2hijuF8qOHDmQw89rNMRMGliYmI0qiPONh5i374D0K1rLwz/6iNMmDDeurf0YCPQZeK99wYiMCAY8Sdj8eGHH1j3XhpYZpOVla3E4aRwCSdTkZAYJ7+LtA2Pl7cXNm/abD0b+PbbH1C+XDUsWTobr732aqlGfCZsJuwy8MYb76J2rYb4fcbUyyLPl8OHidbpg8zMLKSmpmL//v2oXDMDO3ZuwsmTx1FcZNFmpynJKWjRopleYzZFjTl2GOHhYdeEPIRNA10iPvxgMJo0bYvBg/tdcoFdckoynn32/2BvZ6c9MQ4fPoz0jETs3XNYjhYhKXUFElL2Ye6q/+HDF1zg4uKqvSyqVAtCqxZ3o2PH7uK0f47nBv0CWFOxWNaWYm94ulaEr3s7lPHqA3eX+sbBqwAbgS4BM2fOhqurP3788QtMnHjpo4bdccedQhzOnmMRHyoFjbqsg1dAIRwd7eDsBNFIQGE+/SJg0TQ3HD/sBAcHRzzyyOPo0eMeTJ70M3q9NBweTnYShbEaBTgaL0u0cX+Sivsc7Syo39AOFUKeQZRfPzg6XLkWATYCXSRiY2Oxdt12LPxjJj4c9KGYjgDrkXMjLXs2ThV8jQED5+L+Z4D5EuXvWnQrLHb5Sh5qHzf/vQiKkNRnogsb/MQipaUaPkZWFhASDtRs4AC34iYoSPg/JCScQIOuA+Dqk6HkYdtGV6tDwt/5ch+zSyGbHWWIH75zu2i9RKBKFeDBzhmi+TysZ1w6bAS6SHz99Y84GR+H2nVq4O6777LuPTv2x0tCJ4/EjFGvwMnFDoWFBTprDhdRPLCzL9ZOfVlZmahcuTrqd5qMqo0SVONkZQgphBVBnrIWYpAUhfYW/PHTR6hZqz5mzR+G+1+ZDw9rRXuBpGKhNSWd5LrcXMDL3dBA7JxKbuXKfaPFOh7eB5SrakHnRm+hXMAg46JLhI1AF4EPBg6Gv0Rc69Ytx8//UN7z4YcfaoMytnumiNl1mAu1DZezid3Ozl6J1frhrxEZZgfhC8SvRoaQwUPIsHzs++jV6y58+/UwPNx/BPLy6DsJOYQwYtmQkgSsmAtMHeWAU/Fyr+J8eHjao1LtYhQXOqKwoBBDx9rBRe61W4K56uIaNQiehgCvXtY3uHjYCHSBeOed/joYwTfffor58+dZ954dL7zwgnbhoWhJFvbBUq1jJQ5//7U5K38mS5TF/exubClyQVbhTtzy+DIEhQILRt2Nts2fFvO5FE3v/lC0l0UIBCTEAbPHA5uW+sv1GdptiF2aOTdYSEiIRHEnUbVKDVRtuAUPvJwp72CHHeuA38cC94o5bV//TdQse+layEagC8CAAR+hZcuOGDnyS4wbJxHPefB///d/8PX1PU0cU+NwmwvF/VfyMCRPSUnRhl8kHiMtaiu93pKNdvfPRMa+T+Dl4Y3DyZ+gXN2d+OQ1IO6QP3Lz03RSOfMZ5cuXN0hTtapEdfH434BkBJZLQ+xBwD/EMGlOzhbs3+qJ8V/54UR8jPUtLg22cqB/wM8//4K6dRpi3txpGDLkI+ves+O5557TAj/TVJnrksQhOUwCcR9LmlkVQlDzmOQhaP5cnLxxYuN7aFC/OebOWYTmt+3EynkO4sc4oladyjpvad26dZV8zZo10z5fFcrXxBNvbsX3fxxGzZZpSEsRf8jfIM7EL8vhs/9VxbxxkQgK9tXnXA5sBDoPdu7ajQwJX44ePYTwiDKIjIy0Hvk7OH8XiUJNwpEusiR0omah6SpJHi4kBqO5Y8eO6X4upuYh4QiTaH6+QWjTuiumTv0Ffd4boz7Skt8kNBfC8Bm8N6/huRym5YEnnPDSsBU4ciwH+3eI07wbcHO34OePo/D5K1WQFO8s/pKdXhcVdXEDap4NNgKdAwX5BZg29XchTQXM/2M2XnrpJeuRP2P79u149tlnlTz0PUgYrkkeLkzkzMxMXbjNWZQPHTpkvZq+j0Ee09nmfbiP2wWFRShXvgK2bFmDmOObkZcrTrMQ6OQJg4iciZnX8p7+vhF498c16Hh/POKOiLZxgvhDFvz6eTkMe60aCnI85L5nkpvPqF27tvXXpcNGoHNgwIBB6NqlF376+RvMnn32mXFInB9//FETkuQwycI1qxnMgZtICmoJkotzuDPxCJLEJI9JGnPNaypUqCIhe0MsXDQPAb4V1XGmgsrPd4CvT4jei/5W004n8di7u+R5dji0F3B2kShrg7cSJ+2UC1jMaGg2u9MN7Hn/Vq1a6fblwEags+D119/FrbfejbFjv8X0aVM1Qf8KkocJT/Lk5BSiQsU8MXOu4pM4o7jI/jQJSBpqIm6XJAgXdvthgpr7TLPFJTy8PDq2vwWTJ/6EoKBAOQ7M/L4pOArLtzNz8c73h1G3RToGj9+Hmk0ysGE5cEwUm52dBV++WQ1blkvoJjzlvfjshx5+VOvLeB/u47MqVrz8ph82Av0Fr776Ftq27YxZsyfhrbff0IQ1E5gLQWeZ5KGWcXAswoY1qzF53GYhRDTy83agZat4HDu6GW6uR9GwkZ0O38LzTf+G9zF9HsIkjaurix5zcXEX0xmF1asX4VRygu6zt3eAu2NdTBrWAIUFkHMhjnI2iortEC1ap/1twLzxAfiuXzUxX8Y7m/f+8KOheo/i4iIhrKHt+C7BwcF6zuXARqASGDr0U1SpWg0Ho/eIgxkmWiBc95vEocl4/vnnNQFontLS87H0j+WSKPZYvbk1brk1GJZi4NaeZSS0dsaq5QkYNnTFn/wbrkkeah7TdBE8lp1taKrgoDISSVXBkqULtTyHS15erhZMZqdWRmAZ8W+8gRQJ3mKjgbpNLRj+loTtu40aed6Tzxn44WD0efg/ePP1V5AlppXRHody4TE++0p0dbaVA5UA2zRXq1YH48aPxKRJE1XQZmKwymHoUCMnk0jZ2fk4fHANDsUUoLBMFdztGIMD7oVw93ZFdlYRXF3ssXtXJgYMrotFC/w1x/M6ah2Sx/RFTBjJYIewsLLo0fNu/PD95xCPR0cOYxMPHrd3yEOvF2Zg33YgMw0IlSBq53oXrJ5TTt+T5OP9wyMiJLSvj6NHDuPe+x9ErpjQnTu3i/MejcSERMTHn9Bncjrvy4VNA1nRr98AMV3dMHbMd5g8eZLuM8kzYcIEfPLJJ6fJU1BQhDXLF+NYbB4eHzEDXRK3495mbVH2yUmIj0nC4ehsBHklyLnFWPSHr15nah/m/L+aLu4nAgKCUaNGbcybNx25eTnqgLNYgMfL1tqJ25+boWH5kf1AeDlIhBWKtfMqnC43Iry8vPHkk8+gdZt2QpodOrADTe3mTZtw8MBBiewKTj/3SuBfSyAmqAnTaf711+8x7bfppxOU5wwfPhxr167VbTOicnJyQLvOXdCuU2ecmvMlyj3cHUsCEuG+6ink5Dujad1M7NrvItpDiCO3ovZhgplmyySQSSzC3t4RPt6+cHZywcYNa+SaQjWTRUXFaHPfDNTrsEd+A44SntdrRpNVCdnpPno9tVSLlq3RpFlzvPH2u2JaxdRlZeozOZhDvjjyTz79rJrBlORkfV5J0l0O/vUm7O23+qF1q05YuWohXnv9ZS1JJliWM23aNPzyyy+nE9nMtSV/M/HoV9BR5n6Kk/VNrm4s3ylGsvgpJBAXtnMuqX1KEihCVErPnvfhy+GDJKGNNtAFEq7f9dpEZKXZidYDcjIhvowFE4fV0ApUXs/7vfl2P6SmJKNMaJisT2HMmJ/w4kuvSAQ5BSHBIdi8ZRNOxseffn+C/hQLMy8X/2oCjR8/UYgCJCXGo1IlScDbjSHnKBLm/v/+97/qeHLb3p5q/0yYbcIUH/eRDFzTSdYKUesx5naTPDxu7jfXnp4+6NKlJ1avWoQDB/fpPjv7XNzx0mxE77TDvCnA7X2AXRsdsWFBpdPXEdx2dXUT3ykM1WvUxOyZMxAoYX+bdh3QsGEj9Hv3rdPnm+/OzMFms1cC/1oC7du7D3PnLoSXjy/WrF6GH344M8UAifDAAw+o/0Czw6oJ1jkxlHZg4xyBmRjmYoLiNH9zmxqKhX0kEMFj3G+Knb85bqKvbwCmTR0vmswFUTX3oWHnPYjeJU7yRqBpO2Dy94HIOMVynD8XK3C7bPnyePTRx/GetR9+qJApMSHhtHYj+B0mwVl3dqUGfLjOfKDS4TJz4NSpv6F8haqYNXMqfvxxhPWIAfop0dHRSiAuBBPA19dbQ183N1dNvPx8o4kGy1e4mD6SSQ6CBYms4KTzbSY8wTXPjYyogBbNO+GP+TPluCM69pmLBh33yHESGWjc1oIRAyoiLdFfzyd4Hy6mOcwQgo8aOQJ93xug7x5/4oQeN/0tLibZeA9mhiuF64pA+UWXONz+ReKDgYPQvEVHzJkzBdOnT/tTgpMQr776iqwLVeAEj7M0me11aNLMrjckkre3l/pNNCNMqIKCfCWo6aSSQEw0EpE+h0lIDnTp5uaJdm27StQ3Gg4uCbj71Rnw9MvT1ogxB8S0+Qh5+lcV8p7RXlzM9zVJwdJwRlqffTJE95M4Jb+J55jvw3dp0aKFbl8J/OtM2OYtW7Bpw1bEnTyBV19+UX0VgmJgYrNWPTNTUhB0XAvE2UzTAj5qICOKoh/zZzNmwmIp1sRjwR8TnYnGhKX24f15PcFzuH377XcjT/yrdOePkJV3HNnyWJbvRFWSk+wsGP95Nbm/4Sgz4U3ycG3u48Jtgvv5m/cnuOY70IyW1ICsv2vZsqWec7m4zkzY1cesGbPFdNVAbk7WafJQ6CwoZNTFBKevwwRmZBUcXAbly5fTpg8MiX3EZ2J9FxPNSMgzi5nzeY+0tFTRDOmqjXgeSUVNxWdSY7Ro0QZVKtXE8uXLkJp2HPl5kPsCZaKADYtDMO6zynK/MxrQBJ/B+1FTcr/pWxHcz/c2icVzCGYEXmdee75mKReLf50G+ujDwahYpTZatWwKd6+DSMvYg0yxGRnpzvhk8AK4OBt9r0TOkgiGn8KFYjK3CR6Xv7pNc0d/yDhmOLe81ryGZTnUTvzNCtQqVWvizjsewoTxP6BKh+E4vM8O4kMjJ4sNvirDyZnlQobfQjDRSRQSwtQ85jGCx0uuCZ7Dc+nv0PwSvIYE27lzp/6+EvjXEIi5kIkw/Muv0bnnVvh41cTuYxNwPHUn9h7NgbOYptY1WqJquWZYPD8FM6akiPCZaIZjbBDCJBJFZpgSksgkE9dmwvN5NBs8t6iwCEXFvI8FAYFBuLPXAzhy9AAOJ30Mr4BUuLhZsGiaP1ITfE9fT23BbT7DeGaxJj63uZgwz+FxXsO1ud+8jsQztQ8jwlWrVuk5VwL/GgIVy2cejfsRLu67sDd2OTbs3y0JB7hJbj8S44Qc0SDpmRbxjYRs2Rb07lAR93TvgfXrjuOnEaeQnemkBOFCstBkmTBzvrkmzuwztFlBQaESqn27jggJicLMWVPg6HIM+XYHsGWVMVcFz+P59FlMwhDc5v3Me5ZMMnO/SSDTXHEfr6f24f1Mc7Zp0yY1zVcK/woC5eWnYtqsdxEY7Ahv371wcCrEhr0HcGKfJ1b9EYxyZSshJCIN4TVWY9WOTBw7mYM8cWgLxC8JL2fBzwMGITtvAx69L1ESh71DjWap9JUIpuufW/sxkY21/JXFEHHlStXQuUsvTJnyM2JijiA6WkItQZEkfrGYOWoNw6c5QxbuIzlMghA8xv1mZMUkNM/n2tzmNQTPJYHY0I1tsK8krhsClRTClcSnnw1ClSrl4e3jguwsFzg4JsPZ4wTyCw+IL7AF3W6pgcm/iHaKpu/DytIiePknochzLXbFpePwqgJs2/h/cJSEzcrbhQd75UrOdpLFcErNwkXj3Q0zRpgEMqXL72vZvDXshICzZk1DSkqy1TcxzAwTWZJa72PKwSSMCd6Di6mZCF5bUm5n7nXmfJKH13zzzTdo27atHrtSuG6isCtNnttuuw2jR49GSHAU8gqO4tDBVBw5fAR7dsVj4+psbFgRiKy0mpg9JwZHjm+Bl2883vmwjBAsHz7uNeCefT9OriiPiZPrwtW5leS02nB3KysJxJ6lRttnagD6SMaaURF9JD7dMHEmGfhp7u4eCCkTieNxMXIPmhMjcbkQxupMq0TTaS5JEJ7Lba75TFPDmPcx70XimdsEfzMavNLkIW46E7ZlyxaMHTsWlStXEtOVL5ojDfv3nEJaeqpGSprIch5HxOBABa4SpXh7B6Bq7UJUq+2I7DR/lK3giinjjuDuB/wRGdpa/KdcFGEPLPYHcUv7NbAUO2sCc2HOPps2MhOdoITDQiPQpWsvjBr1JU7ExyErM0u0Xa76ZjzTzu6M08yF2yW1CVHynoRJoJLnlryGpOE7ch8b/xvm8cripiJQmzZt0LRpU6278vb2EV8nHZnpou7lExMSE+Hn56tlNCyPYZlOREQEAiUqYokyiUASsDohJKwQds6DEeLfVxJBohnHFbB3SBRC5qBTi4XilJI8JUlkmDTzHiTSXxObfd/ZOfGbb4YgOfmUmi9W0jJxjXMN0pDUJkreg1rLOEYtZBCF4PMIQwMa0Ru3CV7PZ5TsBXKlcVP4QEyMu+++W4XKebCcXQolMdgFxlUS2wUe7u7wFfKwlpzP4DlO1ByS+Px9RgQWHSqX/bXu/s8ChPpI1Oa9TPamyZKPRtXHKnFIIEY2BoEcdR8TziATSeSozze+xzBhlSpVFxPSFV98wT7zqfqspKRTp59tRGuGBuI9iAIhrFBDCVksmpPHeA61qGzBzp4FmgZZDfI5aKTH66l9aGZZp3c1ccP7QN9//71WP1ADVK9eHeUrOsDfLwKR4dW01rl582Zo3qK5liSzDCQyqqwWruWKoPk7OvqQagRWeL711ltYs26VJkTikbeRU7BOkrlAnlKMSeP2W32SQg3JTT/I2KYfVKS/Tb+IZDbIYTix/M3w2VHIxfNoTs32yYSxog9kp60Gc3NYnSL3MDioxCFJ2P6a9yGB7e3ZUC0PDvZGXzRqG4LPooa92uQhblgNxERgZz8KjUO8VazkAr8AD+TnRMGNdVGiDejn2AkZ2NiKuZKlwHl5nEvdDjm5eZLD80Twedi9ew82bFiPgIAAEX6Rtieet2A0Ro55GP6BxUg86Y45c5bhs0GblVw0WdQ2rNJwdKQmou9jaiP6RMZxQzuw4vSUJLqnkLkdpk4dK1FhFa2UZUJzZNXy5SsImf3Ef9sqFCoWkpF8olXkYk0euYeDkMdZnscmjoUS8tN3IlkN5tHpFsfZzgXFQtYuXbqIpvtCCXe1cUP6QKxLGjJkCEJCghEZEYmwqEyknPIX5/ZMHyuC5KKjahKT19HcMOHUZ5DEWrTwD0kMycWOdqKFUuDi7IH4E/GoXOcw3nvvWRQVBCEjbxUqhN+OWlVeUu1FbWf4QI5Wf4j7jMpWw6yZzrVR+Uqy+/n5IzS0jPpgHMqOHRDT0tJ1zlISbfXqFcjJzoGbu9G1h0Tl2pFlTnTS5RwShuRh1Qi/S2yYvC99IFnErFE7DfzgY9x5Z28lz6Vq9YuBQ3+BdfuGAIW4cOFCneuzQmV/+PgWIiXJT4RtFN2zUI7m5ciRw5rL2Sg9QxKL1Qk0MyRVbi57KezURmUkg9xVIqMTkqCiKdwdJHFz8cZ7Yh6KW8HitAk+Xn5Iy9qP5CQLDu5P1oQxFiORmFhGgnFtHuN+4xyueZwa0DQ15mR0J4Ssx8XnIhlIAKG/nstvIUG5TSLyukIhfdWqtYSMAfjgGy80b+uFex93Q2i4H3LSy2lBYcWKldCsWXO9rjRwQ2kgOssrVqwQjVEoTnE2MjNckJdrr/4ESZGTQ3LkIjbWKG01TQjNA01VrhzPys7S4U+o9omMzAw5rxgxx/ajrPhHHBG1cp2VuLPXS7B32Q0/n1A4ORuJ4Yr70aBOb6sZM7QNt+mP0Fn/q/Yxz+E7cDtK7k/NQQ3E/uzMDHR6qQ3pN7HphkUygJJRSOco9yYRqSnz8wtRu3YDeZ7RQpJalC0IOOqZv7+3mPFyqu3WrlmOmNiTel1p4LpxosljczkbGBmxjOfYsTi4uKbh6GEL4o6n4ETcCR1T+eTJBBw8eADbt2/TxKH2ycnJFrOVqfvpUB4+cuQ0eagVTpyIE+3iIQKPRlRkpGiubNRosB939X4e6Tmr4e8bjo3rjiMpPlMSTK5yipYEN2rd6YPQlJiL6UiTCMZCx9koZeY3kSwkOTUPzReJw/ONSlr6O3Ku3IcaixDdZfwTIhQVWCRAqHv6GMnIlpF8Bhuy2dkZbY84iqunl7eeU1q4ZgQqSZhzkaYk6Dsw+vD1z8H6tTFITU3WnJgsJoqt++gEc5JZNhYn2WjKEhOThEhJYsZS4e3F3hZGGYroXRw9ehTePm7Yd2CXaAZ2fclAvebH0bFzS8SdXIeKFWpg/uz9aNkuUjSatYFZ8THsOfSdJrxFEpvk4D0NshjkMYhkHDP2GTXhNEF836SkRDU1THAuhEU0KolkaBsjEqMGchDHOF/OyZfnUZOxYNTULGzZyIGljJ6rbnqcmqtKlZrYtWvnBcn0SuCamrDzPdoUFIVNlU/hHIxei4x0F/j4eGPHjp04cOAA4uPj1Tmm6eI17O/N/lUsK6GWqFatmjq++/btlcQsVkKxoZf4wDrwpbu7kyRuBpq2SkKDptUlOjuFhvUbyL0Yvjvg0P408YucNMLz864HR7uqeOONtzD798NwlkRzpjNtLROStIe91aQZEZpcZy28pF/G32zhSA1Es0twFHoSj+/LSEt4anWc2TDMosPMRJaN0gDB3y8QuXlZqlV5Dz6H5PT3L4OU5ERERIZpWZe/vy8GD/74tAyvJq6ZBvonkFxcmINJgALxAX7/fbESaebMWTqUG0ueK1eurDmwUqXKWtZTXxKf81U8+uh/dGJ9EihOfAXeiyEzU1k0PaLKhsDXx10SMg0t2yejZsNw5BacRNNGNSVRJFpzzNfylWPH0hFe1ld8rjIoLBCzUZyPl99sofdT3ysvR5/N92T5DX0tOuzUlizhZh0YTSxNFkdjNUyXMTa0fp9uG6XKzE4kTZEsdKdJHmogF7d8DQYKiwvw2CvJKgMufCbLstrckgg/fx/1ERMTT2Hd2ivX3uefcN0SiGAOojkiJkz6Hnff9RAWLFiguS81LVUbZ7Vp01b7c1WrWlWrKOhUhoWHwVHUP8NnJh5HhKcWi4wMFx/BAQ0asmNeEfIKTqFVxzSUrRIg2ioLrZtGiSZJkiVHJFMkSzGat4mQ367ISg3SMpaiojzEJWzXxGMIXq9eQzWhueIc08GliSwUjULTQk3Byd8Y6huOPrtFG+aK15NA1JJkDkuaZYeW/TiK869NPOT3ky/UxJ6d8Xo+9cnkEeXUB+LC7yVJF800qi4yMnIREJqgprK0cFUItGfPLrz04v+hTBk/lC1bBkGB3ogID0RYaACGDx9mPeuMmTofKIxMybndbqmNSZMmqcBuu+1WbNm8BUsWL5IzDDVPn4NmhGqdbV5IvJMJJ7Fy1Ur9Xat2TYSGBaBBg7qSwPkSfR1DkxapiKjoA3vRNp1bBwgBUkXr5Eoi5otgCnTwbg8PFyQn+Mr9JeEt2di062PMm3sY5ctVUFLQYSeBGL2x1wUTOisrA5s3c56LeHkniRTF8TbLpOgLGeQxynLoJ3GxE0fa8KkkUcSE5QvReM2O9YzijLY/lAWvJXkqVKigJdn5BXlwdQ5S7RMn3+zrz7bVLqVivogr6gNRM1SpbJQEFzE3yT47EYajvaMksxGJUPXy46rXqIUZM+ZqLjwfGHnxlNT0aGRnuqgAOVrFkiVL0KNnL+SLSWDC0a+hEOmARkREqqlg5LV161ZUrFgBLVrVh4uQ62RCHPYcWIS6DbIQEOkGF6di3N7ZVQJlVkKK36Fref8iLzFJnkhNCpB7usn3iGnYuAzLF+VgxYJCjfDoxJKwJBEby5McwcFB6uAzrGfpNBOb4TW/k9/P9zeiNNEwRUJSRzFHQhC+NyXBTMCmtNnZeahcNRz79sSrP0VTxXvQTHPN55Fg1GjR0Qf1N4f57XybH07GBGHixCmlQqIrpoGaNa2PmjUqqgBEQ4tzKaSR9y+SiCRDHOGsrBzNidk5uSKcXB0tIlQ0FIVwPuRkc2xjMQnOoWoaeD7NQ48ePSQBmdDMyWIaJHG4plPJhe/BUtuaNWuhTr3K2kfc2dkRzu7xaNNBNEuAmyivYtzakaSWRZLPTtaiB+Sp9uLsOiI5kU1BCyWk34ZJUxdizFeeiDsUJVrVqFdjTid5WO9E551LcnKSahImLE0oE5sZ4ExUZpBIM46mrzxR3uO09pFELyyQyE0yWucevkICtiVyP61dSVJ+H8/n763btug2jzsKYRNOWtCuXXu9V2ngihCIpoklucxBjkIcfnROTj5yc/K00jIrg85mHty8OK5OjmiqXP3N0tdKlaLU1JwLLVu1Qc8et4n5miwaxAnHjh8Rn4aFcAWindaLhlmHQ4ej1UFl6XRAQCBvi4SEJOSJlnBzE0fTx8uoG3NMQ1TFw8gSc0QfqHPbVAinlPCS5PLe1JNOSEoUnyeL5HREbtERvPHSRmxaXE7Cfj+tsN28eTN69eqlCciBKumLsBvPqVPGaGIUK1dMVKM02dAE9H2MxHbW9+c5BsG43/B/uE2C0V+a+stJ6z2Myef4HJKSmYhESk1N07IjEorHPb1ccfxIAdq2bafPKw1clAnjqVSL5iXcDg31V0FSAFS9GjnQUZQP8w0swov9/fDRq0XIz3VGVu5hlKtkj+p1vdHpVh+8/jgrGY3S3GPHEvSefwWf0eO+KGxcVoAyoSGSgFWRJ2H3kcOH0KJFW4SHR6jmYV0Tcy7rl3bs3Iis7EJUKB8h0ZOn9uvi2DuZxRPgFbgLBw96oUnjNDSqzoI6mlt2VXZGQbE7Tp7wF/J7S8Rjj5y8JLz/9iZ4OzcWp9aInFavXq3vxQpRo3I2D/v379H3JLhycGD0xcVd95MQJAx9Jv4m2UkkEosLr+HVdMJZF8bzIiMrimYLle28081QWBzAillmEr6L2baJawYLFWsUYPPqLGzfsUNNZ2ngoglUEpXF38nPM2acMSMNFqJlZuZjyI9lUJT4P3z88Uci5FxRx2Wwcf1O1G7khhm/FsEvuAjPvRmIT97KhLOrgzjGPTBq1Bjrnc+AwUn7noGo1iQTi8f5iTaj/feEj6+HRGIJ6rwa4ueK2/bwEueyVq168PH2RGBIAMpGRor2cIZP5His2SA+hWiAZx5N02hH9IRoIHdkCWnihTx5+d7yOwfzF+zHzq25KMqooSZqzJgxp01I586dlRQHD+4XLZCijyZYokzfh86tl5enZgzT7+H4h6dOpYhJzlJTzAzG9zVCcpY5i9kXGbq6OouGyUfVarVV89BMWiz5cm2mmE1vbXbChnCUOe/N9zE1FAnLcq65c+cp4UoDF2zC/koehrRUs6r0RU1TtbKyLyU5B43aFOHY0Tw888wTktOMqKFs1VMoW8kZuzbZiakJQKBPZfR/6SRGzTHG9fvjj7N/9J2970BctD1mjXLEbc8moM87qZIIeTh+7CQST2ZJ4vAsvptoR/nLKoHCwnwcPrJPw/fMjAwdqDKv+Ah8A2JQkCc+kqMFDmLn6HXQfCUlO4sGFA2V6Q17pzx8PFhM4xoXFKZX5811hDLm9G7duuHWW2+VZxZjw4Z1arYM0AG2lwQUYvt468JyICY+tQqHXuFshKp1xKGmc2hI03hv3RL50mdkBqQ/R1nwfDWjORzP0Ef3cSExuaZzTX/QwTkPPmUOKqHc3K9cl50LwQURqCR59ENlCQ8PMir+rB+al18oiZWPVl0ljN+ejam/xqJFyxb6sazxPrg3FZ1u8UFqoifeffddrbuqUb02po5NhLuXCEoEt2XLJutTDMydO1cjjOxMZ2SnO2P0e974Y7wd5h6Jx7uj08W38dYuwYUFTuLAlhXH06q27ZhQ4sQWZonvIz5aWXGavbeIJjR8E+GvQZ4ie5xIcEF8fIAcc0N6dhpefm4VTh4KR3FeGdUOTBRGPmyQzkTbtm2rvOcG1RoECezm5gF/MaE+4mtxiDk3N3dZXMW8h6r5NOrfRNhqsozEd3YxRvggGU/LV9ZGudAZklStmwJ3D0clI82l0TU6XY9xqL1mnY8gLdmClLjyqoGGfjzUuFcp4YJM2F9PST51CrXrVFMBkxz5El0x1wwZ6YO+zx9D+SpOSEspwANPBWDmT1VESFno8Ugsfv22EKEhlXBwf4I6glTzXkFH8ezrUej73zRMnz4TzZsbI0fwmc2aN9Nn0cbnMFqTfSpfSf2GHQvw2og8HDtowS8DvBB/VMLpk3moUCFcfJo0hEQ4oEJFV0REeiMoxB0t25zClu3BOH40HbVq2qFSRYs48hZkZbpLYgXh+xE7MXtiovhwVpMiCWQWOVCDkhgcOYyEokli4tEZph9EE0Lzw8pMJjR/szUkB2lgsxG+P00NtTQbtNGks1ojJ4fD0FFryvPkWYxc1eyJWa5Tp758p8jXuQAe7n5Yv369jutMkhAs3qBmo59E/4oa79ixGKxYsUplx/cuDVwUgahpuF2/fk0NXxkVscRUw04nTqLmjczsOEiwgjcGhWLnlkzc82gAPDwdEODugUkT7TBllGHvWf1wMvEYykSewP/eD8d/7+SEsi3x+++z9eObN2+uz2DCsPJSW/Axt1pVvt5ENjkl5K1P5qJVLzFbO+2RHOuCxk18ERJqj9yCfHlHRwR7+8DFNQerV3jByc5dfDdHeX6xLHY4GmuPd/63A0knJCEdjHdjQOAq5qFIzG9aegb8fHy1UZe7aBYlgfh6NFNMTJKMvhF9H5oUOvO1a9dCTEysLEeFRJmnoyaSj2s2HGOdWW5uln4DCcvola6AEqigGHXrNRCiMjgIEnO5QQni708t56PP3LVrlxKb+1gzz9aUmZlpGDdu4mnilwb+kUDmYa65kESVKkaqELUZpWgD1hK//2UInrl3j04zxI8KKrsdDzwdgKhyjvh5SFPRJIX60QSF3LhdCoIjk9VXatvFGy/cl45bb7kNd919n7ZzpuBJIOZ2SpnRFROiZL2RCX03MUqOjuJvueQjqrIb7nzaVaIqhrhAiA+1ggXx0V7wcPJH5eo5cr6b+Dr7sHkp/Q05SeTNgsaIiHAlCZvBauVrcoqaSmfRLCzboSaiGSGh2L6ZGocEYuI3btxYy4fWrVtnJQ4bjxlTHvBaMxLLzck2NBlLoMVnM7UdSUtNxAxZr34j/TaShHKjY85RNfg8vh8LSbnN0unIyAiEhISJ3L7Vfab5Kw2cl0AlD5nahx8aHOwn/oYDXN1cNDdlZRWiWo0KSEo0Gjox0UPDA9G7jxv2bqyONWtW6XUlQQEymoos74Rn+ibhse4paNOmk+YwNrUwBcDqAAqMgmG5B0ubea2muPg6JpMM30HeUXY7ORWhx+MusHfkO8uxQjvVgs1qNoS9czrG/LwXW5azkJPmyiglpnZ78803tbb8xx9HyjMlupRvYWtGf38/SUBvIQ/Lk0RTSKLSfFHjkDisarjjjjuUJLNnz9L7UWvyHvRbuBgEMhrjsyyMBYoMREh8wzdit2ajjovBSdNmzZGXW4B9+/bpc3nPRk0rIjPNScnJ6hPKyNvXDkX5boiMisSXXw5XOfEepYWzEuivu0zycCG7Q0L8VAU7yAdwRpl8EUpkeGXRRNmaG729feFVZqM4o9U09/0T6KTSnvNaCpIN0DnFEgXP57FeiyRiLmTTDUY/RpkKr+YfeV/yiXNEQqJBMQHuHmxZ6Cj+EJ1sMWeZFqSniiZLkhMtDvr+JAhzfAvxu6g96NhPmDBe78lnM0GpbbiUbHFI4vBd+W7sV9a6dWuRUZFklDWIi4vTDETtRZLQZPFd+f76W3ygnFxjRHpqsXzxh+gD8f3NhvM8VlzoDi8fhufGPGJ8XtlyYUhOyoK3j6c2YykucsIrH+bg1cePybM3qj/G80pL+xDn1EDmbq5NAlEwFFRkeBn5UAlv5EUZPUVUkFxUVFV+FiOnaCuefiUES2ZEYOuGRBX42UDhs0qACcAPpoBr1KijE+6Xr54i/kx1zPxtnTqgFODBgwc199JRJYnoiBJ8NyYIOUQfJjubc2hpehh/qJLUTBiahl6Okdud1Yd5+un/8jOss+6wFlu0kpzLxDUaaxkTqBjEIYkMrcN7tGrV2jqBiSGjKVMmqeZRAmips1F1wSocmi9qIZpgalFqGRKm2GJUd2geEE2k1TOaKQsxeUlV/N+9RsTFZrksj2rWdQfWzq+t2n7QyFTc1+EEvvv2e9FYzTSDlTbOG8bzw/jBpoBMwbiKQ8c2K8zBTJy0FMltThtw99PH4ORsh1VLUpEc73FWVerh4a6VmxUrlhdTGKIt61gxSeH0fnKnhPll4O6dhZCyx/HOZ0CHjm1Vi7HpBP0P3pOJRiecbW3oT3mKKWT7IKEG3Fw91OFkeQjJxhxJ7cG1q/x2E9J4enrpEG+cnpKR0pdffqFNTbmfc456enlIbua2p74vn8NjJBwLBEkmTpXEilOCJOHo9mfIQ5kZvhpZTBPFDOMu78R7kDwkILWNj7efEoSgJqLmonZkdPvG4w7oeR8rc41uz8zA29YESyaRiHd0Bh7tnoqgQH9Ur1FD73st8CcNxE1+jEEcY7cpELXZIhPmqqeeehwLF87XRt9FYiPSU/PRtAPE6c1B87ae8A9wx7TRZwjEezJh6Fxzm8PEkTAEE5uOILvfMtHad2yITvdsx/q5nVGzxWqsm99ECJalkQiFxHY9FCQTl6WuDIeppajBeG9qJo76zgQ0a8HNL+Rv+l0dOrTX8PeXX8ZqyS41C8lG8B5Gtx3DVJUMzY0yHEZdjujatZts05czIsQFC+Zr4vN5zGQGjDX/WmQf3zs2JkZ/854klIcsbCyWlZ2p17I1IuXGc+iEt2rTEPHHs+Dnb1TeHj0aI1FkBaxauULC/QIsX75GS6ZL0+8pib+ZMEPgZ5YzOcooOuc2hRkeFiyJKLnJWpXxQj9XHDqYLSRwx551tSVKOGQ1AS5qgqgpSADmRJKFNdds08LEZ+TChOPIWdQunG24XZcQhJZNRfSuCCSeKMKePXv1OQT9E/pFJOHRmCPWdDIKNM13ZY7lQvA3zUe5clEayZBEv/zyk14XGBQsx9XW6fn8Ni6m1iKJSFKSipqEJOHIHyQTwQw1btw43eZzSB6u+T0GgbnfGCwq+kC0uMx8jmGSWETBDMTnULZ79xhDz9FRZ3NZTlHA51WrVktlxPej8xwj/iGju+m/zZGot8o10z7EaQJxZd1UGKaL6tnack7tueEc8veQwYPw88+jNO24PyCkGL0ecsWy3yvqcRa6sYSWZGAZBU0VcztJxeMffDAQX3zxpQq6UqVKEsllaQ6jgNiniyaqaZPWqNU0Tqd6nPZrnCYCBU0tY7YLpubhe5IAvBdRWCCRT0Gu+BJG6ExT6+vrj1at22HOnJlyvFBLgvl+xiWGmeH9TfLwXZjAhuYxylX4nI4dO6rm4D5+B1tI8p0pA5KX9+I9eS5lyMQNEpKuFQeb5/NgcFCgtg4gSZzkGXZCRvpDJOqp5FM4eGCPkorn874sfCSR+Q78pvIVKonsvlLNY2r1awUlEF+U4PrMYhCIxDEdwpI5nDm6du1qcpHs0/OK8cpAXwz7IBaN6nVXf6VcubJYuXLlaXIwtzHBqX369OmjWoRahwlHQZMcJBwFMm/ePDVT1EjUUjzO51L7mAVzXFPABFsM5uRmoFD282tUp8gGrzktYFkxAXz9QuRZxoCVPEZNwW2+B9/TII+heXiM4H2ovdh8gwTjfpYys4yGx/ge5v3o2zGj8P02rFuPlOQU+AX4GZo7Ilx9HRLHuI/RFIPvrCXSYiJ5D5bsxxw5hBMnjCa9PCc4OBR9+/XXduAkDjMmr7+WsJOE57vLCxqE4YuSDPINVsKcMWMUkiEso0VdgeT0xo3qa+0yU4fHQsLtcO+jFTF9jDEJrWkSmCgUKMnDcPPuu+/Sui76IhxZ46OPPlLBmdqIgmEZCMNVJiwXHjeeX6RENE1qVlaKbBumlBEUy4S4zW+gn8aE1XIiAe/LKIem19c3WO/J4yTEGe1jRF08l8e5sCymceMmao4539batWtkPxPvTKZjUURoaJhkjFgRngUrli0XorCVpIM47yHwku8OKRMi92aXaIOo+gz5xxJ9bnPh++i3yJrnsKSZ9yaBTY3O8jLK5FrjTwQy7feZhaQx95/RQEazDaOROAveBrz/HtatW4MiklDC+kLRVs7OrvATs0HnkOE3m2/ySS4ubmjQoLEKpkeP21SzsLEYo6g6depg5syZmnh8DrUAzRRLXc3cbS4kT4GYqcyMFH0/2aWgs8rczYRlWMwcTWf0dP03v0u3jFaTXl4SScnFJBA1Dts0GT4PScuWf0DdunU0wZgBWCfFRGaGkVdSWXTo0FHLpg4fPoQa1Wvip5Gj5FoLKlUtRMPGFowb44xA0Upsl81Wg/QLXbR4QJxzajl5lmYy+V6WePPZ/F7uM/xHo6qCGY/voQWa1wF5CCVQSdIw4QiuDVKdWaj2jXINw4zQtDAMZsc9TgMwc8Z0rFmzWjUSz2NiavMFETZNXUBgqLYaJCl4L3a5oTDuu+9ebedMtc8c9uqrr6mgaPIoQI6uRY1jkojI067MRiNzFgaacGIOlmeSJKam4Tn0MbToQTIE22mTWPR75EtFa0TpbxLDIA79Hjs1FTSjfPbevft0H2XE7+Ga0dz+/ftEDlmy3QlDPxoi32XBAw+zmqIYaan2mDdLwncPV7Ru2xaeXp5wE9/O1U38L1mfKW5wUZ+P30/SUEOxvIkZiM9nJuPC41wbBL4+8BcCGUQxtkkiw2k2HWgKkguJQzPDNYvlKUCSgo4ttc0hyYnsTuzl6aVEoaAoJIbrLAQ0qyPi4uK14pGJ9uSTT2jviQ0bNmrIzgiLwmT0wfPpa1CgBE1nVlaq3lu1hJLINEUO2irSKLSjxqE1Mcxp+XKVdSYbfkti4knRbPs111MjcPxCEoMEZTkVy38oi0OHjqh2IuSn3K8I9erVV21D8rPSd+jgj8FpJb8dbY9d21m+Y4dvhxkOcr0G9VCuQnn9fsqBZUpG2ZKxmE0/zDIrg0A0pYwASSyDVOax64k8xFkIZKxNAjGRzFJUrUkWQbHgzyhNZSWhUUFI4vBcNsHkuUwkg3TGNSQYCcSFdVpGBMW5JLL0OEN6Ot0HD0Zr92SaNN6bPhOjN7apIdH4LhkZEvUIAVlazERmy0JHZ0fVeCQmy6YYAvN9/APdEBFaT0u3D+0xNBrPIVH4/tEH96GgSEysfGuL5m1VE/D7WR9n9PMiqURQSqxK6t+wBL1y5aoY8e13yJaM9Ohjj2HLls0oV3E/5vzOsi1HRJaNRKMmTdQHU00qmoSE4/MN4hhkYkRn+kMmefidJbdJGi7MINcbSvhABolMDWSE6ySE2Y7FqBTkCBgGSc44sSTbGQIaJKQJYwJyzWuosegvMeQ1hl1JVfPHe1CL7Ny5W9u7UJC7d+/WNsfUVjRpdKT5bD6T5CkUUlKYfCYTV6sWREvk5rDeSZ4r5zk426FalaYYPDZWHPpCTB9rQZmQUJQJd0LqqTMJsmf3LrlnivgkLqhVqz7ijsdpiE1zRdIYVRdO2qCM5pm+TnXxcxYvWIjGQhC2WaKWGDr4MzmP3Yx90O227kpmahV3Dzchjum7sCafpsgwV8baLG8yfB++F9d8t5IL3+V6xFnDeIME9HkM7cJyF2PNRKRPYRw3vskoQzHX/FBDixnagAuvo6ZhkwyOj8xmGlw4RiA1EUlGISUkJKpWoD9E/4MEogNJDURtlpaWpL4Pz2VTCApbniimwlGeQaJLiO4bINdWQYc7YrBxlR0Wz0lSYtMBpVkMjopByomK+p5FhaJhHFOweeMuSUBnNSfOzpzjnc614XvQN+K4PaxoZblL7dp1sGTRIiQlJuGDQYPw4w8jcPTwEb3ffQ89QCnqe7GcycvDE94+3mqGzWYg1DwkDwlD4pRcSpKl5HI9429VGeaaCcbEN7SPQSBuGxrHKE01crGRk+knGB9MNWuQ0DB/pukzhloxHO4kNUkcXIkFjCQRTQivp19FM0ZtxG0Km0X91HopySf1uQzJzVZ81F6seGQtd2BAGfj5B2giHTl8DCmpiXpP3oOajAnZ6e7DmDvOaJSelZmP72Zm4ZmeLoiNjdZqBFdXb9VAdF55Hb+D2qNSpYpaZpWSlIzed/XWKbP37eGADUW467579FxqKhJBTZaQxYiafGVtmi6jVt1clGiy5nWGLM+YqOudOCb+NEKZQQDjxbk2NItBDBKEOZMfy9xDIZ1ZzGFGjJxl5i5jmwI6IzRDWIaKJgxfydBU1GxU38ztFD4TmQlIrZSeLqZLNCI1nb6nvBtNF7VOXg6bfTijXPmKSnI+IyoqQuvNeD8+lyRgIm1aaTRFpZ+VkZkGv0B75GS4iRZJ0kpMeztjuiQj8+TLczPkvQrEPyuvXWfSJQPs2b0Hp4T4Hbt2RpNmTfT7SRBqLVZRcAkMDBBCB8JXNChbL1IDGY6zEVDwHc3FJI8pfy43Cs46xN2ZDzljg/mRzO0s3mcZj0kUCoD7mFDmYpxrOn9/3mcspuZiOGw660a1AxOPpo0JQlB70adJT0/RQkIxjvo+vAeRl2dcV7t2Q3lfdo1xVs3F59Fh57k0g1zcvNJE5XrryF503EnQ5LgovDo4HZNHp2h5DIloEogLwYpgmlT6YimnktFYSNOsZQslJevVSHY/IY1ROhxo7eAYIOQxhhamNmNGM7QUS7iNjGjI5wx5bkT8rTL1rzC1gLkmTFKZH322jzdva15nRGSGOaRDzUiMgy0xVx8Xx5UNsfib5oxlLmYxPX+np7FhfSYfJM+VZ8mtVfuoliiSxK2hxOE7sWKU5o4EY6KxmQb3m+aIxDEiLCPhOMpq/WZASnwktm/fLIQQUrh5aNUDSWySn/c6E3obJorbJMiZAj6j1SIdZTMsP6N1z5CFC3Emo95YWqck/pFAhHkKE+BSPpjX05GliTJIlKfEYKc8Os4kT1zccV3TYWZ5EMuXmEA8//jxI8Y9RFNpS0gHai6j1SD7UXXtequauXa912H+VFdElXfBtjX+kpAc/s2opef13KYWYULy3kx004zwORs3rEb1GnU0gVnRyXZPJArJZ2oQo20QFyMsNxxkg0TURjzPNOF8DgnI+3H7XLL76+8bCRdEIBPmqZf2wSSR4fOo3yKaiGE8w3pGZMeOHReiHFMScWg6hvI0BTRHHMNQm5/KXQxfzCj/YVmPhweHkCmnT2BCGqRi2yCjARYTlARhQtIcch/f34go2ZMEcHM3ar63bduApk1ba/kSRxghyUzzw8XQOEbHQVPbcDFLi5U4fJYsJbXNXzXOzYSLItCVAB/HxDfNGZ1UlgsxKqNvYmqi2NhjGs6npJwShzVBIi+jOkL9BwnbOdoHieji6oYq1X2AwjDVEGZiUSOVzPV8HhOYa74D/RsXt0LxaXLFdwnUXrVbt6wTbdZDoyaDNIbTaxDFCMOpaYyoiq0VjbDc1Dgkakltw+2bkTQlUeoEIkqSiCOXsnyI4TxHTTU0kbHQ3EQf3Ksz7bDXBAsLmVDURqzjYnlT9ep1kJmVjsSEJCUNEzs8PFzJRC1D7UCtYz6XBAwutw/OLsD21SHw8DQ0y/HjsXKNCxo3bqpmydA2NE0+Shg2aTXM1BmTZgQRDArOrXFudhhfWsowcydzLJ1NI/z1UceZ4S8jJpoJJj7DdblC1wbVxZ+hFy0Lm3A881YGEk6eUvNEcpCYprky/C6DPASfSRKlnaiD5NgGCA0L0ciJpGQTDU5xwLY8NJ1sPhEWFq59rjhgFQsRWRDJ9km8hv4TScbSZFP78Ll8xs2udUrimhCIMElEoTMRmMNZ6GaE3Cx8M4r95SzhCp1gXsNNIRKDQXGi2fi9VhNWa1iUbExcna1HEpTEMQs5CdU+oiUOHYpWX4uFmeaYzTRnxeI3kTQkMOvfWPDIToYcPsYMy/luphYqSZqSpvLfQhwT14xAJih8htw0CwaJfKyRjZFQjHqogWi21ExIBEZysIbdxdkdsYcK1MzwGnPcQB6naeHAlyQOE5Uk2bptmxYfsGH6gQMH4eoVj0LEYtWqZWjSrLlVw1D7GMQJCTE0DgnE9zLNFkljEuffpnH+imtKIFPo1BTMzW5uxtg6JBL9DzqqXuJ/KIH4j/W+8p/FAUw4DzkvJZntnX1V87BA0jPwkN6X93QRR4dRHH0jglpMrxNicr6JN4Y4I+4I667scPvtd4ppMrQPF1Pr8D1I7pIm6t9OmpK45hrITAgmCktpac6YaCQF/SCW7Gr8rtyxaCUq68B0gCZhxLgvqmqC0/cpW2M/0hPK6v1YjUE/iIlPjUQN1LhxQyUPl1c/dMWIjx1wMuEY6tdvpOaJGogLfRwS2dQ2JmFs+DuuOYFMMJGYWPQtaCpIIpoNtsHRClpJQHWIhUh0pBl2h4ZGCHEK1Y/JyQY2L+dgVXZa+UrNY1Zp5Oax/xjnUM/Ve1erFYQaDbKwcCbryhzwxBNPqcYpUyZEiWQ4x8Y0mDbinB8XRCD6EVyuFkpqISYaW+ixtNcIob1FE1j7e1u1EF+FGoWE4sJ3c/coFtL56vVHjhyxajRj6Lc6zVPEgXbWYoNKFavgwx/T8NRtLkLDYrzbt7/4OqFCxjJCHpZeG5rHdIxtOD/OS6CrTZy/gulFjWBoIXchj6GF7rvvIS1ENCp3WZXBidYMQtB08R0r1d8tJOKcGPv0NwlkvSuO7qqPbg/sEo2Ui5zcLDzSyRWxxw4iXKKuevUaqOahqaRpI1ltmufC8ScCmYQxl9LCmWcZzi99IbME2CgT8kGYREVa+Ciah+ezXCg29qgShY3Udq2ros4yTRQjJ55LfcXKV/aQmDuulvhEHBnMEYei92g76qGfDFP/iaG74fMY9Vc28lw4/kSg0hbcn0lqbPMdmIj0QWi+aFbon/TqZUz0pg3o5RzRRxKSG/OO8hw2pH95yAHUbuiOiPDKqFmdI3wZXZH4HGdneyWitqzMz8O48VPkvsHqNNNU0txRw9nIc3E4a1XGWXYprrRw+RwuTGQuTHCaJUZPRgvGDK0PY12ZWb0x5udRqkn4huzvRUI0bdoC6WmpqFLLHa9+lAZvP6PP1P1tXCSiOjO66fp1q/jF+OabH9GwYUMtLKTGspmsS8cFE+hqkYeLqSXYMtEgkVFbb4xqz3bUqdpWKD7+pFa6LlzwB44ejdZIjARi+RC1EzULy3dYnmO0j2brQF9s37oJ+YXs1lMRb771Nlq2bKX+TsmyHRsuDf9YmWoevpIE4j3/vBhthcxeHYywqIWMJh9sfEYCnUJiYoK2H6LPw1B91qzfTkdjxn3P3FteWEuv+d687/vvDxJn/D41iyVJQ+LZcOkodQIZ96PWMYjD31xMLcT9LFE2a+rZepEa6NSpZNVC7AHLpqrs5UHtw65CM2ZM1euoUeQmeh/6TWwj3a3brTqiBn9T65Q0VyTRldas/zaUanMO41FMYKN1I3//nUQs4zH6nLHvPQsJjc6IKap1SBj27uAxnkMCMOwnGJn5WitkWY/FYgD6OUZ4bpTtlDRXNtN1+bgmBDL7jZnbxprmy1jTF6J2YftlTkxi1ppTG2VlGXVbNHEENQojNtbcszafPg+rIrjmM3jMJI5hzoxn87eNQJePUiUQYT6upAYyCGWs6c9QA5EgJIrR9/5MV2rjmDFhLQnBRmBGO2WjS43ZIZDEIkqSxNRY3Gfzfa4MSp1AJgzymJrnzMJEpv9jhPPmGMsGabimf8TrWGZjah+G4iQQiUNzVtJUmZ/He5vk4dqGK4NrRiCCj+ZikIeax6jbogljGE7CGP7Qn0dHIwm4kCzsk8YafDrQ/H0ugpjX2XBlcU0JRPDxXEgOw3wZAzZwbf42HG3jfJKDdWGs8qAGMstyuNi0S+njmhOIMEnEpSSJqJWM8iHjFU2CmCaKa/4meUzi2AhUurguCGTCJJFprkimM6/HtVElUTKqMhfCRp7Sx3VFIBMmkbiQSCXJQ5Qkjo001xbXJYFMmK9W8hVLEsZGnmuP65pAJviKJMu5iGTDtcMNQSAbbLDBBhtssMGGKwybD2SDDTZcU9iUkA02/AvAih32S+HcRTpK9b59up/Zn62njMYuxejUqZO24WSNIhu6sOMSxy3hyNts/HI1YFNCNthwE4BNLqdPn46NGzfCwcFFi9t9fBxEeXiienUXhIcDCxaexMoVmaJ0jDFrqHhiY2O1I11+PgdRMppiss2Lk5PRZMFsuvDX9i/swssZ/urXr49atWppW+BLhU0J2WDDDQx6LIMHD8aJE0no859gNGvkI3uzZTHr/DjedQFefjUWaSnZej6rA1NSU7Vj5R1PuOLOXlGixIpgb1dkzPvh6AIPcG778jh1irMgJWDx4q1Ys2a3eFNJ4PiUHEvbVEqmkmLLTu5jE2F6T5wntkmTJtrD5XywKSEbbLjBwHmHf/nlF+22xu5smZk5ePhhT7Rs2QEZORuQlZcLdxdneLu5YuGSBIwZzTln8jQko/fDvpccNpJjjt72qB2q1PJFZhrv7IpQCb/yCxNQbJ8pComzi8tue44zAXi42sNLnunjGAgPO47THoqEBDts2RqL5cu2Yv36fTh5MkXDOFNJMYSjUmI3Oyqlp59++m9hnU0J2WDDDYKBAwdi0cLlaNveD4892hxDPj4kSiVXFEoevvu2mXg4wXKWPQqKcnHgQCK++GIrMtLytMyH5T1UPlwzVGP45iTeS05unv6eMWOGdq08FzJyjyI1dxeSszchq/AQioozZa8dHOwcYCdRnLOzHTzdnBHo5oEAh2pyrAq639ofWRkOEhb6qWLiwmdw6devn3pQhE0J2WDDdY533nkHK1etwydfVYNv+XykZubht2+dEXeUHeCMoUYK8kW5iNdib2fRQbHZOY7KhwuVjLHmhGmcbY/dU4zOcnPmzNFQ6nJQUJQjSuoQkkRBpRcuR2JCMlKTgOkj7HH48FGEBAeDE4xwMEs+i54QvbhBgwbp9TYlZIMN1yGYLV95+RVEH9mDr0ZXRiqykJFeQN8Dx7bXwNxpe5GRkW7tkWuMBUkvx1wYerG7N/vKGW3CLRISeer0nUOHfox77rnXeFAp4L/PPgfRi6L06DE56BDKxFdffaUhm00J2WDDdQR28X/22Rfg5pmEtz8ug7i0bORkcso0exxd3xCPPvS8nvfW22/ij/kLtJaKs13Ru6DioafBjE0vh0NGMgTiPal03nzzTatCKh3kFa4WhbgSLo70ulrIHnv5jiV46qmdeOWVN1CnTh09z6aEbLDhOgBHNnriiWfRsh1w+2MuSEzNR252MQ7vz4FdYi/cd9/91jPPoH//97Bw4SK9lmEWC39NJcOQy8fbB/fedy8eeeQR3VeaKCwaDUcHDu/lJEtdWY7LsgVpxcfgaHkZHg7V5bcBmxKywYZrjKeeeha33+mOmu1ykZabiuJCR8ydmIxGFV9Al26drGedHQzH2rdvr14PFQ+9IJb/sLo8KioS06ZNP10AXBooxEn8OPUebFzij0CfKrBzTEGznnHoVL86ThUeg2fe+/D3qmI924BNCdlgwzXChx9+iDVr1uBU0imUr2nBM29VxrhvjuO+nv3Rrl0b61kXBrZy5lQN1xo//zpCvLeTqFO3KTw9vLBp8yps2DYT/xtUDs3L/qCzIv0VNiVkgw2ljJkzZ2L8+PE6wCxnNGd1OctzBgwYgB49eljPuvHwxptvwMvDDx073Y5Nm1YjJeUkEpMPYeinH8DFvoz1rL/DpoRssKGUkJmZjBEjPsKOHad0mHTWaiVLGNWjZ0+88sor1rNuPGzbvh1Tp05DYEAYWrXshPnzp2H4V59hzuw5qFe/nvWsc8OmhGyw4SqDDfssmAhHexbU1kQxZiG9sAiP33sYkyZNLtUymyuNYcOGISMjG3Ul/HJ19cCePRsxZcpELFq4EM4uLtazzg+bErLBhquIjLxxiElYgpDwsgiw90chDiEmLxmxR+zQtspIlGKN+RUF2yK98eZb8PT0Rfdud2LduhUSXqYiPv44Pv/8c+tZFwabErLBhquEpSvmYunCbejQsRsWLPwdmZZVuPsZN1R0+wAh/rWtZ914WL9+A2bMnIUyIVFo0aI95s6dgl27tuPZZ59Bq1atrGddOGxKyAYbrhDMrMS5hT766BPUq9sER48dwOGD0di1byM+H/Ef1Ix8WM+5UTFo0GDk5xWiUaNWEm654uDB7Rj36xjM+2MePD08rWddHGxKyAYbriCmTJmBw4eOom7dhhg/fiQWL1mI2bNn65g7NzLYHumNN96Cr08AunXrjQ3rVyKvIB179+7GiBEjrGddGmxKyAYbrgCOH4/DN9+MkNDrNmzbskY8hP3w9HLHxx8PsZ5x42L58hWYP38hIiLKoWnTtpg3dyr27N2BPg/3QZfOna1nXTpsSsgGGy4Tw4Z9DXd3bwQGBmPL5rVYsXIZJk2agOBgDq1xY+P99wegsBBo1qw9ODXtwQPbMWbsT6KU5sHb29t61uXBNomtDTZcIjZv3o5+/T5EpUo1UVRciJkzJ6Nc+QgsXbr4hlZA9EvYH+3ll1+DnZ0zbr31bhw5egC7dm3A6jUrsGbN6iumgAibJ2SDDRcJZpmPBn0Cbx9flCtbCfsP7MKq1Uvxy9ix2mv9Rsf8+X9gyZIVKF++Eho1bIV586eJB7QHt/fqiV69elnPunKwKSEbbLgI/PHHIqxatQY1ataDq4srZs+Zhjt69UD37t2tZ9zYeO+991FcDDRv1gFOEn5t27YGs2bOwNRpUxAQEGA968rCpoRssOECwPBkkHg//v4B4h200L5Ru3Zvxffff6dj99zoSE9Pl9DyfS3Xat/uVuzfvxMJCcexect6TJw40XrW1YFNCdlgwz9gzM/jEH0oGk2atEZhQQF+/30inn/h/3S6m5sBHDh/6ZKViCpbHg0btsTatUuxc8cWdOzUHvff//dxjK40bErIBhvOgZjYWHwz/HtUrFwZtWo1xMJFs5Cbk4kPP/zAesaNj/fffx9FRQ6oWqU6IqMqYdPGFZg5azrGjftVJz4sDdiUkA02nAVDhnymoxW2a9sNsbGHMWv2VHzyyccI5yyCNwFSUlIw4P0PEBAQjLr1mkhI6YC1axYjOTUJX3/1lfWs0oFNCdlgQwmsXr0Gs2bNR60adREWEYU5c6aiXLkIPPvss9YzbnxMGD8RmzZvQ1BgIFq16YJ9e3dg6dL5ePDBB9Gly+U3PrxY2JSQDTYIOKhYv34DJGMGa8O8jZtWYtXKpfjhxx/g6elhPevKg73Rr1bBNnO2xWLMtpGZmaWe3SdDh8Le0RVlo1j+0xzz5k2Dg70Fz7/wvDYvYAG8p+el9QG7VNiUkA3/evz66wTs27dflE9bFOQXYO7cqbj1tlv+NMohlQWzChcqDc7bdTnDcBjK4fKUD9+Ffbo4nvRfYWZrrtPS0hF/Mh6ffTYMoWXCtICdz1654g88+dTjiIyM1NEdqaQ40iNDTi8vL72+NGBTQjb8a8HM+dmnXyAioixq12qIxUtnY9fO7fjs888RGOivHsS5psg51/7rDRy9cdSo0Zgzey6yc7LRpHELBIUEo7AgG08++YQOqHbw4EEdIJ+gMuI88uebjfVKw6aEbPjX4PDhw/jvf/+LDz4YiLVrN2DD+g24977/4NSpJCxePAt33nGneEC3ioKxXmAFFQ6zyY2ieAjDcyvG448/Kd5PJCpVqYbaNRpg5uxJ6Ny5nc4Lz3MYfhEsqDbnLSvtHv82JWTDTY/p06fj008/Rfny5STcKkK5ChWRlZmF3nc+iAULZuBkwgmd+SI4OEjPv5GUzdlA5bJ581YM//IrVKxYCc2btUd2diYWLpqJiMhwhIaGqgfEBooMvcqVK6ehGK9r0qRJqX+/TQnZcFOCGYrlJRxAvmzZspgxYwYaN26O+Pg4PPLws4iO3o0lyxbgVTnepEnjG17xEMzK9GZGjfoJ27btQOXKVdG8eQesX78MW7ZswMcfD1ZPhyEa8fvvv6NsucoiiwNo1bIpata8NmMe2ZSQDTcVjh49il27dmlmq1ixIn744QccOBAt1r6ChCANERwUjBWrFsHb2wP/e+lFuLre+B1OmYWpWFgDNmDAQPkmd9St1whlgiLwx8LftNd7z563oUOHDhg8eLB6QVTQXDp37ox69eqpB3StBty3KSEbbhpwTvaTJ09KiLUAO3bsQGGRHapVrQp3N0+sW79GMmJv8Ygm44MPBqBSpYraQO9mwe7du7Xzad16DdC2TVfExBzC6pWLsX7TBvw2fZrKZvjw4QgICBQl5aIF0awB6927t4Zj1xI2JWTDTQWW/yxduhR2cERYeDiaNW2vY+EkJhxHeEQY7rvvXg3VzPDrZgjDWMs3ePCnKBtVFg0atMSy5XOxbfsmODk6YfToUdazgCNHjiA5ORlBQUFaLX+9wKaEbLipsG7desyeNRc1azVAQGAQli6eh5jYQxg5cuTpauibCRMnTsbuXXvRsFFLuDi7YtGiGdi6bQtef/01dOp0/nnsrxfYlJANNyxIXdOT4fb77w9CYEAA6tVvgU2b12DdmuV44cUX0KxZUz3nZkDJ7PrmG30RFByIli066bAiGzauxr59ezF3zuwbanA1mxKy4YYDwynWArEwlplt+rTfJRPuQePGLXV+95UrFsDewR5Dh35sveLmAbPr5s1bMG3q76hcpSqqVqmLJUvnSPi1GXVq18I777xjPfPGgU0J2XDDIj09A0M/HoYKFcqjarV6WLZ0rmTQ9fhy+HCEhpbOMBSlBSpedhf57PMvkJ2VgyZN2onCTcOK5QuxRcKvb7/5GlWrVrWefWPBpoRsuCHx/fcjtUC2aZM2OHR4n4ReK9CsRTM8+ugj1jNuLrAx4XvvfYCwsHA0bdoG69Ytx47tm5CekYnx43+9ap1gSwM2JWTDdQ3Ss2QN1pHDRzD6pzGoW6cxnJxcsHLVQsSfiMOPo36Ek6Oj9aybC8uWLsfiJctQvXodhIdFYeHCGdi5cwcefOgB3HnnndazblzYlJANNwwGD/kEXh7eqF6jHlauXIQtEnoN/GDgDT+76fnw8ZDP5K9Fwq+2OBEfi7Vrl2H79h2YOnUy/P39jZNucNiUkA3XPTgD6OLFy9GqVSfs2rUF69evQr16dfHaa69az7j5kCFh1hBRulFlK6CWKN3V1nGfOdD+Z599Yj3r5oBNCdlw3UJnuPhwCCpWqg5PT2/88cfv2vJ32rQp2i3jZgXn/Vq3dgPq1mumbZtWrPgD27dtVa+vQYObY3D9krApIRuuS4wc+RMSE5MlDGktmXAB1qxZiZdf/t81GX60NDF48CdwdnRC42ZtcWDfLmzZsg6xx49hyuRJN63itSkhG64rsLxj3K8T0bJVB6Snp2DxonnIL8jHmDE/3RRdLM6FxKQkDP/iW1SoUBmVKtXAipXzsXvXDrRu2xpPPfmk9aybEzYlZMN1ATY8fO+9gTr1cFRkecyb97t4AZswavRI2Vfeeta1RWLiSfz887fYtGkPiosk89g7qGIsLi7UsXlycrJRu3ZNvP76WxfVN2vKlOnYu3cv6kv4BXt7LF82X5TxVu33VVrT7lxL2JSQDdccP/44CgkJyWjevB1Wr1mMtatX4u577sbDD/exnnHtMH36VEyb9psoGjYVsO4UZGVl6WiELLfKz8/X32zFzTIcFxcXHRaD7XeqVq1uveLvYNZjVxMOpM/B9fft3YmNm1dLprTDN9+W7rQ71xI2JWTDNQNDr/ETJqNl8/YSjsRj+fIFyMvNxy+/jrlmje/i4mLx9ddfIzr6iCoUM3uwxTJ7oKelpenojMmpR/FO/+54vM8XeOq5rpgwZh8cHe3g7u6uSsnb21uVkbu7m85wGhhojNpogiMfTpk8TZRUTVnqYPGSmdi4aT1ee/VlUcYtrGf9O2BTQjaUOhh69es3EFUrV0dAUBltfLdlyxYJP0bqIOuljUmTxuH3/2fvKwDsKq73v9W37q7JSmwjGzcSXAPFraXwL6Xtj5aiBQoUDw7BNUghBHcPxN02stlks+7u7rv/8828yb6k0KIx7pfM3vvmzh27c757ztj9+DM5cxbyG9xPmtoNvz7Bzd8bGzsQM6QNjz56D8alfNunkbsxKmU4ykoblMZEMuKmYd7e3orMYmPi8cSr8QgNisKrTwcIUfVgxoxj0dzSoMh3wHU7brj5XLi5BsLF2Q8u8JWjJ5ydPODq4g83lyCRVps9rcMLFglZ2K944YWX0NTYjMkTj8CKNd8gbdMGnDJnDv7v//5sD7F/0NTUIGn+TUyoXqXlUAyM4yJYkk9rSzfihpfg5juOR3Nrp2hr1WjpyERXX4sQE9DRxmmE/GYZ4CLE4yQEVllsw4cve9BXjWaZz/GQ1EaMGIppU49X+zyPHz8T6zcsw+YN2zDnD58icXi1ROYEY/Ex3n4eJe5eca52xZAERyVRC63+K5fhLKdh/mcg1OtP8PU4UsL8ct9K+7lhkZCF/QK18vuDj+XtfzRKSguxds0yJexvvfXmL7St6AAqGz7G16vn4YhpR6AwvwkVNfmSdhHyM5xQVkCNa5B81B1y5G6LHf0ZGJpSLB5OcBc+sXlqpzZilKC9PVr8uzq0Xx9/2/2Fz1BaOICM9UGorexH30AXomLdcdxR5yBuyFCkjp0CD5sHVqxahLLybPztjvfRLzeTSOzZEO1Hx09C4qA8CajPfo0HhmM6/MHfvNYieamskLQl253t1MSElMIHEBYBhAQDnu5e8HCZhOTwV+Dusv+1zf8Gi4Qs/KJo54TDuQ8gKXkEQkIisGTpZ9gmptejj85Ts55/Kjq6M1BWdw06+hajotaGjYvnoKKkBwPOLQgICIKvnw2dre5ob/WGTwBNq17U1TejutQNjQ3tingMCeqV6i4IH5qPyORCdHY4gR9fjY3XLiRMCMFNSELCUmqaGoGSMo6aAUGhQGQ04C3Cb5MArsIgdN3tQfj41SsQHh6CadOOQnrGZtH+NmLYjKWYcFQWBvq19kNNyluc6fxWRCPn/XLs5bn2VmHtQfYiK+NH8Fz4U13nvaJ4Ii8bqBdlK344MCb+bExKelcHPghgkZCFXwxPPvkMOrt6MD51KrZsXouNm9dhzNixuP22W+0hfjyefe4J7Nq1U4TXD64uXnBz7xFzSF8jmRgTi/1P5rfxM+A5zSTjzDXzu6/XVcisDhHD12DKifloa3YCP9MVKppFkJCTu5J23qDJoqlLtJBeoEfUmgGnAexafho6a6chZdQY0UpisGzZZ9iVkYsr574NN49uRSx0nRJesjZINBIfo2Z5yI/9EmezEF5dLZC5FdixScivYABxotCMnuiEGCFIngf6S3hRnbokvswMITVfISG5d0AippbWWAdES9gwIUt3G/M8gFDbdEyIWyyEJex5gGCRkIWfHStXrsbixUsxcdIMEZ5GrF23TH0F4/XXX/tJiy45OjV37lx17uHhsYdECJ47ko1xHDZ3bOLf1dwdSYjgKTup2Tnd2dUJdzcP+ATWIjimGOFDKhAaV4tQ0X5qqoWsROiZC/8AwEfMtt7uAXz+wvVCPOGYMf1YFBflY8PGlRjw3IgTL1knpKLzTCjCEaIhUdCM6hIiI1lsWiFu5QCa63xQVtwq4fhRwpHIy8tTeWWHN+dPbdmyRf2OjoqR8g6gqJijejYMjR+F5LE5OP3SVgwdCZSLmVZTLqab5HXN18DEI0Szi5S8yj1nzXoBMcEHbkKkRUIWfjZw+Prhhx5DjNguQ4cOx5q1S7AlbRMuvvginHvuufZQPxzcoJ0fL/Tx8RFi0OoOCYZN1zjz25COoyPM0ZG0/pN49HfmWQ6OiPG3q6uL+iwQR7jMvQT393ES9hiwbcVpf9omJCXXnAeQvmI0uiovwLDkJCQmjRJCXiTm526ccOkHCI1uRIcQTUuT1JUQTVEOsH6ZaC3bJJ89QWhta5B0XDFmzGgh7WI1B4nlOuKII7BhwwaVflhYmPpgYXZ2thp9S5Z0qLG1tVfi5AuqceTpLaIxDaBVtLbk0UCrpEUzjJ3oDaJJeYjC4xtIs3IADTVOGJ94LY6cfBPcXUW9O0CwSMjCz4J5855QQjNl8mxUVZdj1aolaGttwUsvv6jmy/wYbNq0Cf/+97/Vd9HZTOm+i3wcHUF/R8Ih9iUdgn6c10Mti6abuYdHDrNzdMtxzhJJjnETxp9h21p7ERLmi6jIeKmDmUIobVizZjFKy3fhols+lzDAJwtc8NbTwWhuqVb38FtfnJrAeEgsJDpqjMSMGTOQk5Oj8sVRtrFixnJWNq87O/niyKODcdx5eRg2qUnqneUSss6GIp0COebvBk67SPImcdk8hXCq3bBxiT92bPBDd6cLbB663JmZmUqrPJCwSMjCTwJXfK9auR7Dho9EQuJwLFvymZgIm9UG80cffZQ91A/D559/js8++0xN+DMCT7CpOrpv86Nw/68jUVdXh5aWFvXb+JlzCiWJk+ckCB6NhmXCmPBEV1c3hsQnIjwyChMnzMDmzauxVcykIROWYMLReZC7IBYSHrrKBW31k7F9uyaeUaNGoaKiAo1isjKu8ePHK62PZMP0eZ27BtTU1CEy0hM33NOBqJQaFBc4Ka1m1ASt3dRVknQlP/Y+JGeXAWRt88SKj8NE4/KAu03n04DlIMLFXFyxQuy+AwyLhCz8KFRXV4v28xQCgwJw5OyTxDzYhfViW3R1darP6/wYvP3221i2bJkSeMI0Tccm6njuSAbm3Ggnhjx4pCbB6QDMsyE1x3sZJ4/cNJ/aCEfL+NtcM1oV4zJhiYGBfjHDvBATE4cRI8YgNDQcixd/hvT0DJz590/hE9gtaaugos0B5011QWLCJLmeruKg9hMcHKw+1Mi4k5KSVB64jkzoBPFDfPH3uaUIi+tCZZkTairEW7JfUqj7jM69DHoKgW0AeTu9sPSDcDTW2uDmzjwO5pX5N/ViwGszZ87Eiy++aPc5cLBIyMIPxr33PSgqfQ8mTJwGX98ALF3yKTZt3ojnnnvmB33NkxMCX3jhBRQXFyvhZz8LnWNnMoXIOMKQC8GjCfddR4ahxmNMLUd/g+8iHwNHPzqGoykTFTVEyu8twnycaCxlyvwqKChAgH84Jp/+JiLjO+Q+5lm0pTYnXHKsGyZOSlUkwzLSzIyJiVHaDzvAfX38ER7lhr/cXoLohF709ZL4gBaOjFUD3V26T2egfwCd7S74/PUIFGf7wsPTWcXHfBnCJHhOf5bNlMf85rWbbroJF198sfI/kLBIyML3Bld7b968BbHy5p869Ug14rN501qMHjMa1113rT3U/wbXUn366adKQ2HzYwcrO4J1Z699tMlpbzPMkQSMkBmYJkx/OsZr3vwkH8bLNAgTD8E+HwqkCetIcOwLYp5MnIS+t1+E3R3RUfEICgnGtClHYuWqr7Fl6wb0dPeoxagM19XhhBnnvYmwKIlDou/tdkJrk9ZK6qvc8dQdbkIknggLC4eTWyP+elcFQiL6UZQNbN+ozarJs7WZRbh7DKAoyxVfvRGN9hZPuLrpuAhDPgTLQIKkX1z8EPzt71fhlptuQK+U35STYJgFCxZg+vTpdp8DB4uELPxPFBQU4umnnxPTKxAzpx+LpuYmrBbBy8rKxLvvvasEVgvoIBnwfF+/559/XpkiFBD6G4Lo7OwQbcRF4qnBmpW5aGrogbePC6JjPURw2Edjk9/eIlT+Iny+EpeXmjPT2Mhh+B5xfeKn02FeSEJ841MwmYZJh0LIdI3mY0iHzggoz82R8bCz3eSXcYaGRqlRutTUKQgMDMbXX3+EbVu3IDgkSIUz9zM+kpXNrwjxqcvgEyBqjFziFiB0nIEdHGbXkjqB8iKt8WTvABJT9ORHmlW5O2z48nUOvzO/g3Vr0mCeCB6nTpuO035zhvrNenjwgXtx62134sbrr1XX6ZhHorW1FStXrjzg36EnLBKy8J3gZLbbbr0TLs4uGD5iNIYOScayZV8gLW0jrrn2ajV0zObjKBj7gv733Xef6mA1IClQM6GA9/Y5wccrH0u/KRcBcZJrAxia4KU6U2+4ORmrV9bhvN9GI2tXC8rLu/DJh5V44rkxOPW4DSJU1KL6ERXthgmTpwuZ6WF0xs90mQaPFD6SEDt7KZyGLPZ1juB9HJ7n3BsdH8R0Gqrm5xx77BxkZm7H+nUrUFpaIgSkh7cZr9HCmDb7oYjmpi4c/4ePJH1ALC4hVfGU5JgkJxFWldHEAly5zEzSKc5zxhcL4sTkdReydFHpO+aT5Co6IXy8fRAdHYPs7CzMPupo0U6nY8GrL6s8zXvsadx6y4245/6HcOett6CtvU3dZwiVecvKylJ1cqBhkZCFb0VZWRmeePw5REZHYvrUo7BThI6ml83mppZcsNlQIL6r+XBo+Z577lECRDAcHc0Akk9PjzMu/RPw4nOcYyNakGsfmpv7IRYNOrv64ebqjIryTkTFeODMcyJFC/LE2wvL8OBjKVi+pBbvvV2O9WsbFHFRqI887ih0tGvNgMJmnBZgvTqeAkiCoDOkYwTbwLE89Gd8/v5B8PMLULsepqRMUNrP1q0bRStzVevAKMhGK2HfDtPVEALs7ceRF36FsNhW1Fc7Yf1S4MRzgLoqiPmmiYjrzzhB8cP5Meho8ZX7qNnpfDFOxs18GQKhu/3OuYrweE5ive+eu+Hl7YXfXXSJGlVk2KeffAJ//dsVosU+gSp5CZh7GR/rhSR0MMAiIQv/gQcenIce0RwmTZ4tWpAzlq34Ctu2peGVl19Sk+W+DaZxr1mzBm+88YYSAuNPR/KhNjIw4ISQkCZ8/P5WJWTdYov8c8FXomXF4y+/Ox9fnH8MIk87A7876UTkTf09QkbNQNkzf1ELMt3c3RAQ6AZfP3dERrmjoa5bjjbExo0GB5RcXLQGYtJ01CAosDwyjwTPDXhu7jHnPJJMIiJi1ZD9rFnHobWtBSuWfYXM3bvEP1wJP8PRtDF9TkRvrxOCIqsw65wVUn9c0Ko1Hppb33wEnHQuEBLOdAfw6asBKM6KUJMHxUfdb/JgwN+cBnDtP64X7Wsdjj3ueGxYvw5Ll3wj9deFO+fehyVyPnv2UVi7ZjW++for3HPfg6IVvYJLL/sTnnvmaVRXV6l4CMZ9zjnn4K677lK/DzQsEvqVggJmBNLg668XY/nyVUhMHIYxoycKoSzFlq3rcfIpJ+O3F164l2DwnI2a8ZBwnnrqKTXxzZF8CBIPCUin5YyISL7Ze8SvU7SdVhGONtEQ6kSQe1FZ0o0h3c5Y39qJgYSpcB0yBsPKX8H8uVUornLBoy8EYt6ttbjt0SBs2uaJzo4+/PP2qdi43lsIQZstRgvhkXlgfpg282ocYfJPZ/Jq6oRHH28/+AcEIzQkBEfMPB7rNyzHJtEEW1pbRNPwVWUyJKfvF9IT7W7SySuROLZS6ET8xZfctESIJyAISBgpoSR7OTulrt8cIiE8JH+D2o6JS5ejT4guCtddf6PU6y58+P47uPX2uXj7rYU49/wLcfON+nNH1Cpvv/NuvP/eOzhlzmnKdA4MClK7Pj7y0P3KfGQHu3lOjJ/nN99880ExMkZYJPQrAxsg4UhAfJPfece9CAsPVWudysqKsGHjalRWleO1V/+9V1jTiAlqF8888wx27dq1VxiipqZGxcuGT0cBY3jz2/SdiLdAC5+Ol0JJgqDZpLekCAgQcnDpkuutaG4S4qpqRHVlq5hqvnC3jZF7db7oSA7sdKYgm/RUCpKQI+E4gunyGsHrXl4+CA2NwLgxExEsKss333yM9B3bxSzT5OMYB4fRgyLLMeOsNfD05P2SluS7tVkvl2C0/C2SJlqPH0pzIoQwdV0xHtYBj0zf3z8AF/+/S0VTDFF56hVyWvDvl/HHP/1Fhdm4YZ3aefL4E0/ETf/8h5BeL048eQ6OPPIo3CSkdO0/bkRdnZiq77y1RzMzeWX8jJPpkbi++OKLg+bb9RYJ/cpgGrzBIw8/htb2DoweNVZIKBorli/CprT1uPeeuUhJSdnTiM19bMhs4DRRbrnlFjXRjtcGtR3d4PfFvs3MxOfob84ZD8mDadCRVL4rLI8MS9KhRkEwLP00yQ3mxfGc9znGQfB6cHCkaD/BmHnE8SgszFadz/mFBfDy9Nhzv9yJXtHYqPUkjatCXZUT8rOBQjEJZ58MiJKnwBXtNMW+eC1OyIqdzNok3FfzYV5bWpox994H8c2iL0UDXY3RY8bi3PMuwNy7bkPysBG4TIjowfvvRXNzE/51250qft7Pe++64zZ5Jt3Kj8+HfrzG50QiNuUjSED/93//h+uvv35PeQ40LBL6lYGPm41vzeq1+PTTLxA/ZChGjRqP3bu3Yfv2NMREx+DmW27aq+ESjr+3bduOF154Xqn6JSWlqKysUN+B7xEiIGEYODZyc86jcQY8/65mSH8KLI8mDH+TnDy9POHupncu5DUSEQWQgmfiN/fs+9sxPl5zdXVDuJDw0KGJQr4TsXzFF9i+LQ3tbW2qA5ph+vqcEBhehZlnr1Kjd2X5egIhY+EMZvbzSFWqofVv3vdF7rZoRUSOMPngkekbLYznLhL43HPPw5hxqYqoHn7wPt3RLdfm3vsAHp/3MGpra5SGlCDPrbyiQsqsNR4TB+vGaDymjHSsEy7TWLx4sQp/MMEioV8ZSktL8dRTzyMwMAATJ8wUk6sUu3ZuU/05C15/VRGLIxybB8+XL1+Of/3rVnvj129xm00IQWwRnnMUisPafAvTcXIffxMUFI4kMQ2Ontls7nJdXdqTDs0wgvEQRmj3BsNqoTPXKXjsNGc+KMBGKPc9GkeYe/38AkUDCsW0KbPR09cjZfxKSHmXXNf54Cr1aaetxtAx1egXImK/DrOZtV0vFJ00S2s/rS3Axy/FoqfTR9L4z1nfJh+sJ3PNEAbBiYtXXnOdmJuVamP8Ba/9G5m7dkqafbj3gYcx75EHxRxtUnHwPsLEbbQrgnHz3PibMJMnT8Yrr7yiwhxMsEjov6Cnr1WeaJ+85f3tPoc2nn32BdTV1iIqKh6xcYlqn5/srJ2qg/LEE09QYUxzYKM15zzqfZdrcMbpp8vbXWs75i1unCYhPQRuBEIPjbsqDUlPJHQTx2taQKi9kKx47OVmymprLz2KZeIg6XBUjdLPHJn0CMdzgudGsDmpkM5R6HlkGC7laGltxbixE6U+ojB9+rH2hacb1DybgX4bxs7ehXFH56C3R+KX/xzp4kTDsgLGo6KDm20AaSv8kLY0SjQgnTbToOZhiGJf0N9RYzT5JUHfdudc3H3HrTj9zLMxSszhpx5/VK15Y5zGMW7WHY+sNwNTF4zL+PM3y8/wv/nNb3D//fcr/4MJFgn9SnCnNG5vLy8kJ49FfWMtdu7ciq7ODjz55BP2EBqOzYHCwUbMVd5cZ7Rt2zZp4FrTYR+QefuykRsCMo2e5+Y3oTUbQ1jKS8Gx9XGI3cRF4tLxaDKkUPELFdTAenp6Vdz82CDjpGlm0pEYJbxOg2EIXmMcXKZhhJOdz2PGpKqFp+FhUVi2/Aukb9uF8SeswJDR5SgvcEJ1BVCYBRxxst6PR6oLorwxSbVS/eNXIlBfESDpaHIwZWe9GJh8mTyYPPHc3GPOeR/NrnkPP4hWUasMOTnGx9/0JwGZ+wmGMXVHUifMdRPHgw8+iNNOO01dO5hgkdCvAE88+TS6OzqQmDwGzS3N2LhxFf546SWYMGGiPYSGaQo88u1LoX300UeFsDKkMes+BsJRsPYGyUmbYZqkONSsBcE4ggdGpX8zzr2Jib+1r86LTpdH/h7UlCiI5kjhYzgKG4mqW4iqTwiHAktQ82C+XCXcqJRUxMREY/q0o1FWXqw6n+vbNiNp6mo010ncLhRqIR7huLydQPwwIDyGSyGkXsps+PqtSPBTPHq5iCYRpm/KZ8hjMO96NjX9+dvUhdFo6M/f5h5iXz+e88jfvGZIhzCERBgCIniPAf3feecdtV3IwQaLhA5z7N6dhTffeAtD4hMQGT1UzXc56sgjcNRRg3v9sEFzZbaLNObS0jJpvCJ8eblivj27lzCYRq+Jg9CCwTAa2t+0KF4jafC3gzxIeoNbr2ohZP8Jrwy+2XWz5PlgnNrPkJE51791HgbP9XWtOfBTyiUlJfAUUp11xFGIiR2C0aMmYM2ab8T82okxx3+EkJg67Nyk5/VQaQsT0mmnNS7xcMHpui9iRBsSorFbiCafjJ9l4G9DNOYaj3TUvgyZ8GiumTya8LzXhCPob/zMufEnTDhj2hkC4nXHNJkvmtM7d+5UL5aDDRYJHWbg4zSNlHjllVdVZ2Z8/AhU1dSgD9sw53R3tHftgK/nZCEfLzS2Z8h9HfDxioeXLUIatbeaeJeXX4Ed2+rENaCmmvNvXOWtyzexEX7tjNAbZ8iAR90pbY4Ej4NCasBT/dMu5SoOrdloxzQGyYUHnZ4mOS2gOl366zypkOr+4cNHISkxWe173dnVhQ3rlyM7ezfGHf+hkA01OElZOJZ54OhWUbYbNi2JVEPrEjsjUsLMuJlvk3dHUuE5hd+QkQHv4TXmg1qL8TP5ZHjHe014XmO8hlDoTPo8Miwd4zXpmevmXjoS0KJFizBsmKh0ByEsEjoMYVaMu7q44eMvb8XIccViSrTC5jwGvf092FXyIbIqc6WhimC5OyHA5oGqhh7UNlHYuewA6BSh7O0ZgLuLE8L8PTAsOhZJscMQHjIEne1u2JXRhA1r6pGX043uLmpJFMZBMiKk/as0uDzBsZXRX4MnvKA9tL/juYGjuUZh1z8Ypx596xMtQHdyG9Iy+fD09BITZJIaOZs0cZb61nv27gzU1GfDOzADrl61sHn1wdl1ABkb/MX8CpCySPySZ2fuIS3xs3+KYJ0SjNeYQBRy42ecEX6eOxKSI7HwaMwx+pvwjvebsOY+OhMf76NW49g392338kiT+uSTT1Z5OBhhkdBhh25U1q1CUfnrCAjwgL9vKGrqCpFf+w3KGprQJeTS3yuN3ZVCAFSWiCZUHAp/5xjEDB1AcEQT2nrqUFLZiZbuLtQ0d6K+sR8tLfJG7hBiousbgLfnAIYneWLOMXGYNm4YXJ180N3TjdWrmvDOwk60t5jtUbWQ8tyQiREU/tbX1EFB+6sz+1FfN63UMexgGNOE97ooBOSNUSNHISoqDmERsVi/bpmYmTkqDppVDQ1VKC8vV/tDi5GIPhFYJuQoERR6fouMcbMsg/nTxMPfhhxIBjwaP3PdiBjPDVkQjvc5EhF/O/bz8Giu8x46jjTS/OI1OsZjwhvQ7/TTT9/zhZKDFRYJHSZYvuIrpG1ZgxFidoRH+ChtZsCpR97w7SJczfKka0RPyUN7Z5PImzdCQvpR31SJdaudUVMWg7ZmDp2zIct9NLcodC4D8PVvgndIEdr6i5BT0IyK2j71SXSRCY6YY4Bak0R57PEeuPuKh9HYsgTeXsHo6WvAwoVF+Ow9TvTTHch0jsJsVrcbPwNeo9+3gZccW6wKKjB+5rfN5onRKWPUVz+cRBjTtqxDfm4Oamoq1exkCjBNRE0W+h5qcjT7SDo6HuaXAj5oQjmSCM95v86vzjevmd+OoqXLq0nE/OZ1kg3zYkjEhOFvE7fxN/GRgPRi4L3TMnmj4/2RkZH45ptv1PWDGRYJHaL46quv8PXXixAaGoy4uFi4i9D5+eth3bYWMSlEkPq44ZewRP+AvDH5BT2nbji5NsHZrR6u7i1CUC0ozC9B5s4WuAz44Yij4hCX4IXczE7s2DKAinKSA5uHCKewGldyd7R3wdWtF/4hbfAOrkVhdQnGpoTjzxelIsAnHh7uMUp2Gxqz4eVXhkVfduOZR9oVwdFko6AY8vnP495Og+f2071gPHXz1a2Yfyis/Rg7ZryQcZTUTTI2bV6Fbds2o6mxUS3m5NKFbtHyWFds/iYt03/F/AzmQws2hdqQhSMR8cjfBMMbbYjgOf1MeHM04Qj6MR/myGu8n2aWuZdHcx8JiH08xs+kRZi0eY3nGRliblLdPchhkdAhhH/+85/qEzFnnHGmWkzZ2dmlvszQ3dMJH99mNXO5upKLN3vUm5JCo/pJ+vvQr4bLOSFQCIUvY/uMXs6pcXbpgbtXKzx96+Ef1IGujh6UFnXA1TkMs49MxbSZodJQgrBzqy8KC+tQVyvmWkkJNnON2bwEHDXzUhEWH4mUgtWHmvoSBAQ1ijgXiMD04pILdquvl5p5QNQ02O+iNQ4taEbYvo2QBonIHPfG3i14AEFBoUhMSMSwYWNQWlGCLZvXoaioQNUJNZ3OznZ1bkhI3SXHwbQGHS/rvDHUIKHwXgq4iYP+BOvbCD79SAY8GoIx6fDIujDEweuEiYtH85sw5OJogjEd+jEOnvNIcBh+4cKF6vxQgEVCBzluvfVWtVTixBNPVA2N83y8PLnbORtkF9xs3UIq7SgtaUZzU4c0Tt2YKYzUXCg4e4RfBNzVjWaXq7xR3eDp6QFvbx+1CZafvz/8fP1UZ6e7u03CuAup9cHm1Qkvny7xo9B2wuYegMBgV7i5+sDVxXePkHBOkKtzPLoH3seASwlblhLcBS9n4YUnSkVT0yYZ86EnIhpCorAPakl0FKy9j/qcsB/2/HaEaclDhiQgKjIGw4ePxeata7Fp/Rq1JS21C3Zi88j5THpqgBZoYjANnQ/6D6avrqg8k2h4NMTBMDynH4nAxGPuN0Rk/AiGoTO/TTj+pr9jeP42aRH8bfJg7ud1fj2DXzrh9UMJFgl9C8yDP1B44okn1CbkkyZN0ssLxIWGhqqRHqBHTKlucACnq4tvP74N+Qi1UNPs4bwRfyEVLlkoLi5SywG4Fsn4cYaxXkIxSAwsrymzEQDjx9/UHBYvXo7JxyxG4tBKhAXcjb4eTtrzhs3DHb1OS4QXm4X6OFdFBFHO7rptNT77oEIN7VPzIfmY9DTpaNNGkxLT0b+ZpiElEsBg/ky+dN40eGT5dV4pjMOHpyAuNg6xsUlYs24ptqRtRFNTg3quFHRqE/tqQgY6bqbD9E3/DDUbtglNTHQmnzzv6e3W5q68AJxVXiUOiZbfo5eQ/DCrnDN/LB/j0nlm/Eye5WOeGKeJl/mkP9OnnyEonps8EDQvH3roIZx99tnq96EIi4QOEmzcuBHXXHMNEhIS0NbWKq5d7SsTFBQsDa8Xnt7y5hMh7enmBsWiqYhgu0kjtXnY9IpyT094enjCQ7QbajMUMr7xSQAUbn7fypFsuNeP6XdgHwN3CmQ4Nno2eAoJ/d9+521Js1eRIDUmX58gpM5ch+HDguHUNwe+gUXSitokPAWrQ1y/mGttOPOUD9DarDUAOq35kDA5w5nCqImIedLXB4/Mk7lvb8cwTIfX9ZGQ4PajNle4FGPYsBFIGDoSi5d8IibsZlRXV6rrBAmYdVRWVmo3b/S9BI/mN/PKdCkizCv7jJiHrq42uUbNROeTd5JueB/z5cw46ClBVDzGT7yYbUVUvEv+9/UKuagYWPe6XEzPkXwIlY7EQfA6XyAff/yx+h79oQ6LhA4g+Ba7/fbb1Xe32MCoYnPXvoiIaCGWPoRFdooZ44L2lhBppr5Ko2G/D4WIjpug883KBkrB7ursUhuaMy76UaBpbpkG3C7X+F11SkOv6ifSk9xIetwMi8TFrSO4Rozbc+j7vREYyD2WxWTz8xcBH4GFbz6DP17ZiYnjfofAIGoNXeJ65N5OVJb545V/v42P3qyEi6sjeej8UJgpQIMmGPM6qBkZEtJHc93cq0mI/jxny6VcGuHkRmrUeE46+Qw1MXHkiFQsWfwxVq5eKf71KgzvI7mz7umqqvS2p4pE1GgZiVObrPRn1ExHm3EddgJlmbU2QhNX5UH8eD9/MDfOpmwsA8/Ft5s7D1DaJICZNc7fvM57dDnoYRNyGpxHRJgy8gOJH374oT0Pg/6HMiwS2s+gkPOjfw8//LBoL7rvhY0tMjIavr6uCI/qFH9ntLcGC6l4qUZPodu3sSkBkSM7nbnYUXxUwzSOhMUGTFNOayA0LWiK8MsRWgDoKDy1NVXYmZmO1pZmITabaAm+ape/woJCJajDhg1Xm2lt3rxJ4nIT7acaC9+djqbGUQgNYx/JACrKRChcilFSUoCRyWfhuqufxca1VZqIFGkwX4NkwzwaYqGfMdXomFd9rq9p0tHhTRg6/jbgPdzYS3XUi4bHzwhRCwwPj1QTFRmeneksjwG/FltVVQMfby/ExsWrMnN7EX5Dn2vnfHx9sH17uiJ7F0V+ug45yYiajXhIrWviYfxkK2o9DKfKI0dqWtwPiNf5XTKKG+cjkaAYD7XbAT4LeSZc18Yy9faxv4fldpPYXSQ/rbj88r/in/+8UT1TxsU0DhdYJLQfQA2DjSc3Nxfr1q0TzSJQ/LqFdHzEucHbj0PYQiYtnuhosylyYcPWr02C51r959PiJe4hrDtaNZnwLUxCYgOlGaU1Jn5pk29s/calMGhBEeIRIsyT/HT3MG8cQaNppvshqDHVimY0fNhI7M7aBV+/IFRVVEv6FBhnnHVJEf72p/PQ0BiMzvYQ1DRuFXOxS6009/H1QmhwEnrbx+OkEy5BW4sWUEdi4VETip2AeFRaE3/rTmsKMPNpiMcc93UmXoLl4Dm1N+7Nw/KzyCT+xsYG0YaaFfGYeiNBjBw5SuJwRnl5qfoSKjdnIznweltbi8RHQtH1Tm3JVeKnwsNfJo/qyHwo4pDwck+3mLBmHhKfdUxsvCJE9tdVlNdgeIo3/AL7pd760FTvgoytXWior5N6L5e0dNwcOGhr78DatZvU+jfWAeM37nCBRUK/INjI2ei4BSpn5pr5Hf4BYlZ5dArx9KKzw03edOznUa1cE4WcsPFyfx0Ot3MvYRJMXV2d0mwU6Ug40xBdRXB5nf1DPl4+auc9vl17xdHkopnHe7glB7//pe/lnfp+Cm5XVwfKyvOFRLzV6FtBYS5CQ8OUQMutKC3Ll7IAJ59ZjLPP+J0IaCIa2zaIaeMhghkoaZMoKBzc8qITkcG/x5q1i3HJhU/v2WrDEId2hlzsWoMiIO3obzTA7yIf48x1DW0iMT3uIshRPv7mnCCSNvvBWH98DjSHWC8kXGqiDMcXBYlMjTyp+LWZRu1Hcq+Isp/zG8TfVQiH9ccaJPm4SF7przQfvhAknKurTUguZc9zYto0bZubJS8tPeiSfJFsvHxckDC8C0ef1obVi2yoKIiFp5eH6rOqKC+Sl4A/0tLS9zxzE9/hAouEfiEUFRUpDYjkw294+fj4ISDACTbPDjGzXKURcmsJTRAkmR77PjkkDSUIciQoONxMjCRCITEN0AgeBZj9NXy7q7j2cTQ/+PanQBvoOPjYnVTczc0tGJoQL+ZXrppRzcmPlC4K3AC4ZWsHJszoxNlnTkV9oyeaW3cIOdkQEpwgmgO3knBCcVGTlKMPQ5MCRVhE4Jq6kRBzBS6++P9h5dIS0cw00ah+EpIH869IhsKuNaJBYtJkpPpfJIzqyJX7qDHxugnjeBwUTHbauigCNSYp51M1NTUqImKHP+uDJMGwhjTUnUoUdF+Zqp89ss4865EylR+mJ79ZUEVAki8+L711iASX6yNHjN4rb3R8CXB0kulwvpcpJ8PQjy8sdphHR0cr8uc91WIqF+Rl4bLL/g833HiTzs5hhl81Cf2Qog828v8Oais0ddi4SQIV5RWoqsmWxtYlTTlUBIQjV51yTZNNf5+IOc0hNmK7I6FUVGjNiUTGuOivhEAaPPs6gkNCVB8D39JKoKQs7FfgOU0Ed3m7k9hMZ6kGR3lcFfGQ3Pgdr+DgAOTl56h4gkN8lRAwPxjohpd3N0aOa8Tppx2DxmYxG1q4ELZbhCQZPt7uKr0lXxVgxMggJCQH4Zsv83HE0fEqf9QR+vtdEBYyFddd8Q4++nC13Z8ySqF2IBQ5VyNIcqRQsq51B/De5EQy0uE1+TgKsSYKVUhWhZqOQHOMdcl6ZHlpjlEr4hwh/eyZRykrcysZU89DaT26LhmEaZG/adHqUS75If+VpiTnzCufM/t5GO/QocPsnfh+Kk3mz4AztRmWRMTOf5IkBxgIEhDj8vf3ExPdT6Xt5eWp8pmbm4WiwjzsyMhGUJD+3PThhF8lCf2UIn8XGbGxk3zY/8CGxgbnIuZWTW0uWpspWFSvy9RUej0h0N1u6vRLY21T5MXOXzZcxmU0G17n/CDdyRqh0qIfy0DH3LA0NClSx6eivq4elRWVeu6KKiY7RXU/D9NgvLGx0fJWrkFNfS08xYQLDw8U4jFE1yn5EvJJbcYZZxyJyppG0Xyq4SaCFx4eq8Kq4ekBebM3dCIkzBtLFhUiMtIboeGe8A/0FiERc8rFBzb3WDj1jZT0XZGesQTn/eYplU913dVNmSLyR/mZzmvTCU9iUUf67+kvspOQHA1Jmd++vr6qztk5Tc2GHcyM14yCtbeLBirkT22T5dS1pp8n69Hsma0gjMM4nMVUJEHpOpT88J/kl/kkcfKSnhAqprcQkM3DRz0jTpfgM6a2mJ2dL5plnMoLtWL27RQUFKg8sQ0w78wP2wLz7OPnhcryakRFRSti4n2MKyMjHddff4PaGdHU0eGCX60m9HMU2zSEiooKJdxsWPTjGxFOrWrrVBdnfyQnJSM6NkYJHa8bx7ch1XJqO3xbc2THxMmRGq269yvTgvHzTU1Nh8Psvj4i9GGhGDNmjHqjVlZWobCwANXVtRJWtC6Jh4LFIWg2cpEhDImPQ0FRrvzuQVh4iBAFh41FMCW/vf0dkl4nRo9vx1lnT0V+cTU6uyQ/cl9IQBASxVzr7euS8kj+JG5qM319LkJ4Hair6cDwUWEiPG1Cas6IkrI6cZVrr5DQQITcwy+VArmFn+PUY18RwaNpNkg0FEZqb/ysjre3rxB5q/jrOTK8Pkg8JDCSEfc1Em0wOEjVC8tppiLU19fJfdRumE1OAtRffqU2OahRmv40tgE989wQkOoFkrZBTUd4VoVV2pAqNklI54X57+nqkfqj1ijxyXO+6l/BeOkx9vv4q7wEBgZj6tGtaG2vxNJPfCTPLsrU2r17t8o/w/BFExAQoEgoPqkb6dsq4WWLVHlRc7/EMeyq1cswbeo0vP76Wyp/Ov+HByxz7CeADSEvL0+9sUgi5q3m5t6Bxx57BN5eMTjllFPw9NNPY+KECciXNyAF4vjjj1f3G02oV4ilR4iD3wavqKxEaEioaqDUXiigsTGxalkFzQuq6iQdChfJjoLFhZmMm2TI3zU11So/zEt4eKiQljvqG6sQEhIk5OWpOkS7ujtE2DvQ2d0gplUXxk/pwomnjEVOYYXkrEeEagBB8lYelRyDfieaL8JGtEOcxKSidIq49oOmoTs+eCsPJ5ySpHYudHH2lEvu6G6Lh4uTt2gT1HJE65Hy5JS8it+dvhydHdosJHkEBYWoj/DxOvtsSMTUCFmXWtioBen0PERri4uLl/N+0Xq61Ogir+fm5qjPIZMgOPJoNEjOJGe/m+pjEz9qQbyXkwL1HkfaHOOXMQwniSEmv40ZJuWVH+wZ42+Cw+jsB1KE1ivPTcxqH+8wXHJFCF58tFSy2aeIg+YgJ3iybTDWqupiKYGn6jTnfCaWj3lkfvmykceJuBElyNoaqJa46PwDMXG+aG6pxab1ecpU27hR9yVZJHQQgKpt+vZtSN+xTWkAY8emYvz4Ccq0yczciVEjUzB12jT1hvxv+CnFZ0PgsC7NMDY8EsbHH32IopJM/OY35+Dfr7yhVHGaCvn5BThi1kwJW40tadsx59RTESQNkMTCvgoz8sX5LdyXp6mxSTV0o46zHEFBgUoIff180dTQKOTFeUDNyM7Kxq7MTBHieiVsFFruoldbX43gIF9Ex0RJXim4TWrtGTuiO7vZ2V2LSVOdcPzJM5BVwH6rfhGwPgT5O2Hi6ChwBb4SVHEY4NC1CI4cB/Y4CpiQBcT0cXFXI32d7WFwdxXyEe3HWQjL1c0TDS3rUFa5TQSxBf/4cz6iImPVMhIKE+uNJizLSk2yqalpj5bA3ywPf1OY+azaRUuiIJPc+mhCyTMgEdKUMc+EAkxH8Mg4tAZEgtEkQ2LggXHoZS/sqxpc50WNj91pPNejX1p7dRFthv15fAEwPk+PYPzhb1F49blyaXtNKh4+Lz5zEgwdZ0W3tLI/qkfNXOeLyGjNDMdy9fa1o7dHa1gsL+c0NTS04pK/eqG02B2LP62Av58P1m/YourCIqH9jHffeQsPPHiPWgfFluMhDZcNmK1JZV7+6M/ICOxvtD6q3DxVD1h/qWHatBm4994HkJIyRgUlfkrx2RDYWNiPQ82DplB0XKsIBJCf46VmtrJRs5NyypQponb744UX5subP1k0nhpFQpMmTxIzxFO0mErVp9HeIQKpTIw+JZBMw9/PXxEPOyUptEyLjqMt1MTY18SGzbdvXFyMMptGjEhQBEe0trUoE6ehsQb1TbkiXHWSrg1HHjsGu/PzpeHzs0ZOkr8ezJwQxJJJ/bFuOGojTjSgvgGp734hIQgZ9LNTmsPfXAclWlYdZ2H7wlWZXRQQHtuFfNKQm1+KphbRykRreOXpelSVugqheqk6Yd2wHCQV5p2aHAmdMEJGgaTJWS5lZN2QREgMHh5ectQaAZ3WlnifNqH4XA3p8DfP9W99jSABcYoAGwrvk5ikXHrEi+fsG2JnuOqEliPTZRwkFXZE93S74Ya7k/DCvGoh9gbVJqml0pH4SECcKEnwN/PJ50ew7LqMeia7IjtxxnxmW+js7MUFl3mhrdkTH71ZhgQxiT//fJGqE1M/hwMOWhJ6+ZUXccdtNyuVmJ2THK1gw2BjM6MUfA6kGqr1HAXib769eM5i8aEyhJ57o07ZtFQj4z7DN998K6688to9jfLHgI3hyy+/VG84Nh5XNxf9Rm/UG2fpjlItOPzAIAlr1qzZ0mBdldlBc4GT4kg45g3b26u37DR9GT4+3koTYt8B+xWqq2sUAVFo+RHBkSNGol60oIiIEMQNiUCACDRXy3dJPto7W1FfW4e2nkwR8ByMSbVh/KQh2JlTInFxhz5I+E4cPUVMKRGifkU8PLJ3RJMQ/fr7qfnwY4WagNrbbWht8pJzIRxQKIQQhKA6evKljI3Yur0In7/XjvICZzEvfODl7aHKzLqgxsj6IOFw3hLLStCf9UghNs+E5eccJpIVny/bgIur7mNiHMyzFkrdHghNQpp0tNP9QDynP2NhmnKrahPsgOY/RUD29sU2pMhHpSFHqXcJoF5oA2LOtXd049rbRuGzt3tRWFCktBMSDAmV50yLGh7LQ8fy8BpNL52PAWV6Mn4+Q75MeD+v8362h54eJ/zxaldk7/DB0i+L1Batjz3+lLrHIqFfCC88/wxuu+0maYSe0jZ0I+AD08O3ukEoUpHXNN9EfLuycaltOfeAxZEHJMVS/+yl4yMz5KUaHR+iXOP9fDNvTkuXt/OP+8gh1fkpU4cjKXESzjrrbMTHx6sOUmogrWJisTycwUxtxAgCTa4GaXzs2+js7Fb9NBzB6ZC3IgXKy8tD9XnQBBMxUSTEyXds2GygfGOGhIYgNydH3rj+apQqNDQIIcHhIvQeexr5gFMOmjt2IDy8E4ER0qDzGkXroWANSHk7ccyMXvh6SnghEk0+UsdSN4qElBPiELOrv5/OJuXyFKL0lGfA3zSBRBsaaBfykTe4hH96XrqQn5hY9RESDTUl/QBIMNTkuOF6amqqMkNWr16trhHsYB4yZIgSQE08XWJqislp1yAGoQWQxKMJSO8IqUmI+dXTFPTUBa481781KUkp5R7WDetbr9w3Aq3bjdKo5JR+EqWKl/FzdJJ9SvzN/A1NiMbQYQFY/PlutZiYBEMSMQTL8pB8eM58Mj6es3wE42AZmNjGDZvg6i5mtyfNbm8VBwna5uaD6+/rxkuPeiArMx8vv7wARx99zJ74DhfsNxJiMrqR7J0c/VatWoFzzjldhEMeoDQME5ZT6KkJsb6pIbCRcCSHv/X7zAmtzd3w8OrHsad5YsxkN9g8BlBR0oWhyd5IT2tFQLALIqLcxZxxRd7uXnz5Xisy03tECNxUWnqYV5MT33i7MnOFAPb+FPL/AvN6yV8mYt3yRrQ0tak1R+yTSU5OxpixKSJMTaIFZShthdpJaupETJo4RfUDZe7eqfp/WoWgKHCeHt5yv580aG+1Kp79C3QsLfsN3N39kZ21WzSIUvgHeEu52BnshKjoCEWm/v5BcHcTc6CvBx29G+HmmY2xE2rx1WJqZC5yjSZBP2bPaEJ8OAmG6gDXKLHPRWtAFHStBWnyaW/3QJOYBL29nkL82o/he/sqRQCdsXRpMT54swSxMUPR0UzB08+bAsfRIJql1AAphCSiWbNmIS0tDSNHjlSdtCRmlp0EW1tbpSYL7tso+cxp6jEOkgIFWBOQHmlj/WiiIeloAqIjGVED43X2t/E386Zv4XOXg/xhs+RzZDr8Ycwvxm00G778SGTd3c647o4EvDmfuzS2KtKgY154ZFgz6MA4dT76lSZrQH/WCTWfHHmRsOy8l/fxGtvG0MQQ/OmGTtx3nZOY0lXYsGGrIjZz/+GCX4yEDJE4npukeM6Hwo7lE044Wr1B9DXqLroh8I3FcF1COgzL6+oNJw5OvbjmrgDUVbvg87c5JOyM/Cw9yY9hIyICYPMvRnlJJ/wDpeGHumLSdD88/5BoHu1yPdoJtz8WjXXLuvDev9vh7SVpKbITM01s8W++WYZJk6eovH4fMJ+XXZeEzIwGxAxrQ325B3as9pKGrBshO2G5Op6jHtyInn0ANNna2kk8NCWFVFloqYIBabC6LqS++NaXf4osJW+RkdFKo/IUkgwM8EdQoJ+YJk6K9MIjOArmCT8552ea+52K4e6zFXFDt2LFehe0NXmKMAHevgM4Z069aD8kHREyMaOoBXGky3Q2k5h6em2icXkJaXpIvXpJ3VO4eK1NTJNuZGZX44XH8oXkXWFDCvp7qQHo502N5oMPPlBmBt/aLA/JJyUlRV3XGgq1UPZ7NaK0tFj5fRu0hqPnCJEMKKh6DpAmJFaaY/sgEVHLIPFwNI0d9+3tnSotLmXpY2UL0Qo1aM2Yz13FonQs5UezjETHa8okk3O1yFScq6sHRo8eqwjFtGMemX8SKUmKz5Tn9Kc2yhnbfn78JPXgJnC8ZvrDzPwovhC5WJZBqBVzCxcS7/ZtW3DmmWfinnsfUPfz3sMJvygJEawwxyR4zod74YXnYNmypVo9Fn82Mq2R8MGyH4eNiaMz7GSWt2RzH66+0x/xSU54/DZXLFu6QUyMcLXxF1c8U31nWp6ePjj/Mme8tyAX/qIFBYU6Y9axQZj7jwYhGw9lcvn6BGDszDJkZTTjtPMCkLFlAIs/7oKbu+RBni8n+n3wwac46qhj9sr7d4HD6hf+gd/w4op2IRXnFkw9sQ9B4cDaT3xRmMFPs2hBYQOV5gw3aXhePjaVHhvy3rCnKdfY3JSgSNkoGKFhkWL2jUBQcKBoSh5K46GwcbtXLh6l9tQ3UIXK+lWYdEQFyiobkb1biEkauM3DSYigHUdN1qNeWoiZAjUgbhshQtvmhcZGT9E4faT+vSRv7PMRuLYrE+aDd7OwcW0LYuKC0d2UKHHoZ0rioanFTnI+SwohtSD2XY0dO1bq3U+Vk8+WUwiKivLV733rl/LF6mD+SDo0g0g4usOX25dojYP1QTOY8RkC0JqEj9R1p6TB+VK6b02RnkSqtrmV8DrNftXWSDosH5+AGobnNfHXExJF6+IsbyEIFY88Oz//UMTGxtrrjkH11IHw2FZ4+Vche1uQxMEZz/qZahLqVB3U+/Z18eXLeJlPY4JygbC7jZ37ug+J9VZaVoqFr7+uXmZM73DDL05CjqAfH95fL/8zPvjwvT0ERPJR8y/kWpc8DNVg+nTjamvpxb3zg/Dhwlrs2tYBdw/g6JN9UF8ZCaeuYcgvyFNvXDZoNtrQkEjMnJOPLevakDjSDQnJfnjkFjHLAn1VQ+ADp2Dw4VIjcXIvw1kX+SE63h93XVkvgqpHQ1paW1BcXKne4N8FNoh7771XbS5VUcHRmw7dYHv5Vu+Hp08vZp/TiQuvFf2nYwAZK2xY8ha/bUUTSBqpEwWEbzbAS0wpT093EaZOtbJdnoy8mVUqKh3WDctn83BV83Foevn6+sNfyhESGqw1I1HVg0LFVLEVwOazDb5BxdiU5oPaKjZozqEBjj2qDTGh8ixUzNrs6ulxRX2TTbTEMHF+QjbMn4eQMucL9YhmmIMVS2pRUegkWuYQ+HiFqDwzX2YWOInBkM+ECRMUASnhl2dO/6KiYqnPfPV7r7ahTtnhy3oQAXQn8djEUfvRJKT9GL82vzQJkax0hz9HoSjE7Oivr2+UdDkvyGgmeoInz5kfpRExRTKdnPFZm3ZJQiIjyX/1m/l2l3QVecpNnB2dkjJOPQdepz9XuodFeKCiKh/uLvHy7PWUAsbJtkaTS9WDhA2Tlyav8T5e8/DuRkDkLjRUDMXEWa0IDOnA5lWuKM33kbbThbpKXwnXiTPOOB3XXHOditMioe+BfaMzFccjH9w555yBNatWioor6qf8k3eheiNx/gUfIHfxYwtjIxo3zRlTZrujpXEA777GCV7yQhaTQqLBqHE2RMeGYvPycCGTlj0NI2Vit9rjODjMFRFRPnj8jh6EiZD6irDyrcS5OGwARLBoE7PntKCuplni80BRjis+e6dLBNZNCKUdq1euxyi7CbEvSktL8cc//lFpYbTf2bDYerk0QC38lPKaquCRoy3TT+7B5bf1IDhpAK0tA2isdMHKdz2x6HXRPHo4c1ebEjZJPygwRKn8/QPc4kPMyM4WeHiK6SPOy8smWh37jnwRGOSF2CE2xCV1IiggGMUFBYhN6BXyLUNJaRzWra+Th+yKQD8bYuP6MGlCC3wkjt4+J9F6OEztLfXhhWYuqO0MgLtc43SHZctLsG5dEYqyu1GSJ8aa1K15hpQDmjs0H9hfxX4NTrBkfvR1/bwLCvJRVVXJGlD1Y0Yt+Y+V0tNLgiLx6GFtPkOtEZNw954dzd+8zrgZPjY2Rgk3nyUXC7NPxRAN2w7JhuSjZ5nbFwqr671Sj15ob2shvauyqPyyTEKCqj1KjklITI/pau2Jz6ZftLrxKn8G7m5ecPEsg1NvrITVk1W5ZYuZK8TyshyELpebmlvGNDnxNCiIZh0/4cPdKbWpyrpgnbaJuZabk4lNm7buqVe6ww0/ioR4i2NlfFsUjn4qvFTiLTfdgPkvvqDeLpRY9TAlGjchIE684x4sDNvV2Ycb7/fDC49WoqmBbxF560l0Z/3OH+Exblj6WSO8feVeCXvSWQH4eGEfTjjTAzOPdUZkDOcQ9SM7ow9LvqhFTUkCNq9plwYoGpaEZ4MweSf5efv4wytoBybN9MKxpwTh0lNJdvpNe/fd9+LPf758r7Lw3uuuuw7r169DeUWFCKcICvMvpqOaaGjvw6IQEA637gH9erqcEB7fh6kn9YoToozpF61vAGW5zihMd5e3owg53FBX7Yz6KlcE+Iv2EyQaXHA3IsJFYF09kZgUgpAId/j6d0t9tMHbw0vtd+Pi2oZuMSm3b41CRWmbCISQUKAbIiKd4OcjQu7SI2XnlAdqEyyrrzwfDyxdVo4lXxcjO120xTrd18F6oKaqz3nHgAh8p5RBmxvcmI2kQJgwrGOaEgxj+mlYZj4DPmOaVzRFDPHo+PXAgCYds0SDjh3RmvCGDUtW84lIJg0NjcjPz1OkTSLiVIhB7Uf339BRqEk8as2YIqI+pUm2iNbE4kiyCoyfZdPmGcvJOUqiCUnaBMmJX6QdO26Cuo/9afHDqsV08kJtabTy40tu165dqvzMMzU0atzGDGPdcFsXc07TkqOfJBwzusb8arJ1xsqVS7B69Xr1/TBTt3SHG36SJvRdtxp/xyMfyrBhQ1VHId8sZh8ZPmhOzlOdzhKuq7MfNz3oi7Vfh+Gu2/6N+fNfwNq1q1HfUAknt2oROLHBPV3EhAoS88MJMQnuog1QWEXDiLBh+6ohWPlZpBAXOwUblAZh3kQdHW0oq8gWc6MJ7l5cs+OMgCAX+Ae4IGmUB6bO8sMNf2hAazPftm44YtZsvPPOB+peNuj5L8zHm2+9qTQfgg2sRRpeN01IVUYx40S9oJnH3+oNyoYt/9Tbf1/s8dJX+6WRw2UAYbF9iB3eh6ghffDxH0BnGxu1s6j9/oiNJ8nwzawdzTYKqk2uB/p6SYMXYXfqgFtvHLZuaRS28xTzySZldEVQSB88bD0iOOwAFe2ntQ+Ll5Vi6eeNyE0neUompPEzt3yTc74SyyCeKg01AiRHLjOhKFAeKLzsE6MQcdIlQ/PloleC94l51yEaT78SRIYhYeltaZW+oY58PkZw2R54Tn+Wj3soJyYmqfqnYO7cmSH1X6t+k3DM8hWeO2pAJD4dRvxIQgwrBMj+Rfqz/04VQv6wvCo9+5FgeTk6y/lW7Eui9cwJsKNGjVV5ZDhDCCwXp0xQI2O9kUyYBpdt0BwjiXBJCgmUJMV76QbLydE0H3UviYuDD2vXrsCLL76CGTNm7knLpHe4EdHPSkKOv9WDlt+sMB7T07fj+OOOEgFwV2q5fttxFIYNRzcWhpt0hAts7oF44qFlaob0/fffrx4uHyIfFr8pNekIZ8w8sVppQ+7urti1bixyM8LUgkuG5TyabwPTYX68vPhpG0+0tleIGlaKuARpXKleQkL+uPKCBogZLg/eCedfcJHkq1/N2WBDY2PgDGn2KelGrvejIRnpFdyajLiAtKVFD7nzt6IYh7qQE/VbfYFBXRfY/+ga5F+GNyM/zDcQGOaCWb9xR+RQCoqElWB98keyJRoZiVMat5C7v7e8hW3hKC9rERLyEZL2EEEQgXLvw5ZtVVi7qgH5O4GGGqkTKmwSj2rYbNtyztSpNYSGhePoo45SdVFXx+kFHUiXN3mnmKoshxGmuvp6RSC+Pr4qDjfazEIYrDM6re1oQWJcPDcvIKPtGIEkOAw9efIU5cey09Rav3690hJYH6a96O+oDZpaPB8MY47sW9Qz5tWggNHMWEbx18szdN8S6Uj953ORfyRLdkwzMAmIacTFJYB7VBswLNf88ZopL9sByxAYEKjqJiwsVE1FIMGYtYZau9NfMeGyHZraEeFREiZIzS37v8svx3HHHafqgE7Xna4f9awOI/xoEvq22+hn/B3PWYmnnXay2LYbpG1KRYq/mpcjb28+4C5lhvWjqbEHT74Rhqfu8lfzL0yDM7Ol+Sbmm3TK7AG1bURzxXQUFO4WtVzb2OYhfR+YuPVDdpW3jw+GJLlh57YKpR4nJQ+XNxq33HBTpMPGwjcVf9Oc4J489fUNqsERvM5OSpqVHOanhkA/khNHlXR/CAXANCJ7PfE4YNeU9EV9SQiIv3nK1zDv5ddQ+WnmCUeJOeNjBEaC8UUtTmRKjk7o7R7AEUcFiYC5orioExlbW1FXRY1K8tkhQten60nVl4pG/oijAFPA+P3ywMAANbRMgfnyqy+xMyNDvaHZwdrTJ2QrwsyyMg7zXKjt8FwLGUllUHjo9tV0tHDxGicz2uStP0MJoSYSTSKcja40Sik//dmm6G+0HRIJXxQkAaMF6XvNPToM55dRG+I1xsF86b2EpP4kPlUXdhjz04X5FYKkicZ45EZ50XVjzJixOOGsXrz0eL34d6l7WWZjdvE3taAps12RkZ4Dp56x0lb0+kK+TFluhmO78PT0x2XXNSEnwxPvLaiV+unHKy+/jmQxPRmnbp97a16HG743Cf23YOaaObKR8JyO56zA22//F1544TlVoUYLUmGksXSLvc4Jan6BwKVXB+P9F4OkgXfrRisPgmpxU3Ot2mA9LrkbE6dGYfF7SSgoyLU35B/+cHgP0+ebi3vAcIU5ycWAjZpTAGhWJI3qxoRZZagsCsf2tVFqgiEJho2O/QCGpKQGVONn3PzNeSAsu76m1Xa9oRkbvw5DEtMLKElErEOpOwoSBcguMCyj+oKqBGBR6ZgO5wjJJXWvVLP81ZoGR9z0SnE6dVlxGrUT1cGsvDQ5MAz3uDn++BPU6CGHkzkUzm+Yc6sRpk3wOdLxTt5HfwqJcYpclNBqgSEBGcJxdJp0dBysB84dSkkZrcqj60+TBoV12bJlKn86bU0qpl3xnNnR4TVp8ag1JB1OH/VUD8ap1nwxrFyTC4oU+LKT2FRY5o3hTb2YIXx3N9HeWWtyDzWirs4eXH9XKkry+/H1p5VSTtNvpUfM+BIjmXNHgdMvKcC7r7aioykSQcFB4FdMGIbXjj+jF7NP6sAjN/lh8+ZtOO3U3+BvV1ylRhbZthinrrMf3r4PJfxPEnK8zMrgb9MwjJ855zXj6Of4m7OQE4ZG2z9JwzeHHklgo1ZD2lLPsQnA0OEu2J0WiZaOYoRFt2PEaA9MmOaH2qo+fPVxPQICB2DrOxa5uQUqXj747wOj8nNGKs0najUkHWo2zA8FgJmg5jJ69GgxCb2QekQ5ejptYrYEY+zMXBTuHIbR09OQuz1FTKN6FO+Ow9ZN9aJyVypCoRloCIfx85x9AiQqwtQTR03YiU1NQ82HYme2HH28fSR9vQUHBYRbkXKvGworCUk1RvVfN0pFeMw3f6rs8/nwp35Get0dL+oAesib5YUQTySOOvooMQEilKnCRs95W5zJzPRVPBKOGoqKS8Wj65EEw7oc1GwGO5AN2Rih1EJkF2oRaJOXU06Zo8hO5Va1EUMm/WqNHYf9eQ9/s5ym7jRM29Jtzmg7OizPNfnwGvPGI7f64HPgdRaFeVL9PmJudXZxJrXOg8qfhFdhVP51GJOeyQ8G3HDbwyPVs3npUWnTzn3qhcIys++H5pgyzbqBiUcX4NM3XBEbG4Xmpm6cdF4LZp3Qjqfn+mPVklzR0Drw179eKRromeo+Pnv9nFhXhz++lyZkgrBS9DndIPkQPDfhzLk50vHtMHRIjBr6pvajNkWXB7YnnPj1iPbz6IJQ5Oe0K+3nozcaUFfdjeghrhgxxgPxCW7I2Toa2zc3KmFlA/82MJ98iJxExg4/zqlhWDYSjkiQIEgEJCOGY0PicDLnG3FYnGFpig0fMRyTj6zGkBE1kk+gpjQcFQWJ6O91RXB0GerKwjHx+FXY8NVUNNV7ghuTs4OSmhHJjGA6jI/9SoyfAqKJT08+pDCQvFgHMTExSlDYf0CBUCSjGqKuIy38zoqQFIErQdP1rZ+JNh3MEhQj/DySALg52oQJ49XaNoJ1s3z5MvDDi+zg5TNlePqbdLUf65RxadN6kIT0UZ+TkDQJGfLhUaevHZ81tzZJTR3P5MWP5ZJUFAHptsT8sA51u2D6uv2wnJp8TL40TPtRbUiFG8yzua+Ry2Ja2E+o88F8cWtbk2ebmJBtrc1obuXXNeSFZI+HC50JlsUm4blGUZOVdu3tXTj2+Jm44aFarPnGGa8+2a0mjDLOwfll8mLrLpb24Y6wkCj84R+VePVxHzFvc9XUEpLjSy+/pr76wT4jviRVHn5F+FYSMl66IQ7+NjC/zYMneBx09reFwDQQgos6x6WmyAPVb1eq7vKM1JuYvzkydufTgZg/r1waQD+iYlwRGeuG5JGeqK9zExMsQoTaU+0l5PimoIBRq+EbS/dP6Fm17MPgQ2UjIhnw4ZIMKOT8bjfnDBEkJccHz85Dru7m8Kneq8aG4cOGIzreBZOOyRHNzQYP7zZkbhiD+qpAESB2WuoNxrhrnqkXxk9S4f10zDPDkIxobjCPHDlhWHaoMw8kj8F6ZOfp4LCzIS2CZWdYVYEOgmrqhOA536xRUVHK1GL9REZGYcWK5diwYb26RxGUOD9/P3vcOh59P6+TTJiWTlsTD/NJwtlbAyI5sQzGmawwHyz3cccdr14IhtCYPsEyMjzXmOn1XaY8+rrjOcFTCa6OOi6dkAmnw5IkOtSzZt2pIOJNk5ETQ9nXw/zq9iKExLJIG6qpqUJdnbwE2GblJnZkk4xYd5xKQlNOd25L26bmJEc+n8SkMfCwSb1I/HzhMk/G8SXD59/Y1IC8nCxFgDTLr732RsyZc6oiLL4QmRdTll8T/qcmZMiEte0Y1Kiu+qHrh2KuGyFUb2s+JeWn7ycZjBiRiJbmFnDbCzZOVjyvcdP3ttZevPhpBJZ+VY2EZBvaW214+zlvNeOZnZb5+fnqYVGg2XApFFR7STjc8oKkwd9UidkAOamQ0P0xXepe9oGw4VBwGA8/vUzthXkhIdHfgEOqJE++pRg3G2Ny8nBERgVizNQCIU6bNEa5z6cHG5dFoLa6Q6XJOBzrg3XB+Nl3wZm3zAv7jOhvOlLZ/gbrWwuvrnf9m+U1cfIayYEaBO9nOPFRQsBtT7mOjJ3LFLTIyAisW7dWyrJTEb+KQ+7nWiZ3d73i3jwn8yw0iWhS1ARjTK+9tSCG41GHZX611kVQayGR8Vmw09nEOSho+mXFMrz//vtyznajX1j7timdZa3h6PsHtXJ91KTM59fR0anmELFIvKLSlSPbh7uQAfPH8pBUOPqlydNOtCyP5JEJ8WVRXl6CDnlOutxSNjlSA3WSe9iGGLf6Woo8xyHxiYrke+U5C7MrDUuvXeNz7kVFRanKO+eeTZo0RS1wJvnwRUki/7XiP0hon58OjcD4Dz50Hvd29jeEvTHxnEctWPoeXuN8kiOPnKm2JHWXhsBPEmvoERpOCrv4b75oau7AgmcaERoegFEjx6m+E3accptL7sFs3sAciWD6HCrlDGZDUrrhUED0m1h/i0qPbnFBIMmC91ArIdigqDWQIJgOGwj9CMa/fft2RVYkJJaLpJSYmIigwEgERzYgPa1ZNTQ2KnMPy2MIiB2knHtj5rVoUtIkwrpSsqXERedFE5ReV0RziW9nzr3RNcn4eY8IppzLFdX/I09B1Tf72TxE4HrlnELGtDlaxtnCSih1YvukOfj2NgTEe1nPhnQctR5eZ1hdR7xH54z54vNmmtOnT1PPx2hNpj4J5pObvm/atFGlzd+sM9NeGA/9Td2YePl8aTLyxaIJxUXNHcrcmYlmMbvY/8g2pm4SkJj8A/zkTnKDfnFpk5Xaj37hmE5opm3yyNvVPkmqjC7STupQVFiI9g6tQbMe2A7kTqUV6Xza64/1IE+FHeU07c8442ycfvoZSuthvpknakzUkBzr5NeIPSRkP6gjK5GVK5f3+PPhq7/y2/iZRjP4mw/iP38TjM/Y/fSngFVXV+H4445WGhHfJmYoVKcv6rRoRZdc6YdZx9uwenEvdq4bhoTEeEUUXLO0c+dOZfKwUfJBGgExwkI/CjAftjHLOPxMod+9O0v1PZxwwgmIjo7Cxo2bVIcozSfey/RpKjGfTENvKKbfViQQblDPsCY9NixeZ94JUwZNJNokNeXWfjxqP11HWvh6etqFbPmlDI4Yip+9/kz/BOPlSCL9OdLFN7c8RHWN4Bmv6Vzo+xgPrzDfNg9vyauPygPrh9llnDrfFDaea7LQZWO9akLXRDRIJoP3DZaX4LOmsE2YMFHVCclaPw+aze7Izc3Gjh3pqmOe8Zj7WBeO4DX2Y7GuGB+fI/uvIkSzGz5sBBZ99RWyMnerMnZ1DWD0WCcU5rkjMDhwj8YXHRMjRDNIliQTarOc6a5+SzhWFklpTz7YTlV4XSeO5SQYTvvpNkfNiNu3Mj5ql2xr7Phn++FIlyEcdjjT8TrJx7SnXzuk/UqT1XWv4PiD5/o3j4N+g3UqcWQAAP/0SURBVL8d31r63NwzGE7762uDgsiGZbQBzkC+9NJL0FBfqzr/2FAYhmB4CltrSzcSR0rjcQpUJpoxx0zjMMJsnJobwre/NDK+idknwnOGHzNmNLKzc0QbO1JpN6NHjxFCrFTEdNVVV+Kll14RbccfXHTJhsK8sNFQA2J+1dwf0ZbYoKgx8W3OsnD5AMMRJl+6sWoBHcybHnpnnrk2rKO9VeLtZHWJP/1U5ap6UJ78q/zY+DVxUGh4pK/6Gih/qxASr5AOvzlm5h9JDtQV3mDWgJk3tKenn73OtVDp46DAknAM8WhSsguvOIlQhWU+GD+fcVRUJIYO5day7EvjG59b15Zj27Z0ZZaQyFQuJW8qTypvhJ74SdOYGig3r9fPhVunNqs9udM2bsYXn32m6p7VkZDUh3N+2yPtwQkFeU5Ytpib5+vnJBnEkKFDJB82KbPkUX5rItVr0Ex5SEJy1V4eDV234mcvL515jgYMb+qCZTUEw+4GEg4dycf48yVFZzQfx7h+7XASQWBLUNANnUetBYloS8NSPvyjrpswhCEdXjfR7EsGvKZJR6umPDcEYcwMNioKNgV5y5Yt+OSTD1Uj5INio6WNzW1QCSOk+iEyfjYhOZf/bDw8MgyvmOFpzrKmwHETfGpRNMsIQwZnnXWWkFK2Ms/OPfdcMQ82iZm2G6ed9hulHZEkqXlxuJ1vMTYizuLlXBA2KualuLhYdXqzDGzkjJf+5mjODbq62tHV2S7mEmcYSv2pOhcVnw1UjiyjCi1/9He3lKjoxyJ/WDQztK/ilttNR6miHdYD4+Vz4b32+ORUbpeYxOnwnG/kKmWJlrCDn9jRgqKPWvPRhGSumTzQLI6MDBeB05om67m5uVGeH7d51UtmTLkZXnIgR9YJtdReRVqcK0TNiHFxuwouzTjqqKNU+3jj9TdQXVUpZXFRbeiiS/uQMroPYn3hkftd8derRKvd5Ywlizji5az24g6Rl44iQpvR4IRExbkr8qFpyY5odja7KXLSv6V8dk1Pa2xm/tPgVANdJ7rviOfmuiZcsyxFn/Mazx2PvI/3W9gb30JCbLjql3L0021IHx0FiY1iMAzv06SlSEAcozZmB4WT5MP+EEM+PFJ7oB+XOlA955GExLcm46OmwaHvZUu/UZ3SbChsJDqPXMUsD1caAtNnw6YQhIWFi/kUqB66jl9/SFATIM2rViEBfgQwRmlI9DMNLSIiHJMnT8ZXouqff/4FihQ5pP3ee+8pMuLbjQ2K+ePIE9/apvzsW+LIGsEw34ae7g50CgHx21+sYl2HFGjHxqmJi3livKrxkkjEj3Wl6lzqtluI2aTN2+mnH5UQv8RL8g4NjRATzEPqlJvjt6m6NQKon6Tu0KXOJH8QER4jaWlhMULHemUYpsPJm+HhYertTn8KHEe0OGJJYmZeVUTMo0qAbYFHllVvpTtuXKoaheLQ+ciRI9QLgC+H4cNH4pMPP8SO9B0q/LHHnYAvv/ga198ygMydkreofuRmOaGo0BklRcyzaIHumhS85OUwZuwYBIrZ5kahFz8eeU2TgCYflnuPI/nYz/myGzQ79dC9MT9N23A88rq+T4flueO9Jow53/v5WnDEHhJiAxs8mgakG7hpROa3vsVc0+RjjiQcTUCGePQsVk061H406RhCMuTEazos/QaPvMYwjE+TiR4JYnoMz6O5bkjNjD4xLZIYHf14jWF4H8mR93LpBa/TdqfZRrAxjR8/XhHKKaecjFdeeVUakpMSFhIPVW3GxcbNe3S5+5TZQKIy/UpsfBrcmoQk2ybEoBeFso60gEvjFM2ASon8UATB2qW30opE0PUCWalXCUMNqZ97a6s60ASmpgj0cYmFk2gCPvDzDRStIly0HREaCpcIEvNnhIHnBDcX46xzChuFlNepIfG7+b5+nHrAhZVeqowkX97LMrPs7E/jEDjJiXlgfjXMiW4PvCc5eZi6Xl5epkYWuYSBL5wJEydix/Z0rF21WpWZfV02DxumTp2GelF1BpwzkJgExCcASxe5SFj2vbGORLuS+IYNH44RQmJmK1ZDAiQE5tM49knxyGt6YEL3U5lBCkUg4sd4eY3xGKfqxB63+e14nY73sJwmrAlDPzoL/x17aUIEBVML+b7nWvXQAqT92cj4W5OBPleLBMWfxKBJhFqPPjdzabS/uUc7xslGr9PTzlxzDON4NMLMuOg0qXGHOpIQ9/8l+eiRLmoB9OdbWxOUzgfj0ZpVvwhJhQpLoqGGRDBeNjI2LG7DQFOO2g/9GQ/f4MwP4+OUAJab2oYhKV7raOc3p7jFqOSbC70Epm+G0smjarhswGy8UgckkE6Jg01YL2vR2g7riPnt6OpAULAfoiOTRHg8MWJCA44+rRNJI/vUGrx/XOQNf79guxC6SdlKxdTR/WIqXYEWkAFlZu7auV0JIn1ISEnJI6SskSpf1E6rqmqUNsX7NSh0Ou86Hm06MzyJc86cOUhL26zq4+ijj8Znn32GIUOGqsmKr7/6muSxUcXF9VN/vOwyxIr/0IQE3HTjjaiprsZxJxwthL4CGduFPIRcOdoXFR2F1IkTVL/LnjoTgmV+DeFQM+PRmEbsEzJakCYfowkZ7UWfk0y1qaZJiHHr+AfPjXMkHEM0jo7+Fr4/9oyOGbIxMN48Dp5rwWdYo/FoAjBHTTbUMozGYbQU48+4DJGYeNmAHSHPkX/FOYbhfYN5MgRExwWMJi2taWlNSGtBej6Oo+OWHvQnSZG0eK+Ol1qQ7qvgxlO833Rqs3GRhEhQdMwDhZf9QrzGsDTHNDn2q/T7+qh5kfD0AlYltPb8ExJMlZXajxJu1YC5pqxbZYb7a0uzVlMYuiS/jJe7KMbFpmDo8BZcdmMLair68O6LnshKd1UfNiTpcy0T88W3vc3dEz7B5Sgv9BHtyNeerv7sDsFtZ/mJnszMHcqP8sM0uazG2ydQfvONbgTQUdD0HCs9+1vnn2TF1e8kH/YHnX32ufjgg/fVtbPOPAuPPfoouqVsKaNTVOfxGeL30vz56hv6G9ZvUAt/SeCMv7enX32Xfer0aWqEi+2HdWWEX22zQdKhE+IxfTKcJc+5T1wSwvIwj1rbIblowjJkYwjHkYAYN4+6jN9NNITjOeF4buH7w4GEBrG3lyEnCj6vOWoiFP5Bk0sTzSARkZwYxpAXn5Fj3Gy8fHB80Pq3FkI5U+faqUsqDzw3JMijiVsToE5fazicT9QlwqxJiA2bjn0W/OwOO6h5Tu2IJoVZVMr7GbdOX5tlJJfc3Dw1RG9mOXOPYYYn0WhB5KS0FvXblK+tjXsLczM10WZYDvlnrrF/Rx3lH8ury6/LxDpjGbjNBwU2NnYoYmJiVf75CSA3rzrMOqUarz/ph4pyaif6w3nMK/PG/HByIPPEo82zC8mppVj9RaiYWN4qboalkPoGtuOCv9WA349/5MZoZGRsUSaR3leZdTAAb69AVSPU0qgp8T72B1GwWUe6LQhhStk52sj1Z8zPMccci0WLvlQd+ePGpuKNhQsxd+5cFJeWolNeBJs3b1ZmYo6YuDT1GBmf57jUcRiZMkrlkXlQJqkq3yBRsIxa02Hd21R+zMiT0YQGyUdrQCRN3e8j5xIX0zb1Zo7mnG6w/dmflf3oiG/zs/DD8a0ktC8cg+hGty8RaRKgc/xtCItOPzD9UAffqIMP3JCPvkY/pqYfMq8P5kGToiE2kh3TNMSnich0euvNw2mCUeuhFqRJSBMR39bspDYdtgzLe0y+DXiel5ev7mcjpklBP6NxUdAYJ8tM8HPAnUIOXOOlR+iEPCW8Kid/y3/OytXrvEQbkTwzPqVRyjm/COHvF4j4+AQVP8tHITPk0SCmDD/9TH/GSX8jbDQVGZYmC9HT7YywIbkozuJEzUFTg1uQcm+n5OHB+O0VDRie4oZ//C4EuzPT5S69CR3z5+3lrzcxY97lPvobQWdcDEvNkRvdFxYWqLo/9tjjsGrVSikTcOqcU/HiC/ORKKbWzFmz8M5bb4lWKPHJvew4j4mLxQSaWJJvxmU0LKZFTY7kwyM1GKZLYqH24+HpSDpyFD+WZ7CzWWs8zCPzzCMdq59pMH6C13hunCknwXMLvzy+Fwk5wgTnkY5EoAmB5MOjJgV9ncfBh6kf8N7kYx76YBj19z/OicG0+VeTkM6DTs+QH53pfzJEZMiorY2uVTkSEDUYTq3X2lGrIiNqT1rDY7y6L6y2tk6tJ6MGxN3+mGeem2F7EhTz0CYE1NGpv62uOkzlXr0CnmXWZKq+p6bKLWaHyq/WfsRHTDDuVzNBk4CEYXimY/qYKKA8lpQUo6qqWpWdYelH8qH2w/wwXG+vEGVfOZz6+S0w9tmI5pGjv3HFuPmbnexTj/DH+f/Xipyd7njzGU8UFmVp4RUC4ORGyb7ShvTfvZ+NOXJEMS8vV9U914itX79W5f2C8y/Eww88qNLiiJ2vtw/GTkxVE/lMHugMiTpqMSQVbqNBjYdlo7+HTY7ir0hHnDG1zD2Mw2hNhngc2xrdvm1v3+t0FvYffjAJOcLcyqNx+xKQwb4P2TiCjYDgfcbv+4Bpaei0NWnoPFAYKNjmyP4K0zGtTTOtFWki0hvga6cJymhGulNdkwCnCNA845A9BYD+FGjmn+fUftra+DlnvV8QNQm1AFKOUjB15D+aAxSU7i5qXdzUTc8c5ueKEhOH6SLtA95rRhBJHBQ6zk1i2QimyVnFjIdaEH9zCJzrpVinnMNEEuU564jgkfGEhkTjvL/U4NTzvfHXM/yQsWOHCLMexvf18RNNTerZTvgsEwWcGhnXp7EPhi4iIkpIkXvlDKgJh6WlJep6fNwQOS9W/TqMj/eaESpNOrrjmBMbWadas+EGYYOajvYb7OOhU/eTZBTpaFOLRK/PB/t0eDSO2PfcMYzxs7B/8ZNIyBGODdvxSPBUnrUCG4rBz/HA905nkAzpdL9Unwgqj3pypKNWxP4gmmIcUqcmxE/G8NxoSCQYjghRM6KZobeObVYd1SQCCjrjIkExrcYGjo6RFETQ7cSoGrn8k9ypf/zNuU3UeHRfCucLDSA8PAojR6Wo9BsaSzA8tROZacFKs0md3oaY5BpsXNWJ/B2xIoz6s8N0BNM3ZSaYBmF+M98sO4XTCLERVgo2NTZvL37plZ8gdlN1VllRIVrTLoSEhkk6WrNSux9I3CRQVzOqZO9n0XGTEPS5iZ8EwnOSjZ4KYIiGR5IKyYxEozuVDfkMEhK1ISEdOhUvnc4DF6GSnFle4/YlFuPMs9gXvGbgeG5h/+FnIyFHfFeU++MhO6bNc6MVOWpHmozMML4mIpKQMc2am7kRWZP9d4u6TnOLBJSenq5GdthRTRLS2pgTamrKwT2Y9ZILTQgsrRpytwsBO1kpqDQRGY6aEMkrIDAUcXHxSkgodGoiIFzQ2l4n6ffAx5ufgebmZ4CnfzlKC1wlfX8VnoLJPPBIM4z38zc1NuaZcfGchMoOYF5nWMLkn/VCMJ8UfOY1O2sXmpobVL9UcLCeP8XrZu6RIgdxpr+GcSoTShHGoHnF6wxHwtFHEsvgSJb+rTuZec5wKh57Pg1hmrIagqEfj8YZgjG/zfm3YV9/9ay+I6yFXx6/CAkdLDBF45HOCJwmIz2cTwGlNkOioYnGPh5qI1oj0vsBGXLidZ6boXgjvDT1KipKlFCzKesV1frNq4RWvbW14KiJh6IBkYgI5sPD0xtDhyaq68ZRKCiUBH8zPeaTR8dyUZgZlmmojm3JE/15D7U1rvqnQDNvdLxGp8PRVOzHiIkN6nNDOTu8hPACVfj07WmKpKdNP0LyoftjSBRG0+Fv7TdIFjxqs0r7a62HjtoNnTa/dP/OoHlljiYOPd9osD/H0bGsjo5wPCcczy0c/DisScgRRviMABoS0fOKqBlRW9DziExfkSMRmXMKNYmLZEXtgqZQbW0VWkVz6mEHtMSv14FpYqBAcESM2gNFo1uIQH16RgiDU6B7xEyMj03BjQ93YeFzrcjewW039P7a1FzYv0MhNeREGKJh3DwyLAWU/gamI5vXWFaip5vhWe5+BIZ1I3F0GVZ8xqUnXIqiiYBxkmT50T1vHy/MmHGkikdrWXpNlNF8SDb8Wio1Gl7ThKPPeY/WbPQ95mgc7+fRlMvRMQ/m+F3OEfv+tnBo4VdDQgYsLp3RKIyGwPk8NNHYT6Q7rtlH1CJkY7ShZmWODRISne7ALizMVeFMnDSxRDIU6SiCYB+GvNl7RGNSn7cWTYhhOJ2A69xOOD0U42fU497rnNDS2qDIhKRCYefToUAyHvMNdDrmmeGo7fC6IwERpg+I4JG/+ZWNQYHtF7KkOahJzDhi164MKVsDjjn6BISGhalhf5p1RmOhJkNSYccz/ejoxyO/OGI0J+0M2ej4DdGYcjg65o1HwpCNye9gvi3SOdzwqyMhwhSZRzoKMIWagkoNgsSiiYhake4XonbQ1NQirlGREDUi+pN8srJ2qiNNKx03+4NEUJz0vBe1REP+iYedDEQbEeGHUw8ShkzCMx824tbL3bA9rULda4TSCC2PXJjLzdwogMwjHQWffVM83/cxkhBpAtJbaUKUW4cgRsCZDgmF6Rjh3pK2URHPnFNPE22MezHxa6nckkITDAnJaDn0G+zj0eRjiIbnpgymTHQmXcLkg3D0M3A8t3B44ldJQoQpNo90FFSSEUlC9xVxpjX7iPSkRmpBJCB+fpiERBLib2pDGTu2oaGxQYhMj3Rx1rHqkObIjV3gOB+IAsXJiOyUpknmG+CNaTMScM29DbjqfH80NtTvIR3eQyHmshH+NkTJI/uGmBZHGkkWJAOjhfG6KQ/NysLCIvEbnL/F+D2FLLjlhR9NPSEVzr2huUgtkKZlWWkRrr3uBqVl6T2H6Lg3kLcQkv5ttCGt7dDc0n1AjiRkCMbREeZIOJ4T+/62cPjjV0tChCk6j0ZwB4lIbyXLofzB/qFmRUBceW+IiG7Xrh1qgSi/nECNh3HQ/FIdrCQVMcfYId1r33qDk/YYf2xcLM79f/4YPr4RD18fJP5dinDYF6S3kNULgsltzS31e4Sc+SQhGRjBNyTFOOjH74YRg8JPrUfvQhkYEI4/39SKkakDuO3PAXu2z6BZevPNtysNi2RD0uFWqiQk5ovk46gJMU97lkNIvHRM77vIxCIZC/vC5Q6B/fxXh0Hh3FswjBBRoOSXnNNPKTkCkgxJS8/YptBT4+Bm+JyLJPoIg+yJgzHrYXuoTzbzIv3VZ5ZDI5AyqRdtLb3I2u4jv4PVwlMKOePt6u5E9PAsFOfxW1bctF6bKyQYI+yEOdLPkJEhJpqMPCdhGBKJio7G3BdaEZvQj5v/ECSaXLpaSsHFr7feeieioqLVFADuyUTHBbs80hyk5kVC0hrRYD/Rt5HQtzkLFvbFr5qEvg1GUPaVF/KH1pxIIvrcLOlgp2tpaSG6+TlrIaY91ySgEkreRX8RdPHU68Pkd0RENJqqo1GUFSKC7a00HGpI3BXguHPKsH5FE/o7EpWgExR07mnE7+Fz3yISFQmAZlLS2BrkZ7fKuZ4tzTxQm6KWQpB8/PwCMP0oL1z/gJhpOU64+wof7Ny5VYUhgT7w4KN7ERC/2sFZ2CSfQdNMa0GDSyR0f49FMhZ+LPSr9WeEFtRDB4OkQyFSp+pcaxVas6DA0YzhfsnUJiiQ1Aj8/PzVjGbOoI6MjFGLUdkZrDQh+Wc0JVaJUJAeupcfnC0dPyRRDb/rNWvasa+HJAS4o72jET7eESovFHY6rjxnOKNxGI1IJTjgBicXrgnjV1PdVcc64+L+R9wYPioqDE++44Tr7m/Dwzd54Y4rG5Gdk67WYHH4/dlnX0RsTIyED1MjdvwsEvuj+NkglpVhWHZNQDo/us7slWbBwo/ET+4T+q7bD6XGacrAozGzTP8QtQqOPunZ1YMr8dlHxI/a0bFfiB3W7Bf6/LNPVNlJOCQw1gLJoqunSxGTXkLSh6DAECQkJtlJSptoFGwidUYnMrZVw61/uCIvkhO3mSVIOgzHuM2OhyQIyTFOuSgb3n69WLfYC1lbwiVObqfqA3c3D5z020JUl7th0bseyMraBn7hhHGdeOIp+OMf/2wfXve0azx6awzOA9IaD8MOajyERT4Wfi78KBL6PrcciiRE4pFfe0hIE5EZujfrzvSkRk1Eeia1HrbXI2jp6duwatVyRTgcHVMCLHWhvmghx84u7pbohI7OTqSOn6TXY6m6YprAmBkF2LQ0WjQQPRxPEuSnjUgAhhBJGHQ0lahNkYhITOxI5yhXT6cTpp6cjq/ejoKfr7ciFYZZtWqZKg+3uxgQgnr26RcRIJoOiYcd0UbbYdzMN81MQzzGWbDwc+O/khAvseE5Hr8vDpUGa8rE496OBKSHtvUeRXqzNBIRhd0sfqV5RG2IpEQSYkcww7zxxgLRjur1Sm86kkMPCUiPlLF+OA1g/PjJSuiN5sVzgiNZvX0d8oA84ezC9PXIF4mI8astRHy8EWgfxeJ91NL0vRJ3R6+YdM2KWOg4wpeVla5I7NZb78KolNHqA4GDfT6+9tEubeJZWo+F/YXvrQl9z2AKhxoByZmcD2pCmoR0f47p16EGQQLQWpGeLKiH8ElIZgGsXo1PIiIx0WR7443X1D1qDyFqM3KutBbRiNjnxG1b4+ITwM8HE6w74Sqc9acyzDqOX0x1Ei0FqK0TTarXDY1NgLuHM955tQpfvxsiBOOp+mxIHkzH1D3LQ2IsLSmS/LVKeh34+9+vVduvMjzJh/1Fgx3NltZj4cDgB5EQG+b/Cm7CHOyN2JTD8Wic/FKENOj4W/flkIgcycisxjcbpnGCo17uoZd1UGPpEK3ps88+QkOjnozY1dktpMFN3rmfkCZAxhcUHKL2WW4V8gjwD0Bc3FDRVgLQP9AN/8A+uNha4eYueel1R3UZ98LWndAkEoJ5pWlYUlxg36PICb6i4Vz+16vU10Ti44eIi1OaEUlLaWh256j5WLCwP/GjSei7COlQJR99Tk2IwmwIyawFGyQibZ5xsiDNM5KRnl2tZ1hzV0b9zTSaaSQgs9CV/UgksZycLGzatF6IRMwqYRFufdHDWdSShhrn4ud/Bux1y//Mh4N2xkmQvMAZ2FxCMWrUGHR0tiNP4mU/DvuheOspp/wGJ554slwfKVpWBLjOy3RoG3OLcNR+LFg4EPhRHdMGvNWx8Zrf+/ofaOxdRAqzOfKE5KJ/q79yICGY6/ytj46akeknGlz4OmiacSW+6S/ilz30bx45umY0KKK2thrZ2btRUJCvlnpQOyGYBjuyVR0yfXtedI1K/dJTjlyTxq+Mcp7QsGEjcfwJJ2LSxMnqo47UdnQH895zeRzB38ZZsHCg8JNI6GCHY9HM+b5HQzjEoB+Pg+eUUU0+Zt6P7kQmmVAb0maZ+XKs1oao/ZB0eE5y0mabngfEe3i/TltrIxwCb2ioU1u2OomSsiVtk7qHw+T8ykZgQBAio6IRER6J4JBQNaLF2dX87hnn9HBiouN6LmNmfRvJWORj4WDCr4SEBjUa9Usd9/YjjPmlvbT2YcJop8mHmhDn+9Ak49A9NzXTRKP3sSYZGWLikddJPtSc6LRZp9MyGgq3vNBbl+p1WMaRUEgsHDon8dCZPh3eZ0iH9xsycyQZOgOmR9CPYS1YOBhwWJMQMVi8QUJRv+ToeK6vm9/q7x6ioNMakBkp031CRqvRRKOH7425ZfqLGJ7nNN+0NjUYJ/nB7CBIIiHp0IQisZiFoo5HY17RkUQYN+8lDKnsSzomz/R31Iwcw1mwcCBx2JOQgWMxjXD+5zlJQp2pc0ITh+6UHiSSwT4hLvrUJGPc4Cgaj46kY+Jkclpr0UtDNLEMftbGEBGPdEY7MvfsSyDmtymHITtHwnF0FiwcTPjVkJAjTJEdj3s7TTxyRR0N8ejJi4MkZEiGR3PO8IyDYUxcctgDkoD+QgRNL00qRgvS26bq/XkM8ejwOpy5f18wne+CRTwWDnb8KknIEab4mjAMgejOakM6xo+EQj/zm0RjSMrxfuMMDBE4OpIMnSEY83tf4uG5PRY5t59asHAY4VdPQgaO1aBJaNCs4TVqOiSmQU3HkZx4L/15l4lHMwaJg0sw9iYgajXaFNuXcHg095k4CF6zYOFwhEVC3wJTJeZoiEa7QZNrX+cIcoYmH/VrD7morT4cfhtiMiSz79GChcMdFgn9DzhWjyEbR2f8HY/EvmRiyMfR35zzPnNOOJ5bsHC4wyKhHwjH6jLn+1Yhf+9NKuqv/Xxvstk3rAULvzZYJPQz4Nuq0JFczLkhHcIiHgsWNCwS+oXhWL0W8ViwYMGCBQsWLFiwYMGCBQsWLFiwYMGC1TFtwYKFAww9bdeCBQsWDhAsTciChV8ZuOnepk2bUF5erraMGTp0KIYNG6Y2zjsQsEjIgoVfAfiV4KKiIuTk5GDr1q3qs1Rcv8iF2WZv9HHjxqmv+vLjDLzGLYPj4uKQkJCgthH+pWCRkAULhxFILtRuGhsbkJubh6ysHBQXlyl/V1e9GwRJh4uySTR1dXVKM+KuoNzBk9fN7H46bi/DjfVITiNGjMCECRMwatQotcXwzwWLhCxYOAyQnp6Ozz77TEilQcjGJuTRj5gYLyEOLyQmeiAwqB133VGG1rYORUAkmNraWlRXV6tdIbq6+FFO7lsOOXK7Yb3XleM+V2bzPZptMTExioxISsnJySrsj4VFQhYsHOIg+axcsRKeXgM49dRoxMW7IDSEH1HolavcG8sJjz9RgZ0ZLaLp0A/qC8HUgJpb6nHG2UFIHhILD0+baEm9KCxsEZOtAxkZBejs6lWfC/eUa447fppth+nHL/omJSUpcy41NVVpTT8EFglZsHAIY8mSJfjqq68AlxY8cN8sODuVi69Zo8hjPz7/sg7vv1eHvt5utZaxQ32GqgN+gQO46+lo+Np8hZy6wL32bK7u8HT2hDsS0N8XKiZdFzZszMXy5VuwY4eQkpCUj483bB7u6tPm/EIMSYmOZiCP/Lw4TbdJkyZh7Nixiqz+GywSsmDhEMSWLVuwaNEiNDY0oqm5HVdcGYzRo0ajrz8P3b394nrgJxpMaXkb7ri1FN09XcoMY59PS2uT0JMLjjzDCZOP8kdDbTP8A/yFQJzhapMrrgOwuQM+Hi7wc/dCgFu4kNJQ9HQHISe3FevWZWHlyq3IzCxBd3ev6h/y8NAEZBw1JWpJQUFBOOKII3D66afv+Vz5vrBIyIKFQwg0ox555BFs27YNI0eOVKNaPT0deOqp0SL8kaho3AY3Z1cECDG4uvTjyqvy0VCvP0VFUW9tbdmjKEUmdOGCv0SKWdaDtpZ+DIkdjgHndvQO1MBZiEh/ww5y3i8k4wRfDzG93Hzg5xINNwwRUvJDdk4z1qzZhdWrd2DXrkIhOYh55qMIyHyMkyRFMjr//PMxffp0nbgDLBKyYOEQQW5uLm6//TZUVNQiLCwAERFRQiCdmDTZBX+6LFFCuIpjB7GHuH48+exmbFjDT493KQ2II2C9fT2KWCj2tdWNSBg9gGVf5eH2f83F3664XO6DhOlES2cB6tq3o6FzC7oHKugrpp4LBpz6RctxFk3JGX4kJfcA+DpHS8qx6Or0Q+buRrzxxtdiJm4XMvJVndjUgEhE/HDnCSecoLQiR1gkZMHCIYDMzEzccsst6Oxqxm3/moaNm4GMHTVCLL34+5UBmDRxsoRyEzeAuoZmfPxJJpZ8XbmHgPTQfIdIPDfW60d7azucXVzQ3dWN3130O1xxxRUqnW9Dd28LmjpzUN+ehubunejqq5Q4+kShchYtyVnMN8DTwxX+Hu6I8oiSXEzGN0s24Ibrv0RoSDB8fX1FI/JQJERS+v3vf4+JEyfaY7dIyIKFgx6cXHjbbXcgIqYf8x6fgLreBjx4fY9oHqLZ9ALHnOAHXx8xjbLqUVTYgsYG0VqcneUavwxs74zu6FAaEMmIfUOdci/nC1111VW4+OKL7Sl9P3T21KOxM1ORUoNoS129dcrC8/EOgrcv0NbUjazdNbj3yjKEhgUjJDhYyMdbmWYkJE4PuO+++9RvwiIhCxYOYrDv5+abb0XKWBtuuCcKRbUtqC0fwLtPuqGvX/fz9PUOoF+0Gxd+TEH+s//HmF9GC+I38ujv6uYm2k+XMuOoWe1rGv0YtHWVo6kjC9Udq9HWswMl+Z1oLE7Cs48sQ0hIIIKFhPz8/FU/EYmH+bj66qvV/CLCIiELFg5SrF27Bnfcfi+OOyUAv7/SD6U1XaL99CE/wxnfvM2vvfTuGfEyTpGSHM1nybU/NSMxvXq61XB5b08vXnzxRTXZ8OdGc0cJBvoH4O8dp9am/fGyPyIsLAz+QkLMG0fOqIGdddZZOP7449U91ip6CxYOQqxZswa33joXF1wcjt9e6YPSajG9ugdQVtCD1pLxIshtamSM67zoeG7WgNH0amvT13lOzYNmmZP8Cw4KwpdffvmLEBDh5xmrCIjgerPrrr1eNDQPyVuvIkBqZzTHSEYGFglZsHCQYfHixbj1X3fh6n/G45jzXVBezX4dJ+za2o6JsXdj8qTpewjIkXxIPDxn529ra9segaeNxqH9c887Fx9++BH8/f11Qr84usXkysdDDyUKoR6PsWNjVEc617FxhrWBZY5ZsHAQ4Ztvvsb9D8zDnfcnITylEw2qk9kVaxa14cyjHkJcfIwya5KSEpGSMhqVlZXK5DJrt9jnYkwyakHUPkJDQ4QIHlazl/cXxCJDZ9f9ovFwZnWY0CA1ryy89x4nWTZh/vwXdECBRUIWLBwk+Pjjj/D008/hkWdHwC2yFY313XB3t+GLN1tw2XlPIiJycE3WOeechbKyCkU+zc3Nai4OzynO7ACmBkSN44477sAZZ5xhv2v/oav3A9hca+SsUxwnKLaJW4Pa5lI0192AhKEJ8lvDMscsWDgI8OGHH+KlV17EcwuHwzm0WQioC+5uHnj/hTb87ffP70VAxNy596iFoiQbml0kH6NP8EgNiBMEOTlwf6Orp1AIqErOSEDjxHHt2FZx7Wh0cdqLgAiLhCxYOMD46qtFePPtV/D0giS0ubeIEHeqztw3Hu/CTVe9iMCg/+zDGTFiJD755BO1NIKOHc8GNMXYGR0dHa36h/Ynevt74OyyGJll25FdnY5eMcH6sUOuNKOmrxKe3efpgA6wSMiChQOIpUuX4vWFz+OFVyehvq9RyKQDbY2eWPhIP+6940X4+P53Epk5c6YyxdgxTSJixzTNMO6keOWVV9pD7T9k1d2J629/HfPmtuOdl+Nwz2OfILd9OboHWlBWE4zogKPtIQdh9QlZsHCAkJaWhrvuuhuz57jghPN80dzcjfYmGz6Zb8Oj854GNxf7XygrK8NvfvMbNTLGfaK5yRg7oFNSUjB8+HB7qP2DfvTg2dcuR3l2FJISRmNUyji8+/5LGHnEbkyZ7YEkz+fhaQu0hx6ERUIWLBwA5OXl4aabbkJ9fb3aDfGa+6Pg7e2Lz19xw4vzX9kz2vV9wI5p9v/8r317fmk0NzfiiaeeRH+vG0477Xx88cUHqK0pR/ioTfj9ebeKFqQnJ+4Li4QsWNjP4Laq1157rdrfmQTS1taKnp4BjBwxAm++tfCAk8mPxZ133glnJzfMmHkcqqoqUV6ehy8Wv4J7npyD6cn32UP9J6w+IQsW9iM4knXXXXepvpuenm71m7sTJiTEYeEbrx2yBMQtZjmfKTYuCV5evigqysYXn3+OeY/O/a8ERFgkZMHCfsTDDz+k+m/g5KRGsbh8gTOY33zzLbi5udtDHVpoamrGmrVrpSweSB03BZ9+9g52Z2bgT3++DKkjf2MP9d2wSMiChf2Er756XQS2HNzJsLurAz4+vkrzWbhw4X4fSv858ci8R+Dh4Y0pk4/ErsztaGttQkV5GS688AJ7iP8Oi4QsWPiFwV7Xjq6PcNJJFXjwwQvw17+FwNXFQ3VKz58/X20Mf6ji448+hpurDXGxSfDx9UFJcS62bkvDa68vsIf437BIyIKFXxg9/cvh4Z4nZ2PEZeGIma4YPr4Dt9xyq/oqxaGKurp6rN+wQcxIm5hhk7Fkyeeoqq7Any67DBEREfZQ/xvW6JgFC78gevtyRetZJGdh4tzRj1Wo7m9HWUkMJsbfrMIcqrjlln/B3d0Ds2edjMqqMtHsKsTk/ByffvqJPcT3g6UJWbDwC6EXBSir+zdy67ehA90YwAY0ybGwpgQx/nPsoQ5NvPPOu3C3eSIhYSQ8vbxQXJyDd999C88//5w9xPeHRUIWLPxC+HzN/bj3zkp88upoPD7/ZVR0NqK0pQoebacgPIALOw9N8NPRaWlb1QLbUaPGY9nSL8U0q8FFF/1ObWT2Q2GRkAULvwgGsHNlAo498iz4BQRi95oh2JpZh8aKcIwbqj+tc6hi3rxH4enhhWnTj0ZuTiYCgnywY8d2XHbZZfYQPwwWCVmw8AvglVcWwt83BG5uzsjLzkFBQS66O50xZeh9nCJ0yOKNN96EzeaFpOQUISJPFBVn4d233xYz7Hl7iB8Oi4QsWPiZYMZ4lixZgdKSMowcNRabN68VtxlnXTIMJ095DDY3bxXmUAR3cdy6NR1enr4YNXIcli37Ck2N9Tj7nLMQF6f3lf4xsEjIgoWfCdxgLCsrB0sWL8Xso07A0mWfIjc3B2eeeRquunQ+PFwO3flAxLx5j6nvh02dNhs5Obvg7++FTZs34q9//as9xI+DRUIWLPxMaG5uwYLXFmL2kScgY8cmvDR/vvoU8k8V0oMBr776muoHGpY8Wh2LinPw4Qfv47nnnlPk+1NgkZAFCz8DaIo9/czzGDNmEmpqy1FYkI+k5GQ8+eST9hCHLkpLS5GRkQkvHz+MEhNz2fIv0Chm2KmnzUFCwt5btf4YWCRkwcLPgJdfXgB/3yD4+vshN3s3tm/fItrDq/Dw0J86PpTx+ONPwsvTC1OnzEY2R8P8fbB+/Vr8/e9/t4f4abBIyIKFn4ivvlqCyspqjBqdiq1p67E9fSuuve5a0RKG2kMcunjpxZfgYfPCyFHjlBlWWpKD995/V8ywZ3/Qxmv/DRYJWbDwE7BzZyZWrVqNKZOPwOZNq5GTsxvTpk3BSSedZA9x6KKwsBBZWbnw8w/E8GFjsHzFV2hobFBl41ayPxcsErJg4UeCX0B9++33MT51MkrLClFVUaG+NnHjjTfaQxza4DfQbJ6emDZVzLDsnfDz88Lq1StwzTVX20P8PLBIyIKFH4lnnn0RMTHxcHJxQXlZCTIy0/HsM8/+5NGiAwkz1+n55+fD5u6p5gPxK6qlZfn46MMP8Oyzz/3suz9aJGTBwo/AG2+8g4F+ICoyBjXVldicth4PP/QQfH197CEOXeTn5yM3Jx/+AYFITk7BytXfoLGxDrOPmo2RI3/+rUcsErJg4QdizZoNalJiQsIwtLa3YsuWdTj//POQksLvrR/aoBb3zDPPwdPTC5MnH4H8vCz4eLlj+fKluPGGG+yhfl5YJGTBwg9AeVkFvvxyEWJjh8Dbxwc7M7YiNDQEF1xwvj3EoY1nxJx0FzMsZfR4McdsKCzKwaeffSpm2LNqP+xfAhYJWbDwPcFPK7/w4isICQlFfFwisrN2oqgoD3fccbs9xKGNrKwsFBQUIzg4BElJI7F23XI01tdgxszpGD16tD3Uzw+LhCxY+J549ll21rph5MixqKgswfr1K3H//ffDzc3NHuLQBjujtRk2C8VF+XB26seGjetx0z//aQ/xy8AiIQsWvgc++uhT1NY2YPjwsejp7saaVUvwt7/9DVFRkfYQhzaefvoZ9cUMblJGUi0oyMLiJYsw79F5vzjJWiRkwcL/wLZt6di4IQ2JCUnKFFu9ZgnGpY7FrFlH2EMc2ti1axcK8osRGBiEIfGJ2LR5jRBuJcaPT8W4cb/8DpAWCVmw8F/Q0NCId95+H1HRURg2PAXr161EZ0cbLv/rob07oiNeeukVeHv7ICUlFTW1Vejv7RGiXYnbbrvNHuKXhUVCFix8FwaAJx5/Bj5+vkhNnYqMjC3Yum0T5t5z9yE9IdERL7wwX5lh8fEJogmFIi93F5aIGfbYY4/B3X3/fBHWIiELFr4DTz71rPBQP6ZPnY2y8hKsXLkYd911B3x8Dv0JicTu3bv12jA/fyQkjkB2VgbKK4oxfuJ4TJgwwR7ql4dFQhYsfAs+/uRzVFVVY5xoQN09PVi14mucf/75SE5Otoc49EEzzM8/AEOHJqOvtw8VQkC7du3Erf/6lz3E/oFFQhYs7INdu3Zj7ep1SEhIQnhIBNasWYLomCiceuqh/a0wR3ANmM3dG0EBwRgSn4RdmVuxcdM6PPzwQ/t9yoFFQhYsOIBbtL762uvq+1mjR0/Eug3LUS6m2A03XG8PcegjLW0LsrNz4eXlhVEp41BYmIvc7Ew12ncgPkttkZAFCw6YN+8J0Q6CMHnybGxP34RNG9fioYce/NlXjh8otLa24bUFC+DvH4ShCYnqM867s7ajvrEWV1xxhT3U/oVFQhYs2PH008/D2dkJkybNRGl5MVavWoqbbv4nAgMD7SEOLXBXDm7NYRzx9NNPw9PDBwH+AUhOShGtaC3St2/D3LlzD9jMb4uELFgQfPHFIlSWV2HsmEno6+/DurVLcNxxx/6ik/X6+vrsZz8NhmD2xcBAv7rGNW9NTU1YvHgpSkvL4e3lLeWaohanFhbk4NrrrkFMTAx6+3rR3d1tv3v/wSIhC796cOHmihWrkDRsOEJDwrF6zWK1Ruz3v7/IHuLnR3d3jyKHn4re3t5vnbNE8qE/HdNqaWnFhx9+qMywxKThcJPy0dT8zelzkJqaqsinTUy1uro6ewz7DxYJWfhVo62tHS+99Bri4uPUN7XWrluGvNxs3D33bnsILdB9ff1Kc6Hr7++3X/lxYHw0fTw8POw+Pw4ksf+12XxnZ4cimAULFsDTU8ywgAApZwpWrvwGqePHYMqUqSocyayxsVFpTPsbFglZ+FXjkYcfQ0hICManzkB6xiZsSluH++67Twm3IRxt7mjNgv4/9SsTWkOx//iRMFrUt+VFZVcdB5QGtHXrFpSVVcDP11d9Fy1zdzp6uttx/PHHqxEypQW1taG5uVntm63Lu/9gkZCFXy0WLnxLEcKkiTNRWlqItE3rMOeU09TKeEM4mjAGzw8WUJP6ro5kZlPnG6JteWL+/JdQUlyiPkVUUlyILVs24OxzzkZgYAByc3NRXFwsZNWiSJejgPu7nBYJWfhVgX0e9fX1yMvLx5IlS9UOgtQqNm5ejWDRiC688Pz/SjgHExH9Lzg5OatRL5vNCzNnzsZvf3sZ3v9gIWJiIjB0aLwqC3dL5DIUakMst7+/v/3u/QeLhCz8avDMM8/g4osvRkVFpdo/JygoGOHhMdi4cSVqq6tw003/VEK5L9GY34cSAbGP54svvkB1Vb36VPOMGUcJ0XRgzpxTcNxxxwnhuEg9VKh+KYY15l1oaKg67k9YJGThsEdnZyf+8Ic/4IMPPsBFv/s93njjLTQ3t4pAno3165dhx46tuPrqq9WXMgzPkHCMM78PFfT09IrGV4/XF76pht5TUsahV/zS0zcjMjJCfbiQphe1HvZ5sX5IROwXOhCLc50G9ncvlAUL+xEUrD//+c9oaGiAzd0DsXFxSuhOPPEMNNbXYsmyL3H+eedhzqlzDkh/yM8N04n+z3/egr7eASQmJmPSxFlYvuJz7Nq1A0cdPVu0PTfVB8RO6bFjxypC6urqUotzLU3IgoWfESUlJbj55puVsFEjkHeuEkCOEPWL4G3YtEaEcBxOPOlE8T/0CYhgGT7//EvRhBoRHBysR8OytiNzdwauvuYqnHLKHJx88snK7DzxxBNRW1srGlK60oAOBAERFglZOCzR3t6uOqFpZnh6eqKgoAjJYoZ42LwxcngKNm9eg5CQIPztb5fb5+sc+gTEspaVleH99z9ETHQURgsBtbU1Y+fOLTj22GOQlJSkNCV2QM+aNQvPP/8s/INi4OrifEAWrhpY5piFwxLsaKVW8Nprr+KZZ55XGkBLaxvOOef3WLb0M2RnZ+Lxxx8/ZNeFOYIiTJOKZuZDDzyC1o4OjBCiHTtmIr755hPk5O5W+0Wz/4dmF/u+uFuAp3eghBuG0SnJiI2Ns8e2/2FpQhYOKyxatAhff/01tm/fji+//BJvv/2umB+noKamDhec9/+wedMqZGbuwr/+dQv8/Pzsdx36IBGtXLkKJaIJRYSHIWVUKrZt24Si4nysWrUKF110ESorK0Ur2okNGzZi3bp1yM/dJfpfD1xcfpmPGn5fWCRk4bABNYHhw4eL6XGsaDrZePOttzFy5Chllv3m9PORnr5J3Fb8/qLfISYm7rDZnoMaH/t23n33fcTFxYlmMwkNTXXYnb0DO9LT8corL6slGZyUSLJi/8/s2UciPj5e+XHvpAMJyxyzcFiAfUA1NTVKA1qyZAlKy8rV5u1hoaFobe2Aj68fWpobRABtuOaaa2Cz2Q6LjmiDm2++BR3t3RibOhEjho3G12KGZWRsw5AhQ9R+SBwhZN8YZ1C7u7up8nM0jFvWHmhYmpCFwwIcAVu6dKkyM7Kzs+Dq6o5A/0CMGDEGRx55HMrLitDUVI+//OUvhx0B1dRUo6ioBNExMRgl5d22faNoOAWoE+3onnv0QtzY2Fj19QybzV1pQ7Nnzz4oCIiwNCELhw3YGT137j0oLy9HZGQshiWPxNCEZHy96CO4urniyiuv2Ksf6HAhohdf/LeQbAVmzDxaLUBdvuJLtWj1qSefxJgx+hvyXJbB/iCSUFxc/AGZlPhdsDQhC4cNOPfFTcgmNCQSERHhGDZ8NNavXY6W1hbRgP6kZgiTeMx793B4/27dug35+flIShouppYXtm1bh+LCQpw655Q9BERQCxo/fjxGjUo5qAiIsEjIwmEDRTD9Lmr+z7ix00RAN2BHxlacfMrJCAsLs4eSRu+wOv5QRmdnF95++wMpW6SQ0Chs2bIWhYUF6O7pxrXXXmsPdfDDIiELhw1eeOFlNfN5XOo0lJUXYWdGGlJGj8bxxx1rD3F44YEHHoavaDXjxk1CUXEecnOzkJebi6eeevKQGvmzSMjCIQtHc+rrr5egsqICI0eNR0dHB9LS1qkh+3/84zp7iMMDpswffPCR2hM6OXkUnESM09PTUFRUgMv+9Ec1InYowSIhC4ck2NFqtp8oLCzC6tVrkJg0AgEBQWpJRl5eDh5+5JHDpvPZgCRUXV2D9es3ISwkHPFDErFt2waUlBSKVuSLSy652B7y0IFFQhYOKVAIufyABMSO6C7Rdl55+TVER8dg6JDhogGtQcbOrWozLz8/X/tdhw/Yn/XM088jKDAAY8aKGVaUi7z8bBQU5OPRx+ZJiEOPdC0SsnBIwXQoc+IdBfLxJ55Rm7ePGjke29M3YmfGdvy/S/4fRowYbr/j8IDZXP+dd94HDbLhI8Ypv+3bN6GosADXX3/9AVsF/1NhkZCFQw4kIRLQggVvor+3D+PGTUV5eSl270rHiJHDceqpp9pDHh4g2bDMXPuVtmUroiJjEREZja1b1qO0tAgxMdGH9HfyLRKycEhi3dp1KMgvxKiUVHR0tmPrtvXo6OpUGsHhBjOl4JlnXkBIEPcIGo+srAzkF+aor2g88OAD9pCHJiwSsnDIobKyCl9+tRiJScnw9Q1A2uY1Qkh5ePjhB5WwHo5YsOANISNXMcPGoLm1WbS+7SjML8Add94udXBo931ZJGThoAb3yXEETZP5819BTHQsYmMTsWHjSuzYsR333MuO6MNnaw5HFBUVI3PXbsTFxquJidu3bkBpWSkmTJyAI2bOtIc6dGGRkIWDGjRFHMENyrjsYMSIcWKCbUDGjq3405//pHYNPFzx0ov/Vlu1jhgxFrt2bhdSylObknFPpMMBFglZOKjhaF59+MHHaGpqwbjUKcjO2YHt2zZh2vTpOOGE4+0hDj+89tpCtR6Oo2ENjXXYvTsdeWKGzZ17l9oN4HCARUIWDgls3pwmmk86UlMnobKiDGlpGxDgH4grrvibPcThB34dNTsrB3HxSQgICER6+kaUlJWozzePHTvGHurQh0VCFg56VFVV4aOPP8Po0ano7enDhg0r0djQgHvu1XvlHK54feFbCA0LRWLiSDE7t6j5QF0dXbjmmqvsIQ4PWCRk4aDHs8/OV2ukPD18sGr1YuRk5+CRRx9WExYPV7zyygK4u9nUWrjq6lLk5O1Cbl4eHpn30GGzLa2BRUIWDmqwIzooIARR4VFCQN9gS9pmPPjg/YiKPLD7Iv+SyMzcjcKCQiQMTYS7qw07MragtKQEF//+IgwdOtQe6vCBRUIWDlp8+NEn6isZKWPGY92GVUhP34br/nEdRjts1nU44u2330NIaBhi44Zhx840lJUWw8vTCxcfgotTvw8sErJwUGJL2lZs3pSGKZOPQF7ubtEOduCYY47BnDmn2EMcnuAcKE8PT6SIGVZWmo+C/Gy1S8CDDz1oD3H4wSIhCwcdaqpr8Pa772P8+CloamrAps1r1ddFD7cO2X2xa1emEE+Z2p7DydkZmbvSUVxcJOW+GqGhIfZQhx8sErJwUIFbdDz2+FNIShgGH29/rFu/Qu2h/OyzT8PNzc0e6vADZ4K//c77CAsPR1xsovpGWklZsfpKxsknn2QPdXjCIiELBxUeeeQxeetHqNGwNeuWYOfODNx7370ICTl8NQFi/ovaDBsxfKz6ampxYZ76rvxdd91pD3H4wiIhCwcNXn7532J29SM1dTLWr1uB7dvS8NvfXoipUybbQxwcKCrOxqKvP8X7Hz6LhW88gffeew+Zu9PtV3840tN3oKKsEkOHJqMfTsjM3IY80f7uuOPQX5z6fWB9d8zCQYEvv1yEtes24MjZx2P37gysWb0EQ4Ym4r777rGHOPD45pvP8MGH76O2ptX+/XYnODs5qa1EGhub4Onpjt/97iLlvi96urtx99z7EREehdTx07Fp8yqkb08TQhpy2KwN+1+wSMjCAQc/yvfagjcx+4jjUFtXjeXLv1Kfs1m4cMF/LGA9ENiyZRNenP8S6uob1TougmvauM81v3Pf1tamOs4JHmfOnImnnnpK/f5feOyxp9DR0YlpU49EVXUFNrAPrCAP7777jvpW2K8Bljlm4YCitrYWr732BsaPnyrE04Z1YoZVVFTixRdfOOAEVFZWrLSRBx54BC2tbXsIiETDfJeUlIgG1Ijm5mbU19ejqalJEdOqVatw1dVXqrD/Dd98swQN9Q1ITByGAflHMywnJ1vSu/9XQ0CERUIWDhgozNQEhg0bCT8/f6xavVQEMRPPP/csvL297aH2P7q7O/HEE/Nw3XU3qL18SD7GYCDhkHzq6upFa6sSV47q6mq0t7era3RdXV1YumQZbrv9u80pfjFj+bKVCI+IRFxskhoN4yd7jjnuGIwYMcIe6tcBi4QsHDA89PCjCAuNQHx8MlavWowdO9Ixd+6diB8Sbw+x//HBB+/i0kv/iI0bt6gpAYZ8SDIkn6qqStRUNyM8thpffP04NqV9gs7uRjW1gCYav3nG751RI3rv3Q/xwIP3qfv3BT/U6OXthdGjJ6O4OA/5+TlwEmm8+qrDey7Ut8EiIQsHBPPnvwRnJ1eMHjNRrYrn7ogX/vZCzJo1yx5i/2LDxnW4/PK/4L33PhQy0WJBAiK5lJeXq+HyhoZWtHYW4MnnL8Cn7+cjKf5UhAZNwopV/0Zff5/SgGhGkbBopvFebkj24ovPqvgM3nzzHSGpLqSkpKK/rxfpOzajqLAQDz340EHRB7a/YXVMW9jv+OyzL5C2eStmzjwWO3ZuwaYNqxETG6cWpu5vlJbys8nPo6CgWBGIEQduK9vQ0GAnk17UN5Tjb1cfhWuumAcX5wgVxhFvvzcPl158G1xcnZUpSVOTmhRX+pPUrr3hZJxybivqio7B++/kIWFIAsaMm4SVKxdhS9oOXHK5KyZPOgZO8BRy9oOLk7ek4ynOC67OIXBxOTy3riUsErKwX7Ft+3a89/YHmDbzaFRUlGHtmiVoa2vHW29xI/f9qwW8887rovl8LGShyceIAjUZdjx3dXeiob4DM44MxmPznkRwQKq63j9Qj9aOIrR3lqCtsw5NTTXIKpuPpx+oxM7N7nAVIuJ2GzTLaKLxu2iuLj64/KZW1OZdKL9DMHPGscjK2oX161djzIyVmHxMhmhF1L7ESRpO8odfGttz3u8hBOcNdxdfeLjFw9MtDh6uo+BrGwsvce6uMczaIQmLhCzsN7ADd94jT8obfxp6xAxZvnwR8nLz8O5774hg+ttD7R8888zTWLZsuTo3HxakKFADqqmpQWtrBzo6GvD3f/VjTMqxKK0qQktrMdq78tDRDYg1JSSjbkN/L4R4nODmPoB3nglGVXmvaEI98Pf3V3HTsXP79DPOQnhYpJR/lphvvaIFfY3y6m244q6v4aSzIFqQJiJFQPKnz85E5Ge10a38UWHkH3/bL8Pm6o+4wNvh63GiENQohjxkYJGQhf0C9o/cecc9GDZ8pNIEliz5DFu3bsXLL7+EpKREe6j9g7XrluC+ex4VzUKPetGRKHjkltY5OYVIHFOCSUe3oJcf+xAJIcmwq8iV+4lJGOFQISk59gwSRY+QE927zwUKmfUqLYgmGTW92UfOwqSJ05GcPFINyS9d+gUytmfhwpvehp9vNzwdRuRJLhRKpt3Yyp0lgeYGTXwE80GCcpa8UHp5LkobQsMGEBkJRIUHwd87Fd6uxyLI+zh42ybJXQdvX5NFQhb2C+695wEEBgYjMWmUENDnSNu8ATfdfDOOPfYYe4ifF/3IxarNz6EDqxAfdjqyc9NQVlGFispMbFsxWQR3kICMCLAfp7/PGSFJS+Dl0y8mFeDhLVqGp5CPm9ZA+AUiaj7CqYoAqESRBETxkfv1+ZY1Lsjb4Y/u7h64ewxg9NhYHDX7bERGhGPipNnYtnU9Nm1KwzFnfoWR44vQ2++EPomL5MM/6qhP4cbf4iTaPekRTIe5pl+X5KmhCSgqBOprdD4DgoDwiAHwy9ABPoC7WxJCvX6L6MCDby2aRUIWfnE89dRzYrp0Y+KE6Vi9ZokI4HoceeSRuO66a+whfjo6uzPR2vUN2gZ2oa7xG7y2IB8DIozHniZCKJbe8q+1NrF79ST0doTKtT6l/VBbMUTE385Obogc9Y3SMijMlHRFLnL0Dwa8RaBbRTvpEMcw1Ep6RfvpaBdBt0laEsbLVwgg2gWRMUB0TC8Wv/IPeLiHYMb041BTW4E1a5fCw2c7zv7zUrR1i7Yk6TCvTIuEwymRonjt0V2MgJJ/SFbm3H7LHjhJfnokr/X1WnuqEdfaAnAX3BAho6jYAYyLm4uhYQfXchCLhCz8onjv3Q+QuTsb06bOluMOrFu3UnXUcmuOnwOVDXNR2/oEulGDtPWjUbxrGsqqtiLALwqBwZ7SwF3Q2uQHZ+cueAc1oDTPhrbOGlQUuai5PCQhdogbInJ398Ko2V9qjUOuhQipDEkWMonS5EJiIjl0iGlUK1pHQZEmg+ghQlJCdl5CRCQVkoiH2wAWf/BbNNelYOy4SfD19cOKFV8iOzsHf7z7HSExLlfV93tKpDaeCCiQlEpRkERL0oRDRyhiEn9zH2GOjlDak7hOyWdlNZCXqUkyLGYAv5udDXdXKdRBAouELPxiWLt2Pb788mu1LqqmthKrVy9WX854++234OXlZQ/149DevR7pxeegq6sCjdUx2Lz8VPR0BsHFlZ04LkIiYlr194n51K86m+l0JzE7dF1Eg+lXJMQZzhyKb2trRVhYuNo8zNPLFcHxW5A6ezNCIvvQ2eEEuU0JNs2upkYhGhFob3fAx0MIx66yuJANKE1y7JYbSrLGYOuK8zBkaCzGpEzE6nVLsGVTBk7844eIHFoPdwlnE+1F/qvbSDTUdJTT0SjwyI5pF3E0B7uEWDwlfa7sGKB5aBhKwHiYD97fKPmsF+2PRFRaIP6SUEyC5NdlAElDRmBK3DdyfuBH1SwSsvCLoKCgEC+++G/RACaIULiqkaD0jHQseO1VtVHXT0FpaRkefuRWDPT7i2biKcLoJuQj7CBgc6Yj4exNPrrj2bG585xaEB2vG9PMSQ0/uSgzyyMwA2OPXouIIZ2or3aCu5BOJM0ysZk4dE5iomuXsM3iqLl003zrs2H92/8QUgvCzJknICsrHRs2rkHcsPU46Zw0CeOkiKJHwvdIPCQ5lTPGKWRDXuORhNLVKWRSC1SUAtvWA5tWDMAvABg+zglDk4ChotSEh2tTkenXC/lUlQvZCEmZYf8G0dq48D85RcKJRsc+rj5JeHLM2wj2OY8pHzBYJGThZ0dLSwseeGAekhKSERoejRXLF2HL1k1qf5wjjjjCHurHYfny5Xj//ffVxEI6EochD0eycSQf40d8W3Onn2M8BM+pgnCrjoa6HgyZ8iZmnNQCbw8x30TQSRLkKvYX1TTJUW6jn5sIvq/3AD597lIEBSRj6uRZ6OrpES1wESoqMnHJbZ+oe0g61GrYwUyy0WmJY4eQXOtog5iRQJmYe8s/G0BjjSe2rOtAT7eL0tZYx52d7YpMAoKd4eHVj5RJJC0nrP7KDc1N3bjiDuDoU50UOZGQVF4rhVhFiwoMJQkJwbW647QJHToDBwgWCVn42XH33ffB3z8Ao0aOF5NsGdK2bMScOSfjz3/+sz3Ej8PChQslvrXqW/T7fnvLEA2PhoB4pJ9p4uZoyIZOkc23gP68v7mlWYhiAB4eYqLFFCMkrgBhcTUIjxX1ZEAISswdcgj7WwJFO/HyGMDyD6ajvXaOWogaH5csxPkFtm3djbOueg8+ge2KZJgTpqy0HikKh9ip8XQKH+TuBJZ+OoDWBg/sSBP1SkL6+XojLDwMxcXFcHV1xbhx41BYWKjMW87Qjo8fgry8AnR0iFkZGo/EZE+kHpWF07i1kaSRs0PilqTF6oRYhTj3Mvkt6Xl7DeDSEzn2Lyx1gGCRkIWfFY8//rR9JGwaMjK2YuOmtYiMjMTDDz/4nQL/ffDyyy9j27ZtioAcScTRORKPISXjDHhu7jf5cbxO0L9VpLWjvUOde3h42LUuZ6EDN0ljAD29LUiY+gkSRjcLCYgw+zEeoLzAD9lLrkFkdDimTD0CW9LWY8uWzUiasgRjZuaKeeSkzCLOMyIhUOMRnkPmVies+bof9VXeqChhh3m/aDkuSE1NVeXmfKO4uDhFviQf/p44caKYpqWiYVUgODhYkY+zexbO+Us1Rk/ther2ljyxP6miGCjMAfJ3izZUAZxygSbBHinL389olDD7d7KoIywSsvCz4c0330ZOdj4mTZ6BmupKrF6zDI2N9fj3K6+ISfDjt+Z4+umn1XfZTWc2myzdvkSzLwERPDekQ5hzczTn5hoXobKz2sTBtV8kIPYb8Tod5xP19HSL1jKASae9j1ETO9HbI/HJv5WvXo2wsCi1LKOiohQbNq5CU/s2nHXlYtF2nNAqhNMuxFMuZtauNGDTygEhBS/RUsQ2c+pRWs60adOwfv16RTTx8fGqXCQbowFx3yIuqKUGNGTIUJQW1yMppRrn/F8DwuO7sGWNEyZxHbAUi31BzfViikn0ddVASDjnPem66GxIxm+OfgxDIg/sZ5QsErLws2Dp0uVYtmwVxowZD5vNUy3MzMrKFM3oMSQm/vgZ0ffee6/aMMxms+0hDUfnSETm3JGE9gX9SSSO10kwFHQuVjXrvXidGhCdISCC/iQh/qbr63WFe8BWnHjxZqz/6DT4uc9AyqgxCAwKwYrlXyFjRw5+96934ereg2WfcCKjE9I39qOjxUeIgT3YPfDx9VFks3v3bkU01HCys7PVjo3E9OnTlfbDXRz9/PyEeOJRXl6J5sYunHR2N076bQ1cPXtE23FCm5DclnVAWCQwfCzzS3JV0cAmpmJDrSu2rQzCzk0B+N2Ff8UNNx74rUNozlqw8JPAzxYvWbxcvZVDQiKwffsG5OXl4vLLL/9JBHTHHXeotz4JiMTi6EgadObc+DuSiyEOQxjm3BzNyBjToElDAiIYB9N01ICMP9MyvwlXN1ExOibgvUfnwNt5ivo8dVTMEGzdyjoowdEXLoWHV7fqV/piQayYXC5oaXRBULAvYmMj5H5XpX1x7pQhvKysLIwcOVKlQ22Ia+6ioqLUeXNzC5oa2nD2RV148etSXHBNOXyCetHd5YR2Me/oGmp1HxXh4jIgaQwgN90L/34gGk/fMgSbVwSKNtaPiMhAHegAwyIhCz8J1FIWvP4WQkND1edqMjLSkJOTJSbZpB/9tVQK+6233qpIgX0ghlzoHMnGOHOPIxzJZt9zOgp7a2ur2qiMJESY+CjsdI6d3/SnBkSY+w26ujoQGzUWvn6+GD4yFVm7d6hNygKjdyFxbIXqB/Lx52TGIPj6equ4OUcpMDBQxUPHsrK/i+DGaEw7ISFBpUuC7BV7KjJiKP7wVxvueyMNs84rxIAryddJrVcj+VSVS94ky2deAgwbI4TZ64wVH4fjsesT8emrMagp94Knl4toWzrvB8tnlCwSsvCjwZXijz32DHy8fTBhwkwUFuchK3OH6vC86Z836kA/EBTAG2+8UW2nQbLhwlcKv3GOGtC+hESYoyPhGD+CAk8CYJ8KCZQwYXgkQVADolnE3wSvMU2C5GD8GReveXv7q10ARo4ch5bmRmQLCVVWVuKYCzYKQbCvCOhukfrqcYaXF/cX0pvks7/JxMMJkzTJeM40WH5+7of56OxwwZSZFXhIyGfm2eVYt1KIr4Ojd0BZIVCUIyQk8SeOAMKjBtDR6oTPF4SK1pOMras4l8pdTDFnFRdh6vWnztf6uWCRkIUfjXmPPCVCA0wYP1WEpgXp2zahoDAfjz42by8t4vuCBHTbbbepvhCecy4MtRXjjD+1Bh4pyIaYDBlRwCnIhih4pGN+GIZaBXdKNFqNI0ExjCEgwlwzJhjjNekQPJf/6nM9UVFxCAoMxbZtG0UTLMMxv10iict1IQrOBSrLdUJXJ7f00HsXMU6mwzQZL8tGAqRZxrQ49N7bM4Dk5FC88FEzjv9DHnLyepGT7oSibOCDfwPFdvLhM3B1HZBnACGfYCGfROzeEiRxc4Ki7u8y+WXaTI9Hmn8HAywSsvCjwNnQza0t8vanGRKgPte8KzMDd8+9Ww0X/1CwU/iWW25RI1MkFzq+rfc9Z/8JHX+b832dCa9JQhhAwH4VzrEhgVEICUNQFEgSgiMBGZCsDOkQjvdwx8Xo6DjVsTxi+Bjs2rUVRYV5CE/agvC4BmEfhhcSkyyw05jLSBzTJjmwrphHkirh5eWtrjXUdWHS0bm49cVMeIa0Y8cmJ7TYt/OoKCHpqOCKfMgxi9+LxHP/ShKSCoGbO7UenQ7zaV4ITJvn9KOzSMjCIQtuz5qfV4AhcUMwZOgwrF+/HNnZmTjnnHPUyM4PAQnjtddew80336wE0VHgCSP0BkaAKMB0JAkSjiNhGTIi4dCRfKhJUQgd4zKgBkKBJAGZ9OgMgTn6mfwx3eDgCHjKfSmjxqOhvg67s3agpLgKyeOLJG9OkidNQGp7jw0i/NBbvpo4GD9JyJSHvz1sXogfGoQHF9bipIuq0N1DDUwvoi0V06vaPseHQ/BOTgNY/nEYnr99BDI2+ovW4yRl0OYi4+TRwPw2R5WWRUIWDkWkbdmKVSvXIjQsDGPGTkH6djE/snepYeNLLrnYHur74YsvvsC1116LjRs3qt8kEPaFkIyMI4mQUEgyFFQjwBQk4wx4jcLFcAxPoqBJZ+7h0ZwTPKdmQGHk0TEuxsPrJC46c58RYJuQRWBgAKKiY+HnH4gtW9ejoCAfwaFeWPPJWLmHwq4nJbq4CYEUkQBojrmpOIxGROh0nFBW0oDxR+XirldyERojpqYQELWpctF8ONlwyDBAFC642QawY70vnrwpCTvWhah4XVx0XbDsRvPhuYGpF8KUm8P9BwMsErLwvcHO3Lffeh8BInyTJ81GSUk+du7chvqGeswVM+z7gsJw99134/PPP1fCSAEhARlNiNfpZwTHaDckJJKUI1HxGsNQECmE+5KFAX/TGWjBd1YExKO5xqMhCJ4zHJ3jOV1ERLTc64kRI1OxM2MLiorz0NPNyYZucBsYhupST8mXxCHx2Gx6DVhHmxNsbt5CAJqIdL4HEB4ehZj4AFw3bzeOP68Zhbnsw4Ka2FiQLfe1SjySJQ+PAdGEnLDgwXgseS9a8ik2mdPe5SZMvCNGjcLYseOkHjQxmXKZcpMQDwZYJGThe4EC/8QTz8LbyxMTJkyT361IS1uLzMxdePbZZ/a8fb8NRnAJEgn7friPM4XBmFMkFobhVht05h5DJBQ0OsL488h7SVD8lDLjNgTmGMZRSM05TS/OwDYakGP8PDJv5l46c874w8JilNkzbtxk1NfViBmWrob6g4IDVRgPL2DtJ+PFPGIZoCYQ3vl8L+6Yn4O/3pOGE8/sUbOt29vbUF3VhpmnVOPeBUVwculHTgaw4AlALDtlekl0Ok8uA/j63QAsfCQZTXVCZBI3wXwyTcdzQ9pzTjkN3mqZy392qJvpAQcDLBKy8L1w3/0PqyHllJQJ8PL0xrp1S5Gevh0PPfzQ9+qIpnCQeNj3M0g4/YqEzG8XF1dEixmSOt4Jo1JsYvJ5i8lAorCpOS8kJ4lpT3yOJEHH+OgMIZrrRvh41Om4qLIYoTXCaH4zDnZSG5B4CObVxydAkVd8XAL8/QKxdcs6taQkJET37exxnSNRUyZakWhBXKDqIiZUV28/ekRjO+miLtzyRBtcPatx09N5mPPbFuze7oSmer2ko7kJagU9s8XN84uy3fDsrUOQuTkSNg+XPZoOnSkz803iSR0/AX/7+9VqsiVJmR3d5rq5h+cchTtYYC3bsPA/8dhjT6Cuth5DhyarjxWuXLEIm9M24OyzzsS55527p2F/25HgOTWFBx/Ui1iNP4WErqurT8inD/k5Odi+tVa0mn6MHOWtJtbxPenh6SUmiy9CwvzlXh8RQjdUlPfLfdy4jEPtFDJNIjQzKKRMhxoB0zJmHkENyLEPyBAPnSMoxLyfcTEM73d2ckFUdLwQoy+OPPJkbN26Vn2yp0HMUc4TMnHwQLOsv78TQfFpSJiwSxhQX1ND9nL09eN2GkJMnU5q29nqMqCyFGgV02tUqh79Iul+uTAc+Tu5WZsmEpMG88UymHKxTBf9/v8hfsgQde2jD9/HxElTUFiYj6+/+lKVm2RkysuFsdyV4GCApQlZ+K9Y+PobqKysRXhkFEaPniSCtx5Z2bswYsRwRUAGRhj2PbLB79y5E/fdd586pz8d39raCQFFt+Lzj9YjI71BwjjjuhuTMOc3kbjk0nj88c/xOO2MAEybIaSBKnz56RpsWL1azKCtCPAvQnJyO+Li3OFh0+u8jKBS4AxMujxSA6LwUhgdCWhfR63HDNczLgp2aFiU3OuESRNnoqy8GLt27UBlRTn8/XUHr0mDfS3Oov7097sif8skIRkuOwF6ujhvBwgK1avuSUCkFA9PoFG0IF9/YPxULrkYQEmeK164MxGFu8Vsctm7g5kwo2wsA/N6wz9vQWxcnJqAyTlHERGR4t8DNymDY7lM/XNZyMECi4QsfCdWrFiJLVvTERgUiPHjpqGgYDcyM3eI9tKB22+/dU+D/i6w0W/YsAHPPPOMEmgTnhqGdr2YPtMVX3yyQ4SLhABERNrw2MP5iIrxROIwMfvW1GHiFG06CA/g0j8PxdgJAdiZ3oRFXxRj/jNb4OffaN9+dVDIHB1B4qEZ5SiQhOO5Ae+hYBuS4ud7ggLDlYk2fNgYMYk8RGNbj4L8PAQFB+25h8SgO3udhAhalQZm8+pD8a5Qdd3TB/CX4PxskBo1E+mrrQaqRAuKigdCIoRkJNxXbwbiw/mJEik7sHUZTD5Nntrb2pGUlCzmoe8erWjVyhV48P57UFJciJbmZuXvKaYz72EcdASJbIhoTAcLLBKy8K3IysoWlf5TNQzNvYGamhqxddsGZGfvVh8OpKA5Cq/jOcHfS5YswauvvrqX2eA4n4f9PoX5WWht4XyfAXSKGfbQYyl49c3xKCvtEPOsDWPH++OCMzejuVlrA6PH+uLdNypEsEgsTkJArhK2VoRfv/GNwBImTQqhMcGMEBP75tnA3Mc88h5PYQ8uoQgKDELysFHYvGkN8vNz1eJTkivjpPlGAiJ5cVoAy0n09vSjrSEEfoGi6QiXcidEjnRRoSkp0DOemQ2WR5QrPHtbLHLTI4XwWBadd6ORGdCEveKqq/GHP/4JN//rNrVf00MP3Icvv/hUzNYI9W23+vo6pQk59lWxvIyP+DETSn8pWCRk4Vvx2Wdfwj8wUEyw8WIeeGLjppXI2LED8+bNUwJJGGElHM/Z2N988021DavRgAgKtZ6/04OoaE8xGUpRkNeOU04Lw8zp3pg81R/33Z2N++bmYt2qetz0j0xkZrTigYdHKUE9/oRQIQRn3PPgSEVARFdXP7y99GpwpsO3PJ0ROmoD1GAcCcjR7QtzH8PyvK+3T+0M4GZzw+Qps5CXtxvZubtQIyqMj4+3Kh8JiPGbpSXGZOJasYikHBz/+22i9TghfYOQe7rezIzzfqgNMQtc5b76C2988OxwDPRx36XBjme6PfEJwdFcPf2MsxETE6vyyE79U049Hc3ykqD/NdfdoPJ/6mmni7bUBh92Pgkcy0RwL6KDBRYJWfgPLF22AvV1DRgSN1SIIhYb1i1HVuZOXP7Xy1VfkGnI5kgYgWFjnz9/PlavXr3nDU5/ko/WgrqExGzwsGXjnjuysWNLPVbkJeCN/ouQtq0FzfkdiOjoRUNTL0aPdENpcQtenl+Mpd/U4O7bs3D9lTvx9VfVYupozeiIIwPg6h6uhNkRTJPCS+3EkYB4pCP4mzDlMORljiSwkNBIuIn9lDIqVeV9+/aNYoYVKE2C2hXjZ3iuxCfJ6rjE5OxyQdKk9Zh5xmZ0tjmhOBdoagCWfATUVankJB+iGXYPYMG8KGxZEau0JIL5YtoGrEf+vviSPyA6OgpTpk5FeVmpMr1oGicmJWHq9BmYMfMIIcIWFBYUwNPbS+pbSEv+8V7myzgS5dChQ+2xH3hYJGRhL+Tk5GLRl9+oFdYpKRORtmUdsnJ2Ydz4VLU1hxYyLbgUFvObYGPnJmTbt2/fowFRQOn4Fqfz8HRHcWEaXn+lBO5uzgiedCzueOxJXH3+8Tg6PBjvXHsNbjn3Uuyq8EDhxPuwoXw41q1pQmFukwh6L9w93ETw+nHciSGIjffAVdcNQ0X53hqDyRthiMf8JnjdaAX0N+VwvIdx+YkNRS0nIjIa8fGJ2LRpNQoK8kQD8lIExDKyTFzvZgRdE5Azpp62FBOOzUdNuRMqS3R/Vnkh4KV361DD9kVCTC/fk4DGal8hysH0CUOcpv5CQkKROn4SomPjJG1PvPD8cyrdpWLy2kTT6xKCZGf4ww/ei61b01R+WlqaxfTTZXMkXubZ7FJ5MMAiIQt7wO0kXnjhZYSGh2Bc6jTkiNmRm71TjeDceOMNOpAdRnANOAfon//8p9rCwggPwaPpA2IfSmtzBrZsrEdfP4enu3HuqSfgsU/X4sUbLsLdV10Bv64uXDP/ZZx72zP43fFT0FBejbk3NOCo6e0oLe3H6MRKZO5sxOJFtZI+xEQc7Gw2+THnJAlzjXkygsijCcujozPh3dxsorH5K7Nl7JjJ2JW5HfkFOcrkIgFRq+OiWxKBY1zOLp047uKPkTC6UsjHCY217AcD0jcC46YC/5+98wCw6yru/mzvfVda9d6LJfdu44Jt7ICxTTAGQmihJISEFD5CEgIhkAABAgEHSEIJvRqDccW9ybJ67221RdL23r/5zbzZ97TIVAOy9Obt2XPvueeeds/878yccq96OSNbo/LMg3ly1xfn610smnWbGcCRSrkKgNe+5AbLi5nPdXUHZMGChbLm2Wc0bMDa9khTo5W3o63dvtaB9HP++RfK4bo6a/P2ttax+uITF2BNnQf1+6b0PKHTkOKR0yGDCHrve98nJcXFct55l5lY/8STD8jOnTvka1/7qg1tB6V2GdI4cOCAfPSjH7W3NxTXYaqwA/kKddQbDRvsl7wcX35x8ECzDHR1S2OLSFVjn+zrG5W2kWEZvuodItsek/944yNy5vIBeet7Jsp739EitROG5Q9eP1kZSmTJskKZPus86ep08OANT54wG3lSnlAJgwFTKc4DMIM4nzQJiSNPzjn7YmXafLn//jtl85aNqob5aBjTC1LbcWgoQ8onNMnltz6iIEN+Gq7NsX+nyKoHRS66WtvFYo/KD79YLod3T1SQcVAkP9KI8pD2gLr3/P37VP2aIv/8/n+U217zR7Jj+zY557zz5f5775GNG9Zb/AXzF8qr/+h1cvtnPi1v+9N3WJuyJoxz5i+1d7RLdpbPEaI98GkjpFXA9GSgtCR0mhGME50+lf7tXz9qYv6SpWeqCJ+patiTsm3rVvnEJz5+nOieCkAQs4U/9rGP/QwAQYACefHm9fMsVZ1ypPlosRw8OFGOHZsl5RXnyLR5l8ull18qK//oCrntHRfJ6950rrxmwo/lJWcckY/892R5zTtrZf9BkW//qFC+95MiY2aymTq1Rjo7HIBSpQjOQ53hOPyoc/gQ5RtPNTVsu5oj06fOUtCcKKuffVyloN3G3MRndCq1nv19mTL7jE1yxasfNgBiugCr55tUDWNy4iUvAXpE2ltG5UsfnShNByZJDp9fTVCUkfZimcVfvOuv5SP//kn54R3fN4nnuuv/wOb9MDBQUlwylj91XnHmmbZLAOoYeSC5PbPqaX0x7DdA0lpb2jjKjmNg4WQBICgNQqcRBQAFYAR98UtfkZ7eXlkwb6FUV0/QTvyobNu2Rd75F39+wvkkMAtpsTnYpz71qTEmD4I5kI5QzVDx2KAdtQVVBgbi/qysEZVSYJtR6e0ZkWNHR6T+cKaCWpE0NFRJc/siyc5dIVdec5lcd+OL5NY/ukAqZ54je5sXy/IzihQYRyQnb9IYGETdKAfpB2Onlo04HKfek+pD3j45Ul5WaoC8acNq2bt3p6Y5qGn5LGyIe1g0OziQKedc95Ccdc1WVYdIW0FFrzP6pU2q92hcBSIkom/8xwzp72LOU1JVjTJR5quuulre/f/ea4CDBJelNx85clSWLVsuhQouR48esXvYlpWy0M7zVT1bu2a1gQ2Zf+sbX5cffP+7dj9xqb+X1fPhnK14TyZKq2OnEUVHTKUHH3xIHrjvIZk+Y4asXHmhPKtv/bXrnpFzzjlL3vrWt9o9qUTHxyHd3HjjjcY8wUxBHNPZgziP6/hRBuKEykR6jDSl2ipS7/NFrSy1GJWS0gx94w8rU7qkQXqUycHN7SuRduSFn5p3Mt2kVEhYeXmVVFVWyfnnXy59/X3y8EP3yPYd28wYTdwgyyOrTy5+xU9lwtR+2bGezzKrVKTAw8JTF9fYdkPksbuzZdMTM7U82KjsdqNoN+q8bPkZcvMtrzRD8o/uvEOuuOJqeeD+e1RaPCavf8ObpEWBHLXsn/75XyRfVWPA5oorr5JZs2bLP/79e6wN+e4+I3ikaeVLeQZRR8L4esfnP/95Oz8ZKC0JnUYUHTEIaeXuu++XCbUT5YwV56kUskV27NyiDF54QgCKzo1jSBq7SwxRE5ba0ccT1wjHj3jcQxrMLEZiwrjN97WQoJCeCA+QyMpCqsHeMyrdXSPS1OgARBqp4AAYjQcgKMqHHzQ+LD+/UMpKy2XWnIXaBiWydu1T2kb7JDfP6wgRd3goQ0qrj8i1b/yJVE7ol33bRNY9LbYCnjVgJuhoklk5o3LnV4pl0+NzNB/aJVlvCODAQdqqqqoelg/98z/JPT+5S+sxZJLP1i2bbCkGRvACVYsxOGPjed0fv0EmT54iD/70AZPOsCOhulEf0kxta1ycA3h8ROBkojQInaaEveDTn/4vqamukTPOOF8amw7Lhg3PSpNy98c+9tHjmBVKPafTf/Ob35SysjKzLyCB4AjHB1hCQkoFiNQ0YIhUCuDCB0hQ22A+9oRmv2WMrKnG4CDSSQ0DfHCRHhSMmBqP43AQ8SsqqqSyqkrmzV0k69c9LQf275X+gT5TizzuiAwNZMuMZZvlRbc9Ztyzfwc2IRn7bjyzoaEhldy+9smJ0rB7qoahevpsaoi8SC/ah/DtW7fJpz/1cZvD86Y/eavNQ6LuGMUbVO3NL3AbDgtTqQtpsInaA/ffa+GkEW3KcapEGOE8lwcffPCk2eA+KK2OnUbEo6ZDssnVP/3TByU/r8D2xFE5RtY++4SqYWtsbyC+cUXciB/34ujUvEmx8cBAfCOLzs1xMH/cgx9ppIal+r8MRTo4COkLY3nM1QG0uAbzodal5hf3pJ5HWPhQRVm1VNXUyMUXXalS2FF59PH7ZNeuXVKQ7+lpbLP/nPuSx2TWsiZpb8mQY/WEuvq1ba3IhdeIqnMiR5tUAvrfGTIymG/qVVCUi3zxabPUMsydN19eddtrrH5rVj8jd9zxfWvPm255hT6TqfKpT/67tTEjlTU1E+zbbqG+RprjKdLnGX37299WlXulnZ9MlJaETjfSTvkfn/yMdu5smTdvkWQpE29UCWjzls3yd3/3njEAglI7NWEwBNs/sB3rpk2bDIBC8kB9CEkIH2AA7OLeeOuH47rHSTLi+PyCUo+JQx6og0hISAsBiDBvpME9OM5xqWlAqdeKCoulTNFj4cJlkqF1Wb/hGTmoqior0IlH2pLRK1e/7scyY2mTdLRmSFOdqn6aJOu9oBterUBWKbJ9Q7Z8//b5MjpcMAZAqfkHYEa6AdpIeTfd/IoxIF+3bq0BLPH6evvHjomLlHjw4AELgyJt7gvfyqxEfM4BITYyOxkpDUKnEdEh//eLX5HWtnaZMWO2VFVPtI8V7t2zU657ybVy3nnnjXX0IM4jDPfAAw/o/a020oWdgsWaRC8vr7BOjnrGMDE2HIzJ2CncXuEqGtcBqWAcfBiGa7gAphORlyspyUAco1pSjlQQivKmUuQV93MdY3FZebXUTJgo06fNkbVrnlQG36dl7NfrSD9atwlH5fq33SNlNf2aiH/IcOJUH/GqqBGZMRf71Kg8fk+RPPrDeZKZst9zKhhwDMhAAEMcR1n7Va9j4Slt9erXvm4MsNgzqUNBl/uJF+WP+4OIz3XakbYgXuSbmvfJRmkQ+rmU7OynAt1zz30KOHulprpapaDFsnHTGmO4ibUT5Q2vf30iljNrUHR6Onh9fYOC1hZlOAcNwMSNym02lIwNp7Ozyzp8QUGhVFZWyoQJE2TixIm2Gr+gIF8Bo9vSClDiGAqjLW2O7YVwrkcc0vRyJYElyoaPdIBRGwkpwiCO/b7j6wUIsN1GaWmllJWWmF1sNzPE9+60ulCe/t5sWXT+Frn8VY/b9hsUkWT7e8RmQmsTimKvho3KHV+sko1PTNFjrw9lJo8AAfIGBKIMAQxQXKMtW5pbZP/+fTZfaPHiJXb/E48/Ll/4/O1jqhfpplKc45NW5AnRzoTF+clIaRD6OdTTfxiWSJy9sKmu7rA89tgTynClsnDRStm6baMcOrDXgOMDH3h/ItbPUjANgPPBD35AQWEQnLCOfjwzeEcfHOw342qbSkuMdh09ekyPWdzJrOk8k5JQ+ZirgmHbt1l1pmHJAZ87xkHkgXMmSgWlpFqXSsRDImJDfgzsSGDcH9eCAIhjx45Kfj5qWKksXrJSQaxbVdK1Un/okEbOkPyiXnnp2++VZZft1HtBH71Rq9t6VGwtGMlhhB7sH5Wvfny6HD00QdWjZLtE23AeEkgqmOIIJx4+xQRI8/Lz5Otf/YoCXqZccNHFdj+z11G94t4AOM4jTeLhR76EQ0hE3EseMWn0ZKPUXpSmcWTdV9/KpwL931e+KiXFRTJj5lzp6GiT/ft2yl6+lvqJjx9nW6AzBwXj0rmRMuLTPCPaJt7x7fS4exKtpmHOiAAMkg0M5ipce0Ji8j132AeopKTUVLmamirbJpVvsgfjOvAgNcFUXh6yg6FcmnJwojxRXsoD6PHBQyZUwsRRRlQ38h/Vrj9t2gyZMmm6TKiZLGvXPm12FiZOnnHpLnnZ2x+Ubo3LCvioXv1ekXaVgAAfXEdrpvzfx2erZMSM8iQQ4KDUOgTgBEiEjQewcMBwuxDhtNV/ffbT5ojDPfikQdr4nJMfxziOiRf5k05qeWiv+Nb9yUZpEPo5VJA3VR/kyalH/yr0+ONPmCTDgszKqlqVgtbLnr275Z/e94/HzZ6l06YycrxNf/CDH9i8IYaZkVwiHhJJxA/mgriOg/wyDOPhEB5pY3fp7u5RFarNwAlgopzEQ2JCUmJTLtS6kpJiBSzUkeTcIkANgKIMMBppwvBc5xiw5Jy0ASPABymNa/PnLpLysgqTgrZsXSv79u2WrKJdcsu77pbZK3fKtnUZsneryBP3iXS2iezZLApQWnbUMq0qm89/5/bZKrHkWt6p7RZEGA6QCOI6bUW54jpEnGENAzg5rqs7ZMtoiE99oIhPfhDp4KyuGsZ9kV+EcX/4J9NSjVRKD9GfBvTBD35ICvhG1sIV0tBUb99Lv/DC8+W2V70qESNJdAc6LBIDgPPDH/5QPve5z9uMYe0uY9djdi5vbZgkGIVrMAHMoYd2jlQU19w3TykJVuPJu6VLAaQHAHLsK8657uobhu/BQWc4Rug8P/JwFYfzKHPYVCbVTpU5c+fI2WddIkN6z6OP3iu792yRl/3Zj+TgHpd2lIftyxc7N4iceyVqje+KWFA4KmsfL5K1D05TacjVHxieMkLkEyCRSuPrmRqPY9IBdLo6O2zEMigAJO6PYxz14rq3tV8H3KCIk1o29vo+GSktCZ3ixBA2QMHCx9y8QmlsqtPOOSqvuvXWRIwkBbMye5mOy8Zk3/rWt+zrEuxVQz9HzKfTo0Yh3rOOie1FZ8xQ1WaK23pcavHN3pUdxhgieQzTOEhB+Me74+0qgE2viiFISpQNyQYJCgZDOqJ8qHEuMZXYBL+wM4WkRFzUHbbomDZjpkydOlNKSktlw/pVsm9vvSy74iHZvNoNzlpMBScFoS5lEMUDigHwsefPvd+sltUPTJHMLJd+yCOYnPKST1CcRz2oFyAR9fM28noShtGeJRncE8+CtON+jsmP6xEn1K64Rhjxo2xcxz+ZPvEzntIgdIrTs8+ulUJ9w5aWV0tHe4sN9b75zW+2jptKSBZQLDKF4b/+9a+PY6qk7YEheJLg3NOCIVxdCzUKgAIYACufWAhDpebrzJdMI45J19MmjHuSNiYHQ8CFIW3KyxIPVC1GxsIYHXamsrJyKw/Mj51o0aKlUqkMuWDBMtm06VlVw/ZJyeSnpL2tU+vqYIPtfaBPZMY8kQtfrCVQ8Gk7liff/vRcObCjQuvh8WBwKNoIP0AjFTgCGAIUoAASiPLGMepoAEtqOGlwjA9xzHUk0Eiba+QHEcZ1wgmbP5+9i05OSoPQKU47d+5SYChUSahMjhxrVJYelQUpHVL7qDIo6gw2jz5pbPC9Rz/96U/b6FYwA4wRztdxwWwOSsdT2C1gFpjP1aDCQgVClTxwgBJglZfnW69GGnien50a+XEAU2o8uq4DVKRBvoAQwMToF4s/sQHBqEgZixcvM4lpydKzVUI8JLt2bZPOnv1y2c07paJaGXpApLtTbB4QX79gOcbQ4KiseXCC3P1/06Wvl/ySABCMH3mPd6nhxI3yQxzH9ThPBQ4oAIQ4SE1QKrhRDvw4hiIv6hzlw2fR6slKaRA6hYmO2NHRaUsccnPzVbpps4/jMVLSN7BfGo7dKXVN/6vu/2T/4S/JzgOfkp6hu+W+n35eduzcpCk408AAdHRnkgCAYBxnJghpCvAJgzWd389567vNhnPuIU3UJhbL8pVQXEhLbs9JSknBnMn8/JzjkKaCOSlzxIc4Zh7T7NnzZMrUqTJn9iINzJBNG9fI/n0NcvHND6t0kyGd7Qy3i8xUfAZ8ertH5Wh9jnz/czNk1/oS++wydSI9gJjjOIeiDNSL47hOuxE/iDgBDpC3kYMORDj3xz0RL0AG4no44iHlhZqHgyhHpMWMcnY8OFkpbZg+xSg6HoT95NOf/oxMmzpdaifNk42bHpQLLxuSSdO26dVSKcxdKj39jdLZu0PyciuktGCu+ux3XKBSU6ds31ovG9e1y85t7coEWQpkgAMMkXxTk58zEUznQATFMdf9OLoZPoybLGfCS5zDSKQdIJZc3hHSFURykX+q43rcy7kDhsjFF18uUyZPkZVnXihPP/OIbN64SfJr7paqKQeku0sz1D/FC4urKcnT91ZI3W6+fOrlTJY1eQwBKpzjh2QSgEG4l9uNxxE3WVanACb8VCJOpDv+WpQBsIlBgUiTtCDKAi1dutQWHJ+slAahU4zCpgAxQfG/v/B/snT5RFm0vEmKStdKbtZc7bgzpan1KdnZdJ/0DXboWzRDdtf3q+qhzJMxKjWqMk2rniizapfLhKppMjKUL3t39siqp9pky8Ye6etRFSsPA3XyTe79PslcDkapDIdvV/iXwsjB3OaNheMxSdClHY5xSFU+g9odQIMLxksCkN/DN+XzZdGiZQbE5513iezZt0M2bVgjh+rXy4R5D0puPkDhI1+5+aOyfX2+bHyiWpsh14b4Yw8gGJp0A2QAhQAGyhxh4Sfr58Q55Y/waCfikm6kBaA4cKaC9PFqW1wLAOL+8WlHekxlYHDhnHPOsfOTkdIgdIpRMCiPdd/+HdLc/Z8yaXKzZGeVS27mMmlof0Q27H9Imru6JSsnU4oVTDL4XHEDQ+16vzJk/wBgpsw8JFJWmCUzJlTLwhmzZfrk+VKUXyV1B/vl2WeaZf3qTmk+CiPpGzfDQYDe5F0KFwzjYcEkThx7HDsbu+SSUJKOP3dVzI/JxmdS43xuEMeAD8ACgE2fPlPmz1ugQHSGMneurFr9qOzcvl0KyjdLRu5+KSjplZyCEWk9mivPPlQlPZ152i6Wq5UZ0CEfyo57LoABCCI86orztkjeH4BBOuMBKDWNiBvXIh3CIMIBIV46XIs8AbDUFxHhmzdvHkvnZKQ0CJ1yxJYWw9LZs1Mamj8rBYVdkps9RY617ZRNhx6Rg0fbJE/BJ1MZje8H5uRq/P5MaWnJlbauIWBEhhR9HIgypL1dpL1LO//gqFQVZ8qCWeVywfIFsnzBYikqLJNDB1tkzWoFpDU9cmAP+SM50KWSzJRKnI8LStD48BPFizTNU3LGdgomdRsUoIQUtHLFWVJdM0FBaKU8+eSDZoweGOjRymulsvZIblGD7NxcJvUHcpVRfQKhsrilx04DLB6FoQHakIbIk3iEk1eEByvB8MQJwIj4UdbUNIgbaRAWxxEPIl5q3hDGfozwkS92Pu5NjQO9613vkje96U2Js5OT0iB0CtHoqHbCjA7ZvPMTMji0VyZPmiG9Pf1ytOMx2d6wVTp6R2SgT9+u2SrlZKm0MJApB7dXykhrrcycOkmqJjVKYVm/HD7aLE1tg9I50Kc+n43JkP5ukaFeXyvFS7WmOkMuO69GXvKiWTKxcrp2pCxpaOiSr/1fu2x8Fib0N7EbkmEKZww/tyM7T+EXo9S4QQRFLz0+fpxwMY7xXTKYPXu+1E6cICvPvMjWyu3cscXWlBUWspC2Sxoa90vLMfa8VmlCkJ6SrOBsgcrjAES+qH+hKgWlghAUBmHCIY65jp8KDhwTBz/CU8MAp0gTijxwXOM8ZpdHHnENIowpCxs38oWQk+eTzyeiNAidQrRx84Py2BP3y+LlWcoMxdLRvUEloSNSVlIs2blDcrT1iOw+fFgKCqpkpCdXfvqjUdm+cUQWLliib9IC7blZUljSJ5NnHpGKSQekqaNRdtcNSa9KRK2dg9LToSCnKhu8webtg33a+fNEbr0lV/7kZf+kEtNGKS0elTXrWuWTH2mX/h721HHmSh3RSj3XP2UY4ngdCNP/fpJCES8o4j8XFRQWyZKFS2TGzPkq7eXLunVPyv79+7Xsg7YOjrlFEOnEaJ6rcYAFYOmSCeWEsbme6gMWlIf6BOMTHxsN5xxHfAg/JCfCA2A4D+BihCvAJHwInzj4xLPRzb6+RPm8IfC5FulzfvbZZ8uXv/xlu34yUxqETgE6cqRB7vzRN4zhFy6YLXn5WdLXr2/lvB59v7PgiY8NHpCBoUPS1ZkhtbXlkp3VqGDRKXt3TJBj9SWaCrN36ciu0uhNkl8wIKXVTSKFu6WxrUn27BuQ7kGVBvJBBI2nKpvyrRw7Nij3f+29UlzY5FteaDqHm+rkH9/dIh2thXYejHFiMHImgtz34/HEpdTemrjFKMIJg1nnz1soEyfWyrLl58va9U/L7p1b5dChg7ZrIgzsIOKGbCcYGFWGNAAgwCYkGC+zxUpkBEj4/UnpKK5RVwCF8AAO4pMG4QFOXn8HD4hj4hOX8oVPfCjSIU6kC6WmB3ENVY0lN8uWLbOwk5nSIPQCJobg77v/btm7d5ttUlYzIU/fkiqm9xfL0KB2blHRPrNXMnPaFZC6JDOLb1O1SnPrTlVF6iQ/N0/OPJNFugWybs2grH48Q3q6ciRX06BbRGcfHlKIyu+R0hoFmaLD0qASVWM3s5VF+o5mSEFGjtz5rX9QBtspbI+RlZkjbR31cqj+sPz9u5SJ9LpLFICPM6ODkIcFM0LBcE4elrikZXI/zqET9V7yWHHGSpk6bZaUlFTImjVPyObNG7S9Wmy0CAZ1Q7aDDuT1BXi8XB4WYGNnVjbaA3Dx6555gEXUAeIaLgACCkkIIizui2PShjgOsEol0kciAkRTywGl3kt6xFu/fr2FneyUBqEXILGj4Wc/+1nV+Vtl9uwZUllZI3kqteTl9UlPd75KJ0XaERVARhk5YYKgOvUzs7olI6dVMrNbFWh6pav7iGzZXC8Nh1SCWjhdzr+4RiWlAdm4Zlj27cqUzk7t6DmoDL4yvb+3X/oHBqWsYkCKyttktLhODtZ1y9/+xUo5Y/4iyc+brJJQpebVIs0d66SiMlPecOtRaVaggjlgbl/uEeCTCkIhKTmzBUOH78RxdNcI9/PUXsz6tVmz5sqSxWdq+fZrHdfJjh0YpH2vI3zWo9FGEHnABs4KnncAQJSFS1yP8GAbznEBLlCUGR9wCLAJgABgMCyH6hZxiRNSVahmnrfnG/kE4BB+ory498Mf/rDcdNNNdu1kpzQIvcDo3/7t3+Sxxx6Tq666ynYtpPOxkVhhyVGTWLo7q6wz2nwa7YxDqjNhBxka7pcRm2OjYbx9pVMB6Yhk5rUqeA3J0SPdsntbj4wOlcnVL14sV1wzSaWGAfnhd5pl144RmVRbpepZnko1GSp57ZeDBw/JE4+vk7/+QJ68/U03S3nJ+QpyhcrCgypp1UlByUGVinrk7999QFY/2afMlVxThXMAwqWqajBUnDtjQRGeOB2j43suIOJHc+dgkK6VxUvOVlXsKVm75hmVgvwTQkhBrDkDAOj6wci0WTJ/H53iNI4h4jowMJ8nqVZF+SMNzgNE4p5k+m4HIg4U+Uc6xItrQVwnvbAFRXrEC/CLfHEA3KpVq46TlE5mSoPQC4QY5Xjb295ma4BWrFhhnY59eHp6eiUrp8O2GW1rLtRz33aVxZrDw8ktVH3JBL6rWRhz7H06qiJ+brfklbRJSQVLPAblSFOvHDmcqdLEPHnJ9ctkyvR8aTxUK5vX8y2sRjl2rFWB8GlZfnab/P0/3iLV5axLUmbIGJG+XpU0hhsVhPYqYPXKV75UJ1/+XLOqB77cIRjFmdkZ/sRSEYzlvh4lzp2Jx9P4Hrx40VIF6FqZOWuhrH72UXlm1VO2dgzgYesPwIh2oev/bPcPEApwQMVxkOHYfb8nVb2iToQHOEQcjskLP4hrAVBRJ45xES/OI78Yko9rES/yiriMiLEP+MKFC+36C4HSIPQCoL/5m7+RNWvWyM0336LSRZ51NDp7cUmxlJTky979T8nRRmUUyZFuZTY6a+qIjz9h7aT6056qHTfemqhJ2dbB83ILpLCoQConjMjUGf1SO0UBIyNHenvUH6mVquocBalm2bSuRx57sFkuv7pYLr5kmRTkzdK0Byz9EVUDh0e6lTt/rOd9yiFZcvundsi3v9qsebD+zMHH8/cFsMHgXp7kMX7ScU4dIAek8UQdCSfusiVnSO2kqVJSWiGrnnlUNm5Yl2iTIZOC+vv5Gojvxuj30kCeLvdzDAU4xrHbjLxsqWyTes71oJB4cAARoEWeIcmcKI2oM9fDJz7E9Ugzys5xpIOqiZp+/fXX2/kLhdIgdBLTtm3b5I1vfKONcMyZM0ff4D3amYdtQWp/P+uFeiWvYNSGmxsO95gEBLPwRDG8EpcP92UmmB8HI2C0RLQnHfbfsdXtfMiwuFjDWUTKJ5mzJb+wXwqKeqWgcEAyMntsBnVFJWpZphTkVinsxFt7WDtSlQyPHpHhrB8p8yiDGSgNyQ1XPCL9fS71kHeUAxcMCqP7ynw/DuZP+p6PJpHwfxaFqDPh1G3JkmUyY/o8+4zzs88+KTt2bDWJUWOZPcilxBODkPsOhJD7XACAHDwoO/fgiBvlSQ3DJ15IQREnwAWXCiRQAAwUaUTcVGmKeBEe8ZDyvvKVr5zUq+Wfi9IgdJLSv/zLv9gQ66WXXmpv8a7OTlW5KpTJmBnL5lx9yvTDxuBDg8rEyrD9ymB87QIw4ssWbJHKvkABOmzpwQZgxcUlUlZWanvuAERcC4Cgo8P8MJ4xD6vUM0cVkEalauIOOdr2IZkz5e9kZHSerXofZvOdkckylLFV9ZZVep8iVcaQlmdUPvvpDfKlzx/S9F0Nc6AJEOLc84SRwvf8k87D/BpA4D4UfpKIn19QJEsXL5E5c5dIY1O9rFu7SnbudKM0PR11jPaBqQGBYPTwSRcfh+RD2wUl804S95Gvs5GrY3G/S1Gkg8oGCCdHwIK4Fwo2DB+Ka1FOnJfLVb4oD9ui3HHHHTJ16lQ7f6FRGoROMuI77K9+9attIy5GedgTBwbFCA1lZbMuaFhGhtkYHQbRzs5PO2W2xstRtYfd+SoryqW1tV2lp26pqKgc+yZYgI6rRyyxcHCIDp1koCTDcc+6devlaMcDcuV166WkYKWUFrxR1bVMyc2eJqPZa2Qkc4fGZNkHs3hH5UhTm7z8mvuUcRxMHHgc5J7rOBgrpKIAn/DdeRmTlDwmnG/I86mcBQuWy+HDBxOS0HZlXBZ6IjHElrC+8HM8eX4OHnCGS2NehtT4EceH+hWIR4fsGRh+J2iUY/3n5aU+GIpdBY6ROYi0AEXihcrGceQX1z1Pp7g2ffp0e1mdrPtH/zKUrFWafu/03e9+V2644QbbKpVOyAxfNgPjk7+jo4M2rJ6TMyxDA0hDRSYV8RbENhTbmwJcE9RVqto0YWKNzJs3X2bNni1z5861bVhtC9TEpmKpG4vRwd0508Rbl9GYL37xi7J+/Trpblkox5oWSO/gRmXidgW9STKa+6iMZu6z8qscoDyWqeA4In/7F0+o79IG6gPSAMc+K/l4h9oY13HYs8Jx7nYtt29ZPse9N+MY3yURLbnk5uSaGspXULU2Wi9mkefY/kXUG2ZPJepKEiQdyVuY3g0FSITzjzp2yehInwKPq2j2zXqL7fcA0g7wnA1r3H5FD2xTveqYPuFgM6rgGM/A83TiZQFRJ65zjbaEANHzzz9f7r333hc0AEFpSWgcBfP9runP//zPZfv27VJbW2tfXIBhpk6ZKtk52ZKXP6BOu/FQjgwPFqg0xLek+I5UrnVUNkgvVPUrX9Ut1DAYjN0FARTeuoVFxVKqQAXR0VFHMGJyjK0Ew3RVVaV2doAA46cbUZ986gl5+qlnDNiQpLAd1U7OkrMv+ZHUlL9dMrP7Ja+gQ1PFMK1qmDD6NCz/+4W18pl/36BSWahhSakHn7RTz8cfJ8NgyuOP3QEQ/v5MfVQ8t9zcAlm+fIWce84lsmfPTlm16lHZtHmD1Y1nSz4wLaBy5EjTCQGH43ARRhkg0hkc6jXAgQCaUZX8bM2ukt2n10YVOPya30s4oOP1TKSrmQPAfMJjZMSflZfTR+SQ2oK4D6IOqOeve93r5B//8R8t7IVOaUloHHnH+90R6tfLX/5yU7tgcj4DDNMjwZSV5yvTj8jESQo0OTVSVDhJaibUyORJE2XatGkyY/oMk5qmT58mkyZPMpUNYKKTAix8bLBAVSkAKghw4m3KBwhnq4TEG7Wzs8PKwQ58TIRkbdV//Md/yP33PaBA4kwPwQCjQ5Ol7tBE6eze4iNhBkBEwFA+Ks3HhuUbX9mOQKQMlZR88Mk3HGHhSDd5nAxPSkJcd5sIeTiF7wQosc80dfDyaAEykYAAE4tiz5b0GKJHxSTe8c870iSMuP5CwiFJDQz0qevBSmZRyVNLJaN8lJ54AFMiDz9XYFFHGQAiXiwaap+MtukCCoTUSeUblSqRigAgl0Kpe4BXOML5Csp73/teAyBvjxc+pUFoHP2uHiwd9YknnrDvefElBN7MOSohLFiwSGbPmi1Tp2fJwiUZMlFVqsK8uVI7SQFHwWa6As/UqdPtyxbVSCjlFfbJYKQg5sL09WG09q9uYpguVikIZkH6gfmQAjg/dqxZDhw4IMXFRQYKfJdr9+7d8vDDD9mix+bmYyZtKftYm6CWoc5t3bZZ/udL96paVyIjoz1aE7pQr8bJkLqDQ1Lf0K5xe/RaAE+qD1N7G+NCBQuwcSnseCBKOu7xNEAA88z354VtBjAFHwxW9F82+5XoQb/WHSId9rcGrDkO6YL4nPMMkAKjnCH9cN7R2aZ+fMTQcjBpBzDKyk5IOlpGArK0fW1UEqfxeRZ61dIHeMhrWCWgoSHNU9seR/jQEPOAcIn0E3VLBaAvfOEL8oY3vCFRRo/3Qqe0OvZ7IDrTT37yE/uoIEBBp8RWMWnSFAUUkUlT+6QwP0d6u6u1Y5aZfSMbYDEbB7YBOmbyLQkDIuFAziT+DSuG2Xm8XEMy4kk7o/nkRRh+UO+FYfhs81NPPWWfUMZmwpcy/NM/mXZ+4YUXy4MPsh/PAbnouu3yrx94j7S2jUhpGbkOS2NDrxaqQoFstXz2k5tl49qOsTc5ZQrfHQwKc1LWVMM09QnVzKUPD/f43BdpQMGE7o/KwYMHlX0zbEP7pcvOkm3bNsi6davtfoAHYz91QlIkDOkPcKb9y8vKbRoEoDGoYZu3bLGy0H6Dg71aVq2L56YAqwCAoKU/O+Z5WAkcuJhVnp2jZU98+4w8AGmOg9kGBwat3GNgoo57kZw0RGP4qBzPi5cKPlu0rly5MnnPKUJpEPodEp0daeR73/ueTavn+1wwF/aWyspqqawekKpqRm2KpaujXLtinl53oOFHR/W+p49M/zC8dnczJO8dGubER9rhscJsSDDM/THg4W2rfkgaxGEuz/Yd25SBMS6P2rfJyorLRa/KoYOHjDHYEuKee+42+9HoaJa86V175FW3vEfa27tUZcxTZu6RocFc6exZK9kZc+Xgvjz587d9XpPD9uMjPl4+twU5wPhXO8YDEfUL8PH6EIfwAC93DkTeHqQNk6IuxRQF1B0kTKQ3fFS1VBsQdQeE8FF/p06dZuWkPIQDJI2NTdLSeszAnDxoH9otFQS538udKIv+eC5mD9J2HlSJh+Nhlfp4BqhuikcWn/u4Q0UoC8vNynEJUn+klZVVaPXgRXXnnXeaCh35enlODUqD0O+IAB+ICWXYf5ing4oxoWaiFJdkS3m1gkUua78KVQLyz/+6tZNuTfdPEtd4bB0d7eZHh+Q4zpF++DAgjAvwYIdg6BwmIjHsFahkLOxs72hRhsCOQdqi5ciT5hZ2YCyUCRNr5RkFTLvI/4wh+chn8mXZkpdLr6p+fb350tLcI3lFe9Xv1XpVS3Xpy+WVr3ibHNrfO8agDh4BJAEyuNQJjHENJov4AVj4fp/f60BAGBWyiZkaByBB6mFOFNMQMO4i5TGh0xev+naoqIIA1syZs80Wh7RRf7hO9uzZo6nxdVmPl2MSjTfMqEqOAIy3hTaiXs9EZaV+OOqjPuNXI1oenhkqGgDU26vSbWGx+j2mxtH+DDpkZ/OpIY07wvKZxIzqRB2hGTPnyXe/+x2rT7QjxPGpQmkQGkfBxM8nYSylkzMEH0xEq1dVl2vn6pfC4j6VJLKkow37jIvwEB7vxSgN93AvHZmlGzBC2Fp4y0J0YiQgJiKGtOOPWI+1o/OWJXz3rl1yTBkTSQhbhLKxMoYylWbO7oNl5XxpIkvqDtVJTnaBghpG6CzJL+iWr3+PSY83KdNqvkM50ta9RlXFHC1DphSXZsmsSX8kt3/udvn4hx9VIEhOVHRgcQAZ74eLc55BgFIqcI13xMNRf5ewUL0mjkmZSEiAEGoYkhzLNnxKwJBMmTLNmJtjPpFMuwH5fIa5q4uPIQ7a3CvSHdY2C3C0B6EtRl4aYKBBGTinrKRPeVDVkFJRjVnVX6q669EjLdpGmTJzbrYUFKkEK9mya9uA1B8aVkltrz1bKC8/V9XwHLnwosvlv//7fxL183yg8E8FSoPQOKI5nq8HTFq8fXk7P/zww3o+oucqNeTlSVExnbBbO+2I9HTlS29PLv2Zvm2dd4z0cBj1STsh9/NBQqQqE+01XgANjDPQP6Ad3mdGEw7Z9UQcUuWjgPv3H9BwhoZ5gxMHpuyX/sEeaWiolxnTZ2m8I8a8kyZPUcY5rHky5Fwk51y+Tz74gZdK89GFcuRYi5RUHpKBvix9y/PdsGwqLSUFF8qRxkx58RV/pkzG3s1J0HCASfqujiX9pMqWjO9+EsRSw3HANVJePDvUKxjeAQEQajejNaopo3+EAd6oYJ2d7WZL4hlRdtoLFYrFuKPaxoY5tCV5a9reigz1azkT/cTL4eBlo16ssNf4PKcJE6eYtIXUyojckrOG5NLrj0jLUVWXFW9KK0akqkbkSEO23Pn1Qmk4yOe1C6VTX1wHDu4xYNy8eac+0wLLh/qdSgAEpUFoHEVHfj4obBOMgpEuzFBVpaJ/rr4dC/tMMulsL7BlF8pH8IDFwwEyMIs5TaNPOyM2Dc4DYLxDOoMSjm2JMK7biBNpqCMtysJ36bEhkRnxyMelB5V+FGjaWo/I3HnzZe/eXcZs7ExI+q2tx1TyapGZs/vlDW/PkumT3yKt7YclN79e61IsxYWl9qnkbFOZMlSiy5cZtW+UG254ieza3mOAgaqUCiJJCccBxdUyB5o49utJsBnvHMhcAvH6+OQ/9lTGCB2SEEtXkBypO1IpIEFcBghoAyP1MNLr7dpWPsLo0qMDE1KhRrYXRBZlVzXKPkmk8TFmIw3R5kOsSVPVlxE59rhm0ihlisEBJocePdKm4BIztkekdlqWnHVRh6w4f0Ru/+epNkGVNli39hlNb1AloS/Ji150pRWTtE41SoPQb4mw+2BQZMSJNyKdcMLEcu2IvZKdM6BSS46G5WuHpW8DGoCOLzrFh1HweTy8vZFK6OQQHRHH25uOjGTFULwP/+r93KvMEGlg++BNzD2kB6PDdZxzf1NTk0kJ02ZMkJ07t0ihlru6qtrKxXUAKTN7h7zhrQUye/prpenYTgXRNsnNK5WKsmot14AeUxbvSuQ3d+q75NOf+aB85IMP6lscKc/BwkEleRzAkyoJOShx7nH9+MQAlApEztSjY8tUNFjrP6R161cJ8og9A8rm7epgY/XTE5MstfwFWvdOBVxsNuRNnfD5GQE6lIHEE+c8B8rQ3+d2JAOgWfNU3VYRJ0G0L3kAjkxKpVxIOcTHFRWVacl7VTqbJUUqMQGC9KF9e3fImWeeLd/69vcsHvmcapQGoXH0fDxoOvuhQ4es4yHqAyKMbBSXdGpHU5WsM1ffwtgxXNJBWgoAMukFMDEAGDX7DCAWzBJlo+MTL974vjBzUIZHSC8xEqZp8rYHvOI+PJ44zIvdA4Mto2klJYWyZ+82KSsvNib2VebKgFn9Ul45IK/9kwKpKr1YjrZsUymgU0GvXKqrp2o+vuH65o1HZP7CSskvUAlCVaO80ctl165WecXL360SEqN8ASTYUBQ4YHK9LzMh9fg1B6WkJBT3jAehiOfh5O/A6iCNoRkQgmhbbEEOQt3alj0Gzg78zNdhvRuk//UPQDW8oZHUN/AhfQvCLqR5at48C+qCzYioSFG0FztPzpwxR8rLK8bACQKA6BdIaZs2bbLnklp+0kPlYjQvDOU88w0bnrUX0Natuy080juViCeXpnFEh0h1vwqh9jDxD+AAJFAFKipKlDk7pbOrXxoOMyrVo+Edphrgurq7jVF6FbR6+3rtTUqH3bNntxlUOfa3uKahzo4VQHJVAmrX+7ETNTe3uMTU2m72BI/XbYwxvuPCwDAl91VWwiwi+/bvUeYSKSku0XtchcvK6ZPS8h55xW05UlH8YjnWuk2ZjSHrfAWg6RqvX3q6B+WBe/fIhAmF0tXhm24xNN8ztFpmzMqSKVOY6+RMH+3pExn1WFk7wMDClekoL+dxbG7sWqThEg/XOHfi2J8d+eF4FkhB/f29dhz2GgdY0tJ0Ek1DG6H6WFuRTqRvV7VMZkNzCRKJyW4b5T9Ga5eiALQJ1RP1hTPFAMaiaHlIE0Aif9oVgAF8iMMxDoDBngdxjfJzT20te4AryG/e9DPP8VSh0xaEvDP/rDsRPVf4icg/K+NzSehEvFnbOvbIvn110nIMY2WfMgaA41uNYkzuV/Bh75s+fUsjzWC7YfYyc1twAAyiOTYlzikPE+FajjVLR3u7gRIGcIAPB6PQX5MOSQHVhfk0w7YsAxCcNn2qtLYdsy0vcrX/T54yWXsEk/MGVGXskeLSLnnNG0pUNbtQDjc+reVrV3WyQKZMnq859MpelXQ2rG2Uiy6ZZsza1taXYFQFuuw+ySvok89/+a0KULUJYzuAkgQjBxPIQUZDEuCAodxVVDOa4yfu8esJgND7OQ9HOlxz8FFAt/boscEA2tpBwI3SDnQY5b2tuM/8xI/09NRsPuQTbWgr5bF9KZCjQkZ6mozk5Repyj3J4gEkQaQdPtdIm77hS2tyx0AJn37jdXHC4F+k7r777tF8fDDiVKPTEoR+nQf5y9yDbQUiLh2Jt1llVb4yxIAcOoiKdtDAhOvMmO1TJunp6zHRvFcdxtPt27fJ3r17LS0Wsh7V+CyhgKEGFByYeMeUf2wbSE686WNrCtKdMmWKdnCGy2FqCFZS9U07d3t7p88S1vizZ8+UA/t3aTrtUlpWqG/cGmUQf5tn5/ZIYWm3vPqPS6W0eLkcad6o6fUYQM2etUQZTvNWCai+rkPOu2iK2YM2rG2S2imlWnlyRFXJl9zsSbJg/nJ59evO03QBCADRu1w0Z2oZkSaCAAfakO1oAQFGqDj3tg0QSjoID9BC2gF0ACIHZ99TGvU00nAATOYHmFCKSM9KpIBBmv5NfFWbND7lMDUSMFKEGkqkx+ABn5mGeFaoVk36/IICxAAZQDIkIH9ZuQ2MXRFoC3+ROJHO5Ckz5NlnVydCTj06LW1Cv0mV6UjjifR4SyG90DmdAQZMkti+fa8ifaUxBLYAbDBsp8GISmFBoTEJKhmfo8EnXqgOLpLn2NuSrTqY+0MYBDN5UfyDeyw5YKnFvn17TTIChKKsMEsYn1HFJk2aKHv2breh6IkTK1QNyEkYsgclL69X8gp75Y1vrdK38GKpP7JdOwlv7gxZvGiFMmC/2XMAE77M0dMzLJtUGlq6okbLly9FJXnaHpmSn1ctORln6r1lqrW0yJv++F/kiUf3GOM50/lWGjAfzpnaGZu0KXvMPE5eTzIs9xNGFYuKmBME82L/8l0HmaYA6FBnHEBP/dwexPP3PsD9AJqDkIdbGolycK5Hlpd6lk92wmY1oM9ieNClNF4qtZOYd1Rg9ijid/d2aP2zzW4HsNAvGKbfsWOHPVOkIYi4rGnLzWVCYreWO9teNsTBXockt2XLOlm1aq2FWVlOITotJaHfhE4EYEg3rLmi8wcgFZeMysMPPaaqFp8c9rlBF110kVx88cWmUjFZcNfOnQpMG2Xnzh2mIpEO0hAgwj22Cr4gX4FioonlYVDlbe/MMiIF+Xly7bXXGghh40EygqmAH5iIjo+RHPWvpKRIqmsqDIBgohnTa82QDLPyxY7cfC1nQZe8+W3lUlA4W+oat2gugwoEg7J44VK9p1fVLAU3lYiUdaWsPFfWrKqXs86vlYG+IQWlPjnSoCpbTpExysgQagoT8qrkI598mYZ5+wGkAabUgzAvL84lBrMDaTvSlrjxkg9tgA+DU37A3OONGNgASL6fNI49fDwd7vE8KQv5s2WGj2pFHDOa64/yGFnhEp4FuiQ2ZADkql1OTqGUlLI4OMPscaRXXKQvmR4WvvoCYACE5wr44Ggji1fMHKt8WXbmoHR0to6BE9cAXLJEJecldSrSaQlC3pF+faJzBNHhePvRQeINRQfdtPkZWbdunzz5xFPGUG6n8FXs11xzjVx55ZXW2WEe0uN+jmEakgd4ihkqV+mGjgjTMqRMh2ctWG3tJAO1l990s71dkaSYB8MbnQSYONfW1myjazAp32TPyc2Sw/X7FTxKZfqMyUyAtmsDyrQAUG5el7zlz6r1eIYCENtxDOibXAFo8RJlMkbBMNyykpxFr0MqqZCPZqeYWD2xVOswIDW1VRqWr2yq7aASkV0cHVJQy5aLL59l0weon6tNbqgFWJHEePvHs+E/dR0xB7iEczWXOjMrGsAmnZqaaruLa5zT3mxo74boACBX6Xg+QQ6Gek6hyFTz58ceQcRzidNfLvz4wy5EegaSCkS04WVXTZfCkjaTeKIMI0N58sa/1Gfbs8ukGfoH5QoAIm36DtKujOoLp6xF1VZ2PXDpFvDE1dfX2bPvYJeAU5Cy/kkpcZymX5HoLKhXdLzorHRO5gKt37Bajjb1yMtffpM89NBDsnXrFu1MDQYqxMOxJxBDsqTB/TAh4AJDATylZaUyY8ZMAyT2/jnjjOVy3rnnytnnnKPns2xEBfsOAMZiS6QoZyr2KWrQt66WS8szZ+5s6exo07dyq0ysnSCVFaUKEMyf6dXOPqDSUI+6LvnTd9aqfFMtDccOqMqB8XtYli1arAAC5yVARxlVi66vL5VeNLj+cLcyUrZUTShSdQQVgmFkZdKBiXq9yOqpd2g521RVPChrVtcrSMGAerMSoMl8qrlz5yugI80gWSgDK9MDQMb86sZUNGVe2oMwpAvUGIAdaVKDrGy+LMMN27RH0icdzxciLtdAFkoJWV7qM/kw0qP8EIMBPBfAyMBUf5SzqHCiXP+H+fKT77drCKDLfRlSUlZixvkZc4Zky1rmL/kqfkvL0h9VIC2x+hcUj0hjQ6tKBZWJOvjqeb54sn//HhnQl9Mf3PBSm+XtbXrq0Gmrjj0fD5K3FYQ0FJ1qWFWQ7btWy8YNh+Tyy19kn+rh7XfppZeZWsSmZXQwpBy2j5g9e47ccssr5Oabb1awmCNTFZjmz19g6hXburIxPWA1sXaiVFRW2iZlJjkkGA1mAIQoA0wLY6IakidG1AUL50nzsSbJzh3R9GdJZXkJLKT3+khRfmGXMkq3/NlfTJK+wVJpaqnTusB2QwpAc6SkeEAZgTktbG+KKqZOocqMtPqbPadc82LxKPYbN8wO9inIaVr+9VdUHQW8gTZNv0WvZto8IWwrtNn8+QvNwYgmlekbH+mFujghhThTshSDzdypG21fXV1jasrWrVvtReBg4xIT8R14kmoY7eZ+HCteaBslskn2CcITAEQZCbBrAJh6Y6N1euvgwJDc/Noq+cl3kVxUqlVwRXrhPkYj1z0+UQGoXAHc06cs+JTf7UDaZqMZsnBFrzQecntZlHFwYFQWrDys6fhkz2ZV409FOm1B6PkgGB4Vik4P0XFaWuvlrjsfkwsvuMQkDQCBjrZ69TMyXcEkR4/pUCXKUKhjqE3atSVP3+YzVeqpUqDBzsCcH2Y5M+cIqQauKMj39UOuJjhzkT9x+dLG0WNHbEQN5svNy5G582erOlavEkqlHs9SAMuRYQUEwMdsFPktkpPXLe9413Rp7SySo22N7DSqefTL8sVTpKxsUJmnV5lgQCWgQcnORB3zusKYMOSkaUUyb1G1GWszlOl6u3JlQEEIicCATtW5vsF6aTr2pNbXv/0FA7Ik5IwzVtg6L6QLgBS7FwxM+2CEZhcA6ss5bYu6CdjytRDUGOxpjY311g55ub57JOkH8ADSLhG5D9F2AUDEjSkDXAaQCDct0g7sFntO0Fjbc0mvMz+ounqaSqxZcmCfSzjUjVvJD0DKzhmRgV6fwEkYdcFHJaNfYCtk4W9nOyNmvgUv7YEbyWiWxWe3WRhlAKRPRXrBqmNrnl0tDz/ykHzpS/8t99xzlzFBS2uL/PCO78uuXbvsjYIk8dsmhtMRm+FIOuDnPvefcsaKRcpUQ/Lss2vkzDPPtFEzdkxctHih3HXXT6wjw3yoX4BJT3ePzffhLW5GUr0OgNFB6ah0yHi7lqn0xJuYCY2AzbHmY1aG/fv3mdGTDo7KN0FVuvaOVpm/YLapd8pyKkH0WLp8IDEjq1HDWuWdf7VImtuzpaPnqOajHSJjQM5cqlJXGeIQRmVnXs1az5UZ9a2tipqGo5YAFtkq2eQok2RJe0uhZlOpYc60Rhm9Utf0PWk62iYP3X9UWo/ky6xZs+zZINFQXoCFtkNKhDmpN+Fcp96EwbwA7uHDdVbPhoZGZV5AMdNsZDxv7sEF6LhqF4AU4ONSBunB1Kae2TllVafxvPw4jl1yQz3jOUA8J+4ZUCnotjdNl9WPZcnhunq7h3ztm236UgEonbKlu6vHVK+QfqgjzuxD2QO2cDU/30fMaAv6MIMO51wyLI/dN6zPrVuuv/6lJiVT9lOJXjCSEJ1x27at8pWvfFHOOnOpXHfdlfI3f/VO+c53viXf+9535LZXv0Je8pIr5UMfer/81bveIZdcfL4smD9T3va2N8vTTz2ZSOV4+k0fJp0bMGFyYUvLMS3jkFx1zVK57PLLVPJZbddQU4hXUVFuw7hkOVOZ8HB9g3zjG1+3UbE87Wyx8x5iPnK+2VWUiRiKDiCCCQ8ePCBNR5pMKmB71i2bN9v8IxgTUJo5c4ZKWUUqwQzLihVLpLKy3Bh0SNOic/coCEnGIX3yXfIXf7NMmjtGpb27SZlM8wWAlpVLdYVezlDQY3sP+4YYKgQSEI6yAT84t51ottJyRNXEYXWm6qGCKegNH5b99d+WfQcapFOZcMemHpV2CoxRKSvPFAkIOwltSD0hjmkXpLpgfKQW7CK0ETPC+a5+SEuAC3Vzdc6N3QCFS0WUJ4zSDkSAC/mPgRIhtLu2EZXyR4Bo5OF2j2ZMf7F7NB2eU35epZSV58ieXb5ZGtcBkdT6Gemz9ReBGDgxhE+8AKnubozV/uFGyh52I0V2lZQ1HwUn0sxLtM+pRic9CPGG/7M/fYvMnTtVLr3kPHnP//srGwnChsAQNg8+Rzsqn7Ep1TdNvr4VebglpcVmtL3n7h/Ly268ThYtmiOf+MTHEqk+P0THoJO6nWJQ2tob5YILZ0tbS7dKQCuFTcNWr35Wli5dap0QiQiVao/6fB99zpy5ppYwY5o9bQAdPbB08wvy1VdmUuaiY8IEISHQSWFSAAmGZYSITr9o0SJjuqlTJ8iyZYtUaiqxjbMGBvnqKB9GbFMI2WvLMf78XQuluVPVxw5l9AyYbEDOWV4gtVUuAYmCDsCTlaXcpSBkAMRIV3xdVUOYx9OlafANfJOMTNVT6UbjdvSskd3775UtW+pUIuuVjeu75GiTSyYAD8Z4piQANDAmUgKqK/VCAkICIS51ApDZctU2Z9P6+6xl8kMq8TV3ATyhptIeOI4BH/f9ftqZayRg4KPAA6ACLPZi0iADLB6yXvEwV6dMCtIrlOfiK2pkwzOqSnW2WnkBkZBesVHxYuBe7sMRJ4g6c056OdnMmvbhe9vVMRFPi2Dl4j/7GZWUYmfzUp1KdFKD0Be+cLucf/5K+dGP7tAHlWPf18pR4KF70C94I+foW54TtlqwCXBmZ8lSz6tGJyhlkp8y4ic+8RGZM3uqfPnL/2vXflNCtOaNhn0F1QpVqalhVDvliCxZstS2srj6xVerKjbfOtbu3XsMILu1s13+ohfZthmoX6zxYs4JHdIYXN+2bHqPvch35etRKaDfOimAwygYDMwERBgaBlu8eLEet8mSpfNUGuI77CX25sQ4CgB19RyTkYx92n5D8vZ3LJQjbUPS3KYqmLbXqILMWUtzZFK1A4l2eXOZNh+IY0AKCcjrrUW0+9rbMqW323f8G1GAGlUgVUVS2jofk30HN8mTTx6Spx/tle98cVDu+XaBzfSOuVD4gCltyFKXnTt3Gvgg+QBI1GnevHkGVmzbyrIWpBBm8EC0lYMMDO6GZ4BDedXiOfC4DwAkr3MMECXtQXC7s7a2hR5bBcfqyrkb0bk3gkZGcuXsi/Jk66bEMhq9DviEGoYURH24hgOgaCfiEBfHOfXlCyk8S+x/qddyciiEg5j+M5uZ5++lPVXopAQhFlfecMM18o//+F6TbHjr0aG0zxhToaPD/GHUpcMijvPgmRvS15sYYdEHR2dlLx5mMCMWs9r53X/7LrnssgtUndlvD/vXJToDojUMRf7DQ7DIDHurRUdhGQTloox0UIyxN77spcZ8vT3dCljdPtdliDc9TIXB09UFq7BSDE9rgAESahkMDCgxQnTOOedYvVacuVgm1lbbDGLsJBkqqcB42GWKyxqloHBI/uRtC+Tw0T452tymaWoHyBySlYtHZFotm+IrM5tUpCCvAKQsa3m66uUMgeOspVnBtydH71FGHx00O9XgSIu0tD+jANQgP7mzXr77pUF55pEcaTvG9+6LZPny5QYsDLHPnz/fwAbbByAO4zHlgE8YsdJ85syZ1qZM7OQrsg4srqY6+PjzJRxKMqaDDeGEpUo/fuxARN2pE7XhViQNakz4cCItTEMcEc4FVFruBbxqJlRJY12uPntsad4fARh8HPEgni11Iw5zm8IWRF+gHtifmEENCFmf1ngQZUcVI5kBVfPJH+n/N+mvJyudNCAUneitb3mDrFy5WDZuWG8Pi8Yf1c4D2bCudkLUAB4yNhaGxOk0DJWyURQ+nYXdCG1LC47pPBrHdygc1Yeda8sbzjt3hXz1q1/5jR4sM3affPIRs8/wthscHDUbj4GldU7fkoG1Xtddd63UTpqokkCb1a28oixhqISZ9e2eGJqGWbq6uzSOfyGVetNBXRWAWcsMaJCk5s6dpx29U2bMnGiMTnhurov60Kj0SGHZQVUDh+S2182U/fUdqjbCGHwSZ0QWze+X2VPYYN3bn5aAMZF89PWrzsO5QDsNDWVK61GMp5qAgroxPJ+kHq6Trt59cqihRb77tcOyZXWZ1FRP1/pOMnsY0kEw4JIlS+x5IxEF08GQF1xwgR1DXCeMtW0AePQPwMKAAHAFHhLFc+Ic5wBkzgAp1TmQWb+yO1C39FSvUT/1EtIQZTBPW9z7G21jW3lo4110ZalsXsceQYN2zrOnLlEfAAnQ8LK6i9FUtxW5msdGdUizpBH9EB9XVMyumyrJajuwxAfQPhXppAEhFnOec84ZctdPfmySjnUI60DeabJzHHzoGbbyXN+SA8q0LFMYAHyUQXlDwUwwMQBFJ2Y2MFIRDO7rfPyNR9p8yfQd73irfPSjHx7rAL8OFZcOyr988P1y//18e13T1Q5FPrzBe3o79a1XYJ3SOqGqXoDG/n27Zd3aZ22Y+dChuoQ4XieH6w9La0urSoC52ukKZNLkyeoXGfDAeLTBobo67aBFllZTU4NUVJVonHzNJ88+D2S7ACox16ekap8CWI/ccGOF7D3ULu2dvfbUsxSAZs/ulEWzEl940HL7T4/NCE27J5jRukmWSl5ZWrZcBQLe9NTRLisA7dPjHlmztkG+9F910tM2SUGnWgEn35iStJlsySgY86aWLVtm9h/sJjAWDIpEaZ/s0edAPTG8M+ObZ5kkysHz9REs+oX7fgxpVuoAE61L1AsfEKEfKZgjYXFOvpqclp043OctYIEp//kR13wFRNUMZcHifNm5rXEMeEKKsX6r6VAvznnu9EOAFB/nYNSl92TZPKcAoOiDqHFQVc2I1B9CmmZd2qQxdexUI39yv0PyTuGPNwjVYuWZS+SIMqI9DH0odByTALJQu3i4qpIZqPAgVc0a8A5mpM9ucHBEujqHVcVhNfOwlFdqRyhjlu+Q7XnT1emghQHZJKiEaM02Cf/64Q/Ke97zt2Od4FelM88+S9o7muWzn/2sfPKTn5Cnn16lIFKgeWcoI7XIlq3rZOeuLdoxi6WqukrfhCyq7FWJjaUc7aouslaMjdVHbINzvsRRXFyqHbhAmYW3b460tvFp6FxpbGiSJYsXqzrUrHVmpjMq6rAyfZ7P1YEptUzULador9b5mFxxTbZs3d0i7V2I/zx0Nt7qkjMXuApmZICDgzHj+ZCS3qDM29Geo29sBaBhfQ4jDIfzjLRtB/ZJbn62fOP/dsid31WVYniujAwyc9olAyQgVC++s4bawTELeQECDPaAE5IREzIJw37V3NxkAA6l9hV/Pm6fceZ336WTACPi+D3cahCiPvOzuM8ZHPknKOIm84GQuC030lTfpCP9A7CLikqlvTXbpBquIwUFkJAOzxcpiGOeA8CD9BPXieuANGzgBVk+6qKMKkdLWdWQdCjoj6i0NX/eQgV1Hx0j3qlEv5N5QjR8asPFw4jj6669wkYF4pwHR+fCOEvn4s2HJIOa5SqJx0MV6+wYlDkLM+SWPy6UP7g1T865NFvOOCdTlpyVK1NnZshVLyuUG19dJC96SZHk5o3K9k2I0Nyv+WsapMPoxKpnnrLOdOGFF1n6vyxx/56DT8rTT67WsgyZnQkDI9INhmHsGw0NdbJ//1558qlHTQKaOXOWTJ8+3Ub5mBvTrZJRV3endvQhU1f8Q4euytEOdFTyIZy2WLPmWWWGfpWG8lRMz7ORQCbw0UlRxaxeWUekd2iHrDy7RRqb2+TAISQ0mEtk0pQeuewcDM48E+b76IVRfSZUSH1NQJ8PIINhXAGwpUD6e/O07ZGCVHVUSUgy+mVwuEn6Bkblg+9dpyresOSMLND0seH5yNbcuXNtUe2Pf/xje96EXXfddSYNnX/++cbE0Q+41trarCpaKx3GwlIJoOFFhPTAc6JNUKs5h3HjFk8P4OEl4/2ONgXgTALyStqLTi95W1FfPTQg4RphXFTnuz8q6CJN6c30vyUrJshQf4EcbfLPSaeqmkg+SCwBTJ4nJgCf/xTEcwWICI/Z3vbs9dzbJVsuvXZUDu0tVonrqNx8y81y3nkXJMt2CtFvbSsPkh3fWCcKu+XmlylzPmFvTkZPIDoxAASP8KB4CzExjLc8DwsJvad3UG56baGce1mubF8v8vDd2omP+mzkBctHZfOGOjOylpQi1mbLwmVFcrRhRO8pl/WrBuTLn+60RZWoTiZxaX7MPL73vocMiH7ZZiG/7/344/L5L37Y3rZbnhmWvh72gcmXmbNmS1lpiVRWleubsFNa29uks71D1bEOlQDmyxx1qFWoLUgAvH1ZloH6Rp0xarLwsaenz4bie/vZObHbRr6qKktVRVORX5upWqUr1iUVFhTZ/tAwbGfPFpkxf5tUT9gi9/yUiZR5yhgZes+Q3HhtuxTl8QZGbVNQESQiwAjVCV/BZzRH1dxcaW9j9b6WbyhPRhSERlUKGhptk8zsIVUnG+V/PrNfZs2pkr72WcZ00SaALF+YpU1hOJ4b9i+kHwzqqF/BfGywFjOfT0QBQPZiUuamr+Bzbp1ES2zqkj4z0sDB/AFWMRlSI5hdEJ/RPRAZj0cNECG50u70P+AIw771w7H0kajy5ayzztEbMm1qBeliZAZ8Uuvv9eo0QCEOLyMvr18nPeIwbwo10adQdGrb9NoLOSuzQP76g4Py3S9VyNrV2+Sb3/yeXHLJJWP3n0r0OwOh8dlw7WUvvU5WP7vaHjRvmiA6Dp0kOcKl1zQpHlq3qlyXXZcj195cKnd+Y0AO7S5SlWREjh1hrg1zW3Lkhluz5I5vHFB1LEMqJ2SqCsQq5Vy5944O+o7c/NpiueEV1fLuNx1RCUs7M8XUDsRM14ryctm0eefPlPe5iHp8+Rsfkh/e/3E50jggC84ckIe/XS49nUgTMF6JzWC22bBajAFVoXptK1ffyIx8RsakELc5WGWNeFs7SGIAR50rLCyX4pIiqVCVray8RK+PyoSJNbbYtcQATcEmd0QaWu+SM86ql7buRpU8irWODA9nyvIVHXLRGQynk7YDkYMPI42Akb4MVNLp7ilQFbZAmaNAnwNzljCeZygAter1Efnm17fJM48rmM6dJn2tU5RxXQVkzhT2nvvvv98Y02qhbbtw4UL7KCEAxPN1oBjSuOzB3WrtOJ48yKdehARk9VO1lHMngMcBKBgbh3TCOWkjvcTImPVLvYcXGu3K/bQ3R7Q16pu9mBSAbJY0+WgU6swLcdKkabarAOXFkQc+QEO+nHOMjwoG0KJexddTg0jLJC/N078w6zs1Ulfic29m9rCqfb2yccMzsnbdZptTdqJ2eqGTQ/dvkXjo4xmahvzIRz4kz6x+2hqeB8aDpnntwahPB+XBM8JFt0FKQhp633+UycTJZXLPV8+QP33jZ1RNGFTmZzU4D35UCvPKbDIe25WWlGcqw2bJ2ReWyUM/6bE3cVl5kTz9aJd85fZ6+cy3Jkl+IXNb/M2FvWjf/n1mJP5ViCULxgSD2XJ4T6a8/E9bZeHZSDaI2j02D2bfvn3SUH9MQZT5KZ4f+Y4BjToM8jAYzOZvfAzyzHvKlK6eDtsmddKkCTadHyaybT+sTyrzGE5TDlEV6bC+xXv0vhbZe0DzQgjQWDDYpGqeB4/dgY8w7EB2rOGDQ3yXvkBVMPZBYldIVWWGACZt34x2leb65F/ev1a2bOiUWTPnS3/bVAMgCPXrnnvusW/WBwDxbNlDiR0faSPCef6MCO3YscVGCsczlp8C4qjjroIxMRWJESkRtTNUVSQk+owztH8Cmy+FQIy+aZcYSy9y8boCWnqkf5SRsMQV+2kEl4gAKv8zgOBZxSRLHPZM9mrq7RmS3MIGaWisM+mHNAEafMqVWkeO6a+0BZMtOzoS+4Z3YoxvG1NTC/PLtN0my6LFy2wqxqlKzysIpYINDZ16DsU5oyAf//hH9QHrm5e3mP7oUPbGU98+XaNxASBNyAzJVRNH5FNfr5Km+lwpzbxZfnL3D+1t4RKUsrPGoyOWVuZI0+FuVUtUeqjMktnz8uTu73UrU+db5506eZbUVE3X63nyn/92SD7xlYk2x8Y6iqZUWlYuN9/8Uus8vyw98egG6WxW1BvOkbpdmbJ19YhcenOHXP3aNilXpgdgeBuzVevBg3VyYH+9ghGLQr1Tk2+yi0LaTomRKaAiS49zlCEwbiNBsTMjc21qaiZKbnaeMgvgo+XNHFFJq0s6uhukspqRwEHt1IC8pqV/ObnDUlbs9hMHQCeOCesfzJJjzQXS3pGnqkaRSUHDw6qCSa9kKLDv3NUk//6hzZrfqFSWLJHB7kot4IiVB9D8whe+YPN6eA5IO741SW2C2VgC4pLDnj277Ntmx498OfEUNKqSS6bcC/D4JEDUHlex6C8uObhhmrQpB3kCCjC1gzspal0Tjcx5sl86BNsZ/+yaH5un7UYa+Pzor5Qn7senrn29o7Li0h0K+gOq7lZaWeN6EOULIpx0IOoCoCL9uPrWb23FCJr1b22va695icVLTeNUoucVhGik1Ad0okYj7L3vfbcxJg+Q2N6JeNMk7tc/X2elHVIlomlzRN75T2Xyd3960IyXz6z7nr7lOuSRRx6xOEgVEKMl0+cMqyTTJ2VVWdohM2XqjCLZstZHj/g8MD1xqL9cHrs3Rw7sGZRVj7fJO99Xqfm5SI/EtXnTRtmwYd0Jy59KXOetv2b1Vmk8kCsHd/fLkbpM2bEmU56+b1TOv2FA3vgvR+Xyl/dIaYkyjqqKdL4s7cwdHX3K8J3K7K4mWKWDEgA0RloM8oKB9u7ZIZu3rJVt27fIrt27pb1TpZPWY9LcclSaj7UooLbL8GiXVNU0SmfvsAwNMJxOIgwbazsof/gQtueIMxtbX7YcOZqj0k+JlkndAOuYVMTJ0reyDMiP79wmn/34XskrVHAYWC7DA0UarqqgqliPP/643H333QYIPIszzjhDrrjiCpv3wwJeiGtMQt2wfq1JPzz7hBhnRFNTpqFhZ1CmG8DMOFQwV8N8qwtnXIDIGZOXC/syEYedB1D5kGBw9gzVWU6JOnMCsDj5NYMjLYD1P21/mN9ejxrPp314f0bNI47F4269efaCfnnivjzpbJmasCER7vPE8OOFxnGcU8eeHkYAnQ/Yk3vmfG27Cw9JZm6DxaO+2IcuuuSSsfxORfqtSUJQ6nkcM6P5/vvvNV0bhvchZX/AzBS2IXQFHow3ANCUWaPyxr8skb//szoz+D71cKe89DVD8qrbbpNnnlll6eK4n8l9C5apPq1vpklTs2XlecXytc+x9QPfTi+zDkQnZVRqxoxp0ngoS3Zv65WlZ2bJxCnMe/FOh9rGwthfRIjjH/7Xf5XBfuZztKuvb/zBHGlpLJS1DxTJ7e9WKUTr9rr3d8u7Pt8oV7+CoVvtmJKjfqFtP8HkxoEBVoKX2dcafHqCVh+mSBDnxjPKHIpf6g8pSGBP6lNAUzVA1TbSq6wutGHd7JyjyqSZ0tqWr6qYtm+CISvK9VqmMpSlqumOKEMoAHX0ZCuI5cpAf7X0dOdIX79mouXILeiT+vpW+a/bn5WffLdDwTtPsvqW650wv0pWyiTf+c53xpYb8BwwOKN6QaZyahhv+U2bNqj0s9vOx0jTMAjQsKEhniGzigvsOaF6BfhgT3MJyB35IiWRJ2vysJVASGFMWHVmd/XMJCEKa5lxTL31OWsIwAIgWP/RH6HEpYh2jx6YpG1lZiEpX0YNWxRNBPvkSklls0qqbLTm68Mof0hrpINtCdsQ5zjiYOecteSAZObtlOlzO+TWt+2X2Yta5OCuYskvKJKWtnoFqV7ZvWu7LE1M7jyu7U4het6G6O1B2kPmIR7fWHFO47/tbW+UXTt3jMW1h8TD0ms2wVDVMxiGJQwZymDv+Uil/P076rQT6v3aL1RClZy8ISkqGVQQYRaxD4FCJcUV+ibpksMHu2XazFwpLimQB3/EXsgl8pa3vMW2vAA40MfpJMWledLT2yqFqqKcdUGxPHZ/nzEv5TxUd1De/vZ3WLonIsr9J3/yZuHb7aTJHB0bxrVOTQfPkPaj2bLq7mwzFF/7UpWMrumX827olsqaDGk5nCftLZqXSn82AU4rlptTIJUVE7UTF2ujYVPwSWumVmi87JwsTUsBi9GhvBz182w0Dcblm+bVE/pVHa3TduuQqto6OXqkWo409ivwAFKZCrxDMlnVWkjhzO0/nVnKIKWqUlSoOsDM4CLJyVf1T1W3B+7fI3fdtVe2PpspHa2q2s5cas9Gq25tRBuwLQcqF5PzAG9bQqLtyzXioHrv2LFdwxIryvXeVOLFg2Hc1S0f6sb+EyNgDj6+HCLAh7SJ518WybYXG3a8AD2bnGh+0tGeADlrEFksbC2g5YOsSFYfDgAkPdb2tuVB6mxJh6ZRUlJm6wMhykDefF22vv6o5GRWWXqUEdBFneIeLyvzq5DWvSyoW0hBvZ2TpGZyh1RO6JP7v18h+3dU60ujUCXmMplUO82M6rPnzJLbbnuN5QmR3qlGz+vo2ImSSg3boeDzossvMrsPUofPLGYOhRunbQKhPiw6Zmf7oHz2O9WydlWvbFzbrSpVj4IFYj1T4kXe9v8myjc+Xau6vy8SpENkZxXJbX92UJ56tE0ue3GJfP6jwyoi50vtpMn24DEi0jk4ZmbxGeeVyIRpjQpuw/LSV9bIm29UCSJL3/ZarmnTpstTTz97wjrREf7hH/5BfvrgT+VI0xFLkw7mM7PZmjTB6IlbMQxXThqW1//tgFz9qmHp1fr1dmXIvg058t1PFsn+bdpJ9R5bI6TpwNBVVTXKmHkqlfA1jqNmh8nL105fyDyUfAWVYiktK1EAKJQZ84Zl8hTm7wxLY8NROfsiFoZ2ysOPTZbDKqGVFhdITXWmLFrSKQtVsoTp9SUrvaqCjYyUSU9XlgJQkbZtqQLQiKp1g/LDH26VPbs6Zcd6lbq0erQJzG2AqMdhv2O9F99bZ4U3YEiduY5RePeunSqxMWoZYODMbG3Cs9ZmAmRc6vEhbtLlpeRqV1L9IhwAglABGS2k3WHUw4d9eN8GM2z9XSzXQdVlUqBPDOQcNYjBAsoBPztP8yJ0CZQy2i6RWhbyoyy2NEjTrZ003WxxUQeuT5iUKfV1fVJcxJdwvd4MQrD2zfNwMDanx/R31sshwQFq2LkG+RzSCHsreTsx0RG3evXT8qEP/au85CXXW37QqQhCv5EkFI0c/niKhwXxEN70htfZ8C1swHmEWxraaegopDIwOCJv+qsS+dF3WuTu77fLwmX5ctUNZbJ1Q48UFOmbJT9L9u/ul0uuGZa6XbW2Vap2I8kvrZMLr2KCGDNRc+Xe74nMWzTBZkwzAoG0QUf0MovkZZfKs082yfTZGVJdmyM7Nw5LW6symv7oqH/xl39lZUwl7kUF+da3vqXMyvfAULEKtczeiWweitYvlfRlKv09mfLYT3Lk7q+6jWbmkhGpnDwiK1/cIxNn9OkbekTfukxo0ze7Sg2N+nZta/eh68lTiyVXpT92KSwuVsmuakBVrz6pntgpFRM6pK8bSUrTm9AuZ57HZvps9zpBdmobZWcoaCl4lZdlqqSoUkRmgXR1ZysIMVku34yqvb1FJoVl52XJww/Vyx13bJX1q7pk10aVTNnVQ+sTdg0IRuUcKZSRHBZxNjY0qETYZJMTkQxZTnK84RkOV09VSma3u+qFFMe8qHxjaJd23IXa5X4ShFgAG59DPnr0mOVHWdwhCXle9D2Ox3wY3BRRbDIuMWkSRm4SUNIw64+c6R+SELZL7uR+Bi0AB7tHrw8PZUthmT6jEd8dEgmQkVBsUpzjAL3o45yzWwCqGWVCqjRpL1E/JCjiIxFiltiza5v88wc/bO3D/UGpx6cCPS+SUGoS/nCPV8noIHSwyZOq9Iy3gYJEFpPk2OKAOSPeifzNpR1X1bB3vLdEPvSeJgUcN5xi43njO6vlpz9pk672YdFnJhdfVSrrnh5Q4TlfXvHGHFlxtor0RVlSd3BIHr2HzyHnyBP3TFKVpFXT9Q4W4AcBHsPSJCsu6JYFSwtly7oMuf8H/aqKKIMqqNQdPmodIJV4y73+9a+X9o52aWlusbc/ZacD2eQ73rgAUaL+J2pdGJvyL71wSC69eVAWrFAJSM9bGjT9jdlSvytXBrszNa08aapXAOso1Deugmb5MWuHYs2zoqJUZswqV/VrSMoq+hVoRiQ/h9nKtN9ROdqwUNauO6Ztly1lJTlSXZOjb3G2PgEUVV2iIKNIovnKBMVyqF6lnzt2Kfi0y8FdrHOKt7g7iHMYDbsLQAQDIa3BXM4X/tanzXjruxrDs3UQo40wirudx20+3Ot5uK1kvOQTDMxkP/ZfCgDZuXOXGbiRfpjoR7lcAnIpiHzjnJeb7zvEkLn2A00PVRfw0d6l6WOn09IzYUyfF3Xx6RKav57wCMln6rRZNueL/DOzBuScy9tl86pJkp/nUhmqJ6AIiEBIbAAmdeAFCGADUl5nfSmoxItjRC/ajTbiHmbYrzjjDPnIxz4+1omIE/x1KtHzpo6NT4bz1LB77/2JvObVr1JQYRdBmEE7mnY4iM7B6nd6QF/fqPzTp0rlK5/Jl8Y6faN3tUpuwaAyuxZW8eMP/7hSikvZ07dX9fAMueqlZTJngXbqgkxpOjwoRSXD0t04WfbVDSlA9cu6J8ukq7PD1AlmwObylUvtoO2dzMdolbyiNll5vr5hFxfY/sj//fEuKcjP0Xw7ZPPmHTJr1mwrIwQj/cEf/IG+5Y/Ycgs6DaI7HYeOxTwPOqPbhpJ1/5kmjj6kwZhK8otGZMG5Q3Lh9YMyYyHMI9LckCEt9RnS1ZqtdctSv0BueiXDwwoceqN9+VNVDfKFWUqUoQu1PDnZqj5JmzTXzdfyt0iBonhpMctHMqW8AmYHjFkuoKCWW6CqQJ7c/1CdPPDjRtm6FiAdkSJlomFNmyrAp97nmZfE3BYFHlWdqBNfgGUvJFQKGC8AA+nGhrb1ZQPT0z4wMXOgAB7iAzTEof3cdxUMMALcCCeM9NjSdOLECdZPcJs2bday8JFIBjGSH4rE+YsMEPIlFg5Evq91XKfvAVz2HDQe5aaiygzaJ7VcGswcISuP1cOl9ClT2WbE5+v0D3Rqe1dKkaq61AUAYieFpF3Ll+xQFqQnXlDMAQKkyM+ByLfnYJkHwEPZmGZA2R995Kfy47vukQULFlob4KycpyD92iDEbTRMqp8aTuPHOfRtVV/e8Y63SLZ2RHvm2tl4eNgxeHOxa54xbsaQvO9TE6V86J+1I2TI5z//eWlsOiyd3YelpKJHGT9LpZZ8edF1ZVJarqrKNBVfVfppqh+QosIaufOLs6XxUJGm2a9vylZNF2Ozb6fReGS/qjhNMprRpUCWIRVVWVJWniW1U7Jlxpw87XAF8vG/b9f0FIQUuLZt2y3Tp8+w+mzfvl3QXOlo8RVV3soAT6gn1IeJbCYBaF0AI0R7JL6fobGgxFWNr/1cQXREpizQt+6cEameqhKj3j80lKUqV65ccEmpqkxsNuaAyL1msKYzF+ZJWREr6DUR5aKDu0vkSP2IFOTmqwqnDFHN5voKIjlIMMyqzpf1W5rl7h/Xy5pH+qX1iJYVRlRHZy9QQGORrQGL5sS6tTx15BtFByiof3tHlzIc3wxLgJBKmBjq2X0QoGJ+TUg+MCf3UUjSxrnk4yCEH+DDPStXrjQmJV8mOLLrAMcAi4OQuwAYByFegN6nTDLVuIy02vwzxGrtk0jjlIF4DoQu8SD5AA68tAAkysSGc8Maf1Kt24Qgyk3fpj6U/9lnn7UwAJhwRgmxW6GaYbCnjPSNWMZCXHziYg8ryC+UisoKi4vtsqOjRe6//0FrU+JFnqci/UaSELfaw1M/9TiupR7/+79/RD720X/zB5B4y/Cgsd/QqZgwyFKCN/91vuzaXCRf/sI6KS4qlT/90z+Vn/70p/qmKNOO0ysl1ftkwuRRWXFeoSw5I1+lhAwpryqQB74zUzY9XavMwjyhJnO8fbRI+vDYvU6ZtLxMKid2yOU3tCuz9UhjPdPiVVQfHJGaSVouyZP/+Cc+gZMlHdpZ9h/wzctZHc+e0Uhxba1tVl4MkHR46mbf7lKGYZSGNzSM5wbqRLvQCBQk2sP+J8hOEkAEKVPoU9E24q2sDJID44jWMVte9LIimbUEG4WCnt7APkqZFjdDirH7FOZIpt5TklslBw8MSHdbjuRmYcRWEKrplZoamDtPpcQOefiRJln1QL80HNTU7HtczoheBkbHMHRrWqouTJs6zdqys6vTJAgzxGv+xIf5m1vaVKUoHWOWcphP4zMMTbvAmKba8OwT+TgT0g+SUg8qmKt+GTbvh++s0WSEHTx4SFWw7XYeRmdUrFQpCGkl1LUAI84dqBSkACEFE67zDP2RMBrr6qQ/qwQIaXmizKRBWpWVEyS++0VcCKktvp6LFIQjP9Q2+rh9XYWf3mPr/7RdSDuAl3IySbG6plJKS8pl8uQpZpD+8If/Va688iprJxz3hzvV6Fc2TNuDSnkIQamNw7XU6zwotspoU4QnlH5mDavADvvRQZAcujqH5HXvqJSGHZfJlVdcIf/5n/8pd911l3V6jJ506qzR2XL9K4ekeoJKALnDcuTgZPnhfy+XprpSjXPYDH/MF+Hhepm8rHSM9rZ2Gxbfsb5G1j9ZIFs3thsDlVVkanrZ0t6cLetX9au4nmlMWFMzSW6//XZ7A/Nm6+vts2N0e9ImD5gMkdoWoBpjKSNqfrylI39qyXE4wuyYa3ZqRwnyI9ppZChDBvozZFB5fmgw0wBzyhyG1EekX9XW3h72YRqV/p5R6dawzm78YW2jHL2WIb3dSEnZUmkSX57UN/bID+48KD/+XqusfYSRQ81rFKYDHLQM+mCiJDD0OeeeKxdecKECOEBSYPXH6GzSqzIx4NHR6Z88wjZEnag/ezsxMACAcR+M6ACTAB49zs3F5uNrwGBInF/PlhUrVtje0nQh+s6WLVtl7949WiqXsB0UwrlUCDBZb9J7ABbvgxw74Hhcj6M1tjh+DHm9OXYwxtdzLQ9lsrQ0Os+EIXrru0RSQmphnhTl5EXHNRx1b29L9Bvtv9TPZ3G7MZpz/ObmYyYJ8RKuqKhMSIoZ8s53/qW1JfGjDKn5nkr0G0tC48kftF8Lh0QwbcoEa1TO6ew8BDoCbxiYmfDc/GG59Q1T5ME7S1RsbbYG9zcaby03itbU1Mqisw/LZdcWyPZVZyojTZDmY/WyZ+9eu/6LHlKkR4dB0iouzZEZC1pk2Xkt8vSDg/LTHw2qNMWcmjn2mR46Cmmiy9OJIJiHLmnAljCOcg7wFCjTIQWx2RrqjFbLJQcj2ovyOYP4EUH6nz8NtHPIjj08MxsQG5HCEpHzXpwjZVUAeKKdE/9s4qG63NwMqZ1QLPOnL7DFskVFI3KsuUffro0Kun1y9CDfuOImZTKtFy8EjiMv2od1SjfddJMzkkp8zDa/5577ZPfuncYIxKF8/Vpft4fBdOy3jc0nX3K1bdnGhLZzpvS8eP5JhyTgoA3jQ2zMf4GCHsDuoCLy5JNPGKNDDibu/DkOa9u7CoZUxD1+/XhpiGvYs9gFkXAqSjxrY62/KYdaRtRnDNI0CeVGEkIlI5wdL/kI4axZc6WmNl9fZi7BMNpLHWJUC4mMb8uXldZITtE+yRqZr/2Gb6oVGlhB0Qbcj2R63Sv65cCuDGlpnKwvmC55//s/YDPNiRPgHPedivQrg1BEp1Ol3pp6zAOOc46RHObMma6dU5lXw7k35gohAcVXFC67Rt8I/dWyczO7y/VbGtZZtNPwtqZzFuSXyqv+bJ/sfualmm6vfX2T4Xce1i9Lka4xoXW2PFMnhkY65Whjm8yazVcwWAbga55gAhiKtz1Mhp6P+B2gBBhBABuT0NwmwdC3f3HB38IeBmm2/FeXDEu2nhJheplrwIOygPrYbEQmTBNZuJKRRY2CJAkvqWMu0siwqkcDIlOm58qixeUqEQ4q8HTLvl390tOWodKTSlbqSBzJBwSynx5bO6t/4QUX2HILAJV4TMb8/g++r3l4exGPkR5SQRqKdnEAcpsPzwKGifbFOUMdDz6uBpHmsI18IQHFs+EFxeZnjEZSjgjDxwXgADQ+NwgX4UmVi3OkDOxTxPX2Ro3NlMFhNg/TFtZ4vv6OcA3RdgE4XVrRfqrqqu1lpc85P79E/u7fpsvXPz8gB/b5JnzUJepOX8BeWFhQJbe8eZd8/bOTNM6I2XpiYTTtQRtSr7MuKpA/eGWXfOIfimXzps3yR697vfzNX7/bVP/UdsQ/VemXBqGIRoOk3jL+dh48RLiLxf6Z5HlzZ9hD0lB74MxEpTMgRfCmYQ3V3364TO76ZoUCgc82peFx/pYp1LQ1/5xDsnhlnhzcNkc76G67Hm+KX5UoK/XBsTcPm42FYZE0AT1AKCenUIoKilXVaTVVD2AhnHKRP2DjSwYcOPkyBDs2kgaSAnGJg0QEszBMPVZkzdsQxVqGbsk/gNov8ekdYyyED1Em0uMZC3KkvFovKaNwD+DDPs/KYwriyjAKRAhnna2oakg3sJpmyIpzT1TL4M/JpBDNr6Z6glx//fU2ooMEx6zle++9VzZu3KjHCnpaL9rLpT7Pm9nHqK0m9eDMvuPPg5FPGD2eYSoAkSdMTjzSPe+8820LkAAPVEHa8p577ta41MsBKMrggJ4KQiENcb8DT1wnLjY7QJX09QJ/Ku1iONfnpT/iYac0MNIyWQtRRlWLkOpsexW9CdBF+rvxlpWSldcmD/yoU+vjAEFf4F6etU2mLK2S619dJ9//apsMdE81tRQ+AKRw1GXazFJ56/9rlW9+rkTuu2uXrFi5XN73vn+2iY6kFyBEuqcy/VwQ4hKdIOhEUVPDeJjExyecDsCDpzFnzmTWsj5Mfeg2FV8bl87CQyV+T/eQ/PuXq+Rb/1Uhx47wvSs6baa+EQqEz92wPcXE6e1yziU5Ur/jHNm0rtkeKmn/OkQ5YQR0fIyg2HWirvg4lgUUFeXLxS+pl8LiIdn+7HzZtLZN6g7vHwMowAeJiGM6C3WBKFsc+wgJm4NhPPUOSFuEumbZqkMqTDKPMpO2HWWEaCvicGptrj4fzOPeWJBqAKN/rBeDAAq/TrD+jMH8mjGbHrIT43nnnWvLLciDeqN6fv/73xtTI/1Z+gvF281HtIJRkIZSgYYy+7mrEvjBTAFApINae+WVV9gLRnOxfKyeSj/96QM2kpTM268ff+z9i3vceV+KOPiExxwhRspSBwtQu3lJ0OZO3li0G4MmECBrxH16HeN2dfV0+fj/Fci7/qhHn2mv1Q8HEFIvlrGUl5cpiPXLlbdsky9/fFJiYzvfuIz6V1QWy1v/rk02rsqXr36uWcEuwySgSy97kfUV2jTa71Snn1tDGvS5iAcZFJ2C+KmdJB4uxy960ZX2ptEnacxGZ7AORzIWpg9cH0Tz0SGTRgCFPn2NNx3bIEXVG+SmPx6SG19dLceacuRIg++W96s+IMoHsPGAeePzrS72wCEv64AJRoBh5syZY5PQ8gty5NjhCjm0c6qcefl6+YPbeuSiCy+1kQyM1HQU0uLtxYgIZQpDJM0H4DLHBYYhXfI2NUbDi1REp8NhSzAmNcnBZwvzBkaER2WhiUjXRpaEeIjoqAksKQDM9S1ukpC2/5ADD0RdyDcIALIRGy0Dbvr0GXLbba8y9QsGQqV4/InH5evf+EZCXXCiDDHHB/Dl+eA4DzWEr4LELGfOcXEPYVlZXAeYXPqZNGmy3HDD9ZYOpEGJ8o5IXd0hA/cAFO9T4Sfj6n97pl5fB1DIfXccI9XRrpD1wQSxd3cAI+kpNvhtSgZW1jHJx4lLSEwtLUdk95Z8uf5mPnmdBIpE9vYsSbO/t8DWM2bldlj60S7VNeXyp//QKQ11mfLDrw9KZ1ezXHvNdSoJnWmqLfefLgAE/dzRMRqOhxh+KkV46nGq8w7j1+ngdKoHfnq/NjDMpJ1Dn7jFNRbTOCrlX39roTx6T4Z096jKM7hL5i5tNwP0hZdXyOonu1T8bZGCnJnSeiRbOjodAH4ZonzE5QGjrwMKvKlgGqpFMenkSCowBcDETO0rb94ph/dOlgUr65TJmTovklfQJ8Vlg7JguTKbLLY3KQZMpCEkHvJiRASjLgyLgZqlHdSbtzGAh6pG+wAq1J/2YS4M9ibahDh0Vhtho+srkNBeBkQq/qPOWrgSb1WTb4yZqAz1JR6jUNqZkUwUsAAAAAFmZKb4OeecKy9+8YstL+K3tbfJt775jYQNxp+hA0rSNgGo+KiWg004rhtwKrD6Pclr3OfASnlhqgxZtGihnH32WVZeKzM5an60CdfZHoXj6EMu8QTI0F+8zxCX4yTQus/z5Jg2p/wcY2P09tS7rB29H1JGJmaSD+H4PBeKSrvGdJIAKpLu15fj0cMT5B3v65ENT7Hwt3esfLh4ifLdsH07i1WJPiLD/aVSoO1eUZUhb/+Hdmk4JPLFT+Rpe2+TxUuXylve8nZ7mfHi4TmdLgAE/cKa2sPRhg0/iPPwo7OEC0oNwyhn9+tlOo2rHsk0YKYhfflm5u2RWYuOyDUvL5RrX1Yj+3YMySf/+bC0HB2Qy64pkNH+SdLa1mKd+xcR+cHMGJ0nT55kdgemyHuH8S0XAAmGSbHZAAZIMahK8884JhXVvVI7tVXVsKUyfdEe6Wotl13rVqgYP6Qg1S3X3vasXH39dGHHQ4jJaZEH4IRBHgYF+JgRi6SEPSDmimA3oQyMRtmMbi0vH/+DoU0V0nMzyGuc+GyQSRfqkkzuEghgw0xgj6PXCFNHPgwIcD9lYZvRl73sRrnoogtpIQPKp556Sr7x9a9LS2IUijxZIMs17gFkPV2OvQzkYWp14rqf+5YbHJM36QBAgAHtTVkYRWN71OSzjz7k52vXrtE2Si7mdOfSS/SzJPlxqHfUB58yeVmCmTPsOUNc50ccRr6QOL2M9CcHes3RkiZ1z49+q751X+ZQ5cq2rdvk3u+Uy3v+vcueqz1PdbQZ9/CcAb3ujixpbWbwgg8TjMi7PtQh+3dkyv/8e57s3bfVXkw33/SHUlNTM/by8bqcPvRrLWCNjuAdxA7HiAZMBaWgPbt3mZ4foxC8XSye9i/anE634vxcmTY7Q865qFz2bBuUr33hqH2qZ96SfFm8vEBmzq6STc9U2YJJHvhzPazoDHw6hxXegAOdi/zomMzHABiQWOhA2EUYaiU50mxqapSj9RXS3zVVVlyyR6bPq1MAKpGB/gJpqZ8spdXNUr97tkpEbVJZq2U8uliBqMaAA2kIWwaENMQMWzo86iOgFGUDgPh+PvXmG1RMxsSWwIQ2AIxyGLAog3MMo7D/EAxub3JjamUewEsde3KzWRrpmpHYpBb1cZo/ZVm4cJFcfvmLzA5GOuyt9I1vfFN27txhzABRNiQl2guVz7c2cQbjmblUc7xzUOIY8HFVwuM78Hha3i+uvPJKu+7PLilBcw1wfvrppzXcw6L/hO/3OKUekw73AEbk53l6vrxYmlsUBbSduYcwK2sCOAFrXhAs7YFMOtXsSN7sQupHVrQxafDji7m7torMnlcpr/2zTnnmkSztH7xUWMJSaHWENHk5drRNJZxyOeeSEdm9dVi++d+sQdxqktYFF10ib3zDmwyAeEbJtjl96DkN0wRHY4yPwnmExXHSIUYnzyE6Ap187twZ2kGcgegAxGXfaAMIPb7wimy58Kp8+cQHGpWBRmTKtGyZMiNHps/Ok8VnFMoPvzxZxdhRYVOyEz0sGIB0EYeRMIhDWeh0qDucI/KSH28qHnx0Fsq6e/duAzgAinCkB773VDtNZO6yRvVb5dn7r5Cy6qOy4Jz10rBviuxcN1+YQ4INBSBDnSH/KB9D+TiI/HzYn+/L99ocHPJFegLAuD+YhN6PREC70Yq0GddCKuA4KNnWyfagaYiDBMJbltXn5AOD0gYPP/yQPPPMM5q+D8XjkFKIHxTNS5ipfQZGAUr+DDmmrg5QAQCeL/dHehiQzz77bJPEkv0K52oX8e6++ydjxujjndfRP8YIcJGuh5MWvsYYi8dx9EFeKMxkd+Llx2iegqUBEGDkEhwjYIfrD9k94bwe/lLL1XhuxxwmJ43POsc+mTplrtz65mLZvLZT6veV60vWP0pAuXBM8ETCrNWXUU7eqEpQe+VYc4ONDi9YuFA+9rFP2ssQ6Zk+G21zOtHPlYRO1CDxgOI4yMN/Nkz/WzgN/MgjD9mbnoerfdo6iuWhHYrjhkODct7lebLhmU5bLQ4ATZqSoxJSiXzyfYNSkD1Tjhxtsk5LxwiCAZBwyAN9OnRqVAoMv3zxgo7BfXv27LF7kTpiHQ+OciAVISXwzTDsQ4TTiVVQsU/asDnZ8os3qLQxaNum7l6/QPp7+UrFsAER9QWMYErAg1EmfEANBzgBQKw9A4SQ1NgUjFnI7IuDzQp1JpgeP+pJ+byswfAuJbnKhR/OVSTqT52nT59mc3CYgoCEQ/m++MX/kV07d9roG5iWr29vrjslXz54IQXhQsohDwAomaeXJ6QPd86EkQ7t7YsxOQ+g876EO3DgoOzatdPu8bBEFCMAAT8AiHQBRZdsOCdN/DjnGuBPfQFwt6m5+kv/MCkoAUC0uUvO5SqVMq+LF6NL7ORnNkyrCnYmfUFoX4WQptrbm2XnZk17ZKJe9WUuyTJpuII1km1Zeak8u3q1dHW1mYSLhPxvH/m4vRB4TpSL+05HOqEkRBANmHopjk/kw9yp56lhqccw39lnLpdcZTYYiLcKz5ZNzIjT0zUsX/jhRPnPfz1ki0qnzcqVZWcVGwCVFsy22chIGs4Q3vnxo0PhMO7C3HTKkEiwR5E3dSIOkgEPna9/AkRIRZynMjwbTwFAqG6ebq7Mmb1QpbNCmTC1R8qruvUtl6MqWZese2y+ggurugdsoSudifpEp6KenCP5YKCHCVABIP/oo7eTO1qEtoy283aFOE/tqF5e4vm1cIRhZ6qqcvAjHmuennj8MVm9epWdW1yNWVparpJBHqkk7jVu03yciYhLni7xBCCFuuVqD1JRxOMedxxbUnZ+1VVXazsm1bBkuV0K+va3v6V19XlCwyplhMQH+csqcaL3ckw65Bd19rS83wIsBw8c0OfTK6N6breqD8ijKmnVzCzgkpCDqtfF69HY0CgNja6eY7skAVQzVFueIynaLGo9phH79bnPnbvIBjvoR15/y3VsTpmWULZt2ah5ZMjMmbPlr/763bY0BSkIYzR97HSlMUkoHiDkfrJDxoMO+tnj5DmUjO9+pAsozFLGv+vHd3pH1gdLB+OB8nC0T8ieHX1yy+th0BFZcW6J/OcHByQvY4a9rWFiHih6N28v0uCYtxhvIN5kdAKAgzC2V2BxoXUcLQNgwESyICQQOgCiMLOiiQNoQbyhsNMAel585s80Skd7v2QMT5GC4n4FItYCjcj0BYdtJnJbM6voHexw0Q7ki6ODUy6I0TQAkLK5Iy5tB/P5caQDwSCUjfQcIJDefI2XTcLTe4jLW5WPIQI+3i6lCo798q1vfl0OHa6ztzpp5CpYl5dXGPORV9xPmjgHlACXJOAAJIAOZSFOgJDH9/JGmUkX4ywfk+Q5RZrk5eR5rlr1jIJzs4fEJaVIJ5kmoJise7RZpINtimfJnj3MwXLbGdIIhuoc6yPMgDYVTF3YzqyOiXrSJ8s0DbbsYK1iX1+PgY6DqgOfl1+P9RwJi/ZnBJS9rikT0hdp8sx5xkPDg9JYf9imnCxddob8yVveblNAeEao6ABQ1PV0JJOE6JTJRogHS4dI6REJ8rBgGJdgkuF0DGcqzlOd3+Nu8aL5nNkQMp2U58q3uNDLe3pG5VPfYM+Wfvn4+5ole3S+SSF0ICQamCCYATULJoMJkC6QcDD+IsXwBgL06DQwDPo7b51zWZR54YXyzW9+0+b5cJ0OwxdDuRdpxufnJCUOlg9gh6LTEE7HnT17ro2KZWf3ytQ5zTJldoc88INaWfPsRpNyrMoKpHRKOiPgiaMcdFKkL865Fm3II/D7/JiOjm9Azf4+GpfhZO4DrGIhKTcRB/5m+QRSz9SpM2Ri7URZ/cwq2b17lzJXQsrT8hcWugHUzsf6vh9wTh1hOm8bXKhcLnly7i8NJBvicV8ShHjWpEe9YLYFCxZoHAer6GfeJ3wBKDOzud/B1K9ZfRJ2Hy+bS4GER3+CkGJgZFTNPAXdXTt2msrvRmXPC2M9zz4AibIjBdkwvdVR66HxABT7aVmJQ5mZ/X6YVfL6AiI9N7YjxQ9ZXOa68SxY1sHzYMQt0mOfdJuXpPcR9od/eKvccMNLbXIsfQyXKoGfrjROHYuHnqR44KlqAh0B4lo4yMHHAcjjuB9x6BNEXbXqKXnFK26ybVktXB+4f3lDxWtNgw/tffGuKfLqa3ZLX0+mrFh5hk0OZLEoojYjXgAM98LwvP0AKFbQw6AAEgziTOILX3ngdNbKSoyAFXLzzTfbfJTNmzdb2UkLKYLOii2H+KQD0VEJW79+veVHGYiPtMSGW/kFvr3q2jWb7J5gxgAYykQZUp3P4nUphrQgvLgXYgbwMOuehjBQD1oEQIfL/jSI6zdyD4ZTjsmTY0Z+mEwXM4qZfe7zZiIfO1SC4TjxvHEh3aQCjwMRxw4oXI/4OIgiBHjAYJdeeqndTzlciol4Xk52SUCKCPXLgShpgPcyebrcQ1qoVTwfjgmH2Ez/0EE3LJfpM8pCutBjLk+YOMHKasZ9llkAMtQLsLB6u2rrwOdt423CFW8Dtu+tO3RIpedGfRbMDUvOpOYmZlIbiGkeZEp7DmldRlSaWrhosfzxH79Rli1bZm2Co/+GFHS603EgxCGOh+DB3pniWuLIHlYcxz3uvBPhRxgdLTUu9/JQP/Hxj8knPvnvCkSFxiBBFl/zr6wekY99eaJ84F0HZah3plRXzjDpB4mI+zEi8yCRehjVgnigXAufjkd6+CHFMEMYO8zcufOsE3/lK1+xjhMbeFFGlmsAFEhGgFIwDmmtW7fORGw6EHHpUNOmTTPVjuvOcJ4O5wFAtAugkyoVBUgRN/KgnXy3QD58p/cRR69rJANpvWxxCEoc+QH36yE8Zc9HfXhoUO/njY70k5WVZ+UgL6JHnsY4SjAOYZSfMICG+uBozyQQuSE/4iWSSVD0A2bJX66AAfAlpINEXO7HRsceTbFCnjYIF0QepIMkXFTENqilepxvtjrakmfKF1S2btqs4KxSiNYzT9W+MA7TtkydYJ6U19kBBUedxsqTiEscyz5RH9KIE+LRjjyzfuaWtbBBGUt2OqzvkPdY+TVyYX6hzJk3X1784mtU+j7P+kuAD34AEHme7jSmjgU917F3Lu9gHAcQeVg4Vz8gHqrfY6d2Hm99jnkj/9Vf/4XceccPVDf3DbTQwXlT8fbgtvzCYfn0NyfJ+tUt8vR9MyQve5rMmzfXOger59H9OaZT4Qf4RCejw0ABQJdddqmpaahwa9Y8a1u18hFF1IWvfe1rZnOifBD2FIaTGTanw9B5gvEIQ4KKtxiSEfG5BkXHCpAJx3kyjGMPJ0/u4Q07MMA+1Ug9XNO2ojyaHHXysqG2DllHz1ImAnV44xtpGPFxjGbTlsTnuSBpsoC1uKRM03aDdlL64VZn0qijq2HelsdLQR4e8YK8zv68ye/ss88xiZUXh4/geVq0PxMSsdVx7kVP9iEvr9cHaYdRO9qIxcXsaomd7+KLLzLj8f333Sc93Rh+M2TaDPajQvJzCUMLZM+suqaaQ2rp0o/WwyWgRL+xi9Rdfc0X+6T+2XW/RL0S1xMUz8uBLMNU+N7ebs3P+wn1ZjSQiadI19F/wgFC9J3U9jud6WdACOKhe6MfDzZO0dFSO46HhRQEJY/jGszmjOWMOGwP4t3v/hu584c/ML1dMzVmoXPAoEwO6+0dkte8rVRueX2JfPidE6W3Z9iGXp1RgkmcKeKNzTXyYxgclQmA4NrChQstjNnTTz+9ykCI8tOJLrjgfLvnc5/7vNmKSI9zgAhCKqJDEZ9w3uQwBeGcE5/OhU+c8KHwA4BSwcnS03M+7TM8PGDHFlev2dByou+THm2pweZDZrfQ+nLOdX5kZaqM5Y/NBKlMoyQADXsUW7sWFXldNBVNx9N3F2qY+96mIQklGBd1JiE1QfheZ57zqK3Jw+4B+GAQRkWljVFnDxzgxRE2EPLnXtqBc9rcl7BMnTpFAeeAMrPbT7Zt2yoXX3KpAe/3v/c9aVIQ4sORXV2D8rJbhvVcX0ybc6S0rNS+xUaC02ZMN9sPBYt+AgiRP+AYklGyHEmfOnldk0DBscfxY+LQPvTjkG4oK/0Eh+oeAMR1HH0xDUDHU4YygrdqgoKhaOxocB6SHzoo0dm45rf6NY8fncnBxo6C0dSHgTCwuo3CVRI6wle+8iX5D1XNeDhmH1JGJNzLwggLb+1hWXZ2kTTsL9V4PqIBpZY1HPchVSBZ0SkAEjoDD5485s+fbyrcS1/6Urnjjjvk1ltvle9+97vGPFx79tnVtp1opAdh9OZ+QAzgofNxjhGUYXfKDBEOUa5wkYa3QRJ8aLv+frb46FHw8XVi7GXMJYUXBRiNoW1GXNqBO2xEhp8CgqZs7eVgpQxCDG139lImDd7qxHUiroOaPUMNKS5B1aQdNZZecGABfDg+HuTDEQ4Te91I133SRG1i2NntZj5vi7KzHQiAEmlTlqSN0RKx/oCqtXTpYjl06JDmlWNzqJCafJLjFPn6V78qu3busjTYUfKW2walrVnkzHNFHrwvQzZuYGGy705YVFwkk1Wt9hEsrYs6huMBVB/coH4uyVAvykkY7Ub6YTfy+jpghA9FW9CfABYcYEPd6XP0NxwAHODDcRqAfpaOA6FgFjpHBEcYPo4OR5CfO+hEnGCu1HAcbzfS47pvPjWsbzEHIYaPYZpnVq2SD33o/crkfcJ3mHzukDNkMDh7QcN01dUT9GHm2n4wAwo2qG8YsyHSd3naC8poEV80nTotuUk55WCRKj57QvOhQ+wTdKJXvvKVJuHwPfVvf/vbBjLEw3bB8D6dFhCyjq6djPphl4jtPAAh4gSlHkPeHrSPSmo97C+D7UfrqdeQgmBUu4V/2gbesr7M5fh06ch+nXBsJORv6oUREMVD4JgjDacxOVM/SyUk1JLcPFbDs4sAz9bf7saEymSc47v04MceRt7E8ySReLCLMTUgmJJ2YM4U6lOUlXS16uZD5EVbkO55551nw/TY1pYtW27AhTrD8be/+U3ZsG49cCcDKv3oU5YbXzEsO7dnyDnnjUpDfYYcOpChAMWnjapNvZ89Z7YxvYGF5m/LNLRMjF5RRgvXCsRLg3Mc9aJ+tE3E9TbxtonjaA/yCBdST4BS6jX6SxqATkwnBCH85LH2GvMJs6Pj/Ijrx4BGnEeYqx8u/cAoPiqUHCnyT+bisM/88IfflyeeeMxUIh4eDMrnoSmmpak/67j6MFEv6GDwl3UQDiwGLOdMmK9MVl0z0dQQmIW3q6frEh9vLiSi76mIf+aZK63MdXWHDZxe/erb5Pbb/8vi+vQAZzCX4DLM1oRP2ozMoXJA0dG4Fj5lh8xX193DnCcWanr70ja2NknfwLHdBHVmGBmmIA3qanXTY+6jXSIPkjWw1nPe4lz3R6t3qNRBM5G3p+P3sOk7ZS0rY0KmfyuL66GKBeDgBxB5uKanDgbG9gH4IFXAaIRhq8NupqlpPPK3pMfaxYlrYlIO5d6xY4d9WYN7SYdRtbt+dJdNsNQq6MtpVM4+b1hmzx2VBYtG5AufzZRXv47nkiGPPJAp9fXMwcqSSi3L9Okz9JmzPMeBhTLx7KiDS9EOMvSHTA3z3Qa0fuqoB/ehRnJfqG+kY22XaAPOSTP6BGUOwCGM8wCeaJfj65+moDEQOo5JEr4fRyeKc2eoVGdXFWzGgEKdM0E4ByEAiA4H+MCw4cPEqDk4wIiFlVu3bJFnnlll63lIl/tIy0EtoWboXzAUHQSK8uSr9FOj4MOyDe4FOPg8DXmxhgqpiPS4xpYWrK1iGH7DhvVy9dUvthE07BpbtBzQj370IzOqMh2AcpMfadCxyJN7kaA4psNBUSaIYzMymwTUkWgL1CZtK3XRwTnHcSdhDgj6htYAC1Ogin2VqTubymNHs/v0F3YkPTW7EnNXMEj74ku9BhjxyBNpw+CMLJVXsCVpiZWVcljcsfyTjlKgziAVMinUGdsZtr7+sLabb2HKvV4Xjt3nXhzny5efYWoKn/BZunSpDQowBeOqq6+W1aueMQDyeWTDsmjJsCxYPKKAJ/KF20VueeWITJku8n//myUNh1GJXA2unlBjk2H5dE4YxGN9GNcpJ7ZHvj0X5Tb1TK9lEV/bOVS2VMCi/aP+gE847g+QiePIBx/HNeJ626XpRPQcIOSdBob34OhE4Xu81OsONhHGuR/DLDgYFwkI0IEBA4DCAQ44tlyA2QcGmDsiwoJSVnnfd989Nmrkhlje4j7ZkQ6lOVlYjqpeZRXlMqGmVjs4Q/+oe8mP41FG0kfKQnRm2QYdhmuI0ax0f+1rXys/+cldcskll5oh9RWvuEX+678+Z3YfhuYxOAaoMZRPR/O2GLURM0CUMJhwPCHh9Pap2mYqmLYT7YYBXjs6deWWMUDiBKfnMA6dmPvZidLAR1VTUz312J+Z5WDHDtoj9rbHsEsb9PT2aLt2W9sbY5Ce3oFmRPqUg8mfpaVV4IQxHtmTL4CECkUYezExbSEYkboCwEeOHLX8ievliPIg1XkY7cZIJPa1zZs32UZwpHno0EF50eVXSN2hOrnjB9+XLn1ZXHDhxbJ92w4FyGZ58XUjsm0rQDMqS5aNyte+yObzLM9I2Ga0/TBCkzZbcxgIaDggYmpYCkA4YAAQ4bvxPOriAJR048EnjlOBJo4jDeLEtbgnTc9NCRBK7TTh+3EwWPJaMizCA3ACiAiDQTAME8ZxgA62IJ8H4/utwBQBFFwzG5GpaP7deICL9Nr0Tbl/316zzcDoxUXFKkprZ1TmYcg6WzsXkx956KQboIbztAOIXCpD2iIPpCLe6l72Ebnmmmts9Iy6rV79rNmGmEtEWbBvADxcI10M3nRAzrmXYWdsGpQBN556e7EB9VmZbVKm3pcNAHFRj/EzlLngYzquG51RK7H5YOvSdtX7fJa5Axc3GVbpjzVX2JWYWFdcVCaLlyxV6YavqWL78s3X+KjjkaZGaWyqH3tLQ3xVlWdRVT1RVQqfjuCO9DNN6otlHlE/vgUPOJP7eNC1slEqyqz1nTJlstnedu3aYRIqK/b37Nltc2iYd3PnHT+0tEiFZ3LmOQWyePl22biOhaijUlqi6l9uhtx9J4yu7aNgQZa1k2pl6fLlti0KWaaCQqqEwnFcSx47EBlY6Tl18volAYiwVD/iedwk0KQ62iLCx7dLmn6Wfg4Iue+g4scOOtgqXAIKqSeYkM7mYOQgFCDiQBM2IAeeAB0HKxzg4GDFeUgbqceAlZfBO3YyX78egOPg49IVoIaxG2CLMnAPafT0+Ab1SEEYQdHtyQOjNR2OIX0MpKwf4x5G1Hh707EwTgNCdGjyxwFASAXEpbMH0Q+7u1HBFFhVldIW0zc5di3ULBrSJSDOmVVM+8WSAuo5onUjEZYGWNn1L2ZOcx9fCM3IHJKcPFVJqphNXilFhSzi9QW7lBFVF8agnBBts3//bpXuWg2oaFUGBGjHKVNmaX5k6d+Aj3lWMBWSAwZkHI/C1TZLMkEOXDwb0uJe7HAAOKoxk0x3795jo5BIXvfcdZc01PvOCtTpJS95iZx7/nny4X95j7z3/VmaRoZsWp8pP7mTslMfQHNUyhQQz1h5hhmiKQeSjxmSUcFUsslVYGGSYioQudTjgHN8+PFgwnEADm0Q4dEG4x3huNS4HBOWpl9M40DIyYElaRx1ijgOTA5AAUgOBMYweh5MaUZlA5sk6DgAJYGFOMl73Pf0SMvTibTsTa8++ToA+b0OdA4ygEh8CRVGA4Dsq6jqu8Tl6p/XgXRGFDiOmFSEDQimowNR3le96pXy7W9/1/KiDMzOBoToZIAQagXAxTXSBITCtkXnJh3y6O/vloF+vkiqAGjtqp0VG406yoHj3Do0HRiUUeamnay9td4wKOoVn68JAKaMefkZMnnqFKksnaZ1GJXKml7JzOmR5oYSAyXfYTF7TAWFKBflpWzM+N21a7tKP6rbKHhkK+Mwz2bmzHljhneABokBwHbJx9MIP44hjmkPhqnZQZF5Qdw7Y8ZM2bJls81UZzLffffcKwcU3CkbX6y99tprzJ5En3jfB94v//Hxz0lZ5YPyxKM5Kimp2p1HWzIXK19WnLlSJqlkRQVos+wsbD0AC+CjLmEgBmh+Fmx8RwR8zv0aoJOUbFLBJgAmwlLPiRv153y8n6ZfjsZsQhAdO+kHkx5/nOoAgFTngHG8FOPOz2EaWw+lTMQ5aRKfzsXImgOD5zc+bcJJF/Iw4jpYeX4uYfGRO6QfQIXp9KhuAFAYvV06cruUM7MPEcOkMAGgEl/foLzR4ThmLyK3Y/h8oZgTQnqcoypSNobriUO6/X1u32IoXkts9bAOqr6DkPG+xkX94h719Ue5zOisdRvb+M3q76oZn4meOn2qFBdMkfKaPrnk2g4597IhKa8alk/+U5/sXj9DmdHf+INDbDsyYuUlf5gkykF5t2zZoG3TY0Zt7EN8o+vKq66zNsYWRL0An7GyU0JjPp6GE+EwJc+aNVJIPA899FO56aabbbSRLURe85o/kgfuu0+efvIpaxsSYIHra1/3R/LwQw/LZZdfJn//d++VufMWKdA0yb13qeqqfYP+QPzlK86Q2XPnWPvws2kGSD6aL8BDXW1PphxAKNcWtAJQSEaUDUkvO6F6BTCRLvcD/qGKEUb9ApA4JozjOA9//HG4NP3ydBwIBdg4+TEdD4bwY5eO4k1MHFejkE4AAj+GScKHeT2cMAcMBxHScrBxNnSJAOIZkn4SlAJ0HIDiPq6RXoAaeYU9yYHIwQdDN6oXoAQgER5AFOnQkThGbSAOTISkE52KdAAh1Ig4522LoZq0YvtW0iB9ykXH7elptzIhtWlKnp4yNiNUSDdIQDY0rD7hSB1mgNa62Ef3AJwMPq3MUg7WgvXLlKlTZdKEeVJY2iGvfGu7LDtrSFY/PiKP3J0he7ZmSn3dgKpU2Hby9V6VyPLqpL+r2hiUenobe1ko69o1q4wRfQKkAooy99IlK7Q+vQaoEPc5s3Hm91Ig6gizwrzUHbUW4Fq/fp3ccssrZNWqp22u1W23vUZu/8/PWH6kM0PB/JC29af+89PWdv91++2Sr+XdoyrvlKl8XjpDero1B01ziYLakmVLPW9tAwMEyxf1ylUsl3z8ayAGQJoWIEM44BKSTziXjDwc4E+1A+FOBDpxnOqgCIfCT9MvT2MLWBNeglIByMPj2F1SQnEQCPCJY5eAUCdcjUqCT9wLASz+0I43bHKYyNby43riFjv3+70cqGiRJyAEIOBcEgJwHIQACAckgKjHjolHGSMP72gYXI/aJ3vp0DAVnZwhZCYlMgJDB0WiglBZSAdpAZ+yRd0HB7oVPBTstFw2QW+sYkhA2g56hGGaoWEDALs8qqobapuqWwkDdK/Whfrl5GbJ3NkLpbCwXF719mNy9qUDcsf/Zcrj9xVKY53Wt78LLU4KCwptBAsGLCjMkobGA1Ku6hplIH3aGiaEOtq75cDBXdo+fMjPGY8yUZiy0mqLYwbyMQakjVwyIH2/x43bVG358mXy2GOPyIoVK63NsKfZSOPatbY5/PQZ06X+cL186F//VW7/zGesja+46kr5zje/Zc/L06F9hmTBwgWy4qyVWlbftQAKoHCjsqtWAA4AS3nimGfmc33cJUGH+5OjW2N11uNUEApHncOHOIbifLyfpl+dngOEkuepvoOIA5GDStIm4yDkElCAgvuAjs9jcUmH+y3JMTIGtbdrPEw/pjPyzD1+3Bf5e1mSIIfhGvA7frjfAafPQIghany28CScTu/Gajd4kz5loaMBKHv27LX6MVrDOQyFJEQHdgAbNBsS6cBw3iaUS1SCYMdGBQ+VYCJdyG1CVkNjbi4yjOyjYHyVwdXEQa0LwIQ0xD7XxSUsV8mR4spm+bP3tckzj4zK979YJIfrOlRqaDFVypkwz1aRw4SsPL/wxW1yx9e6ZOKEyVqGWATr6t/kaaMya9kheeC7k2XL1jVWbwzjND6sVlpagwxqaVM+GNbtLQCAf3GUevFcAfXLLrtMAehRa5uXv/wm+e53v23SyZVXXiW3f/o/5TWqdjU1Nqr0WG6q17Gj/int//nvL1jZIAB76vTpcu7555qqS3v6M0mCBVIbG5KxI6SBjwFQgRQooJlaZkbpJPjgKLsZr1HJEiqX1zeAyY8jnH443gWd6DxNvz6NgVAqpQbFMX44mC38cEkAcrXLwQGm5B5nzCRx4g/y5z3wpG+8quRA4dKUpxt5hcoXxmkHGDdMwyABQl1duC47DyACsKKs5BFloGysY2prazf1jMmIjJzRqak/agQgxP0ckwbhlKezs03z7zN1IuYBwVCuciWc/mAwC9OcAVGTgExy4jtloypRnG33U5cyBYWrX7VGHr27SNY+OSItLWwNm1BPNL6//XNNCkLCyM7Klxvf0CBf/MSAVJRPGSsfQDU6nC1XvmKvXHdLrnz8Pfmybb3Irt1bjYEpDx8zzMtlzyZ9Ppo2eVBvmJ60yY86eX1HFPAKtS2qbf4P0xyeffZZlQ5b5KUvfZl88+vfsDxfeeut8vRTT8kZK1bID39wh31Zl7ajzPSfypoqOf/886WqWsFP2xDQCDsZ+TG3B8AgvgGP+pQF5+eAEfOEksboAJaQdFIBh2fwXAAUPhR+Kp0oLE2/Hp1wo/vUBuYYR4cb3+50wCCOue5BHpHz5AMOP2kUpLMgMqeeJ4/dJa/HiAbH0aESb7ixzuUdKVy8PTmmDskOlqyIA4+XP1mfZL3YrxrgQqWDYVC/SA/inE4faqDfn6FxE2vClOm9/XwuELka6BDGz665jQ3HCSN7TCRkPd2SJcstXcptddFs1z5eIBvW1GuZ2imCpcH1aAOkB3ymHbAsA0N1U0OPgk7pGAhxT29ftzQeHpaJU/vk6htH5NG7KqS9zb96yvQAyHY2EJeeuIfy4XlNvO14EQCQ8+bNl40bN9izYt4V0xn4/jrTB9jt8JY/fIUvydDn+OD9D3h7Afj6o6wXXXKxnHnWWQmAi3k2/owZ4WNDNr6SwSxr0kXq4T4mpdq5hrsqxhIKByPAyvvQ8aCEWpbaV6LtOI7+En3F6p1CJwpL029Gz/m1jfGNPf44zo/3PZxDfH/QzkDJTpUKQuHGg08YDv3YgSvuTaYVHYpzZ0Q6EMeoDsSnM3k5nJGj3F5mJ97k7jsQWWAKeVzULRgHQzT5Epdz8gaEeJMThjTG3jJDquLREDYzGUlQGdY6trrYB4j9fvilAhD2GNTIJUtWWB1CwhyTFqoqTDojDKI+wUj4qGIuDeTYGyE7d0gO7GGWtH9umXSwX/Gp5SyZIFW1fbJkZY4c2jcgzU3FKvUdMwkEolzZWSo1UX4LcSglH29HV8W5DvMzdwgbGtucANBz5s6T/Xv32sja9dffIGufXSPr16y1NqCtUIvO4Tv4558nJaX+mRx/7g4+bu9hAbJ/IYOpAwUKRti8ClXyiv172DhtTCLSeFH/VPDhONop2R+TvvcPd143b9vxLk3PP/3Cjx+OfwDHH5tnD47OSbgzevKB8oDjYYeLjhHHXI9znANIKsjQSVKlm3iLBegk314RJ0R4zsOYGr6X1YpuzIBLgpADkYc5kQ4qGWAT2zIgMXAOcQxAkC5SEJKBSRR6X6QJ45Elo2CkDKOPXdcfhmyu8+WGefMWGXNBtCmAg09d2LeYY4DE2zspBVE2mC3uHVFV6tjRZsnO9I29aGMAwrfKYM+mAenvqZCps7tk8cpRWfNIlRxrbrQ5N6TLPWypgYrojUKari5iu+nr86kJOLbNRSVFCuKcMjO7vK2l1aTIxx55RLr0OvlS5yXLl5r0wzqvAIUAHl5Kofa5c0kHR90cgGKPHq4DPOoj/eCOAx/vV8n+M76vJPsq7Znq0vS7IZe7f0WKzg9TO0D4A3XnUkuqmuWdwlUvjr2jJd9UyU7jzIQjLfcBqWRYHLsLIEumjRvrlPaG9I7LvJ/Y54Xd+pAYcMzaJRyxPt6g3jm9E8IwDnxeZ2xIY8Ci7QCzATgQc6CQgLBnaDe2MAcZ4Ake9vtIB2YmDkPv3G82NPVrayeb4TbamPLgI3URj8WqzGOCOYNRuA5RT28PH/kqqeiRvm528fO2BCRY3R7lpi5Nddmqlo3K3EVZUlQyqu2nko/mg6NMEJIO5R3SeygHUk53j9vUmObgxfDyAgz4PIcSbWeucR7APWv2LLnhZX8gfPjPnzHPzaWXAJ2iIsDFJR2eF0s84qMGpSqJ4sezdDDCYRdSl+gD4byPeD/x/nM8ANEWqS5Nv3v6lUAo9UHh+0P0B5pUl3jg/vAdWAKIHCz8uocR351LOwCMd0wP905D+uEinjuOydeZLAlCuNROHW9QjKeMGDkgOQABSCwnIMyBCGnCy0YdAQ3gIyQuGMnDnJAKDGjUsUHZoAIRqpff68wbgMYok8MRx6p+KUOPjqivEgXXmFhXWzv1uPQh6gABALQbdWc1P2XmGnkRRvmoN8RzOXqkVYoKS+yccmJYJy4Ooi59/Z2yb0e2SiwjUlHTreqO7zrAfk4UwxcMeztYucwHdEmHVPjnoBbPJp4L9iBuYdkJa7xefN21snzlCpNW4nn5c/KNvwoVSIpMxfKPVvqLQoGnlI8ZuO8fsySOu1DFeOnYSySRZmr/iv6S6mirVBcUbZOm3x39QnXsRJTakX/2OBkWDzjUpnj4qZ0g4uldY/f9LBGWvJ508SZLvtE8zePTjmsRTlruU1b7r84Z34AjYXAlzEGHSX0+1E/ZYQ7I1BJlMNIiHuvDYDi925I0ntV4Vnoy0r+xSYn6G1IVDJsK97PodN68xQaAkMVPIRiWvAgHDLBNMcIHuAbghh9x+nuRSBy02O9oPHkbsDi0RGYt6lV1KUP2bFNAamsxozTL2vj+fYwa+j3stcPwv+8iiBpWUVFu5QlApi34ugb3AA4LFi+0mc6UDXCinONfFC6xOqgCruGoH+EuGbkKlqtlys+Plw1+8qUWID2+r9Em+OE4H++g8NP0u6MTDtH/KhS34493Ec5Dh0700KFf5cFHukGp+eBggHAwLW9omIO5QBh+UUGYwMhcIZiYVeWoKR0dXWPH3d0M4cc8Ip9Z3draZqoMHZ1dBEkfWwdp09EBqfb2FpsXpDWyP2dGryuYBvj4NqNZyQmJ+PqrqKiRqVOnWxzmBiFNRL0yJNf2oGYOD3WCOWE2jOXkHyoQZeUadaZMXCNvJCDsNNHuwZikhZs6rVqWndsqdbtmqCQyQQFrmzQ0HNZ4mQq4lQaYLH3A5oJxmJnNsRQCCU7/lHx9WYAAAIOP9EtdAAyuuTTs6jpqGOEOJgAL5w5MAVJJn3Qj/RO/1PD9ReP1JEw9JT/HBcVxanjq9TT97ug3BqGgSAb/REmOf9DP1wNPzQumDx9JhtEdJA1m38akxFjS4bOoWc7RpQDUqeDjIMTujswjAoxioqPZQBSwWLZBuRkBIg9ACobnmG+SA25sIhYlsjlCyqhaGCunMwqMwRC8r3NDLWN+EPvnwFiNjUdl1uIj0nhQgapnskyZmSHnXH5UcvLb5YsfL5CK8lorQ0gRYSsifXwYESIOAMP1MESHpJDq40iroADJw8GMKQmbN62T7p4Ores8Ky+2Fp9U6czuG4V5mpwDLGF7SYYl1fFwATwuwfhxgI5LRA5EAUC4uJeykXYADv54R73xofCjr4WfSqlhJ7qept8+PW8gBEVSqf6JOsDz/bBTq8Bx0gFETGJ0qQjJAKYEVAJYcExidEmo3cCIvYYAJpeIMMAy4bFHtm3bbumxiJX0w0iN1NOkkgP7XSPyIDkg5ZjqpXXFEc0BiPVgChpaVqQhdjWcPHm6zJ3L1hZFKgWNSEfPATn3yv1SVpkpOzePyPonajTFAnnxKw7K975YJiVF/n18mJb8qZuVI1F/KPLlGmu3gpFxwfAcGzMrsCDZUDdPS2T3rm3S3HzUpgqwlowffzbbmNEsJJmxNI8HIFyEpYJIElgAGfddvUoCEXE8HvfovaQX5VRQAfhQCalbAA8u6pvqaIsAIoiwn0e/6Hqafjv0vIJQ0HMl+dt+yKn5coxDOsDBXIz2AEJIRYAQIIJEhOTjM6lRyzrGXKpERLwdO3aaCoQ6lpo2M6OPHWvSYxgYBhAbxTK7ip5EvWEgjNYs3TBjtDIIatLCRctNjYLRYErUnq5udkM8qhVhjowvDs3I7JKW1nbJyigxpg3GpCx2XyIMsAU8IRibTyQBAsQJSYL0HKDdRTjxUT137NhEI8rKM8+z+mgtrB5MZCSt2K8HoEmqYT6b2UEHuwznAThJ8MH4j03HAed41St5vzvqg6N85B91jnZ11et4EApKPQ4aH0bbnShemn539FsBISg12d/1Q4688XEOFi4RMZnQJSKACBBiUauvJ2NvHZeIUM9CNXNVDaZm0h0GXkAomJ00jx1r1OudBjxUFZBRdjD7DuoWgTALIMR8oGGVhJjvg8EXaWjRoqVSVFxsZY62ghkxxJIHADieqBfgEQwMYwZz2oxnbQKANBgZIn6obzhvGwBTpLAoT6+7oZ222rljq96bLWeffYEm5YzqEo6ndzxgJCUhtwGh4sV1Jhsm1S2/z6UdVC/uw3dbES6ZB+kE6BxXv4Q/3kHhB40/T9PJR781EPp9U1QrfBiQ46RExE6MsfGZAxHSkBupMVADSA5Gbi/qtDhICSFlkCZM0th4SMO6jLG1SS19N9i6IdrVMGeG1I3pASTAcPYcVDFfbgGDBePBsMFggAeABHEvLkCBpJEGvG7suOg2I3ykPeJRz7jP24ItX0XmLO6Q4vIBObBrVDpbqmyki3299+7ZYZuPLVu+0soSEk/kGWARoBPqEwBDeIBQDJ2nnjsQOYBxzdW24+1Jnqe3B/UIPxznEMepPpR6nKaTn36tIfoXAkVnHX8M+Xmysypf8l+dx0uuJ3NDN9ecgV2CcInKDdL4He2tNpGPOBZb48EkikFKvMGdaZiMSByG5olpNqvRAampnioTZzRLyxEf2qYMMCIUoEEYTAnQQBHHz7H9+EhYlAkHg8fsZSjSggYHMuWCq4/JoQODcnB7jb6NKqS0tNjSOHKkUXoVcCerxFelQASwxPost+G4LYdhdfLwcOZgFZv05vOxisz5hMOYWBhhfq+nkZjfo4AEMFFHjqmbO9rPj6PO+D/PpemFRacsCAVFpxzfUcP5NfOUAJrw3cHUPm+IY3eACgDiYQpCHe0S34cPsrT5M99ViSHUnWFNS9MAtECi4uJSmTO/Rl7/V53y428N257PLa0tZo8KMEktSxDpAkAwZZxzHT+AxoBPj4kzOoIdCPtRpgHQFS8/Iqsfz5Ce1kpVBflYoTM68Rvq61Ty6pe5cxcagAAWMYcHwABEkGhQswJgwmd2c+qxTwR1UHKwIg2fG0RaIRHhUiWhkIJwnMcx9Qs/1aXphUunrDo2nqKawcwuMfjmY26sHjB1CxsR6lbYhVDJQj0jjDVkMY8IoOBbWU2Nh22yIWm7U4kmATxunGZkzG1IfDOM1fWAGefTps2VN7wrU/bv6Zc7vso2sK4+oUZRRpiUiYCxeh9mhQKQuE4+gEcqM1IfmB6gQroqqtwnxWWocyNSUZUpm1eXyGBvqdmPSCMYn/s2bFij6Q3Ki198vQEIkxKRflxScYkFOw4g4uqWq2E+vH682pUKMOFHXgEu4Qe4hB/14RxKrV/qcZoCdT0wAAD/9ElEQVRe2JQcvzzFKTotfnT4EPPDvuGjNv6G97e/z9KFEV118DA3sDpzoS4cRwlIx3PgU6d5uh1IzxQ8mH7ItcxsNm4vlwuuGJVtawsVANgMf8gM0ZQL5oYARRxl5z7iABbUAWYGkIJRgyKu11ektWGK1O+aJ4d3zpNNT86VkcEKN2ArRTzSQQICnEtUQnNJplTL6JIMEhBhbG8CMOFiDR5hLLFg3RvO1+dxf0hKoYb57OjxABWgFICU+pw4xkGpx2k6Nei0ASEotfPSuenwzgDODLaRl77dA2x8qUDYLxx8XIVIvvGPYxCc/tMQYMZ/gI2esT+QX+eagxTMW16VIdk5bKPh0hlEuTjWWxNAxyeOfSMxHFJPgFAQ+QRxb6QRVFyiEk1ZoZRXlEhFZbGtPUPCwscBstQNQzkZz5g5W+se6pWDCCDji0d90a+DTpm5WONFuAOP24dcBQvbT7Sft3e4AJ54JrRR+ONdmk49Oq1AKCg6c2rHB4wY3UH6cEDC4OpvbbeB+Axlt2n4kDIgxL2OLsa7foxneRCoEoaqZ5zbd8PsqquEubkFsuzsXtmxZVg6On0D+GBM8oKJvRyshHc1DABygAop5/hHSLgBn4YTD+eqJstK2lWdbDOHKonRGrUPtTDSYwLigJ4vWIA9COnFgdh934nAJZzYhcAXA7tUVGr3eLt52wW4BWiH1IOjjFGHOB5fJ87TdGrTaQdC0alTfTp9AJHPW0llIn+DO2MFM7ldxI252Y47qFoGLj5PyIHHQYG1YNiICNMAk4I0VIpUFVty1rBsW8d2sUOWJgwLw4f0wVatfGSRMICI8pJmEOVOPY/6QMxRYskGX4ZlwzGACFXORuUUzDjGAUQAFQ7DeJkCysSJtSkg5NKQSziFY6CD46usgBHthSTpko+rsYQF+FD2aGP8aPM4Ti03xDkuTac+nXYglErR8YMh8GGSpI0oJCJXyVydSE64Iw7H2HgiPdQwTVGP483u4CSZGkulIouhoJGZqSpTZr7UThuUow0uIZAPzBvSA2oSn18mLJUhg1lJBymG+JSDNCIeZdu1e5cZ1ZF8Dh2qs4mWuEMKSh0dbQpAzB3y+pMOklJj42E57/wLE9IOKhVgmJSCUtU4zgFmyhfSUWr5KUOATyrgpDpvo591aTp96LQEofGdPDp+klkchHLsI3o+6uO+q2K4mFyHhICBW7nZQIE1Y6MZrg4BRLZPs4ahlgFHLg1ZppKZlSPVEzPkWANzgHyUKhw7FCIFQQAEFCNgTBHgaxIxB4iJiPgh3VCHusN1iQmKrrpRngCp3p5eaW8bkEtvaJLzr9lquy9u2rRe3Vrp6e2RlSt9r2cABVWMOrrUU6bHbu8BaFw6cpUsdQg/gIf8ok1PBDxB48/TdHrRaSsJRacPBggXzBNvcV9K4BIR9iIHpKQ0xJ7HtlCVtCzFBOboP6QiJ5d+LEwjAVSFheSDwZnRLh96d3ADgFz6cVAZVhAasiUjQaiMWZluUwFosPsAVAFKlL+rkxnchnaJujnIARSAx8VXl8gFL8qXkcEJ0qYSENMTuH7OOefZdIBQqQAct/+4VORhMVrmUk9IhbhU8EkFnJ/n0nR602mtjo2nYBqG3WGiUMtgMgchJvUFICVGedTZ7oN6L+CDmANfcZw4FdveIxGAx1IOIrGintnXjEjBzAAEEhDpOgCNyISprdLW0WCqD+UjHcqGA3zCpgMYhaTDcY2mw3WI+0Ka477y0gly9ct7pWqCyFP3FUlrS5PFYSuSK6+82uobIOOqmKtj+Eg9lDVULoArFXRwUCrIhEtTmk5EaRBKUDAJTITUgO9qWQCRg08wc0hCHANMxmjWmiCQeqF26b9RZlirVBI7KnqwA8bQyJB0dowYg/MNM/ICaAb7RabOPSIHDx5V0JhsjA4FAFE+B4CkFBUAAPjUTpxg84CoC9dxpFFaWikvf/2gLFqeId/8XL40NByxmdxsvL98+QrbnN6BB3UrOQpGmANPqFzeLt5OPyv1pClNvyyd1iAUzOKMk3x7w1AxkRGAgXlDLUNaYRuKGIY21UwZ0sBF0YUUTfWytLEB6X8kEj01bFLpx0BmgM86j8gH3jpTykumm82FfF26GZH5ZzbInm09kj0yR8uRLBfG4+3bt8uRI0dMBUOSAoza2/2b8cRDikK6mjSx1sAiQBMQmTmnQC5/yaA0NQzK6ocL5OjRBqsfkxT/8A9vtXhIPT4fKIzTyXk+XKcdAGhvpzT4pOk3o7QkNEbOQMFMGH9dLYsRs6Q0xB7H+EhFgFGhSgzxDTGACJBhczIzyUA2Mu+gxDFAk5fjs42zMplr5BMQGUI3w7UMyeBIo0bk082WghFqF5+i9qF0PjPtW8uOjmbJhOkHNV2X5AjH8d13gIfyU/aSogp55Vs7pKpmWP7rQ5Vy4OAek96457LLrzBV0EfBXAUbLwGZ+pmQqMZLP2lK069LaRBKoeClAKGkNBTGaqQAn9DoIMTuhLk2pwaQAXM8DRiTfXp8ywzHIh+lwmFsnlg7yY4xOgM+OJeQBmTWglHZv4OvbPiyDcoA8zO8HtIHDtykrKPDGVI9ccTyC0CIfPhYImUvyK+UN/+/HjnjvAz5r4+Myr7t7JXUkQCxEbnxxpu0TqhggI7PlAaImJqQangmrQAfKA1AafpN6XkHITr/C5eCsZLMFfYhB6LkZl4wpqsoeTJz5izhy6nJ+xRsEIP4XIWdQQoWGsYx38fKVwkKiQYjchBG5oyMLJk+v0s62xn69+07SPPgwYMKWAN2jOOa/fSYrEpKfasQCGAJaai2tlaKCsvlptcNyVkXi2xaPSpPP1AuBw7tVlDJVglsSF7/+j9JzPvxuUBIQA5AMQqYHPmK/MOlKU2/KT0vIATwhHuhk/MVDObgEyNl2ECwD7mNxYfqASLsJQxnL1q8TNWh4UiAJOwfw+QcAhp8ywuDNavo2aeZ9oKR8VHRyGegf1ilml4Z6C20/CFUNfaJpkxBUT7uZ7RtxlwFi4IWGR50QzQAxzV2brzgily58sZBqT/UI599f7ns3r3F66WgOnvWHLnkkksNeGJdmEtDsVYO47ePgHl7JIEoTWl6Pug3AqHnAp4XNhgFczlAcO5qmduG3FDt0hAM6hJRnixbdoZUVFT5nVp921kxkRSMa4Cjx4AHAAGwEIb0wzFE/L4+DRvukdwcN1Tj+MpH0BgA8JdIPydPZPuGQnnTu9vkkhu3SnZ+GzEtbaShY/WF0tLcKR/9myrZs3eXDA36cD5g+J6/+wczipeVsfzCDdEAEBIegOv1/dnh9zSl6fmiXxmEAmBe2EDz88l5DGZ3hnMjdcwb8s3cfXje15NhnCaMSYaMhBHfvrxqUoM2sgIYdpcx5tVrsY4rmJv2HOzPlCtubJCv354tVVXlJh2hrrGPkd/mbW5A5JBm92ZkjEjdjhnyxY/MlSN1hfKKN9frfd0Gdlzv7syV972lSvbuOSRd3e0Wxta2f/eef7AtXN3GxQcNww7k9QGAqLfn4eA3Voc0pel5ol8ZhOiEvwiATp2OmrC9qPQCM+JcJUudNwQQ+RD2pZe9yK5noGqp6mVfY000FT7SB1YhJjg2NTXaOeTMnSVzVzTK4w8MSW7WZNskDWLxKYBA+oABwBRg4GXjeWgamQp6GTmyf9M82ba2WvKKOsckLLZ+ZbM0NuTXO2wFyU03/aEsW77C6gTwIA25+pWcgIgbD0JpStPzTc8JQgDNc7lTl7xux1cxpA33+ZQNIOQA5ODAELZJQyol3XzLK03NiXujzWB+/siCiYEdHS0JQ7QzNjsZPv2QSkbDk5XxM22kCyAifRaMoiaxnIJ8ASLKkpp+nI/IoKpmTBlgaxDf+pX4gBAqInOOzjn7fHnVq24zgHFbUFmiDsmFsLgAOSgNQGn6bdEJQciY5jTofNQzlVJPo9r4OJgc43TqLOpUAMKYy1IHvlZx7XU3KOMP22gV23igmtlsaU3IVDNNj6H9A/v3jbU1gDRhQq3laZvWa/yujn5Vy6qlurra5vAAQox2+cRG0vPnE2ng44b6yqS7rdbAjHSRiNg/CNvOjBmz5Z3v/EuLjwTkyzN89T4AF9IP15EA3U80RprS9FugE250H50OfzyjplJ0/hPRC6vjeh29rjCyH7tLzu9hpItzV4mQMFLD/R6OkVpQyQ4c2GftgIOxAQSYfHiQle7Mfm5TgJlgeSOBQMQdGsqQm9/UINf+YbN0dw5IW3OeqneFKmmxdQZryHI1Tp8BIeCI4z7yD/UJdZFyQtiU+CzRxImT5H3v+4CCTb5JQEhY1dVVBkAhAaWmh0tTmn7b9EttdP9LRDmOXiid1+uVBJBUhyQDE7MsAt/tKvHhRP+MNDOYY6KhfyTRP5SIT9gTTzwma9es9u+2KzjwyWckqSFNw7b8UIzgqxtnn32eMT6EX1DSKe/6lw6pqM6W0nINzBhVySZTuju0XTOyZWC4W95yY6+UlUwyaQwA4T6vj7c/0s/h+jppaT4qA/19Mn36TPmbv/07k9SQpNiniK1CkH5iFCwVeNIAlKbfFf1Sn/xJ7Zy/DL0QOnAwbMJLkIOSHann15LAxHFIP8kw4rmvNTfAovrMVkZ1wuDcUH+YS5KjjG7SkIISfoYBx4gcOdIkNTUTTYphB8SRwWJ57J5i6eoclty8fgWiLPVVfSrJkIKiUSmryJA7/o/tPGIhba7lC1GUfgXHHTu3SmvzMbM1LViwWN7+p3+u4FNiuzTyBVmAyOcAhf0nKf28EJ5fmk4d+qUloeiYvyg68VLjn4wUdUj1w/m5Sz8AjktE/tFAZhcDHkhFLBCNGc9sgdHb61IRklB8OprvkfX3D8jOndvlsUcfMjsPGIdEpKwufXo/Ew2HBodtOJ/h8qYmX1BaWztZaidO0zwzFIRGJTuvSwqKNe9BVdcGcqUJXNPkABNACKmMsjU0HFZQa1DAy5Y+Ldu117xErr3uegW5GpkzZ47Zl5B+ADzywcdBafBJ0++DfuXvjv286C9UAIJCkgAlXNpxW5CDkTsHomFTyVw1Qy1zIIpN4+PzPKhkGIP5PhnXAYf77v2JDCqAhTRFXgZACk6ckgdgRN6EaywpLCiU4hI+u1NgkhQARj6xzQb2HG15OXBgrxw72sShZDNFQP1bbrlVzjnnXJk7d47MmDHTjNDjbT/h0gCUpt8XPa8gBJ3cnRnmTxwlDgJ8AhTwAoBwDkAhEbmNCEkoJCIAob8f36Wh3t6eMSAChHBISHHt0ccekqNNjf4JoAwFAG2vAQU0fDKP5a54lj/l4BSAAiz0mDBW6U+fMUslmxrZu2+X9HQz+uUfL5w9Z67c+srb5KyzzpbZs2cJ3wHDiJ0KPjyncJynKU2/L/qNv8CaevvJDEDJcgYQBeA42Iw/j7CQihyM3AFAIREh5cD4gFBPT9JQzXapSEEOSF0GVgARae3bt1c2b9ogbe1tBiqoQyZladqQtSNl4QRAVI9yOFj4BQ9z+xOqF2UqKy2Tq1X9etnLXi6LFy+yRalIPgBQgM34Z3SisDSl6XdJvxCEuDy+k/6yYScLpVbRj5OA42FJo25IQX7uYASzE+TSECqZA5GrZahjAwowro51dXWbxAMQAUAhAcV1bEmkxwgbYLRjxzZpbWmRnFyVUlQy8rxcAqI9jy8jgJEAJD3gnjwFmeqaCXLhhZfKi150hSxYsMB2aPRRL192gTuRtEP6aSkoTb9v+o0lISg1iZMNiJJlc+AJ38MdZCzUwpKqWYSH/SbACZAAfNznW10uDQEwfMcesOntdSmIY8KQkogDWCE1AWCAmbaWpXH48CFZv36dtLW2mIQDsGAbIg9a04BJf4AJm45VlFeYnWjKlKkyb/4CWTB/ocyZM9uMzzHnBxfgwzMZ/1zSAJSmk4V+IxDi1pMNdFIptWpx7D6g4scBPJCf+zWP4/cAAoARYahNAUThAoRC6nEwSko/fX2usgVoOQg5qNF+oY7t2bPbJKT6+jqVkvZoOJuR5UupqlUTVNqZNGmK1NZOMoM0qtakSbV2zmxqJkgCPDHrGYAhXSgNQGk6mel5kYRORkqtVhz/rJ8q+UR4Mo4Dj50ZSHAZ8MAgjR9D9G4TciBKGqhd+uGc6w5CMcTPwlYHOfDBAcOHy2NDfKYD+Ep99ob2LVZxATa4WFPGhEVUr1C/SA8X4HMiEBoflqY0/b7oNAUhB58kyECuatmRBhPX42GXSapiZkBW50P0oY4BPm7vAXQAJAcnfKSlfnUuAQ0y9J5ID+eA4duEACBIMbgYzcJnlT5r01hqAegw1M5kSLYRYQ0aSzTGg8+JgIbyp15PU5pOBjplQQhKVi1V0gn/+DAIcEiVfrgWwIQxmuv4SCmuiiEJ+XwhB6GkZBQghR0I0AKAuC9ADHADCJgj5BuHOQi5SsXqfN8eBOlnvE8c0ot7UsEHP+oUQBP1iOv4cS1Nafp90ykNQlBU78Q+oOPHfIjQpR5Xw/y6M6+HxfA8NiEAxoEoAAewAYxS1S5AKAlAfj8OIs0Aj5B4cNh0cKF+ATycu8rFREMf7fIyJyWeEwELcRzwkkPx4acpTScLnTYgBMWx+6mSkIOOXwZw8F0qIjx16QbHgIwv4QCEkoCDH4ZnAArA4R4kKL4lhm85aJoOBswRiq1B3M6DA3BQtfj6BVIRYan2ngAc0glASQ2DHDB950bCU/00pelkolMehIKimqm+Hwf4uFTEuZ3pCdddegGAktKMA5BLOO4AHs7dB3hCAkpNC8IPMEAVcxBKSkGp0hAAFNc9vrtUIq2gyCOkH4j4xAmXpjSdbHTagBCUWtU4BiAAHk5TDcacO3gE8LhUgySUCjSpdp6wFwVYkU7MB4o8wIH4UgaSDS5AKBWIcCey+YwHkvF1ivPUuCe6L01pOlnotAIhaDzTug9g+HkSPBycABSuB7AECDkwOfjEcdwXjvPIAwIIfEdEByDOA2zc9z2s4zyAJ/xIYzyl5jGeiH+ie9KUppOFTjsQCkpW2yUUznEBHuOBxO1CDkYBOAFAqY70fITN08XXZuYgAQi+Viy+7houwAjACf946SeZzs8jypUGnjS9kOi0BSEoWfUkEAEkSd9BBwKEklJREpSI65KUp+FAlJp2gE9SCgIfYnIiQBNABPh4vOMBCJemNJ2qdFqDEBTVd9+lGI5xAEq4XxQWx0mKkaskkHDq4JK0CaX6xEn1gzydNKXp1KTTHoSCohkCTHCpYJMKNKGOjXdxv2OGA0cSgELC4TgJNABQHEc8By67PXGepjSdupQGoRRKBZJwLhk5AAX4RJxUYMIBGHE9wAN/vHQDEMU3wVLBJ1xQ6nGa0nSqUhqETkDRJPip7kRSES41LlKOnh0HKj/PQScKS1OaThdKg9BzUCq4hD8efFxCsstGETcVXMLHhdRDvAgLF2FBqcdpStOpTGkQ+gUUzZPqp7rUMD1Sl5RmUn0OkZKIF2rZcwFNGoDSdDpRGoR+CRrfRJyHSz137EiVbJLA40B0PLjEeRp00nQ6UxqEfgUa31Scp4ZxeCI8eS6wSYNPmtKUBqFfm04ESOMJkInwEwEQ19JAlKbTndIg9DzQL2rC8WCTBp40pSlJx+8LkaZfi04k5aRSGoDSlKbnprQk9FumaN40+KQpTSemNAilKU1pSlOa0pSmNKUpTWlKU5rSlKY0pSlNaUpTmtKUpjSlKU1pSlOa0pSmNKUpTac+pecJpSlNaUpTmtKUptOW0oJQmtKUpjSlKU2nEfG5hIGBAVtVmJuba1+bO50pLQilKU1pSlOa0nQKEq/33t5eaWlpkQ0bNsi2bdvsuK+vz4QhiK0V+P53UVGRVFZWSklJiZSXl8vy5ctl8uTJ9mUFhKb4wgKbkyM4cU9eXt7YZuUvZEoLQmlKU5rSlKY0vQBpcHBQ2trapKOjXVpb20zIOXbsmIa1S1dXpwlBCD0IMgg+CDMQwg8CDK9/wvv7+y0OcUkzrETE456hoaGxPam4DxeCUGFhoQlPVVVVUltbK5MmTZKamhqZMGGCVFRUvCAEpbQglKY0pSlNaUrTSUTt7e1SV1cnBw8eVAGnxYSS4uISE1iam1tU4GlX4afThJesLJH8/EwpK8uR8opMKSkelbrDvdJQP6xCDW7ABBkEmthYEx8hqbm5Wbq7u00YytKEiIPgkpubo3EQlI7/ribEvSFIpR5zP344hKn8/HwtV5kJRRMnTjSHsMQ5VieunwyUFoTSlKY0pSlNafo9U0dHhzzzzDOyceMGaWholK6uXrO4lJcXm5BTVpYplZU5UlWVrQ7BJ1OFI5HCwlHJyQmry4Bs29Eld97ZIQf39yUEoOExaw5EWHdXt/T2ubWos6NHunv6VHBhyIs5Q5lSUMCQF9agURWkRlQAw2o0bPdCMTSWk5Otx0kBKISi8Q4hiWv44agbQhLDcSEghZBUXV1tQ3W/K0oLQmlKU5rSlKY0/Z4Ii8zDDz8sa9asUeGnW3p6+6R2cpZcecUUWbYkX4Ud5vIwpMWr2uf1+DGEhQc3Ih1dg/KD77fLqlVd0t/HRGgXgOIVj7Wnp7dXBZo+PRuVYZVpqicNybmX5srF59XK3BmVUlxQoNdy1MUnWRLpa/a9fZnS2TlBWlpzVVBTQevgMdm/v1EOHmqSxoZmaWnulO7eASsaQlJuQlDKUkEpBKEQhsYLSfghRCFkxZAbw21hTQpBibDS0lK77/mitCCUpjSlKU1pStPvkBB+Dh8+LPv27bNJzMeOHZWBgWHp0vBLX5QvL3/ZUikpqtSY9eoQXJLzbBBoVLxRoUGFCxOIRmTNug75/ndbpbGRSc1DNtSVKgQxPNbb26PnKtFkZMrI8KgsvyhDrryxRGom5ktP96AMDA650JKJQKJO5Yys7EzJycqQbHU5WZmSp+d5mTmSl1WofqnkSbmWoVxzKNE8c6WtdUSaW3ql7lCr7NvfpPVTQemgCkqNLdLWpgJa/6DG9cnZJizl5qhAk7QYjReU4jiu4zPkhpDE/CMmc8+YMUNmz55t/q9rRUoLQmlKU5rSlKY0/RYJ4WXnzp2yatWqhOBzzF7kWD4GBwZlaGjYhqcuviRfbrppupSXzdO7+qV3YK/0DPTq9REZ1jT0jS2FuXlSnJ+nwkmm9PT1y7e+fUyefLxbBvqGZWQ0KQRB+DYBeqjfzhEmSCY7W+TCa3Nl4Zl5UliULX2a9+DQoBSXFKuQke/C1MigC0RmpUEQcauNy2QIYsOSqenkqMCUm5PhQlJWjuRn5qlfJHkZZZIjFRq3TF2RDA3mqTA0IkeOdkl9fbMcUAFp/74GOXAgBKUeFQYZevM5SjgsSiEUpToEIgQpfCxIIRxhMVq8eLGceeaZMmvWLC/vL0FpQShNaUpTmtKUpt8C1dfXyz333CNPP/2UCj/N0tvbZy/vmTNn2ERhJj8juHR3D8uMGaPyxjdOUH+C3jlDXYsMDDWaQJKlEkdmBtaRXPUZJhuQ7bva5Otfb5H9ewZVcGFFmK8KM4uRvtbxSR+hBiuM/ZlTYWh4RFo7mmTlxXly2TXTpK1lULZtaJX6g11SWlwtr/zD18pZK8+VzKwMLUOXumbpHzomfUNHpFfLNDDSokJXjyY2ZIIJViazTpncMaqno1rPDMnKdmuSC0lZkp+dI3mZhSYo5aqAlG2CEhalQi1rlrS1Dsqx5m45dKhZ9qmQFBaluroj0tnZq8JPrs1f8rlJiaG3LI6Ty/nDMc/o/PPPl4suushWtf08SgtCaUpTmtKUpjQ9j4T15zvf+Y6sX79e2tsZEhqQKVMK5Oyzp6gwVKxCEUIKS9qxBo3KwOCg3Hpric0Lys8v1RSY/8Imh8zXwccRliWd3Y3yox9vk4cfbJPuLoQen8QcAhDEEniGw4wSRhGEoMHBIRlShwWlr3dAOjs6JDM7S5qPtapAkyHv/Is/lz/+4z+W0tKfLziQzdBIjwpIbfL/2fsPALmO60oYPtPTuSfnnAeJAHPOEcw5J5EURYkS5bBrS7uSbO/vtf2td+Vdr9ef7N9h11oFiiLFTJCgGECQIAASRA6Tc855pmd6eua7p6oL/TAESEpiAMA6ZKHqVa56b+qevpXCkSGEo4OYnuvEdKRDSNKghI0JUQpjMSGqik8QEpdAqqSm5hYVwSJRcgtR8ghJ8tIIofEneoUkBYQsJcEnRClRaZMypcAU9PTMYdsH9Xj66Y2ore1QRIhkUk+xeZVNUkRyxOdAIKAIEjVFF198MS666CLldzhYImRhYWFhYfEpYN++fSKof4Ud23dheGQSBUVu3HBDIS6/uBS5+SFs2zOJZ54YxuAAp6q0BmdubhGZWfN49JsVWLGMU2JuTM2EMTo6g5GRMAYGptDbN4W+3mn0dNOeFULD0jQBoqEYN6Jcnxmkd3dpJCCqdo5Rk5SAmekZRXoSXC6MjY6pxch33303brnlFrWl/dPAgpCzufkxZWZJkiLdQph6lDYpLCayMC5tn8WitF9NXymiJBC3Xp+UAK/Pg6A/AZmBFIQS/RLXj6iEt3b147/8YBf275hGKBhAKDlJERy/j5oir9K4mbVE1AyRLLGPqqurceutt6pzjpbCEiELCwsLC4vfAVz38+STv8SunXsxPjGFk05PxT33F+KEk0OYiAipmZ7G+Pg83nrGg5b9QmFixMSIXy5+9vo4neRCeCaKyNwCJAonmTRpIVdQTGFRSMYCovMSR9iQWQ9EMkFb+81rciHQ02WLighwCsvvD6iF2nv37sVZZ52Fb37zm7jiiiuU1uTzxHxUyFxUiFJ0BDORfkzOdmJ6rkNIUh9mI0NYcIWFxLjhFSLEHWuTEwsYHZ4TewJ73h/G68+MY2ZCiFKSEKFQAAEhREF/SJEeaoFo2F4zXcZntpvrh+666y41beaEJUIWFhYWFha/Bbj4+dlnn8XuXfswNz+LCy7OxC13ZSO3YgHD02FMTi4oUpPoXkRnQyI2vZSIkX6KXC5spoZGg2KY2iHjXmqc635oSICci6LpJtmhJkSTIr1Vnu5gIKj8x8ZGJKYLp59+Ou68806cc845yv9oBNclhSMDGAvXYGhqt/TjOOZn/UgNVSA35Wx0tozi2eefxaZ33lZt4HlEJHPBYEgRH7VuSWAWVrOfSBL5fO+99+KMM844pO2WCFlYWFhYWPwG2Lx5M5566lfYs6cW/uACrrk+B1fdlAZ/5hyGJyIIzyxiPkKywymoBAz1RrFvsxeNe6MIT0eo1zlIZJwkx9gGRwqnYXrjpn9MCQSXCHif16cWSvP6jfnovJryuuvOu9TUUGFhoY54HKC3txf/+q//gpraGiFBSQg4TqomCeRON2rFSIIIkkX2wSWXXKIIk4ElQhYWFhYWFh8DCtFNmzbh2Weexb599cjOT8TNt+Xj/MuDiAamMToRxWyYmoeoCGBeVwE014SRMHkyLjjjLtTU1OGJJx5X94FRM8H8DJEhKIqdhmAY45H0mOkrnkBNf+ahhX2MAQk4BUQCRI2QT0jBiWtOVBoQan+MluR4Artu8+b18j7ehTtxjuxH+icR/f1zYvNiWa6fiqp+YZ/RfuSRR3DSSSfFctCwRMjCwsLCwuIIIAnZsOEtPP2rZ1Bf34SKZQHcfk8eTjzbjWmEMT7BBc9RzEcW1GLdmel51O2cgzdyOs4/82ZUVpSLpAU6uzrxX//6v2D//gNCSvQUFkkLFzcbUmNAsUzBTZsLgbnwl6DfyMiISkOhTn9DcObmZtV0zxohP9dff73SenDK6HgEd6TNz7+D6EINXIlC+twkk9xZVyGGi6EThXB24J133heiNIKxsQUMDvbjuuuuUxqhpdvpLRGysLCwsLBYAh5E+Oabb+KZp59HW1sbTjs7DbfenY2SFYsYmw1jcmoRESFAXIxMQjI0EMberVFk+S/EZRfdiKLiD+9O+uUvn8D3v/99IVcLWLFihSIunL6iodsQHoIExxAkQ3Zok5jxUla6uTiYu77WrFmD88+/AGeffdaHFgIfb5iNtApzeQWJCTNwJfjFTTtJQrjjjkcPEJ1imsRMo7l5DP/z71px0knX4Y7bbxMSxLiHwhIhCwsLCwuLGEiAXn11PX711HMYGunHJVdk4frb0pGaH8HINK+qoAZoHlhIgM/nRVvTFPZucaE873Jcefn1yMnNjOV0ePzoR3+Pn//85+ocIe7iItGZnJxUWh4SIe50MgSIoIgmSTJkiJogxiEZuvHGG/HYY499atvej2YI30RkfgvciduRyPs/QOrCYwhyxZSJ4fognp3UKKZDzCyimEDfzChcs/cgO/ki6UdqjT4MS4QsLCwsLL704FqcdevW4cknn8Xs3DCuvTEXl14bgit5BqNTPL05tkB5Xh90uG/7KGrf9+GUldfhqquuQWraRx9CaMA8eOJ0Y2MjHn/8cRw4cEAt5uXaH5IdToWR+DiJEN3Gz8Rhff7dv/t3WLt2rSJGxzMi81PS9reFBFHLwzOSeP8aL6AtFlMphloe7oqrETMkZhYRTKEz3Inw1MkoTf4qgt488T88LBGysLCwsPjSggSIU2C/fOJpRBb7ccutxTjzEjfC7glMzsxjMWEe0Qh3eHkwN+PBexuG0XEgHZecfysuu/wyISXx3Ue/KUiC/uIv/gLNzc2qHhMTE0rjY86+MSB5IgGiP0U2tUfXXnutOgeI92sdz5hY2IKB0VfQUNeBurohDA3NSl8lIhRKQGmZH8tXJyO7MIQ0dxKSEYQrIYJJIUXt4wNImLkUZWl3IuDjVR5HhiVCFhYWFhZfSnAb/JNPPon9+xqw9sYM3PdAGaL+CQyMT0DoBrj1OjHBh9GhBLy1bhBD7Tm46bp7cNHFF4JXOXwaeP755/GjH/1IrROanp5WZIikx2iAqO2hSUpKUlNgubm5akps7dorhIR9vgchft4YCL+IDVv/D7ZuGMX8ZCU8CZlICqVizZpTkJ2dh9qaXdi6/VXkVQ7i0hszsaIiA57EMHpH5pGR+BUUpl5yxOkwJywRsrCwsLD4UoFXYSgCtH+/Ih9jo1Moql7EjQ+mY8WaFPCGisUFF4Z6gVee6sHcSAnuu/dhnHc+t6HHd3d9Wti2bRveeecdpenJzs5W10DQ5g313PlFEnSke7KOVyxgBi/++n+jbn8vwpMBTE3OICe3ACefdKb0SwZqavahoWE/PF6gqXUblp8xgQuuSkfQU4aSpIeREVouDCeW2cfAEiELCwsLiy8FOjs7FQH64IMPDi5Q5uJomunpMHjmTOUJQZSUp6K3cwYBVykefOBruPCiC5SGxuLzw/pXXsXWbVvhdfvVLruiogqsWHGiOqBy23ubMD4xjMjcLLZtfw+hrC6svS0D5591B8oz7oAv8aOnwpbCEiELCwsLi+ManG564YUXsGHDBrXbiouTZ2c1AQqHeYlpRK29IebmIqiuqsY3v/UoLr30UkuAPmeMjY3j5z//GTo6OpEUSoEr0Y0Vy09CaWkFBocGsG3bJvj9HrS1tglRegvnX5mCW++6HGsqbkaKb6Xk8JsfHGmJkIWFhYXFcQmKt7fffhvr169HX1+fIjzUAnE6jIZEiIuUCYZxSurhhx/GNddco87osfh8sW/ffjz1qyfBa9jcbh/S07OxevUpSEvNRG39fjQ31yAU8OPtdzYKQXXhP/zHP8Lpp50VS/3bwxIhCwsLC4vjDjU1jXj++RfR1FSHaJR3TS0iMh/B9NSUOtGZBIjaIJIh7sbireR33333l+JMnqMNZCEvvvgiNm/ZjFCQW+ETUVxcgRXL14g7AXv3bse7mzfgvfc2Yz4yhzvuvAu///u/pxaOfxqwRMjCwsLC4rjB4uIAJqd2YHxsr5CdCEZGMlBXP4FNm2rR1jqoFjt7vR6JMylxxnH55ZcrLVBxMc+ksfi8MTQ0jJ/9/Gfo6+1DIBBCYqIXq1adjJKSSgwO9ampsFDAJ8R2P957/z185zt/jDvuuONTPTvJEiELCwsLi2MekflezM2/D7erFR73jBAeXjXBE4cp4g6I6cRbb0/g5z8dFqHai+rqCnzrW9/C6aeffvDwQovPF7t37cYzzz4jLl4n4kZGRraQoFOQlpaB+vr9aGo8gNTUZCGx3FEXxve+/32ceeaZOvGnCEuELCwsLCyOWSwsRhBd2IdE1364EgbEh+fGlIrhzqEOoUE1iGJGXcYwjlGsf2ECqQs34YpLb0RyyvF9Ds/RCtKOZ55+Bu+9/z6Skng/mAtlZVVYzqkwYSQffLAZ09Nj4oyq075PPe0UfOeP/xgFBQU6g08ZlghZWFhYWBxz0JKrEwkJO8VuETMlplAMtUCzIkT3iN3HYxExvhjGcHgM/YPDKAk9jOL0a4U0/fYnQlv89hgcHML//cmP0d8/hGAgBJ8/qKbCigpLJYxTYe8iOSmA9o52vPfeFnztaw+r9Vtcx/VZwRIhCwsLC4tjCgsYRtvwT7FjxwdoqJ1AOLyIpFQXCsoTUL0iDWVZSUgVwTmbEMHw/CSGx0cxMgAUhO5BRe5V8HqsJuiLAM9veuaZZ5GY6BHjRlZWPlafcDJSUtJRX7cfjc01SE9PwaZNb2NsbBQ/+MEPcN5558VSf3awRMjCwsLC4phCfc8z2PD6brQcWEBSKB0nnngaEt0JeHfTG+ga2IHTL13E2RdlIJS6gMGhUXjDZ2JF/oNISy6J5WDxeYIXxP7yySex/YPtSEpOQwJcqChfhurqVSp8+/YtmJ4ZhythES+texFr1qzGd7/7XRQVFanwzxqWCFlYWFhYHDOor2/Ea7/egO7uHhGkK1BZtQwdnU2oq92Hudl5NDc3wZfeiavvTkNeXibK0+9HSfZFcLnswYhfBPr7+/HjH/8Yg4Mj6m407gw74YRTheSUYmCgDzt2bBEy60dHRxve3bwJX7n/ftwnJhj8/LR2lghZWFhYWBx1oBaBu7nMjq7x8Um89tqb2Lljp9pVtObE0xFdiGDf3m0YGx3FyMgo9h+oQTBtGFfelou1l96Gytxb4HP/ZtctWHx62LJlC5599gV4PT51QndubqGQoJORnJyKuvoDQlprkZmRinfeeRsDgwP4wQ++jwsvvPBz38VniZCFhYWFxVELiqgPPtiJN958C9NT01i58iQUFBShta0WTY116o6w+vpazIZncc9XbsGV15yLnIwyuBCK5WDxeWN+PoonnvgFduzYhaSkVLgT3aisWokqMYtCcLfv2IKp6TG4XQl45ZV1WLZsGb773e+gtIwL3T9/WCJkYWFhYXFUoqurB+vXv4bGxkYhP8WKBEUiM3hr46vY/O4mdQrxxOQYLr74YnUmUGEhd41ZfJHglOW//du/YXR0Qk1vBeUdrV59GgryizAw0C/kaDOSk4Pybjuw4a0NuPvuu/DVr35V3bD/RcESIQsLCwuLowq8AmPjxnexZfNWuN1erF5zKtLS01FTsxO9PV3oaO/A62/8GlVVVfizP/szXHjhBfZQxKMAG99+Gy++8BJ8Xj/cHg/y84S8rjoJyUkp6oDE5uY6pGek4d1330GPvMfvfe976mJbl+s3vyj104QlQhYWFhYWRw1qa+rVWqC+/j5UVCxX0yn9/V2oq92DyakpdHd3obOzXV2M+uCDDyAzMzOW0uKLQiQyj8cf/zl27dqLpOQUIa8e9d6qKnkb/CK279iK6alRJLoS8PIrL6OktATf//73UFlRoTP4gmGJkIWFhYXFFw4udn799bewe/ceZGRkqp1FvGG8rn4fRoYHxQyhpmYfcvNy8dhjj+G0006zWqCjAG1tbfi/P/kpJsanEQgEkJKcqg5IzMsvxODQAHZu34pg0Ks0QBveehO33norvv71ryMlhSdKHx2wRMjCwsLC4gtDNBrFe+99gI0bN6nb4JctW4nCghJ093agrbURkxMTaGpqwPDIEO699x7cfvvtn+vWaosjY8OGt/Dyulfg9fiR6HEjv6AYJ6w8SWmFGhpq0NxUJ6Q2FVu2vIv2jjZ1NtDatWu/8KmwpbBEyMLCwsLiC0F3d69aDN3U1IzsrBxUVa1QQrK5RYjP8CB6ejpRW3sAJ550Er792GOorq6KpbT4IkHC+vOf/wz79tUgFEqG1+vF8uWrUV6+XBHbnTv1VJjbnYiXX16HvPw8/Mmf/EDtDjsaYYmQhYWFhcXnivn5ebz9zmZs3rwVC9FFlJdVIis7D6Ojw+jv78bw0KAQoP2Yi8zi4YcfxpVXroXH44mltvgi0dzcjJ/+9GeYmgzDH/AjOSUNq1aegvy8QgwO9mPXrq1ISgqotVyvv/EabrzpRnzz0UeRlpYWy+HogyVCFhYWFhafG1pb2/HKK79GZ1cXcoT88IRhr9ePoeF+DIsgbWltQmNjHc455xx14eZndeO4xceD9IDGTGW98cYb6t15vT61IJpTmNQE8Qb5pqY6dVdYVmY6tm7djKbmJnznO9/BNVdfrQ5TPJphiZCFhYWFxWeOmZmwCNK38MEHO5RgzMsrRG5uvjpBenR0BF1dbThwYK+EJSgt0AUXnH/UrSX5soH0gAvSp6en8dOf/hS1tQ3q7Cafz4+q6pVqKmxxcQE7d76PqalReDwurH/lZWRkZuBP/uRPsGqVvkvsaIclQhYWFhYWnylqaurw6vrXMTQ0rM4DIgniNRlzc7Po6+tCXd0BtLY24+KLL8S9996LrKysWEqLLxoNDQ342c8eVyd4+3w+pKdlqoMtc3IKMDIyiJ273kfA70ZvbzfefPMNXH3N1WpX37F0rIElQhYWFhYWnwkmJibw8iuvYd/e/fB4vSIcs5CfW4hQKAljY6Nobq5XWqBQUgAPP/xVuyX+KMMrr6zH66+/Ie/OD4/bg+Licixfvka9v5aWejQ21iAUDGDX7h3qsts//MM/wHXXXQe32x3L4diAJUIWFhYWFp86tm3bLkJ0A6amppCakoL8ghJ16WZ0YQHt7Y2ord2nrlm4+qor1dkyycnJsZQWXzRIYH/yk5+gqbFFXZHhDwSwbNkJKCmpBBnDgQO7MDTYi/nILLZs3azOBPruf/wuTjrxxFgOxxYsEbKwsLCw+NQwODiEl156BfUNTfB5vcjJyUVZaRWCScno7+tGQ/1+7D+wD3l5uUoLtGoVTx+2OFpQU1OLxx9/HDMzc/D7A8jIyMGK5avlPeZhfHwU+/fvxsLinDogccvmTbj0skvxrcceQ/YxPJ1piZCFhYWFxe8MihIeivj22+9ibm4OqampKC4qQ2FRKWZmp9FYV4O6uv3qfKBbbr1ZXZHBNScWRw9efOklvLVhIzwenzobqKCgBFVVq5CakoaOrha0NDfA43Zh567taG5uxLe//W3ceOONKu6xDEuELCwsLCx+J7S1tuOFF9ahq7sbAX8AObn5qKxcgVAwhI7OVtQLAWqor0FFZQUefOgBlJeXx1JaHA0YHx9TZwM1NDTJO0uGPxBESXE5Sksr4fX51Vqg4aE+IbhhIbob1PlB3/ve93HaaafGcji2YYmQhYWFhcVvBd4Sz3NluCWeSE9LR2XVCuTnF6vDEWtr96q1QOHZadxz99245JJLjrmFtMc76uvr8cQTvxQyNIWAEKCU5BSUllWjsLAUkUgEdXV7MT09gb6+bry7+R1cdOGF+P3f/33k5OTEcjj2YYmQhYWFhcVvjD179+OVdeuF8IwiKTlJCc6ysiq4Et1obWkQAbsXzU1NOP3003DPvfcgLy8vltLiaAF3hb355gZ5Zx4E/EGkp2eod5iTU4ixsSE0NdUiPDOFAzX71K6wrz/yCG659ZbjbkrTEiELCwsLi08MEp/nnl+H2gO18HjdyM7OQ3X1SmRmZKOnt0sI0D7U1e6H1+vBgw89iDPOOMNuiT/KMD4+jl/84heora1HKJQCv9+PzKwclJdVIzU1A729nehob8boyBC27/wAqWkp+KN//+9x0kknxXI4vmCJkIWFhYXFJ8KmTZvx2msbYouhk1FaWq22VM9H5tDQeAD1dfvQ3tGOyy+7FHfccQdSUlNiKS2OFnBX2JNPPiVkaBLJySRBAXXCd2lpFfy+ANramtDV3YaurnbU1dfg0ksuwUMPPXRMHZD4m8ISIQsLCwuLj0RXVzeee+5FtLd3KO0Bt1Ivq16FlJR0dHa2ok4IUG3dfrWF+qsPP4QTTjghltLiaEE0uoCXXnoRGze+o3aF8VDEoD+IgqISlBRXIroQRVNTDbq7OtDUWI+xiVF5l1/FlWuP/wtvLRGysLCwsDgs5ucjeOWV17Bl6/vg5FZaajoqK5erLfHcaUQNUF39fgwODeDWW27Gtddeq4iSxdGFrq4uPPnkk2hpaUdScioCPr863qC8Yjly8woxMjyIhob96O7uFFJbg+LiIjz66NexYsWX44wnS4QsLCwsLD6E2rp6vPD8SxgeHlGnPhcVlqhLNhMTPWhtrkV94wERnvVYvmIZHnzwAZSWlsZSWhwtiEbnsWnTFqxf/wqmZ2aRnJQqRNWHPB5vULUKgVAS2lobcWD/LnR2tmFycgJXXXUlbr75JqSlpcdyOf5hiZCFhYWFxUFMTk7i2edexL69B+D3eZGVlY2qypXIyMxB/0CPWgxdX1+LcHga9913Hy655GK7Jf4LwMICRXdcfFOUc+0WF6ZzKouL2tetW6euOvF6fep8oEAwhNKSclRULsN8JCJE9gCamurVdFhpWQluEgLEG+PdHnmfsay/DAvdLRGysLCwsFDYuuU9rH/1dczNziE9PQ0lpVUoKa7A7FxYTZ00NtWhtbkJZ5x5Bu6//z7k5ubGUh5bmJyckn8XEQgEkJiYqD2/IFAE05BwfFLSYcS20+aZTlwHxBv9Ozs71db4trYOJHMqzB9QGp7qZavUfW/DwwOoqdmtbvzPz8vBueedg+XLl6s7w0x/RKNRiTeMYDCo/F0ul/I/HmGJkIWFhcWXHL19fXj6V8+K4GxHUlKSWjdSUb4cSaEkdHS0oLGhBnViAgE/HnroQZx55pmfSGg7xcvRoFlYWFjA/HxUCXW3+4snQCQbBMnHb0qCCKaZn58XEjSntEFc8Lx7124hQa9gejqM1NQ0tWaLZzxVV61CMBRSt8bzvrBIZBZnn30mTj31ZKX1Y58wL+bPfuJluTT05xlQJI3HKywRsrCwsPiSgmtIXn31dbUtPiHBhYyMTFRVrkBefhFGRoZR37APTY216Ovtwdor1+K2225T2gEtNqjJ0PkQ9NOGAlo/U1BTkNKtNQrUeuj4nzdMfb5osB4kHCQbJECfdFqR6ZaCJz9PT08rm/lRC7Rly1b4fUG1rssfDKr73rg1fkFIUk3NLrQ0N6KiohwXX3IRCosK1DUoTBsOh1UZdDNPTpHSZp9x/VdaWtpR0X+fBSwRsrCwsPgSgtqfF19Yh+7uXoSSQygpKkdZaSWEsaC5pU4RoOamRrg9HjzwwAM4++yz1NoTIwu1UPwwsTEiZanQPF6F6G8CQzQIEsPfrU8WMTMzq0gVd4U988yz6OzoUtdkkGAlC2FdtfIkFBSWYGCwD/v278Do8CBOPfUUnHvuOcjKylLaIk6pkfBwzdHioiZEMzMzyhiNVVlZmZDkjOP2HVoiZGFhYfElAYd7riF58cWX8d572+HzeZGbk4uqylVIz8hSi6F5MGJrS6PSAp133vm4+ZZbUFiYf4gQ/E0FoiVBny74HkmAEhPd2LDhLfzLv/wLenqE0CYlISDkxucLKBIzPj6qboYPhUJIS03FzTffiFOECFFbxGsyenp61Hoi5sV3RD9OgfGZ6UnamJ5EiHkcr7BEyMLCwuI4xNjYGGpqarBx40ZUV1fj/PPPU6cJ7927F2+8sUEtiD7zrPOwatUpmA2H0dQkBKitES0tzcjKysRtt92ubhencCSP+SRkhuLkdyFMFh8PraVJwNTUJH72s5/jrbc2IiM9C9k5OUhOSkZFxXIhLtVCeMPYu28H+vo6kZQUVFedLFu2DOnp6XC5EtTUF7VBfEc0dHNNENca8T2aNUP5+fnIztZriI5XWCJkYWFhcZyAQvKDDz7A+vXrsWvXLuzYsQP33HMP7r33Xrz33jYcOFCDwcFBtS7lrDMvwIqVJ6KvvwtNSgvUjLHxUSFM5+P6665HYWEBEkRgfhSZsUTn8wO1M3y/brdH3uMB/Nu//Ru6unqQn1eI5JQkpGdkYsWKE5GVkS3kpwd19bz5fz+qqiqwdu0Vao2PORvIkB3mR7LDNUYkQrTpxzD681qNkpISpRU6nmGJkIWFhcUxCg7fJCP8db9hwwY89dRT2L17txJcOfIrvryiEmVlFepMGa79GBkZQVFRGc4/71KmRl3dXrS2NaG9vUUEXiluuOEGdbFmcnLSISTHEp4vFmZdUTg8q0juSy+9DJcrETk5uQgFQuqdVlTxsEsXmpvq0NLSoLbGJyWHcOWVVyAvL/9gHlw/ZIgOtX3cHk83iRBtxuO3QhJUUVFxXO8WM7BEyMLCwuIYA3+1U3DRbNmyRV2f0NHRoc714aLWmZkwOto7kJaeLsKsUk15hMXvrLMvRJUITG6Jp8BsbW1EWPK49NJLccXllyO/oAAej1sRH0t+jg5osgt0d/fg6aefxfbtO5GUlKymuHhNBnf5FRSUYGJ8AvX1e9DS2oTevm6ccfppOOWUU5DodqtpLS50379/P7Zu3YrCwkJccsklaq0QtUCNjY0qPz6TDDGc5ni/Y8zAEiELCwuLYwgkQePj42oN0KZNm/DGG2+o3T9cy8EFs01NTSLAvFi5cpWM8EBvT4+aMjnv3IsxNS3Csm4fWttb0NfbreJcddVVWL16lTo/yOLoAsUziQmnNJ/+1TPqgMSs7Gykp6UiJycflZUr5b2lCElqR2NTjRDbJnCb/O2336Y0e851PfGpNbfS+HAtGIX/+Pg0Nm7cgNycLJx66mnyTaw87tcELYUlQhYWFhbHACjIzBoO/lJvb2/Ha6+9pkjRwMAANm/eLEIzijPPPFtpCtraWpGTnY9LL70KSSkpaGqgoGwQgdko4Sm488471MGInBqxOHpAkWzOBSJheXfTZryy/lVxzwn5yUZaShqKSirVUQfRaETd/N/W0Yzuzk5kZKThmmuvQW5ujppGoyaQ3wffMckyyXNdXZ26I660rBKXX3Ez5iJhDPS1ICcrU50unZqWFqvJlweWCFlYWFgcpaA2wBxuR6FIwUbwgDue8/L+++8rjdC+fftQUFCM8vIK9Pf3qW3VF198BYqLK9DZ2YKW5np0dLaht7cHV1xxmbolPjs7R60XsVNgXzyMGKbNd87H7u5uIbqvY8vmreqOsJzsLHXEQUXFCuTm5GNwsA+1tXvR1SXvta9HEeOVK1eoxe5cE9bX1ytEaUFpgHiKNm3my4MyOc0WSkpR94otX1alpsWKi4vlGypQ8b5ssETIwsLC4igENT/U+AwNDWHNmjVq7Q81QRMTE2rXEEkQF0a7hPQsX7YSPBNoZGRU3Gtw8imnC1GaQkP9PvT196KltRl5uTm44/bbUVVdpTQEXFBtSdDRA4pivnNq9Wpra7Fu3cvy/hqQmUkClImCwmJUViyX9+xXi6HrG2vQ39utyO1eIcLnnXsO/uRP/gSVlZV4/fXX8dOf/lR9O3zHzJeklwuf09MzkJeXq6ZS6c/v4Oyzz1baoON9d9iRYImQhYWFxVEEDslOgsJpEmoHqPXhGUBcFD06Oi4EiIchZqtf89QUcZdQamomrlh7PebmptDSVCfpujA4NIC1V16Jq9auRUZmprpZPPFLtP7jWALfNc99eu65F4TwTqGgoBCZWZkoL61GUWEZpmdnUFe7B22tTRgY6ENnV6c6DuHRR7+B+++/X+Xxj//4j9i5c6ciNVwrxp1k1PKYwxK5IJqkiAcpcnH99ddfr86Z+jKtCVoKS4QsLCwsjiJwKozanvr6eiXkOM1h7n3iWiAkuFBaWoGszCwRbh4hP+koLalWmoLNm99Gd08nli1bgZqafRIWwm233ao0SjwZ2BAsqwk6+kBN35NPPoV169YhJSUNZaXlyI6d+p2Wnok+ea8NTfuFwLRjSL6D9o525OTm4bvf/Q5OP/00lcd7772HH//4x2p9ES9c9Xo9Qoa4a0xfMMvzg3i1BneTrV69WmkZLSwRsrCwsDjqQOJDwUgNEBdBkxTxDKBgMAlFRaVKC5QUSkFJSQWKS7heaAq1QnwCfh86u9pRV1+Du+66U22L5yJZwkl+LBE6+rB37z48/vgvhaxEhORmolDec3nZciExCWoqrKmFl9/2YmCwH709veqQxG984xF1lpAT3EnIIxW4SJqaH06ZcgF0QV6BfCvF6nRpaoUs4rBEyMLCwuIoBIkQD0hsaWnB7OwcIpEFdX4Mpzdyc/P1ehF/QJ0J1NRUi6HBAaSlpWLFyuW46KKL1BZoJw431FtCdDRgEa+88mu8885meNyJ8g4zUF6xDPkFJRgfGxUSvA+d8o45FdbR0YnoQhR/8Ae/j6uvvvpLubD5s4AlQhYWFhZHKbq6OvHEL55Cb28/UlOSkJKaobRAObmFmBgfRWNDDdo7m9DT3Y3ly1fgnnvvRnl5eSz1oTBDvSU/Rw96evrw5JO/Qnc3L0wNqt1g1VUnKMLb0dmChoYD8m47MCgkt7WtHatWrcQf//EfqYXNFp8eLBGysLCwOArR1NSM559/CcNDw2oqo6CwREhQFVxCZJpb69DW0ijCsgMjw8O47vprccstNyMlJSWW2uJoxuLiAn792hvY9M4WLC4sqrvCSoorUFpahej8PJqa69Aspr+/F319fRgcGsI999yF++67z05rfQawRMjCwsLiKAIXRa9btx67d++F3+dDVnYuSsuqkJqSjoH+bjQ21qCnuxNt7W1qq/RXH35IrfuwODpBEevUwg0ODuHxx59AZ0cXkoTUcFEzpzmp5Rsa7Ed9/X61zmtgoFft7EpJTsIf/fEf4dxzz7XavM8IlghZWFhYfM7g7h1uV156oOH2HTvx61dfV6cCp6enobioHLl5hWp7fHNTvQjIVhGOHYhE5nD33Xfiyiuv/NKe/XKswIhYvucdO3fiuedeQmQ2gqSUkLo5nrvCvF6fuh6DWiDeE8b1QN2dXTjvgvPx2LcfQ2FBgcrD4rOBJUIWFhYWnwM41JprE3h6MLezm8Wu3BH23HMviiBsEf8gcnMLUFJUCa8/IMSnFS0ttejp6VJrhs4+62zc/5WvID8/T6W1OHrBd04CxIMLn3nmOWzfvkvt4kpOSUZxYTmKissRmY+otV68AJdTYTwgkRfkfv0bj+CGG26wRPdzgCVCFhYWFp8xOMzSUCDSpiaIhu633tqo1orwsszMzByUiHDMzM7DyOgQmptIgDrQ3taGYFIQDz30kBChs77Uh98dCzBilSSIa3y44J0X4vJi28zMbFRULkN6ehYG+/tQ33hACC6nwvrR0dGOsrIy/OEf/iHWrFmt8rD47GGJkIWFhcUXgPb2Tjz//IsYGhxEUigZ+YUlKC2pxHx0Hi0t9UJ+mtDT14WRoWFcfc01uPXWW+xC2aMYFKXU+JH8GKL6/vvb8NJLryj/5OQUFBaVqXfM2dC2tkY0Ndahf6BHSNAA+vv6ccONN+DBBx9Q50RZfH6wRMjCwsLicwSnxV599TV8sG0HeDlqVlY2ysqrkJKSgd7eLrQ0UwvUqa7S4Fb4hx56EMtX2O3SRzOMGCUJIriG61e/ek4vePf7kZaWrq7JyMkrwPjEqBCgGnR1tmNgsA9d3d3wuN349rcfwyWXXKI0hRafLywRsrCwsPicUFdbh5fWrcfY2LgIxzSUlJQhP68Y0zMzahqM64HUYmghS3feeQeuvHKtXSNyjKFdCOwvf/krDA4OIyU5hOzsfFRVrUQoxLOB2tDUdEAR3sGBAXR1davrLr797W8d8fwni88elghZWFhYfMaYnppWUyT799fA5/ehoKAIxcXlSHR70dHegrbWehGOvEm8V22T5sGIeXl2MfSxhk2b3sWrr74uLhdSU1LkHfMKlDJEuSC6sVYtiB7o70OfmKnpKXUuEKc8eVq4xRcHS4QsLCwsfktwmotYug3eiV27duHXr21Qgi8nMxelpZVITcvE0FC/0gJ1dberabCc7Gw89NWHcOqppxwxL4ujE7OzYfzyiadRU1OnSE1GZgYqypchMzMPwyMDaKg/gO4eLojuE7LbJ+86B499+1s47bTT7Ls+CmCJkIWFhcVnAB6c99JLLwvZadEnB5dUIS+3ENNCiBqbatROoZ7uLiVEb7r5Jlx//fVqS73FsYWWllY89eSzGBsbRYq855ycAiG71Qj4g+jobEWTvOu+/m4MDA6gr7cfl19+OR4Wwpudc+hdcBZfHCwRsrCwsPgUwR1Cb731Nt59dwsWZHgtyOc0WAU8Hg86OlrR2lqn7gbr7x/Aqaedivvvvw9lZaWx1BbHEjZs2IgNb25Uu8C4IJrnAuXnlwq5nVG3xXe06ctSe3t61NEJj3z9EVx99VXqW7A4emCJkIWFhcWnhMbGJrUWiNqgzMwslJVW6vNihvrV1RidHW3o7ulCWmoaHnjwKzj//PPtLqFjEDzp+8knn0ZDQ6PS4mVlZqO0rFpfgzLQg6amWvSpE6L70dHZiaqqKvze7/0eVq5cEcvB4miCJUIWFhYWvyNmZ2fVBam79+xFclKyuiE+N6cA0zPTaGmpQ1trE7q6OzEbnsX1N1yHW265Re0aszj20NDYiOeefRETk5P6Mty8QhQWcseXC+0dTQdPiCYJGh4exq233op7773bngF1FMMSIQsLC4vfATUHavDSS+sxPjEpArEY5eXViC4soKmxFi3N9epqjKGhYZxxxhl46KEHUFVdFUtpcazhtV+/iU3vbobbnaguSy3iXXC5hZiYGFNTYd1d7Rgc7Be7B6FgUJ0NdO5559qTwI9yWCJkYWFh8VuA94NxMfSBA3VISkrG8mWrkJaeia7ONtSrXUKd6OzoQH5BAR577Js466yzYiktjjWMjY3hqaeeQWtrO5JCQWTl5KGstBqhQBK6ejrQ1FyL/r5uIUED6O3pVe/6G9/4OgqLCmM5WBzNsETIwsLC4jeAWgy9YSM2vv2uOlG4uLhUTYVxMWxDYw0a62vQ0dmB6ekZ3HXXHbjjjtvVHVMWxyYOUOO3bj2mJqeRnJyEwsISFBaUYF7eN6fB2tublRaor69XnRf18Ne+iuuuu84ehHkMwRIhCwsLi08I3g7/wgvrROj1q7NgKiuXC8lJQUdHGxoa9qOrmxektqO6ehn+8N/9AVbYqzGOaawTAvTeex/A40lEZkYGikurkZ2Vh9GRIXnfB9DT3Y7B4UF0dXUJIS7B7/3et3HCCatiqS2OFVgiZGFhYfExmJiYwMsiFHft2gOvz4+qymUoKi7D6Ogoamv3KK0Ar8ZYWFjEfffdixtusGcCHcsYHh7B008/pw66TJb3mJ2dh6KSSvj9ATX12dLSoM4G4lTYQP8Arr3uWnUMgl0Af2zCEiELCwuLj8C7m7fg9dfeRDg8h8LCIlRVrVBkqLmpDo0N+mBEbpE+44wz8eij30BlZUUspcWxiD179uGVV17FzEwYqampahqsoKAUs3OzaG2pU2dB8XDEnp5utQia678uuuhCcdtjEI5VWCJkYWFhcRi0trbiuedeQnd3D7KyslBdvQoZ6Vnqwsz6+v3q1GBqDDweLx555Gu46qor7UF5vxGmxcyK4RUT1J59sX3HtV8vvvQKdm7fBbfbjYyMTJSUViItLQNDw4PqOpTeni4MDw2iq7sLJ59yMr4hxLe0pCSWg8WxCkuELCwsLBzgYXnrKBB37oY/GEB5WSVKSioxOTmButq9aGtrEnLUJcJxBNdcczUefPABZGfb6xIOh6GhVtTU7hPi2IL29l4MDQ6rReTz0QgWovOKfCwsuEQSuZDoSoTP50V6Riry87JRWVmOE088FeXlyz7z+7j6evuE9L4oBKdH3RWWl5svJKhKaf6o8WttqZc4Xejv71c7yO6+527ccsvN9rLU4wSWCFlYWFjE8O67m/Ha6xsQmZtDUVGpOhPInehBiwjCxoZa9PR2orOzC8uWLce3HvumCOo1sZQWxOjoMHbv3o1t2z4Q8lMrzxNIgJAcdyJcrg+TGRKhOenr6elphMNhRCJCkBQ5ollUl9qmpqao7ej33nsvVq9eHUv56WHL5q14482NUvacmgoj6c3PK1aHZLa2NQrx1TfGUwuUnZ2lFkSfdNJJsdQWxwMsEbKwsPjSo729Dc8/95L8+u9Bpgi7ivLlyEjPVsSH02BdXW1CgDrh8/nx1a8+ZO+LioHio6m5Ee9t3YoPPtiO3t5e8YOQR7ee8ToMeMwASQ/Jz8zMzCHkh8SHthFL1ATxChL60c0rSXg+z+rVvzsBnZycxLPPvoD6ugZ4fF41FVZWUoWMzGwMDw+qazKoDRoc4Nb4flx2+aV44IGvIDMzM5aDxfECS4QsLCy+tJgSYbxu3SvYuWMX/AFOg1WhsLAMU1MTqKvbF5sG68bIyCiuv+5adT/Yl10QjowMYufOHdj63vtoqG9UU11cU2NOT14qUvhM7QqnHOPEJyq2+IfpjmA+OqfCGJdEiYYEyOfzKcLJ/GkI+q9dezm++c1HUVZWqfx+U+zdux8vv7weExOT6gTogoIiyasabo8XHZ0taG1uUHeFdfd0K8L0yCOPqGlQezbQ8QlLhCwsLL6U2LRps9oNFpmfR1FRiZCgaiS6PWhurlPagO6uLvB8mOUrlqudQWvWfDmnwRYXF1BfX4OtW9/DDiGM1I4QRiPmFCHU2vCZmh2n1kdpeiSfudlFTE6MIZgyhrPOL8KlF1+O7R/U4vGfbMLEeFTIjkuIDk2iIj6cNiMpCgpZISky/kQg4MdNN92Ar33tEeTlFSi/j0M0Oo8XXnwZH2zbAbfkxWsyeFkqp8LC4Sl1QnR7WzP6B/vQ1dmJ5cuX4Vvf+hYqK387wmVxbMASIQsLiy8VWlvb8Oyzz6OvfwC52XlKE5CWnqGuxKiv3Svkp0OdDE1Bz91gnAb7smkCRkaGsGv3LjXlVVfXENP6eA6u81lKfjh1Ra0PiQ8NCQz9otEFTE1FhAwNoah8AZdcdgKuuepWnHbylfAklsZyAOpan8J3v/MneGN9GzzuoOS5KMZ1sN9ZHjVOJEJGQ5RIQrSwiKTkJNx331146KGHkJKSoeIfDtTsPfPMC2r60+fzIDs7F9VVJyAjIxuDg71KA9jZ1SbhnYhEZnH3XXep84E4HWpxfMMSIQsLiy8FODXz/PMvYu+efeo06LLyKuTlFWF8YhQNvBajvVlNhQwNDQn5uVoE64PIyfly7Aajxqa+oQZbt2zF7t170N8/KOSDWh+tfVlKfPjMNNT2HLrQOSo2MD4+Cbd3FGtOTsXV11yCyy69GWWF50vqoM7ksFjAhnf+BT/4/n/Hvt19iuxIUao8EiASIZItlu33+w9OmzGMpCsvLxcPffV+3HrblUhJShY/r6TRV5u89dZGbNjwDualcrwFnleilJZXI0H+48W4za31igj3dPZj+fLl+PrXH0Vllb0n7MsCS4QsLCyOe7zzzjt4442N6lb44sJSlJVWISpDX0tLHZqb6tHb142urm5UV1fjW9/6Jk4++fjfFTQ7N4X3338HGzduQn1dq5CZOUUsSDgOJxZINkh+uGaG5IekhMSHWp+Z6QgmJkeRnRvFpWuX45qrbsaZZ1yJkL86lvqTYhS9Y4/jv/3wf+Jn/9KN6UlqfhZV2dQOkQDRTUPiRXDajGEkRAlwIyc/gKvv7MOFV3YjOlOM7W9chcG+AiFOXmRmpKO8bDmycvIxPjos5I/XorSiq2MY3sAArrhtBypXTWARHiwukASSjHkkX68Y6ZtFcSeIHxJFekp5dEu4KyEEd0Ka2MkSJrYrTYhcAN5EN9yuZLgTc+B1Z4o7BYmuVCRKfEhai6MDlghZWFgct2hpacFzz76Ivr4B5Oflq+3woeQUIT3taGysQU93p7i7RPAlqN1gN9xwndI0HM/gzq7nX3geWzZvxtSUXuhMzQvJhREHtI2b/pzqIgGiBojrbEh+wjPz4j+LVScm4trrLsCll12MirI1QpD8QopGhGh1Yma2BeFINybDU5icmsBMeFjMuBCpKSGlUxAKhfCs5BOZxyzXFIUnJW/AHwSGetzY8utUCFeVunD9UKIiYtQQmXdkNEQkQmYNEasdCoZwzoXLkJ2+DB53EvwBD/Jyi9WZRD4hUzwMs7mxThHg/r4xrDipCRdctx0paZPSXmq8RDhK/kojJe4FVZrGQX/9GHPoBHSqXlP/aESNmzYN40kGLoQUIXIlpgs5ypJ6ZgntSkHQeyoyQjfA5ylXySw+e1giZGFhcdyBd4O98MJL2L+vFknJySgrrUBubgHGRkdR17BPXZPQJ4SAhyJeeeUVahosLy8vlvr4BHdn/eKJn+OlF9cjHJ49OKVkSI+Z8nKKBPM8NTWJsbEJTE0K8cAsMvMnUVA+ivIVYeTke4SQQEjS3EFZz39IFriRTIrRhpvKxC86nyAEinlLncQsCssg+VkQwzhMTzdd3IVftyuI9zd4MTMp5CGRU3JRVVcSH7NTje3g9Nzc7BxKy4txztnnyvsuhl8IUkpqGsqEAHEadEYIWGPTAXn/zejtGRRyNoxVF7yHE89tRzC4CJ87AV4qe1SuGk4360YzL3UW/qbaHZ4REwbmxGa92W5hOapdBNseq6bKTAXTz2TMDAkyLgHjJoWAtJRkJPkLEPDmIeBZDb97ldStUNpULfWslHKOb8L+ecISIQsLi+MKG7ke5K13RBAtorikXK0HmY/Oo6mpTp8Q3NeDzs5utROIO4JOO+2UWMpjDRGMTe2TdkaRmnSiCEYuLOa1FRMipKcxPTMqgr4P4dl2jAyP4ldPNKFmf48W1GLM0G/IjgHdJBrUviiyFF3EwFAPPKFuZBeOIb9kDsmpIrCFNJCoUNAfZAti00lhrgS9GNome/qTNMxMxeS//KPChDTQols4jTLyylRe9Kvbm4CmvUmYHE9UU2JsA8nPvDASHngptZD08zhh9UqcftqZyMzIVFqi7Jx8VFQsQ3JSKvr7u/VuQGoBO8aQXdSGS27ehsLSESkk4aDmh4Z1cYL1WApyG0mGKOsqZi7C6UaxhRxx1k4RIcmIJE8RI7EWpE1sm8rPZMpyxU+6WwgnMDkhfSSvUfgeuEQrKKQolLSIpCTaQpJSxPYDAZ8fPm82PK58+BLL4EkogNctbu8yBD3LhTgtkzL4ciw+DpYIWVhYHBeoqa3Dyy+9guGREeTk5KK8bJkIjmQ1DdJQfwC9vVwH1KUE/UMPPogbb7pRbcE+2rEohCcS6cbswg5MhN9Dfetu7NxVj/aOVqTnLqBiBZCf48d82IVdO6bR3CDCWAQytS0kIeMDGZjsXw3XYjISXHp9jROHEwHcsk5/ny+AWZHuwcw9yMjvFyLD9TpaghthrkiPmAQxJEWKpMSEuzLUkjCO+NOm4YYvpmHRNKpKMXteSATTR8VmXnzu7xWSEZaeCPsRnQsgKMQgJWMRqZnzyMqbRXpqBqb6LkbCXJW6IZ47yUqFABcUligNEhdEt7U3yjfQh9GRCZx12V6cefF+eHxzQhqFBLFusfZI0apOfKaboFvVX+xE+UeqrtzGOGHyUvkoHwEd4nmIXwyxpisYN0nVjBCqaRKjcS4+F/ekECUxJEzMi30oXE8RpCQSpWSulxKSJMTJL591osuHjMDNKM34KyFI9iLgj4IlQhYWFsc0RoT4cDdYXV0TUpKTUVpagZzcAnU3GNcBtbU2qZvC+wcGce655+DrX/8aKiqOLsEQnqvB5OzbmJp9XwRdG6KudoxNd6Gn14upiZAIwHH0DU6gq0ME5KQXaeku5BZ5kJPnRiDoEtJAgiASccGNSZGW0cVJ+JLCaDuQjvodZZidcSktxfycWwl5A2p+DIwocIoEXihLjYYnZS9Ss3uE6FB75Ewj/8gjlTLCP5CcAqRnABlZ2lBzRM3IXJhERms8KNSp9ZiiEcE+M6NJD6eLmEdKmgh2SRekYBehHpRmUcAzjLzV51uEW8okMfELEehpqcb7b1yO8FSBkAA3srKyUVZajdT0LAwPD6ChYT96ujvQ3TkMT3AAl936PkpXdgvpWkRUSJ0hLiQ3zJM4+Ex3LNz4kawQfGbz2QeqS8RmGA0fFakRP0cXKzgfY913WDCMUARMjMpb/iFJCnMqMqZZMySJpIlaNJWnxM/MEVKUuoiCjFKcvfzHSAterPKz+DAsEbKwsDgmwamb1994E1vefQ8JLhcKC4pRXFIhQiBBnQjd3FQnBKgLnV2dyM3NVacDX3jhBWq654vHJMbCz2Bk8qeYnn1XiMuM0pSMj3vQ3lKGtsYTMNpbjoWIMAvB/Py0hM/D7faL4BQyI/9y6o/TVtTw8LBCikq95kcLzAXO1yQsSHsjcHnCSsszG04Qow875MJnLjamYRj7jWtuuBCau8F4sGEgEBRykYys/DByS7uRlNWF9NwBIWKcmuFVGgnwxkiQW0gJBTCJE4umVocwmhSl5eHUkKmfeDKKIgvyrKbZxLilH8xsG9OSfIj3IYSBhAyLbrz/9iVo2Hu61CGEpCQfiorKUFxcpSK3tzeitbUR/b296O0ZR9maGpx9/S4kp7MvuHFe8pbMmT/dNCRYPjG0Vd0cRtVfjNNPkSCxCbZd2WKUVBWHqn/M6IBYfGkvbSN9TR8RMa9Dno1bQR6olaI/+3lmLmaEUA71AwM9WovGd5JbJPFciwh6/KgquBK56ecjPXgikgMXSmp7PpKBJUIWFhbHHPbu3YdXXvk1xkbHkJWdrQ5FTElJQ39fD5qaaoT8dCgCxJ1It9x8M+68605kZBz5sL3PC52d+7F5+/9CZ/9WEVZuRCNJIqn8IvyDmBrPwsw4zy1yw5U4f3DqiNDDNLUx+lkTHk2CnPbhzFLQz5Ae80wixJ1hJEgkQdySzpvVXS5uETfxXEKuhCgtzMLtGxJS1I30/Dbkl/cgq3BOaW/mI3rHFQ2n52ZFOHNBMeETwhQU4RwSAuUn4RFhrkhITKirqopb/tdCXv7houR5sSnwSbDmhEi5vIsY6y/A/rfXYma0DKGgRx2IWV6xHFmZuRgbG0ajfANd3W3o6RpCZH4I51+3DatObxeiJRkJAyPxIJkwZYmvIjp0c+aJtvKnHx0OOAnPQZj8xDA+p6/YdmppqAUbHhSSOyp1F4aXFIxpvZL1mh9OZXGKi/xcLSh3lElLucWwjsx3bELMmO5X9oniwCxbrJlpoL8biEjfk6DmCBFiGSSpvoAQIimTZNOXIKQx5VaUZv4hgt4zJOWXG5YIWVhYHDMYGBjEC8+/hObmFiQnp6CopAy5OYWYnp4Uv3p0tLegt7cHff296qZyaoFWrz4hlvqLAYfYuro6vPnmm6itrZdnFzxu3p3FW9ldWqCqf3TcpdNVhuSYZ6c5EgEycLqXgmHOspww6Uw4bRpnGhKkxYVEEbpR4Rbj8AS7kLdsH4qX94tQX5C2JShylCyCOEBtjyRTxEcMs2c2fCYpoSwPR4Q0hMUWYU/yo+IwXCJJM5HAaTmxm7efjr6GC+D3ZgqJ8CIvr1hNhXl9PiGarWhpqUdvT5eQoFHklnbg0ts+QG7hiNqtxnyVRor5S95KyyPlKS6hKkbHQUuB/sawLuSFrFuEi6LFqJ1jJDxCULjAua9rEVIFdLVoMzaSgJmpRMyFPdJXs4qMef1ChIQMpaYLKRF3WmYCsnIXkSLPqWkJSM8UAiOkhVOLfunDXsnzg7e5aBzIFK586Q0JKKnWBHFB+o3kxksNnZAf9hGfPUJ+AkK6uJaIdWb92Y+mTXyXJEx5SSdhRe6/CiE6XQd+CWGJkIWFxVEPaitee+0NvLf1A/lVnYD8/EKUFFeqKTHeDN/S0qiEH69HCAQDuO+++9TVGNRqfFEYHR3FW2+9ha1bt2J8fFxt9zYHFhpiYciFE3w+nDFhJD805nlp+FIs9TNl0hhS4wT9ndoiYmkaY1gPvps5kaicipubdSE5pxbLTq9HftmYFvTyCiiU1SHVXEwjVWepFNhhEcSTk3rNC9kHBTaLpuZETbmJcPeIOxRaRH9bEFvWX465qRORnBJESkqy0gTynrApbotvPCBEqAV9vf3qktyTLtolph5unxA1IUHsMrZGtVgcpldUXWK22WSlmi8eqo4zmvBQ+0INz3A/SY/0Q9SFpvoFNBxIQE+7npJivLTUbCElAQwO9mF+fg5eaQivJuFVHUVFRapvOzo61No2DfZlojoskvefsS+RMItgsn7HU+NSmYUAMjLSJA+35Dsl7R1DcUUE9/1eAi5cK4SH2jghdFwHxvpy7RXXDXEHGxdb1wuBysoBTj1fx6XmiGu2ZmYWEfAmYu2p/xd56XdKaXxJXz5YImRhYXFUg1c+vPrK6xifnEB6egZKSsqRJj+ZR4aG1AWpXd0dajH0xMQ4LrzwQtx//30SpySW+vMHr+h4+eWXsX37dhFO81rAyc9yQy4IQyycMETjNzEmnRPOsMOVQxh/2sRHxXf6GTfJD9cWcSu7CVPXXUg7PW4vXAk8mVnyFYGe6J1GomcWHt84gqlD8AWnkJLdi6zicUV41NZ1sdg91H5wxxNJEEFt0WLiIva8U462nVci5CsWoutGdk4uKng4ZigFvX1daj1Yb28nurtHkOjrxrnXb0Nh9YDUTeor9Yg1UyPmNn7c1UYCQdJAcsDmzAiJGOjV5GY27EJPx4I62HFQ/Ib7OZUIJCaGpA6lQmgGMDQ8qN4xDclhZmam+gZJhnt6elQ/GQLMKVou1qcf7z8bGBhQ3wnTpqamorhY2igEfmhoUIg9d7lNSz8somKZB6ed78fp582ieNkk0nIiijhyCtJgYhSQblAkiM1jGwcHgPff1OTowquB0mrtr7RErkUhX8Blp/4PVOR9Q9IEdUZfMlgiZGFhcVSCJyC/+MLLaG3rQDAYQEFBMQoLStSZQO3tLWohLBdD9/X1iX8BHnjwKzj33HOVQPkiwK3569atw969e0VI6l/4Sxdmm+GW9uHchHk+3LSXCTc4kpswpIWG7iPhcOEmL+PPupD4hIUpzEfmlZ+JQwJk7vxyarsIY0st5B+eTRRFdH5RyMUC3KE6nHDBLpSumIHPlyDvTZMhCmhKcR6eOD6UiD1vXIy50TORnJykTFFROQoLSxGJRtDSVK++hf7+PvT1jqH8pP04Y+0+hFLDQoBYDz0dxOkvVpu719Q5P2JzQfHwENAnxKGncxGjgy5MjgEdzUJmB6SOM7p9Pm8Slq+oFlIzpEgNoc5Xkox5b9maNWuUdqepqekgoSH4/kl4SGqGh4eljv2qD5mWcagdSktLU4RoYIBarBFE5hKkronIL0hG1Upg9RnjqFwziuziMHyBBSGVrHeM3Ek/qWlFcbNNPHtIHe44BbRLG0aH2f98P1IZaQrvo00T41FTaJrMsT8yUopw8Sl/heKc26XbvzgN6hcJS4QsLCyOKnDB7q9//Tq2b9+tftVmZMiv69JKETqp8it5QH7916Kzq11pgSLyc/jKq67E7bffhpycHJ3B54za2lqlAWpublbTXxSATpghlvbh3IR5dvov9aMhsVj6fCQwnHDGcfo581gah88U6mZ3GRdTO8E4FObakAC5RcBrEmRg3IxL0mDOJjoYZ5HTQLPwp3Qgr7IJpSt7kFu8IO9c6ib/tR3IQ/uuq+BzVSKU5BHSkIHKiuVIz8jC0GAfGupr0dNLbeAwZiMDOPOabVh2SpcUvICp8QQ1JcQpIJpB4S8dLUC/BA/2ujA2lKDIzsSYsIgYUlPThGznCyEZxuDgoKqnITxZWVk4+eST1ZQW3zP9TBiJzgknnKCeGc60bKchPIWFhUrTQz+GUQPEdFJRIfjpSJd2ZWTOo7BiBMtOGkH5qilk5M1hLrqIkYEETAk5I0Gr3aOn5866WC+C5tZ5Gs6kMTuSIvUHI4aHQ3KdEDVu1PqwyyOzCRjuD6Kv3Y8DOxdw6QUP4JGHvit/N/ls/pcalghZWFgcNXj//Q/wxhtvYWpySv36LywqQ35+ifxqnkWb/MylFqi3uwsDgwMoKyvFgw8+gNNOOy0uXD9H7Ny5Ey+99JLSXIVCIXWSMaGFXJx00HYOs85n4z6cn3EbLPVjm51+fHb6HQkmrtNt0nHKy1youpT8mDjU+rCttI0maGl+Bnw2BIgweRBmqpD2woKQorl5LCS0oeKUvYhOVyIyeh6ShCgEk/xCUEpQXFwucUk2mtHS3IC+/m70dI0hq7gN596wA1n540KfhMAJMdj7QQKe+zcfGmsWMD4q+ap3osslYaahdodTVyyfhqSlrKxMaWna2trUFCf9WWeSQk518TRykh2GGzJEcJcdw0iC2X/8JrgujGkZJzs7W+1q5DlOCwuzSE4bw6pThlF10hgKq2eRkiF5eYDxsQT0tGqCw25SRqrOHWc7twDtTcDpFwAnnw217orNYm+zZSQ81P6wSjPTQvR6PWirC6KzxY/BLp+QQ5/q50XJcC4yjR/8yfdx/333q2/3yw5LhCwsLL5wdHR0Cql4Wexu+H28GiFXLYQNBpMxONCLpmZqgdrQ29OrphJ4OerNN9+shNbnDS5+pgaI0x0UIhSgZhilfSS3sT8u3ICC1kkwDOheSjb4TEO3M9yZzsDEJdiXFNwz0zNqka4zL8LYBN0kPmwvhTuNITPOeATzYf2Xls9nQy5MmEnLZ5ImjycF2VmZCAkBSk1LR1npMmRl5WBiYhQNDXpbfH/foLo2ZM0FO3HKJY3wBqJYiOpt8QuSzxP/6EHt1hUYHZlDd087eLeaeU/p6emoqqpSJKi9vV31AdvCMH5PnM4iEeSFvdSGmfoyzsqVK5GUlKRITmdnp7qIlv4M5zQZ76vjLfckTv39QxgbDast8dUr5nDWRYs44cwZ5BRPwhOMqqMBeJ6RWcOk1uyIzXVKnK7rEkI0OqS1QCQ96hTpVDEp+pnTW1I0ZmcSMNgdQkezF231Pgx0eTE5JoQrKuTOS5LHd0qCRMKp+5ht+qu/+ivceOON6p1+2WGJkIWFxRcGCmGeB7Rr5x61oShFRvnS0koUFpVgToRRa2sDmuXXP6/H4JZ4CqmHH34Ya05co34Jf16gpmTz5s147bXXMDY2dggBMkOo0z6S29jGTRzu2Ymlz044CYgznpNoEHymoRDkdJciP44pL0NonDB502ZbjTGC35mGz6Y8EiBDghjXCZMnw5zp54WMcCt7enqWmiry+X3qklySYe626hEyoxdEd6G3ewwJvi6cf9N2lKyILYhmJvIPs09OXsQ//WUiGnaeJGFuIdet6p2Z8qjNWr58uapLa2urIjUmjPUtLy9XZIlrekh2jOaHdTZEieA3wXDmzelBKV2+i0xkZWShqGQeq08dQvXJwyionoTLG8H4BNfrSL8xKusas7nTjCdtT4tRi7UVQdLrfbjNntvr2WtcM8VqTk240NHgR2tdCrqaghgZ8Eh8TXgS3brP1QGbkrd5J+b90JD4cTH33/7t3+L8889X4V92WCJkYWHxheDdd7fgzTffEqEcRjAQQF5+gQiZFQgGQyLwOtX1GF2dei0QtRV333UXrr/hBnye94ORNJD8cBs8f/1zDZBTmBs4icBvAqZx5mfch4Mz7EhlOetB4U4hbrQ+U1NTStNhwgwOVyb9aAzxMbZJZ9KYeE7tj7GdcZaCfoxHQ+0J7zTLzMwVIhFU00ylpVVqOoxkg9rAttZGDAgx6esdQeGKWpx11QGkZOgF0WQJan2MVM0fBAZbF/Gf/0BI2+IapKQG1FQW1+aYcmmqq6uVBodEhoSH9VAEQtpBksCdW3wmSeLOLvYb2860XPOTlpYuaRYwPTONwYFJJCYs4sRTw7jw6lGsOnMWwbQ5dfDh8ECCWqvENT5NNXpX18nnAkXl8m1N6+34vIiVXURzEOJ2C6khaWKa9oYAWmqkvk1+TIz4pewEeLysD/uaJv7eTd8ezk1DAkyN2N///d9jxYoVKuzLDkuELCwsPlfwV/iLL60XktMtAtCN1LQMVFetQm5OgQiWKXVBaltbowioXhFi7Tj5lJPVwYjml/jnAZKe119/Xcjau5iYEIkm4FBJ4xQuS22GOWHiGzjTGn8KWPoZm3CGEXw2fsYmlvrRJrEg6THEh8LdhC2F8XPWk/ZSAkQ/Y0wc42b+zjKMv2mLaYN5NuAJ1hToKSnpyEzPgsfnUdqg8vJqZGRmY2hwAPX1+4WItKO3Z1CIRT9OvWwXVpzZJXGp8UhQ004mVxabkgLsezcBf/09F1KSViEjIyREulftLGQd2RbWg2uBuACaRIfrfUh42VbWnWSX3xpt9iXX+xgixemlUCgJaal56lyk8hUjOOPiIaw6Yxz+lAUMDyVgbEgv0FaLmKNSP6kqD1skEdq7DahcBZx9qT5Zmt0W666YNofrg1xob/SjYW8QnY0hIT5eqbNLwqjxYV9y2lG/L/PNON+fgQlju53xSIrPO+88/Jf/8l9UP1jIO5COOfTrtLCwsPgMMDE5gVfWvYpdu/epX/AB+fXPbdAV5cvU2TM8DK9BpAUPRuSaIQqdr33tq7j88suVkPqsQfLT0NCgzv/Zt2+fEo4EBYlzmFw6ZB5uCP2kfk44BdlSN9PSNv7GTUPhzikuEh8KOWqAnPFNuXQfDiYObecaIApPGpNuaXqTrzP/pXH4bMIJ88z6ut0+ZArhCSUlwSusgoviy8qq4PP65P23KI0gp0S7ugax6G7HhTfvQUHFWKwcCnrmpw01KCwmMwP4xd+78PN/TkBhwXKkpSerXVpcGK3L1N8R1/Lw/jmCRHep1ocaIZ73wzTT01MSZxK8p41kpOqEcZx/1STWnD2DYAqnmhIU4WE9OM01OgJFhrilfUzcwwOcRout8RHyk5WnL5NN9CyqtT7h6QR0twTQXJOMjoYQhvu9kp+URY2QWt+j68R+M4bPhHl2vicn6G9IqgHJ30033YQf/OAH0ud2xxhhiZCFhcVnCg4x77zzLt54Y6MIkzD8AZ/8Gs9VWiD1y394EA31+/QvfxF8/AV+xRVXqIMRudvmswIFBLdC79q1S539Y6ZIKCypCWD4kUgQbSN4DieACKY1AuzjwDjOPAlnOgo05zPjmbgkPiRBZr3P0vIOVz/jZ+IuXQRt8jfxlubxUWXQzfClaQjWMTq/gKSUNGRlZAs58Mj34EdZebUixXPhWSGjB9DW3oi+vl709/WpevFsncrTtuHki9rgD8l74aWpkj1LUIuMxXZ5oO4w++F33HjntQRUVlUImUlXu794xhPfKdvJenENUEFBgaon+4/hJESaKCUIQUtHdk4Opid5ftIUylaM4pwrxrD6rDBCKQtSH663ipWrFV7qeg1Og3HKi/d99XXpKzKyC/Q6H55lpC6LlUSD3T7U7UpC494UjA74pW5aI8S8TL+Zb4/PfP9OmG/LGde4CfO9mPfk/H5I+P/wD/9QfmR8DSlUoVlYImRhYfHZoaG+AS+++DJ6+/oR8PvlFzEXQ1ehuKgMURm8W1rr0dJUJ7/a+8TdrH6lP/bYYzj11FNiOXy64HC3f/9+NeXF83+4XsIIf4LCkoYCmwKSAsYIJGLpcOkUPs44RkiZcGNTINFt4hgBZ8Lpb8KO9GzSE6wb68u6ss5LBaKJ5/RzgoKf5MDZB4xr4jvdhMmPcObtjE+YMNr0o836ud1epKdlyXeQDFeiCxnpGaisXCGEJUedEdXQsA+dnW2KEA8PD6lpqKSkoNTNi8H+MVSesQWnXtQJr5/9wv5jGdKvUixPpe5oSMD/+lM3GmpcKK8oRXJSsuqTvr6egwumWR+uDzKnj3MdEncAzsxMSzkeRCNCBF0LWH7SLC64ZhInnsPDDKUd8p9agyzlcaEz3xwXNE/wnJ8JfUBj7HUqm+t7GN8lBIdb+rtahfxsT0NLbZKk4UnjQrq5eFqYHOvF/nH2qek78075fowf485KvY1Wa1JIHP0I2ozDPJ35GVDT+Td/8zdqx5gmfhaWCFlYWHzqoGB5/vkXUVNTJ4LWKyTIh7z8IlRVcvsxr0XoRr3SAnWoBdFjMpDfd++9uOWWmz90IOGRYISCE4cb+AkKu3feeUddfMq6UQAwjolvCAVtxqUhGMfEWzpUOp+XlmueaS/1OxxMHNqGHFHwGTfhTM94rCuFHo0hb0ZoGhypXoYA0WYZDF9qCGf9WR+6TT8ZfwOT7sNlsp4L6iiEjIxseLws14WC/GJUVqyUZ59aE8apsL6+LjVNxe3u6Wmp8Pq8Kg+C93GNjkxi+dlbsPrcTklHViL9RcIh4bxgtGW/C8/9LBGToy6UlaciNZ0nfLux94N5fLB1CpH5BTVFxZPKi4qFCEndOCU2OSFtWpxD5QlTOPfKCZx4Vhgenz7QkDfH1+7SZ/uceh5QWC7uSSFA41rLw2Y6u4L14UJnXnPRfCCA/dvke28TQhb1Shj7k1NVpm8+vDbM9NtSQmP6nESmoKAQt952Byoqq/DM009h+wfvSzi3xcfJEuM78yZImLnjkTvGLrnkkpivhSVCFhYWnxooJF9//U1s2rRZ3AtKC5Sami4Cbxly8wrUFE5TUy3aO5rkV38P2ttbcdppp+ORR752cOGmGch/UxwuHac7NmzYoEgQy3b+AmZ8GqP5oW3c8fBEEZpu8Cb1uVkeOGgEEodNnZ6CXj9TE2AEnBaOtBlH+2mh91EwcdkO4yZIQgxpMf6shzGsN/uecOZhYPyYB7ePG1LD/Gg74x7JzbgkT4Z4MU+aw7WJ6RjGeBTO3BbPk8HZPwF/AJVCiItLykWoT6O2dq/aFdbb16MMy0hNSVF1NHkZSI0xNDSGledvxppzGJdt0+SD1eDt6+QY1NRMT+nb1amVof/sVAJqd7qx6VU32upD8HnTlKandPk4zl0r5OecWfU8OpiAESE/vH5Cmqq2tAtnx74PgLwi4LwrAOFz0u+xOkl5PMWZ015jwy407AmhZnsK+rsDEkn628f+4XuK95XpO7bN2T7jT9CffU1kZGaqdzc6Mirf8STKKypxy623yd9MOV568Xlseudt9Q2Y/GhMPrTNeybp4643EqFTTz1VhVtIX0sn6d6ysLCw+B3AdTacBhsWQRUMBcQEUVJUoc4FShRJ0dbagKbmOvQP9KK9rQ0+IUnf+MbXceGFF6iBmkMRB2vCuA/n54QZvkxc4+YuIZ76zPU/FCaGAJk4tCmkSSIYrndXRUWYLCJR6pKR6UYoKYyRoUF0dgxJngtITfOq28HnoxQqPmTnBJGW5kMg5BHB6xaipC8d5fqVsJCmyYlFyZfl0PDAPyFMLv5KVzVQgtHgSG0lGTCG0CRM/9o3ZISgm4LQPJv8DJieBIj9wDCnIZa6DZxu5mem0agxY7+ZetLQTWOE/fx8BH5/SEhQttLykQRlZmZh+bI16tLc3t4O1NVSK8jLUrswMjqsbpR3nnTsLN+A13nMhqeQU7UbZatbkVs0re7Pmp5MULu1OEV1MBlt6QaSIel+ZQeTuKvLhalxoLBM3msGtTcJkOqoNT7OnWgjQ0B3G/PWt+jnF2syxDU/hvzwyo6a7clCgFIw3OeXd8NwavPi78D0E8F35yRExk1/PrNfGbekpBSnyI8EHuLI7fp8f1z0/eQTP8fMTBi33XEnli9fgZfXvYgNb76h3j/fr7NMwtmHXEx/xhln4L/9t//2ue7CPNphiZCFhcXvBO7KefbZF1BX1wC/T4hBMIDsLN4OvlwG8EwMjQygofEAumJrP/r6+nHtddfivnvvUQfUERyGlgo950DuHKYO92zQ2NioTn2ur69Xz4ZgOUHSQGFDmwJdkwoe5udCcvK4EJ8+NDUMY3CAJy2TjCSIkFnAyhOSccvt+SirCCjt0PDwHHq7w9i3ZwIfvD+CnFyPCMtEEZryK57p3HobenZuCJlZQgyDPkTnfSKIeVaOV8p2YWwsUWkcZmY0CaPmgBom1plpSTrYPiMkCdqsv9PPSYSMH8H03AZu8jE249B2GgOneymYTk+pJaryZmf1FKIR5kzLesn/8m4zlBaIu/98IsRLSqtE+C6TOC40N9cozSDX7piFzPwWPNyTvgSmfizD1J9V5GGJ8/JehodGkb/iXaw4s0OvHVpg+0gsxGiFitIIkchwtxbPPuQCa8J0FatPrRJPcm5rBNrFUCOUUwgUlOlpNzUNJnG5qHlkMAH7tiWhYXcaxgdJ3KROQnJ1XvqbM+/B9A1h+oe2Mw5Bd2FhEc48+xxFfribjuSZ6WnY37zXbN2LL2DP3t24+ZbbsHr1Gqx/5WW8vXGDmjJj/xDOMgwYxnVS1113Hf70T/9ULRa30LBEyMLC4rcCScT69b/GpnfelV/QLhm4g2pKo7S0GvkFpYhG5tDQxDOBmjDQ34eWlmb1K/Sb33xUXVJJcPjhgG3cvylMWmqjSIB4JowRloTJkzbJgzEUKpoMiYD0uZCbN4UDe5tRs39E4mryQzCbmemoOrxuzUkpQmCELKV4MD4ewelnpuPa63Pxq192o6g4gGUrQ6ivmVSkJjXNjeKSIHbtGMNbbwzhsrVZqK+dxPp1ffKrPCq/7l3w+5mXW2kPTpS8s3OLpI/8InB5m7sWaEaYaXKhBa1xm2cTTjJhCBJJlJkCM8KRwtT0i7EJp5/Tn2DeTj/TnyRXdPMbMHFYLsv3ef3qYlSfPwiX+PPC0WXVJyA/v0j6bRQ1NXvQ3t6sSXF/v/SpX11bYQiEgSEAxhAsx7w/TfyEDC54MB3uxYmXbENBxajSyKkdWsKpvD59OjOn0GgMAVKQZnEmU7JRBxtSQ0RtEtcCMS4XX8eJ1KI62LBmRwi1O9Mx1BOQ5G4hT3wHJDS6b5zfHm36mTaZZ9OGRb7DWBq+L/bl5VesxfkXXKRIEE9Wb2luwnvvbVXTyNdddwPWnHgSXn/t19i65V3cdPOt8t2cjLfefBNvvP4qpqa52DtOdPk+nHVgH3JzwPe+9z3cf//90u/C7iwULBGysLD4jbF9+w4hHusxMsJpsCBCMqjm5xUpEhQQd29PR2zxazc6OztkkI/gKw98Bddcc7UIGZEyMTiHHw7aBh83LDEuB3ru/uLJz9RKUZiYgd8JTXj0NJgmCzRcJJuAc8/zomrZOH70tzWoq52SusUlJae0gqFE/P6/L0d2jg//8g+tSktUUh7Et36/DKVlQfzgj2uQk+dF9fIk+bU9LwLdjeUrQmKS8Q//qwV9vWH8xz9dhi3vDuFH/6sVYyPzUs94O9lkkjGvbxG33FEtpKtA+pSaj3gc1pttchr6GcM2G3JAYWc0SUYo0s/ZL05SQWPgdC+FKdeAcfkeabNcQ4hSUzPU5aLuRJI5txDiIkWCkpJC6tLcurr96pwoTodNTk1J/BRFqgyYn2mDqSfBdppy6HaC5IYkxpNcj9OuOIDsgrDajUUSJF0g+UgkVl2ap1oo/3CKjMdEccfX7Aw9NSliNDaTaTxervkB6vb4UbcjHYM9SSIwNfnRXaX++VC/8NnYxo/gM6dfy8sqcNoZZwl5LpL6udWxDZs3vY36+lr5Hi+Qv6FyHDiwD02NDfI9TCM8GxZSXYK777kf2dk5+MXjP8WB/ftx/wMP4eSTT8HOHTvw0gvPYWJiXPpC95npI34DhC5bbwT44Q9/aHeMLYElQhYWFp8YXGPw9NPPYefO3WpHD39V8jRgXo2Rk5MvZGBUCNABdHS1oF9+xXZ1duGcc8/Bww9/9eC5LYRTUPwmYDouen7jjTewadMmtRh6KbEyeXPgNwTIEAUlDGZdQn48uP7GBdTWdOOpX3RhVBEUlwiKBYRnFpRWZ2Z6HsGkRJx1Tjoqq0MihHj/lQ9p6W7U103hzdcGcN9DxTj1tFRFotpbp5W256xzMrDtvRFMTc7jplvz8NLzfXj8J1LGsL5P6xCtRAzhmQiuvq5EyqvE5CS1LXFhr7QHsb5i/U3baAj9zF/8cdJDeynhoXE+E6a/iMP50U2zFAyP+y+qAzGTUzLg9wdE+PLOrSS1Lb60uAKzc7PqhOiWlgZFjHllCjkEz7AxZI22IT/Osim4afgeDy2TWER03iWkxoXciiZUnlKL7KJxtX6HkKIUySksA6RaSkvEaUiuA6LWh90X6yINKdYr5IcLrev3eLFnSyoGOlOkTN6xFu8f1nFpn5hn2qY9hHlfapFyURFuuOEmlFdWqXe6IIZgXBouet6yZbOUPy2+PHE7GStXrcYpp56m1gsZgrt71068uv5lXLH2Kvn2Tpc+7cUvf/G4WmfFOCzPvHuWz/rQ0M2+/Od//mdcdtllKtxCwxIhCwuLTwQO5i+/8ip2bN8lw3SCms4oKdGLoTmItLQ2oLW5DoMD/Whta1VrPr7x6Ddw1llnqoH4kw41S+OZgZwLoNevX69OfqZgpFCgP8E0NGbAp6AxRmuBOGXkRl6eG5etjaKjvQs//3E7+nrnEEpyw+cRqbgoklKEuTsQgG9uAl755e/1i2BJFKIhxITTVZwJmZvVBMRDzY6UF40uYnpK0kqfSC3Q0TYjbffgksuzlNYoL9+nps4CwUT8v3/bgjeEQDGNXkzLfo3iiqtyUFBYjf7+gNSXREa3ifV2totup03DNTckccyL8QyZWGoIY5s8DwenP+MdPi7rrusRDKaotUA8HNHlTlSXjlZXn6BujO/v71FTYd1dHejp68HQ0CCSYveJ8f05yQ8N8+P74rdG2yBeB/YwMD8npMAzhZJVDUKAmpGezfUxerE0T3Um2envBWp3yitN19veAyGtfXO2hFmS5FD7197gwf5taWivT0Y04oNbaQfjZJPmcDB11/XT5IOkOycnFytWrhTSXIeU1FTccOPN6loPam2GBgfVjwbG4d153FlHUv+zn/xY9cmll1+B8vIK1TcE3zG1SQTXAv3qqV9i2bLlOPOsszEyMiJE6Ofo6uJp7Hr7vOkvU2e6SYKKhIz93d/9HU466STlb6FhiZCFhcXHYufOXVi37lUR+NNqmiM7O0/dCZUsUmZgoFctfO3uEWHX3YnhoWHcetutuOOO29UOoI8aYsyAbeCMa4RAnQiSX//618pmuPnVSzjj023ID4URB37aIuqkzolSl0E01reh9sAYZmZIbFxIRBSjkQTknXcDbrjjHiwkZeHNlgm0vvAP8Ox5FWvTQrjklFNQdsJqtGzbjv/3g53omJmCNzULSWUnYFEIiGuwHoHFSRF2XCzNhcTUCJDoyAAr/9HmQuix0QhmwlHpwyjGx3gfWBRJyW789X9fjvloLt56gxdicoG17g/THgPdFu1PN4kC+8gQCScxdNrO/jVY6rf0mWWYvjW2Mw79KLzTUjNEkIdUHXx+ryLFFRXLVVhTUx2am7kgulu+i255HxEhiKkSTy/eNu+XYDtJfvjODFgGyzR14dqt6Ly8y7RhlJ9YJ6YNyWlCOmYTMD4CjI9KP8e2ywsPQU8nsGur1Fuqf87lQHFskxSbw/VDPOunvwtq0XPT3kxMjvmlXtTQ6HqZdhuY9rOudJtntsPUle+EGspbbrsDZ555lvxo2I7339+Cyy+/EuUVFUK8e/HSS8+jrrZWtZdasdtuv1MI0yqV/rlnnpYME3DpZZcjPS1d3cvHM4L27d2Nk08+DVesvRJuIZxPPP5zpWG64IKLNIH66Y/R3dkp5M2j6mL61tSR38vo6Cjuu+8+fOc73xEClqP8LTQsEbKwsDgiuKPnuedfRFtrh/yKDyA9PQPlZdXIyy8VoT2tdv+0tvFm8F60tbdjlQzo3/jGI+p2a+KTDC/OOEbAcPpr48aN6vwfDuAkP2ZQd8Y3bkOAaCiM6M8D+IiMzHG0Nrdg/55hpRGg5oCpFuRhPsGNf////C1uufF6/HJXD7Y09qBl49Pwbfgl/n/334kTbrgJiQ11yF21Bj/9//8I//X1LVh5x6NIP+E8DM0sYmYxEa3P/E+M7ngHxblzeOTeCWzb7cOb7wYRkbIicwlITxXCk7SAcITTR5xO1BocLpa+9yv5SEnLxvp1bgwOCAnysP26XTQUYKaNxqafEcaGBB3OEMYmnP6E7qP4M2HIFsEwZ5x4+dQChUSIp8MtjII7yJJTUrFs2Srk5RZjYnJMSOtedLS3KBLENTAer7Q9WS+IJgwR4rsyU1+EKTMOnvPEuFHklbei4pQG5JeNqh1eU+MJag0Pp7JIfkwykqK2JmqNAOFpKCiFECa9AJq7x8LTi2jY58a+rWkY6EoV3uEDd3yxmaZ89q+TTBh/9o/pc9aZbh4NEBE3p7qorVm95kTcdPMt0j+pePKXv0BV9TJ1Vtbo6Aie/MUv5O+lRerhRiK1QOPjavrrlttuR3ZONp59+mkhyaO45roblPbo6aefxLb338PsTBhXXn0tLrn0MvV393/+9V+EcFbi6muvk28sgv/74/+NtrZWtUB+Kcw7JWH69re/jUcffVRpay3isETIwuJLBv7JcyD/KHBA58nQ27fvEgGihVhBQYm6IJW/OnkNQktzHfr6e9DZ0S6CJAEPPvQgLrv0UkVaTBnO4cXpdoaZuBQqHR0davcXd4FxAGdeTjjzIJwEiIZp9PSAC0nJUSxfPoWWpj709EzLL/B5TE7MqbU7eg0Qdx4tIqVwOToX0jExNIDk0VZJO4tTvIn47pWXIm/FSmx7eyOe3Lcfe8PzcF/6dSSdcDFETGJ1YAKtr/0cOZGNuPHScZx7xqyaSPnLv8tURGhF1RyuvGgKpcURvLkpiC3bA5iLUHNDoRTF+Rek4uvfXoF330lCcyNvFmeYFr5sC9tKYwSZeWcmjM+m34ybMLYR5CbuJ4Wzj5ku/sx8tBaIO8LcUleuE8vLLRLiuxKhUDK6uttiJ4Z3ql1h4+MTaq2L3y9kI5YX608SYdpFmPrpulJ4C9EQApScPizkpxYlKzsRSopKBAmU/1klrv8ZH9MLpXm/V0crMNyvz/mpXAlIFQ+eKZTgWkRnC7B/WwhttRmYm0lS5wUpdREtRzuXtp/G1JV9aqa9zj3/Apx44ony9+HD8889jZ07PpDwRKXhOfX0M9Tzju0f4Iq1V6vdks8/96za7UXiZ/KlVohnAd18qxAhIT6/+MXPMTI8hFtvuws5ubl4+603hVhOqm3yBYVF8El/r3vpRby7aSNWnbBGLaKmdol/gyZfA6fmlPXnjrE//uM/xgMPPKCmtS3isETIwuJLAudg/lHYtm2bmgabDUfUNFhGZhbKhQBlpGdiZGQIjY21Iug61K/9vv4+XH75ZUrlnpmZeYgQORIOJ2haWlrw4osvqukvPhvh7oy71G2mvoxhGpIgA2ouSIi4OJk7gigjuEEpJDIgMVHiixCcF6Gc6IqIMBOJKTQmwSUkSQjS1Mwsxie5+HlWbXOem46KwJ3F2HQCJiJJmBqbRnhoBMWFizh1TRR52fMiHBfQ1ObF+7v8+PYDYzj/9BmEgiLYRQg/+v0cvLfTD69H14Nrik47MwPLV67AyGhIrTuilohtNoROt0FrhEx/UAjTJmg7p5hMPMLEMWCY029puCnvSPFYJ78wC54Snuj2qIMludantKwaZaXVitg0Nh1AU3M9+vt60Nfbo7aGc1cY62jID+0jQd4WonOJ6h3kVbSi4uQmZBWNIsALS4UYsYpsHqtEw2kwbnsn+WltANKzhAQV6rxYDDn01OQi6ve4cWBbGkb7qAVxq/dh+pNgm00/s67G3/QJvzOSisqqKhQVFUuek6itq8FFF1+KM844S2lhuNX9yV8+Lu9nHjfedAuysrPxf//tfyO/oEBth2d/Pf7zn6K2tubgN8r82SfcMn/xJZeJO4p/+ad/UP1w59336ukr+eTNe2W93nzjNSFB76g6EexPhjnzNGA68z7pzzOIeJDi5ZdffvA7sdCwRMjC4jiGGQxpnIP/4cA7np568hl0dnapX4zcBl1cXIbColI1SLe2NsbOBOpBe0cb8vPz1cnQZuHl4YYSpx8HY2f5HLx57s9zzz2nDkA0A7pJc7j8SAT4y5YCgHnRMJ1pm2knYcoy+ehn0x/K66BbPdNWi4D5r06rzqLxxtb8JHLLOJCczB1m1GjMiwCcw1wkjHmRyiSOk5NhjI2GMTzEemq/6Slu1acw13Xg1v2ycj8uvGQVJiYyMDXFOmuCyrLZT7peeuEw/SmI2WbTh6bNBJ9NW41NON0E8zscjPA0+TjjmXr4fLwqJUPZFPyZwjoqq1YKSc7G4GCv2hbf3d2Ovp4eDI4MCgEMqalU1tns1ltaHw22l9ofN5LTh1B2YgNKT+hAMEnazbroKAoktJwC44JonukzJ33KqtKf74lhivQK0eluBXZvCaG9Ph2RMBdm6yMJTNtMO2lMu039WFdqang4aPXyFWrXVlVVtSISPOCQa5y4dueJx3+mFiufedY58l241Y5K5sdzkw7s34cnnngcFwtZOu/8C9RC8id+8Tj27d1zsExqXTm9dfOtt6kt9Rs3blDaHk5b3XHX3Yp0cZE0NUS7du1UU2QjI8MqrSE+/D5MvY2fs10E28N4nGrjjrE1a9Yof4s4LBGysDgOYf6sjW2E5uHAX5c8E2jLlvfhkV/7oaSQ/BrNQ1XFCvhFoPX2dKqFr3393WqL7rRIojvvuB3XX3+9Eg4fNYSYMA7EdHOwplDnVQGPP/44du7cqfw5aNM+nMA04RSoFDZGcBMmf8KkO5xtiMOHjdm5pAWhESaELpd2zEOgd0rpPGmzKqY6TEqyxCkX3hLh80t7XRIfUSEQEQnnVNycEKMZpKaFpA/SMDnBOuj20bBtpg9IImjMFIdpq6m7SUNj+ujjYOIamLKMnzM/gjuVfL6AkL90tdPLH/CjqKAE5fJtcFFwS0sjmpt4XlSPOvRvZjaMZGk8CQnJs7MsUz/tJyRP3fI+j/yKNlSf3oCsgnFpF8OlD4XYqH6VqPTjequpCWCahx5y5xezomFWYpOgzgihbNifiNrtaRjqTpd8uK6MJFO/f/YlbYJ1oOHzQVv8I8KuiotLcfEll6q1PSR97CN+F/z+GNd8I889+zR27dyB6264EaeeevrBvotKnz37q6fUQYhXXnUNLrzoYum/ZCFBe/HiC89KP/Wq+p944sm4+prrkF9QqHZ8/VKIU3tbq7oV/5JLL1dnY+3evRODYhNOosP6Ov8O+MyynX6MZ+rENXfnn38+/vIv/xKlpaWxGBYGlghZWBynMAPhR2Hf3n145pkXMDk5iRQZrFPT0lFaVoXs7ALMzEyqu8G46HVgoA9dnZ04/czT8dWHHlLbcJ1Dx5HKoj8HZwohgofnkXj91//6X9U5QBzAOcAznjHMx5kf3Qb0M+HOOIQz7dIwA/oTOox149OH82edjE0iQpuG9dXEKa6BIozNvOg0+ciTeGktkIrCR7EkSPLTdWBa5kfbCDLTZ85yjNvYxt/pXgr6GzjDTTrjZ56dbppAIEmEeCqCfj+SU1PVtSl5+UWYmpxAfcN+dHRwQXQPBvr7VVudhyMSh5TB/9Spzy4E00ZQtqYOpau6kJQaVadBk+hwp1dLLSBFYNWpkl7SjQ7r9UDMhgRLQdwkS7zNXfg59mwNonl/BmanAnB7+M50fx4Ozjqxn/ls3jcJw1lnnaMWIfN+r7HxUdTWHMCuHTuw/8B+tWX99jvuQnp6Op7+1ZPYuWO7vI8Edd3FGiE2XDjd2NiAZySMGlbu7Lrr7nuRl5ev6k8izEtTGY9nLvFbGh0ZUXk1NTUefLdO0sZnA7pZZ1NvE58w3w79nO2jdotx/uAP/gAPPvig2qlmcSgsEbKwOI7BP2/nQGqeucX9yaeeRkNDk5oGS5bBsbCwFEWFZSIUXOgUAacOwOvvlV+rHUoT8LWHH8Z55513yEBLHKkM2hyIaXNg5y9q/jJuaGjA3//936O9vV394qYQoqaHU17OvEwetJ35E8bPxKE5Epx5HgkmvYnnfDZuZxn0N0KIwozaEdrGmHxoGwHlzItwlmHiGT/2l3GzHGOc+S7F4fycZRDmealtYOKxDaGkVLUAOiBCOzcnD+UVKxVZpoawrn4/usUe6OvFsAhyj1f3gcHS8uYjUndXVGl/Kk5pQm7xqNrBNTebcPDcH2p6hvqA2j162mv1aUBRuRAe4QPsQtO8REkXnaf2x4X9audXmhTEC291H7JsU775Vtmf/M7oNuE0fDZpGJcnOa9cvVpNVTXU16mdWCTuTM+ppauuuRannHKa/H104FdPPYHBwUEVxtPU77nnfnVuUHNzkyI21ORwJxnvDlt75dVKo8aLaNklrAu/fZKsV15eh/6+PumfeJ0Iug8Hhpt2ELRNOpOW+XPqjRrbb37zm7j33nstAfoIWCJkYXGcwvxpOwdUkhFeSbHx7c0iYFxKsGVm5aGkuAJBIUSjo4Nob21Ui6E5fTU0OITrbrgOd955hxpIP2q4YNjSAZmgoOHUWG1tLT744APU1NQoDZRaZCpCZmhoSF0GyTQURhQshBngD4el/s64zjC6nXVxhjn9Py2YPFkOhRENSQVtEgUaI5yd4DONqa8hQozrNAamHSbNR4FxDIzbmc64TVjAHxTCmqaEKBfL89soEsP3SA1hS0u92i3Y39eP2dkwuJOJ7VtaDi8/jc4nIilDa3+KlnchOU2v7eJOL7X1nYcoq/icogU6m4EDO6R90tTTLgBKq0hm2F595QUvRd23zY+GnRmYnkiGS239Yp7xqS/TFtO+pbaqW8zQz8Rn+0wf8xoWTu1lZWWrNUJr1pyI7Jwc9c2q09WF6HAdELOUpGK7cPudd6qzfjjN9eQTj6O/v0/1C7VAObl5StNUXV1NZZY6ZHH3rh3qXKGl12KYepq20J/1M2CehPFzxuH3RTd/VNx+++34/d//fbWWz+KjYYmQhcVxikMGShESe/fux7p164XsjImgS0JaeoY6GZq7wcblJ7m+Hb5LiEk/Ojo6UVlZia997atYvny5yudwQwX9zMBNmDjG5qDNHWE/+clPFQnSi1b1r2Gq7ClUSJLUglqpI3cakRxRCBhtEfPXhjnGCc/SspfCGWbcca94PgTdqs70+nAzFQ5X3lK/I9VJ5R0D28Z2JbqFHLk9ym00SQQFGQ3jOc1SOPM0ONiOJe6lcfls6qnj6fJCoRQkifEHA+Dt8ZUVy5GTU4Ch4X4R3vtEyLerqTCSV6ah4GV6bZiv0f4sIL+iFZXc+VU8JvGo8UnAuJAf3u8V5cGHqh7acHproBdITtXb31PTWS/5flSXLKK13oU9m1PR0yYBC/JdqEMn421wtseAz+xHgm1z9gHdzmdnPiQuRcUluPGmW1FWVqYIFg3PQuoWkvP8s0+js7NTpTlYhiS/8cZbcMZZZ6tpQt4HxkMkTf8QXG9FcqXfLTWJ+t2busTjxafrnPWkH91OwmfimrQEp/fOOecc/PVf/7VdD/QJYYmQhcVxCP5Zm8GxpbkFr/76dbFblQo/KZSEgvwSFBQVIzIfkcG9DT09XRgeHlQD/bwM2Pffdx/Wrr1CDeTOgZgwzx81dDCMAznXSfzTP/0TtmzZKqRnUgbuuJZDkyJNAPT5OXqgp4DlNmQO+LpI7c9Bn8a5YNkIBGPzlznT0M009Od6DCIcnpH01DbpuAynbaD86KC/8tB5sXz1bywq0xHOtJ8EzvJMHk7Qj/3N6UOutYm3SdeV+Kj0S+PRTeN0O2HyIrxen3wXnAoLqWnQwtiCaK/Up7WtCU1NNWpbfP9AP8bGuKiZgjy+1VxyU9deJGeMoOLkBpSu6kQwmVotU18gMqtJELVB1P5wJ91Al34uLBcCVMw6CUmK8ODDRbU7rHZnAAfeT8fYcFKsPP1O9XcQb5+pB21DFMwzYdpu+tSkJ/hs3PxmSc4rK6tw+513ISMjUxF1E4dnavEsoDde/zWmhXC4YmSF+XHh8/kXXKiICLfOd3Zy6je+Zor1IliHpWU762nqTrd5dsY3tgk3fgTrQW3rxRdfjL/4i7+wROgTwhIhC4vjFFy78etXX8Oe3fsU4QiGeDJ0pvzKrUYwkITu3nb1C390ZEjdD9bd04PzzjsXX/nK/cjLy4vlcniheziYeLQ5eHNQ/pu/+e9Y/+p6dYIu/Tlo05+G4BhO8sL4FEKsJ20KPZICkiQTRtspMHQ+5iDFQ4kSFyfTzXTULFGYcfqN+XGtBvPXMPmpf5U7DtMeLXj0c1zoEKY+TmHkdJs+OZKfcRPOZ5I3Tk2x7karwLDD5UfQf2l+hDONAeOZ90MTCqaApyCzX0JJSSgvWyZEqBTTM1NoaNyPtvYWRYIGBvsxG56TPpX0JK6SbXSe033zKKzuQNVpzcjIH5NwBgk5iZVniqf/XOzS044mYGRQyE8JT/7WxEhem5r+6ml3Yc/WVLX1Xd355Wa74sTHCT7zHZv+YHsIZ/8wnDBEhGE0+lvR3yqNcXNtDb//2++8G+Xlldi5czuGh4bUTe/sHx4oykXSvCSV3zXTsMXnnHMe0jMycODAfrWGiN+c+W6dMG1gHYybtvPZ1NEJ1pd+Jj/mv9SP7nGp09q1a/Hnf/7nalODxcfDEiGL3woLi/KzTT4dl+vDR7pbfPHYvn0HXn/9TRmoJ0SgUqgGUSDCLT+/BJPTk2htqVcXYo6Njag1DVmZWXjkka/h1NNOVenNwGzcHwUTTpvTWrQpwJ966lf453/+J4yPjauFoM54RmA5B3Bj04/24fxo01DAaBMnUNwKz2eTVpeny9LESE9NUCAyzNRDu1kfUx7rGNce8JlkjXmpLA2YjjaTOf1jYFqnTTjdThh/1oVuUz+Cz2wjtUQ0hhyxfqb+h4Pxd+ZDN6chp6anwSsecnMLkCHCO+gPIDM7V50QzfOjeDJ0Y+MBtVasv78XIyOjUhY1Iy5135fHs4C88gGUr2lDbnk/fH72q+krVZyCVBtUwvEesMkxbk8XTwmXz0HIlA7jnV9SJbQc8AsBSsdQT5JaN5OQcPhvxIBtcfYB+8jZVoLPxo8w75RgOvPMb8L4c2qMV8ncdvtdWLFqlVrQ/Iuf/wTLl69Si6VJGPkO6uvr8OLzz6mLZJmWU73muzQwdTT1NGUyjpPImLJpM43xM+kJQ+QIE8fA6SYRuvbaa/Gnf/qnKCyMnTBp8ZGwRMjit8LMXJeYTngTs2QQLZaBzRKiowHh8CzWvfwydu/cowbbQIBTHikoLqlGUnIqOjtb0d7RLARoWO1UoRr9pptuxM0336SmRZwwg+3HDREmnDti5ue18Hr99V/jH/7hR+jo6Dqo1SGc+emxOy4AzDPdjK/94v70M4fsxfNT/yq3Aadt6KdJUZw4aTvuZ/IwoFDS2iWtYdJuLWSNbYy0WtWNzng9tWGYiqKgHZwiYpAO14j3g/bT6ZVLPcfBZ5OPLp91Z7+SEJEcUYPEZ+bhrCufaZOgUtNBm0QoKSkZxcXl6vA/HnxYWlKJ0tJqlbapuTZGlHsxMDggRHZC0rjgDywiv0LIz+o25Ff1w+sTAjMXryvrTkMeQJsLoSdG9Pk/UgXONMYh4dT+TIy4sHdrCup3pWMuzEtPpc4Sj+9JHzlwsCNVW0x7zDPru9SffUO3McbPxDXPzjTOeLp/knDzLbdj9Yknoklth39KSGGXOkCRmh9Oe+3ZvUudCcT4zIvfGMsw5ZjynWXRmDoY2/iZOKauzriESc9w8+wMN+n5nnmf2COPPGLvFPuEsETIwuI4AS8nffrp50SItYjQCsAnv1ozMnJE4FWqtUDc8dPf342x0WHwMtXVq1fjoYceVAtCj4SPGh44WDvBX8S8QmDdunVqZxq1CFoI6HCdlRH2WugQZjA3Nv2dYdrQvdRf+zmfxaWeCZOflCyGbi04ljZJ1zGubdJGCzbmz2xMXkzLPtGCSmua4uSJQjAexnimLLqZL0kLCQvXoVCAas0ONQhLKkWw3MO0h7ZxE+YdMX/mxyk1lsN6cPcQyY95V4yak5OPgoJCBANBpKWnq/vjsrJy1anFjY018m20oU9I8uDAKDyBcRQK6Sle2YXsoiEhKQuYHE3AmBAcbnUfGQDKVwLCs9U2d16ASs3P5Ci/D9ZJG9M6kiSe/dPZ4saezWnobhFBvSBEWfzYDrbL9JWBqfvSdhu3ab9Jb8A8+Bxve/wwRKMB0u8qrk0yeTHtTbfcirPPPldNc/3yl79Ab0+38ifh55uhFlJrEtmuDy96pm3yI0x9CGe9CJPO2MYwDb8Tow1ykl3ahLMMgnH/83/+z/Lj5malubL4eFgiZGFxDIN/vRwPuYD1ySefQktLK5Ll1ywXRHNbfE5OEcYnxtDSWo/BwT4RcL1qd9a9996DSy65WA2sh8ORhgUOvhxoqdY3g/LIyAjWr1+vrsrgTePcTs2LKGPjtAIHbj2gcxG03k5vBngz+BMc+I3AcBrtp8uPkx/1r/KTGiu38lHx4oLU5B+PZ6Cf6W/60Yl4H5h8nXXRNjUX+lmTJ12Gjq+FrCFKmjQxT5r5iLRfBKoSaCq2/Mv/Y5WgpUmYzlNXJd5Pqm4qiX4m4mlN3eI77lgHj9urTk3OzspWRDk3rxAVFctFWPrQ0dGKpqZa9Pd1o7trGJ6kNpx82W7klw+rdT0jA3rHF+/2klcn+en1PrzIlGf+rDxF3/ROjqCmveSzIjGSaiiT6KH2CGiu8WH/1iwM9YZUf5EDmnqzLwhTZ8L57nR/xtcE6T7VhIbtNfGNmzD5GKj+jqWlTcM05tmA+V5wwUVqZ19NzQGMDA8frIuJb8qh26Q3fiYv5kO/pf4mLwM+O+FsIw3hLNeUZ/IwNssjfvSjH+Gyyy5TbouPhyVCFhbHOPgL9dlnn8fu3XvUWg8ejpiRmatI0MTkOFqFBPHclx75RXvi6hNw3336pNtPAjM8cKDlIMsdMRyIuU6CBGjHjh3qtvj29jbx19NPOo3WhtDECYLOJ56nDjeDPf1JkFgOn51uM/AzX0mp3NqYMjRpIPisnfo55i3QdTJpWZ6Jp9My7yMhXm8d32gPtL926/A4UdPTc6Zu9NfPLMvU1/STFnLx9tLWfsaocphCJ1D5EqZ/6a1tLWRJVBmHaTMystS9cTw3KpgUUidEFxSUCLGZQGNjnZou5bk3A/2jKFm9F5Wn1mF2JoLRwQTMCuFh3ixOstJESAgPp756O/Wi5/IVQFEFNRaqSmp6i25On40NJWDf+yF98vNMQPqAMdgS3RbdDxp0m3YZmL5hGAkCvwtnPPYZn42f6qdYviatM0/jNvFMXPrT0M08qUljH9I434EhKQb0I0x5zmcTz5l2afmESUuY/PlDwaQjmI7PJl/jT9uUw3rzvK9//Md/xBlnnKH8LD4elghZWBzj4MLoV199TX6ZzyI9LRVp6Vnya79EBsUFtLY1CgHSC17PPedspS7nupCPA4cFGg6+tCcmJtSuK64jYnreEs/pL94VxmkeMxA7wXRm0F4Keh1+5GF82gzU6cygb4SRkxyZZ2peSBwYz6Sl0xRt6uEMXwod1+nPeAbGf2laHcfZlngZGiaM9dM4NNyp+dFESQtCI5TjglP9q/KhZs3ZByyT0yB0c40IbbaH94SVlJQhP68AgWBAXZJaUVaNtLRMDAz0oqGhRn0fvb2DmJjqRcHKD5Cc0SdCmK2UDGJNZV4snySIBEgtehZI16uzfwIhEeDUAiUuwuOT8LALbfXJqN+VjMEev2oTCVD8HWgYN23TVuPndNM2/aDbpit2pLiEsyyGf1QaE9c8G5sgMdHfmCYyzvIJ+vPZGMZl3iZ/Ehr689m8K6OJpdtZN+PvJEEmjPEI42fCTTn041TosmXL8D/+x//AqlWrVHyLj4clQhYWxzAGB4fw/PMvoqO9XWlpUlPSkJNXBF6SydvAO7paMDw0iBNWrVSLorlD6EjgUKCHAz0kcIClBohrfTi4My0H3/fee0+RIN4cT5iB2sA5sEuouGNOB5zDjnEzTbz8pYn4zIGf8ZhG+x4uH9qsJw3zIiE0zwwz6zpMUl1Xk4/TbXC48EPjHVoP9a+yD1fXeFzzrKyD9dPQ70I1QdwmH64BojA2mgWjceK9VdRgUEs3Pc2rShaQJ+SnqmoZMtIz1FRYUVGpWhTNzLgYurm1UV2R0d01goziOiw7c68I0mmMDsl70F2kwDpw+ot1CASBUAoXOutpMClShfPcn8hsIjobktC8P0WRH94fRmIkUkbVne0x34axzXvhM20TRsNvjtDv51DQzxhDNEw8Q1aYnn6mT02f8dn4mXDapg6mHoQJM/FNevrRGO2UKZMw8Z3xaBhu/El4aBMmnlnPw/fIZ8KkYf60zTPrQZi0BP24TvC+++7DH/3RHyE7O1v5W3w8LBGysDiGsWnTu9iwYaMIrgUReOlIT89Cdk4RwrNhtTh6cKgPoYBPaYJWrFhxcNBcXIwiujCL+WhYBNoUIvOx+Q+GJ7hE8M1jbHRSBGME7kQKXx86u3rw3tb3sX//fsl/Vl3RwfxMnkbQ8NkM0MYtmcdsHTfuT2gth3IdjKueYvHoZpj6V5m42+mvwWdJ5oAp08SlTYeuk9YkxYkS7UO1N07wmfnR6LB4O7SfftZl6mcdR5dv6k7E3SYP8eE/qg4G8fwJkx/bw6nEqFoczd1BXCfG4xB8QorKy6tQXFSs1oulpGSgrLwamZnZGB4ZQEtTg5BkniI+iNGxQVSfsQtVJ7cgIXEBUxMJagG0eGNyQt6pG5BPCqFkKVrqT20Qp8rYFg8PPZxyoaMxhNaaZEkX1ORH0jj735AHA75T0z7zjRC6b+JkiXFo87sizLMTJl/6m/Q0fGY+pmwak97EZRj9aEyZJi+CcZww6cxUmdESmbR00zbupekJtoXpnGXSJsFlfIYZbRDjMpxgGP1M/oQhikxPQwJF8kNt0Nlnn63CLD4ZLBGysDjKwT9RM/g5QW3NCy+8hLq6eiSFQuq27PSMHCX4eFJ0a3sLxsdGccrJJ2DtVWcgmNSDyen9mA63iwCdVkceuBPTJe+gECkZnBdnZUAlmeHVFmY3k16rMz0zh4H+CXR0jKCzcwqDfXMYGYpialIG6KikUSSIg3RcYBC67tp2jjQ6PO4XDzcCJP6s/j2M+1CbMOHa79Au+3D/mfB438bj6DrTpetjDIWRJk40JE6MZ0gL202b/yiH41m7Tb7azfx0GBHPh27mr235V/mZcgnWmXUhuDidTk6LZGZmqUMAafP8qLy8IpSVViFRBC3XAXW0N6nDM3u6h5Hob8UJ5++AJzCitEAkPiyKr13VzyUEKKSnw7gwOkH8qeHhrjBFfupSMDbgl7gkP/rdExTKBqwv62oMhbcR3Eawm3j04zNt3f5DSQbTGjcN3cYQzM+Z1vgbm2AeDDP5mj7kMw3B751wEjCC6UiCmM7UxeRhyjPlmzQmjhPm2aQhCSJIgAy5ob+pJ0E3jYFJa9ph2sVrNa677rqDU2wWnwyWCFlYHMUwg6wZ8Jzo6+vXO7XE5onRScE0pGfmCOFZQDiyH4FQCzKyhxAMTYhwc8OTWACfuxiJrhREotMYn27F+EwDJmc7Jf4o5qPzmJ1bRHhOfolCyFCCT4SBDwFfUPJORUZSNkL+DHnm1vwMIUBeIUizGBudEcE6hq72SSFgc+jrnsPoiPyynZMBRq0NoWH9db2NkNAkQA/wehiizRBj6wE/5lJ+zEPHj3kfNi7hdMeh86Bwinko8rM0bryfD+3yuFBz+sfrTgGo22femyZLhvCYumqbRi+6pp/OR+cVc4st4lCFfygsZti3FKQU3lny7suEBKWmpKpzcIpLypGfXywEZxxNvCi1t0uRoP7+EbiT9yOr6ADcvjl4fZrAmXU/iv9K+9hGTnnRPdznQntjAJ0NyUKEAuIlAjqBREaTCPYL67P0G9V9fagfwbgmnQk3beKz0ZwYf8alTZg0Jj7jGdLizItwPjvryfdDN22nP2Hc9Dd1WJrW1IfG1NWE0zbGlMP45ptw1tWk5ftjHAP6OZ+ZjjD5Ghh//ij67ne/iwceeOBD54FZfDwsEbKwOMphfily0OQgyD9ZCr+amga8/PLz8AYGUVntRl7BLJJTR+XXoPzadwmJcfGgy3wRWR7MzvdjaGo/ekdrMTjejanZKcyJkOaJzwG3Bx6RfpH5BPQNz2F8SgS5lEsFBS9BpQxfjGkjuOHJlyhpvG4E/X5kJpMgpSMtJQ2ZKTlCmNLh8yUJSfJgYnxBSNoserrC6GifQW/XLIYG5zE5uYColMX2JFKLJMZoV6Sk2OCuhyU6PzxEmWfdF85nug+NvjStFiaHYunz4XFoMgqkmFPBPGj/DxUhYF1pSIooFLUdX+htBKVpr2kbLeVmmPLRzzxckn3IqbCiwhLk5uaqs4EyhRCVllapQxO7utvUgvmhwQEM9A9gbHwQ/pQ6BFI6kOAOI9GzgES35Mg6i3ymIkGt9xFS1N/pFfITRF9HEHMznB6l1oTxJPKi0YpQc6K1D0ZIm/oTxo+CnnV1Eoql8Y3bGD4T5tmkNX4mPWEIB0Gbz86y+Ew4yQVh8jB9b9LQsH2EyZv1N/H4TNBNMB2NKYcw6UwcZ1xqbGj4t82+MemcedDthMnPgOF85rqgO++8E//hP/wH5OTkxEItfhNYImRhcZSDf6IclCk0CRmSEV2cRN/ga5gIvwmPb1iI0SLciSkiHNOEtHgkbgRj063oGj4g5KcH49PTmOOpzxyERZBxPOU4m+BahM/tEnLjlnxdmJyJon90DuE5Cg8KCA7AYqTo+agIB3FH54WccQu1GM4iROYlrowiiZKp35uA9JAP6clB5GWkIT8zC5lpGchMz0ZKUoYQHw9mwlERzDNCkCbR1TmN7s459PXOY3hwQV20yRZygGcdaZxgX2g//qNJQhzaT7kOptOOQ58/ashbGj8O+pkToj8eR85Hhznbx390W4wGiYaCj+bgYm8SppiboCBV2+KLSsVOU+Q4OycfJcVV8k6iaG6uRU9vJ0aGB6W/hzA7Nw1/YAYuz4R8P8NChIbh9o7DFwjD7ef6ID/6OgPoafNjdFC+IXnfLvWtmD51khYtpE37nEcGGGMENWHaZPIgqSBMWxjXxKEhTFoD48+0dDOtibM0rjO/pXnTmDxonHVcmh/9lsJZPuHM36QzGh0TZmymYXq+K67pIQliGhqT39L28Zm2iWvyIngy/HnnnaemxEpKSpSfxW8OS4QsLI5acHCVwVEEkQyDQk76MTbRhJGJ7ZiZrYHPBySF0uB2+UTIRTA62YXByUYMT3VjZGoUk9M8h0cGWclJxk4RavKnTnlFdyz/8NyCOg04YcEN72IQPlcqAty9kjiHmblZyVd+oS66EBHWE47IwL0wh7loRPyjUodFMbxjiVoriJ/eXTTPnUQR1p3USoiWZJeSlIisdA+K8kMoL8pSpigvG6lJUv9Er5CqRUzNhDExMY3BgTA62+dQXxdBU8MCRocklwUtVCgIWG+psWoBn5WXQtxtbj2nENdpaJzplHUYHBpw+Hhxz6XhHE1/t7wJZ5s0mK8ZqnUZQjjTM5Gfl4+kpJDaJl9YVIacnAIMDPahpbkewyODGBYSNDYyqor2et38otQieWAKCxhGODyG8fEoRgZd6ioMkq2EBK4Xi/WVsrVbl2vqYQSyIQNxbY/xZzS6DfS70g1jHuZZa5biYSQAJtykN203REKXEfejm34mL8LYhInrLMf4OWHCGUbjfDZwpjfkxYB1MHVjGN2mfjTcGcb6Gy2vyZtx6DZrkIyfSUe3WffDZ8YhkeKlqlwcfeqp+o5Ai98OlghZWBy1mEX/YAtq63eib/htLLpahPhwi3wqQiHeMyUDqWtafimGZXDlAD2HyfA4JmZGxYxhbIrrgGaFwMxLIKfWFuEXVuLzBDAz7pFf/kF0NgUw3O3C9IQXoWAmMtK5yNaHRHcEoZQ5ZGTOIZQ6Bm9oEInecUQWZjA9u4DJmUX0jy5gKryAeRlCqIGYFvfk1AJmhVgtCDFalGIXoxy4taFWaSHKQV14lsi3YBDIykxAdbUfp56YihOrMpGdsgKexCoR1hMijAekbRF0ds1hz+4ZfPDeHNqaSbT0QYFaHlFQOW32Q8wR8zPP2taC7XA4nLczr4+Dibp0RD1CcTE4A5cOxSYs7s+8WafcHJ4arqfCQknJKCmtlvcWQntHC7q7WjE6NoyhoSFMT00p7YPH41b30HFXGc+Dmp6ekmdhrJKhmZqksDVlkBDphjBM+cb6QvsRRuibfiXopkjRh0bGSQTz1qSA6XW4drMYraHR+WhiY0B/88z0jGuMiW+0L4zrDKMfYZ6NzfyoXXESC8IZx7gZlzaNk6TQONMYONMa0E0/Ux5JkIFpm0nnTG+M8SNMvmwz3+sPf/hDXHnllQfbavHbwRIhC4ujCPJ7HZ2dzdi7bxva2hplAHQjLy8beQUUeNxdkoDpmTDCsxNCFsIyMArrcE3KoDgpgmBShNqM2BHJZ05IB7fIy2ALLxYXAmL8mBybQ3//AFraBoRUuNDXlQCvOxU52QXwe0MSn8OBHhI4MuhxmkKFUzFReP3zCCZNIZA0gUTfGCIJw5iaH0d4LozxyShGJ6jZgZAl3kbOX7mSiYzhSnHAmT15VPmyiBhJkmpiXjzScqK445oS3Hjh3UgPlQqJ+0DijSHoD0r7EjEnhK+1bRJvvDaGrZsiGB/1SNYUTnFBwsLMM2H8nc8mjsaR3BomncaSwI8Ak33cyLq0LAOTbmm4EYo8H4hEyO/zISU1AyUlVfLeXdI3TepwRF6oy/OEpiYn1f1vk5NCjifkHamDFplHLEMFCntdYLy+cSGsDUkIE2lywTqYuhC0OTVGPx0nTgRMHiQpBs4wQ26cIGEwfoaImPR0k8QY4sNwYzPMpKMf45AwMMzk6dQYEYzD/AgnMTLGWT/dTt025mmeDYyfyYdlEfRjfWjTj+WZvJ3tctomXz4bP4JpWA7f5X/6T/9JrQ3ihbsWvxssEbKw+IIxOTmBuvoa7Nu3E709nfD43MjKylGnRIeSvCLwRLgkyi/ZqA+zYW6Vlj9ZV0QGxTkkuGdFCHLbu7iFAHFaI0FIEBLCiMyPycA7ipHRAXGPi18EPt88sjL8yMjkVQduzEVcGOxzo60lAT1diRgbcQvBcMlAK7/2E7iYWRiQDMp6CoSDMgdn1loG6pjb5eJpwrPwBafgT5JyPCPCccaEDI1jeHwG4xMRTHM3WlSEmCTjIK/4EfMRMz8rfdCXgMmZWXzr0ZPx4K3fQCg4iplwnbQV8HmTVF0ZORzm4Tbj6BscxsvPT2PTBiGGk14lIFgnZUFri7Qw0cLKCBbtNmGHxtHP8TCD+POh/p8ETPpRI6yzKMb7qPg8KyorOxcF+flK+5OcnKIu1PV4fWprfE9vB4aHhjAw0KfuxgqHZ5RGLcJ7zTitOU9yqhdnGwF76PBvKqP92fesjzb8BrSb8Uy/6bgkERToWtti8mQcQyRMH9JNP51fvA5OomBg4po4hHk2OFw+zjisD2HKJxjGOE6Y+M7yjNvkYdLQz1mu8WM4/U0fmDaRGNHPTIcxnsnbpCVM/ia9yY9Gvzftx5PcH374YXz7299Genq6SmPxu8ESIQuLzxmDgwPYs2cvGhobRHD1i4CaVes80tMzEAgmw+tNFHseaupL/otGXYjM+WWA1CfP8jBEGYLFFRM66plSS37ZKoIk5CiRmqGw2CRJ/AUtAkbIUiQygYmJYfT3D2FoaAKzMxzQ3SgoyEBpaRqKS1LUBZmjwxG1TqercxG9XcDIkPxynuP8G3/F8heulH5QoHIRrxYYemGvHswTpD5e/xxCKWF4A5Pw+KcQTZzAzOIkolLHKRHQ3a0L6Dwg8RI9uOveE3HjtScgP8sjJEzaleCGxx2SsviLl9N785iakvThYclzAvMLUfzs/8zg9Vei0g6zRV8LaHOmkXZrksRnI1j0c9xPxTzorx5j4bGHGOLPtPkO4vF/W/AVMo8jjcQMY78mJyer3WG8S4pEiGuC9JlRHejsalWLonmf3OBg/8GFuBS+WgAfem+bfm/MXRfqbKcJo238TV/QqG8uBj5zfZB+33yOkwETzvhGyJu0S/NhOImDIUImDxOPtnEbY2DydoYbEmLayjgmb7pNemObuLRNuJO00DCcfck4Jn/C5GFAfxNGEsR8jBaIxoQRpiz6mfIJugmGG9DNaU2eE/Rnf/ZnyBdCbPHpwBIhi0+MpX/EFp8MHDy3bt2KV155Ba2treqMl/yCPGRnZSmhxgWUCQmJ8otfBmz3HPxBHnYYUURjNuzDXDgo4R4x+h0oArLAgVWEmvrzFSKkdpQxjP6aKFFzxKk2LM6JTY3RlDKgcU0L4ZlDopCk+UhUnQU02D+rdnFNT8igH/UgLz8DxaWpWLEyE0XFIfBH/+RkRO3u6u5eQBeJUkdEyAkFBgVOVLVVTV2QKMj/JCQUlDMzYczOciqP0xBSm8gURsZ6segdxxU3B3DFpSkozilCVspK+H056qBHV2KytJmaIJK8KMIz4xifbIE32INgMEFIkg/btk3gJ/86jqZaabfE1OUZ4kM3v9e4EGcfGjf9dbjTT7udNuEMJ5xuDZ13HEvD42C8D4+6h3rocP7DfCjYSValfzKz1FRIRkaOPJdhanoSrW0NQmoH0N3FO+X6FAniDkNDgqgVMsKYtvouVAGHlmnq9WGRoNtu2qxtXS8jqJ1JmN6MFR82mtQxPt1OMNykY76GuJhnky8NQT+GMR5tggSC/vF66bj0p9tMkdGYNObZpKPbkBJj05g0znBjnM8EbScJMv7GTWPKMvkyD4Iky/gzjknL+/4uvvhi/Pmf/znKy8uVn8WnA0uELCw+A3DQeumll9SBh93d3SgtLcXKlSuRl5enBJkZ7DgwKoEltjtxVkjQpBAA+dUp/4VnApieoiaIg7U+0l9rXGJTHGJz8IzSVuSIa4I0ISF5iN9grgdVfRYQhQL/5CUeZFBOnBEjhIhrjNzT8Pgj8Hi10Jifm8fYyByGBmcxOiSDNQJqu3ZFRQ7WnJSPymUhpGckYHw8jPbWWUyP5yMRvOzVJ22aFTsshCeMqclpTIjhFRBct9LW1oEdO/YIMZrE2muycNOdmTj95LOQmb5GESCSPj1vJsJF2sV1RqMTw5iZHUBS8jx8vrC0d0zqO4uB/hn85N/6sfH1SXX9gz7rJi6g4oYCRRMlo7UgjJuP2i/uNs86XjzcPNOtbeJQ/7j7o3Hk0ffQgOSUNHVxKm+PDwSCyM8vEb8MdHa2orevA709XejoaFd3hfHb4DdFm98HvzFttJ/6FlT2+rsg2DY6+Z3pdhqYttAmuaDQVl6OeLTZF8xLa0sIlkVogkFBf2h5TG78jMCn2+TLutPo9HHNiPGjzbh0m3wJ408/o7kxfUH34epHf4YTJp2JT5jymcb4OfN3xnWmN4ZwxnO2hzD1N3EIxqHhuyS5/epXv4rHHnvMToc5wH4z/f67wBIhC4tPCVRbv/DCC3jqqafkl3m/ugV69erV6v4f/UtUL3KkmZPBjbKOA6bP58N8dBwz4QEZaLmTx4eFaEDiaVU8hRgHYDOY0+afLQ2flZuZxfxYDh/Jd8yftzr/hg4RVrTpy/GDg4gKUYRAH3DoFiLk9kThDfLcmVkkpc4gJT2itDBcNzQ768Lk+CLmZj3wupOQllqAnOxcZGR6kJbB3SxzmJl2oafLi5bGBfR0hyX+JIZHhtDb2w+ffwann+PCeRdlo6r8FKSlrERiQlBqpAkcIS2TtrHNXhEC0u6EXknXL9XsltBpXX8lJKJ4+YUe/PT/9GN4kL/49dSdITiG+BxKjrQQcvpJbmLHhaKG9tNx+KzDtNvYOtz5bBDP55Mj9ro+hJycPOTm5CLgDyAlNR2FhWXqSANqg3hxaktLk9oqz/VAZhqMnUSSzPVB9NfEWAtm/Z0w53iB+ltZ2g5ne3UAyQsJp0mv+zdOkvitMa9D+1Lnb4Q8dzwR5pk24zKNiafz1GCYibs0HmGeTbk0DKOhnyE/BNObuCa+08/EIUw96E8/E8+E023KIPh3bso2f7fO/OkmnHkQJszEI+jmOUG8I/B73/seLrjggoPpLT5dWCJk8Ymw9A/XQoNH21Pr8+STT6Krq0uprE844QRkZWUpYUEBxNvAo9GIDJIetfhYhjwhFPLL1J0Ivz8RHl8EAwOtanpjatKF8IxHkRjpdPmfgywJkf5Vb7Q88qerjDnsTrn5L4W8OPiu+LpYDgmDJgZaYJgzX2g4cHOhK22vxwuvkDLeXeXz+Q8ar5d+biEiCQgEo2JH4Q9SMyPEw8P8pY4y8PO06Pl5+SUc5U6uRCQnA/7QhPTDvAhrt7QtEbn5PiGGAfh9PFwxSWupFPnh96Xbyza6EjKkGRkS0oVowjYhQm3SKJ5/w1ZqocuDIZsaR/HDv6zHvt3TStiZdUI0uo10O/207fT7OEMc6Zn1oWXcJoz109B+un3GfWQ4R2MTndNi+fmFyMzIVO8jK5tb5wsxMNgv31wLurs70dHeqhbdU/AabRCL5nsxApmLpbXQ1oLbOfQfKgZ0mzS0w9RdC2LjF/cnnFnwXZgxg2US5pvjszGM58zDEAf6qzYInGWbepr6M8z4O8tb6k/DZ/ov9aPNNHSberNsE25gwhiXMLaJw78h+jnrzfgE4zCMhvnQNuEmnYnL90UNEM8GevTRR3HppZeqOBafHSwRsrD4DcEtyS+//DJ+8YtfoLm5WU13VVdXIzU1VQ1iDKeRkQ3+AIV+QMiCkAT+KhchxEXECS5Of4mAUloPCiyuiXBhLiKkZy6CcHharathGv6BciCl4eApsQ8OqoSILUV2dByt+qebgyeFqNsjRvz4K5zrkXxiSHg4RafJDomOT4XxvBkSNpKjpYfk0dZG3CQjyp+/tqPqqga3ew5ub1TyDgtZmkRyKIrxiUlMTDWIEM9AKHCiVD0LHimH9WTNVf3Fii5IXwiJcruyxScR84v1Qn72SbsGJJa0U0Vle6U3xE25cGD/IP7m/9kvJGhKtdlJgpbWWfeNedb9JM6YWwt3/RxPp/2M0WGH+sf9mA+hgnVlD8Lpp91xmNHX6R/304KSU2GFBUXqhvlgKFmRoKRQCjpJgno61QW73Z3tmJyajJMgBQp0LZi1dm2pRig+9C8VA7qdBqbdcX8dPz7NRH/2m8mXxvQjy6NNY8ox4QTDTT70N3GZP+tt/OQfRjj4zPRMy3aZZ2e+dBMMM3VwPhMmrgkjTJjxYz6mT5e2lzbDmcaZzlkewTjOuhEmrYnHMSMg48U111yDr3zlK+oHlcXnA0uELD4RnH+wX0ZwIHzttdfw+OOPY//+/WqevqysTF1wODc3q7a08sA69hFvgg8lccs3f9XqX+AukoVE7t7iYCmD90KCCH4hPxH5dbjIwTEmmOR/5uESoZ4oRER81aBKgsVBlNoav5CXQDCopthGRoZV3ViWhxodr+cQcuP3i62Ijz8WTrKjSRFJEvN0GpbN16zftRZI2k0/fgcm7FBbfx8uVTdOjfQNdGBqYR2y87YICRqD152O5MD18HnOEWEt9fP6VD04bROd9wtRy1JrlaKoFQLUJHnFrkKXvlrkbjjlFkGSoIXNe1s68Xc/3IfGeq0J0vWncGJ9tVvXTwss3TamjAswbcfD6Eebz/JvzC8eptPG+0T7Mb4Oi/tp/1jwwXgfxpH8CealhXJycqpaKJ0mRDs5JVWtD3K7veoOMe4YU0Soq0udF2SIg/qU5B8+a02QJkI0Ojz2vX0CmPpr2xAH/S3oPicB0XVlHN1/+tm4Wa4zjOCzqUO8LlLnqPnBoH1omXCt3aSDFaCVyJ4Sp24zYzMufwSQyHOa0NTDtIPhdBtzMG9xm/7RbYrHM8/Gj3k6YfLn36nJj6AfYdIZOOPw77i4uBgPPvggbr75ZrsG6AuAJUIWFh+B9957T5GfLVu2KA1KaWmZIhccvDgtFpZfcVxXw51gSUkpiqioBaAi0t2J1JKQBPFPjEJJfsFGOXVE8qNGcxkc9WBpjBK0MoBzCo2DKw0FvSY6HsnTLcIwWfnzskUO3NTikOSkpqYIMUtSZEdrg3Q6GmqkXEqox8uiIT5k6wflNjCPRvPB9piRg4SLw0h7eztqa2vV+ihXghdpmS5Ur25FUVmX1G1QJGMu0pNvgt99kvQfpC0pCPjT4XIPIZrQIIRnQLKdOUh8uJibRIhuZaQOM9OzWPdCHf7tnxrQ1zMr7WabjJDT/WeEkrE/7KbNZ90eE7Y0vTGEcTPcxIuTpXgaHVf7azBdzCkwceJY+qxhovFb4ndVWKg1QqkpaSgoLJN36lEHbnZ0taK3u0ttm9dESAtovg9+G3zW042aUNOPwlr7f9Kh/9C2062+cUVW2H/aj27mz77gN2fKoM1n+vNZlarqJOFC0DR5E7f8x3ZLTjq/WL5MQz+V0lllR9cxnIE6WNxsm6qTlMtMVbj8/Ym31hzyO9Z1c7470ycHyxWb4YznJEk0BJ9NHuaZMOlMGj7T8JmgH6e/TjvtNDzyyCN2+usLhiVCFhZL0NbWhl/96ldq+mtmZkb9WgsGg8rNxYvUYnCQCwZDajqMUxf8IxLxIIPsgghnThXpwW8xysGQawA4yOn1EFpw6MFXERW3Jj6GtHi4lkgGRRIfPVWliQ5JFt2c/lBTbwL9y1fn5ROilpKcotIQ9KNRbppYPAodagk4EHNgph/zIYFi+cSHhwUKPm1TCDIud6i1t7Vj79496OjoUPnwrBv2lZfrjLwBcbtRtrwbpZUH4PW3YXH+RKQn3Y+Ar1r6qA8uD9f+TEquvHZgTuWvDQUGhaMIdql8ZDaK1pYh/Phf9+D19V2IzOmF0QxkuTTsh7hQ1s+mn00fHRrmfKZt/CRXcZs4hDOuMQx3hsXj81n7m/DD2R8FE4fvJxRKRVFhMdLS09SuvbLSKglPRFNznfR7M3p7e9Q6oZGRISWUCaZnfcw3RcNnhpNA8zs275i2s050xd++PDGeyo8hJh6/XaMlYbBORTtWBRVOsFySL+5aU8RWvj+VSIJVn4mvKU96ThchHqp+MTfz1dxFh6t4Bsap4oktJlZl9RCrmiJWB/MVf/6r4zFjU1e9DsikM/2i/bTNv0t68+/AaICMYT8zDd3mb0v3iSZL/JtjHE5/cRfYmjVrVL4WXywsEbKwEFC788Ybb6hFz9RscLEztTzc3TUdW3vBAZNCnuSHJIjaGZ5v4/HMi+AXAuQVQSDj6cK8VwZIr140DCEqnOaiMKJgihEXD8mNV09PaaJj1ubQTcHFMGqBqNnRi65JflgPQgmQ2CBLQ2JCIsQpJ3lUoKV3Vuntt7SZjnFp2JapqWmlweEZP8yHRIaGQo8DuTmNmAM51w3xmdu09+7dq3YqzUfnVT+Fgsnw+wNKa6bXHvnUegdO4VD6VC6P4MRT24Te9MPrOllkYQECoXn4gyR0mgCxr7QWiH56aoTlTU3Oo6lpGP/zh+9j+/t9SCRJUb/qddvjfaEFlyExhAl39pd+1vHiftp2+sXDmBfdzI/hppxD49Am4m4Trrxj7tiDQjzMCZOW72t8fAzp6VmoqlomJCgDOdl5KC9fDu7eq2/cj9bWevT39aI7dpCiEb5OmCGetnk36h6y6SnlTxgpoJMurZSpd7y+jG/aQ6M0OuLHb9WQCRpqe3iUgnqf0sdq8b6Kr/MRp/Ljs0rD7yAWh8bEEW/+r8IZWb1jBsTCDqZRr52eYqROB99z7J2YeimIrTRb8p9KEYu7sGDInJPokfjESabTzTh85/TjM/9u6TZlMYwaZL6/e++9F/fccw9yc3NVeoujA5YIWXxpQaHBqZznn39eHXhI4UqNCv05cNHmQErBQfKTnJQiRMYj8aIiUOZF0PPuLWqBZBCM8gZ1P+YjPsnZp0iPWocjxIYEgoTHQzu2EFkTI/mVTlsMB0sjQLVbL64OC0GJyC9p7q5imDEE42lNkZQneVAYMW8O5vylarRG1DCRYKnRXv5R6SQeyx4ZGVXrjBjX+euWRej8Peq5t7cPBw7sF/LTouKyTBoSKgrXQIACliQooAgQ0zK8tJQnIWehpe0DNPf9H6xY5cKNV31dBEUa3N6wkChdJ42wGBIh/Tw5OYuJcTemZ+bx3K+24omf1WFynBo33T+6LbT1s/HTfajbaeKYftX9dyR/48dnGokV83eGmzI+bMz7M26TPu7W0PbBR0E8TGNiYhK8IJUEtqiwFCtXrVZrR7KzclFBIiTvrrGpRohQAwb6+9DZ1S2Etkd9A868zPDO90TCyjB+1+Pj4+q4hw8TJyMO4n6sf8x1MC5tCnu2lf1HQkGbhmvlIhG+S/23oftXJVNglfis8nIUx2dO36qiY/U2wXwk8WF5pC18DQfzEGOm0RKoMRJQl8gNlTxwVH/T1EKpILHo0PHMt27eEYMYrvLSlZK2aUOo8mIwfWvAdur84mSI/cxFz1//+tdx9dVXq78VZzpnfhZfHCwRsvhEMH/gxzI4MFHYc2GzOemZW97VVI4IfAod9atOBjSSh+TUJCFGaSJEfPK8iECIN7KLCVL7IwP2ohdzsyHMhZOkf3hIoiY9ioyodT5xgqOEAYWGDLhxwcDBW1VNbPprIUWiQWP+NNWgLMYMtBxkSTJIUkgCuO2c4ZyqmhUhxEGfGieSLgoCXr7KdPQ3aztYDg2LMHUw5Ck8M4MxGcD7+vqkfzqV9kBrk3Qd4oJRT82RBJEA6SkDlzo3qaKiQuW3fft27NtXB5dnAJVrOvHAV07B6adcjZFh6SfPIpKSudWeBIwESAvl6elZjI/K03yWOntoZLwBb77Wgrdf60V/X/xkXhrdh4caXUfaxk/3rbbjbsLEdZp4OhodT/ubuPp96bKPlEfcj27C+B0eOi+C72VoaFCRcRqeIbRmzSkoyC9Edm4eqqpWyrflRl3tHiGnu1BbV4Oenh55//KOYvXlu+B3zcX8/F74/vhuafOZ72ZgYEA96zrJdyHfBmG0i3y3rLP5uwnP6G9LPuSD7dCWJkWcMl5Y4KL++LSYtErZhCIgLEK8jD/7Wn3m9BOjzyCKkxb+LUoUFagt835YB/2sSJD8p3fIURPDOjKOJGB+8h/D+X+UGk61Jol/OQzWGh0VV6CSMDajqzyYUiIncMqYPzLiu8YI/Tek//6MYZ+yv8455xx84xvfwPnnn3+wH006Y1scHbBEyOK4B9f2cMDir7ONGzfinXfeEQEzo6a3nAMYB1j+ak5JSRXBHhRBDYkTEUI0j1ASNRFc6KzJT2Q2IG6fDMJ66sqo/Y0gMnnqMZ6jKn1jT+LWg6cWyhwgDfkxg+XhjJ4286hB1fzZsl0Ulhx4OSVBIcZRnlNWmvRQ/R9X02u3eeYvZv0sOWJa+oSkh5d2Ulvw/7H3HnCWXcWdf3V4nXOY7p6syTPSSBoFJJQBEYwDNvZ6TVh7sVlYe3e93r/tj3PAXqfF3r+9/hsbvLZZwxqMAWOCkAVCSIA0EijNSBM0OfV0zum91/36X9+qW31vt0YEG8xgurrPO+eeHKt+J9xz83nOECGUfFXMt73Y7qowIcrt2ZEH8rV16xbp6VlrN2kfOHDA/FBevmXW2Dokd3/PkLz+B18lnW3Xy8X+OY1rURobtZLLtczqs1CYV4CkwrrQLLnqBZmaOSXnzp6V5sYNUppvlwfuPyyf/PhB6etlG8+FMfUHudmFI2lSF1FvLjizyuvd/Xs8qR0RZOPBjfjDX9jjn7YO9/Dr/tzNw7m9K0+TOjFnNbsOYQ/RNtPTrAiNW7uWEPDabtQ7oLyyIif5Ap8sYcWP1+trrd+ypQnwoS0A9bSP32EFyEyJdGizoaGhJA63IxxxtbS02uoTZrosoKizs0N9+cpgf3+fDGrYqckpS4e4KC6KeExZrITwfkc8AVjsn3pS9wUDPQlQUVJrN1MX/Gvfw+humMsVBKb1S9TW1xXgqNckXh9Tli5hVfdP0fhkyKzV3lefHAj5iqtlU3WNXxXjjfN7gKelt9jUw6L1D87heVjKTxjaijHyvd/7vXb+Z+vWreZOmpFfCL+rdHnRKhBapX+VBIMGIMDMmC0/8MADOns+pMy+0gCQHyh2hsQh5KbGZnslvTJXrsxsQQXLvNTWI3yUeS5UaHx8+b1WFopsFcGQNawqNGOe9gfbTxidGdxlJcGA8clr9wgiGClEuFDxDDFEmcUHM4XhcqYH4GD3A1WxMuTCDabraSKA0hUgRnlia/FFOrMKfgYHBuRiX69txczPZw4sawDC+KycQ9zV0tDYpIByUsZGx6RQLEgdH/9ct85WH9g2O3PmtNU9QARaXERoLMiaDb3yw2+ul7vvvFPKK3ZJ/8CMhl2UpuYanUEvanzzMj2Zs3uIFst7pTg/JrMzrIgsSkfrdlnTcbVcvDAvH/rwB+Xv3ve4TI7HYWnNX1IWByE8o/vz84HMcsCCMiBrZgc3DlbSMEEe1u2IQ23MnIZNn8MfFOaVz1DWPshXaXy1LfpGrM7Qjui8uQhQAaCyEkkbc+8UlyoCgGgD+gn9wftESjwDtKampi0u3jTk/ArfvQPokjb9jXgnJyek98J56VPwQ18lp9yN1djQKDOa3uzslPknHq8TJbpP0tsMBLgHassdEw2youtP1IMrdwuPhAMEmQPhEpHlb5uZ0XyZrhYcyqbsBuLV3rbntH2c6P8aNomXfFucFr23K30Xe7tyQOPBbG2k/w6ePAvl5b4iC9jcuHG9vOENb5TXvva1tiK6ckwHZc2rdPnQKhBapa9IITgvd4L5sPoDwciPHj0qjz32mL0lw0w5zq74DLlM6lQA1KsAz+V0Nlyls7naolTV+NI+ZwIKc1WSn62S+WKlzghhmxZsiTDa8DFm58xxiauuINwRlvMq5GY0j2wj4DdGX9QxOsID3eJWcqbsq0YweIQiKwNhH4DH85DG6eTP2BtDV5uZ2RkZHBySoeFhmVbB6d+gKmocyrzLERAuOIkPsnNMKiAAbmPj4wYwO9rXSFfXWjtsDdDMcwmkCkYT4paKB+bKgMrcrLzorl5561t2yNruOzRHzdomfB0/J/MFzla1yvTsqEzOHJPG5rwCz0WZmeYtI4RSTgV0hazvuV0qFrfKiVPH5H/94Z/LA586pXGzFell8sy6IAvhs1xlAU48u+7P1LMLwGy4eEa3ZJKfiM+F/3K/y/yvsIfcjWfcPa4g/FCHtFuEQwdoslJJH45zYBDtj8BnhTMUgIg4or+s7E+0cz5flPb2dgNAnDPDzcEPXzgfk97ei3Z2jJUS7MkHoR1wef/lUyYG0KMg+LD/AEBaP7ZF5uX2X3VNsHrUiQXFKjGYHYDE2ob60mf9W9A8MsbJk5VEf3xFU3W1B5gTprmlVTo6uhQk1lif7R/ok8mJKanK1Wk9NiRn87TvKI7hvNkiZ4AW+ajvrI6NaQ3DJCOv8WvZta5JnzomL7wgEau/1Nn0TEHe+MYflp/92Z+1+qTOaa9ouyhPUNa8SpcPrQKhVfqKRBe5XAcweXPGXLRlaZ657RkQxKyYGTN5h3HzBhJMv66uRqqqlZlVzCugmDcQxEWHpYUyZWSVkp9TAR0rP85ynagCfXSbsPd68VGU+kVg4MZfcb5g55LIJ4KJPGYVQsPDqDkJB6OlyuPTGmxb+LbU8uv4E03J43KjCwqeSR+aBvwMDJiQIx+44SfJvf355XN+VgdZXaEgo6AAB7A0MTlpfru710ptXb0MDQ7K4FCfhW5sbNL6rJZJjXt6BgHCuR8EYIUJve6Nw/JDPzItr3zpXqmpvlrm8m0yNASwqpOF0qQslp0znTCAm/JyDpbzdhufIFEwqu1YUV4va9rullKxRx559B/k9377/8qRQ2N2lov2RWVBEBTCiHixSs2pnoZxUONhIqzbpWFWqmyc4fefroJ8BS8dc8TNOSzqua6uVsGHrw7hTJPHBID+js6HV+nrxMP2JkJ96eyMkq106DN3E/ESAMQ2HICW/kHapEG/sAQ0IdJT/CEFFfT0ET7dQT/UrGnbsMJp3sy/9Tp/wDbR+IEoF29RasDEysNGn0/C0haJHdtaBugMjABANAzpqKLMhG9r7ZCu7h4d77VatqL54XJPzva0dORl2+6i9GwqSEvbvFTX0r/ZruKaCy1XsVwBfZkM9Zek71yVnD2Rk9PH5mV8TMft7KTyA765x4WkOeMjhbyOY00D4MzKLGe4fu/3/qd9CyzIy5/qUNa8SpcXrQKhVfqKRBe53AYxeQL8wIwBO6xSAIA4/IxggHEzO+MNFrbBamt5w4kZqjK/Sr6w7uCH3l8sKPiZrVKdm5yjnD4sjKnrrw8TZ8LY2jP/KlzsQLIJhnRrilUWXslHwawDvHg8KcUzqcQr4ZwHAZRw4Lm21s98WHJ8VV51BJIZlGxGzAw5idvThwCIczIyPGxnowATEM2IP29PhI5ZKxGfxiElze+cCgC+FD8pszOz0tDYaEJmQcvELcYTkxOWJwQzWyRsneVVOIyNDcusCg2+OVZRpmBT5dDWneOy69qL8vKX3SA9nbdrfXQoKCyXsfFzKux6VTBxFkMFjLZBRQXnkDhs7kKe/GnUlle2exprr5GO1ttkanJe/u/f/C95xx9/RsZHaX+AVypEI6y9Mm1xuL0maHoKWIg7nb0v1z3d7FmjADsWe2L25y8Pgtx/Gn8onsMNFWZrh6RfQNjRx/2OpnpbEYq4WAmkzQE7bNGgAxrof/R/+gC6raQs9RHXiQ/QRP8gDlZ3rBtYPwAwJX1awwKstKdJlW3R+WqI/ame5NjAEchoqS4Se/orOEidrE0AN2qytKg+nW8s2dtf8oxOvg3UadTExb+VV8d+Va5a1nT1SFtbu47tKkuTsgfQBzSWl9dK9/o56dowLuMji9pfFmVulg8Ga9oV3L0lOsZK0twxL2vWFqRnw4K0tZdJTvvUyECFfPYTNXL+ZKMBQ+rHwdC8fdtteKTf8ss1BC99yd3ym7/1O3bhKnm28lMASproq3T50ioQWqVvOQpgwQoQQOPEiRP2hhNdGSaEnTPCGp3JwcCY4fp3sCoS8DM/X67MMKeKcxhwaGXoyUiIV27xaIw8ETbYoZNGVs+6sfLDOQ2ET9hbXBkKJolCoCFsAVQwcUBBXW2trbBApGEigDwAukgvSWtRZ8iAJgNj2KuaVeA3PTVl+SA+Z8Kk7wImJRdmuDM7xzytYQA/k5PjOuMtSNeadmlqblKAM2rbCwhXBLGdJbHZNlXkwI9VHMo9MTUolRV5aW3Py+6rR+Wuu9bIFZvukPnidpmcmpe5AgBoUGflKmwqVXgJB7AbVagBQv3QNALTAYYT+aZsY6MqqDq+S5ob9sjps4/J29/+v+STHzuugpqtQs4kufD0/Hh4AAt2aZ0HGAmBvdwNuxT8kA/8exhvK+J1cxouVVl7T/+F/aJwC3+oMKf9xtsoXn+n/jF7OPoByt8AZFzQ7mxXsnLh22O+IoTwjvgg+garffEc5CAp6bda56y45bStp6cnDAhbnpe2uxwEWV9U/3EY2suirhq12fNgblGf7mhpmFNaR7adpn7ntTzzRQdvpMMveeM7fKxI9vSsk9bWNgvnfjxuzNQBZaee2FLEeXBwWOvI35jzepnT8ni9kRZn4Corq6W2vlo6u0R6Nk4q2JqTM8fqpbqy23gN4wRAShj6+sVenRTweqMyDiZiP/VTPy1vect/tAlC5Amy8q7SZU2rQGiVvqVodHTUVgcQCiznnz9/3pgQs8C4LRcGWVtXIRWVeWXkyrwrbDppKxWFQqWCH14fdqbpIMKZMjNfgEWAClNqh84rt0v+TIdJe55IH8ZIHhy4pMIBcsGQMkMYtoEf/WPlhzML3E7NAViCEEdsX3h6kZfIhz87eGLGzEda50xIECdCiuQ8+XiO9Mk7eXA7BCX1ycpAQc01tdV21kFzJgODvcroR2wFgkPSfEPNtuYSQUlE6A6GFrTOy6Wmbkw2beuVW25tl00bblJhtkmmZmZVOJ1RoTeiwsnffKvM1Wl87VJdldNyspVRsoPqth2XZwWA8xkIR881eUUw5Wc6ZEP3d2oFt8tnHnyv/P7vvU+OJltk7t/DRJ2Hgqh3iOcANA5+smF4xhz27kZ7RZ25m+sWs8WHv3D/8uqr8Uv7ets5UWecc0PF6ofXvYN/gA1gh9UJDkLTrgh8wBG696m0T3o4tkK9PwT4CTdIcyJ8IJcVQjtXp/a4aMoJGKJvmlcsgaGmQxaHxm0rO9QnrqarB9ySckJpfRJzcltz5Is/NbMCVFtTJ13da6W5ucX6YdRVlngOQEg9U1+AF84JsmLMGI1wofAXxLgjl7lKrg/QcVlXLWvWrLE4SJN2gCgfk50LvedkZHjQQGKNjuE//H//WO5++Sss3qV6VPMqXd60CoRW6SsSXeSFBvOXc/t6EgyM17FhPizlw9xhTAAjXuXl7EJDQ6M0NXPjs7rlirYNBi4B+MzNsmzus8oAGS4EMis7ajY7zIkb5cuuxkAwbZgtwIs3b5h9h5DJqiDMznBZafDZOM+8pRYrK/aKrqUbKgOESNvy6+mjk2eEU5z9QJg4kW7aHtE0ZAc/duhZ88uqGXVKOcgPr0s3tzSp/aQM9PfLXH5a02WFqlyBUZutRJCOgSCrQ8q0oO6qcguSq56S7Xvycuvtm2TDuuulMFevAGhA1Wkpzo+rAOHeoJwKswZpaeIsBzNrXt0uSXVNpaZblCPPDsnw0IwKumppa6uRFlVNLT4Th8g/M/lc+S7pbNsnx57rkz/707+UT378KZmZLhnIcoCTAo0QsPpjQtjcE7O7e7z6q2aEter4T9zdD/F5nBEfdm7Ps8eBGXL71I5njz/iTAV/xAGt1GlL70Z+YLm+nsO+KRCKvuJgGCDk22OxHctbhbwFCECiP0WfDD36Ds+JlRHJ09Vof21st8OPZUt1tdJfs7dyYKuPUbf0VSjdBvM4ybP2GvOfWBugomzkwcch8UeeAEA6UaiolO6edbKms8vioMyXqjfI0tBwgHt4BBMmVnOI+7nnnjN7wkb4rJlwmOErDrT8bT2AF3HEyxZQ6ACuC+fP2H1XTIbuvOMl8lu//buyZYu/Op/N2ypdvrQKhL7N6evd/F/vgQ8D4xMQMDDyyjNMHwVDHBoaVuE5LMWFGWVUfKCyQmdmfPg0J9NTZXYewBi+CtwAE7b1lQgGBzyucDNhv8zO/SG8SBMhk139ceadginI0kjMwWR5RmepHgDEFoCXwZk/7gG4SA9amRf90QhdkGDvftARqv4MJcHVzn4tD6wakecAbkVNuypXaffDVCpIGRocsC0wVsQAJxWVpaUVCN6cMYGpaeLOBYgAID4rUl2blyt2zMpNL+qUNe27pTDfqoqtiWEVxIOaPK/SK+irrZf2jg3SUNegcfCVfhVmFWXSe25Sjh0dMSC4fkOjCrxGFX4LMjXBQfdyae2oU6DEZzoojIMH6rqirFNBZKP0983Ku//3Y3LfJ49oGUatzAAn/C31RdX8DSS3C4CyXKk30114+xmVrJuDl2hPf079OAjQZ5LjWc1qWAJWqb/l4Z6vPMPo3o7e9oThTUFfEfJVCfoMfZu2jZUfgCJbYw5wl48V4krJ+2QAoUgziDr2M2nqZg7RB/nXuMzaA9A/ePa+S0w6XigjynxAGr9p8fYi6Wl9aFvR9p4HB2e+Ne1la2lpl472TqlP7kmKVS4o0oei/oIYpyjGG2CI+FkRYhUZf4CvUBEOnRUf8keB0JlcATwBRAChyCf+6GdF7asjIyNy8eJZ5VHjdnD8V3/tN+W1r/0BA0/R1qt0edMqEPo2on+ppv56DXwEd1+f318CQwngAWOnLBSHy91GR3l9u18ZKG90VKsCCPnnIWqVGcV5GxioM/jloAfzSuV15W4wVFah4uxFCBfiCv+RN4IhFH2WS11wKWOdMXK2b9wvS/+0hwsOhIPpRi5wPI9uCUPl7hZmyqx8AWIibFrVasCcxGOrKGrmVXlAJOE4C0H6zU2N0treZm/DUH/4IT7AVE1dlQocBR9aZ8RvQDAp46ICIN6yq8opUKrOy9adc3LrrT3S3blL67ZBZvNjWkeD2hYzBgAqKuY1npyCrQ06q27V+OY0jwjuRXnu0LCBoOaWKtmwqVnzU6N1VG1lfvThC9J/cUqu3rdG3VqtLFE/XlyEbK3U5q7WvLRo++bl/vuekT/940/LU08e0/otqOBygeZ9kcCJ4NV8obtycKMGize1tycT5KygLT2r7qtTqT8Lr/lBz5rD3ZTGsxwM+cqgmz2PoVYSVtHXrT/Xan9WwQzRj1jtceUrP5wH8jumfDssVABqKJLhMe1HpO81ZZcTAnaiM6kOCEZfUHAE5k7PUVEQ4lE/+qc2VlazVI9mMlBIn0xAh/172S1vNkHRFJOXAQBAAO6Wlg7b5gbIAEQIDxgBDNGnIfop8WSJZ1Zq8ANw5M04ANDp037HFfVHXPiLPJF/b0NvX9KLlTfSJB7ySP0ynqMNGBesDLP1NjoyqOOpV179nd8tv/qrb5MNGzYm8Tr4XaXLl1aB0LcJfTOa2Zje10gADJgGZ14AQTA9nmE4uPEMo4SZLi7ywdDzyqQ1jDKuifGCjI/x9tL40pswPpuD2TkwMsapzI+zP5ypyd7ADFNGmCBIuI+F1RM/eOmz7QBAxOvCJYATWxfE76+Nk1/eWKmv99lkbG1pIslsl5I+vz2oLuKlcC0tLdLZ0SGVOvufUQAGI6dOSM/bEkX9JrraxSoGzJqL8GZm3D+vO+PW2dlu+RoZGZKR4SErE6GrFKwAfurqqBvf2vCVKhdIZWX+ll0ut6j6nGy/siC33NItazp2KFitlsmZIZmeHVYBynak5kFjpT7WdK6Tdp3Nl1cUtNzaRpo36me+uChf2t8rjc1Vsm0ngq5ahoZm5NDBQZkYy0vPugZbHWpurbN4vL6cOJRdWYFg1LqRK5SB8fp3uVTXFnTGf1Te9af/KB/7yBMyPTWr+Y23q7xeAqBQX/xqhszOV4scwED4WfKXCXcpu3iO8G4faXpcnofn66lCSPqqI6s9DkK5G8jP5tDe1AFCm/5EP4ZiPLAiRL/1Z/ovgN/fqLQVFlvVpItERaKTbvKUqeAAvlQQwFizob4tsPVdjIQD6DotRWIOVn4LnLgkiVDOSvqGlZWqVxCkwMcOLJNeQvR/ylFZWaP9oslAEMADRfkhqx8pykXlD6X5MrsLKUALijjYMsfMOCIcb5Nyazp1H6Aq2gGKOsCN+HHHnMtVWzmoY8Yx+cAdN8ISDr/oAKLTp48rcKqW33/7H8qLXnSz10OSr0hrlS4/WgVC30b0zWrqr4YBBCOBobECxJ0m2AWTcZDCsjhvupSkviEvHIYeHZmWC72Tkp+FweUSQeE38jIj5HMPHKiGCRIPjBU/+qCMsMJWSRA4PovmXIWv+KwEPqGIA2GBgCE8t1K7YOLNHgBFo9TW1FJoY/AmVJRtUwUa1JT9JAwSwQIYQ0BwSHnTpk2mkye2/diuirdgKBPpo5bqVHUABoyaFSsOypJn/PCxVg44d67pUCa+IIP9fVrHEyaAEAKAosYmLpT0ra8lAKRmA5vlRanOcd6Kg8xzsvPKotx6e7cCtK0yPVMl4xODCoBGLD5bOdE00Ts6euxulVyO/PrlleSXe5lMqqjOZXwIzTOnJuTooWFtu3IFPw2aH1+9A1wShvNDNXW0K+c2aiRX2aDhcppWq5SVNmlcdVZ3fANK5+sa9Tm5954H5fd/5zNy9uykhUtXdRxMZFdkMKBTH8u3z2L1ByIsdolRf8wFf4m9rfokgjXi83wB3lK31N4iMp1D8qz6YY6VHe9r3t/038wQAhiFPf0BoER7BxAKFX3FgVAKNOhwxBdEmmQFv4Rjy9gscKNzGkUeANvYK5kfAqKpvdsaQHJ3/t2Prw4mAMjqgv4KCNLJjeaTqMgHz+QbamrqlJZWQIzHSzhWZgIEok/PTMvgwLD6bdA+165+/Y4tJg3wEsYi453xAw9gDBGOuOgHpEmZCOPt4Ktt5JU3yOobKqWte1JOHB2T8WEdn5oGceI34iA+gBF2TL4uXuyVc+dOy3/5L/9VfuRH3mRvWFq9qTtqlS5PWgVC32b0zW7uSzEDmB9ABaZC/gBB+ItnFEzaQdCCDAydkPs//YCMjc5IW3u3VFfVGiNsNcbpsz2ERTArFGmwfA1DPHfunH1nCcYYbmx/wTBNGCRphoLQ8Uec1Sq46rjcMMfy+KLms0pnns2aZi4JjwCzYEohjGCGLlAgqoELEru7u2XLFVdIZ9caE8QwU2azKN+O40wPIChdGaBuyAf54S0hAB9+sLcZvcbPAefWlia782doeFC4BA65VF3FZzJ4Q00FiubHgI8KAgNBCmjIf5kCoKpqVoC0vAo2r9w7L7ff3qV1vUmmpitkaGxAgdqEHZ61bRAtL2XrbF8jPd1rNQ0EEhfdKVjE3VGDiUUnBJC2TWWFPP34gFzsnZKt21qlY42DmqEBzrjwdf/kYsXanAnFuromDemgc3GhS4HQGjVxDsPf6FKYoE7aT0oH5ZP3PCq//98flIsXpg2sugBXP5ofrz90Byjkg9ABZnADdyAQ6U8UgdBBvjKC8FdK4os28W2wAD2JnaXjZg+SfiKDfup9W+tLE6UtOAuEO21Pn6fdaSf6ksfnKyOs9Bmg0H5AHOiEx+zt6kLe+43n38sSnTPsHIAZ2FIrt6VZvS9BhItyWXiPKInbgUrETT3jj7B2RiqpE+sL+h+rVPZ6PL7031ZNNb9cZdHT3SMv/c56OXV8Ss6fymk/ZPvLQQt1BmCRRZ2EqLZpF9/GG5WTh7VOSs0KVBrE3oDU+uQFAFZw4C2Md4jxTt68HM57yB/+4Df2seKKGqlvLMm1t4zIU19UIHS4yrbX6EeEj9Un/JMfiLyNj0/IiRNHlceck+///h+QX/qlX5UNGzZYG2TTXKXLj1aB0LcZXS7NHUwBJgGTghnBZLgPCDuYDER+efYZ75x9guHM2WPy4Q9+RmZnYGCNsnPnDvveFUCHg9UwN8Kz4sEHJGFcwYwiToRFvH5/5swZeyMtwAThYaSsTOGPYFzXzzeZYMIILxg5/uvr6m3WaZ6U+OWVY84m8ZYUV/JzFw8zQz+vVKVx+DeiEHYEQ9jNa/n4dhN54tMG3PA7xaFXzUOAFeoI4pLIiQk+ipreVYTOLcxrFFDxJf3R0WEFQWNaFu5TqZS6ev8SOSsv+LUDtir8cLdX8nU2zsHmquqCrQCx2rb3mpKtALW1rpPxqZKMjA/LXJ5vS/l5CkMLKsXaWztkrQqvWgUssqhC2ARqzILxoj/8E0YN9oXxEqsEbGcW5eHPXbA3xTZsbJK2jno7p1QscCcT9VsjtXUNGo8fmCbOxVKNJrNWk2hW4Qr4USFsXwY3tCPj0/ulOD8hf/nOg/I37/6iAoqCtokCY/wlgMj7guuUxXRVgNtGbc+29nZzB4wgWOkTlrbWtalEgFs0nAtSg8WtoIwDsw4MAgh5/AhN+grA2c/3+EdtaQ+ELAdzGQMBhgFihMc9gE3ECWFHePKGwl9qpk+QV28jzbIpDa5EfoIPsBJDmznQMsKv/plffixdd7KyJKDEzw2F3yin+4G8vr1ePRy3Uyv4WdDxp/2dT2YAwHGjzywu5mTL1vXy/T9cKyePzciD9/JSAnXDiiArL374mDFYp30ZUHzVDeNy3W3j2kfm5b5/WJRH7mfrVf3UVunkqMPqk4kV5w1Jh/Co4AHwhth2w2yTmeKivOglE9LXOy5PPMyFi606dvzWeuqY8R/8CXNdbZ3kC3k5cuRZ5UEj9qmO66+/QX7nd/6HXLX3agvjdZNU4ipddrQKhL4N6XJpchgDTAoCGDBzgznBlIJpwEQAQcq2pL5hUj73uYfkoQcPqkutbFy/Sa7dd60xo/vvv99ADTM3GCBxscIDk7vqqqvsLhDiJH5fXfHZIHWBPbN8zuIMKyjjA5MAEpg433dqVkX+nNIbrRFs7W3tKrhrnelrPDBTPoJqjFWZJa/HY+ZcEkIJwUUeQrARD89shZHmGKtBCuhY2g+gQ1UAzFj5mdUy2Zab5tdXcUq2+tPR0WZbYQCgYnFWgYxvJTQoAMqpIOENIO46YSvChTB3DxWkMJ+36waqq1kdU7BVOSfXXr8ot93Ro7PrbhkcnpOxyRENl0+EGgIOSblgq2AbFADV12v8Ql1qvhCyVJNmWuESBvHdDW9Peh5+AA9iq0KV8sRjg9J/cVo2bmqWnvWNmq7WJ3VWRj0qAFKdEHzFfqHYqiCoVe24VBBww2oOde9ACAGfnz8r/cNPyl//xRPy9397RutMgXUV7sShKurPBPmiAcT29g5ra7Y+ELS+zeHbs3aezD5G68KcvNAu2XFE25M+IMjeosKv2vHKOysTgF7a3g8x+9YXfQWATDiALd9/Y4UPd+xw821e0or0UFYblv8AQK7SPuV9W72pv0w2lfzZ86vl0LgXOEPmLkv2lpYqW/2CsFeN8uEHv+bkAe3HfPCPuzoCOJZAoSobd5bnpP4tCcY33wirk737Nsh3/mCNPPOlgnzhgXEFyRP2xiD1BDGO7K05HVdNOs4x89ZWWXlBNu+YlpJMyuMPz8vkOPcH1RgfYNwwuaI+AgRF/TCmAwRhZuIyN7MoW3YXpKNnSD53X14Kszr+W3SioxR1DcFz+Cp/TvtnlY6d0bEJOXvmoo7RMQXxeVnb0yO/87u/L3e95KVWH1Doq3T50SoQ+jalb3azwxQAKpzhYXYFEAgQhILII8yHcwKnzjwu9933aWVyBRUQa2Tv3mtt2Zl4Pvaxj1k869evl127d8mUAoYnnnjS4l+/fp1ceeWVNoPkcDS3vjY3+749ZxJg3KyIALa4UBDwwXkhvso+mWxNWV5UITQ4RO3bVb5SRN6Z5SPsYLwczoRxI8hwY3WI5XbyiaACgCAIQoixMkOak1OTMjI8YqtagKAley1LbI8FEya/vIHW3b1GwWF94mdC6wmhXiMNjRwwrbFcEw9h+TYSZuoYYcyBainnQHFB88YB9bxcd1O5rQDV1HRK/+CUTE6PqXBBgDgA4pV3zvy0NdcrCO2SxgZmxQ4m+bOVHwUlDnQQi7ZEos+AHrUzd4SoKxVtmudKGRnKy6kTE7Jhc7MCEp3p26oKcQN0WH0rl2K+QdurVUNVm52f83GhTJpl2FVUy1zhvOb9szJbGJRPfqxfPvjeXo2fsyEI5QqrO4QhoIc3kgAbfhOwC2fajnahP4XApE1YyXCh7iA9TZt6cT2IeNii6erqMjCKMEaxjcXKDwKcMMQL+GHFKdpWAxtooO8QllUh3ALgEHckh9ndUgCECqCBUl9EuSJc5NlXRdCtOcIPwdTgW7lJPPpPvbk9beurODhgH/FTL+E3Vto8bhaWSG9BzUlZ1Jq+matokGtv3CCv+N6cPP3oonzpkXGbyACcABwAU5tMaJy+RcX2rq/OAlLJHn2AVcChoVEd59wqX2eHqFltZnwQljgCzFC3qIgf92JxUWrrSnLNi8fkycem5MKpausf0QZWblWUVR+1r5TJtbfMyM6rZ+RTf18jT39pUgHtsPKROWlXXvAbv/Hb8qpXvVrb0s90eZ2v0uVIq0Dom0xUP/fSIJwYMDDofyn6ZjY9TAGgcvbsWRP4MCTjmcpIAwjZ1onOlD/xiQ/JqdPHVbjUy47tV8nGjVvlmWeetddhYawwNBhcMBuECNtRXWvWSJvO9B/dv58UZfv27Rp2o/kByNh9LJomZxUABggrGLMLLgCRK4sb4KICZ5KVGgVtkVYwWJhpMFeAEYAIRmzbZpoIs17amFWbeB29qHkn/unJKRnXcrIdwp0kHJDmrS+2wKJc0VbNzY22ukW+x0ZHZL5UlKbGOmlpa1FgwnfJ2H7wbRe21dj+MqVp5zW+QpFLDKc17wq2FhQIVS3IjS+usYsQq6rWSN/AqExMc55CAYMdaFZBh0CUgrQ218oVGxTsNTJDV4FChsibaZohVYAeBwkIR4SGCka1KxkY0nZdAkPY+8oJYAkgs6iAB7Ody1EQVCiU6Qy9ViUoW2BcZpcBQEvpICBz2jZaf5OPK3g7qf1K63S2IB/5uz657x/4wv6CAUMuxgP8+JtExJ+39qK/0ObUMe1Pm0B8p4stSoCGr1CRnr9aTTgEsh+095U7E+5JO6G7nX8wd+3adTa2WWkaHgb80IcS8GNEvH74lvg1BitfEH4BO8TLOPFkUvDjQMiFPH5w97x4mPBPOpQB8hUaDkfbo8XrD5qG/arSeM1elZ1/SjybfQbooEe8/PpWodeXJ83hfc0f/dltrE9WlNXL9TdvkFe9tkqe2l9uAIQrHQDtFlbDAU6pawAJ4ynuU2IrkSQZI/SHknDp6rDMzc6bP0ATbROTLAejnD3ztqOuGbeeDmVYlIZmPlFTFL6cEWMbHQURHyu301N5WdNTJXd+x5wCoXL5xw9Xy5c+zyv7owrYOZ/UJm/7jd9KgJBvo0X9rNLlR6tA6F+ImP394733yL3/+En7Rg2DCSEPGJjTGQRMrEIZPffNrFnTqYy7QSp1EE5OT8pgf78JfL6AzADjI4M7d+yS3Xv2yMYNbA/tk46OziSlr42+Wc0PU2DfHsXhZQBAzM5CMVu+71MflfPnzsiu3WvlxhfdLCPDIh/58MdUiM/bjPvqq6+WDRvW2wrQl770JQt38803KzholPLKctmvIIgzQC0tbbJ582atsyulWWd5YyOjCj7GbEuE7QsXgAUTVL4i49tXRcCRmqknZrS4sT1F/skvjLIqp4y6ho+6sl2DMHNBSV5cR/l9J1Q3TB4hQDzDWqA+bV/ONo1qHbD6A7MlvWgb0unu7jLGzuoBb35xjqattUUBH2+p6YxZhZIfdtZyqIBne6ygim+Pzc0qAMrPysLiuOKQSQUN3MtUkJtuqpWbb7lC41oj/TqTHpsaQMLZtpqfIVFBXVaQ9pacbNvYKi3NfjicbPlqQAJ09NlFpwMZzNgjnBYV/GBeAj7mnze8En+qc75HFAjZjH2+XOslJ8U8h1DrbWXItr+Wtr5c56vibEtQpsmZozIxdcrG09g45ZyXocF5ef9f9cvZ4xX2xXzqDuBDmyBEGXeABtqEto76RljSJ9FxR4iRL9qbdiEc7pgRwFDEySqEtzGrfb796GDD345CgNNHvF215CZgfVXMBS516MLf3V1wRt7MWu3xg46dg6MUDIXfcE/DQWHwvuLncwA6EZ+7ejb0R5/9vJfBTrPyn4TUGOAQsrfzVIUdVynEBAL+FflVX1a/UqqSK6/dIN/zQ3Vy6MkqBUGT0tfXayCe8FkVANFWg5RH8gygRc9OgigD4BU7VmnxH/UA0Sa0H8TYDICzoBMKJg40qYPtFAiZuzpwLcfQELfbzymAq5a1G1rlrlfnZe8Ni/LAPdWy/4GCjeFCcUY6dbLym7/x23L33a+wPELkb5UuT1oFQl9HYqa3/5GH5bEv7pdnnjloTIAtj/Pnz+rsfcxmSNUmLBECTkuDlJlywpR4ZMzEsGF2hR/fr3cH7t+AYQQz58K9bdu2y549V8m+fdfLi198i+zcucsj+DL0zWp+ygmoABAyY0PxDBBBMCE0OOy8pjsvuapRZS4LMjLYKoeePS/33XevMSt/K6RWGducLX/DcLZs2aL1sE3D5+T48ePy+c9/Qe0rFARhv0Mu9l2Uc2fPGvjkDapOBZ1XXHGFtLe1KTPkw55jS0ISsGUXERoo0pl2wtR5bZdtNBoC0MNZAcAIApGDsKTt5vRSPxhpABzMMOM4FAsIpB5IN5g6OsvyHAInvqnpCY2H76g1qWqRunrfNoEQtijyCHDjC/D5wrRt783MTElhnqsDxtWdc0Dzct2NtXLLLZukqq5dAdCIjE4MaUfgEKgKZrpXOSBnXtpaymTrpgbpbK21/kj/ow4QZZS9pH3W30ayQGb258Rs4AczAAjww1klgBD9H8UWGKsfCn5myxWwqVArct6K+4w4F5QAH9NJA/8KxsoBexdlZu6MThSGVEBN6TgD+FEHfAOqJJ+5d0z2f3ZOFheqVRj6igJtQp1CDhx86ytWCnhG8CEgEbq0R2xNBjAKwQkRFqG8Y8eOpf5rcWpcnCkyEJTUGRUIYLaVJY0jq5y8Hnn0MQkAcDOPYYbcDnMKhHjM6uqk/+HftIToW5TdtzwjXqvfxB0zfxZPkg9+wg/lwWjAVPPr/lXXzLN9CAUg8nr2/oyZrFDXikdk06b18kM/1ix95xREPDQlZ89eUDduIk+AFPFpfTlIJF5S8SswaE9fFfLzO8QNkQ5ghzIBTAGeUNQdbrQl9rQxFBdQQqSbpucrQNH+xE2fwI7zaz3rWuWO78jLtTeV5JFP18nnPlVQAM5q36Rs3brNVoRuvfW2ZfGt0uVJq0Don0EMjk984qPy93//ITlw4GkZ6O8zYQrDY5mbinUeglBwsupOqtwYCwpX/TfGBBNI/gBGEILHfGk4WIk2mj4lcWI2pgHjcibnZ13mbCl+795r7COAzEx2795DiOfRN6MLUHaYEiDAVlkUGFg9aV6wn5meVSAyKXVNIyrAtDyz9TI2wsqNz8wHBwdsxQhhw4oLM/44nwPTgTF+8pP3GNBgla2mmu2PBXuLC/Czbt0G6ezsNIbK9gWrQdzBQ15M6FGXCjaNAaq7fXwVAaL2MHZWZmDoMDkYKqCHtIkPQRorQuTFyqMMlLgIg9BEwJI3ABBm3IKBky+2vygboKalBUDUZTpvgEH4Q1FO/8bUjPqFoat5FmDAzHVAsYMK50XNZ+WC7LuuVm66eYNUVjdJ3+CYjE+Oakwq/K3fsQJBuyxIS3NJtm+uka52zb+1ifc1Tc7NybMBGuu/4Q7oQWGneknHgIIXB0KVpGTmMvVTpu3Ah29npsolP8fr0LxBx/Yo/R/FKpGvxJSp0CFvxYVhmStc0HKNytjEpAwO8aV8Lh0EtIoM9S3KhTMi506Xy8nnJmR8bMZAEG0RwsjGHDlWnXbArqenx9qPZ9ojQClEuEuND+qdMIBuwvf3+ydKEOTWZ7S/OHlYDuLa1/aT+srmI1aC3Cr0S1EAn1Rh5+2y0j61Cz/EC7ZhhdO2PGl3XNUB3d/uUoP++PYtgeBLCWCzqDQu/XN/AGfq1P0Y+EnKwjNxwA+pK8u3KlaYuBqhuXmNvP7NnVKar5VHHsjrpOWc2s8upUW9o6jj0KGYTHConfGGDuAJoEV9oqLsEU/YRbtEOtgBglhJ5Rm+zeoVkxTGJf4Z3xEPdox9kSpZt6FFXvqdedl7PStCdQq88zYZnp4el+uvv1F+7dd+Q6655tql9FGrdHnSKhD6J9BTTz0pf/d371MQ9DGdAQwunR9wBuFsnH+rWnQNY+wBN/XnNvwyL0b6uLm0oOGNmTgTgQ9pJOZm/5mmMpPFT8wev5sT2KT/kRbMg/MmXd3dcvttd8oP/dDr5Y47X2LpBH0zukEwJ7aFjh07ZvkBSMB8yA6HpCsqOeyrgn0ScBRM1VVSC4nZ40Mh+B599FEFpwcNILEKwEFmtsGYQfKmEsSWhCWkirMzExO8qaUAjGV8rfx5nTUzu3cmq2ZVnqQffAa8ocdFjqFIn1d9YaqUCcEYs0pfOZi0ZXYEroNAVqeqtH26jKkjhFnt6erqULt2aWxyIAdD5iAx5Aefi5q/ouQ179OT0zI1Pal5npDZfK/G2a/ggNfGS3Ll3jq57voeFcZ1cqFfAdAUq0slBYUIhFALKlTmZcdmZfBrqhUc6ezayoqwoF/Rv7X4JczabvQ1tVfRY1VoW17qx1aJ6NMKeEoAIOGgKECIiYGbi4UKbUvO6DBb5zwQ/nzlx3qvASCEbE7jn9Xy9Wn7jGiZVNCMTErvxTE5fWxOjh9ZlItntH/P0d/Z4uIMEULL+9W8th31C9EmCFPAJuZYvaF9MIeA5RlFWPoSYJY+Q7vwTPvR7tgBvAnHypu9WaZxA0qjPwax6kWfIzyU6qTl4x27UCmFWTmAdVOPl3xGGpjTlSDMrtzN7d1MegEEnE+RFCkspWma2uuv8Rwl4yH4Szzb6paSt4950FYzD7YVRnkqtY8CeOyNtGTyEPlixbKyokW+59+ulU1bahQEiTxz4LzW6aSlgYqJRYCgACLUE3VMezHOaAN0xjd+A+RAPNN2KOLEDUW7+s3bjFsfS5jxw7gcGBg0sENaxA0/irTxA0DihYnyshrZuKVJXvbd3LQu8qkP18tjn59W8M3HV8flla98tfzcz/2ibN+xYyksFPoqXV60CoS+CurruygHDx6Qj330I/LZz95vghvwwwC1Tq5+YB8wD9u+UmUHC7XT24FCiwWGlwwCtXdvyqiYJSlTIyyDBF5nTEg90DTOROA3HsZXiTROvBA/vjETPonbtOTH+aUyePwSh/6x3cP9OizbvuENPyIveenLrBzfjK5AnmBOH//4x61e2QpiRQT7LGOjjhA6KJghzyj8AEbimeLDpGF2MEzO//hKEVskHJCsMkADKPED0ZwN4NX0CQMmbDdSccQFIIq4DQQpzWvaCD4qHQBEG7JNR9z0BxhvbV2tvTYPowWAIjjJJwelZ2f8o5iAlrmZWXsNeE1XlwlSZpOc3WhuRsg2SH0Dn+mocyFeWaVtiFDS+lpQgcs5oPmCnQdi9axQHJNi6byClyGZm+Wc0ZRs31ktV1+7RjtPlfT2a/kULNFxXPiSf7aCeNOsINs2iWxaWy1Vmucl4GPghj5D30OHXLdn85fqAB8P4ys/bH3FatD8QqXWg9bHDAJLZ/dLwIjxw5+Xze21vhcnpLgwYsCCV6SHR8fl+LFROfT0rJw7oTPzMd4mUwCq7ZnTtrWVJA2fFTq0G0T90Qa47du3z86MAbxpbwBq+Aua1/64c+dO64ec7QP8BDFGULSnjxcmGn5gmhW8leRgB4Hr4y+rUhCEHwcR7s9CqorxCI/wtEjSV4UAOZ6XMEOxYhR+XXfeQpzkW5NyfmLO8CpNE2XtCM/xw8dkwfKpBosxSaMMwKO68wx0306Cyis1HnW1D6kmaRt40ngYSyy0XXv9WvmuH2yWpx+tkv2fu6Dgwj+HQXyMoQBCYY4VFdxpG8AI442tcUtT7dkmwx/poaMIG+FQmFH4oU3hI9gz9s+c4aOpkxaOtGNSgxk/2EP0Gdq7sqJONm9rkJe/ZlbWbiyTe/6uTp7YP6ZxcD6pID/6o/9B1VuUn6218EGkv0qXH/2rBkIU7Z/a8Vg+/tCHPiB/9ZfvshUgBjNCTqvMmILdp6EMgJUbBjz/2YHmb0y4PwQYvmC4KNyJj3iofQNDysyCiUWOI14iIq60PCgcEkr8QM5L8YyuSnUP4vnx3LvDvG2j5e218x/9sbfIm970Y7adRjr/kkSZ+vrOyzv+7Hfl0f1PyRWbdsvNL75VrrhiszK4RmOgABfO7DCjzBcSwaNthBCxlR0tk8/IefuHOInZy2rl1h/KNaMCkbggmJu/nk3b+BkeVmeIw16nV5DBsnmcv0FAECWMzWecOitthAFX2ptk6DW19ba6AxHP/LzfF0P42ArLa/otCoDYshtXQYs9eaytq1K7auEenYYGvq9UL/V1nIfwLTbKgtDzt8A4V8X5pSlZLD8v84t9KtSVCc/PyZbtVbJhc7UoxpO+gWmZmORMgwoE5eVaXRpXSYEVX5cvyKb1Rdm6QdOt9dfU1dWUAx8q0c1JhVodYp+CIAdMsQpk4IcVHrbC9DmfZ/Unp/0M0OjAx0CSKU+LrTLLmGh5SqMKgKYsroIK7dOnB+RLjw5L3wUFkZM1MjfdJIsL/gaZt6nlih8jBD32fKaEeucuoMOHD9vqwetf/3oDxw8++KC9Vg0Ios9AhIk+grAl/O7du80PCorxyyoHAA2BCDD2kXwp8jqKuFOw5mbaNEBE6sfrGT3GodW5KgdDKZ8wZ/hG4u7+UzOPRKep6o9vF9OXLQlVmpqZ0QHIpidmKPJj8bqV+ffuoOWwNtPW1o5l35jTsrAaFNthhDPeR7qq+Nhuc3OHvO7H2hTI1soD9w5q+wxqHH42i/oAvAQAwY7nABKkSdugWOkFDAVFHYbZ69YVRF7IB4Sdna/TMmlO5cTxk8KFqlCkuRIIYUffAhjTZ6qrmuTqGyvl7tfoOJyplE98oFpOHOFlh1Gd3LTIr/zKr8nLX/5K27ojzqDI4ypdXvRttSJEUb9SR6Sj/9Vf/rm8+91/YedQuK8lBr4xCo3D/8yoTMDtbUaFPx00MDkcGXgIWKtgBl2yOgNTYFB5XJCHJT7LnT5gtqYhHjQNC2BaWEjS94BKPsMnfV5ztnxq8h4fbjAFi9XyhTnitnAWg9gbTG3tbfIjP/Kj8ta3/id/RRu3NKFvGEWb/M3f/on8yR//qZw/O6xMrl42btoke/bssYOHGzdukvaONltuZzVldmbaGCIX0AFYyCbbD3znq76hUapy1QZEWMYG1LAaY8xZ69CF2Kx9dd1XmBZcKegB+BSU0bHtZFuVmjVWdrgPCIDjzNHfXgGg+OyRtHjdV5msMj27QbqqRuPR/KkQRQ2PjFgZeSOQlZze870GisqUR3JzLp+8aFAA1Nys4EdBECtKNTUOhuzDj9p21BJgjNlsoTCjaQ1ooc/LXHFQ7Salq0dk0+YKmZopyZkLMzI5xYyXrQbqGKFEf+WulKKsWzsrO68olxbuAgogkygHMui0vfYX75X2FACIQUGYADQGgNSsKWjd+eoPb3/NzwOAAEcALbYiCePKtsTKWP2hLcfUT8nejJyYnJXPPXBeHn5oSAHmojQ2tMhCoUWKc2xz0LnJTUoh4OIeJ1YWDx06ZHcB0S5snbzmNa+xFR5AECtCbD+y3QXgoS2pU1YEaE9AEzpjFMUYAEAAPOlPnAOKNIOez1d4pj5xs19ti1Q40y4xNimTH3zHjKKeCcM4d+XgJ5lEqRt8xdzVPlahQycC0rA86TNvrOHfeI4SaYZu6fGQ6EzIzMQ/dkv2lqE03sTejZ4egIhn+BsTRCIhFHXFimqpWCsv+Y61su9FDXL/Jybkmaf7NHv+kWXAQoAfdIBHAJrIB/HQnoALVvmgcFvJpwgX8eEO4QeeQRzETxyA2UOHDhvYxS8qgBDhIw7sAhTDg+mTL37pgtzxyoIcOVAt93+sXPubguupMdm37wb55V/+VTsfRDzkBYp8rNLlR/+qgBBFyXa2eI4iZgfEpczvfOc75O1v/51k6ZUDnBpO3YxxqNGYhD7zxwwI5hVhjdQ/DAMBSgDi5pkZJOFtBUl1P/+DH2sAM3OZV6HgjK62Tpl6V7ms3VgpPRsqpLm1Qurqy5ZUBXfFaJyAI5KfnRWZ4RMIQwvSe3ZBzp4sSN/5BVG8YPmrqkYYOlMiDzaDS8pkdlZGBNOiHbhFMLz5zW+Rn/zJ/8eES9TfN4qiDh/a/15557veIY99/ozmnTriTaYK28YDFrIJ6gAAvv1JREFUmKH4NtdGBUXr1q9VJuPMiddlJya4iJALzTjoOq11U2ZL5+vWb5T16zYowGixNLgCn28BsQ3lq0wICA5DA05RzDgBsN4vKioAOjBEGCNba75cj8oybAhBQ5/gFmZWh8rLVcDO5i0ehO6cgq+zZ8/IhOaXN7SqagBU6k+LT3/ybTxuNmYrLOdvo2lnqGRbzJipMnIFbPOlcQUP5yU/f05B0LC0tE7L9h3aH8rm5cgxDpJ7xyBIhbY7MhaQXFMzL13ds7J764J0t6mAUEHNmR7ASygttSYDsHHmbS1voAd/WT0BQAn4KZVY/eFNK1Z/dPasoIcVoNKCnxXCTLyaEw1N/NT9uJZlVuu3WiGQyNEjw/KPH+2VE8cmpKWdW7E7ZG6yRQWozsq9io2oT4QiCnCDAvwcOHDAQA72tIuNPzXfcccddqj5qaee0nYfVmC91QSin/HyeKKPY8aNZwQmfYnDsbZlqnZfbiREP6Z+DLBZHXo/ov3oG64jnMOcCvoIT1ZI34FPao68EmesCgVAggBWDqh8ew9lEzEiSYiVQWtCI+8j9og9afGn/j3PnidPn4mTAzgvnyoLpnrCU9D9niCliEvzBwjSeYWs27BWXvfmVjn1XLk8cO9FGR0Zs3Yl3wE4smPK0/PyUE4mJ4BUtsEs3URRTijySVhW74mL5yzhn3ZlAgTo5s1R7jLj6/SMX8Kg4IGAmMgL8SAXbDVZ+3JXd7O89Lvn5JqbSvLQJ5vk4c/MyaD2wUJhWn74R94kb3nLT8i6deuX2gMi7VW6POlf7YpQtlh0wEs9R8d88snH5dd+9ZfkS1/6og086/g+ks0PApngfrOsMgiYl0e0FAd74gxWQI3N0mBapGH+NCpzg2GRtqiwYNAuSGd3mezYm5NdV+cU+Gj8yhhGh0oGaPovLCq40QE4WpLxkQVZu6lctu+plC8+PCEXzhVUSIrUN5RLU0uZgaU13RrHhipZv7laOru4t4bvUokcfDyvA3VGTh6e13wqMKrRMiZMzpkYgok6S8vIK+KdHWvk19/2m/IDP/BvL8lUvl4UdXjPp/9E3vu+/08u9s5IWalexkZnZWRwzlYFaAzACLdCc48Sy89csNja0iytba1SxzmQ/LR9ImNSQdGcnf/hcrQpE2a0K3ctbdmyXdatXa/Cc40CE7+5OQ5Es0LESgFt58y01gBMdZUyVVaDtA4AOH442i9k4xm/gCVWFfjwIt/4yhcUhS7mpL9/2F7Xn5waN6ZaV8drv/7NMV9hylm/4CJEZrp2AFTdKrWP8TFZ8lCp4MvAg1ZTSUFWsdQrhdJRqWuYUlA4ruUflpGJOTnwrILhET4wihDRttR61axpuovS3lGQ3dtnZMs6rUcFl6Xk0DMgxlUCbhDeJGRghb4a/nBX3UCS+wMEsfrDa++zqjgHxKpPyXSEBwp/xEkYHRPCeSnaQ/u/goGLfZPy+Qf65LGHeYNtQftws5SX1kh+ulGffYUh+kcAAVZxAOi8cfj000/LyZMnzZ76DaKv0v6cCbrhhhvkxIkTJvACULNFBhDCX8SLQtDx9uC0ziII73yCCO3/K5Kt3C297eZgwld+nK+47gLewVDKQyDSi3EW5sibP7vZJldKxIkiCs60IeRRkWELYz49LvwFmMHO85k8aVvjGzM8DlJXSxNL9+u8zwAV8ajO9hcTFnicHxVg0ujxcMSAwPV1bXLlNV3Knyqk/3yNjI8x5vzSROrC68PrAhV1lbVnvEG0C+1EeQBBKK8bLw9ACSDD80rCHXsmUAAdXw30VWPsiZtxDD+gnqP9qFPjFYCligbZdU2VvPK1s7aVfc/fNsgzTw7L8Ei/8qZW+ZVfeZu8+tXfabwjiHRX6fKlbzkgFNld2bGwD7uVfla6hfmhhz4rf/AH/0Me3f+IzWgqVOBAOC8BF6JSC+yM6WQGJu58PJABY88aBgaVBLG0YuZWVOBTLCijX1suL7qrSq69qVoamyrlzHGRC2cWpbF5UZ56uFzOn4EB+AoOoMhnhcxycnLjHfPS1zcozzzhgqRGx5nKY6mtZzWhQgWmKLCq0sFYrTOuKTl5tCANjWWyZ1+13PGKetl3U6MMXCzJx98/KV/6PIc7eStGhazzvKWyae6XZncMfg7+/fKv/LoJEPLy9aZoj7/50O/JvZ99l4yOjsv0xKLUNc1LTUNJBs/n5OzhKpmdhimlDI/VErZCYHy8ngy4q6oGqNA2zEI5UOxL4Zzh4WyNlsxmiwAYiK1MLq4E3AC0ytQMMIK52uyWPuAtqmky6y2XeWXCtj2l8Toj5nApM9MUQBXnZ6RWQU9TY4eGcbBkr3LXVCto4xV7nXFWw9iZaZNvrvNvVMZar0ClUtvet9gAS+TJhGaZ9qGFcZmaOyANLX2y6YqCxnVOppWRP/Ncmc5Ia6TEm1Pqj0sRVTapLtKzdlauvXJa1nUgtFIQ5Gc8ADZZHUHhQMfNruPOyk7JgE2lCgxVCn7yBVZ/qpbAD0BogbNGBoJQlFD72qL22bIFjaZcBoem5PEvDsgjD47IYH9BOrr4unyHLMyskfm831lEkghBF/p+OR4XaLKic/DgQQM2CEPAT/Qf/KIQQPgFMBEWoYcdQDPrz0GFH3b216X9jaDoX1890S8ZO15XITyxA/QEWHbl/ojfk+DH+3SMLXTyFfaeV3iLC2fiodwonsk/b9TF6o/1Wav3iFdT0cSw11/PZ1K/+Ip84NfynxQdHmD25MW23emDWOmPKsz6q32Mcjn/8/x63skvYLatrcPOIXa0r7F+7eXylbcANOQFoIPu+VBfqnt8Xv6s2cu9HLSgs90V53Lwt5KoB/wRDhCEwq8Xifrw4gEKfTvRP0kDaIYXoucqq2Xd5kWdcBZ0klojJ44syoXzveo+Ki992Svkl3/512TXrvQOt6+tL63SN4O+ZYEQdKkO9kLFcUbgDI4r3H/5l39e7vn4R5Wx6wxZhQ1CAXeWcRFqS1Fj0CgZ7BhxU48mYPFPan6/jDIW0tA/G6yqdIyrAJ6XLTvLdfZQK1deVy8Xz5bLg/fOSe/pemltXm8rBbw6yl753Jxf9kV4T9oSlNqqRtm+p1b2XD8uD97fL/0XirZ9VlNXnoAgnS1VlcmO3dxsWykf+8Ckgiu+06OMiw9pViyIWqugFdm9t1ru+o5m2XVVvXzuU7Pywb+ekIkRBQe1vkVD/r2umIExy1OGU8grYPwjef3r/90LzrT+OWTl1Cjf/b7fkkcP/h8ZHB6RgQsqoGZK0tRelM1XannrRc4/VyOnDlbLUG+FLbU7UHQGCQMlbzDC2lre2GK1hvJr3AJY8Tt8UMV5Xy1yRq2UFAcxYWbVCIWK3+dRkufwb2HMzpfmu7rXSmuLn2mydNSNlR4ugOT8D3msqgI4+PZffWO9MnBek+c1b992q9HysBpkq3RajsqqKRmbOiITM8dly7ZyaWk/o0x5Ro6dFjl7tkoKcwgShDCgnZU+VgqLcrWCoO2bSlKj/cFXeKBUcGuL27ObVU9WfRBigBkOUQOAOO8zl09Wf4p8tymnbqwA5RTo0Ffwr/ECmvgGmcxqlEXNe6WMjc/IMwf75dGHh+Tkkbyw87ymp05y5V1SnGmXRQVSdsux5pn2pF4QaGyFcpYK8MObXrRbFvxA0QdY/QGsh1CMcQSlz8Ttbw2Nj3N4fcyEG+GzcX45cm8+RjwMda5tpMrBjgMewFAAluwqUJqOd7wor5fD7aNMBi7UjXrx7VkAPPkv2Eqn8wsNhH9W3PAfQMjseCZOiDKSW3PW/Bg3c1JD+PPtM+OC+kQMTt63PP++cqx9Rc2xQu51bAkbXyUbDY2s3Dba9mWc64GydR11hx3WRMHxgmIBsMQWqoM8Mkndhn/aLfglkx3KC/glHcyXItKg7SH4RYSFIl4o8mJlTYCs21EH6JHfcmuHkydPyPBQv/zcz/2CvO51b9AJTYPlAT+rdPnTt+zWWLaTXaoIKzuhG8vk05++z0DQiRPH7UCtC0plajAi/aPD86wROENgrPOsZoSaOuBkA4i3rngmHbODEahhZnpBmlpEXv39dQqA6qX/fJV8/AOLUphcb28SvPJVL5Prr7/ezjT8zM/8jBw5csTiQEgvCWcl7GB+DfVtcvf3FZVpX5RHPssr3iVpaFIApKqulrMmZclqj8jH3jcpYyNc+8/gdYHKoMzl5qU8NyTdGxakex3f5lqUrTur5ZobGuQLn5qTD//fKZmdUmGbg6lpYRjomodKBUOcj+CMze/+ztvltd//b4xZfD27TdTfH77jl2T/U39jM/OpcZ25zUc9F6W5oyRb985L65qSzEyWy5lD1XL62WoZHagU5ZXkmCZScqFiRTAwwEoZdQHD1vLRvCoweAMNf1YOK4oF/gpkHo0QTNSTVYMmbH3EjGpKBEx7R6ds3bLDzjjRFs5AneFWquKeIt6AQ7ghLGrZhlPmzNYVn+QALNnKFQeKS2OSnz8vQ6NHpGttmazfNKz9YkguDnEuqEJmJqo0ey4kVO5aeStzOmvdOCfXXzUv3W3aTzVPll1MCQjKKvcBumTlRwEO4EcBSj5fJXOz6Bx+5u0ZPkzKpyIcKBkA0oHitVPUqAta16wILEr/wLh86Yt98ugXxrVfLkhLR5m08NHbfI/Mz3HLM3XiIen/bA1yQSFC7tlnn7U3vtiupB9Tt9BSuymho/iu2969e23lKFYJwi0UZ31GRobtLT1WfqI2vhoiaV8l8DAhNB0cRL074Fm+AuRgKIRnxAVl8+Zlws7LxjNhffvGL2Jk+4a6QMVKStRFqvQZMKR/8KKkUYjY3Cxt/Yk8eJ3SI/CPO+Ne/yy/akv86oWJIl6tf6uCNxogVX/kE3+EdyBEG+nkq4IPxzbYm6i85YV/8riSsGcMVFRUaRzz0tQ2JG1dY1Jdm5cThyul71yrjolarQsHwNQ1RD0AYqgD6oN4aP8AQivTIix9DGXjTPsUYXkmPHr0G9Jw8EoZtUhaLvxGfbOqjIpzRBzM37Rpg/zkT/7U0moQ6a3StwZ9SwEhskrnWpnlS9lBYRcD54//+I/kD//o92VyfMK2Iiycduwgu/sHBqBmBoHaELn547VtYyxKdh6IvOgfadgyr4IiDizvurpC3vDjTdLYLPLwA+MyNFCUq65tkaMHNL3CNfIrv/w2ue66ay2et7/97fJXf/VXtnTPAItBDcFcoLq6FhV61XL7d4zJY1/okxNH81JXX25nguqbKtS9TK5XEHT4wIJ88kPTyhzKlRH44dq62jpjQJxDWZhflFz1otQ3T8jhZ3ttRrnr6koDQy99dasytkr58z8Yl8NPFiVXpbMfgIPlQOuPGZ9WBWcy2Cb79V//TZ15d12yzr9WirZ75zvfKX/7wb+WmdkBBXZaF/N5mZuZtw8gFuZntazzUlNXkjUbRXbdILJhO0xNZPBcmfSdqpKLz9XI8AUFRiN8x4h+gvI+AHND+VI396gAMJX5KmNlNQbQYI0OB3/BIiUO5s8pY7RyUOekiW5mVZUqDPg4JNcA1NWzPdNkjNruv1FGDNDEr9+A7HcPsZKTq8lJtfphS6K8oqj+tG0LF2R27pTsuHJaWju5r2ROnj2mddBXLcVZznAhVCgbIEikUets1/aC7N6m7a516md/PNcukxF69mRmVn5YCWILrFiskmmNc3am0sylBcAzACg5/8M2GAegNWxZOXWal/JKF74jI5Ny9OigPPHFUe2vDopa2yulqrJDFmbXyOJ8jYbxsUx/px6YydP/WfU5evSojYmV4AeFP7ZZwj8rRIAn6tTbOB3PtD3bGXwfanR0RP36SkDESYV9uR7sfVPTxl8JPqD1q+PSLlDVNmOMRltjBgCxCosZ4RhuKF9BSCK2+oZvkAUHD14+Xv1n/KYXAWLP22qsOiD4KSNh2YLHLfiPrwSRT0Azba3mJA0IN8KhLBv64/Xg5YLcD/0XO+0gam/bYmrPM/YRjjICggIQsYLDanqkw3ZxVVWtgSC+jwjwoB5wRw8iLl/l4lM1ZXLNzX1y7syUnDvRJqX5RpsU0H+sbKqYbJJhwsWKEPbo2AGI2SqPusmS150DL9oKZ26Vxy9uUY/UbT6vvGJe+2ZVUYcNn9rR9lvkILeOVR2btBFlop1oFwD2m970o/Ld3/3d1hdJ2+t3lb4V6LIHQpG96FRfS3bDLwPvwQcfkJ/92f8mp06etLdxIHNXhcBigCMWbIYD47KAPgPkHBDEYFnQZ/JCWGZAi8oApmcWZOfecvn3/7lFZzGL8oF3D8uT+2ftfEZzq8jaDTm5+7ta5fzJOjny5Br5Lz/xMzaY/uzP/swYP4MYpk78xB3ME0HQUNcmt72yKI0dA/LgfSM6M1+U9jWV0qJAqFXVldc1yMP35+XTH5tTJsEA9becYECcoWGWwwyZNJi9cH4F4XGh97wKrmm5al9OBWuVXHV9g2zf1SDv/v8m5MF7XGDYjIiymhnhBwAsyR/90Z98XQ5QU1Zm/O94xzvk8ccfl3yBz0TM2ve+uCfHoRjbMsoEtd4rqxa0fnU2V7cgXRsX5Nq7SnL1rWXS3KngZ2ZRhi+WyfkjOTl3qFYuHK+RwYsVMjVJWGa6mk+i07isHZXZqYuWT8uomNMOj6uC0bEqph4tnBUP5m8/PCSCJPkNor28i3r7mWAkLhOQvH6v7aJghzrj1XpWIzl8bd/B0v7ImSFnrhygrlbQxFZZndTUaj+omlVgNC6Dwyela92AtHeNqN2U9A+JnDqt4G+Ic0uk6yAIuaLNLF3dBdmzc142dovaad4VCCXF0R9+KZX2cSwVAC0sVMgsb36x+jNXrYKgQe3qtQ9xISJnKxB4bBFo+aiiCv90B/U3MT4rR58bkEPPDMuJY7My2KuQKsdljdVSXdmlYq5D84fA86TpNwAYhNLp06cN/HCAmeeVAoT+yxbZnXfeaW4IHmhl38ONtuXNQe6FAfxwtcKXJarFasWJpG1VQ+uF6H08Amy8HWP1x9vYdeoDd5S7o7RmNayHcT88E7+lqJG70PUtHwc/fOOMdvAbkFm1mpzk1mvf/gEoZYGTr8JEXNi78M/a45/43a0ES3My3fsMf+rT/JNX7Mmn5ZX6oR7UGl5AGXCnb9vYsbpg+9R5A27EAz9rbGyRnp51Bhggj9sJP9SNgxK2savk6psG5cTxAek91SEN9To5U+/k2+uI/Hjm0QkPEIKXhR/eAK2vi8mfr6JFGNzx51QuVbWTUtvYLxfPlyvv6NBJR52WcVHt8jrGZmTD1hlp6eAQdV7H16L0nhOVA+UyO52zYw01uQ5pbmmyvnj8+HP2oeef/4VflCs2X2F5i3RX6VuDLlsgtLIzfbXZXOmPwfeJez4mv/QLPyfnz59XZuODEkZhQxoGpQOOtGBsMAUjfbZPGCjQwYqB5HJQme0ig35RZqYWpHu9yFt/tkUaW8rkb/9yWJ55wgGQjnHb2iFIfWOZdK0tl1e8pkXyM03y4CdqZWochu8rFIAUBhTMLwYvs6SGhmZlJjXyyh8c11nSoBx5ZlYHX4V0KBDq6KpUAFMv9/39nDx4L18TZ3bigvaqq66SDRs22LmKixdZ/fHzMNQFsxVmTACLoeFzUiqblO1X5uzs0J5r6mXLznp5759MymfuQdjA4KkRKkhMcCNk7rjzLgND3O/zT+k+lA/h9p73vEc+8YlP2KvPbL/xxhXfayJGXh9nhrnEwJJ0XNMfbYyKXEnrfUG27i3KHd9XkptfViY6+ZT5/KICIJGR/nI5+1xOnnuyWk4eqJKB8zkZHWaLgVUWwFEiOBIFIGYrkj7C+RxfkWCmWxTu/iGPCwt5EzRQ9E/6kOtupp4RFPQnB1YcxNYZr4Ih4q/M+WySg9PMKGHedQ311jYcjq6py0lzU532G81PzYzGNaXtdE6mp/sVBBekrnFEm2ZWzvc2yoVziwocVUCWHMRpUhq3gsPmkmzYmJcdVyxIR7N617yFGPA+jmIVSEGkMvg5nfHOcfC5CHhu0rJWa7/kcxjlWmbt0GXMhlWoU2/lfBS3XIFLXp59dkCOHB2U3vPT9q2vkQG1H+c25zrp7Og2YUg9IISjviDqiP7O4WdWf+gPCLVQMTHgpnE+aopw4znb34gv4mG7i3u//MI7Vgdo08Sj6gj6S5PmST0auMCfKm+35dtcpIPyNB0cub3nwZ9TP7hxuB537LGj+L695m8j0d4c4sYvZbD7rrTc/tYalz36OUQDGRrGlffVeKZeTfEc9qwWWVnwy5UOtB+r2oBCrwfPjysD/PqH2cCOliH84Bt3+g+XXqlVUibM2ucomzp52qowq3+ueejo6Fr6jttKIm/YWzxSLTv25mVk7LycP8E5uXZNw3ku9YkfFGGoH/hl9IXsBJJ6IO2Y8Pn4JXfe3/BLP2OiwWSxvGpUGlp7daLKgf1aaWwu08lYSYFOhZzTSevQxZwBH16XJ336BNvUrCLFCuSJE8d0vOXkt3/r9+Rld9+d5COVXaGv0uVNlxUQig4UWcqavxJdyh+d/+Mf/6j88i/9vFy4cN5nJsSpA9b651InTZiA+rdD0/pnV8RrlAwsOnz4ZbDNFzgsXZTvfWO9/Ns3t8jBx2fkPX86qLOLoqahnvCqYQ1gofRZx520ramQl393k3Bh3oMfb1ZBXSezc3wOIb3Cn/QgBl5dbYusvyIvt7xiTJ58bET41lb3+krp7MrJlh11cu+HCvLw/TALX6plhs1K0DXXXGOM9IknnjDBQP5htBGvzz4VDMmCdK7rk671RQUQORO8O/bUKEOokXf89pg8+1RRmVKlCr9EAKhixWbDho3y7ne/V/btu+6rbp8g4iFff/EXfyGHjxy2ywa5zZnX3LnDCPDDuR7qEEFgs+Bk9SabVhiXrNTQ1L4gu64vyU0vW5AbbluQjZtFKmtEprXos/MKjkbLZPRipVw8oeDocVVP5eTCCT6DAfMnfoRKzNIBSzpzNGCkYEXBIxccwgxhhPbph3neHMsr0wdozrsQ0TB2UBk9p8BEwQMgiHAwX5S9is+qkDJkXpHn0sSGJq4GKFe9pKCoXJqa2VZQBl8xImMjozI7U5Q16+elrbNf6urHZHCgTU6fbpLeixPqxqV0pFOu7VWhs+lyaWtTELF+VjZrmKZ6r6RF2/pCAQZh+tQxgrlWhScAqFoBUYXk51RoKCgqLbJVx1s1Oi5s9Ufrca6k6Y7LM8/0qz4qc7PzKjAWFWSK5GcRamzLVWp91RmYzQrVEGopaKgwwMk2NUKLOsIP9Y/CjJ23h8cR8SAM2apl24v7o7x/J+XUNrS+Yv/RQdweIo/0KLZzsAO8er4Akt5WmEPFag7mFNSk7qG8TGF2oOBhLVmzox9xHgxhHa+708eZCDFW0SmvAZploMftrFj6E0Lf7dyfb5fBt9geUzsLv6A8qUZLq+09N2Nu5Id4oj6dkrrRZ/IffrDWWBIgpGUjDECIMmr72Wv26mYrrEk+Fsm/huvqXmdb6JQ73CI9zNQBW2LtnRpXTa9cOKN9uLzD+nHUIUTbUjeAGHg47bOSiC/bBpZrK6P3IVaPWHHEH/ECQG0Ly/zlpba+TCbHCzqW6AP0xTRe6pg4yC/po5hcnj1zSs6cPSU//uP/Sd761h+3N1jxm9ap1+cqXf502a0IkR06z1ebrfCXDQPzpfv91m++Tf7sXe/QTssrj4pEkj4JIzT/9uTpxTIvy7swIrzyOrTNhsxeB4S6cRCaVaD/+qttMjpckL/+02EVEGVy60sbZf3mKnnu0Kw8/vCUDioYkDI/HVCMZz+UzZteZXLbyxoVyNTI/R+pkf5zfFcLAIQwgwk5E2YLYqE0JzffPSS7ry3KoQMKGBQIrd2Yk60Kgu75YFFBEKApJ40NtdLe3qrl11n9HF+e93s20GEiDM4l0rSUNUhre73svTGnfqbk9IlB2wvfuqvK7iG66Y5mOfZsSf7qjybtHiPebjIGoxnl8xDM8t7znr+Ra6/96oEQdQw4e/e73y333nuvzeBnZqdlakLLlRxc5WZom80aM3cw6qtCJrY8okxyl0pam8hW4gA2HetLsmvfguy7Y0GufHFJujZpWyuPVH6qaXjgaQVHZw9XyLMP5+TYEzkZ7tUGg5FqfskW1x7QD+gTCBbeHvTzPKys6ezVZp4Ia63zIjck60xe8+2HSJWpVvHxRg1To3o1QKVSqmsBo9wpVKGgs1wBUIU0tZQrAKIvav6mASMqSMsLCk4LsmGz9rm1c8qMpxVkzGq+muXs2U1y7OSwgoEpKV/kDbOcgiq+daaAsFGkpVVBU3tBujq4Bbdam51VBwUrOuPNs9JQoj9qB9XZLju/xQIrQ3yUtEaZAl9r136oVUH+Z6YW5eSpCTl0qF/OnR+TibGCDA8syFDvvIyPsnWMcLQqs3HjjcQYswclN9AHssSzhdHACFUEDCtm6Lxdx+Fx3v4LMEGfmJmZtVXDmZlJ6ysIMsiEPn9Jp0BP+6bnh3EAQKDtGe8IN4RiVmfsMQ49zRQU8Ozj0wFOCFzLu5pd93D4wS/J46ehod4O8QKCIF/p4ZBuUceBf2IFIW99TANZPhMw5OVgTHh5wt1WX8wuDWP+1Y4xE2EZS9XVtdo+5Srkp5WHwdvIJ33NAYN61IxSwWl7YGe1xzOaOnj7ed0BgPxtRurDxxPp4YMtKla+1q7dYGe5qIOVRBi2wyrKq6SxdUKGh6YkV8EbX1yWSPIeHzyMVUNWjTEz0evs7LC2ijLGylI8R7vhBzNhOcyMO/0KIBqXo9Im6ISnLH67vJ87gtBxCwCGDnF54qFDB+T6G26wM5N79lxp8UNeT06YI0+rdPnSvzgQeqFOcalsRCfKUjb8pdwgOu5HPvJh+dVf+QUdABd95qFBnAHqINFBbIR/ffYBHTNRloHLbDDH9lkw3MnJBbnxtkr5Dz/dIg/cOy4fff+4XYyoslEHj/ISFRy7r6qR2+5ukLaOSgUvM3Lo6Wn1U1Lhp0LRwJAKDp3g7tpbI7e+pFE+96kFOfxEk8bRpOksSmdPQZraZqV7Q0HWrMsbMFmn4Gd2bl7OnSxKTW1Onn1iRr70cF7Gh/gOVbvOROpUIM3K+FgKfIIpZCn7jIBpqG9yYFA8K+3d07JT897WXikbt9QoqKuXd719TB7/Am9jpMweMIj5Pe95v9x998strpXpZCna6gtf+IK868/fJSdPnLQ8cogVBZNPXwumHv1COFZYXBg4k6f+Y0sq6Msku0QBjJQvS33ToqzfXpKtVy/I9mtLsmHngrR0avvlYLoisyrwuY17fKBcRi6Wy8RQhYz1VWo9KzDRmWKJczLzCgZnOZ/AN78SgaT2CnOU6dfo7JaD6gsyW5impa3uAMHKq+28D6CoShkq1xVwGVtTc40yd7bIeFVeFBBxZ44oQCqpUJjX/uegvKw8r2pC4xQZGtgsp88ogx8ck8Ic/Vdn0grGqxW01NYheBVcNXELOUKC/ql9uiJdMaFN+MAmwJkD0rwZtrjAaqkKJraCNH86eZYTJydt6+vM6VEZHSrIyMCiDPXPy9Q45UbIJ4JT/zQLxGzxQ9kxjjmEBER/wc6ETwIYgizUirAQgo1xbOBDnxmbxEP/gWgHykdcYYd7vNjg+aUfA3h8mw/BFuDHD/7SxwMMuOA3NwS/6g6E0mcfE6k/dyN33CTO5KTdDu+SBqs/1AHOrEwMDQ3bq/ux6ul93flPjF9XXsa0fK5wc12VutvW2JLycWPhND4u2LRVjFm23/0SQyrR8u6xutnynpDGHat5kLu5vwBCUSf8WRNa3cPf6GsVsm5dCoSwhwjv37Qrypbdc7Juc1GOHqiS6bE2qa2ps7xQBngEq2N9fX0GFAkfW12UhdUX4qVuATPYRxrUJW4AGgAQ1y9A+EERhhUhFGbiY2KDG/2DdIgrwCn9Djs/wM5LI6Ny9Oiz0tnRLr/+tt+S22+/w9LLEnGFTlzxvEqXJ33DgNBXavwXcv9qspP1s9JMx+ZczFvf+mPyhc9/3pbpmaE5c9Q0WQ8BudiTd1T2uX3VQW3035iW+meAB8OZVhD08tdWyff/cJt86N2zcv89o+pvToWGgiuNjpUfosWsY0eFUJlcfUOt3HS7gpWaMnnumVm5cDavCYq97s5bXA2NFXLDrQ0yNeF3YFyxvVo2bUWYVqpbpdRWcx7Jc1rHmQf9m1TAdeTQnPRqXPPFSvn8J7vk4OMlO1SJP9tWUmJgUjZUmO1tF5i9+dQ/LaMBp/I+ae2YlPVXVErX2ioVxhVy/c3Ncu9HZuTv36NAToUth3BtS0Pjmpgcl3/7g6+X3/jN37YzHNk2yBJpwsTe9a53yX333WfL04CcpS84m0CKTyE486beyS9v6cHIvP41v/rjKgSqlwJ6geRfkDRKKSmvRrZwKWV7z4J0rFuUjTvmDSh1XVFSMOrtWtT6nlNwND2mZRkql8khDmZrHS5WaL2Uy/S49pEFZZxcKjhfKZPji9LRVSY79iig6cgrMOGyzCr7qvuCvZJeYSCoto5VNlpBM1LGmRYAuLdfLWeIdMZqqw6AGHWTMm3vxSkp5htlbGi9nDk7IaMjc5ourx5rnAqwamqI2++Vamgo6XMIZy2oxR9jgLZBseqkYKDCQdDY+IKcOj0hR46MyLEj49bHBvsWZGKkZCtGbPNpC1kdQtQ78SAMIdo7CDPtSRsiTKz/GdDQ8ZEIOtqc/NEPOH/GtqELXxqU0cd4cgFDWA6VM0nBdak/0Jg886fp2Xf8NG6/2sJXbvycj18l4QAIABZbVz5WIM8/di7gUQhG9+fAx+sz3DF7mdFZHUTw8z05hGyAGvxSB6xs9Pf3m4An7+7uICiUA5lQDgro82n/R1F+9xN1ANiL+Dycx0Wd4Mb2Ky8gcHjcc6ykBrLvE76kfdLqNze1tfxDpGV1oc/o1E2FBsA7/m1s6gP8kzpav2GTvTGW1hH3qunEp2ZEutZp+y+0yvREs1SW8+KAMlB1pw7gGdQVimfaDUV6PMMz+H5cABjyhR3tEf0N0MJKEPVNPURbZRXtSZsRB+EJQ5zEBwUAgix97TNM3o4dP6JlLNqHVb/ru77H/EFRTijSgKLeVunypctia2xlR1mZpa/lmQ79F//7XfI7v/PfZUQHVHRsFEkwqJ2p+WwUwc5SMof78GMMCL/6BzPBNDmhIOg1VfJ9b2iTez6Qk/zEDh081XLmzCkZHBpSxstyqgr5eQUjOnPnsjgdXwqOiEOktb1Crr6+XvbsqxUuPhwdYmuiZK/Ad3ZXSvfaahWWMOgyGR4oKCOYt60Utk2KcznpP9covce75eyJRl+JUGY2PTWn+eLuC5hAuiyMitUU42oIoyI3sE7ZVhTfu+JsS5kK31wOpsSlZ5rHtkqdnfGJjpw0KkC7+oZGeXJ/Ud77jikZG1nUevT6QjBxC++rXvVq+YM/+EPZnLwlERTtWMgX5N777pX3/PV77Ds+ACCYiB9WrLLladoAgeiH0l0Q8ByMj7dl2E7jQkdmttrSSRnNZOnQTkHZfGSsn08Zb04WofYDB0kABy5w7FCAtGbTgnSuV3CzriQta9S+gRUk9a74RatV8rPlMjel4EjNOeWH0+NaP6M52bO3Ttau5w4SepAqbQpEhraS5VO7nfVH8m9XFeiD9Uc112jZa1klwx6grQBmXrQORGenpfVy/lyZnDs/aUAsVw6I4L6ZStWVsdeWSX0DB3EZC/R5lvYdZJGmHeLWMcLtuAulChkYnJUTp8bkuefG5fhRBesnOfPDd+oQpMl4Ia/6x9kmbr0OEPM8svIgzKjP2FKoMgDuzUHFW4lV80agjScUxNM/qBAOjlsYMuvejaifGgSWAhrq0DqBEq9Tkx9WVuy1cQ0AD/DtDlZ8HPyY0Na+y9hPuqiRP2uOEuVtQF93v1Z+sw8QxLPmzchXKQA/a9eutQPduNvY03yQHv33woVe+9q9H+L2yRUq+jwqffZ+Hn4w2yRNyxt9HzvM5sfOOcGz3L/bJSqxh9fQBgRmrBll6gB7K5eWFQc1WvxqSuyoJ++jBoKoI+pCezRlhEjX8qdm+Cl3Ua1du074HA71CeGuvxpO69fag7bCzeucdqO++F4c57+wg1d4e/qdP8QB74hze0yusMeO9oE3EQa+z2oQoArydktVtKW78YKBv7FJnyEsceBOuqSFDoA9feqE9PX32n1Bb3rTmw2QkT7xeVxpfaGsHhO7Vbp86ZsOhL6a5MMPHYpOl6WV4Rk0f/1//kr++39/m4zojALmbas7ScdE2SDWwcwMiNAwUuxtRgmT1zixp/tOT5Xkprsq5M3/rU3OnpqT/Ogt8qNv/D3ZsH6L5eXcuXN2H9AjjzyyNODz+WkFH+NSltNBWTNjQolPP1SrkOrqqZSrrquTdZu46NC3MnjLB6ZQpe4AjrnpWjnxbJM888V26T3dIAtFnY1UwuT8Vfjp6RkDFQiPWOqm3OQYPcDf2ESflMqGpK5xUlraF6SxqUKaWjlYzfKvll+D2LagMTtlkvY2lQt03iA79uyCnRMaGgAIOXiE8cFcXvt9PyC/+3tvt4PTQTCwhx9+WPbv36+C9Tnb04fYCiCvwVCob8oBoGP2ClGGaNsActgxu4TZYWc+aRtT5NjDQtqyiWm5/SXpec5uYb/pT2JM0+I+E82+gkcONCsoaipp+8EEte4K2oYKZOuayk1Yr99SIzv35tSfh0Xwe6z6rMU0Ya5ZJtcOluiPGrf2g1rtK7XVCnBsWw1/CoRKRanPtSgwbpHzF8bsDNpikbtZtC1ttUPbnRUhBbb19fOaLw7uc8hT203BUllZThbLeDW+KH2DU3Li5IQcO6JC59i8Au2SjA2VbLZOneu/5ccMGSL/nLVDSPhKBlsg7kDfYBUEN/oTbUk7e1tSWv1L2hqyNPQHAZKfK8jY+LhtR9NH+LSI9cml9AFVlXYPE3pJ42Tmz3kOzvwQB4CHvkX/R2GXVWlRnAcEwOGZvEdeQsfdn90uwji/4a28Jnszk5usQ0jTlwkD8fr+uXNnTTAHj0KPVR5XzwdBsdIT/ih7hMuas6tEqf8kDuIzO5/c6Y/Vv+fB28LaNyH8L5WPsmJHOHwl3rwOXIdvGoBRM9dD4NPymoRxMOeHpfkmnPMmDwt53E7UF/WHHiAIfrESBOEePAQAxCoO+WXFB7AFEKJPUN9xLQNAyLffvV1QXs7UHHkKXkW8dnhfwxNPbKHl80XN20lTb3zjD8tP/MR/toPgWpqleLLxhQ5lzat0edI3HAgR/aU6QiQbbtlsZN0wZ+OI55WEHYMHp5/4if8gf//3H9YuykzY31iw2YxGEXvb2DGIWULHbMxEzabrM0CJsyCd3SX5+d9tkyMHauTR+zsUYL1dXvKSWy1NBt7HPvYxuwyQDz8yUAnPwGXw8AoxAKeuaVK27hmVznUFFVBlsqYnJ00tABYFP1UlO0BdKjbLyUNr5PCTrTJ8kUOVlcpSiraKMzHh52lgFKS5kiiz/pqZ9KkrZyS8oq35qKtWIFQmPRuKCn4m7XtlIyPc1cNKDMJdZ9t1/pX7DZtzthJ11b5GeeLhovzNn2n6o+qnSuvPGEiZjI+NyZv/w3+Un/qpn5aLF/vkc597yO4DIo/ULeWHiZFX8gyQAfj41hjC09sT5s0sOeqMGZm2uj2HgKBtEKbULXasIEQcuPHnRffyG9HQXilLtPwpQzhE90zCLPObiWdRAQlRs8qixVR/+qdliK0ntjuJrL6xwj59snl3pey7U+uzVYUDgsyi8vgMbCdWFqfGhwi1WTIrO1WcKVMbdeOMj5TKpaOhQ4r5ahkYHJX8jPbreZ21aj+pYHtLAQ/VZ6t77VzEycoPb8QtSN/AlJw5Nylnz83I+dMKfM7ymvuizE5St5YdzY/+LGobq2ZjTf8tb57dJUrrW2fRNdXS091tFxzS32kXbm8GqBc4qK+Rcy5lalqBsPY1JiRBpIFABVhPTk1bGPoDApY3zkJ4Omn/1MIBSgxcacUB4PkqPwAQv6gQcC7kkqAa1tvMhVRMgNyPC0Vf+fG+HcAHM2ENHFh5fXtp/fp1th3MQfkALbgz3tjujS+Z81ZRhA3Q4gAmBSweNuE5y1SsTqdhPI40Llc8kznGSzJm0DW833JPttWfuluzqbI2QFEXFEsdLA6rI60DtTcHwkL26HZY8wsPpd3SutYxa/lK0lFf5KepsVW6u3sMuFyKCBc6k6uLFy9a+1KXAYBQPDP+IQAoEz3qn1Uj/PP5DvgNKzbwm1htZpIK34l8ZvObNfNGGuG4z8hu8m+osjNIvNnJBaikxYWWhw8dlFe+6jvkLW/5j9YHoIgLPRT1iV0Qdqt0edM35bD010LhPxvuheJg8PyP3/td+ZM/+V86q5i0wYFfmAmjGMaEgokyUPysgq88wER8HDtjmC+yBbUg/+kXm6Srp0k+/O4y2bT+Rrnhxn3G7PgsBvcSMZOIjm7hdGACANAhDsE2N3dKS1u57Lu1X3bsLUh9k68ATY+1qFDqkcELXTI9XkfiMpefUaYwYoyBwUk8xPtPGUyEs3Kp7swFsMGr8/7GBAdoF8umpbpuQtq7pqRzLa/RKzirqZAr9zXJPR+YlY/+Da/3s0TMYCdShG2j3HLrHbBEKz/1TPzkET1mZgAj3GHuMEbCwyDID3YwU5gPDBR/AXaIBxX5j1UFzKyA4c/fTLFS8kNhzWRZNAc1+X/6vEQeZsm//SXu6teFv9pZgZ3MB/ZJOm7Do/5iUK9sP7G6w+Ho6lqtp2aRTbsr5Io9rNZYUK/DBF1Y0MRs9m7UqBKmqnXF1kcD9wkp0GlvbJDGam4Bb9G6BWzMantWKOMGeKvgUCDEZzvGx6al96ICn7PTcv5sQYb7FhXMan8bV/A+p/lepA00Oe3v5Ju0STNJXgkTNkmW9AdBh5DlEPAVW7bIlXuuNAFEPrmfhi/506b0Me7BYXycOnnKhJNtp2hkJsR1LBImBMWcAlv6C/WIAgxzbsPypIoVIH8Li76Sgh6U9zkEGnWlcRLAiPRCeZ8Lf5jNfwJ+lsInYd3O4/D8KNjrWSsbN24w4Yh/yhnAhHDcKsxEaHBwyOyx8/IkZc6YHdh4eAc6Wd2Vu4WZcF43Ho68uf+IE7fwDz9jrFgcqmhk3I3QtGz+MWF9ULOWXK2T3m/1kNhZ5Gpeqg/zbmVDLQNCqiw/eCKYmgHFDQoimhqbladws3SN2mtYHR948vL4zd+c5aEPeLy+jQkAinaGBzL2WQ1ilYb+0dBQI+fOn5G62qalc0icPSQe2om4AVbwCuLzdvX2j3TgOaw+0a+rqupl4zYua52Wi2drpK6621aHSB8aGR6ye4Je97rX2wd9I66lOtBnFPUQ8aOv0rcGfV2AEFG8UKNH9CvdXyjZlfbZ5y9nZuBwYPjf//s3yGc/+4APKO2gjF7cGdz2n3RSmCYDjE7MqpAxB4/M4pwYn5erb8zJW3+2WR76xxp5en+NznY5oOwDFhUgg86PGd2ZrW+R4Yd8NdS3SNuaOdl5fa9s3qKCLH+DDJzrkLFRmNe8DsZx6e8fsMOBDM4Ii/p6EHnMKoh8IlhQOZ1Zs3pU31AhTW0Lsv6Kguy6tigfek+fPPnItFab1q8KKGZHXV3dKgC7bQUglq6tDrUuWfEBvMF8yHswIPxRD6TNChBlnJlhhSi+mYRE9qqHgeIHIg1AG4ydOJkphyChrrFje61YTMCS2nkjUm/0yaXmTOqSsDyYleERHs2LOnh1q5/woHZJcCKwZ6dUx2TxGKAhpMdjq0baDRpaFAztrJDOdVrXVe6+lL5rFi2h+UFYWDFQ9qxqQWzbdNOmWtmwrllqVaiUlXHwmvoE+OSl7+KcqlkZ7M/bN73mpsvskDurmpxjsi/OJ4lE3/Lyei5ifFCiKKYJN1UIBM6C7dmzRzYoIEAgzVvdO3AF/LAacvToETl48BkDBHH+I4Q8bY9fS8Hy7cINoo8gWKM/2dhN+qabFcRj1vgwk/cAM1GGbJlc9zgD8ATYiWf3l9pbLKqTN9wBeZs3bzahR98NcIE7ZSIfvMbPpaWsTBCPf9DW3aOcK1X03/BH3bhy+3he6T/MULiFvf5bXfJsL3pYeOdJ7t80JS2bZpF+45+qoMzuTjzk3kErJreD7BA1BvMfdev+7AUMDUPeCGar6hG/TpQ44N7ZoUByc7tOBKfl7MmSnH6uWvnrtAFIeIHH6craOgFAKMpCOXDz1aAa7Qv1susanUjVHJcnHtFJQG6z9lEO+7PKXbCrCuBFrPQQPvoMiraFV9lkSidV5WVVOkltkH0vnpXrbuGy1HL5xw/XyonDXNXArd6ztvrz+je80d6S5UyQ96foRykginYh39iv0rcOfcNWhLLRRqf4ckmFG36z/i5lzuphhlnBkH74371OHtn/sJ1lYFDb6MWPajoUbPbCwF2y0/T4hIZtXRjz0ll1saQz1QV5y083yfrN1fKJ99fbLaOFon/kLyjKhR6DwVc50hlreZnmo6IoO669KFt3LcqpZ7fJ4PkmO8DMLc3xCq351fAR5zeSqDMYBER62TSNyZXzBkW9tLU1KyNjUPv3j2BC4Z/6Js8wKZhOgErKjVtsQRA1zNnPNrG65Cs/weyj3nhGETczWd4aY3uBeIkDe/xTV/iL9DHjJw5cu3BxYYCZV3mtj6iQ8ni86aOtjbBXLR5xyDgtkRYnoSWf7q6gx4QY4ehHFh92mhdVrNRs3FYhXeuVISs4snQzEfNsygCQhgwwlNjZd5y021VVlUlLR87uI5qbKdk5obER1ce0vhT0aNVIaV4j1rL6DcYeTyQVbRdEKUnD7V0nz5QB8LNx0ybZtXOXrYbQ9l7PXp/0h6mpaTly+LAcfOag9OusnskFt2hbpAlFe1g7kJeltDJCRMeMAR1bZXBBSNvGs/cRwnkYE9b8aTy4aWyZ/kacqGw4Twd/8WxhiEuNVmZVHHYG/MRWn7Uf7RltmZSF/LEa/Mwzz9iKF3FHHCsVdCl7/VflfdSfvf8DuEjP00oBEe7ol4rP/Frf1/CavxgH6qgxWYiM2VfO7aPDAAxstRI8fq9PagezhwA8MaH0ukq8Gx/lszQAIY4YLBA+KUsQVxfYNSSKiTo7N8kb39ImPZtm5b3vHJeTR/OaD/VEnGgaKWmnbe/gJfob4JstLwPLFY2ybc+M3Pld/fLwZ0fliw92SkNdt/IWn4TRjoRhVZ3wViaNK3gFOmXKVTbIlt0it758WrbtnpejB3Ly6Y/UyYljIwrmLwj3P9162+3ymtd8n1x7zT7fckvAOHFGvJH3MK/Stx79iwChr0T4pQNlw6wMH8/olzIjGJmhvfGNr5P9jygQgiHTKXFXzTuvd1gUgxR7Hb8qQFSCqDdjBvo3N7Ng2xo//z/a1EtOPv6+Buk/Vy75Ahf/eVzBeC1uY968vZN8JVrj43K9hcVJFVqT0twxLT0b1GvxKhntXyNjoxMyPDxksxfyQnzfTCLP1Bd7+Y2NDbb87OebnBllKZ7ZMkAx6+f168pctbR1zktntzK/Qr2Mj9TYxXuDQ30yNORL38EsiBeGh6L9AEkIlDhHBKjxds0wL20b6hdGCMHwOC/EhXIISAgBwAqRHyB3wUebkmWNxnSPM4BSKlywt05glIgA3DwbPOCQRGKu5k76mCMPPht2d8JZkuYfAVQmVXWcrXFzEsQ8AVzoi4lXJRc8+qvlUgBYQLBQRtcpz5J/L5gRRluZUEOFfRIhccM+I6iwZzwYaNJnzLQ/b/rs3LnTDgIDBvx8lm/z0t60E98FAwT09/dZfAB/MhJxo4eAp44h0gsFSPEJgwMd+kNMIHx8up8wexkirNoRj9mn7u6X/rXcDn25styYClAD8NmyZautJODHy5GWhUf8un2ZHD/uH4a1V9E1Pffj/tJ68OesvYGTS9ZTCoiiT0b/DP/hHuHcnLo5+AF0EE51dSZe9YIvNVtI80+ZOQzMKp694WX14UAIog6wMlCvcUQ94ozu54gIA+/TfqZxeToE0/xoRFrTNmZJD35Yms/Jvuu3y1t/rsLemv2/75qT86enNazz/kgDnf6ATpm8nGI8if5pn7+pqZNCvkx2Xzcst75iSP7xHybk4P4u5UMNmvrCEmBiksmt9V5H3g+hssUq6eiqlptfNivX38Kt/mXywMfqZP+DvPzC+a4p+3zQbQqC7rjjLtm2bZutBMEjyVeo4I+hVulbl74hQCiijM7x5ZJ4IbcsA8VPVmEXDAMKewbK5z/3kPz0z/yULdMzGPBCNozRKnPlgU6McMWewe53jriZeGd1tr15e4X81Nta5OFPF+Wph7kUjDexfIk2BgE6jCefn5GZuTEplU1JfeOsHbDu0dl/z4YaVbXSpKDq/LG18vTDnTLYP6PgoN9WRmBIxPGNpmgHK6/WB4ICoQZz4cvosQWF8AmKMFCYAR/UKa8Lw2w4Z7S4mJPm1oJce+t56Vg7KTOTNVJbn1cGx/0zzTLc2y29pztkqL8gI6ODMjk5YWVHuKIDfoiX9oPxUR/Z1R4HN6wOzZnCDHlZOJO1YOFpX9/T9y04/NHGPtP1di2oPw7t0muoA4uHvyQu/MDE9cHcgnBz5QLLzsuoALF+oArfLohccJmFmyxuS8WTS5wTD5a6aUYuPvCgFr7fZm44u5uSPbtNxAIttVdiySNC2pUFsnCYwy/tV699YG3POmP2sRJC2ahXysxMHPDDx4EPPfus9F68qGX1W9DTaqJuiNMtsM+m6XXtAIU6s3pLxs/zlfuJfDqwCSGZujlQCnf3G8+kGnaWA9N99dHaWNuQiw63bt1i2x5sC3vbBVEeypG2OQTAPnDggJ0RpL2D0v7hKuyW6/a7zB5j9M9QvgWHmXSXu0Gel9QOFWEoJmHs/JzqBiSsv7q/OEOFmTHGJIa7hQBDamX2AB8i4s/8JnXhq3A4RX1Ss5qm1il8jPEXEwCLxzwkvFvzABiqr1sjt71ko7zhJ2blwukK+bu/WpQzJ0fUn6+Iext6e1veNWykxSoPfdPe6lIeRHPl5xblqhuH5PZXDSsYmpMvfrZZy9WofrlottrO/7AKTTz0B+76am7LyQ23zckNt88q3yrJE1+okoc+WSenToxK/8A5W+m8eu81cvsdd8pNL7pZ1nR1GZ8MnhQq+mHkb5W+temfBYReKGh0jqw7dtlnzFl/8RxmiOcsgwpzuGfdPBwzh3r5pV/6efnLv/jfNmMz4a7JVCYDjGV4eCVnKyw9HaR+tgRBqBGo3+nJefv8xI//fLN89H0z8txTnQqymtQ/d/KwajEp+eK4CvtpaWyel5bOMlnTnZONV9TKpi063dd4z50qygnuZTk7rZXcJg1Ve5RRVElf30UbnNnB9PUm4gxFGjApBjLbG7yRw2oPwCdm4MvzEG3kdtQxTAngw7kJwpcWKqWusSgNTQpmZmqUISmIKquUti7KpTPNqRapqS/I5iuPKTga0HoqypEv7pORiz0abVEmJ/JysXdIBgZ6ZXJqwtInfygogA+rQ+i+7eVtTX4hhDV5pB4RGrzeSnuHgMKfCQVmo6p7+QF7vIbr2260u/YAa3fvUw7G3J76s6jMLfoa6REXvtm+yyNISMPCEwryOrTD1mqk30QNWyrY+WNKWKi9ReOBMLi2AmTgN9rM8+kqyI3e38mvu5uTAUUmDHwmZauCnw1L4Ieys/LDm4w5q3sOAD/77CHp7b2gdcs9P+rsGbQ6gUgD5QAkyRy/SZ6yKvymyu0C7KSAxu3SMNi7npYn/EX8boYinsgPZvoPfX7Tpk22/UV/hqIcQTw6L0kBNHFwnu3xx5+w8QsRPU4e3vtPxOVaGm88p355xj4N433QQVeadmrGm5stpOULM2VjfLt/+ru/UMB2PxMEX51xsjqxenEzF8lSn3w3b569V/UZYyHqUJ9k0QCOumJnBo8HV8CVbY8pqCI/hMUPZohJA/HY8QNtg9bWDXL3d3bLv/mxGbuf7O/+okYOH5jQ9P0tO9qUcqA8GWLjfFCz9Vv6qgMhLz9g6Lrbh6Vz3aB85L18T7BV2tp506ve6oE3blmNaltTLtffNis33DonjQqADj1dLg99os4+idTXd0FmZqfsDUg+G/SSl9wte/fuzaxC1Vg9xcQ1+t0q/euhf/aKkHX8pFN8pahWuttAU7uV9lm7rBtmBkBQ1h8Eo2CF43//ORcq/qadGeIeIXWxmYsNWhvMvn3lK0Q+m2cGRVTkiUsLN24V+en/3i4PfHJcHvykOizOS3XtrLR0LEr7Gv/w6bqN1XYZIm8J9Z2fl2OHZ+X0iVmZnlDg0FwuPRsrpHtdvYxd2CWjg032dgTLtRADiwH19SBnWqmgQFDDLBD8KJ6dWTqAoAoZ1F7/zqh8kMeKEIzQ36qgvhEe3cok+A4as77t1wzI7usGpFbBzpEn18pzT16hjKYgW/eeldY1I8o42dvnLaaiMqZmGRtsl+bOIWnuGNU4lMmpYJ8ebzFgdPF0q1y8UJShoX4ZHOy3WVzMBqNtozzo5IcVClScOQr/lAMVfYQwlAvCHyr8UfeYAUowTAi/KOqQOHxViSv2/VI1/AMQ4kyU5lBDaQdSe9x8SwI7z7fnB8GAyMDsTjFDd8KcGJVsJKlH4uYzGEtEni0CzP4Tj8RplPhxZu39i3SoNwQIB3+3bNliKz+NfJBMw1EO8smqCOU6deqkHD7MG5H+6vGl8knc2T4FkRfMXmazMTN9ErPnCTsXIoT1Puv2WTfsaIMwR992c6pbKhbGTKZjH27YQbQvKz8INwBQWqaU3Go5+KAPED8vMTz++Jfs8G2kE+4WKgmLXajIA2bIw6TPkBvTMMS30gyl9vZo5PXh49XdHDzkFeBP69jgMDveyYXlxPKjeddwHHTOnqdia4vJQVxlQR2QL/Nv4TR+tUuKpImrvf2pUdvR28t1wA5hohyEi3LAczmS0Na2QW576Xr5gTfNSFtHXu7/WI189p4KrWc+ipq+cUt8hKWvxapMrApBngYG5bVb+uTIM4MyMdIgjQ1N2r/5fFCFdPYo+Ll9WvbsK0pN3YIcPVAhnwUAPbsg/X3nZXJy1MrLStBL7365fO9rvl+uuGKLjXnSQnlf/8ZNXFfpm09LQAjtq23kJIhRdPqVZmj5M3oaP/ZZv270Z7f3To454gn/YV5phz9erfyZn/6v8r73/80Sk49UnQn40iYCztLAweLxOLDLKxBi1vALv9ehM4q87H9wTJmFSMcaPkpaLc2tVfZmzuEDMzqgZmVsdF503EhTa4V0dFXYPUHNLRXS2lYufae2yPkT7Srox2V0dNjSYECh/ilk5VFFeDufw9kkAz0OfHh2IeOAwJloupIBE4GpMMCxIz8IPF49heGzqoI/4uNODeKBuRFva2uLtLevkZ71OVl/xaSs2zIsze2zkp/JycUzHTKl4KZn84C0dQ/LcG+nnHrmSpmbapCK3IJU5hR45gpSmGMlal7auvpl7dZTUtc8JVNjjfLc43tkeKBWhY1/YBFABJFHiDwCfBDWNtNNhAPulJs6IK+Al+yKUmy7RZ2hQ7G1BQBAp69EWIAVwIcPPFIPxEP9sCpAXRBfKPpLkMWdxJ/+qv+kn9mT5tuDuF0aDxR9FbfErD9u5+3u+XcBFo5WtiVA4CsztCGzWS6027hxowGB5mZe//Z+gc4KiYOfU3Lo0CG7/4YzFdQNecKP582BMv3B+5bnG/L8OAEaXA/7NM9R92F2xbPrYZc+u+AJPx4uDe/kdmZK4k6Jci5Y/+CDmJs3b1Kzn2XC31KV63MIfm8LyuZggLJywd/TTz9tfc/DecDwS7j02c0phZ/llPrDnTx7HjyOtH9lAYkT5XVTNl780s+562ZmWvsofczqPulF1Bn1o3XF5M/qGbO9+aUgRu0AQ3ydnqsPWMWJNL1ONT90W03HHrG3tnK3aDvqmvYA7ACQlspk4b0c5JOx1lDfLlfu3SqvfK3Ii182KdNTi/KFT1XJ/gdyMtg3J/MLvJ3rYChWrxmT8C/siBeiqNzCX1nTKyeem1CLRh23jXagesdVJfn+NynvzuXlsQer5MlHGuSMTlR7e89pOccsrzYW9O/f/ODr5N/8m39rq96UIwuCrL6ovyj8Kv2ro695RSi8R6fIPmNGRafJRp01B4Wd6/hnADphhzXJuHm5Cj9BYc+M7wtf+Lz8l//y43L8xHGpra7VYRjxOhPlm0kIO0tTfxmYcfB5UQUdY3Zmpig/9lPN8rLvrpPREf/a9rFDeXnyMS6l05myhmtqKrOVn8amcmnpqFSgVKnCpkLNFQYWzj63Rp7+QqcMDRZsxQMmQPoxsL4awh/+YcqxYuFf6PatJARGgIUAB4SBccQqCgMeIBPhHTjBXJwpQtFerJrwOQBuxkVIEp67Y/AP00S4EFdjQ7O0d3RJd3etdG+cku5No1LXUJTJMe5DUkDYM2bg5/jTV8vwxbXSue68bL7ysNoVZHK0Vf2USUPbqMxNV8vZI1fIYG+HzmIpg5+1AcggmAFF5AM78kr+vT5iVcIvWwM4cScJK0Xetl4m/ANmyHvYE4a+xmFr0gH8UHb8ARY4MI4bK4rEC2imuWgD6yRK+I/61ifV+eWZCXMquN2/uiMUrNf4syki1XpYEn7YWXxQMF70ePYgTql7EO1KW3GPCjcec/NtW1urtRfxxyyXbcHTp0/Js88+a28/Rf3ihygRYMRN/RIndZilpSwauV8om1/MKO9froddAHXsssrdQ6hmn7NxOYXZ/VCHmP2ZcjCmAYGsAjkANO9KGNICEM7q3togzF6mI0cO29YgKyU8E87BSRouaDnvIh/h5vnx9N0cdGkz6aN7mbQ1zOzkeXN7flyQ0+fp+3HthJ8t8/joiwaCtM/HVpi/OZvUM0rtqO8K7SeMvzGdsNnZGg2vIa3smqrF52UhflzMg+mWjgKrAJu8kcbbp6x+OrBSW+pOPdvLJIV5zY/yye4tctU1a+TFd8/IjXdwqea8vPN/zMszX1IepcCHT8dQt/A8+i59MdoYnTIU5wu2gsnKENv+zTqBqW+ola17pqSQX5Cjz4icPzssY+O8oDKtYZxfsrW9d+/V8iP//sfk2mv3GdCiv6NHWsTvbb9K/5rpnwyEshQd5YWiWmkfz5eyX+nmdj6QgglBpLmSeUcYtsfe+96/lt/8zV9ToT5oDJ0RaLnUH96YMP/6xwBmYGpgjxNdvU1NLsiuayrk5363Uz5775i8/y841LcobR2iAl/BTyPfAquQJoCQ6qjutTnpXl8jT38xL1+4r0aqyzcbYOkf6DNmRfwwnWDilyL8GINKmJab/bp5VAxMLyuCPrbCHNhEGgxkZk+YEXSkzyFnnuMG6HTbzMMFhRlQBBjgGnvChCAlHMyEPJDPhoYm6WjvUoHTKnw8c+3WIblid7+0dXITdpWM9nVI/9mNMl+olE17jsia9X1y5uhmOXNoi85CFahVsALhqxC0KUIMnRUqrsnHPhhgEKCGcpEvdJ4pBwq/1BVlIyxuMHgAAPUA+Alwgz/eCGlpaTZ/fBWcLRDyEG1AuqE8j97X6JeEQfkzdYfy9qN9sNfOZbrHQftRAi+Ll8ndl5O7Q1n/kMfjfR7w5mcnGqwMcZA96gt3VrZYJThx/Lg888xBq1Pa1seT5yvSRxhWJ3VHGlGuleSCnjx5Xrwc9F2vpzBHf0XRZ3CK/u114QIZd+yy/rMgCLU8/ixh56bgCTt27JCtW7cmYx9yP5QldMpuv/rASl8QZ6WefPJJWymjbUkv6me5vrxu3BzuK9PxDEY+w87jDnt+LIDZRVpQNj3MKNqQKzjoz7BIr5fEnxrZWvXDzDomcpUGTGIVCL/0bW8LxgxmHT/6jM4bZSOjIwqIJq1OjUjc8utpQNoitrpkYEsV7WNjRnXqlGf6mcWheSrNe1zEQZ/kfF15RU5B6zq5YmuHtLQXZaB3QQGMT+DwBx/ziZinERTPlJ8LXCH8NjU32apUf/+gTkL7ZXpm3EAYq1RkAgC0Y+dO+aEfeoO86EU32Qo58Uc68IQAQav07UFflzNCKyns6KSY4xk9OnLWLkvh35XZmD203C3s3V88ozOAAAZ/9Ef/r6r/KdM6q+f7Mb487MwVAGRMjoGqA7aoAwdGTHgbtMpEpqeK8oM/1iDf9YON8oF3D8gzT04bCGptq5BmVXylvb6xTLp7quwNsWefXJBP/4MCiOkW6elZY4OKlRW2VTxfqWANws7tXXfljCkYFf7RYerEiWLmFfEwcJnF8AxzjJURVAhqBjsCn1eEWS3AP6sdsQVF3KiV+Qszqy6AIm5rJX78svoQACzKRzodHWukpbnDbkTu6PEttI6ecamsmpfRgVYZONstNfWz0tw5bjdq953ulvGRehdiOiPkrRfyTJpckw/QIW4IP7GFBZE2TAs9yOLR/BAHdQCTtBmu2uGXvAMeAAz0hfHxCWujgs6obWarSalXo9DVlJjdIgVDab8LsxNmb7fl9Wm/lm7Yp/HyHOl4nEERP+CL9ufafxg3h9cpB+WJPsFWArftksZxBT9PP/2UXLhw3uoT98hNpMvt3nzQtLYm2XawPHjaaR7Irz9HGSyuRKhihx7lXam7mf7sYWwMvqDfeCYhD+vK00Bdiigfffyqq/baalB48/jcDC0VKSlnKNKnb3/xi1+Uvr6+JB337O2NKa2boHhOrVP3NK+u48etPD3secY+8rGcIl3lFYxNfZiemZbxMQVABmbhVR6ppZWYIUBNlQJhm0AldQC/i/q3LTHiVN4TAMjPmOHRV4lY2eETKZxthI/aqlMmLUsfIkmN1+4Wsjg0PgtfUnCtY1OzZccRPGs6zhNAlPzkbVVWlDetXdqeIonsKhCEntapE5MWxjd5YTWUt+COHjmsdTRq+fFtPF+J4uO4r3rVd8pdd73U+GBMGGM16FI8cJX+9dM/CwjFmPMVGzpODGTvRJeK+oXsfEB52KyfleasCjvCoYUdhJEDcI899qi87W2/Kk888bh1cBOaNjg40FtKlnB1wGoA/tTFzETAt6OK6v6ff7FFrr6hSj7+wSEZHSlKZ1elzlwq7MD0+s01cvDxefnk36ngnmlXAdQstXU+qBicbDMxUGEMpI8yJmGD05nOcntnQOQTkIHQY3DiBmEfqzKAARg3QhxAgyCIMlIXpIsegpJ4SJO6xh9CA4EBIyCvxINbMIQsA4Iwo2L7jLeJuFTPl5L91XUAnPstt3x2dHRKW2unmWWxWtq6p2Tf7c/KzGS9nDu2TmobpqW5fVyZZklGh+ql91SLjA5W21ssZWULdt8SaXldpTM0ninbSkX+UdQF+eSgrDN+B7kRB24ALF7jp/9STI9jZT9KzWldpHZQgKIsRV2FvYcNP+6Wxgc9P23sAHNYAW741hXtTn3TZtQ57QhhB8ilP586fUqOHD4iff19Gp6XAtJ6s5cCVOdMCOfpeJOQODxZTzvNs/1m8uR5doDiZfJn78vLzdS5P690j+eVfrN+VLP0PE1Pyyl07DyvZI8VPw7179ix0+qCshCP+/N4UkrLSVjan77O7e6AoLGxEQ3jYaPs7jfqwcmfUR536r48rch7lC+ePc4Ih12Eh9yOMrASSxvxBtSwjoXZuVlb4TAivkRf0lRVsbKn9UC5sMCedIkHnXiz7eP1H25pPt0P9v625eTktN3Xxtue3LJvBVCiDAayLM9JWE2LuJnYUJsAIztjp32Q+LT0Fg6wRCz01dpazrV1W192cJ+8Sq9hNFCSp7Q/4eYrvPPKs5xvcW/Zxd5zFp9ttWsau3btsbfB6B8AIMBWrASh4HnUVYynVfr2oq8IhKyDa4dLnvxX7QgV9h7D8mginEcf4UxbIo8n6+7xLif3k3VD0Hk4aHmY1J+HYTCdOHFc3vzmN8nBAwd05suXrZMZkOavqIMF75gZVPag5tg20HFkM4l//5PN8rLvqpeTR1ltWZC1G6vl5JGS3PMBvtzdIO3tbTbwSJNZCYQAh3kwU/elZwawM3nqBgZjXw23gYiC4QE+nDExMH3WX29hEdysynBjKisdpBUDGEKnbmAKqBCau3btku3bt9v9Jyz3O9NIQRE6aXC3CoAllppxI35UMNAgzCj8MnsGFHHQFuFMngFFscJGeYi/owOguEYZUJ00tc5KXcOctHVNyvRkTpkqX2wf0TjUb0NRBnvr5OiBdhkamNF8n7a0qB/I2xda3ieiX2R1gA7tQttGvWBGuT8/GIv/6DNaOk0v0knTCMrWAxTPoUdckOfLzyZBWhvW1zBh7/lwsBNhLLz+U+fc88NWb6wAAVzoC/jxlZ8APyfti/98toCw+LG4PEIzA36qNDwXU7q75+NStLKMTi7k0HFHuaB0wYQeZu/DocIvfcjzFn5c93hwU1fTsXMKewiD55ci4Ye2pZ9feeWVyZuNaV6IH0rDO1F3Ht7N+D1+/IRtGzLGIh33l9aPm5/fH7DzMCvp+XknbDYez4PrMQmCBzA+GbtsbTLZOH/unE1ULGwEsFg8ZlY9eGD1pY6JmLYxKzQeb1rPKHhf1JGtMmFWpQaLTF31J/Fv8bubh0Gn//lkwlaLFBixRVfIc3aS+oTXRXjAl7cDY4GoSBdw5MeYiNvdbIwyXtVco/20Wfmo9Xf6kubT4lYz8eF/TtObU55jgEwJdwATb8wtLC7YJOzqq/fJDTe8SK644grjb/BmABD1GyAIc/A31Cp9+9FXtSIUXtCzHeUrBc26uznAkT+HylL6nLplZ9wRhmxk3YPcDuX59K2EGjl18qT84i/9nDz00IPW6QENNlj1D2FpZlUMRrbFbMtMBxXREdvczLy88vtq5cf+W6tMjhflD36tXx5/eM6YVnd3hw66NVKnwj5ul2aFBaZKPj09mJwfPkWAkScGIEyBdPDDoGT1BgaIwIbxAaY4swLgIN7soM0OXuIxRqLhMLPaQzzMwDg7snfvVXLdddcrE6iXQ4cOy/79+5dWWogHMkalhMCFYQCKWFkBFBE3+QvgRbigyAPlZevMv76tQKeOsyuxauGgGH/EC1Pq7FwjtTWNUplbsJUhPlq6YfuETI5Vyenn6uTsmUGdpV/U8Jxn8q0/2oOkox+EIu/eXr6KYjNBfWY5PurF7d1f1j99BD3y+EKUlplyBNDQsBovzBsmbHFiR5/UeO2yOn3m2gE/NIq9/ZNaEgfmRI80zI+Xy2bQ+lehbQ8gAhitW7vO3HiriXYk37S7BbUyucAB/NjbXvT3JM9QWpaUvF7dLWuGGB9BxJuCGH8Ohb2bE0Gb2OHXzSFM45kY/dnJ43TKmiHKhQU15VsibHXs3LnLgDZ+HWylaTw/Dq+fIFZVDxw4aIfH6R+EcWfvV+HX6yLlRXFGCjv3kibi6fGzPA7ipi4c7PjZPp8wOD9CMTEiH6z+AGpHhv3APnHgbqt71NtSCpCDjzqdYNTxwVp199x5mqSX1oU/Rz2ZdeIPZX1Edc+3GZfcIjwmdU3sI27qsigz05O2YjQ+wa3OsxaP9wWd2Gk5NZT1W+rR2yjD3/V/6Y01/rFLaKk89qvPrlnajLWS3fBeZuBp547dcssttyo4vsomX/Ch4FuomNyFXfDRVfr2pS8DhHwgXIoiCH3H+u8LeHTriCf8MMhc4AYR3uNI/TBYoLB3P2aV2GXDpXZOmGMwu2LQwXje//732Rfq+1TAAhRscKo76flhOpZoETyULx20WMzNlqS5VeTN/61Frr+1Wj76t6Nyz4fGZeBiSXLVIlfuuUbaWjqX4mNbBiEEsCAtBhxuEIOQmQkMnMEI2ECgcaYIc2xzoUKAhDmriA83mCeKtIiXOImD70Tx5szo6JgcPnxYnzfJ3Xe/zFaHWB4+ceKEPPbYY7bCBEUaxIsin3GZGWWKg8SUh7TwnyXygiI+DuX6K9mAorj/g7rxPBMWO1Y1AEYN9Y2aZ5HhkX4DQOQf8BVpEAaKOvS2UaCgz1mQQ/+iDf0Ze9zdPgBSMN8I74Rdmk70o3jEn8dB/PPKgFnJ8bgsXmXG9upyEp/Ho+ZF2o+ILTZbqjewbfG638gDGn0VR9IhDouFtFX38JqmlheHcrYzTNA4OPXtDfrNyjdePDTkVpF+ULil+kp/LvRctzyqm/dDdF8F8DTDzvsocYV9hHfd40jNTm72tsiS1xH14p/G4ED0+vUb1BzjwvPg8T8/XiieAUADA4P2ZhiH8lPydNP24DkyQpyRL4+H6FL/KTgAbMBvYnub1UzySF9h/NBf8cP4IuS4jk/GCy8mTE1OmnC3MqkfysoZrpgEZYl0OQJgB+TV3fJA3uxf68Fwk9c9qz5xRtJczT7MXhDygo0VzOoisSEsNvrsZUyVeUkotefM1rzxAXutX/U55QOzc7ysMKsR0bdJgdj5U7NaeD48nog20iR31AsTA+wob11tnfKxLtm9e49cc+0+uyeLSRx1Tr2hHHC6Tn2HTl1Gflfp25ueB4RWPC49ZztL6oeBkhiXkVu6W2omHNGEOcjNaVzx7GZUgCLTzD3CZ/0ypDBjB8Nxc/hH53bZGmU2ffIHf/D78qEP/q0N1traamMQDoB80Jlw00A2UIiJOEwHEC1Iz4Yy+cE3Ncmtd9fJiaMz8tl7R2Sgt1IWi5ukrNSu4KHRykp4mBQKMMAAhAGxxQXjA/jEjA+/DM5gUMYIExVuWfsQ4jBVBjrxwwBwA0Rwcd6LXvQiDQOgYZmdZeAKBUHnbYvsZS97maX/8MMP210z27dvM2DEK8MsexMncUGkBQNhpQmgBQGKADk8B9Ajf0FhpnyUFcXKFnVA3EGYCUsckAuJtB6CwoxOfrLK2zjATtoH3Jz6cd2BEuThXAV5OijCJdtXCnzMXAIAeRwejhBpeBM4ysz9id8k/7jbv7s4ucBY8pN1w8Eel4fgARuEmskM1Q3kJeUknG/FcvidNuG8mLffyrrMPCZuIRRIMc2b+/Vn172MYZ+2VfTb5/ddt6cveTwm8JJy4xb2aT3arz2j8BNjmmsBtm3baitjkVbkIZtexEkdEC764blz53ViMGJgCP9JkkpLhqV8uBZm1ymn2/lbm6xWssrLpIe+TD+OCQ5n+LiNemxsXN0rbfLR0uJfR79w/ryc17xw7ofxZnWicRcLrP6wFezjiRc9bNLBeNRnUiYv5B2hz4H5pCq97FZuVUkdx4rQcjAUduqFclnb4TsBHMSvf6y8xNjx+D2cm02zZ1Ti5QUp/NGOTCTgUbydxmc+8soX2GabmZ6WYnLBqd15ZDwFHpGT2po6aVA+2qr1192zdukDuUyiqPOVQIf6R/GcVfQVFBRlWaVvb8oAITp/YlLD8zuIDw4nZ1DPJ4/DnYjDzR6feVh6DsK8PK6IIytoUkr9f3k3Bq/b2a8NvogTAhScVDDwjj/5Y/n4xz9qAxM7+2ih+mOJmDgMDKl/mApyxsKrBQxjdmbe3hq7+a4aecmr62Xrbh14uQV5en+t3PfhBgVEbQowegygsMrDWRoAULzBBDPKCnxU1hyDFbtQYY9wRkHkO1ZncCffvEb9spe9VHgdnFWZ667bJydPnpKDBw8a02UV5s4777BzFdyzQr4AQaTBcjLCgzt8uGsGt8gb+SZ+0mKlCIUboAhBA0OKFSkItyDyiz/urokzSBFfEPHCrAhPekHRbsQX5i+noyL+lebsc/gPMpCkYIcVF1b0SgtcyIhfGj8REolftUzAMv2B9tF2U+V9jfZVB/VsS/dsl6nZakN/rC3N4Ba2DUA82u/MI4mYIEvCY6eWFgaT+Sc9Fxhmh1K/dFQXNt5/qdOqKs4X+Y28uFmel9pG40mMbufPYYasbMlzgA+eTbguPftKiNu5u+tJec1/xAN5OklRnkfY0TWs7tUvW7wbN26yvh2rQJQN3VeDPC/Rd1iF4AA0d8yw2gr4IE78Blm1KqUrPaHjRj15xrCjz1A+xjNjhrSnpiZ1PE/pRKfJtum4xwaQde7cWU1vzm7z3r59hzRr3vv7+uXIocNyUsfZ2LivrDImSKeQX5S29kW56upFae8QOXu6Qo4fq5D5QrnyGP/MAwDG8qP+AQicS2TbJ2kic7OzPpitvbwdvH20ftTN7InH/Kft5ETBvX2sn9OXzCfjhb6XugfIgux5KQ5/hqIewynGWbijkz71iKLdqF94jwOa9KLYUNQDCjN8An+Y0QMEEU+oAD8e93Jeu0qrFKT813r7UqfNDv4g78AohJBZKbkhOndKKUNxIi7sUn9hRsOM7nvuTm4XKrFMyIVShEnjYqBC/pwN60IPwg9mV86AWF49d/as3Tv08Y/9gzE2lrM5zAcxMM0/6ekzCrMzZxcQ9nZZQaSmblG27c7JvpurZdOWejn8dIM8+UheJic4MB1MyQc+RD1nzVHv2fqP8gXxzLkXZ6LzNsABNYCPlQCCeGC0MOOXv/xuexWd7yUBWHbv3i3XXnutzVa5Oberq1vuuutOQhkgosy7d++y2esDDzwgTz31lM2goSgHRPyYAUSAMdIEaEEwLNxREDrxouMnDmWjsPM28xUu4qE8xJ2tD4jnbL2Ee9aOdGh7rDBH3JCbHZhAAN8FBT0cuqROF+y7S4lfdP5NaRizhYFre5k7T7Sd9y9sAgwljiaAPJyaVdk3yPCnOgrQbVZm6/75i7RxxN2237zbGXmcCnSsLTwCjzl1gwzUAYpU554g3hYDGOHbBJwF9TRC9zpNzfFs5U6eAwSxFefC1u2jf4S/6CuhY5fVs+RWzmcoL2Ho3wD22PLALoQnQpOVFoARl2Cy3cXBfXRuAodijEHE723pdUNa9mv22NE33M77SMmAT3t7p62Gsq0DqOIGdlZ3urp6LJ9MNrBndWLPnj12k/fE+IRNJJ45cFAu9vb69Qyad41S8yoKeBZk/aYFOXdG5PobAUIigwOWtBx6plKGh8qVP1UqyGowIb9Uj8pLOpK3nqyOzVYJc9Im1hbqn77lz94m9qzhHQxF2THhX+udDmbxUCFWG2amarDSX3uO+PBBmuY/QxanhYt6dgr7pbKoHjwr2jQATRbkoIfiOVQW6IQKO+LiGZ34I+1VWqWVVKZCYqmn0mmzHWVlJ3aCUax0c7sgjwfdnhI74g1P2TjcnPUfbpFG+AtzYm0UgCT8u6BwsytAjwMgZ2xuz2zZBbODCgbLjM4YP/2p++SDH/yAnDp5XPOkg5Vsa+biLFFsqTj5TAnCG7Nvu5OoCDBaNGBUU8uA5COn9XZRXQxI4oIiP+QvFdiu64/FGc8G3lBC3nVWSL5YjlfFWxZsFcRbEZQHIi3iDcbCLJk3yG699RbbHnv44UeM0d511122WvPoo4/ZihV1w6v13/u9r7F6eOihh+SGGzhs3SjPPPOMnTcCwJBO9BmWugFZCAw+6glwwo64MMfhSQATDC0IUMQWHdsIAYhCh5Fl+2TWDK18zhLhUVDUbUrJd8aKeSkuFKSkZusr6ocY3auH509ZqPUDT05/cFfwjr2t1mg/MCv1gODBD37NzpSbuLMlKKIiDsKhLEaNb17b2fKsXuwQtqWhfvFvQoT+gCuk4dSP5dctjCxeN1jcFliJ/Nlbk+XMvOu0/1QndZPGly1D6JFHVPRjE7iJIEztUqHjimfCu+7xoUjPLMye8pAP+gYrLHzSBYBtqyHqgXh9y8/7Mn2L1RfO1WS3mNM+6eWhaJHu8yn1x/hifNM/167tsckBYQcG+uwcEfbr1280YMS1DtzNRJ62bd8hO1QRz9EjR+XJJ5+S0ydP2koR+YD3MVkiD5pl2bN3QXbuLukETMFQO/Zlcs2+RQU/ZXL+XJn0XSyT0RHGb5lU11TbeGYckFXK39HZYWPM65myad0Yr/I6gi+YntSDmcsBGVnwgr0CBEBRUi/YWRtZfag58WtmcyMdt/e0E7sVz1laaRf+Qg+Qgp4FMlmQg6JPhDn8XUpFPKFH+tk8rNIqraRlQGg5wZQSk+qxdBxmt0/9BDlDNVPixg+dMPWIffh7vv+wu9RzGme4YfYiYIewc8FvQk3tnbm6UPVngA/PgAkHQ6wCIBTdjPBZtFWiL3zhc/LFLz5mM0xf5XAmqxWA0eK0vCW6p6uPOJMnHjxn5h4HJyH8kmYcerUaUu8uiAnH4DXN7MOOX5iRO6p/8qtlYaZfX6czRwVEzJI5o2AHkBNQZPlMCCbD93gmJ6cM9LDPfscddxizf+SRR0ygUBfYv/KVr7TZ7z/+430Govbs2S379l1nq0ysHLFahBDCP0Q6AJrszC2IOkR4IdjiDAUUdUf6bMPhj2evz6xgc8KM/aXswhwUdq4DWrT9tTwFBUBc529pqFIfGo7697axijY7ZdgI+6U4IHvSZ8web/ghbQcHaR4s4iVS/9pBiMuArQc33RdnVfFsXhE8bsadaCwPFp5+msSrdp6E/iRWTvhFV8tyNQCk3NYU+QyhaWfIalhhyAA1dYtyZMvldqkZARtmBztuTusB3dPLhrN61mdWdOgPgB7O0tF3UkHpKz4IQPzzNhUrL9wYT39kTPttydSJ55XSeRpqsvJD7oZd5Ie6pN8SNytOHLwmH4AcXiYgPba76OukhR3ghnHB4VzA2tkzZ+TJJ55QAHTEzgFpI2rs5TaOYRmdXYty/YtKslfBz5OPl0l7R0kuKtA5+HS5fPf3lWT7Ds2/DoOpSZELZ8vl5IkyBUTlOgbp81woWCu1NlYq7GUCQFB9Q11SPwpAKKeava69zpi0xaqPgYzkID1mf3b/JGB2tLk9ps9mNtDudlGfBqh4tjgcwIS71WwSR/Y5zGk87ifCoqOyYCYAT+hZPxEma79SZdNapVX6SvQCQCiYfNDyZxcIqBA+7oiRfhd+Ydb4cXNiqZSaHSD4c3RYd8POQUzWbxrW9Qgf/l1wLtddoMLw0InTAY+vBqGnr1j7BwER1ij8c5h6fHxUwdBFZYSn5PTp09J7oVcmxsft0j/u7YABkR7XxRPecpb88AdZPs3gJbXxqcoHapTdyayCqWe2DAlsVarEwclqFV41tXwc0M8QwKTIMwcQZ2b8g6MwEmaPK0ERirTRoRtvvFGuueYaA0a8As9bLsyIWfU5cOCAXHXVlTp77ZCjR4/aihDL/7fccot85jOfMT833niDrTCx9QaYIW2YEbNn0oSom3iDjLx4nlPBCwHCONAas3vKAxHHSqaWzT+00n3JDX/a1kUFQPPzfGFbQS8gJNO/rHVIT5WyTwc2Gh1mfvHhQ2V5eu4v8ZUwXwtFPGpcakY/DGRx0G+SHWkLH8PE+iev2aMnDR11RwrZ8lrdYOYxSQNyI4DPBTIyDsIr+cHd8+32ViZ15I9Dvw0NzQaKVtbrSkVMaP7sgnW5H+pieViIeOmT9AFWIrkOgHMg9F380B8QcCj8AkC4N4tXsunT1E0IOc8ibeg65Pbet4OyZiY61Cnna3ijks/CAG4400M/bmtrN6CDH8YBIJ9JA8CH7a6RkVG7j+zAU09L38U+zY8f7Kfd8vkyBSmc8ykpqFQAdGNJjhwuk0c+Xy6v+YEFWbuOO27K5L5P8pp3mWy6YlGeU/dTJ/jCvbaZziV0PqNAw9u9utYnDE0KENkeNJBY4yDR68DrAb88h25KzRXqFoAlVn8qrK1wd119mB58LAAV+lK4pbYFZGCfScfM1Gz493zRHh7G7Veas3l+IbXSneesXZizdpEOapVW6aulSwKhLBNMGY1T6oa9m1P31GM2jmx4CDd3RwVDc8afukW49JmspuESwWF2DnxQtqKjz9gH0MEev74ClLz9Y2Z3T8GQA5msGSDEpYgIduwJyzPbaCPDw8osL9iK0dDgsDLsYZme4ZMVOuATJqXGKKav3pBx/dEcuaUSA9m9OhPnzz0mQdWxKldtr9ACerh9FRDhA9/9Rb69LjSc6pQRUMQ3tnBHALF1xmFTGCzxUi8QOsx206aNdhCUrSzOFDH7vummF5kQOHXqtB1YveKKLbZNwPeY+IQDZ4vYMrvnnntslYgVnQAy2ZUf6hA3VonIR4Ak/EHo5Ak/nLlAAJKvsA9GF5Q1QxFPkJWPFSDaT8uzuOgAyIV/pr/xnETlccJIU7PXURI39uaubeWPZvb7XfSBqPSZ9vcQ2ic1vLWN6h6OUABn74fW4kn0KVkvcJ9qUFlkwAez51nj1LD0x/CD4oGPa6YCUIUEedN08ceP+eMnySfOEPFSVtqrVvsZoIjtM69/vHu5icQ00xFuqZ33ZXM0O4jVDFY2/A6kOO/ifRehiXv0EYAy92ehOEPmaRN3UrkJYZ/VI31/jvw58CF8c3OTARzO9dAPL+hkhlUl3rhiu4v7tehvgHD8850yXsVmzB45esSAz7nTCpZstTMnN998q8ZxTidH56yl7rp7UeNZVJ4g8uzBcnnxbSXp7xMFPSKv+A4FX5r9Y0fLZeduylgmTz/J9hf9RuvMFpnp37QTQr3cgFr32h5pbPKtQbsEU+19NYZwCgB0PNiKnuo8Z1dpbNVH/VPPsSWGfdon1N7AD+2XgAlV2X5jYIj+kYRzv0n4JG7sVioojcPDocIc9pbPJO4wh3s2r/H8QnGEXahVWqWvlS4BhFYy5exzmN0Cc8qIljwl9gxut1vyYuEvbRfPbnbh53bhTgdPhbbbOePGn4MfF3LYAW5CD6CDfz8MG36zYAhzbI+hh1/CpgApVo1W5g+dC8UARdxNcvFir800C3kVwhqGeMgjS/3MvFExuGHyFp/mx5iaCgU+XsobKA58/NXQ8Bd5JD9pnqN8URa2qjxvbu9fdEdRhspKwIh/pBNAAjPBH3WCIl/U0c03v1iuu+46m5k/8cQTWq4+ufHG6w00PfLIfrnqqqvstfv77/+MrRwRFhAFgMLMahSCj/jIE26Y/bVf/+xH5BEVBBji7bL47AeEsCSfX4k876zmKQBUEOQrQAqAAT+aBN3SQIX+OdvUNrBZrxrVjWxYXuyZfMHYM4zWA7k58cbZn9iyJCxlRYjSH5HhGtIO4NMOhDFK4sG/snbPj2bOiosfi1iVxsEfcQGeKFudgoru7rXJd+Nq1c77KX2QugOsU9fc4cKHMwEY3Lhrwk37YPoNJs2vxkce6HeAKNIk72SiqUnbSQGR1oA9L9WBEWb9tWe3w0g7IbwBPbRxdqsLCuFFGLZd2aJlOxXQTtnCr/cHDwN5cNoj3Pw5dLf3OmfMsKXFlhf5YWWHtyCJm/NrAA36NKs+vN2Fv23btkmD1iuvtT/99AF7u2tywj/mSX7I3y233amTgm6ZnfucPPH4gJw9XSnXXrco/+5NC9pfF0WHvoyPlskrv7MkE+Mio8Pl8tj+cjl5nPFFRFqTGpdWv4MOrW/KQn216Vjs7um2MckzBWbMR9+jHP4MAFgOFjCHCrsXtnczcUSc7mc5yIi0Ig/4Cffl/jx/obLuWfts+K+ksuFDD5UtS7QNapVW6Z9KK4AQzCQxGmWfU/NKJnRp+2BWbkZ35+frkGcj6+aMP+KEwUEwShT27scZH+4mfPQ5gICDHQQEflwIuZ278+yM01XYhZ+wI/6ILxu3p+lp4zebJ4QQQsnixG/iTl1QGwhlHiOcx4egoaxRX14HCDgHPKxOkQcUQMjzijuzXLcnPtejDNm8ES8ACuY/OzttZsAI5zMANwguGIz79fzhtnPnTlNsE7Das3//owZyAEJsl/GNJgQLTIr8cJ6CPMWHDYMQ0uSTZf5YHYAif6GIi60KVByyhtk547400/O6Y+UJAMQZoKTNkrqlq/l2ktaHtQMMVMMlggYP6qR+6Wtqh7QyX6YlujJmzBYQoebMOOqbOOgTAaxov2IhAc5JqmRhKT6e9c+faG+yV7LD0mznlZcTl7tXVnAJZ4uCSP/CvIPjyLsDjOgH1BPPEG2MF9wmJyfsgPH42IjkFYTgz/1qOZJscMaEsDEWAFqtrR0qtP2L9FmiLPQXgAd9hzYN4ENk5C2ENnXAuGD7lc9G8AYW9ROC3uvAKQ5SE//z08TNiTqnvNQF27+AHyYQU1MTBnzoi2zpshKEPwAR4JovlG/etNnC0Mf4Ntvx556T4cEhWdD2r+TgjiYMeKT/8sbX617/BhkdGZeZuXvl7u+Ykm3by+V331YuV169KCMj9AFaV2RokAPP5XKxV4FenvuA6CeqaA/VyT513NLaIj1rFcx2rbH7cWiHKJu1q9YhqzTUXwpeVKc+WdFRs6/8xFkZ9+e6KyZeWXsLn/GDu4Fj858CDFNJHuKZPGXNoXiGLmWf9Z/VL2XO+rmUWunG8yqt0teDvgIQckoZDzpDHX9uh3Ypd3syLcwR9/PDhnK7VGiTNbd3cOH27scFvgMI3EI5GHA7/Lg5fY6wPAeAcXOkx3Nqzvrxqkrz4v5cyD4/Dldh55Q1w8TTA8aRtwi3crXHy+LPDozQUb5CFf7Zyosyu11aflSk58TnRYommFDEAzAB4ACK2P4K5kw8EM+sKl199dVy22232qrNZz/7oAkTmCtxEk+8gg8QCnAFIQhJkxlvvBEERf4irdgawUzeCIObM3wX8CuJ195ZYYhzQBZfpr4Jz5+y0QSoaJ6sLtxeq99Ieay6azr4QUiohberhsXNGDEHYjWk1i1bX/R6jUI0RU/Ho6U6bHWF9iMcy1HmnqRFHLRbWfmCVFVzpqpW679VqnKc0+HQaK3kKrSO1FxeSbrensRBndIeIRgxU2/Yx6H8IPxD1In3CcB63s66DQ37q+bxGrqTAxjyzNk3Vova29eoe5WVDeDjKz5xSShAh7pxgUgbEdZXpWYMPNOepBv1h18nN/CMSrKqhL/02c2MDVaNuKi0SYEP365rMGDPVhfgiisfAETkww/gD1t9cBiaz7qQjzOnT8vxY8dkoL9fgaqfZyMBa2NNi8/lsFX2Ha/+Dunp7pERNd/98rvlL/78XfLE4ydk2455eekritLXW67pi5w7Uy7Pcsh5ErCuoFTbyrbHNZ9xCB6w09XTbStSLTq+WPUlMUuTOrM6QcADduh/DhIMwGi7OKjx/h/K2t/8YVbdzvE4WHJgk8SnfmhbzOZu8bqOH+LxNnGAEXqolfboWTMUfqEX8p9VpJ99hrLxQZcKC2X9rNIq/XPpBQ5LOwXzhLJmBjXPWavnuydGkwYwYHQ3u1vE4SoETarwF8LRBSR+ssDDwzhjR+h7uAA6Dh6yICBVZACdNDwMFHlM/UBp3tI8e948H2Hnz6kZP+7PYsmE8Wf36+E9PddTFQLLgU6AnQA8zPzDzVcBsFtahXoBUBR58PKRJszGZ94IRgQWWxX4RcD5oVa/FTtWIAgPcwbk8BYP2xrBmGBcCL9jKmQws8yPoMIMkV/yyTNAKFaLsuXFHWBFPBBhfEtv3p6D+UOkS/k5CG1AscQhdwVtlNHKmdY5QoKyLvFQ1XHy+vB28jMz6kcVHuM5KMppH4fUulQ2vZROfE9MQy/lz+rZ0tG6poz6zCrDYtm81NRWSkNdozQ2cV6qVQVhnfpTEFNTkJbOOelen5eeDfPSs7Gk5pJ86qN5eeRTzSog2W50AUGbQKxg2MH+iTGrH+o1BE2UH+I56sTNCP5FFfQjcv7cGXubzoQi+Vc/HLityPlKE0J09+699l096iTqjAI6CPZVp+XAx9NJ6zBr9nrB3SopIXtM/IUbW328Os4ZNr4yzxuY5zS/XBLK+R6+N9YNYBkZsa1pVn4457NXAXutgu3njj4nTz/5lJ17m9X8kQhAAyKfGzZsUNDzaqnlLFNDo2zdttU+dPro/v3ymfvvt/r8+V/8Bdm2ba+8//2/L5VVn5PHHyuX0ye9jnO26uN5tXGsVe4vHHTJuvXrpEPHChMLiHqjf5h/7V/UnT2rCvPzQQ/blgp2FKziThvFOHD/AXC8j4d9nB9yd+wCBKXm5Yo6d7O3W2qOZyhrH3bQSr/o0Eq7UEHZOFa6rzSv0ip9vemrBkL6BF98HhmDX3JY7seFLp3X/TnfxIN7ImkP74Ifv1lB7XbLn8MuzCgHPKlK3dO407Q8HiePFz9ODDKeMeOGvtLN8x5xhV/PJ/bx7G7hL+zM1ew9Xszk38N7PA5k3M7NrhxEOLhB6MczwsfAQGJGpf65JNCBEM8RZ7Z+s+QMyc9DcK/QxASgiDNFnFmqNVCEAiR5POmZDhRmtrIAQjwjCLJAiDAAHHRWnnDDX8SFYgUIYYpd1BllIhzu+DdhrToAqFDkUK2GVf/Ui5bKms3CliHote3032bo+ucfaEzaAb9qR/bMXePUf9cToWDh1TPP1FtB8+L50mdtJ9t6YzuMLqIRAXgcgHs8ACUubOSYDXfjtHd02sdmy0qcA1mUznWzsuOqWdl2VVE2by9J+xq200oy1L8gfRcWpPfcojx3cEGe3K/ZWGiVZq03yo9wQycfNbUVkp/vlf7egtTV8oaR12vUX5jR4zl0ytTXxydQzlk/cgGtdaKKMLQdq0Vz+bysXbtetm3faYd3ucDQD+OzzTqrum9HxspCKGrZdU8Tsscl8ocQ4FlBTHtivuqqvbJu3Xo7g3fs2HMKdAZky5at9nFN+sWzzz4jfICWrVfOtAGMjhw+LI9/6Utysfei5QuwCMDj4LznR6S7p0fufsXL7ZA0/YezbXz24ud+4Rfk4S98Xu795L1ehwpQq6rn5fobeTOzXJ49WKblBVBY17CwtEd7R7usV1DVs7bHVoBIh/4ALfUntaNMpvSZ1R7K7u3JvWO+nRXPrPSQdwNDsTJkegpyWAGKersUyDE/S88BipYr8uV5QwGyoj1S/YWUlU/1lf7CfqU5+xy00k/016yfVVqlbwR9WSAEA7Pf5/lwIR/kzDa14BG7rH3YIcic3N2BCMrBiru7Hs/hxtmXsM+CH3fP+otwnib2rqMibXQozR9mH3S4u56lGJDE434wmw0/ib1T2Kd6+PEZIc9xN5PnOS1DlM31LBByQY99gJ/ngyFfFVoOjABNBVUBoBLAkOQj9CzBVGGW5I1tE14bZuWH9FiFYIYMkGHbCyYLBUNlewahRJ79Ex7+GQ4UaSG4UGyLEQfhsSduwgCEEGiRr1BeRl8VIm8chLY6UKAW5Ym6DlBDqXymDqkbv5zr0rqnbLiZENE/mw1r/vHn+SWM59ve/NJ6xA072oBnQA55CTu25NTKvNnt5GUL0tjUqICwR5oaOtU+J02ts7J517Rcc1Nedl29IFU1i3LhTEmee6ZcThzKybmTlTI0oGB0ltUjv8KBla5crjwBoX5w3rektM6lUlp7RuT82UnJT9cv1SlkdaAZQs8KKewg7Fi94Q2owYE+dRPxj3d62FBWT1o/UEtrmwrkGmuLpTqk3tQ5GwYKHUeMjCs795QIbRR59Wf8JO2m+aMPcKknVzUAVJ577qgBL14gePGLb7F6eOKJxw28MG5aW9vlzjvvsrc57733k6qPSk4BA/UXZWdL7yf/60/Z1tcf/s//Ka/53tfIlVddZeeJrr/hBnnnn77T3v7cuHGTPLZ/v60wATaprvoGzZd2sbk5Dr5rnFoeXm1nxWfd+g3S2taqbcTWoY9fyut1Qf/wuo7tLj9cr0BHy84qD3UQysFPmAE/Co54VgATAHhJJdthXo8ed3ZVCD/Zus4q/IcblH0m3+HPy/B8BYU7hB5xQVl/UNYMrXT7cu6rtErfSMp8ayylS1gtUdZtuT83hxVu4e66P6NgnhDMIoSd66kZP+EWjCXsAAfYI3jc3f142OVpQW42kz0HJc464Ow3MaPjkNXdD26EwbxSh9L0TEtoZT6Wm0ORbzd7WR38eFlTIORAAd1VmAP8+AoQIMMB0HL7LGBKQdXzV4fIhxPMycsNg8MPIGV4eMS2rogXUMT2F2+BIZjxy0oSWxCkxSFVDqS6MPF4yR9CjrBx6DfKhRurQZijbiKc1Yvmu6jAJ3sYmnM6dvjc2p6ZtbbTUvt5uOWk5dJf852UT0uoeXQmbttiGaIcAJ6yxQQQkTdNCwBFJNSx5lLLz9uA1AGrBzlb7aqpbtS4a6WxZU6uftG03PbKomzYsmDA54mHK+TZJ6oN+IyP+PZfcZ4twHRlhbpxYehvYnGGCEGHPUBgYb5C1m7Ky8h4r5w7US4NdW3S0OhXI0DZOox2RDhywRGCr2PtqPT1atpT9TI9M6ntdlrmFPiacE6EGuCQ8Ca0ARZa/ro6bbfK6qU61F+LH7On7WYXlC50SddXI1AhYBG24d+BMv2SOt+6dZttbx048HRy+L5g1zjcfvud9mkYDuj79lvJVoduve02OfDUk/LQZx+yb3lxSHrfvn2yc+cO+5DwqZMn5eZbXizdXd12RodLUwHyrOhR1kcefkROHD/uda9/5VrnBqK17PQvrivgTBRvdm1QoNTV7dtd6qxhqAmvY1v50T+I8gfAMxCU1EEKdOLZ2zhWfHIGhvQ5589eZ+7uQMfr1HSeLV63Iy3y4em5H6/nVHnde38I/VLmrB8UFObsc1DWHlppjn4YlDVDK59XaZX+JeiSQGglXdqL22Wdsv4wx3OYn69c6Ksx0QMEuFs8p4I6wqThI66wc0L3Qedm8mCakQ82t4BBuM4ANqOR+0ntCO9+lg/UNC7Xs+k4hZ3nD3Pk2WyTMkT+vbxedoBQrHQ4UEjBkAuLAEQOhhAeKASzA6LQHRgVCoTh1eqVgCgFRZ6tNH8peV1QXhgxwgIwxEddWVHAHsHPDB7hxAdm2S4BIAGGOKwabUg65AndwIIKeMzkCYC0cjUIQieNfJ4tGN428jyzJUFd4UZbagjVLbcWh4VVZXbmJ7HAB7NmtbCtC9ySZ/zhzrUHnPtRo22BscJDOyFgiIKtIVYA1vasU6HYreWotXIQvqa2WvJz2p7lvfKdrxuTG24TOXe6JJ+/t1KefrRWBi4qqOQcTX7K6oLyZQWRC75U8XVz4g83VjYWS5XS3F6Uu187LAe+NCWPfgY/rQpS/JMUWUrj1npZAAQtyo0vGZO7v29GheW8fPAvy+Xph9u1P5TLxYtn7JAxfhHEVhs2Tig7KwzUseZBwZDGbCDBAIP6jPpDAHveswI+FeJp/qJ9Ub7qRx3GBZ58425goN/6OMDoxS9+sTz33HNy8ODT5pc23rWL7+btk8899JDd8gz90OteJwXtR7ydxmHpC+cvyFt//D9anxwfGzdw/tCDD9oB66HBIRmfGNc85qxtIfLCqg+AhD69fuMGWbt+nW1LaubNHYpyRN3yh7s/a5k1vgAjlJ+6sHrBTesEwMm2l9VRAoBs9Qf7xI9fa+DA1AAPdYsZd332tIifevW0TJEPC6P2+mdtRx6T/EHhN+K4lL5SQaFDWfuV9EL2QV/JfZVW6V+CviogFPRCXpfbI7wSU8Ye85JgSszoYY7nMCNwVPwsmdMw4c/teNZiECtR67NpSmHIDth04Lnu5piRQtinYxNGgN1y/0FpXPZr+XG7tA4g7MMuzbOb07K5fVoPPCPsHQR5PQAWHPhgBxDA7KAmXVHh2ZWDoOUKQISfWCFy3eN00BXK8xrlSykttzNLtisGBlSYjI/bqhCgBzOrR2zTcKg6C4QgwA75YEaNojzkwVZFNO+etvtFJ8m5uRk732FbYYAUrQ/3kQh61ZMgS+FNEGjgiIMfy789Z8qhwgI/rDhZFEk85JmVAOomttuos7LySgVA6+3jlwgf/JEH4oAoLxdfllXOSWXNWRnoXVBVYatdM7OTVsZs+qGIA+Wgwc3EFW/eYU99ITiLRU1TQczLvndUBfyk3Pf3FVKcbZHmFj8fFP0EImysLpUWtBy5Udlzw6DsuEpk+54aWb+pUj7zcZFPvK9ZpsYq5WKfgqGhAYsnzqM4LZqw5l6mhnq/X8jfmtOyJPmPcvhWjiuEOYI73Jy8f4VOHZJfrmlg6/XQoUMKtv0eKb6Px5uK3Gp+8uRJC4M9Z4e2bdsu93/q03Li2DGZ1f5zy623yve85nvs0DSvxdOmt995hzzwmQf0+ZDVAe2LDrAI4u04ysGX4nvY7lq3zs78UG8QedTsL5UBPS0PQEPNBkaoL287V1EPfrjZgA11YvbpZyQ8P8lBaICP5i1UgB6PN+w8/mx+Vtpln1EQz6Fn3bLmeIaydvEclDV/Jfpa/K7SKv1L0tcEhC5Flw4eDC51R88q/MDIMLru9pj9GT21y7qH2dOJ+PllsPqzm90enUGIOUAPzz4uGfCpndlk9OfbmaZ0qec0bc+bP63MJ+UC5EGYKRPP4RZ14GVFOAQYSoFRCDn0rAJcoKdACOAD6HAAFADEzQ6IYjXJ4wiAlWw7WbbT/K+kqBf8c1aDbbHIF2mx4sOB6QBCQbHyA9NHyBN/5I3w2fQw+51H/nV48kveIEtfvUZb4ddU4uZt6wQgsqpXV2bUkXfay7Y+FBDGtoa9CbbgqwIaq53p4D4gyrBmTbd0d6+zkOQXIi5AIOWByAPCijeaWInjgC/nTcItq0fes8ItFPUWb4ChAgQRllWqQqFcbrhjSho7BuT+j4hMjXPPECs1vvIG4Z+whAGgjo9PSJ2CtPq6ernyRaNy9c0F2ba7SrZsr5QH7y3KP/x1q0yO5ORi/zkZHRmy+rCzKJofsmyv8WOnApnvk4HrDdwn5UjLQxjPtwl3VVGuLJEvwgPIe3q6hdfiT506aaARAkhzAPr48RNy9uxps2McbNiwUa5RcMRbXadPnrI2o7/90q/8svVnzhWxEsQq0WBymaKlrXmDbDVR25P6XdPdZYec0e1KB7xoWaMsttqTAGEv03IA4crto60AzgCtuJfJ60FBT87rI7a8on2sjlTnXiCAEnFGuDCnaUVeMHveVrqFgrCDsvZZfyvDoFb6D7ssXcpulVbpW43+2UAoJZhZYsxQRJ/VL6Vc6K80u+6AyIFCuEdcWgQdjLiblZLboUIIrhzIX+7ZrVJ71+33Emb0SC9Lbuf584y5Gd3N4RZgL8xR9qyOQqih/DkA0XIwlG55ZYGQrxABegIAOTByIJQ+xyqSh8+CociDZXOpPKZZfVAPuLPtMDDAnTT+nTOADYKbrTGETRDlIo0434EbjJgw5CcEeNQLW2G+pedAiL5AXZFuMHAyFH2ETJlw4I+m0R/i4tkEGLGSb/3Dn73SrmXVGNQFMKp1W/RyI3w4Q0K+mhpbZd36jVYm4gtFvj2vDjoAL1mqVzAEaOGL/dxNE36X8p6YUSHssGelgDNUxMkz6WJHeG8P/JRJdeOw9PfOSKnYaH4g/BAXYTGz1cWBYPJqAlcV9+2wqrP3pnHZd+usbNmRk83bc3LPB0ryifc1ycRYSYHECQMkvDUW51DIC9lG+NZU1Rm4tDNUSVnc3VVWiIfZ47AmWyoL9a9PtvJDn+N+KvJK+7AlxuoMF3cCJglPW/P9rx07dsonP/4J+wYgcQG62b7iEy1T01O+2qLAgrw4uF2w7Si23djq6urp0nb1L7kTPps/bRXNc7ZN/Hml7oAm9ZctK2kbGLIVIVZ+cHOggx/aAUCJn4gjDa86+TFz9A9P1/PjdRxu8ZxVVorEDbqU/QspKGsOWvm8Sqv0rU5fRyC0nFZGm33GHCp9diHmDN6Z43I37JaHyerpwDUteWYQ25M9w0B4Tv2GfRJIyZ+ThyRcUNacJewjHytpZT6dvCyp7uWG8Ifi2evChX48p2AoBUIpGAo9QI1/cmE5IAoQlOphjhWk7Hkj4otVqLQdvK3If5ZiVYhVB8ISpwtcVilajPFG+YiPdPHHDByBFc/uhxhZJZo1RZ4oL4BCm8XPPyTtgYAjAEGwww0/xKO+TJjwvHSIVXULr3+UhTJGSbwO/SZmZvS8Ko9AWrt2g7S1dZggIt4s8Rx1hZkyA4aivBD300xNTtmHadky9DpMwRyKcGFGELK6EQfQqSPixGxtodVQVaP9rnxIhgfmpbLcP8hJG0EuSMsNOHBeC9AZaYUbekszr9o3yQ13jspVN+blyms0HcWs/+ePquSZR5sVQA3Jxb7zFhbhjU6+dSTZm3e1rAgtsjWoQEbrLEtW1+o/iLChR714HVjzmX7ttddaP+DTF7ihdu/ebXcEHTr0rN2MDZCgrlklYlvs7z/0IVsRYsuJFCwZbTuIbTHauqmlyV6V57V2DkrT3yDrBfSHTL070MAuASQAlMQdu3S1xtsrwFCAHMISDjPpuFnDJXGl4CfiwN3jwRz58PRCeX6iDVFhRg8FYQe5XdTtcj/Z50up8BOUNa/SKv1ro28YEFpJK5MJJvd8M0I+7FxYPN8futnwkxAD2PUgmEc8Y/bBHM8pswgK97DKOGl6qX2QP4dlmsfUzinJvtLysjg5GErtHWTwHMIy1QFB8bacAyKEdoAhX8VZrhwMOchBWGdXgRwEhdntHYyEH+IgXAAutoY8XT/QTp5dUT+4IeQHB4dM8JIefnl9njfLEABRHuLzfBWN6SMwyK8JefXDX35OQRCrQfYWFf2CVQPawcSwr+po8rh50yVCQY3QUtuqhuAJM2HtNXmtS7sTSK3Jv5070rQNSKkvQGFjI69Hb7RVKy+vE3Fnn6NcUWbcATGoEFyUEaB44cJ5q2/8UF4IswlIrQvMbBeyuoMZAITCzetOpK5BAdvioAz38UHeJslVed1GPLQDYAI9KPKFijzx5llzU6es3VAlN750SLbtLsk1N9bJ4acX5H1/2iwDF8rl/IWTMjM9ZYJaA9kNyAhx2oP6WSyV25tkmgGry6j/tHacNFl+E7OPJ3S38xUswA15BrxhR3/nIHRnZ4ccPHhQ3aasfPQdXqHfuHGT/N37/1ZOK8DEnjJSD9Tdmq4uAz5tHcm3u5Si3KFIP0CH6wFK3M7aBHCyZBfubGOx2uP2gKBY8fG4fNUNt4gPO48j0gy/5EN1NWdXf1DeVg6C4vnLqSzhHwr7S+krzdnnoKx5lVbpXyP9iwGhoJXJxXNWf775/2/vzH80za76fqqrupaurav3ddw949n3MTZgAzbEjjHCgjEWZjUBIpSfEkXJH5BfIyIiISWKRAhRFhSCkyChQBxwUEJss8QYvNuz9PTeVV1d1d217zmfe95v3fs+9VZPz3TPTC/3a9+555673+edOt859z73IW7Pk65E/PvKv8yK87/UCkqXMSjlEtvpbxZ5vBmlTnLE8Ydf6TLEH/h275CCSIq2y7JnqNwqC9IhDxGEBznikhSRt9iKo060oRgiFMSrHANgbLQ1Pj6x+Qo8dTgwzZs3GAbAfKgfpGsl6SAJ6KlDOxCwxcU5W1leTIdx2dIQ0WGdvHCql9bLVUFegD9n7LX/w1eOVBgQ1+lZkofhZgzkM/40L19fDE7MiW2WI+mTDBr3zUBz05qIDKFnHMhsURGkA8haS8qwZuQRMOroNC7mP7cwYYvzlra22OqhPuNk/SBA5RYckFz+nsM4dyfSNTy015757jl76n0z9vTzfTY82m3/5p/vtK/+xWA6ND155ZKvFI8gDDfeDcYzOjrm87UgQo6yT8bJ+oYmZB+Az8klfwabBKA1DvRchMhvj7e59B9CnAXiPio+28JHZGOea+mG6ZMnH7T/9Ud/bBcvXEiE5+Chg+kAO2ezeJYg1jEICTFrIHIS+pwXegiLPHSRj6xxyvPTrst1VH+zrod0aL/VfozH14C1dF3yTiZdBMa3XdwpCJJLfZkPblSmGYNSrqi4V/G2E6ESnbqWjriTzB/UTbEB/qUlj393kZv/Qjf/pW6mhVB3znsjyGPujGZ+c77NNIZHsoyt9ASRoSATESuI0MgLI69PSX5CbnqJgiRt3TLLZCg8RYyFraUVu3r1WtqSoV3K4E3BI6SzMxo/7RITMBg8DzwytDc/yyc2IEGteXrQM2ErA6S5e91kJJLOn3HKiTJ6jvG2lxtEN0JAX3BnvFqvVNfr8N0p/sv+6NHj6eJA/Ua2/61kz1Aah8G4aDdIJ/1gHLWtRRlIH9uHHCxXPQWg7RTGBQFS3RhzeH1YW4CsdmlznG9n+fNBB1QelDq1BRLxGt5jx05023d96LI99mxXugfpD3+n105/64Cvl9nZc6ecEF1Oa9Tb15u8FxAVPgLrM0i/h+jLU2k84cFIr4g7MWBOO3s9eMx6lCSCcoyN4XAPk34b8oRwRQHXBzBndDyfWCNvI/VB+7FNpbWIdltj8Oeu31fZp2TGAiELr46ITOTRD2WbY450yE1SRL/cSUWbeSwxNu644gJEZJGfNOZGugylDpQyYE340ZU6oVkWbJfern5Fxb2Od5QIlWgOg3T8Yc2Gphk3Ef/S8i8+Kcrk9J32L3nnOTDnllTMtQxZF94BDJoCOp3niZC9QyHrzJACRKf0CokUhRzkKM4P5SBSRHsR01cmRmv+X+0L6cI7tsfQY8jxCOnANOOXsWPcUS8OJvNEZuf44Oq8raYDy3E2Sc8xPVUXdIFivJnjef6/tC500EJ6ul42jGV4B+I26CABQYIgUpSMz4pwUeDJkw+lQ8rMM42NtV7jsxcr6VwMH0Tt7w8y4E14Hvft7LA9+1bs6EOzThim7Rt/5XPZGLH+gfDkMGYIh4wiMmvHGjCWNPfW71FrAtATAOUA5ZDjmYdOX1Uvy9BP8jwUBjnrg3SlvnwNWJ/+gX4nLas+l9603bZ7dLf1+fi90dTuwuKCnT39ml24eL5FTDdsdPeYP994rjwL+kgkATLRugww9e1hs28nJiH7WngcpJXAuIOQiMSgh8hoDpGOPMU50HfOi/lGe0rz6QjISKRLYiNyE14g0iJbIj3oo2wmPiobcu63XPdSjnlHOuYcgby0hkVc5oNOMYFnIx2QXih/E2Vc4mZ1FRX3Iu4YIlSi05BKXTM//wuL/o39y36n4GbmrLRkBQy6thFEKmRMCSIrIkNBgvJB6tgqyzFkBxITpEjESISIvDhHpHaQgxgFcaEut0/zphLjYN25wI7tHlCOC2is/PHnNfm5uZnN8zrcGs0zpQ3mxzNOq+AyOgwRj5y8zeebZISohyHlQFHa0kukqnUo2olWMjxObpYWl21kdMyOHD1uhw8d2jwTxBivX5uz2YXz9vBzl+2J59Zt5mq3fePLPbaxNmgnH9lpB47wxfsFm7jYZadf6rG9B9bsxKMr9uUvrtm3vzJiw4P73KjGXUMY0DCwYWjVB/MXNA/Kx5xDJz0xegJtcLElREhruNUoh1EFpEtDvmnQfY3CcxNEgLbRg3i2cdYMkjs+ft5J17T3t+prddQGh0a9DoSz1ReG3v/HkyKdPHKuk0xfGl/SNeTtdMwh9MjogoTkMu1p6pfeGnQ7N29qDh2BOZdlI6hcXi+C2k2xpxPJpq7HnO9hjKSJNd524sPzk9w5gDJu5vFsJAPJpW473EwZcLPlKiruBdyRRKjErQ7vbvwXuvOcMXwtyYUoE7E8Q9IjR1pkKOIwaCJEmcRAaCBF8vqIDHUiQFkXniHyMinKnqJr12bSK8wcfMUwcGCagGFgjIynaei5KPHa9JT3s5C2xETu0jNkbhQkdi6DF8gzNp9v+ZTRydOA0VyBoOG6oYr/jxuimTvGi/aZ7/DIqB0+fNSGhoaTBwuCIQ8OBhDjtbiwYjMz09Y/MmknHpvxNlfs9Ms9dvnCoJOiofSV897ebp+bk4CuOXvyvU5ONq7ZFz/XY6uLe51oDbeMojwSQYaAyBDjUZ8qg46gMqwbII8xomMrkmsL0pydEKhttSOZ9S+h9aN92lV/tAnCkIfhZp2mrlx2InTBFpcW07bk8QdO2t49+1I+3jLWl/+l//MMPLQRIQ+ZYDBOdE4c0KcyMXbVDXKSyU1qL7UR9SirNqM90mqbflpExeVMePL6ErM25Ec7sVZlPbUT41B/7bHGFWOO8Wv9kDsF0ElWGjRlpXlG25W7Hbjd7VVU3Mm444lQiZsd6r32L3Fz3mUauT1oq4wy4S2Kw80RBxEKMgQZwLhCZILQBJkJIiQyJI8Q6dgqy+nIi7K5Pu2Rz6FdLrWjv7GxsXROCCMR/WfPlQz77Oy1dBiW8zWJCIUah016Q4z5pG0yT/OMk+eh9V/XnoEyrQFJ/Zd63B1DQ0EYVyCFvgY9Xpc2l5bidf2DB47Y2J696WAyZCX1ltoqDXgYTgJvSqUtNsOzFASQ8oKPzHWQlzUfJ+Va5AWjzwALkKbtsn31q3zV0drhdaM/ylKONUSvsaoOZcpQrrnSxLG28hhxLibGpD4pw+v/Fy6csbl5PqmCke+2hx582Ndtj+czviBC/B/EHHxejCkRl5JM0A9rIcJBfpRPdVrlyZMXKcnStcpEXZElrV+U01pSJuLIUyydxpXLhcwN0WpL7RHHvKJvyVrvTulmYC0la50UN/MlC6W8HW6mTEVFRcZdRYQqAs1HRlo6GbZIy/ApDkIkYxokKM7BlF6d2DbLJEfkp5QJ8Yp8kJ540wwPUXiKIFqU4VtP+kCrPC2A8WUjzA3NSzY1xWWM88nTkLbFWkwoGQTm0Epj8Jhb8vq0/ugHKfKQZDdc1PE28P5Ql2J4hiBBlPVSrTUIb9Husb124MDBtCWmrQwZtCbQMw9C6tOD1pNQzqsJ6RVjXPHq0KZAe6QpQ1tC6e0BvJlHvzLcBI2DusjlWMq2pPMiLKX19m3YwNC6DY2sO7FbtomL3bY4v5761H1GPMezZ07Z4tKC119Pt1M//sSTNjg47G1z91KLJEBQfJzMYUvwMfINLRGbTDSIg1jEXKJ8nluUiTrNw83og/REWm3HFmTIaicTHenKdqPP3NfmuFshnk35++B5bU98QBl3knkWzbxO2E5fUVFxa6hE6C5G+egklzEB4xfeIWL9133eKiOWXHp0RIZyiK0xeYmCFC226USQyAsv00rarmGra2GBczStw8ct46yAQZmfn7WZ61dt2evFmSfG2frjzzzwWHg9GSMA2fFEutwvDBXpqAMZguDwiQyUad4tQohxX1v19eAupvQZjRUbHBq2QwePuMHnFmjepHLDuHOrgaMfCBBGU+sLlC9oXVO/TKSA5kwb1Elj8hgDTNF4ZrFG6FVf7VMXzxWGemZmJvWBDmg8qkOstgQI5cpyl895xR5/YcZ6+uZs/EKPzU7329zMTpufc3LWM+CkMG6ypl+e5eXL43bp4tn022DtTrzrpD3ggbe6YvyZWCSS4WNKz8V1ym8vF4SF8iGXJCR7b1Q+8pUOWWWCAEVe6KJt5aETuSHkvnMc+a0xFwFIZvwEyUC6Mq1YQc9SAUgHFJfopKuoqLj9qEToHkH5GCUTiwQhoy6NbBAhSFF4MjComQyx3RNnh5BLkhNxeaCaNGVEjESUlhIR0ttl0Ya+FxbkS2O5dm0qXZYXOkiLG3TsgI/ZR57KJLhxwDRBdNy8+P/CsIShkhwGhDFRLeYaRIh9tqSjfQdfmOcenrHdB+3AgcP2fR+7bicfv2b/4zOL9q2/HvLW+X5YkBa8Ijo3VBrG6Bdd9Kuxkqd1lo5Y40Um0J7KEhNUVkHPjTyVhwzxbFhr6SjTrOspj9H5fJfNRvet2pPvmXbSOWtf/cs+mxof8rZ22eAgt2HTd1zKWI6Ds14Xzp+1605WaQ8y9eSTz6b7fWI9wqMikkhgjuValUF1MmGJQD104c2RTNmQM/khBPFRPZGdyM/9E0qSE+mtY2K+7TLPIuuJtSavJ5fpJjrpwHb6ioqKtxaVCN1jKB+nZOLSQMqoyjMU54fiPp18dkiESG+XieBkUiRio9fsw1NErDuJlhMR0rYbZUpPU/THa/SLdnX6ipedM74AvuZjZOiyC3p7zM1L8uZ4TsoLg0PsxisJeInCkCVCtRHbNbwdRj+pLSdDrAF1KUOdvfsO2tjIUfuuH1i0T/7yvH3l/y3af/mtAbt4dslW15ZSWerw+jzECWBMuZV5586+dMcNNxdDkkQAsjHNW160ob41HhlldMh6NgBdCfSsI+XpB9KBjraoqzK9A8s+Hjxf8Yz5Fh+vjHMb9ZGTszY/v2h/82cDdn1qyMtBXOg/CIPGLJnAs7p6ddrOnz/j5GkpbV0eOXzUHnv8qdaZqrgOIALni6ItAnK0JwIShCSTFggMY8h1MtnJcW4v5q6gsUYecay9yjblMmiuETPXdp0C2C4tuYzBdnKJ7fQVFRVvLyoRugex9ZHKI1ASIgxuJkVBiNi2CmIESQgClL9mLwIDoQk5YnmBMjkKIoSebTHyRIRUJwjUcupvZuaaTU9P2pKXT2MgpMPFQUDS+Bl3shsYMQR8QWHQMPIp0//P2RTa5GwQhi1tj/n4N9zoME/a6dpw2etzKJubkfftOW7HH+qxX/pHs9bbt2C/+Wv99rUvrdv169NeN4gPkAFlTOVaYtBkbDkHxXfVIEboCTLYseUXa019ESfVTeN0/Y0MJ+tIvyICtKX+eZ7z89edCM1YH98h23AdfMuJUA9fjO/qsfnrO3398baE8Y/11SHpuEFb49E48PydO3fGJifH0yMg74UX3pu+/4U3jXn09fG9uF4P7aRFpCgTmyA3EQcBapZRfdqiXLQV+XGQm/yS4KBnvPF8NHby0YkcoVNoppsBdJKVBjcjl9hOX1FR8c6iEqF7GM1HqzRxGYIABSEi4BVCx3YShrf0DiGXxCc8QOENEgkqzw1hRKUjjR5yRTra5FX7aZuamjQOStM3Y0hDTf9oeXFaxCiMCSTIUy2jF/813wrplmPIC3Xx+gTpoClaQdbZof6BPjuw/5iNjOyzH/v5WfvIi4v2+/9pxT77mWE7d4bX+GdbdXMA9CkjLOMW4whvBUSIA8ZlHuupdSamPt4UvDrIIkFNoFM7yJQjrbM7pNUvQBdB60K9qEtQ/7HGoaN8kIaoiyyQjzfo1KlX/NlxQeaKPXD8hD33/Au+bqNpHJA/kbogLoRYI+nKEMQEOfLl+cn5ioMQqZ2oFyQoCI6IUHtgDvLwKH2jADrJSoObkZu4UV5FRcWdg0qE7nE0H2+ZRsYgZqOIkcyECCObQxAhCBBp4uwRirNCxEF8ghwtLIQcpCnkKBM6BUjQlSsTKY+tMb5bpXGGLWmdn0kahwsp7ZkcyCWOe2jilfYgB7HNBBHywi5T3kWPV5wIWNe67dmz18Z2v8sefnzdfvkfz1lX96L96382YH/z56t29dqU14mD1qnLllFLfXkoDSwyRhlADOQRAqoH4WPMxBARSBBlCNKX0PxK6DnRF3m0AzSOsvzr6QgaMzJEhnnQPu0SA/rkssZTr75k8wuzPt4B+77v+6AdOXIsbYMFCepzosI2IesAiQlPj4hNk9xIJxJYeoJKcqSyxIxta9BziPVvzi/y2p+bZMWlHnQqU6KZFrbTV1RU3PmoROg+QfMxK02MGFtlYWjlMSAgiwxhrBVDYIhFcJAhOJwJCg8QJGexRYaCIJEvolSSqCtXJtMbSQu8Ds7WnPfBuaDN8YXgId4aS9wEw7Phxs5jjFDa5nF1eo2bAq5LJMi18Sp+tBFEb836+rudBB22PWOH7Md/Yd4++slF++x/W7b//tujdv7MNVtoeYNoO9oPoxoGOAyvDDR6ZMgERAFjDtAD1pH1KWM+4RHlgzCxFnomgLplOq2DhzT/Fnq6d9iyk1PWk+cH9PXy6JmxR5z+2RqPwDhok7FDOAB1kVWW/OmpKTtz+lWbmb1u7//A99uTTz69eRUCc2BLDFJEvQhBhNBHOtoniBAp0EbOi3KxvrGu8urIGxRyJkZRZmsAzTTolGaOTT1opkvcKK+iouLuQiVC9xGaj5q0dIrDOEIWghC1BxEigohQeIYwxtoKC7ITsYgQMeeFcpmQaWNycsIuXrzgRGguvcoOgcGzg6nRkDnbo9FDfriHJhkvFKTdYEKZIDoQBMgPY1Ul5pe+Yu/zWt9YseGREdu/54QdeaDPfuEfXLeHnli2//AvdtoX/2jASdmUl+XDpTLA0ZeMcOrXAzJEhq+3QwjQ0Q9rKJLBuhFDdJAZEzH3FekVeOpSRiQJqA9AHgGQH2Shyy5dumSXJ6/EN9BEhLwOZCiRCtrui0PMyXPj8k6vG+OkXeYEYcmEjrbLfnk9/9zZ12zyyoQ9+ujj9sEP/lDyeNG+iFB4gwhBdIjD2xNxkKQgPMpDRidCUwbaLoN0jEtlNEbiUlYsucSNdJ3yhBvlVVRU3P2oROg+Q/NxK13GBBlzHZ4mhgDJmAchggTpEHQQouz1EfkhjruEggCRF2+ToaPN6avTbmxP2/Xr17zd8Dol4oP9SeeDGFM7AfKRevA0OjeMGjN1IEX6wjyAAAHa4CD2RheHpPfa3t0n7Zn3rdrf+Yd80mPJfvNXB+w7X+2zufmZNF8Z3abxxfhzBggShEGnb9ZFa6Y1VECnc1cimEAECsjgE0DUyXNQu329ffHx07Nn0y3crvJAv7FGDFH9CoybEDc8dzspGnAy02cPPu55O9Zt4kKXrS2N+lz60zOl3bnZWX9OTlbx6s3P27Gjx+2jH/sRO3z4iI81ExqRGskiRsTxVl2QIJUryQ1pxeiUbgaNH1mQjtBEU9epzHZ4I2UrKiruDVQidJ9Cj718/FkXRjd5T9wAyyiXAbIC+YG4QIaQ5QXK3iEuUsxkKBMittDmU97yyootzM3Za6+9alPTV1LdVW/LR5C8PXiG0rg8xI3RhXFMZ0RaRtIDHpWYQVf6ynw5x/AEBQnp7d+wvWOHbWT4uP3gjy7Yp35l0V75zoL9+18fsfOnun1M894m5CS8I2Ecu9IFgxAgvCtAa5Pab3mw8GZpm0vj9BFE/yn4uNC01haCQHsy8uovxhznnRgz+WynLTnZfOWVV2zWiQq6dDeSt+jFNyE5yEX2YIGhoVHbPTZg7//wvD3y9KqdeGSHnXl11f7rbw3auVN8xf6Czc/N8pchjQ1CODKy2z7+8R+3hx56KLUJCYpzQSUBIsSh6bxVFmeAMnHSFljeCiMwj2ZgvDxb1h2Uc2jGbwa3UreiouLeQv5PrIr7Ep0MjEspKA/DJKOV/+td9+jEf+mHB6AvGfW0DeNpyWEo4zxMzot7d3rJQ9fXm8hM6hly4zH2nO0pxhC0KLTpf1h7D8SUbiWjbEvvic2QSJPHPhXr6/fxep+8Qj40umo7up1wLDvxWAvywNg466Px87HYI0cO2b59+9IcaBtyAlFZWfG6K3h4Zu3y5CUbH49D36VBZ9yRZjvNyVUrzbqQHyQyn5ni8kICMn2xvpTHW5PW0cfH4vD2W5onLTLHND/a7fFxxv1GWnvmsXt0vx0+OmI/9vNr9oGPdNnT7+2xyxe77A9+e49NnO+zK1cuOTl1guXrstNJDIQYUvPDP/wj9thjj6btvF27Bm1gYDCtT6S5iHHQ46GUF4Ftv5w3PDyYCGTUDb0Oi2uN02/Bg35PMef231ysYYsEp3UNKP1GQkVFRYVQidB9iqYxULo0FgQZHoy4DBFGCYPe3S0SBCEK74AMWp8TGwhFNnIYvCBDBJUJTwJekX7rduObboz2/jDubomToU+23iE5bohOXCDSaWsotof4ZEbSe0jeGg8kEsnyttNZmg3mAQlpeXVct+xkZn6eb2htuJHuT8Z6eGTYDhzYn4gQ3g3KBgFas+UlzvQs29GHLtvJp1+y1R3jTur6bd/evW74h9IaxTwCyDLyxDLsMaccKBdrGuQFGX2QLidcPpdjx445sRhOerWt56J6xJkE9fuY9tnDTwzYp35lwZ7/nlU7+cgOe/WbXfY7/2rYTr+8bhcvvGbzczMtj1u3NxoeoU984pP2/PMv+Hpw+/SAE5sgN0NDIj2DrfTQlhBEaJc/b0L/JvlhTApaE0JJdhSY2+uFioqKiltB3Rq7z1E+fsnECkoH0Yggb0hs2+jwdFy+yJZY9m7EhYrl+SDIRsgLhbxoZ8+esTOnT9nM7EyqC9mIMXifa5CX2BqTtyiMpAfk7jgozXh2dMWFimnobiTjckZPBB9yArNkg8M77dChkza4a8ye+e5ZO3Zi3b72pV47f8qJg5OZvv445yJDrPkzFh+aj2HBHnhkytY2rtl3vtptCzN7EvnhUj+tGwHQBjJzZI0w9hh99FpLDmSrP8qyvSbiSf/aHgvC0G39Tijm5+bslVdetcWFhXTuh3bLQF3a4DxQX++wvfCBdfvYTy7YoWNrPv9V+9zvr6c35CYurtjFS6fTVqX6hBgOOsF58cVP2rPPPrdJyOLCRG2FBYkNOROvIDby4iiIPAfJ0rwUA2LJoJQrKioq3kpUInSfo/n4lSaWHCQg0iURgnBgtMs7hgglIeLcUJwdinuF4tyQzgvF2SHKTkxcspde+rZNTk56G3yglYsV6d/79XhtfdVJjxtOjDVGtHVompCMt5Ml6mBwvUb6qCoxtAkCw4FpprPi48Pjc/jIcTtw4JAbbm6AxlAn3hRkqzVn5pnah2h53YW5VXvoqau2/9iEffFzO2x2ap8Nj+D9ad1a3VovGXHGdfXqVTt//ryTvvk0NnTEY2NcujicykEi2GrqdgKx3nXFJi9PW7eNOLna7eWjbdaVdilLG5xX4o2uM2fOpnlDQMgPwhFbl329eGz67EMfn7fv/+iK7T3A+Nbtd39rh33+s0M2OXHdLo2fSWtC37GOa+mNuk996mfsqaee9nay1y97mrI3B68eZYIElZ6dTPgU0Ot5ESsIpVxRUVHxdqH7nzhackXFtsZIRr4TclYIkYY4pWSCiBSBPkJOOSkfo3nt2lWbm5sJErSGPtfxSh5S0QSRJCCDihGnXCqW/kE9yoYIsent67f9+w87CTqYtm7CW+HZTpboNzxbcfib8lSkL+dydvDoun3gY+P2F//nml08vddGR3f7uMOLA2TgMfjoTp8+nUiQCJoC5dgi4vMUyOFF2enj32EvfOCa9e6atCuXnFj0OMlKn8aI9aIdQBu8FTeYtqB2JRJKPnrWkXM4fb0j9sRzXfapvzdvz3/vmu0/sm6Xzq3ab/zqgP3Vnw7ZpQsX7eKls04y19I4IE7M+8DBA/azP/sL9vjjTyaSw3YWxDHi2NoihogpHVuc7VtdxBoPoZy7nhdBKOWKioqKtxOVCN3nuJEB2i6Lj3jCMLD/EVpkpUVciEESN2MIEEJJggIQjXiTaGfyCLHdExcqbtiO1hjirE+QnDCiaCNOc/DytON2lp5cju006iSPiht5vBR8YX5sz95EgtCL9BDL08X4MNggxubGe6PPHnthznp6r9iXPu9GfWO/Dezi4DQfNQ3yQx2MPp6ul19+2aanp1tjDS+ISAAx/ffuDO9OkAe29Lpt7CCHlWft4lnvY8ew7eyNM0LUY3wE9QUBGhziAHJ/2vKjnf7+UTtwqN9+4heX7cc+vWLHT66nA+F/+Lvr9m9/bcROv2x27twrdnV6MrWR2vL54YV76qln7NOf/qX0dhjenzgQDdnJQSQIGQJEyB6iID3yIon8aLwEzV/rolBRUVHxTuGOJUJhUNtR/2C+fdBaE/EoyqXnIj7/Z9JHHs9Kz0sxeZSBKOR0IOoDVGz/UI5Dt3zN/cqUyFBsZwW8DHU2x+GC/59tMgwtaspbV2y/QGjYDiOffvlsR19/f7oMEBICRHoEDDRAR57Ax0p7du6w937wqp0/e91e/rqTj74xN/5564c6xFNTU+n1dt76ijwMfSYACpAJiAsypIF4Y6PH+gYWbPe+GXvtpVVbXxlNRIP11fMQWUtz9jrcwg05GRoa8fZ22Pd8aMk+/feX7cn3bNjg8IoTnzX7jX86aF/4o1GbGL9iZ8++atwPlM7uOPnibiG2Mj/y4Y/aT/7kT9vBgwe9zzgsHl6fiJUmlIfg87khiI9CJj6SGb8CUFxRUVHxTuOOIUKlQboR6h/QdwrlugcJ0qPAa8LzKwkSiGcaniP0nRF1AAZ+cHAovRW1srpi165edTITB4ejgJfzTtMbYMR4iBgERMxjzhLJQ8OY2F4jW0PnYsh4y2koGW/KRdkgRCIZ6GTAqbu8YLbnwJo98V1T9qUvLtnUpT02NDycvDgx73jFfWJiIm2H6TxPoDXWggwgQ/pEgDZjJxGLC8v27Pcu2A/+6JrtPzrj6zBjc7NrtrjoZbq4v4izS7FFRj2nb2nLrKe7197z/ev2t15ctGMnV21yfNH+47/ssc/85m577ZUlH9dLdmVyPK0d9ZgfZ7zY2vrFX/q79uKLP2H79u1PhIc3wnjbK9Yqv+pO6HwwmrWKNksS1Jx3GSoqKiruFLzth6Vvtbv6R/T2o/lMlC7jkCNeS+d3OCydD08rYJT1JllcthjbTrqBOt4o0yc5OCydb6LWoWrqcGHgn/zJH6dPbyRj6j2u8vaYjyEZWwwq3hYRDQ40+3jwbnS5zFtijAGvUPoYq8eL3ufu3XvsxImTyaAzl6ZhliwDvrK8w/YeXLYPffyyvfzNFfurz4/arv59Tg56U5siThcvXkzngRi7gF7tlAQBeWxsLBEMtt3wsKDnQDKHvNc2FmxobMYOv2vG3vXIgh06CkEz++Zfd9kX/ueQLcywZaY3t+Jmaraj+vsGbGD3GesfnLcLr+2xa1NmE+PnbPrqFV+21nfafL1Yq5WVJXvf+77XfuZnft6OH38g5QWpCYKj6w5EehgzBEqkLeZBHB64ZgCKQSlXVFRU3El4S4mQDE0p30p39Y/pW4PmM1G6jEOOcziRlhcl3h4LIhSkiDTkB1JELCIUpChunYYIifTwJpnSIkOrTqYuOQn60z/933ZlcjIZYvqkj/TmWDLGHrPtlBw3bJ05+fE+oU2USWTMQ3rDzDP56jxvuR079i47dOhw0nujW35XJNfWum1weN2eft+ULa9esy/9335bmd9ro7vDmwQgQYxjfHzcLly4kOYrPevA+gRhaD8rQ3+7d4+lbSZ0bDMRs71EHcYNuro4FO1rbcs2snfKvufD03bm1RX7s8+NWNf6iPX2cXFi/+Z4aIetqsuXr/h4TtvUlUlb31hL80z/85hvuQ0NDttP/9TP2Q988INp64sxBfkJAhSenyBAxPIgxZrHfJgDgTRQWrJQyhUVFRV3It42j9Dt6Kb+Ub396PRc0IU+8hClKwP5IkJh/EWE8AbxFlaQofL1+iBFccdQ6RmCHKEPQhSf6aAsr9f/xZ//mX3zW19PHh9+A/SnO4W6+U14QI+h5zV63qgijyHSL/XIi/SyG/Iee/DBdycyIlCfOUX7lJux4X0TNnO119aW99vwEK/Jh2dJ5Xjbaub6TNoSY+wlKCMiyJoE0dFFil3pkkYuHQwSEmRDJEN16ENYXem2Y++esMdfGLfP/t6GTY8fsIFEWHa2PEtBVIhPnz5l586diX4hi64TifyhH/yw/fiLn0hvzVEeL5DOBNEO7emwM0Fj1rjjvBOEiFHFupfjBM10RUVFxZ2MWyJCqsofvlto5qZR/8DefnR6buhCT7xVl71CsTXWHkrvUGyREUMK8AoFKQoypNBOhsJjBBmKPC5XXE1bT1/4wudt/NJF7G9CMvxYZE+HQcZAxwWEjA0d54QYT6rD79THh1eIW7FPnnzIRiFDXpa2Yn62ebcRHzjlzTDygH5/6avttLWxlr79RXsx5yCEoFwTxsMcidlK4mvvnDEaGgwiJO8LwKvDvDUHIc3F12HNrtrkxIz17hxJ54zQUwfSgky9CxfO2qVLF1oEMD7h8ewzz9tP/fTP+Zwf9HJxpgkCBPkh0EZ4lHT2J4gQbTJGAjJB45EMSrmioqLibsKbJkIyNKpeym8V6h/b24tOz0s64jK/TONdEBnC0Csdhl/eoUwMMM6QoSBCuoBRW2XEeZssQniKkMNDFCSC9r75zW/YX/7ln6cv1SdDzf/cSHOpof9AwmD7GPEKMT48QYmUeX0v0PoNbXjbK57cYSdOPJgOCYNyjnhABHTx++YV9h320JNzNnZg0i6c7rYLp0ZsZWmXjwUyw1kdPFXRjtqiP9Zhfp6btWd9PgvpW2fDQ8OpH+ahsz6QEOZKAPrNi4iwBlevXaXJtIWFjjxIDPO8fHncJiYu2oqvIev4rhMn7ZOf/Kn0mYz0ur6vR3nvD2QKbxCkiHT2/rSTnwhpREkWSrmioqLibsRt2Rq7DU3cFOof3duHrc8Mw92SWkJ7rPzSI5QJETIxxliEKOQgRCIyhHR2p7VtlgmRSFB5qDp0yOTjJYJIcUvzX3/5y/bVr/2NLbkuDu3KcHsMKfKxrHpf/GbYCktj4OyNZ1EuCFp4hw4dOmJHjx5LBCAM/lZj7zzOhsdW7COfuGaPP79oIyM7bGgEQsXX5nfY9akee/U7ZmdPddn6Sr+XZ9uM/A0nGXiBuB163r799Xkv4ySmj/t/BlLb8sawfpAREUn1XcaAcqyd1iedu3KyeP36VV+buXQOCG/Xxz72o/b8C++xXd4PZAuSRT/0q2+Bkc4EKLbWRIBYrE79l3JFRUXF3Y7bfkZou+b443krXdU/vrcX5bNoPhfSoQs9osooD2NNfuRlQhQkKLxEQXwyGUqeGY9JiwSVHiKFkgCVcXiOYguNPmZmrttXvvIV+/a3vmELiwtBhvx3kgz5DickjMf7Y/sM3ZqPkfaZFoQJgXYgX9w4fezYA3bgwIH0W0NPTLmYi8+3a9X2HVq2R55asWe+e91OPrpuo6OcFfLftrfGtlxPD9tmZk6pkvdlw2OCT9Prr9jv/fZ1+3e/7mNZGrFdg71p/SAmEBXGSBxrFP2XoCxrNzNzzS5PXLbrM1ed3K20zkPFGN/97oftb3/kh+2JJ59K7eI1ig+l5o+hxgFryE+sS+kF0pwjbnXsaI6loqKi4l7BbSVCNLX1j/ebb562mvXrH+RbQ3M9O6Wla88LPSqMdNK0yoY3KNLkZWIkIiQyJHKUA4RIIYhR6SWCGOlgdZAjiBB6yBFbTLTNx1tffuk76UD1zPXraasMcpBesfdx4oGCFPW4sWeMeIroO4y9/8Z8rLxmz3YahIg3yvbu3Zs8KFyQmM7beL09Y3tsbM++5M2B6uzYsWJ9u5Zs974FO35yww4f77KBoVUnRsser9vAIJ6nDVte9DVb67LFhS77g/+8bqe/PeRl+rzvOKsDMYGEyBuUyFprffm5s26Qn+mpK05+rqV8Eb5lXx88Ps88+x57//s/kF6Fx8uDt4cD2Xv27EkxpIj5UEfkR8RHOqWF+u9aRUXF/YC3xCOkP6Bl08ng3GJX9Q/zm0entc+6IDgC+q3lRXrKEPogP6oXniLuGsqkKALkI8tslYUuvEKkw0MUBAiZOA4a47WRV0geothOC+IEaOP0a6fsa1//ik2MX/J+IDth3OmTV/KTwXcdaV6nZ8yQCgAhSmPzwIQSmfLyLqQ0eXzqAx2XDe4aHEqeloH+ASdQA+lSw9SfhfeJ8vStt60ghhvGG2HxVhjQq+oiIjHv1bTFxbfXCBwkV7/x9htkaTURNsjP008/23odf1e6n2jfvn3pBu0gP+H5kdeH8cSYYl2aaaC4oqKi4n7AbSdCQE3yB/VWm69/lG8NzfXfPi1i065L/yz0kac468qQzw0RID/lW1ThGQoZT5BIUCZEkAG9aRakSIeq8QQFGSINIVL+0lLEiaz40CAQL7/0bXv11Cs2Nzvb8hC1iIb338O2kAfKM54NLolseZHKeSXZVehJ8no+bqbN+UF4EvlDDalAgHi0iIXXScTKBfohhjzx5Xt98yz16GUnL1+2SxfP2ZyTIG84jU8XFmrdIDx8EPXpp561kydPehtjifzgwSo9P9pqCwLEWDLxQR9dpp7bSFFFRUXF/YbbQoRootMfUTW93R/Ym+m6rLtdPxWdgKFuiS001zvS7eVymYiVzrHkMh1EAL2CyBDlkDHkQVLidfaSFMXB6dAlouIESCQok6EI2iILj1DoIEciS1E+6tA3fV25Mmmnz7xmFy+cTwet1b4PxgkDW0Tdaessjctj/5cizQ5iExLgdxdz6tpwvSeTjHazSAik5QVKiVTWQ2v+6eySy7yev4tX4L3sSsvLxe+buoA33ehn9+iYPfzIY/bccy/Yo48+lj5BcvDggeT1gUhx9w8HwiE0JanRvyvNuESzbEVFRcX9hrfEI3QjJOPR+KOrIUhfDqn+gX5j2Po4Md4tMaFMh0A6dEFoSkReeFkCqqN2ylgh6pS6ID4hQ37w+LSTofAKicyEdyhIDukgPZn84B2KeNnrUY56oac87aodZP8lpfY5YD0xPp5eM5+anrK52ZnkWcKLs9NJEd4TphPkLYgLIX6G2xAGyrRE6mzClan8Zh1KOYlqtUseXCkRpgTuM+q2kZFRO3r0uD3y8CP26GNP2IMPPmhHjhxO53047BweH8YaNz7TjkgQSO22+lTcCcpTvYqKior7EW8ZEdIf+k5o5mkI0jWH1Cy7Xbv3K5rrFQhdzsKgt8RNuSyzmZmALrcbZEBo9kc6l89tkw7ykz1BUTZ7heQREjkK8rLVGxQynqBMgKIssuqJRMWdRdE+RAtilIlNGp2PadnbYdtsevqKE6MJD5fT/UTpzqEdXdbjpGSTXODh8f+xDUZbCa25eC6J5OkBlMM71FqG9HvlzbXunrgvaCc3N+/kdfbeRGzY7tq3d58dPnI0vcZ/+PARO3Bgf/L4kJ/qeHlufNZZH0LT+6PwelCZmy1fUVFRcS/jbfcIlaDr+of4zWO7R9fUl+ksRxzJLPM4VKZZLydFAMKYSpY3pKxfEiHyIyBDUESG8jkhQpCfTIhEhLQdVhIelVUZtREh0iJBCoxFY2S++g2SNzs7l7xF586esUvjF9MbafqJLi8tx6v43RyG5iC0100kKNqALPFm2k4nLnyzi0PUbF1xqHpkeNgGXI7bnHfZ8MiojTnR4XwPHqDR0ZFEfIa9XGx3xWc3CE3y0yRAm/235O1Q5t9M+YqKior7Ae8oEap4syhJSYmmvkxvrROPPpTlzyBElc/6XDZFqU5RzQHJiG0l1Y8tsiAZIiGxbRUkiBAERjGkJuIgOuHpyYRHnqDYOpOcvUmxFSYCFHGQLY1l67gDIhgQDkgNB6M3x+x1eTX/4sXzNjc352TICU/Lw8ObX5Ab4vTdroEBJz1cmBhpXmdnG4v+aZty3OjM/T6QnnhzLD5vQb5ecy+JTxpTi7yUJKaUhfJZgjKftioqKioqMioRugvR+ZG1G/dmmUhnXWR3JgShj1CCJHffEEd+KyMhEiJBmQxFyGREpEheoJDJEwFChtBAfjLBiRBlggSV5AkdoZ1kxXkkdOV8RG5AHEwOMoEcZCiftwEiI+0BkpLP5sh7Q4DIQJAIkCDd3kwe44XUoCvP+sjzo/ZiPNtvfSkGpdwE8yzr3KhsRUVFxf2IO4IIlX+sK14fnR9ZOzEpy2S51LWXaYK8yG+vo3QQHUF9Ky97XoKQ5O0oZJGWkgQFoYlYMmFlReQmCE94f+TliXS0QdtxADvy6Q85e6Riiy4IAWMRMVAQCSmJCOQkCArpkEVaFEoCRAzpQS6DiBDtQvCI44013vZS34xje/JTopMOxDPLcVl/u7YqKioq7mdUj9BdjE6PrtQ183O6LNNJj7EMmbwIKelAIESZIBzNsrkO5IMyUa4kMZASCI6IiwhRJkUKkRflgjzpjbNoB0JEf5EH8Yn+gvzQr8jQ5iQ2SYFCSYJEgNCL9IjsNIOITplWeRElAm2qH+bBuNRXp/GUaKZL0A6IeWeoTrP9ioqKiop2VCJ0l6Pz4wsSkqQt+cojRsjGMdKRry0wAZl8bClxpIN0qBwxpAWIIAURCjIUlyvmczsKIjOZ7AT5IS97fKIs7UlWmn6ifXSZAAHFAmnmEJ4XNNnzA1FokhfiIDno2gmQZJUpY5EcERAFdBpfqS/RTDdBXQXaAqqjPgW1/3ptVlRUVNyvqEToHkKnR9nUKd2ux6hGnP7pifZqOR3kJ6ByERMw8FEmjH3I5JGWJyTIShAdkR+RA5Ujn3QQo8jL9dV+9Ou9eKy+8ngCxO3EINLZI4OuJD7EIjkqo7SITimX9Qi0p7gMJfL4NKZAsxxQ2fY5h179COpLuk7tVVRUVFRkVCJ0D6LzIw2ykKS2fBnW/Bq8ypImYEuVFWXK/HLbKcqXXhkFkRcFymYvD/lBhsq6EYcutwEZUt8RNB5BOuZUoiQJCiIvBMgMOpEc6RRIl+SnrEMoZQLjkNwJnfQx9gzNsdR3arNMd8qvqKioqOiMSoTuYXR+tO2kAUQ5GdxSF5BXRwgRYhI6EZcybNWJ3IjQKL+d/JTliNVP5OV8srIuCAcxaCcBkJ2IQfNAsgiNSE1JboghPpKVr6DtNWSgNiWX8XbQmJuQXnNTO53mWOZXVFRUVLwxVCJ0H6HToy51kolLPSTFtS2Z/JymmMpHaCcqpQdnKzmKIH0QK+nRpR5aadrI6UDEyt9KFiAsSXTk7SoRGSBZBIk3w3p6guTkvAiqW8agGQvN9I2Q53RjbNdXRUVFRcWbQyVC9xk6P+4gEhkl+SiJR/OcisgLaC8PkSm9OkRBqCiT8xSa9aNce550rwdIQkkYQibWmZpMbBRIlyRH3h+10SwvncZDWkC8iWG+IZTtV1RUVFTcPlQiVLGFXChdxk050hFnwqM6KtNevj2QV3qaQq90ElPcEpKe7S9IgXSQgyy3kxGITStR5JVkh1jydnllACEnaVMHSrmioqKi4u5BJUIVCZ1+BtJFLPKSdTcK8AKPCi9Q6IF0oKzT0rjcEhNyGrKRy2Xy0SQkpZ7Atlcgk57QZ8IDyjygNJCuLN/EdvqKioqKijsXlQhVbEHzJ6F0qUcuQ6lzqYOXqMyXjnTOV7pEzoOAIG8lGyU5Ic6EJv2zLT/SuU6Z1yldopkGnXQVFRUVFXcPKhGquCGaP48yLZlYwVMeN3XtZQO5XEp5DKcodZ0QvCOTFYG0dGUc3iCl0z+Tnj5Kjw9oeoRAKYNmuqKioqLi7kYlQhU3hU4/k1InuYwVPOVxUhe6wHYyULoTGXk9ndK0IX1ZRjFQOcllXhM3yquoqKiouPtQiVDFm0ann450neLt8kApA5JNziHCIjLSJCVlGrmZD26mbrMPja1Zp6KioqLi7kclQhW3BZ1+RqVOcjMWttbPXiRhK3kRUVGafBI35/m5GZTlqHuz9SoqKioq7g5UIlTxlqHTTwudCEUzvz0dRKhJPNqJCelWooVO5dXudnlNfUVFRUXF/YNKhCreFtzoZ0ae8puk5Eb6myEwt6tMRUVFRcW9iUqEKt4RvN7PriRAZdlOhEgo88p6TbmioqKiokKoRKjijsOb/UlSrxPRqeSnoqKiomI7VCJUcVdBZOdmf7aVBFVUVFRU3AiVCFXc1Wj+fCvxqaioqKioqKioqKioqKioqKioqKioqKioqKioqKioqKioqKioqKioqKioqKioqKioqKioqKioqKioqKioqKioqKioqLivYPb/AbzGRXbKJo9EAAAAAElFTkSuQmCC"/>
          <p:cNvSpPr>
            <a:spLocks noChangeAspect="1" noChangeArrowheads="1"/>
          </p:cNvSpPr>
          <p:nvPr/>
        </p:nvSpPr>
        <p:spPr bwMode="auto">
          <a:xfrm>
            <a:off x="690033" y="213820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69D02D-C3C6-4CA7-B228-A8D79D7AB485}"/>
              </a:ext>
            </a:extLst>
          </p:cNvPr>
          <p:cNvSpPr txBox="1"/>
          <p:nvPr/>
        </p:nvSpPr>
        <p:spPr>
          <a:xfrm>
            <a:off x="24" y="846670"/>
            <a:ext cx="2676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32BF07-5D5F-4030-96E2-F84BF9501B5B}"/>
              </a:ext>
            </a:extLst>
          </p:cNvPr>
          <p:cNvSpPr/>
          <p:nvPr/>
        </p:nvSpPr>
        <p:spPr>
          <a:xfrm>
            <a:off x="265576" y="4049198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9B6867-F173-49AA-B850-D6A2FE365871}"/>
              </a:ext>
            </a:extLst>
          </p:cNvPr>
          <p:cNvSpPr/>
          <p:nvPr/>
        </p:nvSpPr>
        <p:spPr>
          <a:xfrm>
            <a:off x="265576" y="5508807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29F02C-5333-4E73-8CCB-A4B82477C3FA}"/>
              </a:ext>
            </a:extLst>
          </p:cNvPr>
          <p:cNvSpPr/>
          <p:nvPr/>
        </p:nvSpPr>
        <p:spPr>
          <a:xfrm>
            <a:off x="3450670" y="4049198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EB194F-BD10-41DF-AF18-591120DFDB9B}"/>
              </a:ext>
            </a:extLst>
          </p:cNvPr>
          <p:cNvSpPr/>
          <p:nvPr/>
        </p:nvSpPr>
        <p:spPr>
          <a:xfrm>
            <a:off x="3450670" y="5508807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9F56B76-06E0-41ED-970A-89123DE6D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229777"/>
              </p:ext>
            </p:extLst>
          </p:nvPr>
        </p:nvGraphicFramePr>
        <p:xfrm>
          <a:off x="6746241" y="1396473"/>
          <a:ext cx="5188307" cy="1892769"/>
        </p:xfrm>
        <a:graphic>
          <a:graphicData uri="http://schemas.openxmlformats.org/drawingml/2006/table">
            <a:tbl>
              <a:tblPr/>
              <a:tblGrid>
                <a:gridCol w="2532867">
                  <a:extLst>
                    <a:ext uri="{9D8B030D-6E8A-4147-A177-3AD203B41FA5}">
                      <a16:colId xmlns:a16="http://schemas.microsoft.com/office/drawing/2014/main" val="604282760"/>
                    </a:ext>
                  </a:extLst>
                </a:gridCol>
                <a:gridCol w="2655440">
                  <a:extLst>
                    <a:ext uri="{9D8B030D-6E8A-4147-A177-3AD203B41FA5}">
                      <a16:colId xmlns:a16="http://schemas.microsoft.com/office/drawing/2014/main" val="478306470"/>
                    </a:ext>
                  </a:extLst>
                </a:gridCol>
              </a:tblGrid>
              <a:tr h="2361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RY1400SF35A</a:t>
                      </a:r>
                    </a:p>
                  </a:txBody>
                  <a:tcPr marL="90000" marR="90000" marT="34991" marB="349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6764"/>
                  </a:ext>
                </a:extLst>
              </a:tr>
              <a:tr h="190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Двигатель, Вт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1400</a:t>
                      </a:r>
                    </a:p>
                  </a:txBody>
                  <a:tcPr marL="90000" marR="90000" marT="34991" marB="349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52083"/>
                  </a:ext>
                </a:extLst>
              </a:tr>
              <a:tr h="19030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Ширина обработки, см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90000" marR="90000" marT="34991" marB="349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589970"/>
                  </a:ext>
                </a:extLst>
              </a:tr>
              <a:tr h="29439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Объем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травосборника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л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1" marR="6351" marT="63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90000" marR="90000" marT="34991" marB="349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274128"/>
                  </a:ext>
                </a:extLst>
              </a:tr>
              <a:tr h="190307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Преимущества</a:t>
                      </a:r>
                      <a:endParaRPr lang="en-GB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Аэратор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опция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86007" marR="86007" marT="33438" marB="33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19303"/>
                  </a:ext>
                </a:extLst>
              </a:tr>
              <a:tr h="296120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Регулировка глубины</a:t>
                      </a:r>
                      <a:endParaRPr lang="en-GB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4-позиционная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246773"/>
                  </a:ext>
                </a:extLst>
              </a:tr>
              <a:tr h="296120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Вес, кг</a:t>
                      </a:r>
                      <a:endParaRPr lang="en-GB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НД</a:t>
                      </a: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503048"/>
                  </a:ext>
                </a:extLst>
              </a:tr>
            </a:tbl>
          </a:graphicData>
        </a:graphic>
      </p:graphicFrame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317" y="846670"/>
            <a:ext cx="1301227" cy="125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C562707-CB7E-44F0-8E2A-4697C52AE108}"/>
              </a:ext>
            </a:extLst>
          </p:cNvPr>
          <p:cNvSpPr txBox="1"/>
          <p:nvPr/>
        </p:nvSpPr>
        <p:spPr>
          <a:xfrm>
            <a:off x="298214" y="4173135"/>
            <a:ext cx="2658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Четыре уровня регулировки глубины для полного контроля над здоровьем газона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B15FDA-563F-4C6D-8CA7-A487FFC79F47}"/>
              </a:ext>
            </a:extLst>
          </p:cNvPr>
          <p:cNvSpPr txBox="1"/>
          <p:nvPr/>
        </p:nvSpPr>
        <p:spPr>
          <a:xfrm>
            <a:off x="339237" y="5909742"/>
            <a:ext cx="2658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Травосборник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 л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78F0EE-2587-4C45-AFDE-5EE4BDD133A9}"/>
              </a:ext>
            </a:extLst>
          </p:cNvPr>
          <p:cNvSpPr txBox="1"/>
          <p:nvPr/>
        </p:nvSpPr>
        <p:spPr>
          <a:xfrm>
            <a:off x="3597994" y="5494244"/>
            <a:ext cx="2658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Складывающиеся рукояти для удобства при транспортировке и хранении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616FB2-27BD-44E3-B4AF-92396B3E1A36}"/>
              </a:ext>
            </a:extLst>
          </p:cNvPr>
          <p:cNvSpPr txBox="1"/>
          <p:nvPr/>
        </p:nvSpPr>
        <p:spPr>
          <a:xfrm>
            <a:off x="3534050" y="4173135"/>
            <a:ext cx="2658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Насадка – аэратор (опция)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https://images-na.ssl-images-amazon.com/images/I/71mM4dhxBoL._SL1500_.jpg">
            <a:extLst>
              <a:ext uri="{FF2B5EF4-FFF2-40B4-BE49-F238E27FC236}">
                <a16:creationId xmlns:a16="http://schemas.microsoft.com/office/drawing/2014/main" id="{CC483A00-642F-469B-AA69-F8486EA07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58300" y="3771503"/>
            <a:ext cx="795746" cy="89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9AF288CB-F0E2-4DD3-A986-0C5A8A357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266288"/>
              </p:ext>
            </p:extLst>
          </p:nvPr>
        </p:nvGraphicFramePr>
        <p:xfrm>
          <a:off x="6366491" y="4832496"/>
          <a:ext cx="5654058" cy="1624946"/>
        </p:xfrm>
        <a:graphic>
          <a:graphicData uri="http://schemas.openxmlformats.org/drawingml/2006/table">
            <a:tbl>
              <a:tblPr/>
              <a:tblGrid>
                <a:gridCol w="1615459">
                  <a:extLst>
                    <a:ext uri="{9D8B030D-6E8A-4147-A177-3AD203B41FA5}">
                      <a16:colId xmlns:a16="http://schemas.microsoft.com/office/drawing/2014/main" val="3094422230"/>
                    </a:ext>
                  </a:extLst>
                </a:gridCol>
                <a:gridCol w="1094590">
                  <a:extLst>
                    <a:ext uri="{9D8B030D-6E8A-4147-A177-3AD203B41FA5}">
                      <a16:colId xmlns:a16="http://schemas.microsoft.com/office/drawing/2014/main" val="3935678548"/>
                    </a:ext>
                  </a:extLst>
                </a:gridCol>
                <a:gridCol w="1019225">
                  <a:extLst>
                    <a:ext uri="{9D8B030D-6E8A-4147-A177-3AD203B41FA5}">
                      <a16:colId xmlns:a16="http://schemas.microsoft.com/office/drawing/2014/main" val="4088985570"/>
                    </a:ext>
                  </a:extLst>
                </a:gridCol>
                <a:gridCol w="962392">
                  <a:extLst>
                    <a:ext uri="{9D8B030D-6E8A-4147-A177-3AD203B41FA5}">
                      <a16:colId xmlns:a16="http://schemas.microsoft.com/office/drawing/2014/main" val="113078657"/>
                    </a:ext>
                  </a:extLst>
                </a:gridCol>
                <a:gridCol w="962392">
                  <a:extLst>
                    <a:ext uri="{9D8B030D-6E8A-4147-A177-3AD203B41FA5}">
                      <a16:colId xmlns:a16="http://schemas.microsoft.com/office/drawing/2014/main" val="2662491569"/>
                    </a:ext>
                  </a:extLst>
                </a:gridCol>
              </a:tblGrid>
              <a:tr h="457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GB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Ryobi</a:t>
                      </a:r>
                    </a:p>
                    <a:p>
                      <a:pPr algn="ctr" fontAlgn="b"/>
                      <a:r>
                        <a:rPr kumimoji="0" lang="en-GB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RY14000SF35A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Einhell</a:t>
                      </a:r>
                      <a:b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RG-SA1433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Al-Ko</a:t>
                      </a:r>
                      <a:b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Comfort 38E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Bosch</a:t>
                      </a:r>
                      <a:b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AVR 110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747463"/>
                  </a:ext>
                </a:extLst>
              </a:tr>
              <a:tr h="1908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Двигатель, Вт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77525"/>
                  </a:ext>
                </a:extLst>
              </a:tr>
              <a:tr h="10635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Ширина обработки, см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303577"/>
                  </a:ext>
                </a:extLst>
              </a:tr>
              <a:tr h="19906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Объем </a:t>
                      </a:r>
                      <a:r>
                        <a:rPr lang="ru-RU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травосборника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л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1" marR="6351" marT="63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 (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опция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6351" marR="6351" marT="63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28 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опция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55 (</a:t>
                      </a: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опция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опция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90503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Регулировка глубины</a:t>
                      </a:r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4-позиционная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3-позиционная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5-позиционная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4-позиционная</a:t>
                      </a: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345895"/>
                  </a:ext>
                </a:extLst>
              </a:tr>
            </a:tbl>
          </a:graphicData>
        </a:graphic>
      </p:graphicFrame>
      <p:pic>
        <p:nvPicPr>
          <p:cNvPr id="26" name="Picture 6" descr="Image result for bosch avr 1100">
            <a:extLst>
              <a:ext uri="{FF2B5EF4-FFF2-40B4-BE49-F238E27FC236}">
                <a16:creationId xmlns:a16="http://schemas.microsoft.com/office/drawing/2014/main" id="{B3DB41D5-9028-446B-8F14-0F154719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98041" y="3771503"/>
            <a:ext cx="795745" cy="10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AL-KO 38E Combi-Care comfort electric scarifier (38cm)">
            <a:extLst>
              <a:ext uri="{FF2B5EF4-FFF2-40B4-BE49-F238E27FC236}">
                <a16:creationId xmlns:a16="http://schemas.microsoft.com/office/drawing/2014/main" id="{6945DCBB-75EB-469F-8EED-382DA9435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692" y="3738652"/>
            <a:ext cx="1074704" cy="89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FCB7FB-32AD-4343-8F89-009710A9E06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04" y="826209"/>
            <a:ext cx="2941248" cy="328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24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%20iVBORw0KGgoAAAANSUhEUgAAAkEAAAJ7CAYAAAGT4nXwAAAAAXNSR0IArs4c6QAAAARnQU1BAACxjwv8YQUAAAAJcEhZcwAADsMAAA7DAcdvqGQAAP+lSURBVHhe7F0FYFXVH/7W3T0GbGOju7tFEQFbjL/djajYYCAIiAoCIiqCBdIg0t05GkYNNsZYd8f7/75z3oVZSA0Gvm9c7nv33Tj3d77zi5NWJgEsOCf+k0LKzc3FrFmzsXv3Lpw6dQo5OTlwcHDAgAED0KpVK/NZZ/GfE9LAgQMxdJgX0jKK8cKz+/HUhzawt7dDRJAzUo90Rr9+QxESEoSwsDB8+eWX6pr/lJDSst9F/+dPwtXNhIRTWcjOyUKf3n3xwgsvmM8A1h97DB6+pXi29zE0a9oMn332GUAh/RdwquxJ07Zt20zdunUztWvXztS6dWvzL3+P2LhvTA8//Lj6bG0W4HWNvdmPwDZ5GJo1awYbGxsUFRVh48aN5l//irKyEgSHlOK94X30ASWq6xgdO3Y05eXlmb+dH4YOHWFq16mu+dt1z6RlGDx4MJycnMzf/x2rV69GQWEh1q3aZz4iMAvrusPTzz1u2p9zn/nb+WP79qPmT2dxXTIpOTkFJYU2qOPyk/nI+eGjj4aJr/SY+dtZXJdC+vabyZg48Svzt/PDvHnzpFgBK1euNB8pBzOjrhvMnbvU/On8UVZWZtq69bD5219xXTHp/feHokqIt/nb+eODD4bijTeeMX/7K64bIX3++ZeIOXZIvOSm5iPnh5kzZ8HNzR3Lli01H/krrgshlZSUwNnJDd9PnmQ+cv5wdQ3AK688b/7297guhLRtWzSefOoh87dzo7S0VO1FD+Gdd94X7zsdsbGx6tg/4ZoWUnFxMSZPnoZGjSJogMxHzw2GJcTIkZ9i164o1K1bB/n5+erYP+GarQUYP348Tp5MQFZWBsaMGW0+en7gK69etQP16lfDvr170blLF/Mvf49rkklRUVHYvGUrcnNyL1hAxODBQ8QSvor+/ftjy9at5qPnAJl0rWH06NGmiV9PNn+7MJw4EWt6/4OPzd/OD9ekkNav32P+dGGg07hx4z7zt/PHNVfcfvpxOpo0qWH+dmEYMXyUFLPXzN/OH9eUkN555wNs2rzugqo+DCxbvhIZ6RlYuHCB+cgFwMyoSo8lS5aZ+vTuY/524Vi7Zqf504XjmmHSqlVrMXfeXPO3C8PoL8Zh4sTPzN8uAmZhVWrMm7vc/OnceOCBB0w9evQwNW3a1HzEZPrhh59Nr77ymvnbxaHSC2nRonXmT/+Me+65x9SvXz9TRM1A9T0gIMBUq1Yt9XnDuouzhOVRqT3uMWMmICDQB3ffdaf5yF/Rt29fFeA27bkQ9vZARhpQKFHG1LHe+OijEXCt9TLCQ7ORlg3s3iGWSqKSyAgTbmyyDq6O7cx3OTcqrZBef+1t7Ni5FcuWLjEf0Vi1zwpLf35TNQvl5uYhMzMTzs7OeOyDb5CdawUXK8BBBPHL6A+Qlh6Hx96diDK5rlje0lZ+s7OV4FZi3BiJaUtk/3BX/npuVEohLV60FNNnzsA3EyeYj2i88cYbsLKyQmFhoRKSkXTuk5OT4e0dgI4PjYWjUCpr9/fwaXY/UpKAtx6xR2RYC9UHgKxzcM7Ah1NOYsa3QNN2Jjzb59wiqHRCYhXG1KnzcN99t5qPaLz99ttKMHxJVnfoZJsQH39K/e7t7a2OM8q/776nUFytJR7uEIB08Y3s7OzU8QcedcfNT57EpuXAsT3+2L7aCwcOHFDXnwuVTkibNu1H69Z1zd80nnjiCSUUCpAb2WRra4vExET1mQLi7xREaFhNbN28BQ+/PxuDHqonespefpOgdlIUFs0AMpP9sGO1t7oPz9+/f7/5Kf+MSuUnfT1hCrZvX6lemNuQIUPw1FNPwcs7Dza2Zaq4sO6HW3a2aGKBp6cnrK2tlbCsrWzhZO8AH193WFmb8Nywfbjnpb3o+XAUYmNEn82srQRUu3ZdPPzIY0pQ54NKI6RBg4ZgyZL5ePbZZ9V39vSIi4tDl65xsLE+jlat4/HmuyZsF5YwLKEQKSCygZ/JrCef7I89+6LU52lD+8E3QBS1QzHmfx+I8W/XUff9eNgInIyPg5eXtxLu+aBSCGnQex+iuLgA02f8ql74+ed1nbOTYwx+mOqOl3q8jyEzamPwq+vw69yOZ3QPNwPVqtXAoMEDUFBQgIyMDNTrPg0nhT1fD66Jojx39Lz5FhF4d3wy9CP5PV0UjZVi3/ngquokPjo9PR1Ll67D3Xf3VvS/9dZb/1APbWtrB39/P3VuSYmVCKZMKW8qYzKB5zo5ucLTwwtHjh5Ei1uWIah6JpITgW/er63uQfaMHDEM/frdj+AqVfDu22+o+/P6ffvKtfn/A64qk5iTe/cdxz339FFCYPFivTV1j2HJiooKVZe9hIQEMfOnlLKmgHgtr+GLPvjgMzgYvRd9X5yB0/GZ2LnJChMH11IC4nm8R3paGiZ8NRaD3n3rjA47HwERl01IxSWZ5k/nj6/Gf4O83GT1sgRZlJSUpARkmHlHR0elg3iMAuRGoXGjAm/cqKUU17fQ6b65OH5QHM1pVTH/uxpnBMg9nU7uDYYS51vUiKtW3OLlJSdOnITBg94WxpTi3nv7KYYYySGLsrKy1Ge+Dw+TGTxuY2MLFxcnVK8eKcfEOaw6Bs6u4mWPipSwQytx4z5GkTRA4RgCOh/zT1yV4sZEjxs7EY8+G4sf1jrjrR9sMXSML5xc+DImYQuZVCIMclQhh4uLC9zd3dSeAuBvZEenzt1h7TsGCSds8fOoUNjaaf+JAqIgqNgNgRiK3lD2ZOT54qow6bvJQ1Gt1hrEZ+zDxCG+aNCgMUpDpmP33iLkZ5uw4pe7cd8dSYpZfGn9ovplze+MG3v0xqrVS7Fz5w4JU4rMekrrGoIMIpghFIwhOG48dj6etoEryqTly5dj2rRpknI/HNx2IxJ2/w89b/dBzIntaBrwAG6q+TqcMp3haHczHnzKXilwxmksjmSYtbUWFrM1Ny8Phw8fUozQitjavNeC4Mbv3Cgg7ikcFlcK/kJwxZj05JNPSfjgJS+dgZSUHElwmfg21dCiRQt13NbWHg7e/VE3fAwKTfPQrO50+Pi4wdXVTSlvBwd788uxSIlbEBCIdWtXISdHe9729o5n9JDJxJBDFztdPDWbKCDifHWRgQoXEhNGq9WyVRjs7UJQXQTjJULJzy8QfeOkmMKX+m7St+jQvgsefb4YKclp6NFhqrJqrq6uak9BOTo6yUvbKAvYuHFTifPWK8eRoJALC3Kk2NmI8qbusVYCKqHusXJUSp/POnbsmDr/QlChQlq3bp0UicOoWdsV2Znu6hi9XfVI+VdQWKBaY5NTTiDAvzrWrFmPuUvukuK3F/f1WQEHRwelrF1cXNWwBi0sJyk6QHh4DWzbtlUE7YKjRw9LsStURcxWBOTgaC8uQzHy8vLh7GKLogIgMKgq1q5dq4rdhaLChLR9+3bk5scjJ9NO6RYK5+ixo+aXdVaednz8SVUsjh3fJUXOByM+bwSTbbEwoAQNw3+U4uahLBwFRWGQTbR2Igsx/6HyjG2KSY5yv8z0ZGGQtWJQWakJDRs1V0zaunUrQsNCcUy88aNH45QgLxSXLKTylxsJoOU4cmQ/oqNjJOdsEBNzFAcPRiMwMFCd7+8foCrJKKScnFT4B3rg/aEN4ORmQllJkfg8jvB0ug0N6zwognE4U9QMd4AK3M7OVp5xVBXnkpJCxRDqdSvZV6sWoYopq0mOHDkiz/MXF8IdP//880UJ6bJaNwqA1alM8MmTuq6Heicu7iRaNG+Jvn1uxR133imKOwUnThyHu6ctfANdMWhYEEoQJy+WI1arQNjjoXylzAz5Lv6QjY2dCDNXBa9U2hxVdOpUgrJspWL5qJjLqJxFXxXmF6oQpnaTLOWVs66pqIgKW1u5i8EFCWn9+nWoVtUfgQFe6NK5rfnoH5Enpjn25Da4ubmJYt2I1NRUNG3aFIWiGHLzcrBm9WqkpaWiZ6+OIiQ7vD4oCMWmwwirnifsyEFwiDOyUr1x/PQ38PXzQUREpHo5FtnTCadw/PhxVduYnZ2jhFRUXABTmfaBIPvXPmigwpUje7wREhICDw93yShH9H34/P2iP+O8ituyZUvwxBMPK5qXSI4V5hepXJPL0bplS8yYNV+fKGBiN23apHKxrIym117pBZOpWBLsJcq6CDUi/IVNiYhsugY2drFo38wbxaX2KCjyR8LJKjidegAj32N074gNGzaoYVUpKUnCGJMqcixqhcKqQglcraxo5rUnbSv6Lb+gBFWrVlWZ5OPjI8zOUEJ96f0C3NVtW8UUt7VrV+ORhx+Q8m4lwWgBnn+HHrA7rOxT8HB/K6wRC3bnHX3NZ+si90z/Ppg8eRLGfzUK23dsgLePq9IrS5ctlaKSAEdR3j3vnI6Y2CR0bE4ClAjjXHEy1huvDZiNr0c6Y/PmTYoRTZo0EQadVMWP+onhCfWci+gcFjM+r0x8LhbxEtmTtZGRNc/EeRQUjcWsyc7mFF44zskkPqhq1QA4OzkgMysHITWykXDcXx7shx53nsTKudVRu8VhrJprh1On09Q1jNarhfrjw+k5GHy3vwhAFLEzQwaTon7TZq3QsnVtJJdNwh03lyDE3xaHj0UgL98b7761BtX8bsDs2bNx8803C4vWKt9GZKFe1s/PVwtF0nX69Gkp2rkiHLKXHURdERoaqRhEtrCYU2Gz+Si84X4cjorEzFkzVRovFH9hEhNhJMTD3VElICc7F2npmchIK4Ovrzv6PJSAeT95qSK1fbW/6JqzUXZERARKi0XX3OIm1M/DlxsyRPfwnmK+PfIRXGMnWnSZg5JcZxGoFw7HeGPXXhNu6bwIe7cWYtGiBQgKCsSmjesUE9zcPJVnHhQUhPr16yuLRUeU5p2MYjpZ7KmXyNaQGjlKcbNY0rIVFuXjUFQExo4bqxN4EfiLkJgLhpCclbkV38O+FAmnkkRAQRg+uRBxu3vBRhLYuGkEbr43UyxMibquR48eqt6ZYYaKR01WeLyJK2KO5COn4DT6PC0+UEgC9sXIS9jbISPdGTe0i8bLj22RImGnWEC9kp6eJgy0FsFUQUBAgDDIT3ntJ0/GqyImN1Y6SGWoCIfFjceYhrgjLop9rGjjnozz8vJSTOT5F4M/FDfjIwXEXKxWNRB28jLPv+uK7z+zFz3ggLTULJWbBnhu69atVS4WFLAlo0DlIO/FHLWi8yKfrcVBLBKl3aidHfKyrRB7WF6whPexwmuvvY5hw4bJvaisnSQz/MQfclZFiIy57bbbMWvWLHnpAnlGoVi6HLXPzspCaRmrPExyvpN6toeHr0pLq66FOLDND2+MkGOln6FVy1Yqwy8GZ4RkCIh7mlYKKTS0irIc9z8rEbV4svlZ7lgyW9fH8DiLFmnN858bGIjTMfURHB6Db0efxqFDh5QA8/Pz5GXdEBvHvtL0Z3SO01L6+QXg8cefwCefDFNeOKs73NxclePH73xGnz59VLXuypUrJE1yvbonuxRbCbtPqfOzczKVp00hzNtUDU/0LRMvOwwDRyTi1rYHxNOPU8K+WJwRrS5muvHP2Dp06KTovGpBMTy9TVgmCpqWokqVYLRr116UY5ryY2rUiMCwd47iVJwEre7pig21a9dW57LphkL09/OX+CxYfJdqUoSC0KvXLRLIJmHUqJGS+56KOV5enqpoMFajmb/lllukeJWpgXrMPAqB93R390CqOKSBorsCAwPEorVQwre2ssYtLU8oHVYkRe3OjoexI2rvJQmIUExiArhp4ZTKS9HVJ5tKUbdOpOiHMjzwrIQBO9qqRO3cuVMx6LbbbhUd5IXFixcrxcpKehYxMoFMZPWrakSUe2dmJSuBMyOs5K/UVCrC8FEvzpegZ87rWFSIHj1uFAa6qPonpktugXr16kkMdhQ7d+xANWGKt7enyhAp00pHMqO3bFmPAmHas8+9jAceeEAytIq636XAShKghEThMNe4p3AoJIYBaWlpwqg2SlHmixPJnC4qzBPBmdC58w1KkbIZ+rvvvlOC40tTiHxx3jc9PUmELrGVvICNHKM+J7MIebR6SVc3H9mzwt9F9J2t6Lg28rJbVFpYjHjOnXfdjVdeeB2PP1OIebMD0LxVC7i7uQsLPZSO5CAasozKPzw8XALg6krhXw6YhVSmXpY5RgHR12G5p4AYiKakJKs9qxrkFFUskpISVQzG2KpLly7o1q2rGopAb3fbtm1KSDnZqWcEYmdvg+Ii8daLhKHC1DZtOqpx+Qf27xaD4CIvFCwmvh5iY+NUOrgFBweroj1j6nQp7mVyP2sRig9uuOlGZa18fX2VIFhcKRxmEtlIhc/PlwvlmMSElYgFKVIBZGYmi0qW2Zk7Wwzp+bKag4NWWFfECjA6bqzqYNFipH/ixAk5J1mYmKuKmJM4o1nia/Her35YA6t/F5ehpCpLiWLe9u0bRSChZuVrIy/trpjw29x5+GT4CAx6711VlO65717FHMZkVYKrwIPuhjDbVQREthl14peqg/6MP1g3solCoXAYqDJh+qG66wrB31llyi4v0dHRar4P6iK+7KFDh1XUTWElJ52UY7SKjKcKUDOynuS+t7BxnWJArboSvyWW4t7nTmHQ8yJknwD1omQBPekbb7wRmWkZWLJkCfrdf69iho9kRBUKKKSKCMdbnUsdxt+YPqa3IvCXsISMYa0eiwkFxNyhALT1OytIVnaRMbt27URU1E7FKNYyshikiR4qEsHYiX6ho1e1mnYVeC/WL7MYwWSDI0ejlSXz9BQLWJQjws9XVa/h4aFoLharuLRYWTI6lDQMwcFBcn9fVaQqkjl/xl+ERPAQNwrm73KHOoyCpKBYZ7xjx3YpMjtUawiLW+yJI5JwXc+cL05f9+43I7LFaiyfZwV3p4bKIFDZUs8xvuJLJouOcxOB+Ii37iksISMpHBYtbgFynpsEtw4OTnKtZraRtopikIG/FdL5gJeRbRQUHUdaI27UVTHHolVRY+JZ71O3XmNlFQ0lbmQAv0c2OY6Ew/WFHW7K02ZIExQUrJhDpc1jhmtAwRqsvpK4aCERhqBY1Pbu3Yv169eLoDZj987tSkjFUjTDQuviWMwhZZ7pobOY0IfitYY/RWvatGkThIWFiyNYVYQToootq2p5HZl2NYRj4OKCGTOYaOoFsqR69WrK06XOoKOoKuVE/L3vK1SsYL0QX9QQEIXKSVXa9tolgl2HOnXqqLqgxo2bIDIyUhU1mnWypyKV8vngkoRkgC/C8IPeLas52JpKZ5O6a+Myd4TXCFeBMYVDy0d3gy8dGVkLowfnY8yY8WjYsJEKb+j3kD0Gc66mcAz8rZAupATyJVi06DFTCZNRcgPlMPI+Bfmil7KyRRm7KvaQeaXFVmjQoCF8A0qUb1a/fkOxaGFKL1E4lQ1/SdGFCEhDn08nkHVJVatWw+NPPCPCE3fCfC+GM9Rb1DEsOg5O4n2LU7pu1V7MnbdQFS/WFFRGARF/SNWFC0jHX9z4ghQCGw3r1KmNW/rcplpTt+/YDDtbK7wwOA9LD3gpP4vs27NnB2bOmi/FrIHyoSpDsfon/MW68ev5Jpjn6sBY99agk8mQJSYmRjmNMTHHMWXyN4pRvCMfxHM7dOiMX36ZpoRj6J7KjEvyk3S8p4XE+I41BwyKGaRSUAxXKDj6ONxq1qyp6pmou6ictT6rnEWsPC7JT6KQKCDu6S/p7sHpqnaAATK/U1HTYtE9oKtgmHOeT0FdC7gkIRE080b1iq7jzlfsIbNo9djRgZE7mWSwho+8Fhhk4JKFRPAWhudMhhi3pP9EJnGr7HrnXLgsQjKghcVWVT24hYIxtmsZl1VIBsrf8loXkAUWXD5USHG7nvCfFBBrQz/5ZJS4KlmqVpWuCRsdPv/8c/MZZ/GfEhD7cJ48NRkt2jjjxaePqJ52r4z0gZe/FZp4d8cjj8yVKCFdObuTJ09WMeh/RkC33nobOAF5j5sCMO1nEU56Mthtmc3mBhKzN2Lf6U9wKjYPi78PwA8//PDfEFCPG27GB98FYPATCSo0YvMYB+2wseKfEBc3S8KrZsp/ua5xyy09TVtOPWb+ZjLVr19fTVB+Lhw4+bT8/576fF0L6LHHHjPVr9fI/O38MWPGYvOn63jO7bzCJUhNycCevTvNR84PEyZMQbt2Dc3fLlNFf2XER18Mx+w5M8zfzg8vvPASTp+OVQ2oZ2Bm0nWFxUs2mj+dP8rKykyzZv11duXrjkHvvvMRDuzfYv52/pg8+VdERJZjjhnXlYBWrlyLE7FH8dJLL5qPnB+ee55F6wQa1K9vPlIOZiZdF5gx/Xfzp/NHaWmp6bff1pi//RXXDYOWLduEO+7saf52/vj66x9gb19g/vZXXBcCGj58lJjmRuZv5w8WrUPRe3HDDTeYj/wV13yo0f/l15GVlYZvv/vGfOQs2BrDquA/g6/MEQInT2aiceNw1Vvln3BNM4htdK7urvjm24nqpf+MvxMOwSrhyZN/RsOGoap971y4ZgX0yisDJNiMxocfvHfBDQUPPvgoTsWfwNSpU1XT1blwTQqInUTr1msueqex+cj5gz18H3zwSQwa/J76zP5O58I1KaC9e6PRtnVD1UXnQjF37kLMn/eL6tj1+uuvm4/+M64pJU2l+867g3E85ih++eVn89Hzx8ui0LOz0kWhTzQf+XdcUwxifwAHW/uLEg7Rum2HCxIOcU0JaPWaLRj8wbvmbxeGmTMXwt31Ivpls4hdCxBP2fzpwvHGwHdM9993v/nbheGaYNDIEaPh6npxzdnstlM9NBw//vSj+ciFodIr6QEDBmLf3t1YtHih+cjf49XXXsHphCQ1FoX9vNk7l1j4+xp06doCnGLjoqB4VEmxbt0G0739zr0K36FDB03333+/qVWrVvIt2+Tu4Wzy8fFRv7355numO+64S32+WFRqBr391nsY8vEH5m9/BUcXsV9SRv56dL41A+zMlpYCfDvMDRERNXDXXfej4z16xYdNW/Xc2cXiON/Vtz3qBKxRx/8NlVZAc+cuR9++3czfDJzGR8MGIjczWA2/Yt+k3bt3o3MvO3S+axUyMwEut8Y3MiXsQaZfA3iI4cot03NjU4txzw/LlwLdutdE27CD6s7/hEopoPnzV6Bbt9aqp6yBNWvWYNGiRap3Gxv/6DQSTH5+Qb4aD8vGwH5vTcHeeZ/jVOaP6HTnNqxaAHz2FrsI6o6mbE6euCxOmGaF9FTg2d7nnrC30gno449H4MDBPfhhyhTzEeCbb75RY/7Z5Y8ComUycPLkyTNjQXjczc1Ljppw4zOf4d5W7mo4FseYsMvgW9+sRXwMO5eaMPyF2rC1K1Ujnc6FSiWgV199EznZGfhqwnjzEeCll15SU/MwmRQA9+wYykCT4AhGoyctf3/oweeQ5NwKR6OsMGygHgXwwVeFCKpRgORTwOev1RILp/uLk4XXjICmTPlRDZJ5uf+zSgjEiy++qAYp12/ggJ1RJSIYPbseBcJxbsbwTm7sddusWVusXr1UrdrX5ZFJSIrj8FITkkQwi34OQXGBi7qeHU3JRg4z5eDnc6FSOIocjR0e1lAJh2DuUjhkyYY1m+BgH4uSor1qHmwXFzfFFOonFiueS50UEhKGXTu3gaO8C4typfiYEFbbBHsJ+Od/V0sJ574HHlTDvNq0ba+ew5kj/g2VQkDr1kWhQcPqijmkPScK54QHa1euQ5pPOBak/g/P33tY9AiHXukhp2QRi5rWR1aKPcUlhWqasttenoZFU62wbLYNxr1dU51fIyIS33/3jXwuQ8NGjVXRe/nll3UCzoGrXsRGfvo59u/bi2+/najYwLmKCCaLL8/O6SxKHFjj52eFxEQ9LIvs4Z5b71vuwa/Tv1dmv1mvmcIe4Ov3w6QoOcA/IAD/e/ARJZA5s2ch5tgRVYvI75V+/uuBb7wrSjIa36mcNalJD8gc9t+hjqCAsrL1hHEJCaewZ88pxTBDOPy9atVwTJ8+BYUFhajbdaaavfjbj2qKAERKglPx8Vi1crkS/qHoA8oK8vO/VbUauGoCmjt3vugRJ3wtFosvytGLHE1EfcLv3DjEwU3YY7wQJ1ThGDWadgqIfQ0D/INw01NTcceAuWDjxLh3ItX5ZAg33iNehDTs4w/NT+bsOLbnbMkoj6tWxL6ZOBmPP/GQelHmKic54VB0IzWcTYJC4cvKPxGY1k88l30IU1JSMXToGMxa1wT52VZw9bARZRyu9JK+Rs8XwM34TJB9vAen5aDj+W+4KgIiO6L2TICH73FMXf85QrwCUTfgLowaIkWoTBctDsNiysgAbiQ75zvidBlFUvx63tgHO6LWoGqT+Zg9MUxMvS52FAaFZHw2nmcIjp+5v+LTy18Itu4eDVuX37Ft/wrELnsQ+Yk+ePe78ThWNhNffuMPN0/OI1JoFhSHY2n20HJxHKy/nx9y87NV5f1vk8KlyGiW8cVZrMrnuXHMsHiG8M4XV5RB7733Huo38kJ6ijNyclPkJZNQZr8Ft/buhu+/ysWBA/vx66zbkV2wB/feulM5gBRK+TH3TG6bVu2waMnvooviVHHR+kZPS8/PBku4EcZ1PE5cyGTgV0RA7GrLfse+fs6QIFwpV07M1KQJ51qM1IJwtEJYDWGJoztMtr+gc6slyhnkxnkb7e05glETvm/fuzF27Eg1gSVNOyfv5aYFwk37RoaACOM1OecaR0WeLypcQL169UKkOGl+gfbw8ghTypED8tjNjRM5HY+JEQGuEkG4oH3Pjejc4UY0jPhGvuvIm/Ol0eIYbKKQHvzf0/hoyBvKR+JELdbWtkr5FhZkq8nryDZ7CSc4Kxc/l5ToIsZh7BeKChMQdcbYsWPRoJEfCvK85cXYVm5tNuX5Sq+Q8ouXzmNe4/Ch41i+/g7EJhzGDxMTMP2nA3ASN4CzzFBAxsYiFBYWqiaXS0w8jRo1IrFq1QophnpWYjV7luw51yTfjAIjA/ftOyTnaN/oQlAhAmLVwsyZMxEaZoeUJAekpWfg8OFoJRDGQjni83Ceaz6anQd8/Z1QUHQYb7xfE1VDIuBi2xvNGj4ijOFUzVpIuqhpFoWGhir9w4l36T/paZutYCfFzN7BTs71REBgEI4e5TNs0LBhXfz000/m1F0YLsmK8QXLb8YxKkHOZb17Vxr2CK3nzJmFrVu3yEvFY8eOHSIcTuVuJea6UIqeROMuyXjyxTCEVKmBVUuPI790kTCMCwhwBq1iMe2cp7FAfebG0db0rnU1SBlMZqXMeY9y5Fh4jQhV5Jghrq6O6po2rZup9F0oLklA5ZUgQeHQvygqPYzo6ENikl2xdOkSZYW6dbtBOYN169WTYpaGktJ8ibQLYOdwErc/aIumTatI7uejY7dqEr1XR9S+0cpRrFatujBSTwdPJjHCj4uLFeZkKQVdWlKsJmDhsznn2qvv11bCO3IoVlWkBYf4K6eTM/9dDC5IQL4+rggK8oG/P6sUisxH/wjqhYW/Rct5wfLCzrinXz81a4PWP2lYsngRXFztJboOQl7BTtz6gDO6t/eAk2M6bKzKUJTvgbwcZ/y+6gO12MCJE7GKeWQBg1rO6snh6Pn5XOqiRBxLCqkUdqJfigqLMfStQ4pZoeGcu8gXRQVl5hlIz121+k84LwEFBXnLSwaqyZNsxBrYioUIC6siFumv0/tt3bIFLVs2RYMG9ZWyTElOUZPsclICTgnWvEUj3HZ7b5Rab0CPO33Q9wb6LnmiQ4qRlGgv52bioX6j8cMYb9StW1fN+8rx+OnpKYohnB+ERU7PC5uvphJjUbK2sULNusGKNRQc2c30sp2Mn+kmXAz+VUAUjItYD+ZSQkImQmvaokWnYtRqnAVruwJUqfJHIa3cMRyPPfYolq/8HePGD5cXLxFh1VVFLu7kMbE6wSg1pcM1oAAP3p4qHkuxsMBaio0f8ouS8NFbsWjdqqeaV40K3MvLXeIuTkhnp8y6oVvUaGvZc9w+BcAQxM87UvX34SzFZBzZ1qxZU8kAe3FSzwarF4K/tWLGIVcpCr6+PiguKsF7X7ggYe8TGP/VaHgFpCD5pIf8FoDklHi0adMKCxYsVdc0a1kH1i5HYFXgh2OH8+HuSd9FgkRhXUTNWmjWvBEiGq1CTGwBXn4yD0Ulrjh4sD527jmGJTOCsXTZYtXeRXPOOawlNSIUJ/j5SQji5ip6yFlZJ1ovTozJ8zjnmp3oOU4l5h14Clkp1ZQg6ftkZxZIhhRg4cJzt8z+E/6RQcwlPf2W5JRVARLiizB74SCEVq+Bp1/zF6/YDxmZaXj6DTs19xnBF0tNysPRXa44fDAfI5fkovXNOcjOKkKVqvbw9DsOd99daNIsFSFBLjh+yhOHDodjQP8VGDzgCLZs3QAvT3fs3bNH7rlR0sBJdwPVdF/UJ40bNxYlnSZC0XNXm0wieclLZqeeqUa+F9VX1SEsZvv374Obh6MSLt/nYvAXAZE9vBmdOeYALcgnI4dg3pRAtO/uitc/scLUsdVVxffHX9tKQnTUfMcdd6hOlRSqctYksf27u+D3KbZKbxw+dhJ1umaizH83onb5i88CTJ6ajJ6dVuHwnmLxtiPUNKk5uaKvSotFf/iJv8NpTP1F14UIS9sq94FRPp/HP6aVf/zHY3QdWAnPOY+oqO3s7BFz/JjoxIsz8cRfihiFQy+4T5+bsWf3TlGaRfLS3srBq1rVX3LliPlMDU7717RpMwkjAnHoyB5lUlNTU0QoJcKwDEkyEy/ReFkx6rSQLyZrZKUCp45LlG1lC2cx3VzJ8/PPP1OZwZljdFHiwifOuOuuu1SLBaeOp6CNJSyyxJKViJ9UJsJkRrIy7dWPquDbUcUID4+QexWoDlfpaenYEbVDeeEXgzMCUrmh2KPXIGMONGxYWz4Xo9utQted+chOqa7KNsFYimwhrTt3bYNW3eORleyLKV8fUlWmZJNe6M2kmmj4MjS1zACJlpRH3L9/f4wfP14VB4YBfAlaIQqIv/ft20d+K8Mvv/wie11PRGXM8+ksUvdw0Uum20nCiZzcArF4oWoSXT6faxCNHTtGrehwsThTxLRwyB5dKc6HEwwOT58Ui5BeWwmHzSrUBaQ0XX+u+XNw/3F8+l6CKEQHNGvaSlGcppkzd3LlBc6l6OfL+aqDUCW4KmrVqoVHHnkUn3wyVBVVCob1PKwp9PTk0jnO6NSps6QDytFUQpXnUYgMajkdPZnrH+Cv5kujD0TGOjvTlFMvcSZ0F7Gmj1yScAjFIAqEiWD5plJmDlFQdMhat2oitC5Cq1ZtUa16iFLIfBFut912m5qnmong9ZwukHESixnZw01Pp8Op3HPVS6qXlT87e0cRjl6BikIic4yJvFnEOUqZ586ezcG1NBieYk0LsWH9erU6Z5WQYFUE6aVTKLRmp08niFN4UDFnxow5ZyYVvxSo2YWZAD3TlGYQBcSixVk4T52KFz1wmyr3AQEhUlzS5Ld80Uc1VAJ4/N1335HtPZVYWhClRGXji6alJTBPSUV5CcZXrB0kS3nQJLotSDGTOe7g4Khm72zYsKEIfokqvpxykB748iVL0aBxAby8IUxtCz/RVcwkFeU7cq5rNyVotsNzMkxOc0iGXypEQKUmLRhjjmoGh5xdOFtVbHFLTExS31euXK5eghtjG8ZFNWrUQO/evVVFFHUNOwuw3oUCSkvlgttaMPyem5tPg6P0SIsWbcTr3iAv5iwvVV0E5aOYaLSVkx2c3XzTug3o1qOtsPNHRB90wJ133yHC1NWuPmL6eR11IQXM9jPjs2bWpeMPDDK8TwqD03AxQCSbqFz13NT8PU8pSK4QxeoGfme8REHR2pAN9ICzs1NEKJzqnazhYgCF4lE3Q/9hsfjgOQ+5L4SRvhLlb1Bxm42NrlolIxiIdu7cRc1PzQXkvLyS0aDhnWLxnJWV47SFfiIcT2EQBWJ0YCCDeA9mxuXCGStGIVEAtF7UIWQSnTE9ey8dMys5pldSIHMohD17dqscJ+MOHjykigeFm5qSoHQPr2GtXm5OHpo2a62miOdLcDI4TrHs6uoEO8c87Ik6Ajd3PWs5PXcK3tnRGclJSWjWorl4yHWVILj8F+eJ5Z6TfDvKOfSsDT1zOQVj4A9+ED+SMbo9ig1sOkfoZ/A3ugAUHAXIBjwKh6vWcdJuYwJvto0nJp4Up8+khJEjxapBg6ZKYLwXBUs/hfXGu3btwvjpnnj27hRhjrt6wTZt2oj/koTkxGTcdPPNSmB0KahTKBhaSKM/EO9npK+i8BdHkSCbmNi/yxEtqFJV/BhpU9+wMoxebkZGJuJPnhABZoonzSpQa9Su0xCRTY5g+ypWf1irFyN4LV+cLxwbewLu8tI04Vyyi6s4cFY9TtTNZSzITM4vS71EthjFyEjf36XzcuFvBXQ+oBCpc2i1OLs5zT8XEDh8mOFAiXoRKuWmraqhtEBCC2ETmUlzTPCxhYXFqvju3btNnMI7lMKlYMiW4GC9RA4tFXWMwZiKZMvf4aKfxoRSodKs1q5dR5y/2mKFwpVJF4IpAbJIOjmXqqJk1B8T1HV8YV9fhjC6yNSpUxfNmjVD+/btVdxFU885fYw5qXn+lRYOcdEMMkCdRbeeQuASNlMmfytxl+54wLipRnh9tfYQhUnHkUWKAtojEburq7swqRgvvfQy6tatpywh9QyHOVEY5YvR1cIlZwlfhDnM1WBYLWEjip0+lby5/CtDSNVA+PjbKkZRkJmZXIfMWhWdWRudhVXp4u/UV7WH9KEYhxlF6WoLh/iLgC6UUHwJhgtcBSEkpApuuaUvTPTKpXhx2Qmyxt6Vq3UeVEFsw5Z6qZyv57ijc62j+OGHqWoREzLnUsOCisAZAVEwF1vaKCS2X5FFnLLdykqvqnD4yAHFhIyE2mcU7enjoajf+gQ+etETP/44FY0aNVZ1PvS3KiPOCOji6KyDXIJWinVGjNRfGfC6WrOM806rgLXQhPk7HNDxJr1Y9tqFrujVq6co43bK1LNIVVb8RUnz6/kJy6ge0UGuUYfEGI0O5P79BzB37kzVdY6repaJF04TZyPKe/WajarTAk2+YfYrKy7JD9Lb2VoA6hgK6NixGNV2TvawiNHXYd0Q58dni4OuaKscVurfcNEC4mWaQXpogK4ByBFLlSqhQpoIK1cdp4+jHb9gZeopEB7nvrKzh7gkP8gQEv0aCshYS5FxF4sgG+uMKgjqKAOVnTXlccmOIkEhUSjclA8kIDtotSiYyuLTXAwui4AIg03UR5QFhXItC8bAZRNQeRi3vNaFY4EFl44KKWIWXBtgMz0bZdinghUOFwsLif4D4ExAd94ZjKZN2dBUhO+nJGPNqmTk5OYg4VQ8Xh1QH1bWthIdpmLzloPw9fGCg4O9quWmf89uVw899BDYqPR3sJDoOsXDDz+kWji5eveECbXkCOMZFzxw/2oUFuWBi8uyCsHJKwnN6tyFt995E+l50TiaOgkFZSdgY2sNVxcbhLj7wsu6DXbuLMMjjw5HcFCgqgzngvq33367epaFRNcZbr65N374PRQHjmdhwjtWKC3Taw1xY0zI4Jl14iUS+nw2apRqMTkfZOfHw82pCnr06KE6ZzCmZEsLe9BZSHSdoEePnhg/vwrS0kzwynkXEZGhePe9d7Bi+UpFHsbIrETg6vE0TReDguKFcLQ7LJ8aITVzBnw8xqjjFhJd42C/s2E/eavJJpoHfwlnlz92zeRgq9atW6uun/fff79qY7kYjJ5yNxzye+Ng9A48+X4q6ridnWqFlRUWXIMYO/ZL07333mtq06aNKTEx0Xy0YvDiyy+ZdkYdNz326BPmI3+ERRNdYygpS4St9SKYsAvbTxWK9hlr/qViwEmeatdqhHHjR2DZMj0G5c+wkOgawoIFi2Hv4IGRIwZjxqwf4Oby12FqlwuLFi1GQnwaYk/GiA91n+r2/U+48p2VLLgofPXVFKxatQrNm9XC4sWLKpRAzz77Ivz8IpCQeAKDBr11TgIRFk1UyTFkyAhERtbBlB++xm/z55mPVgxIhQ8+HIZGDVti1Kj31cSN5wMLiSop2AF0yuRpyMrOxBtv9DcfrThMm/YrCgutcCI2Bt26dkDbtm3Mv/w7LOasEuK1197B7l3HcCzm4BUh0HPPvYSqVesh9sRhvPvO6xdEIMKiiSoRdu/Zi6gd+7F/3058Mvxj89GKAzsR0lx27HgjPv10EObNuzhzaSFRJcG7732Adm27ISvrFO6++y7z0csPI7u/+moC8vKK4OjghBt6dFKD2S4WFnN2lfHVV19j+bLNiD8ZixtuYM3ynarP4+Uo2xx0Ux68J0dOPvnk06hWrbaaXeaZZx9Tg204CdTFwqKJrgI+/PBD5ThnZeWicePmakaeG2/sUeFdHNPS0jHq09G4qeet2LlzrWpD42AB9oFv0YLTaFwcLCS6gmBLOpdT27hpC27ueRe+HPMxfr7ItZ8uBNRsn436As4u7sjKzISTs60aYMpG2abN26J7Vz1n+cXCYs6uED766CP06d0Xaak5cHHyQGioN376+eImPLxQ3HVXP4m4bkDUzm14ZcALqrMZR+OwMfZSCURYNNEVwvuDh6B1606YNfsnTCi3nkZFY8iQ4WjYoDlGj/kES5cuNh+9vLCQqALBcS8//TwVQQHhmDv3J4z5Uve/qWgwSzdt2ozjxxNx8MBOBAT44dnn9HIeFQELiS4zGBEZQ3i/+HwcbOzsUK1qIPr06a2OXQm88spA3H33Qxg/fgQmT55kPlpxsJCoAjBo0Ifo0K47xo0fKeZrpvloxYNZ+flnY+Dl7YfZs6Zh7rw55l8qFhYSXUZwqtFlS9di2bLfMfGbCeajVwa/zf8d1jYuWLlyIZ555kk13+KVgoVElwlvvvmeRFw1sHPnVjEjX5qPXhqWChmTkw+jdq3WaNq0lfnoX/HWW4Nx0019MW7scEyd9ov56JWDhUSXiC++GCPRT2uMGD4Yvy9aYD56cfjhx++xZPFyZZZYCchZ7LNy4pCeqlfS4FAdTuFkgGH6119/r6akPBi9B599Nsr8y5WFhUQXCU4Ku2DBMqxduwJDh36kmg4uBvfccxeMRXw4u1xKSiYWLPwC4aFdkFOwGymZO7Fx12d45u44ODjYqErCAP8q6HdfH3TrcjdmzPgRD77xOTh1hpXkJGf2KSu1h7NDADyc2sPP9R54ufTVD6sgWEh0ERg8aAj8A4Owft1K/PTTD+aj/4zCkhNIyvsc3/74Oeq1BBLigLWzQpGVpBd05GZrY4+A2nqe+mIhRLUI4PQpyHFOhgv4BgDVa1qjaSsTNk4dgiZNW2Pu/M9w/2vz9XLGAkfZs/aYGVoi/+lZR/R3kouLSB07BFQJAdo3uw+Nwy5uSfY/w0KiC8Anwz5Fs+btMVZ8j9n/EnVxfZBx48apYcgUMUN/Nj8Ye9Yh/RlsO6PZKnGcj3uej4WdmQXxKZxNHlg/sxfaNX0eW7etR7fHhqCwyIRStrEKc1irUJAHHN4rTvZPdlizqEStTJGblwH/KiY0aWuFBT+bMH2rFbx8gMR4wD8YyE1zR9/mGfpBFwkLic4DCQmnMX/+YvFRTqJhwzpnhg//HThrPVcFMojCjcTRE+5oVpAsfyaRsWIPM571TMwWdb7JDl0fmYhjK4eia7ebxHkehfve+RGfv22F1b/JeShB8+bN1Uy0nBCVrfScxZFT9XKGx7pNUnHvgARE77TCvu1Ai07yfCFdUYE1pgyXQCAqWj33UmAh0b/g7bcHo1evO/DpyPcxc9YM89G/4tNPPzUvBKbNk9Eib8zOZOwNcDYOOs8Ej3NWDs5QyfMMgvE4J+dv1aq9aJ1CZFkPR6MOcSiWy959vKZaeJWE45Bmzq7L+Z8DA7zx8dTdiFpvhTWLgRtu49yHwJLpXti/1U/O1WlgGtkgzDRfKiwk+gdwoaGWLTpg/cZlePmlF1Qp/zO+++47NUM5Fw1gpETNYZCIGwnBjRlNQvAYM47n8jOPcQI5Y440wriO+6DAarjxplsxbdq34lDnIrjBb2jcPgUjX7FDYVYDHDt+WE2um5uXiY9/OAZHFysc2S+ZKvfJzZb0DeGC/X8kdddu3bFq5Qp1jOnavXu3On4psJDoTziw/6CYrt8REVEHU6dOwrRfp5l/0WBmDBgwQI1vJyEYpUXv2yR7EwZ9VAtt2nlh6+Z0TPkuFiWl4gi3CEXCKR/xabhEkJ5UgRqI0zOSPLyfMR0js8IweaGhkejQ4QY16oJTuvA8aqr09Fx0uv8n+Q4EiE9TJrkXvQvw8hOTeMIa00ZHwkb8I2ozo/nljbffVcuYJZw6JQS1wuTvv1PPadeuHb799lt1zqXAQqJyGPDKG7jrnocxedJojP9qnMpUgntqh6efflrNrsgM4Cocdeqm4NvxB3Gi9TOovXUsfKq7IqyKDQpKbJF0uhCHD+UiKNgBDZt0KOdYFwt59AyNBMnBjZnOvYe7Nxo1bobjJ47i4IG92jkW0vH6kmIr3D1wKo4dsMI8CazuelylDuPeqSuEKTujcbhv07Yd2raX5xYVY9as6Xjo4cfU+lVcafqToR+p87gW6MWOzS+P/zSJDKH//vsinD6dprqLBgf7oV+/fmd+p+YYOHCg+syNpsgwN1QanHza25srFuUiI/UUtmw5jZOxuXj+kWxM+MkL7Tp1lfP1hLG8xvB7yoPHieDg6ujbtx/GjBkq6TIpM0n4hMSi051blNY5eUz8LFEw08Z6ISeVAxi1JuM28M13lG9FgnOxoXffHoj2HTph08YNGPT+h3hz4Kvq2TyXz7yQhaPPhf8siYzX/njIcDFBXfHVuJFiuqaqYwS1xubNm5W61+syn3WQDRIR3PO48ZkahYsXMTIyzuPG+1GLEYa2MDZ+r1OnofhAIfhl6vdqlvTSEmvc+vJ0xB+zwtY1QLsbeKEJEweL1jHPv2toL2shRbGQdOjwT/HWG6/htdffxOefj8T7H3yMt958nQlTxOG5xrOXLVumJg2/HPjPkmjgwLfRvVsvLFvxGz58fxDsRUMYoqDp4DIZHFJDMANY38MZlLk6BCMm1hzTzNAscf0A41ruDMIZGUZQQ3h7e6uM5zFuPI9dVvv26YeFi2aJ+TuAqjUT0KbvDvkNiD0skZXwbuVcVxzdHayu4T2J8nsStP8rr6mFp959+w11HtNlPNu4jhv9Mr7f5YjKDPwnSfTxkGGoV78Flq+Yj9FffK6OUQwUMCsJ33vvvTPHuGAEycLPzBi98phBEiMzz2oiEoMah3Mecp0Xmj+u0ctJmQ1tQPCcdm07ibm5AV9+ORwt+05XFYBR60Tr3ETSSXQ1tKYik3EN7298NvYkJe9Ls8v0Gd8JpsXQViQawXuwQHDZ3MuF/xyJOEQnKCgUO6I24d13X0RC8hwpmSZkZafjsxEbkZejV4skDK3BffnPhsiYOcxLY5kFaijJJvW7PldvJpNeaYDT3PEaLjR2913/Q0rqaZj8hiI1JQ3e4t5kpAGLfqqCvGy9Fg7voZ9hpQhSngj8nd/52aic5J4Fofy1PEZ/zDiHGwcLsELycuE/RaK8/GTEp70s4a4b5m79DraO1nAQ/yI7ww6nU8RESQakplnjdKIJTWq44dl+vYRJbpg88Tj2RNEf0qQRsZ3JXJJGfzeOc0/oz9RaBrEKCgrRpHELdO/RB1N/mYjc/ATYuK7G6t+95RxNEILRm6FNjOeQvAb4nffj3iAMf9fpOXsNiUPnnASkCeOxm266CaNGXd7W/uueRKtWrcCxYwdQI9IbBbmeMFnlw941TpzTVBw4vAQN61VF4mkXzPrFCvZ2NkrYZSiCf42dOJB8DEnxJvw6dhDcnE8hvyAXj/zvAEwletlULq1If4gZyU2jPJGoNcwfBA0bNEarVl0wafKXiDl2DDk5WWfIoUnB+2j/ihlOIhnZY5DFQPnPPI/34Wakg+aSZtiokuA5JNPlNGMGrksSsS3pueeeQ1pqKvz8/bB333pkZYrGyc4xmxUxB5LR1ja2IlhbuLq6ISjYDc3bS0htcoCLUw0xAXGI3p+Dhx6+Q87Pl2jJF6W243FgfxZefuqIZI6dyhSSiRt9Jb1Op0Gos2SihEmKjh264tTpU1i/bpVkcE65Wm6ShCdr4hg+V3mUJxHJYmiq8sTh79yYLpow4zjBuawffvhh87fLi+uGRF26dFGL83BtGq6U5upWhIJ8Z7UKtaNEVG5u7vD1EyKIpuFyu6yvYUZwM0RgmIBJk75DxxtK0LRpfQQGhKMEe8Ug5eOb8VvwzTiDQLrCUG8k0llCcaNG0cTQYJ+hO+64D2vWLkXUjm0qg7nyEqM8AyQhCURi8B5qPeUydhQyE5JkE7Iq30r+pCjINbreiWk3fCR+p2/E++zfv1+lsSJxTZPo8OHD+PTTkepzzZqRqFU3T/ybSDg76/YoI5LixN98TTrMXAe6oCBPrZRZJM5wYWGBcop/+vFHtYA1NUSLFi0xbdoMLF3bHvaOwcjMyEHUzr149uEtijDaNNgrMnEBJU0ckomkpHbjcb2CMDOX2/GYGNwuJJo/f7pqL2NaaG7YEc1ZoqV69Rtgz949KC7iIv4F6hrhiSKQJF7VNvOefFZBAYkFlBTrRbuthKx8thgxeRc9/p5rqPGd1X0qGNcciWgCWLrYgu3q5gh3j0ykJruJoLl0M8/QfXc4mzwXvjwT0UipdHF1l9LJSImL+eZh37698osViktykJgYBx8fP3G+dbfU4JBSfPnVw0hJ3yuZ5wFXdzu4WN+Ppg1vN5OIGao1Ef0OncE6k/Vv5bWS1h41anCVZEjaT6rFgGlyfH391ArKeqX4IjlPp5fkZ4s7FxTmPUiaoqJiODq4iOkNQVikE7r0iYeNbZk8zxZj3veQ55jE/zuIAweOndFOVwKVhkTlk/FPL0/yHBOH1MvLSsLjPORk6+XVdGMotxL5/aj6TqLwPlydmSZDn6Mr2gj+xq4TXCA9MzMFXj56tWZX9xy88U4PxJ5aiVq1Wor5KMSJI+moXsNb0miDd17dhjUrjknmaYLYiWNta0vTRvKQTDqyshci2clnEooZSnLT3DIdJCmX7GZ62ZZGkEDCdEmX+DlyLpepJJF4vyKG6HaOiIiopZ7JtFNenMmDdT7c2P+aXXTZj4hT0zzyyKPqvlcCV5VE//Zog0zMbAqeGX4i9qDI2kmZih9/1F1TOeE3NYsu2b6qOp9k4f1ZT9Ondx/xRdYo88HMpAkJDQ1B9KF9qFLND/l5uaLVMjDwvVY4cvwAIkLD4enlpHyOhXNj0LCJv5DFCqHhdWBT2lp8pDg0qf26ZKiNIh4z2lbIQj+FhNGaSROImobmlKTmb/TZtC9UoNLHdywuLlSr5NL8Mn30e9iUYSeE4fLnZaXy7LAIeHt7ISUtFu6uQeo8ajPew0+eUWqVAA/XSFUrvnLlUilwhxSZrwSuuib6t8dHR0crQdNJ/GXqd1LCPVTdR0jVaggXB5k+TXp6hhAjToSaqEo216uoXj1UnceSuWnTJuwVf4MZ6e3jjojIKkKoTCSlJEvmx+O5AfVxKuU4QoNdEVrVTZ5lK9bRQTJWwmOJ1qytnVFa7A4URyqNEHt6Knq0XYHgID+1YDbTt1dMI514g/hB5oVU2F+HGkq1hymTVawIxLTw1UtKCtU1lIMtSSSX04TRxykoLJb3dYGDvRty80UbVq+uSMK2PIIy4bHQWpk4uMtB3eeBF0/itcdP48TxU2fSUtG47CRq2LCWKmlG+ikQliy+UGmJOZwVW89w++jROBVenysJJAGXhi8pO46EeBvl+LL0//bbAtRv0BBVQ6qKUGOQLdqqQMwWNRJ7+XGjxmEjqp9opypVA1C7djhy83JwJOaAlOj1eOyZeohPikNotWI0reOh+v+UmiQqKmPtsKvsXZF82ltKtKtsTohLWIlpPx3HxhX2ohnjVVsan0MHn6We79i0aVP5Hq1I4uTkorQVTRBfkf4YNSQ3EoCEot+jNJD8LgG6MoP2DnbKwc7NK1Srv8efogn3UqYwIiJCaTT2R9KaVfeSpMmmDzhkvAsGPJyAmOPiL11Lmuj11/tj6i8/q767ypEUoRSLE1hcpJ1YLmaen1eCwGCq7jIkJZjg4kZ/Qp9LAe3Z8899fZs2rwo3l3C8+uoAnIw/IRrnFNq36yLX7EJySiLS07IkQ8rgLxnKRsgyU4n4SwUqg+ITYiRyqybmK0KlJT3vVwSHpSL2ZBH8/fPQqzMzz1musZVNSCSmMifXHempQqoSFxSVJEtkloQlc8tQlOeh7sFJoZhhJBH9HPpaNLlJSbqfNMlkZWUrEZiDIjxlwusMv4y/sz2NzratrTjdIh8bIRsznVEYScVVgF4dXA8jBx9SfYoM34fTwpCEfDbvlZKSIkFBojLjKSmpeOFtD8z7wRmLFi9Xz7kSuCgS8RImkFqhTp1wFS4zw+gIFoqgWMpadbZC7GE/sd/+OHgwWtSzqFuHk+Kg2qEw10F14wwKzUXLtr5Y8GuREMoaCafT/lYrPdS/Co5G56J6zTKsmu4qzwH8A/xEO+UgN5ulsZywrFhPYoPOHbsLIUpE0zkislYtBPj74HTmdITVjcbuKBc0bJyPri3FybayExI5CFlckZDgjbxcL8lwRxSXpeOV5zYj2Ke1nFOqMouOPXHnnXeqjGPj7MGDOsLToE9kq1rsqSlIIGofOtB8LzrfieJQl0jm07SRvtoP0ncg2RydHJTG9vYJQkCAv9I6Tk7uojlj4OLko7Q8u+ryfvQBSTySSRFQznV398B33116b8ULwQWRyDiVewq1SeN6knAr8RNspWTpyOfRAU74bnQCAw0MHBKCcR/p6vcmLQLhGXQYK+fbIKJGQxVlqSYDIdbQ8dXx0r0ZSp0nJZ0dvkKitm3bFkeOHBZC6CXTrazK8PPWPNg7mzDiaT9EbaI/UYIQMWslpXmSsakqKnL3cFRmLCQkFLXqVEG9pgVw91uDxUuL4eRgi0cfyIa9EDc7xx6padVF83jBWdye4Z+sx7aVtmKWGyoyqowXwnClcRYOjqaIjt6vPlMOspP3sBPSuCpnmvU/eqPzzw70vupdKQMjkqQfR82kzdnZln36QU5ybaGQomGDZnL/MkVIk4mVoLpyUmky+XN2cVYkDqqeiYwUF/HZnJVGP3HiqDjWaxWhrhTOm0Q8zdj40lWq+CnVywwrpmDEhr/xSQg+fj0WDi7ZqF3fAVXD7VC/sRNuvsMTJ4/nIzMpCOOHWSMjvUAJnCMY0jKP4p5H7TDmg0J4ejtIhqWrZwwbNgyTJk1S5+XlM5zPUUJnassnmQU6pGYJnvg4H/nZVjgSZYuMJEfc/7Ariple0UbuLk7wdXcWk+qOzRuKxI9yFseX7UslkmneeP+DKCyfky0Zb6+IzPeiNqAznJScoqIiEp69BVnjnZObb9Y2rkp7kETUOtp02aBjx46qQNGhp49Gf4WNr9Q+JBEdfhKK39mD0Ya126KRGNazCwk1V8NGzeTabAQGhYi5TlN+IclJLUQCs8sKZUPzRoLTvO2M2oYdUbsVgZhHBjkrGv9KIuNn7o3S98zTT2DBb/PYoCNlgt0gSvHmSHd8P8pLlTgK0Ep+e/nDHOxa3gf79u1RDnJ58D7cKJTOfWIx4q1UBId4oWOnbkrIdBYZIrOrJzOB8qDg6ZDzd30T+SeaicM7WbciN1QksLEpRb3WNohsoksjtaKp1AYdWtaGo70Jm7fGY9GsLKSdlvSbmybYkf22226XiMoXhw4dxPp161AspOUEne7urmIWPVRGkSjMJKaNPo9ucbdWqxCyTooVmIyeqDEoh8JCo1Zcf+eWm5sne232uSlXQP6o1Z2EuDynWrUaiqiMTkke+kP+/oHyfP6u5UMSZYs573pLKfZs8sOs2bNV+ihX/nal8LckKn+In41NOcmypaamoFnTBnAQIdKhZSm78TY3nDhQHYnJR9GxZy4CpbQv+7W6mIts853+CGYESzo7itOX4ndVoty85FqgScf9mDOpBnbu2q5KG4WWlpaqMoN1RBR0foGQS/7opPI41b/2QXQFnvykflfvQxbytWTHiJFCprnq1asXwsNrqJ5+Cxb8JtdrP4Vmhk0a7MnIPc93kKhJN3OwSYOayVl1reA1rOycPv1X9QDKyJAXSWI41OxvxHTz3DwhEgsazTO/U2tQBuxJYCXp4nX3P9oc82fECYkYMZaiTu06aNI+HmsWuitH/uX3SzHqbXs0blobgwZ9oPwwputK4y8kKv+Vnw3twz0FwM9MaPXqwcwPUcPs31uEKcsCcP+NR9CynQO69nLHop8aSSR1XAmGoJqmzdalylnVd9AUsJaV52zYsEENjakqPkzdBt4ICLFCtVqHsX9zPaQm2YudX6k0AbUQoyNez8+JiUlCglDRHodVKczL0442SzVJQuYw7YZq57MaNWqMunXrKv9m5swZ8k5Q6eC78TTDF2JTBtvatKmixtFNGETv3n3kf124aH6mTZt6Rk7c8540VUyLPq5/YwGkdqPpcnF1Ef9M7i9EpS8jp4hpY6c1Otdcp7VEiOot5t4J6xZ7qnc28iHhVJKY2ljMnDUPkRGRqj3uakGRiC9JIbMk8+UN8DtLD39n4lnKKQyWMJbWsNAQ2CsbLufI8R9X+OLu9hlooOqKMlUGsPaYqjhInBAShaWF96MZa9y4sZoqheSh70AhMZN0J/IA2YJQr2F1BFZNx28zElWamA6WbJpNOpY0dTxGaJ6wYpLaiE6s+B3Kj5JQWsxPkyYt1LM5+oGv6enpwwvUdVob6h6Emjhna51ZaJguyobap3PnzopQvI7mas6cWSITLR9Dfrwfv/M8X18f8WvSVSMsL+J72qnGW3mG3F9Vi8j9+RxWh+zYsVVIJvkh9+H9SBo+y9bGTkysXs918uSfERkZqeR4NbRPeZwhkS5VTDT3OlN06dEk0lpIZyI3Eokq+vDhQ7j33juVw6nVugkT5/rhs7eCJYJLVJqHGUGBKSHJdSQNTRfHnz/yyCOKMNu371CL/ZNwBAVNgmzdulU9m/6BAaZHmwftYxQW5KGgkE0LonGECLYiZJZkqkrWvyjtYX43sWVq5oxCiSbd3Hwkc+iAMgN1Qyd9HO3r6MZVQ4Px3bp27SbpcFLvNGvWLKZEyUSbUZOanYy+H7ebb+6FT4Z8jPTMYnTqYkL0AXdV3xMWHqaIxQpFajg+j+B9CKZBp0lvTAMLHgtjtWrVVGGkbLgxHZUBVkIIlXwKmOQw9mePabtulDSDPDQlrL5nuxBDT87Wflgc0knfc8hvnpxDUulGUGOztrZDjRqR6n5sgGzcuIk6/swzT4s/sgA33nijaKHlakIEgtqJfX/4PPbIKy9gZmBWZqqo/GLlFJMsSkPK3pbRjhCnQBxxZg61BUnC92H3Cf5GM8y78DhHenh6cpy6rvAztA8r8KpUCRZiu2D37l3q/lpc1NzWCA2trnoLsHWezSxjvxitNOS9D5Zg9KdWmDytBC8/TY1mg8bNmiCkaojScmcqDsWs06/kJFUOQgiSShU6kplaSjaexwJ05hrxD3m8MkGRiMIldInSJs34TPKwtOtWcraaFymS6NC14IxTa7RIs76I5obXMISl4Ek4nk/zk5GRifT0tDNRFp9z/PgJtdY6M5cLlTB8ZVRG0rDkMSpj1w9ez8zNyUmXa/OV/8A/eQMRLIcMWylSFYsWsjKxiwefX4j69ZsKMayE7CVCFjelKQwfiPc+cGCXIk5ERF3V5sXnMqTm+xukJWlIHpKaaWJ3jvTUdOzZvRt+fv7o3aePvHcZZk7/XkyS7nPU57Zb5V504h3FZ3FWEZ6b+C6s42E9kkEOEocEMsyn1oh/7E5iELwy4oxjrXfUPNpZZOaeJQbrNooUYTRBGJ7q88oLWe95N95PDwDUBOQkBvlKa7Hk0qGlQ8wKy8zMDLk3GyG10xsVtRP16tVTmorqn4JlJMKNGZ6VmUIjos7nM0gkCpm+G+/DZzVr0UbuVYwXP0xA//tskZaeqEwC27nCI52QcJK1x/bqHo+8Go+3nspBfl6OHLOVENtDMkv24uyyXojHWDB4bYsWzTFjxgzEHY8V0vRG5y5dVCLeHzRYEe6mXj3hI/6PMldmLeLh4S4Rpwc8hLR0frVGIWk0cUiW8uRRWlI2wthTrpUZf4nODPCw1kSlZk1DH4TV9drUGSWDm/HiujuoJhLvyut5DYlE8pFIVPckEgnErgzs4sEaYWoHajmSNy7upNI6VatWVaaSaSkszBcNlqxMEMHoxlpKuY08Ny+/UD2jQYNmKr18FiPA7du3qfQx4+hTkJR2jpnIztB1Kez9FxFRA+Pm5OCmhgkq/c7O7uJP0Szq6IzvywCADa7UrO3bdcDUn39WmV6tWnW0bNNKfaZmYZUFn0uyUOO4ubsJed2VCeJGjUPClNcshqah/Co7Wf4J/0giA/yZGwnBjZ8N0pzVQn99eeO25a8nEZnBdJjZN4hT9pJANFXcqH1oxqixDhw4KL5GDUUuuQtOJ8YJKzUxbYQ8Ru+A/LwCMWEmCdubynlMl5xTSsc5X2UmG0qphYw0Mw2swDMykCa1Sy9x1DM6YPmKReKwim9kawcv0RwkALWFqgRUGkSbHm2GSBYX9ZlVD8bGa3T3V/FzykV4BnH+Tnb/JMNrBf9KovIwTr3YFzYIdVYz5SmSpKQkq0jt5Ml42XM7jW3btivtQRN2/PgRFaqXiZZSPf5UJkCZL27Nm7dRaWJGscTrrii6DxL3zGgjA0lgZiz3TAPTY2UloXNxvkSa+9GqVTt1DcmjiUINojUJNzZ1sJGTRKFmI0H5mb+RZIam+TvSEMb+esIFkehywSCTdroLxcTlKI1RXiuxQjEpKVF1NDty5ADYR5rXsG1K+Snir/FaRjWTfvfGgz3S5c66rotmkBnLDKMW4HX8TNKo71YZCApNRWmxPRKOB53RFlu3rMctvW8DR4vQNJEgmijUMG5CHjflJ2nTxArIs+apPGn4LGP7L+CqkMgAH81NNQOIv0RTRiKxM9mJE8dli1X77ds3q3l1aM/sbDj8Ra4Rv6VIfKgbezfH3h3itOfqOiludIJJUGo5ajOaMAO8NzPcy4sOtB5KY2ivDh3bw18iLdbBsB2MNexGfYyhiQzCGGThnvgvkebPsBksMH++4jCEriv7dP2MLtEcZ06nXpu9o0cPq8pMNfLBzkY1D6heklaleKy/Aw7scEGVKkGKMK5utuJTFcl92Palu6GQUMxsOspHjx5TpKIWu/V/kGivEGtW7hCT2Azt2rZXzjJ7DzKUZ+Uea4RJJGqiPzvG/0Wt83e4qprIAJNgRIGsg6Jpo4/E1nBm+qTvJyJfyKB8IslAfX4ZPNx9ULNWLeU38fiN9+7D4l/Yx8la1XTTryERWnVLw95NVdX9WeOckpyB75eU4MHubLPaixdf7I8WLVspElKL0RQyDGdDq6FpLPhnnJNEf/6pokobn0MnmA43CWH4SHSw6RvFxZ3Ap58OF6eaXU7tVSViUWGJfHZG7Tp1VUb7VylG2mkX2NnbqH7VTCsd3dDQULiIGfIIOIWTsTlwtouQ50H5P9R802fMUVEVKxCpbUg8apn/una5EPwjiYzD3BvCrAih8v7cSCJqI9Yr0dSwNZ4+DSsmqZXobFMz/fTjFDEpekJLVoa6unsiLDRcpa124wJ4+qdi/cJqsLW2R1IKO9PryaWohfgcRmWHDu3D4MFDUL9+fdXexd9JKMM8WXBh+FcSUaj8fPmFS/Loeh/en1EVTRTb20gOtsKzWYU+DclEzXT6dIIQKlE1m0z+/huU8FrZ6FPxHrqS0Eb8GEZcDkLGAtFEYRLlncbx48fY9ophn3yGrl27KLNFrUMzyM2Ci8dV8Ik0efhYg0A8xs/c+JlkYjMGewSSCJzmlx3SkpNTFJm4sUKSGovXrF69TLW/OTs7oKxUrhciMpIKCamG1m3a45Zet6BWrZri62hzVd7Poemy4NJwxUnEx53dSBz9eKPLCUlBs8bITNchseE2S4Xg7MxFzURi0XfSURc7cemaZPo2bFileWJ4Tp+IhDFMFUGNyuuM6MqCS8dV0EQaZ4lkaCGj35L2i2jS2ODL9jTd8Gu03+mx9IRRLUCysFaaG8lUnjSE8QwSiJuFPJcXV41EZ0Eiad9IayDd8m985kaCGb0GSAASgfVAbC0nYTSZWAFoiaquBioBic7CSIpBKO55jBs/03TRiSaRDDIZe8JCnquDSkWiP6N80gxzZMBCnMqDSk0iCyyw4D8Ciyay4JJgiXP/o2BVybRp07B9+3bzkYuDRQP9R8BK2Z07o7B48Urk5WWpxm2C/apYNcLqFO5Z18YZWP73v/+phuh/g4VA1znWrFmD3xbMwSv9wxAYyMrZMjz55CFVictOfx26lKJpw1o4dCgDP/zAOZdswUkr2FeKzUWcJvCOO+7ADTdwfay/wkKg6xhDhw4VDZOAsWO7I79oP5zsbPDwI9EoKmJf9nQ07mCDpp2s4OvnDScXwMvdGtVcwmBT3Bw//BiFrybMgY21A9ivnJqJ/apuueUW3HvvveYnWAh0XYKa5f77H0LDhvXg6ZWD995tIEcdMW3mDsz6NVW1M7L7cWZWJk7EHsPJ2NMoKS3AifS5OJ27AFwV0s4B8HV3QIhjPZQW1MOgwTOwZcsReHv7qI56X375pXqWhUDXGThC9423n8GwCbXx0cvZaNDYDkWFtojangY2E5E8HCVMn4ijjv9pYZiC4nTEpP2E01nL4OLiCauyEtzbcTsaNq6jGrJp2j755BMLga4ncMDlxElv4Z6X3RF/zITpY3XDNPuis6mIne7YhYbNQzzOmVjOF5m5ccjNtMFbb72pRrjQ6R4/frwljL9ewPmw12weirtf9sCx/YVoXu0jNfEXRxKz9ycznP2s2AuiR48eF0QewsOlqlpEedSo+mjWLFQRkLBooOsAmzZtRLHtz3AIzsaGJQV4+WG92HHLli3V/ATsQ8WemRwIysEJDNcvDhNkaybbAuzadS8aNapp0UDXOujD+Nf4FW7haZgxIf8MeYgtW7aoflPUEdQYHN50seQpLpuIQ4lbUYaDSCmJVeQhLAS6hkGH+Zsf3kFiQRJGDyzB8PenmX85C/ZooMM7YMAAzJw503z0wlBUko1B78Yi/fhrGPvLT3AuObukp8WEXaOgObrnnnvUqBY/X38sXrLI/Mvlx8dDP0aLZl2xddsadLwjCe1r6TXjCIsGukbx4osvSjiepyr3KpI87KduDQds3LQGHh4ufyAPYSHQNYnheLl/NfFtrFRTRUXi889Go3OXXtiydZ1aH/fPsBDomgMjoSYIqpuiZsqtSAwaPBht20nIv34xfps/z3z0j7AQ6BrChkOvY9RnhTieMx0HDzmbj1YMWGfkYOeC3bu2obAoz3z0r7AQ6BrCmplBOJ2QgOUrTqNdrWHmoxWDLz7/El273YK165bjzTffNB/9KywEukbwxsD3YLIqVnNtP9bn783J5cLAgW+iU+ee2LBxCWbPPnfobyHQNYDx475Buw6dsfD3Bfhi9BfmoxUDznXJ1QF2794mn/XCfeeChUCVHLt27UW9es0x49cfJeJabT5acRgz5it07XoL1q1dgWFD/91MWghUicEG0J0792PpkrmY9P035qMVh9deG4hu4vds2LAEM2ZONx89NywEqsQYMmQEOHdA67bN1YjcisSpUwnw9g4QjbcNMTFHzEf/HRYCVVK8++6HaN2qEzZvWqXWTatojB33NTp3uhEbN6zE6NGjzUf/HZa2sEqIX3+dBQcHd8ybNxXfflvxpqv/KwPQp/e92Lp1DV59tb9ou/MfOm7RQJUMnFM7JTkdu/ZsvSLk4bAef79gHD5yAEePRl8QeQgLgSoZJn4zCT4+fnjkoQfMRyoW48d/g86db8KqlYsxYQKbSS4MFgJVIrz++tvo1PEmxMZFq5n6KxqMuurWbYQVKxZgypTJ5qMXBguBKgneemsQbrv1Xkz8+jPJ2NfMRysOXOPNy9NXzSuZl5upJvG6GFic6EqABQsWoqTYFsuW/YYxX1ZcTbPOaZ3dAwe+jbvufBDDh7+H6TO4ovXFwaKBrjIyMjNx4kQ8DhzcfcHk4YSkFwaTuubFF19C3ToNMWf2L5g85Xu1xtvFwkKgq4yxYyeI0+yPdu1anZnmj9v5gGuenQscD2aA2ofGhmPH/P2D4OTsgldefVF1tudE7xcLC4GuEo4dO4Z77rkfHdv3wOLF84RAbc/M/3i5pvDjBAkGeEsS87NRo1G/fgvs2r1ZjTBlv5/zJezfweIDXQW0bt0aN/fsjcZN2mD69EmYPHnyZSXO34Ha7X//exi9et2KA/t34e133lTHSGR20GeaLgYWDXQFwUq7u+66S61hlptXgJUrF+LLL8ee0TwVic2bt6J+vQYSbTmg1y091WTu3JYsWXLR5CEsGugKgq3r7du3R926DVBPtjvv6ovq1aubf60YMHtJlLfeeg/33/cEvpowAg0a1FdLQmRm5eOeu29T69teLCwa6AqApoJ49tnn0LFjV9x44y0i+ZIKJw9BzcYKwy6db5Rw/XvccEN3NS6eY+mdHG0uiTyEhUBXABwRevvtt6NKlero2/ceLFw4F6/072/+tWLB1ZDCQiOQnpmGXTujcN9996khzr6+vuh/OdJAE2ZBxeOVV143rV+/x/TSiy+r7xL5qK2i8eqrb5o2bthnuuuuu81HLi8sPtAVwKpVa5CZUSimYzk+GV6xoynKY8SIUeLvtBBHeS4eeOA+NG3K9fkvLywmrALBqVU4qVN09FFEH96Lxx5/zPxLxSM7Owd2tvaIOXpIQvUjFUIewkKgCgTHrY/+Yhzc3L1QXFyAmjUjzb9UPIYP/xTNmrfD0uULMWfOHPPRyw8LgSoQbGFv3boLfps/HW+/9c+D8y43Ph4yHDd0743p0ydj4sQL7+NzIbAQqILw5ZdfoWfPWzFp0hj8/PNP5qMVj4yMDNUhbdu29Wo+RM4NVJGwEKgCsG/fAVSvHolpv3yH7ydPMh+9MuCQ5PCIOli9ZjkmTPjKfLTiYCHQZQZbwDdt3CYR1yoMfHOg+eiVwZAhn6ipWObM+gmzZl3cbGQXCguBLjM+GTYKpxJOoVGj+qhaNcR8tOKRlJSM4OCqWL9+KfwD/C5hIs0Lg4VAlxGvv/Y2atdpgEOHDqBfv3vMR68Mvvt2Mny9A7B58wYMGvSe+egVgKpOtOCS8emnn5tWrthmuvHGm8xHrhwGDfrItG7dLtNTTz5jPnLlYNFAlwEbN25GvbrN8PXEUVi0aKH56KUhMSkWs+d8I6E4Z149uwT6n8EhyWFhEVix4jd06tTBfPTKwdKUcYlgje/cOYuERKvx8dCP4OHhYf7l4hATcxQDB74Fe3s71f0jNjZWdTtlq/nUqWfngDYwZMhwNKjfBN99Nw5z5s42H71ysBDoEvHZZ18iPT0NLVo0Q+/elzKG3YR7773vjPNL4iQmpsi9U8G+Zl5eXmjduiW+/36K+p3gOLLbbrtfyPM5Jk782nz0ysJiwi4B77zzPpwcXZF4OuGSyPPqq6/gf/97UJGHSzXt3x+NR59ugOjo/di5dz5KS0tUBeG6dRvw5puvqmvWrl0vkV4zLF48S469oY5dDVg00EXi1VffQNu2XTB+/CgsXbrYfPTCsHHjOnz55XjVqZ3LL8XFxcHHrxCLft8t+igXSWmrkJB8GMM+fQPLZrmqa9i+dseDDvB1ehxhobWw7+gI9LxvHcrMuahz0xsejvXg6XQjAj0egL1txXVcsxDoIjBq1Bdo2LA1Rn36AX5fuMB89MKQlByLp5586cxQnphjcbj1aRIHsLO1gp2d+FdZQHERKyeBHz/zUKasrLQMz7/wCm6++Q6MHzcSD707BS4OkpFyXUkZcPg4cPqkmBaxLZwngZ0h3VxNaNbEAyGeA1DVm21ytkzCZYGFQBeI5ctXoqTYDpMnj8fPv5xfG1da9nc4nT8Wn32xA/c+AfwmvvD+Fb1QhiLVZ5kk8o9cAyfnMoi1gpMoG64YmJ/DoTiaRIHVgMYtbXB885No1rCfirru7T8ceYVWSuvYC1m4MTO5lch/xmdrcavEncLeXXK8GKjf0ITbW/OXS4eFQBeAlJRU8TlWY/PmNXjpxRdQI+Lc/Yl3HG+FtNQjWDL1OdjZmySqKlJNHVzwtrTUWshRpJxlOztb1T+64z0T4RNcpMyR+M5wcxbn2UX0BdWLIDk5AAfXvwcbW1sUug1Dk7YxcBZy8Hyu3lUqe54qPyM/F/CUgFAeqUBtlC4aLU60U0IcUD1SnPYO++FgV0efcJGwEOg8QTGNHj1ezEoOnJxsMODVAeZf/h6vvPKKGvnATu28liE5w3HDZBli594Y0mMluZybXYo7X58ADycr2Mjh5HQhh5ghD3cTNv76Mdq26SZR16d4ePB0FIu2InlsaK6ESEmngJnfmrBoOuDs6IWMzHR4+1ujabsy7Fhrj74PFeOex+VB1EhCpMAQoEfkxQ8qJCwEOk8MHjwEYWGR+G3+jH+djOCZZ55Roz4pWhKGGwlkkKc8DPFzYqfk5BRFOkdHJ5hK7eAcPB/tbomDuxewaMw7uLvfnfjpx29x8wujYSqzUj5SUjzwwxgT9m4WdWWln1OlShU14pQLzm3btg0N6rdEr4fXoGmXYqWJNi0DVorrdsdjwHN9qbt01cHFwEKg88Abb76H7l1vxtixwzF7zizz0b8HV9FhpESylCeQ8Z3gvvxAQobo7PrKocguLi7qN2or7q0cjqFqRB4iAl7D8eNHEd5xCA7uzcOEj4DMVGcxjVARXM2aNZU5bNWqFXbs2IHGjRvj4IHjGP5TPLKyi7F9PdC0LZ8NODiasHquHxyL7sI33401p+LiYKkH+hewi0SP7rdgxswpmPUvs7ZzmAwJYGibP2sdEoKjUI2RqPSHGLpz4B+PcaF/gzzGOWUFYXApvVe0kgsOHV0ND988zBxfFVnp9mjeopG6L4fpcN2wOnXqYO/evRLe18Frn6/ChKXH4eZbjJMSmTVrzwjOCuPfjcCIlyKxY40vGjWpra6/FFgIdA7MnTsf1atFYN26Zbj3vn4qQ/8JNFtcUjs9PV2tsUVS6PXZi89oHON67rnaICsNCVYgUmsRJF35oc6h1SPVsgPz5s7CHS8vERIA8bHah6LG4rWczYzn29s74uMJBXjyo42YOw04cRiIlc0/2ITPXonAuHciJco7e+/L0dHeQqB/wAkxB4cPHVMZGn8qDp06djT/8kcsXLgQzz77rDqPZOGemoXk4aQFJBLn3+EIDX6npiB5DJKQAIbZ+rN/5CBap36DJpg75ydUqb8URYW6XsfRSY905b35PJowrqj8zrdr4VcjC4ckXK/TWE6wMonGqYWvZLOzt5Vn6GdyAV4+n2bvUmEh0N+AmTLl+x+lhLbFzNk/YcKE8eZf/oinn34aCxYsUD4MM5MbicI9yUIS0YQR3JNY3BsagKDmKa9xCGoXpqFqlaqKlFE7o5Cwv7s41qKtJEQvKrCW0N9ZEScgIAi9n9iMB147IqG/FY4dEK1VS6Kxr0Mw7q3ayufh/XnPqlWrnbk/yern56e+XwosBPobDBo0BDfedAcmff8l5s/768o4FP7zzz+vSjKHDpeKb1Gnbgn8/J3kmL38rkN3nkfSkEwEj5Unipubm9JAxjH+buzDwmqhe/e+YrqmCUn8FHGid7opE/bxj6fw6a+ZsLKPx/Bfj0pEVoppE3Ronhhvgy/frIukOGe5j7qdpKEQTz71LNq176jSZDzncsBCoD/h5Zdfw4039sUvP0/EDz9MVsIuv9Ecvfzyy+pcahpPrxJsWb8e27ccRGTNWCHFQYmATiE1aRc83ePRoKGE4+IcE9QqBO/DtdwNzWMQyMnJSe39/ILRrGkrTJ/+nZgxPUkUyRq74y5sXeGqKgdd3YF3xqWJT2OFlCTgsVeBSUOrY9ZXNYSUZYqYfA4xZOgIVT3AXgMG/mwuLxYWApXDa6++iTZtOmDV6t/R7967zUfPglPBvf322ypjGHbb2pbi1x/Xqd8+HllHSrgnNm9IR/OWXtizKxcrlp3CgrnbVGYSRoZS85A85U0XM5QmiW0PHJaTksxW+b3qNxLLMI0xUc0QWBWwt9NtXgmxQiYPE8a+VQeF+brikiBZh34yEtVDw/DWG6/BTQibm6d9Jp5zuQhkqQcyIzUtDT9M/kU0gycOHNyF4cM/Mf+iM37dunWYMWOGErzh26xevhJFroGwKshEnwDxP5yLYOcomZ1bCl9fe+zYnomB73TAxvW2KuNIEJLJzs7uDKkMGBlarWo4eva8AyNHDoaXt4c6j2aSzPIPPYIWN0Vh12YguDp9G2D2t75IjvORNKrLFSlv6XMrmjdvgc8/HYHnXnxZCOiMbdu24MjhQ9i8aaPSiDStnOr3UmHRQAIS5KvxE1G3XhP89tssjBgx/MxxbiNGjFDk4WeSoEz2C+YsEfNRhtb9P8XHTWvBPzASYU/ORDWf0ziwvxBJ8axVtsbqlWzz0hNnsuQbERBhaAvel8eChRWdOt+EqdO+EY3horQcHXRe26rPEtTvFIXjEpaz8pA+Eet0UuP9hZy6kpJtavnib9WtUxcnT8YhPSNdaS8+xl4uSk9LVYQ00nE58J8lkBEdEe+8/QG6d+uNH3+YoCoLmRkE92+88YYKvfmZpZawlUzofXtPdL6hBwJ2TcahOt4oridEWfY41kc5486eGTh6wh7+4lTb2WlzwYxjphkZyI33NJ7l7OyOoMBg7N29QzI/VjnejMDYEt/7+ekIqJYpRAFcxPdx9zSpCMtGWMT3IPkeffxJeHh64ZXXBmLRot9x+NAh9VtycrJ6Bn2ghIQEpX2YHvpglwP/SRPGVzZK/0svvoo7br8Ps+f8hM8+//RMhpIs7733nqrZpcB5nBnFvXEO78GMYSju6Oh45jy2tLu6ye8oEyJAEYG/GY2rxrU8l8cJtrN16NADo78YIhpGHBxBaWkZ7nmdTSdWOHmMNcnAgZ1W2Ph7LblevwfN4Ycff4LlS5coUjQT0/X8s09h+MjPEBNzDLNnTldEy87OOpN+gn2s58+frz5fCv6TGsjIxGHDRojJuAErVi3A0888cUa43BcVFasZTEkkTYC/NkkQ9IdSUlLUBJrUVKdPn5ZrcsWUlInjW6a0QHnyGM+ms8zj/M6oq3v33vj11+8VeXjcK/gEbn1hNg4KYWZO0uSZN9kLGxZESvr0ddyYvoGv9leabemSRZg3Z7aqoaa28/TwUGYwT5xngvc1SHQ5yEP8ZzXQ8mUrcfRYLAoKC5CTnY633jrbr5iCvummm9R5bCXnyAuj2cAgjpGBxvZ34PX0QRh1UVOUhyF2ezsHtG7TUcgXqwYF0o9p3Wc1fKqkI+4ocPwQUL8Z8PUHYbCx1iG9QQKSk2l6/ImnEFKtOt5/723Ur98QW7ZsOmOqCMNs8hpuP//8Mxo10u1ol4pKpYHk9cyfKhYJCacRFbVThOyKjRvWKPIYJDCEzO4Q9B9SU3XdCQnk6ekBLy9P0Sb2Siux9DOTtJY523hq3IOghuJ9ePzPz6BDXr16uERsQdi0ab045ba49cXZCA5PF5LwRKBeU3Hw36sFayu7M9cZZDCIlJiUhNUrlqPbDTfi0KGDZ+qTDJ+LMDQhNxL6cqFSaaDC4lQ42FXsdCTEhx8MQdt2PTDp+zHiOE9RmWCAJLj11r44deqUfGNblbVstpIZdIJ1+M0M5EazRN+HWqqgoFAIUaBIZW2tNZVx3/IagJlHX4XLa9dv0BR33HY/Jnw9Es5+W1G79R64egJpibpHIR3oXz4X8sj9DW1DAhhENO7Ztl17rBQC8aiTWfMYaeRmkNzQnpyh9XJFYf85EzZ/3nxkZuZjz/5d+GToEPNRrRUo6L59+54pwdQQbFmnFjHqbgwyELpxUn0UaO3AjHFwcFTnUUsxmiKpeCKjN4L3Yn1Tv7sfws7dWxHe6UPs31GG3Bxdw+wiCiLhuC1WzQ6TNGlNQxjPJXjM0Gq8H4nP53Pjswn+ZqSJaTGO7du3T32+HKhUJuxKgDO2+wdWQ7WQKuYj2udhvxzW97BlnBlAobu4OCMoKEj1t2GXiYCAAKU9mGHMQGYGtYPeU1NpDZErTGDlH2uPmXE87iSaiqNWqYEYEbVs2QrFJYU4cmIp9m4rUyG6t5+YHXGVfvs+FCtnhck9z2ou7o3nGGnmd96b5CGMdPM3bsYx/m5cz3tdTvznNNBno76Au5c/Hn7wXqRnL5fMjkNmTioS4+0xYfxqOIr2YCZRLJSMEX1xY/RDjUBIXvB/2c72dzYyTV9nhPT6en7mnmavbbvO6NGjjzzvM9TtPhnxMVDdVjPTrLHwB3GWxbow43UatAYyCMuN9+FmHDNgHOM1BkgopoEbwd+io6PV58uB/wyBjIycMnkSOty4Gh7O7bA1ZjRSc04iOjYfLuIkd6rfDdWDGmDejCSsWJIt/g1NA4mhM5Ib76FFZtQlMVNJKP2ZGonnswWcVQE838hAEjAiorZa6G3V6oXIthkKG3srOLuZMHtiMEqKHBQBCO6Z+QZhjGNGOgzicG98JnTaNAzTZRCL57Fu6557Lt/UM/8dAokQj8QNg5t7BnYcno0DYrLsxNVxEHfhWKwtioQomdnAyQTxUaSw3n9zA/Ts1B3Ll8Tgp0mZKCvVYbiRWSSKgfKZqaFJpff8YJKMLFEZ2b3bjWK6yrB5y1rYOkQjKTUVMQd5b55LTUOfhl1CyhQBCJLPIA/vx335zzyPe15jHDfOp3akyTU00IEDB9T+cuE/QaCUtGNYv+1zODgWwNcvHkWl2dh7/BT2rnXE8YNh8PcNRkhEEtyrrsfWA0WITchHMWuQ84EWbazwwZP9kZwWjVeeyVamhZnD6Iw+CkGOMPP/DMUdIQYJRDRp3BzNmnfC1KkTxec6rpoWKH6tHbXzy0iPBOBmkMgghkEKQ5vwOu4NH4fg77wPqx2U8y4w7kU/bvHiixuG/U+4rgnEV/tk+GA0bFQHzhJZ5edL5tulwMElEbn5e3HkcDRu6FEHk74qQ3qKo5zPLhWl8A5MQJb1JkQn5iNBHNzN6x8S38UTyek78OT9usQzk4yNGcRMJVnM+XgGhnTlF3QT7XM6KQGrVi4TJztDRXcEmyx4H56lnfKz/g7vy8wn+D7cqFGMbDNIZJCL5/I7j/OexjX8zGaZy43rNgrr3r07fvzxB1QJjkBu3gkcO5qK4zEncGBvErauy0XUhirITI/A74tiEZ+4HVWqZ+GND/wlA0rg5tAEDll348gCXyz8/Qa4ON2E4sJw+PmGCwnp27B5g5WGJar0M9N0JutMNTJfE0ozKiAwCFVCaiA29oQiDM83Mtd8igLJw2OaOGeHAxn3IRF4jL6NcZwbPxP8bNSaE8a9jO+XG9edBpo3bx527twJb28vlZ1FxSdwIqYYGRlpZ/wQ5gUFTU3CikBPTx/UbVKA8EjRUln+CIsoxcQvj+Ol1yLg5dZI+U+lNivlonR0aLIerm6Okkl2ShPQ5LCSUZs0aiZdJo0MJyjhOrXroWWrzhg9eogK73NyshURDY2hKx8Nk3hW83BvHOP38kQgkQj+Vv55BLOVv/N61mcdPXrU/MvlxXVFIA5T6dKli+oT4+jEQXc5yM6ig1mmmhM46TYbFj09PREoGoE+AUeQkkQkE4XNTAwJzYC941K4u96LokJHlNnOhpV1HvbuScBzj+5QxGEpZ7sVHV5eq82arrE+m6E6U/mxSeMWqB5aE19//blkaL7qXUgCnRU/zRYjp7NtZkyPQRy+g9Y+2i8iOfgbz+E9DLJxz824nuey5rmicF0QiC3hHIvOWmN2U7CzL5SjQpwyB8loB7g4O8PTy1PVMDs6OiAkpKoSLIlAlBfBsmXLRVOV4u7HZiHA5VfYuf2OMuRIphShWe0f5R72ijyaQNQ+tuozM9f4Ti1k+DEkEXeNm7RUHeW/Gj9SMl+3mbG9TUEeb6XIout7eC8mqbg4V1FQEUMOnIn8mFxFHvsz1/AdqBXZpKKJVorIyEjMnTtXX1NBuOZ9INZrDBw4UAmsfv16qB4OeHtWR/WqtdC4UWO0adMGbdq2UePFfX19FHmY4XRgOW0cu2wwI9n29cYbAxFz/KhkAJB04jFkFa6UvBITI9tbr62WzGKdjq40LC7W3TyMSkT2CtTHSY6zPg5zm9pGslk1wjLjeZ6hMdQ5Zl7wXJKtoCBPNF+2OixekvpdvBx1vp0Q1MnJAQ6i/aytSmQrFvJpX4zkIXjvhx56qEIXWTFwzWog2vWnnnpKlTZOjVKjppVoGk+UFlc5a5KYG7Ix4uF3NkPk5bEzvK3qxlEk9yguKcbmTZtw+PAh1TrPUhwQEIhjp6ZJBPcU/AOAlCQPjPtyFmb+clRdy42mi4TQPpBxTH/mnhsznFnPHobh4ZEIDKiCNWuXqQF97DdEX4jdThvWbwhreQ+2URUVFagJppgr+nrCHJrL80pIPpN2mkuFNAS1kK1cUwYHOdWEL7/8El27dpXjZ5hZYag0BGIyzveFKfihQ4eKHxOAatWqIbhaNlITOUjujxFJXh7bos7WkVATMCNY50KNxdrilRJSswTb2dkgNSVL7q1HlPa9Lx533vEYCvO9kZ2/CXVqPIEGNR+ErZR8kuSsD0R/yOEPJDKIxGeRBIym2I7m7e2jhtZwdAc7enEYdJMmTZXp3bNnt2iQfDg56kpEzgEkNljdQ/lVch9quVLZrKxskJObLWkRklqRXOwnJBpNiLR23Sbx9XzVcy0E+htQVS9atEg5oH4BtP9lyMpwYsFT0OQoPjM9ruFsUvuUyGdOEcdje/bsQSHrYSQDikuyJBOzcToxHh4ebsjMKMUv8xyQeroX7F0OyLUecp07+vX9Dkmny2sbTSJqorPONAmkz9EkYm1ymZhLb/j7+ylzyR6MHBfv5OyCU/EnYSOZXSzvxXQbRKA8eB/6PSQKqw9K5J2btWirtG//IYk4cQQIrVmCX8a7IemkJ/bujcLmLVGq0fas9qpYXFMmjKV27dq1Sqiu7hnIznQSYepunSy9BfkFyJEoK0H8GZ0BrNXlOCwPZa4KZOPAwJSUZDNZrSRDU+Hm7oiYE9EIDgpW13XuuVWipv/ByTUB7m6+omHYol2M+GONcf/dHyitwI2k4Z4EohYyNI+xNzaaIPabphaiCWVf5dTUVEk3fSdN8mIxXbaiBZVvJGkjAVTVgBBQ+VtybtNmbZQc+A7sT0SNSu3m7u6EUInwKIOcnHSsWrXhimgfotI40cy4c3E5JiZGzXvDkmttl4zjx0zi+Grnl00CXGzkYPRB7Bc/wuhJSEc5IzMLR48eUc5yzPHjijza1Fkr38TDwwWHjx5AkIT1pWW56NrrOJo3uwclZQfh6e6L1cvlmkQ2Ydijbj0fpQmUkyxpNZxlw4FWJkbIQC3Jz/yNG0GtwQKQlaW7eRQWsg5IN2EokyVE5DAhah+mTTFf9vyNz2nRsv0Z+fBe7BZCknAyKjs7F0U4HzGRMTHH1TlXCleNQAZh/kyc8p8NMHOoZRiGOzilY9vmk1IKM1Wfm/SMDFWaN2/epKrq2VXhVPwplTl0VPlbRkam6iMsN1eZQ8f5+IkYcUqtcSL2CKpWDRTCZOKm29JRs1Z9pKRFo6qEc3OmR+PGW2pIxmtntdQ6DXMXvSO3kQhLMpZ7aheShs+jNiF5jO96z4pCa0Vm+jw0X9RC+jxNLkZYZXIvalYSityh9rEXE8bzSBC+f5IUDHW+nMD7sO8SqyW4p4x4Yc2addXvVwpX1YSd69GGEOhgcjoUltAD0atRVOApWsMdmzZtRrwQ5fTpBHUOBcxIJlDMhIuLq8pA3r5FixbIEpUfIxqIIXGikEqZhJJc8UtcVd+bElMW+t6ZC9/AYNECOWK+GktmSkZa2yLldJ7KaL9AXzjbNYetdQi6dLofyYnFYrocYE+fRxxqw1TZ2OhKRiNCc3NzFY2h5wniO+iOZrlyT/YgpE8nGc9pN+gMq5poHXHxfoZWq1UnUvw1K3h6uYuGslH+GjUvCwW38JriS8WWwNPTS1374Ycfqsj0ShCp0piwP8MgF/fUPHQw585Zq9T/b78tQL169dCxY0eEhIQoIUZERKBa1apo2LAROnfujMcefQwPPPA/5XckCWkoyzhxrN3cRN3bFElJrQ4HRzEbZRm46758uPt6oNSUgVYt6krm5UkoXSjCKZJrshAU4i1p8JQ0OAkxi/Dh8C4qXfSr6JgHB1dRRCgu4txAcky0Bh1ZVglQOxjm1Kh91pqJ70ftK5pM/vivVEhP08hN1JK6t7WNEw4fTFYjVG1tHNGz33FFUFZV8D4MDtx94+X9JLXy7MOHD2L9urVKdlcCV5VA/1ZCmEmsZSa+njgC99/3kGieTcgRjUJH0svbGzfccCN63dxL1a24ubmrDAmpUkWFvaWSqbw+JTVF+VAREeFwFEvWtFldiXUkI00puPvBElg7OUpGFaJjm2pSgtPEZDA6E/MiEV79Jv7y3RG5GUESibHeKAvpWTHyuRSNGjVB/foNVNhfLJqC0ZLKeQEdbPpiUVFRyjTRYabvYrTHGSZOmUGSRhgknplyoNl3WvlQovle+6A6Cosz1fVWoqUWTquq/B3KztfXV55kg03L9WQNOblpoqmsEX+KhKp47UNUCIH27duDp59+XBxTL1SvFgA/XzfJVF9UCfbFpEnfms/6d5BA9GGo8u9/4CbRPL+p47f0vkVK2hEsXbJYRS6q5EqmsMQzE0/EnhAVH4+TEiJv2LBe+UL16tdBULA36terK5nNaC0Gt90t/oudtVxTihs7+oowsiTzikT43IRYkqGOjvZIS/ISn6dANEIaNuwYjlm/HhMy1lTakA4893m5earqgKRIT0/B9m1blcYhkfSIDYkCZU/zSfIxvdQYmkys7db1VybJeGvxf6jNSkttMWFkvjJLxnoZpjIdqVHjUvsUFechINBbVQ9kZuRKtGcDZxc9ncyVwGX1gRgSN6gfKfZf961haaQzSAGYRGUrlSwlhWjTtgN++OEXJbRzgdPUUj2nZxxHfp7uXMWM4qxdvW+5VTKP/kCCcqqpCRhCs3KRmXrwoERl+/cjLKw6unRrrSKcUwmxiD66BL36OCBfSMIBGLf3cEZxKTOGZLSVzVHS6o68fBfkZfnAxsoRBSXHsXL1JqxfWYoNK3OUVqGfwpLOZzEq0mG7jRCH3WE5YSZnEtNTy/E9teOsnWzKp0w+23AyaJPIyVbOkXvZS/rt5B55+QW479E6+GHiQSGFHgpE08UGYT6HJoz3o0lk4ECTaZL3KS22wQcfvCeauYdKW0XjojXQnzO+RYuGaNy4ngiCnZ300BXhj1Lt2dl5UuILUCCha74IhqHwqpXLlYb6t5dMSUlSpHNyDFCC5/X0a3r1ulky314do39BYZJcuiFTDwRk3QxnLm3ZugF8vX1F8NZwdIvFbXe5IaOwTBxikoeVjyWSVCG8ZADNBM1CepotsjMcdMnP24GvvlqLuT/6IjOpGmrXrqVIynekKW3SpMmZVn0SmemgdtFE0XIyiaNsmC19XB3WkPSyy4hQSBGT5ou9AlIS2URhp3xAPktFkgJVIOUG3LZu3ap+4zEXF2spZEWo36ChOu9K4LKYsMBATyQnJVEOKvQUcSmSFMjG+o6cHIbhhXB2LUJ2DrsyCJnY8CclMyjIRz7nq/v8HTp36YCePW/Ebwt+U+SIizsqtj5LVRpu374Ju/dslyjtmLoHfQJfXz8VjXE4MpsyPDw5Bku0A0u2QyIaNE3CyVSahVLcelO2ZIJ2YkU/qOeZYIvEREfxJRxEQ1ihGLF49fkdiN1fS7SMBxo0aKDqo9hhjY2x9evXVyRKS0tWG8GmBpNoFa2RdBdVEobE4sYMpynjU+lLKw9IOdXajOnzbLBgziEV6enzdRRnFBZqHu5ZuLjxeNVwK5F3Dnx96BtdGVyQCeOpWhh6T/h4u8BV1DejCgcHO3mxElVrSiEEVDXh8f4eGP4GS5StOJ8nEBppjXqNPdCukyveez5dXUPmnT6dpu77Z2RlJ+OBJ1tg26oiVKteVZzlCCFQqpAmBl279FANnySjl7ePZHqhhMnZ2LtvKwqLrBAeFgJvH3elLby8fFDq+APySg8L2V1x0w1pCAuSzIVEMyZHyUjJpBIXJCYIoQvZ7FGMhOREfDP2CGyKG6j3YejMCkkSIzQ0VJkN+jkxMUfOyIPmik0cHFNmDFCkxiFhWB1QLBlPf8io9+FlSmvKn42YLgfx49is0bhxS0UMgpqH92cVAP0gY3JMFhoPD0/l/7B97bFXgE/fSxITz6hTp6eicdEEIqh5HMRM8CunkWWkQCHlZhfjo68C4Jz/Ft7/YJDSPt1u9kfU9n1o2tYFsyaXwNO3GAM/CsSgF7JUOP3ggw9hxIjP1H3LIyX1NG69rz6adsvBvPHeEjqXwd3DXTU/pKcnnym5hJW1fDZZw9/fH2HhNeHl6YbAoABUDakCZ7cShNSahiXLM+DkbIPnH86Sks96FzvJTGdkZnsIseT+Re4os8rGN9/sRk6GG4oyq6uBhV999ZXSBjRV1EIs/fv37xFNe1Z7igFS8qA/5Oqqa4epOUgghvN0uEkgEoQTYwrXyDhx3NUH5bDThyoqLFHT+xK8ztouVcyZHoHKykh2TSGokUgqpot5QkJTG69cya4nV4ZA523C/syzxMTT4uyJsywvTkexxEye7OwC1GtRhIS4YvTuc7Mco6NojfD6Sage6YC1izm9rC+83WvhtafiMXEex8Kb8PNPP/ztS99+211IiDFhzlc2eOiDJNzTPxNZmfk4GZuIlORc8R14FtNG8sgLyRtlZ2eIqTushJ2dlYlUMS35xcdgsj0pGWqSjBI/hDOpylWiWJAgJivhlL9oEzfANg9vD9yM1JMhKMyopmp8J02apCrmOGMHez1S62zfvkWZDQNWVrZwdXFVEzDQZLKJQfth9mp0K9NC7cTqBYJ1PfxTpU8gJVnJmD4jywRJR63n7FqKkkKfM/4PzzE0U1FxoZDHEV7+Uhhs2de6FI8//vgVIw9xXgQqTx6+FL9HRlSTFxXTJImlA1hUXILcnCI0almGmMOFWDArDt273aLUPZ3Zg3uz0amHlO5iD7zxxptCwCTUiqiHhbNSxJ9hrawVTidwQoOzmDJlimRgKgrznEQbOGD0i27Ytd6ExaKiXx0jIauTOwrzRfASNfn765pXlVZ5KytrEXyZRGUOVuIblMHVfa9kPLWCFYKD5D3k/iUlEpUlOiNJwvTiEnvExJ3Cc49uhE1RXZQV6Sl4Gf2w62vDhg3V/bdu3YwDB/aqz8wm+kkuLu6qtZ3nMmLinIRsYqDmChHtx3Y6kocFiZnPa9ldQ1cBaeLI68teNmEPycfz+HxH9zg+RWkfnsdaePZlYj7YWNuhRddYxMc4w6YsTEWDDzzwoJbBFcJ5Eag8+PL0P+hQGsLQdRYmjJnmLZqhGNXD7UUSQL/nT4gAq8E/0B31Gzth3NAC1KobhI8//lhlZHFxgRArHx+N8xOBlCK3nDlg88SYMWMkkzn6gBESnw1ErXZCe29XrPndhIm7EvHWlDQEhWUjNf24RE4c98Uwtxju3pnig8XA2WsrCkpXoHbDeBw76g8P8U083ZyRmOKDuARP0U6ecHR2wpgv16H/Y9tw4kgedu3agc2bN2LDhnWIitqutBjb2bZs2agyh+/M97WxdYBfgJ/IwlWI4yybq/J9GI1xsROex6lkeA3fV8uLm5ifch3odb2QJhLBuiOirNQaSSeqqXPouFPDkFy2Nrbqe3JyEqLWhIn7oGvrDx7YrYh1JfGvPhB/5saXMD6HhgZL5pcoB5gvVSKf3X1KkZnmKiRIgKcX8PqQIOzbmYO7H/GRl7ZBgKj1H74vw5wfaGYknHZwwunkWFSvmYhHXwzGK//LQJ/effHtd5PVs1q3bo201DRVP8Jn0QTwWWfA4i8pZ0be+XKBWsroyE5rZCU5ovsNnrAXzVMoKt7RwR4B4mjaOGRi1VIXeLp4IqKmLRzsSkXodtixuwAfDYxGfrZETvLHzOVzOI6MkQ7rY2iS2BuQE1UWsR2tuFT8Ky+lZRhus92LfgjNFWeDp9N+4MB+1YTBiRbo7PId6A/pCsUCITn7+OSodxVuKU3N2cn43cXFQ2QcJp+tlUlcs2aN8r3o29G/ot+jF6qzU5Enicv6oXvv7Ydu3bqbiUoBVTzOSaDyPxnkIcN9fbSaNqZjo6BHfBuI//Xar3wFOnmBNXbhgaf8EVTVGt9+1AYZ6QVnhtXyZdv2SIabVyZOnSxEq45ueP3hbPxPHOmmTVvg119/VRqIXS90j0KI0LKU8HUFpeKOBtOldqLmHUqFcEWo39IF3e+xR7GkTfIFQZ56ssv4aDe4OXuIFixAdq4NPh58BIei6MzaKD6y5EdG1EBGZoZEO+nqIYlifnx8vMW/cREyFaoM5bvTvDDTjb5AdH67dOkq97AVJ3alcrIZHZI83Ku2MnkXBhR0vHVjqh5iRDDTnYSQNGUO9s6oVauOkjf9LTrfJEtoaHVFWBYmRmMkLT+Hh4eL+cpWAwKYLm6VikDccyNZKLTAAG+lAfgCrNgryOMiZxHIL9Raguaoergfet7mhsM7a2DTpo1KQOVBAbM0hUbYoN8zKXixXwa6de8lzqKTan3n+Xwm+/+QoHwWhZafr1vHDQ2k02ikUx+3Fyf5lkc5JyHreMQUlFiJxnBAo5r1JKeyMembQ9i/mSMddNsTL6LQObKDGcE+xTxaIpnM9/P28pKoz0NFVkaPQ5LNGBvGtPXq1UsRZP58vTQC5cDQneQh8fm+3PiZBKKM2NYlOaDOZ69ERmFctbC4yIS27ZtLkJCjNA19K8q9dkN7pJ32VKRhXvBebbta4cjeAIli70ffvrcqLch3uVL4WwKVP8TP5TcmLjDAR4Wg/EyhOblIWO4WISWUy0E6iqA94F11B07sryG/64mN/g68H0sKnU3WLquXt5ZSLT4Ew1EKnL/Hx58UEhUrwrHSjh3RaTZ1IWM0pU0Pu2BIHCO/lcLDx0rMI5smJDOLrZGfa0JGikmccT6YNbe6sxZLNGu1Q0PDVdPHihXL5Dhb2ouVhqVv4+zsotJG8nBPrUPiMFNr1qyFunXrqrT+9tt89b4kj7ExkwvlXuxNoL6L+cqXTVU/CMFJUhsmXjY2orLPNdNVu244jh5KhqOYWfo3DNE79QS2rXGVZxUrM+bt64b6zfKxdTUwfcYcFakxXVcS/6iBDMIYP/OlDKF4ebrC28dLtS2xTqNGHcnEwppKGMXYhScHBGDFnOrYuVVC/X94IZIvPDxMRS8kCTOgbp2GqNU4EzXqJWPfxqb4bd5qpX0oQM6qzsyhkGjeaBp4HdPFEs1k0l/KzRO/wngjyRdGd2yeoD/BTOM1rKm2EzJ4eXvh8ceekBNN+OLzL5R/w/Oo/UgOOsPcSBpqG2oaah5j8GCvXreo36j5WPP9+++/yXvo8Jty415rHb3QLn/jubpbhxBUZMNAQm6lzuc9OWSnTPy64hIT3v+sFsYOzVDXVKnCbivuIt99sDXVVHJ5dEAqXnwwBksXr0RI1RAlpyuNv0Rh5UljgIIwhMKNDiUzg8f48nk5ctxhG+59Nl6VpI2rM5Acr0toefBcRikR4meEh4fCz89fRRI0S/Sb+r0QhdT4EDmvDKF1j2Dwl1Zo1669Ig6bDKiBaD44vovRCMlEf4pOJENtOhDOji5KkPyNdSQOKvP1AEM6vdQmrK/p2bOn6jPEbh6jRo1SBYHdQWimeD+jMpD3YWUej+l76g70nAqP9yNIjHnz5v6BPOXlyAiM2stIE8lDk2Vvb6uOKci5NvSmhfU0YxwsELXRDdXC/KSw6Z6J7CHAAsGK10cHZOLlh47j8UefhI+Sh6O+zxXGP5qw8huFQqePqp2fn376CSxeshD2QhBGJNRKEfVLkJdXhDadXcRme2DmJEYnWsAsWQx12XbEz+w5FxgYqD7zHHbZoJliHUq3Hk1wwz1R2LSgO2o2245ty5uJxsmQ0HqXEvbhw4eVhiBJ2N+GGcvrJdWSVj1BuDZPNLfaj+Jxgt9Z9d+9ezeJaAIwduyXShvwvswkpocbia+1DjtuOag0kgC8nmUuKChA9XTkfSmXvXv3YM8ePSE5n8t6G2Y000TwPKaD59KnYQ2So5h6RnrsenEqPk5+Y3BgzPwh6Zdv7CLy2HPNsWlVqURhnuq9eX14RDWsWbVG1TFNnz5HFT6m+2rgLwSiujRemJsWii5VLAX8zBcJDa2i1K3qHC7R9SsfOYvN5nzKso9qqNqMKHj6RMwgjoninvdhuw0JxD4ttOUGsRiucqxXlSpV0bG7J/yqZOHAtnBkZeaJfxJ9Jj00WXSu2SZEgVLw8pPaMyN4HtOoCaTfib4aNV9QULC8R5H4K/OUFvXzD1T3ZMnn+eXJw/RzrzNVj/FiYaHp0o6qTs/UqVPNMjIIpAsNz+fz+Rvvc+jQIVpV5ee4i7ajNnOSoIEajYMf4+JOqHvwXNYTUfMWydaoUTNVUHg/BhL79+1UbYC/TJ2hqgx4/tVCOQJRGOaPAi1UHU3wFMP/0YLiLO8fYcqUSWd+qxIKdL3FHpsWR6rvDFep+vmiNDMMRdnoZ2ilkSNHqgpFZg7DUJKCgmDnL57L89q07oT6reKQlmSHJb+dUplCErOPMfsFs+aV33XatangZ7XAv5zDBlGD9AFClLbtOmLGjF9V5OXo5CLPcJR7MrO56QF8TINBHG5MnyYD68GAm2/upYimyWHCtGnTZK+JowufrijUnzmtr7uqq1mzapWqfeZ1NMHsHUAC2Qp5aLrozLM/NUmUkBCnGlXVrCBSIIqkkDKtrPkn6Xv27IVXBrymCiEjtKsJKxHuGdbwhbkZZOJnFW7KZ2NfnlBhYSFq4oJS3kIE9uZIL4x45xSaNb5BmSO2WK9evVoynG02ek5llipWiPXr10+1M61fv15lEAVBElEoxKJFC5Xwg4ODlZaiyeJzWQmnI5uz4TGvZ5RTUJCthv7yu34XnZHGQD3W2DF09vDkCjdGVwitKbiRLNpp1gSiv8XjBK9n7TL7YNP5pQZau3adMr26UGknmMfZ9kWNxyhuycJFKmL08dOjRauI2eEz9f11/RFHeLC40i8iSCa+57FjR5CUlKDTL381a9bBoEHvq4iVhZKzjBjpu1oQDVSmZKsFTvJQ++gOT/x+lkA6CjOO0WFkPUfDhnXUC9Ou8yWr1bBGr9sjMP8XXfqNcJcEMgjCWtU77rgdS5cuM3++Qw1VZgZwRgmex88cK06SGRlmEIPpIBF5f37Oy5WwXqIcSbGkgv6DSry8nY72mDFMPw+wuyhJxG4nbu4+KgOoUXieTufZqMt4Ju9LItetW19p1WiOP9u//0x6uPFc/lajRoRK284dUTgUfQg16+Qjer89/CTTA4MCVYWkLSM60TyUCWXHdFLGJKwRBfKe3LPgkCz0cxgosPBRZixwV5s8hFkDkRRaEOU3o2RpEmlfiCpV16qyxNOUZKmlAnbt3CGaSM5Tv5ep+XnosObl5kiEI36SXMMsdHJ0RrPmrVRm9e59i9JUNAMUUK1atVQtLrUAtQuFx0oz+kzMIJVgyTRuJA/n2cnLzVCqXlcIypswI9jHSNLNlm8xKMgXc0aCq9/5Jwnhns0cbu66bw0zkhmoNYMmvfahrNC0aRMVlXE06P79B+Q3ZhzToStEW7Vqra6jP2aS918uBcPKqhQBQaVo1caEWdMdEFQlQI0koRnje9E553AgOzFbqrObbLwHScV3JTn4nb4PCUMSsS6I6eBWGchDKAL9HWn0dpY0BoFIHmYuycPJmrKycpRjR/9mzuwZ2Lp1izpHd3TXJVNBrvULCFbONOtMSAJqG/oHffr0UffmMymsV199VTnWLGUUKBsOCYM8REFBDgryxAcSDUStQvAXZrz2V6ipxOEu0B3XKXDWr7AbBYnB26hj8lsVOnByNdPK67XpslFdV+n4s5AcP35CXaOoJ6TinsOHSCp24G/QoBF+/H6ynF+EO/qVCSlKsX6NLfbttlb1Ta3btZGoy1kKlpMUItnEeSaR+JnVIiw0epSpJi/Jw2PUakyDJp0OSCoLeYg/EYgk0Xt+p3C50UwYZoN1GOy8rje9vDU31hDTqeU5HDHBXnpssWcJpeAoJPoydH6NxkU6y1w1hqR4+umncOTIUfGZ1ojp2ntmvBcFyHuz4ziFShQW5iE/L1ulib34uCdpGLnoEQ1MZ4nSMiQG34k1wHXrNVLE5DvFS+hMh5Wd2GmugriGpID3IbGZWSwk9HFILBGHug+1MTVOXFysqjJo27Ytvvj0M3k/B4z7Ngfz57CeygpTviURbNC+UydVT8OZ6rmOhYuzEEJCd76bsbGQODiw/5AmD0nEY0wD9/xuaKjKRB7iDIFYojRhjM/6O+suSAqDPKz0o4+iNz3ikhqHwiRZuCc5eJ1BOp5LErAkk0TUWDqCYof7LLVnIyxVPGfNoO/DEJ/Pp+pmV1LW+VCAxcWcICFdtImZPJKhdta24lewCUAiMHk2X0fX/pYgsIoXfDxrI7xuGk4c0pWBvC/fme1U+/buFG2hW6/btu2kMorvwLW/DFOiBCVKh1qGXVlIaq5JOoa116KN+9zWV9IfhtT0LzD9ZxLEFg0bNUSNyAhFUBLHqJzktdQmusur3vhe3EgWEsggETemwdCMhvatTDgThWkNpEmj99Q6rD8hIdiPV/flJWm418TRvpFW61pz8Rq91442M5EahxV2bFFPT09VncRIIpoyEo0mZe/e/coHotBYacj2JV5DE0cCMVP5rMzMFDVgkNfQ92E7ko05WirM191FqYEcXR0QGdEAo35JwMSRJVg4o1Sc0BD4iV+Sna7Xw2CGbN2ySVJfKplnL5qnnqqUNJxZ5hcjMn5v3bqN6oW5e/cuONo5Kn8nQhzmG2++SV7fCpMnfSXPtka16tXUjGi8Nx1yF1dnIY67WvyNfcdJYJoqahcSSWufs1rGIAw3vhM33qsykodQ9UDMfIJ7bb60c8jQmFqHJZUZyLodrV00cYx30i+pBc69JiH9JYNAetImzkyRlpau/AZ21WBmaRJxTmNrKfWn1L1Y+tl0QY1Fx5GRGO9D8pC8HEvFiZaMNilWzJHgTFtAQIiqXLvn2WOYOsEeWzacUqWXIS+bTqwcYmBbFqnSTWKkpuTi6NFd6h6urmz1Zmu2rdIWzGDen2HzwYMHVBrvuOMuNWjw2JFjeKn/yxgx7BP1fi5uruh7263qvdnhiw3CvAf9OD6bJPqjyTpb18TNIA+fRxkQlZk4Bv5QE60JdFYTMdOoafQ6WNpUaQ2je9jpUsLS8teSoq/XBCLxOCMFu0owqqIGYk0yKw1JDna60n6MtTJxx47FqKHKNHPMRGorRlzp6UnqmYz0+HxGWeyQzn7EJFBISKhkkM746OjDcn2muie/M/wlGZt2OYpNi/Xw4MKiXEyYX4R+HQqE2Cng/IP2Dq7K7FBbMFOZLmpYOszLli1D7LHjuKVPbxw5fFjNAsL3veu+fqolneeTDHweTZaHkMddIlF3IZezizaf5QlDYvOzYbbKk6WyE8eAzWCB+fMZAvx10wQhWajqGYJSDVNQ7L+jVbJWy0bpMkqY0fioBUY1rQVGAsgTVQZx0+awVF3DPsR0dnmcZKX2y8xM1ZkpdFdpkus5Bo1tcdSQatXjoCqKrNopDhRHN049i+nk/TizxYEoO0mnvfK18vIKEF67BPu3BQhJ2W9Z7i3+FAuJJn6R8tH4UE4bx8KUKWSOPREr+0zl+zRq0hiO8q70bdhzke187GFA06sq+7yEQO46/CaBmBZDNpSJQaTyBZDbtYI/EMiA8RKaNGfJY7ywbtk+GyEY0YOxUUuc3evP3Hiu8RvvZwiKfpCh7UgYaiVqC0MLMoLiSAt1ujldajYvIVNhgTjLcl7dOg3U/fgMmksOr6Hm4rnMTJoRW6dkIZGbapA1yJmTFoJ7n8rBotkpyoyxOUE54+Y08XqSg2aR/t/pUwno1LUzmrdsIf4N+0C7KuKQoKyi4LPYRsdejB6eQhxXcZzlvPLax5CH1uBavtcSacrjL42pfwZ/Nnwas7/9h5f+pxc3bmtczwzTznihMk2c9Il+EMe169WOE1Skxd/27duvan55LcmQlpYoRMmX1OoKPzGyyszQ52GHfobn/JGmlOPCONyF/g0ziREg78OSz3SQVDSd/I1gRWZ4LWuknnbBkSMHJLO9VG2xbvx1OkN4rW2N0JufXRSxDD9HV/K5mzUNtYyu0WZlIdPK+3CjvCg74s+fr0X8K4EI4xRjfy7i/B14HTeWaG7MVEZYzExdEXdKkSgh4ZT6Th+IoMAZaZ1Ui6aTNuJ7CUnYNMEaZ461p8bo1q0HsnMycEO/XZjzvQuati3BpmWc7lcPuCNxCKaZ071QezLzmekGQZiuTRvXSKjeVD2DmU/S8DwjYuJe9SdSfYbOEocaiJ+pjQzNzOtJDmrEPxe4P8vuQmRZ2XBeBDLAUy/2ZXmtkZk0VYxc6DwzEiNpGIGdPBmnNFJycqJERjEqc+h4x8cfV4Ths5m5nL2CPhPHovn4BJ5pgGUmkpw0ifJq6lnUGCQINz7TeAd+VoQuBhydOUbLhL17d6BVq/bqXINk2m/RWoff+QxuhrZhPycSh+cZJt143p+JQ1ys/CorLohAlwN8nHaadfUAQ/XU1BQxKyTRSSEQF/BPUJqCv6WkJEr0lSZkkLBdyKPajYRAOTl5qhnDw8MHwSGOsLMJVJlOMNNIJGaikWEkLbUIHWM+n5t/lXwcj7aBr7+nqqOKjz+GDh26KoJorcOacNbjsHcix35pTWN812PAzjrFfB412r9pnOsJV5xABB9JQtCHMeqHGNqzTYmm7OTJeGXW6KscOrRfNFW2Dt1pWoRA1CwM22neOnVrhD3bM5FfqKeRo9ZidwoSgP4WM5rn85nMSGZwQNhBOLkAO1YHq5V3eO6h6AOIiIxErVq1FUloqgzTxCiK99HH9cBBklF3+yBpNHEM8hiEuZ6JY0B7cFcYFKwR1elRHAx/PVSozNDXaEilyTiTGRK2K6rzu9p41ISn38pAVo4e+kMNQM3C+5JMzEyaKZLHIBDJlHGqERKPNkFgkK9qvKX2SElNUuRhfRG3KlWC1dyH7ELBngJsmwsI8FdRltGdghqIzrJhusoT6L9AHuKqEMgAhc16IZZmTSJPRR4vVXfCdiM9rclZAghl6EwrjWIFdw+JeFw1YWhWGD6zExu/k0jM0PIZyedxkm9qN5pFmkhuNG/sDqLrbnwVgdiTkqQhiQzSsH5HR1l/9Hf+a6Qpj6tGIEPYFD4zQZPIVUyQp7nqXzc8soRT3ZA4qrVdUkwHmtUKDg4e2B9lUufTdLFrLO9D8rBuipGekbE8xm4h6emZaiTGoUOHUbVmvPKx1q9fhbvvvleIEyCbn9I43NiEQVLyGO/Pe/9Z2/yXyUNcVQ1EmVPwzAzW2xgkInm0idCfmTUM4dWfmDGaIWoMZ3Fk0lPpSHuq1nz6VLauR9U9da23rlSkL0TQnLEGXGurQDz5mqOKAnmsabPmStNQ+5A03Kh1DBKXd5ANwvxXSVMeV5VAZkdGZcSffSKSgs4rK/QI1YlLyEPHmWPZ2Q9bdlg5J1JpCGqYgLBoFGVxUgIrNQKCWormhsSjmWrevJkiBE3j8O+BNx9zUk0Vd9xxjyIPR4RQC9FUkcjUNuVNlAV/xVUmkIYmkDZlRgUefSDOhcM+xkZLPzWIqlBULf0l8PfjIrnFZlMFHNmlp0Khj8PfWU0AcLLKLHV/ai9GUJ17eiInuwC7d+wRTWZSM5qypZ5+D30wkowR1p99KAv+ivMikOHEViTOkkhrIWYiCUSnVoJ+81kCKiJJCxs8GXnRnHHzr8J5Ejn5ASfJTFSn8rN4T6jRMFnCf864WopGjSPw+GvZeOOxItg72mPC15PUWDFWRp4lD7t0WLTO+eCcBLoSxDHAvKIvwsZXmg5W4tEP8vLyUCaGzRckGOuCNNFYG63HfKlaagf6PtZqxWam2dAecgi5KXVx21N7VeViZkYJHulhi7TURLRv10GZrKAgPVKE5k6Tx6J5zhdnCFSeKFeKNH8HzubK0N6oAWb3CEZE7hIF0f9hBMa8pdOdnJSoyMQ6nLjoSOUsU4vQATY0E4nA5SBnf10XxUVakx2LOSj3dsezz71o1jzaWWbkxvtZyHP+OEMgQ2gGea4kifgs43FaC+m2KIbO1Ay+vv544IGHVO0za6Rpx3hNfDyXFihTvxcVFGPAyGjUru+OKkERqBnZUH4zayg5l6R0dtFj00iUceMnqjCdUReJSge+fBcTC84Pf9uU8TeHKkSwfA43Q1vQJHHTPRjzVENqenqG6h+kmzlOYeLE8YpkhO5qW4KWLdsgV85t2MoWLw7OhZMLiQA82FWbQYL337plA9wkuho5ajRatWqlyEmiKl/JQpyLwlUjkEEeo58RP+uOZbqhleYoN9cgUbrqK8S2Mbbcz5s7W7XYkxTsaqs614vfwmv8fP3gIWaP8zF7+3ACTDfs2LGFD0SzZi3wwosvqREVNFlGTbKFPBePczamGplMAV9OIRv3PbudHc1haCJGWHoShRxw5gpqIXZ15XxCBqEWLpyvzufy10wfBw3yfvJaas/fdOWfFUaO/AK33HLLGeIY78PfLbh4/GtrPH+uOPJo/8TYmOHURmypJ4GMPkM0Y6wxJok4qoMd72niWDnIriALfpsj0ZauR5IbqYrDgIAg1KgRiV69eqNjx05gF1NGWeU1jsVhvnRc0e4c+lEkiCYMPxvEObtnhaGeOIEE4rAfYzgQZ04lebh+GLUTzR1JYGgUfjYcbzrHbCPjnl0z2Lm/fHjOvYU8l46rSiBj08f0WHqSiMRg/2mj66tBGmoj+kXGMCOC5GG9kW6I9VBhPAnEz7y30RxRniw8bqnruTy4ogQi+DhjI3GMcWaGFqIjzUZRRmLUQCQRx5TpRlHdDZWmi5eTAIyi6NeQQCQP9zRVhm9jmCneW3XbkO/aLzqvSngL/gVXnEAG+FhumjjaidbaRxPEGE5NX8jY+JuhqdjUwGYPEoiEIYn+ribZeA43g0wWzXP5cNUIRBgZS+KwnYrah0QySKT3eog1lzQwnG6tRfTICW7sl0xTxs//pFmM6yy4vLiqBCL4eG6G9tFaRpsyo15IE0efT+1B8rAfMn0boy6nvFmyaJgrh6tOIKI8iQwiGVrJOC5JFYLQ/Gjto7WQJo1hsjRvLOS5kqgUBDJQnkSGX8Rj3AyCnB2nf9afMTSOsbfgyqFSEciAQRpNJCaP2x+JYjFXlQOVkkAGjKSVT+KfCWMh0NVFpSaQASaRRDkXkSy4OrgmCGSBBRZYYIEFFlhwmWHxgSywwIKrCosSssCC/wC4WAQXROccs5zLnz3DWRvG+noOJ2DPKS4QwTWw2QWPdfXsk8kZjmrUqKFG11UULErIAguuA3BKES7/HB9/Gvb2jrCx4Up3jqhVywWREY7w8MzDBx/EqwFx7KpABURFxGWPOLapIL9Ydf4WlQAuasZNd13442Td3LP3HZVSnTp10Lx5c7VEkdHAeDGwKCELLLiGERUVhR9//BEm5OOT4W1gZ3NKjv5xzNqmLemYMD4ZJhMX0TOpPuJ5+blwdrPC++MC4e3sKccL1ZQ1DjZ2cLJxhj3CYCrzx9FjRdiy5QhWrorC7l3HkJdXDDc3zoGtp7Epr6DYs5OfOaKldu3aSkE1bNhQHTsXLErIAguuITB0+vTTT0UxbFGLEzGMKiktxPhxteXX2kjIWAtbKxt4ujjDVnTRawOPIek0V7ViF/FSUSK5HA8l51rBN7gED7zoB04VkJdrg5CgMFjZFKDYlARr8aT0vBGAtW0ZHB2s4OZoC3c7V7jbVoGdKKmSYnccOpyNDRv2Y+3a3di//wRKSkxwc9eLF3HsAkdIcewCR03deeedaN++vXqP8rAoIQssuAbASfheeullZGSk4fXXGyMz0wNLl8YrBdKnjyNuu62dnMVwyoSMzGwsXnoEc2fGSqilBzdRAXHxUYZN7PzLYZdUEgUFRejevRv+ZgmmMyguyUVW4WGk5G5HdtE+FJSekntwVTQ9bRdnnnRysoGHoz2CHYNEQTXD+k378PTjMxAYpKer4LM4Ao/b7bff/gdlZFFCFlhQiXHs2DH07/8KfANK8cn4GohNy0JGShmmDBOFY1Wkul2WiT5gvY6uluEYJ724B4fqcs/KZzXuSfasC+JcNhyB8NBDD+GJJ55Qz7kU5BYmIKsgGkm565BbthtxRwuQlVAdY4asga+/N3y8uYi955lx5UzTk08+iQYNGqjrLUrIAgsqIQ4cOIBX+r+GTjd44NEBHjhxuhDFhSVISy5D+sHOmDP7d6WAjHFxxqgUQ+kYo3X5mYqHCoqLBBPTp09Xc0NeCWzfvhNfjh2n1ph1cuJS7Hq23J49e6Jv377qHIsSssCCSgRWNL/++lt4fkA1NO5ehsTkEpjKrLB3awFaR7yLevXroLCoUC2dX69uPaSl6dWr6GWwKNPT0CXapJrleZwLHA0Z8jFat26tnnElwHAtv2g4bG0cRQF5wwoN5egRzJ+/BfPmZmLiN1/rEwUWJWSBBZUAGzduxPvvf4DhY2vCLiAHOTklUpLt8PvPWXj0ri9QtVqQ+UyNpKREPP30M2pKUSoi1rWwtYowWq1YD/P777//a+vU5UZRyUnY286STxyVV1c2N9nWyZaCY/lZCHf6Uj6fhUUJWWDBVQTDrnffewPjv2uJU6WHUFZahIJcZ/z8WR6GvD8R7u6u5jP/Hr/88gu++OILNbsoFRHBmbboAb311lu455571LErhejUYRj3+SLkp1ZDaGgECm0344FnfBDq5Id9SaVo7P+5+cyzsCghCyy4CqD38uyzz6p9amoa/veKD2rW8cOUkTmYPGmaCqvOF2ymN/rqXE1kZWdi5KgRsIELeve+B8uW/YaMjETY+q/E4w8NRDUvXQf0Z1iUkAUWXEGwUvadd95RrV4ZGRmq13JpWSk83D0wd+7cM97MtYa1a9di+YqVCAoMRcOGLbBw0UxEbd+K94c/hqZ1+5jP+ntYlJAFFlwhbN++HLNmzUTMsWzkF2TJEWu1ssf3309CRESkPukaxEcffSSemAOaNe2ovKH165Zi46Z1qp7rfGBRQhZYUMEoKtkFO5uVsLKqJt+KYcIW/DLvNDLiOuDZ557WJ12DoCc3aNBgBAaE4Kaed2DF8gXIzEqBt5cHXu7f33zWv8OihCywoIJgQgZOp49DZtFRVAtoB2ecQDaycDgtDi7596FWldvNZ157WLJkKTZs3ISQkBqoX7cJFi+ZiR3bt2H8+LEIvsAR9xYlZIEFFQCOzxr1xUi4O1eBt48XVixbiJZ9jiMs0gvtw6aYezdfm3j7nXfg7OSO1q27IisrAydO7Me8eXOwYsUK8xkXhmtYFBZYULlg2PO9e/fj3bc+QvPGNyDm+EFM++UHeASm4bYuw9GxxrWrgLjQ6HPPvQgXZy/0vOlO7N69FQf2b0V6eupFKyDC4glZYMFlAvvnfDLsM9Su2wC5OZkY+ekwRNQIx5w5s81nXLtYsOB3bN68DWGhNVG3bmMJv2Zjz54ofPTRh6r39qXAooQssOAyYMGCRdi75yBatuqAlSt+w+49uzBgQH906NDBfMa1CaqHgQPfgpubB9q2646crEzExOzH7DkzsHr1avNZlwZLOGaBBZeApMQkvPXmYJjKHOHq5oqZ06fgdGK8eD+zrnkFdPp0Ap5//mV4e/nh5pvvxt7d23Dg4A6cjD9x2RQQYfGELLDgIvHNN1OQm52HGpG1sX/fTqxdvxLjx41FSEiI+YxrD1QHHHU/a9ZsREXtQY0atVC7VkMsWz4Pu3dFYeAbr6FZs2bmsy8PLErIAgsuEDExJzDx6+9Qr34jODo6Y8P6FXD3dMWg994zn3HtgurgtdcGws3VE+073iBKNgeHD+8Sz24m1q5baz7r8sKihCyw4DzBovLpp6PlA1C/QXOcPHkMK1cuUX1j3N3dzWddu4iPj8fQoSNQtWp1dO/eBxs3rkBKCkfpJ2P0aHnvCoJFCVlgwXlg2/YozJo5F7Xr1EeVoBAsWDBTPKHaeOyxx8xnXNv45Zep2Lf3IGrWaoDIiNpYs3axhGPb8PTTT6Jz587msyoGFiVkgQXnAGcofP/9j+Hp5YnWrbpg587NiNqxGV9/MwE2nFz5GgcH1DL8cnf3QpMmreHg4Ijduzbj99/nYdnyZWfmKKpIWJSQBRb8A2bPnocd4gG1at0e1ta2mD9/Om6/vS9uuOEG8xnXNuJPxmPYJyMQXCUELVt2QlJSgmoBS89Iwbhx48xnVTwsSsgCC/4Ezu/z8ZDhCA0LQyspnCtX/o7YuGMYO/aPMwJey5g27VfxePbBzz8QrVp1wo4dG7Fp0xo899yzaN26lfmsKwOLErLAgnIYPXocsrNz0FqUT0pqIhYvnofXB76qFvO7HsD5qAcOfFP1/QkLq4GIyHpYtmweDh7ch8mTv78qE6NZlJAFFggOHozGt99ORsMGTRAaWhOLFs+AtZUVPvzoA/MZlx+sj7mU5ZMNsAizb8+fwdVW2ZTH53CdsYMHD+L776egSpWqaNmiA4pKCrFyxe/o2fNGdOvWTZ3HOjAnJyd9gysEixKy4D8Nzmo46N0P1Uj3Vi27YM+e7Vi3bjnGfDkGXl5eqoATLKAEv1NxXKry+CfFcSHg8j7E31UeG+nmeDZ6djNmzMChQ0cREBCIrl1vwdq1S+Dh4Yx77rlbeT88j7M85uXlXXGvz6KELPjPYuPGzVi0cAmaNmsDR3tHLFw8S02z+u57bysl809K4lKVx5UCizYV0FNPPY3c3HxJN3Dzzbch5thB3HnXbWqd+Li4OPktV3k/3BONGzdW+ysFixKy4D+D+fPnY/jw4ZgzZw5GjBiFtLR0PPHES1i1ahGiorZg5IiRCAwK+IuS4XcWk2tF+RD0knbs2IGRIz9HvXr10b5dN2RkpuNQ9E7cdNONqFO3jpqag6D3k5OTozyqoKAg+Pr6quNXChYlZMF1Da5C+vbbb2PLli0IlgLm4uoBZxcXhFWPVHUjS5bOlQJZF889+4wKS64lRfNPoAIa+vEnSElNR3hYDbRu3QXr1y/F7t3b0aVbV1XXZSyYWFfene9MOXHM29UY92YZRW/BdQnWcXBhwAceeAAuonTy8wtRI6Kmqqy9+84HkZ6WiAW/z8DHHw9B/5dfgr29/TWvgKh8kpKS8MzTL6C4uEy8ny6oX78pZs/5QX4txrjx49DzppvQq1cvdOrUCceOHoWdow+2b9umQrCrNfDW4glZcF1h/fr1Krzgul2s5/j000/h7x8ohbIU/fo9gqNH9mPL1g24+5670KF9+6u+VtflAIswW7W2btmGCV9PRL369dG2dTfEHDuE9RtXYvXqVSKXdaoDYnR0tLomKysLVYKD0adPH9SqXRvh4eHq+NWARQlZcF2AXgAHYB4V67548WIcP34C3t5+qFatKspKrRFzIkaFHtEH92DUqE+VgroeQi8DI0d+iiNHYtCkSXM0btRKT72xeyfsRcn+8OMUDBgwQGRUJsrZXnl9VNJUPPfdd5/5DlcPFiVkwXWFoUOH4sSJWHh5+aF6tVA0btIaa1Yvgp2DjQpFateudab5+npRQvPnL0DU9l1o1rytGl6yfMU87NmzG6+//prq/0NQSe/Zs0et1FqtWrVKNerfooQsuK4wYcI3SE/PRPNm7ZCcmoh1q5cirEYYXn11gPmM6we60n0wAgIC0LZNN/F8tmDzlnU4KR7hooULRcmaT6zksCghC65ZkLqGN8Pw6+uvv0XdOg1QJSQMK1ctxJFDB/HdpG/h6OiozrkeYLzzlq3bMGf2PNSp3UDCqlpq6AXntW7cuBHeffcd89nXBixKyIJrDuy9zNYv9mthePHJsE/h5Owk3k8H7N23Qw3E7N27N26//TbzFdcXPvlkpMgAaN6iLfJz87By5ULsP7AP48ePF4UUZj7r2oFFCVlwzWLr1u34/bdFaNS0BZwcnLFi+W/IzMrEVxPGm8+4PmAU0eycbPFyPkBkjVqigNph65bViNq5Dfl5efhl6i/qnGsRFiVkwTUHekEffviJhF0haFCvGTZsXIGdO7erMIQVz9cjVq5cjVUr16J+/Ubw9QvE0qXzcGD/Ptx191247757zWddm7AoIQsqNUjP8q1Yvy9YhF2796Bli46IPRmDTRtXo0aNcNUSdL3io4+GqXqt5s07IiEhFuvXL0dsbBymTfvlio94rwhYlJAF1wRSUlLw6adfqKk23Ny9sHz5AiQlnsb3kyddFx0O/w4c2zXs409Rs1Zt1fOZQy927Y6Cj68vPv9slPmsax8WJWRBpcf48V+rYQh16zRRE7Bz/asBrw5Ahw7tzWdcf1i0aCm2bduORo1awsbGGqtXL1Hh19vvvI1WrVqaz7o+YFFCFlRaHDhwAJMn/4S2bbsgLi5GCuIy1K5VCx98+L75jOsPLI4ffjhMdSZs3rQd9h/crSbXT0pOxozpv5rPur5gUUIWVDpwHNSHHwxF1ephCAkOFa9gFqIPRePHH6dc8WkmriQSE5PwxWdfIlLCr4iIeqqn9779u9GmTVu88MJz5rOuP1iUkAWVCtOmTceh6KNo36EboqI2Yf261WrdqxdefN58xvWJefN+w759B9FYwq/CoiJsWLcUBw9H49tvvoGf3/WreAmLErKgUoA9nr/8cjzate2MgsICLFs6HxmZ2Zg5s/KEINu2bcTPv3yPuNg085Sq1mpunsKiAmRkZMLWDrilVx88//wLf2jROxc4pmvw4CHwEw+vefMO2LN/B7Zv3Qg7W1uMHXf9rO5xLliUkAVXFboQfoiQkDCEh0Vi0eLZ2L1nN8Z+OQY1a9Y0n3V1kJWdjglffa06RXLUuVFU2GM7MzNTFE+GCh3z8/PVRnCEOjem/ddfz61A9+07gJ9/moqatesiLKwmVq9cjN27o/DU00+ie3c98PS/AIsSsuCq4dfpM3A4+hhat+6MbTvWY9OmtWjbph1ee+3qDTZds2YlJk/+QU2CxlYpFg96NZyJkN0EOFdRbk4R3P0SRFF+hPp1eiKkWghMRRIyyXk8l0qI/XfYdaBT544YN/avPbjHjB4niiwLrVrR88tTq16cSojHTz/9aPay/juwKCELrjhiYo5j3LiJaC+hV1Z2BlauWoy01DTMnjPzvMOYy4WcnBSMGTMBUVE71RLIRnHgnp4OV6Cgt5OSkopb7wrH+4PHwN25jjqnPHbtWYrmTXrDyVkrIIKT5fOzjY0t+t3fGY/3z0dhentMHHsS1aqGqEUHt2xZI2HeVnTvm4aeN94tVznCBu6wsXaFjZV8tnaGrY233MNL3fN6hEUJWXDFoEKvQR+hOlu9qoZj8eI52LtnDz4ZPgxNmzYxn/V/9q4CsI7j2p4nZmayZJKZMeDEYXDShtqmbQrhQtpAm/42zA02zHEc5thhO2Ym2ZZkyyBZzMz4nqR/z8wb69lx2rAlZY89mt3Z2YHduefdO7Q/DFasXIbHH3tSLYBluQiKAk2turo6NDU1o6W1Fef8pg5nn3UeSir3i+ZSgdaOveiw96CzC2hrVcqP3A94etiEdHqx4v1Q7EnvlnS6ERAQcIDUPD09cOppJyExfgTGj5uKoJBQrFjxMfLyd+G6Bz9AT5cNjEkdiD4/MNQrf5g2k1DKkfjqS0OKp3W6vMYjTw8fDAm9GYE+8+DnNV5dGyiwSMjCD4I33ngbRYXFmDb9WGzavAppWzdi8uQpuPnmm5wxvlv0ohqZ2S9jT+HrmDXp19iVtRXl1RUoLctG1oYRaG/1P0A6BiQjbgrmFb4CEdGdsLnZ4OMHiIIET3Fyqkih2yEkIb5DfILHDFfnklzGZhtyMsLFpOuCu4cdo8ZF4pQTfoOIiFDRfk7A/pwseQYbMHziBsydtwOObhscIoXkFgoj81G+OE855jmvE0ZamafyxXXJcX0TUFwASBVVQsGiOMXG9CIiEggLArw8kxDmez6Swh5U9/UnWCRk4XvFvn3ZWLDgVcyYcTTaRHVYsXIxKsrL8e67b38n657qWl5DRcPtsCMbu/ckYs/GE1Fano3AwFCEhPmq7U1bG/2FINwQGF6FylIvtLULGeX7CUm0qTTYB0MxoPMUthkxc7mQjkPusSE8DEgZDsTHA4EhWhMhWYiFhtoaMS2LhQQ6gLghQKgIvr9UyUsiuIvzEs0oU8qzf9cJ4D7OSYkpUv9P5ZnsxUU3vgNPry5FMIS3pOsjxzylQNKRZ7qFZUg0hiqNIsTr5l6np8LMMTW0HnEsZ0UVsD9L4nsACUN78fOjM+Hl0X+0JYuELHwv6OzsxO2336NMr6SkYVjNb3tlbMdfrroKZ5xxujPWNwPTvvmWvwmJcIhciEZMEXcv0VycIkjtxjjuPmiODdEY8Jh9UOy7Mcf03ZQq4gaH3R3u/jkYddQ6pE5uRHW5xBWzKCYCCPLShEDJp8B3CGM0dYrQC1tQ8HvEsFr/2nWIDI/ArNknCPGWYt36lXDz3omLr1mGNjG/SCzdcn+XHNA3RbOR6OSYebnLcWe7kG0thECB9E3A9nW98BayGzHOhmGpwBAhybg4iPmnSatBtKL8PCFEfykH05Wwpnqd9sixgF+gpOsp1+y9mBz7NKKDr9AXjxAsErLwnWP+/JdQWVWttljdszsDW7auR4B/wLfe52fz5s148cUXRcsJ/MKiVTZjmlP0STg8diUfE+erwJARwa9SMC2uYg+JLUR4Qj6ik2oRldQMXzHRqqqEmISEPETLCBNNyNe7F7u3JKNgx+VITonDuLFTsW7dMmRkZOKY8z9B3LBqRVxMnZTJe21yb1eXJpsOUc6K9gOrPulFVYkH9u3kN8G64efnh2HDUtT35Dn6Nnz4cNV3xc39/fz8kZycjEIxd5ubG6QcsRI3HBOPy8K5l0gmQmb7dwJU/NpbgZUfA7/5K9DaIoTk641LTtPTC44ULBKy8J1h185deP2NdzF+/CQxtfyxavUS7M/ehwcfegCpqd98n5/PPvsMH3/8MUJCxB4SsMka56rhGNKhI4xP8DphCMaVaAwYRs2Jo2KGxEg+nCNEk43XCYZzT6OebhuSp32IWac2wCGaDdWXlS/9DtERozBt2jHoEo1tzdqlKC7bg9/c9IGQjA0toqW0ifBXlgB7M4RYV/WKaeiFHocn7I52ycsTxx47BytWrFD5hoeHIzIy8gD58IshnC5QUFCgiGnEiBEoK21EQkolzr+iFompHcjaZsPoKTQzRSsSk7GhDlI+3V8UESNEKRoSu8EbKxPw0xOfwPDEs1W9jhQsErLwrcGJerff/m9EibBMFe0nI2MLNm1epwTk1ltvdsb6+njppZewY8cO9fFCNlMKP33jzLnxCdfrhxKO8Q0MqfATyCQec05Q0yIB0XcNJ0mZNExfkpvYTQ2NtUgdMRmxsVGYNv0Y7Ni+EWnbtiF+zBrMPnO30nRuvjgSezKbheC6lDbHr16QXDhCN2XKFOzevVtNByDZzJgxAxs2bFB5hIWFqQ8T8nNGbW0diI5KxKk/acaccwrhH26XtG1oF2LL36dH7Latg5ASMG6qFFKK7u7Ri5xMP2xZGipalpivXmJ+woGf//wXuOuuu1RdjiQsErLwrcBtNqqrajF5ykwlPMs+/xD7c3PwzLPPICoqyhnr64EfLCwsLFQd1yQYAzZVc26ares5nSGMQ48N2P9DQa+urlZ9S4xj4tGn0JuJhoxrQM2I4HXmae7Tx+7qc8sjU8chPCIaq1Z8gr379uG8a96Dr59DdQhT87jilCHw9nFHWVmZIp5p06apz1MzTZISvwOWmZmp8iVBMSw7OxsOuwfO+bkvLriyFF0endiz3YbhYwAvMQerywGxwOQe3YfE/iR7B7Dm4zDs3BSB3p5eeJJ0nI/APAtqco899pj6GuuRhkVCFr4Rtm5Nw7vvLlIdzzNmzMFaMTu2b9+EKZMn45prr3HG+uqgMPObYcXFxQcE3jRN1ybKYwq/8Y0zoADz3NWn46RDajuEiW98puVKPgw3zpCc6z2mPCxndFQ8IiKiMHPWHFSUF2PduhWob03DeX/ZIARAUpP0JW5DGXDNL+MQHROA/Px8Rdj89DI3LisqKlL5TpZnx36ewsICuNn8Me9nbvj5VSVqlC4ni/kJwYhGtWU1NTXgeOEPkk5Pdy82LI5E2qpgKZ+HytO1nAZ8Dgyjo0ZHE/fbmMnfFSwSsvC1wI5a7ncTFhqKo44+UYS7FmtWLxFBKsA7775zQFi/Cvir/8orr6C1tVUJCPs6qJ0YQSGY3pc5wmglJv6hzZnCxvRNvEPBfNm3QhLisUnblMGEuaarj92QPGSY2uVw+vRjVefzjh1blIZhc2/Hz//+kWgwOj9qLO8/446lCyPUN8K4TxL7e9i5TNAk43locAymHleFi66tY8XVqBaLzL6c5kapi93Zn+PWi+xMf3z+Rgy6HV5SxoNNTdbF9Gm5npu60RE0//oDLBKy8JVx//0PCQm1YFTqWAwbNhrLV3yMHdu34o9/+iNOOGGuM9YXYZqYafyPPPIIcnJylIDzGomHa7I4y1hiicBQqA4WeiNkh6ZlzgmGMU1DKLxG04vpG+3KpMPr7GuiT2fuJcw576VPR9BnOiEhkQgNC8OYMRMQERaFJUsWYmdWJqLUlhs6fntnFX7290/g6JR0xRxrqJFwKapwIjYu9cLrT3lhSHI0OjvcMPnYKvz2b/WoKrOJA5a8C5x1oSYvmliEp1evmFhB2LYyFh6eLOfB9XZ9Lqwvn8EVf/gT6kTTev+9dw7U2YCmHkcb+wMsErLwP7F8+QosXrwMcXGxmD37RPklz1Rrntion3jicdXAjaC6CoPrMTWE2267Dc3NzQfCGaa1ny4xadzQUF+IjeuKRDB7kZDkg6BgD4o0/IQsQsP8EZ8QLKIXIHf6oLysR4iLv/Z2SY9ajs7HfOiQeTB947sSCjUf9smYc0M6hPF5naTY1WVXAs10enp6kZQ4VMw2Hxw/9wwxm3KwevVS8fOVhmPuJXg/7wlNSsfwqdvkWF8jz1JBCQgGwqOkbB02tDQD5YVATZVoPUJCE2aQdEiGvVj6bjh2bYqUc9axr5zUclgu+syH5tyFv/w1UkeNEaKzY1tampCVhyKbBfOfPxDX1DUuLg5Lly5VaR1pWCRk4UvBzluaXlFRkZg8eRZ85Kd5+YpPhIR24bkXnke4aAP/DWzsVVVVqq+HAmDMA5ICzSRqP5GRHtixdQsqKkgY8usvv/JePm6Y95NonHJaJF57qQR3PTAGSz6tRElRB3ZnNeOCX8ThT5ftFMHi6vZunDYvVtJKFXIRlUNgRrDoM08SEDUY9vmQHCiIRiswvhFugvfSkdA6OqhFOURrCkZEZBQS44dg8tRZWLpkEdLT03ijIiWCREBhJ4xpyZGzHs8sHHdehpCCTZGPh1O74f5DdTV6IiEnJXL2I4ln9UdB2L46TtLT5M46mHQNmD43wG9taUFlZQVuv/Me0Uq3YaFoPcfNnSskk4ja2moMHTYczz79pKqnISE+i/PPP79fjIwRFglZOCzWrlmPxUuWIWXoMIwfPw3r1y3Fjh1pOG7Osbj0skuVkFJADtd8GM6h9WeeeUZ1wJo4bPxG+/H08sSvLmrGA/fsQWycL3okrElME3tXr1zvgX+AO7Iym3GyENGJp0SSGRQBXfT7RKxfU4eH789FQwNJphcTJkcgJHSiCGofATEv44zWQ0GmEPLYkA/Bc4ND68P0Y2MS4ePrLVrgXHQ7urF02YeKiDl/h2myjkyP9TL7ChGcRxQcXYbjfrEGHm427N8N1AvpTDsWqChR/KXg4dGLHRt8sXpRohCPNiNNmUx5zDnrMmHCJPz03PMU6THP+ro6PPTAvTj51NNw4kmnKNJl+OLPPsGpp52OO2+/VRGqSYvP6KqrrlKuP8AiIQsHgQ34hn/dKuZFJGbOOgHlHPHZsAJVleV44/XXvyCkPKeA0KcgsqOZ81soIAwzjuRjNANvr3x88mEefH2ENfxD8cB7K9DQ2or7z52DdXfdhLYx4zH+1HmI/dVd8OlqQsU79yMyWjQKeCM8wksIykOIywtF+W34+a8TsHxprJ77IvmQdOjzV5/CZojHOCPMPGY8V2GnIxjG+729fcVMjEFYWCiOO/ZUbElbh61bN4iGUaO2XGVnMp8X5xkxvoHd7oZxx27FuKNzUV9lQ52YWVxOkb0TKMoBzv4N8xfzq6IX7z+XhO5OX7h76PIQJn/jk3i8hUSo7Tz68IO48g9/xq033YAeMUNj4+Ll/E945qkncOUfr8KN/7pe3l0MLr/yD3j5pQX4xYW/wk03/J8yy0x9+R4yMjJUn1h/gEVCP1KYBumKZ555HhXlVRgzZiJiYxOwQkyvnbt24KabbhJtqG/B46HCQmG/+eabD2gB5jp9NngSEElJQhCfwPid6O1pF8JoRVlJI1obG1DXCHQWt8Or2x17xQTqmflLeHTU49cp7+IPv2nD6x8GiqkGnHlCC+ZdHCfmi02EyA2/uXQudmU6RKjdD5hdJB4ek2h4zHLymOCxqbupvyuBEJxbExUVJ9qDL0YLIbIf6LPF72PXrgwR5gCVFutl7mM67Ez38WvG8b9cjoAgKY/TeuJ6r5UfATNPEFPTW+LKM1j6jj/2bU9Qc4YIltm1PMZc/c3vLhatZyKeFoKZNm26IpLAoGCUlBThk48+VPUICw/H1df8HffcdRtuvPk21RHNTvO333oD+/buFTO1VT17pkcyY5n5THbuFEbsJ7BI6EcEvmo2QleNgNgjjfX5Zxdg6LChap/jjIyt2LZtk/zah+POO+9QcVybiREapnXLLbeoIXBz3fhc03SoJsJjOgqDMZF0OaiFaDJgBy5NIIazz0dkToSP5NIhYa2ikTWjtqYexYWtOPb4VFRXR6l4+l7dD8S8eMw8eEyY+tI3ZeSxuc9c53lkZCzCwyNwzNEno7y0EKvXL0VhQYHSiGjmECYNh2g9Y48RrefYfPQ6nM9UPE4i7BBOZgj7fipLe7Ho+Xj02P2V1nNoOXg8bfoMnH32OXwaDMSalSuEtBPFJB4q93jgnjtvw79uvAW7dmYqkuGastvuuAsZ6duxYtky3HjL7Xjn7dexedMmJ+lruOZFPyYmRi0L6S+wSOhHDArsjdKoQ0PDMHnSLGmgwKpVnyJ7/z68KmaVGWkiTDOhkPI+9oOce+65KsxoIEaQjW/Ae10FgTg0zPWcREUhYv7MxwgU8zZpu95HomH+hoCMY1wTnzDpG981DYZxB8SYmEQkJiap57Fq1WfIzNyOpuYmMb1YBnOfDd6i9cz52QoEhTpQkg9kbgWi44DYREnPqVh5ePZi1cc+2L0pGTY3h9TDS+VjymnKwfqGhIbi4ksuxwvPPYPi4iL84583CLmkY+WKZcrc4gjhA/fdg7knnIyTTj5FESzrnJOTjZfmPy9alt4Dm8+I6dEnmIfxeZ35vvfee0d8/25XWCT0I4J51WyQr7/+pqjrORg+YpT82iZjx/YNogFtxznnnCPupwfiGvCcjo2YG7ivWbNG9YlwWQEnMLqq+qbhG7ie837ju5bn0PxcYa6bOMyDw+w+vj7wFDWD+fKaIUcj4MTh8jjU5zV//yAxwaIxdcpsqYs3lq/4EHv37IGnl9bYqJ04ukTrOXo7xh2Th7YWG8oLJA25v0lMyW1rxeSaC0RGAy0tvVj4bCw6WoLVjGYDUyaCZSSJsAx0vMZh81//5vfK7MrLy1WExOdKDen4E07Enbfdop45STk+IQE52fuUyehKOKZO5vmac8a5//77cdZZZ6nz/gSLhH5k4HKLt99eiPj4OPm1Pwq79+5A9p4stLa14Flp9Ic2B9dzytBjjz2Ol19+RR3zmtFYOPythZ/mmh4WJykYgqCA0HHLU5oRXV2dImAUFAomhcXkodMwAmv8PjCiDjPp0mfesbGxymeeh95n6mEElmAcuojIOERHReLoo0/Brl1p2LJlHUpKSqRuHnKjDX6BHZj7yxXwD+bIG9MCOsUq27ZGz+dJEaWCs5l3pXljwyfJasEoy8H6M30eEywDCdSU12iPdHxeFwkBcc0YO6F57+233ijX3DBu/AScfPKp+Pc9d8jz0x3MBO8zx/RNXkzXVRviNab/ySef9CsNyMAiof8Cu6NRXqwHPNz7xyjCtwEb5p133gNv0RSGDh2tGvrmzWuQm5uD++67F0OGDFHxTHM4tIGz32f16lX4xz/+T5EOw+i0EDF+30xlow1pobAJ2XiqX3RqKfQ9PLQgkozsdu5gyI5YmlPcXpX5aW2H3/RiCVzLQRiiIpifa1kJHpMc+SlllpVxGOaaDteRubt5YPyESRgxYgySU0Zg2dIPsTtrJxpFs+Ns5eMv2ITolHq1TQfzkyKhRbQe9vewnIS7O/t64lBXFSJh1Gz0szMwx4YYTVlZJjpzje/n5FNOw4RJk3Dv3XfigYceQVlZKR564D6l/fAe1zRMnXifSYfgMeOZupp82JG+bt26b7yo+PuERUI/Auj1XncjPi4eY8ZMxZ59mWKKZWHkiGG4+pqrnbE0XJsDf41JGllZWWqEjKu/KQBs+PxlZWNnA2cc+oZ89DHJQROEdpo8JAd1zmwYRug89TweEhR99s/o9LSQMj+jXZG4eI31MhMQmaYGyUbnx3IQpgyMa8rN3R5TklPUwtO62mqsXbccpeVZmPuL9fAJakHhPhtqq/R8nlMvAErzVFJK82Ha9TU2fPC8aD3ueh4UHfNjPoYsCIab/HnMcvO66zVz/6RJkzFl6jQ87zTDDA6XHtMxMPczzBwbZ+5jelyr1x9hkdAgB7WL22+7AxHh4Rg+ciLy8veJybEDd991p9qnxhWmKVBQKeCc0czZzlzZTejlEX2/uqaBG7iSBc0tmmVMU5MBBaKPFFwFhB6z7kvOHFCQTLmoCWif1ylwhvyMz/xJUpqodGe5zkeTIq97eXlj+oyjEBcbp3Z+XL9+BdLT0xEx4jN4+ZepVeosZpeYV831QO4eYNaJnA0N+Pj1Im1FCDLWR8LHl2aPJmFTRzrmSbBudCwLy2rqzOuGNA+Nz/JRg9PzqTSpE7r+fXEMTBrGN3XmMeOZazwODg7Gpk2bnHf2L1gkNMjBdV+bNm4WE2wkvH0DkJa2Dpde8nu1d40BBUWagvxz0/v4+HnLfcuxcOHCAwJEn41aQxOBOpLmYwSDxxJV/D7BIXH1xVV/VXwKS08PCYNE1Wc+MC/G0ad9x/q6jqPJqC+M83p6nMe8Zsqjyi0Cz08s5+fnYfjwURg/fiLGjp2iJuqtXPkJcnL24sw/vYfachsKcuRZCAnxSxVcXtHUQPLpxZ7tQjzrODtaJatgnoVruXXZNRjOZ2bK4orD3WuOCR73PWt9TuIiyTCc5+Ye+jRzObfIxCX4fF3LdOqpp+Lhhx9Wx/0NFgkNYlAA7r33AYQGhyAhKRU5+3chOq4Ic07oQEt7GQJ9Z8LusKOxLVP1jwT6DYWvV7g0eF+0tjqQnV2GjO31yNrZgObmHvh4U+Mwc2t0+mw+WtAMWehr+ty4PuFguIih8o2AOD3nOQWHafMeEhX7irjujMe8V6fD5Ez+hDrmNTk3RMRrJAKS7FGz5yjtZ9bsudiZtR0Z6dvQ2LERI6dvFa1PBFoUEk4wZHIcWt+2OgA56dFqjg/TYdkMMZhyEybMlTT08+gD73e911znMcnCEH3fM9LpmWskH/qEazwes7+ImpOBuUaf99DnroxLlixR4f0RFgkNQnBCHRsx+04+W/EXTJraJsTSDW/3KWjpKEJm4YcorK1QHb9c7uAnJkpxZRea20VDEaWIilGHtGuHoxcBcj02LBCpiUMwNGEUwoLjUFfbK+RUhy0bGlFaLJF7RYiUjGkCcm1SPJZsVLgBz+WvOAZqgdZhhCahPhx8rvuZ9LHOq88Eo+mpNSwhLeYrcbjh2MSJk5GYkIzEpKFYu/Zz5GSLyuO5G+5+OfAJaIanTw862t2xdWU46iv9VL+PKS+fozEj9bEmASPgBMOYp7l26HXCkJArATHM1VxzJS9eY13o0/Gaa3oEO905S53hvJ8wGpMhLfr9tS/IwCKhQQW+yg7klb6P6rrFiIoMh5envxxnYV/lalQ3d4naLo2ZWoa7/MqKVlO8Pwht5dGIDkpATGITQqPbUNNUjdJqO1rsHahq6ER9o96cvbsNautQCnhwEDBlQhDOOjEFY4YOE0HwRnNTKz78oBHLPumWPLxFMLSwGQGRMxEofazDDiWcvnBXMMi00oPjmxPThI02os+jo2NV53PqqEmob6jDzsytKCoqhJ+fr5BsB6qrS1BVWY+uTrvccbBGZ8CRPZIQOYThruTiKjosN+9nnw7DDWmYuptjEoo5NiYTQZ/O3Md8eMwwnvM+woTxOsmG1wgT36RPkOC4ji9CzNH+DIuEBgHY2D759G3kF+zD+HETEBJKFV0arqeoM7Y2EasGdKNCyCNPzKx2+HoHIzCoBUUl1dix2R81QkJdndyGgg2YDZ2p2sQUcSAorBY+Ifmo7yzFvv2tqGsW8vIVgZF4NGHoGkUzuu2GqTh11tlo79wr6fuhqbUS994t9+zUG4dRcLRvjil8FG5NRAxTuTp95n8oeOnQ1mqim3Adh0sT4jA0eSjGjJuG3Lxs7N27EwX5uWp7C3a4kwAYj53LBhRiuVvKRC2CREHC4QRMPVLF+K4kYsKofTA9A8YxWowhDfMM+K54bOAal2mZMEMovGaIz+Rv0nFN25WA6HjfQw89hHnz5qk0+zMsEhqgePXVV7FtWxoSE+MQHx8vhOEhxNIMe5cbOtr0TN1uteGXQ7QSO7rFt7l1ws2jATbPWnh5t0pYPfbtKcb+7E6EB0fh2BPi1EZiWRmd2J1hg8grPL35q94Nh5h27HvoaO+Cr78dgeHN8AmtQHZhFX52zkicfeJ4+PrEieYVL+LbiuraTIRHt+Ke25uwYeWhq9l5TPLpIyRjZvE6wXBX/4sw4br56lbMP3pjs/HjJiI5eSQcIpzpOzYhIzNdiLZDEVCn+NQiTB+TyUOf6zz7yqF9lpHmHuvB60Zs+u7VhECYexnGeIak6DOMjukYU4xxeK+JQ/Aa4XrdpM94Jj8T5no/773oootw4403qmv9HRYJDRCwn+eyyy5T/umnn64EjRMIuVNhd0+bkIfYSr1+QhxusHeL2SUmhsOuV2N3C4lwYy6SSbejR875ys2SATe4i8bk7d8Ev6B6BIV0obG+E2VFXQgLScIpp03G2AkBaG2KQmaaF8rKqlBTU4fdu/eisWU3Hn7yGIxIPk/SE2GwsU+pE3VNRQgNr5a0K5GV1Yy/XJoHLy89SZECagiJAq7nE1HotXBrQjrYMW16+vhgHK71pqQMR3xsPFJHTcTW7euxbcsmNDU3KhLl8+Dnn7n7IEnHNH96Ovk+AuIxwfIa8BoJgDDkwjQYTt8QjAljmRmHvsmLMPFNncw113OTBtOkmccRMF43BEQwL56b9FjH+fPnY86cOer6QIBFQv0YbLyXXHIJKioqcMIJJygB4t41AQH8tjpV7g7RaBxCTE0oKW5BW2uHUy/gr7DempRCTQH3oOCLwFNw2KC9vLjcwk8towgODlLzSLhmydfXT657q3jevnb4+HXAL6BL7u9Aj5Cbf0CExOXQdagIgo+TBUT4uj3gZgtCl9trEt4qISJgbr24+srNSE9rV2SjyYeLU7VPwdGOkxP1sdGODDnxnHUgIVDumJ0OV9U8ANOKmcfYseMRE52A0LBIbNy0SjShNNWBS2El+eitMvpIyIiAFmxNQsyX4fqY4Tw+eISKTpdFn9NnHga816RtYAjEXKPjMWHIijBhBnz3JuzQ+3jMdGl+9YdP+HxdWCTUD3Hddddh48aN6hMw/CQMtR9uv8DFmjabXUwku8Ti1qYeYmpRg6AAaCEneXBFdWhIsJx7qKn/JBp2TgYGBikC8/bWq9MZlw3ZOEILlTpSxwTjVlRUYnPaMpzy03WICHdHdPBdIhiecEM4PLxr0W3bILd0iqiybD1Sti78+vxPUV5CItSEQ02I/SxGI6JjmVlOEo0mKeZrNKS+stHpMuky9oHHbML6PqY9ftxkMcXYWW7Dhk0rsVNMMbtohSQdaoQkITojzK7oIwj6mtwM+RjwHpaVhaGZSnLuEXNXEb6U4QCcRWOa8obkR4CmltRN0iPhqDQYIhnRPGQ8vhNTLlM2xuN1xmMcEg6v8Tg0NFStCTNfpx2IsEion2DRokVqdvLo0aPVDGW7vVON7gQJcbh52OHn1y1vywP2Ll+42zzFhBKNRkjJ28cLvt6+ap9jH9FiuDSBq8vbxFRjQ6fWwxGeiIhwlY8SCHnl1Kh4nQ2aDZwkx2Pt9C9ycUkxPpByBQQEqdnVXIsVEhKEmSd8jMS4k9DbnYqAkFJJT0xBBdHEJO1t20px0XmfSJk5QqYJhQJ0KAlp0tFakD7WPvM2Gpzr/UYIjaOUK88JhrE1T548Q4hoErrs3Vi96jOkZ2xX/UAmDk1ZCju/92Wg01NH6li7PkJhGZi2UIOYum1yrvNylzJRgEgz9DntwcYwITyVJv+Lr9fBCXmpepDAVGKwO/isab6xvrrPyIDvx8AQFp8v39dJJ52Ep576dt/27y+wSOgw4CPpa5TfH6jlXH/99apR6V/mHhH2cERGRMHXrwuRsfx0ixfamrhxFzUYbyEdb3h5ejk1Gb3OyggvO107OtqV8DCMBOTn56/qwurwOs/ZuDUBsY+oW+2XU1dXq0yUmppatT90U1OjIi+aaCQgf/8A1QHu7xeARZ/dh4cenQUf74mIiubiSu6o2CP1aUdNpQ/+9X8vIjurzxTsK6Mup3GmnPpcCyfPTVxz3cTR15mmDmPLZb1YP74zvfLdE/POPFftiIheNyGhT7F2/VqJo00WbgFCrYEkTLLnM2FC/KfNM93XQ22FiTN9hpHE3N0ONqUIRTpCSBJZ3S+X5EjKLuXUddA+o3PeFu9jHahBqSTkVqanUpBwEhNs3qqsrvkQbCfsbP7tb3+rwn+INvpDwCKhw+D7fMHsSC4oKMBjjz2qNhOjKeIjxMIhZVF6EB3boUimpTkMDmo9HtoMYYN0BcvHIpK8zMcDtWBrlZ6O/QjNTc3wkvTV0gYhHWU+SP3YyEl6rGVRcQH2Ze8WzaFLyM0HAf5B8PP1R87+/XJfD6ZOnar2JM7PL1DlnTCjEE88fgkKirjXs68Qlh31Nd5iiO1EdYUdkeHH4He/ugsNda5Ewzpo888QDn2mp33GZRjrxesmvhZiQ2a8ps81SenXxD/cx7pTrY5nvUkaNEO5vQeJnWTD3R5dNQ1+lZXhoaEhSEpKViRPU7a6slLdzy9t5Bfkyfuh2anYRT1Dajq6ffCdCFmwHOr16Hdiykndp0ueN+PymXeLZsZnLk9elV+nKY4TtySM74y+JjOpv7uf+mFg3HfffVdpyaZt6vwHBywSOgy+axIyey+npaVh3759Srtgp3FwSLAIChAQ1KYabHOTPzrbPQ80aA15PerXUZ/xuFsEqb6+TmkzbNSc66KPdbkpWBRACgcbP4mESfC6juMmAlmMwsIiuc8u6bGTln0SPUJ67mgQ4aQQJiWlIGv3LoSFRqGiokquiyYiGsXN91di9tRLUFUtafZEorJuneTnKfUEgoN9EB91PHZsq8MFP7lViNVXlcmVPAwBaUKi1iHHIrgUXuN4j46rCcrVp9PXeS6PRtLWdaOm4obw8HBFLEybz4VaHQmHZM3+NQ61k0y4fozkT4Hfs2c3Ghsb1D0kP2qUXV2mQ12eI+cTkWAkQ+EI9SIYzkBFGPwnPxjUjPjMNdnLuxISEVUJw4alyrOhBsZOeztGjBIzOoAzm91QmNuDglw7qqvy0dLWol61FwcPvD2RnDwcixcvVcRq6k0YfzDAIqHDQAvqt3/JVJ/567Zlyxb1C00tiFpPQKCbmFWi3rv3oLXFCx3t3qrhKcIQX/1aSqNnw1NO0nGIMFVXVymCMb/mpoxG6yHxsNP5gKnVrTtieY3n/I5YrZhbciP/HwAFq6mlAZWVRSKUsWqDs+qaKsTKMVedc3Yxv7Muiht+/vtyHDf7atTWu6HdvkOEPQjeXqFSBgolBVK0vSYHRiRdhzvvuQrPPLpDyqTJwxAHBc9oPZpc9LYdDDcajznX5NVHPiadw4XxuRFBQcGqD8yQEJ8ZSZubvjc2Nintkc+QhMR3xHwoBXxOJOzOrg6175J6G3KBcZkfnxmnNzA/msJsJyQdjjqqPh+JzrV41GRIQjGxCaKJxav72tt1fxkHBqqqaoXkHcoUppkYGeuB8dObMet4Bx69JVKRFc3KTPZlSVn+/Oe/4uqrr1V1I76LttmfYJHQ9wA+0tzcXNXAi4qKpdFVikkQIVqBXYS6Uxqkp/wiCnFIQ9UkI040EvYZUGhIHGYbDP4681ecgkCnhU2r7jwn6fAXnYLF/BwkHWe6TKetrV2Fm4arPU1CzI/ERDMmOTkRWXsyFZlwwSNJr0eczeaAj187TvlJN46eMReVNaIl2fPEZAtEVNQwicNpAu7YvbMaEZG+iIz2V8LYJuZkkM8JOOXkc8UsE3NGtAtNOszbEIwrmWji4TF9XmcdDQnpuDqeCdPnfc6QEPt9uFE9r9OcaWvrAD/T0ySmKQlJj5TxeXJjNU7o5F3UpGhucZKgpMMTp6wzPx7yEzvsK2IdVDg1IOYtV7vk/fU49EZtkVExinxMuQm+M/4Q8Vtl+fn56qOQpr50LA8HFyIiIlUfHPv8eM/u3ZlC6o3Ympah+rJMeoMJP1oS+rrV/qovv7y8XBp7kyYEIQJ+paGhKV8abDfcbVHSiEXzEc3CmAQkG3Ns5q7wF5vpcOKZmWBHR7AcHAFjg+Tnkw05sT4UQqZF4aV2Y1f3sJ59ZWeDr6goV1oA5we5ubNDt0jC5Rc5KlT9ArMcNrcuMRO7cNwpnZg++RRU10t5OqrVvKShKZPEwuhES7MdG9cUY8asWASF+mDD6mIcd9JQKQdzZJ6h8PFKwfnznlb7Wfv4eKlw9qlo4esjkkM1Hj2vqY+UTLgy25xhruHMkR6fA8M5dE2wX4fPk++EndH6efaNOimidZKKJiQSmSF8yUcS1fqp5MB85fkzviJFKT/jkbBVn5vEGTlirJjb/FS11oR12TTYEc5yVVZWKhIi0fB5E/T53vheuYUrf0D4npubW8RUzMDECZPw5tvvqac62IjoR0lC36bKX9YAqIlwUiEbORsf+4G8vLtQXJyDrk4/ydNddUhzY3gOddNUCBTziZ3BNNPYQBsbG9UvtUnDEA8nENKMi4yMksap+360kKjLctyr0ho3bpwaVueMZjZiAwoCNapG+SXm7Onk5CQUFeejtbVFiChABCNAzbJWOxa6dcDXvxMnnOHAtCnHoaQiX8rTAk93CPmMEa1LC6P8RV1NO0LCfLH00zyMnxgppOWN4BA/laeXp/yau4+ArSdRCKsLL85fgDtu+lTu95G6U8uh8Ik5I4ThIc9CCbWEK61DnOpnkXx0uCEcTVp6iF93aPM6h9zZqUyyMc+M2hCJvb29U/XvUCOkxqcJn3ThJBa5n8+T2hG5iISjNUBNlgwhcRoyoW+mGPBdkOjZnPj+w8Nj1LvlxE/Vt+TuQG11E6JjotX7pEbL/qpdu3ap8pJ4mA/BfkIOCnh52+U92REdHaWuk6hYJ371Y2tauiIh81wGCyxN6BvCNAI2aP6ymb4aptspv74d9ho8/NDjCAmOwbjx49RkQdeGzIbFviI2SN5jdjLUQgHVWH2kobK/gaM7XfwFdxIQSSkoKFCN/IwdO1b1Y3Dr1XwhOZIZ06Ygc3lCTQ2XT/C76t6Iig6XODnqFzdajml62B38OKFdCtUmBNGBU+f1YvKU6cgt4sgYzbheJCckCwGGqA5srryXQN0BC09kbKsWs8wfkTGBKMxrQFx8EEJFGNEr5mLXaNEcAkUgRbvqqcLChR/h/675SJkdamhb0iK5aGF0Ey0gWMqkTSRyhENIRJs/RvMxSz/01zb4DPjMqL3QhNHmFudHsRNX99mQHLSpqklWk7h5f9oE45wsQ0CUck7hMcPlNMFIkjxR5SURKlO4W8hZNFdJj315o0YPxYgJbdiy0gN+/pyv5SNlDMK5F5fiw7daUZbPGen+qh4cpTMaEOum98L2x7TjK/D+Sz2IS4hQmiDfE6+xL3DHjq14++33MXPmLHWPRUKDBN+26mwI+/fvVw2K5o0hl+6eajz44KPKbJk+fRqefvppnHDCXGzbtl0Jy6xZs5T67iPqNomLgkHNaffuXWhoaFQaD00C/nrze1OJCQlCEAGKlAJE1feQ/LrEFKOw0iRjf0deXp401holcOyDos+yJKckSZx2KV+TkBA/Xewh5mC7hHWokZqe3gb4+nXirHPdMXzkaOSXchhehMPWjcTYKAyJD1OLX6kPUJuziRDaemmiUCw9pBxuWLa4SMhrhDwHXxFSqVO3L+wdQ+Dp5i3xOdokJNRdixVrXsaff78d/gE0y/TzT0jQ3/nis+PkQZabRMJzvh7dh0TnpszHuLh4VR8SJ4ma/SzsdyMp0Hyh8BttkU4TjzZn6XQ4355+fw4hIEU8qkCadKj5UMsycRhmBN9TiKEvXSGiLoeYoEK2bj1Ys6JADQ6QPNj3w03lOzsc8AloQ/buGsTGRSkzzPxYsbyMz8/2RMd3YFdmBUKC4iRt3YfHjeYmzXZg8cIGuS8fV19zHa6++jp1bTBhwJIQ94XZtWsnMjPSlQkydeo0tY1FbV0tcnP3Y/z4CfKrMVupvf8N37b6HHLnr7FRr195ZYFoF404bs7peOGFBerzyRQCCvyUKZORnbMP5WVVOOPMefCTRihtW5lh1dW1QkStinhILtRoWDamyV99NlZqU/wqBj+iR/OKmlF9Xb2Q1271ETxqAhRGb28vDBs2FJVVZSLk0YiMipTwTrS2NaJJTD9qXY7uSilXHX56fihSRoxBQWm2pMuRMgcS4/wwali4xKHQ2oRUKYB6yUEPNZxeidjjKTLLWbwM9xLtwAvNjT7odXB5Cb/9xQ/9UXPxRFnNh6ioLBESrsNjd1Zh+Iihqm+EQsx6sTw8pk8ypxCz7qY/jM+WGgS1jpaWZoSGhco1akvsz3GX63oGNFmE8mmEXDz1PJiGJibdGc1rilxYP/bkOM95L/voOE1BaixX9DA8ndLcbCRhG+xCgHw2XU4C8nT3xuoVe1XaTId9QpwDRpLk+yOJVVZUqjqbHywSDY9pSkquEsbFqVrjY3n3788RzTAIf73VgQdu9EBNdQmuuupqXHvt3xUhDiYMCBJ6acEL+M/DDyg1lr8B1CD4sth4VIOSf5yjwV8yeY+iZfAXTcJ5XRqFGg3p7sUJJ56sPnuTnJyiE3bimz4C3sc9mUlCZgZuyvAWyc9Dfvl68PEnH0k5PVRjnDFjhhKIF154AZMmTRQSLVXfmJo2bRpTEnOqXGkBrezXcJoOJCc21OCQENXnYxo157swz5qaGjUKx74oEhdHZEJCAuHt44Hhw4eISi8EIg+jpYWdss2ora9EU0u2PJMWnPWTUCSmpCC/OE/S5DA/kBTfg0mjwsQM6hXiYbGojYjwk3x6aN7QcdTGW54vh7A5wueJxroAIS/uG6SJx12E0t5dgZr6dOTsr0Cn1KehvhuP3VUDP59geHrpz/FQGEk0PGbfB58ln6MRMj5fki7PW6X87R3cRVBvVk8ipsmlNSWSpLpFgfdpsmH/j+4/047vmQSl4/SKOao6memkNgwniWgtzDn8Lsc0iRURybHdrvuUSCLDRsRj5jEReGPBHpUviZCkwndE0uOPBrUho5W6dkQzjOf06RjOZ0FNienw3YaHh+Kvt3Xh8dv9pL3k4r77/oPzz7/ASbiDB/2WhJ588jHcdeetqrGxgSlSkXBFPgI2CEU4UnoOSbMSinTEVw2Q53ID7+G9zhamztkB0CukdOdd/8Zvf3sxQ1Sj+yZgo+VndSksnCPiKWTY0tqOZvlVJ5Fwjo/qV5CGw8mKbKTU0BThtJKwutHc3KiEj8cMtztImuxz0KNo7LTkryvnj7CcbKjs5Cwvr5C8WjBu7Fg5LsOw4UmIjY9AoD87vt2VZtXaJuRTW4X27izRtgpw6unhCI0IR25xOURhEkLoQXxsJ46eFCC/7kI2QjjcrrVHNCB9LL4QELWfXuW8hdi01tPe4isPQBIRMtKaUi9aO/ahvqEF69YV4POFDrQ2cX2bvzKT+AyMwHFaAQnUCB3BMAqu0lKoxggo7G1tLeo+pk8ThQtBGUdrKaaDmo5vV5MOnxOJoI+AGKbDCV7zkPsYX92nGgZJx3ks0TykjbGtsHxaQ+HXLCQNaV/uHj649ubhePgOMSHt7apO1FjNujRqdawPNT12VDNfHlOrY950fOfMm8+BPzi8zjSYV2VlhZhvkbjq5nb8+2/eqKkrwvvvfYRJkyere3RdBwf6FQk9/J8HhBhuQ4C8PE4KU8Oj0nDYwNSEMDYQKS4blEMaAxuEaWAHWg5r43w/rJqpHumHv3jql40Expcol7rl15Df49qyJV2us1F+fVRUFmHu3KNw/Jx5mHfW2fLrF6n6aVpam9RCUl9ff2mYXkobYaYsE0ds6hvqhSi60CmqOH8F2RfCSW00B/z9fBEcFCimR5gagQkJ1p/n4X2VldWKwNgBylnPkVEhiIgMUNu5hoVFq4WtNAEbm+pFkrLEz8aocb1ol3RKK1pFYDgE3oPomDbMncG+BxIJCYZkI89AHg1JSGs+moCo+di7fFBX6yPP3kdIUpMS7+vpqUWXowlVtW14+uF98PGKQEs9l6RojYLvh1qc/oDiarU9ydq1a1U/FgWPWh2FmF8AIdlQQPksWkWDO7hx8sVSALkuThMD76PPMD5b3R7o6/lWfZoQh+WFUKRMXErBTnml4SgCYl31Ugm2C32s2xt9kgpnn6sOcyHmzq5u/PLiUVj6oRB8XYXSaEg+7ONheQhqPuwXIpgm02E56Zg+yZXxCwsLlBZMciJpMYxg/96EyZE4/WdteOAGu6Tfg3Xrtxy4bpHQ14TJwrxgV59Ysvgz/PLC8+ErL4Ev3lzzkoamGpdEs3d2SROzSQOyKzWZx2yhzU1dCAzpxUk/8cWYSeyD6EVFaSeGDPNHZlqLmo0aHeslL9gdu9Pt+Oy9ZuRl9yAwSBoE1XlFblpYoqTRpGfsOVDer4rW9npc8KtJyNnpLoLWrmx/fm531KhUpI4aKb/25cjO3ouGBvbzADOnz8a48RNRXFyEfTl7pQ56VIezpP1Ei+FEQP2r6nfg15Xo7u2UOvtgz+5daGquk19Y/tJyY3Z3xMXFKFIKCRLhF6GxO5rR2rUJEdH5iE2sx+crukVY3OElSkdwqB0nz2lBiD/7XqiFsH+HxxQQPlt5HnKu+n+6vSQvHyEErmPir7hTI+K7cJTL8/PEyy/uRVZmI8KDUuHo1EP0FHx2wvM98tNBFGSGcR2aOaZAGtKhUOqJmXWSstZkXaF+iFQnNzUTT0VC9I2ZxHfWRzjshNbaBn/E2JHPc+6sSC2G/zjKxzz4Q0dQW2V7EIlQ50a74nV+j573815quzGxkTjtp9F479UKFY8EwjqRgAwJmXdGMmLZWFeanSyfgd7jqFd9jojxSMgkGWpIXZ0OnHORkJq7L155phBnnHkmHn74MVVXIzeDBd87CTF514fmer5ly2aceupceTlUV42qzF8jTt4S4ZBzdv5xrZSaDCY+P//i5duNa28PQUGODZ+/74mEZBtyshhP7xGTPCwUDuShqrJLBM4NYeEemDA1EI/fXavyTUl1x00PxOOD11ux7INO+Prphkxn7+pERuZeNQrzVcFfwz/dMBaFOcDwyW3Iy/AT5wM3D+4Z4yGaSrQQiyaLnp4OaXxc7d4hmpLuSJaqi+lDUhXx4Ll6IyQCpb+phk6zNCY6Gl7e/kI2vkJ0wWrPIE4yDAmlJhSmGnCAP0fP3ISA0hGdkIOg0EwsWyu/nnYvuddNtLQunHt6s6TO52s0CCEFRUJGG/JER6e3kIK/PA9veQd+ItD6endvA2yiRa1eXYA3XyzH0JHB6G5OVVomQdKk44JLV7D/i5oONT6+f/0uHULQnLhX4Yx1MHQz0UPyFGIKOAWeG7KRgHQ7otmlTS2mybbSLelyJJGaLUfPOJKm+4e0lkRw6oESaFKRpMOU1F+pB4+5cJgExHlMprzMJywsChMmTNT3OsMJ1oWkx3MSqs6rR5llJFpOpzDtnmA75T0kL0474HtQGpfUlRoX24e7h0M06V7s2LEJq1atV8/PNY3Bgu+NhEyyfGiuWfCYL/C8887Gpo0b5ZgvkssQ9MgDtRz1iyaNyi4ERPDldnQ4cN2dwQgJt2H+A6HYsT1dXlY3UlPl11deJl808/LzDcRPf+PAG/MLkJBCAvDApFnBuOfv9SK43MYhVKm9E44qQVZ6C355SQQ+/6ALOzZp9Vx3RvKjgWsxevQYlf9/A/Pckb4NV11/mhLqluYueAe0YNbp3JLTDesWBaE0hxqEFhSWlT61El9/b74B9Mq1g0HBUP8V1Cptd5oS7kgaMgzJSUOFeILV+iauLQoKDlJzUAKD/BV523uK0NS+HpNnlSFjdxeqymgOusFXfpyPPqoVE4ZLWShyioDoSDzUnnzQIMTT3OIrGg13b+SEP/lld5Nn49mBmupmvLIgG+VlnYiKSEJXc6w8Kz2CR3Pr/fffP0AyfM/co4i/6tOnT1dhBOtPDbC8vFS1g0ObH+NxzRvLpjULahheQj50egSShKSfjjw7ud8QAN8rTSNO/qRGxT42kg/XaJGcSAqMr4bcmYL80eVy0r28f8650nOTdF8Q82M74z28Nzo64YCZRSgScfeS9lSAkgI3lOaFK5JkG9b9WXryKfsMWUYDXiNZs90axzCbjUSrTTY9f8hHnDeefPIpFWae42DCd05C5kEdLlmGseH96Y+XY9EHC02o+sVhw+Ivfqf8arE/qEc1HHbUduOup8Pw0hNVKMjtlBcEnHhWEKqLEsWIGKZmIHMkgXmyAaYMjcaUuXlCKq0YPtob0TEBePi2FvkFC1IjFVSB+evE6fGNjXUIDKvGz34fKnn74T83NcDTW8/P4GZhhYXlh62HAfO86s9XYfOWTSguKXESjJSdjU3IJSi0C6f9vhM/vdyGuspepH/uixVvCykVSIMX4eUm9GpBpKQTGBQompIbHPZ21THNtqZ/k5kPtTSpnzcbqBf8xATz9/NXG55xgl9EZDhCgrUfHCamCPYgKmEvem3l2LjZX32ux9fXTcwIB047oQOBqluBaStRRHunF+obfNDZESvmpI8Igwi6mxc8vLrQJr/IH3ywG2nrWtFU74aEmNFSDj9VPr5LbvHByZp8fzynO+aYYw6YIwSFn1MI2NlqzO0DkEOaRyQepqFHkPReSVpLYJ215mMmK/KYd/F5U5BJPhR09sM1N+vJiloj0Qt3KfzULox2orUhtkX9jFkeRWxO+eaPobs8c+ZFEmQ+vIV7O40aNVbdq+LJQ/CWZzFqUjM2reqVNhao0tfExW139cb6PGYZ2UHN56M1pV5EJhZJGxSzODAe0+dWo66mB2mitXa1iRba1CrhyWJ678TKVWsVyfPewYjvhISYxH8jHnOND3HevFOxfVuaU+vhvBOG0+TgFpbalieoBc04zgNTjuIQcA/eerEG3iI80i5EYwEmz/ZFRGgUtq2NlF/bJvXi2WcwaXY7WtpKMHSUCKuvP56826FmB9PepmrOzlGjNUXHhuHoU+tRUym/1sf4Y9PKXqxfplVkjmrt2Zur+ncOBe/lxl9XX321avicYEhBkkoqYeCvLo/lvwJP3T16ccovunDpP+3wDOd3vHpRU+SBxfP9sPYjLbBdnSReMSVEgLmQMVB+CR2OTiHNavE7pP4e8PHlKIyP2lwsMCgA4RF+GDLMQ7Q+u5BLMPLz8jB2chei48qRlTUC6Rll8PX2QXiIEPSwTkydwO0pPMFJ0i2tonV2c6ic3wzjRlohQjCcFwR89FE2dmZWInd3N2rLRVMVrY4CpomG2qIeldIjd3rnRa55Ivh8+Iyzs/dJ2RslRGssvN+0EZrXinjkWVPD0f0qJDKdriYg/jDRp0aitRKC5ntMTLQScr5PDu1TsCnsJBySkNlBQJ/ruUJ0qi1KGnyuSvtRxMP6aAbieyQBsZ7Mk2XgIAjL7u8fjGHDhh+oA9tsYKCXmvoQEqQXrLI8nDuWnJys4hAMZ77mx2TPnj1Km2KbpOvplh+fbt0/xLRJWHScvHreeefj2muvU+E6DSdTDiJ8ZyR0OJhw+nwRt992M556+gnnD45+8SQjTotnA+GoBZtBRwf7fALw6F3URGiOSWz5EfjZ70LF9HDDysWNIoA2EUg3HH96CD58zY4zLvDGrOM9EBPnI/f0YOd2O9Yuq0N5/jBkbGmWME1ufIn6F4XEJ+abny9CYndj2lGBmDIrBL87o0q0Cy8hx2489+x8/PQcfkmiD7yfn1PhZDIzqsE62EXoqGVxugDn5lCtJw73aHipW0ggaXQPZs+zY+rxdgRH9aKpFije54bCnUIKNSKAoppXltnQWOMlZqUPfINrERrVjchwX8nXH8NTIxAWIVpUSCf8/Nvh5xUgz1Iaq3uT0mi2p/mhod6BoABPIQkPxMZyjhUFWw93s0eku9tLzgNEG/LExx/nYcPqCiEeB9qFJFkvtnk+Jz4v1p3CyFXpvJ9CRUIkSagYcp33cHSOGo0xgQz5cL4WyYGaDvuvtNbDvh1qVVoTNqRjCEiH6WUao0aNUsfUbjhLmhoYf7i4JowkpMnGdVjehYD4A0cNSQjFW0i+tbVZfgRZaF0P7VhLVRHVNlkP1YEtgeyLDAoKRUoKF+jynm5MPqYGeVnR8HSPkB+fLrV0pri4+MAIFs1RkjSfiylfVlaWqjfDjHZkNCRjnjGcWqO7vMsPP/xM3aeeLQsoMP5gwbciIf0yvqgBmXA2BHPO48SEaNWoyPh8yfxWFu1vPng13C7x+IXQ6+8JxJblw3DnrU/g0UcfUWus6hvK4eFdg4BgeXmBHjjvIu55LII8zBvBoR6orXIgMtYXmz5Lxoal0ZJ/LxoauTlXi2q4BIfMyyqypUE0w8e/GyGh7mK+uCNU3IgxPqJBBODKc2qkEVCrcsO5512Ap556Vt1LDeeBBx7Ap599qmYpU3i4Nwy1IDYS1o/CwxGeDolr6ixNR92vNKVDcSBIX+22C1l79iJ2qAOJI7sRk8ztHYSUW3Xn7LARIaL5yLPz4GiO3CFkR0nipEQfT3eEBfFLGT3oRicczUnYubMBXjZfqY+3qmNomB1ent2i7XiI74eSinYsXlyMtUtaUZJLLUEahCJoqGkS7EDnc2BdWDf2QTEOTUjWiu+Qda+oqhFzMEiE1kMJrJcIr68IFK9xBjiLqvs29Ab7bAOsjxEsps131Ec+mhToc+Y7tUKmRUHesYP7RYu2Kefqh0vazsFaUF8HtD7X4dRslXkmz4zXOVFRVUbKZn4MWU/Wl2ViFwHbJ0do9X29QighouHozmHX58K2sHPnTlUOEokhTZILtW+SkZkVzgm3vG4cwTpz2129gl5+EOTHbH/uXqRtTVfXTZlMnjweTPjaJOT6EA691fWcx67n27dvw0knHw8/H18lctR+lKrLxiMNRvmOXtFm3OHjFYfnnlwlDS4d9913n/qF4Wxk5hseHokZc3ox88RqBARJQ3H3RsbaiSjKDkNbRwMK8gtUZ+jhwEbAF+/vFyy/hp5obSuDm08pUka6YfQEP4weH4hLz65RHwCkuXDJpVeqr0yw0VPjYX34S0cTg1XTDZ4domw43KdGDwnzl1l9D0yI1TwH13ajngvPKbFOAuIfdcRrhPqF1kSmCU7qHuuGU37pDX8hYn1N30MtkdoKOzTZrsMCRNh7QlElJOPR66+0qOgYdjy3Y8PmCmzZ0ILCvTa0iqVEYZVm7tQAnNnLH9Zt+IgRmD17NtpbW4TQm9DU2IhdWbtUnxfrwPlM1DAam5qFLDXJUFD4bjmhkOdcUkGzhoLODOiTgPoIRzuGmThccjJmzFgpgzaf+Mwp5Iyjn4eriUWfJKTfhfoxE988NzqSCLUwNamVWqqUneHyV9dboARc/qlBAAkkGfPTRCynTocExZnoqVIvLgXSd9IkzMnJUUSk6+utyqU+HCBaH6dNsDwkKPYPkYxYX6bLPLnPuN6ehN9LG6Y0p8rKcrz9zntqhM88H5aZ9wxGfGUSYrRDGdjcaq7Rdw0zx3x4Z511OrZu3SxnIkAS7CZCYx4uO6PZABwixA8uiMaD/xeIjq4mdU01Fmc6/BX18vLF7BPsCAsPRnPldOTs34PCgkL1Qg8t33+DSZf3Ue339Q1EYrI7du4oE20jTARhhFOAPFVDYcOimmxUaW4GxlnLFAaCRMVfv075ZeZ8FAoMGyh/1Tjsz19S5sequBaT9Xb+50M78BxVG2d8dYURJB9pqD5+vZh2gmhqNJHknM9SqgL+sHc72MfDfjMbjjk+HB1tvdif3Y69O9vQKKZeR5sNne1yn5Af8zFO50UNR4hH6n3GGWeod2Y0jHfffUfNbOaz4HPTfWo0UTSpU/D0u9E+45FgtImjf8GN4BniUWHUhhTx6F0DZs8+Su6l0PO9cyfIGmzYsF7F1UTAd+Y6SVX3+7AcRuMx92qfcTVZ0Vxm/RimnrPkS/JSz1vCSAQM57MgEZEQTXn57lTaki9Hr3592Rhk725HxrbyA/Vjvfkc+MxIJMHB4Tjv4go8ez+X7fAbbXqNIPNnfD5DlnH46CD8+g91ePLuIKRv34NTTzkN/773fkVoOn9NVnSDFf+ThHhZvSiXaIeem2NXXzcYLXhsdLfddjOefvpJda+nvFiqurrhS6PmlgjSQGISbfj1lZF462luG9Gl7vOUl8vG2tRcjaDwSqSMcmDchAR8/vYQFBXnqpf/TcBysADcFiM2NgZ603mtHvMSfz3V1yVEyxkzpQVjplaJthWPjI1h2Jett99gA6G6zcalBVOboBztahPyIQmx8ZCIGJfCyaUYRkPidTZuVRSBohw+OzZ4p6+EQtLg3Bc+XcZldF738KQA8Hnzfeg6MW9+GFF/QsYZmfc5iYfkyHzkTKXLOg8fPhwnnHCi6sugELEk7733vvp6BU0iVSYRGBIAE2QYiZv1MY7aD+fWsJ7MR/ftkHB0XObLYyNQjMN0OZIWHR2j0ua5IRju+bx3715n3n1tSR+zzq7xtQbkSkQmriYhuxqmVwtySU6sh6Th68dPI7UohZThukzOznc55rkhAXWDgITn7ROEp96Jw81/4JdK6qRemmCZJxEdHa1MMWnduPDPe3HP30IQFcU9r93lB01r9OzEv/wfDaiv9cATd3aitb0G11zzN/kBmKfu5TNlfNMmBzO+tiZ0aHSemzD6fPHEoQ2HjSElOV4erpCPvFT2HygBlLhKlZYkRo6zIXGYJ/amRaOhJR8xSR1iJvlg8vRAlBZ1Y+lH9YiI8ISt83jk5u470KC/CigAHNr1F/WYoyvskOY5P0+sVAonqNFMmDBBiM8Ts04uRk15iJCBD4aPL0Hp/qEYNX0H9qePR1hMLXLSk5EpmlNDY40iFENGbDj8JWMY1W+ahywnhYECSY3KjNKx0RsC4/IOzpxmg6cWxvu0qaHXn0kUFY/OCJqTYzRc3o8SIufzYRD5SA9zs2F7iOqfgrlz56qyUFMgPvroI7U1CcF7+MwoDCQeQj9vTTBGQPg+NcloAnI1segYrvt3mIZ23Afo5JNPPtBWmBePtQbTg+XLlwu5c0vbvvaj45r6aWfuM0SkjzUJ6fj8odBLWNg31eo009UzpKYj5WOZ29qFiCSxA+1b/vM6n6Gqo5r3o8vA61xFn5CYgkde98FTd/tiV3q1816+I04IjVKjhYSbew/CE7KQk5Go5qjZHS249PoGIcUe/Ocmf+zdk46UoSm49da7RPseptbO8YeV+f5Y8F9J6KAX4wLXc3PMl2/iu74w43g9WUiID5jnavGgvDAem/h+Ad24/8VI7MmUxtLjjvder0NTvR1JKR5CRr5ITPFE1qaJyMqsRrs0qi97USwDhYf9FBQyajMSpISN4fwV0kPLgaoRkni4iJDrsdg5KCnItSCMHTsc0+aWIi5FzC6HG6qKY1GeOxyePp3wD65He1Mgxh29BWsWHYuOdq6oL1JzlqgdMU2WgxPOWEeabwznsdbe9CgRhYebr1N4OUubZo+JR0ehN8JoNAk+Sw7lSyD/q9E4mmUsN4VHzfSlqSP5G0dhZPozZkxHZCQXiWot6JNPPlYah/pBkHgM4zNjfipFCVPpis+yGI3GEJEmnT7yMZqDq+P9rC/T5G4C3Exfp6vLbzQZtoH3339P+RRo8VQcnmswvr5Pg9fMDx7JR4fp8sqRJM50ubEbN5rjs2G9ST6KPKWsbA+cXFhVWa60cjVtxJmf+nqGpKV+wJTm3ntguJ4/nF6e/rjsr+Nw1q+qcN8/3ZGTxWF8P2WWsW2p9ydNtKR0LwL84jFuUiBSJ1fjjae9kJefpX4Y4hMT8dKC19SPltklQT+bHw++kiZ0aBSeG9d3Tl8TEY/1izQEo+NxD6CpUycqTYS/jB40DeR5K01A/nFk7MYHQ/DI3SUIi3BHbKIH4hI8MXKMr2hCHljzYRz8A/lJ4vIDjZ2gz3M2Jgq4+SWhecFRB14nGRAUcmosRx99tOrs5n2MZ148hZEdjfwYoN4sXQtl6shUJAztwtTjc9HeEgi/oCZkrJkqJCkCK3WkGUPi4d4+vIfPgX1G7Ixk+mxcdIxDoqKGxMaakBAvGk8r+LlmXSfeqwnc/KKTPHnOdE05tYDrY17TviENDabHkSXmwV9m5hcWFopFixYe0HiUUEo8TZYMYd5MQ/+gMB9DWDw2BMQZ2H1EpMtt4minUleOx7x+2mmnq7K6lpuOREGTdeHC91UaJlw7FVMd63v66kiPZeM1hvE9MJaO26veb5MQPCNKCqqN8RmwY9nUg21GTY5kvnKd+223t4lmJCnw2TMndsBTc+eMeqbBBcW6TXNApVvN0k9OGS7neta2IRI+B7YntgNqR+np29Dc0gQvSYvdAE89/bwy+Uk+7E/kc/wx4n9qQgZaMJwnAnONvhEac50vj+f8hesL10LFBjhixFD1cvnrqRakStiBtWHdvXhmYSQ+frcSYyf6obbKG++9EICwcM6pCFErr6nh8EVrodBkw8ZFjYfhfKH8JeI+O2ZIlNdpHjEuGwQFm/fzF4imCYmBZWUjMo2cDYijMjSRqEqzkTCdUaNGIzbeF2OmFzi3sxATzKMHaWuiUVXBDcqMeq4fiNJcnI6mFeeUkIyYLgVQ/+r3PVzexyKYcphrLC/j6nAt6Ozr0EsK9HWWj9/cIvnS7CEhU7tbtvRzRXSmA5akECDaHjUkXU4tyAZMi+d8dge7Pg3IPH/6xvEenY4pe7e87xEYKSSuNSn9w0HottGrRiBXrlyh7jNhukw6jiv60lfVcF6n0/03HOIuk3dO7UeXQepFgpR8OStd18EQ6eE0N32dfYL8sauurlDvTS3lUPe5q746LvFQ3yIT8EeUuySMHTtRPW++Y35EkblzUINl4OLluroatZfVH//4F/VMSEBsp64/gj9GfIGEvuzlHy6cpEEwzNVpEtKCoeOYRqUbGR/48ccfo74owclg3CFQvwT9q8j5MhdfE4jSkja8Pb9R7ZEzOnWCkAi3Je1UQkVtio2GpGM2juJMVZKJ68gCGw1B0mE8Cinv+fnPf+7ckTBHDacTjMuGoftiHEo7MI2emg7nqJDI2HHIcrLxsDEFBYYhLLoBWzfSFKtV4a7PgmmZkSaW0/WcDdzE1e1QN0bmqc0UicdNzhxd6pdedaryuji5Rd3DX+cDb0XOmSfJiZ+MliRUJA5Pe3h5w9eHE+lYJwaTEPrIR9eVRKI1Fz5fPhP9LPtIyBCQceYZGbAuqiCSNr+ZrjVTvgsd18Sh27hxo2gfpRKuf6Rc25SGLiuhnxGJ1kuZy0yXYSwXV6Ln7c9VP2pBItgc0DAIC9ef0GHeLC+1Hj0sromFIEnpHHUers+I97BcJPFycdyXm3kyPbZz/iBw5b5+Djo99idxNI7tJClxCH538aWYPm26+oFk++SPHQmTz9b12f0Y4SQhNghniBN86PohO1/NYXxzbBoO/UPD+44ZrsnJNDaaZyefNFdehr80nq4DL5sNgJpRe5sdV/wjBJNnemD14h7s25aKkanJag4G9yPm7FOq8UYrMqRjfIZR2Plrw5fPl37aaaeqPDgHiYQyd+7xanHhkiWfq+n/Zh4Hwe9vMX06Eo9Jk/dxgzL6Jj9DfK4NinUnyTA/EgrrrUdwTAdqX7iKL+dddv1dLLWans+Jz0+SZL4SQ6XPeykxJAq2efYHqRSYtRyoe9Sp1niUpsS8JX1uvu7pqb91rgmnT9j6fN0Pwrpp10foNMMMQekyaeh663bEtNnJylE33ueqtfJ6ZmamWtLBe1T1FAHJ3Uqg+9ocyYbmJJ8H96Jmnx3vnTx5ikrz4w8/VMP4Qi3w9etVJnxjnY/6si07XDhiFy+mqPPp6LpI2dm/Y8qjSIP1Fcfnptov3we1NgnT9TK+BuPoZ6SfA39MOAObe0VTG+ePJFfNJyYmKvOXYSQd/jjRsS2SFF2f348ZQkLy6PU7UnA9US9EnevGpX193ZxrctFxzLHrfX1hfeRDQaRPlZeqK9Xxiy+5CK2ikbDjjy+f13ulcXJ6DEd5Wls6MXKsJ3ocIeho9wE/k8uGoBtyX57GcUibHxTkokN+PoWjDmw0xIQJ41VjPvvss7F69Roce+yxaj0P+4v+9Kc/4oknnlR9KHqIWk+QM79cJDWzKJFaFUe5+CkfXR+7CiNMoz20jIxnnDweKSOXe4jmJYJGqOck8XgPO0nlLkUyikjkOhsun48yYVX6YtaKYHEbWxVPQtXXW50aFmHEh8+R8RlMIvP3pzbBzxHpHxymbaxUhVEAAP/0SURBVMprzBIluC5O5a9IyAgmfZ0+jznRkAJIkuAIH4mE2iafL8mXabLifR3M+mb1PAT8egjNVJoxHKXcuTNT3l+s+jjA++++i62btyridYi2fMKpDowc1Y2ERBs++9ANG9Zz21gt8NSEOOpk6qUWSTuJ1PVH60C9JW8+Hz4zXUddT1Nn81wMTDjT4Ds35MIfPDqWgecM5w8UHeNZ5PNF2OTl65YqMI22z6fmog4FbDh913h+KAERujFpYeM1XtZmhfn1d04eEwLiLxz3eqGJpWcc27F161Z89NEipV7rhuOuhkTZAajSZ5kkL450KAFVQqCakLxc3UhYbp7zjC88LDxKXr6PIg9qN1w8yPKxPGxMF174CzELNikz7Mwzz8T69evVVzJ/+ctfYe3aNaoPp6AgX2lEbGAE02I6bNCsJ/uq2OHNNE0Yy2X8Q9He3ix171D9C6wH72M8/lLz+fE+Q0Y0H5gE62KePlPkJE8SD58Fnz81HZ2T/JX/6h3wUZAwJK0Dz0vS4aMyph3JIjRUf9OMmoHpu+lzfcJoTCrj+Axo5nKiIgWS/XXsS8nPL1DvU5Gls9D6/ehnwrTYDsaMGaPS4IJgbsvCeVTsyzv99DOQviMDH33wAfi5o65OIDq2B6ed1Y2pM3qwfLENlZVuosX2YtdON+xMd4OfvztCxfQiCcaJWc08TL+P0cj0NAU5l/qomdzi89hdhbN+1JI4usqV/Po+Xe8+MjLnvEZioWPaJBySDB3Pjc/rJh0LX8RBJMRGy4fMRkJnwgh9znB1eiBOX7gr8fQds2HTkXRIQGyY7Behb47pSER0/GKm/lgdv+Olt0HltP3ly5agqKQQnm7y6+WuhY5l9eKXHaShSWZy7i4N0V+EIkaZT7zump8mQoeYXNxMTGz1pCSl8bB8bFQEzQiugN62bZvqzyD5cCRj6dKlSjjYT8QGxfLRLOQvnqkrF1SyrMyXcb4Im9SxVQSqXfLkpEBqJFo7kNsPQJ6gU9vRv8wkYqZJESYhkkSo7XSJEEtUFYfX+XzV/RLG6+yTiI1NkGuaNPXcpA61MJPlk7ekSInpMw2OAEVFJ6hn20c2fWTEzMJFyGkiUbhIThQwrpdj/x6fMcNUoVQ5TPvQ4HPm8Dx3nczJ2ac0BZ5zigA3/PcSwX/rjTdQUVaOGCGSyMgYZO3OxD9v7sb6tTYkJPWIiQ688waHy0nOHLnShBAp2u7Y8eMUESiykTA10VVIRY2aStqspyYGkounuu4p1zkPSJOKvo/mmiYrV+2vj4j47Fwd06Rv4ptj4+tnZ+HL4EJCJI6+BqMbjz7X4WxQPNMNi47h5lhrTRTyPnODv3RseNRidIesIR49AY/HvEZiIEnpuDqM9xqn+1GYhp5ZbfJkGH3GYX5Mj0TGvEhmfeSmv+qgyUinxbIyHw7F06eGxKFSpkPVebw06OLiEjWU/9prr6mGTZMiLi5OXWd/EAmI9zA9Os7voRlBjYoN0xVdXe2KfFhGKb2YmaJ1SOOkoJtnylEcLrngc1XaCMlJSMIh9Sa4xk49Y4c22Qz0pl12eHi5iUYThAC/MASHRKrXpwRShIHlZZkOPDu5p6ysREzOQiW45A4KHjUzCr+naI6MRzI3E+goTPS5V3ZVVbV6lka7UdVQNCl/xVN5SFp8VhwZ4+RDmllDhw5XxM6+Em6LsWLZcuzJ2q3KyPfI9Wr8WOSi99/Cz3/lJfdw5b8Nq5a5o6aandKaENjpPmHSRDHFEiQvbR5prUcPuZvpGt7U0IRUGEbyURqO+CQlPhvzfA4lDuOYF53ruYljjk0cvksTj8cMs/C/cZAmRLDxaKHgsdGC+sIN8RCGbEgM5liThisBkVT0+h4KIB3DeQ+3ddCTzJgeCUyfs7/ApMcy6OO+uDrclEWTiSYynb4ZAqf5pLUrbi7V6jzWpNRXDj1Nn2XkQlmmRaGjM/mYRsV+JGpPFFpTP2pD9Jk2R+Z4TK2D1ykELFdHO78W0cGnp8pM7YMmFKEfK/Ngo5UGzJ93OWd+HdR65B9HfPQz18+Fd3baOxEdHYHoyKHw9AEmH9WA48/sQtyQHmRt78QD13ObD/11B8pCWVmFMlOYDtOmz3ozvcqqChQV5EreIlBKeGyYOesYJbCsOzUoTTp6NrgmHU08LBZ9akz6GteBhSnyXrZsGUaPHi2aaTQWL/4Up512htKYPlq4SJmOzJ9zdv581VVCMDWYd/ZZOFPMMGpaJ540FJs370Z9rX5W7LRPlbTGjBt7IB/6aiG0kArryefN9PjdMx8xC3muyIdzgaRumqBIOvSpAXF+EInEaEIkEE0wrJ8hGB4zzBzTN8fmnHANs/DVcWCI3ukdgD6nkPNY97EwrI8wjOZDAtCko4mFYUaz0ZoMG7qOpzUXI9wqCxcc/O54wjg6Up+vy9OXhi4L86EzpheJR5t2enc7kpD2Odql93imY1ympfNiY3MTQulSfUIsL0mGJhvjpKenKxJivxDPKZxcJ2SIx2zXwHIx7e5uan96QSuroxqnqoaui+rzkX+6L0IESy6zIbPcrD0/8EdtSfWdSZmkeIiPj0NM5AhMmVODC//QjsytPVj0sj8Kc3rV531I1BQ0019FQfTwK0BzbawIaJ8mRKGl397uQEN9BfLy9qswPauYAsjPMkdJPTVpacFjqVhWltNM9OMAgRZKPvs5c+aoWdjUEDk7esmSxaI9JmDY0KF447XXFYHz44VnnX22mFZt6jPYs2bNxvznX5Br+uupzI87EsQlxGLGrJkI4pQIebeqXCQIyYv50rHMxukOYJKR7hBXdRciYTxuds/+NjVTmiYYzyUt43S/UF//T1+d+4iHMD7BcDpzbOGb4QvzhIiDgzRZ6LA+7YO+IR0KPxuPdn3EY67zXt2YmQ7P9cszzrxY1zDjdDjvU4cqLVMOTURGE9KOAksCJAkYM4ybcJF4SBoc5m1ublGkwXOGG+JiWZm25ChlYoNzV6ZVXl6+0oz4K87hVxIP68g0aJKxnIzHdFT5xDW3NEre7SI8dj0XRQXrSigzTOWjf811XTmXSeojdeqQdDgyRk2I24lycS21Ok6YjEgsQHxKB96f74OqavbDaO2Ez5CCRcFjGXnMuTSJw5rR3lmJkpw4JYispxJOd08kj6nGBZd2IHunG958KgqZGZvgJcLLtKgVkFy8vQNUefkNLqVxcK6RHz/3zBnGuk7mXR999DGi8XwmJleKEHeEmlfF/h/OWt4lWuT9Dz6ItWvWIDIqCm++/jrChKiKC4sUMTENmlgzZ81C4pAh8hx0Px3zZnlM/RjG8pNwtC/kw1E4OddkpCeyGmdMJ1df10+PjJlzXlP5SZjJj8eE8V1xuDAL3wyHJaGDoUlIHTkP+hqedn0EpM0b7etj3sL4+p25Egxf9MEvnHEY7hpXHYnfV0z9S+5aBq196TxJSIZU6LRZ1iZOa0QkHpIQ53VwkiKXTFBLMqYb7zHpE8ybpLZ/f64QW7sSGPYfMV+t7eh+D6Zl7mturldxSShqyw1JivGpZZBcqOZw5E9pHZKH3lGSw87m+TkQHZMgWlicKhfTZCcuy8KFt1yjxpngjMtnR0EyQkatjcLHDnSWTWQS8M5Fc3WiyoPxSKBcK0dymzTTUzQqIepmdzz4jxDszd6mhJraGckzwD9UPRNDBkybWgbNHJ7zR4DPh7seZmZmKC1x4sSJSEvbqkhw7OixeO/ddzFv3lnyrJuEhNYqsmDF2XlO82r02DGKUHT5jEnk1GBEI9P9OWa0SW96z2duNCCOzJEcaXZx6gbJ1jwPQzz0TTujb455zZybMDrC+Ba+X3wFEjoYJjp9OgqC8TXxmA7jPgIizMs1L/pQvy+OOjpwrn2m05eWHKlz17yZnyEjYw6aKQDcZMyMurW2umpE/C47iYiOxESy4tcRuNOj1u5MnpzLxOUYzIuT8OhTOElsJAj6DCMBdXa0qbKY2bjs7FX1pDkjyXErE46Rs//FLqTJ+7idCePw+Y2fMEWF8Zz5kzRIrBQ4JYwihHv37FFl53WG0XEeEx2JQD/LbjQ0VcDPJ0rFYxg715ke06YAhoSE49RzbTjnoh689awXVi9pR011pZN0SHrBqp7mnRjoV8P3xwMbjjnmaLXpPffkJiExH3ZqjxESeku0HubH5xkTG4MJkyfJNc5G7yNQTTg08UgqPNakc6CDWZGNkA81HZpaQkbaHCQx6TR4D31DPtqxfek2Rsfy6h/Ag9uf8VWtnL6FHwZfm4RcYW6lT0fB0ccHExDBF/vf3DcB8yNM/roMmggpaHRs+BRg46hZ0FH7oUakXaPT19tuaDPNaEY6DZITzTIecwifjZbpk3yMgLW2Nqr9aUhgIsVSLz0srbQe1fBZV16i+q/7nlhmEqVcES0mEvEJSapOfCauz495sDz0qY1R2KjNmGfHfKgFMZykyLLV1zcoYSfMbHADps17KdgpQxNw0dXlGDYyGNdc6Iuc3B3wV3m4IzgkTMjb2TEujvkzD5pOug9Gm0Xx8QkoKioQsvBBXFys6sjminIuAuaOjFFiwmpS0H1JmjR0hzIJyGg0hnDMREftdB6GdMy9TE8vLNWEY8pGn3Wjb44J+sYdeu4aZuGHxbciIVeYZIxPgnB9oYd7yd/FC3ctPo+NY/50FE6aaHqUTo+c6U5prRWRREg+hoQoqPq4WWlLhozoOAGPBMVhegoKNQQ6XuvpsaOhvhbcOEuaNHU1ZY5R6KRkuoDiq8lxIij6Hm7+TpLjModU1eldV1cPR28xYoZ0I39XNCIi/TD1uCZExtfgs3cdaKkdIs9Nf2SQZdD1c35qSPJzFTqeM5xkZTQDozUdeuzvF6g+qkitQtc1T0y+AiQmJAtpkiz6TDASKOtAAmBnrjqmNkIzSp0zzb4+KqZPglEjUsqcYrjTjFIko0nnYBNLh5s06DNv4ytz0U0Tj3Gst/EPdYTxXeEadrjrFr5/fGck5IovS/L7f8kkIOeRHGinzTQKpNGOjFZEMiLJaPOMmhHNM5IQfWpH7DeiZqTJqKamVq1XM5MUSQCK7CSPqspSRUgkHqmoypfmFo/V4kgpFwWHjkPuioC6dHli4xLB3QUpQBREjhI5HDa0tlWJZuUmJpZe68X5QZ7+pagq5cZsgSo+BZzXKKgkJhICz1le1o9hrBPzoQZlSIHPhuU3zggvBZ/PJmtXutSnC2PGTlRhJFZWh/HY50IyIIHo4W4XzUaIRU/20475GUIxvnZ6JKtPy+E1+pp4jGMaLK+pKx3LacprzEFz7trGXI8NDg3jczhcPAs/HL4XEuovMFWjr8jC6XSfEc00M0ubRGRMNN1hTcHtI6Q+M41LM+iYJoWX6GhvRUVlmTpnc2Ye1IQoGOyIViNNbuyMdld7UFMx4pIL+ly4GxIagYT4xAPCRsEjSEgEw0giJDmVtssrUwQhQkRyM6OEBLUUfvGCe9kwHRKLqb95HiTngOAuDB3VJCTai+LsEISGhai8MtK3KmI4ds5cFVf10QgpGE1HazVaS2F5DWEwLx6zXMY3ppUrCZFsmI7WsPrS0Y7Poc/EMo71NI7nhCEQ4xOuxxb6PwY1CRmYKtKno6BqIezrL9JakTHPdEc1O35dyYjmGmdFs5Ob1+lIDNSC2oSg1PfGmEePWnWrJsKJRChNSM9+1luK6LVwetIhv282YvgE3PxkPW64ohPNDdwjmhMduRWtXoxJATUCSbDczMcIm7lmCMjUzZAY4ymCEu2K99ntYv6Na4bNXTS7LfzIou5jYj68XlpaIq5IiDEB48ZrTciUw5VweE7HfOgbguEqfWNmmTh0mmx4r76f5yy7qzOEQ8dy05l6G9+VZFyPLQxM/ChIyMBUlb7RCIyGYfqLaMaQiDh0rzuqm0XzIQk1KV8TkiElTUQFBfuVNqUWozJtISOSEGmHpokRKk44VEsvSBLimHd8/FD88gohC7cWPPcA5zS1qLIxPgWV6VE4aUqxL8oIJomTpgiJiuA9BuY6hZz3U2vp6OA+1p5SedZbBNdGItZTA5gP82B8lil9R5qUpxdnn3WuIhiOthmiYZ8OzUVNOEbD0bsV0jcmnyEbpsn82TfWN/z+RbI51Cd4TJhzwvXYwuDAj4qEDEyV6VN46UhC7CSmeUYiMn1FJBkSTn19nSIgbY7Rb1Dh1Iyys/dI/Fa1cRjBmdC6P0jPB2JnNImHAsRZ0LqfigTViwmTJuO+V6rxu5N9UF6utw4xwumqKZAIzMRIlpEkwzAOyVOLcxVO1ovnpp6HEpS5Tse0SShG+EnImzauxeTJUzF12nSVBxfwGuLhnjkkGpIPjzUZ6ZEy+rrMJFBddlMHUyeTL49NeYwjTLiBCbcwePGjJCGiT0DpazKiFkAy0uaZnuSotR2tDZFwuBCTQ98kIZ6TlDIz09HS2qyWFpBgmJbq0+CQPIVPBImaD7OktkSSYh4RkVE445wYnHxuM266IgBt7XrPa0M8FGrO1KYg0ryiYxlJQiQLXmfHMwnAmGi8bkimqqoSFZWValIgr7Ou1Eo4dB4YyPlEeoMzajGMz9HCkpICRSKXX/4HRSBM35AQSdCcG81Hazq6U5nHLD+dK+G4OuJQ3+DQcws/DvxoSYgwVadPR/KgsFLANRHp0TPTH0QiokbEzl7tNAllpG9HdQ2/i87O5l4hHC45EGFUZKI1ALtT02KWihR67RiSlIor/2kTE6wdbzwRLPfpJRic7WxmPCtitPOT1rUHNCFDmDymo+lD0mOZeY3kRPMwOztH1c8IN80h0x+TNCQGf7y5Dlwwe/sf/ZGbn6mIhHtT/+tfN6kyk6xIOGYSJAmIJpjRhHhsNJ3DEc+hOFyYBQsH674/MhihMEJDIaKjQFGwqWFQ4Cj85jNB3NuajloEiYLCGRwSckAAVXq0wxTBOfudOHlRdUOrKxJXx6MW4u7ZgaJcbrvqrVa5c64Q0yVhwa0ZYQlZomXpTxFR2JkHSYaO5eQ5NRySD89JCiRDpmG2pGW4qUOQlHvarATc/UKLlMUTd14ViLyCTDXyRWK544671b1cABsZGa3WyXH6QKRobVzdTs2Ms6KZNtPk8+FzMmREdygZGWfBwuHwo9aEDIwmJEcHBJrD+GbJh+mspkbEETOaYtSE+EkZmmScjbxxwxql0VDLcfQ6lAmm+0bYuaw5idoLh8hISuwTmjBhigg0v3OmQTOLAtzTY8MpP8vD8/f5IylZbylCUJC5NIJlpbBzR0NqJ4GBwUgclYvta8IQHhGoyqsJ1Ad5+QXKBCRJBPiH4PSfd+Knv7Zj4SvueG+BA4UF2WoZCM2zf//7QSmvXv6hTTb2Q+ntQOiYBjudWSdD2BbBWPi2cL9V4Dz+TkABGYiN0pS5j5D6wH4eggRlyMrEoU8B5Qp7aiwMVp3Q6pozXYbJP5pXvMBRuNRRY9RXIWjy0Yyi9qJIShAeKaacfwk6GlKU1kRhZ5xt29LUsdFuqI0oYvD0QXRiI/ZmOhASGqTiMF2ahFFR3MoWSB0biAdf7cKIsZ34ywVBWPLRfiHQGknHXW2revMtdyjy4V5A1HS4FQc1IppnXDRrOp5N3q4kZMHCt8G31oS+7PaB1DhdCYWEQ18vhmVHtZ7UyFX47GfRw/ecQ6RHyBoa9ORF+tyydNWq5QfqroVUTxzstOtJipwf5BDCiU9IVp8Xcu1IpnD3dNsw9+xGLHq9DQlxw9R1ps+Z2q4ERJ/mG8mBROHh3YRzLymScnVj45JgFOZwNb1eZ0YSufAve7D47TDs2NSB/LxsteKcZfvLVdfg2DnHK4LRWlWApNlnYpm86FhG4yxY+K7wjUjoq9wykBqqqQ99bfoYk0x3AFNL4RIG7k9ktgTRRGQ6rBucxy1Yv36tmEzbFeFwgqLahEueBQmNQ/W8n2RCU2/atNlyTWWt4O3bicTUUmRtSkZQsK+KRxPQLFRlWeiMaURzTJOMn5CEXhDLWdlevh1IHJ2DbSuTlFnF+MT6dauV5kPHPX0effQplS7NrpCQYEnLT6XlanIZ8iEG0ju1MHDwX0noq5DNl2GgNFhXAjLOlYQOjFCp0S29WJWmDomoj4waD2hHJCMev/zyi2pJhto4XQiCX+zkTGk+l64uB7itB/d5njZtlsqTeRAkF4KjXZ1dbaJF+UlZ9Fa0hoSYP+cwcZ9mdjYbrYXlYfokj8aGVnkJDqem5KeG6wvyc9S6r0ceeVKtrue9YWHh6pidzGZWs17tb/X3WPhh8JU1oa8YTWGgERBJh4c81/N8NBFR8DUZ9REAR620VvRFE41aC+cUmQ7sysoKvPXW63qoXjQLPhaad0YT4kRGzkcaNXqs2jWR4LPr7nHgsn9WYMwEL4hyIpoKv6HfCze7B5rabPDy7sF/bq1G7q44IQ0v1ZdD8iBJGuLglibsNC8tLVb7G5HUbrrpNgxJHgKO7nGUiyNgJClXzce8u4HyDi0MfPxPEuJlNkhX/7/BNW5/hWsd9LEhIT2hkOckH+3McbciIO1rrYidxSQjTUiajDjBsbFRExF3EuQEQPbpfPDBe+D3syjoNJs8PEXT6eCOhVwLRrOvW20Iz2+WM11ufZqUOFQ0IX8hsC74BXXCy6ddiItE5o3yIv2szaxlEiXrUltbrSYc9vCjAfIvJTkFl1z6B9XhzM8ZsR+KxEPSMcRDn2n153dmYfDia2lCppEeegvDTVj/bsiabDR4bJypU9+xdrqTuo+MtGbUpxX1EZGeYa030ScZmSUfXIPGrUA4fM9+oYyMHdi1K0ORBE08rcE4FGGoUqly6Oepj6FmWEvGaqN7sy0ITbmg4BCMHDkKNbVVKCkqVJ3NLDM7qs8//xeYM+c4NfJFrYdEdWg/j3lXPLdg4UjhK5EQoxii+TKScU2mvxGRa9n0sSYb7fcdE4cOw5vrhoB4Tq2DjiaVXviq+4lMp7UrEdEnAdFs6xuO18s7KsrLsS97D4qLCyU/mxpFY17aJHSu91LPkgQoz57j+/KfZeAxO765f09QcBDGj5+EU089HeMnjEdcrP42Gs0sM7LlamoZ8JzhFiwcSXxlTehwUMLQzwjHFQdXTZOJDtPH9E3/jzpT1/tMMh2miciQkzZ79P7SJJO+tWaahEhA9ElAOkzvWU2iYjw6alGaaJhW30ztyspy9ZVXprl9e5oqA9dncT4Rv14RFxePaOcniAICgtToWGxsjPqKKef0cHKiWc91OI3HwIT153dn4ceDb0VC/RuGaDSRfNHXx5qECENSrv1C+hrj63CaUMYkM1qQISHzoUU9lK8dSUcvNjUaEAlIm3d6KoAeheKKeWosek4OzSYSifG5RqtvBjOXXwQcIBkzosW4HKZ33cSdcCUaU3+GMY4FC/0Bg5iENPqqZ0imj1gODnM9p9OkQ0cy0qaYHimjBkNTzFUT6nN6TpGe5MgFpX0ja33paFIjYWhzSX/WhkRCUqEpZSYP8tg4M4pFRyJhWoZQ6LsSDqHLrvNzjWcRkIX+hEFPQgau1eSxOScZaF+TjQ7W13WY1lr4ZVPOduYxiYjkQ59aDglHE43+gGIf6Zh+JGpczj4eJ9EZU4k+t9fgmi0SDQmGBGScIR1NVl9uXhGmzKbcroTjemzBQn/Cj4aE+qBJQB05D0hErqaXJg4j0HrSIn1jipFcGKZ94zRBmXs1Aem0mSe1HsKQiNGASAzanDLmF90XO5RdyeRQmHocDiY/Cxb6K36EJHQwdPU1MfGYpEFfm04kElcy0ueabPR1hvfFOdgZaCIgmej1ZIQryZhj13Pdt9NHIBaRWBis+NGTkIF5DIZA6Po0IqMN9YX3XdPOlcg0X/SRx6GORHOoc71m7nP1LVgYrLBI6DAwj4Q+HQnHnBvycSUhc02DPgmFBKK1H54bcnElHMIcu4YRrscWLAxmWCT0P3AoydB3dYQhKZINScgQiKtvnDl39ZmOOSZcjy1YGOywSOhrwvVxmeP/9Qi/jGB4zHst0rHwY4ZFQt8SX+XxHUo0FulYsNAHi4S+Z7g+Xot8LFiwYMGCBQsWLFiwYMGCBQsWLFiwYMHqmLZgwcIRhJ7Ca8GCBQtHAJYGZMHCjwz8fh0/osldP7nv+KhRo5CYmOi8+sPCIiALFgY5uJSorKxMEc/evXuxe/du5xWozfbMbp+nnXaa+hoMz7mfFb/qm5KSgqFDh6pN9b4PWARkwcIgAgmE5FFcXIx9+/Zh//48lJdXw+HohIeHTW05TLLhwmke19XVqb3PuUsnqYCOk2jpzFYy3EY4ISEBkyZNwuTJkzFkyBBnbt8eFgFZsDDAwT2tFi5ciM2bN4tEe6jPfvv7A8OHB4p55S3mlTsydlZj4XsNQjrtily4yydJil9+cThIAYZ0bEJUenM9+vxApt5Yr29/c35Ugd+rmzJlCsaNG4fw8HBdkG8Ai4AsWBjA4DftHn30UZSUlGP27EhMnRqAuDhqLd1yVe/eWVfXiX/+qxTdogXRHKOrra1Fe1snwmNa8JMzhwipRKr06uraxUyzY2tasaRZI6TjCX8/fkhT7+ppthU2n42ithUTE6OIiBoSv2fHa18VFgFZsDBAQdG99957UVFRiRNP88dZp9E0atQXFWyiHdlx/f8Vo762XWk9RGNjvfpo5gnneOH3vx+C9s4euKEbHqL1+Lh7w88WIXemoL7OB7v31GDFynRs3JAlhFQt5OIDPyEkvfd5nyPpUDtiXxH7jUhIM2fOVOT032ARkAULAwzsw3n//fdVhzL7fHrRjof/c5T4TUIybehwdMHDzQZfL088N78M69ewY7lL3dvW1go7r3va8Mfb/eFQO4LanKTiBndPwNOrFz7eNgT7eCLIMwTBbklyZwJqaryRkV6CdeszsX7DTlRWNCnSCQjwUyRkzDQ6foSB2hFNtXnz5qm+o8PBIiALFgYQ1q9fj2effVaNVLFjuKmpBXPmuOOXvzweHV3ZaGhrEeLxQLCfP9J31uL+f1cKwXSpfiJ+YrxNrruJ6USceIEDk2fFoKFOrtndMCQpGZ2OavS4NYl55QEb9y9348c1e+Hn7Y5AMcNCPCPgb0uWu+NQXW1DRkYJVq1Kx5Yte1FeXi9Epr9/R43IfJKKbvz48bjsssvUN/FcYRGQBQsDBC+88AIWLfpAtJ5mTJo0XplUHR123HVPDGKjoyWGXZyvcm0dRbjiiv1CLPzUlEMRELUfCKlw9jE/O1VVW4y4pCDszagXYtsk5lIEu4zQbq9Gfdtu1LWno7lrtxhnTXKb3oLY5m4TYgH8vT2EkHwR7BkJP9D0i0ZFuU00o2w8/cwitLY4EBgYIFqQr/riL7/8GxkZib///e8ICQmR+BoWAVmwMADw5JNP4t13F2HSZH9c/Zc5uOvuPPT0dMDNzYFnnpkoMTiR0Ibunk7sz63BE0/sQG21/qovyYdD7T293RzrQqeE0W9raxdzyRPvvfeu+kz4l6FZyKyhIwt1bdvR5tgPR68QmbCGm80dbh402WwI8PFClGhdYe6j5I6ROOunt6KxzkOIJ1hpQDTHSDwcMbvlllt0wgKLgCxY6Od48MEH8NHHS/CHq4bg7HPjsGR1NT56mR/LdIipA1z466HIzW1Cbk4Tyspa0d5Gs8lNjZBp04sE1K7m9HR0dAoZeKOkpFR1EL/99ttqWP2rorvHjtauYiEjIbjWNLR05UpYBzzcfRAQJOaWpyfKK2rx+J0FKNrrJlpPFIKDQ9QoGonI19cXxx9/PM466yyVnkVAFiz0Yzz44IP4+ONP8X+3DkfqLKCyrgOr3vXEvh19n5Dq6uoRcuFXWfSsZxIOO6o50ZDgZ8Zttl6lBXl7+6jrVGE++2yx6qf5NnB0d6C5Mw+1LdtR370GNdXVqK2wYfHLfqqTPCYmSgguQhEPO6epCdHddddd6n6LgCxY6Ke44447sGr1Gtz36Cj4D2lDfW0PJRZvPeKOuir9OXFDOObYnLOT2vjms1EtLS1q7s6MGTPU3KHvGt093Who2w9/r1j4eAWpPFasWIa42Hi4C/mYcpByTP46xIIFC/0Kt912G9ZvXIenXhoD74RW1NfpOTzZW6LQ2eKtzCsuJiWp0OeMZobRpzNhHH7v7NLmV0NDAy67/PLvhXwIzsAOD0hV5EP85S9/QXhEDHp6PYQM9aetqIUZIiIsArJgoZ/hX//6F9IzN+P5N8egM6AJzQ3sPPbAjuXR+O1598Hbx0vIpk2RD0nHuObmZqX1+Af4K7LhMTum0eumyOijjz7CJRdfrDP5AdDZmYmbbx4h5lYqfv/7EySk+8CERQOLgCxY6Ee4/vp/oKQsC8+8PgI1jkY0N4p51eOOLZ/E44+//7eKM3PWDBQUFKq+lOrqakVEdCQcDq/X19WrdV08JzHNnTsXa9asUdtu/FDodGxHDz5GYoIbwsOnYPr0OPz733FoamzE+edf4Ixl9QFZsNAvwL6ba6+5Dg5bMW79TxyK6lrQ0epAV7s7MpaOwF///C9nTK7XqsXYsWORmjpKaTo0acz6Kx7Tce4P9/rh8H1SEmcy/3Do7mmRv0+KScZJh7HiOE8oTVwJPvq8F2edcqcca1gakAULRxgkn6uuuhrBEVW45eEYFDvJp6EG2LlswkHkQ4SFhYumdL3ScDiKRS2HoC7BtOgHBwerxaE/NPlQm+nuWSjkwxXyHGFLEVchrhxNPdU4Zu7ZctwHi4AsWDiCIFlcd931GDGmCVfcGISy+mYhETtK9nejZOsxuOpP1zhjHoxrrrlWDdGbUS+z0JTnBPt8pk+fro5/SHSJ6dXSUYCMgjWo7dwPO/ZJ6E6IMYiipi6EeszQEZ2wTDALFo4g/vnPGzBkaA3OvSQA5U1VcHTZsG1NB3xaf4rf/PaXzliHB0eU5syZozQgEg/NMA67c6id5tfy5cudMX8YOFCNBR+fg02LIxAaMAyevm2YemoxTp6ZiiZ7NbzarkdUyDhnbA1LA7Jg4QiBW2lsS9uG2Wc7UFBZhc42G5a934LArgv+J/kQ7IQ+55xzVIczJ/pxxfmVV16phtkXLVrkjPXDITP7U5RmzkJs6HSc95NLMTzhOKx82w+FTfVorBv3BfIhLA3IgoUjgPnz56tdDOvq6hEU0Yl/PDgSyxc2YFTsb/GrX//MGeurgduqfp3lFN8X3n7vFWTvLsGIkRNEA4vE6tVLsDtnGa69ZxhmJc6Hm16EfxAsDciChR8Y1E4+/vhjZUJx2Lws346/nLsbwyN/8bXJh+gP5FNQUIAtmzLh6x+EEcNHY+3a5SgtKcLoWR2YEH/9YcmHsAjIgoUfEGlpaWoBKA0Ps1Ldw9Mdf/jD5fjt7y5yxhpYYAf4448/jojwaBw1ey6279gEL08b7D2NuOkvixDg+eXzjywCsmDhB0JJSQmee+45eHt5q3VTJCF2GJ977rlCQH9wxhp4eP311xEWHoXhw8aivbMDK1d+Jm45Xl7wNrxsnAf05bAIyIKFHwBdXR14//0nhHR60MatMWw2eAkRzZ49GzfccIMz1sDD/v38yOFuIVU/pAwdiXVrPsfmTZtw++23O2P8d1id0BYsfM+wO2rR0/OWCKmnmCtDcO99L2DbVoda0/XGG284Yw080PS6/h//QERYDObOPQO792SitrYMWbt34qUFC5yx/jssArJg4XtED/dj7nkDnu4NcjYFvViM9u4unP+TXVj43qJvvR/PkcQLL8xHVVUNRo6cgJDQCGzeuAxLl3+OlStWOGP8b1gmmAUL3xP4y97Ts0LIp06OuG1qGrpgR1FHGZ594f4BTT7Z2dnKeXv7IyV5JDauX4Hi4iL88//+zxnjq8EiIAsWvie0OT5GTtkiVHRVoRuFcKAElY56VJR3IyH6i5PyBgq4w+ITTzyJwKAwHHP0Sdi+Y6OYkx7gpvennHKKM9ZXg2WCWbDwPaC9Ow//efJfqC1MQlBYDyadtBezpiVhf0kZRgc/grDg7+776j80+Fmg6up6pKZORGhIOLamrcKSJZ9h6dLP1barXweWBmTBwveA4vw2tFdOwNln/xK99iB8uKAXhSK0UW6XDWjy2bNnD/bvz4Ovb6Aa9dq0eRVKxPS67tprvzb5EBYBWbDwHcEYEy0trXhlwULMnHUMtqWtRm11A2rrquDXPQsjEs5UcQYiuNH9E088jaCgUDG9TkBG+hb4+niivrEe886a54z19WARkAUL3yG4Kv2ZZ+ZjxIjRaGisQllpudpe9Z+3/grj4v7qjDUw8fzzLyAmJg5jxkxGc0sLaqpL8fHHH2L+Cy84Y3x9WARkwcJ3BK5Kf/PNd8V3R2R0NLZv24S0bZvxxutvYeaoq52xBiZ27tyJvPxCBAQEIXnIMGzatAJFxQX405//9K1G8ywCsmDhOwI/b5ydnYupU2dh8Wfv48UF89XOhfyG+0AGTa+nn34WwUEhmD1bTK+MNPj5+6CqqhLnnXeeM9Y3g0VAFix8BygoKMZHH32K448/DevWL0VDQyMuv+wynHHG6c4YAxdPPfW0mF7xGDduClpbm4R4ivHhB4uEYF90xvjmsAjIgoVvCX4OZ/78BTjm6BNFA8pAXU0duru71IZjAx2ZmTtRXFyOoMBQJCXR9FqFsrISXHHFZfD346bz3w4WAVmw8C3ATuenn5qP4cPHoLOzHUWFhdiVlanmygx08NPOTz/9DIKCgjH7qOOxa9d2IR0fFBYV4he/uNAZ69vBIiALFr4FXn/tbbi7eyIqMhrpGZtVp/N//vMg/Pz8nDEGLh5//Allek2cMB0tLU2orCzCBx8uxCuvvOyM8e1hEZAFC98Qmzdvxf7cPIwdOwG796QjJ2cfLrroVxgzZowzxsBFenoGKipqEBwchsTEFKnrapSVluK3v/0tAgMDnbG+PSwCsmDhG6CsrBwfLPoEE8dPQ0lpEQry8zBkSBJ+9atfOWMMTHAyJb+y8ewzzyMoMAgzZs7Bzp3b4O/vi9y8HEVA3yUsArJg4Wuio6MTzz23AMOGj0Svmw3l5SWoqa3EvffqTycPVJB8OJfpySefRlR0DMaL6dXW2oIKMb0WLXofL7/83ZleBhYBWbDwNfH88wsQEBCIqKhYVAr5ZGRswyOP/Md5deCC5LN9+w4h1EqEhUUgIWEItmxZg4ryMvziFz9HaGioM+Z3B4uALFj4GvjkkyXqUzpDhgxX209s3boeV/35T4iMjHLGGLjg11SffVZMr6BgTJ9+LPbszoCXpzuyc/bh8ssvd8b6bmERkAULXxF79uzFunUbhHyGIcDfX7SDtZgwcTzmHDfHGWNgg6NesRz1mjhdzMx2FBZlY/mKpVjwHUw4/DJYBGTBwlcAZza/9NLrSExMRFJSCnakb4bd3o6rrx7YC0wNtmzZgqrqOoSFRyIxYaha6V5ZUYEzzjxDtLtIZ6zvHhYBWbDwP8Bvdz3++NMICwvH6DGTsD9nN/bu2YX777/fGWNgo7W1FS/OfwkhQSGYMmW2mFy7hFw7kJefiz//6U/OWN8PLAKyYOF/4KUFr6Gnuxfjx01GfV01NmxcgxtuvGFA7+nsikcefRzR0bFITR0nxGNHYWEOli5bjBdeeN4Z4/uDRUAWLPwXrFq1Brl5eRg1ehy8vLywcuXnOPP0UzFy5AhnjIGNrVu3oramDsGhYYhPSEZW1ja11uvUU09BTEyMM9b3B4uALFj4EuTnF+CTjxcjKSkZCSKcq1cvQUhoIM7/2QXOGAMbHPVasOBlhISEYZyYlhUVpWhsrENubg6uu+46Z6zvFxYBWbBwGDQ3t+CpJ59Ve/lMmjQTGzeuREVlGe74il/8HAh46smnERkZg8TEZPj6BSIvb4/Ucx2eeeYZZ4zvHxYBWbBwCHp6e/HIo08gNCwMU6Ydgz17MtRkw/vuG/jbaxhw1Ku8skpNqBw6NBXZ2VlCQDlq/6L4+HhnrO8fFgFZsHAIXn35ddi7utR8mPraaqxfvxJ/+tMfxFQJccYY2OCo10svvYKQ4DAhn1Ho7OwQc3OfmGQt+MMf/uCM9cPAIiALFlzAiYa79+zFqFHj4e/rj5WrPsO0aVMwc+ZMZ4yBj0ceeRThEdEID4tAfFwCMjO2Yu/uLPz73z/8WjaLgCxYcKKkpBSLFn6EoSnDkZw8EqtWL4G7uw1XXHGFM8bAx+LFn6O6uk7I1Rfjxk9Bzv69Yn7twrnnn/uDjHodCouALFgQcAuKRx99AgmJCWJ6zcDmTWuQX5A7oPt9uFuj+laZ89vHxcXF+OCDDxAcHIIRI8eoOT8bN6xGtBDPhRf+Qkf6gWERkAULgocffgIR4ZGYOvko7M3eqXY3vOOOW+Hm9v2JCGdYf98gAbW0tojWU4MXXpiPkNAIREREISlpuFrpHh0djr///W+qLCThHxoWAVn40ePVV99AV1cnxk+YhvqGGqxftxI/u+B8JCYmOWN89+Aw/3dBbl9GYmZvH4ejW7mNGzeiprpeLaKdNHkmdmelo7mpEZdfcbkqB7Wh6upq9QmeHxIWAVn4UWPz5i3YtWs3Ro8eDy8PbzXZcNiwZJxxZt8nlGnKUNAdDofylVnzLcD0AgMDFEF8G5As3N3dnWd9MOWjzy1DamtrsGjRBwgLD1fLLdpb25C1ezt+89tfIVzCWB5qP3T8wscPCYuALPxoUV5egbffek8IZwQSxSRZu36JmCvN+Mc//qGIprtb96EYvnFzc1fawrcljm+r+bBM/GKFh4eHM+TwIEEx3nPP8ZPK8eprrZGRsVi/cTmOO26OmGFJB0i1vr5ekc8PbYZZBGThRwkK3rPPzhfiGYIJ46dhy+bValP5a665TgkkScbNTRMNfU086vSIg2XjQtgvIzJepyNBceP83bv3Ytu2rSjML0BW1g5hsG7MmXOMun/fvn0oKSlRZMXzw2lU3ycsArLwo0J2draYHN1444030dHegcmTZ2Ff9i7syEhT37oaOXL4AQE+HL4svL+BJFpTU4Mnn3oKw4cPx0W/uRxhIeF47703pJ4/g4+PL1paWtTkSk9PT9UHRML6oSdbWgRk4UcBmhgXX3wxPvvsM7zzzkKsWbMWQ4eNRGNjg9pWddyYsZg374wvkI85PjS8P4MmGgnolltuw6QJUzBiRCpSR4xGNxy45eYbFck0NTUpc4ukQ/KhRkjtx9fX15nKDwOLgCwMeuzdu1fIZZ7SCMaMHotNmzYjLDQKw0eMwvp1y0T47Lj00oudsTVcCWegEI8BO5Xfeec98YHgoCA16pW1azvKSgoxcdJEBAQEqK1FgoODVb8PCYh9Rd/l976+KmzClt+uS9+ChX6M9PR0/PWvf1WzfDs7OjFy1BjU1dbi97/7E1au/FR9Rvnuu+9ESkqKij/QyOZQkHz278/FrbfcjtTRYzB10ix4eHpgyeeLEBjgj2HDhymthxohF52OHDlSaULUmI7EchNLA7IwKNHR0YGsrCzccMMNSrDs9m5Ex8Shvq4O5537a6SlbVDkc+mllyjycdV4BjI6RJN55unn1B5G8XGJCI+MxpYt61RH+rXXXas0wdGjR2PYsGGYMmUKPvnkE6UBpaamOlP4YWERkIVBBz103ovVq1dj1qxZ6msWNDeoHRw352TRgCqRsTMNP/vZ+Tj++OMHBfEQJJJPPv4UjU1NiIyKxLhxU5GZuQVlZUX429/+pp4J+3qGDBmi+oDStmUgNi4ZPj4+R2ylv2WCWRh0MILW2NiIu+66E3v35mD0qNEYPnIskpNSsGTJByJ4Mbj++r9/6VD2QIERX/bh5OUV4J6770GqmJnTpx+DjvZWLF/xqZhc7khMTFAEzPjs/+HQ+/Enng0v9zYh4ROUWXYkYGlAFgYNuM/Nhx9+iKVLlyI3NxcLFizArl1ZYoLNQlh4NMaPm4LNW9agy9GFv/71L4NG82H/TVdnF9544w3ExMaL+TUE/n4BanQvJydbaUZnnXWWWo7BPjH6nI6QsycNAQFBR5SELQKyMGjAjtWTTjoJEydOVES0bv1GzD7qWFRX1+LEk87A+rVLRUvIxU033qCGnAcDAbEOrMvSZctRXFyK+Lh4jBo9GdvTN6G4pFBpgY899ijee+89NXmR8WmCnXrqqSgsKlKzoS0CsmDhW6K2tlZpQK+++ir+9a9/YWvadkycMAmBAYFKA8jL34892bvx+9//FlFRkfAUM2SwgObUq6+9hhEjRmLChOkoLszDfqlrfkEB5s9/AQXi79ixA9HRMYpwSESchHjppZciLi7OmcqRgUVAFgYF2Ofz+eefK0HL3Z+LmOg4ZYbMmDkHJ4v288HCNzF71gwcc8wxojF4YHAYXxqLFy9BSvJQJA8ZBk9PL6X9FBYV4uyz5mHUqFGqg5n9Pn5+vkrb4fGf//xnjBkzxpnCkYPVCW1h0CArazdefHG+/Lq3q2HoKZNmwd7dibSt6xESGoRrrrlGdcQa02swmGCcbnDTTXdgSGISZsyaiw3rl2H7ji1Kw3n//XedsbSWVFlZiYiICKUF9Ze6WxqQhUGDgAB/9Ipuw36QoUNHwM/fDxs3rEJwSBCuvvpqFYcagPnNHQy/vU88+QxCQ4MxYeIMtbH8/ty9KC4uwhNPPOaMocHPC02dOlX1//Qn4rUIyMKgAdcxudu8EBeXJAI3FGvWLkN+YR4uvvj3BwkdSYjnA10DWr16DeprGzB8+Fg1ErZjxybkF+ThN7+5CLGxsc5Y/RsWAVkYFGBH8yOPPKnMizFjJyE9fRP27duFv1z1lyM2ye77hNrfedGniBVtL3nIUGzbtgElovmEBofi97//vTNW/4dFQBYGLFxNqCeeeAZhYaEYO24q9u7dicyMbTj2mGMxe/YsZ4yBD9aXjv1Yjz/2NGLiotReRtk5u5GXn4PKqio8/cxTztgDAxYBWRiQ4JC7wYcffoLWtjaMGTMZDQ01SM/YiqDgILXf8WCCMRvfeusd+Pn7Y1hyqtrLmivdCwsLcNVVf1Yr3QcSLAKyMKBADYD9HQSFkSNfW7ekYeTw0fDy9FYjXvX1Nbj//vtUnMEE1r2oqAjb0nYgJiYWCYlDsX3HBhQVFyIlJRlnn32WM+bAgUVAFgYUjBbg5+eHuro6vPbam0gZOgzR0fHYuGkFCgry8MD9D6g4gwWuptcTjz8jplccxo2dhr37MpGXtx8N9Q14+OH/OGMPLFgEZGHAgaNYPT29eOzRp5EQF4/RoycjI30r9mfvwx/++EdERUU5Yw4OkHxIqK+/8RYCAgMxauQENDbXqU/rUCP6v39ef8QWk35bWARkYUDixRcWIDAgAGPGTcW+vTuRtScds46ajWOOOdoZY/CAhJubm4edGVlISEhCeEQktm/biOKSIkyePAnHHjvHGXPgwSIgCwMOK1asRnlVNUaNmYi62hpkZm5V24leeeXg+Ya7KzjF4OmnnlNze1JHjZf6pqGkuBBtbe248847nLEGJiwCstBvYfo9XFFYWISVQkCjRo0Vs8QNW7auVavgB/I33P8XXn75dYSGhWHM6IloqKtBTvYu0X5K1F5HAx0WAVnotzAdzgbt8ov//PPz1YcEw0OjsHnzahTk5+GBB+8fVJ3OrsjJzkHu/jzExSUgKDgUads46lWMk085CWPHHvnFpN8WFgFZ6NcwxEJt6NHHnlKjXUOHpaqNxfbuycLfr/+7+rzwYESXmF7PPDMfMTHRGDlinJrfxNnO8jRw9V//qiMNcFgEZGFA4JVXX1dkNHbsRGzfsRm7dqXjJz/9CaZOneKMMfiw4MVXEBkZjlGjJ6Gqqhz792ehpLQEDz30oDPGwIdFQBb6PVavWSumViEmTpyOvNwcpO/YgtSRqbjwwl84Yww+7NmzT6334mRDL08v7EjfjOLCIpxzzjlqZftggUVAFvo1Kioq8OnHSzB58mxUlJdj0+Y1akOxm2+5yRlj8IEbzC9Y8DJiYuOQkjISmTvTUFJSCB8/P1x22aXOWIMDFgFZ6LegID766JOYOGkqOjvasH7DclRXVeHJJx93xhicWLCAplckRo8cj6LiPOTm7UNlRZXa23mwwSIgC/0S7HR+5JEnEB0Ti8iIGKxduxx5+fl47rln1Z7GgxU7d+5CaWk5khKHo1fEMytrO4qLinDJZZcgODjIGWvwwCIgC/0SXOPV29OLCeOmYtOW1difm4Pbb7tFfXBvsILbq7722tuIVZ/WGYqMjM0oLSlGfEICzvnpT5yxBhcsArLQ77B+3Qbs2bsPkybPQubO7cjM2I6jZs/GUUcd5YwxOKFMr4gwpI4ap7ZXLSrKQ21tHf4ziEa9DoVFQBb6FfLy8vD+wo8wdcos1FRXYdu2jfD3D8QNN/7LGWNwIj09AxUVVUhOGYFuRzd27tqBouIiXP/3vw3YhaZfBRYBWeg3aGhowFNPPofJk6bC29tHba9RVVWNp54a3J3OXNP11lvvKdMrNmaIaHxbUV5WglGjRuPoQbi41hXWZ3ks9Atwk7Fbb70TcXGJGDFiDBYvXiSCuAOPPPoIRo8e5Yx15NGLdtFWMlFaWoTWtlLRVvwREhyHGTMmIyLim33kj9vJdrR3YvKU2SgrK8SWzWvFL8O7773jjDF4YRGQhX6Bhx9+XO3xM3XKUVi+/FMxvTbjiiuvxNlnz3PGOLJoa2vBy688h7VrN8Pe1Xvgyxq9vT1obm5GS0szUoYOwXXXXo/x48c77/rf2Lx5i5DtUowbOxkhoRFYvuIj7N29B3ffc6f6qOBgh2WCWTjieOft99DU3CKm11HYunWt6v84fu7cfkM+r7/xCi699HKsXZMGGzzg5eUJDw93dHS0K01Ffxa6DVm79uJ3v/sdPv74Y+ed/x31YnIuXPgRIiNjEB+fhHSOehUX4aijj/pRkA9haUAWjig2btyEjz9ajGPnnISC/H1YvXo5IiIj8dhjjzhjHDmsXrMSr7z8quqjocZj0N7errYAaWtrRVeXXW2Qz09De3p6KsdO4/sfuBcnnXiK844vgmJ3z933w8PTA9NnzEFZaTE2bVqlyOz11191xhr8sAjIwhFDQUEhnnzyacyadZwIdRuWLfsETY1NeO/9I9v3kZubLeV6EqWlFYpQjIiwn4oE0dTUhM4OBzocZairhpiOdri7u6s4/v7+aqIk3bPPPY3p02aq8EPxwQcfISN9J8ZPmIrAwGCsWPExdmftwn8efggpKUOdsQY/LBPMwhEB+02eeOJpTBg/Fe5u7li/foUIfCnmv/iCM8YPj5aWJtx77z345z9vRFVVrdJkSD501HgKCwvFb0BlVTnO/VUkMjM34/Z7zkNTQ4fatZDxOZLHJSScVHjZpVdg794sZ+p9KC0tw7p1GxEVJaZXXDLS07egsKAAP//5BT8q8iEsDcjCDw5qErfccieGDElBUuIwfL70A2RkpOORRx4+Qpts9eC1117DJ598qha6uopES0sLampqxNTqQkN9C8ZMtuOxR59CYsxJzhjAtf84Ay89nyb3OeDj46PIh1vE8tjf3w8ffbQI8fFDVFyaajfddLv6Wutxc05V67zWrV2OoOAAIb/Bu6vjl8EiIAs/OB566FHRejwxbvwUrFj5KTJ2bMPFl1yCc889xxnjh8PKVUvwystvCGl0KTOK4sDRLfbz6M7lVrS32eHtX4X7H/w75h5ztfPOg3HmvJlCJHvV/SQfEhY/HUQTLjQ0DE+9PBMxMb5Y/H4qykurMGXKUUpjWr78Y9Q17sXNd50IP99ouNsCnc4Pbu4+4gfByyNcJNXHmdPggkVAFn5QvPnG28gvLMKM6cdhy5Y12Lp1A6ZNm4Z//eufzhg/DBwOO2697QZk7ysUkugztehobtGUolnV1NyIv153Bq66ktqJn7gedHWXoLm1GJ32UrnegPLqDOwrfhU3XC7p9PRIel6q05p9RUFBQfD19UVEVDD+9A8/7NtyGoaPGIbUkeOxcsXH2LtvDy698R14eneAez9SGpVAGp+HPW5y7A8vT194uUfD1zMBPh4j4e81FgHek+HrNUryG1hfRDWwCMjCD4YNGzbhs88+x7FHn4B92VnYtGktfEVLeP75Z50xfhiQfK644g9q7g43vaczYtDR0Ymqqkq0tnQhILwcdz00Fg57BCqqy9HSno0ORw3aOyReu5iSDnE9IkRyn7u7DW1NHnj5wSDAza60KGpAJv24+Cicesr5iIkOx4yZx2NnZho2b9mMsUctw9En58Ktt29Pa5ZEuW4pq6QvSatMlOfstbU56albPO5aGx5wIqL9/4wg3+OFjELUtYEAi4As/CDIz8vHM8+8gNlHHScaRh1Wr/kctTW1WLTo/YOGuH8I3HHnjdixfbfqizLN35BQh7BLSVkejplXjqQRnYpoWDwSjJs74MHBLhH49jbA3iX3CUnIrZIWNRVg5xYvpK/3l7S6FTHQBGttacNll1+B8LAIzJg1F+0tTVgp9e/oSccFf1kBT0nQUw+iKZJRJZI/7XagtgGoqgBam4WM5NzdQy45JZblUvmLc3PrRUwcEB8LRIWlIMjnBAR4HYNQ3xPh6ZGob+iHsAjIwveOxsZG3HnHvZgydTq8vHywdOnHyM3NwRtvvIGIiO9nQ/nmjlVYvPohpI72R0t9AkoqslBcXI7igkrs2zZNBFaTj2n+5rjDXoVhk9MlwAYPb4iGBnj5koBUNEUCYoWJpqTDeM4UHEJG1Ijqa3uRvi4QpYXsT7KL6eWFo4+ZizGjJ2FU6njExsRjxcpP1FD/X+96S+Up/IEeSYTkwz/KFzBLDzmR7LRGxEA5YZGVk1NqQK2d3DkSKCkE2lqlzFLeyKheRMWIL4/Xz8sb3h4zMSzyETHfJjGVfgOLgCx8r7B3sa/lTqSkDEdS4lAxwRZiV1Ymbrnllu/sK6bUNlo7N6ClaxXae3did/ZivPt2M0aMBaZIFm4itIsXibB22bB71elw8yD59JldBDUgNQLmVobEMbtEoxGNRzQMajUkGTfRPKLiNcm0ipB3CQEZbahTju1CAv6BQIBYPyERQEy8B+ISemCzD8HGhb9DQkIMpk07RszQFUjfkY55v/kMccPKlIlFkjEloS7oKX/o07kKp0NOeG6cISp1zBO5oVU0s6oqcZWiPVVrzYz7mEWLZhQR3YszJ0rhVV9W/4BFQBa+V9x/30Pw9vbF2LFTsGbdUmzfthVnnX0WLv8O9jbu7mlAUc0fRdt5C00dPdi47CRUFUWjoS0HocFxCAn1gb3dQ8yXIPgE1MHNsx1lhT2ipXSipqpTSKdvTRcJiH5weBuGz9yCjhYbfESTiBOzJmmoCLBoE56iEVHO6ZqbROMoB8rLgCAhnbgkIR9/0T6EqLh5htpAo9cbbz5xvWgiIThq9onIK8jG5o3r4Be9GWf8dhMcDiE5picJBriQDrUadglRK7LzmGk5wbwJNzlgOM9NGMFjFS4JsX+qsUXM31ygWsoaP7QXw2KOwgkT16u4/QEWAVn43vDSglfVHjfTph+DjPTN2LhpHYYkJakPCX5blNY/gtzKa2Dr8cT+XROxJ22uaCQeSvB6e92EUOyKVNjP09PTrfxukchekWwSjc3Wq5ZYNDTUq1EvakTx8QkIDg6Bf3ALksauwfjZBYp0Ojt1ly+Jol0UCGoZNHMCfcT31OHsKJYkVTyRe3G9WP72b9HTOUp9zcNTzKBVqz5DYcke/P72hbCJhuUtZTXaDu9RxCO+IR1DJkyb2hhJh6Yf8/OTcrFPqkc0skMlmPE7JLy6BmgQouxsl+dVoEnS278XMVE+GB13CYZHHfltTiwCsvC9YNnSFVi/YROmTz9afcd8w8aVzn1v3lAE8G3w+dLF+ODDN+HhFgF3N194eVOT0RqM6Vim46Q/Oh6TjAjT3I1PDYjOnCtI8Xq7PcU8akF48mbMOG2nXLcprSdUtJ2oYBFkxpFbWBXe2SzE0CamGsmjW1SXsr3TUZb5EwwfPhQjR07AylWfICtrN357zUIx0Zp1v4+4TnYiyz08ZjrmySjCcTIT860TMtm3C9i1RfydvRgyHBg/1QbObxwyDAiTcnkIGdol/v5s3W9Fs5Ad1A5x9WKW0YRkfFFIJa9ehHhMwsyUNZKn2I5HCBYBWfjOQUF77bW3MG3qLHR22bF61RIUFuXj1VdfRXh4mDPWN8Ozzz6LzMxMNbeGI0wGbMYkGToeGyJyDTPxDgXDDCnS57kemZP7RVOpravEKZe+qwTdS667SRKM7S5RmkUbahAzhwFMwle0opZaP2z+4HokJYVh9qwTkZGxBWlpW5A8cQ1mnrELXV3MQ5MDfZtoMkyPGg3TYHhzo7gGYPd2YMdGIDfLC8X5nVIuLyQmxqGwUFQauctXzL7gsF6ERwMjx9tQvN8daWttGDLCjn88ZENiMuAjZRKlEB2ivclrwNhJQk5Clm2tvZgcdw+SIv5P0joysAjIwneK6upqPPDAwxgzdoL8Kkdi1eolQkiZuPOOO8QUm+aM9fVBErn99tvVBEGSj6sWxSZsSMYQjja9dJhp4sY3JEPHY3PuCoZxSUVbW5vqnPYNbEVkYhGik4sRmVSFyBghnjqbkAlpQMyxICAogAIFvPfoHxATk4zp045Fs6gv69YuRXXjTlz4jyWwd+hyMzdWQfGcoF3MpC7RWJrqe7F9nQ3rP+9FV1sgcrObJY4Hhg1LRmVlldLouMRj7Nix2LJliyp3ZGQUfEStyc3bL2X1xNDk0Rg+thin/boOY0VLqqwAyoWv2IGesVlMMSGllFRqRr04adpVGJN45D73YxGQhe8MnMR35x33HNjVcO26ZfLrvw3nnXcefvObi5yxvj44I/nWW29VhEDhM02WvnGuxGPOTRyC565Ew2MDhplr9JkGF8tyOQWXSzBPals2UVV6uvXweoe9FHMv+gSeXjaERUB8SUjYZ917c+DVcTpGpo5R37FfufJT7MvegwuuewceXt2qH4f9VCQbzu1pFe2pRbSdtYuB7eul3PYIlJXUqPxiYmJUuevq6pRGNnXqVGRnZ6tlIvwefnJyMnbt2qVIafjwVHS22zF2VjZ+ekkzwqJ65bmRXFk/0aS2yY+DEFHaGmDqHCAhheXoxfjkUzFngmR+hGARkIXvBGxG9937kAisJyZNnonMnduwmZ3OQ5Jw773/dsb6+qCwcciexGBWpxP0DekQ9F37f4wjjG9Ix5y7gmEUci4+5fovA7OeS5tkGiQmjqDZe4ox78qVCArWJlXJ/igUb/4LkpKjMXnSbGzctEoIOBPjjluMUdOKlJZjTKvC/cDWVWKu7uiFoz0MzS118JT6JSQmqLSrqqpUnrNnz8bWrVtV+bisY/jw4cjNzVVknJSUKPf4oba2EqdeUIUTz+fOjD0oK7Rh8tE6r/pqTXKtTaJtSfWDxQJ28+pFa4MbUuMux4mzboK35zfbSva7gEVAFr4TPPfcfBGaGkyeMgu11ZXqQ4Jt7a148cX5B/XVfB1wdOrmm29WizuNhuJKODw3YYc7/m8w15kuHbfQoKbB+00YTT0vL68D54QhOcJNTLPOjnYMmbQS44+qwMa3/iEEEonpU49FWXkRNm5cgy63HTj3qjWoLrPh49dtyNrWi32ZvfD2CEdLW52QqjuGDh2qTEtqXVwQO3fuXHz++ecqb66aHzZsmJixWSrflJQUFZ6XV4rgYDsuuqoD4+fUqn2JasptaBOyWfI+cOEVYmKJyaUmUErROYPazb0X+zP9kb42Anl7vFSaPhzGO4Loo3ULFr4hPv74M5QUlyE1dZyYKD3YkbEFVdVVuOuuu74x+bAv6YYbbhAhC1bnJAbjTP+Oq6NwMpzgsSEMg8OdU8Pg0Dy1DebHdAxodh1KPiYvg96ebrXxWEnmaVjxys/F5ArG6NQJsDvs2LlzOyoqS3D2FWvh6LKhKMcNS99KxK403ueBkaOGCMFp044zxRMT9XIJlr2yslK0myR1zD4olpPEQ1MrL69MzC87bnigEU99VoqJx9eJKSXE02xTHcsVpVz+oUe+2KnNEcKONnesWhSKh/+WgneeikPRfm94+4hpeYTJh7AIyMK3wvbt6WpzrSFDhiIqKhbbt21AYUE+Lrn0YmV+fROUl5crzSc0NPSwZHOoo6Aa0nElH0MexnxyPafP7TZKS0uU9sP7CPokFUOcjMcwkxfPCaZh0uVU6/iYsYiJSURIaBTS0tajsLAUJ164Rs2kZo+ztx8wdHicaCRuypSkGUdyZRo0M2leMW1qQBUVFUhI4JwkTb7cqI2TGidOSsAdjzfj6oe3IGliA1rbWR+oPiRqO5zrM3QU8IsrhUB9hciK/fHqf5Lw+L9SsH1NpJTFC75+7iqf/vJ5a4uALHxjlJaU4o033kFsbBzGjJ2khpv378/GlMlTcNa8b7ah/L59+1SHM4WPnc/81ScJGXco6bi6Q0FBMwRiwHNqHEVFRaqvx5WciMNpPryfeRKMT5Iw11i+2JgEta3qqJHjsDc7A0WFhQhP3IWkUaJVSdYcZi/L5natOm2mwT6cgICAA2mTkEg6BLUeklRkpJCG3G+3t+Ly63Jx64u74BfdjHXLbJIOFPHk7wOqhJ+I0ZO4HKQXeVk+eOGuJLz5SKJc8xMyIun1ETHBvq3+AIuALHwjUHgfe/wpNa9n2tTZyMvdh717dolg9n7jr5iSfB588EElfNxLR3/upuWAo2BSW6Dw0qfQkgBcCYnEQEFzJRY6kgbvKy4uVn1LBoac6JMcDEHwHkMOhnwM6Zj8mHdAQAiCRXsZPXoC6hvrsScrE1W1+TjpV2noFA2FW2qw8zdzE4kLqm4Ey04CYlpMl2ULCwtTxwxrbGwQjcUHZ1/gixcWlyNgSBm2b6YpB6z6CEjfJKRWKGWR9FksLy8hnj1eeO72RLz9ZBKa6nzhKeYXS2yeiyk3jy0NyMKABRvyA/c/DD//AEyZMlvNddm2fQNKSovx1NNPOWN9PWzfvl2RD4WDwklHDcj1mKaScYeeU4DNsYlvBI7HJB6aNtSimAdB3xxTIA35uILxCRPPgOm6uXGoPBZxcUmisYVix/aNKJF85v58Lbo6JG1JivRGM4xzcRyO7gPkxnSphRhti2TLa7oM7mhoqMGVt6Tj59eUoLS8B/l7bbB3cO4R0NKs0ySheQrxVBZ748V/p+D9Z5LR2kSNp69+fAaG9Jg+HcvOjv3+AIuALHxt8Eue3dKwx8ivvo+Pn1pmsX//ftxxxx1fW7UnKdx///1qhjMFhsLhisMJPp0xyaiFkGDoDFm5khI1Kfah8DrTck3P5GXMLkMOhMmDMGF9viYT7vPMkbLU1PHYtWsHCgvz0NJWi9ihTXohKfcLEqKglrJnJwW/R+VBsNwEtR7mpTubbQgNicVJZ3vgoffyETtMyLTTpobOA4K5BAMQSw+/vRoICetFXZU3Xn1oCN56fCgaa70UGZltZZkPycf4Jow+62ERkIUBiXfeeQ8V5ZWq0zkxYRg2blyBnJx9uPDCX2DChK/+RVAK9zPPPKPm+LA/hoJB8jBmljG16IxGw3sYj6AQGUIw4DUKmyEl+jTdXOOa+w1Mh7Mr+RBMh+cmnI5hhF3IJyIiRu71wNixk1FTW4m9ezNRWlaKqIgkbP08Upk+/EMOa22xwdEtTu4zpg/LYdLWdbejvqEaV962BxddVy5xmSfUsHqBmF2cuDjlKKglFzxe+EIsXrpvCOqr/OHuQc1K90uxjIaETB1MfnyOzJPPkaNs/QEWAVn4yli/fgO2btmB6JgYTBg/AxmZm7Bv3x4MHZqCX/zi585Y/xv8mui1116rZvFSII32Qq2FgkIBMURCZ66RjEhMrn1BvK6JSQsb7yd4zGtGAA1cBdKVfOgIXjfEQDAenRFm+n6+AaqTPC5uCIJEPdm+baNamxUSGiJmVzfyM2YqbcSMgHW1MyUb2lq7ERgQwROVDtP18/dDeFg8Zp9sx+0vZYtEOqRuUg+JU1GiHTUoWlFuHr3YvsYfT98yAoV7g+Hto9Mx6RGmvEJfOPe8n+ljKTcdTTE+Kx5zJnV/gEVAFr4SaGK98+4iabihmDb1aOTl78XOnTuEBNpw1113OmP9bxhTzYDkQ0cyobB0d1PYtRARRoBcwTAKHIWpj5w0QbkKojkmXNPhsZlkaIiH4HVeMxqEuYeO8XhOkYmOjlN7WY8dMxG7MtNQUJiryuGjtBsbfDyjkL4uXOKrZOHl34tnPurEn+5Ow5/vyEa8KB+dnT1obmqVMrfgj3fk4TfX1SFvjw2iSOHFh3QHM7UfFpmTCOuq3TD/7kSs+zhRbTsitVDlYlkNYdI3zyUoOAizjzpKlZlhpm4mThw3OuoHsAjIwv8E58s88cSziIqMxJQpx6C+vhZpaRvEdCrA/Pn6Q4JaODVcjwlznpaWpjqaKfhGUEg+1GgYJTDIS0y7dkyZ6oFhw33EzPEXDYFrvzxFCyAB6LQolIYYjCN4TV/vO+exyd9cN2u7KIzGmXtMfF43YVrD0ppZlJCPhwj9JNEAq6srsWfPTtXHFBkZcYDwuC1GzuaZ8PbthZdwEheoir6DbknDK8COv/+nDfN+2YYhY4rw7zcKERzuQHamTe2s2NrIGc1SVkmK2XP28ufvhODV+4fLNX9Jjx3YfYTCPOl4zLALf/lrnHzKaUKIdl0vKQ99Xifo0/UXArKWYlj4ryBB3HjjreqTw+PGTkZEZCyWL/0Q6Znbcd9992LkyJEqnhEIA9dzHq9atUrtAU2zh+EUGmNSSQxERbVg25ZsFBa0quujxgSIycBfeE+lbSQkBsM/gB2nAWhtcUNVFTuhaX5R0FQ2ijToSBQEtRLmwzxMeUg+LIMhHfoEj00c+iRJcx/B8KDAEISFRYjJmYoRI8dg8ZL3kLFjh5RLrxczcemrT/N4lSNu7FpEJjSocElCyqZnKoeKJebt0yukY0NFMdBYB+TuAWKHADEJQmLunFjojo9eTERXp4+Us+9ZEiwPnTkeP2Eizj3/AvWVWeLuO2/Hnffci3/87Rp1bupFn+/0k08+QWpqqrp2JGFpQBa+FGysD9z/HzEtfDAkeTji4odgw8YV2Je9F7/73e9UA3YVCFeYc15fuHAh3nzzzYPIx4xU2Wxu8PMtwsK3d6C8rENIxx2PPzsRs48Ox613j8GYcf648k/RQnR2NDUWYtE7q4So1otGtAsR4eWYOLEHgYHeB0wqA+ZhwDLwnPm7ko8p+6HHLCOdISceewgRBgWHq74fTrpM27oe+fl5otdobYlgHjSJNBlRmwnBzlXT4OFF7Qlqb2luch8epc0qrlZn3w73ki7KBSYdzb2kObzei+ULQ/Dmo8PQ7eAHCfsW2RqwnCwfHX8Efn3R7+At6lbu/hyVf2BgANwkjiFGxmP5mAbDYmNjnSkdWVgEZOFLsWDBy2hqbkZkVAxGj5qI9B2bkJO9RwRwNM4556dfEIpDwYbPTciWLl2qGj3jUgj4C0zysdt7MXlyC5Z8UghPL/a7ACkpfrj2z7twwsmRqBBCGjsuEHZHD9xEG2ps6MYLr01FS0s3tm6qxUeLcvHic1uQMlT/utMZIaPvChIPCcrEO9QRpi702YHNMhM0eaKi48X88RQT9GgUFu3H/v27UVlRKRpRiIrPNJiH6ejl8L/d3oVuewgaa+VZSDpBYXoYndmwY5mTFIvzgSZRkCbOEmGUSHVVNsy/Owm7NkarZRMsB8H0SSLMi45El5o6SuUlucszacIzTz+JBfOfV9c425v3+JLxBLyH95u6culHf4BFQBYOiyVLlmLXzt0ID4/AlMmzkJOzG7t2p4MLMG+++SZnLA3TqF3BMA6zb9y4UQklQSGgWUTTq6urB/PO9sCi93YzsgiSCJWQzMLF03Dz7akoKW4Xc6xd+X++bCemTg9FdIw3li6uQm1Nl0rP05P3cb6NHmo3MMfMjyCRmA5nOuLLymzuoWAbUy4iIlptlZEqZhfXcm3ftgl5ov1ERUVIHK31kHzo02zjLHGmw3+2Xg+0NASrL2WIkqZIhkUQvkBJgZTR2dfDuGs+8cErDw5He4uf0pCYBtN0JQ6CSzRuuuUO/Po3v8NVf70GBVKW22+9Gfl5uTjplNNUnxr7gEjCZp6RqRfTMe+jP8AiIAtfAH91ly5dgQh2Ogv51MtPeHr6JpSVlOLpZ54+qEETrscEz++55x61dSoFyFwn+VD7cYhGM2euN3Zs3ytmnR9OOyMCM6b7Y/TYAPz8p9vw6ssleOn5IuV8fGmSjcdbr5Xg+n+NwKTJwfjdJYmSjtZw3Nyp9ejtOg7VfnhMRwJyFeT/RkKEiUMC8vH2U31PEVGRGDFiLDZvWYuCglxlKjKeMesIaj3U7EwZaHLN+slyjJ7SqEa0li7Um8pXlQEN1Ioke7rO9l68+lAcMtdxqw1dJlMf+kyPPt8Ly/XHP/9V3SfBiI6OUbOxo6KicO3frsfcE09SBDNjxkwVPyAw8EB9TTrmvD/AIiALX8BLL72KQBE6fkjPJoK7eeNq5O7fj/88/NABs4RggzbgMR0JhpMLuaLdteFTMElAnIyXEG/D1o078O4bldi4vhbLao/DopYTsCOtFoGVDni02kUz6MXQZBu2bKjD888UImtnM372ky34z325Up4GSVtrTX+4aijycvs0LAqYOabz8jqYfA51Ji5hCMw43hMWFgk/Xx9MmjgTe/ftRG7uXtTW1al9etjvxLRZN+7no8yhA/f3YO4vP0BSajUqS3VHM4lnzadCOEJCBLWc3N0eYnKNRFNNkKSlCYcgeZhjkl1QUDCu+/s/MGr0GPUOPv7oQ7zz5uuKbMaOG49LLr9SNLVI7MnSOyRGCmF2dfXNqzL1ZR3j4+NVuv0BFgFZOAiff75MVPlCtcVnbGwiNgn57MvZi0su4fYaQ5yxDhZ2gsLKZRX//Oc/Vf+DARu81nr0otHg4B4s/XwD1q5qgId7N0788y2457Z/YMaYFNx56lw8fPPtmBechH22ycib+jDWb+nApvWNKC1qRXtHDzy8PBAa7olZR4di0pQgMc2SRQvSGg/TpzNgmaSYiiSMALrC1MEIput1Cm14eAzcPfVsZ5JnRvoWNWs7JlpMMqdWdZDJJY7Ze/u14LTLFiEithOFuXoHROEoVAsB+QUwX2puvVj6rh8+fXnYQfmaY1Nmlovm1Iknn6wmcJ5+xjxk7dqJDevXila6XREf+3PaWtukfDtUH1B7e5tacEtNU3JT6RhHcBFsf4FFQBYOIDMjU5le3BZiZOo4bNuxUTSfvZg2dRrOnHemEjADNmYjdDzmHB9OMCTREOYaz+ko0AGBPUjfthVVFZx8qEeGjj16Fv7+6Muoe/M+/OZfN0KYCffvr8Sv/3Y7zpyYAJu9FR/ML5c8elBeasfkEWVYubwB69fUYfLUYLz/Lhdb6s5ZI2AG1A4O1XwI12PeZ0jLNY2Q4HDVbxQfl4DYmCRsTVuLosJ8tdaN2g37sSjkJCDeRzjsNkQPycfJv/tU6tot2g37pziJEMiT4wsuBZJTuZSiF+88FYl9aUlqXg/LaLQnwvijRo/CkORkVabRY8apfZaioqLx+ZLFqm6MVVtbgx65t1PKw+ccJ9pNaGi42hKE5GO2lzV1o+svs6AJi4B+hDAN3BXcEfDFF19FXFw8Jk6chb17doo6ny4C4oW///26g+7hsTmn8KxYsUItJqVW4HqNAkHthwLu5cmtLjwx9+RZ+NXvZuH3l43F2eeNwCcP/wITi56Dd5Q/zj/pNEx75QPYe93x0puL8OaNv8InC6qVoPFTNivfLMaoYV1iEjFfbqPqjhoRboJ50Jm86VPYqEkQRvjoTBxz7gqm4enhJQQSrBZsTpo4Q0yvDDHzctDc0iIE5KvqRQIiaRjYu9wwenYa5vxs64F+nKGjgfIiPcp11MkSINJWWdyLBf9ORHVx+IGOZjpDlkzTLtqWl7c3Lr70Spxz7vnqWoB/AKoqKyXvLjFvSw+Um+GNTY1wdDuQOmoUrrnuerWVx/+zdx6Adh3F3Z/Xe6/qvVfLMu7dxjbGYGM6gdBC/4AA6V/JF0iAJBAIgZCPAAFCtzEGY1xw75JlNav3rtd7b9/8Zu68e/WQqQZk6Y60b/fu2bPt7PzPzGw5+xUsP/svn5L9+/ZZm6LdOAzTpwqlAegMoxiEqYQN45Of/JTUT5pkB8o3NR2TTZvWSrO+Xf/1Xz/7c+ljMMMwd911l3zve9+zBX5Q5M+gh1Ehsxspv/R0Z8vxY7nS2lyqb/PJ0t09R2rrL5B5Sy+TF7/kcln0x5fIuz94obz+5iny2orvyYr52fL6D06WP/mzWqkoGZDPfrVU7n+sUMv1tTJZWbVartcnwCcYE6YNNSakoFSKNnFfKrGpk2UHSD/Llp4tbe2tsnnTOjly9LBJDmHLCoq2XnDzXbLkoj0yOpxhn0QmyREVQqbNFlmyytcAbXg8U77/BVW5pNhm/OJ+6oYD1M5WafOj//BJeYmqWmufelLBokouv+JKAxXKYcsJW1UgjN9IPLt27pKR4RGbcqdZX//aV2ztVqcCE0RfQJTFM1m8eLH9PhUoDUBnEAWTwpCp9I//+Gk7/nTZ0lU2kNc+/Zjs2btHPvWpfx6XIIK4H6mGPB555BG5/fbbjVlTGRxGOqAqAFIVagqHvXPeDeoADDyqKkxWNtPXbjPp7BzRtGNy5HC27N5VrOFJ0ta1XKprz5aX3XSFvOxVl8ql154nWRVny3DedJkzL18ltTxpbPRjTKkTRPv4jRQRTJ3qJhL3hYvrTLPzHa4ZM2ZKRWWNrF3zsG005dCx/v6+8byh0ZExs/e8+K23y9Q5yuyjWheNH+z3vVw2xa5dzZdS7701Xx750RwDY+oZzyLyAjDe9/4Pys2veo1ka5qly1fInXfeYX176WVXSFNjo/ZZtt0P2HPvgoWLrK/37t1tvw8fPiSf/MRHTVKCyDvyTy2Lz/2cKpTeinEGUeogDPryf35VB+5RMzrPmrVAHnropyr9bJB3v+ddcskll9g9QYTDVsHB6W9605tsi0YqM+HjUkEu4iYS4IaDqXib86aG4SJ96j3MePHNd9QbdmTk5Y3IsaPk4depA8AYb/uQfia2N+oIRRkRh19XN03qamvkgguukg0b18iaNY/aofUFBcljNKCR4UypmbFXLrjxaRkZypAW5XmkHabXO9r0zZ6o1/DQmNz2pQrpbJ6kYORrhgLEAjDJ88N//pcKcmXS1dkpjz/+qBmb/9df/6W8/R3vlOkKhrfe8j2bWfzghz6iEtkmeXbzRnn1a14nu3fvkv/8f1+UadOnK4AftvantinKw+c3EtAdd9wh8+bN8wr+gSktAZ3B9PDDj8qu3Xtl0qQpMm/+Ulm/4UnZuWuHXHTxhT8HPhC/cYALJwwyDc2AZ4AHMfAnSlhQajxhHPcxw4NkxIZXGP2wMhHgxkxaqDqkxdDMNDVM29kxom95Bx+upQIgYcqJMoLid7QptW1xb3l5lZQUF6n0cY7W4Yhs37bJmD4/PwmKmtrsPQvOe1ouffXTMtibIbu3iDz4E5GWRpXmAB8tlpZ2tY3JNz41WdqbasfBBwCIevGb/rM6q2L20IP3yz/8/d/ZLNeYxg0ODcoPbv2+gm6eSZDtbS22PIEtMIAP9bnle98xiQgJibxS8yQc/UFayn7FK15xyoAPlAagM5T4uN0PbrvdjM5Ll50jW7euV7fJzrR573vfm2C2JMVv/Pb2DlO9WPyGxMLARvqIhYY4wIXBjwsinAoKTp5vKjiRH6CECsfUM8AEIBHv9UjmkVovKJhwIthx3dJMLF6JeBYcstZm5ux5UpBXIOvWPaEge+AE8KH+I8Njcv6N98ryi/dKa0OGHDvkiwsBH45LpXkYl/fvypDvfHaOjA2Xal2S7cIPQCBMX1HfL3zhc3L3XT+VadOmyzve9V45pOoUbWlT9ZU8c1VKHBgYlJ+qWoa0yL3f++63bRaOviZv8iGM417KII60xF133XW2QPRUorQKdgZRDPrm5hb5+499XKZOnSZnnXW+NDYfs0O1MLR+87//29Klpk/9zWrfv/iLvzDVi/DevXstDYwEGDnB9ImgEtdxUADDL6LUcoNZU+Mph/LxuW7AoAwGERdlxX2RVxDh1Gu42topBsbnnXuZPPXUw/LM+icV+BpMyoPAUew9l73uPikuVfXvoJ/XQy6b15CnyIsuFTuIbO2D+bL2ZzPsWI7UugQYRNnUOX6zi/3a66+Xiy66xID885/7rE2xawL56Mc+Id/65tdl29Yt1tYpU6aaUTpOe4w+iLyiz8IBRqwVeuyxx6zcU4nSEtAZRj06aD/96X+VurpJsmjxCmlrb5FnN6+Xffv2yWc/8xkbsME0qX4M7E984pOWduPGjaaG5eVhEPUZLxgHPyQg7oHwYZAACnceJi5oYnnhR1wQ5WDYRlVDOmLvE9dhtKDU+yIcFL9pD9crKmqkrLzMptz3H9pj+94ajh83SYP6MYNVPe2gXPPWu6VIwQcDM991Z7Zr23rfSHrBVUg+Y3LHN8rl6ftn2/oe8k510f7oC4h46lFSWiKXXnq5tQ1j9+FDinBKqGIcO8Inr6k3aY8dO2rgQxgir7iGI5zaRso8lRYfplIagM4gAhj4lE6hvtXnzl2oMRmydct62bN7p3zkIx+S6mo/LjQoBnIMZt7ITz+91tQhs0m0tyvz9xhzMEXN9gSOgeCLnwx8GAMbDzNflM1vW7VrgOF5kjcMAnDhnEFPBAyIdDCrhjxCiTjuoT7kb9P9iXjI0yf9KCvywi8oKNI6l8m8OQvtoP2N69fIkSOq/uRgRxmRocEMWXTBBrnstWtt6pysObMnW4W9nZtEVl+iUo/iXn/fmHz385Pk+L4pKulQhgNDAE3UKaQg+ifqBQ1pO0hx7OgRKSwskmtecn2iL7y+3V2dllfUGz8cFP09sZxwXD8VKQ1Av4D0vZ0InR709a//tzLKgEyaPFVqaupl/YY1sm//Hrn6xVfLueeem0h1IgPj4veTT64x4IExYHje1thqmGrHXoNU0tPjX3dARQKU6upqzZWVlap6lGP3kx/ABHj4Wc4wUDAjgOdSkgNSnPkcQJisD3ULnzpgMMYmEnFQ8j4PEx/MCDBWlFXbZs7pM+bLM888IQcPHZBezcNBcEyB52ey+Pw99nllbiPbtiYFF9X4zr5YpaBBEZbbfOOfZ0pHc4ne4apggAWOMGUGSKS2Z7yeifT33/czA/SLL77U0rEu6Z//8RMqle0crzd+5BtlBBGO9nJ/lHWqUhqAnoNsuf3g0cSvFz6tXfu07N93UCrKK1T6WSJPr3tcjhzab2tC3vrWtyRSnZwYxADHP//TP1oY4iCx5GB3ZuIaTN3d7aCEetTc3CydnYDWqOTnF6gEVGKbIQEnpCFmeDQ3u3dYdR02q/qRowEiXsaIglFISTBeOCjScs0/t3zEwBCQDOYkD8I4QAr1ra5uqqpepbJs2Wpl8Gdl396d0tzUqGlzZPqiI3Lzh+6Q6qldWo6DD+t6ju73mS4VMGR0GGNznnz/3+ZJZkaB1YNyUqUPKICDNuK4HukgrhMPCLGu5+677jTb04oVK+1aT4+rW9He1DwcxB1gUttKPGlCLWWd16lIaQB6Too356n79vhVCSnl1lt+oFJIicyZt1j27tshR44esjf9P/zD348PYPwYxBC/49rDDz8kDQooI/rqhxFCcvH0yXuCiGdRHz4MA9MDYm1t7aq6tVmdiM/LyzUgYntAgBL7rQA4ynZQUqdpo2rki7oFwABYDlper6g/+bM5FqCBqYnnOsCI8byyosbKXLhgufQqg2/e9LSth8ovHJOr/+gxOf+G9XJgp6paqtWBEwO9Igd2+d4uisjOHpN1jxTJ3d/C2Jw0lEPUJaSUKBcinAo60b9ed5dU8lR9feLxR1Xq+bhs2LDerkV67idNgBF54VLLAnj4HcATIByffT7VKA1Az0EZGVlSmDeNkEe8gOlHP/qx2Weqquu1NZmye9dWOX70iG2zgBig4acyEoOcAcyK6I9//BN2HCkrdiHShZrCfalMAPGbrDy/pPQRhGoFMGBMZUano6PT1DfiYSr2YfHW5kA0fFQ6VigDfExHIxVgSwrGpa7cCwNSZ34Tj5rY1NRsKiLSEdc4Z3ruvPkyedI023axbt1jqnodkQXnrZdXfOAuycxtlU1PZsiOjW7nYcbrwG5theIITeB85vtuq5R190+1T+MAEpRFvfHDQdSDvoC4Hn1AfKqP1Mc9PQrSIcnFiucAV/LhGhT5Exd5xDOIe/Apk3tOpf1fqZSehj/NCUngb//P38n0adNlwaKzZMvWDbLl2Q3yrne9Q1avXp1I5QM6Bi+ExMJb9HOf+5zcf/8DKpXADEmQYoCjbuFi9otrMIFLPjjSO/O5jceZj/hk2P0AqRiNXh9nqqysbKuLh53JAR7sSAAKdQkmhTLZTpEo18txqYEpeu5dsmSF7XI/77zLZeu2DbJ2zROSWfaYrH7xBtm7NUP6+5AcRBqP+LaKRatcCsLGzTEad/53vTQdVpUmwyUdyqVe+NE/+AEa8TuuWa0S16FoEyoqRn2uRb7EE4aIh/hNOMCI3+QRwBvpocjjAx/4gLznPe9JxJ46lKxpmk5L2rZtuxQXF0lpWYUMDw1LY+MxmTd/7gngAwVz4CMtoOJ873vfs7Uj3A+QxEDHMUWNusTxoNh0OCuIg8550zKL44CRVDeceUIKct+C/FJ/4nVnImdSDtYCSPkGPSoUs159fX6qF7YS6oGUhGO6mZ33EPfy1QzyhDkBy7q6KbbBk88p8yXS7duelZb2fTJ9iQLz0/5pHIip974eBR0+q2P141yfTPnWZ6ZK05FyhTRnfsqgP6AAEsoL4EgFBK+Pq1TRj3GNMNPv9Dv3xn3hIHyuAfiRT6yFijK9/5IUdTtVJaA0AJ3mtG7dM6q+FKsKVi0NTUeVEQflne98Z+JqkhjwEKI/TLB9+3a58847LQwxsBnMqf6JzpkBVQl1jyl9XKhPXGM7BWljxstBLZmHS0EwWjC9xzsTEnYfoh0cvAUYUWeAqavT1ZecnGxTF6kHq5tRZWBadovPnjVbpcEZer3CVzsfPiSTlzwojUc9X7oBEOKzOMvPFZm7VOuhKtfWtZVy6xfnqkTEwkQHh6hfSCKAQtQ3te6pIETf4QBEiDQQeYQkF9JeAApxhElDXtwfzws1lvTkR1quQZEm3NKl2pBTkNIAdBoTg/PggYMmJbDepan5uNTV1kq5MmcQdhxnIKayO8wWw3qfL3z+8+OMxcBmkDOoOR4UECAcTJWkpP0jHGmQlgAhwMCNzL5WCKBwVc2Z0NU1D0MeHb9haPftr/7AkT8qFzQ65sZu2hDLAkjDLBy0dOlKKauolDlzlsrmzU/LAe2bSQufkbMuZumAqlsDLvWokGRfsFDMMqnnp9+YIeseqrLPLkPB/BBhyoj2RhxEfIASfvQX1yPMPXE/fYwf90d+1saEI03EcT0WS0ZawpQFIBFH3rxEFi1aZNdPNfJeSNNpSTAgdmIkIB2J0tPdJQsX+EDs6dsiRxq/J4cbvqrum7L74Jfk4LEvSkfvXfKD2z8vTS0NwsZHBnCI+Th+O1A4g0Uc4x8wCwbCWEwYH4bwlc8+ZZyV5R/uw+ZB3VDZkE6YEXOAI0/PN1XyScYlr9vvRJg6pMZ7uSOm2qxcudokomVLVsnBw3xWZ5v0D++RBS/aZl8l5V6EhymzRNqakUjG5NknS+RH/zlL2hqRWrwvoh+8bSfaZxygHSCiH2D+uBYU94YjXeQDRRkTibS0h/ygyBfpLvIgDXXgWjjO/0kt/1SitBH6NCMeZwzQrVu3yQ9+8ENVO+ZKYVG17Npzn1z70lzJKXxa8nPmSW72DOns3SP9g4elMH+SFBfMkrycIpVjcuXwkRbZsrlBNm9ol317e1QlwRAMU8AwqcyDH2DDUMJPMlmkd8KfKNHASO78mkdyL8yGsdl9yrArJ+Tvzq/Fb0/rYZiyqoqve6yWBQuXSmVVnTzyyN2yY9t2mX/R92VwaNhULvgTns9Qn02mT9w1SXo7Vd3KcIaHgSO/IOLjNz4SI8xPfSGuUxeIe0PCid+RH+m4J0AifuOnpiGviCMtYSjaG8S93IMDnL75zW/KOeeck7h6alEagE4zQvSONyArl++/7xFZsapCZs3fJYXFuyUna7lKDBVyoOke2dfyiIwMD0rvQIbsO9ZvAxnpZFJZucyomybTa5dKVcUk6e/Jki2bumTN4x2yZ9eAjI5k2YcEAQPucSY7EWgYVj6y3E8OM/eRVDycBCKnVGCC8Syk91MOZcQKaZeqoGBAXGoYqamoqETOOuscmTp5uixbsUoee+x+2blju/TJz6R80j5hHSS1YGsF+a+5r0wO7azU9mHbGTFJLeoDQ0Oet4NCEOUSF0BCOOoS6SIuNV2yri69xHXuIRz3cS3CATCoX7HyO+5LJfJgTdXatWsTMacepQHoNKMwVMK8z2y4WwrLfyhFpc2SkzlNsjOny77GH8vmg2uke0Df1jmZUlaQI339GbK/YdC+1Kk8JwOD2D+UcXRkVBblypzJ9bJg+jyZUj9HsjJKZNfOLln7eKuCUq90d4V6kWR8CJ7zoANQUJJnCXABH9CJcGoaKBWgXCWDxsbwXb3zxYjJ6XjqwCmEfKp4yZLltsv9nNUXyp59O+XZzevsy6ZltRskI/e45JfQD2OyZ0uxbFnDamHAgzq4pMG2iFTmJh6AD3CAUlko7oNIx/MgLhVE8Okzf060z+/Bxe/IP0AqAIt4wgALLxvCkZ4ycMRH2re+9a3y53/+55bXqUhpADrNSIexDOsAbO18Qlo6vyrFJfpqH6uW4y3rZMMB4gZspzaYge02R5lvoDdLmlqzpatb36zZozKgDI1Btn8wQ9rbRTq79c2rw2RyZbYsnVsj5y1fLAvnLNJ8s1UiapKn17TJhnX90nQcBkA1SAUTfJwPM2cwC06gE+P9vok08V4HJEYwZeK7rckBqbZ2kixeuEimz5gn+QXF8tSah2Tv7p2Sm6+S4kiD5BbtlsGRHtm8plJ6umD+ABWvL21B8mIdEgwNcwdoQAEq/A42wg8gCHCIeOhkaUkX6hmONJQHkECkiXyCsC0h/ZCetNwf6SMtfnwc8lSlNACdVjQkfYOHZcvuT+uA7JJJdTPsuI3jHT+TXY2HpKdfJZwBZSAFmYzsMenpzJGj26slp2+SzJ5dKRX1RyUzt08ONnRIS/eQdOgAb2wflq6ODBns1Xttgd6Y5GaLTJ+aLS++ZJJcdeFcKcyrtfORt23rlG98tUuOHshRpgGInAnCQa5WMeRCorC/6ogLgPG0EL9jhCaySFDqD783lQCNpSr91FTXyILFq+SRR+6V/ft3y0BirU17B4edHdK2qcSk/QawOABwN3k5OJAPdSecCj4Q4QAPfNLgoMgvKPKIOPy4PxXcIr8oK9JxnWv8pv4h6UJRZqSFiFu2bJl8+9vftt+nKqUB6DSihx69RbZuf1yWn1UlQyoB9A5sluLidikpLpbMrCE53HhEDjQ0SXlpvbQeGZX7fpQtyoOyTBlV2U0yM7KkrKpbJs08KsVVh2RfQ7OC0ZiC2pi0dw1Jf9eo7QJHVcMf6h+T0mqRD/3JFLny7D/XNPdKUWGB3H57k3zrqwPKBPnKEM7IMEYwkodhGgeOBM8o/TwABREfIzWZHuLHiUOYIT158jSZMX2GLF16juzbv0t27twix48fsxmxQ4cO2lYO6kJaB4skaEQ9U+sa8RDxvgXEw6n3IIXEvRDxXIcijt+pDgCKcFDqffgBShBhjMtRJtcJcx1HHNdvu+02A6FTmdIAdBrQzl1b5Z57bpWqyhqZM3eyZKhaMqiSSnZuj4yM9ejvFvX3Sv/AcenrzZUpU4qVUQ7LY48NyNH9U6W1KU+ys5guhgmd0QkXFvdKac1RGczeLQeOt8qhw0OiWplksdBY042qxD+sqlp+kYLZ176kat+dUphfLSOjfbJm3UH554/1K6yxSzwJPD6d7kztfjhvC2H96z8mEJdSR2vcA0WdIcpasXyV1NVNlslTZsnjTz5gqldDw1HbDMsiRmfWVKbHzhIGYH6770CJn1KYEukCEELFQUKB4hp+5E8YIp68iOc+JJkAIOK5zu+QqCKfIKQf1ndBkb/3n98bYfbSPfHEE5buVKasv1VKhNP0AiNOJLzl1m/Lhg1rZNq02VJT65sXu7vypL8vU/p6smVogG0IpC6RnKx6fXtmyYFD+1UiaJX6+kK56toSlZiyZGCoX44d5mRDFrv5W3egP1PaG8uks2GmFGVOkznTi2RqPYwxKH062IeVgTsPipx/1kK55IIpCjyDkptTqGXlSXlFvxQogG14GiaFeZ0RNVsj5ZEE+TWYxn6ZP37R0oULit+R10QqL6uw86o54+fYsUNyWNt74MBe274R5wthuI46aW7KvElGjroQ72Gu+e8AjkgT6VOBAOJ3+ABFXAtQIY8ADAg/fsc9kWdQABWgFXlC+AFkhJHCWO1+qk69p1JaAnoBEgfKf+UrX9HBNiaz58yU0pIKKSjqVeAYVPApVjYBiIZk1BxraIaUhVQ1yFK1I6dVXbvk5PZJc/NReXZTo3S25sk5L5oly88ukyOH+mTj02Ny5ECmDAzCKCoZDI2oRDWgoMYepCEpr+6XospW6Rw9KKPD2fI/P7JaJlfPk7xcpK9CGRg4JAOjW6WtPVve9cYWla6wceBgQPeRLPx3MFJSOoIm+k6Ek6AR4RNH8JjMn7dQwXWyLFp8tqxZ+7Bs3bJJ1a+jJjlguGVvWdhTIMogjCNMnTx/6sP15LR5pIXwSYsDPAJA+B3pgyJvXABIUGqe3JNqfI68SRPST6QnbSpo4UPEb9682cKnOqUB6AVE6PUf+chH7IybSy+7VCorKnQAMuXcK4VFLTI4kKsqVrnGxfGmONQNztOB6Zi2HdX0CkwZ7ZKZ2yg5eZ0KTCNy+ECn7Ns1KBWl9fLSG5fI6nPL5NDBXrntey3S2Zav0hVHceSabWnXzr2yd+8+Wf/MFvnWT+vlinP/WAoL5utoUgYdG5DjLTuksrpVVb4ueevr9+v9MIszU9IFICXBSFlOw87w7jtDue9gkEonjlwAxO0jy5aukNqaSVI/ebo88dSDsn7dWtuIiv1nYKDfwqkA5B5/vADq5r7XNZgb3w3OGICTcaQhDBhEmP73tD8PRKn54afeO/Ea8XE/4fAjbTjSko5y3/3ud9vu9z80Rb1+EaUBaAL9Kp32h6Af//jH8tGPflRuuOEGmT17ttZzVNpa26VvoE/yCzqktDRHmhoKVG0atO9JcVTFCGtjbCVxcqOjf+AP5sPgqu3U/7n5XVJQ2iYlFax4Hpajh3ulq61QVq5cLFddM0/Kygpkz45a2bmlW5paGqWxoUkefPAh+eN3Fspb3/wWyc+dpdkMy1jGqHR0tkheQYtKWTvthL+//PAO2bRu0AAIBoG5HYwCgJxhA4SSYOSMyaPw5+HhiXTi6OVIi0JZsnipTJ06SxEkW55++hH7iB/gDXMiQQBCGJGdn5MMDOFTtwAYKFlHBwYcbeE3fcp1KIAhKMCDcvHjOj7gFPHBgvhcT/0ddQjDM3G4KD/C1APi4LF77rnHwi8ESgPQKU4wDIvJUB2uv/56G3D+ze8M2/Gdmzssu/eukdZmjL1+fCcD1Q2sqVPL3MEfZ/pgfgY2x6IW5BdJUXGOVNcPy9SZg1JTl6uqV7YCWoFkZ9RJbb0yU06LPPZgt+zc3iWveE2FLF58ruRklmmWKhEAaqO1Mjy2RTJyHhVVDCRTVcS3v3GdHNgTU80BPg5AE6WikHwCnCDiqXmCD9VPBCYQbeRScXGp7XebPXuRNDQdk7VrH5eDB/aPgw796f3jKpPfmwpASbCJ3xD1oU8DMFLvgZLpk9JLqvQT4MO1VMDgt7fR03BfpINIx4pnwCry4xq/eXZRDsSRG/fdd5/t/n+hUBqATmG699577RtcV1xxhRlVu7u7dMBl2qmE/QODqjr1SU7uiBw/3irNDb32ZQXngwwZGuQb7D64jfn1Pr70YICTkyt5+b5DndkSdqkDZkVFbAjNVykoz7Yi5BdiSEbCGlRO6VOnAFVdpvnkaR0qxpkElS8rY6oMjj4lY9lPUbzRnp1t8vqb1ioo+GZW32jqe8ocZMJ39YG2BTAGI+IHCHjbnMmDqAI/3c+QqspqmTNnrsybv1y2b98s6555Uhps+t1njrD/OAAhAXn9vR0OclEHpEMvn7L9OoAZjM89ONLgU/+YgociLqSciMNF27hGmOuASOQX7Yu0cV/8Jm3UAQK42HD63e9+1+xELyRKA9ApSDySd73rXXYmz3nnnWcHcTGDw/GkPiBVpcnRN/rwmDKWDl4OTdd4pCQkIAZ2cVGxAU5vb59KONm285wd55wLjZTAVypKSkrtqA7esDABDOYMCBPBJDClAkPmiChGSV7J3dIzcKvMqPsnvVZuU/cwXVbmdBkc+5lkZO3R9EgVHOMxIm9704OyYwvn1TjYhOqF7+X5oWUOOu5TvtfDmdQZMsmUCU8p+TtGMH1QP2mqzJk9R+bOXSrPrH9CNmxYZwZoV0M5Yhb1NAlAyeHvAOQ+5Xm+MHpQ1AHy5+D3RjxAgNQZdecyYZecklKNxyVtO8RHHGHuTZV8iI90QaTHcf1lL3uZ/NM//VPiyguL0gB0itH69ettCnX+/Pk2AFtbWww4AB9sN9k5g8oUfCyPxWYsyNHBC1gYU6t0k5cjRYUcClYmx44d13tGVWqpMQmH0wIDcHhTwgBJJncmAgR0WIz/hhDpH3zwYSmp/5mcd8EuKc1/g+RkXKp1yZG8nHoZzrxPbzymNYFRWCA3Jg/ev1c++I41UliUa8zngJMsz7c38PZPHrXq4JcEniQ4AYgOCu6ibsk6Bk2dMkPVrznaf8vlqbUPy4b1TxsA0Q8wsh/jij3I7WATKQCYMhwkACBAIak2eX28Hr6mCAnRQSbImEqva1cQ0P+0P8fiAcog8koFnigX4AuJimtxPcIQQPrhD3/YjM4vVEoD0ClEn/rUp0yMXr58uR2ohbowedJkVYH4SsSQqk0usg8OoOM7g2bD3Nk5KuUoGOSqalSQLwUKGCWlpWYrQvLhVEIOAjsRAPz+1AENOW/42x2QOnz4kNx99z12f1VVkVxy3aMKZCNSU/oPUphfKiPZDylTdeo9ytAyoPePybGj7fKq6+9QBiK/iRJPhKMefihZpKF9UcdwAU7UjetWw4RPXZ3d3Z80abqCzwJZtPgseeKJ+w2Ajh07nLjf28UsGIfhh2QBJXMBzF0y8fTuUw98V9vG7BSB0bFhBRNLaPepZ2ovYfvPPaTWOJzV2QohrwBcb3OkCeDhbCTKIsx1+oAwRF0An3/5l3+Rl770pRb3QqU0AE2g8YHyeySYAUMzdgqkFE4k5JAudnHrWJP8Qh2QubxtdVCO+EmCDEjsNfn5CjoKOAWoWIXq1GfUc4YygxnGLi0tV8nHDZMMXsrhixLkwTe8+FZXSXGJGZJRU1BPWE394x//yL4lVldXN3686ZyFzbJ89bNSnPNeyS0+qGVwHASMPKBuRPMdlD993z2y5tHGhFQWYOPg5+oYceGfCDQRDqaL3+FoXEhpUDwq0lPv+vrpsmjRElm18jx54KGfKgCtk337dyfudZWqUPuJ7+PTByc+78jTy6ccv+73ksfgUL+MjQI8mlZdFuUShI24h3iluI9+TEo8SEkArga5TwGQWUnACOHKd967LYh+GRryEykpl/oQH/X9zne+Yy+qFzolZcY0GSUH4++Hnn32WbnppptMNWLQYe+ZMnWqqhFzpaw8WyZPHZPa2nwdnLVSWlyn4Ro7/J2vXMyYMV2mT58hU6dOk0mTJ9kB8Zmq1vCmBJSQYIoVWJCOaBcDvqvL90BxiPzkyZNNGuDjgc0tTXaUKWcsb9myRT7x8X9Qf6tKXQmGUYI5ZOhceXbbQcnNP6YxgA7gg2oyouWOyM4d3XLfXQcUzGIGzlWfcKg+zniuAhEOxvI0yTN9/LfH+W+XPgjjpz4q4vgyKrYermkjQQUDwVSib/r7B0yi454TH7czt48BLz+Ak6i+vm4Zs0PuNWtNgY/E4181DZCgLnpN7+FZZAFAGo4JAE1t+VIP6qpPRQFqRHJUrebwMz4PDdFPAcDUE58+Y+KAmS7Ax/vhhU1pAPoDEcbDH/zgB/LXf/3X9lUJ3sZIPYsXL5XpCkAz54jMX5QpVZWTVNWZL1OnKNgAOAocAM7kKZPHbTt8j52pdD78x1uTgY5jhitfgQ3mIH+uAUwwQHy0r6SkyFS9AwcOyI4dO+SOO34st9zyfQUmjMvKVDpEGOgA1cyZM+W2226RJ588Ijm5MB7AAxMMaHtG5dCBLNm374Dk2of6AI6QqJKgArnvZ9wQH76H3eia/B3XAJ7UPCIfJyQ+6khbOUqWuruR3I+BjbQclE+/wNwep6CRqAvPBJ/MHVC8HcT3dHcqCDgQINFYbtyvIERetMfzIw3AoxIdafVaVraChwIKoEJ/4Jsb0vZpXZm9NGPz8IDm7UBLntSFPAE2wkiiDz/8sH3NNuJf6JRWwf4ABFB84xvfkMcff8wMzIxmPhFcW1svJaXDMmnKoEov+dLTVavXipXZcyWHgazO7Ao68MIx2Jkh4wsRxhwMfE2X/LroqKlZqGq2ChomM8bmDexv4ixVi44cPqzA8qS0t7ebGojKxdcmMFhj0F61arXZp3p6OuSN/6NZ3vCKD8oQe79yYfAROXZkTPoG+mX37t3ysf/1hHS0JlUHq7fWBQmPsLukPSjqHY50pD+Zihbp4fzgP8pgBpDd7qUl5SodnCXTps+WRx/9mX37HqM8UiOgTJtgZvIAdP08abHrU6dOt5Xe2M527dyl0h9f02A7y4D2f5z1bH/tfoAL9iEPwvE8OFXAVE2tO+CJvYY47jOJSfMwoCNGfwBUxCOp8rwyM7L1twMk95PvihUr5Fvf+paFw50OlAag3yPB7EgiX/7yl2X//n0m8cBQNTW1Ni1eU9cvZRUKCoOl0ttVpoOZQQ/z6YDjVct/G3j+yGACPjPM2zOVkU3K0QHOp5eRADhUngEf4GMShQ50sunv75GtWzfL8YZjCkRM1xdKWWm5dHZ0mSEcCQvJ5847f2J1YRbuH78wKHNmvkMljB4Fxyw5fGhQMrL6VZXbLJNqr5DvfPNp+bd/uV/BywEkWTf3HVQCiJKOthkD6zUACCYmLnl/Mi98Ri7dQRqYnI/6Yd/CEV9bW2dSAyDK9+KxtQXRZ0ePHrW+YvUwzwBQHBoakOOqyqG6bn52s5bl9hj6X3vNNM4M+w0BNvpX60Nn2lNK1Bfbj0k12tcAytDwoElmBih+k4ESgEOmWfqsQ1KiD7iekZFnbUJF//SnPz0OnFYyDTwNKA1AvydCRQCAvvSlL9mbDUMoVFc7SYpKxqSiesDehN0dxTLQn8f4s0GefDgMb96zAI8PbuxFFp8YjPG2JH8WLebnF2ks6oWrIZGGTEjHN7F27d6p5XFkB/eSN0c+5Ks00Sj1tVM0aYZs2LDB7EmUVVLeLl/7zgpNt0rjRFqaVPXrPipZecekvXVY1ccl0t48XV567Yckj53xmmlIP6kAEtINv2H8ZLy7YOTUtIRT05HGmFXrBQAhQQAoqKaADmkBI5YyINnxDGBi+oB4rs+cOUvb4V/j2Lpli4JoE9nZdTP2a/4AhvWf/kel4jmgJlkd+daZ/rM6UUcNDyuojKl0yS0APR+ERNWinQMDfoYzfVJYhIrIdRYW5li+EHWBkILe+97/Yfu6eN7RZtzpQmkA+h2Tg4EvDrz11ltNvbG3ojJVVVWZFBT2SkHRoPT35Sj4FOqgSx1gDHoN2+I+1CkX/QEemInf5IWDsbiPclCtOIQM24LlounsMePrb5hr586dpgoylTw8jMTgM19ITseOHZUZM2ZLS2uzloN6NyAjyihjyhCzFzbJ176+XHp6z5XGxlzp6WtRVWyfbdtghXVpWZHUlr5B3v3et8mjD7Qr0yWYM8U5iASouPQTLtJQlyy9lkyfem8ijbYXH6Ld5IctDHWKaWyYnLa2tbUaABEGqOgrjmzF3kbf8VHDHTu2GQjQTYAaahhZ81JQZDDAydbwOLNonNVBg1EfbEOZCkiDA5ywSJ8r0A0MqhQ2SaZMmW6geOjQcZm3sEQqa0YVgIaluzNbNj+jdWxVibP5YOI5iY4Lt9V95zs/MINztNuKTgPQ6Ut0x/P1gBlA2CZgjoceesikCCQTZjIKVDgpVPChqK7OAhnsV3XLVq3xtuVufyzUh8HsK3mHTS3C2BrAw3X+2du1f8AM0rzRR3kD6z/SkKGl1fxQRY4ePWJ5007W7QwzsyNDKsn4V0bnzJkve/bstPqwteHI0QOan0oUmTnyunfsl7f90Tvk4KFqae/cK2VV7TLQlyvFJQWSqyrX0OCQTK56k/zoRz+S977jy9pWjmeFQZOAE2oW8Q482baeKabt4xrpuObh53a0w1UZP7Crvn6SSUL0LTNezOzR76wKR2XFZoXRfOHChQo82/V6l4KPAzz9hKSK6gUYGyhrnJVjz4bxocCk6iqjxPpQr9lsl9ad8lC1SDeg4LNw0TJ73ryESksr5DXvOi55+f3S0YY0heQ7IkXFWbL+iUy55wfleq9/h+3woQPS0dkqF198qXzlK1830Iy2nk6UBqAJ5APs+XnIAA+Dn8+iACIMwurqEsnOGbD9VRz+1dVRoAPd37L+KBRYRvTeBOD4dO2I3ct0OcxgoKJEPY0J9U0PA5aXV6hE40wUqgY+DiM14ANAUIq3Mdo6aiAzONhrKsnWbc+aBGWrr/Xq8eOH9b4+WfmiNnnLOxZJfvYN0ta5WcoqmLUpUQZTZjdpQZkVIBhaJCMDc+SSC16rAFLkdTTmAWDCdyAKwMEQHhIP3yDLUMmJc4RiIWMyj6Rqhs9vdy6loDbV1dUnAMhXKnMKItIeIBRqGK5Xw4BG9CdpoVHtd+qjnarXMBZTJgZl7Q0tx9tAvyX6n3aoP6jPG+B38M+QJUtQVb2ejAMM+319PdLR3i8Dg/Rdpn17fta8Ebn0+g45fjhX1vxslo6NHHsR7N3Dd/2LZeOmbVbHaOvpRGkA+h0RYMHb+KmnnjLRn8FdVc10ea8O7hFTuXq783Sg8qYdlWEd6NgKAC1zCjyoUAALeQFAE4GHWR1ACmM2K57jXpgLFQMDNADW0YH9A2mLwQvoIMq7Ooc01djIosEMqagskN27dyjw1EhZaYlwlAejY2SsW1WG3fLe9y+SnKwXS0vHWpW0RCWeSgMqFuYh/fiiOiS6XJkz9R3y+je8XJ58pEP7AaCg3knQCOAJaSh1gaJfC5By4DnxPuL83ognfwCCa3V1tdYn9B3tD/AGfHD0I2nZIU/7YvFf9CcbeZF8yNPW+Gie1u84ytYLMfNldVDVjVlFptUBYB4Tn4EmP+9zMckLMKE+zL4xHng+9hwy+JZ9sfSp6jZ/3lxT1XiOPIv29hb56lf/WyWhSxLt9PxOF/KeTdM4PR94zCeReYMxJc3g59vkFRVlChI6+DX/tpY8aW/LtFmqrs5uVWU69He72SkYqLhuY5Ze2bdvn+XF7BlgAZjhY8vgrZ6bm2+DGkNrizIZvi0sbFa/qdkW56F6xMDFp40wMJIBM0EsysvLy7b6Ij2gxgF+AFlGZo/Mnjckf/rnFyoDXiQNrY8qoAxo+nIpKynTOKSrYdn4TIPlS/fl5XPqYIdcctHlCrTYQ1AVrXgLm68Rzvje59itHBhccgM87Dd+Ipyajuv8jniTToAEjXcJx8GYfsJ5n7k06SDt9jHud2hRqVP7EeBG+go2d6CLrRmAjzqkoQSAoyJaWUNabyt7TBYvXnECUBAGKKkH4ML4QD3zeAUp5cJufdZ5ub6TnXjUsMmTp9rvr3z5/1lZpyOlAegk5IyUdL8O8YZFogAcGOiI3lVVxZKd267hIVsv09raa4bkLgWaLtSC7h6zFQEu+KhJ7e1tsnfvbgcjBTHyJRw+gMQgbW1rkSYFG0CqXctyEHN1A4CDKYNSmQJDM8bZKVMma11apaHxmIEQK7KRaDhiI1eBpHZyh7z+jdNkeOBsaW5boyLzgEoXgE+l5qdv8/3t8syao8osRdLR5seFIvm19z4gK89RVUjVCZgegMBRG/Otbx0AHAQcTDwdjOzAYvaURFykm/hskr6HARr6HnsMfeoSqIOLg4+DnIMW/eJ9M5LYYoEpztfrqLPyHDRJaMCoIAMgAEgOeBSMCjcs8+Ytsm0vEwGDPgGAoJDikJCIB5Rs0Wh+nqWhLpRdVlau6m2pbNq8ye5LfX6nC52xAGSD6yTuZPRc8ROJwX3woM9kMLAYMKOj/dLcukP272syqYdjQXEsHuzXtzJv5pBssNMQPnjogEk+zM4ALDiMzx0KLi0trTZwYR6kHNbr9Jhtgzx7pU/zQS2gyvrXmIR6MHaxXQBwR44c1rL7ZfbsGbL/4B7p7GozY3H9pEnKTKoaqAN8aiZ1yNvfOV8Za6YcPvaoljkiRSUVUl01WUYzBuXJxw9LZ/uAXHjpNM3T19j4F0tZM3NcVq6cK3//T69TBmNRpF01lcakF4Al0a/4ATgODiFNpIJFEpxwpMWlxsfv6E/6GemPNhMHQMRqZAcNyvc6cJ8xvv7TnPSS/ta2WJxd037UdGZwxialP1DTrN5a3yGt5+TJMwxMAPHIL4gwbfFn4SDNCyR84vLyCuw3dXWA49C5Ch03rXJIxxXj63SjMxKAGKi/C2J7A283Bh8DkwFTXVuoks+AHD7UoeB0wEAFYvtDSDw9vT3GKIjmW7c+azYCpChAB3WKeNKSLzvb+xW8kIqIw5hpb/chjunIkSmTJ2vuCeZOjn8z8EZ+Oq5lxvQpsn37s3rfgFRVl6vjfGmXElChquo75M1vm6dl1CmAbtSshqWgsEimTp6puffJ3l1tUlqSK8tW6vXmfmlq6JGyct/wChvnZJcoV9fLza+6Us5aPT3x9nfmswpoGvNSfGN6DVN1l3rcGWBpZNKP+HB+tg7ABZOHyuUA5IsT6SPsNJ6HO/pHb1dHHgoO+NrHOFu5rNxBMioF4GiD7AbsZS7hMIPo9iOeN8+HlwPPBh8J09qbIIAGyRWQCRcGbQchT0ca4nCsaeL79hs2bkjU83czdv9QdMZKQL8u/aKHz8BjwKNuQf7WHpaSsl4ZGR6TaVNWyPTp0wxU2G+1Z89uDTdJnw40BunhQ4dtNTIbU48cOToOOqhTIZLbeT4lpVpOvwyaOoGapINfy0blWLhooYr/8/SeDnvTa221Jj6ikSaOHGUlcJcUFuVLdU2FbN+5xZ7+lKk1qlLlGvAARnxdo7K2U97xrvmqwpXL0aZn9f4hU6VmzZirakqP5TljZonMX1Ql27Y2y/49rbJyVZ0yI6qJZpuVK3m5ZVq3HBkbrpRPffZNCk6F2i8u0WhHag6oPMrslpvek2A4LgEOYQuiH11iccmFOH8WHiYOgzPkv0e0jwCeXgN1A2l9Nl52AJeXAVFfr5P9N7Bx0EmkEwUm/efPPtQuS2j9ThczpZ+TnWsgguoNMa3PLBsJApSYjkeFRkoirYMYko+faICRuqm5wSQoAJP+YN9Xbd1kO1gNkD3dKA1AvyZNBCEGPSrS4cOHbVBx3XYyZ/fKA/c/pgyQZ29idPzLL79CVq1aZYbh3bt3yY6dO2Tjxo0WPnz4iOUTNh8Yh31ibI1g13p2DiDh07xeBz8XmHOAORGvoqJSJZxGG7hch2kYwIDO0SNHjAlr62r0rZulkhj7owoUFOs4J0vzUbVrWMGnuE8qqrvkPe+bKx2dhdLYslMlp1HJz82UBfPna4ndygRIKcpwuZp314C0t/QqEFUqmA5JW3OPtLViTC3V+qF+ApJDUlkxXz72z1doXQasbi6NJBhb+w+iRdQXR1hxQtsa6pKDkUsugIgDDwZcjhLhFEj6ONJi4AWAAnwAcZ6JAbbe745n5z7gFOBFGpNKrP9oBfVBSuOH+soxwDqSD1tbeB4AaWVVlYEZz8TLHJHaSYUJidfbDBBRLwAnwASffXuFBUWy/PxG7cdQQ12aMl8lJZZyAFjU/XSiMxKAbDD9FpQ6CAAMgIc3WwxuFvc9/fRjsn3bMVn/zDorz9WCPlsLAmBw1CpxvKUZcGFYRjWDsXjzYZSsU9CAUZihYWDDmIX6hmRH/NVXv1iuve4ldh2jNXnBQAx4ygSQkKQwrs6cOU26ezr193Gpqa2RyVNqZITzfzRfNmAWquRTXtkl7/vAXGlpy5Pmtj22XCBXgWbJksWaY6dKKZq3uuxstgWMqISXIz3dHJ6VI4Ul+crwynSaN1w6NsaGymGtClKayIqz6rTcAm0raoxLHbSf/jJJSP3y8kpjuAAm3zQbwJCUePDZO8ean+7uTq1PlgJxlV7zmS+muMmbvuQ397vEFODD8/Nn6JIGEKOkw4JLDoIJtYrfesnvIaBOr7Nni/xs71ZGnrz6LWXS2NBuZfECIY/Z80rl6lc0yb79B8bvpz5h36EdSD2Mn9LKEdm+qU/7r2y8XwBQwvv37ZEOfb6nI6UloN+QGCAMIECDt1wsfGMAFhT2qyp1XBkkT6699jq5++675K677pLHHntMB5QDCSrV1VdfrVLRpSaal1eUm6Qzb94CmT1rponhHNMxffoMWaTq1UUXXSg3vvxGeeMfvUFe9/o3yJVXXqngVCf9fX0m5TDzBcMxzqkDhmbsS1olmT9/rjQ2HdP69st0BaLqqlLlIza9qmQwMqDg0yOVNd3y/g/OlyMNY9LceUjfuiK52RmyYulCzaNHmUYZRwEpx/aMsSqXM4tZeKhv98FhBZciWbB4soJWgQHIyFCV9pJKCHyuR4EoKytfZs+tMQliTBk+QAEmYzp/wYKF1gZsVVyjbw081CFtOPgAiDnKpLXGmKijFRVVem3M1FfyIw3SDtfd6OzSTYCPPzt3oIlLVYQdGAEb2sSzxJjvaeySAg3rjzhMXoEbacrSirzoghmyfXOvljFoajN1YEKgrSlX6iblS209LwUHH4g8qBNjxuxAqr5Nnd0ru7bkKJhyKJn3C/n09viHFH3f3+lHaQD6LQgGZ1DHG48wb9Mn19wnx4/3GUhweBRv51WrzpIdO3aapMJA5HTBinI+bbNEXv/6P5IbXnqDHRI2c+YMma/MOGvWLJOWqqoq7fAxDhurqKywIyJgGhYtUh6Dk31L1AFGYaCytocyEOHnzputYHTAbDBz5syU4sI8lXyQClifMyiFxT1SVdOjks982X9kUDp7mxUERHKyx2TV8jnKIBxgxsZN3vTKpOpMSdJ2ZioY1dUXSlaOvtHRP8TPqB7oU6ltBHXUywCAenoblcXdfoSERzoWT65ceZZMnTbN6o7q06uM66AB0yoA6H9Tc5QZ2VNVpaoOoB9SD2uX9u3dq9djhssdeeAnbUkOQJTjoOIvEIcWitF/gKM3bZx4rkYpcaiG+ggsj5zsQrnsJdny6P0KFImV1IAfqtVAf7b85Fsz9Fn5YknqhI+jbrx47NgUzTtfXwLFJcUWDyHxcrhl5eSj9hzN3nQa0hkLQOMD67cgBhog5MZEH7x79myVxx7ZJpdcfJnZhWLWa8OGjbJ02TJLgw2gsLhIK8GiNv+8SlFRsUo+s8xWhFrAfRi1yaOpucm2J6CSUW8Ykn+k44RDTjKkLpyHYyqXDmJUlKlTJ0lj41GZNXuqAttUBRMd+CqRAD5suygo7JCK6h55zweWyM69fdIz0Kb1Yc3KiKxeMV2lIJV8MrR9WcpQmRxQpm9wlXzgRkCIt/+K1bVSWVVo9SO+u6NEpZ88bROMDwCNSHv3M9LWsVsysrTsIWwnIzJ37jyV7BabnYv+QAX1M4tY/Iik4WtkYhkB6lB7Owv4Bgx42CCL/QyjL7XBVsaJjKSD0QOMTE1S3yUdQIewAxFMjk+9A5CQzsZ0aDALp9EJYMrQtusz1nhTC7mmF0eGR+XiK6fLY/chsbQlygPUQtrxF9LwMPYeV8MBE54bz5kwbSssHpVnn87SlxKHx/kUPYbt+ll7pX4K+VE2KptLZqcTvWAB6MknH5f/+q8vy/vf/x75sz/7U3nggftkzZqn5HOf+xf5/ve/K7t27Uyk/N0RA4VTBUP0b2pqsNMEL7jwHNm2bYds2rRJVqxYbmuDOFBq8aIF8uMf3y7bVRLq7elV9aFc36CskB0w+w3DGgZhjLGhlLcjb3rsS4dVpQKUzDCp5dn2DR3kiPwcHM/5QmGHmjZtig7mYhkY7JFlyxbb6maOjWA2C7VrYLBbpZYGKSnvkPe8f5Xs2KsANtqlTD+mateAnHdWveTm9CrTsR5FgcdULn17aziT41eVqYwxtca5uVkKUnz/SqStpUQbwDEjSDB8LWJY+gZ3yeGGn0lDU6ccPtAr1SrJsQmURXYwK8DD7CBtYWU2M1ocrs81wB1VBKJdAOyWLZtl8+ZNcuDAfu1zJIosAy6YHcZmNs/tRoAQfeSgdKIKBhhpXPh6Xa+aVOPtctWKAKuizShte9McZG2qXvPKzSuS8y7Llq0bUL88b0AG57YlV7XycsrtPkAH2x5SHKCLmg31Kpj2dFTYiwx7EJMRe/ftk+HBbMnO1f7WrE3qVIo2nC70gtkLxpT1nr175NFHH5Z//ddPS3NTkx3/wKZBdHbejPp0dFDwFvU3IIdMXXPNdfKmN71FzjprVSKnE+m3aT4MzwbP/fv3m00nOztD9h28T6ZOfpF87KP/omWeJdXVVfL00+vk2muvNUnm8ccelZe//JWqJh3W+/bKueeep4OR83eO2cAlTxiGc2kAOAYtWyUYrEUqNcGcMARbJZi+59thrD8KSWzBwvnSrWpYZVWJTJ6iwKOvGJi7o6tNOrs4F6dZVbCDqpINyXs/cI7s3A/z92k/snhyUC4+p9ZsP/DT2BgMpEM/A8bj8CxmZfi0jDL8aLZCEV/lyFMwzZa+7iptv6pjmex+z1apKV/6B3fKkYY1Cp5t0t4xJB/9SINMnQI4lhqjUS+rm0p6+BhkCcOAADpgi52LdrE/i8WTMHR+XoHGqaSgedhWBkVsgIS4E4HG7UH0pwGNgYRfQwrzY06ckFQQfcjLbT/E6W8NsymWOtDvA6oKcS/+OefOk/qpRfLT27eR2tLwzGgbR79iq6JdxAO0xFF/2oYaSXv7VeXsHxzWsexnIqFK81JDwnvJzZUyY7bIF/+pRUE2QzZspByv1+lCp7wEhCTztre+UebMnSZXXHaBfPSj/8cMr+jPDEAeRq4OVPYvlZaVSIG+DfkyRLFexxB4223fVxC6XJYvWyhf+tIXE7n+9kS5MbgwFgMcPb1NOijnKkMOG/hgi9m+fYesXr3apJ2DBw6aBLBhwzO2HojzaGxhYYKxYjYIZgFwyJ8ZKgYs5QA+vFmbmprlyOEjtjoW6YHBTH2Yrerp6ZJFi2fLvPlzpEQBi/sGhliw2C9dnU0ylnVQ38Cj8m4kn32NOvix8TDVOyAXr1agy0MCQ9qBQVlOgNiP2uVqDNIP/5AZYMjWlgzp6SrWNDC81lXVrpGxAWnteEC27XxUdu5qlO6eQXnkvi4FLT86FWZEmoPR8LF1ATZ79+61xZL0AfWm/UuWLDFDNODsdiGtj4JC7GInDS8cD4faNWL9FCqZM33Sx3HagBZkZQE+mqNJRNYOWsuzoCxkD/hd3bDl4fdwNtJFVxXJusdd+qG+AA+GZRJT33gu1IV46gaRFukWYu0Ue8BoP8ALAANittlV+wu7lHacvlh9kiPA9XShUxqAPvOZf5YLLzhbfvaze0zMLtI3Bg+HgQHxorLT4zTA28OMm/qQ7GQ6e4uhu2dJmb5xe/u65f/+7f+URYvmyA9/+AO7/7chBgJvcggmYB1OYWGZHD3M221EJZsXyUtecp1c/eKr7esVpNmzZ48dVgVdfsUVClxTVXJTqae7xzd/8lbWtsEoDGbahLEZpkXCA+R4Q8LATLE3KLPym8HLIkSM0WevXiaTJ9fb2zUnl42OGXYvpxZm5hxV8BF5x3tWyLbdgE+PSUhZOUMKPiphmUaAWqMgpMzIGiCAx792iqPf4VAkhUxpacqSkSFuAjix96hEM9oiTW0PyPZdO+SRhxrkiQcH5KufHZHNTxUpCPpqbxgN1dGNydmqrm6TQ4cOWZ+GakIYEMfIjHEXB6NzdGkAD4BDGEf6AIf4HaDjv5NhswOpP6JpaBMe6Q1saI1eg9n5wTXiAQSMz0QAVPX1lfosRVrbjhmg0I4AIMYqbcPxDLnu4zPL0kCURzxLCSiLsYE9i3ysbHV5BRj09QHpT6Q+qyPXTiM6JQGIKeQrr7xIPvGJv1emLrYHh8GPwcBbF6DhwWUq+DBg7I2mbxkO5IKhB/pZWJd8E/qeK76lnqXSSbe8611vlRtfdp0xwm/zQLkXFQlmYu0JMz9ZMsNAkTpRN2wuoVrxpr/wwgtNHQNIe3q7pUPBhGt+FAdvbGckGAymoQwGKj6GUQCHgdra6if8cV7z4sWLtC8y5KxVi6SyklMWi2yguw1Cpafsdikpb5ba+kx589uXyoZtqrJpn6jCoiA1JBeuypTSQvoBw6lLORmZwDwtSAIP+UG8tVuaVAUbAgyQjBQ8lWn7Bg9KS9tG2bLtsNz6rSb5yXdH5JnH9c09VqLAVy4rV640oOTEQpYc0C7sYzA8jIeKgjSJ6jJ9+nSThnq1j1hk6GjgYyAVfOgjGBPn9XRAiWtev6QEZHEatheUpvN+dYnHaDwvv0aT+T1ieXnew0Njsur8ann0XlbAs/cuqXoxVgnzbLiPZw8FsHIN6Z17kIi4vnnzZvMDfKL8nNxRlfYZ30Mq3ftnhE43OmUAiM5lgLzh9a+Sc1Yvtzefr61JDA5lCsCHB6f/bUABLkgNDKiBAVagYmTVwclgU8cRCdxLGB/mxrHWYt36dbJyxUK5++6f2kP/TQnbz49uv8W2TxhQ6kuSNyCzSRgtAUsGGmPnhhteampiRwebPwulvKzcPggIYDG0YCzqyQmFgBIG2ewcjLy+nH9gaEAHOTunS20Qr1i+0vYKoU5Mm1ar8ayoLZbcHC0/wTgZWZ1SUHREamoy5ebXzJSNW46aWgf45OaMyDkrhqWyjPL55/1gcoBJPSr9WM1gRgfB/v5M6WjmkHsWG2JzccbG2NzT3yibtx6TW7/RLg0HaxVMZghn84TNBx+p4JprrjFwQd2Ivqd9rBIPJiNPmJKFhuMgo7Wx55mQdECQRPJx4rcDjafx35HWExuTW8j7iGZ7mzVt4r7kNTdCA/7ch3Sdrf27fFWe7N3TZM8cR/3x42XB8wF0aAP58Gx5pkijOJeExmTnzh12nXvC8RvJvaR0RJqbmG0bts9Nhwp3OtEpA0CoDytWLDIjM28JfQr2IBgQzoD+cG3vkwIN+6EGFWz6VNrBIGiL1XhLcY++9QZVooDRSEOYM41t6TyDWXlLk2lYFPBeLV/72lfswf8mxFttNLNVPvp3fytPPPFkYhA6Y/b2delg67U0xKNK9ZgK1SG7d22TZ9Y/bTM6fMO94fgxk/yOHT1qKhZ7tpjJmlQ/WYrVZ0MiPEKfMDWPLYkjNTjOo7KqSIpL8myNEMv2kQxJm53dK8Xle6W0fESuuq5S1m9tlEEFYy4y1b58SY9MruIcZGdYu0mBZwzwoZO0T1j1wzCB+Ts7sqWrQ8EnYZx2xmama7fdc/ttO+XO2zo0arqpo24k9jUwfOseuxegA/PZpIESjEpfIR0iDZEWRuvsbJfurg57TkkC9Lz+zqxIw8G4PpQjfbQH38aR1jUAgnHh8TEWNOy3WQaaG3danF3TNG609pdEWXmx9oVKoz3Nlh/jFQAiDNEetsjwm3jaYy8X9QEkQJixQL05FQGftN4O32PGi6eiakgO7NaXlz4F1oudjnRKABB7o846a4ktooN4GPrc/QGicilDMcCwk/jqVmwA6PEMFojVuGPS0zWsIuuQ5OSNSHnlqDIu9oshVbs4FY+pUQaAbz1gkOCQsj70oQ/IZz7zKXv4vwmd86Jz5Oixw5rHp+Vzn/ucPLtli0kvDN7mlkbZtHmdHDiwRwdlhU0/s9gOw/PIiL4NBzsVRP28H9rBYeTlKikUF5Xq4E3YC5QBOjqbVB3IluMNjdpXK+Xg/n06SDmVkBmUTMnXt60daYqkon03NqYifcEeBaMuufiKbFm3sUX7DMZlD9WQLFnULXOn5hggJwluTLhEVyhraJosaWthu0mOAj3GX5WYRjVeeqVX1S7JypFP/t9nZOcWZZWeuVqPImNK+hN1imlnvimGyotB/sEHH7R+Z2nCnDlzzNAMwyLRsq+rRfsMlZY60IdRE2dQl4J5IblEDKgwPjRF4vnFLd40V2ORRgAcAOCE50wQkLE+U0eUXrd+1DAvPwM9fB1vSN4Ll1TKmkdO/A4bPkR9ARtXgd0AHY7fXAeUACDyjLrgx3WWEmBiKCobk872bCuXz01TzulGWX+rlAg/70RnRgcHRRx+0FVXXaJvlA4DBEYEe5QYYDH9aWrJ+CIz3kT6sPQfnzTpUXBZuCJLXvWWAnnJa/Ll7AuyVD/PlnlLc2TmvEx58U2FcuMfFctFV7NFYFS2P4vtQ4l6MGj0B2tuHnjgZ6oyTJPly1dw9Vcm2vLszrtl/bpd0tHeY0dpHD1y1GbA+OpoSWmJHcOxd98ueezRB1X1aDBpoE4Zs7GpUVhcx1YKvs/FtDGMguRA22FiHADMtfz8Yhu4Tz+9RnLzM6W4OFelnjyVHpimL7QlCDmqohkbZR+QIdkj517QJhu3dkh7J0yFWiiyYEGXnL0IdYaeYFDj6zPRv+7zfFggmaXSIyf48YE+ljfk6jMinrVI7aqgdcqhwz3yf//yGSmrqJChrlkKii4J8HwBFo6kxcF0uEsvvVTr/7RcfvnlBkgxDgAG+qavV/vBYpLEEMrIcPsI48L6REEPJnUJC+aPMQWYuEQHuKICo3L71gbGF60jP+8P8uZe+8tvfC4kfMYIv8gT6ZrJs6teWivb1tMHQ/qiYcNwvgEOki5tRy2nfMKAEeMaSS+VF7iOih7gBAVoISVXVBbJhVeNyIM/UWlxqFv+/M/+0uyNUGo+L3T6na0DItuJHZUaF+EbXnqNrN+w3hgudFyMxbkqglIxjLM8eCQfQIc9OBxxwQHgr35Lkaw8L1c2PDkqj947Jh0tfFspU+YvH5a1Tx5WtUSkuCxDqqqzZN7iImluGJFXv7lSHrqrX7735W69pgPY3qhuY0EcfuqpZ2S2vpV/VaINX/yvP5Uf3vEdLTlDNq9hkLLJsNS2U7A8oLyiVIGSExHdoX4sWLDE9nkVFfqXTwc1DkYpKCwwEBoaHDGpCMDp7OyW48ePqLTUq5JQj1SoulJZWaoqmg5q5b36ujoFuiJT01gRjJTT2f+4LFlxRMYyt8m9DwJoGEk53qFfXnaVSlsKIiziw1dW0OfB7CLAgWONT6709bBCuUglxnx1uTJmAJRhM10ZWWNyx4/3yt23N8rceTOlp7VOgdLVj7D58OnpeN7Es6aHjwACIDCnM9+wAlGTueciW1ekUg5gw14w8uZ5+VGpPnwBF0AiVd2hHykXw70bowEnd0nVTYFLJQzO+ImwgxrjMFPHYa7Z2LiHMurrp6k6tEABbcilGCVAyO/xPCAAD1UaYKUObKUhjyDGQDGr4RmxOv5YiEp6nvnx4w2yZHm13PSmQfn0/0LKHZG1a9efkP/pQr+XhYgnK4KOvOrKi2Xb9u32hten5ENJ403t0gGK7Qbd3aenFYx0ULHG5ppX5Mml15TID742JI1HWS08Iq0trKXBeJcjV984Jrd957DU1GVIZW2W1E/mm1s5cv+dnZKlWs2b3lUm515cLn/x9kYbYPZQASEd0AsXLZL77nv4pHU+GXHvpz7/LnnoqVulu6tPps8flfu+VaaDlSaNSBn7uVS94DtVmVmoAK7/9/ZxUBZ7yTTdmA4szYuBmjyeAjhzcEQN4AsVgBO2ldKyYqmw84EKrO8mTa41ICspxQCdqxpRr7R03yErzzkouw/0yO4dxVq2qnf5GXLJxe2yaAb2G81bAQjw0cZrHQAgNkLqi2A0Vzq7ChSACvTtW6AvAWVkrrO9IqND2jr65Uv/tk2aG4dkcp0yI19xtUc4KnPnzpVHH33UNocCFBBAgLqFpABjwqwABP1w8OB+64eTMZbHOfCENIiBH6Amjl7iOVFuuHiJ8eHHYGpPw6yZpzcZj35VR5gYeps4ZrtyDNySLyYmMcx2qOC8YMFim6nz4ZEEtAC98IljthIAot6oocRBtIu2sxeOJlIW6iRl6VW7pjlaeMe27cLi0u9+91a7/2T99EKm34kNKB5K0MRO4zdT7Fu2bLGO15Gh6eluHW76MLjuDxLVS98+Gs9vyRiWj/57peTnlcmDt54r73vnZ6Srs0+am/wTxAzA8soyKSrvk9JyUZepTKkS0ZISBZ8eWxvDfpv7ftIhP7m1Ub54a70ZsyFAjjfd9u2+2vTXoQzlPpizvztX2prH5NUfapXpC8g3S0Gpy45X5UiGxgaOzOBt6uBE9xvIIIWpQyRHHcSxMhaJJStbU2RnSmd3m0pMs6S2tsoZWzuLtyhMwmd96COOEB3VenT37lIVjYPL2mXvAdrmzyIre1RqK0P1QiGFhZS5zNd0ev/gcI6qXAUqqeUrSKJ6sWI5R+/Rt31mj+zY0Sp/91ebVBob07yWy2BvuYEP6gfT6//1X/9lHz0M8OG58WlhQIjnGvEsQty1a7u2wY2wqcRvP9o1CT7cD4Cxahww90kJnEsFbgfyZRGsyQJ8kCZMPTsxe21rEjh8Jk99TYOkDSTxm1SUTf7WO9pJlA2g+GmVfmIlIINZwNY0FRxQ6aXJ0pA3QMSYpP6pFLzB2Oc+QJLv97OnDyM992dm5OhLpURmzZ4rl112hd0zsZ9OB3peASg6dmJHRXwQA/QTn/iYDRp/u/AwGGyqEukDtzUxrIfRB0teAyruTpkl8q/fqpK927JkatXr5bYffnf8bQqRjjdIdU2OHDvcJ0UlGVJakS2z5+fLj77drUBUqEySL1MnzVOVZaqMDGXJN790XD7/nXp96IP29qOaDJpXvvLGX+thP3TfRunvLJDRoWzZs1Fk3/ZRufYt7XLJKzqliLWK+uZkPRBMd+DAYTl44Lj09Y5oW92u8fMlaUWwJCuxSheMpl+2bttgcXU11VJbVyvVVbUajzqjOfCG1rQDg6rmdTdITf2w9A1kajkKHjRM/xcWjkhRPirWhBL1GqpVf3+OMlWeMlW+9rmqXoP52iaVfDK7Ne9BefjhPfLFf90tk6cVSO7wcr3G1zs5C3myTSR8/etfN4bDAQSoJosXLzZbD8+GtvJ259jZhoajicInEi8fmB8AduAB3AAfpB8AzO068Skfl1awB2HwRvJBzTUmtpcZOXq+9lcjbDjSZRqIf9YJ9hcQ0sv6E3XMAIr+0X+MV8q3+ywTSF8SuZ2y9Lw90t+bp5JOxfiYhCaOfYgxRt9wjfyoJ0fHdnX12Bo26s7LhX6k/tddd/1J8zkd6HkFIH+4J3bUxN+k+fuP/a0UF5WYjg3FQEEvJznOJB+NY23PwpWZ8icfLpE/fctB6R9okyfX/Mjuu+eee8zngZIvA6R60rDs2zUgZQo+1ap+VdcUyp7tLHfP0wFap3mPSm9nhTx8V6bs2TEgu3Z0yvv+plyGB6inF/7Qgw/Y3qxfRpT5zW9+U44c6JSje7Pk0J5BaT6SLc8+kSGbnhiVa/64X97yd01y3tX9qv4Arkg2qHxZ0t6ualJrtw42Z1hnggRpu2ECo0R/UBZbDnbs2Cybtqw3SW3f/n3S1c0hY81mQ+F419GxLpV0eqWyplHaO7VvVdXiGYBR5eXDpt6SO0xFieSNRNTVk63gk6sMUK5AVKj1yjaJSHKVMfTt/PWvbZDvf7NB+7BEhjuX6p0+QcBWkltuuUWeeeYZAwvokksusQWXGJyxg1E+9Wfv25YtmzTvAfs93kYl/an94A7DelLi8TCMiiThqkriZaWMzn3YnAAfWsSh/cMqdVn+4y51mAMw2mg6gGsag3NQ9k7hWfBE7KmY6uWAg8pEm+M3eXPf3MXt8vAdU7Qjq8nyBCINti5Xr/y3O/YSxkkK2apO58qyc7pkyvz9MjTSMd4+AJvFpqcrPW8AxAOB/KF4OHwoHhri660/+J49ddblmAitD5oHgjQ0oOjPdDn5sIZn7tIMec1bi+Rv3ntE04use6Jbrn1tp1xx+XWyfv16Z95EObk5KuHM7pXenlGpn5Iti1cUypc/0ymVlUXGKAxiVi2zDmfmrOmyfxezYn2y+iLsJp6PSWOq8nztv75qdXgu4trWrVvl3//9302tOnq4UyWGXHNNh4rk0duK5D//d5ZUTRmTd/xTl3zg3xrkgmsGtQ68sXNVvC6SnCyMz8zs5UhhQbkyWoH1C4MeNkgSfUeZGEv5zdaEXo1QFSxrRBkWVbNYqqoLpLSSc53bFEg4vqJQ6wP4oMqNSVUFap+rXNDoiEobqr61dWZJm6YdHKhSVQDbGzNvIjn5fbJp0xH5/Oc2yOP3Dkp2RrkWucjqQfuRQJleh0n4zbPAyMyUOmFeDBBqxbp1a1XqOW7pxknD/EPlQcPGtoNkwF4+B50AIc5b9sO6ACEcDA2Dsp2FWSeYvKXFjz6JqXrKcga3oszpX+tLAxctlxlW72r9jQdpgDSZpNPr3MYCVqS61DFNHYpKsuXwwS6pn1xmaYmjzpRNPRlz1I0XKr/H65M5KPPOelYycprk/Ksa5eVvPqR1GpDGg5VSVTsqx44et1MOpkye5Om98qcdPW/T8HRQ6sNJJeJxDJgPfOA9tosbsk5VZyKr+thxeNC8sHhoxWVj8qG/q5C/evdhUX4lifT1jElx6bDkF45KS2OOPtjEGch6kUO+lp/fLg1H+2XeonyVOPLlyQdZrVwq73znO206GF2bN2R+fq7myTRop9TUZcvSVcWy9mGOQ9X6KJfzpYo3vvGPrZ4nI5ju7W9/uzEXoAqzhM6P/D46nClNKg09cWeW1E0ekWtfPibnXdcvZ7+4V6U/vXYoV3q7lFG0PICYrSL5+SUKEnXqF2o+qKGqGuo/Bi3pWJyWk5tlmxdhyPy8fAWyQlu0WFY5IhU1XVJYvE8yVQKqqG6QQ4erpaMdIyj74TJl9uwhqdI+5Snp01CgAXz4pnyltrdY38hIFIWSmz+szDCk4LJFHnmwQXau1+czWiTTp87Tvk5uDwEkkHCY3UJNwjjLURtum2Kx4qit9D1wYN/42KA9qcTZOqhR3I9zsEl+rsbBxgHHw27rAXSwOVEfZrlYiU4RSYkFnxKQMH384ecpuA0Naf00D5tu1zQ23c7gMmIssfZMHbOEGk07yKu2tt7qBJGemcXq+iHhfH9AMwCG2VTUKNLgDIRY/Kj/sPV1dnG8ba60NZXJqgtbZf/OTHn4JzXS0Vyh6fMlJ7PGVpDTd3/5138jM6bPGC/zdKPnbRbsubKJeDqPmZHLLjlPwUPf9Bptg1Svo7+z0c+3UPj2Cdb9fOab1fL4/d2y6Zke2bGlX4oUhHQsSkFhhrz1/fXyX5+q1Xt8Lw4ghv7/mnfvl8ce6JYLryiVf/k/w5I1Vmjfu4LB2XkNczgAFajkky8lFQ1anzG57JpqeetLG6Wyynczc0zGbbf9+DnbBaDxwbjGhgYbbBA+M3XjM1mJW3XsybT5w/LOvxmUc186Kl0qvPR2i2x9JF9u/VyBAhVGXg5THzEJp0yBtLKqRiU6BcK+DunualXgyVRgyNY2ck5QgRnUy8pLZNLkApk5f1Dq64o1Xbv09XfKqvMatV8z5b4Hiuw75BUlBXpdZPnKDplWxyxXlnT3sk8pV+vGEoEsrU+plqFSWR6g0Sl33rldDuzpl92bVTTRvGBEG/76HOlrHMZyNvrap2O0PoAHbeZ5YBM6oCoiRnFnYGU/gIAHT58Mex+5isU6Gmde1GjAxm08Djj+2yUeriNlEc8zPXr0iEm1PFNeAOH7tpshdUhiPt2PvaqgoEi6tJ8Yj4AQ7YFQTc34jJSp9bAJAZVWqS7157tfS5essDoFIbFW1rVJW2O1hn13PptqWURJn/CbekOWp4Z5WWEcZ+U3UjmfZeakAqRK6koani1t2LTxaR1j263vAsxON3peJaBUH0plXh7A2972x3YmDgPRj/D0eO7gYTGbQBhG/OP3F8t3vtIkD9/dLSvPLZRLriiWLZvcuJyTnSFNjUNy8TVjcmzvFGNIbBKl1Ufk/Mtz9YEOy9hIjtl55i2skfY2vqPFtgg+z+LqHSMrU8rsq56z5iOl5Mi6xzAAap30OtLFW9/6dk13InEvahdHrTILwoBnESDMQLtsZXFKuyFApbs9U352a4488AOVYIpFZi4elcppw3LOS3qlrHpAB7sCMYNeQYdjRI4d4euqfjTD1OksohzSPhuRwpIRqdT0FVX9UlXfLWVVXdLTCUMPyrTZXbJkea/m1a39M0X2H+iQgmxVaQqzpLI8U+vJOqlC6ej240KHh/O1LFV1B4oV3FSC06rfdtsu+dk9e2XDE71ycBfTybSAP94mfvNcjSlVkuhS6aOhscFsZhwTQp9wPlFba7OlT9w2TrxwAB8YjcV5PDtACEChreGS6pZLPthEYMz58xdYHI+QrRswc0iePnsFsCGNu9SS6jsg5NiaK6QcJG2u+UyX3ebxmrlP0+uDg8hWE9aoBMR4DSopE+lUgC8ucpWTGTEWojIWUNeoFyol+XEfL6hdu3bZmLGXrt6Tp5I4xnXi+O1SYJ5ts1m4cJHceNMrtOgkAEX4dKHfSAKa2AmpWaReo0ODEJPrallAV2VMysJD7mK6mZ3r3GdvLg2XVIzKOz5cLH/7oeMqnWg+IyIzZufIm95TLT+9rUUG+wGwDLnk6mJ57P5BqaoqlNe8PUcWLcdekCkH9w3Lg3e3q4pTKA/fUSPN2Aa0sHiIUT9702QcktUXD8qSlUXywE9GZO0jHKCeZWt3tmzddULbuG/NmjXywQ9+0AYb06cMGIzDDLr4NIy32+9LuX2cVGs0qeusy4fl4puGZPbiEe0DkaaDGbJvo74lD6hq2a8g0Zer6iQ3FEtN/aAUVLTJ5Kk6YPMKVUQvl6kzSpQJBlX96pcCbXduVq6qDoj6LbJ/zzLZsuWwgnW+lJdxkHu2VFWjBvOGHzbjH1KSjLHhtVA2b+mSO360W7Y80yvHD2K78T6COYNBaT+fO7ZtMNowvoYR9g7rU3XM1vGJGRgeSdYZXwFLny179mDqMC6jmmBUDpsNIETfu7TjUhC/uc6RJvX1k0y64EXCOUv2jTRlauJgYGyH9D2SDuUCdDwbV+19B32W5t3fx1Gz3i4kMpZ+2LilLJ6X/mEtEPWgWeAaeS9ffpbVk9kRJJ/pczNl18ap2pZsGw8cDkc+ACbgipqIDzG22WCN3czbmm0SEGOQNNxDPP1Ivzz11OPy/e/faof1W5lK+FZPKnWa0G+lgsWtdMjEbBgIEY9/zz13yRte/xrJVTGdAckbgI+38TAZPBicefAYTf/6U6XyxU/m65u9Xd+w7cqs2HxYqi7ymrdW630ihw/160DOkGtvrJDps1kXkiHHjwxIqUoX7Ucmy4FjwybRbH6qRHp6O20g++Bmsd2IdHS2SW9fmxSVdcjqC3Jl0cpCObI3W7775Z7E2wmDedsJbWQ6+WUve7lNmSL2Az7EM6vDgPKPAg7pgEUN8/t+rndj7Gg811RwkeLKUVl64bBccP2g1E1jsaJKeIcypL0hQ/tApQBlxNzMIrn6Jaw3ypRhvRGVDTtRLtKCtqtMpbAC7dus7AEZHOmT/TtmyP79nXYIPV8wra7JkGKVHjlYngPm6a88FcW0GfKTuw7IA3c2y57tCl6KPSxXYD+SPjlN722HAFmuwZw8X6QPNgMXlxTa7B4r2ElfXFRskg5pUEf7FLToT0AnwMeBBXXOAShULQAqmJFrpF22bJmWy4cNR7S+bWYbAegBHwegABh8fwE4ACXVMozA9BlEWn+u/hBi866BkpZpvo5NJFJ7lWh+5Lt06UqrN/lhRC4prJVsVY1pB+dTAy4h8WCIRwoKPqBtTFpA3m6fRQSkzPCuY4nfqGaMs+bmY/Loo09ZWQFA3Ic7neh5AaCTER0PkYYOvOX735V3v+edNnj9raoDTtUNWwekaf38nlF9o4/IX/1jvRT0flQHV6989atfVbH+uPT0HZGSyj4VWbNk2apCufiqEiktz5BJKhFgH2luGJa87Fr54VdnS2tjvg7KAQWZVs3Tp0AZiEeP8x30Jn3T9UpJaYZUVKvaVpYlU2bkyNxF+dLenCv/7x+7dNDn2JqahuOtVn8e+hNPPCGf/OQnzbYB+LCyFeCBCWEuBjJqJUep0isM2ljYZv1gsSk0/tOvKL9oHcektGpEpi8YkSlzR6SiXiMHeesp6Azmy/kX69vUPoujAGT10r5VhsnR8VlanC/F+apiqQSkypZs3ZQhvR25UlSQpwCRI9Uq/RQWDYlilElFoxk58tia43LX7Q2yZc2Q9HSRFwOc677Qj/bx7GBIdtkDdvRjEGkam/z41IryMmsHfWUHtekPJJR+BS1sRQE8yTe9v9H9xaAvI3zNLxhTc1KprcbAR5tq+bKnjkWdEIwJ2JvdDYBRRz0AilC3/LcCkKYzkAK09TfPVOHRyiCtLU3Q/O1JqY9EFIBoKbEnaX6LFi2zNgQQkA/tQrpnUS1AgqNMXxagapqCEGMEKScAKNqIz8sQKQiAjbOiN216Rt73vg/IG9/4JivH+8vHUfinCz1vKljEpYYDhOjoz3720/L3f//R8bcMD5gZATMOanreuKPDGfLmDxbKwR2T5JZvP2P3vu1tbzPmN516tEdKa/ZL7WRRqaVIFizJF5X2FUyK5M5vzZKd62slK2dQQeK4GfsQ1akmYMcbhk2bNVPa5bKXdui1Pmk4Niod7Vq+Dtrpc1SCacqVL39aJaBcfyMeb2i1k+o+//nP2wBjsAE+DBqkHRIBPtQdsZmd9syOuSoGoNK1OK0E3aXthMY7PBFIQFDit/5RYOELpFk5vJ195XR1XY5c/6ZCqajVPtbrdC33cXAYkkJpQba6HG3ssJTnT5Ht2xQYBkolP0cBqDhLauv7FCRytQ+z5dmdLfLAfS2y/uEhBWsrVKtHHRPPVAvEMDyi4lmNMhL7mFjR3a2MBCh5v8KoWWYDYtUxR85yf5a6EgWg7q5u/Y3diUWEzBDp89ZxQDncC1MFkzsIwZTOmLygmE1jhg2QIW7Tps36TI9bXwAyATpcx8iMeuXSj/c7/Q+44PNcACEAyF8MdJ63GyCibAtrFONT/+sY8O0eMabZ3zd33iIFEj9KFeIa9efjA4RpawAsfYa0Nm3adJNokGwYQ9He8FHj6Zd6BduyclfJnnlmjar6fNDSQYq8U93pRL+REZpOSAWc1LgIB/hAdOT73vcufRN0G9ggppvorQHusUWHDBq95y3vr5Bj2y+Rc887Wz796U/L3XffbaItgDIyog85d5a87A0sNNSHkzMiR3ZPk9u/vExajhfJseMHZdeu3QmQcNFXS7cyeFPy1YX25hzZuq5WnnkiV3Y826ZSUodUVGVLXX2uHD2YIds2+ICHidhx/R//8R92LyJ1nEYIw5EG8AzxmUFOeQwYBj6MQbtjmHPN6oNvfRK+JTDGtB/6n27UO3TQq3rXnyFD/cp0w5zmOCq1090f7BtTn69nivT3iEqIo9LZPSr9qsLmjOZpXbUOfa7OVNdmq/STI9t3t8sttx6Uu3/YJVufUtWox2pgbYHpx+vAM9Lnc8WVV8qyJUvNblKob3AWOtK3tC+ePx8TxAecaSvPdXBApVEFHV4awZRIOaQL5mPWC8mIcDiuw+AsYmSK3cdQhjz55JM2g+nbJly6YetLqFv+mxef+wH8HgcYhT2KjlWn5QBE6oH1CujedusN7Qv8kNJJY3lq3nxo0qQ70nFByY7Z1fHBCwjphbq4cb3Ilmhg52HcME44jpY0pKW9pGU8MYPGp7e5B3B/+Y03ytmrVttzoZxw/D7d6LdWwXB0Tvh0auo1HG+A2bOn2vQyg4QHm6VvRH2qOjD04epbigFSWTsqN//RFLn7liJ9WC02WHnLkSd5w9Q1NXWy/IKDcsHl+kZ5fJWqGZXS0HjYRHPedqT7RRRvRt7KtoFTVbBZi1rkrIs65EffGpRnHsMInS1z5s7XN/BcYx7Iv1TgC+6Io04YP5GECJMvDkYkHmMtZ/4ArKgi2g16r49/G+GQ9Xx0P4N8PKgU/QhT6x9VvSpqRM67Ls/OCkb9Ih/LTx2LCjnEvLAwU6ZNrpTp9XNsW0ZRUaYcPNQha9c2yM5nh6T5SKYM9HKLDmitkD07/iXyoQ0cF3LDDTdY39NmLtx2223Sqs+RMpEY4Vy+2slzA0xgOuxAHJ4eqpbPVrkth3LsuRsA4asqrvGoXgbUWoHp06eJf73EQYSyH374IasTfUycSzgp6pVJPm5gTl4LIHKQ4nnwguA3z97aqWF7HloaL0TrB80/vv/loIhEpmNaEw3p/RWVNSaV5eUPq4TH0cFHDFxoU6iYgBHST3VNqRxr2C2Tahfb2AGImCGjX8gbAsxrasvlpje3yS1frtHxWKAAVyRf/OL/03S+BgrQoS0xDk83et5sQKlhBkH8JsxajcWL59nbQ5+tkr4J9eGSxvRrHUjYgC5T5urpqJKDe3whIvGRDw+Ch8zal1e946BsefhG6elttdmQOPz7VyUrV+vlTMHXDAqkqrpY1QmViNp7ZP7chVJZxdqOPHsjMVAIxyDjrcXCN8qFGHQwF+tGOGAeYrDDQDjK8rdyUILhARHtC2ujBxPED4+zD+Xp2x6YQN2auThTps/NxnZvyblVs5eRIU0xAqOMyaIlRTJlarEcPzYoz27oliMHVDXsVODpH5OhAX+r29vU8nAQgiFp2zUvvlYWLFhg9cZgv3HjBrn3Xj4KwL4vlyQGB1j3RB05S4n9Wr6Oh8WY8XYP0AkACsnHgEfLhrm5BoNDHMc6c+YsAxMHkFFb6oD0a+Um4p4LhBxsnhuAkuNJ22xF+nXS8dMASH2TfDSMWmQqotad9WlITGwLmjlrjvyP/5ktf/9nqo4O+RdxaRf9Q7son4WZs+aqZFy5WQ5uXaVjxQEI+2GAD+3Kzy+S171Lx8dwtnzpU302nv/ff3xFVp29yvo1ACjG6elIvxCA7OH40xoPnyx5ahwPACIuHEvKly5doCK57cy0wWhTn/qPBYeIt319w/KB/1Mmt321TB90YgUwb0h9YBg/fRZEB0j+flm8olj2PjvN9hbFQ/pNiLr6w80wHX3GjJnGTFFHmIk0OdlFdhRGV3eLtLW2GXMymGFY7sfIiIoAEEHYgGgrDGP2B2UqZs5ol0kPSt6t/KHv3I8Qf2y7gx0Mr/0zrMyieZEf1+cuzZaCEphb26A3IfkgAY0OKxgO0Kf4Il1tqnqqisbRG2TK8RvG8HoPqjDEb9rAmcPXXHOttsltWTDnLbfcakyDJMNzhNGRikgfgEIf4bCZ5Chg8Szs+eqz87BLEh4Xdh7a53WhDy+99DKToGhflMOYWbt2reXBM8DFeEoFo1Tph3j8SItPfXE8GyQc+6fX8rTO/QN+ng/pqC8+5dmYsDbq+Eu0nbJ4joDFxz+/VD7z0eP6nH21c/QDY4LxWIM9p6xEXve+bfIPH6owqZSFiRxSR/6AIbvdr3lFlrzokj752Ify5eDBHfLOd7xb3vLWPxHOCSIf7y/vx9OVfiUJ6BcliWv4EU4dLDjE1JkzJtuH9QAW3pY8XAaOD3ZsGcPyyS9Xy399ukxFe/8oHQ8AVamvv1cGh4/I5Fldcs5F+bJv44tky6Zjv7bkk0o2yPTB8u11vhyKrYK4IMpna0FpWY5c8tKDOnizZeua+bJ541HbyY1Oj3SEekk9GPi80aPtSEn43rY+My76m3jYmACjKG9BvclABTKQ0fsBhzEdzJxN44zhzERCww+9TlU5qgMfAKLnaY+VOUyOes1wR9MiLulv3uqWUIm0tBc7DQCwaNEiqw/PZsuWrXLXXT+1NFauEswNcQ99Dij5W9pnzAJoHGAAJ395kIfHx+ynMxRtQlK46KILyVWd9xVMjKH7jjvusHg7g0jjHXBoe3JsRXr6nrEUYU/vfQb4JKfo/RplAZZDw64a0+eJjlQPdNS+1ToSx1G35OllIu0Oy8tfs1KWnT0gn/v7RpvJjZcg+SMJMQNWoNLNiguOy749x+TAjhlmpGeBJnXKysqV1RdmyY1v6pJ/+7+l8sRjm+WSSy6VD33oz0wKBJRj/KeOydORfiVojU54rs7g4QRFONVnrcMrX/Vqu18foz0EbD/2JiORZkvWOpaltdk/2s9mzb7+Lmlo3iAVk5+VV799VK5/VZUcPZArDUcyjMF/3YdDehgaJmOQLF26RB/4bAOfIOrLIEIiyM0pkfyCbDmyp15aj1fL+S9ZKy99dY6c+6JLdJDkJwyIeabzM3AQsyFsPgxKqKioQK9X2+B0JtU3qrYfdaW4uMTWzFCeve108NsKYHUYcWPGhVYa4+p1U1vseFKWMGTZsSJIOGMqASmfGRh5vzgTqgClITrY20/5tJ96c2QqU72Aj72VtQxsPXfdfZeVw/341I03PLvU6SukQV4M1DskIJYuxOplwiYVYRPSdnK2NeUGU5Hv8uXLbbe8t45+xznIofZRa/qMpQkBKgrRiXTeNq8fd3gehGljjAs8wI960DaTgLhH/7FlBhXIko6nd6lcQwkJkfL8heDXHfTXPNImK84dk6nTJ9t4ojyviwOsPUvF+k1PVcv1r8611dIQ9cjLK1KpJ0de/Sc98u0vFsrG9QfsOJOXv/xmfRmyxs1B+0wAH+iXzoLRsVB0cirxOzUu9TcgE7+JYkry3nvudibSh4aIa2/6xO14195cIPf9aEwGhlqkf3SXLFjeKZe/pFBWX1Amjz3QIw/9tFWKC2dIa5OrPTysX4WoO29sGIa1FoBPaSmfw+HgdK83AxwxHVWM4w9Ky4flkhv2ysGdU2XZ+Xuku6NC8ov6dWCNSdWkHpm/sEQyR+bL4BC2El8JiwTB4GEgAaIwOfUM5uYtzMZYmJf+MaawskdVOixRZgW0MkwEZwCinnq/exsY7Ex920yNjU0GPOyk/yJOpR3bRqD3m2QC0+tv2sqRJMSVl1fIZZddbrNNlEP99+zZLd///vdNovNhz1k1GJPdbkMal3hc3Qiw4TfX+E39HXTiGpKBq2OpDMVxHXz3y586bfPxgmPmCNULMJg4hvBT73Hy/rOQXUqmiTpyH88GQGP8cTN1MiM8IqWmB2goE9KutDBSEKuj6T/uIR/6uqOzXUoKZskr3twrj92jKnuGS1c8C8pEOmascbpkv6rEO7awTKFMy8uTC64akFe+BfApkgd+yr6wdrnxxpvluuteYjZS7qPO0VenO/3KEpA/fCcfEPE7HuCJDgqfvmxq5KsOvGE0Hl09kc67mXCG9Pfq1dw9Mm9Zs7zk5mK56qU1smXDgPzr3x+V3u4hueSaEunvmGrTwTDvLyO3MeSa+Mtbhk2Mtp5Iy2eg8LCxzbS0NKvU0qt1wBaF0ThD5q1olJLyPqmq75Qd65bKvLO2ybG9M+XIzrmWd2l1s1z/xs1yxYvnG0PTR4DXtGnTxtUzVDPKQDJCCkTd6+3tt2vOtFkGNoCiFm4Db8aMGVq+f+ue6WFUF6QtG5hIEsrcIV2Qnh3ZtIXNkw4CGq/pbCsBcepyczGeu7Qye/ZceeUrX6nS31Lrf4Dhjjt+LHf85CfGpDwy6oZ05kATwIMjLz8SlX6NeH7jB/BwT6qxmTIIw9SzZ89WiZBFeoknr+XRXpdwMuw4V9rsoGKjxeoZPsHwIXxnVoUG9bxMl/CoCwAI8KP6Wjp1vtBQ66iOmVDy4z4Dc7KyvFUCo056jXoHIHAJtfDH3z9qi2Lf/mGAyr/tRh14TuTnRu9BObCTL5oOa98OyeUv7ZeXv6Ff/vvzJfKzO5qlvaPJJP1Xv/q1VlfupV5R1plAv/E6oKDQyVMp9c0VtHvPLvvEMg+aeKZfDYRM/eYUxFE567w8mT47Q869uEK2rB+Qb3+5WQYHRmTB0jxZvDxfJk+pko1PlkprW9MvfFAMBqQMmJ69ZxiEScsgJ57P4wAaAAPSCgziBkJfw8PGypajdZIxWi1nXbpL6mcck/amCq1jvsZPkcq6Btm3ZbHUTjssBSUq4XQt1XwqDLyQeFhcRp6Uj7RF2UhIPT3+KWI2H8LMMDkDlXVFgBBHifLNL/qPe+gj0plNRYHGvvul95sUqf04ztjKOEhG/IapMNqzZiWACoZkHdPKlWep1HNBAtDybOnCd77zbbNN+LNy6QtGiJkgy3PcAXITnYMOCw1d1TrxHmdsf1kAzBdffEmifRY1Pk5w+/fvU7ef2JR4S2Uunjd+ath9HH3iap6DSaYyfq8tlTBpRx39xKpu6m6gqUDKxmPWqNGv3Ee5ATrki7Q0pmqgXvR+Ub+1rVkO7ZwuN/7xgCw9a0Qe/dmY9h3nk/NS4Vv51AtVr1v6ejgMrtwWwP7np4rkiYeOSGtrg47/Ufnf//vvbNkD0g/9Q93PJPqNjNA+MNxN/G06szJ66nUGHOt65s2bLeWqgsA87G9CEkEX52FxbvHF12TL2Rflyec+1iCFxaMyeVq2TJ2ZKzPn5MqchQXygy9PkZamUZuJYgDF4AuKQYXtJN4m1IU3s31lVH+btKGEyIyaFA+c3xwVy3GepGGQ8ZUJDgSvqhmTZecd1DoNyfoHLpX6mftk1tLtcmD7LNm7abZKKkMmscDQMDN2EvKl/SygZIaM35QHoGAw5VwivoNGPFITUl1DQ2OiDcy8YPD03fv0oqkD2l7aA5NQP+tjrvLf+jrZH86ArhLU19fb1DpnzPCbgY7U45snkTRQSZxxEo/MKLrXQYT8YG4HPgcaACjVx1FP1C3udxBwGpOrr77aJBOP8/FBexgfAPEtt3w/0S5eYD5u7E7aqb+jPl5HryhxcZoh8Z428hzU59FgvyHAg1ktpDfqbBIdkqQCNc+dkyWpc6Q3VVZ9QJ2XAYUhTfls26itjj5r9Sp5/Tvb5Qsf56gUl1RjQoO28GIjDjshp1du3fKsvsgGbXnFe9/9fnnVq19j/c7L6mRj+nSn55SA4iH8MooHTvLwnQj4ACMehH/8sUftW1jEW0cj/ehDJimpO9uH5cIr82X92k6ZNNXBZ/LUHFmyskQ+/b/GpKx4pn05lHsZ7EE8OAYVGyVxvPm5XlTkO41Ru3jADPK9e/daHCCDvYF7ncEyTVrh2oEDBzVX6shHE4/L0EC29LTOkuLyXll6/iaVDEalu6NI9m2do4NJJTnx7RyABWVQNvYkjqagrpTFG5CByHXiYY7q6ipTCzlDJtQ1mEJ7xRgeyYd6YdfBD0ZHRaHe4Sgv+dvf7jA5+bOLfM6c2ZY3fUBZ//XVr0hDQurhedFPgJI/BRzA4VKA23ASUpiWTf2iLA9TnoNP1Nd9B0DyAlAwOiOFhWRB2VD4nDKAlAh5vZISD0Q3QCT3MP1BXiGp4IMR3neU2ahqP/lYX2q8rejWdvKSot6MEyQg2sFhdkiNfb3d2gOs1k/MAHIfbdFCbfU07fNmWflHtD93b5kkRcUcgOcgbrXTdF4vf3ZMTGzcuI7esHxfefNr5fVv+CMbm/AGdUlt75lCJ5WA4uGnXvJwEmD4Hdfp0AhHvMfxO6mOMfjPPnu52WQYwPaANd5WQ2uY40n/7XvV8s//+6DMW5Qn02bnysKlRfKp/zkitVVz7B5WkwYDuPNp0LBXhOoFhUgbG0hpE2/g6mo3ErOqFTCgbry1jNmVqAufEUZyQU0jX86tmTtnkUyZkS2VNYNSNalN+roKJDu/X7Y8NUvfjAPGQCzNJz15RH4AE478AD3KYtABRo2NDT7YE/0UDAvxm7dtPAt8d1wFhBNSkPVzst8pn5k32klfoIbxBv7JT34se3bvsuuWn9avvKzCGNOexTg5E8PUIfE4ECUlH8J+zaWiJOgkgSAI4Dn//As05KAW5GODo2M7bNo96kVdaBNvKKQb4qBod/QB/RsvOPImLSdaEndQxwl9TkJuo61IxvQF9aT+AA9jJ9oAKCHhHDiwXzpVImJzLjNnII6pw9RP80KCpXyeDeUqFMnChYsNTKgbeQfxzAGlPXt3SZfmyYLPm1/xKnnN694gU1nmkVC9YqycaXRSCSh18AQlB0HyGuF4+CeSM4UPoOR1mHnunHnKCHfYQ0Kt8D06zmS8WY4eHJTX/kmZPpAxW3D42b8dlrKiGfYGh3kZnP51BH/Tw8yAjks55fYwKYeBxYFV2FSizgxIpBx86oV6RFoGCPt0nKl8toZ0gBWDkTgGdUPjUenp1rfj6CSVhrqlsKRfsnOHZPr8o9LRmivdnRzs3jieB2VQX8oDbKgv7SAOOxGA5Wli7YqDn5MzWTAsA9QHqTNxhH3lsDKapXFpCxsXti/Kg/mPHT0s3//+d6z/uI+nUaAqaWlpBcVYuRB1jjK9PJgpJKwAoGBWl3ZOBB8HrkRu+tvrit0n8vVn4aAR5fJxAQedRERivECWXPOiLMKU5/mk9pX3Txxutmf37vE4wJ16c3Qti1lTX1h2lIkBUICsf+cdI3lxSakZ5Vn1HeovfUV1MrMV5BR8uAeAGrJTA7J0LHFCwqBt22ClP/ZAbEt9fT3SouOCcf7a171RXnzNtTYLyJhl/NKnZyqdRALygUF0MFGSktfsl/qpAwfPf7uOfGJ6D2P3WLxonh3hyTJ3FiLy4DFIc8/Q0Jj867dq9A3UJ5/9uzYpLVhkejsggX2FAcIg4m3FA8RxPw8S5oOxOfgJmwxxMbD4DTMyBbx48SL57ne/Z3G0kcGIHcY3Wo6Nv5G4BnBw1gsGZtQo4hnk8+YtlOqqcskt7JHaqR0ydXaH/PCrdbJ95+aEBEZ7vE3eLnZsc3DZgA3s+B1gOJGcUfG9Tzn7hzeuHTOq97HAkPt9EZ2/jelPZrxmzJxtn5nm7frggw9IE1KW1lufgPYHNjLvs8if4inPi3QQ4bpLPYkZIwMf+tKlTq5H3/q9OAcGb463/bzzztfnUplI67Yhu2qJ/GD/zZs3WtgX/NlVDTP+SMcNPhZx5Bn9xW+eBc8LNZK+YGc66iwqVxSWr+OAL9SSnrbg27EwVifaqvUiP8LaBuubhI9tiGNAurs7vR8SQBtrgwAie776LAAqM9yrTx1ZOa1VN3tPfd0kee973i/LV6wwyTSk4DNV9QqaAEAnAgwdQziZ5MTrdLym0t8ONsFwcc9E5x2dIQ899IC8+tWvkEqVPjTaRF0YkgfO3rC8ghH5/Pfq5ZWX7rG4lStXSmFBqYJLu0kQvN15gOQJKABCGPtQfyifQekM44ONtxKgECCFUfbKK6/UejxkDEAZ5AVAkRf7vPDJh3iuI0lt3brFyoYpqTc7tlmwmF84IG0tDP6Ndh/3QNQFgAEoHHA4v8a/BU6cAYim9f6jX73PvT4YOf2eoeFBAx4SxMBnYGMhVXawtzCMZNfUIeaz7QK1g++GeTku9dAnhCnHHoeRgw5E2Vyj/wAUB3sAyIHn51UuHPfQDvLw+jEW2Fy6dOkyuy81fVznZXHnnT+xsrgvxg9pCJPe62rNsjS8eFClmFTw/DKlVyUNjrpoaW6yzbAl2GG0HdzEC6ta1VF/jtTfASfaAlEeedF/Blz0qvpeV+8LvqSCNMwxuTwbV8e0UvzX+7S6Vk/rC8uU1e4jJqlf/eLr5NWveZ3UqVTN+AUweaESpr/PZDoBgJwZTpR8Ui4r+XUGB53t6fF5C5DOB5DHedpU5op0dPo///M/yr/922elSEEBNcwyVHJ1IkMmTxf5hy9Wy1+954Bkj82RqoppCgi5xuAMCN4iPEBmcph9os4uHSXtQ8RRH8IAFQ/+Na95tRw6dFiBY5bG58gXvvAFFZ3LVcLhYHCvA4bhWEDIfUH8fvrpp00aAsxIT55s2QAAKYe2OYCgHjn44AjHvqWIo27eXwHO3kccpsYZz6Pj6hUDHOaIwaq/9a+OcZ6IxSi7mO9EHL+RkvwY0qIipDJfZkBZFBdlOoB42FUcB8EAcRxhdw5A3APTTmQg2gLRP0ibXOe5RL9A5LN3737ZsOEZkwgh7osx5JRsD3nBsDwL0rG5GQBCFd+4YaMc3H/A8mTvoDG2pocob9Lkeg/TRq1vUqVkfHjbAZ0APquB/om2JZqjxL3s4xpUwOu1g+c4VRMVi2dkAIZNyKqNKlwjq846W6697iUyZ86ccUmNtmB/ZOxShzOdEgDkQJKkAJZkpIdTwcfjGNCpYR9EIR0l8+UhRVqu8XD/9IP/Q+66+04boIjP7DomfnRY89GE5dWj8pn/niRPPtQi6x6Yq3r8VJk9a7bdzxsPG0+SMeJNnfRhcvLz2ZcMueqqq8woCIjxIb2bb77ZjNCzZs2Ub33r2ya62yDUshkk2IE4cgFRmYEDcZ21KhipQ0JiMCFKU1akgRx0XMVCvXAVyuNoQ1zDMXBHFHj4QsKoSjtINdpb5pOd5W397p/xCQaxkizeyyVfy0/J9n7ZM3AgYi1RoQKRX/e3Pj75B6DwG0aj/8jf+zKkH3fEW9l6ozfV+4wwWfM8L7iA9Ua+GJA8SI8BmDVWzzyz3lbGk5dXNRV8Ii+YGNXN7WYsJOU7cNC5554rjz/+uDy9Zo39HugXWbpiTPbuypOKSldrtNVmyykoTJxZreUzS4XhOVaT007Kc6nHycYg/aHXuRbPMvzxvtXrvMAY0yxmpd8BP8YNe9w4vxq1nt84wCcACEfbI88zmQyAolOD6Ew6J+Lxk2kI03E+0GPgnCwc9+GIhwH9mjMhZXzkI38qd9/1U3tL8zzsja0PJ+owNDgsb/1gubz4pmL56HtqtcYjpiIxAEgXg9sHRDJM/rxdkZRgBK7NnTvX4jE8Yyu4+eZXKCD5URtnn73KAOjf//2LJulQNnXAWEg+OIALIg8M2AAg9hzSUWaAFG1M7T+INDjuxXk/OCCzYnagn687ADzATvIZ4GAExB0kHutiS+FMgLPLpNU4V9E0rf4jLeut/Flo2epjVC0sQr1kzY9voKUIL8tBCB/mDHuPg1ASlJLMQ1pqwv2027c/nHXWynEVlnsBELZ4bNiwwYz0xCW7JsYIYfp8RJ9ZjYJ+ic2ask+NZ8QanauvvkZ2KvD/9Cd3an/xpZNhyckdlpfdPCbr1/IpoBxTsckfN33GdOsp6kqdwzGjhV2RttBWEpGGPqcO/B/vBwUrrZ1dT6XoewAWF0DDywp1H58+CPChD3Bp8DmRMrTTx4cCxEDlCfig4FIMDq75bw972hg87ocE5PdGmmAA/KQxdcQYnTRf+tJ/yBe/+Dl9QH6gN6oKD5d0vJ34TA/fq1p6Vokc3lNsRz8wwCDSU5YPHhjXAQ7bCapdaUmpqUg8eNLylmK7A589YXaGM2c4fIt9UOzMZj3Ijh3b7WRFBlYAQaxo9pkNDq53tQIQYjYrpC0GF0RaiDjvC3fkhyOsf6RPgWdwoNftNpreZgVhADfw0JX0pgX0Xa1vZqKT0kswSvQD/5iFsZDelhzmpOVmXgTsBmedVIWrduN5eD6kwwE+LCrMyeH3iRJQlG0V1DB5cuQtgBESIWoSn0NC2gSAnPFodtTK78VnqwRnQHMkCv0P8NPHSJovuf56aWluke9++9vS3tpmdcwvGJU/esuQ7Niu6vokkQfvz9KXAmdfV1v96ifV+6mWtClLAQi7j+bn4EQbvC2UnqlSFuMz2kX+qW3lNw6KcFyjnbQXkAFsAJ2QhFKBBwcgex9E+9N0AgAZU3jIBm/8dqDB5wEkr7mLa/E7wODE3xQD6Dg4AEBhkB0w/7FHH5WPf+JjliZHH9IweXCf5jSqUhH7ojDqoedXV/uK3kGVvZl9ANTisHEz1iZIS9dBDCOU6ICeaWthPM2ILFu2VN+qbTZIGDR8NJG1M1dddbUyTbeJz99mwLe3G1ACOrzZGHSEGWAMKoAnPrdidddBnkqkp0wGXfSF1UH7ob+3S+s/oL81zpqrEgnqQeJebwGdi32LN7Gxh8VrhpYCqYgo7wdASq/aZS2PBPzwXOw2SEuTXGVEmLBA+4bjIYKxABXq7A4mPFGyJA7f01NnjiAtNoMzNhoYDOBhFfeWLc/aYsB4WSTJ7yUPXhRMXyM1Yc+jTydNmqwS6gZ7QXAywDe//g1ThQEuzkjiyx7XvHREerszZOr0UTl2JFMef5SV9blSqRJQYVGhzJo5y4AHcGFWyvbGqcvS/DAMp7YvaR8CHLydpLcV0OqS7Y0+8hcN1wKAeMHFmCAM2ATokCYNPiennwMgxisMQT/F7+Q1/8F1BpGDT9zj19054EAOPkn7BwxrMzv6xsOPaWkcovZtt90iTzz5uA6ublulyj12ho7mZ//UZ9GeTXXqP3trUxt7sFqn0FN4q2s1C3RQVFXVqnrVZwOCxYepkg36+qWXXiI//OHtcsklF9sWCQY7aa655hr5z//8T6s7G1a5n8HErBo+qhztBZAAIYAqdbA+FyHh9fV2WvtpizbDAMnXm/iiRIi8eYPzmWDPU9us7dOQAS7qKYyjyUht0hN9wNue9vGb+8yOlEhHtTg4HhDiOcEUlZVsDgVYvIwAIcKuirk0QDjahoPRmAkEmLlO//Cs2FnvarLboCDKRa5zn3HB3qkiOeecF6mqddBmxBYvXmwziYsWLbbPEX9DgWfXzp3anmwdH6PyilcPS00di0bH5B/+b5Z8/j+HZc3jmfKT22lvpvDF3arqKpuZLCpmKQUgQb0dKKg/LyQHVT/wC4DjpWZ2rkQbAS1AKgzWuHiuqb/JM8AlgIY+AJj4HQDFWCLM/Wk6kcYBiMHuxMD03x4XPnH2d9xnkCfDng7n8fi+wM6lHkDIZ4HiiEwYGQcIMQvFwV34HR1tskUlkjVrnzJViby418sAyBL2EYqGaagDvzUCZiOA1IMREgmHMmF2DlAH0BDvsRVEfVHBpkyZLGzBYKvGFVdcbvuyYCxmt5jxuO+++62u6Pb4DCokqiBAi7QQ18j3ZAOOdvT3obINjvcTjjobcGj7+I3qyT+WKMAQkRN50n9m61GJgKNsyZOfPAebKSOxRvhRohoHU5GfMZH3EfkQTzr6tbqmTuudRwnKYEkVK972+DjKYbsLSxmQHGFwmJq2oI5i5Oc+rw/ZJwKan5WtP5m9Ovvs1WaIZnnDihUrDLTYjHvWyrPkh7fdJuvWPK0vIJVyB1XauZ5PKjNtL9LWOiarzxuT9pYM+cH3s2RoQKXD3MRarhnTZLqq14VsCrVTAnyls/nqQgUjLW2Ka+Y0PYsHCfs14l1S8vbTLy4N8dvy1PvDkWfERZ4RR/o0+Jycfg6A3IcpPJz6O+nHNWcWCMaO9DgHiwCeEXszwihJ8PEwx5S6H5IQYNRrvyGMvdu2bZH7fnaPMSdvKYqEAe2oCZWSLEIHOIxQroO4trZOH76fZBcgRz2oL5IQKhbqArYgBgdSGUBF+W9+8x/LN7/5LbnxxpfLo48+Jq9//evl4x//uOWBpAPTUX+Itz/3w3y0EcM2eTHwTkZILf39qnZpe62f9J+vqHXGhoj3BXE+YAMokITYuEv+xA2qOkqZlkYdt3MvGXl9Rk0V4hvz7AhnpgYju6KPbb4kD+5z1YP1V6MqCVVLXn6xMZtJlpRNXRQYqQ5vdYAHGweMCLNRJltdAB76Impj7bM2ecMIkxdruhgbAA4HomGUph0XXnixPPLQw/LQAw9YP73khpfLj374Y7nkchZPirZ3VBqOicyaI3Lf3fQ5ixDpmywDqoWLFsmUqVPHgcZVLvVVkgkwwc9VkMUA7b/DARIOGiExBYgE8OL4TZ9wD20NsAlAI4wfLn5zT5pOTicFoNQwA8iTxICCYoAF0OBc7XLfHUzvvi+8czBIghDO1TAAwtMAPKQDiFxy8rc7b8t9+/aaTQb7Aqt5ebi85RmwDAJEehiH/Lnfy+P8nVj4x/GvXi9WuAKKgBDT9MTDiNdff72CTJnmMyZPP71O5s+fJ9/73vctL6bsYUDSUnemhqkDv2Ei1iOx3SEGYCrRL30q+WDzYqYrzpqJw/m9r519XVpxEDBpQmMxLCPccGzJkLYDhoC3uY14+h5HO2l/be0k+446II0qRltpH/3I1ozWtlYpUHUhwI41Vtw3afIMKzcACEIdCYknGBFiZTqqE3X0mp9IqWNkwYL5BvKoqhw/ARhyQsJFF10s27duk3vvvidR9yG58qprZObce2T/3ixZunJE7rw9w4Bo7ZNZsnkjqo9LI6imc+bOlfkLtZ1aJ9qBD8DS/xzABgCx4z1AyQHJN6CSjv4JIDEVzKQgBxjaGn60O55thFPjwtFvEZ+mX0wTAIgBY7/4kxhAPrhPND4j+RBOqhAwYdK5yuTSD4PKB5a7AB8HBN7U/GbwRVp8GNoHJKqXhzFWR9mUE2DHNb/ueSPJAGr+ET3/Zjth8krmMZZggjZTtWLWhfuxRbDY8NxzXyQ/+9l9BjykRcUiHfdyndk1Bhp15T4kAfaUxQAM8rI6hQ/9IcUAQJCBCP3qZiBlgGB6ZqY0rJIHa35M0tF4jn9wO4/2t4Y5WTL6KSubFeC5UlVdLcWFLD3wWT9/w+cYsMMQpCWembt9e3dpfL+qN3lWPgwKkEyaPF3z5TtYbGrlgHXf3Es+EFJpEnios0UreYDfPgZGzJiPusvLgzBEP5599tk2s3XPXXdJXy9Hlnqbb7r5FaZGfftbn5R3vIePTmbIj2/Llvvv5eOSAI8D9rQZ02XpsqW26ND6W+Ppc76vBWD6J4LcRuN9ANCgErkR2kDJ0idVpgCQCAfwRHxqGEe6SIOjHnGNMC5Nv5gSAOTgEsQDtkGulzzsBOO674DDpQACV3EAHK7BFKF6uZST9B2M4jqO+z3sPnmSB/7Px3t5UQeuwVSRf0hQ+NiT7PPACkiEHaBwgJq3BbDD3kP+AEowGwPqpptuUnXsm6Z6oLZh58GITdkAEioYg5DyAaQ4oJ6yQw0jbX+/T7Ub+CT60AzO6ryd/E4MXiQiAF9/I/XA096nqJ/ZqoqwVshn0QCnwuJsVT2mSUnhFPsM8uTpfQoO2vaukgTj+eeU6R/aEUxBHZFyOGD/yJGDfg1pSK9VVddqX0wf74tgKAeeLv1NKs/HQSjImY7nQN/wVVCm1FlZjsGab7qzN6yjo1PuvetuaTd7Uaa16S1vfaut8WHa/bu3fl/+/MNv0b46Kju2AzhIH6qmah/U1NXJWavOkpKyUvvt4OEggkSTB7io5EN7AGRXtQAiQMX7w0HJ7+O3q104ByLqFEAS4BJxE3/TXsL4uIjDpemX07gE5ORAFKDDoKcfIwnxqY7rAR6EHSwCfFwqwRGH5MHA9N8OGhDXKJf7vRzPmzSRv/sObOrZNa9DapkOQgE+YU8KwzYAQRySkAORS1bkw6BBEmLmhqlUmIcBTH4MSAYTEgNvbgAIAmh4s5OO/LAPIRVQD8Lkievt7TLJB+DTGht4YNOhXPLFR3WwQa3xPiWsfU4fqaOeAJfZgDTvUDHzCrKVwWcqw9XIpOldcsXLumX5i1gvNSJ/8w7t596ZmqfbKbp72hS8/FjWoGASmH/9+jUGgFqy2Udg4PPOvzjRz6MqATaPSzzOWO5bMAFEgBIMzLO44oorbNaQafjXv/4NtueOvVTXX3+DfONrX1PVap/1K8/16muuscPpWQbBXq577/2ZgtSFUlL+oNx3V7Hk5fsCwdLyMjl79dn2qWjGiQO2AoYCSy5AonX2UxISs1Lqsy8sJB+ehR8+lgArwBmw0XjSmEqXeGY42hdgRJi4CKf6UPxOjUvTr0YnBSALGYP7jwCGVHCI6wANA4S4VNUJ35jHQMcBydM4WDmwkEdIVfbXfH2OiWvJ6/Hb7031HYBcAnIVy4HGVS+Mzhi18R2M+gyguO719PxhLurLTA55sfAQgPFrmWZkRcViNTUEAAFWONJjm6Jc6sU1iHYw3c5mUoDH4mBi/ed9x+eHUt6qWbCzq1WDWhdTubR+1A2g4BFo79o0c3nJNKmb3iJveG+XTJo2Kg/eOSpPPZQpu7aIdHWMSn19nTEkiwh7Bg5ITsYUY7JgkGAYgGL79mfHmZGyYLazzz7PJEPaEvWLe2gXNaVCLn249EA/nHPOatm2bZupoq9+9Wvkhz/8gV3jm2Of+dSnbZqaPlqlKtiRQwflL/76r82WtP6Z9XLXnXfq9UJZtlJk03pVcXJGJV+B5exzzzFbHbvLAWjqSR0p27/AgbTjSySwa+Wa9ONHtrjapSCjaWNdj0s9HjaQUfBEuiQc4BN+attP7IOTuzT9ejS+GTXhJciBgLjU+JBAXPJwycQBJUDHQShVAuK6O9K7xBFgQjkxkPGTzy/iKMv+WnovGz8JQl4HJCpX8wAWXKhgAA4AhFQSYOTSEECEDQrDtJfBAGLgwRAwH7M92C0YmEhHSEAcbQqRB/HMpgE8ABTlUy986jM4qGoXdh/tByQXmmVLBrQs6wMNwRzZOrB1dFv7rS2AD772IXWiHUhE+UV5Mn/OUikuy5G3/0WLTJkxJN/+Yo6sezRfWppU9RvqNVsI9cZgjNpTUDwoe3e1mME8+iwYjXZ3dnTITlBLa+PGb2a3YHA+Blk6HufSjzMg0g55wMghOfCMOV8btWfHjm3y4hdfa6ce8EK46aZXyH984d+lV/ts6ZIlckT78RP/+En5yJ9+SJYsWyqT6upl3bp10pE4NE6HiYJPhqxafY7MXzjP+grSS1ZelA245GPnUfABbHEAkYOPugAaJBwFoFxrF/Ulj6TqlVwv5I46/CLg8bqc3E/Tr0fPAUDJ3+4H8zvjwxzuu/QTQJNq14k4BwnSxf2WrRKB5MNjgDvxkFMfaPLBRl08T/fJMwAPxkeKwe6D8Rmfr1AwDc0CQw6FZ/cyb/UAIVcNkzYh6sGA4/ru3ZxumKMgNNVUEACIGRwGKQDHPSxGJC2zX7SXOhLf3d2hQDJgIEJTWc+Db+Uk2mdt1DgYnje7tsbq44Cq4KP/YJx58xYJh20p+8mMhQ3yto90y21fy5C7by2UpsYWVbH8rBpTPdRhu4FBWaH8oiuPyw+/niWTJvs519TP+zZTVl/Sr8DaIlufLpfNm59JzorhtD4lZdUKBg6e3BtlhGHXGTMBmgq4fOrnRz+63UB73rz58uCD99v30vjywyMPPyKve8Pr5IlHH5cbXnaDTJ4yxYz7SD7333uv5GrZDA76Z+nyZebo5+QzUXDAIc1o2a5qATzYfRR8FGx9oWiyfrgkUCrI4FLULfrBAEodbSEu4nHePvoq5XklKDU+Tb85nXAcBzThp/2OuGBSJBnCgEASfNymkgpCkc7zsFuVPOyAw9vU/Xi7pj7opG+e3ed5ueTD71DtKN+dT+sjlbgtyG1ALgH1mDEZMAKE+B3qmoMHeVK+l41j5zu2JJiaRXPz5s2zgUlZ3MsUPnmRb7QVqaqri2l+1vv4HiNUMK4RpgCaT/62cNC1IjM6cx4S2yq4lpWdKytWrLKyuLe4pFBe/rYN8s1/q5S9O3qlvSO5KRffVBBlRKQfVEPOBHrlOw7Jv/wvBdHpdQbQECCit8gr37VHVp1XKH/55nI5fKBJJb+jyqzZ41JQYWG59S1SEOoLEgWMjpRD/eh/6kX9OFGgoaHBptZvuulmO2Aexr75FTfLP//jP8m1110r9ZMmye5du22/1uZNm+TwoUM2NR/9OXvuHFPNCjSOfkPSYlwgnbiUAqgkQFDrYMCTz+5yV79c+nHwIW2sZib/cRAyScftetFvATyEw3EdB4WfSieLS9OvTz93JGtqx0OpD+HEeB98QRHG82Se3h8wD5WH72+f0M1joOCnxiV/u4s0+Mk3WlJn9/gYXMlB5uV6+fEWD+CL+qc68DWliUaoWKhXYTeCeUhL2wAg3rrEB3NDPT2sdFYJSZnXJQoFII0na5cuEnXQMPkM8X18wEvjyMtVnmxZuHCJASfthXi73//jDNm7+4j0KHhqCyxv8qAvcIAPfQAQDQ2NyrS5A7Jp7ZCqZb6A0p6Juo6OHunqGJKZ80QWnaVpnqyXxsbDdm/Ui3419UfDEHFJcuMwDvBm/xZfFZk8eZLZf5AYsdusW7vWwPnmV75KDuw/IH0K1uz7oy6ACH1UW18nl195hcxVcKcNlBPPOMZEgAvtAgQLFXgAL45ZNVXTgNEN7aRzSe3E7RCRJ20MF/2WGufj5EQQguJ3alyafjt6zq9ipHb0xHCSIi7i4wE5o8eDDHDwh81AcH/i4DjRpaY90Tn4xIDxN1ty8MQA8kHl4fCTdYR5FUeMAJTwPZi4oERa3sZMHfOWRuXyOP94IPXHdwkK+w/SF7Yfl2IAEz9iAxuL1iEBilyjPsQjKWpCAx/Aks26S5eusDwjX/oEpuW8ZxY8Rt1w3ieummD/gRkpAxrL6Jcj+/jonatMpGE5AcdbjA1Plilz2uXci3PloTv9XB2Ajbw0W5PaeJbWKUQoeb0TIpvWnXZSnqu1PbJgwUJbbEi65ctXyOOPPmZAwQmUd/z4x3ZYPDNRrGdCqrz4sktk6bJl1o9RP9rDbxxAgoQD0FNOoQIO+bmLHeeufpE2nI+hpIv8k+PEVcrou4iLPj2ZS9PzT7/0w4SpnT/Rh4KpccQ78BB2RuPBAhapIrT7MTB8wKU6vyd8dzFIIi/CnqeX4yDj8ZQdUlf8PnFwUXNvQ4AOb3IYKhWEPOyOjbKAAaoN9Sa9SSuaWUgB3NOr0g+rndk2Yv2UuJ868BN+JoDqyVogBAyKw/YDQDHbtXjxcqs3DoLJvR2uNmBzguGjPdFXgA9hGJU6ZWdnqGrVLiXFlVYHmJAzdmKjKOuLMjOKZNrsISmtGJG928qlpbnRZoyoqz/LbLacJUDU+wkgRNWNZQ70Jc8V8J06dZrNFlKPhQsXyaYNG6yOD9x3v4EOvY5kcu7558qq1a5u8Wx8HAA4Djq4UK8cYJB4iiy9H8maKvn4JlC/jxeav9RoL/WaKPXEuIxwjI3UMZKm3w/Fq+yXUjyUeEDx4ILJHSj8YaeCi4f9beYDIhnGpYIR94cjTx88J6pbEcbFPWF4DBdvTHcuqgMcqCE+Q8RhUT5ThGMLB2nIhzxdZUsOQsqgrRDSDswMERdSCmSMOTJoiwRNctA8zK6k18jO7lNuRgWyoDruGRl2+xNAM2OGH98ZzEB98Ck3ysDIG/FQPAva6/UHuDIkt7BdpZxyS0e/YKOxb7/rb4Ckt7dbDu4qluamQTn/Cn2uY/lW15ExbY8GRhJ1RxJi7x31ox6onhj0AR/i6B/yI9/48gTPnkPFIICV8mn3ilUr5fqXXa+q2hRLT31pL30fzy2kG75kwXPz51Rs+fFtfZ4fz9EACalI/QCg1HEQ4wQXY5R+8nHkYeoQDgo/Tb8f+pUBCJr4oGLgxwP1h+2AwcCaKOlE2K8lB4e7ALAkmDm4hTSTLCc1DWXgRxkx+BiMDOh4SzoI4YongBCHRyUPkOI+QJIyaCOgQT28Pg44qYMUQCANDDigqpcZkO2fSwtIOGZoVjJpkTw1TB4Yy/mB9MNv9rdxlnAqEU+dyAtmp17JtjjjQbQZit85uaPSeLxPiopdHWOWDskktV20pa21X/bvHLM1N9m5/VqWglACcJDQHCyTkqD+0brQAohW+nXIJQ1/VjwXJEQ70Elp/sL5cu1LXyKzZs+2dL7gkefkoOPPqECK7VnwjBR4Skvt9AEHHj4+4MBDuwE6+iGAJxzPzn0fFyd7eVE/+gA/wrg0/f7pl6pgJ6OJDyzCHp+8Hg/YXbx9kmFcpEve74P6RPL4VBdpPA+/N5lnclAFw00sCzDwGS+cSyOggTOaG1d9qp8LvvUCwIBpYADSAQgBSNhxens67b5gSMBFczMm9gWIXl8DIr1mu9uHhm1hHfksWLDE8ppI3ANDAXb45I9UgCQCExIXPoxMHQYHkWIcSKknXwwhnErkS1x1ba4sWD4qW9ZnSHOjqla9fW6r0rpkZvlpA5Tpvzn3h42//jlhzm3GUA/TU3fSsfyB+tCmIgWSlWevkklTJvlKZK1jvCQcPAAfXBJQ6N9wxIWth7Yh0TrYJF80rr4lX0S0Kdrm/Z189uFHOBwUfpp+f/Rz0/C/LsXt+CdzqQ+Yhw6lxkG/zoMnz1SKcqBgfgeP1Kn52InP4kRUCNYD+eJEZmvYZuHOwzFNH1P02Duwm/CdcRiBrRowF/cHKPQo+HR2tdv+LIMa/c8u/WB6akgzWXHLLu6Bfj+Sw1Y8jwzLlCkz7KRHwJO6I+HZfXqjKipal267j3KpA8xHnei7kHqoC8BAe+lrfIjZqSDio05+PUPmzC+RWQv75MjuuTa1/eyzG7QPurRdnOdcamAEeBRgk+H75woavp4m1Bja5moWcfRHAAEAgc+1AB/AAtBw8HAAcUkIYAGUABeXaBxk/N6QrF0qdokm2oOf6mKMpbpUSo2b6Kfp90e/NQAFpYLAyeh39bBTqx9lBwDhAoBwgAk2DBwAE+uCAoDYaBmARDyrpgEhjK0c37Fv335jCmwwAAHGYHykn7a2ZuELmW7z0TqNuTQAkFgV9Q+aGOtpCLPPi3zdEJ0pF1xwkQFIY0ODLFrdKjs25EtOdr3MWTAiyy9otMWG3/5ChdTW+kf+nDHzrC2Ug6O9XAviN6oXC/5cOkiqrLgADFeBsKn4Vz7YVrJp4zpVybKkvm661ZEpc2d0V38DCMYlD41j0WTkHXWMciyNqUcBLi7BEHbgcfAhnAo+yXt9Fo+yXTU/EXQYT6nhcFBqOJUmxp0sTZp+t/S8AxA0MUt/rsmH+3w/6Illh4MBAQicg5Bv1YDxYVwkmHAOQA4+bJz0BYvdds0XMnbL1q3bjBlY3wJYkBflYHRubDii5fiqZ/6YDUWZxFqK+qXxsb6GPV7Mkg1zNpLeM2fOQpk5c6YBASu5+4d3yYXXHVMpI0vWPzkmuzbUS3lFhpx1yWH5ybfqpLS02BiT9LSLdkYfhE85lE97WMcEAwcYwNzcy/VwXEv207C2dSOZyZy5i+z5kR/OJTgHMxYmmr0sAUgOFICPA4bHhcoVfoAN9XD7T7Ql6oaL+yNf6gi4AEBIW67WuvQTdZvooh9S/V9Ev0qaND2/9LwBUNAvyu53/YBTyybsthw3toakgh0nJCGkG6QgQAa1C+CBYVnz4+oYINSVkJZ6Zdu27XYPx0t4fi5l8WWLttZmByCFHJrJQfqZqjK5PcpiE0w+bBjV3ztg1zlgbNHi5cagMJszYp6WjRrYqnHFymT+1Yns/DY5dqhfODAtmDL6FHsJjMtv2kebSMNvZr5Q27gecVF/wIa+ChDCZ53QwYN7zCC8aPEyu849tMW2M+RmSx72HAWMAIiYsQREUuMceAJkXKpJ2nFC0kmqY9zreTiIhbSDCwknKekwpk6UeHBQ+BNpYny0LU1/GHreASgoNdvf5wNOLZcwLiShYDjWqzDz5HvFWFPj+8QAH4AnqYol1TEYmuND+aIn0gqEFES+DccPS7/mxXQ6TQXojDFU4hlfE6XxMBGzZMntKkguGbJo4VLJU+ZM7SeACEaljqh6qddS20U6Z9RgSldFuE4bYGbAIPog6sxviK0fIyN8UVTVuUH/OmxbW6scPXJAKiqrZMGCxZaOPMnHgUVBQl0AEGDBGh73/TflOqikSjfJtTohCXG/23gciCL/AB0Az1eGn+iiTtQ3tW+eK5ymU5N+ZwD0h6ZoFn64YHqkEBgRaSbsQTB5SDzYTVwV67TfnZ3EdxpIwZykJXuYmEF+9PB+6eeLpiptMeRRr5h655rN+uGUWZjeZnMqWy8ggBDJZv78xcaQqBfxpseHEckDRz0BTyjaw3UYNhgtpBkYtrCArRgONhDhAB3ikA6HBsdk8eo2GcsYlT1btH7DVTbtvXfvHgXbYzJr1hxbWEg51M8AIQEwfrwpwAHAub0nXKQHUAAfgCekHA9HmmT6aAsutQ/ww0VfhINSw1BqOE2nPv1G0/AvBJo4MKH47deSvoYcPOysjAAuXNhWkDZC6nAgw4ehAZFOlZTY0xT3suIX4Ik6BAOF+oUEZCnJQ0akftJkqaw/Ls3HffElBPNxL2VSXuQTgJLM07dqAD6k8br5amWYH3CFvB0OPtDoSIZc9rJj8vSjOdJ6tFYlmjJV49gEOmZnRg9qu+bNW6iqmy/2i6lyfICEsEtphLnu65JsAaGtUfI1V8TF2p2YTme9T/J+zy+AyCUgQOi5gQgX/YEP4Uc4TS8cOm0BKGjiAE3+djEeinHrPOpMn+pcVXJ7D7+518MKH8r43QpAxtiaj8aauqUleVn8V59vcaF+YYDWLBw4FIAqymtk9YWlcsUNPXL/T3w2DaMxRm+X1pLqkpftq5jxAR2YM4h4mBLw4Tph4kgzqmoWX5LgeFO9JFe+4oj89HtFkptdpmDg0g3pkbSOKgBpUBaqaojk4qDhNiYHnwJTGVERWTDoQBNg40AD6DjwJNfxkN7uTRifU4FnogR0MtAJR9twUGo4TS88Om1VsIkUzcSHKXEwMMyKFDNRFZtoDwp1rL29w2xGfr5Qjx0/0dx0XMHFV0RP3HhqszZaNAfIs+gQ25N9+0sxhfJnzV4sH/lEn9z29VF54sF2zcOlG+pDfjAqC/7iq6MwKvEAU/yGAWlPEGGuc68BneZZNZVPTesbJ2dM88uUNQ9WSl4uXxHx7RDB+Bjitzy7QcGjxL5OAUCw6DEVKMJ+kzp9znV+x0pkt+skVayoa5QT/snAhXiI39BEkEkNp+mFTUkx4DSnGLR4MdgZ6M4Mbo9wI2lsC/CVuf4Gd+fxPoODZMA95APgjJPmj/QDGSAZojD1nlC7jFj7Myq5+TlSWVUoC5eNyo5N7Kr3Yz2wTcGgMCxgAhgyswWRH2n4HTNEgMxEpuQ39+JjCD++b7Yc2ztfDm6dJ5ufmKNgUZRI6XnSDtKHylZdXWPtA4i8H1y1QqrBThR7styVWBxhgBLAjK0upI/76btQuwKYApQCkHBe56SkgwtKDafphU9nDABBPnh9QMOUDHJnAp+9cRDyzaxh18C5zcLByd/2SdWBLC1fZWJVcCx/XIAN+MN1pJ3ED0tBsKy0XCZNG5OWpgwZHEisG7K6ORgQDuYE9IiHABxXv5ISggFdIsy95BVx3FdaWmiuorLEHGUDFBwvAmh42/PGZ9xmz5lnoAGIBAADKqWlgIsDi+/TcjDysG/2dbXpuqghAAD/9ElEQVQs1C7vSwdtl5hSQScc9aWe4eOox0SXptOLzigAOpGc0X3QOxO4VONqBIzjb+yk3cKByW0Xrl74amBjC2WOBL7oH2w1DjIgEYCASsbeL8glplHJyS6SZS/qlQ1PoQ72WV1CKnAAdIkBH8aEXKVyYDkZU3KNOPKiXNKjYqIuMrvHKmd8fscsIBIVxH0AMAsN58yZY2DiIFwwDigOMABNnCSAnSe5Sz1Ax53fS385APmSgImgk+pS25QaTtPpSWccAE0c3DgGPrYaGD+mi92+AfO7sTUYCSYKSQng4uOBmokxvuENgIONR/9hjCYCYzJrgrjmTv/oPUVFpbJk1ZBsW58tI6O+0RUXzI7PlzniM0EwLRTSERTAlEq0hyIAlgMHDtjCwrb2NgMc1ijhHJj8IP8AIVZ8d3a0y/RpMwxAUkHHDcsc9Yok5ICD1IMEhUQUUiH95FIjQOTSTkg81DXcyUAn2pQaTtPpTWekBJQ6uG2RoDKBM0XYg2AaB5mQfGDIE9UvnKpG+tvysbwUZJB27J/GUA4opGhgTKVpFBfMAI32lJefIzX1Q9J4zBkU5oXRvaw8O/4VR3yQM6dLNwAZfgAjbYi24e3evUtYRNnS0ioHDxy0j/7t3LlLjh09qhJQl4IQHzmk/Xx5o0/aWlulpbVZLrzoYgMdl25cDbXjMRRoUNfKy8sUfJi2L7JyARuuAUyEqW8AT4BPKgCdDHy8zmngOdPoDFbBYsAnmTqAyBfbIY2E6gAA+f4pnKtqMBZfnihCmTOJh2l5QxjyVDCDscNOY9cJKGCYiqbXCgqypLA0Q1ob3NYDM4cEhtQDAAAwYYBGavE6+iFpgEZIMdiEACTCHHnK8RuUx/0QbeQeqKeX+wbkpW88KrNXbJPjx5pk06Zn7PM85WXlMnv2XAUSt3sFuAA42IxcKkpKaEhBMfUeQDgRdAJoUgEHB038naYzi85YAEplgPCduR2E+CpEvMH5rK+DkRtqUclcEgIs8l3VSpADEQEY3xnLfxLvtiG2PxQV8YUJLZPfo5r/eN75Bj6UC+CwUhoVCbsN9SMP/8RwtoUBJ9IBQMxgATjYm5B87FB8a5dPbQMOlFFSUi7X3JwrK19UIB1NddLccszuZ4Pn5ZdfqcDBDnkAJtb2uK0H0AFoiHMgcnsPfQHYUGfKCUfZv8yl6cymM1oCCnJmCN8BKGmYdqYNdYy45JveJRb0KWOmMTLhf0LaUYAw4FFQYOW0HdGh11kflMHniDI4kAxbzbAdP4rqUldXZ0ADkAwNjUn9jEZVodoMAIKoQ6hhvobJzy0CAKgHYFJTW2MAhUO1DLWOek+dXi6XvmRI+npEdm7OVnBrs/tYXHjBhRcnpBu34wTY+G9faEg9U/OjPjjqjYO8L090aUrTREoD0DidqCYgBcBUySl6B6FgPFyoZVmZDgiAD8jDBlMDH36qT34GBNirHZn0v6pDmqyvj8WJYyZlYHBGAjPJZmBE5iw9LDu29qhEVG95eL1crcFPMj/1i291+SLFqVOmmO9t8OuEy8uq5U3v75Pa+gz5yqdKVPo5YOf9sA3l8suvsvY68CD9YAdKqlgADyBM28mT/Oivk0k7aUrTr0JnNAClMgoMGMxjU+sJScgZGGZ3u5DPjoXv6pjt2Db0sZxM/lEccJxRD0mFfImzaAOYYenvyZaPvXe2zJw5eVzCYap+aHBElp5/SNY/kSFlRTO4w+6H2TlYfteuXbYCG3sP5VHHjo7uRBkOQBydyid8AnzwCwuLZfXFmbL0bL4jPyKH9o5KR3ubtjPbAPC66643kKEu2H0cgNwIHaAbwEPfTJR40pSmX5fSEpCSMw/g4+GkQRrfjdIhZSQlIDdI2yxRYYHtQA8Qsn1jCgQmA/E/4fwigDQmBfkVem+JSh8+ewWYYMOx/WG1/XL0ULtUVkwyQIGoD2t4mFLHJhSfCeLeotIxKa3io4IOmmaUVrVuzuw54wBEfesnl8hNb+ajiSPy3/9WJfv2b7dr1PemV7zS7nc7jzsWFgI+0WbywqXBJ03PF6UB6ARyELKQBmAwV8UwSCdVmVBDwtXVuYpkgMP9hhkuibDf3X6qhAWYmDSk3c492GoACxYFAirQ4OCwzJg3LLu3olL5Gh8Ynnv54F+q2kNZBpj6r7yGza0OVFaupqfOJSX+HTNmsT788W6ZNE3k4x/OlqaGI1qlUZWUMqRW63LB+ReZmhXGZabUkYaSCy8dfLx8ByAoDT5p+m0oDUA/R4BQOFfFfM8VthaAKKbKfdEdgDRt2gwZs9MQud0ZEsHFpRfgAXL1CFegUhN5xUpk4tygzMcJs6RmSrf0dpZYfAAO4BNMD2Fy0ppZPYeHVVUrN5iz36QD3AYGh2TqtKlSVFgm7/qrAZk8fUzu/G6O7N+ZJccVgDhYniNB3vue/2FtQvVC7Yr1PEg+HBQW4EO+nn+iRYm2pilNvyk9LwAUjBXuhU7wlTu3B+ECfNwe5KoYPozKYsE58xZq25kCdwEowaIGLPyAaflKBv3DxtSJEgTxzI4BHKXlvZKd5V8MhZhS54iOVIbXmkUhMjqUJQtXZEj/YJuW4XarWDvEQsOXvn5Elp4zLE8+OCi3fLlAdu/ZqgCaY/W8/MqrZcbMmSYhATzYfsLg7HaupNoVqhf1SINPmp4P+q0B6GSA88IHIZgrKQnBdDBfqhrmIOTT0Kgoq1efIznZfBzQjc12HGvcr+IKfTIGbGg+gwP9lg5wAnDCSE267Jxh6ekekqqa4nEAQvrhPvJI1ilZP4UuaTxaKO/4m6Oy8tJtkpHVp3k62AFEDYcKZN+OPvnSxytl775nFaC0PSrVAZzvfvd7hY/+saDQJR9XwQBbt339vME5TWl6vug3GlHGTAl3MoIpXujkTYDBnfFgQlfDkAgcgMIQzX4xmLa2rlY7x6Ud+gaJBsLndyJLO5iMtTsATzC1H24mcv61h+Wbny9TlcpXQXMOESASfR2gkxomi40Pz5NvfGam1i9LXvL6Q9Lb459RZnbv4K5S+dgHi+TAoe2aJwsOvcyPfeyT+tu/qorEE+CDeklcqr0n6nk6PNs0nTrkoypNJyGYG4YDUFz9CGM09pKQfHyfmH9X/oorXmxHmQJafti7SyEQPp+v0YAxc0PDccvTAYTHkCWLzjkkP/lOnlRW1MhAPwfEi816OcgVWFoDNk3v9Qow0LpmjsrYcJGsf3CRtDcXSm8fe738cHykoY6OFgWlbpfGZETe/4EP24ZSwIZ1Pth/KAepzqUfX1wYdQyXpjQ9n/QrA1Aw0q9Cv07aU5dgNtrhNg98n5J3NSxmwFwK8tkiVJgbb3yFsDoZhcs/Toh65VmhkpFjroJYa2tTAnicBgf75ZG7sqWspM76D/Bgd7qfs+PfRGfnOYDA9TCQQwFKUEbGsOx6tlhy8/stLfHkhapn98qovOa1b5Rzzz3XQNNVr+QxGgE+aeBJ0++DfiEAMbDDpf4+XegXt8WZHL6GAWONTQAQElBIJmzcZPqa8NSp0+WSSy43g/PImE+Ns+6H6e74MKExtJZ9+NCh8T5F3aqpqTOgADD43ddHXI252toaqaystH1igAVZRF7cHz642Xa8TrIyyg18mFnz2bY+a9Nll10lNylIco01TDHtDoDSJtpIW7k+Xtc0pel3RL/wUPoYgL/JIHwhDtwApKTvR17AuBFOxvkKZ4LJa+4ACmaujh8/pv0AxvsGUpNCkEj0PlYqt7W1KKBMtXyQppL9LfL2vzokZ1/SIZ0dI9LelKfSE2fuKFDkl2huHG7Wr0DIKYnJZ4QDOAAQVEWvj0hzc4O0tDTKi150nrz73e8zEEXywfhMXQHSJPgg+YQ0lQafNP1u6TkPpSc6dQA+R7KT0gtl4HqbnEkJpzo/uIsTBf1UQcAjPu2Mw8CLZBEfNfTvh3WNnzzIquZ777lLdu/ZaeCTraDANgvW3gwNxPEa2IWy5ayzztEy2T0PZciU2W3y3v/ZLwVFWVJWKfb9roHuLOlsE8nOzZEDB9rkI3+UIZOn1pj0AqDYndrv1B2fOh48eEC69CbqeuEFF8nb/uRdJvVwrEZ9fb2pjIBPqFyAV+STpjT9Pug5JaCTgc+vOjBfCAM42pTwEr8TP1JAKcLuh+PaieloM80GtCBAa9r0adLT3afSR5PZfzBijw6NmDF6SK+biqRAwX6s6ppa+03awZ5KeeSePFWfhqWwaFCKS1QyyRUpLs+Q/ELsPRly53dV/St0VRCVkPKi3/max7ZtWxQEOw00r7zyxfKq17zO1C0+Kz1lylQLc2+ADw56ITy7NJ0+9Ct9lic1CQP0l91yqg/iqH+qH85/+2d73Ll9ho8KwuSAwkRJiIPBkIaQflC9QhpiCp0vXWzc8Iw8ve4pZfJsO6OHbRnkyyd6UJfYfpFfkC/FhcXS0HjcpBK+SFpVOVmlplGpqFKAy+5SiUglscEs6evOkdZmtmhkmhQDiFAX6nD48H5pb2tTUOJrGaPyutf/sapeL1KJp07mzJlr0g+AFcCDz/MK6SdNafp90q/9XbBflvyFCD761wAhfuMAHQ8nwSgMxBh2ASJmu4LxASFmrXp7ASC+K4bfYyoaaXbv2ikPPnSf9o+qYnovBmk7m3l4VMOsE9LyFJtYM2SAp2WNaV8Wq6TCkRgYuFk8yKed+7Wc8ooKVb/c8D2s9dm3f4/w2WiXZMb0vmJ545veIgsWLFS3QKWeKYlZrp9fXMgzO9WfW5pOT/qNAIjB+ly3ndoD2VUmCxm4pEo9+H49FXwiDcBjwKA+QOSSUNiCACGXgrD9BPDwPa8I9/cPqETULg8+eJ/Gd6jqNWyGaAoc1Lxs0aKVZ9XRSvA/WUfqwjIAu6S/MxQw5y1YZKCya9c2sy/laH6A3aqzXySvetVrZNmyZTJjxgxTtwCeiaCTBp80/aHpt/oy6sRbYyATf6oN6mRdYeb4ffJw8rc7l4Dw/YsSgA8qGT4AFAZppCAAqLe3T9Wx7hQw8i+usvoZANuxY7ts3/6sSUnMitkesCHNW0HGei2l7xwMPRwrrOM3daGfc7Nz7Mus9fWT5GUvv1muvfZamTdvnq0dConnZGBDmPg0pekPRb8RAHHLRIA5WdypQskmBvO6T7xf8+sEYfiJ10MSMpVpfFYMIEIF47M2/eMAhB0IAELqCTBCOsL3o1P9E859fb0quexUt126VVJiGh4al76sTgo4+AQtzg3dHPGK2ua78gtksqpXl192lVx00UUyd67becI4jdTjalnyBQERDpemNP2h6LeSgILIgoEc/qlEqc0jHL/dP/H3LwoHMABAGKHDFhSGaFe/sAPhsP848DBFzyJAjNH+6eVBAy/up69Is3//Xtm8aYP0qLSECJSrYJQq7Ywp8AE+OdlZUlRcIuXlFVJaUibTVb2aP99tPLNmzTphTU9IPgEyE58Lv9PST5r+0PRbq2ATB/apRMmmOSO7nxomjW+V4BznVOmHOP/tPioY97oU5OATDvsO0o2Dj4NOqtTT18eH//zjf0hAqG9u9LaKqITis1hIRNRnz56dtogRACksKJIyBRxmsSZNmiK1tXWmWpWXV8rkyZPsvGi+4856IIAnwAdwCbUrleJ3GnzSdCrQby0BcfupCEKpzfLwicBjoZ+Ld2e/1I+ZMa4BOlwCgFJnw5B8QgoCfEISAoCQePC5DvAgObn9yA3aEH3nWx9cVSIecCCNnz3tX6CIvVqsYCYds1/xna4AHgDrZPaeic8n9Vqa0vSHpOdFBYPI5lQa1KnNirD7SZBJAgyUBKBUp12kfkzFOxA5APE1C1Qql4ACiAAcfjsosQcL4PF0YbxGjQuizwAUtk74cR9+8mKcxcOGUfZpIfX4eT2+f8sBKvlZHPJIlXomgky0ZyI4pSlNf0g6bSUgB5REKBFwP+JTJRynMDZHOoQU4iBAw9Uv4l2VCpVqcNABKGw84ft1t/mE1HQy6QfgCYNxSDNIOEg84YcEhCMt+YXEQz4BLPjR3ngu/KbMuI5LU5pOBXreJKBTkVKbFmH3A2RCCkpeI9p9QAKJx68DHFxLGqD9QHnAh7CrWTj/7aCTBB+XoNxF2QABoAOIACq4OOYjFXBwqWoW91CHVNCBAnDwvQ1ebyg1baRLU5r+0HRaAxCU2rxgysSvE36n2nuI47dfT6pehGP9j4OQS0EAjEs6+G7rAXhi2h7Q8fuT5WHzAQdSwQeAwe4TJy3iAKO4DniEIx+AJBVMUoEnwC4VdNLgk6ZTjU57AIJSmxhhfA/jn/y3SysBQC7FACQh1eACkCLs8Q5ULn0kwQzCDzDAYfvxY15d+gkfFxJPSD1xX1DkhUvNn3pCcS3VpSlNpxKdEQAUlMqk4Xs4QMfBxn8HcIQE4+BDONSwcCHt4EcaXNwL4cH/AQRhNMb+419dTR52HxIPxuiYHXsuEIm2QNGeSJPqT7wvTWk6FeiMAiDoZAwbDuBJgk7ytwMNgOI+QEPYgcmBh3s8jUsg/tvzgFLBwIHHAShmv1zaSc5+AUCRNhVAwg/yers/8VrqfWlK06lIZxwABSWb7SBjoQTwpIIJziUaACfVFuTgw3VPG1KP58fXKLwI9wMMcD7zhWTjqhXOJR5fwxPgNBF8fhlRdqT9Ve9JU5r+kHTGAhAUTXffgYMwLhV0/JqDjscnnacnnMzDiXjAg99J8HFgAYSSa3fCB4BIw+9IHy5NaTod6YwGICi1+QCJg48DjodTgSYkoBOvxzUcWOHh2L3uPucAASSEfQaMExKTgJMq8YQPhZ+mNJ2OdMYDEJTaBQ4ePw8wIQ35dZd4HLACuOxu85PgYX9PABUcgANNBJ5w0EQ/TWk6HSkNQOPk4GEhDYT7eSBy/2QOsAgfcs9VrlSpZiLopIZTaeLvNKXpdKM0AE2g6I7wAZzwiTsZAEERDtBIBRR8BxnCJ0o7qWnCpeaTpjSdzpQGoOeg6Bb8iS4VhCJNAAfkQGIh+52UcByAoAAYj/95sDlZXJrSdLpRGoB+AaV2DeH4HVJRalxqWseOJLAEyKT+Dp/74lrkEdfTlKbTndIA9CtQahcRjt8AEVgBHsV0e1AqiEQ41SePifFpStOZRmkA+jUotasi/Kt0XyrATAxzfxqA0nSmUhqAfkOa2G0n68YAmAgHpYEnTWlySgPQb0m/rPviOoboCKeBJ01pckoD0PNEqd2YKvlMpDT4pClNSUoD0O+Q6Nq0upWmND03pQ8H/h1SGnzSlKY0pSlNaUpTmtKUpjSlKU1pSlOa0pSmNKUpTWlKU5rSlKY0pSlNaUpTmtL0e6L0QsQ0pSlNaUpTmtJ0RlJaCEpTmtKUpjSl6QwhjrIbHBw0Pz7EfSZTWghKU5rSlKY0pek0pL6+Pmlra5Pt27fLxo0bpbm52eKGh4ftOh+I4yuVhYWFUllZKSUlJVJWViYLFy6UuXPn2tcwEZjiq5jsbiZ9bm6uufjQ3AuZ0kJQmtKUpjSlKU0vMEIw6ejokPb2dnOtra3S0tKqQk+rdHd3S09Pj/T3948LMfFVFQSZOKoFYWhoaMjSDAwMmAshhzTcQ5oQEzhhE4f1KC8vTwoKCkxwQoCqq6uTSZMmmV9TU2NxLwQhKS0EpSlNaUpTmtJ0ihDCy5EjR+TgwYPS2Nho310qVkGDV3VzM0JOuwo/XSbgZGaOSX5+ppSW5kh5RZYUF41Ke+eg7NszIEODIkPDgybkpApAEEJPS0uLdHV1mYCUmZVp5SANIAD5ceJ8C9OSG8W9IUSFgENawiEghXUpBKTa2loTjOrr601Iqq6uloqKCrt+KlBaCEpTmtKUpjSl6Q9IWGDWr18va9eulcOHD6tw0qsCRZZUVjI9latCDuFsFSCy1c+U8vJMFTAypLAQoYUcOOt4UI4c7ZUf/LBDtm7uldGxYRlNWIBCgEHgQcjq6+tVIWpAy+nT3whTo5JfoAKMZlNUlGfCzOjomAwPj2ndhlVoYlqMKbHRhKUox/zs7CwTesg/hKBwEcf1EJIijBWptLTUrEUISQhHCEmEEZKKi4utvr8PSgtBaUpTmtKUpjT9AQjhZ82aNfLII49Ie1u7DA0PS2HJiFx6aa2cu7pKBaABTcUrGoc1J8IQgo3Zb1SoGZJ77+uUu+/qkn4Ni2D9SX7XGx/LUV9/r4xZvEhx+Yicc3G2XHxRjSycWSulRfmaEonKBabx/O3eLOnurpTW1hI53tAhBw40y/79x+TQ4UY5erRZWls6VZhisbXYVFlurgtKIfyEUMTvVIEphKK47vfmqiBWZNaisCLFNFtVFX1SZvc8X5QWgtKUpjSlKU1p+j0RU1FYe/bv3y9bt241f2Rk1ASi2fNE3vKW+VJVPkNTNqhrV5fNbUaj+roeHRuVLBUYEBoQjPbs65Nvf7tZdu3oV+FgZHwNT7zaR0aGpbe3R0ZGR/wedTPmi1z3ukKZPqtYenuGpG9g0AQLLDskycpCYMmQ7ITLzcqU3OxMycvOlvzMAsnLLJU8KVcRqUJLKJGxkTxp6xiVlpZ+OXK4XfbtbzQh6cCB43L8OFN43SpIDWra5MLqnBy3JIVANNGFcJT6GyEpFnEjGM2YMUPmzJljPoLTb0JpIShNaUpTmtKUpt8hIehg8dmwYYOt92E9THl5uQlEvjB5SGbMzJC3vmWG1NfP0jsKZXB4h3T3d8rQiMjwCALMmOSrEFCSXyA52RnSr/f87P42uf22Dhnow0o0ZMIU01/2WldhxhY89/dZGAFI5SfJzs2Qxauz5Pyr8yUvP9uEJnaMFRUXSnFxkaiYpXEDKnikrvdBOMqUjEwVrrQemZkj6sZUiFEBSV1eTqbkZ+VIbmae+oWSl1EmuSYglakrlpHhXGnvGJPGxh4TivYfUCFp31ETko4da5X2dhZxD1t5CEl5eS4khSA00XqEMIQfAhWCEZaixYsXy6pVq2T27Nl2z69CaSEoTWlKU5rSlKbnmdia/sADD5g7evSIWUJ43U6e7IuDe3t7VTgYkYHBYSktG5PXvrZUXnTOVL1zkroMGRndo4LQkL74syQrI1t9dSqIiPTL0eM98s1vN8n6pwckSwUS1vrgyD/cwOCADKuAlZHpwkAmQoH+J12fCld1M3vlxjfMVSFJ5Nl1LXL0YJ8KNMVy/XU3ytVXvUSFiFEZHOnVOrRJ33CDDAw3Sr+6gZFmFZN6NMdhyxvhiIxVxEKi0DiEJxW2VDhCWMsxC1KWCUlYkXIziyQ3o1RypFLvK1enAt9AtgpCw9LU3K1CYqvs3XtM9u07LocONcjhw416rVfzyZbCIhUAVQBC+AlBKH4jDOXn55tj2mz16tVyySWX2NqjX0RpIShNaUpTmtKUpueJGhoa5Ac/+IE8+OCD+vLuMitPZWWWrFw5SV/IlbJ//5hZaIZVwBkeHlXRYUTOXp0jf/L2qZKbg2DA4YUIFvhMhYXLkL6BDnnoka3y49sbpbXZLTJYckIAgvhN/ixi9ukvi7Y0QxqfnZ1j1qL29g4VtFSk6u03geyNb/oj+chHPiwVFQgmv5iGR/pUOOpQoahFXZP0DR2VnsGDMjjaJEOjHTI61mft8uKx5GSahQkhKVMFJ5tqU+EIIYmptrwsFWKyclVYUiEms9im2rIE4YX+KJNjx4blmWd2y+23PyrPrNslefl5KuzkqQDEeUUc+OhnFiEQhTAUa4vOPfdcueaaayzuZJQWgtKUpjSlKU1p+i2JLe233XabPPzwI9La2iElpRly1Ytr5IbrZ8mMmRWy/2i/fOfrLbJnZ69kZY+aUMLuq5KSMbnp5iq58vJlmkuBCjr90tHRL61tfdLc3CvHj/dI4/FeOXqsRxqO90lf76hg3BkeGTaBJ7a/sxCa9T8IQKkzQcSPjo6YMDQ4gPA1LHl5+SoEtduU3A033CBvfOMb7Wyf54Moa3BEhb+RdhWUWqRHBaT+4WPqjquwdCwhJA3IGHVSASkzg0XOXuEMFY4y1f1/9t4DQK7juhI9M9M9Pd2Tc86DHAgQBAOYc85RzJIoiqRESV7L8urbWtlap3VYf6/tXX/b+7+9liiSYgJAgCRIMBNEjpNzzjn2THfP/HuqujAPQ4CkJAYArEMWql7lqvem7ulbyRPtgs/rQpIQl0RXgrTLhdkIN1q7evB3/+0w3tkyhLSMBHi9PkV0SHhoSIRo6OYONBoSwdzcXNx9993KXghLgiwsLCwsLH5DkPz86le/wjtvv4uR0XHkFsbg3gfycOElSZiOmEHf+ARGRwM4/EEUdr/uEqk7f26PEb9RrjkR3BGYnuYC6RDID+bmONXEaSxJoqaddHySGK4jcmp/jD+1S0REJLe4c4psFnNcJyThXm+MWnxdX1+PzMws/OAHP1AEiLutvkiEQjOYmR0VgjQopKgHkzMdmJhuw5SQJPrNYgpuTxQ8MSRHc5gYm8XwwAyGh8ZQXzWMV58exki/CwnJXrW2yickyBfjRQzXSoWnyIwhCeJUGfuLi6cfeughNVXmhCVBFhYWFhYWvyZqa2vx3HPP4cMPd2FicgIrz4jHXfdlY+laF4amJ4QQzSIww/U5syK0I/HByy601s0J4eHZPfO7t2h/kiFpMobkx0mA6EcCRI1HVFSkIj4zAb3gOi4uHlFCiCYmJpWGaNWqlbjrrrtwySWXKIJw0kGaFAhNCDnqxYi/FoOThzA61o/Z6TjExRQgO/lctXZp8+aX8Oabbyr9UUqqPnjR54tVGi4unibMImqCbWd7r732Wlx55ZXKz8CSIAsLCwsLi0+JmtoaPPvMs/jgg11CQGZw3kXJuP1rGcgunUP/+CTGx4FggISFd21FYmx4FtV7o1CxKwLjYzz3Z57Q0BiS4yQ1xqafMeaZBIhuY9OPcp+puXA62u1R2+F5jQbj+GJ9uPGGG3Hvvfeq7eSnC7j26he/+LmQ0A+RnJKCGI/3qLaMhJCG/UOCyH7gmqDzzz9fkUAnLAmysLCwsLD4GFBMHjlyBM/96jns3LUXHu8crr4+Hdffmgxv+gz6R6cxNSnkZ4brXCiJI9HVNoOh9jysW3on3K44/P0//K06H4jTMxTKhsQYGEJD0DZEh4bTPNRk8K6wQCCoND4U8oSxqfVgGk55ccs4Cc8dd9yBq666Sq2ROd0QEKJZXr4D73+wWQgQNT8R0j+R6OvjnWoTQn64MHv2qGaI/XfnnXcqIuSEJUEWFhYWFhbHAcUjb19/5plnsW/fQaSkReKmO7Jw8dWxmPX6MTgSQGB6Tglkan1mZyPQXD2N0c4SnHPGHVhzxhlqy/jg4AD+9X//KzZt3ARvjFdpbaih0Pd/zRMaJwmiIfkxd2xRuzM5PomR0ZGjC3+NgFdrgSRp2aIyXHfd9bjmmms+s4XOJxtm5/wIhnYLOdwv7Z9DtJu0k9Ne+WJ4yCT7uxu7du3Gm29yez2v/phQW+afeOIJRUKdsCTIwsLCwsLCAYrFvXv34tlnn8PBg4dQWOrFnfdm48wNbkzMTmBobFaRH66/iYpywT81i8q90wgOLcelF9yBFSuXhnOax779+/DYY4+hsaERa9euVeSGmh2eJ0QNjiE7BEkRNTu01SGFytb14g3xXO9jrpbgAYEXXHABNmzYgJycnHAOpx/IVAKhDiFBr8AV2Sf9kSxmSkyMkKAyiZEmJiiGJ23XiJlAa+so/un/6UZy4np87wePw3McjZglQRYWFhYWFgKSkZ07d+Kpp55GXV0tzjgrEXfcl4ni5cDQ1ATGxkUQz/BiUp6W7MbIYBAH3p+Gd3Ydrr/qbpSUFYRz+ii4W4sHJ/70pz/F2NiEkBifCPBIpQ3itRbUUHDdilnMa2AIEUHND7VAJEErVqzAH/3RH6n7tU53zM6FEAiWIzLqXbgj2RfUgPnF8FTqRWJ4BhCfW8U0iBFCKiRoUPrW778UufF3SB+K93FgSZCFhYWFxVcaFIPU/Pz7v/8czS31uOCSVNx8VypS8mcwMMaDAUVMzgURnInE3Gw0Olv92PtWAFmJF+DWm+5ETl5mOKePB0lWf38/ampq8Prrr+PVV19VxMap3eEUmAHrRRLEOMZEu6Ph9Xlx5ZVX4Pvf/0E45umLUGgSobkPEe0qlyfSFb24fA4ZiAA1bj4xY2KqxXSLCSIgz90zgxgdy0dR3JOI9Zz4/VgSZGFhYWHxlQTFH9f8/PznT6GppRpXXJWBG25LRWTysJCfafCyUswK+QlEiYlG7aEpHHxvDivKrsJtt92G5JTf/Iwd7m76y7/8S2zfvv3oomeC02LU/JDwkDTRENQSkRBxofQZZ5yBH//4xygqKlJhpyPm5L+puQp0DT+N5vpOVFYNYKDPj2AwCt7YCOQXRGPZyiRk5vuQ4I5DwlwMIiNCGJ8bQufECGbG16A06dvwxsSHczw+LAmysLCwsPjKoa6uDk8//Qx27tyFksUefPeHpcjIjULrYLfeWRQZwGzIDf+kG/vfH0HlrihsWH8z7rjjFnWH1WeBw4cP4yc/+Yk6cJHgtnYz/UUSZO7EIjHi+p+srKyj27w/6U6sUxuzGPR/iLcP/CV2vDGKyf5CxHpy1aLyZctWITe3APX1Vfhw9xYk5HThaiGuS5ekInouiIGJEDyBG1CadrtalP5JsCTIwsLCwuIrg+7ubjzzzDN477331J1ZkxN+eBNmcM098dhwRQoiEYWZwCwmR6Ow4/Uh1OyLxvXX3o3bbrtJaWw+S1DL09DQgG3btqkF0tzRlZ2drdb5pKSkqNOc4+PjFQkiOfqqwD89ih37NuKD9/chIpCJyfFpJAoJXLv2XKSlpqOxsRZHjuxTJ233DlYhKa8VN9xdgNiYXGS47kdm0upwTp8MS4IsLCwsLE57cLpp69atah0O783iKcI8U4cLk6cmOc0SQEZeNJasTsL0pMTv9eGm6+/B3ffc8ZmTH4sTg0cH7N69G1tfeUVdheGKjEZySgZWrz5LiGCkkJ/9aG2thyfajX37dyIyrgVX3pqGSy66HsVJ34DH9etNUVoSZGFhYWFx2oILjqn14c3uXIfDNTUkPjQkQdMz03rdjUhCisPU1HTcd9+9uOeeu4/Ztm7x+WNsbAwbN27E3n37kJmZrc7/KSpegkVlyzA8NIT9B3ZiamoUUxOTeOu9V7BmgxcPPnIllhffgiTPGeFcfj1YEmRhYWFhcdqBoo33e5H8cP0PyQ+1P1NTU2pLOm2evszFz4wbFxuHm266CV//+tfV7eoWXywaGxvx1C9/iZGRUUVEPdE+rFq1Dikp6WhuqkdV9UG4XJGoqa5Gb18PfvzjH+H88y8Mp/7NYUmQhYWFhcVphe7uAbz88lbs2rVDyM+M+Og7t6amJhX54ZTL9PSM0gbxCoqLLroI3/72YygoOPE5PxafD/guduzYgU2bNyEuLlHIjxepKVlYtXqdugutouog3n//TXy4411EIBKXX34ZfvJffvKZnY9kSZCFhYWFxWmBubkxITcVGBraJ/YQJicT0dQUKWSoFocOt2AuNAdPjBszMwEMjwyjrLQM3/3ud9UJzhZfPIaHR/Diiy+qXXLp6TzLJwqlpctQxumv4QEcOLgLU5NjGBkewvY338BDDz+IH3zGZyNZEmRhYWFhcUojFBrHdHAfIlCOaNcEoqJ4gF6xmDgxTWKqUV0zjn/792Hs2tGLpORYPPDAA7jlllvUVnSLLx76iIKnMTE+icSkFHg8ZvorDc3NDaisOIAYbzQa6uvQ0tKMH/3nH+HSSy4Np/7sYEmQhYWFhcUpibm5WQRnmxERsR+uyC7x4S3u1CjkihnGHI5gFgMIIAojsxM4UjmM2g9X4Nbrv43sHN41ZfFFwyxU37z5ZSQmJiM6Ogbp6dlYLQSI12FUVB5Ee3sDfN4YvPveu0JYE/EXf/7nn9u9aJYEWVhYWFiccpibG1HkR1+XMCKEJwERWCxuXpJZK+SnVijRLCbk34HpYQwMj8ITXIWVOf8ZURG8a8rii8bg4BCef/55HDlyBJlZOYiMdGHxopUoLirD4PAADh7YhenpSQRmZoQAvY1rr7kGv/vD3/1ctXWWBFlYWFhYnDKYwxT6p97AwYrnULF/HEMjAXhjo5CRByxaFovi3GSkxbgxGxmB4dA4BiZGMTQ4A29wA5bnfhOxXrvz68sA70v7+c9/gWn/DJKSU+H1xmL16vVITkpFS0sDKir2w+fzoL6hTu3q+93f/U+49tprw6k/P1gSZGFhYWFxymBgvBxvvPcUKna6MReKwZKly5CdnYdDh3fh4JE3UbhiHFfcnILMHA9Gx0bhH85ASfI3kZexPpyDxRcJTn/x9vwtW7YgOTkdLlc0MjNzsHLlOvAM7MqqQ+joaERcbCzeefdtIUI+/Pmf/xkKCwt1Bp8zLAmysLCwsDgl0NfXjzfeeAdHDleoLdIrV52J6ZkJHDq0G8NDI+pAvf7RKlx0kxvrzstGQuRFWJ7zANzR9sTnLwMDA4N49tlnUV5eIUQ1F1GRLiGtq1FcvAiDQwM4eHA3ZmbGEZyZwVtvv4XLLrsU//n3/zNcblc4h88flgRZWFhYWJxUoFii4X1ZNNQm7NmzH9vfeFud7kzyk5Kahuqag2hurBNBOou6ulqMTrbi/GsScNPNl2JV0cOI83wx2gSLj6Kqqgr/5z9+gcBMCMlJSfDFJmDNGeuRmJCMltZGVFYdRGxsDOrlvZVXlOM//acf4Kabbg6n/uJgSZCFhYWFxUmLluZWbH1lm7ppvbCwDEuWrMDISL8Izn1K+8OrMNrbWnHxpRfg4UduQ15uPlxIDae2+KLBQyi3b9+OLVu2qpOfo6M9yM4uwIoVa8luUVl9GO3tjUiI8+G999+D2xWFP/2zP0NpaanO4AuGJUEWFhYWFicdxscn8M7b7+PDnbvg88Vi5cq1iItLwP4DH+CNN17FxNik+HuRmpaqFtGuW8ct1hZfJvr7+/HUU79EdXUtcjj9FeXCsuVrhLyWYnCgH4eP7FG7v2Zng3jj9ddx/gUb8Ad/8AeIifnydutZEmRhYWFhcdKA11uUl1di27Y3MToyisWLl6OwuAxdXS2orDyIoYEhIUYfYmxsGL/3ez/CQw89BJcrKpza4ssAaUR5eTl+/vOn5P1B3b0WF5+I1avOUtNfrW2NqOL0l5DW+vo6HD58EN/57ndw1113hXP48mBJkIWFhYXFSYHeXi58fgsV5RVIS8/CihVrRMDOioDdi76+XoyNjqKpqQFFJUX4/pPfw5KlS8IpLb4s8Cb+bdu2YevW15CWlqGmv/LyCrFs2RphGEB19SG0tzUjXk1/vYs5+e9nP/sZVixfHs7hy4UlQRYWFhYWXyq4jmT37r14++33uGxEBOQadZdUS2s9WlrqMTkxiYbGevj9k7jvvvtw5513qAXTFl8uent78Yunfon6ukZkZWXD7YoW8nMG8vKLMDIyiMOH98E/NYpQKKjWCZ21/iz89Kc/QWwsrzM5OWBJkIWFhYXFlwKKn6amFrz66htob+9Afn4hysqWC9mZQG1tOYYGB0XQdqO5pVGt+fn+978nwjYrnNriywLfGy89/cUvfinuCMTHJyIhIRlnnLFO7CS0tbUoDZDP60GjkNd9B/bh0W99S93XdrLBkiALCwsLiy8c4+PjeOedD7Bz5254Y7xYtGiZukizs6NVhGgThoeHUFdfg5gYDx5//DFceulnf3mmxa8Pv9+PV155Fa+99gbS0zn9FY2CwjIsW7pareeqqTmid3/Fx+GDD97H9Iwff/zHfywE6YxwDicXLAmysLCwsPjCQJFTW1MvgnSbOkwvNzdfTZ8Eg0F0drZicKAPLa1N6OrswCWXXoLHHnsUcXHx4dQWXya6urrw1C+fRnNTi5qu5CGUy5aegfz8YowIaT1Svg/T/jGEZoPY9vo2rDljtSJACQkJ4RxOPlgSZGFhYWHxhWB4eARvvfUu9u7dj/j4BBSI8ORN4mPjo+jp6RAh24G6umokpyThiccfx5lnnhlOafFlgAdT8vJS0oSDBw/hF794ChERUYqUJiWnY+WKM9Q0WEdHC6qqDsHrjUZLSzP27NmNhx9+CI888kg4p5MXlgRZWFhYWHyu4DTJ4cPl2PbadiE848jKykFmVq6aBhsZGUJPdydq66owMNiLq668Um175zSLxZePyclJbH3lFWx/402kpWYo7U9BQQmWLl2tdnrVVJejva1RyFAcdux4HxMT4/jJf/kJzj777HAOJzcsCbKwsLCw+NzQ39eP17ZtR0V5lZoWycjMVlMpIn4w0N+LhsYaNNTXCCnKwKOPPoply5bphBZfOjo6OvDLXz6DlpZWpKakISbGh6XLViEvtxCjY2OoqDiA8fEhzIYC2P7mdixbuhR//LM/RlpaWjiHkx+WBFlYWFhYfOYIBILYs2cvXn/jLQQDIaSmpiIjIwupyenwT/vR0tqA6upyjI2N4rrrrsXdd92FyKjIcGqLLxOcBtu3b58QoKcRGRmNuLg4dQbQihVnqlO7u7raUFV5SMKEKHW24dChg7jrrjvx+OOPh3M4dWBJkIWFhYXFZ4r29k5s2fIKGhubkZSYiHQRoDm5hfDEeNHT0ynk5zCamxtRUJCPRx/9ltgF4ZQWXzY4/bVp82a88/Z7+vBDdzSKisqwaPEKYC4CTc218l6rEYE5HCk/jKmpSfzuD38XF15wQTiHUwuWBFlYWFhYfCbw+6fx/vs78M4776vnlNRU5OcVISM9G6Pjo6ivq0RN9RFMz0zjjttvx3XXX6fiWZwcaG9vx89//gtFYrn+x+eLw5IlK5Gdk4+pyQnU8OymoT7l3rlrB0qKi/FffvpfTumzmywJsrCwsLD4rdHQ0IRNm7agp7sHiYlJauqrsKgMbk80WprrUV15GJ0d7Vi6fCm+9a1H1PSYxckBLlzfs3sPnnnmV4iKciMuPh4pKWlYuvQMtXuvf6AbNTXlmAsF0drajMNHDuLWW2/Fd7/7XbV77FSGJUEWFhYWFr8xxsbGsG3bduzetRcejwfJyalCfkqRlZWLwcE+pfnhoYecPrnna/fg4osvCqe0OBkwMTGBl1/egrfeeie8+NmLrOw8lJYshtcbi/aOFiGxdfL2QjhwYB+Ghgbxwx/+EJdffnk4h1MblgRZWFhYWPza4OJZbnt/+eVXFBFKSkpGbm4BSkqXYi4UQn19FSoqD6K3twfr16/D17/+dbXA1uLkQUdHp1r8zN1f1Px4vT51dlNefokKb2qqQW9PB8bHR7F7zy7k5eXipz/9qdh5Kvx0gCVBFhYWFha/Fvr6+oT8vIrKikrExcchLT0DxUWLhQiloKe7C1XVB9WdUfFCeh56+EGsWbMmnNLiZAAJ7P79B/Dss79CKDSnpi/jYhO0Bi87D/6pSUVih4cH0NHehsqqClx/3TX43ve+hyiXK5zL6QFLgiwsLCwsPhUCgQA++OBDNf01J4I0OSUFRcWLUJBfgsnJCbXrq7amQt37ddnll+Hee78G12kmNE91TExM4pWtr+Dtt99R6328vlhlFxWXIS01EwMD/WhqqsYQpzJrq+GfnsJ3nvgOLrvs9Ly7zZIgCwsLC4tPBKdMXnrpZbS2tiM5OVEtfC4rXY4Yr0+dGFxZdQgtzU3hQw8fQUlJaTilxcmCtrY2PP30M2huaVMHVnINF3eBFRaWqvN/Ojvb0dxci96eLtQ31mHxojL84Ac/OK1v7rckyMLCwsLihJicnMIbb7yptr5Hu91K+8OpL67/GR0ZVuSnprZSTaHcfPONuPmWW8IpLU4WcPfXrl278MILL2F2LgLJScnwuD3Iys4VArRIaet4/k9zUx3a21vR19+DG264QV1fcqrv/vokWBJkYWFhYfERUDRUVlbjxZc2YWR4FCnJycjmrqGypYiIiEBTQy2qqg+jvaMNixeXqSsvMjIywqktThb09w9g48ZN6gToxMQU+HyxiIuNRUFhKfLyizExPoa6ugq0tjaqy09jPNF45FuP4Nxzzw3ncHrDkiALCwsLi2MwNDSELVtexYEDh9R9X+np6SgpXork5DR12WlV1QE0NDeAOoJ777sXF110oU5o8YWBoptk9ESg9qe8vAIvvPAi+vr7hMTq7e+pqWkoLV2GpKRUdHa24vDh/Whra8TkxDjOWn8WHnjggVPq7q/fFpYEWVhYWFgo6EPz9mLzy69iVtxpqSnIzy9GfkEppvx+1NWVo7a2Cr293Vi37kw88sg37bb3LwGzsxTbDtEtzmAwiGAoqG7fHx8fw3vvvY833tgugZFKAxTj8SAnJx9li5bBFeVCQ0O1vMtydHV2Ijk1ETfffIu6+T0qKkrnKfg4knW6wJIgCwsLCwt1ZsyLL2xCU3MzUlOSkZGZi5KSpfB5vWhWl50eRltLM3yxPnzjG1/H2rVrwylPLUxPT2Nqyi/kLfak2LlmRPCnJRyMr5PodHzmrj1tQuju7sJbb7+NQwcPIyEhEbGx8YiPi0dxySJFaEmQqqoOqrvbYn1eXHjR+Vi+fDmSkpLgdrtVftxCPzo6qtyn+xSnJUEWFhYWX2GQFLy5/W1sf/NteL0edWlmQUGZOvF5ZHgQNUJ+6htqMDwyjMsuuwz33Xev0jZ8GhjxcjJoFFiXYDBElxL2XzaodSPZoObl0y4+XiiumZ73tQUDQXUfW0tLCzZt2oSurh71Hr3eGKSnZ2HJ4pVISExW019HDu/F+MQYVq9aiQsuugBpqamqP2ZmZlSeLIOXqI6Pj6tnToXGx8cr9+kIS4IsLCwsvoLg0F9TU4sXX9iIgcEhtQ6E0yUlxUtUWL2aLqlAR0crcnNz1G3vxcUlRwXxQtFBgWz8SHroNsKdz8Z8GXDW68sE60HyQ8O+oSbq09RpYV8TzINkhSSWWqD9+/er6y949xevLvHEeJCVQW3eErjcLtTVV6FO3md6Wqo6w6m0tBQxEicyMkqI1NTR92cIEG2C2+PtFnkLCwsLi9MG4+MT2P7mW9ixY6e6KiEjIxOlxYuRlJiCrt5OVFcdQnNzA4aHh3HhhRfhgQfuR2ysTxObCCE2Sm6T1KjsTgAGnhzk42QA+45Eg2B//DZbz5kXiQ+n9biIfevWV9QJ0PEJiXC73Ij1+VC2aCmKhNCOjQ6jouIAuns6sGTxYlx++aXIzMxU2jzWh9NjXGOktUp+yXNK2cyfWipqgk6nazIWwpIgCwsLi68IKNiqqqrw3HMvyS99P7JEGObnF4opUycD19VXorGxFh0dbUhLTcO9996HM89cIwJ7nsT8JoTGkqDPFkabVFVVjX/8x/+JivIKdfWF1+eF2x0t/R2J0dERFTcxMUHIbSIuuPB8XHvt1WqHWExMDEZGRlBbW3uMVson5ImUwEyN0S8nJwcpKSnq+XSEJUEWFhYWpxlIdhoaGrB79251TswNN1yvLjjllumdO3eisrIKy5atxLnnXiyCLx6trfWoq6tEW1szpqYmccUVV+LGG25AQlKiuv3905IYihMT1xKfzx7U1tBQA/Taa6+pu7/4/vLy8hEfF4ucvEIsLluh4nLnV2NTDeLjffKulwuZXSuEKFGt/+FUFzU+BN8TvxdOgXFqjfmbHWJcC1RQUHBav0tLgiwsLCxOE7S2tuLVV1/Fe++9J0SnUoRYHH72s/8q5CQCW7ZsxcjwCCaF5JSVLcW5510MKniq1HUXDeju6UJubi7uvPNOrDljDaJcFIQnJkCW5HxxoJimxobo6urCz3/+FHbv2YP8vAJ1+nNCUpK802XIzS7A0FC/OsSyvr5GCJJHvc/klGQkxgsBinYfJTo0JD/cWs/pL7XFXgz9WV5sbKxaN8SrNU5nWBJkYWFhcQqDwrG8vBy/+tWvsH37doyNjamFrDnZOShbvATR7mj09vaJwOMURyTOO/diFBWWoL5RnxPDW8JFJOKqK6/G5ZdfhvT0NKUJMKLBkp0vFyQlBMnLrl278eyzz2F0dAz5+QWI9cUiIy0Li5asUFNZbW1NajE7r74IhYK49LJLsWzZUkV2+D75Xvk+SXbo5hlPzJ9504/fEuMyr8WLFysidLrDkiALCwuLUwgcsrlmg7/eqfl57rnn8P777yuBRU0OhVx3d4+6LXzRoiUi6HxqSiwvrxAXnH+ZCLwplFceRFtrM/r6euTXfhluv/02JSy5VoTpLfE5OWDE8+DgIF577XW8vu0NRHu47T1dneRdUFAihLYM0/I9cOcXD0DkvV8F+XlCaK9Q2jzmwbU97e3tSkNIzc4111yjzv/hlFhnZ6ciP/x2SIC4/qekpOSkOEbgi4AlQRYWFhanCDhcU3BxR1B9fT22bt2qhFtxcbH6Rc+FstQSFBUVIScnVx2cFx3tw2WXaqHHaRIufKbg41TJtddehw0bzlPb4y3xObnAd01S0trahs2bt2Df3n1ITUuXd5WK5KRUdfVFamq6kJ5u1NaUo6WlSb6NcbX9nSQnNBuSTLQmz0xxESQ8JM9jY+MIhuawZ89u+CfHcfmVV6JEviOuAfoqwZIgCwsLi5McHKY5XUGhyJ08XNi6Y8cOHDx4UIXRrq2tw9Jly7Bi+Ur09fVhYnwC519wGVatPAOdXW2oqTqC1rZmjIyN4pJLLsbtt90mQpS7fiz5OZlg3jPNoUOHFQHq7u5V05spSUlIz9IneUe7otDQWKN29PX29cAl38UVV1yBZcuXYWJiQn0jnBolCeJp0NwN1tTUJES5Ut0Bd8VVtyAxKRlN9YeQkpKERYsWfSUvwLUkyMLCwuIkBIdmTnlx1w6FGjVAXLvB6YrU1FRUVFTg7bffxo4PPkAgGMLKlavVVnau/1m5ci3OPfciTE6MoabmCNraW9DR2Y7MzAw89OCDar0Hp0h+m7NqLD4bGBFMm+t4gsFZdT7Tu+++hzfffAuBmSDyC/KRlJiE/MIy5OcWYlyIbGXVIfDmdxKgjo4OITbJuOaaqxWJamtrUzbX/fA9m7VAJEJdXd2IjHJhxYqVWLKYJ4Nnqm+Ki6AZ96sGS4IsLCwsTjJwWG5sbMQ777yDwsJCLFmyRAkyTms0Nzdjz5492LtvL/qE8BQUFiM/L18E3ChiYmJx/vmXqF/4jQ3VaG6qQ08v1weN4eqrr8KVV14Jb0wMPGKYn8XJAU2AQoq4cPpr22vbsG/ffsTGxiErO1tNgy0qXY74hCR0dbYpAtTV1Yaenm40NDQpcvtnf/anWLNmDY4cOYL/8T/+XhGh6Gi3ypNk1+v1Ko0QF83zsESuDWKZZ555pkr3aa9COd1gSZCFhYXFSQqSHv56r66uxqFDh1BXX6cWOQcCs0hKTBZhli6/8CPR0dGOsfFxnH32hVi+bAUqKw6gU4QlCVBOThbuv//+8C99t1osayfATj6QrBw8eEjt8mttbUdeXoGanuK298KiMszJf7z6or6uEv19vejo7MBAf7+6z+0Pf/KHiuhs3rwZzz//vDoaQb3rsCaIhIeL3rl4nmRnYGBAhd10002n7EW4nxUsCbKwsLA4ScBf5tQAffjhh2pdD3cF8TZvToWRDNGdnp6ttEP8ZU+TLUIyMyMHLc1N+HDXe0hNTVNbnLn9nQtkOUXCQ/LMVIddAH3yget3OLX5f/7j50KGZrF86TJ1AWph0WJkZ+Wqs384rdna1qQIUFd3j9q99di3H8UNN96g8uB6n3/4h39Q3wzJE98345DsGE0TDz+k1mf16tVfyfU/x4MlQRYWFhYnESisBgYG1aF43NJ86NBBdHd3Y3YWIhBzhPTkINYXJ2QoC8Uli+CN9aK5sR69vV3yiz8aBw7sQW5eLp544gm1dojaJOfaH0uCTj5wnc6///t/oE1pgPKEAGWhpHSpOgeovb0JNXWVEqcDfb09SouzePEi/P7v/0iRYQN+N7wGgzsGuXuQ5IffQ0ICp8B4PUq+0gZyJ6DFPCwJsrCwsDjJwJ1BvBWc0xu83NLvn5Zf9h4RaPFiElFUtAhZmTkYGh5U26M7OlsVuSktLcH69etxxhmrwzlpcJincRIgS4a+fJCgcgrshRc2KXdaSipy8orU2T8zM9Ooqa1Ac3Md+vt61LEGk5NTuPXWm/H4E4/bNV2fESwJsrCwsDgJwSkwngD9+utvq4PxkoQApWfkoKCwFJERUWhprkdDYzW6ujvU+o9bbrkZV155RTj1R7GQBFl8ueD29U2btmDv3gNISk5ESnIaSsuWIj0tE3293aiqPqK0QH39vejp7lGLmn/nd35Hnetk8dnBkiALCwuLkww84+e1bW9g1849apFralqG0g4kJaeKgOxCjbruohU9PT3Iy8/Do996BIsWLwqntjiZQY3P4UOHsXHjFkz5p9UN71lZOSgpWaLILO9xq6+vRHdPp1rYPjQ0iPXrz8aPfvR7p/Vt7l8WLAmysLCwOEmgBOThcrz88ivw+6eQLuQnOycfOTkFmPb71bUILS316O7qRHA2hNtuuw0333yjpLQanpMNRrQ6tW/jExN4efNWfLhjJ1JSU5EQn4D8gmLk55cI8R1HTU05mlsb1fQXT/smHnjgPtxzzz3KbfHZw5IgCwsLiy8QXMDK7dDcueNcsMwFr5tFQFZX16pbvzMyslCQXwp3dDTaW5uFANWgq6cdgwODWLVyJR599FtIz0gPp7Y4GUHxakgQz/955plfoaurB2mpKfKOU1FWugKJicnqzB9efNrZ1Y7e3h709fWqhcw//L0fYtnSpSq9xecDS4IsLCwsPkeYIZY2FzzzFGhuXzY3dJMU7dq5G6++9gaioiKRnpaO3NxipKVlYnh0GPX1FWhrb0JPdxe8MT489PBDOH/DBpXW4uSFIUAkvLt378GLL25W5/UkJCaoRe1FhYvUyc3NzbWor6tSJz/3dHdjfHICV1x+GZ588kl1to/F5wtLgiwsLCw+R5ghllNdJDwUjCRBtKkd2LTpZXR2dKnpkeysPCFARWp2i7uCaDj1xfu+Lr7oQjz40EPweb0qP4uTF4YA8cqTzZu2CAnah5SUZHWSd1FhKTKz8zA+Ooq6Wj39Rc0Pj0Hw+bx47LFv4/LLLw/nZPF5w5IgCwsLiy8Y1Aa9+eY7+OCDDxEX6xMBma5OBeYp0Jwaqa+vFrtdCUdem/Ctbz2i7vuyODlBMUqSS+Jjpjh5vckvn/4VhgaG1c3vKWmZKCleorQ7nZ0tQoCq0N3Tod4xz4VasXwZfvijH6qLUi2+OFgSZGFhYfEFor6uHhs3bcHw0LA63Tk7Nw95ucVqS3xDQxXaWpvUwXjUGt188824+Zabjlk7ZHHygWKUBIjg9NeHH+7Epk1b1T1t1P7k5haiIL8E/oAfTVzc3lyPvv4+IUHdCAaCuPXWW/Dwww/Z9/wlwJIgCwsLiy8AY2PjeO2117Fv30F16GFmZhYKC0rhifahvZMLn6vQ1dmJgaEBrFi+Ao888k110q/FqQPe/v7Sxs04fPCI2s6eLKa4eIk63bunr1sdbNnV0aq0P719feKfju9//0l1ianFlwNLgiwsLCw+R3Ca5MiRSmzZ8gqmp6eRnpGBgrxipKRmYHBwQJGfjo4W9Pb0IDYuDg88eD82nGcPxDvVUFdXj6ef/hUmJiaRmpKGjIxsIUCL4Ip2oaWpXsKrhPz0qN1f4+MTOO/88/C9J7+jTgC3+PJgSZCFhYXFbwAOnZz64PUFJ5rG4GWWr7yyDRWVVUhOTkEuz/zJLVTpmhrr0NJSh66uTkxNTuKKq67EvV+7x+4IOsXAHX/vvbcDW7e+hrj4WHX4Ic/9yZP3PDExjvr6KjS3NKB/oA99Pb3wxHhw33334sYbeb6TxZcNS4IsLCwsPmMEAnpb9PbX35RRFmrdD8/8ifHEoK2tRWl/enq7MNA/gLKyMnzzkW+gpKQknNriVMHQ4BBefHEjKiurkZ6Wqk70LuDJ3klp6uqLurpydHa1ob+/V8wAiotL8J/+0w/suz6JYEmQhYWFxWeI1rY2dSpwe0enOvE5P78IqamZGB4ZREN9FdrbmtHb2wev14u777kLV111ZTilxakEHmr57LPPwz85idS0NGRk5SqiywXS1PA1NtSE1/70YGJyClfLe/72tx9VZwVZnDywJMjCwsLiM8DExATe2P4Wdn64G/FxccjNLVBn/oRmQ2hqqkFjY626CZzb4y+84AI89PCD6lJMi1MLMzMzeOed9/D669vlPcerxc+c/spIz8bY2DDqhOh2tLco7Q/v/vL54vDYY4/i4osvDudgcTLBkiALCwuL3wIcQquqqtW0yNTUDAryhfzkFcsv/hi14Jn3ffGyU64PKi4pxje/+U2sWLE8nNriVEJfXz9eemkz6usb1Nk/qanpyM8rgccbi+6uNjTUV6tpzv6+XgwNDWPV6lVq+isjIyOcg8XJBkuCLCwsLH5DjI6OYtu2N7Bnz34RihkoLi5FckqGCMR21FSXo11IUF9fH+Lj49UlmNdff61aSG1xakET3Ro8//yLmAkE1Pb3rIxcIbtFCIa0pq+lpQED1P5096gdgbffeTvu/dq9CB8fZHGSwpIgCwsLi18TPMhw3779aufX9EwARQVFKC5ahCm/H9XVh9HU3Iju7k5M+6dxnRCfb37zG2oNkMWpB3O6N6fAEhMShAClIq+gBKnJPOKgD7X1leqUb2p/+vv71flPT37vu1i9alU4B4uTGZYEWVhYWPwaaGtrV/d9tbS0IYsHHhaVIikpFV3d7aisOCT+TegfGEBpaQm+/70nsWTJknBKi1MN3d09ePGlzWhtbUdKciLS0zJRUFAGt8uFto5WNDRWY6C/B329fRgdG8NFF16I7z75HUt4TyFYEmRhYWHxKTA5OYm33noH7733gVrsWlRYrBY+8yyYmpojaGquVwufeQbQXXfdhQcfvD+c0uJUA8VieXklXnh+I+ZmZ5GSmoysnALk5RSpAy+5y6+lpR4Dg/3q8EN3tEdp+664wl58eqrBkiALCwuLjwHXdxw+XI4tL7+i1gDl5OWjrHQpPB4vGhpqUFtbjq7OdhGIQ1ixYgW++90n7DkwpzB4h9sbb7yJHR/sQmJivJr+ys0rQVJSCvr7elDHM566O9X0Fxe7L1q8CD/4wfeRl5cXzsHiVIIlQRYWFhYnQE9PDzZv3orq6mqkpnLhcxmys/NE+PWjsvIQWlub0NnRDpfLjQcfehC33HKLXQh7CqOrqxsvvrgJ7e2dSvvDO78K80vl/brQ0tqApsZa9Ar56evtgX96GjfccD2+8Y2H5Z3bi09PVVgSZGFhYbEAXAz71ltvi3lPnfJcVFSCwqJFCARmUFdbiYbGGnR2tmN4eATr16/H9773HbUg1uLTYkbMpBiKH14T8uWuoaG279Chw+rmdyIpKRk5OQXIzspV5z81NtWgra0JgwP9QoB6kZicjO9853GsW7dOxbc4dWFJkIWFhUUYHA4rKiqxaeMWjIyOIjc3HyUlixAXl4Cmpnp1C3iHkJ+enm51Eerjjz2G88/fEE5t4cTE5CDqG46gsrIGrS3d6O7uUzfpBwMBhGaDmA3NYnYuQjo9Qh0b4Ha7ER8fi6ysdCGc+VixfBWWLl2FmJjPlyCR5LzK2/33HEBcfBxSklNRWFiKBE5/9Xeru7945AEXP/OW+LPWn4Unn/wuEhPtxaenAywJsrCwsBD09PRi8+YtqKquRUZ6utrynp6ejaHBflRVHUJLWxN6ursQFOF9xx2347777kN0tDuc2iIYnBYCWYE9e/aivPyI2lkVCkUIuXEhknOEjmlCI3Z4+SjX4NDwJGYePUCtzOzsnLI9nmi1zur222/HFVdcccKLan9TNDU1q+kv3uuVlJyErMxcFBUuUvVta29BY2M1uns60Nvbq6a87rv3a7jxJnvx6ekES4IsLCy+0pie9uOdd97HW9vfQXSMBwWFRSjIKxWBHERNTbm+7qK7EyMjIzj7rPV44juPIycnJ5z6q43e3m7s27cXu3btRn19oyIy1OiQrBxPtJDYMA532lEDQxKkSc+s2lVHY8A7uJyGi82/8Y1v4NrrrnPyqd8IrAN3+W3f/jaihWglJiapW9+zs/Ix5Z9CY0M1Wtsa1NRX/0A/CgoK8eSTT6K0tDicg8XpAkuCLCwsvpLg0FdZWaXO/Bke4dRXHoqLFqvt71wEW1N9BJ2d1AL0qWsPnnjiMZx33rnh1F9NBALTKC8/jJ07d+LIkQoMDAwpDYnLFaWIilOcmGcSHZKe8fFx5SbRoaZnZjqk8pudCypNkCFAjMO0vGg0OjpaLUqmoR+nzVasXIYnHn8cGzZcqOL/ulBn/7y4Cc1NLUJ+EpCSmiYEawniE5LkXXehvo6HH8p77+mS72IEF110Ib73vSelLvbi09MRlgRZWFh85UBiQ/LDO78yMrJQVFgqdrY694UnPnPXV1dXl9JQcCrmgQfuUxqOryJ48vWePbuwe/deNX0UmAnCpbQ9x5IegkSFU1pcWE5iQ/JDrQv7MRSaEyLkB6IGsHyVD1dceQEiZpPw//zTc6guH0ZcvEflx34m2WEanslDMuTz+ZQfyRC1TFFCutavX4cnv/skzjhjbbj0jwfzO3DwkLr7KxScRVJiIrKy81FUxOkvCPGtR0N9jbr7i2u+4mJj8c1HvoELL7wonIPF6QhLgiwsLL4yoFDlgYc0sbFxKCwoRm5OIQJq6usIGhtq0dXdheGhIZy5bh2+9/0nJfyrNfVF7UxFRbma4jp8+DD6+weFeHDhcpSQlPn1PE4YbQ8NCZBZ2zPtDwnxGUVc0jg2XJSH66+7DuefdxuS41dLKj2pNTRagf/7H3+Iv/mLVxERSka0h0RKrwci6WFeRgvEZ0OS6BcTE4OLL7kA33vyu0qbcyKMjY3h1VdfFyK3TwiVVwhQEkolPneAjfOwy7ojaG6qV2u+xsZGcd6G89Thh5wmszi9YUmQhYXFaQ8Oc+XlFUoLMDExhYK8fBQUlcET40VLcwPq66rQ1dWO7p4epKSm4vHHHsVFF311NADc7r93726l7eF1INTeGK3L8USE0dLotT2TQoKo7QkhGJyV5xlJP4zC0ghcec2ZuPaa27B6+ZWIivj4IwQaW97Hn/zpH+CZX+xBdLRPyp5TZbMeJD1mKo2aIZIfs/aI03Hx8XG47rqr8PgTDyM7Kx3BUARcUdy9FYHaulq88PxmDA4MqemvzIxslC5aJiQ4Hp0dLeqwy47ONrV7LT4uEQ89/BAuvPBsXSmL0x6WBFlYWJzWILHZvGmLCLt6dZZPYUEpUtMy1fqP2uojaBNByOmPYDCEW265GQ899KAStKc76uoOY/v213HgQCWGhsaOalqOJxLoRwJCLQ/X9tDWa3u40DmI8bEJuKIncPaGLNx881U4/7xbkZ3BaapfZwpxGsOT72Dj1v+Gn/1f76G92QvujmcZrBeJD0kPy6V2iIbvifd0qSmyKDcSEj3YcPkUrvtaPRLjfKj88FrUHl4h+UiYEKX8/BLk5RVjJjCNxvoqNLVQ+9OHKX8/zr6sFude0YRI+IREkVy5REIK0ZqLlrq5hcS5hVK5xFALFSVhdItfpBeuiCRERiTKc4LUJVkImA/RLjeiJSwqMgNuVxrcQsqiIiU8Il7S212FJwssCbKwsDgtQU3Fm2++hbffek+t7ygqKkV2bgGmpvxCAMqVBqiruxuDg0NYtWolfvCD76GwsDCc+vSEng58C1u3bkFnZ5eQC722h0SDosCIA6dN0uFc2BySuIGZEPxTM0jPCuHa6xfh6qtvkD5cg2h3lhCqEfhnuuCfbsHkTAv8gRGMTnB90ACmpocxxXVCgXHMYQozwRkhIEGlSZryj2B6RuiG8IPAdCQOvB+HQzs8mJkOwOXWGikSH5IhEjYz7UaNEMmQWbMV7Y7G0uUFWL1mJWan0+CLjURycjpKipcgKTkV/QM9qKmpQEdHm9IOJaR24co79iKvuEfK4k40NhxqnRChekL+0T2i/U0cYT3aQT+6jF84Pp9pm2cGMW2EEC1XZKwQKBKjdCFIqYiOEOMqRUrsLfB57A30XxQsCbKwsDitwCHtyJFybNq0RQSuH3n5+SjILxbhGINm+eVfW1eJ7u4utf05KTkF33r0EVx+2aXh1KcnhN5In+zDP/2vf0Fra6cQCY8iPipM+ouGa2yM2/gzTjAYEGIzLCRoSshPAHFJE8gpHUF+2TikW+GKcmNsfFrIEROp/xUiIxkmtpgocfNmibnZCMwI0RFepcAqzIkJ8ZnkQOLMiptViIyaw0B3NN5/xYeuFiE3MZqs0ZDwcOeYqS+n70iKUlKScM4561G2aAU88r5j4+KQk1uIwoIyyX5O3n8DGhqr0NvTK20aQHZZNc657hBS02YlXKiJ8CgSFQOn27QrKI4ZqSMJ29QkTxeXZzGhgMRXLEfXnwmiXLofiDm2T2z2hfFT/SWRTTq23+cFkuJ9SIjNhtedK6ZY2rIWnqg8eFwliIleLEQsVqe3+K1hSZCFhcVpA971tfGll1Ff34CsrCx11UVycpra4aTWfnDqq1t+8QcCuOmmm/D1rz+kplNORQRmWzAy2ob4WArJXPqIGRUhPYEp/zjGJ/owOdUudhf27ezHxhdqEQzNIEqksBn2P86miRSpPDo2ismZZqTlDiIrz4+07DlERYvwEMntcgp5MRTmSlNCv7BbQQIZFgoBE+OaBDFM8TAJY7FMT0JEP8ajm+jpiMDhnR4M93mVJmpOAkhYAoGg5BmlpsHol52djgsuvEhIT74QXjcSk5JRXLwYGelZGBsZVhef8uqLnu5BRET14sIb9mPF+lYpTCoSLl+KPQb0M3zFgE2iYRirSPInVYF/WmwhRiR5hhDOsh3iZFvZpqPPOlhhVhwkgZNTwPio2BP6meTR5wPi4ucQK5wnNh6IF0M/nzsaHk8q3FG5iI4UchRZALcrEzHuMjFLhTgtkr45Nb/rLxqWBFlYWJzy4MF727e/hQ937Arv+ipSU1+TU1PqvJ+Wlgb09vaok4F5AvH3v/8kysrKwqlPbgRDA5gJVmMy+CE6+vbh0JFKVFY3ieweQ+kyIL8AIvQS0NI4gQN7QyLwRcBSrsvIHvS7MNi2ArP+fLjc3LF1rKbneDDaFr0w2oXAXAsySqoQ450V4Uzxr0kA/1GkRyS6MlwmE2YMJDKGzDAu/RU5omZI3NSQkAWwCoxHm4bCn5ogkoi5MGEYHgCGBhjBhZmpWER7IpGYEkJCyhxSMmaQmu7B3MSZmOo/V+38ouElt4WFZXC7PYr4NtRXql1/g4PDyCttw9V37pI8JjDpZ6Xkf21pYqL+0VDaG3lmswzBkyboNoXNUfBB4jIe4chGgc/H8yNfImYlHQlRUNpN7dLkJCD8U5lxIY5TQo6mxZ99SW0Sjy2KJUlKmENcnLiFKCmCJNzHLRFio69GUepP4Ys+J1yCxfFgSZCFhcUpCwrrAwcO4uWXX5Vf4AHk5eYhP79Y7fpqa29GXW2VCMFW9Pb0wOv14f4H7sett94sgphi7eRAMNSPiekPMeZ/F9OBahGKHZgKSZ0HJjDQmyQCcRaDQ73o6AQGelyIjo5CVp4LWTkuJCZHySDuRmA6VkiDV/XBxNQwomOmRGi6cOi9Ygx2JYmwncGMEKKQWvCry6Umx4mF5IjrbiIj3SKcu5CYc0RIEEmUTqNihCWH8CQpTwvh5FQgJU3sFCBJjFvC1HTRtJ46GhWBTjM5JoJdjH8KCHAaSfJRQj0BSEjWWg8fhboId6/YVNbFSBkxEscdNaeIiFv+mRhJw763r0RH41IkJLnVlvaC/BJkZuaAJz/z3q9WEuAerkfqx7pLKnHOFeWKZAWlLSxXkRvaYTdxlOg4w8QQbLZxk7QYwkn/cJcom2FHu5ge4jaPBvRm/iadEyqJJFAaM3GTLBqN01SYJFFzNCH9SILEflT5SYbx0o+pWXNI8GZiw9K/QGbSw8zS4jiwJMjCwuKURGtbu9r11drahsyMTEV+UlIzMTTYp9b9tLU2obunS4TFFC655GI88q1HkJ4mEvokwHRoFwbG/z+MTr6MQKhDSUcKsa7OTDTVLkVP6xJMj6WLAHSLwJ4RMwV9Bxd3rXE6S4RiaE78ZzFHg5D4zSq/OcmM9qw8R7mCiIwSqRkhJGg6AtNTsyJEp9X6GR5myIXS5oRmQ4q42JjgAmRuI09MjkBWcQ+SstsRl9KNtIyA0kCQ4ES7IhQBIoGh8OUUVlCM0u5IHoZEKCFODU9Yu6OeJUyRB/FzSSSXW2s4ophG/A0BoNKItkpINwMl19b6Zdix/WrMBVOQkOhGWlomSoqXCnmKRU93B+rqK9Hd1YH+3mF4Ettx0R27kLdoWPpAL35mfZkt60eb5XrEuMWoetEWf0K6U5Ea1pugzbCj0lPiyv/GqfxN/VkObZUnI6iEYUv+YTymoVHhArqJhc+E6gsxJHLCeYVACwkSMjk0CPTKp0RtEXfVpWSSREoOs9Eoyz4feWlXIcG3ConeDVKmME0LBUuCLCwsTinwJvJt295QZ9rEx8Wrm95z84rkV3IATQ21aGquU9ce9PX1oaCwEN9+9FGcffb6cOovD37/OHbv/wUO1fwbpqbHRXgnIBT0ivD1CkFIxGh/JkKBOCEuIUREzirhqARneIimbdzUgNFtbKcxfoSxDfhsCA/P16E458GEJEJ+/zSCQX33V1xcHFyuaFUHJXGFEczNRUl9hclEjcCX3IWkrDakF7Qhq3Ac8SJTOW0UDEhc+V9ehRLGNJziIsHxUVskwtkrrMZtCIjKn/XSti5Pkw4aEqqAGJKqgJClWSlkZioOdXsuRmf1WYhPiFZnBOUJAc6Tb2BGSF1TM7+BenUq+OjIABavqcXFtxyEJyYk/RyhSZaUYcomoaFhHaSqR9cF8VkZ8yyG9QsnO2rTociOGMZne6Uaam3P5DgwMszpPN0GassSErWhpovP1G6pxeNi2IemL0zZ5pntH5c8hyU/rh9S64tUBDFSNrVt/d1ay0ZimpIOJAvnZ94x3jl446Tfo8UgCplxV6M47XeQEHOFyvurDEuCLCwsTglQQ7F373689srrCIqkycrKUcLP641FZ2cbGuqr0dXdjp7ubvn1HYmbb7kF99xz15e+8HlgYAA7duzABx/swMjIuAg9IT4iiV1uTjdRlM4PwYakGPfxjAlzEiHjtzDOrwudRKcz9TCkiflpr/CzCNMQd3qFJhHl7UZSdh2KVtUJIeIZPhFqGkv4CXycwpJ0iniIUWU4npUAF4FOjcakGKN1IZR2SdwqiTCE3pY8NO65HhGBPKX9SUlOV4ufE5NSMdDfg9q6CnTJt9DbM4gIdy8uvvkAlp/ViuB0BALhfA3hYbfRsDzWQTXNwPiFDaE0OqrCWmtHohMUw6kokh1O+42NzKGhEmhrjEBH8xwGeqRt/ij4J9xC0kOSbUBpaTjdl5gi5IRreoQQZWTr54TECDWlGE+SxHU+CVwTNYf9HwIVe7XG7cJrIrBSOD3rLpxVkRySnvAJAQp85vQhj7tiU1hv9ZnIA7mvfCVqN1tS9CKsyPrviPfeoNJ9FWFJkIWFxUmP5uZmbNq4BR2dXUjPSEdebhHS07IwPDKIxsY6PfXV3YnR0VGsXbtWbXvnreNfFkhMDh06hDfeeEPq13jMYX80TmLhBJ+NIY5HcAz5cRoTx4Du4+VvYMJPBGdap5u2cz1VMBiEf9qPkAh4LpqO8gygaM0+FC8fRFJKUAlypX0QAc1U3CKvSpXsOJUzPqmncjhNxmzJCSmkoyWNR9JEi/F4hDpMurD3zTVorb4CKWkJiI2NQU52AYoKubg9Ai0t9WhorFa7AwcHBpFe2IyLb9+L+BS/mgZkeexKZ4vZIvOs3Cw/3DRFFFhHarPC9aNWa6gfGB2SvIJAXxdwZN8cutsi0Ns5J2QoUk0fxsenYFgiTkyOqW383I3nlk5IT09HUlIS2tuFqEs9NfSJ1zzbyCMNVqdiz07DFxtS/TY+FilE04PExETx82B0ZEpd6pqSPo17HovAdXfp9T9cK6SImdSRu++oDTLu1nppi7T9vMuF9KRpvxlpk98/h+ioOGxY8T0syvnTcH2+erAkyMLC4qTF2OgYtr2+HXv27EdcXCyyMrPV1BenZ1pbG4Uc1aOrm1NfvSJgknHvvV/Dtddec4yg/iJBbdXu3bvxyiuvoLe3F7z4c/56h3kRbIgFjdNNGJJDGH8aQ4icJGghnP4nIjKfxv1RsJ56az2JD8/l4Xoitpfp2D5z43tUJC9CZdwgIlwTcHn8cLkn4YnvR2ziKGLih5Ge3wNfArURkjZMfKi1oPaIhIlrgxQi59DZlIwDr16JqNBqJCa5kZCQgKLiMqSlZmFkZFgtfuYOsN7eAUz6e7F8wxGsuaROypdac/u7QKqowNYZNy1qhjjDx6kkQ3a4xX1QOEpvJzA+GgHh2WionEV3RwSG+uYUuYiAB9nZOeA9Z80tjVJf3q3mVnlzAX5RUZHqq5aWFrX+iv1DExvLQzuLlHaSZIjfCNdmse/4reTl5SE5ORnDw8MS3omB/jFFYHLzI3HOJTFYe+4sSleNITFzWvUTtVGmLSQ3PR1C0qS+qonShyNC2A7vEiLUAJx7GbD6HOkDkkFGkL6Ndrtw5qL7sK7s35jiKwlLgiwsLE46ULju2rUH27ZtF3cQaWkZ6roDEp3+/l40NtbqM1/kFzUF8iUXX4wHH3pA/dr+MkBC8P777+P1119X2igKOy0UlTg6CjPcGkJDON0MN3HMAmXjZ/wX2oTTbfDxpObjwXRMT8P6UUMxJcJc3RGmDsHRcbiDzJAfI+idbTZ1oE9IGEcgMIugmNmIXuSv3I2VFwgx8lEDo88cIhlSybn2xx+Jur1L0Hb4GqQkpQkJ9iAjMxcFhWXwRHvQLsSnvr4avT3dQoIHEZPQhgtu3YPs4hEEpknMpI4sN6C1JCQ3ASEwtEl6JkYhxEZM+xz6uyIwMRap3F2twNSkbqPLFYOC/AKlhamtrZZ3og9qJHhKdWlpqVo/xYtmSWZMGG0SGn6PJDT8TnniNvuLYWlpaUKislW/Dg0NKTLEvpkL8eoPL5atjsGS1cNYsm4EWUWTiInlInd+A0LaSBzZTySKUk2eTcRddtx9x6k5kreuNr3GyBzWGCPkUv6E9AJ2yYddzOm7JF8+zl7xDSwv/CNV768iLAmysLA4qdDQ2IgtW15FZ2c3khMSkZmVi9zcIgRnA2htaUJTUy06uzowNDiAnJwcPPDAA7jggvPDqb9YkPBs375dESASofj4eCXozLBK2+k2tnET5tnp77SN5sfAGeYkHIQzHuEMd4YZcmLyMM8mjGWyPRTsJJkLwTgkPkrzI+3V2+kplTUYbsC8SOhoq8kwFRSBEI9edvUivage+UvbkF/qh8erCctIXyyqd1yM4Ng5SEr2IF5IJUkwtYBTk+OK/LQKCe7t7cfISD+Kz6jBeTccFoIxK0QgAqMjQgg4LSSkgJqRtkYSA67RicRgXySG++cwNGD6lbfR+5CXmy2kaU7IdZvUNSRt04SGhJZnS7FN+/btU5owtptpSQB51QoP5qTWh2THhLNPUlNTFdlh+3mTfXd3N6aFgbmEnbhcsUhNzlDHCeQUDaNw+SCWrR1DavY05iLn1PlII4NCzoSstUr9uej5zA1A2Uq9BomGBIgLpFW3hg3BV0ECFCH50IvEaWQgGl3NcWipcyMndQP+yx/8ndQ7Tyf4CsOSIAsLi5MCvJrhlVdew+FD5erAu9TUNPnVz1/aSejv61ZrPtraWtR1F9wOftlll+Le++5V6yW+aHCx89atW7Fr1y4l7KgNMETCGMLpJo4XttDP2MZtcDy/hTB1MPZCGD9nOMkL3RTeJD2cvqGG4kQ4Ou0l7abNvJzlGvCZwt9ZJmHiGa0Rp86CASl/tg9J+eXIFrk80HAV4rz50q8upKRloKhokZCRBPT1daGurhJdnZxKEnYT1YNzrjuAsjM71dSa8Cy01kfglafd2PF6FMbHZ9Q9ZwYkNIWFBYqQdHR0qDoYEketTX5+vtpVSELDutGf9eU3RiJEbU5lZaUihkbTx/4wWh8e2jk4OKg0OyY9iXFGZpbUz4XgTBBxCcMoXjaEFeuHkVs2heSsWUQJ3/JPClFrJVlhXwm5kW5je0h2ag4DlQeA0uXARdfoRc9UFDKe6l2x3e45RXyo5eJ1I+31MUL+fOhti8bYcIyQTmkLSO6AG268Hn/1l3+l6vdVhyVBFhYWXyp4N9WHH+7C66+/pYRmUmIScnML1J1PvKuKi14bm2rQ1d2JIREwFFQPP/ww1q07M5zDFwcKt02bNmH//v1K+FGoEhxGzVD6ad2fZNNoknBsGP1oCGc88+x0Hw9GY8O+JuGh4KZQ57PJ2+ThBAkPBT8FJ90n0vwQ1PrQHA+GdB2bhoSJxwJEIzkpHSmp8WqNTE5uEfKpBQwF0dxch8bGGqX9GRgYRFo+Fz/vQ1KGX8gF66yn3A5+GIVn/yFHPqw0tLU3Km2dIWtcnM4F82xHXV2duhiWYQTDuF6H5TY1NSkyY0gC41Dbw7T0J1Hq7+9XbaFhWmp8+D3wex4ZGZV6jnLZM3ILQjj3ohmsPT+IjKIxeBMCahs+tTNmfY4y0p3U7FDjQ83VUJ+euuMCae728vqAxGS9aJxTYyRObPdAdwzaG71oqYlGT7sQniGXEB4hqW5q6/Q3wOlGfg4kulyPdO+99+LHP/6xCvuqw5IgCwuLLwlzqK2tE1LBRcR96hdzWhpv+16MuPhE9PXqX/3U/vT2douAC+Gqq67EfffdpwTVFwnuTuNi5yNHjiiBx/I5dDoFPZ+NOd4z8WmeF+J4foSTRDjj0H9hGhPXTHFR+FPbw3hOMmPgzJtEwKn9YZgxBG1THm1DgAxBMGHOPAkTRvJFAuT1xSNd3j/7NlGkfVHhYiFDqRgUNtDAxc/trfIdDGByqg/Lzy/HWVdw2xMJl9SFTRA3tSFHdkbhn/4kD5kZRWhv1+vGWDbLY/05hZqRkYHWVubXq/xNe+hfUFCgiBPfuXOdD8lDcXGx0vpRI8S1PNQmmX6Jjo6V+ucIGQKWnTGIZev6kbOYpGdGne8TDEYoIsPpKylSgQo3c3o2d2xxkTa7iwueuWCcC8XZbTS8UNY/FYmuZg8aK+PR0RArhClaiBM1TnxP1ASxTzUJJcz7pW36mjvUvv/976tpZAvpW+kY/YVaWFhYfEHgL/mtW1/F4cMV8AqpSEhMRGFhKXjgnd8/pX7xN4jp4X1PA/3yC70Yjz3+GJYsWRzO4YtBTU0NNm7cqLQGJAIUiGbINLYR7p80lDLcSQSczwvDjodPKofhDKOh4CMo9Eh4qO2h1ofCkfGcZS0s1zxTsFPAGyHvJAsL07BMI3gJE74wHkE/U0+t/YlEanIakpKT4YnxCBHJFSK8CC7pa3X1iRBhfgf9/UNweduw4aYDKFg0LARC6qHyEyPNdXsA/wjwi7+LwvYt2ViztkztwOrq6lKEz7SB01bU+JAccf0PtSN8r6w/iQ61PbRJdLiGZ2RkRKWlIYHg1BfXDE1Pz8h3PIYZfwCLlgRx8XUjWHvRBJLSAxj3z2GgLwJjw8C41KmjWS9WLlsOrDhLCI9f/Efl/QjpUfVf0E1qQbOQGi50bm+IQXN1HFprfRjqj8bcrFtpeKJceu2W6U/i49wE+yE3Nxc//elPcdlllym/rzosCbKwsPjCwGmX9977AG+99a4S0HHxscjOykOZSIcYTww6RVLU1JSL4NKHHnI30h133IE777pTCaEvChUVFWrNT0NDg3rmMHk84eK0jaAxcMZ3piFMXBNm3M58FoY53QYL3UxPskMBTi0GBbwJ+ySYOOxnM+1F4yQ/hNNmeRTEpt4mjDB+Tk2EgbriY3YOMTGxSEvNUFdd+Lw+5BcUqxPA/VN+tfiZU2DUEg4M9CKrtAHn31SB2ISgpJV8pSgWx1xpy+eDoU7gH/84CuUHsrD2zDJFgGjYJyRzrAuJDHd1kRxSk8PpLbaXdWUckgRqhBhOjRCJFL9VXlvikUKSkzPgifYiM3cIZ182gNXnjSAxPShxgcHeCEVcqMmhxofTXdy5xS3q5XuhDkq84hYgLYvTYbrehFRLSJ/eft/Z7EXdES9aamMx3Bcj+USqE7cZh3VcSGRNv5pn4nhhTEcStHjxYvzFX/wFzjjjDBX2VYclQRYWFp87OMxU19Tg5c2voLenT5GfhMRk+dW9BFmZuRgfG1V3PTU31aGnt1utt1i1cgW+++R31fTFFwEuhuV0F3cAUTiSABgBb4bJ4w2Xxo+CxhnXieP5OeEUYMTxBNpCmwKdhjDEh9NdrLPxJ5z1Wwinn5P8mLwZbowB3aadzrydcQgTbyFIgObmIpCYmIrklBR1Vk1yUiqK5VtISkrBoBCempojQj5a0dPTj9HxDqzYUIl1l3cIIQhvD5eiqP1RdrhYTzTQcCgCf/I7vN4jHcuWl6q1OyRBZlqLdeJ0FjVBbCeJDjVC3MZOAsRwntPDKTH2I9ONj49hajIkpCsKOYXjOO+qEay7yI/UrJA68JGHRLIK1OpwVxoPVOQiZ57bwxOjuXWd63o4tZWWCSQkaULj9swpItTdEoOmqjghPXEY6PLIDwVq4ITocGeX1Me8S/Mtmn529q3zfRs449HN9CTFJD9//dd/rfrAQvpJOujj/zotLCwsfgtQEL388isoP1IFny9GfvXHoSC/WITeYjU4N7c0oL6uCn29nSKwOtWam2988xu49NJLwzl8PuCaDpKegwcPqlOdKfAoGFkns16GgsMJM1wawUIYm6CbYcaYZ2MfD5/kz7QL0xs/1o+CnOTHYGG848GZ30LyY/rApF2Yx8L6OsOd+TrT049TSPqcnRikpWUhLjYWLiFAvP6ktGSpIiGtrU3q6oue7k709vaos4m8MT7EpjVjw417kJpJQa7zpSaIBwKyGEkqwgx4b3MU/uanzDMJZWVlSpPDKS8SRE5nsn1cc0RtD78zkkd+B5z2YrtZB06FkXjPzbrULrKMvDGcfekQ1l44hfTskFq3w2tBCJZNF+8445Z8bmfnXWHtTVyfBGTl6ysy1LQXq+uaw3C/C3WH41F3KB69HT61QJpTXy7X/HvW/TWv8TF9SSzsX8LEJdhGkwdh0lObRZvTYP/9v/93dc6RhfSPdNSxX7SFhYXFZwAKZk57vf32u0oA8Bd4SmqGEnhJyan6F38tf/G3oLenC4Pya/wyIT7f/vajn9vCZ0598B6vvXv3KsFHoUACQJhfyhQWtBcSoeMNlUbwOMPopiAyYQTdNM5f7Ma9MA/a9DteeYQzHutpDOtNLMzPPC8Ey2fbKfgN8TH+BJ8XpnUKW+bvbA/9nXV2lq8FcCTi45OUtodTS5z+4jqw3LxiISOTevqrqVZpArlgmawmNSVF6uaCf2oGUbEVuOj2A0hJpwZFa4RMadw9NT4cgaf+Pgpbn4tCdnYy8vLyMTMTUJocXqkiGap2UviTBPF75FopkkgSIYYJdQFv4M8tnsEF10xg/SUTSMnkIY9SnjSbnwKbT8OdXGMjUu6YuHmKNP3D3cH7vFg5anM4JdbT4UbtwQQ0VCRgqFdfTBvFLe3SCH2RrV6v4+xPJ1g3Z99yWjkuLh6JiQlKa2q+UWMzHxPf5Kmn9Ny4++678ZOf/ET5Wcg7ko6a71kLCwuL3xIciA8eOozNm7eqay8obLjzi/c85eeXyGA/oxY9NzTwrqcudHZ2qu3F3//+97B8+bJwLp8MDl1OIW2GsoWCm+BUF9f4UPNDUPCb+LQN8aFN8qaF9jxpYRxdHt3K65j0hCnXPBM6zUf9CRNmwo1bX6qqBbYJIxamZx2NYd2NACQWxjX50J9tolaE+dPweWEdnOUSfGZclsGynOHGTZv5O9tFN9Pw4MGUFK79iVNXYpAIlZUtE5KTgd6+LlRXHUZ7B3dr9ahjEHhFSnxCfDgv1jsCM9MBxCRX4cLb9iMugQRQnzJNcLs4SdDm/3ChvjJCiJUX2Tlxap1NX1ck3t42LvkGpHye6+NGVla2+iapIfJP6UXOWQWTOPeKMZx1ySSS02cx1M/t53o9Dxc2LzkDWLlOCMi0vo6C29fNuiQDulkm47TWR6NqbwJaahOEJMVI/0l4pP6uxKX6xfQT3eZbM89sO/ucYJ8znKen836ym26+BWvWnondu3biuV89c5TIL4TJizZJFq8cefzxx/HII4+EY1hYEmRhYfGZoUMIzaaNL6OutgGxQn58Xi8yM3NRWroEMTFeteCZu324ALq7qwOBYAB33XWXWvzsJBwctI+HE4WdyJ8H23FrO3d3UVAwjhnyaFNAGPLDX9dGwOswTZZ8vigEQ1y0SsHLtBQq4ekGMfyPz0xn0rImjGnKMjheHZ0w8Z31ZL+wHqZ/CIaxzqy/IUG0DUw5zvKZnn1AQ7epr3E7yzbpDfjMOtBmPznzPV5cgnVitPj4RCQnp8Et6akBysrOw6JFK9VUWEtTHaqrjygyTMPprxSuExKiwjKY13z+EWr6yptSjotvP6wuZ1WXtnIqTLrGJXwhUtwkIJPjepEx3yG7bVbitdRG4cM33CjfEyOCL1G+z2ik5Yzh7MtGcPalUm7mrDqheaBXH1BIDQ7z4tTWoV26jIuuBgoX60XNqkZSNebP3VoTExFoqvKiUohPZ1MsAtNueGK4tkrvgjPvj+06Xl87+5TgM98vyVqcmOGhIUwIaUtNS8PNt96OFStW4vDhg3jq5/9xtK+MbWCeWTbfB0+w/v3f/33cfPPN4RgWlgRZWFj81uAv6tdf34733/9QhJ1bLXzmWS8lJUuRnpaN0bEh1NeWo4VXHfTohc9nrFmDJ7/7HXUr/IkGb6f/wjjE8cJJBniSs7nElFoPk5cB4xgSQaHOX8ncrUQeERsbhZRUEUChEbS39orwmUBCIg9GdKmdOqE5EiMhd1k+8RNiFeXG+BgJAslFBLg8h4thx0UQU/jxTijaJE8UiKwu6+Ksj6mfs30UXDSGALGuJo2pP0F/1t88G5j8mJbEx/SDKcO4Fz4bON0En5kHyzFEyKShm4ZlEYwTKYwkRchPbFwCoqRfYmPjUCJkOD+vGGPjI6ipPozm5gZ5R93o6e1RWo/U1GSWpPJYWD4hrcHsXBDR8fVYvL4cmUWjkOwxPRWhp6VmJJJ0kZmWIkhmSIZou3jQoJClod5IJKfNIatA3v90hLp4dLhPx2dadjOv3KAGiCc4c2GzfMbg3b2xUh5rxgMLx0YiUHvIh+r9iehp86ppOo+Hu7moNdPviu3gO2LfsF/4bN4n3Sac/afDgYyMTKw9cx1WrToDaenp8g24MTw8hK0vb0ZNTRVuuvk2rD/7bJSXH8H/+bf/V6XjOzZ5mvdh3LT5zrgY+m/+5m+wRv72LDQsCbKwsPiNwUH3wP4D2LRpiwi2CSQmJCBWCFBeThEKCkpVnJa2RrXeo6erE909nSIMY/Hoo9/C+efr+77MIL0QxxuazKBu4EzHtR3vvvsu3nrrLXW2CwX2wjz4bAgDbU1+KBh5UF5QBGIfqit70dE+LvlxsaqWiLHxLlx1bTouuzJdTeeMjAbR1+NHY/0k9u3hBZl+lJX5MD4hBGFap4uSiLFxHjUtE5/gkecYqUEMEpNoR2FsLFIEd6QIp1lM+2dFuLOuJGaaTJD8mCkoGoL1p9FaFt02hpk2OdvLPNgHRgPGZxoD03e0ne6PA8OZJ8s004aso0nn3PpOAuRm+a4opKVlYvHilUhISFRawGohQJ2dbfI9dGFkaFhIpnw38l0462/AvFlvlmPqHyH9x+mw8YkxRHrLsfby/UhMpYYmXA/pLqmaOPRUGS8O9cVqm2B1TVF0cw0Pt7bzpObmWj3dlZwO5BcDiSmSV1DnSeIzOS7E57AXFbuT0N8ZL/5SryhNQE39zPti3U3fGLCN9DNxDLgr7exzzsPqM9bID4gk1ZeMy++A/czvo6aqCps2voBLL7sCF196GSqOHMbP/+PfJZxHIRxLSI3b1IHfyNKlS/E//+f/VGcdWWhYEmRhYfEbgSfuvvDCRjQ0NMmgnagWM6enZ6qtzgnxvO+rS53506HO/OnE6OgYrrnmanzjG19Xi1PN0GMG64U4kb8BwwkSnjfeeENdYsrpEif5oU1DgaMEidgkEJr8MCwCSUnc/tyL995pxtBAAJ4YvQ6DCIWENM3MITvXgyXL4pQg9PpIUCJw6x3ZiPFEYfPGbtxwS6aQphBqq6g1ikJ6BqVtBF7e2KPyWH9OEn7+b22oqxlHjJfkhASJd465kJHpweq1WdKOdCFf1Jhwfce8QGOdTTvMs/EjTNvYLtoUxIb80M18aI4SiHC/ESbM6Tb50nbGNeUzXwpm5/QhocuOkm8hRU2BsTzutCosKEZJ6VLMSnh9fRXq6qqENJIQd6v0qalc/Dy/8NfUg8YQLFMG4/DdsWy2W2iH5DGJ5PwDOPOKFjXtxakqrtVxC9ck6ZGukDqLH9cPhT8nlZ0YZkHyI1wK01NakyRVEtKqw8ktONVF7V5DRQyO7ExGd2ssZgNRcHt0XznrbdpB98Iwwvixr2hHij8PhSTKFi3C3ffcp8hgUMLb29qwZ9dOtLQ0Y91ZZ+Gyy69EZWUFXnrheZxz7rm4+prr5bkcTz/1c6WJ5TsxYP4L68C6XXvttfirv/qro9+Chbwb6aDwZ2FhYWHxyeC24Vdf3YYdO3bKAB4tAi8WifILPz+/TB18ODMzrRY9N7fUo6+3RwRet7pu4DvffUKdxmuwcOhxCoqPg4nH3V1c7MxzfZjGCAFnekMQjDFEgRd2Jqe4cOnlc2htbsP//dcN8MZwcYlOZ7I4W8jL1x8twAfvDeDZpzqQl+/DRZem4cGv5+HddwbwL/+rBbfcniUCXoSpP4SiYh+WLY9Hb880/vHvGnHdDZm49Mp0/OGPKrHzgyH4YucFFaHLmcOKVUk4/6LlKD8So4QuhRTbQbOQ8JhnTQJ0ezWp4/ZzTVDYR4ZAGIHHeHw2hlhonwimLBOPedMEg5wam0ZIwr0xXrX42RPNRcCRSEpOweLFy5GVkYuBoV5UVB5CWytvfu/GQH+/kM0YtbvJtI1gXVl/2qYs0z5DfJzxGYWat5lQH5Zt2I/Fa4clLbVVeuqLOahsJIlpIlOT7PDEZrP2h5oglWs4ax5OyDVg9RVuVO5JQndLAkIB6VvFVz5KDvl8ItvEmZWCeFr1+rPPxaJFi+VdRWN4aBB79+7BwQP7UVBYhEsuuRRVVZWoqqxUu9rYbmqIbrrlNqxcuQpvvL5NzGu44qqrcdNNt6C+rg7P/epZdHa2qx8Wzm/CvH/68bvnt/G1r30Nf/iHf6jiWGhYEmRhYfGpwKGirrYezzz7HPr7B5EkAown/XLhM9d68DTd9rYmdehhd3cHurs6KS/wtXvvxc0333Q0D8IIiV8HRqDwKguSH9oc6Ck0mZczbw78hvgYIRAUgRIM8f4mFy66JBJLlozh6V+0CMEZUgSI0w3TUzwgL6QIDTVFxSU+nLshWYSXR2ls0tKjMT0zi3ff6pc85/C7/7kMoyMBHDk4huHhANLSopXW6PVX+3DW2UnIyYvBz/6wBhWHx0U4C5mQKoabcRTB4Kyk8eHyq5ahuzNV4syv7WHdnYKNbqc9b0hM9HSXIRBOQyx0M51xG3+C/ubZ5G/gTEfwOTKCZ+/EIS4+CS6pA6++yM7Ox+JFK5Rg5jlQtdXl+pvo6RISPa7IT4w3RuVlCJUR2qw//UkAOOXGd8dnU7axSTxnZyORkNqP0nWHkVvWB2+cXhMzOgS1wDk9C0jNkD4W0sODDXmOD4kPtT18H05wgTXfeUudC4c+SEBbHYmPkFJqkSQu8yVM+QZ0G8MwJ/mgH79B7sq66uprcNb6c46ScYJxiUMHD+D5555VmkyCWtXSskUS/2yUlpQqwsj8Wltb8NorW5Gbl4fb77hb/cjYuuVl7N+/V2ndDEwdaVgG+5LaQV48/Lu/+7vhWBaEJUEWFhafCi3NLXjppc3o6upW296544fkJy0tA4ND/fKrtDJ85o/80h8YwDnnnIPHHv+2+iX7aYeZhfE4mNNQcPBsn1dffVVtqeeATn8DCgjzbLQ99FPkRwyvWfB4XDhjbSSWLh3Fxhea8OqWfrXzS01vRUgckXZRSWmIhgiM4JgIHjcioyO5SkdNr0S7ohCaZp4iWFwRIvAp6DhVotf0RMozCdHQUADrzkrChgtSkJTsRn5BDFKFHJUfGsV/+9N6Fe52awmsCFBODK66tlRIVI4YbiefF2Bsh4ERqk7hSrikXlroaaFq+oyGhMLA9A/TmnC6DUw4YfxN3IXQ4dS+edT0F7VAEUKA4uPjUFy4CAWFperwSa79aWysRX9fL3r6ulW65CQhS2Ftj9FamTLYJhIfo9n6SJ3kkVNe0nqk57dg8dk1yCwYVdNdvEh0ZBAYHQaG+4H6Kk161l0I5BToU5yNpo9g1koDJPn2dkShYnciGisTMDkaA7e8dy5i5/sldHuPD/Y5w1lX2vzeeIbPkiVL4J/2y4+BLtx2x11YvHiJEOhpdSVIb3e3WgeVkpqm0rCvtr++DVVVFbj+hpuwZOky9Y2zPyKZf/idM96uD3dgcHAAd9x5jxDKUbyydYv8bexWJMh8Gwamb6lFoxbqRz/6EW655ZZwqAVhSZCFhcXHggfKvfbq69ixY5c6v4WLW3NzC5GfX6y0Jy0t9Whs4mWn3Wrbe1JSMp74zuM488wzjxmQF4JhTiFHmPhm8ObUG9f6vPPOO+pqA0N+GM+ZN90UAE7yQ0EqYk4J2sTEaSEq7di/lxqqGRFc4i8CMMDdW6lFOPfOb+G88zdgb5cfH+7eC//L/x1lU324VQTZqnXrhARFYfOWV/GUEECfx4OY7BIxBQiNdMEz0qTW9sTGc7okCm7OqokA5XoPNo9144Lp0REuvJ7F2GhQ2qU1AVdfl4bHnlwupMyNpoY5tV6IMO0xbaTtNKadFMBG82O0CoTpVycJIoy/Ewv9TBknAsOYxueNk35NVkI6WlgIdzEt4eJnIUVd3R3q7B8ugiYpHh4aRqz6duKPIWomPxIfCmq2i/7O8pVb/p8NRcHl8SN/aT3KzqxHarZf/CLUBaVcyEySI10ieeirKyoPAD3twJrzgNXnSF9IcQxnl1DrMzYyh+r9MajZn4KB7njx5/qc+TotBOtl3onpc2ddtX8Uzj3vPNx0861C1jvwypaXsWLlKpx/wYVqCvCdd96S7/k9BKS9Pl8sLrrkUlx51TVqSpHaoP379+HW2+5Qd5fxOo89u3eiovyIulz2a/fdjxiPV9K/q9YL3fO1+xTJ2rxpo1o7xB8mpi7O9846s29Xr16Nf/3Xf1Xb5C3mYUmQhYXFcREKhrBz1261/ocn76bIQMyFz9z2zm3PPT0dqK2tULt8eMbLpPxKvfGG63Hfffep9QefdmhxxjODN8/1ee2119Q5PwSJDLEwTz7TaG3P/AJhCifJDR7PtKTtxf49Lehsn0F0jAgvppNf+Fx8umz9Bfivf/e/EHJ78fdv16CzvhJ9W/4Fl0WO4cd/+BPMxCciUdrXL/Yf/PD3cSB7Ga548AcYQBxGpoIYbq1C88//DL7ZcVx64QzOOsOPf/55Arp7ubNL6ir/Z6Rx7iUKIXiQksKzcrhmJRIrV8fjplvzsXePDzveB2Ji5gmJEbbGEMbNNtJeqPVxGgPjXmibPJ1xTf5OLIyvy3Wrww49MT5ESbgv1oe8/CKUlixT9W5qrkF9baXe+i4EyD89I0I8URElnV5PYTKu0frQ/3hlcbqLa3aSMnpRsrYK+Ut64I2dw9S4nvLitnhOi6n4Eo9HE3S28iJTSSOyPiNHX1bKKS0SHy5S72iKwMH3E9FWlyRpvfIudFmmfEPEaOhvvknW1/jzChD+APB6fUpLMyNtCMl3l5mZpbQ+BfkF8rfzIdpaW3H3Pfcqjc3rr72KDz54T2ls2Aec+uKZSPfe/xAKCgqxf98evP/eO0KC7pQfGJJ+5w41RcY6rFixCl+7/wEE5O9wy8sbFaH6xiPfkrpE4uXNGyXdu2pBtbPeps50s00bNmzAP//zP6spSot5WBJkYfEVgfNPnQPlx6GpqRnPPfeCEJxuNVAnJCShuKgM2Tn5asFmY0M1Wlr1GS99vX1YvGQJvvOdx9XWW5bjHIiJTxpmKGgoDHmlxbZt29Q5Qs4pL5OfycfYJDwc4DnY0yaiIl3COeakriJkkoexf28/pmeCmJwMyK//AKaEvPBCTL8/BJc3ARGZS9A0GIB7sAW+yR4kuKNwb1EeHrj+ajSOjmPrli3YOjSKMSFACdd+H+6EdMTOjiFv8Aga3/p/ceWZ7bju8gByswN4a6cPP/vbVLWV+qoLJ3H2mVMYGIzCc1vi0dPvEiLAtS5zSEyMwtcfFeKwqBBP/cesCCbdB6adhugYY/qB7XQKY2OMoDbxjP/xQH/Tf04s9DPx5suPEAGuz3/idQ/c1cSpTl6DkpmZh5GRQVTXHEFLC7+LHvQP9CkynJSYyMzJB4++J743Z7uOrVOEEIpIuD1TyF/aKOSnDsnpfskjHFeaOiOPwiuUFogaoP4efaYPzwxatBJIyQAC01KeZCl8A0N9cyjf7UFDRQrGBhKk7pyGYx/rsgnTVsLUh/1q/I0fNTg8o+ess89BQnyCkNjd2LTxRUXszjlXa4Ha2loV6Vm95kycLfEO7N+HZ57+hWo786GhOzU1DXfe/TUUFRXLt/8e3n37bXm+B2WLFisNUGVFOVatWo2S0jJpdwSOHD6MF4QYZWZlYf36c9TC6Pr6WqXpcdaXJItu870Ql19+Of72b//26A8KCw1LgiwsvgLgn7n5UzcC83jgVtuXt7yC3Tv3Il4kSnxCnJCJPBTmlyLSFYX2tmY0NNSou766evTanAcefBBXXnG5Sv9Jw4kznG4O1tQGcMqLmh9ud+fFlgwzQud4eVKI6uku/cudcTi4M42BeAuEIIgQFLEj4fLL3cct7pI3RDBIGp6vEh0dkHpobcTsLO+amsb4lB9j41PyyzuI2eAsJkdn1BTWyLQHE/5oTHJ3U8QUzlgVgaWlASQnCTGJisCOPV4kJszipz8YQGwMz8uZw/YdXnznDzMQx3KleqHgnJBKFy66vFjIUiH6+7hzZ35BsJMAGcJjBBrbTbfxY/8RjEs/Yz4OC8NNWcZtwo3NcnnwYVJiEmKEBEVIuV5PDDKysrFo0XLEeuPQ3t6s7oHr6GxXi3VJlOOFIPBQSUNUzfs6HqQG4EGUvLcrKbMPpWurkVPWC1+sbj+3qrM6JECsFc+e5NZ2rgHiic7CAVCyRB9qyJ1fUkUpl4ucI1C+MwGdjSmYm42R9JxCZB/pvwHTx7RNv9IYP27rZ8/k5OSipKxM+Tc1NiAtLR13CXkhEeTU1q5dO8V8iDvuuBvFJaXY8cF7KD9yGA889HX1jt579x1seXnT0bOQjFm8ZKma1uL3uXXrZrVL7P4HHlb+nCJT34SUz/DyI4ew8aUXhbzri37Zr4T57tnHhPlWmL9pC6fKvv71r+O73/2uimMxD0uCLCxOU5iB1oCD44nAE413794jg+xm9ZyUnISU5HQUFpXJr/1UDAz2o6GuGh3yc5sXXI6ODuPCCy9UdxCd6JA7AxPGwZiDMsFBnL9eSX6404vrjpxnBxEL8+QzpxBoTD5skzEMp78JM7bxN26Tr3bTVo9i6zgazIdn4kQowcpFslwIHeOdRWycCJ9ZLrgOqLoEg9NqOmRyXIjS6CQGh2YwOiwkTdrHs4OmpubU2TUEi4r1ReKcDdkoKlmK5mYKsfl6s49oCAo1uqlNISj0TDy217hpCGMbOJ9NmxfC9MfCtAYsn+8qISFZBGmC9IFLaT/yC0rFlEj7J9SC+KamOvT29YAndHN3Gxc/M18SH+ZxvDKkZNUhoSDX+oS1Pmc0IiljUq3fkZZJOh3XJBW+obQ/amu7hJHLKJLLcHnmJz4yNIcju9yoOZCKyZF4pfWJ4qcvcY7XD6Ze7FPWld8l3fkFBThr3XosXb4cCUIASYjYF8Mjw9iyaaN6H/fe94BaE8V3zSs/uAusv78Pzz79lHwrPnzzkW/Lewxiz+5deOnF549+4/x2kpNT1Nb31avPQH19PX7+f/5N+m4Wt91+p/Lj++c1GRUV5fK3uRMd7e2qfNaX9TMkiM/GEM42sj2Ml5aWht/7vd/DbbfdFg6xMLAkyMLiNAT/rI0xg+aJ0NbahudfeAktLW1q3Q/vKuLN3gX5xSIQ/GhsrNNTHH1c49GDrKxMddP7ypUrjxlwF8KE0TYCnAKdgnH37t146qmn1C4yapOMoDT1ddoG3BnjJECEM9z4L7TZdmPoR0Gin/W2bO6ucsYjnPka0M/4Mx+psjL0YlHcMUZhyzUmsXEkNyGRu9w1FhThxxOdZzDtn1bC3+1ORXMTz9OZn9pi3uwHgm7TZ6yjcdM46+msL8M+DibctIG2SbcwvYnD/OPjkxQB4pZ2EuKy0mVISUlXU6G8+qKTF5/296i7raJFyHslniE/xPHy5YJm7ryi1qdsbY0QoG5FNunPJjEJtT0kQ0zCKyxIfqjxIdk5mqXY0j3St3Noa4hA+a54dDWlIDgTo6ZEmRffM8tlfdiXJBcL28x2so956OeFF1+KNWvWqm3qKi4zkbgkOtT8MB9qbDZvekldYnqzEBkDxt8thGfzSy8obc599z8o/eZVi6SpxamtqZZ371JnAl133Y1qGnlgoF9pifbu2aPWFF10ySWIls748MMP0NXVqdYc8doMgnVmXWkbw2e2w7TJGOPHd7F48WL87Gc/w9q1a1U+FvOwJMjC4jSFGQhPBE5Dbdv2Bra/8ZYiPgli0jIyUVi4GD5vLHr6OlBXq8/84Q4fLiS+/fbb1K9JM+ASdFMwLCyL4fSnoZuDNUnQgQMH8Gd/9mcYEqHJqS9nXMKZjymDoL8Joz/Nwrh8NnWhcaYnPu7ZpKExREmTJH19BZ+N28Q36Z22ycM8M4hCmsJbUikSxJ1IzMakY3zTTzQUpgTLMu0xwo62E3x25mPchKkHYfyd4YQzLcFnuqOjPYoAcQ0MtX05OQUoLlqs6t7UzLUoXPysD8PklSV6wa/WpjD9wrqQ9KgdXtFTyFnUhNI19UjJFlIrYVMTEejvBiRbiQOsPZ/aSK7lASbCBxqq6oWbQ7e8CrXDq2KfGzX7UjAyEC9ENEptb5fSP9JOJ0wYbfNuSRYyMjNx/wMPITs7R7Wpob4e+/btQXVVZXjq9+soKi7Gzp0fYuOLz6t0688+BzfeeIuQrki1lm3zxpfUxaYZmRm49tob1Fk/JO8si9PN7Bf+vbHciYlJbN/+Gj54710hyuG/Bek/LrpmONOwDPapsRd+DzT0Y1y6VR7iJvg3znxuvPFG/PEf/7GaFrM4FpYEWVicxnAOjAb0O3jwEF54cSOmJv1ITUuRX8ApKMwvE3e6DMyjaGyoRWtboxJy/KW6YuUKPPHE48gUkvRxQ4YzjG4aDtD8lc1Bm9iyZQv+7d/+TU0NkFQotf/EhJqGMIM6QZvpTToDE8eEO8s0fgZ0O+OeCCaecRPONM60Jj/Wi4bEju0whkLHCZO3Mw9nGSaM/UQYQUcwjPmZeMYcD05/Z1kkDpJKOelvwo6JEwbzYJu8Xh5+mChk2CvfRgKKipao298nxoZRU1MhJKgBA/29auonIO/P59UC3ID5mPx5RhOJTWJGP8rOrEbuIr3Di/d8UbszOgDMTPMkcqCxWm9r503ty88Eot1ST+kKZsXmcepLntDVFoFDH8ShrU5rffTWdt02Qx5MW/jtEU5/GsJJNjlFxUXf5563Ae3tbUprQyLEd0HycO555+PKq65SU1SbhOgcOXJYvW++/4svuRRXX3Od/GDoUlodLmDm952Xl4877rwb6RkZiggRrBM1OySPW7dslnKq1LOzz0z9CLpZBxO+MI6xnf5sF+vGHyzf+9731HSYxfFhSZCFxWkI55/10UFSfonzvqaXXtqI6uo6pKSmIiEuQYRbvvqVPyeSiue6tDTVoae3S8WN9cXhm498Axs2nKfz+BTDBeOYeLQ5gFPrw8MOqQVqbxcpJ+AgPTo6qn49c6rLkAdDACgszMDvhGmPE4xLLAxzpl8YtjDfhThe2Z8Exmc61oftoTHkyJAlE88JJ+mhADNCj+lNP9AY0H2idjnhLIdu5/PCPOimMOa9b7zx3evzIkPdBbdUvoN4dRRCbW05urrb1dqfkZFhNbVDDclHy6FGh/dr+ZG3pBFFKxuRnDUl+QP+qQiM9Ot1PeQgrD6nubitvfogINxKEaBV6/XUIvNiOl6PUXvEpe7vGuxOlL6Jlr7Ri8glF2Wzr0xdnN+P6SNdN23oZ8JNf9Ow/2lIfHjGz7qz1iM3NxfRnhhMC5H54P33sO21V1T+BN8RtT0832dwYAAvv7wRB+U7p5bT5MPwVavPUGuqeOrzgf171eGj5KbMh+WzHgbMk3Vx+pv6MT7zNc8mDr8t05b169fjpz/9qbquxuLjYUmQhcVpCufgycPq3nv/A7zzzvtqmiMpKUF+HWaiIL9ECefu3m616LlPbGp/xicmcMXll+HBBx84upjT5GXctPnsBP1MOAdr/vrlQYdc/9PX16fWWRjBTu0Pwzlo6zUk3Dqtt0+zTixXZ68He+2mYKP9yTB1W1jH4/lL7mqaSnlJ9XUL5nGitn5aPwOGsf00hhwZN/uEcY1QM/1EszBPwpkvYeIs9CecfnSbuLRNWEyMT01/kfzEx8UjL68IhYVlInCDqK2rRGNjDfr7euQb6VWLgKOj5y9oNaDGh5qfpPQBlKytRt6iHsTESZtCEZgcA4ap9eFu93B1uO6Hd3h1NsuDZJNbqG9vJ/nhS4h0zaG/OwKHdsSiqTIFAb9Xvg0pM1ITreP1ixOmrTTsV9Ne02ZnevqRXPAG92uuvQ5nrjtL0uhFzHwXPLjztVe3Yt/ePccQP+axdu063HrHnRiXONTu8PBCrgVyls3v2tTBvPuFdTHPLI/PTrJDf6Y3cQn6Od8Bp7+KiorUJalr1qxRfhYfD0uCLCxOQ/DPmgMjSca+vfux/c13ZBAfR3JyEhITktTuHp7xMjg0oC617O/vVlMb/IVfUFiAxx/7NkpLS4/mRZiB2MDpdoaZsik8duz4EP/0T/8kBKtTBnA99aAHbU4JzBMBPYhzkNeCSE9hMD89uBv/ubn5X8ZGUNAwT8IIBBOHwoqEKhAIioDgomrWlXE/KkRVOjrC9WfZJtwRTeXtTPdp4Exj6rYQDCdJpOaA7XAKN5OGzwvTnyjfT3pmOiaNinJJufGIi00QAhSjDkLk4ufU1HT09feipuaIvL8WDMj30T8woN4DCZAul3mKsA5S6zONgmVNKF3biOSMKRUyJ4SI4BZ3an54pQVva6fmh9vbB7qBhGS9vT06Jry9XZKE5H231vMOr2T0tCQK6aEWTWWlYIgiwe/AuI3NvqPb2Td009+Zln7ONPzueCL67XfchaXLlqm/H5MHbd7o/sLzv0K//J1wEbghNStWrFTn/bBveEo0T4bmezT5G3O8ehEmHm0ak68znnHT5vPCtDScUi4rK8Pf/M3fSJ1WqHCLj4clQRYWpyE4iFbX1ODVV19HV0e3/MKPU9cWZGXmyi/8YsyItOEt7729nRgZGkRXV5dKd9ddd+LGm25UbufQYAbaE4FhznAO9tU11fivP/uvavuv+UXLOKybc5BnXBoKM0OKjKEfd/eY+7EMTB7M17jVKb4iPM0zQQLExbpcgMr1HRRMWsM0n5fUXurF54Xtoz/bTrcJd6bT/TIfruPSz3TFfJ+YePN+Ot68m2C9WWeSIU6nmD4gGJfm2LofP7+FNkG36Wu6VVmc/kpMVf3i8/qQmZWDkuIlahdUa0sj6uor1NqVvr4ejI6Oqd1v3BLO5s6FWK8IpGb3YdGZDche1CNERgiGEB9Vw3A1+SqYhBx4bEQTH57tE5cI5BWxXlo75HLPYWIMOLI7FrUHUzE56tOLnCN0XZ1tIZztMc+Mx2dnH/GZ/s4wxuW3w2dn/9KPi8Cvvf5GnH32ueDt7Pv37sWaM89UO7dC0gjeBUYi1NrSokg221lcXII1a85EdXUVGupq1R1hmujPT3+yLNo0zndFON0E4xqYMNqmrua7J0xc5klNEHeC/f3f//3RHzEWHw9Lgix+I8zO8eAT+cOOoN7a4mQCd6C88cab2L1rrwhU/sr3qnNeqP2Jj09U93s1t9RheHgQAwN96tyT9Wetx7e+9QiSwue7EAsH6o8D43Fg5i9RDvzd3d34h3/4B2zd+ooIFb3V2MTThvnrMmgI4zaC6lg/Y+spIk0OKADNDeTmmWlV0qNl8QwkCgxO67AefJ6vhxac/JaltKNp6TZ56bos6Aumpc1wcThCjsLU3cDpXgiGMXtGOaYcAethpgdpNLHTwtAIwoUweRjblM2rUKb8UwgICU5KSkVWVi5ihXDFJySgsGgR8nIL1bRPTW05Wlvr1cWnXLNFjYja+RWiwI1ASuYYila2Im9JJ+KSpxTBIfnRC5dZriY+hNIADWkNEP2lOcqYVkZKB3a1unH4w0S01iZInGhJq98R6832O2HaRH+6+U7ppjFEhzheH7DfnP4mjXFzWpa73C674ipcetnl6BHC8+wzT2Fqyo/7HnwYmRkZqjzeY7fppRcU6eE7YTpqKc1WdoJ5mjJNGYSpA9OwTMYx78fEMW0gGGb+fgiTL41xG5AELVu2DP/4j/+IgoKCsK/Fx8GSIItfGyRAU9PtmA72IsadDZ8nX3xPPMBbfHFobW3Dxo2b0NnRhXhqPbwxSEnOQH5+qQykQTQ0VKGzpwMjw0Nq7U9KcgoeeeQbWLduXTgHjU8zLJgBmDYHeU4l0M18ufvrmWefRZQiKS51qJ2ReiadHrv1d2MGdcIpGJxG+avIjK/j6Ex1+Hy+8/GN0Zok/avfhNHW0KSMmiQKG7bFECcKNqNdYhwzHafb46wvXfP10NA2tUwMN3Hmw+mn89DhdOvneei0TGMM47EdJEPURFBo0816MJx1pWE8Gr4Xkhgaurk4NysrD1nZOYiJ8aj74Dj9FRefoDQfdXXl6OJ9af19GBwaxrRfHxKYljOKwuWtKFgm31aKHyH5HRQMn+ujair1pJsmOKOnvniLu5riChMiA14rwvR1R3xCflIw3BcnbWAnzJMYvgvTP4Rpn+kDgm7jTzj9nX407BOTtyEmBiZP+nk80Tjv/Atx9dXXon+gHy8+/ytUlJejpKQEV197g5pW5Zof7iCjdpF5LayzKZtw1o8w4fQ378n4G5i6Mt7CtDTOuhMmT5qLL74Yf/3Xf620exafDEuCLCxOA3BQrKqqxosvblS/BnnbOxe6ZmXli5DLVms7GhurlPaHwo2H9l1zzdW4++67lAA9EU40PJgBl+AATOE6ODio7v7atGkj9u3br8I4kKuxXaKGY6tnM5grH+U2YRSqtLVQMfG0/zxxoZswYcbthH5mqYyjvKTO2phn2tQmMS7z1ObYXVkmvUmriZHRLpE0OafkDGE6VngRWpsTLX2ljwRg/rrvWcaxcRXEW0oOP7Cux28ry+EzySZJDUkR8+Z3wF13Ti2Czxenbv+nxo8aIF58ykMxqSFqbKxFU3OtIrG9vQOYCYwhI38AhSs6kVXSDW/cjF7c3B+hFjhzF5dkp3Zxyaem7upSW97F0B3F+pP8sKrhPif5GRuKwJFdCag7lIIZv0dNgxHO78m0z/Tj8dpNtzN8YTzjpj/BZ/YL+8P48V3RjzB5cSpw7doz1dZ2asVefOE5dcM7NT78zpnGOc1l8qW/s3zC+Jk4Tpg6mDyceRF0Mz01RsafxqQzaZz58Hvitvg/+qM/Un4WnwxLgiwsTnHwT7i6uga/+tVz4G3vvLKAJ/xmZOYhPi4JHV2taGmpU9t3BwcHkJ+Xh0e//S0UFhaGczgWZkhwDszOYcIIAg64XPxcW1uHZ599Fu+++66KGxPjVZoXpjHpmIaGAoiGA7vJh2kI2magp9tpSEx0HBOmHgU63IBO/az9TP11FP5j2qHDTVJWU6ebb+d8m3V6XbYhdtQqGdKkn00dGZ9p2TatXZonTQTbz2lD2qZ8plH/iocqi/+pfHWYropui3KF22Wg0qhnpj+2Hwmm50LngvxCteaF06PFJYuEIGepK1HqairU4meSn7HJbixaV47l5zWqtFzAPCTEh1odnufDZlC7wy3tfV1AbhFQulwTH+GA8u7ZR9S26HpRCyQtQHdHFA7vSEZ7XbLkESlkw9RZt8fZJtoL28j+Y5uMFof9RzCOMz7jGLfxJ5iGz8bNeIR+D848oE50Xr1qDfYf2ItuntosWZhwk595Zl60WS/jT5i45j04/U1ap58B49MwX5M34zndhLEJuvn3xHVkDz/8MH7nd34nHGLxSbAkyMLiFEd7eweef/55Gay7laDjxZXpGTmIT0hBV2erWgDNha28kPGqK69Upz5/WpjhgYMsNQucUuEvYg74TU1NePvtt9UWeE4L0J/xzZSRmQYywsYM2gzTbgoQI0T0FBQFkjbz63eOHfxpMz8KO+ZGaMF3LHRZ4SIFuh2skyErOk9TL5oTDYU6TKIrNxfqMq0GhZmun3lm/nxknUiUNHkypMkIQ01wTLpjydKx7dZ+jMdnU+/5NpvynOD7MULZ4/EK8S1ERkaGus8qMzMbZaVLhZy41OLnhoZqdS5UX98A3L5WrL70ADxxoxjoisAUz/IR0qOqLCDvEN6rFjIP9gHd7Xp317K1WhvELmRcFu2OnlOkqaE8BhV7kjDan6iuFtHb27XRfaFBtzEmzMSjMe1lf9DtDHemZbgzjGB8Zzzjz7gE+8rkST+9xmdOL3wWOAmXqYfJg34GJj9TDsF4NEznTGvSG/DZvDcSGtbB+DvTHa98ullHXvvBS1IfeughFWbxybAkyMLiFAYXQb/55lv4cMdOJCYkqDNOUtOykJySiaHhAXW2S19ftwyUwI03XK/WC3wSnEMCB1gOyJzqovYiJSVFDfS8+PTNN99URMg54Bswj+P5E/Q60agzH58R5tMyP5bLgZ62MeaZ4ceSEaZh+bq8+byOzZfl6bqqJ+U3D5OXMy3hjKf95otlPbSt/g376/rNC3YTzrw0MdIC0hjGi6J9VOCpf5UhQeI7Me2mbYQniaqePtGHUaamZqK4qERd7Bkbp6fCcrIL5F36UV9fheZm7hDsx4AwGm9qNfKWVSAUkDy51keIDMvVfaMJ0LSQn+lJ0jGBhFHrk5QqJMMthsTHxTpGoLfdi9r9iWhr4C3yLniipR1cQS5huv3MW9sE3abdxp/PzrjmmcYZj27nswkn2DemTwlnGgOT1hhnXnTT8DszboYdr24G5plxzXviu6G/M2xh3RjHpGF5Jn8TbtLQJkx6E4/psrKy8OMf/xjXXnut8rP4ZFgSZGFxioIDZWVlJV7evFVpeZKSkpGcnIb09ByRT5FCUKrV6b6RMmhefPGFuPzyy8Mpjw8OqjKEK7cZcIeHR4RojckvYo/6lcldX2+88YZa+8P1EmZthBNmkCeM7YQeceaHHTMEMa520xybjtkwzDlaHS8fY1h37dYaJj4bP6ZRVhi6jvQw9jzm66SewvaxcXWw003oMnS9aUz40QiC+XrQX/e/elL+vD+KDlMH9is1E7RptGYpSq1h4WJn7lgaGx1FMBREXFw8SksXIzc3T539k5qSjpLixYhPTEFvD++Eq0BHVzv6ugcwM9eFpRv2IyG1Bz3tEfIt6XqrmkgVuMiZ5/xEe4G4BMAjNv2pDRK5qw40ZPMHOn2oP5yAzqY4IUtCylwU2IwrgWGYb4M2/Q25IPhMIsAw877oJkwf0NDNeIQhwc54dBstiklnCAbB+HSbMIJp+GzIhwkzaZxu2iYu4awL82FcE98YPjvj08/Ug9C7HaPUDw3GZT7OPnC2iW5iYbsZvmrVKnUuV3p6uvK3+GRYEmRhcYpiaGgYr722Dfv3H0Raaoo65C4lNUPISir6+nvQ0FgtwmgSpSUlagqM2gAF+YufneOalGkRmNwuPSFuDrAyIHNqRWTx5IQfIyP05697L6ang6isqMTOnbvR1tGutBRmACY4gPPZDPqEsTnELBxmGGb85qfP1KNgPq7xc6Y3+TF77X1s/HCxYZi6KCscfz4Pls2pJl0H7dbPjDifr8Gx+TNe2BmGfuY/jKQDmZ+pq86XMGn1s6pL+NHUzYDuhelNHGqRuMiZmiTe8E/ixMs/SYCShRTHxcbJcwHy1OLnAFqa68LnQ/Wqgw/j0hqx5vKDiEv0Y2I8AqNc/9Onz/Mh8UlIAuRzUut3uMXdL0Zkrwht9hPQ0+ZFY2U8elrjEJh2ITKKWg++W1VNqdexZMN8E04CwO+GzwZ8Nu0z3xXDdXt1mMmThuDzwjycZR0PDDfExeRHN7EwjfFnPLqNhseZlrZxE8Y2YFz6OcukTQJEN0mMU3PkzIt+Jn+CeTDM9A/T8fBTToXdf//9Ko7Fp4MlQRYWJzn4J2oGPwP6NTY2qe3wI8OjSEtLlUGQRChDfoG7hQDVoUPIiifajUsuPRsbLijG5NQhjE/VYXpGhKUMqq7IWBFaySKu3fLMX6ABITfUNLglDw7MFD5BzASCGB31o6NzCG0tI+ju9GOwP4iRoZCQLBmYI/WVD6yiNmbwNkMLhRXrHH4Sh27TvN+80NFxlUs59IP2mw/T7oXPYVfYMd9lx/adgQ6nYFGPAu1w1kuTI53nsSTJqVWirdMaP+1W/x51m3LoXphW2SrSfLgxBvN9xIy05ogL0LlAfXp6RgSiC0VFJcjLzVeHLSYKCSoqWoSUlHQhPJoU93Z3oY+Lnye6UbDyCApX1GOgl6QnQml8RKaapiDawx1twNSkrhN3dnFBdFeLB02VCejt8Ekal/LX65LmNS6m7kZw05j681shTLiBIQYmLm36MZ7RojjDaAwYh6CfM18Tj2lMPscjVqZO9GMcQ0xMHILP9CfhMOlo0zDM+Wz8aIiFz6YNfHe0SYAMsTH5mPgmPwNnGOMyHfP52te+pqbCLH49WBJkYXESg4MlYQZpAw58R46UY9PmzYh2eYQApSI+LhVJKUlwRQ9gJngISamdSEwZhsczI+njJV4hoqMyJbUbk4E+jE3WY3SqERPT3RJfa30mRcgFAi4hSB4hNzHwRHng88YjMTYJSbEZ8EUnICYmVshSMmZmZjE+Pon+/gl0tI+io20KvV0zImgDmBgXIT2np2woqCkkCQ43pk106+HHCA7lG7Z1OJ+1W1mCY591HOX6SJzjYX6dkK6PMy69GG5wNIpAxz9emC7XtEWTJE7R6GdDloxRKcJF8lmVqR9UmvBTeCpMOReknXezThR+hNsdLYSnFNlZOWqLfEZGFgoKS1V4c3MjWlsbMDjAa1H6MDXTjpSC/YhLGVJTpZJUSBS/NfnOhASZtpEQkeBQQ9Te4EFrbRwGun2YC7klHuughbER2oSTCNDNcBoTTtBt0jnDjE2SQvAbZzhh4i18dv590G3KN/EI42/8FpZn0hALy2EdDLEzz3TTmHyNv8nH1N+ZP+PymW5nPNokQMzPGc8ZTmPAOAb0Z3ymvfLKK9VVGcebnrb4eFgSZGFxEoODnPnlaQZXDnr85b9z5y688+5WlC12o6BoDqkZE/D6BmWgnIA7KlXsAkQiRdLOCNFpQs/IEXSPNGJooh/T8rM/FDEnZCcKPhd3wERi3D+L7v4Z+INShvjMheSXs4wOHCF4A738K+QHiBFS4/NEI8HnQ1pCMpLikpGSkIKkhHR4YxKkbB/8/ggRugF0d04LOZpEe6tfBPBMWHvErHgVBgUCG8Qy9GA/PxzRrf0/CvoZ4WnC54XpPHQe0l0OaBJ0LOY9GHbcIgXz6U6UhyFY2scJ0zYaTZT0eg8t9JxTcjquM41uBw1dKoD/yvfAc4ailaanoKAICfHx6miEvLxCZGXmYWxiBHX1lejp7sTQ4CD6+vswF9mG+LRqRHlG9dSVWwS+/qzUlBfP7GH2w30utNZ70dnsw/gQCTHXrJAcaEHMdVask5MgGAFt6k9/Gt1GfYaNCSMMGaAxeZhngn7OcGOczwvjGz/CmT+Nk0AQjGvAcD6bOKbONIQhJPQ36UwYn52ExZiFoB/zZ1ySFebFhezOMMIQLydMnqZNJi7XEK1evRp/93d/J+89T/lZ/HqwJMjC4iQH/0Q1EeKvXhmA5f8pfyt6BjcLYdmN2FgZmGVQjHYlyx90PELBCMyERtE/Wo32wTqxhzDhnxZCI4M8NTMyvnIcj5BxVJEatwhTEXJSBAbHAhgYC6prEHgbOLdHs1g+B0JcQ6EXw9LQHQhwikHXMzoqAnExLiTHxyAtMR45aSnISE5DSnIqUpLSEeOJU/mMjsygp2cCne0T6BBy1NU5g/6+WSFIJHwURCLM+J8e5xX0KGWEjvpX9cs8tGBinLCMknAKRRPfgA8nGvJ0xGPja9DP5PfJOHE+Omw+H2OzKWyPU3NEIelc1K2fdWdTCMbGxiE3Jx/Z2dnqfJjY2HgUFJYJGUpCe0eLOvhweGgAA/39GB0bFYIzg2jvGGYxLD0wgKjoYXmeFMMznFzo7/KhqyUGfV0eTE9xYTPrZ/qcFWWdtFsbXW+69XTYPBGibeKZ90Sbz4QR5saPhu1zxjkeTFyjkTEw+RnwmfmZ+CZvwulnnk2Yqb8zDd0GC9Oa+KYsp9sQI4LPps5c3E43CRCfTTrGZX7OuMzDPDPcSbbox7O+/vzP//wjJ75bfHpYEmRhcdKCgzCljgx6mMLEZBsGRyoxOrFPyEmnOvHX502S0TMS41NjGBptQt94A4Ym+zE8MQ7/NAdLEVCSk3Ac+cUvf+oy3nLMlWFfTblMTfEslwi44IFnLg4eV7yQFSE3c34hWkEEgm4Vzx8MYDroR3A2KDZvZA9hStIJt1JnwUzz7BhOpYmba6xng3pYcUnhsd4IpCS6kJHqQVFeIkoKMlGQnYbMtFR4PbGq/jMzQYyNT2JocArd3dNobgygpiogJIkLcuXXc6QIAzWlpgWGgZlmI+aFiba1ADdCRgszjnbhaMfBsQHHjzfvuTD8xHl/1PPj6nC8fJ3DNJ2c8srJzlVHFsR4PEhMpjaoVL6LWTTUV6Ozuw1jI8MYGOiX9zONaE+0EGAR3vJyZjEpvTGKmeAgxsenMDwQKQQ0AkEhtBGRWtjyP3YfbY35vmO4Jh3arXepUXgfu7aG/a37XPe9CdNt0cSJ8Wicmg8Kd8L46fjaZj7UotBtjCnLPOu6zds0BOMQ9GcawqQzbpPGhDvrTGOeGW7SESbM1NmkJ4ybYSRAQfn7MVNgJl8TbsonTD8wPf2dYcwjLS0NP/zhD9UJ0Ra/OSwJsrA4KTEnhGMYzS1VqK3biVH/TkTHjCAxgWt/YuGNIbGRX5JzkxIvoKYygqEJjE2OYsw/jFGxh8f9mJieQSAUlAGU0xERIjBjEDUbg6HeaLQ3yC//Zg9G+kUoBGKRnJSBpMREFc/tmRbBGkBy2gRi4ocQ5R2UUXoCfmE8k35I3nMYGJVfsyHWcxbTM7NC0ngdhDxLOLkb79hVtrSGckBplyQ+RxyPZw6J8RHIzXVh1co4nLk8GWW5uYj1rJQEiSLMu4R8jWB0bA61tVPYu9uPIweCGBqIUtvBKUSNUNOWJg/zfrSNn/ISmDRHPVQY6zMf51iY/JxpjgdneueIeqJ8NZyBC4dhE7bQX0hlbLxa/MzdftQAZWTkqetReC5UQ1O1WvszMjyM4aEhlQ2v6qBA5ZEGw8NDQjbHwGtTeH0H1wSR7RwV6vK/uOS9UXCzDvp9aehn9gmNEcymrrqtxq3jME8jYvjM9VImTK+B0v46H8ld4hqhT+h487ulDDFgPMYxBMOZ3uRPczyQQBDM06Q3cU2+tE1dCPoZf8KU43TTNvVYmK8hOCQ/DKP/wjgMN/kYw2cTbtKxD/jev/71r+MHP/iBCrP4zWFJkIXFSYQp/5i6wLK8cg8G+wcQq9Z4pCEtIxruaBdCwVmMT04iEBxDaI7rCSZl8ByTsAn5FT8ubr8YGWiFgYS49iQkAzdiRKj5EJiJwvDgGNo7utDYNI72JjfGh91ITExHeioXTEfJAMuBVlVFBl0O8HoQjhIS5YoOIMY3A1/8ODzeEcy5hzE9N4iJmQlMTQcwPDqLkXGpkX8O04GQlBvOS0aYOcou2syTTo7/JEXyQJkU6ZnF6tUefOOW87Fu8S1CqkYw7t+LaLcHXiFuiAhhaGQCBw6MYtsr46irkoznPCLEjbA0wkRrGGjrdmjbhM27CROH0I75Z+Kj4Z8GJs3HjazHljMPk+Z44QzjpZhc/0Pby7vhsguQmpKJnr6uo9NfvBx3ZGQEvOhzcnJCuaemhCxLR8+33ZQ1T1Lmn7VtFnczjTFGyBt/ghogOpnO9D3DjWEaGroJI8wJ2nw24YbsLCQKDKfbPBttEMEwEgPns8nP5OOM4yybz/RnfuaZWJiONkE/PtM28Y1Nw3wWlkVDf/Y//Zk34xhj0hpjyqJ7IUz7b7jhBvzlX/6lytvit4MlQRYWXzK6ujpRUXEI1TXl8mt9GIkJ8epm7/iEWPh8UWr3DiesggEPZqajKJ4QEcUdX9Ni09A9IyQoIBEp6GZksJxAICQkZXoIo2MDQogmZCAOSn5AZoYP8XEx4heJiYkodLRFoa0Z6OtxYXREiNGoDPTBSERxV5ciGWaAZm1p64FXPcs/LveskKJJRPuEHMUOYzZSyg2OYGxyHAMj00LaQpgSohOQuFIkL4zgZeHMSpGh6RFgpDeEwtIY/NH/dQfOXXkNxqd2YiYwIOTLBw9P6ZMieZbR9MwwgrNjOHBwEBufC6Kh2i3t0jukjDA2gkf70a39mYnTno9n4mo/J459Pjbsk2CS6n77KBaG8/lEcdlZvJMtL68AyYnJiFE7wHLV9SgDQ31oaqzFoFr/04v+vl51wCWFLk0gMCNmXgA71x3NY75t8wu0dZ10P5lnxjP9ptOzfzklZhZ8az8dh4bl6PjM49h1LQTDDBkwBMOAbpOniUM48zOG4SZvA+ZHP8Lp7yzDpDfxmIZ5mbJN3gTdJq2plwHjmPiMYwgRwQXMJswQPbppCD4vLM+UQzj7Zf369fjbv/1bpKamqmeL3w6WBFlYfMGor2/A4cOH0NraIsJqWC0ATkpKRFJiCjwxMYiOjoA3dkZpX+bmIoX8uESIxcgIzGkg+TWs1Cg0DBebQgvCMkiASIii/GKmlB0RERA/GdSjuLDaD79/CENDg+jpHsDI6IzK2+vxorg4FfkFicjI9ME/zW3uM2htCaKrA+jpBCbHOcC7pE7y6zWKQiu8WDc8kM+GF/AGQxSEIgSkTlEuao6m4UuYhMs7ikj3BKYjxjHNKTyp18BQCG3VIQy3A8tWpOHRR9fj7DV5iHbzzKIoKSta3HHSLrabBztOY2x8SKTNELxxU6iunMU///0Umuq4VVz/kqec0GtTJElYWDvJEf3mNUVaqDjjcjTUcef9tP+88NOge6Hfrw9THu0Tg4LTpQ5BzMzIgscTIwIwQ2mBJqcmhQDVqHOA+vv6hFB3YFLIZzCo778iAeI9bOY+MgpTM+TPD/1so3Zpr3nhbMJ0H+p+mAf7WSfkd+gU3CzLEADjZ9I68zFhTgKyMD5tQ26chvmbMAN+g/Q3YXyer9M8ITL+jGNsk6cJ57PREBHsz4V+Jp15JozbkB1zCjQNwTKYv6mL8Tf5mLiMZ55ps/ylS5fir/7qr7BkyRKVxuK3hyVBFp8a5o/R4tfDwMAAXn/9dbz11lsYHR2VX+/pyM3JVotavT6f2jqMOQ52Ibiip+UX/6Ryh0IRQlq8CM54ZcDk4KwJBsP0IM0pJ/1Mo8Ln9C4yvittc/2DDMIRQohc40K4JmR0nhBi5JfBXAgSQpianJE6TqGvexrdHUI2AkI+or0oKEpFSUkiFi3ldRwe8Q8JgRLy0juHttYgOtr1mUBa4ImADQbUwYosN4rfifyvhRGE7E2IYOZiUKm71GlichCjE73IXRzEnfclYe3yFKTGlyIpbhFcUbxoM1nSetl9AkkT8mNsogf+QBPiE8cUERAuh5deHMTGZycx49dCg0KZ3+iJDCvlnC5z+ptn46bNPp2Pw3D1r3LPw8Q3WBg+D8Y7dsT96PCrw/mPzodlJyYkIT9fH4IYG5uA7JxCccehpbUBnZ0t6O/vR3tbKyYmxtW3Qa3ZzAzfDTVB5jJafRqx/jY+Wq7BsWG67drouum+0M8kRyY+/elmGXQbQmHSE85wJ5zh+pvR8fQ7nScmBMNM/nSbZ2e59HOC7Td5Ocs38Uw6guEmT6dN0G3qYfIwMPGYjyFtJC4mjOloGM5n2qyXgUlr3CaOyaesrAx/+qd/ijPPPFPFsfhsYEmQhcXngMbGRjzzzDPYvn27GuiWL1+OxYsXq6PtjZqcA6L+tc7FkgG4o6cQ452UwY+DpQuTEz74p3iGjyY9WpDNuxUZogZGSAdPdlaDrCI+NDqMf97aXwsL/rXrBaky+EbMKDIU6fIjyj0Bl3sK0TEiLFwSPziLqYkgBgd4OnQAE2Mu+LwJyMnJwJKlGVh5RgZy89xC2mbR1TmBrnY35oLFiEKGtIftmpI6coeZkJexSTHjGB0ZFRI1hKrKGlTX1CK/MAb3PJiFK6/OR0nBBfB6CoWkxYh4FUGg5stEYIiZCUxjeLRH6jqC+AQSqzGhCGMIhmawe+cI/r9/7kdL44yQJwoXQ4QWEiKGaWHkdMu/Kh5hnnWc+WcdRmOEurLC4QY6jYbTfWKceOQ9NoD3tmVkZKv7oLg+Kik5TS2EnpicUKdADwz2oq2lWe0E47s202DmWyH5NH76G5gnQcZmW4z/fLvmG6HbznbxvZh+YBra2s168y4zulmuycsIdtaHzzquBuMRC7UihAljepPOmS9tpqOfyZN+Jg/6GTLCsgnmRaP/fnQ+zrQGJn/Gpc18TBr6mTL5t2zyNvmYPOlv6usE0xuYcmicbsbhM9PzvV144YX4kz/5E3UcgoWG6Vf2028DS4IsLD4j1NXV4emnn8Zrr72mBs21a9cq4sNFrPw75W4c/9QU/NPTMkDqRaouV7TajTUdGIDfPyB/2Bx0YxAKeDA1ReElv+YpwNSAKoSGUxrcZkXiI3+5HCRJFvhXbAZQ/SdNm5bYIrzoNme+MIxg+Uawa+HFm8gBtyckhGwGHt8UvLF+JCT7EZ8YEmEsgiAYhanJCCFFrIIXcb5kpKbkiZBOEuE8i7hECt8gRgaj0drkEsMzgCYwNj6Kvr4+DI8MoqAohIuv8GLtuhJkp58tgj1X6idChcRM1Y11JtHj+UjRQoLGEOluhyemT+L1qDDWlTGbm8bwb//ShrdeGxcCqacpKEAMATLCZN7MPztJEqH9jICiP/20WxMlTZ6Uj3LoOPPP85h/Zi2PDTsR1Ps6DnyxccjLyVO7wbzeWOnrHCQmpaCzq02dBN3T3Y2WliY17ULBqzQ+fO9hAUqSTT8txLVQZlnOoV+51PN8m4j5dmpPpqGb/aS/Pbr57ahQFabzJwGZF/baTxv+bThJhQk3hMX4mTJNnizP+T6Z3oTR36Qz79Dkz2dTXxPPGKZ3+hEmTxN+ojLoNmWYfEiKDHFhmDOuicNwZ74mzOlH8L1lZmbiiSeeUFdiWHw+sCTIwuK3QFNTE5566im8+uqrauDjLc6LFi1SxIfrMCiYpqbUEclwu9zgoYZacOjrJLxe+VU6N4quriYhCGPwT4jQn9Zrf/iHyQGTWp75KQ09sDIP9a+2BPODKMH8ZThV5VHwO0kBhQ39KKQ4aGvjVmeYcDs1t9F7YjzwRIstbrfbIwQjEh7vHGJ8IQkLyXNQ4vMXPItmvUToBCKFrEndZ10SFoG4hACiY8bVOUR9nW5EuaOQX+AVYR4Pl7qzLFqENafrpJ78N0LaLH02NydxI7hbTQQBjoj/QcxFDql4JCK6rbzMM4BXNnfg7/+mSS3kdkv+po1O29l+Y+bD2IfmnRwbh4bQtg53PutgbRs/5aPcZljVbpPXJ8E5Gut8I6W/kpCXmwefT0hnXCIys/KlLlFobKpFT08H2lpb0Nvbrb4NQ3o0hETymyGJFgKuv515AuAc+o8VA6ZtBB2mP1if+WcVqqx5wU2YvqUfbZZLPxpTLr9rZ1yC8ejm98g4Jh1Bf7qZzuRBmPQmP4JhJp2JyzimHKcfYUgJ/y4IlrswjSlH9+FH82U40/Pv3YDhhCF3phxiYVqTL+Mwj6KiInzzm99UZwDxTCiLzw+WBFlY/Jro7OxUU10vv/yyOnuFc/UctEgiOIDxJFjaHPy4hoNXG/DPjAJKrd2JCCIqMkARJX4cHGVQnI0SNxc/8iDCaSFOU/DzlGchBdyhRcKihbUMvtQIyS965ZZf3BxX1SAsJlLKZHyeDM3FtFwwTKESFUWS41YXqnJ6hQuwedaIxyMERwgP605DMqTj63NNNDFwkIijJETqI35cCxTlCinjjg5IeUHJm9d3cDdaCINDvNm8G1kZy6VeiyWdT8qkUGBPMj9phZAfbv3HbKyUmyr9MSzk56A0qkHyn2JEjlSUHIwtbQPGxqex6YUm/NP/aERghgRIC1kjWIxwcbpNW3R7JEsVpp/FGX7WcXUb6aeFqWk/YeIZo+PSqFD+o9ys7rzfvNA1MCOv09v4EYzP95Camo6cbN4J5kNychpS07IwOTGB+sYq9Pf3or2Na4L61PelvzF+G5oYULjS6IXRWrhrbRDL0oV9VASYtmiY/tHQDqYhEWNfMbnpHycZ0WGaLBi3ge4vHZ82w01a3f+6DBNOY/Ii2C8MW5iGcOZlsLAODOez8TP5EwufTb+xTPoTTOesw/HKM3HpNs/GzxlGN4kr87vgggvwyCOP4JxzzlHhFp8/LAmy+FQwf6xfVXBx8wsvvIDnn39efnX3qkWqvKuHA9fk5KQQlik1kJHwxKnDDH1KC0OhJEOukAQhPtylFakJDDUXnFqizWktTlXpv0Q9UBrSQ4Fldva4hZxQQ8NfhlxMPTo6hpGRYYnHm8T1abRamyMkx0OSQ9sQHG0znSZGblV3lmPWcXBgVzUQt37Vui50m2fW0XwHTpvfB4kWy+PZNN0D++GKfRk5uXWIi+WVHsuQEHO7EKEi8GRiX6yXFA6Baf4CTpT6xAsZ6hJaWC791iN++hf1nFq7RAEjwpBEQvqP02tP/6IG/+dfG8WPbWFfzZMeYxuz8NkIdS3UNDli29j8+XDjN99GGiPs5+PMh+ln46eso3E+ihP5a5h0JLKZmdwVlolY+a7ShAClJGdgYLBPrQfq6+tBZ0ebWg/E708TIP69auFtyI8xfE8LSdDHQVdj/rsw9aaTyXUfsixDRvSzyZtpSBD4zPdAc7xytR//NqTOktf81C1L1H8bzEvVQdk6hN++BEs6xleeKg6/b7aTPyr4zky5ph66LfMw9aQxcU15xrD/FroJxieYhv5OOMtlfNpOcHzgOsHbb78d999/P3Jzc8MhFl8ULAmysDgB/H4/tm7dil/+8peor69X8/NmkCLxoaHg4ZUE8XG8vDJOCS0KBO6CcrlmleFFldTY8ODCUEh+PYo9K896MDbkkoOrFsi8IoKaHIbTME9qZ9wuITpCMmJjY2Xw5E6tQfEnAXIrrU5iYtJRgqQJjr6okfmbvAg+O40Tx/fjAD8fpsQNB3axWQbLGx8fR21tLRoaGqRfpqQeMcgpmMDiVXVITe8TUjiDqIgzkRJ/i2SWIX0bgi8mTUiTC7ORTUJxmiTTcSlHyI/0nc5dE0hKOdaBbW6o78e//Us5Xt3cJeVqEkchrcmJruOxpI62cWuhpONqIqT7XMfTaXRc01bCuE24iTufx3z+dJtwA+N0+s3jeH46DfucwjwjMxtZmVmIj49Delo2klOEBA30or6hGj09nejq7FC7w7gjjOCQTmHO71CTaE1CaFPozpMh9vEnQddvYZ8Y0qP7X/cLs2MZ/OYIUy7B75Tx6Efw/c6q3WpSF+UnRrKWEmjpaVzV17o9KvBofcWWeoR9w3WSHJmNSqLTmXdrDvxk8nk/xtD5mTaYPtFxTZieymK/GdDPwLTH9AufmT8N3TQMo6HblMF3QO0xT32++eab1d+0xZcDS4IsLBzgn8Pu3bsV8fnwww8VqcjPL1ADJQ+gI/GhAOBAHx8fj8SEBKVl4Z1NEZHU1gj5cfMMEA6xMpjOUtvjEptkRISzjLcc3EVsqMGUU1jqUELlJmkRUkEtDUmPm0ZPTxltDsdaTrXx/BcO6Awzg25srE+IWPzRQZdw2sZQ8PAXMvNhe5mW5bAMhpshwelWQkacFKqqXKnb2OgYqqurUVVViZGRUdVX7BOjifJIfZPTp7FkVS3SMqvVr3x3xI1Ii79NtT3CU49IV4/kSa0PBbgRNCwzKP9SwGihMTw0iffeacb//l/laKybCC+CZh3nhbMmMGwv+4N+DNNuttHE03H1s+QQjqvji3fYT/epenKk02kMKdDh8+k/Gk+7lUs90w4HfSyYju0mAU5Pz1ZnBCUmJCI7Jx9pqZno7ulEXV2FJkFdXWJ3qROiTbmsn/q+xJhvhPlxmnVwcFAJdVOGSWPAp/AXEHYd2ybzzHarM6GO+jMuy5knAsabO/w4FaxylO+PDvV3oPpQl0aIj7K1z7w/r/dgOfwGVVpHPJUnbfprbxVPP8s/ys0HHcAw9bcp5Iieug46f12G/ptgLFWeA2wz/y4DAb3zy2iEnOSH6Q3h4TPdBox/7rnn4rHHHsOGDRt0vSy+VFgSZPGJ4Cdyuv+xdnR04MUXX8Qrr7yitBo5OTlCCtxKqzFPfKLUr3FqXDwer/SJDIpRQbijQ/LMcObEiyiFFIWiFfHRA6MWRtroZ+ZN4cR7sFxCQDjVRZtlKH8luDQRkmEZ00JYSFrMoOs0zFNPf3ERM6cB9J+0eWdmnRIHY+ZLzZU3hmcPRakt69QiMA3TJiYmqgW4bK/eUaQHeoJtGRsbRW1tDcorytHb26MIj9q1FBMr5XtVHehHm89M44sL4Yx1o8gvbpK+dMPrXi8t8iKOhyiqgxFJgIQU6ZaK2yzshdQ7iP6+Sby+rRH/82/3YXyMfa21WwTzN/1AAcX+d/ppfy2cnM/aTf/5eMeGnciwXz8+DvNgPcSpnjWO//xR6DxIVPndkWSUlCxGXn6+utetIL8UaUKKOjvbhIAeRE93pxCiHnSJPTU5ES77WJjvgWFco8ZvwbxzVQdFCjTm62egn02b52PquDTMh4b585tiGtafdQ8G5f3OBoTwSHrpa0VmJAangAnzzqgNohe/gKNl6f8VGGbaoVKod6f9VY6qLrT4pOtELavRCqoNCeKnds2xDCFASkum8pR4kp9EYvaYDalaiEsTOsK0kaUxviE9qp5hmL8vxjMkyPjzb+K6667Dt771LbWGkNB1nE9v8eXAkiCLryxIdvbu3avIT01NjdJiUC1NIcGpMA6A/CVOwZGUlCR2rB7oXQF4vUHEeENwe2SojKC2R4hPwCuDvkfGUiEzIgzmFyVrYkPtDkkPp7WU5kfcRnDQ1oMqBYNWt1Pbw3oYVbwazB2G6cxaHz7zT5llEmwDp+qYF8mNUflLRKV9YjySmz4RhqPDIwiqqQmtvickWrjuLrXeqampERUV1Dz0Sp4RiuBQ00NC5fNpwkNiSG0Q68O2sM8KC4swE/CjovZFBNyv4NKLLsL56+9Bb/8gkpLnJC7rzRJJtLiLToNTXyMjQXU+UWNDF/73v7yHD94eQFwcz03SAp11NAJTk5nj+Wl/E26Erg438bRtzLHPLO2jcZyG0OEmv+PHMW62N+x1NMwJHnI4PDyIiYkJ+R7jsHz5aiE/RYiT77OooERIUJYQn3YhQUcUCeI7ae9ow9TUhPomnOA3wffI90Jiym+J3xS1QbRZ73kYUeCsk7P+zrg6b12eTsdvRec/KWFc/6a/0aNNDGdPS5crrrCfIUgqsuQb9j4KZqGIDG2Jo4y41fs8+kwfZhkmLEJ0qH1U+akM5/NlXC36NFEKJw37Sb6qrSRDkeDMn8nbCcZ1vj/jZpsZRhLLs50efvhhtcWdPzBM/s50Fl8uLAmy+MqAQp/EgL+C33zzTXWQIYkQBydiZoZaCD2Ye0SQ058XmHLtids9K+4ZxMbz/i09+IdCXkz7YxGc4TlA0cqP5ILTWhyw9Q4tIThK+IaFqBrs6XYOhOLPMDFaiOhF1ipERZkXwoSZumI9j2YhcZh2ZoZEIkKRI6YhqWG7+WeujSY69NPrOvRAzjBqjCgYKUwHBobULjjea8YdcAzXWiwtHAi6WRdqjqiJohaL5ebnFyIrKxNtbW3YtWu35NGGtJw+XHBlAPfffR1SEtejp29YSBDbwbL1VBhFDs8GGh2dxsS4V8hTLPr76tHUUo+XX2zDkQPD6hJYVsH017zRApJC8Whfh/1poqK0WxMUZ7jTMJx563ATl9DP8+9Axzm2Hs5ytXs+L6dhn0uIykeD/trFfib5GRwcUO+Ta4KWLV2FxYuXIjUlDQVFJcjMyEVHRysOHdqFmtoqNDU3YnJiXH1rBG2SHpJ3aiD4rg0pZv6s2/DwsLpYlW4F9W3o75r3kmniLMJcgoJqx6KeguU3La3TaQRsD9PpAxk5RcvypR/pz28r3E5NP8SIv17zbPpDt1lraqghCk8d6ajKX9kmfvjvh9maKTIVgVonaafR7KgU4q0eVWqtkTFnKIVzFJ4kZauydH3pT6jvSPkRzIuaSvmBIX7MlzB/V7od2pNlsJ95Phh3efGiU74D+ps4xrY4OWBJkMWngvljP9XAwYeCnQMThfq2bdtw8OBBNcBTSLBdWtjp80ni4xOU4cDF05Dj4gKIT9TEJzLSjVAwBjNCfAIzXkkrgkIRnnkBaH7N0s3eUsMq/cLDqTwxWA3OplxNfCik9BodlVaMU6jSUDCxjnQzHg3bxfZx6oHhWsMTJj7SdsZhH7B02jSsi0mvn7X/6NgI+np70T/QL+RwUgkV5sFfyt7w9BZJDuvb09OjSCPrwrTU+nDgZx0qKytRVVWjyBx3jEVFBVGyvBN33h+Pqy+6E+NTqRgcGkVKSjQ8MZFH6zk+PoPREQq3eES6BtHdw1vRZ0T4L0Fr8yRe+NVu7NnVJqSTmrV5ckKwjlqes6+O7TdDZmgznP0672fiht9f+J2Y9+RMo7yV/0ffzbwxeZ/oWeenctLWUegwrcUblY7Q02H63TCMfc/dh3zmrfCccmJ/czci14JxYT61PQwnkSLBN+u+TN4GJLYkQsaXWsr/n73/ALDsKu788erwul/nnKZ78kgTpFHOEgKEbcARdh12vQ4La2MDTrveXf+8f9uLAw6L1xnbYLBxwBiDSSJJiCSEctYkTdDkmZ7OOb3Xr//1qbrV93ZrRsheDIPp6j7vnHtinVjfE+65vE1I2+dzLhz0L9MypZ+0tDTbCunoyIhtG9M+xkbHkks/WcFbEsW/liEtlcgercwauv6bG/0k/vgHkBtvPECqLa8G+aPriR1ulKWVverE62CedqrxqD2haE+AqYjX0jGd9p70L3yqf8I5n1igSKfcVnI5q0dYgNMyj+j2LTt3o6yJF0Xf5JzPG9/4RrnuuuvMN7xZeqqg1fWwRl9/WgNBa/SiiGbyjdSBAQYIAAYp3lhi5YeVCc70IMxje4hBlftXGgE+KkByuSWpqS1KfcOiVOUVAOiAuLiYU+CTV+GkMzouA1TKDtbL4ycPK8ooXFLyYKzQ+OwcFYMo5ZsVrlDYI4zQyY+DJoBPyYQgK0L4Y7BWbTkcCj/xTIw4M3iTbwQCn7I4039awU+/CdZFDq8yNca/8aq8KE8VCgDz+Vod6KtsJQ0BS9kgMLu7e+wmbA5Js73mQj8RSBpVvnZarrttWF73Xy6RSze/XEbGm2VyYkxa29hO46v1RRkfA9BVSmX1pCyWTmu58PZdQdNolN7uK1UobZCH7n9G/vZv3y8P3DusdeTbYhA8Lpcbf5o+aWOXAhDcveyDP57dT5R51pz6iTRCrfQTaV3YfbXC3cnDZSnql1U1/PKMfwRsEECIlR7ewGOlCAJAA3wAN4An4iAsiroPwkzbwR8Cmng449ba2qJAn+1e0vXVRvpPf/9ZAz6cBYNTzq011ClA0v7DSpJ97gUEFGW1FPnRtke6qtj6Ja+xrkJEOOHTyiQpO+tTibtrbsDaAIuaDeygA07UnJLaaqRs65J37p0ir7Yam4QN8vJI0kPBC+nbh4G9DWDJChhefazwPh/gSwtAw+Ss3AGfr33ta+RHfuRH7Y0vB4Ye5/n0Nbq4aA0ErdGLIprJxd6JWRXh7RcGMcxPP/20PPHEEzaYs7XFFhLEIAVwqFdAxApHrnJJcvlCcguyDmAKAorFCpmfrVbww+pPJavtmn9XThjUku6jlv5koyOOzyMTzOrMGzwIIQZqvxvI/Uc3RA/BFWWOgmcHTCXLR07BCOnGt8M8dfghDotKKY0TI4IE/+MT43bX0ajO5gEbiyUEB1tSrDgQxgGQkerMirFDyI5PTJig7O3p08G/SfoHzikoGjGhA4jyxBMhr3nT3EjnulF57X+ck+//97dJYf4qKSoAnJicl6pcrczNcAg7LxNTRxWAnZTGpgoFWGy/aG5KFQq8KqW9rVs6W19mH0z97D2flj/+o3+QU8fLVGhzaFwZNF69nOA7yiwU7cEBjbv7M2ZWj9xuJQAKoBRh3cyfkcURYVEePvxFGGhF+Ix7UNgFUVe0DQRv2LMqyeFzVntY6fPwCGN/1drbPXdVedtiVZE2z0pdtKOswj9Aiu9QMQEgGbU24EUYf9uMlT4HOORNQxovCH36GDXL6hGsaA6W47DWQ3vUh9iuBbZ4TkjfnDycxosDftyHGZbBhpVVouh/RW2ntnJD9HjXiPziUM1TsuJVX98o7R2dVlbkk2skAO3lZVXCh2fpN/QDVhLBj6RhB7gLc9rupmV+YVbj8ktKmXigoj9SPgESIb7Uf+21N8hv//bvyJYtW6zMoz5DQav1Nbq4aA0ErdGLIprJxdiJEQIMygxUbAUgBPbv3y/Hjh0zYRH78b4qtCR5fa6pY1uBQVpBT3VBB0Ne3UX4lMv8XKWqKo1XBzsbmOkeqhs4cMHjdlCUB4N7+E0o8ccATdpcIAhv8EAc2Rk6etaOcmaVxQb3ZIuMfJA/BDerSGlY+/VnzMpGmNXW4qKMxsbGZXBwQAf6SRNuVpWJf8APYfggqb3GrHm1FQqVUazw8OX7GdXrVGByc3GhuKiC8pRtn7GqxtYJQGx0ZEz5RcCxagEjFVKdn5drbx2SH/0vNbJr660az0ZVNTI8RMJazktnZbHsjAozwGelLC3ylhxvxZVpXeVsdl5YWJT6ukukpf4OOXXqlPzD+98l7/jjLyqvnF0BEGhQzZC3zxRkZAFIClhWgpLUj+v4c78BhMI+DQchpG0lIUkvwq6O/yspiytjplJoB/7o8fMmYWx3sUJDeqQFsfVJ+2LrEZDMKpCDZYQ0YNIBN+3O69n7DPH19a23dAkL6OHbbsRlwl7tCQE/5InGAFD2c3Maj/KIm+U94QWiHVl+9I/2Z3kg0cQL+bItZDUvu+PfNC1DNtTARkmZQhySJw/2pHZER/r2ORBtN4Cb7u51ChSbzC/9wyYKCvSqdWKzefucbNxWlJaOgtTWcXmilq/ddE6E5TIzXSajQyL9Jyvk1LEqOXZwSQb6WaWdkdm5SSsPVsz8NnfKc9544VoMyvENb3ijvOlNP2XlGmRlkPAPZc1rdHHRGghao69I0UQupo6MoGCmB09sFbA0z4WGfD5AOTV7wBEDF9/DqqnxD5WWVwB6EuBTVhIuLlxYyMn8bJUObgz25JH8AizIs+cfG3utFhdbeUnsTREPy/O+/UBYhElsTTA4pn69LKGsGX4RKBDxMMgDfJipp7NRF2IeDz6TtBNglcbvKwR8uX1keNhWcDjfg+DE2avR8+l16mFwKy0VdKCflqlpBT5TU5YuM+umphYFUsNytv+szpoRJnW2usZ3xuB3ampc62DUhFWpVCFVlXlpbp2THVcPyvU3l8mt179SBetu9cO1AzMyOf2cgtFxjQOQ6qttnHmprnahClvwhkBE2AFMO1peLrVVl8qTT90vf/CHvyef/thZaWwCGHp9X0h5uWafXcfOV1xc4AaYCYATQAh/y27mdyXA8rCuu1/Xs+5ZlQ0LpWZ0bKIendjy4kwOby/6m3ceB16oZ8qcto6ABuCyLeorNr4qBHjx9pO2EcAUcXEAm0PPvmpD+3AARpsi7pIqVkUAW5QVLwlEHPpjLQeWbTVSHyxvlIX+mT8s9Z84rVwVAAVZjpOf7GFndMqZ8AXN29JiGg92tD/OK/EJkc6ubgMoEG5MNBgXrO/ka6WucVE2XDJu5THYX66gXvsmOE7j0qZr38NrbF6UznXz0t1XlPYuBd815TI5XilPPFAtj92nwFPbMitH9EPSGFDAeOr0MYuEMtq0cZO89a2/Izffcqs9Z+s1q6/RxUlrIGiNvqGI5sogh+6D+IiBHzvkqYONr7r4llh9A28tMfBygWFBZ358hwvQwF0+FSpY2dPnq88In6QbqMYKjAGOJD07aGlKBz10Ew6AHmad7gYhbDgrA+iAD8jCq3IBE6DDB0Z4DIGIkGEGy+DNgW2AHen5qo/GQzpqQNjYFoA+m5BSnXjREYasONmyvgpEwnt65CQErZvRidcFaoUJlsmpSQM/09NTykeFzq477UzFOQU+o2OjxpNvy9TbFpmVk8bk56ZKMjExIrPzI1JftyjrNkzK9bcU5OYbL5fG+ttkarJJpmZGdOZ+UipyUyq48ppulVSU1aq5TtOBHxcgDig04mVCuKlwX+iSTb3fq4JsTj519/vkd3/nb+X4kTIFZGzLpNsUxHFhlQIQBytZQJOs/lAv+kw5nRckJWHR8ZO1f3EK/9l0XQVhDsBL3il3wLCfZ6PcyKv7iXYD2AcI+YqjAx/aIKtC9JcAysRHW8GNsOQj7NHcn7cpyqAqX2MgdEbbhfGblA+e4Tja3nIeyBe84aZx8WyrOvpswNLCWmqWppdfWoa0JdwKCubgxX3S7hXwFXyLqrNrnXR2dhmQI22I8PBCvigH/PGZEVadJsanbJJUnc9ZH8kCQzv3ozzYR4K177W0V0jPhhnN97ScPJqTuckuaWlusnww3sAjfZzJ1uDAWSsr7G657Tb5oz98u52vivIIyprX6OKjNRC0Rt8whNAH9DDIARTY6z99+owNaKwuAD6YNbe2tagQZ7trTgWuv3qtY5X648xDpQ6wgA4fNBmwQjdwkwiWWI3J2gUQCf+MjAgg0mabCYHj9ggT1883GDJAM2jjhzwxuJIfBnXSRegYPzryo5OugS/0DPDBzKDOeQjSxsxgHbNoFzJQCNmVz/gJ3n2rriSNTQ3SrIP+1OS4DAyetjMSdnBcwQ+vwSME/UvvGpv+eDp8QLUktfUavqVfdl89KTdcv0saaq9TUFUrM7MDMjd/UoHonObVD/NWVzdJXV2zlgP55T6jMqmscgE5Pw9Y1eccPDrHCBtlUarKrpDerlfIc0f3y3v++u3y1+9+QOuIu5IAQuQRgUoIz2MADjefT8Vqz0pQEkADt+yz/mfMqYqwlD+CPOydn+f7XZ0eCgqd/Abhj9UOtl7Qic/LnnbmbYBtIIAvq4+xGgIgQAcgRZuhgCMc7QfKAiTXnVgdIq05znrZ+TVANTnSvwwPxjJ5UE1t+DFl1pZHd7dytuiJR+2TEPbavbrjZHzZoeYkGvqe5o2VH76b1t7RbvdTrS4vCDN5Yhwgv/Qpyou+cfToURsv6Hv4y6qojyijyoqctj2+wVcpbW1t1vbxxwQFHX+UK0Do9OnjWvYFqdO0fuRHXif/43/+osUV5Yj/Nbq4aQ0ErdFXJJrI+Trz16qjkw6DO2cWGHzi1V/AQ39/v916DCv2GYsmDnrqTBDwU8aAWq5CoUIHQh0gC8woHUzYgWIdcDEb8FAzo64PhBkAYln0MHYoU5/ILlsNvDGzervLw3i5BPHMQIvwtEFd/TO7d+DDF+ZZxUnAjarYfjDQpSmaHc8arfPGc/Y2ZxcqTsahG5W8buAtEUJKgEhWe2KVAMHQocIFIMHAPjwyZOeDODfBwfH29nbzQ3l5HimHks6yeYuppOBlQZpap+Tam6vk+mt3S231DpmcmpOp2RNaPmeUCa8rVH19qzQ1dCpQ0Dwvzmu8Wi4VZXL2zJQ8u2+IDEpHZ600t1RLU0uNzuYpH7iOA6zV0lhzvVSWd8vHP363vOPP3ysH9k4Y7/5G1UpgQfZTs7ppGfBHfJQH8s/Lzp+X/S2HcSEZ9uEnC2Dczss/fXa78EP8cdjZ7V8YBHmduQkrAGi6EuQgl7qnLQByEMSAHwAA9YsddQtA8rcGvX2ioAhvz/6foaSOSwmoTjxoE9IfdbM4vM1pVrEyvsm3rVYqTwYEoxzUd+SLkGZHvPrjoIQtT23XGtbavCr48isaRCc1HbJuXZ+BEPLjaaXlHYSZcJQD/ZKyYtWS+BgnOCeYnqly5byk5Q9Apx1ZXal7fBMw2i/xh3/6D58r6T97Us0LsnnLFtsWu+WWWy2uNfrGoDUQ9E1MX+2qj4Hkq0kMaIAfBnfiZ2Bn8EYxCDG741xDuQrkmrolqa/L2S3GXKo3PaWz2Pl0UAX4ACICSJjdMthxnWHaBYD6MbP+6jNpA7xYNQkQFnzgJwRKxIMOMctFemDHmz2c7UCg4e5L8u7fAAbpwoGFDXuPB561hL2MSSOJH82LPX0Owq/XiW8TwDcCEkECGKxXXtraWrUcZ+XcQL8JDvNdVpSqfKUJAECQrQIkvHADL9uLfCokny9KU9usXH5VmVy1e4tU5bbKzBz3FI1oekNSWBxTQbIkfAutsbFN2lp7VcCIFEvzOttmhaEoh54dlrOnJu1s0MbNTVLXWC2TE/OyMKdxt+RV1Zqw8ux7+1oqqUCq7FSwWC4P3n9K/uLtX5b9e85KoThnAmy1gERfLfACiIR5tb+IA8GuLvaMORXu/uxuEV/EHc/qSriMvcdD3BFupQrCGG0Iii0xVjYQ0N7mAgD5ig/9gUPOAHTqOJS3UdqwxxWH+APUwksmabMDOFmhL9vTBlyn7WkIzRvl4yDG2m7Cb5SP5Yl2aR7MKQnjZWuvrqu99R19Jg4mJFgyEaiurrUv6LMSQ78BMNFGoZVl5ebQKQcmTfjn3Br2jCHHjx83u6yCF9zhnTJGQdhx6J/v8eEPQIUOrwApzNQB38w7e/a0ThzOafvPyWte8+/lLW/5dQNMEfcaXdy0BoK+SehrWc1fjY4Pv7yVxAwOMwNKDOg+qLsA4B6TsfFTsrg0ovZLUpjnPh+d7ZX597kYvKpyVTaozs8DOnzlJAUfoVzAMxDbMyO+psvWFGdlJiYmkxl2zK5T8BM6irzDKwq+GVQZwFn1QWAQFv/EbTNfVVni2YEaq1KEZyvEt8oIu6ADvM2Q1YOVcraoKXcNFzwgyPyM0pSVFfwheNraW6W2rkZGFTwODg1qvAWLR/GDnaPygV/BjPLJ1peXB+cxClqmrPyUpKF1Rq65rlyuvfoSBSSbZHqmJDPzAzIzTT2wQqRCLrckXL7X2bFBBVpO7dlWKZOx4XnZ+8ygzM8VZP36Bunpa5C6hmqpVuB17uyUPPzl08pfTm64eZ3a11g5WPbit4zPknRLbW6XgrElzcM5+ct33ifvf+99MsbZpRyX3SkDCRChMCmTUCloSQQ1UfKjcZuZP6vD8Ee6/ozCwre8MHocIfDs2cJpiOX4XbmfiNf9pmZLZAVh5e3BwUZNjX+Ylnhox9Sbr/j4QWjaJpMGQEC0RxT1F/F4Ol6ePANueXIefCW0xAqQlTYuePK2ihl38gUPBCCct2FDSPqsbmrnQCmJNylLC2N2XjaE8rt4UvCDmVfP8zV10tHRZX2HPkw8AUQAHoB6LncM0BKEP8oBEISZe6zoN6wCcW6Q1STiCBVkPBmg89WpADHorDBj5iwRExn6MkRZUN68hs9nToa1HW7bdqn81m+9Ta6/4Qbjg7isDEhgjS5KWgNB3yT09ajmf27Hh0cGFoiVH+4rgRiAAngwsOCHg8wLCxM6wzst5dwevMTHQOdkbHRaB8mx5ZUjBj3Co3hLjDeQlDMXIAsapwoTQAcXr3H+xwUJ20Vc1hdbCwgbBz+kHcIFfl33mbrf4cJgX2FL6Fw+xyCIwEKQ498VHKhuuYOw0LKy+EoK2iqlvb3DbmFGmHB7MG96wYMDJA+rQ6sHVyJOE9DqMjszK+OT4yYo8Ej6CBC2vDQFW8InTgIhoGpq89LYUCtV1ZXqTh0kwEd5wcy30nLVOgOuXJSm1jm55sYKueaqrZq39TIxOSfTs+e0zPwyPcqZuqmtrZee7vVaDjVatrPGF6/3QwP903Jg75BcurNN+jY2qiBckmNHx+Tws8NSXVUpm7Y0SUcX5Vdt/JA3yARUOSshTZKr6JXypfWaJt83W5L5wpDc85kH5M/+6DOyd89Ji8fPmmSABjqvYFtk+k+7SAS6uScOCHEeXAs36tU8JGaEOPFFnt0uq1tc1h6cB/W5/Ix7KPyh0VZor7Qlf9OLM2bqbGWHQI4v/TvApT3SjnkjzF8jdzOAyNup11+0PSfXPV1rAvwmZuo++U6dW9hqKHq0XcsTq5vmDF/q0+zVhXxanuxRSQ3kW93JG58uYVU00i4ov7Y6a0/qpHwWWIHScqqr5eb2BgMcKPINeT8rl5GxQevrLc2t1tfghXIl37HiSf+hPAE/XJSKn1jFQeE/my9W2KL8cWerGj+UNf0cN3jBPcKSF8yk2X/2tPaDafnJN/6U/NiPvcHqB7fIb+hrdHHRGgj6JqGvVzW/2I7PgMGsisEHnVtqYzAK4IFQZ9bLW1519ayIzMrI8KycPqWzPqlS/wgJ3/MnvuHhYftUBnfLsKrEAMiASZyUB2+OFIr+NhlxM4MOsBM66RogSBThwgx/Pmj6rb288WSvMeeqFbyk/rX0zX25CjBouVA0vgXA4ehqu7xufV+f1NbXybgO3ENDw8a3v80CAMuuAGUGVo1ufsHPg7Bd4Dy6Xz550NzCQedJGRg8q/78jhPu4mloYIVKQaIKJzsArmHsALbx7is/+WodyLW8G5tn5YZbKuWaa7aoXOuVsfFZmZjqV/AxDRdalogu7mGq0XxslKamBn0K8ANI1X/jNQR+uQqqoux/Zkj6z0wp6KmVdevqbRXHhTY88h0rPuegdat1V1mpAqiiVtPPS1mpR+NaZ/EBOjWEsjEmp848LX/2x3fJ+/72aeXFv+dGeg5m/LBvelbFeQkwhJ0BJv0LAGWMm7/EbOHQUh07Twd/rkL4obJuqVD057iDxlf6aOPppyjS9qNPqhMWf4TDD4p2cT7lZ8hWxkGcy0Yl2HBe3B/hzIPa2TYW/s2np8+DgTmC+E/in7rHXsM5PtInd488o7BiJRJgTz82kK1tDTcDQJp/4qvO10t7W5e9zeVvDDo4oZwgeIDfc+f8Oox167q0/+Q1zz6GAHrom6wC0Y9ZTc6uAkUdoKJ8AFl+6JyLFHNqrpLmjjntfyNy5EBR+1GL3apNeIj4o/9jR79jrDl37ozccP118jv/5/fNP3UUaaHW6OKjNRD0TUZfz+q+0CAA+OBwMwMRgwYAKJa+4TcGaAa0QnFWjh/fI5/73Jd04KyyN0bYLmLAY+ZHGgGeYvDFTFhuSeZcACtMDIrEjRvpM5NjAI1BcaWi3FLgw2AZ/EGcHfCPsPoKk0kL+/fwpUVVGj5L8AVgWr9+vWzevEmam5oVoCxYOaDgjyV9ZrQ+E022CzR/ccYEgenbXf42DMVL+QEEOzs77ZMUQ0MDGteIuiuYUcFeq2VVV8/nQXjF3cGOAyBWw1RfAmRyzworQEVpap6Tm26pkquu2ajxd+oMnFujB3TGznfDtHwtN4v2enFPd5+dMSrTOBZLbLHBK5mlZKLu2T7RJwUuk+MFeezhsyoYy+Sy3R1SWUVdlGTo3JTyV24AiO3A+sZa5aNVcgqC7DzLUo0sLfZpOs1SoTwAYmyVSc2lpQE5euLL8o63PyTv++unpKG+Rq1JT/1onZgwsnZBGdI2/LMK8Iq9mROiri2cPflvtAdq1+JC8afxmXBV5fXjacQWS6QHxZYK7Z34AODUMWb80L5ob6z+kY63SdqPAyp0q69khSLAELoBWbPLgqAkB1EFNM4kP/Dm4ReMx2VKwpo3VZQC+bOwFhH16GnQCgDSEStxBtHmlrcFNX4AEK+60+ZsC0zJ+EQpBuIW8utu6Zb27lm57x5th1V13lbVLwCQ7THKlFWlrr4ZydWekz2PL8rsZIOdHYI/+g2THfok4IT+Tv+nPq2OEv4sf0r0Ze/PACA115TLll0TGtOIfPZj5Rpvk9Q3+BZYgB7iiFUhtsxndew4+twRnXAdk+07dsgf/MGfyOWX77aytbwnao0uPloDQd9kdDFUd3YwCADEYAIxa8PMQBO8MpAwiC3JnM4OJ2XPnmfkIx++TwVvs7S2tOqgs91A0Llz/TI8PGLxs/XFQNjYqIJSBzcGvEgXM4KHw5Isk584ccLuEYlBEYECXy6cuCSOj61yVqbe4kVQwQ8DLq8tY49AIn4EYHXez26QD17nbWpuMsCDmfB8pZvBFDN5m2c7o7Ag01Mzdh8PZwz4phcDK+n4qo4DJ8yAHgQkgIsycgEp0tDYIB3tbRpmQYZGBhVATWkYBm4vC7a92Kpi0F7QeG3bRMP6K/mAnwX1i16UxpYFueXWarn6mg3qp1WGRidlYnJYChxqNkGiDGlYzlv1dK3TdFu1nNjOU57UTYd8A0Do1KLJf8pfBbILZQRbmRw9Mi57nx6WHbvapKOrTsvKZ+Mz0/C0ZK/s53KAAhc8bHsuLTarWqeil7rAHqUJqFoonJOJmUfl8LPT8rbf/JI88uBRFWDkO8AJaacCyYGKC0ZWBmu0nrnrhXoFFPs2JLfrwT68O7CNtomd/QFyNB5AFPFFnOik56uQdQZwoAA+5BEeaEO4kSbXQLAdRr3hThvxNJ1f58NXR2mf6LRdlNvxDIiBR4CKJWlEWNqtk8ajYYrUmf5ZieB5hR+lsFJl+VUV21jukzxQBzzjTiDNuwIVKwPKXvnGv/FXJE3Nk/JHvvDPIXe2a+/49g7p3TQrH/jrKRk8O69lUik5BYv0F/oTir7EN+w61y3IS149KG1dC7LvyZJ85O/KZXJM+2od91lxBUOdjS30c8JFnaDgAx0/1A19vLoqbzySfs/GYfn0hxSVlRqkta3BytJ59S12iHGFCRBhjh87KieOP2dl0dPdLb/yK78m3/4d32l1AkW6a3Tx0RoI+iaki6HKGRAQ8AxQmJmJMWPDzIAVxGBlW2AVKjTkrHz2ni/Jww8dVvDTJZs3b9HZ1mU60I3JXXfdZbM+BlLOo/CqN0CmWwekHTozY5WIuAA4qcDws0UM2GxFsPXEpyVYMbILA5UnBGKjCkS2jyg2lufhhwEVwdXa1ipVlTkTggiCGKwZIKsUCFXrAG5CUfPFbJf0XUih/LwOYAQANDYOABpLzjTxEUxAjrKnPzOz3Ofjq1XUH4o8kFZXd7s0KMhhBjw2oSBQS4rVIG51rlPggzBC4PJxSdMBQfMLMocgLvH6OjNu8sTbXvPykpfXyBVXrFc/jdI/OCLT85wf8ov19F/LTGflleXS3dkp3VreFZXww0oGNaY/jnjUlAhB1YOwM3G7pLZaXuNjBXnswQGNW2THZe0Kgmolz8dR1b2yolr9cBZEBaz+lhZrZXGhTd3qraz5qr8BIE2BNDU1LeMpBUF75JFHH5V3/OF+eerxES0HvheFK3HAK4LJQQJbH2wZtra2G1BEKFK2sYXCqg2H0RfJP2lofqLsg7Ajv9QzwpS6pywQrsSN0MaPn91xUAsoc1BUq2B1zt5ypN5pCxRhvsZf76aNklbwTDoQPLhbrPokq3qaJ29fVhn4NF6cwuBx8AwAJqzlS/sC7ZS4CeSagxR+cKMNQERv9krmX4kSppw9jINKQGEZq0Rq52nRpwFQrPyonfFcLus39MirXtMmtQ3z8sH3zGgfHNVyXDJgSFyULWMEqy/o9GePa0Hae2ZUTcmex+fk2GHtl/U5W1llpY3PgTAuBAgyPrR8qCfKF3vqiX5bKCxJQ1NRdl4zKk89OiXP7a+R7p4WS9/L1MuJeIgb0ETbn1uYkJPHh3TsOKt5KtgK1Bvf9DPyxje+2cJY2Wg41BpdfLQGgr5J6WKodlZfGKQY1BioQqgzyEA8+6A+I/v2f1nuuededauVrs4Nsnv3VQpwuiz83XffbQLrsssuk76+PjsDtHfPHvvS9SXbLpFLL71UwzF7XbIBqq6h3t5KcUHhgyKAjLs+mIHba8bKD6CI1RgfPFkh4lJGv5WXsMQJ7yzDsxLFxWo2S7VL5sptBptTMGLfStIBEPBBHCG0AF6ky5YXApAVgDEtk7mZOTs0Ch/Gg22J+SAMUXf19bw+3GXbDawcFRZmpbqGgb3OXn1nK4zVHW7eJc2CCgtPn1UuzPM6gM+qAGAVoCAtbQW5/Y5aBZXrFYDVKvgZkvnilIMHrY5yW91ZlFyFKPhpk76eNgWGLnidJ34Z5DkZZFJT84xZAyugYQXISQWiKQAFWwkip05MGxjadUWH1b+KGS0/BS7Cpxw4t1UlxfkmWVpsVHsFPxrOVx5oJ6SDOWf5GJt8XAZHHpGTJ+fk7959XO7/wqgKOAcn+IVfZu+xfcqKD3VIuVidqUCkXQLOMceVCIBgW9EgTROEkceVgo26IRxgnK1B2gnAlfjxy5t3nP+iTkmDtACmVn4oja6iskL4HAmCOYAN8ToQcopn7yMAen9OAVCEcb/BZnZrzP0qX9QxHoMBlE0OIh3Aka/mQJFn0rWw+hx+LKj+Abx95c37jq04AtpU4cfePNT0l5YqZdPmdfKt390slQrE73zfggwODWiZzVidUTcADgIBiBobG6xcWPVkFYs4qTfunBofH5SJ8aKF4cJP8sfECnevf1/lJT4AEHbERX0VCzr25JZk845pKZZG5Yt3lUtba5O6+2otRD5RlC/Rbd1VkKtvnZSDz5TLpz+4JBPT/bKgfZY3Iv/z614vP//z/9PCWdkoD2t0cdIaCPo6EwMJb+rQsaJzfq3o6131CAC2ouCDlQvYYbCwrQsbXEVOK6D5+Cc+JEPD/dLb2ytbt+7UWV6XPProwzpbP5cMlMzi/K0WwjMItrQ0KUjo1kG6Qh55+GE72Lh9+w7p6u424MHgWW1p+u2vAAO2KOLtGs7bpFtivh2BP7ZHcHM+/YwGh1sRrMxSUQhWDkUiZLEnPGGXt0A0Lm7BZUsKoDM5MWkgjte7R0Y4DzRqgpcwWeBDWu3trSbAEaITExwAFWlqaZTmlmapreFNOECd54VD0AuaF0ublR/NT3FRQV3ZlMY3LYtL89LRVSYv/9YW2bVrk+YtL2d1NrtQmFQhpmVpggwBWlRgtyTrOptkQ2+r1hWzeGbzxpjpDnZUGGrdAWJMWBj4cSBk7iUXRGY2xYFmr28tSY1K613zyAdY+YDt3IwCoIUGKV9q1PQ58A4oSvybAvxonGUlmZ0/JiMTj8j0zJiWTVEOHZxUEHRG9j05bWeLWClrbW3TOmmx1R4HAHwA098sorzQASzhRvucVsBLuVPfIdRpXyjySD1F+4i6gjBjr96tHfDhWdocwAdgSztICVAFAGO7h60ZgAPlThl56RIfdvqv9sSvttp2s0Ao/ARoIlyECYJnyAGEX42Acg1w6p55Xk4P8KP/thJm9vhQ/hIAZH8JQCI4fdfKSvOEV/zDGxMPPBCvHcDXOt60pUde/doWA9R3vn9Rhgb7ZWpa25+GhdABP/QxtpgB+by1RZkCmAE1JLKkbXRickRGh2fMP+7Z+vE+Pm9jbJzlwYwOPxQLH1str5wT7QJqxxYm7c3rBt37/4SqGW1DlXLzHSW55paiHNyTl4+8t2DbxcXinK0c//CPvE7++3///yxeiPBrdHHSGgj6GtHAwDm5886PymfvuVsGdCCc0oGQQdZWHebn1IeKA5U8rFTwejQHWCFmoizN04nY3mhpadVZZqdsv3S77Lr8ctmwfoNcddXVNvv4l9DXq/pJF4GD8OcgNHd/cO6GmRkCBsFz7NhRueuuj6nwnpCrr9kpl112hRzcP6Kg6E4rJ0DRlVdeaf4ffvghefzxJxTobJfLdu2yN6wmtYwffuQhOXP6rGzZuk36etfLZbsvt1mvfX5jZka61/XYYMf3qHgLCwEVB40RVAGCIAZcQBB8MygzgLLqw+WMMaOEbwZXBmL44owJs3rsqEPiZXUGQMIAPaRtof9cv7WJCW0PgBvSwV8MnAzaPeu6bWttYnxM5gtz0tSsQEuBT31Dncatg7VWI9tdBuAKgJ8Ze2NsbpYL9HjrbUpKZWxrKfgpLUhb25K87BVtsmPnFpmZq5azQ2esnCtVAJv8IUIFF1W5ovR118mmXp0VV5Vp2ESwmnhDWCuPatT5uIpCAAmrAslKj7mjHOyIKGKzZ4Sj+yEOVoRQCNmF+XKZmclLqcgBWBV+oDEFOsqVCVXbGlN/bIXxvbG5hZMyMbVfBVC/vbE2rfmdXyjJ4w9Nyof/fkxqq1tlnZYddYUQY9UOoWarO4kAxB6inqnbWLlxYOJvG1IftAvqB3faBUQcAX5pA5BdtVCMrS/ACe2HD3PWWB4BLtQt/Z324p+noBwITfm5u9e/l7ev7qRkdWAgyAESKvWnCrNpEc51b4MAZQckBmRwID7cUQmg8TS0lgBjauXW1JtT8OgTlkTnT3UDTKpIhy0vW/004AZf9IEl6V3fJa/6nk5pbBb5+D+WZODcGZmcSr5RZnn3NCjjACwAWPoV5c2qK3VG3o1Bpdlk25h6RnmZeNngN1ZV6Z/UrV0CqvwsaJ8qFNjypC4cfAUfhLe+OjSk/R+AVilt7U1y88sq5MaXzcmJI9Xyob/RMWV4RNuep/361/+4/OzP/rxyBMDy8lmji5PWQNBXkU6fPiUPPPBleezRR2T//n02sExOT8mJE8et87A/zuFYG/uTTmvFnwxwyBPrKxiUGHsYcawD0ZlV8XYQrna4ldmrmumsTY1NsnXrJXLlVVfJVVdfI7fcfJttDX0l+npUfwwsdoZFQRBCiO0wngEZZJoVlIaGnLR1zOjsbExmpirl7OkaefrpZ+Vzn7vHtp44/MgKEudnCMcS+LZt22Tz5s0qqGblmWf2KAh6WHp6umTjhs1aHhvl4MEDduYHwcQg2t3dIxs3blRzvQ2Qo2PjsqCggYERIcbs0QZaBI7WE7wiDENIUp+c32BgDiCUBXL4oYwJZ+c9tPYwM6gCggFjKPJOWjFgE448suVH+tM6O+YyQVaCmpr4jhegivrzFQcXNGx1zcns3Iy2jWk7RzQzO65uI+pPy3VpURRDy+13tMrOXRtlajZnKz+zc5MGfrjF2eIsW5SqykXp7c7JlvUNUlebU4CFBKOp0l4SoIOy1uighnbrwAY37Fj5Ud1WgCoVKDkIWvanAoetwmIB4AMAyqtfnaUrwAH4+EqPC1MDPoAl9V8qTcjM/DEFPKdkXEHr2PiMAlqtJy274uKSnDg2L5/44JicfE6kob7WtiQNkKrgQ3hSd5Qx5YaZfhTljj8UdUSdUE+AHvxCIcyijtatW2fnzmhT1k4szgUFQQBZVojMu7UFVjAITzg/05QVjm628tdAmNHDDGGG4FWfLO7gO6twMA0gi8HqyMkPQnMmCf49DWjZrF61tD2YpgFDzlcShzpYjPizeuGBuiGOpK6oWhzUL9t0tuqT8Im+sKDtsKVFvuU7euWSXZXyiX/knqgzWtZjVk6QlxFva/lLEsaYEu2efks/YyKEO3UIETf1hh4rPlDkkfqhjxFvAFb6OPWLF3iONAlDXIxLAZwIyzPtsrW1UW54aaXcdMesDJyqkQ/+FRNdXkaYkPa2dvmpn/6v8rrXvd7iWVF+a3TR0RoI+n8ghOGHP/xB+chHPiQH9u+1e2koTDooX9mOgmWA4YGixs46BvY6WriNklrwbH5tAHENe2oIIzpCCBGS/BtZB9NwrHAwIMxx5kM7cKt2xuuuu0Fe+cpXyUtfeocJ+/PR16sJMLjYikwyu2YAQnBwszMzuiUZl4amUeHy35mpOhkfrbXBiIHo7Fk/uEre+Vp0sw6IzMDYTqAMifczn/mMxsuqR4umltxEq+CqRwVX77peBQQtLoRtIJw1IEWdmjCjLLUM2U7yV8hRDOI+i4Y/zNxfk9NBk9UkznowuMbKAO0AQsjCswMhH1gBQGOjoybESRM/xEuYdcpbowKdWc4eKcjp7m5X1aH55KJAto2ofJ9Rs/qzoGUH4KEM7b6gmXGdUZ8z8FNWPqteF7UtlMltL2mRS3f0yaQCjjODAzJv5y606cS2F5+4yC3Kuq4y2bahVhprq6wcADsmdg0HISCThmktMdHND4BPnw3o8Lo6wot+gFBB+ZaXb2FxH1SZ1muVAvpqTZ9zH+5WbitKbnYAxHmfOZkr8EFXDrpOyPDIpCoFKPMKaBSfTE0vyZnjOhE5XibHjhTl1PExqzNWDqiTEEQhjFwYL5hA5ToBzAAe2hQ69URZ4/9C/YNvqnHeDHfeMmSb1M5faVgPQ9mxjUn78DuLKCtnwfmgzTtfboeOWp1kxKdsmxnw6/HHc6qy9m5G9/TIN+0M0GtlAVBaTjfhQ61su1MfDNyoX/wwCTBH86vh9Y++Rji/V8nz4/GV2UTNLiHVNI031bkLqKqqVm572Xq5+eU18rmPi+zfc06BrL/BRTjKCcUz/QEz8TK2UbbRv6hXgBBx02ctPwlhR5ioQwg+UBEfFH0SCvATExTs8QcP6LQRzu4B6Hlj7JY7WAmalROHa+VDfyMyMjyo/XBC+2+f/OIv/pJ8z/e8xngmLDxk+Vuji4fWQNC/gO6//z75wAf+Qe6665MyOsLBS59VQAwcFdbY08HHf30wYeBwSoo96Ry2LKvjmi0lq+KZ4BaHKnw7AArCTp/UwZJzY+LucSZsqKCYs9nf+r718m3f9mr5gR/4QdtCy9LXoxnAI4ME22FHjhxZPqzIgAZVVFIWbE9My8REUYV2zCYBJAgBpzATH9tUnO955JFHZN++/Qb8ahT4dHV3SbPOPrnFGX82uJf7oMdMdV5B0MTkhPBFdtJnwKfMWMZfLOmsXs3ZNDmDBHCijBFwzDxRnE8CaAGIuMsEUIA/gA+DKICPT3Bw7oettwBHIYwZMAFY9XVsgXVKW0ezCnKNz4SBokFNED4QtrzazKv1gB8uQ5yZm5RCaVRm57i5dkS5LCnQK5PrbmyRSy7pkompJTk9MKxAYsZWfeCPM0QowE9Xe0l2bM5LcyMrP0n7CmCjZnSaia/ihFndzB5AnyjMppRfA0CAHwAAZ33KZW62UgFeTsuUt7vwg0DCPYQF/cSFF/mZX+hXpW1gck7ODYwpwJmQwwcW5dghkbFh2gPhWRFAaLowpowoF8rb68XP8GCPUEPIoVP2CL0QopS/t7H0XhoUcdBWAawQq3S4s1pkWz4aPkDQMmn5sIVn55kMSDh5Hj2f9HXSpHzhGzsLaGUPeb+MbS54+0oq9WdBXQfsaJ5o6yRhZ3ZIw/+Xf5ZTVe/GDx0Few1jcSofzjfljBm+yYPWF20Ks7oDzv3tL+8zgDZeBJClnOy+uk9e9ZpG2fdEmTxw76iMjJ5J4nMAFOAHhTlAC3VCXaEDfmLCkT3jhT/840adE556ww093tCLtKyva75Y5eG8FiAYv4SnzglPnCjaE+2GrdiOrka57VtFrr1lXg4+XSsf+fslDduvbXvKPp3xa7/2m3LrbbdZ3KQFhb5GFxetgaAXQczynnjiUbnzYx+V++77ogwPD0lOhRwdxIYSQEvS2BGWkL+94oOH6QwqyYBiDyo46GyxzaIWBqBiym02GidOHreNQhbcCGNixh3/9phYpt58MIwZmw8WKvA6u+RbvuWV8kM/9KO2fWZ+8fg1JnhiBe3Tn/60CsZZ2bxls71WzIAJAMEdYgDjQ58AHJ9h+qwuBj9WO7Ls++rSvA6WDdLEIUoFENXVrKQwKHJI2Q8+s+rEFhKH0wEl9vaKll5Ry4jDyxa/1ZEDMO6MiVUr4sKOdpCCID8HxPkdrTU7d+TbXAy0fN2aT3JML684tbW3S5uCs6npKVsZ4tMVLa1N0tikg3ttPlnJYGvNZ8lkER4Aa2yvzSrAmp2dlsLikPJ8StWYlWOuak6uvrZJNm1p01n2opwZGLUVQi4fZMWnQlVlpYKfqkVpbyvIpZsqpKuVD7vSlilzwADtR3VaE/aqWxHTdhPdWpo94z8BO+isACXAhxWh+YUKmZ3mdXMOo+fUD8KeCxtZ+bFOksRVLovCFuSILBTHrR3MzC7IqdNDsu+ZCTm0tyRDZ3Myr0CqosI/g1LOFQUaOoQVRL3QLhCkCDvaA9tWbBE/+OCDdr4DgYp9hIEIAyDdtWuXmWmbQdE/vN25cOdwMW8yAaae1380T/5moMdv40CSTwc/7gYYDTd3h9A9PuJ9vqI9Ki/Z8UO1sPdnt8NMvPasfg2cY62EaRmgqSXxQfAFK8YP8eKs4Smq2AbDD/aselsZqh065WMrSZY4PHhe5uYXFTw0y3d//zrtHxXykffOyLnBE+ZGOOppNfgJFfEu95sEhGIXq0KkB7/4z4IXVLZs4y1Q+GccYHwHAOEv0o/+HOlDTFgAvbS77p5Guf1VRdl9XUEeu69WPv2hgoxP9Kuvktx00632EdUtW7ZqnGm6oa/RxUVrIOgCRIN///v/Xv7qr94le5552joVM/ykP9v5Hu1DPrBQhPqfdjSK1Gd4MdNjcPHtFNc1EMmovQ+q5hbxWPjwggXx+jNplikTlqb1qUgPk5oTv3g2UGXBmZ2ZZxOA2BE8BPyOHTvlDW94k/yH//CD1uG/lk0iBoa9+56Q3/+DX5Mzp8dl146r5JZbbzOhxeCGgEEZeFHBz6oNtytTbnwoFYBAPgAGNttUSqI18npxIDUzO2cgylfcHMRS9pSFHVJXgOPnrfw8EGnihnAhPYgy4mwCX1jnQ6SAg3kFXFySWFtTZ20Fv6z8UJQMpgCnOPtDmi1trSY8TBgrAOJ7YbV11Xabc1MjtzrXWFw1tfU6KPO6uGeIVamFBf9I5jy8Lo1IqfyUlsuAttlJqanR+tyVl5b2nAyPFlXITKrwAQyQX6//ivKS5Ks5lzEvWzcuyfpuBRIGVkgDMKMelRzIqF1SmLQKaxq0P+XH/bnuK0Ap8GEViFWfGQUrczOsonAeyN3trTGLW/sQ+VI7u8RRpqRQHLE8En50YlL2PN0ve56YksnxcpmfrpfCXL365e4lF0zZtoqZuuLsD0KSPnzw4EE7r3PDDTfIHXfcIV/60pfkySeftPYECAqKvkt46o9zZXzGhFesiTfiRrd2SPmrAPVvbXn5PJ+8PCPuEIgulF048yaYP+PX/UCeLU8Xs4MbzMn4YW5uzzNuqX93sxhJm4pXN9o//mn7noqm557URHitQ1Z3zMV55YEJgBn4x1ENzqf74ZV+xhfPB/2MFR8HJPghXTAjk5BbXrZOrrslL3f+w4Ic2H9CeV+w/hSKvpIFQVE2qOhT1G8ceobwg4IiTNYOIiz+jV/1A2tMBgcHh20VGsI/6V4IBMV1FVW5Gtm0rV6+5Xtmpb2rTD79Tzl54sF5mZ7ql5q6Wh1Hf0h+5md+ziYwxBfk5bFGFxv9mwFB0cBfiLJ+LuSft7je9a53yHve8257W4dZuPpWRUfEpH/JmADRcTASF+4MOBavBqHj0dEoYVcWWgdTtbeZEgGJJeGFZ0jNVi34V40xyHXCYs+//hgxi2IAIm3lx5kxF36NPwY9ffDZncdNfD4oA4Y4ULggG9ZvlDe+6aflh/7Tj9hqhvHwNSB4Gp8Ylnf95e/Jn/7xOzWfeamrbZCt2y6RnTt36Yxqs6xf32cDH8KfN0gALAgyto78wLHP4pgV1tf5G0D4ZdBiEGZ53rccySv2MzKjcfDqeLHAVoafN/BX5P0+HRMYWmYcrGVlh7ewYnDkQHSVAjQ/6+FL7tSBfwuKL8ZXKqCalxkFOJMqbCfGJrRM83Y+icPXvPrPNiXghwPPfCG8salO81irYKhWQQpvynGQl4+wOlijzhHA5H2xqDPS3Bkplp3SdEa1judl0+YKaesokzPnCnL67IwsFLnU0NsGZ35QfHW9qXletmxckC3rND8ANgMlqTIw4w1zWYdslcieaUOYVTgAgEwRxhVf8WfVZ35OZ+rJWSBWfJZKACEVZoCeSK9My39xTNWMClOdvWtejxwZks988rQcOjBlIDOfa5W5qXqtO7aVNP2kXdJuvI9x1itvoBnz4cOHDfwgtGgTO3fulFe/+tV2HcMXvvCF5Tbhh+tdmAJOEbAILtoQRHvAzdsM246sRLJK5Qdxg6zvPo/In9vjjgLwBPhJlYMHVPiNbpcCn9TsgAezjx/unvrjhzEo4mNlOt7OYizyPu/9Psw2szNWNQ6N39zVDUuczSWx97M/bmm/6m/5lmy1hz/S0ajIjNa1g0deh9+8rVO+8/va5diRBfn0h/sV8LKq4is2AT7QswAIRXrkj/rAD6+/By3nU+tomS/VI76wIzx8EAdEHWN39OhR246nT2f5YPIVvGBPe2G1mLGiRsPuurJWXvE9E7K4UC0ffE+lnDg2qaB7WPp6++Tn/uv/kO/67tfoJMdXt4KClzW6uOibZiWIbJ6vEYY9A+C73/0X8pb//b/UjhtbAQHasfizAcE7Gl0/Bi4f1NQtilCN9p0o9YeVDinLghehwQDodqz6+IoFRBi+pL2woPHrTF3HYenoqZB1GyqkuzcnTa3claEdt47X5HVg0H61WNR4bKARFTg6iI8vycjQopw8VpSTRwsycGZR5md9QKzOK6/JmEx+mLnBN+HRyR3+yC/Lwx0dHfLmN/+s/ORPvtkGgX/tJgIPM7Nj8vG7/0Le8Wd/LkcOsOXE5XJ+d1JbW7vd+cOZmZ6ebjvn09XVqSXJHUsTqkYNsLKiYrM1FVa5Si6s65QNGzapcOxRUFUn3MszODAgp8+ctFfNOfNjb/HYIF2SotaTbbVxHkbryAZFtlyqmZ2mM9TsYI2Ke114g4rtJr5vxmyxVPKPwTpoytk5IL5dVlQQVpVntlkhuWoAjn9PqrGRz3zUq72CKw1ToyAor4DKQZALwEKRt6AGRWtZZhfOaOGNS8+6OdmwcUmGRhdk/8EFmZ2hjlmtZKuCtqrQpHJJGhrnZeP6ebl0k0hjDSs1xErDYKBGp32q+O/9kQAAvhFJREFUDqgxrmjDqltbtlbi7ok/Az/25leF5r3SV31mq6SwAOjRdqNuqEUFPbYKxEFnDUMsi0ts4U1oWAVqVXkZG5+T+790Rr54NxflLUpXT7N2hQ6Znaj1NkoymWaIQENQ8XYWdXDgwAHZu3evnemgfqg7+h0XSrICBHh59NFHDfRwtQKrcrjH6g6EznMownAxJtuwPFMCL9QTbCww3cuI8sIK+xgvXLh7/4vxA7cIC8HHagWvPo4kz0yGtOzizA1pRnwAHrbp4JkwxrTx4byQEvXJs60QYwFZ3O7dxjh1U5vl8PDp/j0OyHhXhcCP1W7zDK/6By+cL6PcX/HtfbJ1R7n847t5Y/a0huMMT3LVRKKou1h9MV7hQZkiL7gDgAJYeF49j5jR4Yd2Edtjqwk/1Cv+AEJ8VuPQoUM2/hO/9VUNi85zpAVwZuWQw/rNzfVyw0sr5NZvmZGTz9XLh/66XIYG+T7ZrNx40832yQy/oHVlvWbNa3Tx0L85EER2orFlzdDqrIbbl798n/zqW35JHn/iMZvFY4ubDQA8aTiLSxu1HyZlhkLnTOJQA28e2X66mn02xLOHJz7C24CE95KCrnl1K1+Unr4y2XlllVxyeaV0rUNoqDAbWJTTJ0oKZEoyOrQkE6MlmZlelL5NFbLp0gq577PjKsyLKtTKpL6+TBqby6W5rUI6uyuld0O19G6slvbOagNWM9Mleez+eXngczNy+jjAy0ERgxn5gX9mcuQVHr3Tc35lwbbJfv3Xf1Ne/vJXmNu/FsHD5PSQ/NOd/1f+/h/+QgqzzTrI5xTUTcvo8ILYnW4qU1iV4xJC7kri9XgAA9/l4r4cQMTE1Lid15qeHDfAAwDhcjMGPVYKerrXybZt2xVMddnByskpzuZMWr0UFtgqm7b7guCHt744UA0IYdXHbn9WYOX3A7Ea5F+PR/AwWDKYc7Ee53qmZyZsQCwWK2yw7+8/I7y1VZOvspUNvlDNyhJbapQ34DOvdggKVoFylkbO7hdiC5ZVJWXK/BUVOBRKR2Wx7Ji0ts8qyBtVIKXg6lRR9hwok8J8tQIe6hQQh87X7UvS1zcjuy5ZkK4WBzDeFBHU1DeK9q68WAPFD62WNPEDudn9qB2rO6VyzVdOyyynZaygqsRhZ7YCyRO6+ic8AEjDl5YKKrantY3PSrmW2awC3b3PDMnnP3NOjh2ZkbaOKmlpbpf5qXbPh7Jl/Usp+g9Ckm0qdFZ8nn76adtSRGh5WXo7ZebOQfuXvexlJjgBQIQHQBM2QFDEi2Ibh/M93M3FVhorPkny6s/1FyJ4BYz4W22YAQkIdF/RgD8fO9DdL3oQvJCO58H7Y7ry47qv6PDsAj9WUlh9sVVMzTc3MVt8SZwWl/7qYK/9iHQ9TWrczDySrtkmwCbYMnv3h0rPA9mPxUe+OBDNGbpIzfhV3pkYVFfXKUjvlsuubNC+KXL2VE7zMas+Pc4oF8LEc1pW3v68j/kbWvRnygAAFKt1EDr9HHBDPGG/miI8q36+wjdvfmkz1Ds67pZfTZN0OItEuKpcXsdYtsLmZct2kS99qkHu/cy8jIydsLvdfviH/7NthQUPQVnzGl1c9A0NgmD9Qo0r6xbmrB2Dxuc+/1n5P7/zm/KYDpCs/DCgaImwGGMAxkGNetYwhDOBp0qfdFbLzENnjNrxbfaj0aLTYbLp0pmwZ8cGt96N5XLTy6tk93VcoFcpR59dkv7TS1JbvySPf7lczhyvlOoaFUuALeWFP41CAU+lXLp7QcYmBuXBe2dUiIuoHJaqvK8O1ajKq7ldBUlNbZXcc+eEDjZFaeuskCtvyMvt31on2y+vkyP7C/LR907KnieY+VRovlXSJC2A/FlebXAS5ZmviVfLG37ijfLLv/Kr5oc8fbWJ8hoZPSd/94Ffl89++e+0TKt0sCxKU2tRuDLm9OEqOXVIB04FQ1yQBw8Mkgg5vu3F8nTUDWXKuLmoApdtL26pZaAEEDG4EY6BkvtmNCJ7pt4RjJU5XtN2Acrr8dRdFI6ViUbMih6DIQcr8cfWmR2mVuFQ0rZAHHyyolicsY9/1tW0Wx0C0uzQdE21gaG86tgRP1sMDJqAOs47GE866GPmu2RkyIEq3/s6LfOlvdLRPaoAiA+gHpXB0XJ55kC5zE5qvhSgkDWAEJ+4qKlZlC1bp+XKHQvSqHXNhyqpQvMHslRde4Xq6lnNKlqVpbDDrwshAz8AH1VFbnOerZL5ObYBOZyKUHPws2gAyJVvlTEZmNJ4Z62O5hbYrhqW++8dkD2PTykjS7Jufb1UV3TL3GSLxcHKFW0CRRkjAON8GLP2PXv22Dkf7FG0BxT9i2fuoGEFiPKLrS9AL+WPOfxTvzwj4Hj1eWaGj9L6Vlf04a9EtAs6iwtrn1SE8Hbw4ysd3s7c3oGSh4eCn6AAPpR6mOEVAATRbirsBm1fwWabju1c9UiIJD6PlziCiCfK1RQATP1EXmPLi0ezsvahcWGvfr294CcBQokdK8uQbfHjQ9Mhafitr2+Udb3rpadL608BvUZGjFbO9Et0yiRbl1CUCYq8r34mbAAW7Kh7yhjAS1/GDiI/YYYwU2bkg2//MQZCXgaed8jHcj8byNjBKhD3kZHnzu4q2bhtTv1UyqG9OTl1YkAmJoZkx/Yd8su//GvyUgXe2TSjfNfo4qRvCBAEi8sdNTEH2+drYC+UJfwfO35U3vK/f0k+8uF/so5gB/u0IxLOQIz50w6vBo+dgU1NdHp9InaEK8lYmKSTBi8MBoCohXnVNb5LLq+QV/37OrlkR408d7BM7r1rXgZP10tr8zqZmNTBd3ZCI/L7ceYRvvCgcaEYROFx+2V52XL5kHzmzgEZHS4pKGLLTsFPvQrQOr5JVC4bttToGFMpH3jPuIyNcGGYDlblizrrZgYt0tImcsV1NfKyVzZLT29e7vrIlHz4vVMKLohDBbKOsQxQlk/NP18LL+hA0NrWJr/9W2+T17zm371g2f5LiXwODp2Rv/6HX5WnD39EJsYWZeAUnCxKa09BNu3SMimWy9E9eTmxPy/jQyy9E45B0QUDA6iDjBodbPMKiLROFUiq3DFAxAV2bHVxky+zP1a6GEytxqhHNdghYEg1TP6U2K2gxI6iMI+JT9XIC3z0dPfauSa2FwHTfA6ipkZnqcof7rxKr1ZWngj3+oZ6FRhc7Fets00/mJlPVop49bhS63CpbFCGxp9RvNIv23eUS3XtIc1Hmew9pOV3TgGQAQitPo2XbbCq6iXpWTcvV18+K+vatT1p/jyPMKptQ/+01eozZoAPWUoATLLiw3YWZ4YWtV0VFiplZi4nC6oWi4AeVn9cYfaDz/QQ4uEiz1lNhi2bcjlxclQeffisPPHwhIwNlaStu0JaVGAtLfTIwiyHnek/Xn7UC/lmWxagy8HVp556ym5OXy0sIfxzvufqq6+2cPRhFH7CX/YZwYlQGx0dtlUfnkn3xRJ+o604IKCfOugBUAf4gRcHLOmqho0rRs5X8ITQxS6e9V+Vgx+IPPPFfoQw/AIAEM7ZfLnKAgaPH3Ju1UwZmwV93CyVND9a/gSI/PAHQCUIMeCXSYCtBKlO+7I2ZGMFq3xaz0Xn1Y4AaKiqXK2CEr/ck0+9eLkRG8l74lF2XjbuTpb5lhcvQfAJmDiD5WXsq2zkG/CKf8qDZ9pKnBeKdFYT/gBQ9DniARBR9ozvzgd8OW/BF2WP31D4Qaff0L9PnTwp/edOyate9e22cg4fpO9+1uhip3+T22GrCTsaMwPKZz5zl/z3n/9ZOXPmjAlM7HW4sNkObZ9nMySNODo/sfr5Ho/fXtHWDkW3ZynYZg5mt6Qz5JK0d4l813+ok9tfWScnnquUO9+rM0LZKN/5Xd8h3/Ztd9ie8WOPPSZvetOb7COgdCxbVWAEUPIOp7O+yhrpXtcsV986J4XSGfnkBydUYIrUNig4avDVn6bmctm6s14Gz4i8/y/HTXDl8wy+rHBUSZ0J13mprB6Wng0iXT28Ci1yqQKrrZfWyd0fnpGPvW/SVh8qc5p/HMm3MsCATj63bt0mb3vbHyzfffHVJNI5N3Ba/vDP/z955uCnbNVsalTZUDcbABXIdfQWZcvuRcnXLsnYYKU891S1nDpYLZOjrD64KKe8OARKfVrdab3xijIfv/RtTK0rAx6L9gq8reBYXgj9lSiTZyubxJwE19gTex8gmY2uW7detmzapmA1b7zY4Kne7ftYamAwLig4YyWLrTA/iwAAqrQ3z3jbDKEEoCgsDioAOSqzhWOyfnO5glhuKB6ToyfL5PBzOSlb5MvrgCXqTPOpen1DUS69ZE6u3F6SumoFC0kWnFc4WakAQL56o6AG4KN6oZCzA86zs5UqlFjx8ft9TCWHnl1pHGVanmXz2l/8HpaZmQU5fGRIvvylc7L/6VnlSbRf5KQm1ykL0x0KbP1bZxBtijBcQMiqDa8t8xYXuoMJn92joo9APAMYN23aZJ9MIQ6EI3r4R1HWHGz1V+P9bh/8vFjCL31co1KzC8eo0wA8CEsHQr666LqrEK5pkgF8HMR53CgHMRD5irMpCG/eQOTcGyuRAX48nLdjgAfjWOQ54nFdlfoDtKR8KO8JQ5Yuz0kbxR/BCEveUb6Fjs44qfli8mhugOSEH87TkZZSvlqBfUODARPG2my9BVGGvpUJ0FCwlx+Xzr5hqambtaMAzz7dqEKKVTwvRwheAC+s8pEmdYtOu4mD7qjVRPr4pTyZiOAHAIUd8UWZRt1GvRGV15Hzjz0rt1E3fJ4H3n/yjW+Sl7/85eYvymyNLn66qEFQlrVoUKvteA79fIQ9DZqZ01+/5y/ll375FxVYMJvkzQF1d0/6k3RwVfyxisAf/3R0lkXjjA8dJ9K1QUgbPQeVFwqLcvm1lfIff7xBcvklufeuCe0gRdm+q1lOHG6Q8vkb5K2/+RbZtm2rHeB8+9vfLn/yJ39iwo84UdGBoiPW1TXKlu15ufq2AXnw3iF57sCCNHdUKPBhO6hcWlorZOuOWjnwzKJ86G/4tAJnTfzgLuebGBh8EC1JVV5VzYjs33tW81GS3dfmZMfuGrnp9maZniqTt791VI4fLkl9owo3GxLTgQ+hwV07P/ETb5T//ZbfoNQuWOb/HCKv3MXyx3/8h/LxT31QKqvmFLCV7PXj2Wm2KlhRmJO65kUFfUvSu1Vkx/Vl0tEnMj0hcu5YhfQfrpazR/Iycjan5a1gssjSuMfPliVnPayOAD462ANCqnK8jquCqpJyxieN4YXyk7h5MwxtmaLO0GPbA8XKTmN9sw6adcp/ndZZg531Qaj7KoEOtipMWCWiHcAPgI3zQtZGpSgVCmClfFymZo5JedUp2X3NvPoZkYmpRXl6f6VMj1fZah5tN6fhWfVjFairsyCX7yzIpl6AOsIVrrU+VUN5LlAAn0QpECoUFfgsVGmfqZQ5Vn0Wq1WpECuy6sNZIAU9JdqIFnIZ/UtBTwXbGtwFw50+Y/LUEwPyzOOTMjS4KA1NCtRb6qSs0C3F2RYtSp3Nl6cCkZkzd/MwGdi3b5+cOnXK7CmjIAQUQodDzWyNIcQQghBtnLKm/wTRNhFsfGE/C3zwF/SV2m/0b/1Xz4wJvuUKAHDg43UcQIetFezpb5iz/ZhyTsscCgCD7od7MZNHAANx8IyAZuwC2Pk2jgtk+rPz7wDKBLQ+x6o0ZvTIYQAlmLBVN/iwsQ4f6fiZtmP1nvCHna8QqbuGqVBFPrEIoMAEztIzRd1WaJ02GwACmBBHEOaIl3wCgCjXDZdMSFP7OXnki/Xantu8TLUJODD0fBMO/laDINxIh61Q7Ggv2TRxR0V6lmct90XuF9N8BgCyDxsvqCrwZiWr6Kwaq18F/fBTrWAs+ir1xMoy5wCvv+56+W8//9+sn5OOl1ma/hpdvHTRrwRl2YvO82Io/NFhMH/+85+Tn/qpN9hZAg684uxDhHYqm21rx9Y2a4NW0tk1Qe0gnI1RQayP8eYXfACI6JwciGYZeOfVFfJDP9mk8ZXk794xJHufmJd8LVtQZbJpW5XceHuLnDtZJ4ef3CxvevMbtTOWy2/91m8ZPzETgU/iNh5UVVXlpaOzWa68aU6F/jn56PtGtROWS2tHpTS3+EHovk018sDnFuTTH5qVunreivDZIwMCnZRZY5yHoeNWa5zTM1Nytv+U1NQvyFXXV8mOK/Ky84o6ae+okXf87rjGNycNjTqI85d0ZIAD20ndPd3ytrf9vrzyla9eLuN/CREvAw/3tvzpn/6pPPfcER3AFfTMTMrE2KQUFudVNPtgxSCPsM1Vax5qilLXuCjrt5fk2jtKsv3aMsnXlcnk2JIMniyXk3ur5OS+Wjl7rEpGBstldoYBmRmw8wrPpIsQIWt2y21S5+VaJ9QLAzJ1G2fCrAjsx9sL5bKaqK/QUSYYLT4Xir7Co8CGM0NaBxyMRshz2JutsdpadK87BHydgqX6+ryCmaKqaYVCAzI9d0x6Nw5JUyvfW5uXk6cr5djxKpmf0jwpgIFv7gPK5XgbpyQbNy3Izm2L0q4gRDOk3GX41vxoS7Mc0bg561NQkMMbXrOzOW2PCnoW67Xd1KjicKgrVonsjqwKLb8KPi2haWufOK3AZ9/ec3Jg34ScOlawA7A19WVSm2+SXFmPgjC2vLwYqQPKB+CDgOetLoAPfYv8Z9tVCLMrrrjCtrvoL+G+uv3hD8E4MjIsg4MDBnyiv56XNLiPASuJeAMwRl0GwIn6dfswuzv+Uj+0hXj2fhR8ePyp4KUd0FfJO8R4wJatn0OZ1Tw4SELhf7V5WTcz7ZZnT8NyqBpxkLy1Xba5MKkFvFk50NZ51rEQSjQLSxBf8bFQ6uZlgh06XmzFFtIH3roEwPf0rDeACh+R92xdkG8DQPhdPyeNHafk/s/lpKGmV9s840OaTygbNkAQZYgfdPoZIIiyzKaHexqPAq+qBalp6JfJqTkZOt2u/htt27wqX5D2nhlZv2VaOnsp93kZHy3J2dOML5q1UpWcPZmXhZlW6exstXo6deKEjsWN8su/8ha56aabLR3SzPK6Rhc3fcOcCfpKhJ9oeOGfZ8x33fUpefOb3mDL4bxtA/mqjoZhwFJ/PnAljdf7ip37oVHzwOvTGpm5WafTQYYzPxu2lsvrfrZBdAIgf/XHQ3Jwn4IfTYJBUPul+W9QbLRxW05ueXmzFOYb5VPvz0upoDOpcv+AI0AlOjTpwwsDYm1Ng73tdd3LhnRQH5XH7tcOurlKgRWvzldJR1dePnvnvHz+E/PS2IzArLJXwXfs2GE34375y1+2PPP2A4MiAxZfaq+rrdWZzrwMjZzSjj+rIKhKLrsqL9svq5Pm1rz85e9PyAOfn1NBzIydclShp3+sjlGer37Vd8ifv+NdBqpeTN2sJvLI+Y53v/vdcs899yh/frszV9KPK7+2haUDGnf7mKAABJEOVZMkx0pCrrokLV1F2X1LUV7270py5Q0swZfJ3PSSaDQyeKpCju6rkoNPVMsx1YfPVSrAcgFRUengKBUWvoLD3T+AEPJm339j62yRD2JyESPbEAVlwtsETUUrcYXu7UiFRAAqQJAO9nbHkOq5HG+aJTNJPrGhs8r6ujot6zpbIbJ6r69S4ZGXmrpFqaiaUnA2qumfkvmFQW0P2kYqh7T+RI4crZfBs6yWqT/KTAFQVVWZDuqi4LkoWzbPy5a+ktRqmZBFzyXMUpCuF0scVuZVfmbXrPo0aLuvN/PCQrmaAT45LW9WF2kDzI797aOzZybk6af65eixMTl3dkGG+0XGhghTocKoWdrbujVPyowKXco4+mfoACBWaQKoI9j80DmXVBatHi655BJ7o4v2gNAJIo5sPIAe4uL2bO+zGbK8Jw3neeRt2rdx/Dl7jod0o05RJEl/SEER/TVdFUoVK0GABdy9rCMtuLFt6jq/6Zg2COihrZMXwA/l4W3TBbj1Aw1rvOpzuAXwiW90ocKfARslDlH7pZ++Tel5cH74ZSxUzszO82hP5s/GSVUAXyw8v+RPdcufHzPwSaH7Z7KUz9fL+vUbNY91xkfUVRDPDoL4SHKZtPf2y1OPzEp5qU9q+GCvxgFRDygIOweIvv1FmWA2fvUZPvALCGKSwcQNe9xx4+oMLldlJae8clryjaelc92knY9sbMopUyU5d6ZMjh3Ky8CZapke97cdra6tPZCOH9QHuJ0+fVL73oT82I+9wd4Ig0gn8ro6z2t0cdJFA4KisYYZisb9QnS+cBAdledPfvLj8tM/9UaZnBy3A7OMdNpdrftb/FjgX82EUUt7ti0UDY/CnKZRUiBTksrqRfmeH6yTf/cjTfLIl6blr/5kQMZGFg0AuUeNSqOzKFUxyevbqEDoFQ3SUNcgH39fncxO1alg4xVuX+aGAgjRydg62bx9Qa65fUAe/tKkFBaWdJaSk67unLR25OXuDxfk3ruL0qwAiNUE3sTgTAVnI9hue/jhh20wJU4URAcGCFVX1ypfc9K14Zx09y0pUNNZlIKrzdt0FqUC7//+/0bk1HG+tK6MW9l4/hl0+Cjre/7qb5WP7hVl/pWIfDGQAXze85732CVl3NBsFxdO+0FPyK7x12hNMMSgroO8WSYUyYZeXlHSgXRRrrp1UW5+RUmuuL4knd06KOn4Oamyc3Z+SSYHK2ToVKWcOpiTA4/k5PDTORnUWR5FU1bhgyhpoZMW21QAEwbV2rp6NfthSr7ZVSjMKTCZV8HNKtuCCaNlQcjqEgAoV+6vu6tQ5fV6AA73BfG6PatBgCFAAsKQQbixecm2/Orrc9LUrCCpbkbTGJbhwQmNe1HWbZqVxpaz2nIX5cSpDjl2LCdDCo4XFys0fgCQgtzqco1LhUpnQTaun5W+rpIo/lLhRF/SciW0Ah9AFM2Om5z5cvtisVbzxPYXr72z6sct1WzL5FRgsIXoAnVkZE4OPDss+/cOyLkBFdazIv3Hl2R0gP7m+Wc1km0B2gzlFcrLx0EFZrZXKVvKg3bJmTQqlLZKHQQAoc2gRzzUEUBhaGjQXnXnTb0Q+JC1l0QFZc2UAfXlEyHi9JUNVAqAAuCQrqeN2ZWHSZ89P+mzg6Lg11JUHcDT0NBo9Q2xxQ4wQR8f574rrlbwFWHyTzNMt8pScAMAwh47B0OpnYcLv7xGz7ZvtZURq4cuyC3Xzpuzp+TjaOSVZ/9nrFRvy3Wp+aPuyKflkXoHpCmzxoeXa11dk2zYsNGAbPDj8TpRxnxTrbqmXFo6p2Wgf1imJ7qkod7vZ6Pu8U9Yf3vPv/UWq2W4ESeETr6I0/l3MEYeaVOAMsqWdkS81ANneqgjDl7n8lpuCoJHhxe1H7Faq3kDuOsf5UpahCF98kP7PHPmtJw8ecxWf377t99mbyPCKxT5zOZ3jS5euihA0OoO8mJZyvrLdgoGIu6H+dO3/4n8xlvfYqsjDAYaQv8c8NBZ6N2Rtg1eqttbDgYYENiqa8PGbVH9YQ8A2nhJhfzYzzcp6FmQP3/boLS2Vcpt39IgHV052f/0jDz6wKTMzizZdpj2S1faSUmPiw9vvL1BNm6uk0+8PycjZzu1Yyuw0plaDMTcM7JY1I5XMyvX3j4kO68uymMPTNsbE9t25qWpJS+f+XBRvnDXojQ1VdvKTmtrkwrnMhVKCGbUgik6PnnMlhWCrbOnTnZdVS4T45Py3OEBaW5dkq07qmXLpTWq18mzT5XkT946pgMCqzIM7D44AoKuvfY6+SsFQdzXko33hYiwbHm8853vlHvvvdfi4ZAnH/7kExgMWMy4WEr3A8t+b4vddksaoRK6ULLq3RRnstZtUTB0c1GufsmibLu2JM2d1CGfuPB654sHI/3l8twzlfLMF3NyfG+VTI1rHeQYfBU4zQDENEyBg9Q6w9PWw0Bog6gKMtoVg6IWjdbfrAILXrHmY7U+I6XcclWsLnFQHXDgZwo45FlTW6mCosLueGpsVl2Bi2IirfclmZtiJqx5qJqT1vairN9ckJbWGS3DGU1LB+uxLjl8uE2Onzxl90dV68Bdk1y+WFfLAdEl9V+QtvaCdLSUG3hb5G6q5EJOzkzJEluN1VpW1KkK5EKFguwqfQYE8+Yaqx3qTdvi0OC8HDgwLAcPDcrAuSmZ5O29s0UZ7tfZ9bTXBWWgVWyEjp0/J5ZG9LvU3s3a97QvunACGPp2ICAKYO8rKvj1tocwnJgYs9Uij5m2jdBD0KbP/HhvhxI/AIVkxSf6moEv25LxZwcxxOy6Ax6U94Fwd915c8CTdXdBTB4BhJyLSc/m+epvCHfOw/lHWFMAE8r7LWYHF9GP02e387dR1ax29nIGbuhqx1hCeXLGbkERKyvflAdjnTPpZUQ+KCPPO2btAHixn6QMEn+EJc8o8soqFHzgDm/w0NTYIr3rN9jqJ25Zwh8rKxUVrIQWtI2NyPiIjmG8voqjEnmgvgEvrBpTRgBmLkxldSnKizoDGGFGeV05IEIRnsP1rLQTvqHBr6FgDESnL5Nn2gBx0q7IQ7ZcAgCRDvnl0tMjh5+17dy3/OpvyCte8S2WdhBhsrqVTWJeo4uPvuYg6EIN4sWykQ1/oTDYf/KTn5A3v/kNMjczo4Kc2YMPhIRkBkNIi0Xjss6sgxidgA5MJzdhzCBCSB04ufUUu+tuzcmP/nSjfPYTE/L+vxrTmb1GgRDUWTVC7PKr+T5Og9TVl8vTj03JgT0z1qlqaumUzgOdbtdVNXLNjfXyxU+XZM8jjToDatD0FqW9a17ae+alTfXeTQXpXJeT3g1VMja6YPf+lKnwOvDMrDzw+XkpLjRLda5FBWheRkemZWx4nhpdHiAohyivFWWlmarOMRtq0HIoSKF0Qno2zMslu2qkrSMnfZt0xtpYI3/yG6MK6gpS38ABVS+ngg6mW7Zsk3f95V/LFbuvWBnveYi0AWOf/OQnbfuLQR8hwKAGCKLc49JA32JMv9flZwJ0kOfwIumcJ62vkLwBIo4rlFcuGQjavEuB5JWLsuWKkoGk+mYtHwUWOiGUmaklFfBlMj5QLkOny2VqpFLGzupAOqIAYR7h4fUMwOUNwIICFvhbKmketDw7OmukuYW7c+ZlvjBt8VYwq9T6rq4qU1DMyhDngyoNBDU05qVRVX0DZ7kAVyo8Wvjyu2j7KWoYn+2Xl2kmyme1MDkcWydnTvfJiRNzNhgvKWhhy6VKgVuNAi3ujGrgAs0mUeHHjBoAjnDQOOwsCHWiQnoJwM8qGIM/gkqFQZmf0VCuZXCwIPv2j8iB/QNy9syUTAyXZPicqkH/mr8Lfe+HyNXVfXr1c7STqC/COmBwf2FvT0lY4nCjCynOVVm86tm3X9I27gq/bqaDszLioIAgDrId7AB6/G6oZdCifChHlh5peJ4St0QPnuOZ/gBv4WblqmGJu7m5yV7xj4OytHniRrCzejU8PGIroNa+4dPaewqEMEe+rI1ZXsmH5zn6t4fHHOHczDaufWJHia03/LJVGODHNC8tz0Nip73BbPk1i4SsLtAtr553ykx/LQZ+iIs3SUm2ualN1q9fb2VB2ilxvQVvz87J9isWZHy4XJ59pkmaGpo1Pl8JJx+AFsaKODMZdcU4AaAEwBBvfJ8r0iBs6GyPAqBwIyyEX0Ah4QLYOCjylSfs0AFDkS5+UKTNuPXcc4d1Qjovb/6pn7GtMOJHEQ7K6sFX2K3RxUdf15WgbMNZbb4Qnc8ta0dDpZG++c0/KV+694sqaDis7O50DNx9wNK01BohTGemYzJLVKMKN2ZqNFwPU1Rhx37xy15dJa/94VZ575/PyD13DkkuX9CwdDDtXIoTtB+ZGcHLDP/qG2vl2pvq1HLJgMvZkwvmj9UBBioE5hXX1cncbFFn4iXZuTsvfRvz0qpABBBVXcmAoWmr3xqNl0FmaKokh5+dl5PH5mVxvlY+97FWOfhMye4a8sHYB2JUdPywdze3o8zgobg4p4z3S0fPtKzfnLfD1m2dVbJhS63c9aFZ+Yd3TUpTsw5AxKdlxyDHbP2H/tMPy+/8n/+7HNdqirrkVl8OPvPlbmz4XhbfzgLocO8J9UF4e8VWy9oGZf1fmPfXx51P0tD6cYPFqymocrcXTR5EB1qtIwVGFEVd45K095Wke0NJNm5flJ6ti9KxYUlqGxAkCuC0eGbGRSZHFBwNAYwULC9QyeUKsMtlZlLrsqRIWNX8HCBxSdZvKpNt2wtS27jgoERBZFmZv1nFJY3cycRqkCgwAYSWlaFYcdRBWAV0Ta7GBBcythwAU66zZZmVgiK1uelOGTjbLidOnZOZac5q5CRfpbN9BVZsLdQo0KrXJldXzz0t3haUOdXZZvXCwsb7ACsZbEXlZaFYIf3nZuXZQ6Py7L4ROXZkWgZOFxX4LMq0gkNenWdlC+FKDMu1QLsgwsScJQQal/hRd36mRJW1OX9jD3JgwiqQb4k5EXvahomWbQ1u7sbJ2sSK81zeDuirtE/i98mMrwYQLwqBxrOPAcqL0vJYoBQgxtP1tPEbfIRK+Yqwfo6IlxFYqeBwLu68MYUzvPH5DQQyn2kIgIO+UgWYAQikAMfzF2Anyb/6S+0AP5g9HlsFIiyeVa9gO1bzPjXFZ0rIp2mw7cxhJG/hoFaeLc1nUiakAVm+KRvKUe35szuGlKw+Er6bWwBBG5b7d7gXS1M6wZuwVZSJ4TatL+7N8u1HeGd1DOADUAQIwTeK+vN8+yc4sq+oY4cfwjPhwp6tdb4LBpCJOoSizrBjhQcAhH/CY/a8enyoqHPSIc7jx49pHQ7I933ff5Bf+IX/ZXFQBxFvUDwTV9Z+jS4+uihAULAQjeV8LGXtsv6z9jzT6P/hH/5e/tt/+xl7piG7F01Lf2nQ6mCHXu01eDXTOQlHh2Yrg46s1j6LtDG/JLd+S07+3Q+32Vmesf4+6eyqt+8V+aAGiFEhVZzSOBekOs9Fhj7Akmh7V6VceX2dgpxafeYbX2z/iLS2V9gWWldvldQ3+GAxMlSU0WFWX1RY1lfI/Gy1nDrSKAPHuuT4kToTKnz0c3JyVoUTKyZL1kHj7Qw6JIOBD56UD6+bzyrQmvbPQqh5kTevlM/K3JLxWd9QJm0dldK7KSfr+qqkpS2nYKxGnnigKH/2O2MqtHXA03Jj9gdYpAy/+7tfI+98519amqvrAGIWdufH75T3vve9MjnBNhE8T9kgxWDDa9H45dkFAMoPQvusi7eUZk144Ick/EI3/df6ybaBoGU+UqvzU+ItJeJLwJEWmyatIFbB0PqSdCk4au8tSVvvkjS1lqSaKlRQWyxoW5stUyCks8bpMlttItz4sNZjoVquvqFWwaOWP23JmhyJumDCbMABYaK6CyBvLzltlzUKCPKKlg0EcRanrChFmdOmowPu7Do5cnTOtqXKJW/+7dC1AqFqBdc1tVycySdGPCxnG1iBdF0Hf7Y2K1R4VFTLzFxJTp6clIOHx+TgsxNy/PCCnD22KKPaBjn0r4xaXTtvflif8gbAxsCfJR6tHNUNgernoJhhA37UwbynwgKhPTXNQeBpc8M/M3RbZUj82q8+0Ma5Owk76pk/LVwHVAo2bOVWy5ozRwAr+j1hEHahyANxETc6LAUIcoXA0zJSgeznXVI7Dxt2zhf2tGO2hflOHQIx+h7+yd/g4KDdScYZpiDcUawORdsPO/IQQIh82nfsYJS2o25O2Lt/yiDC+qqX+kvio4zMjxL80L9wA8Qsk8Wt5ZEpG4g0AUDayBiyzC3Kz+uHclKdeOEVvpNw8NDU1Cq9vX3WZpx/3OCF8tQ60jjs7JzWC0RdUR4ARbbNCUNYHwu87ignVnEAUGFPucYz4wXjOM+ciYx4gncUFM9BrDASb6w2si2LOzxRp8QNb6dOnZDTp0/I7be/zC5F5KoGX+FL20TohI98h90aXZx00ZwJeiFa7Z59DjM6nYIB+oMf+Ef5uZ/7aeuMzNAYCKw/J4OY7+Vr5hkMNLgffPY4GEzRiRZF2OturZCf+B+tcni/CrzxG+VNr/8TaW9vsQ73zDNPyzve8Rf2qjedj8Frfl4Fd3FMKqompKpm1rYpOBdSU1cm69bnbCusb0OVztz9kxe81szldszkERqTYzVy6Olm2ftIi90szb0svM1E3niTitkSggNwYHlT3nnLAp3Bn44L6JiYPqfz5UFpbJkxAd7QxNkTOrwCGrYFWLnSgchmgOS9qAOfjkmNLeXS05e3FaY/+rURjU8Fsl3CR1kuWgf/fp0J/dEf/6mVPcQAtX//fnnggQdM8cVuBkfKl3McEAMNAwt8kw/KjzKOQcIHbJ8hM7iQTlxbzwCuXp2sbhh03UaHINOhsHtBWuHFH5atzJCxIx2YVOITXtxhxIWNNQ0lWy3i7iU8Li6o0M8rAGnkAssq2bozr4qVDRVGsKeSJKI28cQD0kWJ8dhW2tRfldZLbbUKfFX+8VMVbOKrJjUV7TIxnlfgMijF+Wq7uwQwn+POI23ndoN4fknbVFHB0ILa0y4UCPDtkTLetiuTsYl5OXlmQkHPpBw5OCunj2gLOVuS6XFfTaBPxF9arAoY9I96YjUGkMEBXm977om3cfywKUKNw9d8ekSFfAjITDkSr686OKChPU8oQCYsh4YROlmydLVN81YPfZq2QRtCV66sDDjjEYIRRdsByJigTniEDJAp4Y41z/jHj9uhu9mf3c4VzcFv+OYgLNs9fjswbddmSxaGN7xOnjxh9x7FahBEeRlIUb+YHfz4CpCDGh97wh+ggbhT3e1woyGFH/cf8ak5AUjqmoRx/2qwSUy2PMxNVYA+fOKKfdYfZmujWjZRvmanZsAXcXg9Y+RG+2YFQeutTvAXcTkvTtgxHsSYcPbsWQNBYZddjSFv6KwCMY5gz5uvlBt3RzGWsFUF4YfJaXYrzHjN6GGGqCPGFy4n5UUFgFBM1EgLf9wKffzEc3LllVfKb/zGb8nWrZdYmIgnVNCFzGt08dG/OgiK6GkImKNBZO2heL6QPbTaT5awo2MMDJyTX/v1t8i73/VO2zs2v/pPfIx/zPJiJsQASQf2ZWgVZDqo+lkDCyDFBV6BL5Of+J8tcvJIjTx412b57d/5Nbn5lustPJ3uYx/7mF14yIDHoAzBB2cBuI+I1Zb6lgnZsnNUOnu5rr3cXm/nbSz1puCoZHf/LMy2yJE9nbL/iRYZH6q1zrUkflcIIAI9ZjrwF+UTFGXC4AcxiHAdAKquPi8t7SXp7itIYXFUzp4Z0jgnk7jgVwVvg1+8uH5TpW3H9fTWyOMPFOWdbxvXvPCWjgoOBjzNI4PF61734/K//tcvyWc/+1nb6uLTBoCVGLzQ2VeHb+wBPbOz/qYaBP8M+g7k/MOHhINiSyMGfAYbeHXll0pC5Jk/y0RQtlyy9krZp2VfBI+HxP+KUMt2lDmKJFTX8rD0VbGVBaCBLYBLfaOCzbZy2X5NpVxxcy4FPRGzPiDHUMaugSDMCAWvj+qczkTV0s4VqcqVVUtrbafOcIsyNDwmS4VaBUEqjBTcVCg6A0jX2KFokeYWPpmhYGSpXMYnAT2Tcuz4pA7kc3LmWEkGTopMjJRsqw+O4A2lqfFjfGCfYLRlskfPiLYHAHWDrO9bL12dnSoYVfhr/bJyNzvj7ZTD/gAcQIHXu4clHdtS0UZFXY9pWwTs2tmmBExl2zirBrzhRF+1CYv+sT3m7QzlW174T4VSklLopGfu2OEHQZj6R3fz+YSar7a2t3fIhg3r7Q1MgICBMOMTYLUkQ0PDcvToc7YKARE+BTPeVhyspMAlFNuM4eb+3H82bFbhTppudgAUQCoLgtRDotPe8O+gXYuEfyX8Oa+ed7O0eN1PWg78svJDXTN2Zt8Os603CH60qrkktLu71z54THiLbxV5mtztNCNnzpy1Q8wBZLPjSOSPdsFEM8YJrkXg3BVv3DE2Mh7jBnhhBY7VaMJH3UZdo+KZtglgYoLM25q8nt+s7bq21m9w51A7bfn48aOaVrv88i+/RXbt2mX8RHzoEObQsYs8h/0aXZz0NV0JyiZFw3ihpFe7ZZ/PF45Gx4D7LgU/fBeMBkxnhehEmqJ1YJvJqI4b9jZT02cbfBh4GBRUX1jQ2X5dSX7gxxpk+64m+avfq5ZtW3fLbS+52S53O3jwoC1zI8TptPBEfAyMMUuFJ2YULA23d5fJlbecle27Fw0Ikf/JkVYVSL2qOmR2infrF2VufsoOTdIx6dgh8P8lHQme6KzoPqiwvOwzaoQ1l91JxZTU1I9Lx7pZaetckOY2DuzmpKunVj75gVn54HsmpbFZBxIGSC07Rsz2zi656cZbjT/ip6yj46MDehjQAEAOcrRMkzqLwQE7hJedBdBRk08CkFfsPa+0j5gl+4wZd+qLQYln8wNDSdww55fc8ezlBWDBLrWBwj+UupsHjQvhz9abmpIwWISWGMIUj+qRLSc+8MqqGW8GtvWUyebLKqVvK4BE/asfS0n1NAYP6+koqSf+aKcQZV5fV6agqEraG5skn2uRUrFGQSy3ty1KnQ7adfXMXLXsNRnKcXB4Sk6empATx2el/5SCjCGRqREVNtOcd9NgJWcgYTspb3+OXw5O48iT1ZfWAzy1tbXLjp077P4e3koElPD6NfVM3ULM6Ln5+ZzOxGP7lDisDeg/mCHOgNBW4nwQfPgZDX+jyPqptlvOLhFHCEYXkt52THArXwZuLDcOSshStCPCulIf6obOs5v9OdIPBeHGB3q5p6i7u8vauW9Ppe2ZFbHjx0/IiRPHDeT7uSnGnCS/jCfLz4ATt0Onra9WhHEg5GZX1IGHIX+pvSvCBQCiLD0e+j3e3U9SNIl/LW/Kxywh3Mm3l0H4Wy4L/zeKsrQtMczqrikkY6eHo15ZfWxtbVegzKcsWCEnBuLzfEHUPed/AC9pvCsBEH7p75jjAljeGpydm9BxckI2rN+k4fySTMYbgBJ+iJfJY6xERfxhhkcfnzibWC0d3ZXS0TslA2fKpDDXKa0tzYnfCgVKUwr2++RNb36zXHrpduMpeLXyUeIZouzhNezX6OKnrxoIIprzVXw2+qz7CyW72i2es/ar7WjsbMFwFugTn7hTGvnCqBIdVT25OXmOpV86AnaMLUUVsLCnbdgacmFhUXZfl5PX/WyL3PupKnn4C7w6zIqGr3ZALpxXDmDES8fRRM0M6GD20tEzKzuvOyt967ukOHm9DJ5usVfsl4Q7LEbl3LkBAz726q/F4Z3qq0HwFQo+iTs6MXmprFBwVF2l4KdCWjqKsnHbvHSvX5C/f/dZ2fs4N1H7TLypqUW6u3qkta1DBxq2LVwgwS8DVcz6KUvsUaRD3TCoUV7kD8WghSJclJuVuz4DdBhk7Q0OTSO+BM/gHflgsOcDi3zpnpUi0nS3JNOOZNyoWlibAetlf6oIhzFxM6ckohXelp/crwEl92we8BOrQqSpY6u0dZXJhu0V9qkTwvvZoMSvKp6Iw3QVFJi1GNSsFtYWiZO3vSpky9Z66Wpr1DrTmfCSA/fZ2aIKgzk5e3pWQcecDA0syNTEkszPlMvCnOqzWjfzmpKWRfBPfKGCwmxl6IblttLa0iqXbt9ul3CyCoJX7raKMscPd/Y8+dSTcuTwEQMDtA2EUwh06yNqJtO0A69PD4uiHcYqAKu1gB/soh2hUuDjvDt4SfMRz+gpwHGwwyqTh/G+7wp3DwthR35Yxd24cYMd7OWVauw8H9S3lyF5P3bsqBw48Kzlj3jdnaJL/WbDWBkAFuw5BS/h393DD3ZpXNlwaPjjORR9ADv6hft3HXLN2yTE6htugMfUj9YFZZKUR9hbmVFp/FuZ6bP2zShH6sr7gfrXf+dDjcovq0HNOgHcsHGdXLqbu8im5KF7a2RmalHHukE7IxhxWrwaZ9R5rPbQVogbcAOYKi+vspX0DZeekWce18niua3S1dVkQApQwyoQYQFB1BFxBq9RR4w/uGmL0bGtTnZcsSQ3vZwXQCrkoS9UyZfvqZT5hSmdUMzaW37f8Z3fJd/7vd9vW6BQxAmfWf4p/7Bfo28c+heBIIJQ6eejiC7cs34vlNQLsZB1C/NqOxQNn0Hpp37qJ+ULn/+c1CsI8mS9o2OMlSD+zELtabQcNqYBI7xY1uUuoHxtmbzmh2rliuvq5S9/NycLs3mZW+CL0z5rhSJf0SlsRqoDKx2ZV6E5j8FZjKqaebnkirOycWu5HNuzQ04fc0DFig9X+yP0o/N/LYjysPwqkYdsXXonZmWhQWdyHDj0g61csAgQCv/wi18GE4Ahg5ULKmZxHsb9+qVwAB4AUgxAkX4MJDyjMDOQsrIwN8cqEue1PE3S8MHLtxxJ3+34SvyirSghaAmD0CC+GESpcHhB2WMiTDJNITGowi15XKbEn/+YJycAj2oIK8uDRkQaSSImIOoay2TzpZUKhNh+VftM5BjNK8WhIAhnZs0anTkq+1IqKj/6zEH55lYAeJkCnUUZH0WVZGZSQWFBBXNBwy8SMeEpU+LWfKsNRHl5wpaqpWu8qp0JP9LWhPAH8Nm27RK7eBPgAwFcvJ5pI5W24vPUU0/L4cOHFABP2UoJYb28SZs0XDAj7CE7C6QKf9QpcdmbRgCfJF47r2bPDqJdeRtw5WEh9Igr/PDs7Ypw+Im2uDK8/hvBJ+2JA86bN2+RtrZWDecrVZEXb09+dpA2zGrw8ePHrb3jxfOKX293Ec6fV7un+nK7sfgJlwU9K4GOK48znoOvaPf2ZpyVdeLXf/TPiTKifLhLTEsgsdU4NK3lclHPhCAM+cW/P9i/+7EyVqV1RTyUFQRP+GHrknENMFRX1yIv/ZbN8sp/X5QvfHpcPvlPfOPQ44HQvY5TEIQiThR2TCQBQhzo7+ypkFtfdca29t//riqpXNqkk7glBUL+1hntMFbSiSeIsYP4SI83Irt783LTHdOy+9o5GR+plE99MC97Hi/I0PAJ9V2Sq666Rl7zmtfKbbfeLi2tLct8RftCjzxkzWv0jUX/KtthLxQlDeV87qvtss9hRl9tH8/MIh0EvVE+97l7pKmxyfqtejB3H1i1oRpQcaGLE650VgwMBMQ3P78o3evK5E2/2CI1tXn52z/Oy+QYswPu2WDQTgaLZEBhwKajVlay9MqrsQuqprQbTSoAmpTWzhnp6M5LRWm79B/rkKnpERkcHDIeiCfbUb8exMAIwKmrq7fZFiswnNE5X8e2fKtioEF5vv3r5+3dRWltV6E8VS/jQ1UyPj4jg0NnZGRkyAbmiM/D+GAH4GHlwFeGHCS58PH6pYwc+JCmryhhB0hCBU/4xR+XwiEQSItKjfbhg7j60794ewZFvO6YJcLZb/KIiXzbgyv7d6FFFAgCKLZLksdEc2DEyhCH4bWotT16iCQFDUMeUITBlrLCQeNUELQAwFFdi8uU8Qf7xII/NA2PBAMAASxoq1ny/DpRZtS7BwZU8t2lVtm8abOt+gB8KMM4AO2DfqWduXv66afl0KFDyRkMwLCXv/FkyoW666SVCFIldAM+y6CHeGOVx+3pV3bmRFUI5gjrQpzn1Iwfd3O/oZ9PkV/TlOCZc4Nbt26zw7W0Z/KKPX7SPKVtBUHL1+1ZaYh+m+bXniyc27sbhDtu7p66eThUtsy83Yd9ykeET1X4jTbtfUft8EtYEieUBaUyyu0Qe6nE53rmvHKSvOLZyojy0WfseMy2I6+P8OdvM1JfZM+2njEo0V98MgIYWpJ1vevkP/1Yj+y+cVLe+2dL8sAXJqQylx4sjvoLBZEXiLGdsznobHVx3URT+7Tc8T1nZXhwSv7hnWpf1at8FJJxrM7GkzibFWVpbUAAVHm58qai3PKtU8IlpU/cXy13fbhSTh4flPHJAenp7pZbbrlNXvKSl8ruK66QluYWS9vbqrfZ4NniVLVG37j0VQdB2eiyjeNCyWTtz+cHu7DP6uezo3E++OD9BoQARHbAUjsAHT8O8vmgqR1UBaXFo2ENBKkdHRj7QqEkl15eKf/lvzbJEw+W5PMfa9aZQF6FrH+nxmepvtrh51mmZGZ+XCXbpDQ0zktHT0l61ldK7/q8dPXyLaqcnDrcKY98rlu47XZg0A9RAwSiw//rUjrwQwgfBhNAD8vHcXFYlpds3WGmrAAsvD6KgGTGhcAiTHv3rFz9kpPS0DynYJHL/2ZlScOMDrTJ4KkuOXu8SYYGZmRsnI9a+lttrCoAePxMiG+rMFhRh/ACj6wg4OarQr4VSR2QHwj/uDNYIow5BE6Z8sxMN7YGnPdFE+jUNflh4GbGy4yWVuA37KLTIrxNQfak9pqY+TNBY2buvvH8u52mRVji0DDLpZcYNDXT3RVKbFZ4TEKalo3FdfuFdzzgLaJSWq6vxM7yp+3TznKZBc8oe1C+AWPVNsBv3rzZgEAc+KWMEGAOUnIyqAJ/7749dg5ubGzc/BCPlYtSygeGhA9IjZZ+kjZlFYo4ss8OaPCLG+3QeQw70gu/q+PCr9tFHlMVbmZUoq44G8cB5y1bttidPmpl+XX/ab7wmwUqHMR9/PHHbdWLdPGGfSjyb9oq/fl2ZrB4eY74Pb3Qw5z6ycbhYVLA5ARITlZE1c7iwT1Jz87vqBneq6qZTGg/0T5IGWls1geIg/EyKYkE3KDsR6FnYjadscRX7mDM2r/aRf4g+IOfyspa2XX5ZvmB11fL+q3T8vd/lpeH7hvXFKaX2wLxen0CgOinatb4+HQN9QQQYXKGZVGBVXu3AqHX6CRreFb+9u06IStrU1BTY+M+YwYgiDxa3JLTCW2V7LiqKLd+y7SOz0U5fqhS7v5wnRx4Zl5B7XHlc0F27NhlKz+33vYSOwtGXDEhhM9Q3qa8HNboG5teFAjCy/kqPOyz7qvNWQq/qynssjp+086duoXd+cLQODmX8qd/+sfyW7/5G1KnAj7hZHnJnYESy9jjh8LsClDk54EAQZ94/5w88eVW6eputjejuA9odm5SFoo6k6malsbmorS0l0vXupxs3FprwAcWjx5ekCP7Z+TcWb6G3iIN+St1wFmUc+f6l5dpo+N/tYk4Q5EGs2yAhb0pVucHBwEzCBsfdFIeokyCr5iNMRNDSBKO8yV1DXzNvaigh+9OsULD1+1nNGCVzE01SXPHuGzccVhau4ZkdrpODj1xuYwNdEpZ5bSM6qDFG2pDQ2dkZpZPQXBrNAfZ/YA5AxhbZ4Ce7PZZ5Ak/PBMOxUDHB1jT17Z9IMVMWOqfGSJCH8HBPUukwcofYz4/IVRcgGj740+LgOJwYePpA7YY+PFjB4ILvvKkoS1MEiFFZD9ejG4HEZ+XrNuaWX+SYncyT7gQXs1ElgQKQWNlgUWie31FeugBNFJ77Chn6pIBfsuWrfZ2DcAxytiBT4W96cTh5oMHn12eUUPRT5x8O8tBCulQBv6bBST4i7oKhX20P8KHXQp8PA+pPeY0nrBD9/ytVvDo5ijO1tZWO9DN2Q7OVdFuVlPkL9oDZsYHXnl/8sknrJwiTvyQW8xeJtmySSns0N3spRTPKOKi/LN20e7UaP49PW/XuHu5usLOgT5bw349AR8g1hKwMGhWT4mZsvMPBNPfdNKS5IN4vNwTHq0cCKsxWbfyMsUN3eLR9oM5gKTxpm3W4/Q4ANY1tc1y7Q1b5Pv/y5L0bZ6Vj/5djXz+kzoZWhhL8hEAyOvFeeBqjRoDQbRdxi7I8yvS2Tcl197eLw98bl4ev69RenpbbFIHHxMTk9pHF3Vimpdd18zJLXfMSPf6RTl9okw+//FqeeqhMhk4d0b9DUtjY5NcccWVctttt8tNN99sq6KAH9uCSyar9AuU53+N/q3QV/VMUNi/UJTnc8vaZc00dCgbbygo3CHsaKgMAB/60Afl53/+59ROZ3062Fl4Btykc8O5DWbqn3iZPVln50+fiwuLsm1Xhfz4f2+Uh740Ix/+63lpbmc7Y0YBj0hHV6W0d+WkdyM3LHNfi8iZkwvy7N5ZOXl03m6A5jboXl43b2uQif4d0n8qL2Pjg7ZX7cLJB/OvBpGHiI8O65fn+XaV38Trh1QpNh9gfEsKogxD8LGyoyVp7sQJUCBOVgoQlpxVqawq6GxqQHZec07mZyvl4JO98tzejdK3bUy27j4mtQ1TWp6VsliolMpqnY0NtMv0RIO09/TbVQEMjqXFchkfapeh091y+niDnDszI8MjZ2ymzdZYtn7hgxlgLEczyAOQQgGSoh3gV/+TcAh8wvjKEP7IT+qP8khWkpK24K9b+4BOGFaTIIAf230M5J5m8qo/iUHKL2mi1GRWOFlLMy+eHmWrSVr++LOy9n8jjy3ChIPbmrXGEXGmcSekfs1d8+FbSdQl6cI/X6VvtnttWP3o7ORNJ78AjnyQb8p2eHjILgBlxYfXi43PREVixEeZ+rkvb1MkHmbjwbzCi7ZLe/a2aX1Pn6OtutmBmgu8cIv+4c8hlD28hwtl6ai20g5ynTohrzt37pKtW7ckeUnzA0Ue0K0O1eAAiPNsC3Lo0EE7A0TaTtlyIXzoHgYFG2HvZjMu20Fu9LTSSxF9dQdzqHgOIo9Rfh7e25/3jVmbPIR/fNAm1MLDLQNPj4O+j9vc/KzF4fmnDa+MP8Lrj4clcq0Pm1gmceI3tr2JRx89PlwUIDG5rKlRsHHVVnntj1TIVTePyzMPV8nH3lctx4/M6aRk2toj6Xl8JMcLEj5xYwxg5Trihy1y2NCiY46ckKce0fFWwUuD+qnSPlvXOC9X3DCt6fANvpKONWXyxU/l5ckHKqVfJ6Ojo/22jUj/vvKqq+T7f+A/yhW7rzTww9gJmEInPRT59jJZo39LtAIEYXyxlRzB8J+J4gUp4l/pn06WmBIDeqjgJ2t3oWcEGBdo/d7v/a784R/+vm3ZhDux2FkDzgZpx7ItDXOLFSfiwiczfO7UEXnjL7Soc1Hu/MCQtHVUSFt7lfSs57taORk6V5T9T83KwX0zMjWpHSlfJs2t5QaQOnpyZubDlcNnNsrhZ1plembU7q6IDoX6lxDlQVifRbPC47eaohgkAvBAMbhShAg5X07mI4J+yJC4GHS4w2d0dMwAGttNCA1AVAACBmHCtra2KRhq07Iplw2XjErPxlGpa1iwyx0567QwXyvrLzkj9U2Tcuboejm2d5cOMnw1vaDlXtDBUoHFnPKZn5WO9aele9MJdVuQkf4OefaxHTI+tiQjIwMmgAEb8AwPCGu/JHLGVtHg2QdBP9BK3tF5DrAT9xIRFgqBai1B/fEXd81QWr49x3YZQIlbl7mThMP1nAOZsnZFvCHofHDXsiXyhKytojDbL+RtVLGfp0tgSx8Ns/nQJx1gzXdKSVRKiYDHZCAA3X4S+0THLjEzkHO+i1ttWfVh9YM3+uCf+qRcUQAfLrkE+PCpAsrLP1/iBIuUHVtIlJWXYZIPS8u8KYXZ9Swv0d7d3tsueoCaqBv347rbOUBK84yexh/KUs2YIS/mJWlvb5OrVMDxejUCGi/4M/YtH/hz4Ip/Bxw8l1kbfPrpp+zuH4Cf59n9Rfggt0ufodXPUDYO0ghzjEGRPnZZP5Dn0c1JNObH+/CcrYIb0MefuplXC+MqeyRguXy1TBkTSX9yctz6QRY0GakZvogQK48PP2rWeGwsIn7tr9a+1D91yHY0fj1vOgFTvTDP97hqFIxvlpe9ukVe8d1jCmIK8uiXKuXeT1XL0cNsgc+QqKXhK9iMRXGbeJzD8jqwS2ZrJ2Vg4JQM9dfpGNUoNfl6u6X/u35wQi65fEoeuz8nD3+xVg7vLZOz/WdkbMwvUfT8Lcn1198ob37zz8qmTZvMjr5DWjHx8vwmZbFG/+bon70SlDYepxcb/Pz+vCFn3egwET/24RYdCR07/GTDhZlO8/DDD8nrX/+j0t9/NnMuiIbM5IVOrzOJmHmpJStBFh9/2tk5eJrLL8r3/ud6ee1/apDDz87I+OiSPPv0nDzxyLR9A4zbgxubdRbSWG6vL7e0KUjSjtfcXCFNrXwOo0aOH2yTRz7XKVNTMwqA/BwQncoH+xfXqUJABCBA+X0/fpuqd1IXErGth3/cUPiPsOjY0bkBDh52ZV0y8ANCEI6AAvzxZhjh8GuASNNvagYQdUhXT6V0b5hQxRfndSAd5YOGKnx6R3XAq5bDT1wp0+NNsm7rEVm/81kpFStkcqRZ66Ak9S3jMj7UJMf3bZLRoWZNn7dBfHWC111Pnz5twJGBGd7IQ5QFinxAAJ94RXbFLFizFsIbiuV67p3xLTS229J7asgnKyYMggiU+H4RAztlTF1orBa/K8qbkJg1fv3BhwvuRFDgmvjHn1piYfZhTN0jPm+rrnua9qRa2Ptz6kaaANz6egSBAlUFP9QPM2e84V5V5XfwjIwMK/A5IM8++6zVM2XuPFhUSvQvyje9hTn4Xz687cmqjr3z4Xk2W9OjzKIsMFN/3v6/0rObPWxqttgTu1DBN848035oK5xzuvTSSy0svMOXkwfwcImAt7yFWQz0Pvroo3brMBONqKNIKzW7hZePE2Z4Ib3w43ymfqDwh3XEZ4eLzVv4Rznf7scceTJ/rFay7QPoNzfQtsbhyWu5Wbmq0jr0T1V4nzc7BUHY+UqwTni0/Ke1D42Njdi2sLYa4y/Lo0VLXZjB/pfj84mZv7GpNWP+zKzuvq3mAGlegRDU2tIp23duketvX5RbXjEubZ2LcvdHi/K+d3LrOvcBeb8lXq4toC1my5G88XHl4RFW2Mfty/WM901NjdKxbkFaO6bl2Wcq5Nhzk9rm+2Vu1m+Uhi9WgLp7euT7f+AH5dWv+nYLR5uJLbBIy9vOGv1bpn/xdhgUDTLbMC9EdADvMmn41WF4dmVPiUJ4uRn7lWHSQSvC0mgBSh/72EftziBWNphFmJvyqf828yFqXldmdmSzX3VnIEY42te1iyXZdVW5/PQvtcmX7pmQv/i9YVG5r6pMauvL7XtbgB+UfY5CwU93b05a26vkyYeKct/deWmo2azAQOyNmljZgD/KC3U+wj78xRszIfBR0SmdX9/WCkGPf/KAHR2ZDo0fBDkCP151BjDgB4CDTvxZfjATP+EAISjMzMh8gPBX5fGDgGjUwae9rUsFbpPU1i3J+kvOyaadg1LXMC+zU7W27TV0Zp2W+4JsvWKv1NRPy7F9W+XY/s0aD8vnWub8KYij7hg4mdGSLhdSwmeUG0S61BlAJQt8Ii+RN8zER50CdGK2DGiK8qOMOCPDzA930uTaAtoV4aNsPGnPM8rBuPNq5qQd4hFeUfijoaFF+AAF5oRNUuzuN0vZ+rDfxBzh4V9sdQfeATuAn5aWZqujABSYOQDPuZ69e/bIs4eelZHhUSuTSDONjzudUuADYe/e+AmevOx4Ns308yvPr5dH5D3KJ2u/0i7Cp31F/5Nn0nOeU3J3eKUueONr9+7d1t5DCKd+COt+g2LyQL7QefPr4Ycftn6yshzSukz9m7OR26G7HzeHh8hD2Hm+VhLP6sa/+jFQrX4wp3Gj+xkb2j6gxfKoZUY4+0ni1VK1lZ9K7aNc2RFlTTmmq0LqrgDI3iZUM9tbACBAIGCICYgfqCZC+LAMaCrOm42p1F+ix/YY9WD8qD38QZYntScc4yv2RNfU0CYbNvZKz/oKzc+cjAzoWJbzVSXGNW/PPu5FmaGjGAe4FBE+6cus+FFnXD/C+cvJyRE7H2X1qPwBftra2uS1r/1eBT/foZO5JmvvbLcRHjNpRnpr9G+f/kUgKOjCQX1woJGGn9V+eT6fXehZc5ZsNpGAIn/2tLL+afAItPe85y/lLW/5ZWvYCEYbBOg8Sae1jqpDBQdk2a+2AUJtAEekwXebvuP7auR7fqhR3vP2c7LvyWn76GlTi9/X0tDEKlC5dPbkpL0zL08/WpJ7Pqo8FFukr7eLqHUGMqqDyaiVhQ0yylu2I2cFgLuhuzl4jrB0Tj+fkgop7HlG6OMPsMLgDehCeR7FhCTCngOGcRgWf4ACwkXnj3iDglfiZYWIz4Ngzq4QwQPEbBIB1N7eabOy+saSdPaOS982BZDtk1o3ZQqG2mWkv00aWialrmlKRgeapf94l0xPVGsMANDkzh8drOCN1SAGOPilbrEHIKHgDXsUZpS3B1eEQ1BwezXtAXf4Ja/xVhzxsQ1IWTBAMoBHPFSg69G+wmy/1kay7mEOIh7q1xpCQsGn2ztFfEFpNNG23Ux6GtSADys+lD95YHuTQdwBhAJ0deOgJ3nas+cZ2bdvr63+WLpEkJDGrr/UPQdOHdyavU1Y0IMRD0NQ7CIPrhyYxHO2vRLO27f7wy7rHnqYPa7ULVUeP/G57rxkKYQr55527brM2gQ5jDDhPy1bz4vn0S1pC8eOHZPHH39M245f2Ol+wq/r4T/I7dDt18xQ8AoPKyktw3Dz+FfG6+Tp4pdyKWi7H1eAwluWnGWLEBaXe1x+9q1yboePsULdknho5/R1wJCv4Pi4xOpKnJ8kppm5WZkYH5OJyQmZ1z6kaF/HT41Pk4qxWL0uh7W6Jk5VEPyR1qKOr9au1F+aV+eZA9wF7fNMpnrXcVUBb4D5FnwchIYsj4mOIg7qjPGI8QCwhP8Tx4/JiRO+hWn9Wf9YMWqob7TX3l/97d9pZ+MAPQF+GM9i/KN81uibh140CMJbNMKgNGjSoDFpQ0fY4fV8UV/IzsO5W9ZL1r/7S1XWLsxB0VHYGvvVt/yKPP7E4yY07OvxNigzQylZB2T2YvHon3cYj5PXMOsaSvJDb2yUm16Wl797Bys6i9LTx5mfCunozklHV7U88+iifPIftZMX26WjU2cWnKnJVZkAZlZJXDbgJANPKhCcDzqrr/owQPnqA4N4HG4OIU8YOiodlwECwc4sKD5RwYAQHRmhwDPhEJIIS+wh+MEfoIg3ZkgDgRkfOo0BwQVJSsSFAlyxTYBiVYW4+RSH59HTQK+vb1DA1anAq8M+vEk5d28ckctvPiCDpzvkzHM90twxJI1tkzq452S4v17OHG3SQVfTXVrQupk34MW2FPmFSD/I6kwVeUWHIt8BlKIMIhxliB/4ZvBkJuluHhfRRFxB8exRuN8gD+PhgiItdNzi2cOFGyoG2/Ol6/lyMF5mA3xsCVD/tbUM3Ly6S944POp3PDGD53DzkcOHZUyFVwimoEiD23zZciC+4NOdsjykeQhzKPKBRnnyHLq3bffjbRz78JO1i7jcP3bEieb+LcVlfym5OazgjXKiTAA/69atUzsHRB4OHZ8RR5o/z7M/A5g5G7Vnz17jAf/hBoVfrNK0fRLlZvs1czatLA+Rj9CzcT6ffFWbsYG+CH+sUk5q/fp5Ro8nUoo4saDvxbm+KEuUl30CdszMyo26mxl/Xi9Rf27WcUl1Voc4dM0VCdxwDyCyCxY1SdinyHipJDvJZMUdPplcwJPm1FaACATnmgs7qmCTCdq5+mlr67QVPCYp5Jt07SwXWUv4tDRURT+mn1NO5JlV3JMnj8nsjE7u1C9bvd3d6+TlL3+FXHvt9RZ3Z6dO0nSyxjiHog+QlpcBKa3RNxP9M1aCwlsMmOngfr4o3I7GGuZsZ3c3iIYc4S8UTxre41hppzFZGuY94+ZEx0Ao/PiPv1727dkjjU2N3kmTBg8IUhZ0MEiWbQmq9vAFqbPk60ry/a+rl2//3gZ58lEdhAolu/zwyIFFufN9SzIzocK+k/tG+HyDL7cyaA0PD5uQZUbGIBBpoqwzq2Krzmcifqg5trTwQ8dkcAdk8AzQARDEbajY0YmJGzM6fDMoUAZ0bjo75yK2bdtmb7iwshJuEP7hA6AEIMIekAMoguANPog7S6QHwVN8/ZmtRwYvhDP+AX0McL5C1GgDUEtzm9TVV0t987SqGWlompWZqSrlqUx6Nw+rOacgclHOna6TZx5qlcmpYR3UTlo+AWXZug0zerSj0FHUJ/WAjqIuUPGMEMM/PHo8XudO5M/bV5Y82553KPscZeJ8edj4MKY7qLv+I2RIi7aCgMCsvpMUVcGPxsXX++vrGu2Adr4mrjagrPAFuAX4NCp4HbPzPceOPmd1Z+1B69T9EaH31VzOrwmgnfEc7s534tfI++1K8naLfSpYXZBiH+0Zhd/0Oe1rq3VEZypwiQ+755udMJAPy449R31x6Pvyyy+3tkqePH5PIw2fUuQbDXfaMBcg8tkd+p8JZfNCWzKvRh5uZZvAztNYnZA/ez4IkI6bTh4PzuiUg/cZJkCs+FbZ/Ti0HVZf6WO0ZYsvAlosGlbNnlcfD5iQUAYBSjBDVhf2HTb1a/WyckyCwkw4NbgdyurJ6wsbf1Ny2iZO42OMR77qHCup4Y9xlTQcuOGuYEjLF78aI9FTEt4/NU5uvKafNzY221hiK1Ia3vKj+eYME3kG/HAOysY64tJ0iLNIf9dxuF4nBbt27Zbrb7hRxz8+99Jmkz76C2NcACDGNtKLMlqjbz56HgjiMTpEUHhZ5dX8rbYLSu0jrGlGbvaOAJFcuGfTCn9udhVuQReypwN6WGZG5SYk3vKWX7LbpFmhsJUXy6fvK1vn145kMxUN551Kw+uTTkbU76K84ntq5Mf+a4ucPDonf/Br52TP4wvWobq7O6StPfmeVo7bWPmmE5+JSC8Co6MxuEUHDHARhD/s6PjodHLOcbASwkBDZyeeACQ+0KQDGOYQ9LgDfvCLG6DsmmuukSuu2K0pldmAz5ff4RHCX5Qj/gFdhIcP/ACIcEMIx6CRJcJA+ANkOSAqmpAmjNeFE7yRx3bliW2zXBVf2l+QmvoZjbskvVsmZOB0rRzel5Mzp8/I8MiQ8RGgLSj4RVHeoaMC4Hh5pAAIPfyEijgizmg356PIp2s297UBmNlqgB2UWibxhlvwiBsRkBbaynS09C1u/CMg8O8C2YEqAKa+vtHuMOFDpqwAHj161LYNXcBlgI+SHYbVNgf4ibYSlDUHU2H1fH8r3QJgmDA1HSGVtkn6W/hzNxee2EHRfnl0u9QtdChrhkc7j5KYKU/aBAB/w4YN5tf5irSC12wcXrZBrDDwzb4nnnjcVtDgy9PBlTTcr4chLtywJ25X7jdNI5scfiMuKMqCdGKFx8cFJkk8s+LrW89so4/oJGpcx4ACfZpw6i+bJ36dNQU/ed/iJS7SNT+qDARRH/hWs8WjinJKrIwCbLi/yLO7R1j7Uz1J0swWjxJ9CwDO1tmogiIulGQVxleaAHi0DW6I9z5CWMrCy9P7CxFriXka5EH/+OyMJajK82TJuWb+1Ik+pn+slG7eslWuu+5Gue7a6+wzKIxljB+UOWVDmTP+0nYwR52s0TcvvcBKUHTglXQ+7xeMIhPHSj8r48bN3c/nPwajcFvpZ3U4zMs9JQmLHzoBQOJDH/qAvPWtv2FnJBoUDEXHsvMgNniW22wEYgBZfpVe//myfNc6kR/9qSa58oa8vO/dQ/LpDzET4sxNtd022trcKQs6G2EWycCAEKIj0vHgITp8AB62ObAH6LB15gdzfWvLB0tXMWjEIIpuvCeEfxRpocKdm3GZJZ88ecrOO/AtqFtvvdVWV5gV8fmD+++/3+KEt0grCD4BRIAZZqJ+C2tpOU+rBxDCkj8A0alTpwwQMRjin+V53AhPOAYh7FmB4qxSvrpWBcCCDA6d1XIYsPiyaQRfxBGKuFDkPcxh7wPu84FPqGw8ES/k6WTbUVCE9RUcP1ycidOAEG2FmanyvByF1h0PxKuKA+DYWzrql+FeIzL/NnvXdohZY9RwblYuich+Iz3f6qKe0ak3BI7rCFV30zCWL9o2ZmcjnlOK56xOOI8DXr1cnD9/Jt20Xaa8uN1q9wgfcfEYZifMST5dW6a0juzX2syuXbusDUPZVY2Uv4g3JXii7ACQ3Cp/5MgRGxe8/RO5K9KJtFa2i7DnGTdv7x4u0vZJD6s5tHkXuICTtJ8SBjv8sa3df7Zfzp45IyOjI/YauZWZghe273PaB0KQMyYlyVscldqHuBenpjZ7dsZ+jd8VdaHPBnTQzS3tV6jn59Pz5c8OOPzZ6xXryH/E4UF9VSYmgijMc6pm52Z0osmKlqad1LWGIlELC2BixZRoIj2wrz+rWeuIbTjqm+1cXgbYtu1SufKKK2XHzp222sxYRblmFWNNAB/0842ha/TNSeddCXohWu1+Pv/Y0bZwSt19YHm+vZtXP6/UEVhmNMr6d93NxK19z57TAQ0/LjhwRzggnP/g939X3v/+99nKTXW+WjsfA5R6VM92kE8FFXH7apGGVzMm5FexsCh9W8rlB17fJDfcnpe9T0zJFz49JsPnqqRSNslSsVWaW3wLC4q3jwA8dEAIwMObT2yZMYMiLTpmgBCUDYTnUeFOngiHTkcHVEX8uPMl7Ouvv94GebaoGEjxe+LEcQUn5+SOO15uZXHvvV+yu1SYObFlxvYhxIBBPFHWxA0gIi8AIr9XiBWfBos7+AoKHgFOrBCxrI//AIRB2UEKQkhgl40vGy8U+c6qsKPe3Zz6Cbes7gqzxwd5Mp6WAxwXWmx1mjIBlg1PYEvRArugifCmmbv5WLaAkvzgP2a7PKoyI4wk/tNgGDwczqSDmwtVnAFf3oZY/clVVqsnf8uGtNOytN9l3X6X7fwZ8vJ3PdxSgBGAY3X7DH8r22rWDPEM+TP25NMz6l683WXLDDPtjPtcOAAdfQWB6Id7Iw10Qni6uPERX1ZVufkZYM7qGeWJ32waXsak5Yrn0KHgl2fips1636JN04b9baaYNDCp4e1Qto/4Ijln5OCbT5HwAdZz2g+nkpVW7LUqTeXzzjfjFQCHdAxYk7L6hQ/SYPLgZ298fOIHcEwBwCr5W16Z40/jgG8vK4vO8mfP/pic9XF3xj36Ubhh6WWcPBNn+nBB8jBep/Q/DnjznT8/0zNnYyATp4La0ZesTsmvhgEIVud5GaBex59m6erskvUbNtgKIOXJnV6MH1mgEyrGlqwir8HTGq1RBgRFZ78w4dW9eydYDpqQP6fxuB9MHibrFmHTOFNaKZjCn4eH6ESYVwUz/x4uFYT+HGZX8MXgwCzw7W//I/n4nR+VnA5eHN51gecrFTYAWFz410BqtLjVrE6yMF+yu4Je8q01cvuramXzJaw2leSpB2vkng81aXwtsnFTt3bMagMCDL6c6WHmBx8MejGQh0oHqPQZPR3w/Rke4RUzggFgQYf3/JXZAVFWfBiEWfW54Ybr7W4YtsKIi3MUL33pS6Wzs8P4Y2Xs0KHDNqAwu6L8Tpw4aYdFGZwYPCDiJ22eY48dPgBEDGRxESN8QvCCIhxgDEEE+AvgR1zo4Zc8hOI5KPIVxHOECx2ifhwAezuJ+FFZc7hD2fAOegA7bJ858PE4fQnfwqs/OIkD9Ngb+EkUbYYoK8ys8fPHqlHSbwhrKzboliWLDcvEjE/cvJ0F31ginCxG0jXAQXuxSMzO/GmixQQAQpUqnBEiAKOIy/iwxD1s8OF5CHPqx80uGKMNuh5C1Z/DzuPBLvxF3K4sBdUtW7Yi4HYriTy4jnDj7qP16zdo++JNOOJ18ON9w3nATNuJNgn4PnPmtHCXDlujlZVRxk6RPjrpQJEm/hJWrczwAx/+keF6bc/ztoKLn+7uHtuixI40WcmsramVLVu3GWDjIPGhgwfl2QPP2jjA/VTUBSvN3FmmWZFLLl2SbZdwV1e57N1TISNDFQp0cvb5n+j/JAZL2LEaxoQtW5/2l7QLL6MAQVo+uIebxhF3Bq0k3LXcyawXh62+8Od+vU6d8KvPqhKvy/FZO1TKxu98+rOFS9pL1Bl6bAtSzijGNVSMcQC/cDufirgwozNOpXF7frM8rdEaJSAoBoHzEW44rmzMWT2lsF9tDlrpTvisX7dLTGoIYZaSuwdIMhvTg8fUTNiwC/8hzEK5e7nOyI7K3/zNe+STn7hTZydz1uGYuZFnZiF2roOBUcdPSiHijw5V5Ove9ibZkly6OydX3ZCX7nV1sufROnn8gTkFS9yY7MuvoaIjXqhjhh1pRT4g0uUAMisqDFRV2smZDTJLIi46fTYu0mIQvu22W+W5547a1heDyY4dO2yb7PDhQ/Lss4dk8+ZNcvvtt9sM+fDhwzbY7Ny5U+MS+exnPyfPPPOMxQ8v6MTr5eBbaAAiyo1nwA4Us+Eo6wCY8M4M0M4QJG+2RVyhE3921palyB9+s3nlebUeca5W4Q7BV7G4YMq3ubTuVRAgm0MYaCzL/rVmlC9NV/+x87M4eHN3yNtH1KNaJE7LvOtfAKcVeeTZDeaHeG1lSQ0IzIgHLeJAQfAVHLhOeMpdha0CAAjACyCqrKjyvJnPJLxqzp/zBbnA8zy4YA3d+Q49C3ZCX232cJ4ez+ikjxk+zUrtjC21p+7Y8uju7rI3emLr2MEPws4FXmw1jY9PGMDmklQmHYBY/HpaK8nrMrV3IOR2aJgZL7xtt9jBWtJi5Za4adu9vX3a7+rsTprTp09ZGF5AuPTS7dZ2mWQ9rZOOI4eP2EQCNuBFu6/GuyQbNhV1XGDbqExeeseSDA2I9j+RifFyeeZpBDcfOs5LfV2dtgEtO5RyWKdptnd0GG/Gu/3w6weRfbXHy9vP5MS4o/WhdivAj+oWqz2Tf62HZKDz8sDJywQ9lNeruZo5S+EHijiCVrcNFPnw+vTJDwCG8gsAxHOY4zn8eP2nZ6uyZlTEneVpjdYoSwqCdCjMtFMent+A0aMB+cBspox7No549rgSK6Xzh7tw2PCX6j6zzfpP/UVcHp7nAEIuCFPgg44bwo+BEiFBnhHId9/9afmnD35ATpw8rgBDB1cbIngroUKFhodLk9e42B+jbPTf0tBZHWeHikUdwGt4tZkLDmt0MPPXm2PACF4h5zPlzz9b4O7YuyItBxFqsmft1vaqMzN8hAWrMGxXAYhIJ+KHEBRcqghA4SzF9ddfp8Bmjzz00EMKkvrklltuta2xBx54YDkcy83f9V3fqYP+uB2kvv32l6ibyGOPPWYDPCCGQQciDHGzygUoY9ZOeWIPEAo3+EKYMUBFOIAXK1bE53XjCsJftMfzDWIvNLAR92oVRJkCegqF+aQNAHRZrfGWjlcLYza0Y6+3ABwWV5i1/gjAYmUAG9z4I7z5wgotqX+i9eDqS61UHJiFpaZ5jwPVKG8XSRjz5nVrPBDrspnU3J+nBy9Y8IyF84RwRSBWVvC2WI2aARGUtweEfy9XD7/S7GGxoy7DrwlcW3GIZ7dTLePPn4mLtLALgn3yQBy0D9ox7Yg2HUIMPdoxZsDzwMCgXYrHqg9tLFaHPC8eb5rm+ch5IW3aALyywtLX12dps9Ljb2YtSFdXtylWcU6dOmluPF922eV2FoUzPU888YTs37tPhrQ9U2/Ut0YrS9xQryk1Ni7JDbfw8sKSnOsvkw0blxSUlklP75J8/jPlMjtTJqdP8vaV5rWqQmoVAAG4IFZ94Mnu+aLfKetaolY2pjQtP/SsdWN17OVGniivqAeLS82AoSyAtlUiNVsrsLoC/OgImITzuNCJO2tH3Ek8+hwU7kHuNxvu+QCI8QQVICfMqHAPv1mVjSOes2mt0RpdiMq0o/po8TxiYEhMpvNj3YMH6xxZP04Xeo5wqWMk6/GYadnvah1yoIDZn6HUn6sQnPh1wYF9Ci7izYQ4LGsz5GTbg6VyVijwh9A+dvyY3Hffl+SxRx/RwapfFnQQtFk3A4uOsb5EDA/6C0ghTYzGT9jbk/FE/hm8mcngaxmAabp01iSkxRFd1nT9IS7tym42q6Rj64MdztU/zjbV1DboYFGjA0C5bVMhRGJryvghrIZjxYZzPT5bXrRvS9122232ptF9993n6am/rVu3yite8Qo7v/TJT37S4tq9+3L72jLbAVzE98UvfnF5JQeiDDkESRoxgEW9sPpDesTDwM5ABRGWMo87gaIe8AsxqGUJ3rL5CT34zhJ24ReizDmDAAAC9Fh70PqzUPrD6kiAGiyILy0/t4Moc/ejhJ8k3QAIxo85reSHMBaT6gBmW25yC1ttilOgkRdCG8y2tMijakq+TYurW7hP1Qlrz+gaR8SHbRLW3NWOfCG7yiv4XAAgvcbStdiIwHQzrMhXKNxd0OAeAjd193aNmfTcf7jZlouWM344T8M1AHHezA91e3jqnnaEeW5u3trH0JB/iJgVUU1Z/XvcXjZJualVlJUTfpwP3PDnkx+ASZNts7HaBNjhVXk+J8L5EyYC9NkzZ7gGgs/w+H1EGzZs1HY/KU8/9bQ8/eRTtgXG69mRz0KBg89LsvPyJbnuRratl2T/HpG+9UvywJcrpEHB0A/8EOMGvIicPV0mx46Wy7MHyuTkcRXgmiduea5X0GMgoLrKtqm5EZwyIR0DHlou6QF5L7MAALhj5hMouDn4TfzCZWL2M0ReNl6PROtuOOBuq5H6z11fHqfHbXGpOVT2ebkNn8cNM+HJC2b0UNgH2EHnebXfsAt79HDLprNGa/SV6AIgSIfMZDB04jkGFX7cbeVzSm6Pvto+fY6ZZ5z1ibhSL84DzxHOdQZPezKV9eOvKfvg6oLXdQY70kOoxjPgAWHrYCRepS7o4OV3yXCQ0u2LOuCOyOkzp+T4sWN2Gykzw8mJCZuts83FzAjByZ1Dy7e4wo9pzqNZYaP/2j29g/q//uive3E7fSYM/kxIBhGcuNSaq+7Z1uDcQY1dosdbVP66v281+YdGGcDjUkTAh0WT8EM6lAf2HKC+7LJdMjg4ZKAHYcTHUs+dG7Qts6uuutoEwJM64HPGiFfuL7/8MvnMZ+6x9G666SadBT+p7o9b2szKGbyJOwYj7AA7xM1qlQPClOCX2TVnJgBSUXaEj4EtKMooS1n31W5scRUM/LCN6HWOBDJvbIUkbYq2QzwM+pqkkv4kcbEdlaaQpKeeTFSo/1jpsHpLKpRfB0geknQBYoAt/Hk+3Bk3/6YdwMzDM7gHkIk82x86fhK31YQbZYZfe9vGvLkOxRabgSn1gl/aUV1do5pjZch8WrooE7qr7MI+NUc9pfbu3wIaAZCpfxTtg9WdWHkgvwg+ngEkrCYCfCYnJ6xPRhqQl4HGTv15canZfs0MRfpkMsqM9tfTs85eBCCugYF+20YDfLECRF8hXVZGAVobN22SHdt3mIA9dPCQPPHY4/ZW5exMcieTprEwDwNlsn5TSbZtK0m9ghxWeT7+EQV5NQp4fnhRJsZFTp0ol8ceLpNrb1jSMCKPPlQhI8NlCqhEQY/Wtyp4qqrmgLX2k8YG678oDkjDg5WBAhv9sZUf/DvAARS4jp2tSuIGsFF786vlyipR8I0KAIGyVR7qQot4OZ6kHuN5RRqZOk7j0EdsiMfCeX2FeyjSDRXgJWuXVdkwWR0VYVGRpzVaoxdL5wVBNrhmaOVzOuCkA0vyyGjK7wr3xLiCsuFWhocdH4Bj4HL70FN2HeCgPC5XsdqDOd7scfsAQG4X5rhHxpUDIBRgiGd0BDcDcvjDzBfNmS1y6PLMWd7yGpIxnZ1yP4Z1SBtIfHCAV5S9fZYQeSxb0sFBB/Ay7tBg1FFhpbkwNwuCP1XEB8jhHqLaWu7eqTUAwWBkfjR/zjcrJ1GGpMfX1/lIqPOO8GGAZ4WIlRj8hGLgYEmfN28QTKzuMCMm/C233GznInjFnoPUW7ZstTJ5/PHHDRC+6lWvMtDysY99zAAMbnGYOlZ8SMPL0b/xAw/kgbzhFvmA2B4DaPk5Chf8+COe1RQDXoRNKewd/JCug2QUfsm3h+PPfScDqP+r2UEE/r1msKOueHLi2exCGGh8avJ88aceo91Ymhazp8sqIJ9oSXm3FNxoZifcidNXf/RZw8ATVzlk24q2emtHXChns3yElfJkb9kQbxK1JUecyrO1U9gmfi0biHqpq2tQgF1v9pY+wfXH8qh2pqlOvs2k8UQZhCId/BEfgAfwQdtCaHkYF8AuxCq0/dJuphQIj1n7o01n0wiK8nLNzZ5eaoYoI/o57a2rq1N6e3utPQKqOMMDKGc7i61b0qIvA8I7OjsN9HAfU7/27ScV3B/Yf0BGhoZtorNh40brAw8/9KD1rb4NZfKyV3B7scjRIwqICmVy3fWL8omP8RmbJfmO7y7J0096HWy7ROSZp8rlyCEvn0p2tZTdClZrdByg3uq0jHrW9UhbR4fUKO/e11Ohb8Am8xzmKE9TiZuBFbOjHBOgQb0n/rzeiCOJW5+zZtoHz6RJ/MQX7u7H6xriOfRwW20X9sEnz1nzhZTz6vFF+Kx9qDVao38unQcE+cCdUvb5+eaVz9mAqdmt/dn9xIAV8aVh0VOVumFGp52nICfcAD48O7gJheBBBxyEmwsk3F0wub4SEIUbA2Nq7+YQ5M6L5yMUy/WnT5/UAXOf9J/rtzMuvArKwIkqUx4ruA1WBzYuvrOPDeogw2CDgGN7htkoQsFAjw6GzAZ9a8lngJGf4CcUdpRD5AV/UXaRb/jzFZaSDqz+4VBAEYIh4g6lwTTtGrnpphvliiuuULDTb6AHgIIdPPOmGStIHBr91Kc+bW+SsfpDvtnawozwAwxBlCeCh/yRLvnCnC1DFIQQBAgRFwR/+H0xAx1+yG+hMGtbFF73CWCANIlFzOovFtp8JYc25u7KifFCaljF4LucOubEEVsTYNQlVho3ebX2aV69nQB6vF702X1aHKRpcWFjmMYYwBs2Bnp4jHoknebmVlnX06vl2GZgp5Acll9QoewrbpzB4p6WKasz3k5i5dI+G6NtDKHIH0S85N8/pJm0aU2T7ZgmTac6zzfWfOvI8pgw6xr5xkw4ysm/QwfY4fwKbSvqHz9ZwUWc3CED2IVH395KBSfxQcTvZeQWmN0tntGjL/qheraNWO1BZ2WSlR7aFG2+t3ed8cQ5NFY+OXwMqAEk4Xff3r32sdmBfl5tLxi/lHuLttmXvuzlWl5n5NTp++Sxhyultq5cXvt9i3L1tSX5wmdF2z03WIvcdKsDn6HBcrnvC+Xa7xDcsKn50/zYKg3gQnXGgcbmJunUgIC1+gbO9CVCH3+UmSo/w4PuZUg+ozxRVrf6bAAYewBLpSrGGQMuuAeA8DAGcDRO/2yPmz1e6iEFGMSdAqFUD3OoeIaIP+vm6Ub8aRxhH89Zc1bPumftUGu0Rv9S+meAINdNMGij84HH7e03cXNK7bKUdQ9zNhy6CyoaNSsZDnbCv/sNQe1+sXcA5MDGBQXKQUL67IJw9bOH92fsIx5PO/x5GLcPf27vKnhxM3YuiIIHDwNFf8UP+XGdMPCCi5cFhCBCcHmavtJDnMEHz4RnoHbAhlvwGTx7/FmFsAEMMeDjDhjhPEYAk6hfFGZunOYw9SWXXGICjntP9qiQwP+OHTvtg5MPP/zI8uAEcAHAAFo4xEmcxEVabJ0RZ5z/wI/lNXEPRRzM2E2AM8VWIu7wf36Cb8poXsHPggJLLZ+k/jQ3VrRWR+RrKRk8Vd4aAFIDbvrj7tggrWiLifDFjjABmFi5gyd49zcIo041vIUF+Gk9aN2QuMdqSXi0GglhgzBxgJb6K2pc+qDCizrAO9+DqpHGRq7/Z2uTA81e3pDxpYq2ALmA8wswaSsQoIgbiIdHhm17STk1MGDgx/hVDjSOEHiEI04uFW1satW4LBrjJyUHp1ytENtbDlZjBcCFH8KW9jo7O6dgxD/wG7xm80BxAHZIwy/iW5neivJSc/BIW+JMD6AQu+HhQVvV8bfLuDm41p55dZ1wvNnV29dn4OLE8eOyb89eOXXylPEVZRfbn0xa+tT/t73q1fLE45+US3c9Ka94ZY3s37sk739vuXz7d5XksUdYSS2TsVGR/v4KO+MzNkreeSmBPKjQ1rRIG2BTq/x0dnfZlhwrTpz5icYRQHMZ+KAbaEnBkPGIHeDFzOEH5e0CxaQqG4+HU91AT8R9YQUfFzKvVqvtw2/YZ/UL2UNZu6w6n90ardH/K70ACOInHZTcDnIDnTm182fa5Gq7xJTxv9ocugsQFEIg3NxvCEg8p2YHHalywZ+CjgALqTvmlcI24nEVwMvNabpZv+E/65a1c3MAEOfX+YYiXsjd3S6NC3DjZgc+DmzgPYAQKtxcZZ/9K+weJsL5Kkjw77z4AALAYAsvABFL7wAUO4OQrBBBxAH5wCl2JohVIF6d57JF3GOQYsbN1hkClvuIiAcibcAhfhGWpBGgJvKIH4QjAsuBZMEEE3kjbgbxGCyzRDh722tBAdCir/44KEnK3fywBak5R+Abr2qZCHavPzfjThrc82N+VbfVGMLbTJmADmAAP/CuPpM01B9+8aE/mLwtaP+wcEl78H8zc16JV6Wr8/7R2Yb6Zk2DiyMV+FRxsL1aPWvetag0lwrs4MN5rMwpgFGeKBfS5iyLrxz6p1CyBJ9RzijKdWxsWEYVFPGMII68UTYIS+NR00Not7R2qBmAxZfqfXuLunXQQziKKik75Ye0ANsAWV/p8QPvIeQ9SIRz5SyndlBkg2f4JF7aKdu33M1DehyU5uweK6a0uaamFgNbrPbwNld7e4ddFUHZcFHo4UOH7Hzf5MSkAWJWSiwZrY/KKi9T8vjdr3mNlSkvGvSs65Zf+sX/rXG1yA03T8rWS0SOHCqX5pYyeeiBcgU+3i6rqlxARzul3eR08gC/6/p67fV22n/kD8Kvta2kLn0rUxXAR59ZqTFAo2YHMZUGXnmmXZk94RKwFHUAH+7Gsx8wd3/uJ57dL2XsdsF/qHjO6qvVavuv5J80ofO5hX02bNiFeY3W6KtBq0AQAz2NLMxmmVD2GXM8exj0lZT1o09m8AeMMUCH8HE9QIT7jUE7dXfBHv7CPV0BcWGDAHT7EKwRLvVDHKnyOPV/+TnLR9i7eaVK40r5wgzpY8bsbsQRz24XaaV6DPSeB0CPAxzPj5sBB7ihwoyOClCUXTVyFWXgaQcvDCo8s13G1sTU1LT5Q2Ag6GJbIwALfhFCgBgEBCorCImD23ADBDHgR36Dd9ziXFDkNfILMCNOzITBP2eTcCeNbFoQwG9h3kHcYomtSs+nBjUBThz4twHVhLzmWZXakhnzq0HN0u5Zwa8KA45sMdvOJOXpapgFLVtKD9HJuR7KlPQBQDFwWwnDRKLDC3liaxTQU1tXLfV1XGnAHUvNyiwfvlyUusZ5aeuak+4NC9KzflF6N8JfUT763iXZ/1irtLb7AfdUeMFzuczNzsvU9ISterACAhkfCQ/GuxI8BGnuFTgW5Ny5MwoOOByMUNR6Jk4NxzNlxi3pzVpfu3ZdoXXGyp7XF3F6fvkchdcd7YdtLkAshQqwirSd10yBKsVzwmbiJ1aIYpt20d7W2rbtEgMTAJzDhw/a9Q2bNm20TycAgI4ceU7VYTNfffU1snHjJgV5o/Z9MM71jA6PaP6LvjKiPPOxTT5tc+NNN6m6Uea1D7At1tzSLF++7z554IEH5cC+ffLt3/Ud8qY3/4zs3fO0fOYzb5X6phm5++O0Xa2HStqk5dTKk7YA73w0uE+BV3dPj324mboiLzQMwA35xJ+VMeCDsk9WZ2jj+PdtKuqZbfL0/FQu53bEEe0gXdkh3giXbnXFc+rvfMrbUjwHj14nqUrbnSso/IUZBWX9hV3oULhlzRd6XqM1+mrTeQ9Gp4SASIxG2Wc3xypRKOyDGHyzQiB1jzDubsJDB1UogIAPfGH2MAzemMO/+wnh7vaY3T71426eVpoeqXm8Hn+Q+9GcmT/3A9EJw40w2MWzmjQtjCjKJNKDsmYIs8dtT2Z2PynvkdcAeAAbBzu+xRbAKA5uO+jx+3jwG+6+MuRhXHncUa7oTgw08M7gxHbUrAkYVnVIH9ACmGFGzAyZwdh5TL83FgMVr96zEgTAYbk/VoIgwsR9Qaw4hVuWR1YNsm+HkQZ5Q/FMOqQP8bp7oTBnBe9lpTxZUWtYsqZ1YbzxpwO8elMnrSv3gi9zY0wm75EPVAhvC2NlA//wUrQwEIeTo/2xzYEnK1+YICDP1kaL9sZPmwrw1uY2ncXXqXuV5PILsn7rjOy8al627ChK3yYFRw1LMjm+KANnF+XsqZKcOLIke59YlEN7+Kp8m4JSDavpUydR9rnqgkxOn5XhczkFCb6tGeUHeT68LOI5iG2yEydPyMjwgOUBNz//4Vnw7TENo3bbtm6Xvr6NWu588sDPHVGftBfqhxJFyFoclgZpkgo/2C0XS0Ju4DkEJ4q6gF/qky0uPutCfAcO7LMD+/i54YYbbYsW0LNv337hIkO2bm+5+RYrly/de68cPHhQprUN81xRXqltQ/uS8kl42t5VV18lO3ftshXNvLbX544clU2bN8n3fv/3y2++9Tdk4NxAAvoWNd8l2b4zJ4cPiRw/WqH1aawbuCWf3OK8rnedv2GmfLD6Q9uNDHu+vFwMXGv7ivM6y6s7CfhxxSviPCuQYdUn3AEzrAyhJ36Jy1eRNA3iIl7Sw6zumEMthzE+3E+Wt/Cz2i7MqxWUfQ6/QVm37HOYV+thhrLmNVqjfw36CiAIYiBNjMvkdm4fjm5Ho43B1wfd8JvaoSBPOgUMJsDMHMAl1V2FXQAF17Pgwf1HfC7gIz79t/TQeU4p3FJyvumAqUN0SI8rtY/4cE7TgdwQ+Qx/ocJ/5DnyECpAQQAXB0AAGwCRA5wAQQF4eI04AIO7ux8HGR4Ws5d1lBnKWF0mBjJUgBK+ag0ggl+EL0AIEIOwzQ6QuHOWB0GFPz7fgV/PrwNLVgvgIUAV5PyRr4Klh06YUITDDj/Eo2O+LHD2R/PIJy4Ir74sLord6gqe9NG3eKIe0NVfUvYakw747te2H1TYY0sIBAs6z6RLGpFH6qSo5WrhCKS+/G0vhB6PS1JQvipzZdLa0ipdXb1aVi2kLh3rpmXHVdNy1U0FWb9lSeZmS3LkgCjIKZdjB3Ny+niljI+wAqblUiBdymJR8jVVtioXAorzWZo7qc6rW8OwHD88r8ISkITQpj7UOSErMw3jvMKe1wf54PzM6VMnZHJqwuJEkKqzuuM/LQtWyVg1aW5p13BeZ8RhcaNbOfuz/ifkz2Yyzd2CF88LAhn3lL+Ie8uWLXbW56mnnrQ3D0mfyz2vueZabWPH7XA+bZk7uPg48K6du3wF5/4HNC9sCQJcuZzQwcXV11wjr3v96+Qzd39GHnzgfvkfv/AL1t4AAtzM/H/f9rt2mzptFBDlq5jcVVUmNbUKGGfLtI/Rzrh+Im/netZvWG+Hmlk1hax9JeVLQ7U/NQM4LN9J/aEANVng8/xnvy8nnjmsHud53E77nsbjcbu9rwRRtm5H2pEeYYwXc6Pfhu48hr/VdlDWDhV20Gp76HzPQS/kD1r9vEZr9K9FmW+HpXQeqwwhlBJTYkDLnhtynR+3w19WmasJfZ5DELugw86fwz31kwU9Wf/hx+0iXVeeFmYzJTr8Yp/Vs50yMRjRQROjkT+EHXFHWOLxZ9fDr/NmpsQePsNPyqvn3cGJ5zUFQJgDBGS3u1xPwRBvBTkQ8oPZvjKEmz/jB6EaQt3LMFTKj+fJ8x7CkDBsU/GZgABEgCBm3wAiBljiYUbOHSsMkICgENyRTpz1YaUIEERa8EL8uCGU8BflgoKCZ7/PaV7tNT61Y3Yf/hHGpOshlNQu8pVUh5LmS3+xJe0Q4Ah53Miru/nKD2k6C14GgB3lSv3z1pDmR8uTOGr4HAVndDR9DtOS76rKehV6ldLVOy033jEjN7xUwV99SfY+sSSPf7lKDu2tknOnymRqknqbleIidxkBelTAqKCqyvFNOL87h5ULyhueEfB8+kJlv7R0Tsjp0+dk4HSjgq1W8xuULT/Lq/LmgqtcauuUl6YxOfmcgt1iXsHrWXt1nHznVPji38JZuSyZMKZstKhV4HOfUPLhTvPnggyj66E8PRfYLrRdELtANZCV+COuqGPyymddSPP++79sbYK3uHbv3m1bXw8++IB93oWVkryWO+fT2Hr92Ec+Ks8eOGDnm7Zs3SrXXXutpffgAw8qiMzLy17+cqs3zNz7xevxk9qWJ8cn5HOf/aylA0ghR6QNBV/UB2eQ1m/ok3V9fbYdTN6i7Wk2lvMFef6872APHw5eVm53+coOYCcBQdpeaEdmTvy54tnLzp817ohXzW7vuvUD3JP6NrvE7M9e7mHO2l/IT+QpVDy/kB60+hl6MX7WaI3+tem8IChL53P+ynYMvKkd+vOVAwOEO88OZkIYo7Bz3f2G2e3dLp5d93RTPjDiT7Np5mwfW9lZCbOyY7sxDZB20HCDwpACIY/L007J+XKFW8pnNi/ZMuBOIWb/JnQTIIRwQFFm6AGC3AwwcJWuBvnr0mxbIFiz4Aj3FAx5Os6L85Cwt5zXbNkwKBKew8v+FfxZE7ys+HDOB0ECCIJ4OwxhwQpDpIHOTJu4DCioWwAj7DF7eVB3Xl5Bc3MzMq9KubS8+5mfkglq5UwZTP3alhS6hme2TBYsG1irjgCBh4jfhIZ5IIwYP5G0b3stmgNCkhUfVmm4OZvbhlta2kxI4QdBRZ5m52alree0vPY/T0vP+gp58qGS3HdXtRx6pkrGRhdkdnZK8zttr7fDUAgfFMIP3QVlpYECQCP8UtbVVQqGNLtbds3IFTcPy10fLGi8DdLZ3WT+sxR1hk46WlzS1rUgd7x2VK69dV4O7lmSf/yLvJw72SrF0qScOHZUeZux7RwTqlZeWr6anpWZ6hWVVQr6GqztEa/Hre6ZPDjvsZoRqxTulhLtzeuI+qbM+UDp5Zfvtnb06KOPmB3nnK699jp77f2LX/yC3U9F/Hy76/rrb7BVmQ998IN2l8+OXTvlW1/5Sjn07LPWtrnNmXb4Iz/6I/LYo4/athXbrffcfbdxcPr0GQPTvrLm5OB6ydonh5k528OKFODTVvuUPMtJvg180Aa9LFC2JWVAhHz7Fm4W1MQzZeMAp9LAJys94Q+d9lZpcbkCrOMW5Wlp2TPppuXvQMhXfsJPmI3nxF/YrX7O2qNDX0kPWv18PnoxftZojf616SuCoCxdyOtq+3heqbuQR+cZlQU1obLPHibcIpybIx73RxqmZciBidvz4x2OgSLMuHs/jA7vdk5Zt+fbE29qh9l1t0/NrmOAXzfHczZPWEVew85Bg89C3byoAsGBD88BirBz88rtMAAPAMh1wEVqH6DDVRqnpxM8oCwLRpGvyLeXWZkKqxm7ZRqhxYFcZueAI3gCFNm3jnQwJ27iJH744ZntBlY3ghfs0aHgwc0lA0DwzkoQ/PpbWF7PWfCyHMbcXBhgZ3zzj548L6mKt8CID7CTBLbwdpg52eZCoBAO0MLqQ1/fBuEtpCgvi091hEZehTKrDVI5KqWy03LmeJUMn9M8LExqPqaVfz9UDKGjQgiFCiFI+VCueAcAUWZQYaEkXX1zcvO3jsj+p+fkC5+okdbWZnWvsbKl/OGNuE3AalgEJ4esG9sH5KpbxmXr9rxs21mt+SyXD7y7Qh64p0nzMCPHTzwnM1NTKRCi3yzBo6pE4NfXNdsBcWg5DwaSPC+cJYpzLNl7ZlCQFhW/pqKdA2q2b99hW6r79+9VN76/VytXX321gqMmuffeL2o7m7KyAaBcd931UtA2/pEPf8SADfcCfc9rXivbLtkmd991l4yPjdu5tA2bNsrfvOc9VsfwROJsodEeIN4kpKwAmmxt9W3ok67ubgP2ePL6JZ+oBCzwp3nlGfvlVRgtY1ulsXoMwONAB/v0bI9/JBiFHzvno7oBIZ5NORjy9pDGF/F72l7eoZ/PvFqttg+/0PncUeGW1V8s/XP9r9Eafa3onwWCnk8IqcS4TKkdUWejj+fVKit0Q1A6MOA5NaPw62n4wOnx2q92NHvMEJ03q0dnjI7tzwwkqdtqPfyZDT8rzFA8w5ObnZwvzzf8udmfA/iEOQVE5MuBiCt/plxcOThCOfBB91UdngE66AAJBzoOeLAHEHGgNQVFWSDk4SJedOfJ+Qz+sxTlBPFmGRck8iVv/BI/eUFQseXAoOp153mO9Jl9I+RID7sIFwoiHMCBA60BgCwuTV6HbmRzwgthPH4oPePjFGCIgCbI1eRPbPEsahn4W0PYA3r4hAV8WfPQsFx8yRZUz7r19oaSl236KQfygoAKcsBSI2NjE3Lw4LP2Sjr+svmLsOgh7OIZQckKEAoifsy4kf9icck+z3D1raMyMTUid/1jjTQ2NUtdXY3VIfETV8RLeceHRnkNv62rXK69bUguv6FcNm+ttq21f3y3yJc+2aZhZ+TkqWP2aQhWckzAq8AnTjMbf3wLr87aDmWGXRbouLB2ge1xpCsXKXk/ppxZZeH+Htooh53xD1Dh8DPbqnzEF6CNPWCFD5eif/gDH7TyoO5uvuUW+fGfeIM88tDDMj4xLgf27bfLD+GR+jBG+dF8+OWRlQbUWe1B8QYaZ8TU2chXV1BRLwFGsvkMe88rwAV3lK3wYJ9Z7fHVMcBNutoTeqyYhW5xEpfqEWdWkf7zVoASeyh4dMVzynf4y6qs3erwWVr9vEZr9I1K/48gaCWtjir7jDmew5wqhD0uIfTdLtwZ4LJ+U7NFpx3SxrRl3e3ouGZKzM9/tifVY3Uoa3c+HXJj2JumlLpnCR5d5zddsUr5j/yEXeTf85jVERKu8BPmAEO+mhPgJ/QQ0g56HAwBMrIgyFUApgBDvk0WKviClyDM2XKBR84JcQMvbwvBAwqhDQhCWGXrMXhh0A3BHjxB4Y8w8/Mzas8FiMntz0kbsOV+DR+EX4i4bIZudYqFlzv+EVIJ8lGlA75qhCsomMQv/gxoJiACIcTKD/lva+tSYdxrdpEWegAO0kXQAlZ4hvALyOMs1b59+yyP+DP+E955xozfrE6ZASLhC4FIPNiTJvwg0KrzWl65YTl7siTVOa4cqDR34kSo4p80z507Z2/thT0fLW1qapPO7pxc97IRueKGkvRtZLutXP7mj8rlkS80SGFxVE6cOGp2HMi1VSCNz1aFlLh3hnuMyL96srLM6tm8BC+m1M3rhPp1AIRiG4xX2rnQEH4Jw0oMB5Whp556SqOlTn0blcPRRW27//j+96sr1zbkbdWHuuNgPnxSF4BhT8vrjDi71B+gp629zd4KizILHiHy7aDGz+FgHwCI+vCyTICK2YdZ80w4wAyASJ/xt7ziY2DI/Xm5ePgIa0rtLB01B0+evqeLOcoi3NQI12Z2/r39E39Q1i0bR1aFe/Y5aPXzGq3RNzp9VUFQli4ULfZZldqlgjaeccbMAJX6dX8XIu+jKztz6Fm12i4odbPfxPx8dwgjbLld8GfaCoo8JU/263nI5hd/AXrczvPt+cWMoEBPQdDqVSHf1squBjkQWg2GHGxgRkAG+MCdMJgJT5hsWsFP5CX0IFaD2AZD2OKXuBj42Q5DaKV5csEHWMKMsGdwD/AUhB8DQPNqb6s/yoeGp7T9PI+XJjwlxWp1EXVE3AhCtrvwjGCCeNTQZjA+LU2PzMCkphvAGH448Nzbt3E5Dx5HrCo5EKLM4Bf7AEJB5I2DrkMKELk6AP/4hfCPOwIpCxSIg/TCDaCIHWmy+oddVbXW5eKwjAxwYzNngfxtPtwIB++ACVboSDPiCsWnWVpa2mXdhgq56RVDsvPKMtm8LS/Hj5bJu99WI8Nnq2Rw6LjdMB0HsikVck3xIFzzeQVLtiWmbZYiJVNGK/sVFM/o5CMtS68rXoXfvv1SO09GG6I8Ghrq5bLLdmteCvaGWABMVmxuvvlmmZqYlPf+3d8ZL+QPPoxL0tA8c66nWsO0d3bIut5e6ezqNDDpPGjdaEZYvfIyQw/AQ72wQhNuDj4CwLidA0PcUvuoSwc4sYoWceHX6hmApXqkGXqklfIT9pQd5hT0oOApW67PfzbTCreV7m4mrqwOhRuUNa/RGv1bon81EJSl1UnEs+sBAMzG7FAhLCHMTuGehk0p7dir9awKu9BX20ErzfZr5iy5H9LPujk/zl+ETSl4x1/kze3i2d0DIEUZuO4gJMBIKIQewg4dAOTbYw6IEBwBfgIYcXvu+QCQK8woD+dgiPCxPebKecjy7Hkh/gkVSgjdWFWinPi8BgqK/BAfaRPGhUWlpYdb+OECxDkFQfBg9pSLlikCRFuu+rMYtcCwT+rYUtHH7GCuZoSdc0kUvgpDPkyAazjjScuOtAFLBjzVvbUV4blBAUi6+kM6kecgnqPcLQ6NH3AHcMHswmXJDvTyHbaII+LE3YRjorNaQXgIAITwJww88gHxfO2czMyOyOhAXhrsDTvnwYGA2JkaABD8EM7KT92tjFS54K7QuGulvaNdtu4syA13DMmWS6qlp7dKPv1PZXLne5tkfmFSTpx4zso1zgKxPYMFQryutkHrzduFRr9c/sulY5aedyjST82Y3J2P81566aUKFI/ah1Thj7cHWfHh8sUnn3zCwBj5AAS95CW3y/DgoPzd3/ytlRlEPgnHxY4963qkq6fL4gBIQFEXobwsUjCDvwAzgBBbyVF/FQow3Z+DFAc17gedeg6g43Ekqz3Eg5749/AexnlIdOXjfFte8OfAx92gKMNwQ6fkXXcK9/OZQ19tjmco67ZGa/Rvmb4mIChLq5OL56we6vnPIfhS/0HeV+nI9qi0smOvNmd1KGsOOp/dP4dW8/j/b+/cf/zM7vr+Gc/97svYXl/WXnu9991kl2RJAgFCSDaEAhEhCQSiCgnaH1qJSv0L+ktvqFKl8kMkUCkqFAm1VQopglbQBqKQiJCQQpLdsPdd32Zsj+3xjGc89sz0vM77+57nzOPv2N6ss+vLeXuPz+d8zv08j7+f937OeZ7HaM/FsufpepIxXvpxd0Dnp8cw1huJkIIMsojI8rIJUePpgYDYM9SQIb0Az7IJlAiN2ij7aMbj8a/mMxt8quDixaVURoSAMxeQIH7EXZ7xeTzoMSLoyNf4l1Mb85E/gZHICB+X5f/Q0195vehQfaa/EiHKBiKJKZG9P/n8T/qTUtnoUI+a+ZqmQL/0Q728dlcSGclZ8qb093H2h8egt6nOdUAZxuLxE9O2iRB5GD7i4yeO57cYYyjdNuUJpCE9kCDKUpc0ZdUuZ1n41AkHzwdjcmJrqp0nnvvj3BFPQxF7TIDYfVEOmZj2x8e3prmOxlPvn40nnl6O+x8ciRNHe+Oz/3ogTp3oSWPl6+pn5d1KTeRxp3b6Ut2x0YlEVOUxJNP9CVp/X4f8X1pfGW6RgZ7E6EwKeM3CwYMH87fp+LYZhp9tOz5uylifffbbmQSxBjwu/9BDj8RKui8//4d/mJ8e27X7nuzp2badpxFFID1Pkw73zxysV57GoVhEyKRGZRvZeciuL1n5TXudQL/MsUNkFERsRCg1RgePmdhymSZ4bmUatPONzXRtfTu/ouJOx1tOgkq0u3a6jLvproXN/lETl/+oS7mNa+XdKK43TlCW6TbPtoyRdCyvjHUyoN4ew8Ar3Tw5JiJjEiRZW2PyAEF82M5q0iZDSruePUOZOHSMPbHIGgeel+PcubNx+vSZ9bGyrQMJMhlwHdp3GzIcIiD0MT9/PvwRVDxAlEkXZt2Y0o5CIhvJkGJUANeOVeO9Vfmas/FFnAJfSCczjz21CTQPbbGlQjk9MsJj7wdzTPvKUvubIbefxo9Xg22YK6tpndJ6AeYNGWK8GEmAp4YzVJ636xNTnpg5Y/S9BcTaWM/1QHY9dDyhx3ak9dQhBo6bdVOg7vDwaOyY2hoPPHYp3vuh07Fn/1AiP/3xB78zEksXdmaP06uvvpyJFYeX8/hSW3g4eF/Q5cvp/uMeSDoTHOJ8JgbS0M+TaQO5LttDeguyCQFEgXUTOaM89wXXgX4ox/whHtyfyOhNNiARfqcOHief+6Jdty/PDmtL+03eehudsfhRfnttkCmjNq4mPSqr8s6jHenUn3UKulbyZHbkFPI1TEHbcqxscy8oprjWCKAvr2spl7ieHmwmg3a6ouJOxNtKgkq0h+Efacv8e1QSfVZfBf7Rtv9Rq+5GPWin30q052p4zh53U05zto6A0RP5kexgUuGtMZEKkRZ5gyAxDiJBJjvEJkZsm4kIsX1GvSaPurTldtUH/aovDgHPzJzKZQGeDF6oqP+LF1miHPkeMzoMCeOGANEvB1w5BM38OXBSXrP1w9HZoKW8pMtro+wMdNSxUWKt6Fdt+gWN8tg4j/f93Hff4WxoWQ+tdcrjzc0riXiksoMDvLRQLyRMw01lEpEYidi1bym27Z6LV1+ajxe+qe+C9fWL2DE3DDh9MR7SzJ/gMfq6syaMhbSNa55bCgC915FAG35FAWVdhr5KY+o+nAb0QxuMjTlt6eXty6MxPDQZk5PjqX/6EgHjA6WvvPJSIrmz+YknPEGTk3j48GiJxGRCQMjEhGvTIQbJiOfD6sgp5DFAVqi4PiaCiEW+ph1yS30HEQvJKuc8XWPrGIfLEER+WEuX0TVwPtudSov0iKjpsxUu57GRbnQiU01fGovXWIG5SPY8SWvq0l0vgLZcxqCbrrxnyrjEjeoqKu5E3DIkqER7SJulr/UPtZ13q/+j7nYZ0BEYu2WXwwimEtlAKZgUtclQQ4Isy6vTvEDRxlhBXiERHskbPUTKa7bJFHwWCRLDyxPxSODtYOwYCR4p57MCjKEMnovktVhc5IvjF5JOxAiviq6d1gAkLYsjg5qMCGly8lNLCDkPMZELjE8yTPImpT7JS0XYIly9kghQMo7Zc7PC0198afxgirdnzw1jYn3wbEXf0XjH+87HgUNb4vUXe+P5bw/E+ORoPPBoT4xtXYyFueU49mpvnJneEvcevhyTU1fiL/64J2aObk9z35qvDeOXV0MGFKJFH6yf5wZ8vVkXA53WQTJ5TrPOBBtjBxllGWpgHeU8hjKg4ymw1HAuj45+fM9wcJ0XZM7MHM9blZDbe3bvS4RnKJEZlddWZMdrkXT0yTjzmLgWxCYxiSxACDhblPVFoC0RII2fsN5OUUblkNGZmJj4eo7NvJu4lIlVnrRCU986ZIf1/olTnsfEGNETN+NFFulhUZzn/DJtlGnKgHY+94h1Zd5muJEyxhspW1FxO+OWJEHGmx3a7fgPefM5Q4CamHIqW5Ig6ZCVFrkgNCSlIUUiQs3ZHGJIDrLID14gnQ0q08giRYTGo1S2y/tojh07kWRtYXAuCBLENWEMHqOB/tLyUpydPb3+KDzUhvmQp7km5Dkmw5AMW6qV8vg7KTrXmm9mJZuTjbE9Djz9xRqpiM8Dreb87L1K8vZtU/kM0OAg2zaDeczr2y7JEKfqcXFhKS5eOh077pmNfYcvxtzsarz03GBcODuayowmUjCQt4hoe2T8XDz45Kk4Nb0YX/7Tkdg6ORUjo8Pr87FRNRFi3TxH9M7HAPqaUoayboO6lOG68AQX3zJzvTJ2cHvd4L7dH/3Qh400OjxNfG1+9syp/JTe8NBwHDx4OIZHRnQt0/qm0uvXIm/xEFIbtOPgsWQSlOOkT9eTslnfubby1oh02APkMrSjWLLL0bbrEUtH3KyB1kO6xtPTeHPWx9eSCSrDPDq6FGcPVxoXeR4fKHUgyx19+ov/OnmqD4hL2eimM7rp3gxudnsVFbcybmkSVOJGh3mn/QPuNu9GJ0JA2ltjyIpFikw4iCWLEHm7zOSn9OxoG+xq749ikyDlN+Wa+hAjzo/oSSh93oDH5Dn4qvE1HiuHvA124XwsLl3s6GTs4Tfpqub/NN884exVyJ4fDEiOO0h53AMYVZGc1F9aC/TImRCt6CxM0sRSmlc+BL1nfyIqW2MgP5Gl9aWv3FYqayOI0cTjkIaYx7m2Ji+JZNUTehIpwcN0JZVv9DaQJdy+jLOMLv36XrZM+1xDXSO9bwiyht7rSFvZ2BZ1HFzGY7XOMuUbQiBjTj59QsB46m9m+li+Vqzt6Ph4HDnySF6TXF8XqXO50p/UhsdDWzlAWrg2nbTy1F+WKZ/1DeEQAXJ5E6UybCQtIkDlGR+VcV4pbyRKqi+dx6W+y5h1KmXH1wqUyUuTZMN5bRmUstFN18aNlKmoqGhw25CgCqF9uZwm7h4wYg2pEAGyd0ieG0JDgrxdhuenIUEmPE3QmaFS73roaBMdj8yXH1vFyJSG14FPYsyenomlVJen3uAtkBc95cUE0xxSOWACxM+9f/TxNiBzIDrnJ5l+8PKwBpSWR6jZXsPjRD4Gampqdwq7sicI2BtRGhXLlId8YCSdbXJCTB/dwDwNZNrDm0Nw28SWKeO2sqFNc+5LBAwSwfpCNAH1ySeg9/Xtts4lSCc+Ez29PG21FiNjazE4ciUW5q7EzHFIop5O42A7bU1Pn0yk9nVq5jXeuWt3PPzwo7lPj3udsOTxpjGlNONlbCIOEAxIgb0s5IlQ5Dmm8hCSkvgoKL8kKaqPLFKjczxqTwRIJEZ6ldvYZjuUYyzH1CY9mqdiyc38FcC15G4xKOUSm+krKireHCoJuk3RzaCVcdsAOm1CJEMJAZIXRkRInhwHe3hMhHw2yKSHYNKjPHQq77NGfM9paYnAEz/ahsIjgyH1WIkvXryQH8NmLPooKiYYwgMZEiFKynVD1DEf8jak9Lo+cZdsoCA5HTJAYR6BZw1Sy9TqjCMRBchC0m3ftiN2Tu1J7fRnT9HgUDKYffRStJ0CxtCkIx/OznOhT+UDrXOzxeV5liiNKuOSJ4QD0CKtZR1ktw0w7pzHod6FCxfW+y77clzeB4BYr1fQQe4jj8/F/IVLMXN0KC4uDCYC1B8rywMxPKIPttIXdSCyx48fjbNnZtJkt+Tvoj344MOxc+fuPNeGkEAkRD5MbtAxPukSeSF/nXBIp7ouL1ltqt1cr+PFKWWVM+mhnOpaTxnFkt2+YoLaYHzWt4PGzho39wF6w7LzCGXachmXuFFdRUXFzUclQXcA2pfQaWIHG8MyFhGSsRYRWumQHw464xmyV8jbXiI8JkR+ckxxSY7sIVpK5ZpPaJhEqT+TBJ11OX/ubD4UnceE1wqykqbhmXF4GTkboxzr7ArGojRW2A68D5SmLwDp0osQaY8/ag8FffG5hR079sWhB7bG+545nQz8hfjc76zGiVcnYmhIRjMfaO7Xo955yyYFG0+PwYbL4wJeZ3QE4LLd0sRlXdezTFkCBIExsd6sH2lAX1TXlqjaz7NOYsriX3zsP7QYhx6ZjWOvXI5vfX0skZ6xGB8fioFBeaQIbg/QPgfdT544GkuXFlP/PTE+NhFPvOOpfM4LQAyp49AQDcXy7JhYQEi8hs22lMgMREVxQ14UrHfacklynEdQefencZhsNukmMO9SdtoxsJ7QpLN0VR4oZdBOG5vpKyoqvreoJOgOQvtSOk2MEQU2psQEjKY8Q41HiNCQIW2VmdhcTXZEhsr04qJIUSPTDu2xZaZtMtqnb+LFxYtx7tyZ/HkMjQei0iESGO+1ZL2TLm+BZWMhw+PHq7Nh4/08ycBjXHmcnnEzT+rQv0iUvC4GpA9is3vnvXHP3u3xQx+djx/9qYX4o99fjT/43YE0Nsaj9/F4rCIZkASIkQ5Qs82H10RbZDKulCHYeJbXwu0Rl+WJfV0AOoN61CGIIMjgk6Y86VyvZyWGRpYToaE/VnEle9P4OOrWqeXYsedCHH1pNb75Vd4yzcdZ9cJGEwNAbJl+2XY7NTMdMzMnWPoYSITn8OEH4v4jD6Y+eaReW3rMP5PETHA0L5MdxmedSIsJkLexSgJTkhuTJHQiVa5TkhnXRXZodAStbxm85oq5Xs11KwOwTHmnu8VgM7nEZvqKioq3FpUE3YFoX1KniR1sbB1kTGVkIUQYfIiEPTciRfYEiQg5XZ4daofyCbOmvmJ0EKy5ufNx7uyZLOdtKs4EdaaQx8542Q5LhoM/GKykzB6fbNCScaQYhoU8trjyN8ZSPu/3wdsD5B0xGaTCWuzYvit27twTT75nNT79T87HKy+uxWf/ZV/MHF+JC/OnUsnGWNmI0wZrxtjoU/3K6OIZ4QA4hIB89BhtypiwEIC3m2xYWee2cSSd1yCBmOuAzltytEnM2DJZXT4Xw2OL+R0+qyupLofAE5/p5X1Fl/tiYW4wrWVvJA5B67ld4HHQtskE/RF40u/o0VdjYX4ul+Mt2u9++r15S4408yBAgERYIB8mGyIzlDOhQVZovqtF2ebsDkH5IkIqozoam69FU56xu88mNPNhrrpO6JxGvl4A3WIC62MdKOUSm+krKireXlQSdAejfWmVxrBJtiG3YSaIBLUPTcuT4+0xExwRH8gM216StQVmPbHOA3UjTrQJSeLle2fPns5l8jmdNA5MBmPLI2ac6U8yOzI8ScffMoQdY0WcDByZtNuzpnJ4eyA7nN3RvDvbU+kPH+ec2nEw9t83Gp/45XPx0BPL8du/vhZ//kfDcX5uOo8198c4OoE0hrQ0rEDpLdkrtHXr1kwQXJ7AOpYkCJJEGddjTShXwn0brk8dCAF56CBErqv+TACyKs9V89e15ok1FsdtU4c2AfUIBuM6ceJ4HDv2Wm6Pp+cefvCReOzxJ3K9hgBpO8xjIzZ5UR56PdJPEDkysSkD+Y4JruM1J2aM0m1GfAhcH8o5DaRXGafbcpkuY7CZ3Ma18ioqKm4dVBJ0F6B9iZ3GICKXcSYImSg076UxCZLnZqNXSIRG3h62vnTux0SofLeQypkkNXV5seKpRILO5PJ4cTDSjCeZo0wx1pIxgwgpJWDYmwPRHQPYK28L5394gZ1IXD4Io/qpOp/LoExff0/snNobUzvvie/7gUvxi/90Lp7/VsRn/1V/TB+/HOfOn8pGtw2M20ZDu9H4QmwgQa5rY8hcmRNrB/AYlU/LoXdZkOffSRNThgDcNmnyynIG4wFlXil7zID2IGXA94DBwfajr78WR4+9mtd7z5598cM/8oFEfPQ5D3uA7MUhNtlpYhEcyTpYLi8POhGlMp+06xETPF6Cx28yRNqEyPMsA/BcnS7zNovBZnIb18qrqKi4dVFJ0F2C9mVWGu+AZIINrYK8DnqkHuJjjxCxtrIw7PYKoYPkKEgH4TExsgxBUp48RbyA7/TpU5kI5TNBHSPsp678t7axtAWWLE7WYnj4Y29QnlGqL/TE5cLjoemu5SfGkqlPJGQotm87EIeOTMbP/vL5ePipS/F7n43408+NxcXFM/mckg2ug9M2zDbO6DDY9oqUBpe+TSS1nldyPT6QqjM0+p4aa+J+SDs2LKN3zLxZWxEre6kSKWA90h/gc1NUzxqpc3tuk7G352Zw3U6eOBHHEgniy+0/+sEPx969+2gyjR0SpHNAIj8iQPL66BC5dCI2yLTdkCDLTR6BsZTjcZrgtPOI2wG05W4x6KYD7XSJa+VVVFTcXqgk6C5C+1KXhtAyoSRDEKDGKyQy1BAhSJBjCA6PxIsIYdTx8ugReckmR+SjpzzyzLQO3fLGaAgD7edxZVuTYv7rkCJ08vx0jJ4U2dgz3jT6lNeby9MOyPQppTUnztBEbN22PXbvPBiPPhnxmV+dTWUjfvPXBuLbfzMQ8wvTuQ+CvA0yujbCud8UMNx4fvDqIJfrV66j1qshQQAShCeIdiBD6D1vdIDYbQLH9MX6Hz3K193PqwyLlABJZIzahuqLgURSBu2xGejPLyuked6szQFy3nANGaEv5kfbBtf69OmZeP31l/MTce957w/G00+/J9XVdh4ERqHxBNnDI3IjD5NJj3WKRZjKtXUgT3NoCJDXHZmYANqyY8vGtdLtvBLXyquoqLj9UUnQXYb25XY6G9J12QTIZKg8J6QYo06AyHhrzFteJjySRXhMiESCmjzI0+zsmWRoX4vFiwt5KwyyxYsRMT8+y8LI9AI+GbhED7BQ6T8ZxVQoH4AmB0O5nAy4iZMOSWuOfJS1t78ntm/bE3v37o33fWgxPvWP5+O5b0T8xr8dirnZRIIunu0YX9raaHyJIS8QH3t9THa0ZtpKoi/SXle2E1k76VcySYEIUR9g+N0HoB2C69MW+ZABvmV27OjxtFaX87qsr1EKwDHIa9UJrF9vIh6jIyOxa29f3Ht4Jc6fW4uzM2kewRZeT75GCwvzcXFhIV3TdI3yI/Fb4h1PPBkf+vAz6+QlE6xEcCA1pE12pGvS3h4zARKxaQiO2jPpYc03en4I5RwM9EapL2Wjm64bbrRcRUXFnYNKgu5CtC95aTwt26iTxhgjY8Qx4CZBOiytz2yIBMnjQxpyA9nh8Wr0xCJBIj98ZJWYejwd9srLL+ZY7SYCI/O+buCRezCSPSYlIiR4gLLxSv9d4VH4jiHDi5Eq5lZ4vJ4Pp2o+KzE80h87dhyIe+/dGc98Yi6e+fhS/OnnV+K//PpYmuuWNK75bJhLA4yRhviUXp+SpGiM9CtiaAMOyPN6EphLfjotIXtoEkFQP2jUH+VoP69Fqg+pwOvEk1ovvPBCni/lRPTon7oCdUUqFCgHGPfE5LY4cKgn3v+R+Th4JGJ8sie+8oWIz//uSJr3xZjOn8W4HHy6gi/FU/fIAw/FT//0x9LcRdpEbkxsIDwEvSJAwXmQG0hO6SGSrhyfx+g1Q3basOy5gFJ+I/hu61VUVNx56P0XCR254i6BjYzRTidNF0OBriMmuI6Nr9KKMcqCyAHEyXkiAj7zovM7GPsLc3OJJF3MXhvr1Sc+H/4ko4jXB4m2JCVZ54QgA7xPCHK0tpIIRO6z41nJfafm0rD4jtfYxECMjuyIbdsG4vHvn4/9B1fj77+5Gt/62lDHQGuLCqNNzCPvfAAWEoIxNplhHrxxG2K1sjaXCARniS5lQ29ik2eR4lJmQIwT4w9YH7W3kskbJMrkhzImBoojzs9diOVELA23b88VfTNuYpOMoaHh2LZ1Rzz0eH/81GeW4sHHe2JyW0/89Rf7449/f2ssJvI6PX00XwsOleOVSQPIX9X/mY9/IrZv357b40D00NBg9oaxHoo3BvqiDATP5VxPJKn5QC2BdXZgjh6zZc+/Hcq5v5FQUVFRYTT/q1Vxl6FwHRTARkAsJMtoYITsecEoYaxsqJBlzBzbG6BzKDJ8Co1R5MkiGWrFybgmvbZCCkOVjLA8LEojQnyMTI+SboXtO/6syMOSaInKQqhSyORHE1Ne0E9ffrki+byD6NIyL228lM/MjIyM5MD7cHbt2pm9P4wJogJJYJtw+dJq9PYvxuHHj8eeIy+k+ucTsdoaU1M78hy9dgZrZcPfbAvpXTzedmTM6CjjsrQBKbRXCIJx4MD+VF/eKPdDPW9D2bvkdkZGxmLnrqn4/g/0xCf/0UIceihibHxLfPF/9cXnfnsk5s6fixPHX81P5uUtKZYqrdKBAwfi537+07Fnz95MYkZGRtNasDbEYzkeGyOM58A3xtDLY6Z81tHXnJhQjo+wGQHy3K4VKioqKt4M6nbYXY7y8rdlnQ1CJ0Pts0IEnQ0iNNtieDC8LabzQdoe0yFoHqFf7GyDoWvOCi0sXIxXXnkpXn/91Zymvfz9MHqmvySDnl4ZvmQeO2eDkpRoPJ4gE5SeRGJUVx4jdDTENDJBWl2OiW1jsXvqcCIGQ/Ho0+djYrIvvvrnA3H21EAiB4mgJSLHgWEMMWAtaAdv0+XLqzE0fiH2338mzs4uxvN/N5wo1Y5cj/4oy1iADTV12fpDj9G3gUePziQAkGacPpDteRHzpmYON1OWL7q//PIruQzBhNQEwrqhwdHYsXMkfvSnluID/2Apkc21WJi/Ev/1t3rjL//3eFxcPBvHj7+W+/bWImt76PDh+NQnfz7uuWdP1oncNsRKh6Elm7CVhMbBpKZ93sdrUwajlCsqKiq+l6gk6C5H+/Ir3fGkpL/KgCE2EWrOB61kAgRx8RugTYIU62wQMaTH5IdgHcTo5Mnj8dxz3475Cxdyez4cLQIjEuDtLRnSFNuApjQkjUPPGF62wngfEHXTDZ49PbRlQjE+PhH79h2Mqamdaa4YZram8vRz24ByhPyhz2S82faKnktx/xNnYmD4THzh86Mx2D+VyU+5RjbgxNSfmZlJczuZZcZG+3hC2F7CK0IdeUcSidqSyNLl6Tg3uxRDA1MxMcEZJXmACJAJCAft4Hk7depUIjAnMvkwsTDxgKQMDY3G3gM98ROfWoh3vmcl+gcjTry+Ev/5PwzGs98YiAvzJ2N6+kTnwHQv1DINPOLhhx+JX/iFz2RPGO2a7DQenNLb58fgRYIa0tN4dBx7jMReo3K9KioqKt5q1DNBdzm6G5+N/2cOMNaKFYxGRmgyXN4QSchSCrRt4gDxYMsn4vy5c7FwcT6fC2Jra729tVQ+D0feHcrmL7gnvb1BAMKQDWv6Q9ts6bC3s06mEjFia+iePfsTCWHbiqe76F8eGIiGPVrEGl8iT2yzpfjIY8vxyFMn4s8+vxKLF3bF1M6JXA/Qb2nkIXcvvfRS9tiQNjlBJob4oKM8ZGJLT1+MTazGY+8+E1dWL8TM0ZFEgkZyv9ShH4L7YEoTicz1p7p4mUREtCU5PDSW5jcaP/SRK/HJX1mIgw+sJQK0Gn/9F6vxH//deLz2Yk/MnHo5zpw+lb1LmQCldaXtp556V/zCL/7D/E6ggYG+TKQ409Oc6xnOW1wE6ZoD0SJIV3uEGhIkwlmuldeuoqKi4u1AJUEVG9DNIJU6RCcxxILIQsrpEAflKV9pQD0TC/SUtw5jST94TVYTGUmlVCf9SeY/l9FRJQwoWoyo2kzmNW9V4aViK4diKyZRqR4vSLyc2hwaHI49e/fF+PhkJkB4qkrSA4mCaDAOgsfas6UvRsd74/5H52Jx6Wz81RfGsxeJA9RABr7xdPgJLogQhACd8ijD1lJfPi9DHvoc97CdtRrjU3NpHItx9OXhmNw6lusakDTGA6nI40t/xifG8toxl+Hh0RgbnYxH3rklPvOrS/EjH12JiW2rMT93Jf7Tv++N//E7Y3Hu3IV47bXnY2lxKREXPDc6lzSUyMyP/dgz+QyQDjwPphiygywSpIPPIkD2CuEJagiQPEImP8zN23oKWtdyTqVcUVFR8VbjliRB/Ci3UX8s32401wQPTHONymvVIQ35UqEnjQyU1+QLbofri7HFiM7MTCeDz5ff1YYrkMoHnHMV1eM8EFtWpPGa9HQeoeeQr/pCXs2PyA8lA759245stMmD8LiMA7DXBaDbEn2xfedKPPjU6Xj+28vxynNbY+euyZxvQkKARJ04cSJefvnlXB8CkFpYzyedokwQIEEmB5kopRgCNzI2H4MjC/H339ySCM226EtEC7KTmslTpg/3m4aedD35G2jDiZhsm1qJn/z0UnzqV67E7n2cX1qOr/yfLfGbvzYRL3yzP87MHo3jx1/PZISv5xOzZlu3bYuf+7lPx4c//JHO2PDyiAARcxgaElR6f+wB8jYY9fQ4fOn52Ri8DmWoqKioeDtxS5EgG8Rrof5wvrXwchM3l6ckN9pmIq0gogOIXF8q6buBfIwy39265569sXBxIc6dP5uvN8SHfHt6MKhiBRhS90GZhtSIyJhwpTzk9Gd0LBGGZMhNXoBJj4kP7a97W3K/EXvvuxT3HpmNP/+TLbF6eUdMTI7ksp4rdY8fPx5Hjx7N9crQJgGQBgiFvSWOY7U3+geX4od+fDF+8EMr0TdwNnuTFuZ5B9JAInt8Z0zfc6Mdxki/K1dWY8fOgfjATy7H+z9yKfoHrsTf/fVy/Ma/GYn/+z9HE6k8Ha+9+nxcTA3lt0ZnkiJy9cCRB+Kf/eo/j/e+731pXAOdp7tYI3l89FJIP9Wl74XpgLTPAhHwYjXngLrNGZRyRUVFxa2At/xgtI2U5TeK+iN689G+Dk4rbgiPSII8KCI+yDpAzAFpxTrUzPtuFHhiTFtOOijN26V1UBr54kW9NRrZL1qk7MmTJ+ILX/izmJubi/4+vq+VjD39p+vPQV6MuB57R6U0Z3cup/45yEzZK6l/PB2UZ7sLx9LOnbvjwIGDeT6Mv22YLWdSkrfZIg4/ejHe+b5T8dUv9sazX9+eSNr23Cdzpw3ahvywlVeCtkwGRDxECiAUvHcIQoGONF4iyjD+Lb3zseOe+dh3eD4OPLAU27ZHnD0d8bUv9cXXvjgZQwOj0dffPHIPBvoHY3h0LYYmX0lL0hcvP7ctkacLaUyvpTVeyO3nuTKvNObRsdH4iZ/4WHzsYx9L7ejN197SIi4Jjz08BM9Dc6JNteu5EYBjUMoVFRUVtxLeMhJ0M7qpP6bfG7SvjdMbYwiPiA9BRKh5WgwC5NA8Oq+Dxjp3IyIkArQx6PMZpaw3Tr/00gvxpS99KRYXF/IBXr4O74PCfDGe+yEb3zQ6ZEYJ8cn3SfpveTmRoBW2pdj20duc+/sG4t4D98XU1FQed/ueIpm/q5UamLrncjz01Ok4eWwxvvHliUQ+tsfWyZH85mrOJzEW5njs2LGYnp7OBMHrorXR+R0HkwfIhUjQYNLraTGV0QHoy2ncvLF5bVVbbL0DC7H/yGw89M4L8fW/7I1vfGkydkyNZRLINhh1mQdkiqfkjqfxnDh5NOYvzOV2RBgT+YHXpfYfePCR+KVf+uV48MEHUvm1gvhAevRSQxEingoTCWLc5TzyEncIEEAHyvVsr21FRUXFrYY3TYKofiM/dm+ym3XUH9abjcbTY/haEV8tNySI2C/683uE8ALJK+TvjIkEQRZEgiA48go1HiF7iRyLFFFvdnY2vvLlL8WLiRANDQ4l4pH6Sf3h0RCpSGQojYr7Qo/Ki4jhDWJcy6kNSlCWMfJtMp4Qu//wkRgZHc1lAPWZDzHjXttyNkYnZ+P86cn0j2QqJiaH85aa1wEyAOuaPTubnwCz3kA2AQR4USAVjIN427atmbRAJCBFJhj0z9xLQMr6+q/EkXccj8mpc/Hff2soxkZ2x8BQbwx2XkJJPeqzvs8//538VX4+e5EJUGddtm3fFh//+KfiAx/4YBoPY9HWnM//+LAzwZ4fjVkELa91QXyQ0ZVwXkVFRcXtgDdFgqjqH7030cwbQv2RvZnAcHfEDsrriNyk5QlyjF5EyJ4PpSE/+Z09mYzo/TYOfo8QxABjTSzS05AhESN5gpSW7qWXXoyvfOXLcWHufDLufQF1sWFOd0UmQtkbkQT6ZTwmPoxF9w1nhTS+0dHxOHToSCYAbGv5vmIOfOcMIkTe8PBg1oP1e29N/ayupfEvXspPn9GH1wRoLfS0meeJDLGA9ExMjCfiMZrLQoYYK4F8ylK3Af2mtoMPmp6Jc7Mr+dC0HvHveJISUUlXJebn5+PYsVcTeTydiQ6EcWh4OJ758I/HT3/sZ/IhZ9YGL5Se9mo+cUHQQWcdcm68PiJShDyalF5fiw7a6YqKiorbAW+aBBn8CL6Jpm4Y9cf25qHb9bJOcUOSSFuHndch5MYb1JAhEyCTAHuERIQgBI7tGSJAepqzQ413SGm8Qlfy2Za//dv/F9/4xtdyfQhDfjqs4+2AK9hQ0wfgfmEbjfGYMGVicuVyIgCjcejwkRgfG89j9RypQ9uUM3I7Kz2JUETc/9j5GBg5Gy9+azROnxhPi8H5GbwmeGPoQ+1AWwzGy5uxIVh8oFSHjvUIvD1BAM+L14i8MgDW4sKFC7kcpIV+TKw4TH7yxPE4e/Z0rCYiiP7d735v/OwnPhn33nsgzWdlvZ5epjjYOQQ9nEmRtr6abTv6dOz+HRvtdEVFRcXthO+aBNlYtFE2R/532fxVqD+2Nxcbr4vkUkW+y5SxZHk8nBb5sSzCIV3jESLGsBNj5CE1Oje00SsEESIW8TFBItabp2n7zJnT8dWv/lU8//ffyfeFDLcMtUkR22ZXUll5i3rzWaEraWxQJL9hmjFQd9++e/PnIRhvbqNDpIDuYaS12H94KZ755Fzcd2Q5Bod6Y3RsLRYvrqTQG7PTffH8cxGnTqSxxGBcWtySyEpao1WIE2O4nMjJfDz3t5didqYvtm4bTyQFT05PJiWQGGASxFja4zDIY+w+X8U6cW6Kb4BBIGnvXe/+/vjoR38y7rvvvlyXdukDrxMEbGxsLMvoIESsE2tBoCv1t5GAgVKuqKiouN1xUw5G04R/HG9Cc11Rf3xvHtrXqFtaOukRmzIN6UFGbwJUeoMc5BFie2rjpzbQyePhc0MQIZ0b8hNl8gjZGySPkD1GECrI0Nf/5mvx8ksv5vZtwHsTEUpsKOnS2CBC+ZMQescO/TFuvjHGeO0lGhufiIMHD8XExGQeI/PJJCQ1yJYSdfsHLsfe+5bj8XddicfetRr7Dq7F8AikKZVJrfJOn0y6etbSGBJ5SPVTT6mtnkTAVmNmeil+77MX4w9+dzB27projLcne2KQ6Y+YdQGkm3XXNWAtzs6eidNnTmXPGHOgjbU05qGhkUR+no4PfvDDsX///kSyelPbeswd0sMHTiFAkCT6UaBPHXymHcflv7dSrqioqLiTcFNIkOGm/KN5E5vOqD/Gbw7drsdGHUSm0ZV5kp3feIGUNgGyTuTHsQgRZOPqAJkRGbJniLTJkL1D9gbp6TGldbAaUnP+/Pl49tlvxYsvPp/z2QZaN+RpPJcTaUrWPf2nrTD6Zawqg2dFb5Xm4DNfQ+et0pOJDEF+eHHjqdMzmTjwlujJye2pfb75lUhP/3KMTizF1D1Lce/hLbFzd0T/0HL0Dyb9WE8MDPWkvnnaiy25njj2Sk/8yX/rifOzkBG97BBPDG0zFrw1XhPSXmPmee7cbJw7ezbmF+bzuCAwXA/K79y5K37gB94f3/eup/NTZ8x/YmIiywTIj4kPa6CDziJgkB4HrYf+jTmuqKiouJNxU0lQN5TN+4f9jaBdp/44f3fotu7WlXnI3cqmnEwWmnziq/UKjSeIdEM8RIokbyRDDRHy2SF5hiBGPiBdEiJvlVGPcoyDT0E8951n47lEiM7zokUMe2dLh4+qribCxCPjpHWYmc9Q4DTCY6Ntpjx+4pRGr6/Vcw+m+UDoUj5kRS8VHI3REbaVOFPDB1D7U295wy2/pwhSBemgfm5j9UokSpT6ZbtLT5ixJQVpgYQACA9z4tzP+fPnUjwXV9JcU/VURp6uK6md3i198dBDj8T73//DcejQ4fUtLh795+OsEB+3LfLTEJ0yBk5brqioqLhb8D0nQeDNdOEf54rvFpCSjpixMa1rI4X1pQ6Uel9LSIFitae0CZHSkhtCVJIhyZAce4S0LdYmRCI53h4z8WlIkfLlMaI8fdLuqVMz8Z3vPBdHX381llP57DlJA7u0nAhTitkqguDwtmXGwjy41/K3x5KsT3YwI0FeJM0vI5XR4/qpbC4F0dH9aoJBnIqlOmyviWSh5+vsu3bvicnJyRjsH8i1mdP09PGYmT6Zx0tdnviiX5EqvENbYv/+e+OJJ56MRx55NPbu2xtbJ7dmb8+OHTvy5zN4ySFz7UZ+yrEBZFDmV1RUVNxNuGkkyEbEcQl3YX2Zvl733dpq6yquRntdr15nkZUmLssodj5YN/4JKlfWV8ipjizyo7RIT/MIubxAJRESGUIv74+JkLxBIjryDkF+FMpzRPIQiTSpPDK3CYepp6dPxGuvvhIzp6YTWVrKRIuzQBTo72yd4blBzzS4uxhrvj878yfKcs5PhCgVyrmoclkK5ZopDdEQqXCeCKEC8wZ6BH84+M7ZpeWlfHg7e6ogPp3x9PX358+IPPb4E/HkO5+M++8/Env27MkeH0iPvrfWnfAY7bRh3Wb5FRUVFXc63hJP0PVg4+AfYw+p/cPsMhXdsdml3KiX4RYkkFaZspz06Lrlk3Z+k3YgXXqGTH6kyyRkfVtMsYmQDkk3HiGTG5MeEZ3m8fqGIKkeMm2YUEGyGAP3DeXPnZ2N6ZnpOH1qJs6e49tcC/kL82x9sc2l+6vz2H8aG3Phr0xMQHH/+V4loGZ6mnfKS4GqlHG5zlLlLTUgJ4/y1epa9A/o7NF99x2OBx98KB566OEkH8yf+9i6dTKTJpMeb6O5D8ugHbdR5m9WpqKiouJOx033BN0o2uU9jLau/kBfH90voXTOKss0sss0eQY6qTfW21wHRAjUHsRH+RCdZlusIUT2CEFsRIzsFWqIjQmQyRGyyQ86k6Iy1hab2jLZasahwSJziJozN7xYcGbmZH7z88LCAoPOhAKiwf2XAzSlhzZSSPmeIxF3aE6lRL5buWdzvmTq8xQW30DrH9CHR5EHhwZjfHwyb2VBcvbu3Rv79u3Pnh7O9bBdxpucN36sVMTHYX18Rbge3kjZioqKijsZb5snyN12+yHOxqT+QF8X3S+ddMoqCQpwulF2awNdWc5lrq7bEXK7DirfkwmDZAgQMcTDhITYZEhkReRFJKYkNpKbIG9QO4/6itUH6dLbxBiydyePRwE0t1lPbpsPtp48eTyOvv56IkWnOl6iiJVEfsjv5yxRz5Z80LokEsSQEkhKfuJrQO/j4dteY6NjMTY+nre/eEqLz3bwtXzOBuHdgewQ83g+h5vx9uCVEunRk1x+oqtNfty3xCbt+RkuC8q6FRUVFXczbontsIo3CpGNNq6+lC7Xrbx0qgNpQdcYzzLPUFY7v4HLE0OAkCEgwESkIT6QIcUmLCI3kB/pIDUiRvIAKU0swsRTViZESotEbTxzZLIl8qWxaJzM1zAx4CwPZIM86prA0S7fMePr9pkMdUgK3+6CtPAk1mAKnNHhcxjDI0k3qI+R8jZmiBNtQZAon58sSwEZYoTenh6CCA/jachPOU6TmHbcviZgs7IVFRUVdztuSRLEkOoP9Wa4EQJ0dRnlS++ldZ2NZa1rx/nvDXJTzzKxZJEH6bQFZo9M4xFqB5/hESEqCY5IjkiQvUYNcVIdt1MSH8kei+eicWgduM/KIOKBp6UhHfa8EOenylIesgMkhQB5gRwR/P4fExxi2mA8zid2PYLb8zjcD2mCx9Mt7gbm263ctepUVFRU3E24ZQ5G1x/mN4KSgAjty7gxvZGw5L+Tot1GA+cRN4Ust+s2ZVS+DCY+luWhgaSYsGwkMsiQIfLlBXJZ6UVwpEd2GqJFGZMfhY39OwDdbiIbQO/g6bzxuSOXBMdeGXtpHJzmw6P6fpjITTtAemgPQObKuu6L2DJwmtCM+9pkppwjcP22XFFRUVGRfhfTD2Zhzt4+MIz6A33j6H7ZMIAdMWFjGec1OtJXt6O01covdTKyXCtvK5F2HjrXIcILYzIismIiJC+NA+UgQA25aWQ+wkobDSFyW37STFtd6oPtN8sNCcqj68S6zRqCAekoAzqTHAd7axwgNpYhOC6D3nJZ3/0QM15AGngcZbD+eijn1sxvYxtvpL2KioqKuwn1TNBtjm6Xr9S185u0YiUbEpP/dpFOGqCjLna0TXRcDp1IiLecTEIaQkKQB0jf8JKMh6chRSI6DWFqdE2bJlRKazxKqy+NzeNrgM7EwMFeHkhJSVycFrlhu6ohOiUJcvlSNuFx7AAYZ5l2DEq5Gxi/Y88fuD2Htq6ioqKi4mpUEnSHYLPLWOobuU1eGhmQpiy201UgFrKlJbmwvDGY8DgfmWASA1FBlr7x7LisyJAIjfPUpmKVU/n0X9GP4qzpxMpryEVJCoghLIq1DWYC0xAa6UsPj/P05NbGR9bL4H5A2S9oxrdxbCXKMsjtQHn6Ae02iNvtVVRUVFRsRCVBdyC6XdJS110WWchSFpRGti11usyDqAAICHpIDPomrTImQgrSlaRI5Eex2yGoLdWxDlgvaDwYfbUlXZsEkBY5yakOWXEsAkQZEx3pRYgcmyQ5dnDbBPdVxm100zOnNjbOc/N2S323tisqKioqrkYlQXc42pe32+UujezGfMiFg9M5Y12PjuqQD+toT3I3neSSHEnXlJfcBJfxeJzv8SBj95E3IwfiJs3WlIkLAUJjjw96kyHpN5Iex2V9B1DKoJQ3g+bSoJ0Gbkdz3dhmu8+KioqKihtDJUF3DUQYNqLR6TYg6Ekk3xZlXIZ23SaI4Ci/ISwbiRF1GsJD2ZUV56lRlXXImk6e8lNz67LyriYKSjYkhdAQGMojN1tifiS9ITrSOe36ZXu5h0I22unrQXO7Psp232gfFRUVFRUbUUnQXYirL7nSUpt0kDZhaYgIofTUZG1HVrqRTXA2lm/SECPQ5JUycdbkuCyD7e+IV8HEwDFEJqXWZRMfvD6UoZjJT0l0CJAfoyFKTTA2yvnv9bHeDJTtV1RUVFTcPFQSdJej2+WX7moSItnpkiA1cq6RdZIbD5DTxG7HcrklRxqjr/IuI3R7X47qQ1qA1RAbxVIQE0x02vJmeaBpmzT5TbuglCsqKioqbh9UElSR0b4NyjSy0iIcTrtMmW8vz0b9xjptnSHZeTlKaPKB9RAPuAdpkxBFkBfJECHpGqLTlL2aBJV53XRlvBmul19RUVFRceugkqCKFiAmHbED3yJlfC25HYwy3S0/aVO6I3bg/G7kQir+MlnR198t2xsE0Dm009Zt9Pg0sdFOg266ioqKiorbA5UEVWyKbreGdWXsYJTpbud+QJkm4qvzlstybVyLoGzMw9PTyNIT+JCpD06X5TePS3TTVVRUVFTcnqgkqOKG0L5NyjQyAYJgudS305ZLtNPAujbxIGkvD0WUVhnisnypL2NQyqBbmTaulVdRUVFRcXuhkqCK7wqbkRYCRMFyJyfJTZ12DEo53ZYplGlkdNI3ZCX/nWXQJjHEHot1oJRBO224ruWKioqKijsLlQRVvGl0u4WsIzaZKMs53RANQkM6kAWl2yTEadfvlr9ZnTba9ZG7tVlRUVFRcWehkqCK7wm63VboSnLRLnOjt2I3wmK0iUs3IuMxlHW7lauoqKiouLNRSVDFW4LNbjPrm3zIiaSyTjfCQnoz8uLyZX67jWvVr6ioqKi481FJUMVbjjdyy5VlTVhK8tKtLfJMckp0q19RUVFRcfeikqCKWwo383Y0EaqEp6KioqKiGyoJqril4duzJDLXu2VNfixXVFRUVFR0QyVBFbc1ytu3Ep6KioqKioqKioqKioqKioqKioqKioqKioqKioqKioqKioqKioqKioqKioqKioqKioqKioqKioqKioqKioqKioqKioqKOw4R/x9DvxlOX9CpdgAAAABJRU5ErkJggg=="/>
          <p:cNvSpPr>
            <a:spLocks noChangeAspect="1" noChangeArrowheads="1"/>
          </p:cNvSpPr>
          <p:nvPr/>
        </p:nvSpPr>
        <p:spPr bwMode="auto">
          <a:xfrm>
            <a:off x="2836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4" name="AutoShape 4" descr="data:image/png;base64,%20iVBORw0KGgoAAAANSUhEUgAAAkIAAAJ7CAYAAAF41c7zAAAAAXNSR0IArs4c6QAAAARnQU1BAACxjwv8YQUAAAAJcEhZcwAADsMAAA7DAcdvqGQAAP+lSURBVHhe7F0FgFVV113T3cUk3d3drYIotqJ+9udvfXaBCIogBoqJAgpKh9JId3fHEDMwDDPDdNf799r3XRgVkBzCt+DOve/mufuss+PUtbMIYMN58a8UEl951qzZWLVqJZKSknDq1Ck4OjqiT58+6Nmzp/WsM/jXCem9995D//5+sLPLx4MPbsMjbxXB3dMVZUOd4JrWC506v4PQ0DIoU6YMfvrpJ73mXyWkBUufxbifsxFcxhkH959CVlam7LXDvHnzjBMEG2PfhL17HJ7quhtNmjTBN998A3vrsZseJ3JfxLHjUYiNPYYVy3bi+PHj+Pbb7/4kIKJR5GA0CBiDlStHwMHBzthJJt3sOJL3lGXatN90e8yYMZbGjRtbNm3apL/PheS8dyxbEh7W7ZteSB07drQsXLDI+uvC8O67fS139X7A+stiucmL2y+oVasWOnbqYP19YShTpiwmT/nV+ktgFdZNh7c/6GM5VvSk9deF4/ffFlmys7OtvwzctEwqSA1HuP0I668Lw7vvvoeJk0bBzc3NuscKq7BuKowa+at168KRm5tn+fqrUdZff8ZNJ6Rffplq3bpwFBcXW2bOXG5JTk627vkzbqri9vbb/XHs2EHrrwvH22/1w/SpP8PPz8+658+4aYS0bNkK5OVm4403XrfuuTBkZmaiTt3GGDn6R+uev+OmEVJmRhE+/exj668Lx4Tx09G5cwvrr7PjphDSsmWbcett7ay//gxRKdYtA+Zvrl966VUpnoeRkZGh+86FG15IgwYNFV3irC/9V4EQdnbW+MsK8/ehQ4fh7uaJ/z77NFJTU3XfuXDD1gKsXr0av/02E4cPR2Py5EnWvReOsWMmo/st7VVAlSpVsu49O25IIW3btg3vvz8QdevUx3v93zF2XgSe+e/zyMpME+YVwdvbR6tDzgsK6UbDokWLLDNnLLb+unj89NNE69aF4YbUSY6OfritR3vrr4vDrFmLUbNmBeuvC8MNJ6Svh38PZ+d866+Lw7vv9MfPP3+PRo0aWfdcGG4oIfV7byAWLVmAZs2aWvdcOHJzcxEYFCJKfqJ1z0XAWuyue8TGxlr6PGTUFF4Kli3dZMnKyrL+ujjcMEL6Yth31q2Lx8ABH1m6dbvF+uvicUMUt8WLN+CFF5+2/jo3HnroIW03a9y4sXUPxI86AgcHR8ydO9u65xJgFdZ1i0mTZlnS0zOsv86Oe++91/LAAw9YypWrpL8DAgIsVatW1e316/bo+nJwXTuTAwcMRmpaMj799NyB6+23347CwkI07jEX9hJxpKcBhQUWjPnUD6+8/Doy7aaixwObkJUHbFgDODgBoSEW3NL8VwR6PmC9y/lx3QpJ9AhWrVqGefP/3C62dLcd/vjlbRQU5CM7O1uX4uIiPDlwLPIL7eBYCHg6A9NGPo/cHBfc/uwnYLSWL2/p7Ag4iYIpknPiTgJJSeJ931Zs3Pg8uC6FdPBgtIQK3+Gzz4Za9xh4/fXXRb84ID8/X5fiYuMF+QqJiYnw9w9Cy/u/RVg5YdPeFcgPbYPUZODNRy3w964Jfz9/DXCTT2Vg6LStWDITKFvFgmd7nF8E16WQ5sxdgVu6t7b+MvDOO+8Iewp0KSoqUsEQCQkJus/f31/329vbo0uXXrCE34dB/62CY8ePIi8vDx4eHmjQMAgvfLYH86cBbs7e+H1UKHbu3KmCPx+uOyEtXrweTZvW1Jcy8dRTTylrzIVwcnLCyZMnlRlmtStfNjKyIg5F78PtL4zFpy82U2GyduSNb9bh97FAcKg7pv8QrtexJwmF9E+4rlyAzz79CpMmjYa7u7v+/vXXX/HMM8/A0zMXzi4WiDOInJwcXVjtSvj4+JxmQoEUwapVasDewQ72jhY8/PZaVG64B7c8tg5HDgCrZ1fBbz9GwMXFFZ8NG64K/0Jw3Qjp7bffw7btG/Htt0a1xbvvvqt1Rr3vTse61etRt04MHngoC5vWrVeWkVEUENlAkFn3P/Ak5s6bBldXV0wccg/8g4H6rdOxep4HRvSvruwZNHioKPssLaIsmheC60JIP/wwGh6envjpp9FaPJ599lmkpaXByysRTz+2HjPGzsDsU0+h7+s7MeqXuqp7yB4KhqDAQkOjMOL7z1WhJ5xMR61Ok3H8MPBdv6o4tDMcjZs0RZUq1fDqyy+iRYuWEsvlXLCQrqlOMvQF+wetQNeurfT3Lbfcovu48OXpLQcFBervwgIpRg7Fav5dXFx0H6/hy1avUQ/r161AeLWdaNptL46JgEZ9WE3v8cGgIXjz9VdQu05dYdtD6PvOm3otr9u9e7c1NefGNWUSE7p8+ebTAjJg6B4ygjqDAomPj8eJEyeQmBQnyjr+tIAIrp944n9YtXIxbvu/yfAusxcxBy34cWCV0/fkObxm3949GNC/L5ydnS9YQMQVE1J+gTgkF4nPP/sCW7as0m2+UL169cSkJ1rNfKHu48tRB5nmn0vc8TgcO3ZMtytWrIaBA/uhwS2/I3a/HdYv9MPID6uoYExBmr6VaRkJ89iF4JoVN77gF19+i1dfeUF/33PPPaetFEG9ky4xhpE6/mHRKrZaJHt4e3vCzc0bFStUQI7XQLh7AeM/qwIHsWpkCYXAe1Cx8xruI7jffOU9e/bo+p9wTYobc/Sbb37A3X02YuwKT7w+2g7vf+aFgCDjOAXIF3N1dRN3wE2Z5OXlJWtPqzUrFsWejqefehEp9gORlwv88klZOIoe53FTICxWFIopfG6bRdU850JwTZg0cfJw+IbNR2reXvww2AcVyjeAa+WJWL8lD9kpFiz49U70uTdFrJdDiZc2dZCu0KJ5G2zavAHbtm0Wjzrfep6DsoTbXPM6sslkD3+bRW727NkoX768bv8TSpVJe/fuxcSJE5CT7YyDW7vgyMZ70a5bMI4eW4M2VR5Bt8qvI2aNEzzcb8fHX3mpP0MBFBYWydV8SUqILyyec0gEoqMPKOsoBC6EKZi/MsUUkCmsCxUQUWpMeuCBByRkiERBYRpOJeVIgosQWiZU/JcmCAgIENY4wzPoU1Qu9ybyimegY8upcLB31yJG59DFxdnqFxnCqFa9FubNnal6i3CUskYmEdRddnaGkFjUKByuTYFeqFUzUSpM6tHjNlSuGghfHz80bNAGDzz4IHr1uhOdu3SRwDRA2+IHD/kQc6Y2RJ5lGdIzi5CawmqQLF1ycrK1It9Q2hYcPSpOkOglMsvMYuZ1Tk6G+FLZsp0vwsiHs1OxsIpOI/RaMuxiBURcESbxFibdS2LXrl0SWqxBrTpeSEv2UYWSmpqi5/OpeaJxaWFiju1DoH+EnLsOc5b0xq49W/Bw7xXCHleN4zzFGze23ZRVfFTlylWwYcN6efFiZAibWDlnLwccRCIubi4irCLk5hVAdL8odr6iIw4cOKhF7WJx1YobcywxKRpZmU7IFucwOSUFhw4dVOvi7u6BFPlNX4dK9sTJg3BzdcGgT0NhcWDxskOnFpNRVOCiFo7WjcIyrZ2pU7Zs2axjQ5ydXJCRmaI1k0bxsoh33VAzbuvWrfDy9hZBZUnEv+esmflPuGwhlbzcTMD+/ftxMHovdu/aLznrgJjYGGUVdQ/DDD9/PylOqeJJnxBTnoiQMB/0H1QJxfbiROYBQWW84OPWG3VrPARXYRDZw4WCosAcHOz19/79huIu4kUCB5GSk7OjBL4h6jIwQ9jz39fXFyEhITpWhJlysbiiOokCYxUG5bZj+x7VI17eXsKgaIni6+L2Xr1w9913IV18nJiYo/IShQgK9cQHHwcjNeswgoMtIjAXcRK9RIfkwNGBeiZblbJZTUKwyvb48WPiReepUi4S62cR9tiL8LKycpW1keVYLO20qGZmGFH/pQiIuCghrV27BlGRwZIrvuKnnL2pmIJJSNwtQWkQ9u3fp/2AaMGoOHPlJdesWaMv2PWW1ggO9UbfD8NxInkvatewl2KTqR5zenIgTiRNFyHYoVIl8aKlCCUnp0jIclKLKLczMjL1xfPyWMctvg+Lmli0XvdVQX5eHtJTWKzdlUGhYWVQvfEhDU0uBRdU3FauWIY+D9+vdC6QXKPvQsqL34pKlSthyRIj/jKxYcMGpTnjLyfRF+vXb0BxUYEUM39hQy6iyvkjXSxaraZLkJJxFN1a+yK/yBn5hYE4HhOB1OxD+OC1LO0Ws2zZMo3paNFyc/NUn9GTptLnYmdH59FB0+YgjCsudpYM8tcixoVsOnToEB59MR9P3L3+6hS3TZs24v7779ZEkMpPv+koD/YGnE7h7qcsond2o3WrZtazDbz4Rg+MGvUjvh8xDOvWr4CPryhcD1csXrJQzPsJcRbd0KnHb9ix9wRuaVOEIkuB6CZ3xBwJwCefzsWXAx2xbt16jfwbNGiAfft2abGjHvIWJUyhkCW0bMxjFjUIiyjE2rVroGrVqpoOMoznenl5CovtlZGXgnMySR8uS1RkiJhRF3HashAQloa89HKiKzxx64OxWPp7OUTV2It1C11xIt6oBWDOlQnzxYfTMtD3zmAUilL19GQMZVFl2qBhYzRtWhu5PiPQpI4dalWyQ/Th8pIBIXjj1SUoG9JBQ4bu3btj8+aNIrxUEQa0ot+sVyIbjh49qj4UfUYH2UerFxQcLnotWJS3E5JPJSMwMFCsWiEq1Y3BqdjaknEjNY0Xi7MyyRRQSLCflnUqvszsVORmWxAU4ohej57ElJG+mtMHtkRKLjNsMBAVFSWm2xGvdPMSvZGNb9elwcdfovcCJ7h75yC0wnbUbfMbUuLd4eLojeijAYg57oFb283Fvm35WLToD9EjQaL/Von7kCnWzFvuGYnQ0FBUkIifDGKtJZU5E2fRUEPSLL/YIBAWZRGXI1vdBJ6Xk5uJvZtDUK3a+bv8nQ/nLG6mK28vWZWTLcUhJR8B4vD1/zoPJ/Z0FwvkhDr1KqHbvcnwk+idOdytezetd/bz81fhOjra4fF6Yt325yKnIAm3PlkAl7LxOHA8Dm6OzmIJ3dG9zX48fMdyPdfX1wcuom/Yj7GwUDIpNEyHetII9O59p/hWqaoPCSNthsetils2uD5+FIiLi5N7pyM2NlZKQLq6DS+++LJm/KXgT8XN3OTDaI2iIssodf/zkism/eAmxcZDLQsVpwme27RpUx20QpOcJbl48KDRKz/uRJwKjy/g4CgKX47XaeGEvCx7xByQZ+TxPnZ49dVX8eWXX6qJZ4wWFBSsxYfFk0XrjjvuxNSpU9SaUe9wWCjX6cKUIjEIFhTp8wulXHp5+qnueuXDfIwYHIC7/yOKPec+PPHkU3qvS8FpIZkC4pqJoZDKlQsT/eOIu54AvH0ckZnqiXlTjAcxJyuLZfP09NKXe7l/EI7tq4uy1ffhmyHJKijeiy/ERMdJ0YS8DJUt2WknhsDP1x9PP/00Pv74Y7VaDGDp13iLb8ViRdx5551qEdnDlmlipvB5DGCPizvgIRmXnZ0pv40qkkmLK+C/d2ejYsWK6PVwOt59fgd274lWx/JSUYJJpKtBWQqJy+NPPIqVy5fCL7gQ9z3tjInfhKjpp+dcpUpV9aI7duyovhFDhI4du6NDr734ebizCCdLTS+FyQCWL0jQ2lBQ9erVxaqVK9R3Ydjg4OCkxYKWyM3NXZ9z6623koSYMGGcXs9t3o/pPCz3pon38vbUIr51yyY4CwuZ7qZNW6lO2rB+FVasXIewsDB99qVChUQ5UTjmmpXvBQVG1Fy9eiXd/+Srzti5qpk+cOPGjZrj3UUHRUaWxcyZM9Rpo6I8cuSImmlWhbD2kALi9RnpSdZn0PEzFK67h78Kg6GKm5th3llsWEQ7d+6ixXvKlClWAVlE+VbHqVNJWLpoMcqEh0tayijjyCrVURICbdy4RgxNBm6//S68IsW4bNmy1le9dNhJwuX5FI5RFCgYLoWFBUpzRu2tWzfTGCw7J19Nca4Ei/RN2rXvrOc++OBDWhxYXEh5BpVm+U9NSRRlm6N+lr2wyE7+Mbfl0So0FgNvn0BrbEZH0UmY0Azbt2+X59BKOSjD2NT0zhvv4Z4H8zBvjh9atmyhIY+Pj6/eg8We9+C5DH4pHGac6sTLhAqJiaWQuGYtYEFBnpTzXLEmydpbw1xWrVyJIhEOac6OCklJicqW1q1bo0OH9qJ8h2viKCQmLjMjWZU1t52dHPTeeXlSlGXdtGlL9Zh3bN8swnVEeER51KxZS90KMyarUqWKZtaSBYvh6W0RIULu6YEet/fUIh8gVi9YFgqKSp6sIhvJcgrrSqEEk8iiQklggQapLDoZGenyItYgUlhGBlCH0MGLiYnFgQP7tdNCaqr4QqIXWP3B4kjTm5aWLIJO12vdpSili8/Eez/2XCXs25WH/MwIFR4Zt2HDaim2RnUqdQmLTocOHfDDd9/jgQce1CJHQd77wP0iDG+Eh4chIjwCvuIX0TeigFhMaXV5P5PFVwp/sm4sOhQKhZOdbUTcfCAfTt3BM3mcQqQvsl8C2K1bt2ngSezZs1e9XCrthIRjRhGzdxQ25QsraohHHIwli5coE8PCysrzctGpdxyGD0gUVpTR4kIhZGZmoGvXrshMz8Qf8+epcCgEfxFIeESkLOHiswWocHgNjzGdV6JonQ1/8pMI5jwFQWXJB1PPMHeZAEOQhXL8DJu2bdsq4cMWbVnduHGT6oGU5AQ5J0ev5/2CgyM0uKWC3rt3j84DQgXOGgK+ZER4WblfArKy85RFAQF+ouf64GjMUXiL0EJCgsWpDBPBhkomBGmRYtFi2ni+Ufd99fA3IRHcxYWCOVvu8JhZ7PiimzdvlmUT/vhjgYYPR48eFAE5iI8l3npuPjp16o7abZZj9RLRe5kN1M+hcNh8TaHyJY8cjkawCI9sYb03i1FwcAgihDURwh6eR+HwOlM4zDziajHIxFmFdKEwBcW64/Xr12nkThfg8OH98gJGfXN6RqZE5bWFAQHKTlP4fEEytkHbw9i3sZYG0WFlwrTWskyZUBV2uJh5Fl8Wz5LCudpC+SsuS0i8lC9OS7dr106sWrVafajNG9dqdE5lHxZeCceOHVG9xnFlLCamsMgMGgMKrFq1quols9kpXJQyhWM0ALhosTWL/LXAOQPcCwETzZxl0YiKKqs1ANp3UfSNgxQ3okUHO2UF64X4ombtIIXKTlrt79yJlSuXoEaNGnJOQ9Sv30Drg6i3qJgNo1H67CmJyxISwcSzGPhLMWHxKFPGcODobDJ8OLTXU6s4EhOM2a5o+cgiOolRkZXw1UA78a++Ru3atZVJrA8ie0zmXEvhmDirkC6mBPIlqH+oM4KDg9SZ5PV0GGnB8nPt1GUICPST+G6rsqIgr1CZ06RdvoQZJ2S7phZF+loUzvWG0ykyBXMxAiLM88kMviR1yjPPPKdtYCJCPZaelqmOJqN7ssnFzVmL3cSf9mPu3EXa0Ej/6HoUEHE6VVpELlJABK9hseL1DAWol6iE777nQWGNPbZsXg9PL3c88mIG5u/2UaXNc3ft2irR/VSt5Od13He94rKtmxEYMyCmt86AOFVHBrEFl1UlY37+ERL4aGBLFIozWqd2PcyeM08tHdlzvTLIxCULyRAQA2NWqZyJ7VhrQE/88OFD4iyelGKVJ4qYvUJcpFhVFpZVU8vF32TP9S4g4rKYZAjJqGI5U7WSqnU+DJBZGWf0ng067R6YnjIdSVNQ1zsuS0gEL6eeoSJm32gKisWOgqPVM6ovfDQINVnDa24EBpm4bCERvIVZg8AiZ96SjiB9KC43AmPOhSsiJBO8FVlFmPqG6xtZQMQVFZIJ85Y3unBssOHK4qoUt5sJ/0oB0U15//2PxI9L0gpC+mqsu/rhhx+sZ5zBjeOkXAGw++DrbzyFfMunOBEXg9jYI3j+Iy+88723CKcu+vX7P7Rr1w533HGHtvcR/xoG9e37LqJqpqBCSBmM+G6vNnHRjys5vXR67iFsjH1JhOKAEe+56njff4WAnn32/9DnzQz80N9RYkijRYZhEmtCz4VTp77BJ5/Eqv9yU6PPQ/+xbEx4xPrLYqlSpYqlRYsW1l9nR2J6f/k7WLdvagF9++23llq16lh/XTg2bYq2ZORH6/ZNq6Rz849g777F2LFjm3XPhWHAgEEYN+4beDpZpy1TMd2EeO2dRy1Z2Wef0Pdc+Hjox5bhX35j/WXgphTQjyPHWUQJW39dODZL0forbroiRgdw1szJ2qB5MXh/wEf4cvhA668zuKkExI6s+Xm5mD59mnXPhWHAgIEIDPDH6NGjrXtKwMqkmwILFqy1bl0cNm48aN36O24aAV3K7OzEgAGDLXfddbf1199xUxSxvn3fR2RkoPXXhePdd/vquLjzTRR8w4cagwd/IoHlVvFdfrHuuTBQXx3YfwK165TTBodz4YZmEJukvLx88MsvY6gqrHsvDB988BGCgl21f+b5cMMK6K233sLyFVslEH3idGPBheLZZ5+Hj7ePCoedWs8LFrEbDXv27LG88UY/y6lTp6x7Lg7rN+zTtQhZ1+fDDSmgDz8YYpk4cZJ+I+Ri8dGgjy3Nmja3/vpn3HBFbNiwr3D4aDTuuefui25i+uLLr/VTh2vWnrse6G+wCuqGwbDP/xxMXgyWL99q3bpw3FAC+uOP1dati8fXX42wPPbY49ZfF44bRkCzZi2xbl08hgz+1PLcc89bf10cbggd9O4772P//q3WXxePGjXqYfjwL62/Lg7XvYA++mgo1q5bif/97yXrnrPjq6+/0LmyOQzVbLIhRo38FUXF5//6zHlhZdJ1iYSEBMszTz9r/XV2ZGdnWh588EGtiE9J32TpcktNi6+vryUzM83y5pt9LY/95wnrmZeG6zoW+/TTr/DKK89Zf/0djz32MJKSUnHw8Gbc8dRxianscCpBWDPEB4VFBfj+258R1ZyTMQCbtgFZ6Zw/G+jRrQLqhl/YZ8euWwEtXLAOnTr//SsPw3/shhOHGoKDhTkklRPuNm0dgm7/mYJTyUBZTmYnb5R+cBWKyreAr4MdMos54YHEbkWAq6OxvWELUKGSO26pbcxpey5clwIa9+t01KlbWb8CaoIx0xdffKG929gvkmsmnQs7cXHhOLc7X/kRm6Z8hB07N6NP38nYvYlzYwMcb2v2+h8xLxXu3hasWwL0f0akdx5cdwLq128gNm/egFmzZlj3QGesmTFjhvaPpCAYxZtgwMn+2OwbSaHZ2XFYRFk0uuc93NXQWasyOKqSIyA/mbYN8ceEUVLUPnq2Mlzd7HRSvPPhuhJQ33ffR05eFj4ZemZefs5oTPYYvW3PzLDHWbC4pmC4mHj6qddw1K4GQoLtcGttdx0FcO8TzujxnyTEHJBQ5bXqsHcwZvBjqMKh8+fDdSOglatW4eCBWDz66H0qBOLFF19EYmIC6tZ1FlZxxj2OwoYWFXZFJjsoHLa1s9hxitXVq5frUPROj49GRiqQnwfM+EVetCgAR/cGqpCbNW+JDevXam8Pdn85H64bP8jJIUCFY4LCSU5Oxqpla+DldRybxBfasHodQkONj81RKKZOoXCCgsKQnpaqwz8zM7NwMtYFAcGcRByI2VVVhcOO7hzc17Vbd2UP2fVPuC4ENHnyLKE9pxczmPPCCy/oBChLFy5HVt1b8OnvEVg6+Rjy8i2y30nPI3P4gmaxu73n/UhIPKGTJPR4biIO7snD7i0WfP9eVT2H3ZaPH4/TGSmos3jN888/r887H655Efvww4+xfv0a/PbbNH2RHj16nBYU1xyMx0ZAdlj397fHqVOGkmZ/bBONG7XEgoVzwM/Fd3h4mhatX4cFoSAnAHnCrl533oUWLVtJ8VuJGb9NP82cBQsWICIiQrfPhWvKoNdff0deOBG//z5dhdG5c2edcIW6gZ2baJUyMjN0qrETJ+Kwe/dxLU7stM4iQkEFBYVi67ZNOkdSvW7TkJ4C/DigmgqHcBWmValqTBY+b87s09dy+SfhENeMQZu3bMWiRcvx2qsvaOJpvhlHcZyHu7yUkw7htNfxapzah0KjUqbgqHc4kpozTDz5xEs4YX8XfIKyELMfGDu0qgqbAuB5vDeLFK83BWPiQr7qcM0E9NXwb/F/zz2jCaZwJJ5S4ZjJ4XBPssV4KaO4GSOO8lVonETh+effwJId3cVSFSMw1IKJX1TRa03dRAERvAfZSFB38b4cNRkTE6P7zodrIiA+cvW6UYisEI/JawbC08kfLSo/hIFvS4Ltzowu4hBQ01/h6EeygMOv8vIL0LF9Vxw4cABB1X/GtBHl4OZuWDcK2YTJIMJkDs/h9j/5PyauiQ5av20YPAJ/x9qdv2Hf7D4oOFkWb373LY5gOt79OA3V6qRILnMmY8M55MhHsoyzYFFp+/v5wM3DDdt3bMTsMRWkOBrFqaRwCFMYXEzhmQK/UJQqg1566SU0b1kRaSkuyMxKQlZ2Ehw816Nl05aYOIYzfB7F6F/aIT3rGB66a734Oi7q63ACOeojSa7ep2GDxli6bLGEGUdVcAwvTMtkCsREyd/UX8TQoUPVWl4ISkVALApDhgyBn78bcrIsOJlwUpjgIR5yfR1bT71AFlSqnCdCqYBCh2/Rrul8Vcpc6BQ6O9Mp5IuKKe/QFb/8MlK9ab40B/QxUOVxCoNF02LhXABnCohZ1B599FH9INSF4qoLqEuXLuqcRURK8fDkrAwRqiQ5bJMvy3llOQaWM1LV7/AbenZ7EtXLfiO+jzHBLidz4ozEjMZpollEune/A99997ke54w21E/0i/LyMnUONp7DyXcJirSo2HAu2e2XnvTF4KoKaNiwYahVpwwKcv10mgu+SGpqsua6Mb1YIeb/MVPnNtu1Yz8WruiEmBMZ2LvDA2+8NEmEYgiJDDMXCoLzOHIqDfpHZcuWx6pVy3XIOh1F1THCnJysHB3rz/1k4J69nNv64mcAvSpKmnSeMGGCBIURyMn0RGJSItauXY0lSxapaeW30Dg/7NKlS3EiLkmElojgsDxs3bUDnp72aNS4kpplmnQO+6Se4ULB8t4ULosTXYF169aKNpbiY2coZLKsuBByjxbieQeLo+in29HR0dbUXRwuS0AkX8nF3EcHjNPs7NiRip3y0gwjOGlKXNwJbNm6VYeUF8kLp2ekwy/QCe6eaXj6xTKoULEidmw5CQfn3fAP4Fh8DknnvEfG+FjOiMU6IU4OFRt7TAUkT0SxxfgyA+dVy87JRZ26DTQtjL98fT01ruvWtaPuu1hcloBM62CCwuGU8E4uceJn7Bed4yHe8iI1rx07dtJWh/r16utsWXYOxfDxs4OLawJ6P2ovlikcjg5ZqFojQIpSGBYvH478gjydmKkgv1CsXra8rI++NPUOZ30oLCSb8nRiOz67QITZ675KOrdRUlKM6htOEkUhG9ro4nFRAgoO8kFYWCBCgn01V84G6oUF8/fptDiurh64//4HUL5iBbUoycmnMHv2LP2ISYUKIcjK2YJefVzQpTUnX+Ic+azI8kRWmi9mLnoFtWvVlVgtGcfknsXiOLI5JynplDw7U0ddc7ZPFkVObkAzn59bgEljDqh1Cwoqq1NqFFvydQ5sWrlLwQUJKCzUH+XKloGvn7e8hJ28oBOqVxeLFBFsPeMMli1bgmrVq+n0gJyUgMo0Vz3gfOzcsUuUdnXcdVcv5NutQpfe/ujVRbxlB35NoQCJJ11EZxXj8Uc+x9ivAnTiOLKBE6wkJ3MaQ84daeglLrSGZA6FZMyzbVSeUbFTX3F7n7VKldddCs4rID48KqqMWg/SOT4uHVXqOKJBqyKUr54GD99chAujSuJgwiQ8+sjDWLx0PoZ9MUiYXYCaNavrbA0HonejcuUIWOxy4B6UgYd7J4kGERaI+jp+PBBZeYn4sP8O1KreBVu2bNG66KCgABHyCSnOnDPfW5WwIZRiMd+GjmKmUT+179hUP7BL34qxFjOF379m3Fa+woV/BKUkzmnmuZtTw1M4BfLwNz8Rn2NHH4wa9QN8Q5JwMtZLmBWJvIJY+PlEYeNGozWzcdNaKHDYB2/XAOzZUQAvbyc18U5SBCpWqiQWpSGiqq7HsYRkvPxMNgqLPURv1UbM8XiM+95XLN1CtG/fXgWxevUKTYeTsyuCRBf5+HCiJhe1hCqAPGGeFF1WyNP8V69eBw3bJGLb6lBlkBHFi5IvOIX5c5eq5btYnJVBTBTNKSfT5aT+GZk5SIwvwOyFg6WoVcJ/Xw8WPVRG9EMCbrvf7nQ/P36JKikhCzF7PcUa5aH/pEy0vTsd2VkFiCrnDp+gGHgGbEWr9gcRGuSBo3G+2L23PN55Zwmef3Q71q9fJbrLHfv27cWGDWtRKNQKCiqjczBy6gvOasUaQ+obKmYJ0VT16kzo8p8+UMyeGvrVBoYo1Fk+Pm6IiuDc1WflwT/ibwIyhUPLw1mBSd3h3wzCzLEhaN7WA+9+UYxJ35SXRDpg0A/OkqNGkHjfffeJaT+qypkvQAv3bm93TP/eWXRFHnbtPYJanTNQXGa7mP7ycHa0x7Q5Kbi13TJsXZOnk6JwUjnOFspo3sfHH+XLlVfBcPZzeuS0kEbIIGKR+2tYYU2z6QetWLECAQH+qqjJoJ0Ste/Z88/1PufC34oYE8ClR4/u2r2WE056efrrdKNlywdg5/Y/twJQUA0bNoKvTxlEH9qlvgnnZmQETlMsadalSKxJ1fqSIyLMjFMWHD8sXq/oFc6L/X/PPocvv/xClTAFwjkYPYRJfMFevXrpvaZNm6o6hffnVIUMTSh4+kCOkpHOLk744pdK6Pt/qaLUo1Tv8Fw+Y/4fc/Vel4LTAuLKXFh+qQMiIsQHEa+1/W0F2L09F1nJZXU/wUkkOZkJy3Xz5m3QvMsJ5GZ4Y/zow6ofWNvHYY8075waNZ9WRF6GypUzA7Pq4rnnnse4ceNEkKl6X+o7ow7amBSOwqGFGj9+vKaJGUdGc5vCp7PJefqZZsZqmRmZKFe+pqQ7WOeZrdsoAM8/M0R0U3VN86XgdBHjQ5gAWgUmyvyKHV8m7lgBclKrqCKks8a5plkFwReqUKGiVlN8+eERpCW7o06dBlrMOFUOA1JeQ8pTyQYHc27FSL3mgQcewmefDj2tTGmhOLkc78/gtHbtOvr8nTt3qVAlJVp0tS1MzDcPhpQJEQtZW673Una5ybFTp+L0PNY3hwY2Ov1lhkuFMsgUjjpd4rsUFBjmk8FkrZpVhQn5aNqskU5vvH79ep0jiF5qr163i6e8WP0UXs9omZO7GRPvZqgzSc+X0zbn5jLS5ryMoitkg46bq6uX6i9aIc53xrmpKXjqoDvu6CXbzhLTjdd78/NeTNNaCVnCwsMQFhGmwnJ2ErMvL8L7UO9wxmIKc/pvs3SG4kstWiZOT8FsCMeo7jRpzKJCfXLnnT2RK55rcEi4vHyKHMsVj7qsCoMseuGF5/HBBx+qkiS1KXBu0/tljlIHkQ2OTsZs5YVSbPlSnNA7IDBMi5OHh1HvQ13XuHETLFjwB5Onkbuvrx/mzZot+isZbToUY9+eupJZ5XSeWUb8vI5Fk2zl1IRsIOQ0h5crHEIEVGRRp0sFVCQvz0mUjNmD6QUnJorPc/KkKLxMLFy4QGInN6G4mzUeSpaEVtDauenTp2sOMmEMVimgZBWOsEX0EOtpMjOz5Yl2qiuat2irE8U5uziIsMtrEWOO8wNOmjA5r1GjRog+cFAsXD0sXvKdOKrOuPPuO4Vp3mrZOFsCZxj29vFRNpltaMosq668XJyen9qcm5oufHp6hjAlVSvJSWsyi2uyihaE7n909CEdg84vtXDSXJppWg3mJqsWMjKSVCiso2GslJMjprx6LfT/LgEv3+8mxaxYfKlwKbIrdc58X59A1R3UP0wLpzpdsXQp2orTWFS4FoHB3XVeRwavERJjcfJuzhxKQ2FOh0oG8R70h64UrFaMOsiwXnxJzg1NgRg1dYaXSmXNhNN8ss2cwtmxY4fOT82YaN++/cKEML0+KTFOBW0nCWX1J9u1GjZsrlM0s3qUs3SmpWXKy/qhfI1kzJp0VKeDZ/FilQWffWDPXriL3qlStQqac9p30VEsPixyxuzCBmu4UDhkHJcrjT/5QQaTjCkBCX4PkcqPOWLU8xpBH1+YxY/FgRPjUkjswU4hU0HHx8doYincrKwcsUgN9KX5MmxuYVHiszhd/ICvvNDvuRQ55q3XNGzYQItuXEwcbu99h1pAWkMW3ZAQCZjFOLAYsQgZCt6YN/tq4W+OIsEida4c4ek8zuJHBb5r1261bHv27BbhpItuikVa6il1CHl1hYrVUa7GCezZGCT6xpgClffgx0/KyAuzmJCR9KLZTMxpmf38fEXHcLJuCTMiolQ4tJzuonT5lRizGJnpO1s6rxTOKqALAYVEfcT6n+3bt6mQNmzYiAMHdmsHSlehPZlWp0FFoNBPc5q+Cl/OzAD+tlgcsX/fVnS/pYewJVD1DItqWBgn2zUESOVLxvDac2Xc1cIlc5M5SBPPl6CCrlq1mugWY7YCBo+UO6uKq9XN16CRX4OhfuJ+FmO+LHVOUJAvCgrzdbLcRo0aomXLVuKZt0DdunXVv6KlMq1SSdaUFi6ZQSaoW1hEqLAXL16MMT+PVAYZleq5qFC+hhQdOoJe6jhSh1B5b9ywQYqM+DDCtGeeeUaEzMm6K6sCpkBMYZS2QP6Ky9ZufBE6ZHwxtnkx+NR2dWFPUWEBwiND9PM1ZA0Ve1Zmrn7ij4Kau9VPPzTAWKlGjVpaRUpB/lXHXEv8TUAXSyi+BF+IPS6oTO+8817RMUY9cVTZiuoUlq+5W6tC6A6ElctRBT9ohC+aRu7HqNFj9SMmLKpU4NeDUEpCBaT64vJKmr4cWVShQjmxXvYiNAfEHTfM/aEdNVSI9HFy0kNQv00cfv40BMOGfanTKnPm8yvl+V5pqID4ElwuRUjmNfR5qHSprF97/S1lC6s6EhNPGj1NNzvjkRf55akirJznJb5RLfTsebsIJ1SEd3W/r3E5+JujSFwozWmu6V1T59CBZNFhsEoHku3t8+bOxpEjh0RpG/NSy531ex3z5i/Wee/p6HG5nnEZfhCDWzqNRi0ArRn9IgqILadsi2JFGZUthcAvKtBsc3gBPWHTQ7/ecckC4mWmcIzwJF9rABhysIGQTiL3M5Ck48cKLPpNJYvy9c4e4rL8IENIRjUoq0iMeabzdJug92xWQXDbxIUW4esBl+0oEoaQ2OppfH9RRCfsML5QZQaTN5JQSuKKCIgw2cSFoFBuZMGYuGICKgnzlje6cGyw4fJxVYqYDTcG9u3bpx/ga9OmjcbRlwobif4F+OCDD1CjhiO6dvWAh0c+jsfl4L1+R9Qzizl6HE8+FQx//0CsWJGBGTM2w9fX+N4w6yBYPccgqE+fPn8aZ10SNhLdpPjss8/w++8zhTzV8NHgUPj6cH7SADz6n0XIlmCQ3WntHeyQlHIImSlO2LV7J7LzExCd9AvSCjZok6+bmx1CJRYq49QIJ+JC8NDDQ+Bg76btTeyMMGjQIH2WjUQ3GV599VU8+VI+ThWn4dehDkhNzlONYy7sVcK6KtYqdO3aDQMGvG+98vzgNYXFufjsk+GIjY2RWNJZq3FGjBhhI9HNgkcfeRxDRrvi0PFM7F/aCo/0eVI7m9x///3aLYkVCFxYDTVp0rlnIT0fCooy4eTwk2y1kGW6LMZMyjYS3eDgULhH3kpGTn4xMnb/B+3bt7YeOQO20bZs2RIPP/ywfl3/UrByxyeYOz4L4RFRaP3ACtT2HWU9YiPRDYtt27bh888+x8Hog9pWzaFDVwtff/M1IsKriY81Ad9//82f6osJG4luMDC77Oy+kK1MbE/fjDreFzdn/cWiX7/+uKPXIxgy9B1MGD/OuvfPuP4brGxQkDxxcfFYumQzHvvPHuw/Uf2qEoid9/nlieDgKIwa/dk5CUTYNNENgn59B8LOwYLKlSpcVdNFDBzwARo0aI0jR/eKH/WANnueFySRDdcvpk2baZk7d4Wle/dbrXuuLt5+u59l08Zoy8MPn/kg2T/BpomuY3z00Wfg8KlWrRqiQgXr976uEtgD97NPh+uAnWVL52LceczXX2Ej0XWIIYM/Q9NmbfHdt59gwsTx1r1XD337vYcG9VsiNuYg7n/gbh0ZejGwkeg6Ansaffnl93BxdsIz/338b6H01cCbb/ZFjx734scfP8fo0SOtey8OtujsOsGbb/TF5s0HRRtE4/kXnrlqBGIPVOoNtuD37z8I7dt3w+rV8y6ZQIRNE11jcDhV9MFj2LJ1AwYP/uB0dz6OdryUeTdKwsxas9cbf7PT6dtvv4tq1eogJuYQ+vV7R9vAODKJ42UvBTZNdA3ASXl79OiJF198BSfi03EwepcSiDA7418ugQiS56/dJl999W3cd/+TOrb4rbdeVxPKfvCcF+FSYdNEpQhqGZb4IUM4N+a9mDFjAkaN+tF69OqBWbxx4ybMn78QVSvXxNbta3UEG/sLVa3RGB3aNtbxSpcKmyYqJXAmyrZt22LunAVo3647PD2BkSN/sB69umDTRczRRGRlZ6EY2TrRLMe0c9xol47NLotACmoiG64+3n6nv2XVyu2WO+6407qndPDGG30ta1bvstx3/wPWPVceNnN2FUHztX37DhzYfwzbtq9XJ7Y0hq0ySxmFfTn8O506f+aMaZg1e6b16JWHzZxdYRgjVw189OFQ7N8Xg23b1uKDD94vtXHPn34yDEuXbETMkYPie3W9qgRSUBPZcGXxww+jLIsXrbPc1fsu657SQ//3Blrmz19lub1nL+ueqw+bObvC+ObrH3H06CG88upLOqtUaYFzL06bNgdJifHiPBfirTffsB65+rCR6Arh9TfeQfOmrfHtd5/jjz/mW/deHtauW44jRzfB37cGunTpat37dwwe/ClatuyICeNH4quvh6O0R9TaSHSZmDt3PpwcvfHDD19g4qQJ1r2XBk6m/PnnX+rAc47M4OQ72XkxOBnH77TY67xV8+fPQXj4mYrBgQMHo179pvj6q6GYN2+OdW/pwkaiy8BXX4/A8dgYdO3WGe3atbXuvTj83/89idTUbI3kON1wUlIy3htwL+7o+QbyCqORlLoe2/b8hj63L4KDo7122eDMTS+9XRvBHo9hz+6t6NxnAOBQpFNkaWZa7OHsGABv18YI8OiNQK/7YG/nrs+7GrCR6BLw9lv9UL+BlP6vP8XSpYute8+NouJ0nMz8BPNXDkKuRG8hoaLBJrkgdls7FOuElxZwHFdI1TmybYfCfCC8IvQ7z2RFThbg4QVEVgLqN7XH2knv4bZbe+PzTz/D8x+P0vkdCRfZYLUhM5QxIj8+wG0udnLg0CFg7y7AW+5VpYYFtzfikcuHjUQXgQkTpsDPLxTjfv0Bo0aPPO+UQZzV64033tAphyhiahpOJkMzxWoA7jub6NlmFp94AM8OXgBnIZQoH8QImfio+ANhsE95Xyfe8yg3COHV4uSekolyDo8XC3OOHQamjQL+mMavZJRF7LEYBIVa0LILMH20E76fU4gKVYCsTMDTG0hNsaB3g8ujgI1EFwAS4PPPvtbvuKSknET//u9Zj/wdnKuTgwN5DRcSpuRCsFHUFDvXJCMHGnKbMzmyPonnkHQO9k6o1GIKUvY9h549e2PM2BHo9co3GDnEHr+NkfsX2unE85xtrXnz5jrRKufj48xrVatVEfN3FB/+Eofd2+ww/Sfg3qcMwjk5WzBxeAX8NmkbvL09NS2XChuJ/gHstNX7zgfx1VdD8POY0da9f8esWbPEyZ6rxDFhtqCfbZYmtltxojTu48IJFLjwPPMe3E8iVa9WG+UrVsOM2Z/i7peWwcsH6NeHE1tv00nVOFMvp+Pbu3cfIsKq4MsZ67BpLTBVknvPkwZpDuxwxayfo+Dianz51nwuP/JxubCR6Bz49tsR8PIKEHNwBI0a1tFPFP8V/ILK5MmTdXw7Z89j5lCc5sJMIinYwYxr7qM5M2cUNsnD2chNolFbUTPxuJeXL1q16oTt29bjaMwh5FsOo/dzqxC73x5jhtbDoSP7UL16DZw4no6vZu8V/0pMYazx+XVqmmGvVZN7MnsNzcf733f/g5g4YZz+Znr/6WP+FwIbif4Cjlsf9vlXaNGyAz4Z+j7mStj8VxF98skn+oEnaglqlJSkHdi/LwOfDq+Jxk19sXF9KqZPicPB/Tlo2CRKTGCIEMNRz2f/HU74yW4YXJixpm9laiA+LzKyIm6//T58/HFfuLu76n6SjR3IWt43FoV5dgiJ5Lni1yQBnKSe7WXDXq2iE6fzHuZ9W7ZqjVtu7aFp4L7XX31Jn8V7/dP3/C8ENhKVQN++A9Cx422YNXMCBg8ZdDoTKCJmNj+1z20u7EpRuXIWRv2wBSlNHob3mh9Qsbw3wsIkKrJzRcLJfJxKzEfyqXx07NZJ7mL4RNRaJIM567QJ3pOaycnRGZUqVxM/xRezZ01DaFioXkNHnZM4d31sKjLSivH7L8DtDxka54vXq0paz0z5y/WLL72MkDKhco8ZkpYEPPKfx5TAPPZe37f12fShRo689G6xJv7VJDIFvnfPXvzxx1Jxaj1x5Oj+09Ot8DiF/fzzz5/OIJZe7uM2P/ZDU+EfYCfaIhuZ6YniY4gG2puKR+7KxE9TfNG9R2sxX45KBJZ+Os28nvcjuDY1UJnQKHTt0hPTpo0VDWd8PYWws89DrxdmyDPtECeKgx+FXDXfCbvXVNDrubDb64eDhyIxIQEnxEmnRl3wxzw4SkFwEZPJeaC/+PxTpKam6PP5zLFjx15yl9iS+NeSiK9N4fcT7dO1+5349psh+OWXsbqfoNagw/r+++9rzbGZ8SUJQJj3Ma9j5lDTsOcgtQ33c6EvRPNFlDzfPF6+fGW0aN4Bw4cP1o+y8XDb++eICcxF9G5ArBtc3Sz45t0qonUMDcb7cGFaef/+Az7EoA/ex0dDPhGT9T98/Mnn+PbrL9X0Mi08j+fzHTiKllUQVwL/WhL17z9QQuGm2LxlLR7u84B+VcsUBYX92GOPY9eunUoKmjV+TI6f6uEXs7iPznFmZpY6zZz53byWKzOjTLJwzfPMBlleb+7n+Z063YrDRw5i7ZqVcPcqRM9n58v1djh5zLjfkX0OWDCh4ulrCK55Hz6Hy+CPP1WT1/edN9VZp+Yr+XwzfXw3Eopf47lS+FeSqF/f/uJsdhF1/p1onzG6j2JgpvCLY0888YRmDEGy0DTwuBllMVOM0RhGZspfPVfuIovxiWt+XZXHaP6Yucw8M8N5L2qlBvWaoOft9+Krr4ah+b0jEL3LDvt2AHWbQogATBsRicy0M9rLJAPXvA/vSZDk/E3HnTCfwf0m0cxjvJbXccjQlcK/jkQzZ85CdlYhtmzfiI8+7IvjCZNVwKlpiRj9ww7EHctVrUNQNFw4Gb7xZUejxyAzhpD80Ezhb5oTfi6P51CixrWscDxzPX/zm+s8dlfv++Hr54ct+4bBq8wWyWh+Tx3YtMxfQnhfJYCZNXxGSdPI3wSfy+2Si0lWnmeuCW7zGH/fcsst+PTTT3X/lcC/ikR5+dk4HP8knB1D8Pv6b2ARB1WUC/LF8Y05YUFeUb5EXfaIjbOgapgb/ntvZwT4RuDXn6KxeinNmpFRIja9HzPG1D66m1vmxul9Z47xawxloyqg+y13YMmSOUhIOAI792VYu9QT+XmGv8KFobhJGlObEPxt3p/bJUliwtxv3osFhL9NwlErcojQlcRNT6JNmzdi/YblqF6tDPJy/SXLc+Hofkyc32QcOLIAUeH+cpY/xv5QLOE1PxhVhMKiQoRU3InolL2ISyzG248/imYNJMMkL/u+uxWH9rlp5hr1LoaJMjOuJGmIktItG1UOXbv1xtRpY7Bzx1b9UB4n1OQ1zGTjHgYx+dlG/mb2mIQg+NvcZ2adSRLCPI8kpCllNGieRz+JQ5auNG5KErH+46mnntJmBX5wb//BVUhLcUQ6M02/08JMMHwJ+jke7h4ICvFFw5ZZcHVxg5NdRXFw4zBvZjJefrUXs1gyOwxFjsNQIGH9LW02CwmNj/XxeoNQBqnOEOpMhpoSbtK4GSx2Dpg753fJ4CwJ4zOURAYpDBKaROK2eT3BbTOrzPMIU8PwGPdxzXRR43DN49zHuajnzZun11xp3DQk6t27N/ghZn7Wm1+I9fDME83jrl/sd3VzkWPe+u0s+icUKCf5ZsabZoNgZjA8//7779GgiRdat89FROj9KLRbIbohGxvWHcHzT6xS4rDrhrE+s5j34/YZMuit9Rldu/aQcPswFi/+Q89lPRCddhMkoaRCt3kfasWiohyDNEoU0Tqi+Yzkyh+LENbB+FYp70/CcJtr0zdiZSIL1dXEDU0ifpPwnXfeViFXqVwN1WpnICutkkQ+/BAsM9IYjswIi4JlxMTwl7/5GeP8AiGaqHiKgFGap6eXlmB+VXPx4iX45ucQVCzfSs7LwtZth/FMn0VyH4Mo/CibiwvJc+YTxWcWRmfGPqaNy6FD0ejc5Tb9fjS1EL+WR03Jz3ixQrBho8ayHavfrs7Ly9J9Yrj0g5SSSfK24lw7Oeh3XPkBJ75XoTjrpiZiNYOdHYlnfPjywIED+l48drVxw5GImcxPOdO2u7o6wcefbVee4q9ICeU/cQ1osvhJaH5IXCMS+ceoyNfH1zBn/Ghdfj42b9miQi4ozEZySjyCg0MQHx+HpFMJ8HB1w+QZd+BQ7CF5jgv8/NwQ6PkkKpfrrJWBJllIIPodBmmonfgJRcPUmYuhKYpRrlx5Pf/EiThJW4KQOUO0YgVs37ZV08hmCYulQN6SzrVhrkgmB0cS1wG5Qp68/ELUqdNAznDFo68eQU6WBaERdhjyuh+chdC7dm3B/v1Ge1hpEIi4bkhUMhnnenm2OLP22NW9UPwb8SnSClWT5BfkKykYRkdHH9R9JA/hLyaM3xHncSMMZyYZz+Dn2Phhv4KCbLhIVO/t4y33zsZb/RriWPxWlC9XC15eTti8Pg5Vawaq5pk67hQ+G7L4TyQxyEQzRjJZfSXutxKMJCI4eRQ1SELCSRw/fkLSadQf8d0L2Z2RJYCQ1zdIxDonZ01zbm4+GjUSn0rOpZmiKWSfIdY30QR7e3upGefxmKPRWLV6vXGvUsA1JdE/PdokEwXGJojUlDREH9kKR3tfNUs///yzCpRmgV0xWJL9/QP0y46FhQVyf6r2AvS+szdWrFypjabM0JiYI4iKisC+/TsRWTZEzYubRzrefb829kYfQmhwECIigsUJtsf6VfGiQbz1XuUrVYV9QXM4uuSicuQjqgldhH2mk60VkJJmJ9VMxuIj2o9kNRxo1hgXaFTGd6KDT6IUFuTKMYnOWIXAf0I0+j7OQkKjABSiojybNeYFxUnw8YxS2VEb8/39fP1QvWEqYvdH6Fe6Dx48gKVLl6nsSgPXXBP90+NZp8GSyNbtb779RAhSQU0Vv/3OeQwLxP6np2WIP3FUSniS+jvs6Ve5chVR/XnIkAho3bp1+nl1aqgyocGIjPKXjM1BYlIC7ByO49V3auFgTDQC/RxRu1owiiz8Lr2LZLKEx3aioiysfPRCYXZV0TZuSEpbgl5dp6CowAV169ZTJ51akuk0nVx+o57fid60aRMcxDfzEk1BbUPNQ5NcUHBGAwn3KAj9vj1BAjmJ+aLpyssrRL0G1bBjW7TeLyIiHHHxMXCQdLFQsFNacChw4pjRD6l551j88PkpSc9BNZ2lgStOoubNG6iJoBKhHtHSKUJhCTM+gyrqWH4zc3fuOqBkOF8SWGLpJBYWH8eJ4xb1I1jCp0//TT83UKVKNdEsR7VfT05OtpKIURi/SEzfg91FqfJDw4LRsGEN5Obl4NDhgziRuATP/a8O9h89hED/fLRr4iuOqr0E846ydhbfyV0y3AuJCT6wh4/4Jh5ISFmBCb8cxKqFDjhy5Lh+jZTf3KaWpNZkutg19cCBfap93Nw81SyZX0Y2aq6LhDiFxrb4aXb2Rv2QuESqgUgEmk2a5pycXPS4oxHmzNipDbo8j8OG2G+bxCVp+dzs7CxJQ5z+vu8JZ4z+8hR27d6vJrY0cMkk4mWmuXnvvXcxetQP+psOoL0s9EEKC4zO6UVCnJzsAoSEsuq9GCdPQEJww1lkKbVXEyM7z4Hbbm+KxHgLXnvtdXGAE0TrxKB16w7YtXMHEk+dRMqpNCm1RQgSAZNAEuzKsy2aGfsO7BSNFSpLZckgR6RkT0flGvHYvidbHO183NWdGsENxRaJbCRkLi52Q06eFxJO+qK40FPMRwaSUlLww5cnkJ8ZqhnFdyI5q1atqkTiPlbsnThxTNNriMVRzRwJTBKRNPxELs0rIyr+5rYxrYtRM80C5yBEoj9VJOfc/3gl/PLDITVjJA6vo1/F5/O5Rh5AtN1m3c9RsIO+c8Fz9x9D7LEEg5ylgEsikXkJSRMZaWgSrbkVIeTm5evL1m0CJMX7o0xQVWzcuFGE5QjfkAT4+lMruWLnRiAkIgPdepXB+BE5OtnlseOJp+9dEs++UwPbNpxA9cYFmDPaW55rkUgqSExNLvjdLvazMejMNDEsdkDb1h215tnL0w2Vq1aWkDoIielzUKvJRqxY7oWocuIrdc2V850kC8V5LfLASUlvVqafmEgP4UA6/vvYKpQt00TTRNOwaNEifcYDDzygoTnN0vbtm/lU3c+1nZ2DaAk3zXi2wfFag3hF8PTwwPG440oe/hYPSU0Y35i+FKMwRoKMHt3cfcQXK6d39fHxQ15RNHIzJX2iaTk5OZ1pQ+4OWtdELUjQJ7r//vvQqdPfu/NeLVwUicxTuaZ/UblyWRWfg6jNQrHfFNaj/3PDT8NPyDnAm0NC8e1AD33JylVDEFL+ALavc4KrUxSSkoxO6g6uJzHs50g8fUeKaKlCcZLPVL7xeJvWrbF3314hpkVKp9HA+f2iLISVtWDY/wKwar6jaJECMVdhkpZCpKUnaJTk6e0imilAR4tWqVYWtRoUwdVnFdZvyhFfBuhzX6Y4qDQFTjiVHIXERF+4i3b85pt1WD7bImF0PX0+MycpKUlHYdCE0GRu2bJR00M58D1JHDNjSQJqH1dXdrq3009DxcbGIjk5RaMxtp/R1JnOtuGQU6MYZt9dri0Qk8fO+dQkvE++ON6eHl5KIMqYTribm7uacA778QnIQVJcgKTBA+vWrsTB6COlpoWICyaRITBjIftDQwN1v6uYjLw8Q8W/PDAMQ989DifXdFSs6ozKNZ0lNHZDj3t9cWR/NnLSw/Djp/ZiznI1o+lUJiYfQu9H7TF5pJTMYhfExSXpM0aPHo2PP/5YhcwZvrJPC/AMmclg8iowsghPD86GpcgOBzfbI/mkKx54RBxZ0VBF8gwPD1eE+HhJpjli+SJ7RIR5ICKSja+FcswPw77YiWk/pWrNdrFkIDOfpsfL00MIlqKZw/R6iUnhe2ZJxESi0KQwfTRXJA8rM+mHNG/eQjXz6tWrVVvRr2OhYys/zXyukklIJBpJckCeZ1SKsk6I96HfVL1GXT2fPhBJw2+1kqTUTpRDdHS0Ppsakt9vJckZcLCXAslvLqWBfySReZhrmimun3zyMcybO1siG5oROxFMAd770hs/DPHXUJuC5mXPvZeJPatux97du8WXSdH7mOB9uAQFhaBV91iMlIjC3d0D7Tt01evj4+NVQGxfysrK1HNpBqjV6H8YMNuTJG3WNQXu4GBB2epA/bbi0EomsfqlMN8ezRuWg4cQZd/+JPw+IQknY8S0SuYRFtEsrUTr1axRU+txfvvtN/GrCoQw2WqWvL19dOE2CeLgYBDHaP5wRM2aNVG+fAUNKpjhhslidJUvS66QUnxEMWHcT4eZmogJI2E0OpN3cZT7upFE8i5+vkGILFsG+/cdUbmTsH5+4qdZcoV8jioHEpn9n55+oxhzxpXFr7+OU1NKkHClhfOSiIfMw3wRvjAXblcoHw5nSSgFQxJ16OGOY/vLIyHpCJp3TEO5yp6YN76s+ixng6GqXTTCYklkqeEYc1+fIIRFWdCoww7M+Kk2Nmxcc1pYHKvOzKCJKSjIR7aVTMxs7me6SBqOEGWqSQ/el6/AQmm+KH03EpQalR+Ra9CgkZibZIwZ87Pcw+rfSZr4HJKGGcLzuTa0Da9lu5gd7rzzTr2G5Jg9e7YQnvU/RqMqgwjKixqF6eM2icU1ScD0OTo7Ik9M5GkiiV+kTR6S2LLlqgth8jSi5HDrihUqwsWtELFH0yUNdujU0x57ttpLeJ+Hn376VYMK0zcqTfyJRCU2Ffxtah+uDQ1jmLOI8BBty2GGkEQ/zg7Bf3oeRMPmzujQ3RuLp9aXMPiQnkswUmGYykpC2nk6gHxhM3Rdu3at1q2EhESKKg9HpdoZCBBH/PCeskg45oWVK1fqtcwMDnPh9dymxqpcuRJ2796jpKSWYhpNE0Ewk01wH9vGGjRooO80cuSPelxLOTkolzA9JIpJHHOh+eAxkocdu7jNZ5EkEydO+JO8CGNlbhvH6NewfYyOtKeYSVcXV1l7iXnar+cZzzaeQ5NKJ3voj1EY+amXVqRSnqxc5cjYPXu3oX//AejR43Y5xi4t1wZnJdGZNUuS0ch3ZtvopceSWDYqTDOugPUdIpSRs/3xcJcU0S7VkZaWqpnO9iiq2LCwcPURzLHprF/p0KE91q1brwKgnScxKDxGQSEhwdqNo37DyggKS8XCWcnqYDLDSR76GaZpY8kmSACmg+krkHNpMorFi2b6SYCaterps/6Yb3SJ8PENtF5jXGdkoNG19YypMjSWQUhqtWIh0K2637xuwoTxmgaDrNTe3M/qAqMl3c/PX8/btnWrrr28PCX6ctdCxMW8F3scMLLcunWT3M+oA+K9ioSkclc9j008lN+nn36prfNsyL0W2qcklERMFMH1Xxcjg4wGTP5mhnBhZMESyJEEve+4TSMKi+zPz7fgm8lB+Lp/GJJOnVRTxJc3M4PajGaLL08SPPTQg2rvjx6NwZw5c1QgzHASisSihuKajqMJpoP34X6mLy9PnPacDE0XQYIXF0nEI9v2jjRNrFawaiTZ4C+m183NS44Z3TYMP8cwYYb5MnwdajS+P69t27aNRmEcWjRz5gz1dSQpsrCQQYKNMDGLSXK9Gzp36YxBAz4QXzAPt/UsxIplrgiWdy5fvpzek424JCufx7QZOWBUNmp6ySoB5caokPJijTWjPdYJUT7cb553LWEngtf0mwQxyGOuDV/I0EKGBjLIwwbBXNUCVM/GuPJkUckHJKr6UfZlyDlyvlzLDKPzyndlKFyxYhW9L7txcPw4hfTEE49jwYKF6N69m67Z1GHUQOdo0wbTwromCphCM0toZkaSpoUlnhWJbKHXFm81Zfbq1MpbIC83X8JnXsPuogVqglnByZvwfJ4bGBim/gifYURcjkpuRkPMLDZrMLznc5kepoEahqM/ypYtp9f+Me8Pna+o930F+H2qHfoPKsSbLzur6apWszoqVa4s5stFtZCraGkPrtn2JgXNNJl8Fp9tFjz+Nhdqdi4873ogjwklEYVCkE9nCHTGlFHwGp5KhjE0pTDZMMgBc/zN4/n5hdY1zzVazE3S8RySjZqHjY8pKcmynanX85n0cVj7S+GRWDt37lQnmoKj1qL5YtMC24p4TmZmqtxTnFErQZlGCpyZRQ3FfjY8li9poFmrWau2+BCusp0nme6taTG/Jsh0bt++UTVCVFRFJQ2JdOzYcT2feoumjJnGe9etW1e1K3sL+PsFYvGCBXqP5198ETUkQhv0wfNIPuWoGu+223uqWWQjLQnj6eUNbzVlHkoGEpD1PbwficE0mORhGkpum8v1RB4Tp30igzjcNFS3QR6TGAxTjUoydkngPvN8vhPtP1/OdGR5G1agkUQavTGSEtIZJEpVrcUwmg4mf1Or8V4kCKvw69Spo10+qMINjZKn1zIdaakJmj7VLNR0IliGxtR6OTlsailA/QasZbZH/+9i8HRPV5xMOKak4bgvXz8vuUe21v0Qj/4vCR+9kY/EhBNwFvPl7i5+mdybGU//jRnLgsCJExgQLF26SEobdHb8atWrq7Z69y2jY1yzFs1RoVJFrYVmSz7JweM+XHx8hURs8yKBhDRiyqiB+M58hkkg05RxTXD7eiROSZwzxOduEsn0fQxtZPggctmfSocZCRkCMEjE67kYRGSIm6dEokPMNh5GGIysOC/PyZPxqmVIFhKEWochN7UC91OI+fm5ck2C6AVJl9xXTY9kADMsh9owv0gdZz6TZpBajBqNz2apJyHpVDu7ZSM9xV6d2O07tiMyogJ+XpSDOxpnynUZYmY8JA1GqE2/iOmpVq2Kkpra4u677sFXX3yhz/bz80HHLl2UCCSYYW5E43h6aMUkW+5JXhKHPh1JZZCFvhZNpiE/Xn+9apkLwTlJZMI8TEKZS8nScr6SwmvNxdRsJBMr2+jzkCjsfUgikTjUTuwjnZ2diR07dumoVGog4kTcUfVvSGLWo/DZzITs7FzRZHmqfVjZwgZMi8VBCJmlRCJhmZFMAzOLBYETQvF6lnwSt0kbSX9uE6xetRQenl6y30U1h69EkC5ijvh+Jf0RswmEay5sJ2O0yY5h3Gb0RVKZJoqLSZSzyc5cblT8I4lKwjz1Ul+Y13MhmQwTly2aJh1JSYk4cYJa6biSibW+W7du08ozZnJMTLQ2F9BxZgu39jsWba/dRcXM1q/f5HQGkTCm9iJxCWY0j3PhM5m5NKGG5hMfsJjtb3mIjT2CCuUrCBl8NePd3Om3GP4LScOFJo6EYX9smio+j6QxzJTbabNUkjRciBudLOfCRZHoSoKOO/0laiaOaadWYsRGEh0/fkwbLdkPmfv279slmV2ktbY0QzQHvJYajYSavrYM7mppzHZBTcOOWsxg/mZmEsw8HmMm0ymPrBInpsseB7eHy/2MsH7duhW4rccdCA4KVlIYhBFnWMliaBiG9ySTUZNtmqc/k8Yky81ImLPhmpGI4KNNM0cNkZ6epsThqAf6IEeOHNUuF+vXr1Kn2mKhJnKiX6sduuir1a/fULRKtpwXrz4HF/o/NHvUSNwmeUww6qMW9Pf3k4w3BvZRg/D8yIhw8atqqe/k6+undTHcNjWRqWlIGJMk/0bS/BXXlEQEH0+tRELQxDBai48/qb0VDx06rENt5s6ZKc5zjobtjKBIPFYpFBTm4aW+VTB7vDu8fQwfJTtL7iH+lpeXu96bJosZzcz3EId33dp1qjlIiM49A+DumYuRw6O14fWZZ/5PTWhISBldUwORPKaWIf6tRDkfHPoLrNvXDGbGMLONkm3sMys59+/bixzRVOq/yHlscec/Dw9fFGVXkZDcqNnt+egB7NvmLxnvpi3p1ET0X5p1yEFinIf2CKharbLcBxi7wA2/DHfBgtn7cHuvO5RAbIWvWLGC1k1RC5GUvG9JbWPD33FeTfTXQ1dLiHyOadZottj1gz4SqwBY6Uet9MUXn8k5RVrjW1DISk+2LdmjXr2Gmi5PLzuwwwDrf9hUwntS27CagL6Mk0cCHF3ikRZfXX2ZNWuWC0Ec8euvE7URmE0W1Dz0jUqaKxv+GX8i0V9J81dcDaHymVxIIsNMGZWa7FJBH8moTzohznackurHH76FkzM7vhs1yI6OLqhWrYaam6CwQtRpHof5EyPFAXeTa0/C3cNZ/Rr6RUw/fa+jR6PRp88j6Ny5q2if8toWRY3De9iIc/E4pyb66+6rRyCSx1gbzSxGnxuSiT4SmyholkzNRH+J5CKZWEstd9H/cgvtNsHmhpCQUNFCrnptuXIVRUOlY9/+3XLIgv7vf6j9j9kbkE44tQ4XGy4dF+RYm6dcGSKRMH8mEPcZmsjYph/EhU4xicSKSfbJPnUqScnEhZWQrGQk6dauXYW9e/fAXYjDe/Bezq4uEm1FomGjZuhx222oWZOjWY1+0CWdZPo7NlweSj06M8hjLiV7C/y5qwm1EUlUsuGW2/SXWD/EYyQaiWCG9vRp6N8YoTm7SnjocdNUEfzN+3Nt7rPh8lDqJDJhkMdYmKmGVjKiMfovDPnpG7FXAPvtcJ8xbsuYe5DXGe1b7Ots1CyzctA0UWZEZZ5rEqfkYsOVwTUjUUmYmWyaMRLF3KaGMtZGMk0CUItwIYlMv4a/bQQpfVwXJDJhJsUklKGhzmgrsx6JKEmYkosNpY/rikRng5m8vybTJIyNONce1z2JbLDBhn8BbJrIhsuCrZbtX4wZM2Zg4cKF1l+XBpsG+peAtf3sKTp79jxdc/QLI192SSZYncKIl11lOJ/Ao48+iqioKD12PtgIdJODbY1vvdUP//tfRVSuzPbFYvz32Wjk5eZopzzf4BQ8eE8DJCVmYczYQ0hKyoCfr482CZldgDt16oR77rlHyfVX2Ah0E4PT8ezYvgOfft4EBYUxYE/QYcOOY/vWFGRmZcCCQjzV1w0eXp5w87ATsgBRXkHwtm+BBQsSMHToOKSk5MLX11tr/kkojgN89913rU+wEeimxW239RSNUxEJCen49deGssceKekn8H/P7AcHMmTnZOkYvQK7REwauwT+AT6IS1uCmPQJQqws2DsB/l5OiPAsC3c0weTJe4V803RuJHbQ4zxR7NxnI9BNiLZtO2LW0uZ46YmTcHLOR8NGQVi5Il5ngtOJwWTJzcsTs5WENWvWaAP1X1FUnI/Y1Jk4mjJRfCM7BPp74uVHNwL5YQgJCtFuwvyslY1ANxm6duuCzyZFCkmKMfx1o8Ha7NXArjMcvMk2xfSMdGxYv8F61T8jOeOAaKTK6HXH7YiMiNLWgKFDh9rC+JsFJEifR3ri4/GRSEspRuMyo7XXJx1lrtldhmP3GG2xR8TFkIcgeYivhrfBww+31m062jYNdBOAmmXIp4+jx1MuiI8twC0Nxur+SpUqgkO2zYGZ1EacIpBTz1wKiizD4GBXQbaOY8rvJ3HX7f1tGuhGBzXK9DkvoNf/OWL90vTT5CEOHozWyInnkDyMpC6VPHlFa7Dz6BbkQ8whDuGO297R/TYC3eDo0L4bKjTLwS9fJOCZu6dY955B48aNVfv85z//kdB8gXXvxWPQoEnIOfEWnnvuFxyILy/3NGb+t5mwGxh33HGHDiPnAMydu7Zb91557NmzR8i3Aikpp1DsNw3vv3DGf7JpoBsUTz/9tJglY3KJq0keYsrU31CzZgMsWjTvT+QhbAS6AVFY+AWGDesiZsRZpxO8mnjjzTfRuVMvbNiwGMuX//0zVjYTdoOhuHga7O2DkYPfUZD5Crw9y1iPXHlw5rnVqzchLTUZHTu1Oev3YG0a6AZCSuEivPf+Dizb+wXWHNx7VclDzJo1B1Uq18bceTPP+TFhG4FuIAztt1xnNPnl+2PoUGmmde/VwSuvvI5u3e7Cjh2rsWrVSuvev8NGoBsEX37xLerWa6ATsP/w+Rrr3quDVatWo2LFali4cAYaNW5g3Xt22Ah0A2D9+k1o0LAlJowfixUrVlj3Xj3Mn78IlarUEBP2G9q1a2fde3bYCHSdg80UcXGpmD1rMiZPnmDde/Xwv/+9itt63INd29dhzZrV1r3nho1A1zm+GPYtDuzfhV533HbVZxpZtGgxqlatjYULZsjaaDz9J9gIdB2jb9+BKFe+CmKPRaNp06bWvVcPS5YsR4UKVTFzxjTccust1r3nh41A1yl+/PFnNGnSClOmjsGXX35h3Xv18BJN1233Yvu2NViz9sKddBuBrkNERx+GvZ0T1q1bhsmTJlr3Xj3Mmj0bNWvUw+rVi1Guwj+PxCgJG4GuQ0ycMFU/f/XKKy9a91xdrFuzScL2qpg6ZTzu6t3buvfCYCPQdYa33n4PLVq2h4O98XG/q43/vfwq2nXoJhHXYqxafe4Kw3PBRqDrCG+/0x89e9yHkSO/QJ8+fax7rx7mzp2HyIhyiD64FzVrVrPuvTjYCHSdYMzYX9GyRVshzzCMHTvGuvfqYu3ajWjerD1mzpyCXr1ut+69ONgIdB0gLu4EcrIKJALaJNHX99a9Vwdm54vnnnsBTRq3xE+jv9LPgl4qbAS6DjB69Fjt+N67d0/rngsDJyX9J7DDmQmSh1Ms//zzzwgLi8KJE8cx8MP3tbab/aYvBTYCXWO89XY/tGzVEYeO7EXFShU1kzlE50K6afErROcDyWJOEWjejhOyH9h/WMxlB1SuEqXEZbdYjqG/JEhCbbgG2LFjh+X119+yrFm103LX3fdYhDQW0Ranl6sBIZTl1lt7WiZOnG3p0KGjPvPw4cOWbdu2WfLy8qxnXRxsGugaoHGjxti0aQvKhETi1/EjMObnn05PGmouVxqS1/jq62/RunVbpCQnYMqUyaqNOFKV67PNvHEhsBGoFMEZ+Lt3747AoCAsXboMOblZeOqpJ/UDMleDNCWRLURJTDiFVq074UT8EfWN+AWkcePGoVatWtazLh42ApUi+CkGftiXXxHq2Kk7qleviNq1Lz3zLhTUMs/+9zl06twDv/46QmfVYFXBjBm/o2PHjjoH0KXCRqBSxPvvD0CNmnXxUJ+nsXjRHPTseXFR16ViwoSJYjabisZZjX179+gnSNlhvnLlKjob2eXARqBSAIfecGRoQYEF3bvdie++/QwjRnyvI0ZLA3v3HED1GvWxdPECLFq0SE1p2bJl8fDDD+snsS4Lhi9tw9XGiy++bJk9e6nl5Zdfte6xXLVoqyQGDvzIsnLldst/n/mvRYhj3XvlYNNApYCkpCTxdRpix/YNeO21V6x7cdUdZwnPERIShuXL/4CLq+tVaZy1EegqgjOjEqxp5ndgg0OM6eFKC7//PgcR4WWxcOE8fP75Z9a9VxY2Al1FcOq4/u99iLp1m2KxZOJ//vOo9cjVhVgWvPVmX3Tpcjum/zYe8+fPtR658rAR6Cpi0Icfo0vXnvj5568x9pfSaWEnVq9egzp1G2Le/Glo0KD+Ve2MbyPQFQZLP7Fo4RI0aNQcEyeOxq+//qr7SgvLl6+Gk5MzVixfhmeeedq69+rARqArDDrGrLiLPZ4gGbgAffu+bT1SOqDpateuG+bOnSoh+6VPKHWhsBHoKuDrr77HqcQENG7cUOdVLi0sWrQUjRq3wKyZk3D//Q9Y915d2Ah0hfG2aAAvb3/Exh665F5+l4qtW7chIyMNmzZtQKdOHa17ry5sBLqC+GjQULTv0B2TJo7FsC8+t+4tHfTr9wFaNGuPJUvmifN89aKuv8I2wdQVwpw588Rx9cX3332CKVP/Ptnl1QTn8bGDK1asWIQnn3xMO6aVFmwa6AqAE3mnp+dh+rSx+Onnn6x7Lw95+WmYMXM8xk/4CWnpSda9Z8eBfYdwIv44jh2LLVXyEDYNdAUwbNg3SEo6iS5dOqFNG2MW90sFJ8586KGH9XMEzJqYmBiN6oizzYfYt+8AdOvaC8O/+ggTJoy37i092Ah0mXjvvYEIDAhG/MlYfPjhB9a9lwbW2WRlZStx+FG4hJOpSEiMk99F2ofHy9sLmzdttp4NfPvtDyhfrhqWLJ2N1157tVQjPhM2E3YZeOONd1G7VkP8PmPqZZHny+HDROv0QWZmFlJTU7F//35UrpmBHTs34eTJ4ygusmi305TkFLRo0UyvMbuixhw7jPDwsGtCHsKmgS4RH34wGE2atsXgwf0uucIuOSUZzz77f7C3s9ORGIcPH0Z6RiL27jksR4uQlLoCCSn7MHfV//DhCy5wcXHVURZVqgWhVYu70bFjd3HaP8dzg34BrLlYLGtLsTc8XSvC170dynj1gbtLfePgVYCNQJeAmTNnw9XVHz/++AUmTrz0WcPuuONOIQ6/nmMRHyoFjbqsg1dAIRwd7eDsBNFIQGE+/SJg0TQ3HD/sBAcHRzzyyOPo0eMeTJ70M3q9NBweTnYShbEZBTgaL0u0cX+Sivsc7Syo39AOFUKeQZRfPzg6XLkeATYCXSRiY2Oxdt12LPxjJj4c9KGYjgDrkXMjLXs2ThV8jQED5+L+Z4D5EuXvWnQrLHb5Sh5qHzf/vQiKkNxnpgsb/MQipaUaPkZWFhASDtRs4AC34iYoSPg/JCScQIOuA+Dqk6HkYd9GV6tDwt/5ch9zSCG7HWWIH75zu2i9RKBKFeDBzhmi+TysZ1w6bAS6SHz99Y84GR+H2nVq4O6777LuPTv2x0tGJ4/EjFGvwMnFDoWFBfrVHC6ieGBnX6yD+rKyMlG5cnXU7zQZVRslqMbJyhBSCCuCPGUtxCApCu0t+OOnj1CzVn3Mmj8M978yHx7WhvYCycVCa046yXW5uYCXu6GBODiV3MqV+0aLdTy8DyhX1YLOjd5CuYBBxkWXCBuBLgIfDBwMf4m41q1bjp//ob7nww8/1A5l7PdMEXPoMBdqGy5nE7udnb0Sq/XDXyMyzA7CF4hfjQwhg4eQYfnY99Gr11349utheLj/COTl0XcScghhxLIhJQlYMReYOsoBp+LlXsX58PC0R6XaxSgudERhQSGGjrWDi9xrtwRz1cU1ahA8DQFevawpuHjYCHSBeOed/joZwTfffor58+dZ954dL7zwgg7hoWhJFo7BUq1jJQ5//7U7K38mS5TF/RxubClyQVbhTtzy+DIEhQILRt2Nts2fFvO5FE3v/lC0l0UIBCTEAbPHA5uW+sv1GTpsiEOa+W2wkJAQieJOomqVGqjacAseeDlT0mCHHeuA38cC94o5bV//TdQse+layEagC8CAAR+hZcuOGDnyS4wbJxHPefB///d/8PX1PU0cU+NwmwvF/VfyMCRPSUnRjl8kHiMtaiu93pKNdvfPRMa+T+Dl4Y3DyZ+gXN2d+OQ1IO6QP3Lz0/SjcuYzypcvb5CmalWJ6uLxvwHJCCyXhtiDgH+IYdKcnC3Yv9UT47/yw4n4GGsqLg22eqB/wM8//4K6dRpi3txpGDLkI+ves+O5557TCj/TVJnrksQhOUwCcR9rmtkUQlDzmOQhaP5cnLxxYuN7aFC/OebOWYTmt+3EynkO4sc4oladyvrd0rp16yr5mjVrpmO+KpSviSfe3Irv/ziMmi3TkJYi/pC/QZyJX5bDZ/+rinnjIhEU7KvPuRzYCHQe7Ny1GxkSvhw9egjhEWUQGRlpPfJ38PtdJAo1CWe6yJLQiZqFpqskebiQGIzmjh07pvu5mJqHhCNMovn5BqFN666YOvUX9HlvjPpIS36T0FwIw2fw3ryG53KalgeecMJLw1bgyLEc7N8hTvNuwM3dgp8/jsLnr1RBUryz+Et2el1U1MVNqHk22Ah0DhTkF2Da1N+FNBUw/4/ZeOmll6xH/ozt27fj2WefVfLQ9yBhuCZ5uDCTMzMzdeE2v6J86NAh69X0fQzymM4278N93C4oLEK58hWwZcsaxBzfjLxccZqFQCdPGETkl5h5Le/p7xuBd39cg473xyPuiGgbJ4g/ZMGvn5fDsNeqoSDHQ+57Jrv5jNq1a1t/XTpsBDoHBgwYhK5deuGnn7/B7Nln/zIOifPjjz9qRpIcJlm4ZjODOXETSUEtQXLxG+7MPIIkMcljksZc85oKFapIyN4QCxfNQ4BvRXWcqaDy8x3g6xOi96K/1bTTSTz27i55nh0O7QWcXSTK2uCtxEk75QJWMxqaze50B3vev1WrVrp9ObAR6Cx4/fV3ceutd2Ps2G8xfdpUzdC/guRhxpM8OTmFqFAxT8ycq/gkzigusj9NApKGmojbJQnChcN+mKHmPtNscQkPL4+O7W/B5Ik/ISgoUI4DM79vCs7C8u3MXLzz/WHUbZGOweP3oWaTDGxYDhwTxWZnZ8GXb1bDluUSuglPeS8++6GHH9X2Mt6H+/isihUvv+uHjUB/wauvvoW2bTtj1uxJeOvtNzRjzQzmQtBZJnmoZRwci7BhzWpMHrdZCBGN/LwdaNkqHseOboab61E0bGSn07fwfNO/4X1Mn4cwSePq6qLHXFzcxXRGYfXqRTiVnKD77O0d4O5YF5OGNUBhAeRciKOcjaJiO0SL1ml/GzBvfAC+61dNzJeRZvPeH340VO9RXFwkhDW0HdMSHBys51wObAQqgaFDP0WVqtVwMHqPOJhhogXCdb9JHJqM559/XjOA5iktPR9L/1gumWKP1Ztb45Zbg2EpBm7tWUZCa2esWp6AYUNX/Mm/4ZrkoeYxTRfBY9nZhqYKDiojkVQVLFm6UOtzuOTl5WrFZHZqZQSWEf/GG0iR4C02Gqjb1ILhb0nYvttokec9+ZyBHw5Gn4f/gzdffwVZYloZ7XEqFx7js6/EUGdbPVAJsE9ztWp1MG78SEyaNFEFbWYGmxyGDjVKMomUnZ2PwwfX4FBMAQrLVMHdjjE44F4Id29XZGcVwdXFHrt3ZWLA4LpYtMBfSzyvo9YheUxfxISRDXYICyuLHj3vxg/ffw7xeHTmMHbx4HF7hzz0emEG9m0HMtOAUAmidq53weo55TSdJB/vHx4RIaF9fRw9chj33v8gcsWE7ty5XZz3aCQmJCI+/oQ+k5/zvlzYNJAV/foNENPVDWPHfIfJkyfpPpM8EyZMwCeffHKaPAUFRVizfDGOxebh8REz0CVxO+5t1hZln5yE+JgkHI7ORpBXgpxbjEV/+Op1pvZhyf+r6eJ+IiAgGDVq1Ma8edORm5ejDjirBXi8bK2duP25GRqWH9kPhJeDRFihWDuvwul6I8LLyxtPPvkMWrdpJ6TZoRM70NRu3rQJBw8clMiu4PRzrwT+tQRihpowneZff/0e036bfjpDec7w4cOxdu1a3TYjKicnB7Tr3AXtOnXGqTlfotzD3bEkIBHuq55CTr4zmtbNxK79LqI9hDhyK2ofZphptkwCmcQi7O0d4ePtC2cnF2zcsEauKVQzWVRUjDb3zUC9DnvkN+Ao4Xm9ZjRZlZCd7qPXU0u1aNkaTZo1xxtvvyumVUxdVqY+k5M55Isj/+TTz6oZTElO1ueVJN3l4F9vwt5+qx9at+qElasW4rXXX9aaZIJ1OdOmTcMvv/xyOpPNUlvyNzOPfgUdZe6nONne5OrG+p1iJIufQgJxYT/nktqnJIEiRKX07Hkfvhw+SDLa6ANdIOH6Xa9NRFaanWg9ICcT4stYMHFYDW1A5fW835tv90NqSjLKhIbJ+hTGjPkJL770ikSQUxASHILNWzbhZHz86fQT9KdYmXm5+FcTaPz4iUIUICkxHpUqSQbebkw5R5Gw9P/3v/9Vx5Pb9vZU+2fCbBOm+LiPZOCaTrI2iFqPsbSb5OFxc7+59vT0QZcuPbF61SIcOLhP99nZ5+KOl2Yjeqcd5k0Bbu8D7NroiA0LKp2+juC2q6ub+E5hqF6jJmbPnIFACfvbtOuAhg0bod+7b50+30w7Cwe7zV4J/GsJtG/vPsyduxBePr5Ys3oZfvjhzCcGSIQHHnhA/QeaHTZNsM2JobQDO+cIzMwwFxMUp/mb29RQrOwjgQge435T7PzNeRN9fQMwbep40WQuiKq5Dw0770H0LnGSNwJN2wGTvw9ExinW4/y5WoHbZcuXx6OPPo73rOPwQ4VMiQkJp7UbwfcwCc62sys14cN15gOVDpdZAqdO/Q3lK1TFrJlT8eOPI6xHDNBPiY6OVgJxIZgBvr7eGvq6ublq5uXnG100WL/CxfSRTHIQrEhkAyedbzPjCa55bmREBbRo3gl/zJ8pxx3Rsc9cNOi4R46TyEDjthaMGFARaYn+ej7B+3AxzWGGEHzUyBHo+94ATXv8iRN63PS3uJhk4z1YGK4UrisC5Rdd4nT7F4kPBg5C8xYdMWfOFEyfPu1PGU5CvPrqK7IuVIETPM7aZPbXoUkzh96QSN7eXuo30YwwowoK8pWgppNKAjHTSET6HCYhOdGlm5sn2rXtKlHfaDi4JODuV2fA0y9PeyPGHBDT5iPk6V9VyHtGe3Ex02uSgrXhjLQ++2SI7idxSr4TzzHTw7S0aNFCt68E/nUmbPOWLdi0YSviTp7Aqy+/qL4KQTEws9mqnpkpOQg6rgXibKZpBR81kBFF0Y/5sxkzYbEUa+ax4o+ZzkxjxlL78P68nuA53L799ruRJ/5VuvNHyMo7jmx5LOt3oirJSXYWjP+8mtzfcJSZ8SZ5uDb3ceE2wf38zfsTXDMNNKMlNSDb71q2bKnnXC6uMxN29TFrxmwxXTWQm5N1mjwUOisKGXUxw+nrMIMZWQUHl0H58uW06wNDYh/xmdjexUwzMvLMYpZ83iMtLVU0Q7pqI55HUlFT8ZnUGC1atEGVSjWxfPkypKYdR34e5L5AmShgw+IQjPusstzvjAY0wWfwftSU3G/6VgT3M90msXgOwYLA68xrz9ct5WLxr9NAH304GBWr1Earlk3h7nUQaRl7kCk2IyPdGZ8MXgAXZ2PslchZMsHwU7hQTOY2wePyV7dp7ugPGccM55bXmtewLofaib/ZgFqlak3cecdDmDD+B1TpMByH99lBfGjkZLHDV2U4ObNeyPBbCGY6iUJCmJrHPEbweMk1wXN4Lv0dml+C15BgO3fu1N9XAv8aArEUMhOGf/k1OvfcCh+vmth9bAKOp+7E3qM5cBbT1LpGS1Qt1wyL56dgxpQUET4zzXCMDUKYRKLIDFNCEplk4trMeD6PZoPnFhUWoaiY97EgIDAId/Z6AEeOHsDhpI/hFZAKFzcLFk3zR2qC7+nrqS24zWcYzyzWzOc2FxPmOTzOa7g295vXkXim9mFEuGrVKj3nSuBfQ6Biec2jcT/CxX0X9sYux4b9uyXjADcp7UdinJAjGiQ90yK+kZAt24LeHSrinu49sH7dcfw04hSyM52UIFxIFposE2bJN9fEmX2GNisoKFRCtW/XESEhUZg5awocXY4h3+4AtqwyvlXB83g+fRaTMAS3eT/zniWzzNxvEsg0V9zH66l9eD/TnG3atElN85XCv4JAefmpmDbrXQQGO8Lbdy8cnAqxYe8BnNjniVV/BKNc2UoIiUhDeI3VWLUjE8dO5iBPHNoC8UvCy1nw84BByM7bgEfvS5TM4ehQo1sqfSWC+frn3n7MZGMtf2UxRFy5UjV07tILU6b8jJiYI4iOllBLUCSZXyxmjlrD8GnOkIX7SA6TIASPcb8ZWTELzfO5Nrd5DcFzSSB2dGMf7CuJ64ZAJYVwJfHpZ4NQpUp5ePu4IDvLBQ6OyXD2OIH8wgPiC2xBt1tqYPIvop2i6fuwsbQIXv5JKPJci11x6Ti8qgDbNv4fHCVjs/J24cFeuVKynWQxnFKzctFIu2HGCJNApnT5fi2bt4adEHDWrGlISUm2+iaGmWEmS1brfUw5mIQxwXtwMTUTwWtLyu3Mvc6cT/Lwmm+++QZt27bVY1cK100UdqXJc9ttt2H06NEICY5CXsFRHDqYiiOHj2DPrnhsXJ2NDSsCkZVWE7PnxODI8S3w8o3HOx+WEYLlw8e9Btyz78fJFeUxcXJduDq3kpJWG+5uZSWDOLLU6PtMDUAfyVgzKqKPxKcbJs4kA1/N3d0DIWUicTwuRu5Bc2JkLhfCWJ3plWg6zSUJwnO5zTWfaWoY8z7mvUg8c5vgb0aDV5o8xE1nwrZs2YKxY8eicuVKYrryRXOkYf+eU0hLT9VISTNZzuOMGJyowFWiFG/vAFStXYhqtR2RneaPshVcMWXcEdz9gD8iQ1uL/5SLIuyBxf4gbmm/BpZiZ81gLizZZ9NGZqYTlHBYaAS6dO2FUaO+xIn4OGRlZom2y1XfjGfa2Z1xmrlwu6Q2IUrekzAJVPLckteQNEwj97Hzv2EeryxuKgK1adMGTZs21bYrb28f8XXSkZku6l5eMSExEX5+vlpHw/oY1ulEREQgUKIi1iiTCCQBmxNCwgph5zwYIf59JRMkmnFcAXuHRCFkDjq1WChOKclTkkSGSTPvQSL9NbM59p2DE7/5ZgiSk0+p+WIjLTPXONcgDUltouQ9qLWMY9RCBlEIPo8wNKARvXGb4PV8RslRIFcaN4UPxMy4++67Vaj8DpazS6FkBofAuEpmu8DD3R2+Qh62kvMZPMeJmkMyn7/PiMCiU+VyvNbd/1mAUB+J2ryXyd40WfLRqPpYJQ4JxMjGIJCj7mPGGWQiiRz1+cb7GCasUqXqYkK64osvOGY+VZ+VlHTq9LONaM3QQLwHUSCEFWooIYtFc/IYz6EWlS3Y2bNC0yCrQT4HjfR4PbUPzSzb9K4mbngf6Pvvv9fmB2qA6tWro3xFB/j7RSAyvJq2Ojdv3gzNWzTXmmTWgURGldXKtVwRNH9HRx9SjcAGz7feegtr1q3SjEg88jZyCtZJNhfIU4oxadx+q09SqCG56QcZ2/SDivS36ReRzAY5DCeWvxk+Owq5eB7Nqdk/mTBW9IHstNdgbg6bU+QeBgeVOCQJ+1/zPiSwvT07quXBwd4Yi0ZtQ/BZ1LBXmzzEDauBmAkc7EehcYq3ipVc4BfggfycKLixLUq0Af0cOyEDO1uxVLIWOC+P31K3Q05unpTwPBF8Hnbv3oMNG9YjICBAhF+k/YnnLRiNkWMehn9gMRJPumPOnGX4bNBmJRdNFrUNmzQcHamJ6PuY2og+kXHc0A5sOD0lme4pZG6HqVPHSlRYRRtlmdGcWbV8+QpCZj/x37YKhYqFZCSfaBW5WLNH7uEg5HGW57GLY6GE/PSdSFaDeXS6xXG2c0GxkLVLly6i6b5Qwl1t3JA+ENuShgwZgpCQYERGRCIsKhMpp/zFuT0zxoogueiomsTkdTQ3zDj1GSSzFi38QzJDSrGjnWihFLg4eyD+RDwq1zmM9957FkUFQcjIW4UK4bejVpWXVHtR2xk+kKPVH+I+o7HVMGumc200vpLsfn7+CA0toz4Yp7LjAMS0tHT9ZimJtnr1CuRk58DN3RjaQ6Jy7cg6Jzrpcg4JQ/KwaYTvJTZM0ksfSBYxa9ROAz/4GHfe2VvJc6la/WLg0F9g3b4hQCEuXLhQv/VZobI/fHwLkZLkJ8I2qu5ZKUfzcuTIYS3l7JSeIZnF5gSaGZIqN5ejFHZqpzKSQe4qkdEJyVDRFO4Okrm5eOM9MQ/FrWBx2gQfLz+kZe1HcpIFB/cna8YYi5FJzCwjw7g2j3G/cQ7XPE4NaJoa82N0J4Ssx8XnIhlIAKG/nst3IUG5TSLyukIhfdWqtYSMAfjgGy80b+uFex93Q2i4H3LSy2lFYcWKldCsWXO9rjRwQ2kgOssrVqwQjVEoTnE2MjNckJdrr/4ESZGTQ3LkIjbWqG01TQjNA01VrhzPys7S6U+o9omMzAw5rxgxx/ajrPhHnBG1cp2VuLPXS7B32Q0/n1A4ORuZ4Yr70aBOb6sZM7QNt+mP0Fn/q/Yxz2EauB0l96fmoAbieHYWBjq91Ib0m9h1wyIFQMkopHOUe5OI1JT5+YWoXbuBPM/oIUktyh4EnPXM399bzHg51XZr1yxHTOxJva40cN040eSxuZwNjIxYx3PsWBxcXNNw9LAFccdTcCLuhM6pfPJkAg4ePIDt27dp5lD75ORki9nK1P10KA8fOXKaPNQKJ07EiXbxEIFHIyoyUjRXNmo02I+7ej+P9JzV8PcNx8Z1x5EUnykZJlc5RUuGG63u9EFoSszFdKRJBGOh42zUMvOdSBaSnJqH5ovE4flGIy39HTlX7kONRYjuMv4JEYoKLBIg1D19jGRkz0g+gx3Z7OyMvkecxdXTy1vPKS1cMwKVJMy5SFMS9B0Yffj652D92hikpiZrSUwWE8XefXSC+ZFZdhYn2WjKEhOThEhJYsZS4e3F0RZGHYroXRw9ehTePm7Yd2CXaAYOfclAvebH0bFzS8SdXIeKFWpg/uz9aNkuUjSatYNZ8THsOfSdZrxFMpvk4D0NshjkMYhkHDP2GS3hNEFMb1JSopoaZjgXwiIalUQytI0RiVEDOYhjnC/n5MvzqMlYMWpqFvZs5MRSxshVNz1OzVWlSk3s2rXzgmR6JXBNTdj5Hm0KisKmyqdwDkavRUa6C3x8vLFjx04cOHAA8fHx6hzTdPEajvfm+CrWlVBLVKtWTR3fffv2SmYWK6HY0Ut8YJ340t3dSTI3A01bJaFB0+oSnZ1Cw/oN5F4M3x1waH+a+EVOGuH5edeDo11VvPHGW5j9+2E4S6Y505m21glJ3sPeatKMCE2us1Ze0i/jb/ZwpAai2SU4Cz2Jx/Qy0hKeWh1ndgyz6DQzkWWjNEDw9wtEbl6WalXeg88hOf39yyAlORERkWFa1+Xv74vBgz8+LcOriWumgf4JJBcXlmASoEB8gN9/X6xEmjlzlk7lxprnypUrawmsVKmy1vXUl8zn9yoeffQ/+mF9EihOfAXeiyEzc1k0PaLKhsDXx10yMg0t2yejZsNw5BacRNNGNSVTJFpzzNf6lWPH0hFe1ld8rjIoLBCzUZyPl99sofdT3ysvR5/NdLL+hr4WHXZqS9Zwsw2MJpYmi7OxGqbLmBta30+3jVplFieSpkgWutMkDzWQi1u+BgOFxQV47JVklQEXPpN1WW1uSYSfv4/6iImJp7Bu7ZXr7/NPuG4JRLAE0RwREyZ9j7vveggLFizQ0pealqqds9q0aavjuapVrapNFHQqw8LD4Cjqn+EzM48zwlOLRUaGi4/ggAYNOTCvCHkFp9CqYxrKVgkQbZWF1k2jRJMkyZIjkimSpRjN20TIb1dkpQZpHUtRUR7iErZr5jEEr1evoZrQXHGO6eDSRBaKRqFpoabgx98Y6huOPodFG+aK15NA1JJkDmuaZYfW/TiK869dPOT3ky/UxJ6d8Xo+9cnkEeXUB+LC9yVJF800mi4yMnIREJqgprK0cFUItGfPLrz04v+hTBk/lC1bBkGB3ogID0RYaACGDx9mPeuMmTofKIxMKbndbqmNSZMmqcBuu+1WbNm8BUsWL5IzDDVPn4NmhGqdfV5IvJMJJ7Fy1Ur9Xat2TYSGBaBBg7qSwfkSfR1DkxapiKjoA3vRNp1bBwgBUkXr5Eom5otgCnTybg8PFyQn+Mr9JeMt2di062PMm3sY5ctVUFLQYSeBGL1x1AUzOisrA5s38zsX8ZImiRTF8TbrpOgLGeQx6nLoJ3GxE0fa8KkkU8SE5QvReM2O9YzijL4/lAWvJXkqVKigNdn5BXlwdQ5S7RMn7+zrz77VLqVivogr6gNRM1SpbNQEF7E0yT47EYajvaNksxGJUPXy5arXqIUZM+ZqKTwfGHnxlNT0aGRnuqgAOVvFkiVL0KNnL+SLSWDG0a+hEOmARkREqqlg5LV161ZUrFgBLVrVh4uQ62RCHPYcWIS6DbIQEOkGF6di3N7ZVQJlNkKK36FrSX+Rl5gkT6QmBcg93eR9xDRsXIbli3KwYkGhRnh0YklYkoid5UmO4OAgdfAZ1rN2mpnN8Jrvyfdn+o0oTTRMkZDUUcyREITppiRYCNiVNjs7D5WrhmPfnnj1p2iqeA+aaa75PBKMGi06+qD+5jS/nW/zw8mYIEycOKVUSHTFNFCzpvVRs0ZFFYBoaHEuhTSS/iKJSDLEEc7KytGSmJ2TK8LJ1dkiQkVDUQjnQ0425zYWk+AcqqaB59M89OjRQzKQGc2SLKZBModrOpVcmA7W2tasWQt16lXWMeLOzo5wdo9Hmw6iWQLcRHkV49aOJLUskn12shY9IE+1F2fXEcmJ7ApaKCH9NkyauhBjvvJE3KEo0apGuxpLOsnDdic671ySk5NUkzBjaUKZ2SwAZ6Iyg0RacDR/5YmSjtPaRzK9sEAiNylonXv4CgnYl8j9tHYlSfl+PJ+/t27bots87iiETThpQbt27fVepYErQiCaJtbksgQ5CnH40jk5+cjNydNGy6wMOpt5cPPivDo5oqly9TdrXytVilJTcy60bNUGPXvcJuZrsmgQJxw7fkR8GlbCFYh2Wi8aZh0OHY5WB5W10wEBgbwtEhKSkCdaws1NHE0fL6NtzDENURUPI0vMEX2gzm1TIZxSwkuWS7qpJ52QlCg+TxbJ6YjcoiN446WN2LS4nIT9ftpgu3nzZvTq1UszkBNV0hfhMJ5Tp4zZxChWrpipRm2yoQno+xiZ7azp5zkGwbjf8H+4TYLRX5r6y0nrPYyPz/E5JCULEYmUmpqmdUckFI97erni+JECtG3bTp9XGrgoE8ZTqRbNS7gdGuqvgqQAqHo1cqCjKC/mG1iEF/v74aNXi5Cf64ys3MMoV8ke1et6o9OtPnj9cTYyGrW5x44l6D3/Cj6jx31R2LisAGVCQyQDqyJPwu4jhw+hRYu2CA+PUM3DtiaWXLYv7di5EVnZhahQPkKiJ08d18W5dzKLJ8ArcBcOHvRCk8ZpaFSdFXU0txyq7IyCYnecPOEv5PeWiMceOXlJeP/tTfB2bixOrRE5rV69WtPFBlGjcTYP+/fv0XQSXDk4MPri4q77SQgShj4Tf5PsJBKJxYXX8Go64WwL43mRkRVFs4XKdt7pbiisDmDDLAsJ02L2beKawULFGgXYvDoL23fsUNNZGrhoApVEZfF38vOML86YkQYr0TIz8zHkxzIoSvwfPv74IxFyrqjjMti4fidqN3LDjF+L4BdchOfeDMQnb2XC2dVBHOMeGDVqjPXOZ8DgpH3PQFRrkonF4/xEm9H+e8LH10MisQR1Xg3xc8Vte3iJc1mrVj34eHsiMCQAZSMjRXs4wydyPNZsEJ9CNMAzj6ZptCN6QjSQO7KENPFCnrx8b/mdg/kL9mPn1lwUZdRQEzVmzJjTJqRz585KioMH94sWSNFHE6xRpu9D59bLy1MLhun3cP7DU6dSxCRnqSlmAWN6jZCcdc5i9kWGrq7OomHyUbVabdU8NJMWS75cmylm01u7nbAjHGXOezM9poYiYVnPNXfuPCVcaeCCTdhfycOQlmpWlb6oaapWNvalJOegUZsiHDuah2eeeUJKmhE1lK16CmUrOWPXJjsxNQEI9KmM/i+dxKg5xrx+f/xx9pe+s/cdiIu2x6xRjrjt2QT0eSdVMiEPx4+dROLJLMkcnsW0iXaUv2wSKCzMx+Ej+zR8z8zI0Ikq84qPwDcgBgV54iM5WuAgdo5eB81XUrKzaEDRUJnesHfKw8eDxTSucUFhenXeXGcoY0nv1q0bbr31VnlmMTZsWKdmywAdYHvJQCG2j7curAdi5lOrcOoVfo1QtY441HQODWka6dYtkS99RhZA+nOUBc9XM5rD+Qx9dB8XEpNrOtf0Bx2c8+BT5qASys39yg3ZuRBcEIFKkkdfVJbw8CCj4c/6onn5hZJZ+WjVVcL47dmY+mssWrRsoS/LFu+De1PR6RYfpCZ64t1339W2qxrVa2Pq2ES4e4mgRHBbtmyyPsXA3LlzNcLIznRGdrozRr/njT/G22HukXi8OzpdfBtvHRJcWOAkDmxZcTytatuOGSVObGGW+D7io5UVp9l7i2hCwzcR/hrkKbLHiQQXxMcHyDE3pGen4eXnVuHkoXAU55VR7cBMYeTDDunMtG3btko6N6jWIEhgNzcP+IsJ9RFfi1PMubm5y+Iq5j1UzafR/ibCVpNlZL6zizHDB8l4Wr6yNuqFzpCkat0UuHs4KhlpLo2h0el6jFPtNet8BGnJFqTElVcNNPTjoca9SgkXZML+ekryqVOoXaeaCpjkyJfoiqVmyEgf9H3+GMpXcUJaSgEeeCoAM3+qIkLKQo9HYvHrt4UIDamEg/sT1BGkmvcKOopnX49C3/+mYfr0mWje3Jg5gs9s1ryZPos2PofRmuxT+UruN+xYgNdG5OHYQQt+GeCF+KMSTp/MQ4UK4eLTpCEkwgEVKroiItIbQSHuaNnmFLZsD8bxo+moVdMOlSpaxJG3ICvTXTIrCN+P2InZExPFh7OaFMkgs8qBGpTE4MxhJBRNEjOPzjD9IJoQmh82ZjKj+Zu9ITlJA7uNMP00NdTS7NBGk85mjZwcTkNHrSnPk2cxclWzJ2a5Tp368p4iX+cCeLj7Yf369TqvM0lCsHqDmo1+Ev0rarxjx2KwYsUqlR3TXRq4KAJR03C7fv2aGr4yKmKNqYadTvyImjcys+MgwQreGBSKnVsycc+jAfDwdECAuwcmTbTDlFGGvWfzw8nEYygTeQL/ez8c/72TH5Rtid9/n60v37x5c30GM4aNl9qDj6XVqvL1JrLJT0Le+mQuWvUSs7XTHsmxLmjcxBchofbILciXNDoi2NsHLq45WL3CC0527uK7Ocrzi2Wxw9FYe7zzvx1IOiEZ6WCkjQGBq5iHIjG/aekZ8PPx1U5d7qJZlATi69FMMTNJMvpG9H1oUujM165dCzExsbIcFRJlno6aSD6u2XGMbWa5uVn6DiQso1e6AkqggmLUrddAiMrgIEjM5QYliL8/tZyPPnPXrl1KbO5jyzx7U2ZmpmHcuImniV8a+EcCmYe55kISVaoYqULUbpSiDdhK/P6XIXjm3j36mSG+VFDZ7Xjg6QBElXPEz0OaiiYp1JcmKOTG7VIQHJmsvlLbLt544b503HrLbbjr7vu0nzMFTwKxtFPKjK6YESXbjUxo2sQoOTqKv+WSj6jKbrjzaVeJqhjiAiE+1AoWxEd7wcPJH5Wr58j5buLr7MPmpfQ35CSRNysaIyLClSTsBquNr8kpaiqdRbOwboeaiGaEhGL/ZmocEoiZ37hxY60fWrdunZU47DxmfPKA15qRWG5OtqHJWAMtPpup7UhaaiIWyHr1G+m7kSSUGx1zzqrB5zF9rCTlNmunIyMjEBISJnL7VveZ5q80cF4ClTxkah++aHCwn/gbDnB1c9HSlJVViGo1KiAp0ejoxEwPDQ9E7z5u2LuxOtasWaXXlQQFyGgqsrwTnumbhMe6p6BNm05awtjVwhQAmwMoMAqG9R6sbea1muPi65hMMnwHSaPsdnIqQo/HXWDvyDTLsUI71YLNajaEvXM6xvy8F1uWs5KT5sqoJaZ2e/PNN7W1/McfR8ozJbqUd2FvRn9/P8lAbyEP65NEU0im0nxR45A4bGq44447lCSzZ8/S+1Fr8h70W7gYBDI647MujBWKDERIfMM34rBmo42LwUnTZs2Rl1uAffv26XN5z0ZNKyIzzUnJyeYTysjb1w5F+W6IjIrEl18OVznxHqWFsxLor7tM8nAhu0NC/FQFO8gL8Isy+SKUyPDKoomytTR6e/vCq8xGcUaraen7J9BJpT3ntRQkO6DzE0sUPJ/Hdi2SiKWQXTcY/Rh1KryafyS95BO/EQmJBsUEuHuwZ6Gj+EN0ssWcZVqQniqaLElOtDho+kkQlvgW4ndRe9CxnzBhvN6Tz2aGUttwKdnjkMRhWpk2jitr3bq1yKhICsoaxMXFaQGi9iJJaLKYVqZff4sPlJNrzEhPLZYv/hB9IKbf7DjPY8WF7vDyYXhufEeMzytbLgzJSVnw9vHUbizFRU545cMcvPr4MXn2RvXHeF5paR/inBrI3M21SSAKhoKKDC8jLyrhjSSU0VNEBSlFRVXlZzFyirbi6VdCsGRGBLZuSFSBnw0UPpsEmAF8YQq4Ro06+sH98tVTxJ+pjpm/rVMHlAI8ePCgll46qiQRHVGCaWOGkEP0YbKz+Q0tzQ/jD1WSmglD09DLMUq7s/owTz/9X76G9as7bMUWrSTnMnONzlrGB1QM4pBEhtbhPVq1am39gIkhoylTJqnmUQJorbPRdMEmHJovaiGaYGpRahkSpthiNHdoGRBNpM0zWigLMXlJVfzfvUbExW65rI9q1nUH1s6vrdp+0MhU3NfhBL779nvRWM20gJU2zhvG88X4wqaATMG4ikPHPisswcyctBQpbU4bcPfTx+DkbIdVS1KRHO9xVlXq4eGujZsVK5YXUxiiPevYMEnh9H5yp4T5ZeDunYWQssfxzmdAh45tVYux6wT9D96TmUYnnH1t6E95iilk/yChBtxcPdThZH0IycYSSe3Btav8dhPSeHp66RRv/DwlI6Uvv/xCu5pyP7856unlIaWZ256aXj6Hx0g4VgiSTPxUEhtOCZKEs9ufIQ9lZvhqZDFNFAuMu6SJ9yB5SEBqGx9vPyUIQU1EzUXtyOj2jccd0PM+NuYaw55ZgLetCZZCIhHv6Aw82j0VQYH+qF6jht73WuBPGoibfBmDOMZuUyBqs0UmLFVPPfU4Fi6cr52+i8RGpKfmo2kHiNObg+ZtPeEf4I5po88QiPdkxtC55janiSNhCGY2HUEOv2Wmte/YEJ3u2Y71czujZovVWDe/iRAsSyMRCon9eihIZi5rXRkOU0tRg/He1Eyc9Z0ZaLaCm2/I3/S7OnRor+HvL7+M1ZpdahaSjeA9jGE7hqkqGZobdTiMuhzRtWs32aYvZ0SICxbM18zn81jIDBhr/rXIPqY7NiZGf/OeJJSHLOwslpWdqdeyNyLlxnPohLdq0xDxx7Pg52803h49GiNRZAWsWrlCwv0CLF++RmumS9PvKYm/mTBD4GeWMyXKqDrnNoUZHhYsmSilydqU8UI/Vxw6mC0kcMeedbUlSjhkNQEuaoKoKUgAlkSShS3X7NPCzGfkwozjzFnULvzacLsuIQgtm4roXRFIPFGEPXv26nMI+if0i0jCozFHrPlkVGiaaWWJ5ULwN81HuXJRGsmQRL/88pNeFxgULMfV1un5fDcuptYiiUhSkoqahCThzB8kE8ECNW7cON3mc0gervk+BoG535gsKvpAtLjMfI5hklhFwQLE51C2e/cYU8/RUWd3WX6igM+rVq2Wyojpo/McI/4ho7vpv82RqLfKNdM+xGkCcWXdVBimi+rZ2nNO7bnhHPL3kMGD8PPPozTvuD8gpBi9HnLFst8r6nFWurGGlmRgHQVNFUs7ScXjH3wwEF988aUKulKlShLJZWkJo4A4posmqmmT1qjVNE4/9Tjt1zjNBAqaWsbsF0zNw3SSALwXUVggkU9BrvgSRuhMU+vr649WrdthzpyZcrxQa4KZPuMSw8zw/iZ5mBZmsKF5jHoVPqdjx46qObiP78EekkwzZUDy8l68J8+lDJm5QULSteJg83weDA4K1N4BJImTPMNOyEh/iEQ9lXwKBw/sUVLxfN6XlY8kMtPAdypfoZLI7ivVPKZWv1ZQAjGhBNdnFoNAJI7pEJYs4SzRtWtXk4tkn55XjFcG+mLYB7FoVK+7+ivlypXFypUrT5ODpY0ZTu3Tp08f1SLUOsw4CprkIOEokHnz5qmZokailuJxPpfax6yY45oCJthjMCc3A4Wyn2+jOkU2eM1pAcuKGeDrFyLPMias5DFqCm4zHUynQR5D8/AYwftQe7H7BgnG/axlZh0NjzEd5v3o27GgMH0b1q1HSnIK/AL8DM0dEa6+Dolj3MfoisE0a420mEjegzX7MUcO4cQJo0svzwkODkXffv21HziJw4LJ668l7CTjmXZJoEEYJpRkkHewEuaMGaOQDGEZPeoKpKQ3blRfW5eZOzwWEm6Hex+tiOljjI/QmiaBmUKBkjwMN++++y5t66Ivwpk1PvroIxWcqY0oGNaBMFxlxnLhceP5RUpE06RmZaXItmFKGUGxTojbfAf6acxYrScS8L6Mcmh6fX2D9Z48TkKc0T5G1MVzeZwL62IaN26i5pjf21q7do3sZ+adKXSsiggNDZOCESvCs2DFsuVCFPaSdBDnPQRe8t4hZULk3hwSbRBVnyH/WKPPbS5Mj76LrHkOa5p5bxLY1OisL6NMrjX+RCDTfp9ZSBpz/xkNZHTbMDqJs+JtwPvvYd26NSgiCSWsLxRt5ezsCj8xG3QOGX6z+yaf5OLihgYNGqtgevS4TTULO4sxiqpTpw5mzpypmcfnUAvQTLHW1Szd5kLyFIiZysxI0fTJLgWdVZZuZizDYpZoOqOn27/5Xrpl9Jr08pJISi4mgahx2KfJ8HlIWvb8A+rWraMZxgLANilmMguMJEll0aFDR62bOnz4EGpUr4mfRo6Say2oVLUQDRtbMG6MMwJFK7FfNnsN0i900eoBcc6p5eRZWsjkfVnjzWfzfbnP8B+NpgoWPKZDKzSvA/IQSqCSpGHGEVwbpDqzUO0b9RqGGaFpYRjMgXv8DMDMGdOxZs1q1Ug8j5mp3RdE2DR1AYGh2muQpOC9OOSGwrjvvnu1nzPVPkvYq6++poKiyaMAObsWNY5JIiJPhzIbncxZGWjCiSVYnkmSmJqG59DH0KoHKRDsp01i0e+RNxWtEaW/SQyDOPR77NRU0Izy2Xv37tN9lBHfh2tGc/v37xM5ZMl2Jwz9aIi8lwUPPMxmimKkpdpj3iwJ3z1c0bptW3h6ecJNfDtXN/G/ZH2musFFfT6+P0lDDcX6JhYgPp+FjAuPc20Q+PrAXwhkEMXYJokMp9l0oClILiQOzQzXrJanAEkKOrbUNoekJHI4sZenlxKFgqKQGK6zEtBsjoiLi9eGR2bak08+oaMnNmzYqCE7IywKk9EHz6evQYESNJ1ZWal6b9USSiLTFDlor0ij0o4ah9bEMKfly1XWL9nwXRITT4pm26+lnhqB8xeSGCQo66lY/0NZHDp0RLUTIT/lfkWoV6++ahuSn42+Qwd/DH5W8tvR9ti1nfU7dvh2mOEg12tQD+UqlNf3pxxYp2TULRmL2fXDrLMyCERTygiQxDJIZR67nshDnIVAxtokEDPJrEXVlmQRFCv+jNpUNhIaDYQkDs9lF0yey0wySGdcQ4KRQFzYpmVEUPyWRJYeZ0hPp/vgwWgdnkyTxnvTZ2L0xj41JBrTkpEhUY8QkLXFzGT2LHR0dlSNR2KyboohMNPjH+iGiNB6Wrt9aI+h0XgOicL0Rx/ch4IiMbHyri2at1VNwPdne5wxzoukEkEpsSqpf8Ma9MqVq2LEt98hWwrSo489hi1bNqNcxf2Y8zvrthwRWTYSjZo0UR9MNaloEhKOzzeIY5CJEZ3pD5nk4XuW3CZpuLCAXG8o4QMZJDI1kBGukxBmPxajUZAzYBgkOePEkmxnCGiQkCaMGcg1r6HGor/EkNeYdiVVzR/vQS2yc+du7e9CQe7evVv7HFNb0aTRkeaz+UySp1BISWHymcxcbVoQLZGbw3Ynea6c5+Bsh2pVmmLw2Fhx6AsxfawFZUJCUSbcCamnzmTInt275J4p4pO4oFat+og7HqchNs0VSWM0XThphzKaZ/o61cXPWbxgIRoLQdhniVpi6ODP5DwOM/ZBt9u6K5mpVdw93IQ4pu/ClnyaIsNcGWuzvsnwfZgurpm2kgvTcj3irGG8QQL6PIZ2Yb2LsWYm0qcwjhvvZNShmGu+qKHFDG3AhddR07BLBudHZjcNLpwjkJqIJKOQEhISVSvQH6L/QQLRgaQGojZLS0tS34fnsisEhS1PFFPhKM8g0SVE9w2Qa6ugwx0x2LjKDovnJCmx6YDSLAZHxSDlREVNZ1GhaBjHFGzeuEsy0FnNibMzv/FO59rwPegbcd4eNrSy3qV27TpYsmgRkhKT8MGgQfjxhxE4eviI3u++hx6gFDVdrGfy8vCEt4+3mmGzGwg1D8lDwpA4JZeSZCm5XM/4W1OGuWaGMfMN7WMQiNuGxjFqU41SbJRk+gnGC1PNGiQ0zJ9p+oypVgyHO0lNEidXYgUjSUQTwuvpV9GMURtxm8JmVT+1XkrySX0uQ3KzFx+1Fxse2codGFAGfv4BmklHDh9DSmqi3pP3oCZjRna6+zDmjjM6pWdl5uO7mVl4pqcLYmOjtRnB1dVbNRCdV17H96D2qFSpotZZpSQlo/ddvfWT2fv2cMKGItx13z16LjUViaAmS8hiRE2+sjZNl9Gqbi5KNFnzOkOWZ0zU9U4cE3+aocwggJFwrg3NYhCDBGHJ5Muy9FBIZxZzmhGjZJmly9imgM4IzRCWoaIJw1cyNBU1G9U3SzuFz0xmBlIrpaeL6RKNSE2n6ZS00XRR6+TlsNuHM8qVr6gk5zOioiK03Yz343NJAmbSppVGV1T6WRmZafALtEdOhptokSRtxLS3Mz6XZBSefHluhqSrQPyz8jp0Jl0KwJ7de3BKiN+xa2c0adZE358EodZiEwWXwMAAIXQgfEWDsvciNZDhOBsBBdNoLiZ5TPlzuVFw1inuzrzIGRvMl2RpZ/U+63hMolAA3MeMMhfjXNP5+/M+YzE1F8Nh01k3mh2YeTRtzBCC2os+TXp6ilYSinHU9PAeRF6ecV3t2g0lvRwa46yai8+jw85zaQa5uHmlicr11pm96LiToMlxUXh1cDomj07R+hgS0SQQF4INwTSp9MVSTiWjsZCmWcsWSkq2q5HsfkIao3Y40DrAMUDIY0wtTG3GgmZoKdZwGwXRkM8Z8tyI+Ftj6l9hagFzTZikMl/6bC9v3ta8zojIDHNIh5qRGCdbYqk+Lo4rO2LxN80Z61zManr+Tk9jx/pMPkieK8+SW6v2US1RJJlbQ4nDNLFhlOaOBGOmsZsG95vmiMQxIiwj4zjLav1mQEp8JLZv3yyEEFK4eWjTA0lskp/3OhN6GyaK2yTImQo+o9ciHWUzLD+jdc+QhQtxpqDeWFqnJP6RQIR5CjPgUl6Y19ORpYkySJSnxOCgPDrOJE9c3HFd02FmfRDrl5hBPP/48SPGPURTaU9IB2ouo9cgx1F17Xqrmrl2vddh/lRXRJV3wbY1/pKRnP7NaKXn9dymFmFG8t7MdNOM8DkbN6xG9Rp1NIPZ0Ml+TyQKyWdqEKNvEBcjLDccZINE1EY8zzThfA4JyPtx+1yy++vvGwkXRCAT5qmX9sIkkeHzqN8imohhPMN6RmTHjh0XohxTEnFqOobyNAU0R5zDULufyl0MX8yo/2Fdj4cHp5App09gRhqkYt8gowMWM5QEYUbSHHIf029ElBxJAri5Gy3f27ZtQNOmrbV+iTOMkGSm+eFiaBxj4KCpbbiYtcVKHD5LlpLa5q8a52bCRRHoSoCPY+ab5oxOKuuFGJXRNzE1UWzsMQ3nU1JOicOaIJGX0Ryh/oOE7Zztg0R0cXVDleo+QGGYaggzs6iRSpZ6Po8ZzDXTQP/Gxa1QfJpc8V0CdVTt1i3rRJv10KjJII3h9BpEMcJwahojqmJvRSMsNzUOiVpS23D7ZiRNSZQ6gYiSJOLMpawfYjjPWVMNTWQsNDfRB/fql3Y4aoKVhcwoaiO2cbG+qXr1OsjMSkdiQpKShpkdHh6uZKKWoXag1jGfSwIGl9sHZxdg++oQeHgamuX48Vi5xgWNGzdVs2RoG5omHyUMu7QaZuqMSTOCCAYF59Y4NzuMNy1lmKWTJZbOphH++qjjzPCXERPNBDOf4bpcoWuD6uLP0IuWhV04nnkrAwknT6l5IjlITNNcGX6XQR6CzySJ0k7UQXJsA4SGhWjkRFKyiwY/ccC+PDSd7D4RFhauY644YRUrEVkRyf5JvIb+E0nG2mRT+/C5fMbNrnVK4poQiDBJRKEzE1jCWelmhNysfDOq/eUs4QqdYF7DTSESg0Fxotn5vVYTNmtYlGzMXP1aj2QoiWNWchKqfURLHDoUrb4WKzPNOZtpzorFbyJpSGC2v7HikYMMOX2MGZYzbaYWKkmakqby30IcE9eMQCYofIbcNAsGiXyskY2RUYx6qIFottRMSARGcrCF3cXZHbGHCtTM8Bpz3kAep2nhxJckDjOVJNm6bZtWH7Bj+oEDB+HqFY9CxGLVqmVo0qy5VcNQ+xjECQkxNA4JxHSZZoukMYnzb9M4f8U1JZApdGoKlmY3N2NuHRKJ/gcdVS/xP5RA/Md2X/nP6gBmnIecl5LM/s6+qnlYIekZeEjvy3u6iKPDKI6+EUEtptcJMfm9iTeGOCPuCNuu7HD77XeKaTK0DxdT6zAdJHdJE/VvJ01JXHMNZGYEM4W1tDRnzDSSgn4Qa3Y1flfuWLQRlW1gOkGTMGLcF1U1w+n7lK2xH+kJZfV+bMagH8TMp0aiBmrcuKGSh8urH7pixMcOOJlwDPXrN1LzRA3EhT4OiWxqG5MwNvwd15xAJphJzCz6FjQVJBHNBvvgaAOtZKA6xEIkOtIMu0NDI4Q4herH5GQDm5dzsio7bXyl5jGbNHLzOH6M31DP1XtXqxWEGg2ysHAm28oc8MQTT6nGKVMmRIlkOMfGZzBtxDk/LohA9CO4XC2U1ELMNPbQY22vEUJ7iyawjve2aiEmhRqFhOLCtLl7FAvpfPX6I0eOWDWaMfVbneYp4kA7a7VBpYpV8OGPaXjqNhehYTHe7dtffJ1QIWMZIQ9rrw3NYzrGNpwf5yXQ1SbOX8H8okYwtJC7kMfQQvfd95BWIhqNu2zK4IfWDELQdDGNlervFhLxmxj79DcJZL0rju6qj24P7BKNlIuc3Cw80skVsccOIlyirnr1GqjmoamkaSNZbZrnwvEnApmEMZfSwplnGc4vfSGzBtioE/JBmERFWvkomofns14oNvaoEoWd1Hatq6LOMk0UIyeeS33FxleOkJg7rpb4RJwZzBGHovdoP+qhnwxT/4mhu+HzGO1XNvJcOP5EoNIW3J9JamwzDcxE+iA0XzQr9E969TI+9KYd6OUc0UcSkhvfHeU57Ej/8pADqN3QHRHhlVGzOmf4MoYi8TnOzvZKRO1ZmZ+HceOnyH2D1WmmqaS5o4azkeficNamjLPsUlxp4fI5XJjJXJjhNEuMnowejBnaHsa2MrN5Y8zPo1STMIUc70VCNG3aAulpqahSyx2vfpQGbz9jzNT9bVwkojozu+n6dav4xvjmmx/RsGFDrSykxrKZrEvHBRPoapGHi6kl2DPRIJHRWm/Mas9+1KnaVyg+/qQ2ui5c8AeOHo3WSIwEYv0QtRM1C+t3WJ9j9I9m70BfbN+6CfmFHNZTEW++9TZatmyl/k7Juh0bLg3/2JhqHr6SBOI9/7wYfYXMUR2MsKiFjC4f7HxGAp1CYmKC9h+iz8NQfdas305HY8Z9z9xbEqy110w37/v++4PEGb9PzWJJ0pB4Nlw6Sp1Axv2odQzi8DcXUwtxP2uUzZZ69l6kBjp1Klm1EEfAsqsqR3lQ+3Co0IwZU/U6ahS5id6HfhP7SHfrdqvOqMHf1DolzRVJdKU1678Npdqdw3gUM9jo3cjffycR63iMMWcce89KQmMwYopqHRKGozt4jOeQAAz7CUZmvtYGWbZjsRqAfo4Rnht1OyXNlc10XT6uCYHMcWPmtrGm+TLW9IWoXdh/mR8mMVvNqY2ysoy2LZo4ghqFERtb7tmaT5+HTRFc8xk8ZhLHMGfGs/nbRqDLR6kSiDAfV1IDGYQy1vRnqIFIEBLFGHt/Zii1ccz4YC0JwU5gRj9lY0iNOSCQxCJKksTUWNxn832uDEqdQCYM8pia58zCTKb/Y4Tz5hzLBmm4pn/E61hnY2ofhuIkEIlDc1bSVJmvx3ub5OHahiuDa0Yggo/mYpCHmsdo26IJYxhOwhj+0J9nRyMJuJAsHJPGFnw60Px9LoKY19lwZXFNCUTw8VxIDsN8GRM2cG3+Nhxt43ySg21hbPKgBjLrcrjYtEvp45oTiDBJxKUkiaiVjPohI4kmQUwTxTV/kzwmcWwEKl1cFwQyYZLINFck05nkcW00SZSMqsyFsJGn9HFdEciESSQuJFJJ8hAliWMjzbXFdUkgE2bSSiaxJGFs5Ln2uK4JZIJJJFnORSQbrh1uCALZYIMNNthggw02XGHYfCAbbLDhmsKmhGyw4V8ANuxwXAq/XaSzVO/bp/tZ/Nl7yujsUoxOnTppH062KLKjCwcucd4SzrzNzi9XAzYlZIMNNwHY5XL69OnYuHEjHBxctLrdx8dBlIcnqld3QXg4sGDhSaxckSlKx5izhoonNjZWB9Ll53MSJaMrJvu8ODkZXRbMrgt/7f/CIbz8wl/9+vVRq1Yt7Qt8qbApIRtsuIFBj2Xw4ME4cSIJff4TjGaNfGRvtixmmx/nuy7Ay6/GIi0lW89nc2BKaqoOrLzjCVfc2StKlFgR7O2KjO9+OLrAA/y2fXmcOsWvICVg8eKtWLNmt3hTSeD8lJxL21RKppJiz07uYxdhek/8TmyTJk10hMv5YFNCNthwg4HfHf7ll1902BqHs2Vm5uDhhz3RsmUHZORsQFZeLtxdnOHt5oqFSxIwZjS/OZOnIRm9H4695LSRnHP0tkftUKWWLzLTeGdXhEr4lV+YgGL7TFFI/Lq47LbnPBOAh6s9vOSZPo6B8LDjPO2hSEiww5atsVi+bCvWr9+HkydTNIwzlRRDOColDrOjUnr66af/FtbZlJANNtwgGDhwIBYtXI627f3w2KPNMeTjQ6JUckWh5OG7b5uJhxMsZ9mjoCgXBw4k4osvtiIjLU/rfFjfQ+XDNUM1hm9O4r3k5Obp7xkzZujQynMhI/coUnN3ITl7E7IKD6GoOFP22sHBzgF2EsU5O9vB080ZgW4eCHCoJseqoPut/ZGV4SBhoZ8qJi58Bpd+/fqpB0XYlJANNlzneOedd7By1Tp88lU1+JbPR2pmHn771hlxRzkAzphqpCBflIt4LfZ2Fp0Um4PjqHy4UMkYa34wjV/b4/AUY7DcnDlzNJS6HBQU5YiSOoQkUVDphcuRmJCM1CRg+gh7HD58FCHBweAHRjiZJZ9FT4he3KBBg/R6mxKywYbrECyWL7/8Cg4d2YOvRldGKrKQkV5A3wPHttfA3Gl7kZGRbh2Ra8wFSS/HXBh6cbg3x8oZfcItEhJ56uc7hw79GPfcc6/xoFLAf599DqIXRenRY3LQKZSJr776SkM2mxKywYbrCBzi/+yzL8DNMwlvf1wGcWnZyMnkJ9PscXR9Qzz60PN63ltvv4k/5i/QVip+7YreBRUPPQ0WbHo5nDKSIRDvSaXz5ptvWhVS6SCvcLUoxJVwcaTX1UL22Mt7LMFTT+3EK6+8gTp16uh5NiVkgw3XATiz0RNPPIuW7YDbH3NBYmo+crOLcXh/DuwSe+G+++63nnkG/fu/h4ULF+m1DLNY+WsqGYZcPt4+uPe+e/HII4/ovtJEYdFoODpwei8nWerKclyWLUgrPgZHy8vwcKguvw3YlJANNlxjPPXUs7j9TnfUbJeLtNxUFBc6Yu7EZDSq+AK6dOtkPevsYDjWvn179XqoeOgFsf6HzeVRUZGYNm366Qrg0kAhTuLHqfdg4xJ/BPpUgZ1jCpr1jEOn+tVxqvAYPPPeh79XFevZBmxKyAYbrhE+/PBDrFmzBqeSTqF8TQueeasyxn1zHPf17I927dpYz7owsJczP9VwrfHzryPEezuJOnWbwtPDC5s2r8KGbTPxv0Hl0LzsD/pVpL/CpoRssKGUMXPmTIwfP14nmOUXzdlczvqcAQMGoEePHtazbjy88eYb8PLwQ8dOt2PTptVISTmJxORDGPrpB3CxL2M96++wKSEbbCglZGYmY8SIj7BjxymdJp2tWskSRvXo2ROvvPKK9awbD9u2b8fUqdMQGBCGVi07Yf78aRj+1WeYM3sO6tWvZz3r3LApIRtsuMpgxz4LJsLRnhW1NVGMWUgvLMLj9x7GpEmTS7XO5kpj2LBhyMjIRl0Jv1xdPbBnz0ZMmTIRixYuhLOLi/Ws88OmhGyw4SoiI28cYhKWICS8LALs/VGIQ4jJS0bsETu0rTISpdhifkXBvkhvvPkWPD190b3bnVi3boWEl6mIjz+Ozz//3HrWhcGmhGyw4Sph6Yq5WLpwGzp07IYFC39HpmUV7n7GDRXdPkCIf23rWTce1q/fgBkzZ6FMSBRatGiPuXOnYNeu7Xj22WfQqlUr61kXDpsSssGGKwSzKPHbQh999Anq1W2Co8cO4PDBaOzatxGfj/gPakY+rOfcqBg0aDDy8wrRqFErCbdccfDgdoz7dQzm/TEPnh6e1rMuDjYlZIMNVxBTpszA4UNHUbduQ4wfPxKLlyzE7Nmzdc6dGxnsj/TGG2/B1ycA3br1xob1K5FXkI69e3djxIgR1rMuDTYlZIMNVwDHj8fhm29GSOh1G7ZtWSMewn54ernj44+HWM+4cbF8+QrMn78QERHl0LRpW8ybOxV79u5An4f7oEvnztazLh02JWSDDZeJYcO+hru7NwIDg7Fl81qsWLkMkyZNQHAwp9a4sfH++wNQWAg0a9Ye/DTtwQPbMWbsT6KU5sHb29t61uXB9hFbG2y4RGzevB39+n2ISpVqoqi4EDNnTka58hFYunTxDa2A6JdwPNrLL78GOztn3Hrr3Thy9AB27dqA1WtWYM2a1VdMARE2T8gGGy4SLDIfDfoE3j6+KFe2EvYf2IVVq5fil7FjddT6jY758//AkiUrUL58JTRq2Arz5k8TD2gPbu/VE7169bKedeVgU0I22HAR+OOPRVi1ag1q1KwHVxdXzJ4zDXf06oHu3btbz7ix8d5776O4GGjerAOcJPzatm0NZs2cganTpiAgIMB61pWFTQnZYMMFgOHJIPF+/P0DxDtooWOjdu3eiu+//07n7rnRkZ6eLqHl+1qv1b7drdi/fycSEo5j85b1mDhxovWsqwObErLBhn/AmJ/HIfpQNJo0aY3CggL8/vtEPP/C/+nnbm4GcOL8pUtWIqpseTRs2BJr1y7Fzh1b0LFTe9x//9/nMbrSsCkhG2w4B2JiY/HN8O9RsXJl1KrVEAsXzUJuTiY+/PAD6xk3Pt5//30UFTmgapXqiIyqhE0bV2DmrOkYN+5X/fBhacCmhGyw4SwYMuQzna2wXdtuiI09jFmzp+KTTz5GOL8ieBMgJSUFA97/AAEBwahbr4mElA5Yu2YxklOT8PVXX1nPKh3YlJANNpTA6tVrMGvWfNSqURdhEVGYM2cqypWLwLPPPms948bHhPETsWnzNgQFBqJVmy7Yt3cHli6djwcffBBdulx+58OLhU0J2WCDgJOK9es3QApmsHbM27hpJVatXIoffvwBnp4e1rOuPDga/WpVbLNkWyzG1zYyM7PUs/tk6FDYO7qibBTrf5pj3rxpcLC34PkXntfuBayA9/S8tDFglwqbErLhX49ff52Affv2i/Jpi4L8AsydOxW33nbLn2Y5pLJgUeFCpcHvdl3ONByGcrg85cO0cEwX55P+K8xizXVaWjriT8bjs8+GIbRMmFaw89krV/yBJ596HJGRkTq7I5UUZ3pkyOnl5aXXlwZsSsiGfy1YOD/79AtERJRF7VoNsXjpbOzauR2fff45AgP91YM41ydyzrX/egNnbxw1ajTmzJ6L7JxsNGncEkEhQSgsyMaTTz6hE6odPHhQJ8gnqIz4HfnzfY31SsOmhGz41+Dw4cP473//iw8+GIi1azdgw/oNuPe+/+DUqSQsXjwLd95xp3hAt4qCsV5gBRUOi8mNongIw3MrxuOPPyneTyQqVamG2jUaYObsSejcuZ1+F57nMPwiWFFtfrestEf825SQDTc9pk+fjk8//RTly5eTcKsI5SpURFZmFnrf+SAWLJiBkwkn9MsXwcFBev6NpGzOBiqXzZu3YviXX6FixUpo3qw9srMzsXDRTEREhiM0NFQ9IHZQZOhVrlw5DcV4XZMmTUr9/W1KyIabEixQrC/hBPJly5bFjBkz0Lhxc8THx+GRh59FdPRuLFm2AK/K8SZNGt/wiodgUaY3M2rUT9i2bQcqV66K5s07YP36ZdiyZQM+/niwejoM0Yjff/8dZctVFlkcQKuWTVGz5rWZ88imhGy4qXD06FHs2rVLC1vFihXxww8/4MCBaLH2FSQEaYjgoGCsWLUI3t4e+N9LL8LV9cYfcMoiTMXCFrABAwbKO7mjbr1GKBMUgT8W/qaj3nv2vA0dOnTA4MGD1QuigubSuXNn1KtXTz2gazXhvk0J2XDTgN9kP3nypIRYC7Bjxw4UFtmhWtWqcHfzxLr1a6Qg9haPaDI++GAAKlWqqB30bhbs3r1bB5/WrdcAbdt0RUzMIaxeuRjrN23Ab9OnqWyGDx+OgIBAUVIuWhHNFrDevXtrOHYtYVNCNtxUYP3P0qVLYQdHhIWHo1nT9joXTmLCcYRHhOG+++7VUM0Mv26GMIytfIMHf4qyUWXRoEFLLFs+F9u2b4KToxNGjx5lPQs4cuQIkpOTERQUpM3y1wtsSsiGmwrr1q3H7FlzUbNWAwQEBmHp4nmIiT2EkSNHnm6GvpkwceJk7N61Fw0btYSLsysWLZqBrdu24PXXX0OnTuf/jv31ApsSsuGGBalrejLcfv/9QQgMCEC9+i2wafMarFuzHC+8+AKaNWuq59wMKFlc33yjL4KCA9GyRSedVmTDxtXYt28v5s6ZfUNNrmZTQjbccGA4xVYgVsaysE2f9rsUwj1o3Lilft995YoFsHewx9ChH1uvuHnA4rp58xZMm/o7KlepiqpV6mLJ0jkSfm1Gndq18M4771jPvHFgU0I23LBIT8/A0I+HoUKF8qharR6WLZ0rBXQ9vhw+HKGhpTMNRWmBipfDRT77/AtkZ+WgSZN2onDTsGL5QmyR8Ovbb75G1apVrWffWLApIRtuSHz//UitkG3apA0OHd4nodcKNGvRDI8++oj1jJsL7Ez43nsfICwsHE2btsG6dcuxY/smpGdkYvz4X6/aINjSgE0J2XBdg/Qs2YJ15PARjP5pDOrWaQwnJxesXLUQ8Sfi8OOoH+Hk6Gg96+bCsqXLsXjJMlSvXgfhYVFYuHAGdu7cgQcfegB33nmn9awbFzYlZMMNg8FDPoGXhzeq16iHlSsXYYuEXgM/+AC1atW0nnHz4eMhn8lfi4RfbXEiPhZr1y7D9u07MHXqZPj7+xsn3eCwKSEbrnvwC6CLFy9Hq1adsGvXFqxfvwr16tXFa6+9aj3j5kOGhFlDROlGla2AWqJ0V1vnfeZE+5999on1rJsDNiVkw3UL/cLFh0NQsVJ1eHp6448/fteev9OmTdFhGTcr+N2vdWs3oG69Ztq3acWKP7B921bx+gaiQYObY3L9krApIRuuS4wc+RMSE5MlDGkthXAB1qxZiZdf/t81mX60NDF48CdwdnRC42ZtcWDfLmzZsg6xx49hyuRJN63itSkhG64rsL5j3K8T0bJVB6Snp2DxonnIL8jHmDE/3RRDLM6FxKQkDP/iW1SoUBmVKtXAipXzsXvXDrRu2xpPPfmk9aybEzYlZMN1AXY8fO+9gfrp4ajI8pg373fxAjZh1OiRsq+89axri8TEk/j552+xadMeFBdJ4bF3UMVYXFyoc/Pk5GSjdu2aeP31ty5qbNaUKdOxd+9e1JfwC/b2WL5svijjrTruq7Q+u3MtYVNCNlxz/PjjKCQkJKN583ZYvWYx1q5eibvvuRsPP9zHesa1w/TpUzFt2m+iaNhVwLpTkJWVpbMRst4qPz9ff7MXN+twXFxcdFoM9t+pWrW69Yq/g0WPQ004kT4n19+3dyc2bl4thdIO33xbup/duZawKSEbrhkYeo2fMBktm7eXcCQey5cvQF5uPn75dcw163wXFxeLr7/+GtHRR1ShmMWDPZY5Aj0tLU1nZ0xOPYp3+nfH432+wFPPdcWEMfvg6GgHd3d3VUre3t6qjNzd3fQLp4GBxqyNJjjz4ZTJ00RJ1ZSlDhYvmYmNm9bjtVdfFmXcwnrWvwM2JWRDqYOhV79+A1G1cnUEBJXRzndbtmz5f/a+AsCu4nr/e2tv3V2TldhGNp4QElwDheK0FP5tafujpWiBAsWDQ3ANUgjB3QNxt41sNtmsu2TdXf7nm3mTfUmhRWPcL5m9982dO3bnfPecsSvmx4tqk/X9jbfffh0fffSpnLkI+Q3uJ03thl+f4ObvjY0diB3ShkceuRvjUr/p08jdGJU6HOVlDUpjIhlx0zAfHx9FZnGxCXj8lQSEBUfjlacChah6cMQRx6G5pUGR74DbNlx/07lwdwuCq4s/XOEnRy+42Dzh5hoAd9dgkVa7I63DCxYJWdiveP75F9HU2IzJE4/E8tVfI33jepw6ezb+7//+7Aixf9DU1CBp/k1MqF6l5VAMjOMiWJJPa0s34oeX4qbbT0Bza6doa9Vo6chCV1+LEBPQ0cZphPxmGeAqxGMTAqsqseODlzzpq0azzOd4SGojRgzFtKknqH2ex4+fgXXrl2LT+q2Y/ftPkDS8WiKzwVh8jLefR4m7V5ybQzEkwVFJ1EKr/8pluMhpeMCZCPP+E/w8j5IwP9+30n5qWCRkYb9Arfx+/yN5+x+D0rIirFm9VAn7m2++8TNtKzqAqoaP8NWquThy2pEoKmhCZU2BpF2MgkwbygupcQ2Sj7pDjtxtsaM/E0NTS8TDBg/hE7uXdmojRgna26PFv6tD+/Xxt8Nf+AxlRQPIXBeM2qp+9A10ITrOA8cffQ7ihwxF2tgp8LR7YvnKhSivyMHfbn8P/XIzicSRDdF+dPwkJA7Kk4D6HNd4YDimwx/8zWstkpeqSklbst3ZTk1MSCliAOGRQGgI4OXhDU/XSUiJeBkervtf2/xvsEjIws+Kdk44nHM/klNGIDQ0EouXfIqtYno98shcNev5x6KjOxPldVejo28RKmvt2LBoNipLezDg0oLAwGD4+dvR2eqB9lYf+AbStOpFXX0zqsvc0djQrojHkKBeqe6KiKEFiEopQmeHDfz4alyCdqHhQgjuQhISllLT1AiUlnPUDAgOA6JiAB8RfrsEcBMGoetuD8ZHr1yOiIhQTJt2NDIyN4n2twHDjliCCUdnY6Bfaz/UpHzEmc5vRTRy3i/HXp5rbxXWEWQvsjJ+BM+FP9V13iuKJ/JzgHpRthKGA2MSzsak5Hd04IMAFglZ+NnwxBNPo7OrB+PTpmLzpjXYsGktxowdi9tuvcUR4ofjmWcfx86dO0R4/eHm6g13jx4xh/Q1kokxsdj/ZH4bPwOe00wyzlwzv/t63YTM6hA5fDWmnFSAtmYb+JmuMNEsgoWcPJS08wZNFk1dooX0Aj2i1gzYBrBz2enorJ2G1FFjRCuJxdKln2JnZh6umPMW3D27FbHQdUp4ydog0Uh8jJrlIT/2S5zNQnh1tUDWFmD7RiG/wgHEi0IzeqINsUKQPA8KkPCiOnVJfFmZQmp+QkJy74BETC2tsQ6IkbDhQpYeduZ5AGH26ZgQv0gIS9jzAMEiIQs/OVasWIVFi5Zg4qQjRHgasWbtUvUVjNdee/VHLbrk6NScOXPUuaen5x4SIXjuTDbGcdjcuYl/W3N3JiGCp+ykZud0Z1cnPNw94RtUi5DYEkQMqURYfC3CRPupqRayEqFnLgICAV8x23q7B/DZ89cJ8UTgiOnHoaS4AOs3rMCA1wacdMlaIRWdZ0IRjhANiYJmVJcQGcli43JxKwbQXOeL8pJWCcePEo5Efn6+yis7vDl/avPmzep3THSslHcAxSUc1bNjaMIopIzNxRl/aMXQkUCFmGk1FWK6SV5XfwVMPFI0uyjJq9xz1sznERty4CZEWiRk4ScDh68fevBRxIrtMnTocKxesxib0zfi4osvwrnnnusI9f3BDdr58UJfX18hBq3ukGDYdI0zvw3pODvCHJ1J6z+JR39nnuXgiBh/u7m5qs8CcYTL3Etwfx+bsMeAfQtO/9NWISm55jKAjOWj0VV1AYalJCMpeZQQ8kIxP3fhxD+8j7CYRnQI0bQ0SV0J0RTnAuuWitayVfLZE4zWtgZJxw1jxowW0i5Rc5BYriOPPBLr169X6YeHh6sPFubk5KjRtxRJhxpbW3sVTrmgGked0SIa0wBaRWtLGQ20Slo0w9iJ3iCalKcoPH5BNCsH0FBjw/ika3DU5Bvh4Sbq3QGCRUIWfhLMnfu4Epopk2dhd3UFVq5cjLbWFrz40gtqvswPwcaNG/Hvf/9bfRedzZTu28jH2RH0dyYcYl/SIejHeT3Usmi6mXt45DA7R7ec5yyR5Bg3YfwZtq21F6HhfoiOSlDfe28VDWr16kUoq9iJi27+TMIAH893xZtPhaC5pVrdw299cWoC4yGxkOioMRJHHHEEcnNzVb44yjZWzFjOyuZ1F5sfjjomBMefl49hk5qk3lkuIescKNIplGPBLuD0iyRvEpfdSwin2h0bFgdg+3p/dHe6wu6py52VlaW0ygMJi4Qs/ChwxffKFeswbPhIJCYNx9LFn4qJsEltMH/MMUc7Qn0/fPbZZ/j000/VhD8j8ASbqrP7Jj8K9/86EnV1dWhpaVG/jZ85p1CSOHlOguDRaFgmjAlPdHV1Y0hCEiKiojFxwhHYtGkVtoiZNGTCYkw4Jh9yF8RCwoNXuqKtfjK2bdPEM2rUKFRWVqJRTFbGNX78eKX1kWyYPq9z14CamjpERXnh+rs7EJ1ag5JCm9JqRk3Q2k1dFUlX8uPoQ3JxHUD2Vi8s/yhcNC5PeNh1Pg1YDiJCzMXly8XuO8CwSMjCD0J1dbVoP08iKDgQR806WcyDnVgntkVXV6f6vM4PwVtvvYWlS5cqgSdM03Ruos7nzmRgzo12YsiDR2oSnA7APBtSc76XcfLITfOpjXC0jL/NNaNVMS4TlhgY6BczzBuxsfEYMWIMwsIisGjRp8jIyMSv//4JfIO6JW0VVLQ54LyprkhKnCTXM1Qc1H5CQkLUhxoZd3JyssoD15EJnSBhiB/+PqcM4fFdqCq3oaZSvCX7pUW6z+jcS6GnENgHkL/DG0vej0BjrR3uHszjYF6Zf1MvBrw2Y8YMvPDCCw6fAweLhCx8b9xz7wOi0vdgwsRp8PMLxJLFn2Djpg149tmnv9fXPDkh8Pnnn0dJSYkSfvaz0Dl3JlOIjCMMuRA8mnDfdmQYajzG1HL2N/g28jFw9qNjOJoy0dFDpPw+IszHi8ZSrsyvwsJCBAZEYPIZbyAqoUPuY55FW2qz4ZLj3DFxUpoiGZaRZmZsbKzSftgB7ucbgIhod/zltlLEJPair5fEB7RwZKwa6O7SfToD/QPobHfFZ69FoiTHD55eLio+5ssQJsFz+rNspjzmN6/deOONuPjii5X/gYRFQha+M7jae9OmzYiTN//UqUepEZ9NG9dg9JjRuPbaaxyh/je4luqTTz5RGgqbHztY2RGsO3sdo022vc0wZxIwQmZgmjD96RivefOTfBgv0yBMPAT7fCiQJqwzwbEviHkycRL63n4Rdg/ERCcgODQE06YchRUrv8LmLevR092jFqMyXFeHDUec9wbCoyUOib6324bWJq2V1O/2wJO3uwuReCE8PAI290b89c5KhEb2ozgH2LZBm1WTZ2kzi/DwHEBxthu+fD0G7S1ecHPXcRGGfAiWgQRJv/iEIfjb36/EzTdej14pvyknwTDz58/H9OnTHT4HDhYJWfifKCwswlNPPSumVxBmTD8OTc1NWCWCl52dhXfefUcJrBbQQTLg+b5+zz33nDJFKCD0NwTR2dkh2oirxFOD1Svy0NTQAx9fV8TEeYrgsI/GLr99RKgCRPj8JC5vNWemsZHD8D3i+sRPp8O8kIT4xqdgMg2TDoWQ6RrNx5AOnRFQnpsj42Fnu8kv4wwLi1ajdGlpUxAUFIKvvvoQW7dsRkhosApn7md8JCu7fzES0pbCN1DUGLnELUDoOAM7JNyhJXUCFcVa48nZDiSl6smPNKvyttvxxWscfmd+B+vWpME8ETxOnTYdp//qTPWb9fDA/ffgllvvwA3XXaOu0zGPRGtrK1asWHHAv0NPWCRk4VvByWy33nIHXF1cMXzEaAwdkoKlSz9HevoGXH3NVWromM3HWTD2Bf3vvfde1cFqQFKgZkIB7+2zwde7AEu+rhABscm1AQxN9FadqdfflIJVK+pw3m9ikL2zBRUVXfj4gyo8/uwYnHb8OhEqSDz9iI5xx4TJ04XM9DA642e6TINHCh9JiJ29FE5DFvs6Z/A+Ds9z7o2OD2I6DVXzc447bjaysrZh3drlKCsrFQLSw9uM12hhTJv9UERzUxdO+P2Hkj4gFpeQqnhKckySkwh3l9PEAty4zEzSKcl3wefz48Xk9RCydFXpO+eT5Co6IXx9fBETE4ucnGzMOvoY0U6nY/4rL6k8zX30Kdxy8w24+74HccctN6OtvU3dZwiVecvOzlZ1cqBhkZCFb0R5eTkef+xZRMVEYfrUo7FDhI6ml93urpZcsNlQIL6t+XBo+e6771YCRDAcHc0Akk9Pjwv+8CfghWc5x0a0ILc+NDf3QywadHb1w93NBZUVnYiO9cSvz4kSLcgLby0oxwOPpmLZ4lq8+1YF1q1pUMRFoT7q+KPR0a41AwqbcVqA9ep4CiAJgs6QjhFsA+fy0J/xBQQEw98/UO16mJo6QWk/W7ZsEK3MTa0DoyAbrYR9O0xXQwiwtx9HXfglwuNaUV9tw7olwEnnAHW7hUC7NRFx/RknKH4wLxYdLX5yHzU7nS/GybiZL0MgdLfdMUcRHs9JrPfefRe8fbzx24suUaOKDPvUE4/hr3/7u2ixj2O3vATMvYyP9UISOhhgkZCF/8D9D8xFj2gOkybPEi3IBUuXf4mtW9Px8ksvqsly3wTTuFevXo3XX39dCYHxpyP5UBsZGLAhNLQJH723RQlZt9gi/5z/pWhZCfjLb8/H5+cfi6jTz8RvTz4J+VN/h9BRR6D86b+oBZnuHu4IDHKHn78HoqI90FDXLUc74uJHgwNKrq5aAzFpOmsQFFgemUeC5wY8N/eYcx5JJpGRcWrIfubM49Ha1oLlS79E1q6d4h+hhJ/haNqYPieit9eG4KjdmHnOcqk/LmjVGg/Nra8/BE4+FwiNYLoD+OSVQJRkR6rJg+Kj7jd5MOBvTgO45h/Xifa1FscdfwLWr1uLJYu/lvrrwh1z7sViOZ8162isWb0KX3/1Je6+9wHRil7GHy79E559+ilUV+9W8RCM+5xzzsGdd96pfh9oWCT0CwUFzAikwVdfLcKyZSuRlDQMY0ZPFEJZgs1b1uGUU0/Bby68cC/B4DkbNeMh4Tz55JNq4psz+RAkHhKQTssFkVF8s/eIX6doO60iHG2iIdSJIPeiqrQbQ7pdsK61EwOJU+E2ZAyGVbyMeXN2o2S3Kx55Pghzb6nFrY8EY+NWL3R29OGft03FhnU+QgjabDFaCI/MA/PDtJlX4wiTfzqTV1MnPPr6+CMgMARhoaE4csYJWLd+GTaKJtjS2iKahp8qkyE5fb+Qnmh3k05ZgaSxVUIn4i++5KbFQjyBwUDiSAkl2cvdIXX9xhAJ4Sn5G9R2TFy6HH1CdNG49robpF534oP33sYtt83BW28uwLnnX4ibbtCfO6JWedsdd+G9d9/GqbNPV6ZzUHCw2vXx4QfvU+YjO9jNc2L8PL/pppsOipExwiKhXxjYAAlnAuKb/I7b70F4RJha61ReXoz1G1ahancFXn3l33uFNY2YoHbx9NNPY+fOnXuFIWpqalS8bPh0FDCGN79N34l4C7Tw6XgplCQImk16S4rAQCEH1y653ormJiGu3Y2ormoVU80PHvYxcq/OFx3JgZ3OFGSTnkpBEnImHGcwXV4jeN3b2xdhYZEYN2YiQkRl+frrj5CxfZuYZZp8nOPgMHpwVAWOOGs1vLx4v6Ql+W5t1sslGC1/i6SJ1uOPstxIIUxdV4yHdcAj0w8ICMTF/+8PoimGqjz1CjnN//dL+OOf/qLCbFi/Vu08ecJJJ+HGf/5DSK8XJ50yG0cddTRuFFK65h83oK5OTNW339yjmZm8Mn7GyfRIXJ9//vlB8+16i4R+YTAN3uDhhx5Fa3sHRo8aKyQUg+XLFmJj+jrcc/ccpKam7mnE5j42ZDZwmig333yzmmjHa4Pajm7w+2LfZmbic/Y354yH5ME06Egq3xaWR4Yl6VCjIBiWfprkBvPifM77nOMgeD0kJEq0nxDMOPIEFBXlqM7ngqJCeHt57rlf7kSvaGzUepLH7UbdbhsKcoAiMQlnnQKIkqfAFe00xT5/NV7Iip3M2iTcV/NhXltamjHnngfw9cIvRANdhdFjxuLc8y7AnDtvRcqwEbhUiOiB++5Bc3MT/nXrHSp+3s9777z9Vnkm3cqPz4d+vMbnRCI25SNIQP/3f/+H6667bk95DjQsEvqFgY+bjW/1qjX45JPPkTBkKEaNGo9du7Zi27Z0xMbE4qabb9yr4RLOv7du3Ybnn39OqfqlpWWoqqpU34HvESIgYRg4N3JzzqNxBjz/tmZIfwosjyYMf5OcvLy94OGudy7kNRIRBZCCZ+I39+z72zk+XnNzc0eEkPDQoUlCvhOxbPnn2LY1He1tbaoDmmH6+mwIitiNGWevVKN35QV6AiFj4Qxm9vNIVaqh9a/f80Pe1hhFRM4w+eCR6RstjOeuEvjcc8/DmHFpiqgeeuBe3dEt1+bccz8em/sQamtrlIaUKM+torJSyqw1HhMH68ZoPKaMdKwTLtNYtGiRCn8wwSKhXxjKysrw5JPPISgoEBMnzBCTqww7d2xV/TnzX3tFEYsznJsHz5ctW4Z//esWR+PXb3G7XQhBbBGecxSKw9p8C9Nxch9/ExQUjiQxDY6e2e0ecl1d2pMOzTCC8RBGaPcGw2qhM9cpeOw0Zz4owEYo9z0aR5h7/f2DRAMKw7Qps9DT1yNl/FJIeadc1/ngKvVpp6/C0DHV6BciYr8Os5m9TS8UnTRTaz+tLcBHL8ahp9NX0vjPWd8mH6wnc80QBsGJi1dcfa2Ym1VqY/z5r/4bWTt3SJp9uOf+hzD3oQeUJsQ4eB9h4jbaFcG4eW78TZjJkyfj5ZdfVmEOJlgk9F/Q09cqT7RP3vIBDp9DG8888zzqamsRHZ2AuPgktc9PTvYO1UF50kknqjCmObDRmnMe9b7LNTjzjDPk7a61HfMWN06TkB4CNwKhh8bdlIakJxK6i+M1LSDUXkhWPPZyM2W1tZcexTJxkHQ4qkbpZ45MeoTzOcFzI9icVEjnLPQ8MgyXcrS0tmLc2IlSH9GYPv04x8LT9WqezUC/HWNn7cS4Y3LR2yPxy3+OdHGiYXkh41HRwd0+gPTl/khfEi0akE6baVDzMESxL+jvrDGa/JKgb71jDu66/Rac8euzMUrM4Scfe0SteWOcxjFu1h2PrDcDUxeMy/jzN8vP8L/61a9w3333Kf+DCRYJ/UJwhzRuH29vpKSMRX1jLXbs2IKuzg488cTjjhAazs2BwsFGzFXeXGe0detWaeBa02EfkHn7spEbAjKNnufmN6E1G0NYykvBufVxiN3EReLS8WgypFDxCxXUwHp6elXc/Ngg46RpZtKRGCW8ToNhCF5jHFymYYSTnc9jxqSphacR4dFYuuxzZGzdifEnLseQ0RWoKLShuhIoygaOPEXvxyPVBVHemKRaqf7Ry5GorwyUdDQ5mLKzXgxMvkweTJ54bu4x57yPZhc1nlZRqww5OcfH3/QnAZn7CYYxdUdSJ8x1E8cDDzyA008/XV07mGCR0C8Ajz/xFLo7OpCUMgbNLc3YsGEl/viHSzBhwkRHCA3TFHjk25dC+8gjjwhhZUpj1n0MhLNg7Q2SkzbDNElxqFkLgnEED4xK/2acexMTf2tfnRedLo/8PagpURDNkcLHcBQ2ElW3EFWfEA4FlqDmwXy5SbhRqWmIjY3B9GnHoLyiRHU+17dtQvLUVWiuk7hdKdRCPMJx+TuAhGFARCyXQki9lNvx1ZtR4Kd49HIRTSJM35TPkMdg3vVsavrzt6kLo9HQn7/NPcS+fjznkb95zZAOYQiJMARE8B4D+r/99ttqu5CDDRYJHebYtSsbb7z+JoYkJCIqZqia73L0UUfi6KMH9/phg+bKbFdpzGVl5dJ4Rfjy88R8e2YvYTCNXhMHoQWDYTS0v2lRvEbS4G8neZD0Brde1ULI/hNeGXyz62bJ88E4tZ8hI3Ouf+s8DJ7r61pz4KeUS0tL4SWkOvPIoxEbNwSjR03A6tVfi/m1A2NO+BChsXXYsVHP66HSFi6k005rXOLhgtO1n8eKNiRE47AQTT4ZP8vA34ZozDUe6ah9GTLh0VwzeTThea8JR9Df+Jlz40+YcMa0MwTE685pMl80p3fs2KFeLAcbLBI6zMDHaRop8fLLr6C5qQkJCSOwu6YGfdiK2Wd4oL1rO/y8Jgv5eKOxPVPu64CvdwK87ZHSqH3UxLv8gkps31onrgE11Zx/4yZvXb6JjfBrZ4TeOEMGPOpOaXMkeBwUUgOe6p8OKVdxaM1GO6YxSC486PQ0yWkB1enSX+dJhVT3Dx8+CslJKWrf686uLqxftww5Obsw7oQPhGyowUnKwrHMA0e3inPcsXFxlBpal9gZkRJmxs18m7w7kwrPKfyGjAx4D68xH9RajJ/JJ8M732vC8xrjNYRCZ9LnkWHpGK9Jz1w399KRgBYuXIhhw0SlOwhhkdBhCLNi3M3VHR99cQtGjisRU6IVdpcx6O3vwc7SD5BdlScNVQTLw4ZAuyd2N/SgtonCzmUHQKcIZW/PADxcbQgP8MSwmDgkxw1DROgQdLa7Y2dmE9avrkd+bje6u6glURgHyYiQ9q/S4PIE51ZGfw2e8IL20P7O5wbO5hqFXf9gnHr0rU+0AN3JbUjL5MPLy1tMkElq5GzSxJnqW+85uzJRU58Dn6BMuHnXwu7dBxe3AWSuDxDzK1DKIvFLnl24h7TEz/4pgnVKMF5jAlHIjZ9xRvh57kxIzsTCozHH6G/CO99vwpr76Ex8vI9ajXPf3DfdyyNN6lNOOUXl4WCERUKHHbpRVbcSxRWvITDQEwF+YaipK0JB7dcob2hCl5BLf680djcKAVBVKppQSRgCXGIRO3QAIZFNaOupQ2lVJ1q6u1DT3In6xn60tMgbuUOIia5vAD5eAxie7IXZx8Zj2rhhcLP5orunG6tWNuHtBZ1obzHbo2oh5bkhEyMo/K2vqYOC9ldnjqO+blqpc9jBMKYJ73VRCMgHo0aOQnR0PMIj47Bu7VIxM3NVHDSrGhp2o6KiQu0PLUYi+kRgmZCzRFDo+S0yxs2yDOZPEw9/G3IgGfBo/Mx1I2I8N2RBON/nTET87dzPw6O5znvoONJI84vX6BiPCW9AvzPOOGPPF0oOVlgkdJhg2fIvkb55NUaI2RER6au0mQFbj7zh20W4muVJ14ieko/2ziaRNx+EhvajvqkKa1e5oKY8Fm3NHDpnQ5b7aG5R6FwH4BfQBJ/QYrT1FyO3sBmVtX3qk+giExwxxwC1JonyuBM8cdflD6GxZTF8vEPQ09eABQuK8em7nOinO5DpnIXZrG43fga8Rr9vAi85t1gVVGD8zG+73QujU8eor37YRBjTN69FQV4uamqq1OxkCjBNRE0W+h5qcjT7SDo6HuaXAj5oQjmTCM95v86vzjevmd/OoqXLq0nE/OZ1kg3zYkjEhOFvE7fxN/GRgPRi4L3TMnmj4/1RUVH4+uuv1fWDGRYJHaL48ssv8dVXCxEWFoL4+Dh4iND5B+hh3bYWMSlEkPq44ZewRP+AvDH5BT1bN2xuTXBxr4ebR4sQVAsKC0qxa0cLXAf8ceTR8YhP9EZeVie2bx5AZQXJgc1DhFNYjSu5O9q74Obei4DQNviE1KKouhRjUyPw54vSEOibAE+PWCW7DY058PYvx8IvuvH0w+2K4GiyUVAM+fzncW+nwXPH6V4wnrr56lbMPxTWfowdM17IOFrqJgUbN63E1q2b0NTYqBZzculCt2h5rCs2f5OW6b9ifgbzoQWbQm3IwpmIeORvguGNNkTwnH4mvDmacAT9mA9z5DXeTzPL3MujuY8ExD4e42fSIkzavMbzzEwxN6nuHuSwSOgQwj//+U/1iZgzz/y1WkzZ2dmlvszQ3dMJX79mNXO5uoqLN3vUm5JCo/pJ+vvQr4bLOSFQCIUvY8eMXs6pcXHtgYd3K7z86hEQ3IGujh6UFXfAzSUcs45Kw7QZYdJQgrFjix+KiupQVyvmWmkpNnGN2dxEHD3jDyIsvhIpBasPNfWlCAxuFHEuFIHpxSUX7FJfLzXzgKhpsN9Faxxa0IywfRMhDRKROe6NvVvwAIKDw5CUmIRhw8agrLIUmzetRXFxoaoTajqdne3q3JCQukuOg2kNOl7WeWOoQULhvRRwEwf9Cda3EXz6kQx4NARj0uGRdWGIg9cJExeP5jdhyMXZBGM69GMcPOeR4DD8ggUL1PmhAIuEDnLccsstaqnESSedpBoa5/l4e3G3czbILrjbu4VU2lFW2ozmpg5pnLoxUxipuVBw9gi/CLibO80uN3mjusPLyxM+Pr5qEyz/gAD4+/mrzk4PD7uE8RBS64PduxPevl3iR6HthN0jEEEhbnB384Wbq98eIeGcIDeXBHQPvIcB11K2LCW481/KxvOPl4mmpk0y5kNPRDSERGEf1JLoKFh7H/U54Tjs+e0M05KHDElEdFQshg8fi01b1mDjutVqS1pqF+zE5pHzmfTUAC3QxGAaOh/0H0xfXVF5JtHwaIiDYXhOPxKBicfcb4jI+BEMQ2d+m3D8TX/n8Pxt0iL42+TB3M/r/HoGv3TC64cSLBL6BpgHf6Dw+OOPq03IJ02apJcXiAsLC1MjPUCPmFLd4ABOVxfffnwb8hFqoabZw3kjAUIqXLJQUlKslgNwLZLx4wxjvYRikBhYXlNmIwDGj7+pOSxatAyTj12EpKFVCA+8C309nLTnA7unB3pti4UXm4X6OFdFBFHO7rx1FT59v1IN7VPzIfmY9DTpaNNGkxLT0b+ZpiElEsBg/ky+dN40eGT5dV4pjMOHpyI+Lh5xcclYvXYJNqdvQFNTg3quFHRqE/tqQgY6bqbD9E3/DDUbtglNTHQmnzzv6e3W5q68AFxUXiUOiZbfo5eQ/DCrnDN/LB/j0nlm/Eye5WOeGKeJl/mkP9OnnyEonps8EDQvH3zwQZx99tnq96EIi4QOEmzYsAFXX301EhMT0dbWKq5d7SsTHBwiDa8XXj7y5hMh7enmBsWiqYhgu0sjtXva9YpyLy94eXrBU7QbajMUMr7xSQAUbn7fyplsuNeP6XdgHwN3CmQ4Nno2eAoJ/d96+y1Js1eRIDUmP99gpM1Yi+HDQmDrmw2/oGJpRW0SnoLVIa5fzLU2/PrU99HarDUAOq35kDA5w5nCqImIedLXB4/Mk7lvb8cwTIfX9ZGQ4I6jNle4FGPYsBFIHDoSixZ/LCbsJlRXV6nrBAmYdVReXuYwb/S9BI/mN/PKdCkizCv7jJiHrq42uUbNROeTd5JueB/z5cI46ClBVDzGT7yYbUVUvEv+9/UKuagYWPe6XEzPmXwIlY7EQfA6XyAfffSR+h79oQ6LhA4g+Ba77bbb1He32MCoYnPXvsjIGCGWPoRHdYoZ44r2llBppn5Ko2G/D4WIjpug883KBkrB7ursUhuaMy76UaBpbpkG3C7X+F11SkOv6ifSk9xIetwMi8TFrSO4Rozbc+j7fRAUxD2WxWTzDxABH4EFbzyNP17RiYnjfougYGoNXeJ65N5OVJUH4OV/v4UP36iCq5szeej8UJgpQIMmGPM6qBkZEtJHc93cq0mI/jxny6VcGuHkRmrUeE4+5Uw1MXHkiDQsXvQRVqxaIf71KgzvI7mz7ul279bbnioSUaNlJE5tstKfUTMdbcZ1OAiUZdbaCE1clQfx4/38wdy4mLKxDDwX327uPEBpkwBm1jh/8zrv0eWgh13IaXAeEWHKyA8kfvDBB448DPofyrBIaD+DQs6P/j300EOivei+Fza2qKgY+Pm5ISK6U/xd0N4aIqTirRo9hW7fxqYERI7sdOZiR/FRDdM4EhYbME05rYHQtKApwi9HaAGgo/DU1uzGjqwMtLY0C7HZRUvwU7v8FRUWKUEdNmy42kJi06aNEpe7aD/VWPDOdDQ1jkJYOPtIBlBZLkLhWoLS0kKMTDkL1171DDas2a2JSJEG8zVINsyjIRb6GVONjnnV5/qaJh0d3oSh428D3sONvVRHvWh4/IwQtcCIiCg1UZHh2ZnO8hjwa7G7d9fA18cbcfEJqszcXoTf0OfaOV8/X2zblqHI3lWRn65DTjKiZiMeUuuaeBg/2YpaD8Op8siRmhb3A+J1fpeM4sb5SCQoxkPtdoDPQp4J17WxTL197O9hud0ldlfJTysuu+yv+Oc/b1DPlHExjcMFFgntB1DDYOPJy8vD2rVrRbMIEr9uIR1fce7w8ecQtpBJixc62uyKXNiw9WuT4LlW//m0eIl7COuOVk0mfAuTkNhAaUZpjYlf2uQbW79xKQxaUIR4hAjzJT/dPcwbR9Bomul+CGpMtaIZDR82Eruyd8LPPxi7K6slfQqMC866pBh/+9N5aGgMQWd7KGoat4i52KVWmvv6eSMsJBm97eNx8omXoK1FC6gzsfCoCcVBQDwqrYm/dac1BZj5NMRjjvs6Ey/BcvCc2hv35mH5WWQSf2Njg2hDzYp4TL2RIEaOHCVxuKCiokx9CZWbs5EceL2trUXiI6Hoeqe25CbxU+HhL5NHdWQ+FHFIeLmnW0xYMw+Jzzo2LkERIvvrKitqMDzVB/5B/VJvfWiqd0Xmli401NdJvVdIWjpuDhy0tXdgzZqNav0b64DxG3e4wCKhnxFs5Gx03AKVM3PN/I6AQDGrPDuFeHrR2eEubzr286hWrolCTth4ub8Oh9u5lzAJpq6uTmk2inQknGmIbiK4vM7+IV9vX7XzHt+uveJoctHM4z3ckoPf/9L38k59PwW3q6sD5RUFQiI+avStsCgPYWHhSqDlVpSVF0hZgFN+XYKzz/ytCGgSGtvWi2njKYIZJGmTKCgc3PKiE1Ehv8PqNYtwyYVP7dlqwxCHdoZcHFqDIiDt6G80wG8jH+PMdQ1tIjE97iLIUT7+5pwgkjb7wVh/fA40h1gvJFxqogzHFwWJTI08qfi1mUbtR3KviLKf8xvE300Ih/XHGiT5uEpe6a80H74QJJybm11ILnXPc2LaNG2bmyUvLT3oknyRbLx9XZE4vAvHnN6GVQvtqCyMg5e3p+qzqqwolpdAANLTM/Y8cxPf4QKLhH4mFBcXKw2I5MNvePn6+iMw0Aa7V4eYWW7SCLm1hCYIkkyPY58ckoYSBDkSFBxuJkYSoZCYBmgEjwLM/hq+3VVc+ziaH3z7U6ANdBx87DYVd3NzC4YmJoj5ladmVHPyI6WLAjcAbtnagQlHdOLsX09FfaMXmlu3CznZERqSKJoDt5KwoaS4ScrRh6HJQSIsInBN3UiMvRwXX/z/sGJJqWhmmmhUPwnJg/lXJENh1xrRIDFpMlL9LxJGdeTKfdSYeN2EcT4OCiY7bV0VgRqTlPOpmpoaFRGxw5/1QZJgWEMa6k4lCrqvTNXPHllnnvVImcoP05PfLKgiIMkXn5feOkSCy/WRI0bvlTc6vgQ4Osl0ON/LlJNh6McXFjvMY2JiFPnznmoxlQvzs3Hppf+H62+4UWfnMMMvmoS+T9EHG/l/B7UVmjps3CSByopK7K7JkcbWJU05TASEI1edck2TTX+fiDnNITZihyOhVFZqzYlExrjor4RAGjz7OkJCQ1UfA9/SSqCkLOxX4DlNBA95u5PYTGepBkd53BTxkNz4Ha+QkEDkF+SqeEJC/ZQQMD8Y6Ia3TzdGjmvEGacfi8ZmMRtauBC2W4QkBb4+Hiq9xV8WYsTIYCSmBOPrLwpw5DEJKn/UEfr7XREeOhXXXv42PvxglcOfMkqhdiIUOVcjSHKkULKudQfw3uREMtLhNfk4C7EmClVIVoWajkBzjHXJemR5aY5RK+IcIf3smUcpK3MrGVPPQ2k9ui4ZhGmRv2nR6lEu+SH/laYk58wrnzP7eRjv0KHDHJ34/ipN5s+AM7UZlkTEzn+SJAcYCBIQ4woI8BcT3V+l7e3tpfKZl5eN4qJ8bM/MQXCw/tz04YRfJAn9mCJ/GxmxsZN82P/AhsYG5yrmVk1tHlqbKVhUr8vVVHo9IdDDYer0S2NtU+TFzl82XMZlNBte5/wg3ckaqdKiH8tAx9ywNDQp0sanob6uHlWVVXruiiomO0V1Pw/TYLxxcTHyVq5BTX0tvMSEi4gIEuIxRNcp+RLySWvGmWcehaqaRtF8quEughcREafCquHpAXmzN3QiNNwHixcWISrKB2ERXggI8hEhEXPK1Rd2jzjY+kZK+m7IyFyM8371pMqnuu7mrkwR+aP8TOe16YQnsagj/ff0FzlISI6GpMxvPz8/VefsnKZmww5mxmtGwdrbRQMV8qe2yXLqWtPPk/Vo9sxWEMZhHC5iKpKgdB1KfvhP8st8kjh5SU8IFdNbCMju6aueEadL8BlTW8zJKRDNMl7lhVox+3YKCwtVntgGmHfmh22Befb190ZVRTWio2MUMfE+xpWZmYHrrrte7Yxo6uhwwS9WE/opim0aQmVlpRJuNiz68Y0IW6vaOtXVJQApySmIiYtVQsfrxvFtSLWc2g7f1hzZMXFypEar7v3KtGD8fFNT0+Ewu5+vCH14GMaMGaPeqFVVu1FUVIjq6loJK1qXxEPB4hA0G7nIEIYkxKOwOE9+9yA8IlSIgsPGIpiS397+DkmvE6PHt+Oss6eioKQanV2SH7kvNDAYSWKu9fZ1SXkkfxI3tZm+PlchvA7U1XRg+KhwEZ42ITUXREtZbVzl2iskNBAp9/BLpUBe0Wc47biXRfBomg0SDYWR2hs/q+Pj4ydE3ir+eo4Mrw8SDwmMZMR9jUQbDAlW9cJymqkI9fV1ch+1G2aTkwD1l1+pTQ5qlKY/jW1Azzw3BKR6gaRtUNMRnlVhlTakik0S0nlh/nu6eqT+qDVKfPKcr/xXCF58lP0+ASovQUEhmHpMK1rbq7DkY1/Js6sytXbt2qXyzzB80QQGBioSSkjuRsbWKnjbo1Re1NwvcQy7ctVSTJs6Da+99qbKn87/4QHLHPsRYEPIz89XbyySiHmruXt04NFHH4aPdyxOPfVUPPXUU5g4YQIK5A1IgTjhhBPU/UYT6hVi6RHi4LfBK6uqEBYaphootRcKaFxsnFpWQfOCqjpJh8JFsqNgcWEm4yYZ8ndNTbXKD/MSEREmpOWB+sbdCA0NFvLyUh2iXd0dIuwd6OxuENOqC+OndOGkU8cit6hSctYjQjWAYHkrj0qJRb+N5ouwEe0Qm5hUlE4R137QNPTA+2/m48RTk9XOha4uXnLJA91tCXC1+Yg2QS1HtB4pT27pK/jtGcvQ2aHNQpJHcHCo+ggfr7PPhkRMjZB1qYWNWpBOz1O0tvj4BDnvF62nS40u8npeXq76HDIJgiOPRoPkTHL2u6k+NvGjFsR7OSlQ73GkzTF+GcNwkhhi8tuYYVJe+cGeMf4mOIzOfiBFaL3y3MSs9vUJxyWXh+KFR8okm32KOGgOcoIn2wZj3V1dIiXwUp3mnM/E8jGPzC9fNvI4ET+iFNlbgtQSF51/IDbeD80ttdi4Ll+Zahs26L4ki4QOAlC1zdi2FRnbtyoNYOzYNIwfP0GZNllZOzBqZCqmTpum3pD/DT+m+GwIHNalGcaGR8L46MMPUFyahV/96hz8++XXlSpOU6GgoBBHzpwhYauxOX0bZp92GoKlAZJY2FdhRr44v4X78jQ1NqmGbtRxliM4OEgJoZ+/H5oaGoW8OA+oGTnZOdiZlSVCXK+EjULLXfRq66sREuyHmNhoySsFt0mtPWNHdGc3O7trMWmqDSeccgSyC9lv1S8C1ofgABsmjo4GV+ArQRWHAQ5di+DIcWCPo4AJWUBMH1cPNdLX2R4ODzchH9F+XISw3Ny90NCyFuVVW0UQW/CPPxcgOipOLSOhMLHeaMKyrNQkm5qa9mgJ/M3y8DeFmc+qXbQkCjLJrY8mlDwDEiFNGfNMKMB0BI+MQ2tAJBhNMiQGHhiHXvbCvqrBdV7U+NidxnM9+qW1V1fRZtifxxcA4/PyDMHv/xaNV56tkLbXpOLh8+IzJ8HQcVZ0Syv7o3rUzHW+iIzWzHAsV29fO3p7tIbF8nJOU0NDKy75qzfKSjyw6JNKBPj7Yt36zaouLBLaz3jn7Tdx/wN3q3VQbDme0nDZgNmaVOblj/6MjMDxRuujys1T9YD1lxqmTTsC99xzP1JTx6igxI8pPhsCGwv7cah50BSKiW8VgQAKcr3VzFY2anZSTpkyRdTuADz//Dx586eIxlOjSGjS5ElihniJFlOl+jTaO0QglYnRpwSSaQT4ByjiYackhZZp0XG0hZoY+5rYsPn2jY+PVWbTiBGJiuCI1rYWZeI0NNagvilPhKtO0rXjqOPGYFdBgTR8ftbIJvnrwYwJwSyZ1B/rhqM24kQD6huQ+u4XEoKQQT87pTn8zXVQomXVcRa2H9yU2UUB4bFdyCcdeQVlaGoRrUy0hpefqsfuMjchVG9VJ6wbloOkwrxTkyOhE0bIKJA0OSukjKwbkgiJwdPTW45aI6DT2hLv0yYUn6shHf7muf6trxEkIE4RYEPhfRKTlEuPePGcfUPsDFed0HJkuoyDpMKO6J5ud1x/VzKen1stxN6g2iS1VDoSHwmIEyUJ/mY++fwIll2XUc9kV2QnzpjPbAudnb244FJvtDV74cM3ypEoJvFnny1UdWLq53DAQUtCL738Am6/9SalErNzkqMVbBhsbGaUgs+BVEO1nqNA/M23F89ZLD5UhtBzb9Qpm5ZqZNxn+KabbsEVV1yzp1H+ELAxfPHFF+oNx8bj5u6q3+iNeuMs3VGqBYcfGCRhzZw5SxqsmzI7aC5wUhwJx7xhe3v1lp2mL8PX10dpQuw7YL9CdXWNIiAKLT8iOHLESNSLFhQZGYr4IZEIFIHmavkuyUd7Zyvqa+vQ1pMlAp6LMWl2jJ80BDtySyUu7tAHCd+JY6aIKSVC1K+Ih0f2jmgSol9/PzUffqxQE1B7ux2tTd5yLoQDCoUQghBUR0+BlLERW7YV47N321FR6CLmhS+8fTxVmVkX1BhZHyQczltiWQn6sx4pxOaZsPycw0Sy4vNlG3B1031MjIN51kKp2wOhSUiTjna6H4jn9GcsTFNuVW2CHdD8pwjI0b7YhhT5qDTkKPUuAdQLbUDMufaOblxz6yh8+lYvigqLlXZCgiGh8pxpUcNjeehYHl6j6aXzMaBMT8bPZ8iXCe/ndd7P9tDTY8Mfr3JDznZfLPmiWG3R+uhjT6p7LBL6mfD8c0/j1ltvlEboJW1DNwI+MD18qxuEIhV5TfNNxLcrG5falnMPWBx5QFIs9c9ROj4yQ16q0fEhyjXezzfzpvQMeTv/sI8cUp2fMnU4kpMm4ayzzkZCQoLqIKUG0iomFsvDGczURowg0ORqkMbHvo3Ozm7VT8MRnA55K1KgvL09VZ8HTTARE0VCnHzHhs0GyjdmaFgo8nJz5Y0boEapwsKCERoSIULvuaeRD9hy0dyxHRERnQiKlAad3yhaDwVrQMrbiWOP6IWfl4QXItHkI3UsdaNISDkhDjG7+vvp7FIuLyFKL3kG/E0TSLShgXYhH3mDS/in5mYI+YmJVR8p0VBT0g+ABENNjhuup6WlKTNk1apV6hrBDuYhQ4YoAdTE0yWmppicDg1iEFoASTyagPSOkJqEmF89TUFPXeDKc/1bk5KUUu5h3bC+9cp9I9C63SiNSk7pJ1GqeBk/RyfZp8TfzN/QxBgMHRaIRZ/tUouJSTAkEUOwLA/Jh+fMJ+PjOctHMA6WgYltWL8Rbh5idnvR7PZRcZCg7e6+uO7ebrz4iCeyswrw0kvzccwxx+6J73DBfiMhJqMbyd7J0W/lyuU455wzRDjkAUrDMGE5hZ6aEOubGgIbCUdy+Fu/z2xobe6Gp3c/jjvdC2Mmu8PuOYDK0i4MTfFBRnorAkNcERntIeaMG/J39eKLd1uRldEjQuCu0tLDvJqc+MbbmZUnBLD3p5D/F5jXS/4yEWuXNaKlqU2tOWKfTEpKCsaMTRVhahItKFNpK9RO0tImYtLEKaofKGvXDtX/0yoERYHz8vSR+/2lQfuoVfHsX6Bjadlv4OERgJzsXaJBlCEg0EfKxc5gG6JjIhWZBgQEw8NdzIG+HnT0boC7Vw7GTqjFl4uokbnKNZoE/Zh1RBMSIkgwVAe4Rol9LloDoqBrLUiTT3u7J5rEJOjt9RLi134M39tXJQLogiVLSvD+G6WIix2KjmYKnn7eFDiOBtEspQZIISQRzZw5E+np6Rg5cqTqpCUxs+wk2Nra3Wqy4L6Nks+cph7jIClQgDUB6ZE21o8mGpKOJiA6khE1MF5nfxt/M2/6Fj53OcgfNks+R6bDH8b8YtxGs+HLj0TW3e2Ca29PxBvzuEtjqyINOuaFR4Y1gw6MU+ejX2myBvRnnVDzyZUXCcvOe3kfr7FtDE0KxZ+u78S919rElN6N9eu3KGIz9x8u+NlIyBCJ87lJiud8KOxYPvHEY9QbRF+j7qIbAt9YDNclpMOwvK7ecOJg68XVdwairtoVn73FIWEXFGTrSX4MGxkZCHtACSpKOxEQJA0/zA2TpvvjuQdF82iX6zE23PZoDNYu7cK7/26Hj7ekpchOzDSxxb/+eikmTZ6i8vpdwHxeem0ysjIbEDusDfUVnti+ylsasm6E7ITl6niOenAjevYB0GRrayfx0JQUUmWhpQoGpMHqupD64ltf/imylLxFRcUojcpLSDIoMADBQf5imtgU6UVEchTMC/5yzs8099tK4OG7BfFDt2D5Ole0NXmJMAE+fgM4Z3a9aD8kHREyMaOoBXGky3Q2k5h6eu2icXkLaXpKvXpL3VO4eK1NTJNuZOVU4/lHC4Tk3WBHKvp7qQHo502N5v3331dmBt/aLA/JJzU1VV3XGgq1UPZ7NaKsrET5fRO0hqPnCJEMKKh6DpAmJFaac/sgEVHLIPFwNI0d9+3tnSotLmXpY2UL0Qo1aM2Yz13FonQs5UezjETHa8okk3O1yFScm5snRo8eqwjFtGMemX8SKUmKz5Tn9Kc2yhnb/v78JPXgJnC8ZvrDzPwovhC5WJZBqBVzCxcS77atm/HrX/8ad99zv7qf9x5O+FlJiGCFOSfBcz7cCy88B0uXLtHqsfizkWmNhA+W/ThsTBydYSezvCWb+3DVHQFISLbhsVvdsHTJejExItTGX1zxTPWdaXl5+eL8S13w7vw8BIgWFBzmgpnHBWPOPxqEbDyVyeXnG4ixM8qRndmM088LRObmASz6qAvuHpIHeb6c6Pf++5/g6KOP3Svv3wYOq1/4e37DiyvahVRcWjD1pD4ERwBrPvZDUSY/zaIFhQ1UmjPcpeF5+9pVemzIe8ORplxjc1OCImWjYISFR4nZNwLBIUGiKXkqjYfCxu1euXiU2lPfwG5U1a/EpCMrUV7ViJxdQkzSwO2eNiGCdhw9WY96aSFmCtSAuG2ECG2bNxobvUTj9JX695a8sc9H4NauTJj338nGhjUtiI0PQXdTksShnymJh6YWO8n5LCmE1ILYdzV27Fipd39VTj5bTiEoLi5Qv/etX8oXq4P5I+nQDCLh6A5fbl+iNQ7WB81gxmcIQGsSvlLXnZIG50vpvjVFehKp2uZWwus0+1VbI+mwfHwCahie18RfT0gUrYuzvIUgVDzy7PwDwhAXF+eoOwbVUwci4lrhHbAbOVuDJQ7OeNbPVJNQp+qg3reviy9fxst8GhOUC4Q97Ozc131IrLey8jIseO019TJjeocbfnYScgb9+PD+etmf8f4H7+4hIJKPmn8h17rkYagG06cbV1tLL+6ZF4wPFtRi59YOeHgCx5zii/qqKNi6hqGgMF+9cdmg2WjDQqMwY3YBNq9tQ9JIdySm+OPhm8UsC/JTDYEPnILBh0uNxOZRjrMu8kdMQgDuvKJeBFWPhrS0tqCkpEq9wb8NbBD33HOP2lyqspKjNx26wfbyrd4PL99ezDqnExdeI/pPxwAyl9ux+E1+24omkDRSGwWEbzbAW0wpLy8PEaZOtbJdnoy8mVUqKh3WDctn93RT83Foevn5BSBAyhEaFqI1I1HVg8PEVLEXwu67FX7BJdiY7ova3WzQnEMDHHd0G2LD5FmomLXZ1dPjhvomu2iJ4eL8hWyYP08hZc4X6hHNMBfLF9eissgmWuYQ+HqHqjwzX2YWOInBkM+ECRMUASnhl2dO/+LiEqnPAvV7r7ahTtnhy3oQAfQg8djFUfvRJKT9GL82vzQJkax0hz9HoSjE7Oivr2+UdDkvyGgmeoInz5kfpRExRTKdnPFZm3ZJQiIjyX/1m/n2kHQVecpNnB2dmjpOPQdepz9XuodHeqJydwE8XBPk2espBYyTbY0ml6oHCRsuL01e43285unTjcConWioHIqJM1sRFNqBTSvdUFbgK22nC3VVfhKuE2eeeQauvvpaFadFQt8B+0ZnKo5HPrhzzjkTq1euEBVX1E/5J+9C9Ubi/As+QO7ixxbGRjRumgumzPJAS+MA3nmVE7zkhSwmhUSDUePsiIkLw6ZlEUImLXsaRurEbrXHcUi4GyKjffHY7T0IFyH1E2HlW4lzcdgAiBDRJmbNbkFdTbPE54niXDd8+naXCKy7EEo7Vq1Yh1EOE2JflJWV4Y9//KPSwmi/s2Gx9XJpgFr4KeU1VcEjR1umn9KDy27tQUjyAFpbBtBY5YoV73hh4WuiefRw5q42JeySfnBQqFL5+we4xYeYkZ0t8PQS00ect7ddtDr2HfkhKNgbcUPsiE/uRHBgCEoKCxGX2CvkW47SsnisXVcnD9kNQf52xMX3YdKEFvhKHL19NtF6OEztI/XhjWYuqO0MhIdc43SHpctKsXZtMYpzulGaL8aa1K15hpQDmjs0H9hfxX4NTrBkfvR1/bwLCwuwe3cVa0DVjxm15D9WSk8vCYrEo4e1+Qy1RkzC3Xt2NH/zOuNm+Li4WCXcfJZcLMw+FUM0bDskG5KPnmXuWCisrvdKPXqjva2F9K7KovLLMgkJqvYoOSYhMT2mq7UnPpt+0erGq/wZeLh7w9WrHLbeOAmrJ6tyyxYzV4jlZTkIXS53NbeMaXLiaXAwzTp+woe7U2pTlXXBOm0Tcy0vNwsbN27ZU690hxt+EAnxFufK+KYonP1UeKnEm2+8HvNeeF69XSix6mFKNO5CQJx4xz1YGLarsw/X3+ePeY9UoamBbxF560l0Z/02ABGx7ljyaSN8/OReCXvyWYH4aEEfTvy1J2Yc54KoWM4h6kdOZh8Wf16LmtJEbFrdLg1QNCwJzwZh8k7y8/ENgHfwdkya4Y3jTg3GH04j2ek37V133YM///myvcrCe6+99lqsW7cWFZWVIpwiKMy/mI5qoqGjD4tCQDjdugf06+myISKhD1NP7hUnRBnbL1rfAMrzXFCU4SFvRxFyuKOu2gX1u90QGCDaT7BocCHdiIwQgXXzQlJyKEIjPeAX0C310QYfT2+1342rWxu6xaTctiUalWVtIhBCQkHuiIyywd9XhNy1R8rOKQ/UJlhWP3k+nliytAKLvypBToZoi3W6r4P1QE1Vn/OOARH4TimDNje4MRtJgTBhWMc0JRjG9NOwzHwGfMY0r2iKGOLR8euBAU06ZokGHTuiNeENG5ai5hORTBoaGlFQkK9Im0TEqRCD2o/uv6GjUJN41JoxRUR9SpNsEa2JxZFkFRg/y6bNM5aTc5REE5K0CZITv0g7dtwEdR/70xKGVYvp5I3ashjlx5fczp07VfmZZ2po1LiNGca64bYu5pymJUc/SThmdI351WTrghUrFmPVqnXq+2GmbukON/woTejbbjX+zkc+lGHDhqqOQr5ZzD4yfNCcnKc6nSVcV2c/bnzAD2u+Csedt/4b8+Y9jzVrVqG+oQo292oROLHBvVzFhAoW88OG2EQP0QYorKJhRNqxbeUQrPg0SoiLnYINSoMwb6KOjjaUV+aIudEED2+u2XFBYLArAgJdkTzKE1Nn+uP63zegtZlvW3ccOXMW3n77fXUvG/S85+fhjTffUJoPwQbWIg2vmyakKqOYcaJe0Mzjb/UGZcOWf+rtvy/2eOmr/dLI4TqA8Lg+xA3vQ/SQPvgGDKCzjY3aRdT+AMQlkGT4ZtaOZhsF1S7Xg/y8pcGLsNs64N4bjy2bG4XtvMR8sksZ3RAc2gdPe48IDjtARftp7cOipWVY8lkj8jJInpIJafzMLd/knK/EMoinSkONAMmRy0woCpQHCi/7xChEnHTJ0Hy56JXgfWLedYjG068EkWFIWHpbWqVvqCOfjxFctgee05/l4x7KSUnJqv4pmDt2ZEr916rfJByzfIXnzhoQiU+HET+SEMMKAbJ/kf7sv1OFkD8sr0rPcSRYXo7Ocr4V+5JoPXMC7KhRY1UeGc4QAsvFKRPUyFhvJBOmwWUbNMdIIlySQgIlSfFeusFycjTNV91L4uLgw5o1y/HCCy/jiCNm7EnLpHe4EdFPSkLOv9WDlt+sMB4zMrbhhOOPFgHwUGq5fttxFIYNRzcWhpt0pCvsHkF4/MGlaob0fffdpx4uHyIfFr8pNelIF8w4qVppQx4ebti5dizyMsPVgkuG5TyabwLTYX68vflpGy+0tleKGlaG+ERpXGneQkIBuOKCBogZLg/ehvMvuEjy1a/mbLChsTFwhjT7lHQj1/vRkIz0Cm5NRlxA2tKih9z5W1GMU13IifqtvsCgrgscf3QN8i/Dm5Ef5hsICnfFzF95IGooBUXCSrA++SPZEo2MxCmNW8g9wEfewvYIVJS3CAn5Ckl7iiCIQHn0YfPW3VizsgEFO4CGGqkTKmwSj2rYbNtyztSpNYSFR+CYo49WdVFXx+kFHciQN3mnmKoshxGmuvp6RSB+vn4qDnfazEIYrDM6re1oQWJcPDcvIKPtGIEkOAw9efIU5cey09Rat26d0hJYH6a96O+oDZpaPB8MY47sW9Qz5tWggNHMWEbx18szdN8S6Uj953ORfyRLdkwzMAmIacTHJ4J7VBswLNf88ZopL9sByxAUGKTqJjw8TE1FIMGYtYZau9NfMeGyHZrakRHREiZYzS37v8suw/HHH6/qgE7Xna4f9awOI/xgEvqm2+hn/J3PWYmnn36K2LbrpW1KRYq/mpcjb28+4C5lhvWjqbEHT7wejifvDFDzL0yDM7Ol+Sbmm3TKrAG1bURz5XQUFu0StVzb2OYhfReYuPVDdpO3jy+GJLtjx9ZKpR4npwyXNxq33HBXpMPGwjcVf9Oc4J489fUNqsERvM5OSpqVHOanhkA/khNHlXR/CAXANCJHPfE44NCU9EV9SQiIv3nK1zDv5ddQ+WnmCUeLOeNrBEaC8UUtTmRKjjb0dg/gyKODRcDcUFLciczNraIpUqOSfHaI0PXpelL1paKRP+IowBQwfr88KChQDS1TYL748gvsyMxUb2h2sPb0CdmKMLOsjMM8F2o7PNdCRlIZFB66fTUdLVy8xsmMdnnrH6GEUBOJJhHORlcapZSf/mxT9DfaDomELwqSgNGC9L3mHh2G88uoDfEa42C+9F5CUn8Sn6oLB4z56cr8CkHSRGM8cqO86LoxZsxYnHhWL158rF78u9S9LLMxu/ibWtCUWW7IzMiFrWestBW9vpAvU5ab4dguvLwCcOm1TcjN9MK782ulfvrx8kuvIUVMT8ap2+femtfhhu9MQv8tmLlmjmwkPKfjOSvwttv+heeff1ZVqNGCVBhpLN1ir3OCmn8Q8IerQvDeC8HSwLt1o5UHQbW4qblWbbAen9KNiVOjsejdZBQW5jka8vd/OLyH6fPNxT1guMKc5GLARs0pADQrkkd1Y8LMclQVR2Dbmmg1wZAEw0bHfgBDUlIDqvEzbv7mPBCWXV/Tarve0IyNX4chiekFlCQi1qHUHQWJAuQQGJZRfUFVArCodEyHc4TkkrpXqln+ak2DI256pTiduqw4jdqJ6mBWXpocGIZ73Jxwwolq9JDDyRwK5zfMudUI0yb4HOl4J++jP4XEOEUuSmi1wJCADOE4O006Og7WA+cOpaaOVuXR9adJg8K6dOlSlT+dtiYV0654zuzo8Jq0eNQakg6nj3qqB+NUa74YVq7JBUUKfNlJbCos88bwpl7MEL6Hu2jvrDW5hxpRV2cPrrszDaUF/fjqkyopp+m30iNmfImRzLmjwBmXFOKdV1rR0RSF4JBg8CsmDMNrJ5zZi1knd+DhG/2xadNWnH7ar/C3y69UI4tsW4xT19n3b9+HEv4nCTlfZmXwt2kYxs+c85px9HP+zVnIiUNjHJ+k4ZtDjySwUashbannuERg6HBX7EqPQktHCcJj2jFitCcmTPNH7e4+fPlRPQKDBmDvOw55eYUqXj747wKj8nNGKs0najUkHWo2zA8FgJmg5jJ69GgxCb2RdmQFejrtYraEYOyMPBTtGIbR09ORty1VTKN6lOyKx5aN9aJyVylCoRloCIfx85x9AiQqwtQTR03YiU1NQ82HYme2HH19fCV9vQUHBYRbkXKvGworCUk1RvVfN0pFeMw3f6rs8/nwp35Get0dL+oAesib5YUQTxSOPuZoMQEilanCRs95W5zJzPRVPBKOGoqKS8Wj65EEw7oc1GwGO5AN2Rih1ELkEGoRaJOXU0+drchO5Va1EUMm/WqNHYf9eQ9/s5ym7jRM29Jtzmg7OizPNfnwGvPGI7f64HPgdRaFeVL9PmJudXZxJrXOg8qfhFdhVP51GJOeyQ8G3HHrQyPVs3nxEWnTLn3qhcIys++H5pgyzbqBiccU4pPX3RAXF43mpm6cfF4LZp7YjqfmBGDl4jzR0Drw179eKRromeo+Pnv9nFhXhz++kyZkgrBS9DndIPkQPDfhzLk50vHtMHRIrBr6pvajNkWXB7YnnPj1iPbzyPwwFOS2K+3nw9cbxIzoRswQN4wY44mERHfkbhmNbZsalbCygX8TmE8+RE4iY4cf59QwLBsJRyRIECQCkhHDsSFxOJnzjTgszrA0xYaPGI7JR1VjyIgaySdQUxaBysIk9Pe6ISSmHHXlEZh4wkqs/3Iqmuq9wI3J2UFJzYhkRjAdxsd+JcZPAdHEpycfUhhIXqyD2NhYJSjsP6BAKJJRDVHXkRZ+F0VIisCVoOn61s9Emw5mCYoRfh5JANwcbcKE8WptG8G6WbZsKfjhRXbw8pkyPP1NutqPdcq4tGk9SEL6qM9JSJqEDPnwqNPXjs+aW5ukpY1n8uLHckkqioB0W2J+WIe6XTB93X5YTk0+Jl8apv2oNqTCDebZ3NfIZTEt7CfU+WC+uLWtybNdTMi21mY0t/LrGvJCcsTDhc4Ey2KX8FyjqMlKu/b2Lhx3wgxc/2AtVn/tglee6FYTRhnn4PwyebF1l0j78EB4aDR+/48qvPKYr5i3eWpqCcnxxZdeVV/9YJ8RX5IqD78gfCMJGS/dEAd/G5jf5sETPA46x9tCYBoIwUWd49JS5YHqtytVd3lG6k3M3xwZu+OpIMybWyENoB/RsW6IinNHykgv1Ne5iwkWKULtpfYScn5TUMCo1fCNpfsn9Kxa9mHwobIRkQz4cEkGFHJ+t5tzhgiSkvODZ+chV3dz+FTvVWPH8GHDEZPgiknH5ormZoenTxuy1o9B/e4gESB2WuoNxrhrnqkXxk9S4f10zDPDkIxobjCPHDlhWHaoMw8kj8F6ZOfp4LCzIS2CZWdYVYFOgmrqhOA536zR0dHK1GL9REVFY/nyZVi/fp26RxGUOP8Af0fcOh59P6+TTJiWTlsTD/NJwtlbAyI5sQzGmawwHyz38cefoF4IhtCYPsEyMjzXmOn1XaY8+rrzOcFTCa6OOi6dkAmnw5IkOtSzZt2pIOJNk5ETQ9nXw/zq9iKExLJIG6qp2Y26OnkJsM3KTezIJhmx7jiVhKac7tyWtk3NSY58PknJY+Bpl3qR+PnCZZ6M40uGz7+xqQH5udmKAGmWX3PNDZg9+zRFWHwhMi+mLL8k/E9NyJAJa9s5qFFd9UPXD8VcN0Ko3tZ8SspP308yGDEiCS3NLeC2F2ycrHhe46bvba29eOGTSCz5shqJKXa0t9rx1rM+asYzOy0LCgrUw6JAs+FSKKj2knC45QVJg7+pErMBclIhoftjutS97ANhw6HgMB5+epnaC/NCQqK/AYdUSZ58SzFuNsaUlOGIig7CmKmFQpx2aYxyn28PNiyNRG11h0qTcTjXB+uC8bPvgjNvmRf2GdHfdKSy/Q3WtxZeXe/6N8tr4uQ1kgM1CN7PcOKjhIDbnnIdGTuXKWhRUZFYu3aNlGWHIn4Vh9zPtUweHnrFvXlO5lloEtGkqAnGmF57a0EMx6MOy/xqrYug1kIi47Ngp7OJc1DQ9MuKZXjvvffknO1Gv7D2bVM6y1rD0fcPauX6qEmZz6+jo1PNIWKReEWlK0e2Dw8hA+aP5SGpcPRLk6eDaFkeySMT4suioqIUHfKcdLmlbHKkBmqTe9iGGLf6Woo8xyEJSYrke+U5C7MrDUuvXeNz7kVlZZnKO+eeTZo0RS1wJvnwRUki/6XiP0hon59OjcD4Dz50Hvd2jjeEozHxnEctWPoeXuN8kqOOmqG2JPWQhsBPEmvoERpOCrv4b35oau7A/KcbERYRiFEjx6m+E3accptL7sFs3sAciWD6HCrlDGZDUrrhUED0m1h/i0qPbnFBIMmC91ArIdigqDWQIJgOGwj9CMa/bds2RVYkJJaLpJSUlITgoCiERDUgI71ZNTQ2KnMPy2MIiB2knHtj5rVoUtIkwrpSsqXERedFE5ReV0RziW9nzr3RNcn4eY8IppzLFdX/I09B1Tf72TxF4HrlnELGtDlaxtnCSih1YvukOfj2NgTEe1nPhnSctR5eZ1hdR7xH54z54vNmmtOnT1PPx2hNpj4J5pObvm/cuEGlzd+sM9NeGA/9Td2YePl8aTLyxaIJxVXNHcrakYVmMbvY/8g2pm4SkJgCAv3lTnKDfnFpk5Xaj37hmE5opm3yyNvVPkmqjK7STupQXFSE9g6tQbMe2A7kTqUV6Xw66o/1IE+FHeU07c8882zV50Oth/lmnqgxUUNyrpNfIvaQkOOgjqxEVq5c3uPPh6/+ym/jZxrN4G8+iP/8TTA+Y/fTnwJWXb0bJxx/jNKI+DYxQ6E6fVGnRSu65Ap/zDzBjlWLerFj7TAkJiUoouCapR07diiTh42SD9IIiBEW+lGA+bCNWcbhZwr9rl3Zqu/hxBNPRExMNDZs2Kg6RGk+8V6mT1OJ+WQaekMx/bYigXCDeoY16bFh8TrzTpgyaCLRJqkpt/bjUfvpOtLC19PTLmTLL2VwxFD8HPVn+icYL0cS6c+RLr655SGqawTPeE3nQt/HeHiF+bZ7+khefVUeWD/MLuPU+aaw8VyThS4b61UTuiaiQTIZvG+wvASfNYVtwoSJqk5I1vp50Gz2QF5eDrZvz1Ad84zH3Me6cAavsR+LdcX4+BzZfxUpmt3wYSOw8MsvkZ21S5Wxq2sAo8faUJTvgaCQoD0aX0xsrBDNIFmSTKjNcqa7+i3hWFkkpT35YDtV4XWdOJeTYDjtp9scNSNu38r4qF2yrbHjn+2HI12GcNjhTMfrJB/Tnn7pkPYrTVbXvYLzDw+xjT0AAP/0SURBVJ7r3zwO+g3+dn5r6XNzz2A47a+vDQoiG5bRBjgD+Q9/uAQN9bWq848NhWEIhqewtbZ0I2mkNB5bkDLRjDlmGocRZuPU3BC+/aWR8U3MPhGeM/yYMaORk5Mr2thRSrsZPXqMEGKVIqYrr7wCL774smg7AeCiSzYU5oWNhhoQ86vm/oi2xAZFjYlvc5aFywcYjjD50o1VC+hg3vTQO/PMtWEd7a0SbyerS/zppypX1YPy5F/lx8aviYNCwyN91ddA+VuFkHiFdPjNMTP/SHKgrvAGswbMvKG9vPwdda6FSh8HBZaEY4hHk5JDeMVJhCos88H4+Yyjo6MwdCi3lmVfGt/43Lq2Alu3ZiizhESmcil5U3lSeSP0xE+axtRAuXm9fi7cOrVZ7cmdvmETPv/0U1X3rI7E5D6c85seaQ82FObbsHQRN8/Xz0kyiCFDh0g+7FJmyaP81kSq16CZ8pCE5KqjPBq6bsXPUV468xwNGN7UBctqCIbdDSQcOpKP8edLis5oPs5x/dJhE0FgS1DQDZ1HrQWJaEvDUj78o66bMIQhHV430exLBrymSUerpjw3BGHMDDYqCjYFefPmzfj44w9UI+SDYqOljc1tUAkjpPohMn42ITmX/2w8PDIMr5jhac6ypsBxE3xqUTTLCEMGZ511lpBSjjLPzj33XDEPNoqZtgunn/4rpR2RJKl5cbidbzE2Is7i5VwQNirmpaSkRHV6swxs5IyX/uZozg26utrR1dku5hJnGEr9qToXFZ8NVI4sowotf/R3t5So6Mcif1g0M7Sv4pbbTUepoh3WA+Plc+G9jvjkVG6XmMTp8Jxv5CZliZGwg5/Y0YKij1rz0YRkrpk80CyOiooQgdOaJuu5ublRnh+3edVLZky5GV5yIEfWCbXUXkVanCtEzYhxcbsKLs04+uijVft4/bXXUb27SsriqtrQRX/oQ+roPoj1hYfvc8NfrxStdqcLFi/kiJeL2os7VF46igjtRoMTEhXnociHpiU7otnZ7K7ISf+W8jk0Pa2xmflPg1MNdJ3oviOem+uacM2yFH3Oazx3PvI+3m9hb3wDCbHhql/K0U+3IX10FiQ2isEwvE+TliIBcYzamB0UTpIP+0MM+fBI7YF+XOpA9ZxHEhLfmoyPmgaHvpcu+Vp1SrOhsJHoPHIVszxcaQhMnw2bQhAeHiHmU5B66Dp+/SFBTYA0r1qFBPgRwFilIdHPNLTIyAhMnjwZX4qqf/75FyhS5JD2u+++q8iIbzc2KOaPI098a5vys2+JI2sEw3wTero70CkExG9/sYp1HVKgnRunJi7mifGqxksiET/WlapzqdtuIWaTNm+nn35UQvwSL8k7LCxSTDBPqVNujt+m6tYIoH6SukOXOpP8QWRErKSlhcUIHeuVYZgOJ29GRISrtzv9KXAc0eKIJYmZeVURMY8qAbYFHllWvZXuuHFpahSKQ+cjR45QLwC+HIYPH4mPP/gA2zO2q/DHHX8ivvj8K1x38wCydkjeovuRl21DcZELSouZZ9ECPTQpeMvLYczYMQgSs82dQi9+PPKaJgFNPiz3HkfycZzzZTdoduqhe2N+mrbhfOR1fZ8Oy3Pne00Yc77387XgjD0kxAY2eDQNSDdw04jMb32LuabJxxxJOJqADPHoWayadKj9aNIxhGTIidd0WPoNHnmNYRifJhM9EsT0GJ5Hc92Qmhl9YlokMTr68RrD8D6SI+/l0gtep+1Os41gYxo/frwilFNPPQUvv/yKNCSbEhYSD1VtxsXGzXt0ufuU2UCiMv1KbHwa3JqEJNsmxKAXhbKOtIBL4xTNgEqJ/FAEwdqlt9KKRND1AlmpVwlDDamfe2urOtAEpqYI9HGJhU00AV/4+wWJVhEh2o4IDYVLBIn5M8LAc4Kbi3HWOYWNQsrr1JD43Xw/f0494MJKb1VGki/vZZlZdvancQic5MQ8ML8a5kS3B96TkjJMXa+oKFcji1zCwBfOhIkTsX1bBtasXKXKzL4uu6cdU6dOQ72oOgMumUhKBhISgSULXSUs+95YR6JdSXzDhg/HCCExsxWrIQESAvNpHPukeOQ1PTCh+6nMIIUiEPFjvLzGeIxTdeKI2/x2vk7He1hOE9aEoR+dhf+OvTQhgoKphXzfc616aAHS/mxk/K3JQJ+rRYLiT2LQJEKtR5+buTTa39yjHeNko9fpaWeuOYdxPhphZlx0mtS4Qx1JiPv/knz0SBe1APrzra0JSueD8WjNql+EpFKFJdFQQyIYLxsZGxa3YaApR+2H/oyHb3Dmh/FxSgDLTW3DkBSvdbTzm1PcYlTyzYVeAtM3Q+nkUTVcNmA2XqkDEkinxMEmrJe1aG2HdcT8dnR1IDjEHzFRySI8XhgxoQHHnN6J5JF9ag3ePy7yQYB/iEMI3aVsZWLq6H4xla5AC8iAMjN37timBJE+JKTklBFS1iiVL2qnu3fXKG2K92tQ6HTedTzadGZ4Eufs2bORnr5J1ccxxxyDTz/9FEOGDFWTFV975VXJY6OKi+un/njppYgT/6GJibjxhhtQU12N4088Rgh9OTK3CXkIuXK0LzomGmkTJ6h+lz11JgTL/BrCoWbGozGN2CdktCBNPkYTMtqLPieZalNNkxDj1vEPnhvnTDiGaJwd/S18d+wZHTNkY2C8eRw814LPsEbj0QRgjppsqGUYjcNoKcafcRkiMfGyATtDniP/inMOw/sG82QIiI4LGE1aWtPSmpDWgvR8HGfHLT3oT5IiafFeHS+1IN1XwY2neL/p1GbjIgmRoOiYBwov+4V4jWFpjmly7Ffp9/VR8yLh6QWsSmgd+SckmCortR8l3KoBc01Zt8oM99eWZq2mMHRJfhkvd1GMj0vF0OEtuPSGFtRU9uGdF7yQneGmPmxI0udaJuaLb3u7hxd8QypQUeQr2pGfI1392R2C287yEz1ZWduVH+WHaXJZjY9vkPzmG90IoLOg6TlWeva3zj/JiqvfST7sDzr77HPx/vvvqWtn/fosPPrII+iWsqWOTlWdx2eedRZefH6e+ob++nXr1cJfEjjj7+3pV99lnzp9mhrhYvthXRnhV9tskHTohHhMnwxnyXPuE5eEsDzMo9Z2SC6asAzZGMJxJiDGzaMu47cTDeF8TjifW/jucCKhQeztZciJgs9rzpoIhX/Q5NJEM0hEJCeGMeTFZ+QcNxsvHxwftP6thVDO1Ll26pLKA88NCfJo4tYEqNPXGg7nE3WJMGsSYsOmY58FP7vDDmqeUzuiSWEWlfJ+xq3T12YZySUvL18N0ZtZztxjmOFJNFoQOSmtRf025Wtr497C3ExNtBmWQ/6Za+zfUUf5x/Lq8usysc5YBm7zQYGNixuK2Ng4lX9+Asjduw4zT63Ga0/4o7KC2on+cB7zyrwxP5wcyDzxaPfqQkpaGVZ9HiYmlo+Km2EppH5B7bjgbzXg9+MfviEGmZmblUmk91VmHQzAxztI1Qi1NGpKvI/9QRRs1pFuC0KYUnaONnL9GfNz7LHHYeHCL1RH/rixaXh9wQLMmTMHJWVl6JQXwaZNm5SZmCsmLk09RsbnOS5tHEamjlJ5ZB6USarKN0gULKPWdFj3dpUfM/JkNKFB8tEaEElT9/vIucTFtE29maM5pxtsf45n5Tg645v8LHx/fCMJ7QvnILrR7UtEmgTonH8bwqLTD0w/1ME36uADN+Sjr9GPqemHzOuDedCkaIiNZMc0DfFpIjKd3nrzcJpg1HqoBWkS0kTEtzU7qU2HLcPyHpNvA57n5xeo+9mIaVLQz2hcFDTGyTIT/Bxwp5AD13jpETohTwmvysnf8p+zcvU6L9FGJM+MT2mUcs4vQgT4ByEhIVHFz/JRyAx5NIgpw08/059x0t8IG01FhqXJQvR0uyB8SB5KsjlRc9DU4Bak3NspZXgIfnN5A4anuuMfvw3FrqwMuUtvQsf8+XgH6E3MmHe5j/5G0BkXw1Jz5Eb3RUWFqu6PO+54rFy5QsoEnDb7NLwg2k6SmFozZs7E22++KVqhxCf3suM8Nj4OE2hiSb4Zl9GwmBY1OZIPj9RgmC6JhdqPp5cz6chR/Fiewc5mrfEwj8wzj3SsfqbB+Ale47lxppwEzy38/PhOJOQME5xHOhKBJgSSD4+aFPR1Hgcfpn7Ae5OPeeiDYdTf/zgnBtPmX01COg86PUN+dKb/yRCRIaO2NrpW5UhA1GA4tV5rR62KjKg9aQ2P8eq+sNraOrWejBoQd/tjnnluhu1JUMxDmxBQR6f+trrqMJV79Qp4llmTqfqemiq3mB0qv1r7ER8xwbhfzQRNAhKG4ZmO6WOigPJYWlqC3burVdkZln4kH2o/zA/D9fYKUfZVwNbPb4Gxz0Y0j1z9jSvGzd/sZJ96ZADO/79W5O7wwBtPe6GoOFsLrxAAJzdK9pU2pP/u/WzMkSOK+fl5qu65RmzdujUq7xecfyEeuv8BlRZH7Px8fDF2YpqayGfyQGdI1FmLIalwGw1qPCwb/T3tchR/RTrijKll7mEcRmsyxOPc1uj2bXv7XqezsP/wvUnIGeZWHo3bl4AM9n3IxhFsBATvM37fBUxLQ6etSUPngcJAwTZH9leYjmltmmmtSBOR3gBfO01QRjPSneqaBDhFgOYZh+wpAPSnQDP/PKf209bGzznr/YKoSagFkHKUgqkj/9EcoKB0d1Hr4qZueuYwP1eUlDRMF2kf8F4zgkjioNBxbhLLRjBNzipmPNSC+JtD4FwvxTrlHCaSKM9ZRwSPjCcsNAbn/aUGp53vg7+e6Y/M7dtFmPUwvp+vv2hqUs8OwmeZKODUyLg+jX0wdJGR0UKK3CtnQE04LCsrVdcT4ofIeYnq12F8vNeMUGnS0R3HnNjIOtWaDTcIG9R0tN9gHw+dup8ko0hHm1oken0+2KfDo3HEvufOYYyfhf2LH0VCznBu2M5HgqfyrBXYUAx+ige+dzqDZEin+6X6RFB51JMjnbUi9gfRFOOQOjUhfjKG50ZDIsFwRIiaEc0MvXVss+qoJhFQ0BkXCYppNTZwdIykIILuIEbVyOWf5E7942/ObaLGo/tSOF9oABER0Rg5KlWl39BYiuFpnchKD1GaTdr0NsSm1GDDyk4UbI8TYdSfHaYjmL4pM8E0CPOb+WbZKZxGiI2wUrCpsfl480uv/ASxu6qzqspK0Zp2IjQsXNLRmpXa/UDiJoG6mVElRz+LjpuEoM9N/CQQnpNs9FQAQzQ8klRIZiQa3alsyGeQkKgNCenQqXjpdB64CJXkzPIaty+xGGeexb7gNQPncwv7Dz8ZCTnj26LcHw/ZOW2eG63IWTvSZGSG8TURkYSMadbczI3Imhy/W9R1mlskoIyMDDWyw45qkpDWxmyoqakA92DWSy40IbC0asjdIQTsZKWg0kRkOGpCJK/AoDDExycoIaHQqYmAcEVre52k3wNfH34GmpufAV4BFSgrdJP0A1R4CibzwCPNMN7P39TYmGfGxXMSKjuAeZ1hCZN/1gvBfFLwmdec7J1oam5Q/VIhIXr+FK+buUeKHMSZ/hrGqUwoRRiD5hWvMxwJRx9JLIMjWfq37mTmOcOpeBz5NIRpymoIhn48GmcIxvw259+Eff3Vs/qWsBZ+fvwsJHSwwBSNRzojcJqM9HA+BZTaDImGJhr7eKiNaI1I7wdkyInXeW6G4o3w0tSrrCxVQs2mrFdU6zevElr11taCoyYeigZEIiKYD08vHwwdmqSuG0ehoFAS/M30mE8enctFYWZYpqE6tiVP9Oc91Na46p8CzbzR8RqdDkdTsR8jJjaozw3lbvcWwgtS4TO2pSuSnjb9SMmH7o8hURhNh7+13yBZ8KjNKu2vtR46ajd02vzS/TuD5pU5mjj0fKPB/hxnx7I6O8L5nHA+t3Dw47AmIWcY4TMCaEhEzyuiZkRtQc8jMn1FzkRkzinUJC6SFbULmkK1tbvRKppTDzugJX69DkwTAwWCI2LUHiga3UIE6tMzQhicAt0jZmJCXCpueKgLC55tRc52bruh99em5sL+HQqpISfCEA3j5pFhKaD0NzAd2bzGshI93QzPcvcjKLwbSaPLsfxTLj3hUhRNBIyTJMuP7vn4euOII45S8WgtS6+JMpoPyYZfS6VGw2uacPQ579Gajb7HHI3j/Tyacjk75sEcv805Y9/fFg4t/GJIyIDFpTMahdEQOJ+HJhr7iXTHNfuIWoRsjDbUrMyxQUKi0x3YRUV5KpyJkyaWSIYiHUUQ7MOQN3uPaEzq89aiCTEMpxNwnduJZ4Rh/BH1uOdaG1paGxSZkFQo7Hw6FEjGY76BTsc8Mxy1HV53JiDC9AERPPI3v7IxKLD9QpY0BzWJGUfs3JkpZWvAsceciLDwcDXsT7POaCzUZEgq7HimHx39eOQXR4zmpJ0hGx2/IRpTDmfHvPFIGLIx+R3Mt0U6hxt+cSREmCLzSEcBplBTUKlBkFg0EVEr0v1C1A6amlrENSoSokZEf5JPdvYOdaRppeNmf5AIik3Pe1FLNOSfeDjIQLQREX7YepA4ZBKe/qARt1zmjm3plepeI5RGaHnkwlxu5kYBZB7pKPjsm+L5vo+RhEgTkN5KE6LcOgUxAs50SChMxwj35vQNinhmn3a6aGPci4lfS+WWFJpgSEhGy6HfYB+PJh9DNDw3ZTBlojPpEiYfhLOfgfO5hcMTv0gSIkyxeaSjoJKMSBK6r4gzrdlHpCc1UgsiAfHzwyQkkhB/UxvK3L4VDY0NQmR6pIuzjlWHNEduHALH+UAUKE5GZKc0TTK/QB9MOyIRV9/TgCvPD0BjQ/0e0uE9FGIuG+FvQ5Q8sm+IaXGkkWRBMjBaGK+b8tCsLCoqFr/B+VuM30vIglte+NPUE1Lh3Buai9QCaVqWlxXjmmuvV1qW3nOIjnsD+Qgh6d9GG9LaDs0t3QfkTEKGYJwdYY6E8zmx728Lhz9+sSREmKLzaAR3kIj0VrIcyh/sH2pWBMSV94aI6Hbu3K4WiPLLCdR4GAfNL9XBSlIRc4wd0r2OrTc4aY/xx8XH4dz/F4Dh4xvx0HXB4t+lCId9QXoLWb0gmNzW3FK/R8iZTxKSgRF8Q1KMg378bhgxKPzUevQulEGBEfjzja0YmTaAW/8cuGf7DJqlN910m9KwSDYkHW6lSkJivkg+zpoQ87RnOYTES8f0vo1MLJKxsC9cbxc4zn9xGBTOvQXDCBEFSn7JOf2UkiMgyZC09IxtCj01Dm6Gz7lIoo8wyJ44GLMetof6ZDMv0l99ZjksEqmTetHW0ovsbb7yO0QtPKWQM96u7k7EDM9GST6/ZcVN67W5QoIxwk6YI/0MGRliosnIcxKGIZHomBjMeb4VcYn9uOn3waLJZailFFz8esstdyA6OkZNAeCeTHRcsMsjzUFqXiQkrREN9hN9Ewl9k7NgYV/8oknom2AEZV95IX9ozYkkos/Nkg52upaVFaGbn7MWYtpzTQIqoeRd9BdBF0+9Pkx+R0bGoKk6BsXZoSLYPkrDoYbEXQGOP6cc65Y3ob8jSQk6QUHnnkb8Hj73LSJRkQBoJiWPrUFBTquc69nSzAO1KWopBMnH3z8Q04/2xnX3i5mWa8Ndl/tix44tKgwJ9P4HHtmLgPjVDs7CJvkMmmZaCxpcIqH7eyySsfBDoV+tPyG0oB46GCQdCpE6Vedaq9CaBQWOZgz3S6Y2QYGkRuDvH6BmNHMGdVRUrFqMys5gpQnJP6MpsUqEgvTQvfzgbOmEIUlq+F2vWdOOfT0kIcAD7R2N8PWJVHmhsNNx5TnDGY3DaEQqwQF32Fy5JoxfTfVQHeuMi/sfcWP46OhwPPG2Ddfe14aHbvTG7Vc0Iic3Q63B4vD7M8+8gLjYWAkfrkbs+Fkk9kfxs0EsK8Ow7JqAdH50nTkqzYKFH4gf3Sf0bbcfSo3TlIFHY2aZ/iFqFRx90rOrB1fis4+IH7WjY78QO6zZL/TZpx+rspNwSGCsBZJFV0+XIia9hKQPwUGhSExKdpCUNtEo2ETaEZ3I3FoN9/7hirxITtxmliDpMBzjNjsekiAkxzj1ohz4+Pdi7SJvZG+OkDi5naovPNw9cfJvilBd4Y6F73giO3sr+IUTxnXSSafij3/8s2N43cuh8eitMTgPSGs8DDuo8RAW+Vj4qfCDSOi73HIokhCJR37tISFNRGbo3qw705MaNRHpmdR62F6PoGVkbMXKlcsU4XB0TAmw1IX6ooUcO7u4W6INHZ2dSBs/Sa/HUnXFNIExRxRi45IY0UD0cDxJkJ82IgEYQiRh0NFUojZFIiIxsSOdo1w9nTZMPSUDX74VDX8/H0UqDLNy5VJVHm53MSAE9cxTLyBQNB0SDzuijbbDuJlvmpmGeIyzYOGnxn8lIV5iw3M+flccKg3WlInHvR0JSA9t6z2K9GZpJCIKu1n8SvOI2hBJiSTEjmCGef31+aId1euV3nQkhx4SkB4pY/1wGsD48ZOV0BvNi+cER7J6+zrkAXnBxZXp65EvEhHjV1uI+PogyDGKxfuopel7Je6OXjHpmhWx0HGELzs7Q5HYLbfciVGpo9UHAgf7fPwco13axLO0Hgv7C99ZE/qOwRQONQKSMzkf1IQ0Cen+HNOvQw2CBKC1Ij1ZUA/hk5DMAli9Gp9ERGKiyfb666+qe9QeQtRm5FxpLaIRsc+J27bGJySCnw8mWHfCVTjrT+WYeTy/mGoTLQWorRNNqtcdjU2Ah6cL3n5lN756J1QIxkv12ZA8mI6pe5aHxFhWWiz5a5X0OvD3v1+jtl9leJIP+4sGO5otrcfCgcH3IiE2zP8V3IQ52BuxKYfz0Tj5pQhp0PG37sshETmTkVmNbzZM4wRHvdxDL+ugxtIhWtOnn36IhkY9GbGrs1tIg5u8cz8hTYCMLzgkVO2z3CrkERgQiPj4oaKtBKJ/oBsBQX1wtbfC3UPy0uuB6nLuha07oUkkBPNK07C0pNCxR5ENfqLhXPbXK9XXRBIShoiLV5oRSUtpaA7nrPlYsLA/8YNJ6NsI6VAlH31OTYjCbAjJrAUbJCJtnnGyIM0zkpGeXa1nWHNXRv3NNJppJCCz0JX9SCSx3NxsbNy4TohEzCphEW590cNZ1JKGGufi538GHHXL/8yHk3bGSZC8wBnYXEIxatQYdHS2I1/iZT8O+6F466mn/gonnXSKXB8pWlYkuM7LdGgbc4tw1n4sWDgQ+EEd0wa81bnxmt/7+h9o7F1ECrM58oTkon+rv3IgIZjr/K2PzpqR6ScaXPg6aJpxJb7pL+KXPfRvHjm6ZjQoora2Gjk5u1BYWKCWelA7IZgGO7JVHTJ9R150jUr90lOOXJPGr4xyntCwYSNxwoknYdLEyeqjjtR2dAfz3nN5nMHfxlmwcKDwo0joYIdz0cz5vkdDOMSgH4+D55RRTT5m3o/uRCaZUBvSZpn5cqzWhqj9kHR4TnLSZpueB8R7eL9OW2sjHAJvaKhTW7baREnZnL5R3cNhcn5lIygwGFHRMYiMiEJIaJga0eLsan73jHN6ODHReT2XMbO+iWQs8rFwMOEXQkKDGo36pY57+xHG/NJeWvswYbTT5ENNiPN9aJJx6J6bmmmi0ftYk4wMMfHI6yQfak502qzTaRkNhVte6K1L9Tos40goJBYOnZN46EyfDu8zpMP7DZk5kwydAdMj6MewFiwcDDisSYgYLN4goahfcnQ+19fNb/V3D1HQaQ3IjJTpPiGj1Wii0cP3xtwy/UUMz3Oab1qbGoyT/GB2ECSRkHRoQpFYzEJR56Mxr+hIIoyb9xKGVPYlHZNn+jtrRs7hLFg4kDjsScjAuZhGOP/znCShztQ5oYlDd0oPEslgnxAXfWqSMW5wFI1HZ9IxcTI5rbXopSGaWAY/a2OIiEc6ox2Ze/YlEPPblMOQnTPhODsLFg4m/GJIyBmmyM7HvZ0mHrmijoZ49OTFQRIyJMOjOWd4xsEwJi457AFJQH8hgqaXJhWjBeltU/X+PIZ4dHgdzty/L5jOt8EiHgsHO36RJOQMU3xNGIZAdGe1IR3jR0Khn/lNojEk5Xy/cQaGCJwdSYbOEIz5vS/x8NwRi5w7Ti1YOIzwiychA+dq0CQ0aNbwGjUdEtOgpuNMTryX/rzLxKMZg8TBJRh7ExC1Gm2K7Us4PJr7TBwEr1mwcDjCIqFvgKkSczREo92gybWvcwY5Q5OP+rWHXNRWH06/DTEZktn3aMHC4Q6LhP4HnKvHkI2zM/7OR2JfMjHk4+xvznmfOSeczy1YONxhkdD3hHN1mfN9q5C/9yYV9ddxvjfZ7BvWgoVfGiwS+gnwTVXoTC7m3JAOYRGPBQsaFgn9zHCuXot4LFiwYMGCBQsWLFiwYMGCBQsWLFiwYMHqmLZgwcIBhp62a8GCBQsHCJYmZMHCLwzcdG/jxo2oqKhQW8YMHToUw4YNUxvnHQhYJGTBwi8A/EpwcXExcnNzsWXLFvVZKq5f5MJsszf6uHHj1Fd9+XEGXuOWwfHx8UhMTFTbCP9csEjIgoXDCCQXajeNjQ3Iy8tHdnYuSkrKlb+bm94NgqTDRdkkmrq6OqUZcVdQ7uDJ62Z2Px23l+HGeiSnESNGYMKECRg1apTaYvingkVCFiwcBsjIyMCnn34qpNIgZGMX8uhHbKy3EIc3kpI8ERTcjjtvL0drW4ciIBJMbW0tqqur1a4QXV38KCf3LYccud2w3uvKeZ8rs/kezbbY2FhFRiSllJQUFfaHwiIhCxYOcZB8VixfAS/vAZx2WgziE1wRFsqPKPTKVe6NZcNjj1diR2aLaDr0g/pCMDWg5pZ6nHl2MFKGxMHTyy5aUi+KilrEZOtAZmYhOrt61efCveSa846fZtth+vGLvsnJycqcS0tLU1rT94FFQhYsHMJYvHgxvvzyS8C1BfffOxMutgrxNWsUeezHZ1/U4b1369DX263WMnaoz1B1wD9oAHc+FQM/u5+QUxe4157dzQNeLl7wQCL6+8LEpOvC+g15WLZsM7ZvF1ISkvL19YHd00N92pxfiCEp0dEM5JGfF6fpNmnSJIwdO1aR1X+DRUIWLByC2Lx5MxYuXIjGhkY0Nbfj8itCMHrUaPT156O7t19cD/xFgymraMPtt5Shu6dLmWHs82lpbRJ6csVRZ9ow+egANNQ2IyAwQAjEBW52ueI2ALsH4OvpCn8PbwS6RwgpDUVPdzBy81qxdm02VqzYgqysUnR396r+IU9PTUDGUVOilhQcHIwjjzwSZ5xxxp7Ple8Li4QsWDiEQDPq4YcfxtatWzFy5Eg1qtXT04Ennxwtwh+FysatcHdxQ6AQg5trP664sgAN9fpTVBT11taWPYpSVGIXLvhLlJhlPWhr6ceQuOEYcGlH70ANXISI9DfsIOf9QjI2+HmK6eXuC3/XGLhjiJCSP3Jym7F69U6sWrUdO3cWCclBzDNfRUDmY5wkKZLR+eefj+nTp+vEnWCRkAULhwjy8vJw2223orKyFuHhgYiMjBYC6cSkya7406VJEsJNHDuIPcX144lnNmH9an56vEtpQBwB6+3rUcRCsa+tbkTi6AEs/TIft/1rDv52+WVyHyRMJ1o6C1HXvg0NnZvRPVBJXzH1XDFg6xctx0U0JRf4k5Q8AuHnEiMpx6Gr0x9Zuxrx+utfiZm4TcjIT3ViUwMiEfHDnSeeeKLSipxhkZAFC4cAsrKycPPNN6Ozqxm3/msaNmwCMrfXCLH04u9XBGLSxMkSyl3cAOoamvHRx1lY/FXVHgLSQ/MdIvHcWK8f7a3tcHF1RXdXN3570W9x+eWXq3S+Cd29LWjqzEV9ezqau3egq69K4ugThcpFtCQXMd8AL083BHh6INozWnIxGV8vXo/rr/sCYaEh8PPzE43IU5EQSel3v/sdJk6c6IjdIiELFg56cHLhrbfejsjYfsx9bALqehvwwHU9onmIZtMLHHuiP/x8xTTKrkdxUQsaG0RrcXGRa/wysKMzuqNDaUAkI/YNdcq9nC905ZVX4uKLL3ak9N3Q2VOPxs4sRUoNoi119dYpC8/XJxg+fkBbUzeyd9XgnivKERYegtCQECEfH2WakZA4PeDee+9VvwmLhCxYOIjBvp+bbroFqWPtuP7uaBTXtqC2YgDvPOGOvn7dz9PXO4B+0W5c+TEF+c/+H2N+GS2I38ijv5u7u2g/XcqMo2a1r2n0Q9DWVYGmjmxUd6xCW892lBZ0orEkGc88vBShoUEIERLy9w9Q/UQkHubjqquuUvOLCIuELFg4SLFmzWrcfts9OP7UQPzuCn+U1XSJ9tOHgkwXfP0Wv/bSu2fEyzhFSnI0nyXX/tSMxPTq6VbD5b09vXjhhRfUZMOfGs0dpRjoH0CAT7xam/bHS/+I8PBwBAgJMW8cOaMGdtZZZ+GEE05Q91ir6C1YOAixevVq3HLLHFxwcQR+c4UvyqrF9OoeQHlhD1pLx4sgt6mRMa7zouO5WQNG06utTV/nOTUPmmU2+RcSHIwvvvjiZyEgwt8rThEQwfVm115znWhonpK3XkWA1M5ojpGMDCwSsmDhIMOiRYtwy7/uxFX/TMCx57uiopr9Ojbs3NKOiXF3YfKk6XsIyJl8SDw8Z+dva2vbHoGnjcah/XPPOxcffPAhAgICdEI/O7rF5CrAgw8mCaGegLFjY1VHOtexcYa1gWWOWbBwEOHrr7/CfffPxR33JSMitRMNqpPZDasXtuHXRz+I+IRYZdYkJychNXU0qqqqlMll1m6xz8WYZNSCqH2EhYUKETykZi/vL4hFhs6u+0Tj4czqcKFBal7ZePddTrJswrx5z+uAAouELFg4SPDRRx/iqaeexcPPjIB7VCsa67vh4WHH52+04NLznkBk1OCarHPOOQvl5ZWKfJqbm9VcHJ5TnNkBTA2IGsftt9+OM88803HX/kNX7/uwu9XIWac4TlBsE7catc1laK67HolDE+W3hmWOWbBwEOCDDz7Aiy+/gGcXDIdLWLMQUBc83D3x3vNt+NvvntuLgIg5c+5WC0VJNjS7SD5Gn+CRGhAnCHJy4P5GV0+RENBuOSMBjRPHtWNbxLWj0dW2FwERFglZsHCA8eWXC/HGWy/jqfnJaPNoESHuVJ25rz/WhRuvfAFBwf/ZhzNixEh8/PHHamkEHTueDWiKsTM6JiZG9Q/tT/T298DFdRGyyrchpzoDvWKC9WO7XGlGTV8VvLrP0wGdYJGQBQsHEEuWLMFrC57D869MQn1fo5BJB9oavbDg4X7cc/sL8PX77yQyY8YMZYqxY5pExI5pmmHcSfGKK65whNp/yK67A9fd9hrmzmnH2y/F4+5HP0Ze+zL0DLSgvCYEMYHHOEIOwuoTsmDhACE9PR133nkXZs12xYnn+aG5uRvtTXZ8PM+OR+Y+BW4u9r9QXl6OX/3qV2pkjPtEc5MxdkCnpqZi+PDhjlD7B/3owTOvXoaKnGgkJ47GqNRxeOe9FzHyyF2YMssTyV7Pwcse5Ag9CIuELFg4AMjPz8eNN96I+vp6tRvi1fdFw8fHD5+97I4X5r28Z7Tru4Ad0+z/+V/79vzcaG5uxONPPoH+Xnecfvr5+Pzz91FbU4GIURvxu/NuES1IT07cFxYJWbCwn8FtVa+55hq1vzMJpK2tFT09Axg5YgTeeHPBASeTH4o77rgDLjZ3HDHjeOzeXYWKinx8vuhl3P3EbExPudcR6j9h9QlZsLAfwZGsO++8U/Xd9PR0q9/cnTAxMR4LXn/1kCUgbjHL+Uxx8cnw9vZDcXEOPv/sM8x9ZM5/JSDCIiELFvYjHnroQdV/A5tNjWJx+QJnML/xxptwd/dwhDq00NTUjNVr1khZPJE2bgo++fRt7MrKxJ/+fCnSRv7KEerbYZGQBQv7CV9++ZoIbAW4k2F3Vwd8ff2U5rNgwYL9PpT+U+LhuQ/D09MHUyYfhZ1Z29DW2oTKinJceOEFjhD/HRYJWbDwM4O9rh1dH+LkkyvxwAMX4K9/C4Wbq6fqlJ43b57aGP5QxUcffgR3Nzvi45Lh6+eL0pI8bNmajldfm+8I8b9hkZAFCz8zevqXwdMjX87GiMvGkTPcMHx8B26++Rb1VYpDFXV19Vi3fr2YkXYxwyZj8eLPsLu6En+69FJERkY6Qv1vWKNjFiz8jOjtyxOtZ6GchYvzQD9Worq/HeWlsZiYcJMKc6ji5pv/BQ8PT8yaeQqqdpeLZlcpJudn+OSTjx0hvhssTciChZ8JvShEed2/kVe/FR3oxgDWo0mORTWliA2Y7Qh1aOLtt9+Bh90LiYkj4eXtjZKSXLzzzpt47rlnHSG+OywSsmDhZ8Jnq+/DPXdU4eNXRuOxeS+hsrMRZS274dl2KiICubDz0AQ/HZ2evkUtsB01ajyWLvlCTLMaXHTRb9VGZt8XFglZsPCzYAA7ViTiuKPOgn9gEHatHoItWXVorIzAuKH60zqHKubOfQRent6YNv0Y5OVmITDYF9u3b8Oll17qCPH9YJGQBQs/A15+eQEC/ELh7u6C/JxcFBbmobvTBVOG3sspQocsXn/9Ddjt3khOSRUi8kJxSTbeeestMcOec4T4/rBIyIKFnwhmjGfx4uUoKy3HyFFjsWnTGnGbcNYlw3DKlEdhd/dRYQ5FcBfHLVsy4O3lh1Ejx2Hp0i/R1FiPs885C/Hxel/pHwKLhCxY+InADcays3OxeNESzDr6RCxZ+gny8nLx61+fjiv/MA+erofufCBi7txH1ffDpk6bhdzcnQgI8MbGTRvw17/+1RHih8EiIQsWfiI0N7dg/qsLMOuoE5G5fSNenDdPfQr5xwrpwYBXXnlV9QMNSxmtjsUlufjg/ffw7LPPKvL9MbBIyIKFnwA0xZ56+jmMGTMJNbUVKCosQHJKCp544glHiEMXZWVlyMzMgrevP0aJibl02edoFDPstNNnIzFx761afwgsErJg4SfASy/NR4BfMPwC/JGXswvbtm0W7eEVeHrqTx0fynjssSfg7eWNqVNmIYejYQG+WLduDf7+9787Qvw4WCRkwcKPxJdfLkZVVTVGjU7DlvR12JaxBddce41oCUMdIQ5dvPjCi/C0e2PkqHHKDCsrzcW7770jZtgz32vjtf8Gi4QsWPgR2LEjCytXrsKUyUdi08ZVyM3dhWnTpuDkk092hDh0UVRUhOzsPPgHBGH4sDFYtvxLNDQ2qLJxK9mfChYJWbDwA8EvoL711nsYnzYZZeVF2F1Zqb42ccMNNzhCHNrgN9DsXl6YNlXMsJwd8Pf3xqpVy3H11Vc5Qvw0sEjIgoUfiKefeQGxsQmwubqiorwUmVkZeObpZ370aNGBhJnr9Nxz82D38FLzgfgV1bLyAnz4wft45plnf/LdHy0SsmDhB+D119/GQD8QHRWLmuoqbEpfh4cefBB+fr6OEIcuCgoKkJdbgIDAIKSkpGLFqq/R2FiHWUfPwsiRP/3WIxYJWbDwPbF69Xo1KTExcRha21uxefNanH/+eUhN5ffWD21Qi3v66Wfh5eWNyZOPREF+Nny9PbBs2RLccP31jlA/LSwSsmDhe6CivBJffLEQcXFD4OPrix2ZWxAWFooLLjjfEeLQxtNiTnqIGZY6eryYY3YUFefik08/ETPsGbUf9s8Bi4QsWPiO4KeVn3/hZYSGhiEhPgk52TtQXJyP22+/zRHi0EZ2djYKC0sQEhKK5OSRWLN2GRrra3DEjOkYPXq0I9RPD4uELFj4jnjmGXbWumPkyLGorCrFunUrcN9998Hd3d0R4tAGO6O1GTYTJcUFcLH1Y/2Gdbjxn/90hPh5YJGQBQvfAR9++AlqaxswfPhY9HR3Y/XKxfjb3/6G6OgoR4hDG0899bT6YgY3KSOpFhZmY9HihZj7yNyfnWQtErJg4X9g69YMbFifjqTEZGWKrVq9GOPSxmLmzCMdIQ5t7Ny5E4UFJQgKCsaQhCRs3LRaCLcK48enYdy4n38HSIuELFj4L2hoaMTbb72H6JhoDBueinVrV6Czow2X/fXQ3h3RGS+++DJ8fHyRmpqGmtrd6O/tEaJdgVtvvdUR4ueFRUIWLHwbBoDHH3savv5+SEubiszMzdiydSPm3H3XIT0h0RnPPz9PmWEJCYmiCYUhP28nFosZ9uijj8LDY/98EdYiIQsWvgVPPPmM8FA/pk+dhfKKUqxYsQh33nk7fH0P/QmJxK5du/TaMP8AJCaNQE52JioqSzB+4nhMmDDBEernh0VCFix8Az76+DPs3l2NcaIBdff0YOXyr3D++ecjJSXFEeLQB80w/4BADB2agr7ePlQKAe3cuQO3/OtfjhD7BxYJWbCwD3bu3IU1q9YiMTEZEaGRWL16MWJio3HaaYf2t8KcwTVgdg8fBAeGYEhCMnZmbcH6jWvx0EMP7vcpBxYJWbDgBG7R+sorr6nvZ40ePRFr1y9DhZhi119/nSPEoY/09M3IycmDt7c3RqWOQ1FRHvJysjBr5pEH5LPUFglZsOCEuXMfR3BQMCZPnoVtGRuxccMaPPjgAz/5yvEDhdbWNrw6fz4CAoIxNDFJfcZ5V/Y21DfW4vLLL3eE2r+wSMiCBQeeeuo5uLjYMGnSDJRVlGDVyiW48aZ/IigoyBHi0AJ35eDWHMYRTz31FLw8fREYEIiU5FTRitYgY9tWzJkz54DN/LZIyIIFweefL0RVxW6MHTMJff19WLtmMY4//rifdbJeX1+f4+zHwRDMvhgY6FfXuOatqakJixYtQVlZBXy8faRcU9Ti1KLCXFxz7dWIjY1Fb18vuru7HXfvP1gkZOEXDy7cXL58JZKHDUdYaARWrV6k1oj97ncXOUL89Oju7lHk8GPR29v7jXOWSD70p2NaLS2t+OCDD5QZlpQ8HO5SPpqavzpjNtLS0hT5tImpVldX54hh/8EiIQu/aLS1tePFF19FfEK8+qbWmrVLkZ+Xg7vm3OUIoQW6r69faS50/f39jis/DIyPpo+np6fD54eBJPa/Npvv7OxQBDN//nx4eYkZFhgo5UzFihVfI238GEyZMlWFI5k1NjYqjWl/wyIhC79oPPzQowgNDcX4tCOQkbkRG9PX4t5771XCbQhHmztas6D/j/3KhNZQHD9+IIwW9U15UdlVxwGlAW3Zshnl5ZXw9/NT30XL2pWBnu52nHDCCWqETGlBbW1obm5W+2br8u4/WCRk4ReLBQveVIQwaeIMlJUVIX3jWsw+9XS1Mt4QjiaMwfODBdSkvq0jmdnU+YZoW16YN+9FlJaUqk8RlZYUYfPm9Tj7nLMRFBSIvLw8lJSUCFm1KNLlKOD+LqdFQhZ+UWCfR319PfLzC7B48RK1gyC1ig2bViFENKILLzz/vxLOwURE/ws2m4sa9bLbvTFjxiz85jeX4r33FyA2NhJDhyaosnC3RC5DoTbEcgcEBDju3n+wSMjCLwZPP/00Lr74YlRWVqn9c4KDQxAREYsNG1agtno3brzxn0oo9yUa8/tQIiD28Xz++eeo3l2vPtV8xBFHC9F0YPbsU3H88ccL4bhKPVSqfimGNeZdWFiYOu5PWCRk4bBHZ2cnfv/73+P999/HRb/9HV5//U00N7eKQJ6NdeuWYvv2LbjqqqvUlzIMz5BwjDO/DxX09PSKxleP1xa8oYbeU1PHoVf8MjI2ISoqUn24kKYXtR72ebF+SETsFzoQi3NtA/u7F8qChf0ICtaf//xnNDQ0wO7hibj4eCV0J510Jhrra7F46Rc4/7zzMPu02QekP+SnhulE/+c/b0Zf7wCSklIwaeJMLFv+GXbu3I6jj5kl2p676gNip/TYsWMVIXV1danFuZYmZMHCT4jS0lLcdNNNStioEcg7VwkgR4j6RfDWb1wtQjgOJ518kvgf+gREsAyfffaFaEKNCAkJ0aNh2duQtSsTV119JU49dTZOOeUUZXaedNJJqK2tFQ0pQ2lAB4KACIuELByWaG9vV53QNDO8vLxQWFiMFDFDPO0+GDk8FZs2rUZoaDD+9rfLHPN1Dn0CYlnLy8vx3nsfIDYmGqOFgNramrFjx2Ycd9yxSE5OVpoSO6BnzpyJ5557BgHBsXBzdTkgC1cNLHPMwmEJdrRSK3j11Vfw9NPPKQ2gpbUN55zzOyxd8ilycrLw2GOPHbLrwpxBEaZJRTPzwfsfRmtHB0YI0Y4dMxFff/0xcvN2qf2i2f9Ds4t9X9wtwMsnSMINw+jUFMTFxTti2/+wNCELhxUWLlyIr776Ctu2bcMXX3yBt956R8yPU1FTU4cLzvt/2LRxJbKyduJf/7oZ/v7+jrsOfZCIVqxYiVLRhCIjwpE6Kg1bt25EcUkBVq5ciYsuughVVVWiFe3A+vUbsHbtWhTk7RT9rweurj/PRw2/KywSsnDYgJrA8OHDxfQ4TjSdHLzx5lsYOXKUMst+dcb5yMjYKG4LfnfRbxEbG3/YbM9BjY99O++88x7i4+NFs5mEhqY67MrZju0ZGXj55ZfUkgxOSiRZsf9n1qyjkJCQoPy4d9KBhGWOWTgswD6gmpoapQEtXrwYZeUVavP28LAwtLZ2wNfPHy3NDSKAdlx99dWw2+2HRUe0wU033YyO9m6MTZuIEcNG4ysxwzIzt2LIkCFqPySOELJvjDOoPTzcVfk5GsYtaw80LE3IwmEBjoAtWbJEmRk5Odlwc/NAUEAQRowYg6OOOh4V5cVoaqrHX/7yl8OOgGpqqlFcXIqY2FiMkvJu3bZBNJxC1Il2dPfdeiFuXFyc+nqG3e6htKFZs2YdFAREWJqQhcMG7IyeM+duVFRUICoqDsNSRmJoYgq+Wvgh3NzdcMUVl+/VD3S4ENELL/xbSLYSR8w4Ri1AXbb8C7Vo9cknnsCYMfob8lyWwf4gklB8fMIBmZT4bbA0IQuHDTj3xV3IJiw0CpGRERg2fDTWrVmGltYW0YD+pGYIk3jMe/dweP9u2bIVBQUFSE4eLqaWN7ZuXYuSoiKcNvvUPQREUAsaP348Ro1KPagIiLBIyMJhA0Uw/a5q/s+4sdNEQNdje+YWnHLqKQgPD3eEkkbvtDr+UEZnZxfeeut9KVuUkNAobN68BkVFheju6cY111zjCHXwwyIhC4cNnn/+JTXzeVzaNJRXFGNHZjpSR4/GCccf5whxeOH++x+Cn2g148ZNQnFJPvLyspGfl4cnn3zikBr5s0jIwiELZ3Pqq68Wo6qyEiNHjUdHRwfS09eqIft//ONaR4jDA6bM77//odoTOiVlFGwixhkZ6SguLsSlf/qjGhE7lGCRkIVDEuxoNdtPFBUVY9Wq1UhKHoHAwGC1JCM/PxcPPfzwYdP5bEASqq6uwbp1GxEeGoGEIUnYunU9SkuLRCvywyWXXOwIeejAIiELhxQohFx+QAJiR3SXaDsvv/QqYmJiMXTIcNGAViNzxxa1mZe/v5/jrsMH7M96+qnnEBwUiDFjxQwrzkN+QQ4KCwvwyKNzJcShR7oWCVk4pGA6lDnxjgL52ONPq83bR40cj20ZG7Ajcxv+3yX/DyNGDHfccXjAbK7/9tvvgQbZ8BHjlN+2bRtRXFSI66677oCtgv+xsEjIwiEHkhAJaP78N9Df24dx46aioqIMu3ZmYMTI4TjttNMcIQ8PkGxYZq79St+8BdFRcYiMisGWzetQVlaM2NiYQ/o7+RYJWTgksXbNWhQWFGFUaho6OtuxZes6dHR1Ko3gcIOZUvD0088jNJh7BI1HdnYmCopy1Vc07n/gfkfIQxMWCVk45FBVtRtffLkISckp8PMLRPqm1UJI+XjooQeUsB6OmD//dSEjNzHDxqC5tVm0vm0oKijE7XfcJnVwaPd9WSRk4aAG98lxBk2TefNeRmxMHOLikrB+wwps374Nd9/DjujDZ2sOZxQXlyBr5y7ExyWoiYnbtqxHWXkZJkycgCNnzHCEOnRhkZCFgxo0RZzBDcq47GDEiHFigq1H5vYt+NOf/6R2DTxc8eIL/1ZbtY4YMRY7d2wTUspXm5JxT6TDARYJWTio4WxeffD+R2hqasG4tCnIyd2ObVs3Ytr06TjxxBMcIQ4/vPrqArUejqNhDY112LUrA/lihs2Zc6faDeBwgEVCFg4JbNqULppPBtLSJqGqshzp6esRGBCEyy//myPE4Qd+HTUnOxfxCckIDAxCRsYGlJaXqs83jx07xhHq0IdFQhYOeuzevRsffvQpRo9OQ29PH9avX4HGhgbcfY/eK+dwxWsL3kRYeBiSkkaK2blZzQfq6ujC1Vdf6QhxeMAiIQsHPZ55Zp5aI+Xl6YuVqxYhNycXDz/ykJqweLji5Zfnw8PdrtbCVVeXITd/J/Ly8/Hw3AcPm21pDSwSsnBQgx3RwYGhiI6IFgL6GpvTN+GBB+5DdNSB3Rf550RW1i4UFRYhcWgSPNzs2J65GWWlpbj4dxdh6NChjlCHDywSsnDQ4oMPP1ZfyUgdMx5r169ERsZWXPuPazHaabOuwxFvvfUuQsPCERc/DNt3pKO8rATeXt64+BBcnPpdYJGQhYMSm9O3YNPGdEyZfCTy83aJdrAdxx57LGbPPtUR4vAE50B5eXohVcyw8rICFBbkqF0CHnjwAUeIww8WCVk46FBTXYO33nkP48dPQVNTAzZuWqO+Lnq4dcjui507s4R4ytX2HDYXF2TtzEBJSbGU+yqEhYU6Qh1+sEjIwkEFbtHx6GNPIjlxGHx9ArB23XK1h/IzzzwFd3d3R6jDD5wJ/tbb7yE8IgLxcUnqG2ml5SXqKxmnnHKyI9ThCYuELBxUePjhR+WtH6lGw1avXYwdOzJxz733IDT08NUEiHkvaDNsxPCx6qupJUX56rvyd955hyPE4QuLhCwcNHjppX+L2dWPtLTJWLd2ObZtTcdvfnMhpk6Z7AhxcKC4JAcLv/oE733wDBa8/jjeffddZO3KcFz9/sjI2I7K8ioMHZqCftiQlbUV+aL93X77ob849bvA+u6YhYMCX3yxEGvWrsdRs07Arl2ZWL1qMYYMTcK9997tCHHg8fXXn+L9D95DbU2r4/vtNrjYbGorkcbGJnh5eeC3v71Iue+Knu5u3DXnPkRGRCNt/HRs3LQSGdvShZCGHDZrw/4XLBKycMDBj/K9Ov8NzDryeNTWVWPZsi/V52wWLJj/HwtYDwQ2b96IF+a9iLr6RrWOi+CaNu5zze/ct7W1qY5zgscZM2bgySefVL//Fx599El0dHRi2tSjsLu6EuvZB1aYj3feeVt9K+yXAMscs3BAUVtbi1dffR3jx08V4mnDWjHDKiur8MILzx9wAiovL1HayP33P4yW1rY9BESiYb5LS0tFA2pEc3Mz6uvr0dTUpIhp5cqVuPKqK1TY/4avv16MhvoGJCUNw4D8oxmWm5sj6d33iyEgwiIhCwcMFGZqAsOGjYS/fwBWrloigpiF5559Bj4+Po5Q+x/d3Z14/PG5uPba69VePiQfYzCQcEg+dXX1orXtFleB6upqtLe3q2t0XV1dWLJ4KW697dvNKX4xY9nSFYiIjEJ8XLIaDeMne449/liMGDHCEeqXAYuELBwwPPjQIwgPi0RCQgpWrVyE7dszMGfOHUgYkuAIsf/x/vvv4A9/+CM2bNispgQY8iHJkHx2765CTXUzIuKq8flXj2Fj+sfo7G5UUwtoovGbZ/zeGTWid9/5APc/cK+6f1/wQ43ePt4YPXoySkryUVCQC5tI41VXHt5zob4JFglZOCCYN+9FuNjcMHrMRLUqnrsjXvibCzFz5kxHiP2L9RvW4rLL/oJ33/1AyESLBQmI5FJRUaGGyxsaWtHaWYgnnrsAn7xXgOSE0xAWPAnLV/4bff19SgOiGUXCopnGe7kh2QsvPKPiM3jjjbeFpLqQmpqG/r5eZGzfhOKiIjz4wIMHRR/Y/obVMW1hv+PTTz9H+qYtmDHjOGzfsRkb169CXFy8aA33OULsP5SV8bPJz6GwsEQRiBEHbivb0NDgIJNe1DdU4G9XHY2rL58LV5dIFcYZb707F3+4+Fa4urkoU5KmJjUprvQnqV1z/Sk49dxW1BUfi/fezkfikESMGTcJK1YsxOb07bjkMjdMnnQsbPAScvaHq81H0vES5w03l1C4uh6eW9cSFglZ2K/Yum0b3n3rfUybcQwqK8uxZvVitLW14803uZH7/tUC3n77NdF8PhKy0ORjRIGaDDueu7o70VDfgSOOCsGjc59ASGCaut4/UI/WjmK0d5airbMOTU01yC6fh6fur8KOTR5wEyLidhs0y2ii8btobq6+uOzGVtTmXyi/QzHjiOOQnb0T69atwpgjVmDysZmiFVH7Eidp2OQPvzS257zfUwjOBx6ufvB0T4CXezw83UbBzz4W3uI83GKZtUMSFglZ2G9gB+7ch5+QN/409IgZsmzZQuTn5eOdd98WwQxwhNo/ePrpp7B06TJ1bj4sSFGgBlRTU4PW1g50dDTg7//qx5jU41G2uwgtrSVo78pHRzcg1pSQjLoN/b0Q4rHB3WMAbz8dgt0VvaIJ9SAgIEDFTcfO7TPOPAsR4VFS/plivvWKFvQVKqq34vI7v4JNZ0G0IE1EioDkT5+DicjPaqNb+aPCyD/+dlyG3S0A8UG3wc/zJCGoUQx5yMAiIQv7BewfueP2uzFs+EilCSxe/Cm2bNmCl156EcnJSY5Q+wdr1i7GvXc/IpqFHvWiI1HwyC2tc3OLkDSmFJOOaUEvP/YhEkKSYVeRG/cTkzDCoUJScuwZJIoeISe6d54NEjLrVVoQTTJqerOOmolJE6cjJWWkGpJfsuRzZG7LxoU3vgV/v254OY3Ik1wolEy7sZU7SwLNDZr4COaDBOUieaH08lyUNoSFDyAqCoiOCEaATxp83I5DsM/x8LFPkrsO3r4mi4Qs7Bfcc/f9CAoKQVLyKCGgz5C+aT1uvOkmHHfcsY4QPy36kYeVm55FB1YiIfwM5OSlo7xyNyqrsrB1+WQR3EECMiLAfpz+PheEJi+Gt2+/mFSAp49oGV5CPu5aA+EXiKj5CKcqAqASRRIQxUfu1+ebV7sif3sAurt74OE5gNFj43D0rLMRFRmBiZNmYeuWddi4MR3H/vpLjBxfjN5+G/okLpIP/6ijPoU7f4uTaPekRzAd5pp+XZKnhiaguAior9H5DAwGIiIHwC9DB/oCHu7JCPP+DWKCDr61aBYJWfjZ8eSTz4rp0o2JE6Zj1erFIoDrcNRRR+Haa692hPjx6OzOQmvX12gb2Im6xq/x6vwCDIgwHne6CKFYesu+0trErlWT0NsRJtf6lPZDbcUQEX+72NwRNeprpWVQmCnpilzkGBAC+IhAt4p20iGOYaiV9Ir209Eugm6XtCSMt58QQIwromKBmNheLHr5H/D0CMUR049HTW0lVq9ZAk/fbTj7z0vQ1i3akqTDvDItEg6nRIritUd3MQJK/iFZmXPHLXtgk/z0SF7r67X2VCOutQXgLrihQkbRcQMYFz8HQ8MPruUgFglZ+Fnx7jvvI2tXDqZNnSXH7Vi7doXqqOXWHD8FqhrmoLb1cXSjBunrRqNk5zSU796CQP9oBIV4SQN3RWuTP1xcuuAT3ICyfDvaOmtQWeyq5vKQhNghbojIw8Mbo2Z9oTUOuRYqpDIkRcgkWpMLiYnk0CGmUa1oHYXFmgxihghJCdl5CxGRVEginu4DWPT+b9Bcl4qx4ybBz88fy5d/gZycXPzxrreFxLhcVd/vJZHaeSKgQFIqRUESLUkTDh2hiEn8zX2EOTpDaU/iOiWfVdVAfpYmyfDYAfx2Vg483KRQBwksErLws2HNmnX44ouv1LqomtoqrFq1SH0546233oS3t7cj1A9De/c6ZJScg66uSjRWx2LTstPQ0xkMVzd24rgKiYhp1d8n5lO/6mym053E7NB1FQ2mX5EQZzhzKL6trRXh4RFq8zAvbzeEJGxG2qxNCI3qQ2eHDXKbEmyaXU2NQjQi0D4egK+nEI5DZXElG1Ca5NgtN5Rmj8GW5edhyNA4jEmdiFVrF2Pzxkyc9McPEDW0Hh4Szi7ai/xXt5FoqOkop6NR4JEd067iaA52CbF4Sfpc2TFA89AwlIDxMB+8v1HyWS/aH4morFD8JaHYRMmv6wCSh4zAlPiv5fzAj6pZJGThZ0FhYRFeeOHfogFMEKFwUyNBGZkZmP/qK2qjrh+DsrJyPPTwLRjoDxDNxEuE0V3IR9hBwOZMR8LZm3x0x7Nzc+c5tSA6XjemmU0NP7kqM8szKBNjj1mDyCGdqK+2wUNIJ4pmmdhMHDonMdG1S9hmcdRcumm+9dmx7q1/CKkFY8aME5GdnYH1G1Yjftg6nHxOuoSxKaLokfA9Eg9JTuWMcQrZkNd4JKF0dQqZ1AKVZcDWdcDG5QPwDwSGj7NhaDIwVJSaiAhtKjL9eiGf3RVCNkJSZti/QbQ2LvxPSZVwotGxj6tPEp4c+xZCfM9jygcMFglZ+MnR0tKC+++fi+TEFIRFxGD5soXYvGWj2h/nyCOPdIT6YVi2bBnee+89NbGQjsRhyMOZbJzJx/gR39Tc6eccD8FzqiDcqqOhrgdDpryBI05ugY+nmG8i6CQJchX7i2qa5Ci30c9dBN/PZwCfPPsHBAemYOrkmejq6REtcCEqK7Nwya0fq3tIOtRq2MFMstFpiWOHkFzraIOYkUC5mHvLPh1AY40XNq/tQE+3q9LWWMedne2KTAJDXODp3Y/USSQtG1Z96Y7mpm5cfjtwzGk2RU4kJJXXKiFW0aKCwkhCQnCtHjh9QofOwAGCRUIWfnLcdde9CAgIxKiR48UkW4r0zRswe/Yp+POf/+wI8cOwYMECiW+N+hb9vt/eMkTDoyEgHulnmrg5GrKhU2TzDaA/729uaRaiGICnp5hosSUIjS9EeHwNIuJEPRkQghJzhxzC/pYg0U68PQew7P3paK+drRaiJsSnCHF+jq1bduGsK9+Fb1C7IhnmhCkrrUeKwiF2ajydwgd5O4AlnwygtcET29NFvZKQ/n4+CI8IR0lJCdzc3DBu3DgUFRUp85YztBMShiA/vxAdHWJWhiUgKcULaUdn43RubSRp5G6XuCVpsTohViHOvVR+S3o+3gP4w0kc+xeWOkCwSMjCT4rHHnvKMRI2DZmZW7Bh4xpERUXhoYce+FaB/y546aWXsHXrVkVAziTi7JyJx5CScQY8N/eb/DhfJ+jfKtLa0d6hzj09PR1al4vQgbukMYCe3hYkTv0YiaObhQREmP0ZD1BR6I+cxVcjKiYCU6Yeic3p67B58yYkT1mMMTPyxDyyKbOI84xICNR4hOeQtcWG1V/1o363DypL2WHeL1qOK9LS0lS5Od8oPj5ekS/Jh78nTpwopmmZaFiVCAkJUeTj4pGNc/5SjdFTe6G6vSVP7E+qLAGKcoGCXaINVQKnXqBJsEfK8vczGyXM/p0s6gyLhCz8ZHjjjbeQm1OASZOPQE11FVatXorGxnr8++WXxST44VtzPPXUU+q77KYzm02Wbl+i2ZeACJ4b0iHMuTmac3ONi1DZWW3i4NovEhD7jXidjvOJenq6RWsZwKTT38OoiZ3o7ZH45N+KV65CeHi0WpZRWVmG9RtWoql9K866YpFoOza0CuG0C/FUiJm1Mx3YuGJASMFbtBSxzWw9SsuZNm0a1q1bp4gmISFBlYtkYzQg7lvEBbXUgIYMGYqyknokp1bjnP9rQERCFzavtmES1wFLsdgX1FwvpphEX1cNhEZw3pOui86GFPzqmEcxJOrAfkbJIiELPwmWLFmGpUtXYsyY8bDbvdTCzOzsLNGMHkVS0g+fEX3PPfeoDcPsdvse0nB2zkRkzp1JaF/Qn0TifJ0EQ0HnYlWz3ovXqQHRGQIi6E8S4m+6vl43eARuwUkXb8K6D0+Hv8cRSB01BkHBoVi+7Etkbs/Fb//1Dtw8erD0Y05ktCFjQz86WnyFGNiD3QNfP19FNrt27VJEQw0nJydH7dhITJ8+XWk/3MXR399fiCcBFRVVaG7swslnd+Pk39TAzatHtB0b2oTkNq8FwqOA4WOZX5KrigZ2MRUbat2wdUUwdmwMxG8v/Cuuv+HAbx1Cc9aChR8FfrZ48aJl6q0cGhqJbdvWIz8/D5dddtmPIqDbb79dvfVJQCQWZ0fSoDPnxt+ZXAxxGMIw5+ZoRsaYBk0aEhDBOJimswZk/JmW+U24uYuK0TEB7z4yGz4uU9TnqaNjh2DLFtZBKY65cAk8vbtVv9Ln8+PE5HJFS6MrgkP8EBcXKfe7Ke2Lc6cM4WVnZ2PkyJEqHWpDXHMXHR2tzpubW9DU0IazL+rCC1+V4YKrK+Ab3IvuLhvaxbyja6jVfVSEq+uApDGAvAxv/Pv+GDx18xBsWh4k2lg/IqOCdKADDIuELPwoUEuZ/9qbCAsLU5+rycxMR25utphkk37w11Ip7LfccosiBfaBGHKhcyYb48w9znAmm33P6Sjsra2taqMykhBh4qOw0zl3ftOfGhBh7jfo6upAXPRY+Pn7YfjINGTv2q42KQuK2YmksZWqH8g3gJMZg+Hn56Pi5hyloKAgFQ8dy8r+LoIbozHtxMRElS4JslfsqajIofj9X+249/V0zDyvCANuJF+bWq9G8tldIXmTLP/6EmDYGCHMXhcs/ygCj16XhE9eiUVNhTe8vF1F29J5P1g+o2SRkIUfDK4Uf/TRp+Hr44sJE2agqCQf2VnbVYfnjf+8QQf6nqAA3nDDDWo7DZINF75S+I1z1oD2JSTCHJ0Jx/gRFHgSAPtUSKCECcMjCYIaEM0i/iZ4jWkSJAfjz7h4zccnQO0CMHLkOLQ0NyJHSKiqqgrHXrBBCIJ9RUB3i9RXjwu8vbm/kN4kn/1NJh5OmKRJxnOmwfLzcz/MR2eHK6bMqMSDQj4zzq7A2hVCfB0cvQPKi4DiXCEhiT9pBBARPYCOVhs+mx8mWk8KtqzkXCoPMcVcVFyEqdcfO1/rp4JFQhZ+MOY+/KQIDTBh/FQRmhZkbN2IwqICPPLo3L20iO8KEtCtt96q+kJ4zrkw1FaMM/7UGnikIBtiMmREAacgG6LgkY75YRhqFdwp0Wg1zgTFMIaACHPNmGCM16RD8Fz+q8/1REfHIzgoDFu3bhBNsBzH/maxJC7XhSg4F6g8z4auTm7pofcuYpxMh2kyXpaNBEizjGlx6L23ZwApKWF4/sNmnPD7fOTm9yI3w4biHOD9fwMlDvLhM3BzG5BnACGfECGfJOzaHCxxc4Ki7u8y+WXaTI9Hmn8HAywSsvCDwNnQza0t8vanGRKoPte8MysTd825Sw0Xf1+wU/jmm29WI1MkFzq+rfc9Z/8JHX+b832dCa9JQhhAwH4VzrEhgVEICUNQFEgSgjMBGZCsDOkQzvdwx8WYmHjVsTxi+Bjs3LkFxUX5iEjejIj4BmEfhhcSkyyw05jLSJzTJjmwrphHkirh7e2jrjXUdWHSMXm45YUseIW2Y/tGG1oc23lUlpJ0VHBFPuSYRe9G4dl/JQtJhcLdg1qPTof5NC8Eps1z+tFZJGThkAW3Zy3IL8SQ+CEYMnQY1q1bhpycLJxzzjlqZOf7gITx6quv4qabblKC6CzwhBF6AyNAFGA6kgQJx5mwDBmRcOhIPtSkKITOcRlQA6FAkoBMenSGwJz9TP6YbkhIJLzkvtRR49FQX4dd2dtRWrIbKeOLJW82yZMmILW9x3oRfugtX00cjJ8kZMrD3552byQMDcYDC2px8kW70d1DDUwvoi0T06vaMceHQ/A22wCWfRSO524bgcwNAaL12KQM2lxknDwamN/mqNKySMjCoYj0zVuwcsUahIWHY8zYKcjYJuZHzk41bHzJJRc7Qn03fP7557jmmmuwYcMG9ZsEwr4QkpFxJBESCkmGgmoEmIJknAGvUbgYjuFJFDTpzD08mnOC59QMKIw8OsfFeHidxEVn7jMCbBeyCAoKRHRMHPwDgrB5yzoUFhYgJMwbqz8eK/dQ2PWkRFd3IZBiEgDNMXcVh9GICJ2ODeWlDRh/dB7ufDkPYbFiagoBUZuqEM2Hkw2HDANE4YK7fQDb1/nhiRuTsX1tqIrX1VXXBctuNB+eG5h6IUy5Odx/MMAiIQvfGezMfevN9xAowjd50iyUlhZgx46tqG+oxxwxw74rKAx33XUXPvvsMyWMFBASkNGEeJ1+RnCMdkNCIkk5ExWvMQwFkUK4L1kY8DedgRZ8F0VAPJprPBqC4DnD0Tmf00VGxsi9XhgxMg07MjejuCQfPd2cbOgO94FhqC7zknxJHBKP3a7XgHW02WB39xEC0ESk8z2AiIhoxCYE4tq5u3DCec0oymMfFtTExsIcua9V4pEseXoOiCZkw/wHErD43RjJp9hktr3LTZh4R4wahbFjx0k9aGIy5TLlJiEeDLBIyMJ3AgX+8cefgY+3FyZMmCa/W5GevgZZWTvxzDNP73n7fhOM4BIkEvb9cB9nCoMxp0gsDMOtNujMPYZIKGh0hPHnkfeSoPgpZcZtCMw5jLOQmnOaXpyBbTQg5/h5ZN7MvXTmnPGHh8cqs2fcuMmor6sRMyxDDfUHhwSpMJ7ewJqPx4t5xDJATSC847le3D4vF3+9Ox0n/bpHzbZub29D9e42zDi1GvfML4bNtR+5mcD8xwGx7JTpJdHpPLkO4Kt3ArHg4RQ01QmRSdwE88k0nc8Nac8+9XT4qGUu/9mhbqYHHAywSMjCd8K99z2khpRTUyfA28sHa9cuQUbGNjz40IPfqSOawkHiYd/PIOH0KxIyv11d3RAjZkjaeBtGpdrF5PMRk4FEYVdzXkhOEtOe+JxJgo7x0RlCNNeN8PGo03FVZTFCa4TR/GYc7KQ2IPEQzKuvb6Air4T4RAT4B2HL5rVqSUloqO7b2eM6R6KmXLQi0YK4QNVVTKiu3n70iMZ28kVduPnxNrh5VePGp/Ix+zct2LXNhqZ6vaSjuQlqBT2zxc3zi3Pc8cwtQ5C1KQp2T9c9mg6dKTPzTeJJGz8Bf/v7VWqyJUmZHd3murmH5xyFO1hgLduw8D/x6KOPo662HkOHpqiPFa5YvhCb0tfj7LN+jXPPO3dPw/6mI8FzagoPPKAXsRp/CgldV1efkE8fCnJzsW1LrWg1/Rg5ykdNrON70tPLW0wWP4SGB8i9viKE7qis6Jf7uHEZh9opZJpEaGZQSJkONQKmZcw8ghqQcx+QIR46Z1CIeT/jYhje72JzRXRMghCjH4466hRs2bJGfbKnQcxRzhMycfBAs6y/vxPBCelInLBTGFBfU0P2cvTz53YaQkydNrXtbHU5UFUGtIrpNSpNj36RdL9YEIGCHdysTROJSYP5YhlMuVimi373/5AwZIi69uEH72HipCkoKirAV19+ocpNMjLl5cJY7kpwMMDShCz8Vyx47XVUVdUiIioao0dPEsFbh+ycnRgxYrgiIAMjDPse2eB37NiBe++9V53Tn45vbe2EgGJa8dmH65CZ0SBhXHDtDcmY/asoXPKHBPzxzwk4/cxATDtCSAO78cUnq7F+1Soxg7YgMKAYKSntiI/3gKddr/MygkqBMzDp8kgNiMJLYXQmoH0dtR4zXM+4KNhh4dFyrw2TJs5AeUUJdu7cjqrKCgQE6A5ekwb7WlxE/envd0PB5klCMlx2AvR0cd4OEBymV92TgEgpnl5Ao2hBfgHA+KlccjGA0nw3PH9HEop2idnkuncHM2FG2VgG5vX6f96MuPh4NQGTc44iI6PEvwfuUgbncpn657KQgwUWCVn4VixfvgKbt2QgKDgI48dNQ2HhLmRlbRftpQO33XbLngb9bWCjX79+PZ5++mkl0CY8NQztejF9hhs+/3i7CBcJAYiMsuPRhwoQHeuFpGFi9q2uw8Qp2nQQHsAf/jwUYycEYkdGExZ+XoJ5T2+Gf0CjY/vVQSFzdgSJh2aUs0ASzucGvIeCbUiKn+8JDopQJtrwYWPEJPIUjW0dCgvyERwSvOceEoPu7LUJEbQqDczu3YeSnWHqupcvECDB+dkgNWom0ldbDewWLSg6AQiNFJKRcF++EYQP5iVJpOzA1mUw+TR5am9rR3JyipiHfnu0opUrluOB++5GaUkRWpqblb+XmM68h3HQESSyIaIxHSywSMjCNyI7O0dU+k/UMDT3BmpqasSWreuRk7NLfTiQguYsvM7nBH8vXrwYr7zyyl5mg/N8Hvb7FBVko7WF830G0Clm2IOPpuKVN8ajvKxDzLM2jB0fgAt+vQnNzVobGD3WD++8XimCRWKxCQG5SdhaEX79xjcCS5g0KYTGBDNCTOybZwNzH/PIe7yEPbiEIjgoGCnDRmHTxtUoKMhTi09JroyT5hsJiOTFaQEsJ9Hb04+2hlD4B4mmI1zKnRA50kWFprRQz3hmNlgeUa7wzK1xyMuIEsJjWXTejUZmQBP28iuvwu//+Cfc9K9b1X5ND95/L774/BMxWyPVt93q6+uUJuTcV8XyMj7ih0wo/blgkZCFb8Snn36BgKAgMcHGi3nghQ0bVyBz+3bMnTtXCSRhhJVwPmdjf+ONN9Q2rEYDIijUev5OD6JjvMRkKENhfjtOPT0cM6b7YPLUANx7Vw7unZOHtSvrceM/spCV2Yr7HxqlBPWEE8OEEFxw9wMjFQERXV398PHWq8GZDt/ydEboqA1Qg3EmIGe3L8x9DMvzvt4+tTOAu90dk6fMRH7+LuTk7USNqDC+vj6qfCQgxm+WlhiTiWvFIpNzccLvtorWY0PGeiH3DL2ZGef9UBtiFrjKfdXnPnj/meEY6OO+S4Mdz3R74hOCo7l6xplnIzY2TuWRnfqnnnYGmuUlQf+rr71e5f+0088QbakNvux8EjiXieBeRAcLLBKy8B9YsnQ56usaMCR+qBBFHNavXYbsrB247K+Xqb4g05DNkTACw8Y+b948rFq1as8bnP4kH60FdQmJ2eFpz8Hdt+dg++Z6LM9PxOv9FyF9awuaCzoQ2dGLhqZejB7pjrKSFrw0rwRLvq7BXbdl47orduCrL6vF1NGa0ZFHBcLNI0IJszOYJoWX2okzAfFIR/A3YcphyMscSWChYVFwF/spdVSayvu2bRvEDCtUmgS1K8bP8FyJT5LVcYnJ2eWK5EnrMOPMTehss6EkD2hqABZ/CNTtVslJPkQz7B7A/LnR2Lw8TmlJBPPFtA1Yj/x98SW/R0xMNKZMnYqK8jJletE0TkpOxtTpR+CIGUcKEbagqLAQXj7eUt9CWvKP9zJfxpEohw4d6oj9wMMiIQt7ITc3Dwu/+FqtsE5NnYj0zWuRnbsT48anqa05tJBpwaWwmN8EGzs3Idu2bdseDYgCSse3OJ2nlwdKitLx2sul8HB3Qcik43D7o0/gqvNPwDERIXj7mqtx87l/wM5KTxRNvBfrK4Zj7eomFOU1iaD3wsPTXQSvH8efFIq4BE9cee0wVFbsrTGYvBGGeMxvgteNVkB/Uw7nexiXv9hQ1HIio2KQkJCEjRtXobAwXzQgb0VALCPLxPVuRtA1Ablg6ulLMOG4AtRU2FBVqvuzKooAb71bhxq2LxZieunuRDRW+wlRDqZPGOI09RcaGoa08ZMQExcvaXvh+eeeVekuEZPXLppelxAkO8MfeuAebNmSrvLT0tIspp8umzPxMs9ml8qDARYJWdgDbifx/PMvISwiFOPSpiFXzI68nB1qBOeGG67XgRwwgmvAOUD//Oc/1RYWRngIHk0fEPtQWpszsXlDPfr6OTzdjXNPOxGPfrIGL1x/Ee668nL4d3Xh6nkv4dxbn8ZvT5iChopqzLm+AUdPb0dZWT9GJ1Uha0cjFi2slfQhJuJgZ7PJjzknSZhrzJMRRB5NWB6dnQnv7m4XjS1AmS1jx0zGzqxtKCjMVSYXCYhaHRfdkgic43Jx7cTxF3+ExNFVQj42NNayHwz4/+ydB4BdV3H3Z3vvu9Kq914suXcbF2xjB4xtgjEQQgslISSk8BGSEAiBBAgQCDhAEkro1RiMK+5NltV7b6stkrb3/s1v5s2+p0WmGpClN2/PnnvPPfe0e+Z/Z+aUu/EZkTPOE7nq5YxsjcozD+bJXV+cr3exaNZtZgBHKuUqAF77khssL2Y+19UdkAULFsqaZ5/RsAFr2yNNjVbejrZ2+1oH0s/5518oh+vqrM3b21rH6otPXIA1dR7U75vS84ROQ4pHTocMIui9732flBQXy3nnXWZi/RNPPiA7d+6Qr33tqza0HZTaZUjjwIED8tGPftTe3lBch6nCDuQr1FFvNGywX/JyfPnFwQPNMtDVLY0tIlWNfbKvb1TaRoZl+Kp3iGx7TP7jjY/ImcsH5K3vmSjvfUeL1E4Ylj94/WRlKJElywpl+qzzpKvTwYM3PHnCbORJeUIlDAZMpTgPwAzifNIkJI48Oefsi5Vp8+X++++UzVs2qhrmo2FML0htx6GhDCmf0CSX3/qIggz5abg2x/6dIqseFLnoam0Xiz0qP/xiuRzePVFBxkGR/EgjykPaA+re8/fvU/Vrivzz+/9RbnvNH8mO7dvknPPOl/vvvUc2blhv8RfMXyiv/qPXye2f+bS87U/fYW3KmjDOmb/U3tEu2Vk+R4j2wKeNkFYB05OB0pLQaUYwTnT6VPq3f/2oiflLlp6pInymqmFPyratW+UTn/j4caJ7KgBBzBb+2Mc+9jMABAEK5MWb18+zVHXKkeajxXLw4EQ5dmyWlFecI9PmXS6XXn6prPyjK+S2d1wkr3vTufKaCT+Wl5xxRD7y35PlNe+slf0HRb79o0L53k+KjJnJZurUGunscABKlSI4D3WG4/CjzuFDlG881dSw7WqOTJ86S0Fzoqx+9nGVgnYbcxOf0anUevb3ZcrsMzbJFa9+2ACI6QKsnm9SNYzJiZe8BOgRaW8ZlS99dKI0HZgkOXx+NUFRRtqLZRZ/8a6/lo/8+yflh3d83ySe667/A5v3w8BASXHJWP7UecWZZ9ouAahj5IHk9syqp/XFsN8ASWttaeMoO46BhZMFgKA0CJ1GFAAUgBH0xS99RXp6e2XBvIVSXT1BO/Gjsm3bFnnnX/z5CeeTwCykxeZgn/rUp8aYPAjmQDpCNUPFY4N21BZUGRiI+7OyRlRKgW1GpbdnRI4dHZH6w5kKakXS0FAlze2LJDt3hVx5zWVy3Y0vklv/6AKpnHmO7G1eLMvPKFJgHJGcvEljYBB1oxykH4ydWjbicJx6T6oPefvkSHlZqQHypg2rZe/enZrmoKbls7Ah7mHR7OBAppxz3UNy1jVbVR0ibQUVvc7olzap3qNxFYiQiL7xHzOkv4s5T0lVNcpEma+66mp59/97rwEOElyW3nzkyFFZtmy5FCq4HD16xO5hW1bKQjvPV/Vs7ZrVBjZk/q1vfF1+8P3v2v3Epf5eVs+Hc7biPZkorY6dRhQdMZUefPAheeC+h2T6jBmycuWF8qy+9deue0bOOecseetb32r3pBIdH4d0c+ONNxrzBDMFcUxnD+I8ruNHGYgTKhPpMdKUaqtIvc8XtbLUYlRKSjP0jT+sTOmSBulRJgc3t69E2pEXfmreyXSTUiFh5eVVUlVZJeeff7n09ffJww/dI9t3bDNjNHGDLI+sPrn4FT+VCVP7Zcd6PsusUpECDwtPXVxj2w2Rx+7Olk1PzNTyYKOy242i3ajzsuVnyM23vNIMyT+68w654oqr5YH771Fp8Zi8/g1vkhYFctSyf/rnf5F8VY0BmyuuvEpmzZot//j377E25Lv7jOCRppUv5RlEHQnj6x2f//zn7fxkoLQkdBpRdMQgpJW7775fJtROlDNWnKdSyBbZsXOLMnjhCQEoOjeOIWnsLjFETVhqRx9PXCMcP+JxD2kwsxiJCeM239dCgkJ6IjxAIisLqQZ7z6h0d41IU6MDEGmkggNgNB6AoCgfftD4sPz8QikrLZdZcxZqG5TI2rVPaRvtk9w8ryNE3OGhDCmtPiLXvvEnUjmhX/ZtE1n3tNgKeNaAmaCjSWbljMqdXymWTY/P0Xxol2S9IYADB2mrqqp6WD70z/8k9/zkLq3HkEk+W7dssqUYGMELVC3G4IyN53V//AaZPHmKPPjTB0w6w46E6kZ9SDO1rXFxDuDxEYGTidIgdJoS9oJPf/q/pKa6Rs4443xpbDosGzY8K03K3R/72EePY1Yo9ZxO/81vflPKysrMvoAEgiMcH2AJCSkVIFLTgCFSKYALHyBBbYP52BOa/ZYxsqYag4NIJzUM8MFFelAwYmo8jsNBxK+oqJLKqiqZN3eRrF/3tBzYv1f6B/pMLfK4IzI0kC0zlm2WF932mHHP/h3YhGTsu/HMhoaGVHL72icnSsPuqRqG6umzqSHyIr1oH8K3b90mn/7Ux20Oz5v+5K02D4m6YxRvULU3v8BtOCxMpS6kwSZqD9x/r4WTRrQpx6kSYYTzXB588MGTZoP7oLQ6dhoRj5oOySZX//RPH5T8vALbE0flGFn77BOqhq2xvYH4xhVxI37ci6NT8ybFxgMD8Y0sOjfHwfxxD36kkRqW6v8yFOngIKQvjOUxVwfQ4hrMh1qXml/ck3oeYeFDFWXVUlVTIxdfdKVKYUfl0cfvk127dklBvqensc3+c+5LHpNZy5qkvSVDjtUT6urXtrUiF14jqs6JHG1SCeh/Z8jIYL6pV0FRLvLFp81SyzB33nx51W2vsfqtWf2M3HHH9609b7rlFfpMpsqnPvnv1saMVNbUTLBvu4X6GmmOp0ifZ/Ttb39bVe6Vdn4yUVoSOt1IO+V/fPIz2rmzZd68RZKlTLxRJaDNWzbL3/3de8YACErt1ITBEGz/wHasmzZtMgAKyQP1ISQhfIABsIt7460fjuseJ8mI4/MLSj0mDnmgDiIhIS0EIMK8kQb34DjHpaYBpV4rKiyWMkWPhQuXSYbWZf2GZ+SgqqqsQCceaUtGr1z9uh/LjKVN0tGaIU11qvppkqz3gm54tQJZpcj2Ddny/dvny+hwwRgApeYfgBnpBmgj5d108yvGgHzdurUGsMTr6+0fOyYuUuLBgwcsDIq0uS98K7MS8TkHhNjI7GSkNAidRkSH/N8vfkVa29plxozZUlU90T5WuHfPTrnuJdfKeeedN9bRgziPMNwDDzyg97faSBd2ChZrEr28vMI6OeoZw8TYcDAmY6dwe4WraFwHpIJx8GEYruECmE5EXq6kJANxjGpJOVJBKMqbSpFX3M91jMVl5dVSM2GiTJ82R9aueVIZfJ+WsV+vI/1o3SYclevfdo+U1fRrIv4hw4lTfcSrokZkxlzsU6Py+D1F8ugP50lmyn7PqWDAMSADAQxxHGXtV72Ohae01atf+7oxwGLPpA4FXe4nXpQ/7g8iPtdpR9qCeJFvat4nG6VB6OdSsrOfCnTPPfcp4OyVmupqlYIWy8ZNa4zhJtZOlDe8/vWJWM6sQdHp6eD19Q0KWluU4Rw0ABM3KrfZUDI2nM7OLuvwBQWFUllZKRMmTJCJEyfaavyCgnwFjG5LK0CJYyiMtrQ5thfCuR5xSNPLlQSWKBs+0gFGbSSkCIM49vuOrxcgwHYbpaWVUlZaYnax3cwQ37vT6kJ5+nuzZdH5W+TyVz1u229QRJLt7xGbCa1NKIq9GjYqd3yxSjY+MUWPvT6UmTwCBMgbEIgyBDBAcY22bGlukf3799l8ocWLl9j9Tzz+uHzh87ePqV6km0pxjk9akSdEOxMW5ycjpUHo51BP/2FYInH2wqa6usPy2GNPKMOVysJFK2Xrto1y6MBeA44PfOD9iVg/S8E0AM4HP/gBBYVBcMI6+vHM4B19cLDfjKttKi0x2nX06DE9ZnEns6bzTEpC5WOuCoZt32bVmYYlB3zuGAeRB86ZKBWUkmpdKhEPiYgN+TGwI4Fxf1wLAiCOHTsq+fmoYaWyeMlKBbFuVUnXSv2hQxo5Q/KLeuWlb79Xll22U+8FffRGrW7rUbG1YCSHEXqwf1S++vHpcvTQBFWPku0SbcN5SCCpYIojnHj4FBMgzcvPk69/9SsKeJlywUUX2/3MXkf1insD4DiPNImHH/kSDiERcS95xKTRk41Se1GaxpF1X30rnwr0f1/5qpQUF8mMmXOlo6NN9u/bKXv5WuonPn6cbYHOHBSMS+dGyohP84xom3jHt9Pj7km0moY5IwIwSDYwmKtw7QmJyffcYR+gkpJSU+Vqaqpsm1S+yR6M68CD1ARTeXnIDoZyacrBifJEeSkPoMcHD5lQCRNHGVHdyH9Uu/60aTNkyqTpMqFmsqxd+7TZWZg4ecalu+Rlb39QujUuK+CjevV7RdpVAgJ8cB2tmfJ/H5+tkhEzypNAgINS6xCAEyARNh7AwgHD7UKE01b/9dlPmyMO9+CTBmnjc05+HOM4Jl7kTzqp5aG94lv3JxulQejnUEHeVH2QJ6ce/avQ448/YZIMCzIrq2pVClove/buln963z8eN3uWTpvKyPE2/cEPfmDzhhhmRnKJeEgkET+YC+I6DvLLMIyHQ3ikjd2lu7tHVag2AyeAiXISD4kJSYlNuVDrSkqKFbBQR5JziwA1AIoywGikCcNznWPAknPSBowAH6Q0rs2fu0jKyypMCtqyda3s27dbsop2yS3vultmr9wp29ZlyN6tIk/cJ9LZJrJnsyhAadlRy7SqbD7/ndtnq8SSa3mntlsQYThAIojrtBXliusQcYY1DODkuK7ukC2jIT71gSI++UGkg7O6ahj3RX4Rxv3hn0xLNVIpPUR/GtAHP/ghKeAbWQtXSENTvX0v/cILz5fbXvWqRIwk0R3osEgMAM4Pf/hD+dznPm8zhrW7jF2P2bm8tWGSYBSuwQQwhx7aOVJRXHPfPKUkWI0n75YuBZAeAMixrzjnuqtvGL4HB53hGKHz/MjDVRzOo8xhU5lUO1XmzJ0jZ591iQzpPY8+eq/s3rNFXvZnP5KDe1zaUR62L1/s3CBy7pWoNb4rYkHhqKx9vEjWPjhNpSFXf2B4ygiRT4BEKo2vZ2o8jkkH0Onq7LARy6AAkLg/jnHUi+ve1n4dcIMiTmrZ2Ov7ZKS0JHSKE0PYAAULH3PzCqWxqU4756i86tZbEzGSFMzK7GU6LhuTfetb37KvS7BXDf0cMZ9OjxqFeM86JrYXnTFDVZspbutxqcU3e1d2GGOI5DFM4yAF4R/vjrerADa9KoYgKVE2JBskKBgM6Yjyoca5xFRiE/zCzhSSEnFRd9iiY9qMmTJ16kwpKS2VDetXyb699bLsiodk82o3OGsxFZwUhLqUQRQPKAbAx54/936zWlY/MEUys1z6IY9gcspLPkFxHvWgXoBE1M/byOtJGEZ7lmRwTzwL0o77OSY/rkecULviGmHEj7JxHf9k+sTPeEqD0ClOzz67Vgr1DVtaXi0d7S021PvmN7/ZOm4qIVlAscgUhv/6178+jqmStgeG4EmCc08LhnB1LdQoAApgAKx8YiEMlZqvM18yjTgmXU+bMO5J2pgcDAEXhrQpL0s8ULUYGQtjdNiZysrKrTwwP3aiRYuWSqUy5IIFy2TTpmdVDdsnJZOfkva2Tq2rgw2294E+kRnzRC58sZZAwaftWJ58+9Nz5cCOCq2Hx4PBoWgj/ACNVOAIYAhQgAJIIMobx6ijASyp4aTBMT7EMdeRQCNtrpEfRBjXCSds/nz2Ljo5KQ1Cpzjt3LlLgaFQJaEyOXKsUVl6VBakdEjto8qgqDPYPPqkscH3Hv30pz9to1vBDDBGOF/HBbM5KB1PYbeAWWA+V4MKCxUIVfLAAUqAVV6eb70aaeB5fnZq5McBTKnx6LoOUJEG+QJCABOjXyz+xAYEoyJlLF68zCSmJUvPVgnxkOzatU06e/bLZTfvlIpqZegBke5OsXlAfP2C5RhDg6Oy5sEJcvf/TZe+XvJLAkAwfuQ93qWGEzfKD3Ec1+M8FTigABDiIDVBqeBGOfDjGIq8qHOUD59FqycrpUHoFCY6YkdHpy1xyM3NV+mmzT6Ox0hJ38B+aTh2p9Q1/a+6/5P9h78kOw98SnqG7pb7fvp52bFzk6bgTAMD0NGdSQIAgnGcmSCkKcAnDNZ0fj/nre82G865hzRRm1gsy1dCcSEtuT0nKSUFcybz83OOQ5oK5qTMER/imHlMs2fPkylTp8qc2Ys0MEM2bVwj+/c1yMU3P6zSTYZ0tjPcLjJT8Rnw6e0elaP1OfL9z82QXetL7LPL1In0AGKO4xyKMlAvjuM67Ub8IOIEOEDeRg46EOHcH/dEvAAZiOvhiIeUF2oeDqIckRYzytnx4GSltGH6FKPoeBD2k09/+jMybep0qZ00TzZuelAuvGxIJk3bpldLpTB3qfT0N0pn7w7Jy62Q0oK56rPfcYFKTZ2yfWu9bFzXLju3tSsTZCmQAQ4wRPJNTX7ORDCdAxEUx1z34+hm+DBuspwJL3EOI5F2gFhyeUdIVxDJRf6pjutxL+cOGCIXX3y5TJk8RVaeeaE8veoR2yAsv+ZuqZpyQLq7NEP9U7ywuJqSPH1vhdTt5sunXs5kWZPHEKDCOX5IJgEYhHu53XgccZNldQpgwk8l4kS6469FGQCbGBSINEkLoizQ0qVLbcHxyUppEDrFKGwKEBMU//sL/ydLl0+URcubpKh0reRmzdWOO1OaWp+SnU33Sd9gh75FM2R3fb+qHso8GaNSoyrTtOqJMqt2uUyomiYjQ/myd2ePrHqqTbZs7JG+HlWx8jBQJ9/k3u+TzOVglMpw+HaFfymMHMxt3lg4HpMEXdrhGIdU5TOo3QE0uGC8JAD5PXxTPl8WLVpmQHzeeZfInn07ZNOGNXKofr1MmPeg5OYDFD7ylZs/KtvX58vGJ6q1GXJtiD/2AIKhSTdABlAIYKDMERZ+sn5OnFP+CI92Ii7pRloAigNnKkgfr7bFtQAg7h+fdqTHVAYGF8455xw7PxkpDUKnGAWD8lj37d8hzd3/KZMmN0t2VrnkZi6ThvZHZMP+h6S5q1uycjKlWMEkg88VNzDUrvcrQ/YPAGbKzEMiZYVZMmNCtSycMVumT54vRflVUnewX559plnWr+6U5qMwkr5xMxwE6E3epXDBMB4WTOLEscexs7FLLgkl6fhzV8X8mGx8JjXO5wZxDPgALADY9OkzZf68BQpEZyhz58qq1Y/Kzu3bpaB8s2Tk7peCkl7JKRiR1qO58uxDVdLTmaftYrlamQEd8qHsuOcCGIAgwqOuOG+L5P0BGKQzHoBS04i4cS3SIQwiHBDipcO1yBMAS30REb558+axdE5GSoPQKUdsaTEsnT07paH5s1JQ2CW52VPkWNtO2XToETl4tE3yFHwyldH4fmBOrsbvz5SWllxp6xoCRmRI0ceBKEPa20Xau7TzD45KVXGmLJhVLhcsXyDLFyyWosIyOXSwRdasVkBa0yMH9pA/kgNdKslMqcT5uKAEjQ8/UbxI0zwlZ2ynYFK3QQFKSEErV5wl1TUTFIRWypNPPmjG6IGBHq28Viprj+QWNcjOzWVSfyBXGdUnECqLW3rsNMDiURgaoA1piDyJRzh5RXiwEgxPnACMiB9lTU2DuJEGYXEc8SDipeYNYezHCB/5Yufj3tQ40Lve9S5505velDg7OSkNQqcQjY5qJ8zokM07PyGDQ3tl8qQZ0tvTL0c7HpPtDVulo3dEBvr07ZqtUk6WSgsDmXJwe6WMtNbKzKmTpGpSoxSW9cvho83S1DYonQN96vPZmAzp7xYZ6vW1UrxUa6oz5LLzauQlL5olEyuna0fKkoaGLvna/7XLxmdhQn8TuyEZpnDG8HM7svMUfjFKjRtEUPTS4+PHCRfjGN8lg9mz50vtxAmy8syLbK3czh1bbE1ZYSELabukoXG/tBxjz2uVJgTpKckKzhaoPA5A5Iv6F6pSUCoIQWEQJhzimOv4qeDAMXHwIzw1DHCKNKHIA8c1zmN2eeQR1yDCmLKwcSNfCDl5Pvl8IkqD0ClEGzc/KI89cb8sXp6lzFAsHd0bVBI6ImUlxZKdOyRHW4/I7sOHpaCgSkZ6cuWnPxqV7RtHZOGCJfomLdCemyWFJX0yeeYRqZh0QJo6GmV33ZD0qkTU2jkoPR0KcqqywRts3j7Yp50/T+TWW3LlT172TyoxbZTS4lFZs65VPvmRdunvYU8dZ67UEa3Uc/1ThiGO14Ew/e8nKRTxgiL+c1FBYZEsWbhEZsycr9Jevqxb96Ts379fyz5o6+CYWwSRTozmuRoHWACWLplQThib66k+YEF5qE8wPvGx0XDOccSH8ENyIjwAhvMALka4AkzCh/CJg088G93s60uUzxsCn2uRPudnn322fPnLX7brJzOlQegUoCNHGuTOH33DGH7hgtmSl58lff36Vs7r0fc7C5742OABGRg6JF2dGVJbWy7ZWY0KFp2yd8cEOVZfoqkwe5eO7CqN3iT5BQNSWt0kUrhbGtuaZM++AekeVGkgH0TQeKqyKd/KsWODcv/X3ivFhU2+5YWmc7ipTv7x3S3S0Vpo58EYJwYjZyLIfT8eT1xK7a2JW4winDCYdf68hTJxYq0sW36+rF3/tOzeuVUOHTpouybCwA4ibsh2goFRZUgDAAJsQoLxMlusREaAhN+flI7iGnUFUAgP4CA+aRAe4OT1d/CAOCY+cSlf+MSHIh3iRLpQanoQ11DVWHKzbNkyCzuZKQ1CL2BiCP6++++WvXu32SZlNRPy9C2pYnp/sQwNaucWFe0zeyUzp10BqUsys/g2Vas0t+5UVaRO8nPz5MwzWaRbIOvWDMrqxzOkpytHcjUNukV09uEhhaj8HimtUZApOiwNKlE1djNbWaTvaIYUZOTInd/6B2WwncL2GFmZOdLWUS+H6g/L379LmUivu0QB+DgzOgh5WDAjFAzn5GGJS1om9+McOlHvJY8VZ6yUqdNmSUlJhaxZ84Rs3rxB26vFRotgUDdkO+hAXl+Ax8vlYQE2dmZloz0AF7/umQdYRB0gruECIKCQhCDC4r44Jm2I4wCrVCJ9JCJANLUcUOq9pEe89evXW9jJTmkQegESOxp+9rOfVZ2/VWbPniGVlTWSp1JLXl6f9HTnq3RSpB1RAWSUkRMmCKpTPzOrWzJyWiUzu1WBple6uo/Ils310nBIJaiF0+X8i2tUUhqQjWuGZd+uTOns1I6eg8rgK9P7e/ulf2BQyioGpKi8TUaL6+RgXbf87V+slDPmL5L8vMkqCVVqXi3S3LFOKioz5Q23HpVmBSqYA+b25R4BPqkgFJKSM1swdPhOHEd3jXA/T+3FrF+bNWuuLFl8ppZvv9ZxnezYgUHa9zrCZz0abQSRB2zgrOB5BwBEWbjE9QgPtuEcF+ACRZnxAYcAmwAIAAbDcqhuEZc4IVWFauZ5e76RTwAO4SfKi3s//OEPy0033WTXTnZKg9ALjP7t3/5NHnvsMbnqqqts10I6HxuJFZYcNYmlu7PKOqPNp9HOOKQ6E3aQoeF+GbE5NhrG21c6FZCOSGZeq4LXkBw90i27t/XI6FCZXP3ixXLFNZNUahiQH36nWXbtGJFJtVWqnuWpVJOhktd+OXjwkDzx+Dr56w/kydvfdLOUl5yvIFeoLDyokladFJQcVKmoR/7+3Qdk9ZN9ylzJNVU4ByBcqqoGQ8W5MxYU4YnTMTq+5wIifjR3DgbpWlm85GxVxZ6StWueUSnIPyGEFMSaMwCArh+MTJsl8/fRKU7jGCKuAwPzeZJqVZQ/0uA8QCTuSabvdiDiQJF/pEO8uBbEddILW1CkR7wAv8gXB8CtWrXqOEnpZKY0CL1AiFGOt73tbbYGaMWKFdbp2Ienp6dXsnI6bJvRtuZCPfdtV1msOTyc3ELVl0zgu5qFMcfep6Mq4ud2S15Jm5RUsMRjUI409cqRw5kqTcyTl1y/TKZMz5fGQ7WyeT3fwmqUY8daFQifluVnt8nf/+MtUl3OuiRlhowR6etVSWO4UUForwJWr3zlS3Xy5c81q3rgyx2CUZyZneFPLBXBWO7rUeLcmXg8je/BixctVYCulZmzFsrqZx+VZ1Y9ZWvHAB62/gCMaBe6/s92/wChAAdUHAcZjt33e1LVK+pEeIBDxOGYvPCDuBYAFXXiGBfx4jzyiyH5uBbxIq+Iy4gY+4AvXLjQrr8QKA1CLwD6m7/5G1mzZo3cfPMtKl3kWUejsxeXFEtJSb7s3f+UHG1URpEc6VZmo7Omjvj4E9ZOqj/tqdpx462JmpRtHTwvt0AKiwqkcsKITJ3RL7VTFDAycqS3R/2RWqmqzlGQapZN63rksQeb5fKri+XiS5ZJQd4sTXvA0h9RNXB4pFu588d63qcckiW3f2qHfPurzZoH688cfDx/XwAbDO7lSR7jJx3n1AFyQBpP1JFw4i5bcobUTpoqJaUVsuqZR2XjhnWJNhkyKai/n6+B+G6Mfi8N5OlyP8dQgGMcu83Iy5bKNqnnXA8KiQcHEAFa5BmSzInSiDpzPXziQ1yPNKPsHEc6qJqo6ddff72dv1AoDUInMW3btk3e+MY32gjHnDlz9A3eo5152Bak9vezXqhX8gpGbbi54XCPSUAwC08Uwytx+XBfZoL5cTACRktEe9Jh/x1b3c6HDIuLNZxFpHySOVvyC/uloKhXCgoHJCOzx2ZQV1SilmVKQW6Vwk68tYe1I1XJ8OgRGc76kTKPMpiB0pDccMUj0t/nUg95RzlwwaAwuq/M9+Ng/qTv+WgSCf9nUYg6E07dlixZJjOmz7PPOD/77JOyY8dWkxg1ltmDXEo8MQi570AIuc8FAMjBg7JzD464UZ7UMHzihRQUcQJccKlAAgXAQJFGxE2VpogX4REPKe8rX/nKSb1a/rkoDUInKf3Lv/yLDbFeeuml9hbv6uxUlatCmYyZsWzO1adMP2wMPjSoTKwM268MxtcuACO+bMEWqewLFKDDlh5sAFZcXCJlZaW25w5AxLUACDo6zA/jGfOwSj1zVAFpVKom7pCjbR+SOVP+TkZG59mq92E23xmZLEMZW1VvWaX3KVJlDGl5RuWzn94gX/r8IU3f1TAHmgAhzj1PGCl8zz/pPMyvAQTuQ+Enifj5BUWydPESmTN3iTQ21cu6tatk5043StPTUcdoH5gaEAhGD5908XFIPrRdUDLvJHEf+TobuToW97sURTqobIBwcgQsiHuhYMPwobgW5cR5uVzli/KwLcodd9whU6dOtfMXGqVB6CQjvsP+6le/2jbiYpSHPXFgUIzQUFY264KGZWSYjdFhEO3s/LRTZmu8HFV72J2vsqJcWlvbVXrqloqKyrFvggXouHrEEgsHh+jQSQZKMhz3rFu3Xo52PCBXXrdeSgpWSmnBG1Vdy5Tc7Gkymr1GRjJ3aEyWfTCLd1SONLXJy6+5TxnHwcSBx0HuuY6DsUIqCvAJ352XMUnJY8L5hjyfylmwYLkcPnwwIQltV8ZloScSQ2wJ6ws/x5Pn5+ABZ7g05mVIjR9xfKhfgXh0yJ6B4XeCRjnWf15e6oOh2FXgGJmDSAtQJF6obBxHfnHd83SKa9OnT7eX1cm6f/QvQ8lapen3Tt/97nflhhtusK1S6YTM8GUzMD75Ozo6aMPqOTnDMjSANFRkUhFvQWxDsb0pwDVBXaWqTRMm1si8efNl1uzZMnfuXNuG1bZATWwqlrqxGB3cnTNNvHUZjfniF78o69evk+6WhXKsaYH0Dm5UJm5X0Jsko7mPymjmPiu/ygHKY5kKjiPyt3/xhPoubaA+IA1w7LOSj3eojXEdhz0rHOdu13L7luVz3HszjvFdEtGSS25OrqmhfAVVa6P1YhZ5ju1fRL1h9lSiriRB0pG8hendUIBEOP+oY5eMjvQp8LiKZt+st9h+DyDtAM/ZsMbtV/TANtWrjukTDjajCo7xDDxPJ14WEHXiOtdoSwgQPf/88+Xee+99QQMQlJaExlEw3++a/vzP/1y2b98utbW19sUFGGbqlKmSnZMtefkD6rQbD+XI8GCBSkN8S4rvSOVaR2WD9EJVv/JV3UINg8HYXRBA4a1bWFQspQpUEB0ddQQjJsfYSjBMV1VVamcHCDB+uhH1yaeekKefesaADUkK21Ht5Cw5+5IfSU352yUzu1/yCjo0VQzTqoYJo0/D8r9fWCuf+fcNKpWFGpaUevBJO/V8/HEyDKY8/tgdAOHvz9RHxXPLzS2Q5ctXyLnnXCJ79uyUVaselU2bN1jdeLbkA9MCKkeONJ0QcDgOF2GUASKdwaFeAxwIoBlVyc/W7CrZfXptVIHDr/m9hAM6Xs9Eupo5AMwnPEZG/Fl5OX1EDqktiPsg6oB6/rrXvU7+8R//0cJe6JSWhMaRd7zfHaF+vfzlLze1CybnM8AwPRJMWXm+Mv2ITJykQJNTI0WFk6RmQo1MnjRRpk2bJjOmzzCpafr0aTJp8iRT2QAmOinAwscGC1SVAqCCACfepnyAcLZKSLxROzs7rBzswMdESNZW/cd//Ifcf98DCiTO9BAMMDo0WeoOTZTO7i0+EmYARAQM5aPSfGxYvvGV7QhEylBJyQeffMMRFo50k8fJ8KQkxHW3iZCHU/hOgBL7TFMHL48WIBMJCDCxKPZsSY8helRM4h3/vCNNwojrLyQcktTAQJ+6HqxkFpU8tVQyykfpiQcwJfLwcwUWdZQBIOLFoqH2yWibLqBASJ1UvlGpEqkIAHIplLoHeIUjnK+gvPe97zUA8vZ44VMahMbR7+rB0lGfeOIJ+54XX0LgzZyjEsKCBYtk9qzZMnV6lixckiETVaUqzJsrtZMUcBRspivwTJ063b5sUY2EUl5hnwxGCmIuTF8fRmv/6iaG6WKVgmAWpB+YDymA82PHmuXAgQNSXFxkoMB3uXbv3i0PP/yQLXpsbj5m0payj7UJahnq3NZtm+V/vnSvqnUlMjLaozWhC/VqnAypOzgk9Q3tGrdHrwXwpPowtbcxLlSwABuXwo4HoqTjHk8DBDDPfH9e2GYAU/DBYEX/ZbNfiR70a90h0mF/a8Ca45AuiM85zwApMMoZ0g/nHZ1t6sdHDC0Hk3YAo6zshKSjZSQgS9vXRiVxGp9noVctfYCHvIZVAhoa0jy17XGEDw0xDwiXSD9Rt1QA+sIXviBveMMbEmX0eC90SqtjvweiM/3kJz+xjwoCFHRKbBWTJk1RQBGZNLVPCvNzpLe7Wjtmmdk3sgEWs3FgG6BjJt+SMCASDuRM4t+wYpidx8s1JCOetDOaT16E4Qf1XhiGzzY/9dRT9gllbCZ8KcM//ZNp5xdeeLE8+CD78RyQi67bLv/6gfdIa9uIlJaR67A0NvRqoSoUyFbLZz+5WTau7Rh7k1Om8N3BoDAnZU01TFOfUM1c+vBwj899kQYUTOj+qBw8eFDZN8M2tF+67CzZtm2DrFu32u4HeDD2UyckRcKQ/gBn2r+8rNymQQAagxq2ecsWKwvtNzjYq2XVunhuCrAKAAha+rNjnoeVwIGLWeXZOVr2xLfPyAOQ5jiYbXBg0Mo9BibquBfJSUM0ho/K8bx4qeCzRevKlSuT95wilAah3yHR2ZFGvve979m0er7PBXNhb6msrJbK6gGpqmbUpli6Osq1K+bpdQcafnRU73v6yPQPw2t3N0Py3qFhTnykHR4rzIYEw9wfAx7etuqHpEEc5vJs37FNGRjj8qh9m6ysuFz0qhw6eMgYgy0h7rnnbrMfjY5myZvetUdedct7pL29S1XGPGXmHhkazJXOnrWSnTFXDu7Lkz9/2+c1OWw/PuLj5XNbkAOMf7VjPBBRvwAfrw9xCA/wcudA5O1B2jAp6lJMUUDdQcJEesNHVUu1AVF3QAgf9Xfq1GlWTspDOEDS2NgkLa3HDMzJg/ah3VJBkPu93Imy6I/nYvYgbedBlXg4Hlapj2eA6qZ4ZPG5jztUhLKw3KwclyD1R1pZWYVWD15Ud955p6nQka+X59SgNAj9jgjwgZhQhv2HeTqoGBNqJkpxSbaUVytY5LL2q1AlIP/8r1s76dZ0/yRxjcfW0dFufnRIjuMc6YcPA8K4AA92CIbOYSISw16BSsbCzvaOFmUI7BikLVqOPGluYQfGQpkwsVaeUcC0i/zPGJKPfCZfli15ufSq6tfXmy8tzT2SV7RX/V6tV7VUl75cXvmKt8mh/b1jDOrgEUASIINLncAY12CyiB+Ahe/3+b0OBIRRIZuYqXEAEqQe5kQxDQHjLlIeEzp98apvh4oqCGDNnDnbbHFIG/WH62TPnj2aGl+X9Xg5JtF4w4yq5AjAeFtoI+r1TFRW6oejPuozfjWi5eGZoaIBQL29Kt0WFqvfY2oc7c+gQ3Y2nxrSuCMsn0nMqE7UEZoxc55897vfsfpEO0IcnyqUBqFxFEz8fBLGUjo5Q/DBRLR6VXW5dq5+KSzuU0kiSzrasM+4CA/h8V6M0nAP99KRWboBI4SthbcsRCdGAmIiYkg7/oj1WDs6b1nCd+/aJceUMZGEsEUoGytjKFNp5uw+WFbOlyaypO5QneRkFyioYYTOkvyCbvn695j0eJMyreY7lCNt3WtUVczRMmRKcWmWzJr0R3L7526Xj3/4UQWC5ERFBxYHkPF+uDjnGQQopQLXeEc8HPV3CQvVa+KYlImEBAihhiHJsWzDpwQMyZQp04y5OeYTybQbkM9nmLu6+BjioM29It1hbbMAR3sQ2mLkpQEGGpSBc8pK+pQHVQ0pFdWYVf2lqrsePdKibZQpM+dmS0GRSrCSLbu2DUj9oWGV1Pbas4Xy8nNVDc+RCy+6XP77v/8nUT/PBwr/VKA0CI0jmuP5esCkxduXt/PDDz+s5yN6rlJDXp4UFdMJu7XTjkhPV7709uTSn+nb1nnHSA+HUZ+0E3I/HyREqjLRXuMF0MA4A/0D2uF9ZjThkF1PxCFVPgq4f/8BDWdomDc4cWDKfukf7JGGhnqZMX2WxjtizDtp8hRlnMOaJ0PORXLO5fvkgx94qTQfXShHjrVISeUhGejL0rc83w3LptJSUnChHGnMlBdf8WfKZOzdnAQNB5ik7+pY0k+qbMn47idBLDUcB1wj5cWzQ72C4R0QAKF2M1qjmjL6RxjgjQrW2dlutiSeEWWnvVChWIw7qm1smENbkrem7a3IUL+WM9FPvBwOXjbqxQp7jc9zmjBxiklbSK2MyC05a0guvf6ItBxVdVnxprRiRKpqRI40ZMudXy+UhoN8XrtQOvXFdeDgHgPGzZt36jMtsHyo36kEQFAahMZRdOTng8I2wSgY6cIMVVUq+ufq27GwzySTzvYCW3ahfAQPWDwcIAOzmNM0+rQzYtPgPADGO6QzKOHYlgjjuo04kYY60qIsfJceGxKZEY98XHpQ6UeBpq31iMydN1/27t1lzMbOhKTf2npMJa8WmTm7X97w9iyZPvkt0tp+WHLz67UuxVJcWGqfSs42lSlDJbp8mVH7RrnhhpfIru09BhioSqkgkpRwHFBcLXOgiWO/ngSb8c6BzCUQr49P/mNPZYzQIQmxdAXJkbojlQISxGWAgDYwUg8jvd6ubeUjjC49OjAhFWpke0FkUXZVo+yTRBofYzbSEG0+xJo0VX0ZkWOPayaNUqYYHGBy6NEjbQouMWN7RGqnZclZF3XIivNH5PZ/nmoTVGmDdWuf0fQGVRL6krzoRVdaMUnrVKM0CP2WCLsPBkVGnHgj0gknTCzXjtgr2TkDKrXkaFi+dlj6NqAB6PiiU3wYBZ/Hw9sbqYRODtERcby96chIVgzF+/Cv3s+9ygyRBrYP3sTcQ3owOlzHOfc3NTWZlDBtxgTZuXOLFGq5q6uqrVxcB5Ays3fIG95aILOnv1aaju1UEG2T3LxSqSir1nIN6DFl8a5EfnOnvks+/ZkPykc++KC+xZHyHCwcVJLHATypkpCDEuce149PDECpQORMPTq2TEWDtf5DWrd+lSCP2DOgbN6uDjZWPz0xyVLLX6B171TAxWZD3tQJn58RoEMZSDxxznOgDP19bkcyAJo1T9VtFXESRPuSB+DIpFTKhZRDfFxRUZmWvFels1lSpBITIEgf2rd3h5x55tnyrW9/z+KRz6lGaRAaR8/Hg6azHzp0yDoeoj4gwshGcUmndjRVyTpz9S2MHcMlHaSlACCTXgATA4BRs88AYsEsUTY6PvHije8LMwdleIT0EiNhmiZve8Ar7sPjicO82D0w2DKaVlJSKHv2bpOy8mJjYl9lrgyY1S/llQPy2j8pkKrSi+VoyzaVAjoV9Mqlunqq5uMbrm/eeETmL6yU/AKVIFQ1yhu9XHbtapVXvPzdKiExyhdAgg1FgQMm1/syE1KPX3NQSkpCcc94EIp4Hk7+DqwO0hiaASGItsUW5CDUrW3ZY+DswM98Hda7Qfpf/wBUwxsaSX0DH9K3IOxCmqfmzbOgLtiMiIoURXux8+TMGXOkvLxiDJwgAIh+gZS2adMmey6p5Sc9VC5G88JQzjPfsOFZewFt3brbwiO9U4l4cmkaR3SIVPerEGoPE/8ADkACVaCiokSZs1M6u/ql4TCjUj0a3mGqAa6ru9sYpVdBq7ev196kdNg9e3abQZVjf4trGursWAEkVyWgdr0fO1Fzc4tLTK3tZk/weN3GGOM7LgwMU3JfZSXMIrJv/x5lLpGS4hK9x1W4rJw+KS3vkVfcliMVxS+WY63blNkYss5XAJqu8fqlp3tQHrh3j0yYUChdHb7pFkPzPUOrZcasLJkyhblOzvTRnj6RUY+VtQMMLFyZjvJyHsfmxq5FGi7xcI1zJ4792ZEfjmeBFNTf32vHYa9xgCUtTSfRNLQRqo+1FelE+nZVy2Q2NJcgkZjstlH+Y7R2KQpAm1A9UV84UwxgLIqWhzQBJPKnXQEYwIc4HOMAGOx5ENcoP/fU1rIHuIL85k0/8xxPFTptQcg788+6E9FzhZ+I/LMyPpeETsSbta1jj+zbVyctxzBW9iljADi+1SjG5H4FH/a+6dO3NNIMthtmLzO3BQfAIJpjU+Kc8jARruVYs3S0txsoYQAH+HAwCv016ZAUUF2YTzNsyzIAwWnTp0pr2zHb8iJX+//kKZO1RzA5b0BVxh4pLu2S17yhRFWzC+Vw49NavnZVJwtkyuT5mkOv7FVJZ8PaRrnokmnGrG1tfQlGVaDL7pO8gj75/JffqgBVmzC2AyhJMHIwgRxkNCQBDhjKXUU1ozl+4h6/ngAIvZ/zcKTDNQcfBXRrjx4bDKCtHQTcKO1Ah1He24r7zE/8SE9PzeZDPtGGtlIe25cCOSpkpKfJSF5+karckyweQBJE2uFzjbTpG760JncMlPDpN14XJwz+Reruu+8ezccHI041Oi1B6Nd5kL/MPdhWIOLSkXibVVblK0MMyKGDqGgHDUy4zozZPmWSnr4eE8171WE83b59m+zdu9fSYiHrUY3PEgoYakDBgYl3TPnHtoHkxJs+tqYg3SlTpmgHZ7gcpoZgJVXftHO3t3f6LGGNP3v2TDmwf5em0y6lZYX6xq1RBvG3eXZujxSWdsur/7hUSouXy5HmjZpejwHU7FlLlOE0b5WA6us65LyLppg9aMPaJqmdUqqVJ0dUlXzJzZ4kC+Yvl1e/7jxNF4AAEL3LRXOmlhFpIghwoA3ZjhYQYISKc2/bAKGkg/AALaQdQAcgcnD2PaVRTyMNB8BkfoAJpYj0rEQKGKTp38RXtUnjUw5TIwEjRaihRHoMHvCZaYhnhWrVpM8vKEAMkAEkQwLyl5XbwNgVgbbwF4kT6UyeMkOefXZ1IuTUo9PSJvSbVJmONJ5Ij7cU0gud0xlgwCSJ7dv3KtJXGkNgC8AGw3YajKgUFhQak6CS8TkafOKF6uAieY69Ldmqg7k/hEEwkxfFP7jHkgOWWuzbt9ckI0AoygqzhPEZVWzSpImyZ+92G4qeOLFC1YCchCF7UPLyeiWvsFfe+NYqfQsvlvoj27WT8ObOkMWLVigD9ps9BzDhyxw9PcOySaWhpStqtHz5UlSSp+2RKfl51ZKTcabeW6ZaS4u86Y//RZ54dI8xnjOdb6UB8+GcqZ2xSZuyx8zj5PUkw3I/YVSxqIg5QTAv9i/fdZBpCoAOdcYB9NTP7UE8f+8D3A+gOQh5uKWRKAfnemR5qWf5ZCdsVgP6LIYHXUrjpVI7iXlHBWaPIn53b4fWP9vsdgAL/YJh+h07dtgzRRqCiMuattxcJiR2a7mz7WVDHOx1SHJbtqyTVavWWpiV5RSi01IS+k3oRACGdMOaKzp/AFJxyag8/NBjqmrxyWGfG3TRRRfJxRdfbCoVkwV37dypwLRRdu7cYSoS6SANASLcY6vgC/IVKCaaWB4GVd72ziwjUpCfJ9dee62BEDYeJCOYCviBiej4GMlR/0pKiqS6psIACCaaMb3WDMkwK1/syM3XchZ0yZvfVi4FhbOlrnGL5jKoQDAoixcu1Xt6Vc1ScFOJSFlXyspzZc2qejnr/FoZ6BtSUOqTIw2qsuUUGaOMDKGmMCGvSj7yyZdpmLcfQBpgSj0I8/LiXGIwO5C2I22JGy/50Ab4MDjlB8w93oiBDYDk+0nj2MPH0+Eez5OykD9bZvioVsQxo7n+KI+RFS7hWaBLYkMGQK7a5eQUSkkpi4MzzB5HesVF+pLpYeGrLwAGQHiugA+ONrJ4xcyxypdlZw5KR2frGDhxDcAlS1RyXlKnIp2WIOQd6dcnOkcQHY63Hx0k3lB00E2bn5F16/bJk088ZQzldgpfxX7NNdfIlVdeaZ0d5iE97ucYpiF5gKeYoXKVbuiIMC1DynR41oLV1k4yUHv5TTfb2xVJinkwvNFJgIlzbW3NNroGk/JN9pzcLDlcv1/Bo1Smz5jMBGi7NqBMCwDl5nXJW/6sWo9nKACxHceAvskVgBYvUSZjFAzDLSvJWfQ6pJIK+Wh2ionVE0u1DgNSU1ulYfnKptoOKhHZxdEhBbVsufjyWTZ9gPq52uSGWoAVSYy3fzwb/lPXEXOASzhXc6kzs6IBbNKpqam2u7jGOe3NhvZuiA4AcpWO5xPkYKjnFIpMNX9+7BFEPJc4/eXCjz/sQqRnIKlARBtedtV0KSxpM4knyjAylCdv/Et9tj27TJqhf1CuACDSpu8g7cqovnDKWlRtZdcDl24BT1x9fZ09+w52CTgFKeuflBLHafoVic6CekXHi85K52Qu0PoNq+VoU4+8/OU3yUMPPSRbt27RztRgoEI8HHsCMSRLGtwPEwIuMBTAU1pWKjNmzDRAYu+fM85YLuede66cfc45ej7LRlSw7wBgLLZEinKmYp+iBn3rarm0PHPmzpbOjjZ9K7fKxNoJUllRqgDB/Jle7ewDKg31qOuSP31nrco31dJw7ICqHBi/h2XZosUKIHBeAnSUUbXo+vpS6UWD6w93KyNlS9WEIlVHUCEYRlYmHZio14usnnqHlrNNVcWDsmZ1vYIUDKg3KwGazKeaO3e+AjrSDJKFMrAyPQBkzK9uTEVT5qU9CEO6QI0B2JEmNcjK5ssy3LBNeyR90vF8IeJyDWShlJDlpT6TDyM9yg8xGMBzAYwMTPVHOYsKJ8r1f5gvP/l+u4YAutyXISVlJWacnzFnSLasZf6Sr+K3tCz9UQXSEqt/QfGINDa0qlRQmaiDr57niyf79++RAX05/cENL7VZ3t6mpw6dturY8/EgeVtBSEPRqYZVBdm+a7Vs3HBILr/8RfapHt5+l156malFbFpGB0PKYfuI2bPnyC23vEJuvvlmBYs5MlWBaf78BaZesa0rG9MDVhNrJ0pFZaVtUmaSQ4LRYAZAiDLAtDAmqiF5YkRdsHCeNB9rkuzcEU1/llSWl8BCeq+PFOUXdimjdMuf/cUk6RsslaaWOq0LbDekADRHSooHlBGY08L2pqhi6hSqzEirv9lzyjUvFo9iv3HD7GCfgpym5V9/RdVRwBto0/Rb9GqmzRPCtkKbzZ+/0ByMaFKZvvGRXqiLE1KIMyVLMdjMnbrR9tXVNaambN261V4EDjYuMRHfgSephtFu7sex4oW2USKbZJ8gPAFAlJEAuwaAqTc2Wqe3Dg4Myc2vrZKffBfJRaVaBVekF+5jNHLd4xMVgMoVwD19yoJP+d0OpG02miELV/RK4yG3l0UZBwdGZcHKw5qOT/ZsVjX+VKTTFoSeD4LhUaHo9BAdp6W1Xu668zG58IJLTNIAEOhoq1c/I9MVTHL0mA5VogyFOobapF1b8vRtPlOlnioFGuwMzPlhljNzjpBq4IqCfF8/5GqCMxf5E5cvbRw9dsRG1GC+3LwcmTt/tqpj9SqhVOrxLAWwHBlWQAB8zEaR3yI5ed3yjndNl9bOIjna1shOo5pHvyxfPEXKygaVeXqVCQZUAhqU7EzUMa8rjAlDTppWJPMWVZuxNkOZrrcrVwYUhJAIDOhUnesbrJemY09qff3bXzAgS0LOOGOFrfNCugBIsXvBwLQPRmh2AaC+nNO2qJuALV8LQY3BntbYWG/tkJfru0eSfgAPIO0SkfsQbRcARNyYMsBlAIlw0yLtwG6x5wSNtT2X9Drzg6qrp6nEmiUH9rmEQ924lfwApOycERno9QmchFEXfFQy+gW2Qhb+drYzYuZb8NIeuJGMZll8dpuFUQZA+lSkF6w6tubZ1fLwIw/Jl77033LPPXcZE7S0tsgP7/i+7Nq1y94oSBK/bWI4HbEZjqQDfu5z/ylnrFikTDUkzz67Rs4880wbNWPHxEWLF8pdd/3EOjLMh/oFmPR099h8H97iZiTV6wAYHZSOSoeMt2uZSk+8iZnQCNgcaz5mZdi/f58ZPengqHwTVKVr72iV+Qtmm3qnLKcSRI+lywcSM7IaNaxV3vlXi6S5PVs6eo5qPtohMgbkzKUqdZUhDmFUdubVrPVcmVHf2qqoaThqCWCRrZJNjjJJlrS3FGo2lRrmTGuU0St1Td+TpqNt8tD9R6X1SL7MmjXLng0SDeUFWGg7pESYk3oTznXqTRjMC+AePlxn9WxoaFTmBRQzzUbG8+YeXICOq3YBSAE+LmWQHkxt6pmdU1Z1Gs/Lj+PYJTfUM54DxHPingGVgm5703RZ/ViWHK6rt3vI177Zpi8VgNIpW7q7ekz1CumHOuLMPpQ9YAtX8/N9xIy2oA8z6HDOJcPy2H3D+ty65frrX2pSMmU/legFIwnRGbdt2ypf+coX5awzl8p1110pf/NX75TvfOdb8r3vfUdue/Ur5CUvuVI+9KH3y1+96x1yycXny4L5M+Vtb3uzPP3Uk4lUjqff9GHSuQETJhe2tBzTMg7JVdcslcsuv0wln9V2DTWFeBUV5TaMS5YzlQkP1zfIN77xdRsVy9POFjvvIeYj55tdRZmIoegAIpjw4MED0nSkyaQCtmfdsnmzzT+CMQGlmTNnqJRVpBLMsKxYsUQqK8uNQYc0LTp3j4KQZBzSJ98lf/E3y6S5Y1Tau5uUyTRfAGhZuVRX6OUMBT2297BviKFCIAHhKBvwg3PbiWYrLUdUTRxWZ6oeKpiC3vBh2V//bdl3oEE6lQl3bOpRaafAGJWy8kyRgLCT0IbUE+KYdkGqC8ZHasEuQhsxI5zv6oe0BLhQN1fn3NgNULhURHnCKO1ABLiQ/xgoEUK7axtRKX8EiEYebvdoxvQXu0fT4Tnl51VKWXmO7Nnlm6VxHRBJrZ+RPlt/EYiBE0P4xAuQ6u7GWO0fbqTsYTdSZFdJWfNRcCLNvET7nGp00oMQb/g/+9O3yNy5U+XSS86T9/y/v7KRIGwIDGHz4HO0o/IZm1J90+TrW5GHW1JabEbbe+7+sbzsxutk0aI58olPfCyR6vNDdAw6qdspBqWtvVEuuHC2tLV0qwS0Utg0bPXqZ2Xp0qXWCZGIUKn2qM/30efMmWtqCTOm2dMG0NEDSze/IF99ZSZlLjomTBASAp0UJgWQYFhGiOj0ixYtMqabOnWCLFu2SKWmEts4a2CQr47yYcQ2hZC9thzjz9+1UJo7VX3sUEbPgMkG5JzlBVJb5RKQKOgAPFlZyl0KQgZAjHTF11U1hHk8XZoG38A3ychUPZVuNG5HzxrZvf9e2bKlTiWyXtm4vkuONrlkAvBgjGdKAkADYyIloLpSLyQgJBDiUicAmS1XbXM2rb/PWiY/pBJfcxfAE2oq7YHjGPBx3++nnblGAgY+CjwAKsBiLyYNMsDiIesVD3N1yqQgvUJ5Lr6iRjY8o6pUZ6uVFxAJ6RUbFS8G7uU+HHGCqDPnpJeTzaxpH763XR0T8bQIVi7+s59RSSl2Ni/VqUQnNQh94Qu3y/nnr5Qf/egOfVA59n2tHAUeugf9gjdyjr7lOWGrBZsAZ3aWLPW8anSCUib5KSN+4hMfkTmzp8qXv/y/du03JURr3mjYV1CtUJWaGka1U47IkiVLbSuLq198tapi861j7d69xwCyWzvb5S96kW2bgfrFGi/mnNAhjcH1bcum99iLfFe+HpUC+q2TAjiMgsHATECEoWGwxYsX63GbLFk6T6UhvsNeYm9OjKMAUFfPMRnJ2KftNyRvf8dCOdI2JM1tqoJpe40qyJy1NEcmVTuQaJc3l2nzgTgGpJCAvN5aRLuvvS1Tert9x78RBahRBVJVJKWt8zHZd3CTPPnkIXn60V75zhcH5Z5vF9hM75gLhQ+Y0oYsddm5c6eBD5IPgESd5s2bZ2DFtq0sa0EKYQYPRFs5yMDgbngGOJRXLZ4Dj/sAQPI6xwBR0h4Etztra1vosVVwrK6cuxGdeyNoZCRXzr4oT7ZuSiyj0euAT6hhSEHUh2s4AIp2Ig5xcZxTX76QwrPE/pd6LSeHQjiI6T+zmXn+XtpThU5KEGJx5Q03XCP/+I/vNcmGtx4dSvuMMRU6OswfRl06LOI4D565IX29iREWfXB0VvbiYQYzYjGrnd/9t++Syy67QNWZ/fawf12iMyBaw1DkPzwEi8ywt1p0FJZBUC7KSAfFGHvjy15qzNfb062A1e1zXYZ408NUGDxdXbAKK8XwtAYYIKGWwcCAEiNE55xzjtVrxZmLZWJttc0gxk6SoZIKjIddprisUQoKh+RP3rZADh/tk6PNbZqmdoDMIVm5eESm1bIpvjKzSUUK8gpAyrKWp6tezhA4zlqaFXx7cvQeZfTRQbNTDY60SEv7MwpADfKTO+vlu18alGceyZG2Y3zvvkiWL19uwMIQ+/z58w1ssH0A4jAeUw74hBErzWfOnGltysROviLrwOJqqoOPP1/CoSRjOtgQTliq9OPHDkTUnTpRG25F0qDGhA8n0sI0xBHhXECl5V7Aq2ZClTTW5eqzx5bm/RGAwccRD+LZUjfiMLcpbEH0BeqB/YkZ1ICQ9WmNB1F2VDGSGVA1n/yR/n+T/nqy0kkDQtGJ3vqWN8jKlYtl44b19rBo/FHtPJAN62onRA3gIWNjYUicTsNQKRtF4dNZ2I3QtrTgmM6jcXyHwlF92Lm2vOG8c1fIV7/6ld/owTJj98knHzH7DG+7wcFRs/EYWFrn9C0ZWOt13XXXSu2kiSoJtFndyivKEoZKmFnf7omhaZilq7tL4/gXUqk3HdRVAZi1zIAGSWru3Hna0TtlxsyJxuiE5+a6qA+NSo8Ulh1UNXBIbnvdTNlf36FqI4zBJ3FGZNH8fpk9hQ3Wvf1pCRgTyUdfv+o8nAu009BQprQexXiqCSioG8PzSerhOunq3SeHGlrku187LFtWl0lN9XSt7ySzhyEdBAMuWbLEnjcSUTAdDHnBBRfYMcR1wljbBoBH/wAsDAgAV+AhUTwnznEOQOYMkFKdA5n1K7sDdUtP9Rr1Uy8hDVEG87TFvb/RNraVhzbeRVeWyuZ17BE0aOc8e+oS9QGQAA0vq7sYTXVbkat5bFSHNEsa0Q/xcUXF7Lqpkqy2A0t8AO1TkU4aEGIx5znnnCF3/eTHJulYh7AO5J0mO8fBh55hK8/1LTmgTMsyhQHARxmUNxTMBBMDUHRiZgMjFcHgvs7H33ikzZdM3/GOt8pHP/rhsQ7w61Bx6aD8ywffL/ffz7fXNV3tUOTDG7ynt1PfegXWKa0TquoFaOzft1vWrX3WhpkPHapLiON1crj+sLS2tKoEmKudrkAmTZ6sfpEBD4xHGxyqq9MOWmRpNTU1SEVVicbJ13zy7PNAtgugEnN9Sqr2KYD1yA03VsjeQ+3S3tlrTz1LAWj27E5ZNCvxhQctt//02IzQtHuCGa2bZKnklaVly1Ug4E1PHe2yAtA+Pe6RNWsb5Ev/VSc9bZMUdKoVcPKNKUmbyZaMgjFvatmyZWb/wW4CY8GgSJT2yR59DtQTwzszvnmWSaIcPF8fwaJfuO/HkGalDjDRukS98AER+pGCORIW5+SryWnZicN93gIWmPKfH3HNV0BUzVAWLM6Xndsax4AnpBjrt5oO9eKc504/BEjxcQ5GXXpPls1zCgCKPogaB1XVjEj9IaRp1qVNGlPHTjXyJ/c7JO8U/niDUC1WnrlEjigj2sPQh0LHMQkgC7WLh6sqmYEKD1LVrAHvYEb67AYHR6Src1hVHFYzD0t5pXaEMmb5DtmeN12dDloYkE2CSojWbJPwrx/+oLznPX871gl+VTrz7LOkvaNZPvvZz8onP/kJefrpVQoiBZp3hjJSi2zZuk527tqiHbNYqqqr9E3IospeldhYytGu6iJrxdhYfcQ2OOdLHMXFpdqBC5RZePvmSGsbn4bOlcaGJlmyeLGqQ81aZ2Y6o6IOK9Pn+VwdmFLLRN1yivZqnY/JFddky9bdLdLehfjPQ2fjrS45c4GrYEYGODgYM54PKekNyrwd7Tn6xlYAGtbnMMJwOM9I23Zgn+TmZ8s3/m+H3PldVSmG58rIIDOnXTJAAkL14jtrqB0cs5AXIMBgDzghGTEhkzDsV83NTQbgUGpf8efj9hlnfvddOgkwIo7fw60GIeozP4v7nMGRf4IibjIfCInbciNN9U060j8Au6ioVNpbs02q4TpSUAAJ6fB8kYI45jkAPEg/cZ24DkjDBl6Q5aMuyqhytJRXDUmHgv6ISlvz5y1UUPfRMeKdSvQ7mSdEw6c2XDyMOL7u2itsVCDOeXB0LoyzdC7efEgyqFmukng8VLHOjkGZszBDbvnjQvmDW/PknEuz5YxzMmXJWbkydWaGXPWyQrnx1UXyopcUSW7eqGzfhAjN/Zq/pkE6jE6seuYp60wXXniRpf/LEvfvOfikPP3kai3LkNmZMDAi3WAYxr7R0FAn+/fvlSefetQkoJkzZ8n06dNtlI+5Md0qGXV1d2pHHzJ1xT906Koc7UBHJR/CaYs1a55VZuhXaShPxfQ8GwlkAh+dFFXM6pV1RHqHdsjKs1uksblNDhxCQoO5RCZN6ZHLzsHgzDNhvo9eGNVnQoXU1wT0+QAyGMYVAFsKpL83T9seKUhVR5WEJKNfBoebpG9gVD743nWq4g1LzsgCTR8bno9szZ071xbV/vjHP7bnTdh1111n0tD5559vTBz9gGutrc2qorXSYSwslQAaXkRIDzwn2gS1mnMYN27x9AAeXjLe72hTAM4kIK+kvej0krcV9dVDAxKuEcZFdb77o4Iu0pTeTP9bsmKCDPUXyNEm/5x0qqqJ5IPEEsDkeWIC8PlPQTxXgIjwmO1tz17PvV2y5dJrR+XQ3mKVuI7KzbfcLOedd0GybKcQ/da28iDZ8Y11orBbbn6ZMucT9uZk9ASiEwNA8AgPircQE8N4y/OwkNB7egflptcWyrmX5cr29SIP362d+KjPRl6wfFQ2b6gzI2tJKWJttixcViRHG0b0nnJZv2pAvvzpTltUiepkEpfmx8zje+97yIDol20W8vvejz8un//ih+1tu+WZYenrYR+YfJk5a7aUlZZIZVW5vgk7pbW9TTrbO1Qd61AJYL7MUYdahdqCBMDbl2UZqG/UGaMmCx97evpsKL63n50Tu23kq6qyVFU0Ffm1mapVumJdUmFBke0PDcN29myRGfO3SfWELXLPT5lImaeMkaH3DMmN17ZLUR5vYNQ2BRVBIgKMUJ3wFXxGc1TNzZX2Nlbva/mG8mREQWhUpaCh0TbJzB5SdbJR/ucz+2XWnCrpa59lTBdtAsjyhVnaFIbjuWH/QvrBoI76FczHBmsx8/lEFABkLyZlbvoKPufWSbTEpi7pMyMNHMwfYBWTITWC2QXxGd0DkfF41AARkivtTv8DjjDsWz8cSx+JKl/OOuscvSHTplaQLkZmwCe1/l6vTgMU4vAy8vL6ddIjDvOmUBN9CkWntk2vvZCzMgvkrz84KN/9UoWsXb1NvvnN78kll1wydv+pRL8zEBqfDdde9tLrZPWzq+1B86YJouPQSZIjXHpNk+KhdavKddl1OXLtzaVy5zcG5NDuIlVJRuTYEebaMLclR264NUvu+MYBVccypHJCpqpArFLOlXvv6KDvyM2vLZYbXlEt737TEZWwtDNTTO1AzHStKC+XTZt3/kx5n4uox5e/8SH54f0flyONA7LgzAF5+Nvl0tOJNAHjldgMZpsNq8UYUBWq17Zy9Y3MyGdkTApxm4NV1oi3tYMkBnDUucLCcikuKZIKVdnKykv0+qhMmFhji11LDNAUbHJHpKH1LjnjrHpp625UyaNY68jwcKYsX9EhF53BcDppOxA5+DDSCBjpy0Alne6eAlVhC5Q5CvQ5MGcJ43mGAlCrXh+Rb359mzzzuILp3GnS1zpFGddVQOZMYe+5//77jTGtFtq2CxcutI8SAkA8XweKIY3LHtyt1o7jyYN86kVIQFY/VUs5dwJ4HICCsXFIJ5yTNtJLjIxZv9R7eKHRrtxPe3NEW6O+2YtJAchmSZOPRqHOvBAnTZpmuwpQXhx54AM05Ms5x/ioYAAt6lV8PTWItEzy0jz9C7O+UyN1JT73ZmYPq9rXKxs3PCNr1222OWUnaqcXOjl0/xaJhz6eoWnIj3zkQ/LM6qet4XlgPGia1x6M+nRQHjwjXHQbpCSkoff9R5lMnFwm93z1DPnTN35G1YRBZX5Wg/PgR6Uwr8wm47FdaUl5pjJslpx9YZk89JMeexOXlRfJ0492yVdur5fPfGuS5Bcyt8XfXNiL9u3fZ0biX4VYsmBMMJgth/dkysv/tFUWno1kg6jdY/Ng9u3bJw31xxREmZ/i+ZHvGNCowyAPg8Fs/sbHIM+8p0zp6umwbVInTZpg0/lhItv2w/qkMo/hNOUQVZEO61u8R+9rkb0HNC+EAI0Fg02q5nnw2B34CMMOZMcaPjjEd+kLVAVjHyR2hVRVZghg0vbNaFdprk/+5f1rZcuGTpk1c770t001AIJQv+655x77Zn0AEM+WPZTY8ZE2Ipznz4jQjh1bbKRwPGP5KSCOOu4qGBNTkRiRElE7Q1VFQqLPOEP7J7D5UgjE6Jt2ibH0IhevK6ClR/pHGQlLXLGfRnCJCKDyPwMInlVMssRhz2Svpt6eIcktbJCGxjqTfkgToMGnXKl15Jj+Slsw2bKjI7FveCfG+LYxNbUwv0zbbbIsWrzMpmKcqvS8glAq2NDQqedQnDMK8vGPf1QfsL55eYvpjw5lbzz17dM1GhcA0oTMkFw1cUQ+9fUqaarPldLMm+Und//Q3hYuQSk7azw6YmlljjQd7la1RKWHyiyZPS9P7v5etzJ1vnXeqZNnSU3VdL2eJ//5b4fkE1+ZaHNsrKNoSqVl5XLzzS+1zvPL0hOPbpDOZkW94Ryp25UpW1ePyKU3d8jVr22TcmV6AIa3MVu1HjxYJwf21ysYsSjUOzX5JrsopO2UGJkCKrL0OEcZAuM2EhQ7MzLXpqZmouRm5ymzAD5a3swRlbS6pKO7QSqrGQkc1E4NyGta+peTOyxlxW4/cQB04piw/sEsOdZcIO0deapqFJkUNDysKpj0SoYC+85dTfLvH9qs+Y1KZckSGeyu1AKOWHkAzS984Qs2r4fngLTjW5PUJpiNJSAuOezZs8u+bXb8yJcTT0GjKrlkyr0Aj08CRO1xFYv+4pKDG6ZJm3KQJ6AAUzu4k6LWNdHInCf7pUOwnfHPrvmxedpupIHPj/5KeeJ+fOra1zsqKy7doaA/oOpupZU1rgdRviDCSQeiLgAq0o+rb/3WVoygWf/W9rr2mpdYvNQ0TiV6XkGIRkp9QCdqNMLe+953G2PyAIntnYg3TeJ+/fN1VtohVSKaNkfknf9UJn/3pwfNePnMuu/pW65DHnnkEYuDVAExWjJ9zrBKMn1SVpWlHTJTps4oki1rffSIzwPTE4f6y+Wxe3PkwJ5BWfV4m7zzfZWan4v0SFybN22UDRvWnbD8qcR13vprVm+VxgO5cnB3vxypy5QdazLl6ftG5fwbBuSN/3JULn95j5SWKOOoqkjny9LO3NHRpwzfqczuaoJVOigBQGOkxSAvGGjvnh2yecta2bZ9i+zavVvaO1U6aT0mzS1HpflYiwJquwyPdklVTaN09g7L0ADD6STCsLG2g/KHD2F7jjizsfVly5GjOSr9lGiZ1A2wjklFnCx9K8uA/PjObfLZj++VvEIFh4HlMjxQpOGqCqqK9fjjj8vdd99tgMCzOOOMM+SKK66weT8s4IW4xiTUDevXmvTDs0+IcUY0NWUaGnYGZboBzIxDBXM1zLe6cMYFiJwxebmwLxNx2HkAlQ8JBmfPUJ3llKgzJwCLk18zONICWP/T9of57fWo8Xzah/dn1DziWDzu1ptnL+iXJ+7Lk86WqQkbEuE+Tww/Xmgcxzl17OlhBND5gD25Z87XtrvwkGTmNlg86ot96KJLLhnL71Sk35okBKWexzEzmu+//17TtWF4H1L2B8xMYRtCV+DBeAMATZk1Km/8yxL5+z+rM4PvUw93yktfMySvuu02eeaZVZYujvuZ3LdgmerT+maaNDVbVp5XLF/7HFs/8O30MutAdFJGpWbMmCaNh7Jk97ZeWXpmlkycwrwX73SobSyM/UWEOP7hf/1XGexnPke7+vrGH8yRlsZCWftAkdz+bpVCtG6ve3+3vOvzjXL1Kxi61Y4pOeoX2vYTTG4cGGAleJl9rcGnJ2j1YYoEcW48o8yh+KX+kIIE9qQ+BTRVA1RtI73K6kIF3yFV4Y4qk2ZKa1u+qmLavgmGrCjXa5nKUJaqpjuiDKEA1NGTrSCWKwP91dLTnSN9/ZqJliO3oE/q61vlv25/Vn7y3Q4F7zzJ6luud8L8Klkpk3znO98ZW27Ac8DgjOoFmcqpYbzlN23aoNLPbjsfI03DIEDDhoZ4hswqLrDnhOoV4IM9zSUgd+SLlESerMnDVgIhhTFh1Znd1TOThCisZcYx9dbnrCEAC4Bg/Ud/hBKXIto9emCStpWZhaR8GTVsUTQR7JMrJZXNKqmy0ZqvD6P8Ia2RDrYlbEOc44iDnXPWkgOSmbdTps/tkFvftl9mL2qRg7uKJb+gSFra6hWkemX3ru2yNDG587i2O4XoeRuitwdpD5mHeHxjxTmN/7a3vVF27dwxFtceEg9Lr9kEQ1XPYBiWMGQog73nI5Xy9++o006o92u/UAlVcvKGpKhkUEGEWcQ+BAqVFFfom6RLDh/slmkzc6W4pEAe/BF7IZfIW97yFtvyAuBAH6eTFJfmSU9vqxSqinLWBcXy2P19xryU81DdQXn7299h6Z6IKPef/MmbhW+3kyZzdGwY1zo1HTxD2o9my6q7s81QfO1LVTK6pl/Ou6FbKmsypOVwnrS3aF4q/dkEOK1Ybk6BVFZM1E5crI2GTcEnrZlaofGyc7I0LQUsRofyctTPs9E0GJdvmldP6Fd1tE7brUOqauvk6JFqOdLYr8ADSGUq8A7JZFVrIYUzt/90ZimDlKpKUaHqADODiyQnX9U/Vd0euH+P3HXXXtn6bKZ0tKpqO3OpPRuturURbcC2HKhcTM4DvG0JibYv14iD6r1jx3YNS6wo13tTiRcPhnFXt3yoG/tPjIA5+PhyiAAf0iaef1kk215s2PEC9GxyovlJR3sC5KxBZLGwtYCWD7IiWX04AJD0WNvblgepsyUdmkZJSZmtD4QoA3nzddn6+qOSk1ll6VFGQBd1inu8rMyvQlr3sqBuIQX1dk6SmskdUjmhT+7/foXs31GtL41ClZjLZFLtNDOqz54zS2677TWWJ0R6pxo9r6NjJ0oqNWyHgs+LLr/I7D5IHT6zmDkUbpy2CYT6sOiYne2D8tnvVMvaVb2ycW23qlQ9ChaI9UyJF3nb/5so3/h0rer+vkiQDpGdVSS3/dlBeerRNrnsxSXy+Y8Oq4icL7WTJtuDx4hI5+CYmcVnnFciE6Y1KrgNy0tfWSNvvlEliCx922u5pk2bLk89/ewJ60RH+Id/+Af56YM/lSNNRyxNOpjPzGZr0gSjJ27FMFw5aVhe/7cDcvWrhqVX69fblSH7NuTIdz9ZJPu3aSfVe2yNkKYDQ1dV1Shj5qlUwtc4jpodJi9fO30h81DyFVSKpbSsRAGgUGbMG5bJU5i/MyyNDUfl7ItYGNopDz82WQ6rhFZaXCA11ZmyaEmnLFTJEqbXl6z0qgo2MlImPV1ZCkBF2ralCkAjqtYNyg9/uFX27OqUHeuHZECrB4PB3AaIehz2O9Z78b11VngDhtSZ6xiFd+/aqRIbo5YBBs7M1iY8a20mQMalHh/iJl1eSq52JdUvwgEgCBWQ0ULaHUY9fNiH920ww9bfxXIdVF0mBfrEQM5RgxgsoBzws/M0L0KXQCmj7RKpZSE/ymJLgzTd2knTzRYXdeD6hEmZUl/XJ8VFfAnX680gBGvfPA8HY3N6TH9nvRwSHKCGnWuQzyGNsLeStxMTHXGrVz8tH/rQv8pLXnK95QediiD0G0lC0cjhj6d4WBAP4U1veJ0N38IGnEe4paGdho5CKgODI/KmvyqRH32nRe7+frssXJYvV91QJls39EhBkb5Z8rNk/+5+ueSaYanbVWtbpWo3kvzSOrnwKiaIMRM1V+79nsi8RRNsxjQjEEgbdEQvs0hedqk8+2STTJ+dIdW1ObJz47C0tSqj6Y+O+hd/+VdWxlTiXlSQb33rW8qsfA8MFatQy+ydyOahaP1SSV+m0t+TKY/9JEfu/qrbaGYuGZHKySOy8sU9MnFGn76hR/Sty4Q2fbOr1NCob9e2dh+6njy1WHJV+mOXwuJileyqBlT16pPqiZ1SMaFD+rqRpDS9Ce1y5nlsps92rxNkp7ZRdoaCloJXeVmmSooqRWQWSFd3toIQk+Xyzaja21tkUlh2XpY8/FC93HHHVlm/qkt2bVTJVAGU+oRdA4JROUcKZSSHRZyNDQ0qETbZ5EQkQ5aTHG94hsPVU5WS2e2ueiHFMS8q3xjapR13oXa5nwQhFsDG55CPHj1m+VEWd0hCnhd9j+MxHwY3RRSbjEtMmoSRmwSUNMz6I2f6hySE7ZI7uZ9BC8DB7tHrw0PZUlimz2jEd4dEAmQkFJsU5zhAL/o45+wWgGpGmZAqTdpL1A8JivhIhJgl9uzaJv/8wQ9b+3B/UOrxqUDPiySUmoQ/3ONVMjoIHWzypCo9422gIJHFJDm2OGDOiHcif3Npx1U17B3vLZEPvadJAccNp9h43vjOavnpT9qkq31Y9JnJxVeVyrqnB1R4zpdXvDFHVpytIn1RltQdHJJH7+FzyDnyxD2TVCVp1XS9gwX4QYDHsDTJigu6ZcHSQtmyLkPu/0G/qiLKoAoqdYePWgdIJd5yr3/966W9o11amlvs7U/Z6UA2+Y43LkCUqP+JWhfGpvxLLxySS28elAUrVALS85YGTX9jttTvypXB7kxNK0+a6hXAOgr1jaugWX7M2qFY86yoKJUZs8pV/RqSsop+BZoRyc9htjLtd1SONiyUteuOadtlS1lJjlTX5OhbnK1PAEVVlyjIKJJovjJBsRyqV+nnjl0KPu1ycBfrnOIt7g7iHEbD7gIQwUBIazCX84W/9Wkz3vquxvBsHcRoI4zibudxmw/3eh5uKxkv+QQDM9mP/ZcCQHbu3GUGbqQfJvpRLpeAXAoi3zjn5eb7DjFkrv1A00PVBXy0d2n62Om09EwY0+dFXXy6hOavJzxC8pk6bZbN+SL/zKwBOefydtm8apLk57lUhuoJKAIiEBIbgEkdeAEC2ICU11lfCirx4hjRi3ajjbiHGfYrzjhDPvqxj1t+EHGCv04let7UsfHJcJ4adu+9P5HXvPpVCirsIggzaEfTDgfROVj9Tg/o6xuVf/pUqXzlM/nSWKdv9K5WyS0YVGbXwip+/OEfV0pxKXv69qoeniFXvbRM5izQTl2QKU2HB6WoZFi6GyfLvrohBah+WfdkmXR1dpiKxQzYXL5yqR20vZP5GK2SV9QmK8/XN+ziAtsf+b8/3iUF+Tmab4ds3rxDZs2abWWEYKQ/+IM/0Lf8EVtuQadBdKfj0LGY50FndNtQsu4/08TRhzQYU0l+0YgsOHdILrx+UGYshHlEmhsypKU+Q7pas7VuWeoXyE2vZHhYgUNvtC9/qqpBvjBLiTJ0oZYnJ3tI+qVNmuvma/lbpEBRvLSY5SOZUl4BswPGLBdQUMstUFUgT+5/qE4e+HGjbF0LkI5IkTLRsKZNFeBT7/PMS2JuiwKPqk7UiS/AshcSKgWMF4CBdGND2/qygelpH5iYOVAAD/EBGuLQfu67CgYYAW6EE0Z6bGk6ceIE6ye4TZs2a1n4SCSDGMkPReL8RQYI+RILByLf1zqu0/cALnsOGo9yU1FlBu2TWi4NZo6Qlcfq4VL6lKlsM+LzdfoHOrW9K6VIVV3qAgCxk0LSruVLdigL0hMvKOYAAVLk50Dk23OwzAPgoWxMM6Dsjz7yU/nxXffIggULrQ1wVs5TkH5tEOI2GibVTw2n8eMc+raqL+94x1skWzuiPXPtbDw87Bi8udg1zxg3Y0je96mJUj70z9oRMuTzn/+8NDYdls7uw1JS0aOMn6VSS7686LoyKS1XVWWaiq8q/TTVD0hRYY3c+cXZ0nioSNPs1zdlq6aLsdm302g8sl9VnCYZzehSIMuQiqosKSvPktop2TJjTp52uAL5+N+3a3oKQgpc27btlunTZ1h9tm/fLmiudLT4iipvZYAn1BPqw0Q2kwC0LoARoj0S38/QWFDiqsbXfq4gOiJTFuhbd86IVE9ViVHvHxrKUpUrVy64pFRVJjYbc0DkXjNY05kL86SsiBX0mohy0cHdJXKkfkQKcvNVhVOGqGZzfQWRHCQYZlXny/otzXL3j+tlzSP90npEywojqqOzFyigscjWgEVzYt1anjryjaIDFNS/vaNLGY5vhiVASCVMDPXsPghQMb8mJB+Yk/soJGnjXPJxEMIP8OGelStXGpOSLxMc2XWAY4DFQchdAIyDEC9A71MmmWpcRlpt/hlitfZJpHHKQDwHQpd4kHwAB58tjVqIVKxpaPxJtW4Tgig3fZv6UP5nn33WwgBgwhklxG6FaobBnjLSN2IZC3HxiYs9rCC/UCoqKywutsuOjha5//4HrU2JF3meivQbSULcag9P/dTjuJZ6/O///hH52Ef/zR9A4i3Dg8Z+Q6diwiBLCd781/mya3ORfPkL66S4qFT+9E//VH7605/qm6JMO06vlFTvkwmTR2XFeYWy5Ix8lRIypLyqQB74zkzZ9HStMgvzhJrM8fbRIunDY/c6ZdLyMqmc2CGX39CuzNYjjfVMi1dRfXBEaiZpuSRP/uOf+AROlnRoZ9l/wDcvZ3U8e0YjxbW1tll5MUDS4ambfbtLGYZRGt7QMJ4bqBPtQiNQkGgP+58gO0kAEaRMoU9F24i3sjJIDowjWsdsedHLimTWEmwUCnp6A/soZVrcDCnG7lOYI5l6T0lulRw8MCDdbTmSm4URW0GopldqamDuPJUSO+ThR5pk1QP90nBQU7PvcTkjehkYHcPQrWmpujBt6jRry86uTpMgzBCv+RMf5m9uaVOVonSMWcphPo3PMDTtAmOaasOzT+TjTEg/SEo9qGCu+mXYvB++s0aTEXbw4CFVwbbbeRidUbFSpSCklVDXAow4d6BSkAKEFEy4zjP0R8JorKuT/qwSIKTliTKTBmlVVk6Q+O4XcSGktvh6LlIQjvxQ2+jj9nUVfnqPrf/TdiHtAF7KySTF6ppKKS0pl8mTp5hB+sMf/le58sqrrJ1w3B/uVKNf2TBtDyrlIQSlNg7XUq/zoNgqo00RnlD6mTWsAjvsRwdBcujqHJLXvaNSGnZcJldecYX853/+p9x1113W6TF60qmzRmfL9a8ckuoJKgHkDsuRg5Plh/+9XJrqSjXOYTP8MV+Eh+tl8rLSMdrb2m1YfMf6Gln/ZIFs3dhuDFRWkanpZUt7c7asX9Wv4nqmMWFNzSS5/fbb7Q3Mm62vt8+O0e1JmzxgMkRqW4BqjKWMqPnxlo78qSXH4QizY67ZqR0lyI9op5GhDBnoz5BB5fmhwUwDzClzGFIfkX5VW3t72IdpVPp7RqVbwzq78Ye1jXL0Wob0diMlZUulSXx5Ut/YIz+486D8+HutsvYRRg41r1GYDnDQMuiDiZLA0Oece65ceMGFCuAASYHVH6OzSa/KxIBHR6d/8gjbEHWi/uztxMAAAMZ9MKIDTAJ49Dg3F5uPrwGDIXF+PVtWrFhhe0vTheg7W7Zslb1792ipXMJ2UAjnUiHAZL1J7wFYvA9y7IDjcT2O1tji+DHk9ebYwRhfz7U8lMnS0ug8E4bore8SSQmphXlSlJMXHddw1L29LdFvtP9SP5/F7cZozvGbm4+ZJMRLuKKiMiEpZsg73/mX1pbEjzKk5nsq0W8sCY0nf9B+LRwSwbQpE6xROaez8xDoCLxhYGbCc/OH5dY3TJEH7yxRsbXZGtzfaLy13ChaU1Mri84+LJddWyDbV52pjDRBmo/Vy569e+36L3pIkR4dBkmruDRHZixokWXntcjTDw7KT380qNIUc2rm2Gd66CikiS5PJ4JgHrqkAVvCOMo5wFOgTIcUxGZrqDNaLZccjGgvyucM4kcE6X/+NNDOITv28MxsQGxECktEzntxjpRVAeCJdk78s4mH6nJzM6R2QrHMn77AFssWFY3IseYefbs2Kuj2ydGDfOOKm5TJtF68EDiOvGgf1inddNNNzkgq8THb/J577pPdu3caIxCH8vVrfd0eBtOx3zY2n3zJ1bZlGxPazpnS8+L5Jx2SgIM2jA+xMf8FCnoAu4OKyJNPPmGMDjmYuPPnOKxt7yoYUhH3+PXjpSGuYc9iF0TCqSjxrI21/qYcahlRnzFI0ySUG0kIlYxwdrzkI4SzZs2Vmtp8fZm5BMNoL3WIUS0kMr4tX1ZaIzlF+yRrZL72G76pVmhgBUUbcD+S6XWv6JcDuzKkpXGyvmC65P3v/4DNNCdOgHPcdyrSrwxCEZ1OlXpr6jEPOM45RnKYM2e6dk5lXg3n3pgrhAQUX1G47Bp9I/RXy87N7C7Xb2lYZ9FOw9uazlmQXyqv+rN9svuZl2q6vfb1TYbfeVi/LEW6xoTW2fJMnRga6ZSjjW0yazZfwWAZgK95gglgKN72MBl6PuJ3gBJgBAFsTEJzmwRD3/7FBX8Lexik2fJfXTIs2XpKhOllrgEPygLqY7MRmTBNZOFKRhY1CpIkvKSOuUgjw6oeDYhMmZ4rixaXq0Q4qMDTLft29UtPW4ZKTypZqSNxJB8QyH56bO2s/oUXXGDLLQBU4jEZ8/s/+L7m4e1FPEZ6SAVpKNrFAchtPjwLGCbaF+cMdTz4uBpEmsM28oUEFM+GFxSbnzEaSTkiDB8XgAPQ+NwgXIQnVS7OkTKwTxHX2xs1NlMGh9k8TFtY4/n6O8I1RNsF4HRpRfupqqu2l5U+5/z8Evm7f5suX//8gBzY55vwUZeoO30Be2FhQZXc8uZd8vXPTtI4I2briYXRtAdtSL3OuqhA/uCVXfKJfyiWzZs2yx+97vXyN3/9blP9U9sR/1SlXxqEIhoNknrL+Nt58BDhLhb7Z5LnzZ1hD0lD7YEzE5XOgBTBm4Y1VH/74TK565sVCgQ+25SGx/lbplDT1vxzDsnilXlycNsc7aC77Xq8KX5VoqzUB8fePGw2FoZF0gT0AKGcnEIpKihWVafVVD2AhXDKRf6AjS8ZcODkyxDs2EgaSArEJQ4SEczCMPVYkTVvQxRrGbol/wBqv8Snd4yxED5EmUiPZyzIkfJqvaSMwj2AD/s8K48piCvDKBAhnHW2oqoh3cBqmiErzj1RLYM/J5NCNL+a6gly/fXX24gOEhyzlu+9917ZuHGjHivoab1oL5f6PG9mH6O2mtSDM/uOPw9GPmH0eIapAESeMDnxSPe88863LUACPFAFact77rlb41IvB6AogwN6KgiFNMT9DjxxnbjY7ABV0tcL/Km0i+Fcn5f+iIed0sBIy2QtRBlVLUKqs+1V9CZAF+nvxltWSlZemzzwo06tjwMEfYF7edY2mbK0Sq5/dZ18/6ttMtA91dRS+ACQwlGXaTNL5a3/r1W++bkSue+uXbJi5XJ53/v+2SY6kl6AEOmeyvRzQYhLdIKgE0VNDeNhEh+fcDoAD57GnDmTWcv6MPWh21R8bVw6Cw+V+D3dQ/LvX66Sb/1XhRw7wveu6LSZ+kYoED53w/YUE6e3yzmX5Ej9jnNk07pme6ik/esQ5YQR0PExgmLXibri41gWUFSULxe/pF4Ki4dk+7PzZdPaNqk7vH8MoAAfJCKO6SzUBaJscewjJGwOhvHUOyBtEeqaZasOqTDJPMpM2naUEaKtiMOptbn6fDCPe2NBqgGM/rFeDAIo/DrB+jMG82vGbHrIToznnXeuLbcgD+qN6vn9739vTI30Z+kvFG83H9EKRkEaSgUayuznrkrgBzMFAJEOau2VV15hLxjNxfKxeir99KcP2EhSMm+/fvyx9y/uced9KeLgEx5zhBgpSx0sQO3mJUGbO3lj0W4MmkCArBH36XWM29XV0+Xj/1cg7/qjHn2mvVY/HEBIvVjGUl5epiDWL1fesk2+/PFJiY3tfOMy6l9RWSxv/bs22bgqX776uWYFuwyTgC697EXWV2jTaL9TnX5uDWnQ5yIeZFB0CuKndpJ4uBy/6EVX2ptGn6QxG53BOhzJWJg+cH0QzUeHTBoBFPr0Nd50bIMUVW+Qm/54SG58dbUca8qRIw2+W96v+oAoH8DGA+aNz7e62AOHvKwDJhgBhpkzZ45NQssvyJFjhyvk0M6pcubl6+UPbuuRiy681EYyMFLTUUiLtxcjIpQpDJE0H4DLHBcYhnTJ29QYDS9SEZ0Ohy3BmNQkB58tzBsYER6VhSYiXRtZEuIhoqMmsKQAMNe3uElC2v5DDjwQdSHfIADIRmy0DLjp02fIbbe9ytQvGAiV4vEnHpevf+MbCXXBiTLEHB/Al+eD4zzUEL4KErOcOcfFPYRlZXEdYHLpZ9KkyXLDDddbOpAGJco7InV1hwzcA1C8T4WfjKv/7Zl6fR1AIffdcYxUR7tC1gcTxN7dAYykp9jgtykZWFnHJB8nLiExtbQckd1b8uX6m/nkdRIoEtnbsyTN/t4CW8+Yldth6Ue7VNeUy5/+Q6c01GXKD78+KJ1dzXLtNdepJHSmqbbcf7oAEPRzR8doOB5i+KkU4anHqc47jF+ng9OpHvjp/drAMJN2Dn3iFtdYTOOolH/9rYXy6D0Z0t2jKs/gLpm7tN0M0BdeXiGrn+xS8bdFCnJmSuuRbOnodAD4ZYjyEZcHjL4OKPCmgmmoFsWkkyOpwBQAEzO1r7x5pxzeO1kWrKxTJmfqvEheQZ8Ulw3KguXKbLLY3qQYMJGGkHjIixERjLowLAZqlnZQb97GAB6qGu0DqFB/2oe5MNibaBPi0FlthI2ur0BCexkQqfiPOmvhSrxVTb4xZqIy1Jd4jEJpZ0YyUcACAAAEmJGZ4uecc668+MUvtryI39beJt/65jcSNhh/hg4oSdsEoOKjWg424bhuwKnA6vckr3GfAyvlhakyZNGihXL22WdZea3M5Kj50SZcZ3sUjqMPucQTIEN/8T5DXI6TQOs+z5Nj2pzyc4yN0dtT77J29H5IGZmYST6E4/NcKCrtGtNJAqhIul9fjkcPT5B3vK9HNjzFwt/esfLh4iXKd8P27SxWJfqIDPeXSoG2e0VVhrz9H9ql4ZDIFz+Rp+29TRYvXSpvecvb7WXGi4fndLoAEPQLa2oPRxs2/CDOw4/OEi4oNQyjnN2vl+k0rnok04CZhvTlm5m3R2YtOiLXvLxQrn1ZjezbMSSf/OfD0nJ0QC67pkBG+ydJa1uLde5fROQHM2N0njx5ktkdmCLvHca3XAAkGCbFZgMYIMWgKs0/45hUVPdK7dRWVcOWyvRFe6SrtVx2rVuhYvyQglS3XHvbs3L19dOFHQ8hJqdFHoATBnkYFOBjRiySEvaAmCuC3YQyMBplM7q1vHz8D4Y2VUjPzSCvceKzQSZdqEsyuUsggA0zgT2OXiNMHfkwIMD9lIVtRl/2shvloosupIUMKJ966in5xte/Li2JUSjyZIEs17gHkPV0OfYykIep1Ynrfu5bbnBM3qQDAAEGtDdlYRSN7VGTzz76kJ+vXbtG2yi5mNOdSy/Rz5Lkx6HeUR98yuRlCWbOsOcMcZ0fcRj5QuL0MtKfHOg1R0ua1D0/+q361n2ZQ5Ur27Zuk3u/Uy7v+fcue672PNXRZtzDcwb0ujuypLWZwQs+TDAi7/pQh+zfkSn/8+95snffVnsx3XzTH0pNTc3Yy8frcvrQr7WANTqCdxA7HCMaMBWUgvbs3mV6foxC8HaxeNq/aHM63Yrzc2Xa7Aw556Jy2bNtUL72haP2qZ55S/Jl8fICmTm7SjY9U2ULJnngz/WwojPw6RxWeAMOdC7yo2MyHwNgQGKhA2EXYaiV5EizqalRjtZXSH/XVFlxyR6ZPq9OAahEBvoLpKV+spRWN0v97tkqEbVJZa2W8ehiBaIaAw6kIWwZENIQM2zp8KiPgFKUDQDi+/nUm29QMRkTWwIT2gAwymHAogzOMYzC/kMwuL3JjamVeQAvdezJzWZppGtGYpNa1Mdp/pRl4cJFcvnlLzI7GOmwt9I3vvFN2blzhzEDRNmQlGgvVD7f2sQZjGfmUs3xzkGJY8DHVQmP78DjaXm/uPLKK+26P7ukBM01wPnpp5/WcA+L/hO+3+OUekw63AMYkZ/n6fnyYmluURTQduYewqysCeAErHlBsLQHMulUsyN5swupH1nRxqTBjy/m7toqMntepbz2zzrlmUeytH/wUmEJS6HVEdLk5djRNpVwyuWcS0Zk99Zh+eZ/swZxq0laF1x0ibzxDW8yAOIZJdvm9KHnNEwTHI0xPgrnERbHSYcYnTyH6Ah08rlzZ2gHcQaiAxCXfaMNIPT4wiuy5cKr8uUTH2hUBhqRKdOyZcqMHJk+O08Wn1EoP/zyZBVjR4VNyU70sGAA0kUcRsIgDmWh06HucI7IS368qXjw0Vko6+7duw3gACjCkR743lPtNJG5yxrVb5Vn779CyqqPyoJz1kvDvimyc918YQ4JNhSADHWG/KN8DOXjIPLzYX++L99rc3DIF+kJAOP+YBJ6PxIB7UYr0mZcC6mA46BkWyfbg6YhDhIIb1lWn5MPDEobPPzwQ/LMM89o+j4Uj0NKIX5QNC9hpvYZGAUo+TPkmLo6QAUAeL7cH+lhQD777LNNEkv2K5yrXcS7++6fjBmjj3deR/8YI8BFuh5OWvgaYywex9EHeaEwk92Jlx+jeQqWBkCAkUtwjIAdrj9k94TzevhLLVfjuR1zmJw0Pusc+2TqlLly65uLZfPaTqnfV64vWf8oAeXCMcETCbNWX0Y5eaMqQe2VY80NNjq8YOFC+djHPmkvQ6Rn+my0zelEP1cSOlGDxAOK4yAP/9kw/W/hNPAjjzxkb3oervZp6yiWh3YojhsODcp5l+fJhmc6bbU4ADRpSo5KSCXyyfcNSkH2TDlytMk6LR0jCAZAwiEP9OnQqVEpMPzyxQs6Bvft2bPH7kXqiHU8OMqBVISUwDfDsA8RTidWQcU+acPmZMsv3qDSxqBtm7p7/QLp7+UrFcMGRNQXMIIpAQ9GmfABNRzgBACx9gwQQlJjUzBmIbMvDjYr1JlgevyoJ+XzsgbDu5TkKhd+OFeRqD91nj59ms3BYQoCEg7l++IX/0d27dxpo29gWr6+vbnulHz54IUUhAsphzwAoGSeXp6QPtw5E0Y6tLcvxuQ8gM77Eu7AgYOya9dOu8fDElGMAAT8ACDSBRRdsuGcNPHjnGuAP/UFwN2m5uov/cOkoAQA0eYuOZerVMq8Ll6MLrGTn9kwrSrYmfQFoX0VQppqb2+WnZs17ZGJetWXuSTLpOEK1ki2ZeWl8uzq1dLV1WYSLhLyv33k4/ZC4DlRLu47HemEkhBBNGDqpTg+kQ9zp56nhqUew3xnn7lccpXZYCDeKjxbNjEjTk/XsHzhhxPlP//1kC0qnTYrV5adVWwAVFow22YjI2k4Q3jnx48OhcO4C3PTKUMiwR5F3tSJOEgGPHS+/gkQIRVxnsrwbDwFAKG6ebq5Mmf2QpXOCmXC1B4pr+rWt1yOqmRdsu6x+QourOoesIWudCbqE52KenKO5IOBHiZABYD8o4/eTu5oEdoy2s7bFeI8taN6eYnn18IRhp2pqsrBj3iseXri8cdk9epVdm5xNWZpablKBnmkkrjXuE3zcSYiLnm6xBOAFOqWqz1IRRGPe9xxbEnZ+VVXXa3tmFTDkuV2Kejb3/6W1tXnCQ2rlBESH+Qvq8SJ3ssx6ZBf1NnT8n4LsBw8cECfT6+M6rndqj4gj6qkVTOzgEtCDqpeF69HY0OjNDS6eo7tkgRQzVBteY6kaLOo9ZhG7NfnPnfuIhvsoB95/S3XsTllWkLZtmWj5pEhM2fOlr/663fb0hSkIIzR9LHTlcYkoXiAkPvJDhkPOuhnj5PnUDK++5EuoDBLGf+uH9/pHVkfLB2MB8rD0T4he3b0yS2vh0FHZMW5JfKfHxyQvIwZ9raGiXmg6N28vUiDY95ivIF4k9EJAA7C2F6BxYXWcbQMgAETyYKQQOgAiMLMiiYOoAXxhsJOA+h58Zk/0ygd7f2SMTxFCor7FYhYCzQi0xcctpnIbc2soneww0U7kC+ODk65IEbTAEDK5o64tB3M58eRDgSDUDbSc4BAevM1XjYJT+8hLm9VPoYI+Hi7lCo49su3vvl1OXS4zt7qpJGrYF1eXmHMR15xP2niHFACXJKAA5AAOpSFOAFCHt/LG2UmXYyzfEyS5xRpkpeT57lq1TMKzs0eEpeUIp1kmoBisu7RZpEOtimeJXv2MAfLbWdIIxiqc6yPMAPaVDB1YTuzOibqSZ8s0zTYsoO1in19PQY6DqoOfF5+PdZzJCzanxFQ9rqmTEhfpMkz5xkPDQ9KY/1hm3KydNkZ8idvebtNAeEZoaIDQFHX05FMEqJTJhshHiwdIqVHJMjDgmFcgkmG0zGcqThPdX6Pu8WL5nNmQ8h0Up4r3+JCL+/pGZVPfYM9W/rl4+9rluzR+SaF0IGQaGCCYAbULJgMJkC6QMLB+IsUwxsI0KPTwDDo77x1zmVR5oUXyje/+U2b58N1OgxfDOVepBmfn5OUOFg+gB2KTkM4HXf27Lk2Kpad3StT5zTLlNkd8sAPamXNsxtNyrEqK5DSKemMgCeOctBJkb4451q0IY/A7/NjOjq+ATX7+2hchpO5D7CKhaTcRBz4m+UTSD1Tp86QibUTZfUzq2T37l3KXAkpT8tfWOgGUDsf6/t+wDl1hOm8bXChcrnkybm/NJBsiMd9SRDiWZMe9YLZFixYoHEcrKKfeZ/wBaDMzOZ+B1O/ZvVJ2H28bC4FEh79CUKKgZFRNfMUdHft2GkqvxuVPS+M9Tz7ACTKjhRkw/RWR62HxgNQ7KdlJQ5lZvb7YVbJ6wuI9NzYjhQ/ZHGZ68azYFkHz4MRt0iPfdJtXpLeR9gf/uGtcsMNL7XJsfQxXKoEfrrSOHUsHnqS4oGnqgl0BIhr4SAHHwcgj+N+xKFPEHXVqqfkFa+4ybZltXB94P7lDRWvNQ0+tPfFu6bIq6/ZLX09mbJi5Rk2OZDFoojajHgBMNwLw/P2A6BYQQ+DAkgwiDOJL3zlgdNZKysxAlbIzTffbPNRNm/ebGUnLaQIOiu2HOKTDkRHJWz9+vWWH2UgPtISG27lF/j2qmvXbLJ7ghkDYCgTZUh1PovXpRjSgvDiXogZwMOsexrCQD1oEQAdLvvTIK7fyD0YTjkmT44Z+WEyXcwoZva5z5uJfOxQCYbjxPPGhXSTCjwORBw7oHA94uMgihDgAYNdeumldj/lcCkm4nk52SUBKSLULweipAHey+Tpcg9poVbxfDgmHGIz/UMH3bBcps8oC+lCj7k8YeIEK6sZ91lmAchQL8DC6u2qrQOft423CVe8Ddi+t+7QIZWeG/VZMDcsOZOam5hJbSCmeZAp7TmkdRlRaWrhosXyx3/8Rlm2bJm1CY7+G1LQ6U7HgRCHOB6CB3tnimuJI3tYcRz3uPNOhB9hdLTUuNzLQ/3Exz8mn/jkvysQFRqDBFl8zb+yekQ+9uWJ8oF3HZSh3plSXTnDpB8kIu7HiMyDROphVAvigXItfDoe6eGHFMMMYewwc+fOs078la98xTpObOBFGVmuAVAgGQFKwTiktW7dOhOx6UDEpUNNmzbNVDuuO8N5OpwHANEugE6qVBQgRdzIg3by3QL58J3eRxy9rpEMpPWyxSEoceQH3K+H8JQ9H/XhoUG9nzc60k9WVp6Vg7yIHnka4yjBOIRRfsIAGuqDoz2TQOSG/IiXSCZB0Q+YJX+5AgbAl5AOEnG5HxsdezTFCnnaIFwQeZAOknBREduglupxvtnqaEueKV9Q2bpps4KzSiFazzxV+8I4TNsydYJ5Ul5nBxQcdRorTyIucSz7RH1II06IRzvyzPqZW9bCBmUs2emwvkPeY+XXyIX5hTJn3nx58YuvNemb/hLggx8ARJ6nO42pY0HPdeydyzsYxwFEHhbO1Q+Ih+r32Kmdx1ufY97If/XXfyF33vED1c19Ay10cN5UvD24Lb9wWD79zUmyfnWLPH3fDMnLnibz5s21zsHqeXR/julU+AE+0cnoMFAA0GWXXWpqGircmjXP2latfEQRdeFrX/ua2ZwoH4Q9heFkhs3pMHSeYDzCkKDiLYZkRHyuQdGxAmTCcZ4M49jDyZN7eMMODLBPNVIP17StKI8mR528bKitQ9bRs5SJQB3e+EYaRnwco9m0JfF5LkiaLGAtLinTtN2gnZR+uNWZNOroapi35fFSkIdHvCCvsz9v8jv77HNMYuXF4SN4nhbtz4REbHWce9GTfcjL6/VB2mHUjjZicTG7WmLnu/jii8x4fP9990lPN4bfDJk2g/2okPxcwtAC2TOrrqnmkFq69KP1cAko0W/sInVXX/PFPql/dt0vUa/E9QTF83IgyzAVvre3W/PzfkK9GQ1k4inSdfSfcIAQfSe1/U5n+hkQgnjo3ujHg41TdLTUjuNhIQVByeO4BrM5YzkjDtuDePe7/0bu/OEPTG/XTI1Z6BwwKJPDenuH5DVvK5VbXl8iH37nROntGbahV2eUYBJninhjc438GAZHZQIguLZw4UILY/b000+vMhCi/HSiCy443+753Oc+b7Yi0uMcIIKQiuhQxCecNzlMQTjnxKdz4RMnfCj8AKBUcLL09JxP+wwPD9ixxdVrNrSc6PukR1tqsPmQ2S20vpxznR9ZmSpj+WMzQSrTKAlAwx7F1q5FRV4XTUXT8fTdhRrmvrdpSEIJxkWdSUhNEL7Xmec8amvysHsAPhiEUVFpY9TZAwd4cYQNhPy5l3bgnDb3JSxTp05RwDmgzOz2k23btsrFl1xqwPv9731PmhSE+HBkV9egvOyWYT3XF9PmHCktK7VvsZHgtBnTzfZDwaKfAELkDziGZJQsR9KnTl7XJFBw7HH8mDi0D/04pBvKSj/BoboHAHEdR19MA9DxlKGM4K2aoGAoGjsanIfkhw5KdDau+a1+zeNHZ3KwsaNgNPVhIAysbqNwlYSO8JWvfEn+Q1UzHo7Zh5QRCfeyMMLCW3tYlp1dJA37SzWej2hAqWUNx31IFUhWdAqAhM7AgyeP+fPnmwr30pe+VO644w659dZb5bvf/a4xD9eefXa1bSca6UEYvbkfEAN46HycYwRl2J0yQ4RDlCtcpOFtkAQf2q6/ny0+ehR8fJ0YexlzSeFFAUZjaJsRl3bgDhuR4aeAoClbezlYKYMQQ9udvZRJg7c6cZ2I66Bmz1BDiktQNWlHjaUXHFgAH46PB/lwhMPEXjfSdZ80UZsYdna7mc/bouxsBwKgRNqUJWljtESsP6BqLV26WA4dOqR55dgcKqQmn+Q4Rb7+1a/Krp27LA12lLzltkFpaxY581yRB+/LkI0bWJjsuxMWFRfJZFWrfQRL66KO4XgA1Qc3qJ9LMtSLchJGu5F+2I28vg4Y4UPRFvQngAUH2FB3+hz9DQcAB/hwnAagn6XjQCiYhc4RwRGGj6PDEeTnDjoRJ5grNRzH2430uO6bTw3rW8xBiOFjmOaZVavkQx96vzJ5n/AdJp875AwZDM5e0DBddfUEfZi5th/MgIIN6hvGbIj0XZ72gjJaxBdNp05LblJOOVikis+e0HzoEPsEneiVr3ylSTh8T/3b3/62gQzxsF0wvE+nBYSso2sno37YJWI7D0CIOEGpx5C3B+2jkloP+8tg+9F66jWkIBjVbuGftoG3rC9zOT5dOrJfJxwbCfmbemEERPEQOOZIw2lMztTPUgkJtSQ3j9Xw7CLAs/W3uzGhMhnn+C49+LGHkTfxPEkkHuxiTA0IpqQdmDOF+hRlJV2tuvkQedEWpHveeefZMD22tWXLlhtwoc5w/O1vflM2rFsP3MmASj/6lOXGVwzLzu0Zcs55o9JQnyGHDmQoQPFpo2pT72fPmW1Mb2Ch+dsyDS0To1eU0cK1AvHS4BxHvagfbRNxvU28beI42oM8woXUE6CUeo3+kgagE9MJQQg/eay9xnzC7Og4P+L6MaAR5xHm6odLPzCKjwolR4r8k7k47DM//OH35YknHjOViIcHg/J5aIppaerPOq4+TNQLOhj8ZR2EA4sByzkT5iuTVddMNDUEZuHt6um6xMebC4noeyrin3nmSitzXd1hA6dXv/o2uf32/7K4Pj3AGcwluAyzNeGTNiNzqBxQdDSuhU/ZIfPVdfcw54mFmt6+tI2tTdI3cGw3QZ0ZRoYpSIO6Wt30mPtol8iDZA2s9Zy3ONf90eodKnXQTOTt6fg9bPpOWcvKmJDp38rieqhiATj4AUQerumpg4GxfQA+SBUwGmHY6rCbaWoaj/wt6bF2ceKamJRDuXfs2GFf1uBe0mFU7a4f3WUTLLUK+nIalbPPG5bZc0dlwaIR+cJnM+XVr+O5ZMgjD2RKfT1zsLKkUssyffoMfeYsz3FgoUw8O+rgUrSDDP0hU8N8twGtnzrqwX2okdwX6hvpWNsl2oBz0ow+QZkDcAjjPIAn2uX4+qcpaAyEjmOShO/H0Yni3Bkq1dlVBZsxoFDnTBDOQQgAosMBPjBs+DAxag4OMGJh5dYtW+SZZ1bZeh7S5T7SclBLqBn6FwxFB4GiPPkq/dQo+LBsg3sBDj5PQ16soUIqIj2usaUFa6sYht+wYb1cffWLbQQNu8YWLQf0ox/9yIyqTAeg3ORHGnQs8uReJCiO6XBQlAni2IzMJgF1JNoCtUnbSl10cM5x3EmYA4K+oTXAwhSoYl9l6s6m8tjR7D79hR1JT82uxNwVDNK++FKvAUY88kTaMDgjS+UVbElaYmWlHBZ3LP+koxSoM0iFTAp1xnaGra8/rO3mW5hyr9eFY/e5F8f58uVnmJrCJ3yWLl1qgwJMwbjq6qtl9apnDIB8HtmwLFoyLAsWjyjgiXzhdpFbXjkiU6aL/N//ZknDYVQiV4OrJ9TYZFg+nRMG8VgfxnXKie2Rb89FuU0902tZxNd2DpUtFbBo/6g/4BOO+wNk4jjywcdxjbjedmk6ET0HCHmngeE9ODpR+B4v9bqDTYRx7scwCw7GRQICdGDAAKBwgAOOLRdg9oEB5o6IsKCUVd733XePjRq5IZa3uE92pENpThaWo6pXWUW5TKip1Q7O0D/qXvLjeJSR9JGyEJ1ZtkGH4RpiNCvdX/va18pPfnKXXHLJpWZIfcUrbpH/+q/Pmd2HoXkMjgFqDOXT0bwtRm3EDBAlDCYcT0g4vX2qtpkKpu1Eu2GA145OXbllDJA4wek5jEMn5n52ojTwUdXUVE899mdmOdixg/aIve0x7NIGPb092q7d1vbGGKSnd6AZkT7lYPJnaWkVOGGMR/bkCyChQhHGXkxMWwhGpK4A8JEjRy1/4no5ojxIdR5GuzESiX1t8+ZNthEcaR46dFBedPkVUneoTu74wfelS18WF1x4sWzftkMBsllefN2IbNsK0IzKkmWj8rUvsvk8yzMSthltP4zQpM3WHAYCGg6ImBqWAhAOGABE+G48j7o4ACXdePCJ41SgieNIgzhxLe5J03NTAoRSO034fhwMlryWDIvwAJwAIsJgEAzDhHEcoIMtyOfB+H4rMEUABdfMRmQqmn83HuAivTZ9U+7ft9dsMzB6cVGxitLaGZV5GLLO1s7F5EceOukGqOE87QAil8qQtsgDqYi3upd9RK655hobPaNuq1c/a7Yh5hJRFuwbAA/XSBeDNx2Qc+5l2BmbBmXAjafeXmxAfVZmm5Sp92UDQFzUY/wMZS74mI7rRmfUSmw+2Lq0XfU+n2XuwMVNhlX6Y80VdiUm1hUXlcniJUtVuuFrqti+fPM1Pup4pKlRGpvqx97SEF9V5VlUVU9UlcKnI7gj/UyT+mKZR9SPb8EDzuQ+HnStbJSKMmt9p0yZbLa3Xbt2mITKiv09e3bLueeeZ/Nu7rzjh5YWqfBMzjynQBYv3y4b17EQdVRKS1T9y82Qu++E0bV9FCzIsnZSrSxdvty2RSHLVFBIlVA4jmvJYwciAys9p05evyQAEZbqRzyPmwSaVEdbRPj4dknTz9LPASH3HVT82EEHW4VLQCH1BBPS2RyMHIQCRBxowgbkwBOg42CFAxwcrDgPaSP1GLDyMnjHTubr1wNwHHxcugLUMHYDbFEG7iGNnh7foB4pCCMouj15YLSmwzGkj4GU9WPcw4gab286FsZpQIgOTf44AAipgLh09iD6YXc3KpgCq6pS2mL6JseuhZpFQ7oExDmzimm/WFJAPUe0biTC0gAru/7FzGnu4wuhGZlDkpOnKkkVs8krpaiQRby+YJcyourCGJQTom3279+t0l2rARWtyoAA7ThlyizNjyz9G/AxzwqmQnLAgIzjUbjaZkkmyIGLZ0Na3IsdDgBHNWaS6e7de2wUEsnrnrvukoZ631mBOr3kJS+Rc88/Tz78L++R974/S9PIkE3rM+Und1J26gNojkqZAuIZK88wQzTlQPIxQzIqmEo2uQosTFJMBSKXehxwjg8/Hkw4DsChDSI82mC8IxyXGpdjwtL0i2kcCDk5sCSNo04Rx4HJASgAyYHAGEbPgynNqGxgkwQdB6AksBAneY/7nh5peTqRlr3p1SdfByC/14HOQQYQiS+hwmgAkH0VVX2XuFz98zqQzogCxxGTirABwXR0IMr7qle9Ur797e9aXpSB2dmAEJ0MEEKtALi4RpqAUNi26NykQx79/d0y0M8XSRUArV21s2KjUUc5cJxbh6YDgzLK3LSTtbfWGwZFveLzNQHAlDEvP0MmT50ilaXTtA6jUlnTK5k5PdLcUGKg5DssZo+poBDloryUjRm/u3ZtV+lHdRsFj2xlHObZzJw5b8zwDtAgMQDYLvl4GuHHMcQx7cEwNTsoMi+Ie2fMmClbtmy2mepM5rvvnnvlgII7ZeOLtddee43Zk+gT7/vA++U/Pv45Kat8UJ54NEclJVW782hL5mLly4ozV8oklayoAG2WnYWtB2ABfNQlDMQAzc+Cje+IgM+5XwN0kpJNKtgEwERY6jlxo/6cj/fT9MvRmE0IomMn/WDS449THQCQ6hwwjpdi3Pk5TGProZSJOCdN4tO5GFlzYPD8xqdNOOlCHkZcByvPzyUsPnKH9AOoMJ0e1Q0ACqO3S0dul3Jm9iFimBQmAFTi6xuUNzocx+xF5HYMny8Uc0JIj3NURcrGcD1xSLe/z+1bDMVria0e1kHVdxAy3te4qF/co77+KJcZnbVuYxu/Wf1dNeMz0VOnT5XigilSXtMnl1zbIedeNiTlVcPyyX/qk93rZygz+ht/cIhtR0asvOQPk0Q5KO+WLRu0bXrMqI19iG90XXnVddbG2IKoF+AzVnZKaMzH03AiHKbkWbNGConnoYd+KjfddLONNrKFyGte80fywH33ydNPPmVtQwIscH3t6/5IHn7oYbns8svk7//uvTJ33iIFmia59y5VXbVv0B+Iv3zFGTJ77hxrH342zQDJR/MFeKir7cmUAwjl2oJWAArJiLIh6WUnVK8AJtLlfsA/VDHCqF8AEseEcRzn4Y8/DpemX56OA6EAGyc/puPBEH7s0lG8iYnjahTSCUDgxzBJ+DCvhxPmgOEgQloONs6GLhFAPEPST4JSgI4DUNzHNdILUCOvsCc5EDn4YOhG9QKUACTCA4giHToSx6gNxIGJkHSiU5EOIIQaEee8bTFUk1Zs30oapE+56Lg9Pe1WJqQ2TcnTU8ZmhArpBgnIhobVJxypwwzQWhf76B6Ak8GnlVnKwVqwfpkydapMmjBPCks75JVvbZdlZw3J6sdH5JG7M2TP1kyprxtQlQrbTr7eqxJZXp30d1Ubg1JPb2MvC2Vdu2aVMaJPgFRAUeZeumSF1qfXABXiPmc2zvxeCkQdYVaYl7qj1gJc69evk1tueYWsWvW0zbW67bbXyO3/+RnLj3RmKJgf0rb+1H9+2truv26/XfK1vHtU5Z0ylc9LZ0hPt+agaS5RUFuybKnnrW1ggGD5ol65iuWSj38NxABI0wJkCAdcQvIJ55KRhwP8qXYg3IlAJ45THRThUPhp+uVpbAFrwktQKgB5eBy7S0ooDgIBPnHsEhDqhKtRSfCJeyGAxR/a8YZNDhPZWn5cT9xi536/lwMVLfIEhAAEnEtCAI6DEADhgAQQ9dgx8Shj5OEdDYPrUftkLx0apqKTM4TMpERGYOigSFQQKgvpIC3gU7ao++BAt4KHgp2WyybojVUMCUjbQY8wTDM0bABgl0dVdUNtU3UrYYDu1bpQv5zcLJk7e6EUFpbLq95+TM6+dEDu+L9Mefy+Qmms0/r2d6HFSWFBoY1gwYAFhVnS0HhAylVdowykT1vDhFBHe7ccOLhL24cP+TnjUSYKU1ZabXHMQD7GgLSRSwak7/e4cZuqLV++TB577BFZsWKltRn2NBtpXLvWNoefPmO61B+ulw/967/K7Z/5jLXxFVddKd/55rfseXk6tM+QLFi4QFactVLL6rsWQAEUblR21QrAAWApTxzzzHyuj7sk6HB/cnRrrM56nApC4ahz+BDHUJyP99P0q9NzgFDyPNV3EHEgclBJ2mQchFwCClBwH9DxeSwu6XC/JTlGxqD2do2H6cd0Rp65x4/7In8vSxLkMFwDfscP9zvg9BkIMUSNzxaehNPp3VjtBm/Spyx0NABlz569Vj9GaziHoZCE6MAOYINmQyIdGM7bhHKJShDs2KjgoRJMpAu5TchqaMzNRYaRfRSMrzK4mjiodQGYkIbY57q4hOUqOVJc2Sx/9r42eeaRUfn+F4vkcF2HSg0tpko5E+bZKnKYkJXnF764Te74WpdMnDBZyxCLYF39mzxtVGYtOyQPfHeybNm6xuqNYZzGh9VKS2uQQS1tygfDur0FAPAvjlIvniugftlllykAPWpt8/KX3yTf/e63TTq58sqr5PZP/6e8RtWupsZGlR7LTfU6dtQ/pf0///0FKxsEYE+dPl3OPf9cU3VpT38mSbBAamNDMnaENPAxACqQAgU0U8vMKJ0EHxxlN+M1KllC5fL6BjD5cYTTD8e7oBOdp+nXpzEQSqXUoDjGDwezhR8uCUCudjk4wJTc44yZJE78Qf68B570jVeVHChcmvJ0I69Q+cI47QDjhmkYJECoqwvXZecBRABWlJU8ogyUjXVMbW3tpp4xGZGRMzo19UeNAIS4n2PSIJzydHa2af59pk7EPCAYylWuhNMfDGZhmjMgahKQSU58p2xUJYqz7X7qUqagcPWr1sijdxfJ2idHpKWFrWET6onG97d/rklBSBjZWfly4xsa5IufGJCK8ilj5QOoRoez5cpX7JXrbsmVj78nX7atF9m1e6sxMOXhY4Z5uezZpM9H0yYP6g3Tkzb5USev74gCXqG2RbXN/2Gaw7PPPqvSYYu89KUvk29+/RuW5ytvvVWefuopOWPFCvnhD+6wL+vSdpSZ/lNZUyXnn3++VFUr+GkbAhphJyM/5vYAGMQ34FGfsuD8HDBinlDSGB3AEpJOKuDwDJ4LgMKHwk+lE4Wl6dejE250n9rAHOPocOPbnQ4YxDHXPcgjcp58wOEnjYJ0FkTm1PPksbvk9RjR4Dg6VOINN9a5vCOFi7cnx9Qh2cGSFXHg8fIn65OsF/tVA1yodDAM6hfpQZzT6UMN9PszNG5iTZgyvbefzwUiVwMdwvjZNbex4ThhZI+JhKynW7JkuaVLua0umu3axwtkw5p6LVM7RbA0uB5tgPSAz7QDlmVgqG5q6FHQKR0DIe7p7euWxsPDMnFqn1x944g8eleFtLf5V0+ZHgDZzgbi0hP3UD48r4m3HS8CAHLevPmyceMGe1bMu2I6A99fZ/oAux3e8oev8CUZ+hwfvP8Bby8AX3+U9aJLLpYzzzorAXAxz8afMSN8bMjGVzKYZU26SD3cx6RUO9dwV8VYQuFgBFh5HzoelFDLUvtKtB3H0V+ir1i9U+hEYWn6zeg5v7YxvrHHH8f58b6Hc4jvD9oZKNmpUkEo3HjwCcOhHztwxb3JtKJDce6MSAfiGNWB+HQmL4czcpTby+zEm9x9ByILTCGPi7oF42CIJl/ick7egBBvcsKQxthbZkhVPBrCZiYjCSrDWsdWF/sAsd8Pv1QAwh6DGrlkyQqrQ0iYY9JCVYVJZ4RB1CcYCR9VzKWBHHsjZOcOyYE9zJL2zy2TDvYrPrWcJROkqrZPlqzMkUP7BqS5qVilvmMmgUCUKztLpSbKbyEOpeTj7eiqONdhfuYOYUNjmxMAes7cebJ/714bWbv++htk7bNrZP2atdYGtBVq0Tl8B//886Sk1D+T48/dwcftPSxA9i9kMHWgQMEIm1ehSl6xfw8bp41JRBov6p8KPhxHOyX7Y9L3/uHO6+ZtO96l6fmnX/jxw/EP4Phj8+zB0TkJd0ZPPlAecDzscNEx4pjrcY5zAEkFGTpJqnQTb7EAneTbK+KECM95GFPD97Ja0Y0ZcEkQciDyMCfSQSUDbGJbBiQGziGOAQjSRQpCMjCJQu+LNGE8smQUjJRh9LHr+sOQzXW+3DBv3iJjLog2BXDwqQv7FnMMkHh7J6Ugygazxb0jqkodO9os2Zm+sRdtDED4Vhns2TQg/T0VMnV2lyxeOSprHqmSY82NNueGdLmHLTVQEb1RSNPVRWw3fX0+NQHHtrmopEhBnFNmZpe3tbSaFPnYI49Il14nX+q8ZPlSk35Y5xWgEMDDSynUPncu6eComwNQ7NHDdYBHfaQf3HHg4/0q2X/G95VkX6U9U12afjfkcvevSNH5YWoHCH+g7lxqSVWzvFO46sWxd7TkmyrZaZyZcKTlPiCVDItjdwFkybRxY53S3pDecZn3E/u8sFsfEgOOWbuEI9bHG9Q7p3dCGMaBz+uMDWkMWLQdYDYAB2IOFBIQ9gztxhbmIAM8wcN+H+nAzMRh6J37zYamfm3tZDPcRhtTHnykLuKxWJV5TDBnMArXIerp7eEjXyUVPdLXzS5+3paABKvbo9zUpakuW9WyUZm7KEuKSka1/VTy0XxwlAlC0qG8Q3oP5UDK6e5xmxrTHLwYXl6AAZ/nUKLtzDXOA7hnzZ4lN7zsD4QP//kz5rm59BKgU1QEuLikw/NiiUd81KBUJVH8eJYORjjsQuoSfSCc9xHvJ95/jgcg2iLVpel3T78SCKU+KHx/iP5Ak+oSD9wfvgNLAJGDhV/3MOK7c2kHgPGO6eHeaUg/XMRzxzH5OpMlQQiX2qnjDYrxlBEjByQHIACJ5QSEORAhTXjZqCOgAXyExAUjeZgTUoEBjTo2KBtUIEL18nudeQPQGGVyOOJY1S9l6NER9VWi4BoT62prpx6XPkQdIACAdqPurOanzFwjL8IoH/WGeC5Hj7RKUWGJnVNODOvExUHUpa+/U/btyFaJZUQqarpV3fFdB9jPiWL4gmFvByuX+YAu6ZAK/xzU4tnEc8EexC0sO2GN14uvu1aWr1xh0ko8L39OvvFXoQJJkalY/tFKf1Eo8JTyMQP3/WOWxHEXqhgvHXuJJNJM7V/RX1IdbZXqgqJt0vS7o1+ojp2IUjvyzx4nw+IBh9oUDz+1E0Q8vWvsvp8lwpLXky7eZMk3mqd5fNpxLcJJy33Kav/VOeMbcCQMroQ56DCpz4f6KTvMAZlaogxGWsRjfRgMp3dbksazGs9KT0b6NzYpUX9DqoJhU+F+Fp3Om7fYABCy+CkEw5IX4YABtilG+ADXANzwI05/LxKJgxb7HY0nbwMWh5bIrEW9qi5lyJ5tCkhtLWaUZlkb37+PUUO/h712GP73XQRRwyoqyq08Aci0BV/X4B7AYcHihTbTmbIBTpRz/IvCJVYHVcA1HPUj3CUjV8FytUz5+fGywU++1AKkx/c12gQ/HOfjHRR+mn53dMIh+l+F4nb88S7CeejQiR469Ks8+Eg3KDUfHAwQDqblDQ1zMBcIwy8qCBMYmSsEE7OqHDWlo6Nr7Li7myH8mEfkM6tbW9tMlaGjs4sg6WPrIG06OiDV3t5i84K0RvbnzOh1BdMAH99mNCs5IRFffxUVNTJ16nSLw9wgpImoV4bk2h7UzOGhTjAnzIaxnPxDBaKsXKPOlIlr5I0EhJ0m2j0Yk7RwU6dVy7JzW6Vu1wyVRCYoYG2ThobDGi9TAbfSAJOlD9hcMA4zszmWQiDB6Z+Sry8LEABg8JF+qQuAwTWXhl1dRw0j3MEEYOHcgSlAKumTbqR/4pcavr9ovJ6Eqafk57igOE4NT72ept8d/cYgFBTJ4J8oyfEP+vl64Kl5wfThI8kwuoOkwezbmJQYSzp8FjXLOboUgDoVfByE2N2ReUSAUUx0NBuIAhbLNig3I0DkAUjB8BzzTXLAjU3EokQ2R0gZVQtj5XRGgTEYgvd1bqhlzA9i/xwYq7HxqMxafEQaDypQ9UyWKTMz5JzLj0pOfrt88eMFUlFea2UIKSJsRaSPDyNCxAFguB6G6JAUUn0caRUUIHk4mDElYfOmddLd06F1nWflxdbikyqd2X2jME+Tc4AlbC/JsKQ6Hi6AxyUYPw7QcYnIgSgACBf3UjbSDsDBH++oNz4UfvS18FMpNexE19P026fnDYSgSCrVP1EHeL4fdmoVOE46gIhJjC4VIRnAlIBKAAuOSYwuCbUbGLHXEMDkEhEGWCY89si2bdstPRaxkn4YqZF6mlRyYL9rRB4kB6QcU720rjiiOQCxHkxBQ8uKNMSuhpMnT5e5c9naokiloBHp6Dkg5165X8oqM2Xn5hFZ/0SNplggL37FQfneF8ukpMi/jw/Tkj91s3Ik6g9Fvlxj7VYwMi4YnmNjZgUWJBvq5mmJ7N61TZqbj9pUAdaS8ePPZhszmoUkM5bm8QCEi7BUEEkCCyDjvqtXSSAijsfjHr2X9KKcCioAHyohdQvgwUV9Ux1tEUAEEfbz6BddT9Nvh55XEAp6riR/2w85NV+OcUgHOJiL0R5ACKkIEAJEkIiQfHwmNWpZx5hLlYiIt2PHTlOBUMdS02Zm9LFjTXoMA8MAYqNYZlfRk6g3DITRmqUbZoxWBkFNWrhoualRMBpMidrT1c1uiEe1IsyR8cWhGZld0tLaLlkZJca0wZiUxe5LhAG2gCcEY/OJJECAOCFJkJ4DtLsIJz6q544dm2hEWXnmeVYfrYXVg4mMpBX79QA0STXMZzM76GCX4TwAJwk+GP+x6TjgHK96Je93R31wlI/8o87Rrq56HQ9CQanHQePDaLsTxUvT745+KyAEpSb7u37IkTc+zsHCJSImE7pEBBABQixq9fVk7K3jEhHqWahmrqrB1Ey6w8ALCAWzk+axY416vdOAh6oCMsoOZt9B3SIQZgGEmA80rJIQ830w+CINLVq0VIqKi63M0VYwI4ZY8gAAxxP1AjyCgWHMYE6b8axNAJAGI0PED/UN520DYIoUFuXpdTe001Y7d2zVe7Pl7LMv0KScUV3C8fSOB4ykJOQ2IFS8uM5kw6S65fe5tIPqxX34bivCJfMgnQCd4+qX8Mc7KPyg8edpOvnotwZCv2+KaoUPA3KclIjYiTE2PnMgQhpyIzUGagDJwcjtRZ0WBykhpAzShEkaGw9pWJcxtjappe8GWzdEuxrmzJC6MT2ABBjOnoMq5sstYLBgPBg2GAzwAJAg7sUFKJA00oDXjR0X3WaEj7RHPOoZ93lbsOWryJzFHVJcPiAHdo1KZ0uVjXSxr/fePTts87Fly1daWULiiTwDLAJ0Qn0CYAgPEIqh89RzByIHMK652na8Pcnz9PagHuGH4xziONWHUo/TdPLTrzVE/0Kg6KzjjyE/T3ZW5Uv+q/N4yfVkbujmmjOwSxAuUblBGr+jvdUm8hHHYms8mEQxSIk3uDMNkxGJw9A8Mc1mNTogNdVTZeKMZmk54kPblAFGhAI0CIMpARoo4vg5th8fCYsy4WDwmL0MRVrQ4ECmXHD1MTl0YFAObq/Rt1GFlJYWWxpHjjRKrwLuZJX4qhSIAJZYn+U2HLflMKxOHh7OHKxik958PlaROZ9wGBMLI8zv9TQS83sUkAAm6sgxdXNH+/lx1Bn/57k0vbDolAWhoOiU4ztqOL9mnhJAE747mNrnDXHsDlABQDxMQaijXeL78EGWNn/muyoxhLozrGlpGoAWSFRcXCpz5tfI6/+qU378rWHb87mltcXsUQEmqWUJIl0ACKaMc67jB9AY8OkxcUZHsANhP8o0ALri5Udk9eMZ0tNaqaogHyt0Rid+Q32dSl79MnfuQgMQwCLm8AAYgAgSDWpWAEz4zG5OPfaJoA5KDlak4XODSCskIlyqJBRSEI7zOKZ+4ae6NL1w6ZRVx8ZTVDOY2SUG33zMjdUDpm5hI0LdCrsQKlmoZ4SxhizmEQEUfCurqfGwTTYkbXcq0SSAx43TjIy5DYlvhrG6HjDjfNq0ufKGd2XK/j39csdX2QbW1SfUKMoIkzIRMFbvw6xQABLXyQfwSGVG6gPTA1RIV0WV+6S4DHVuRCqqMmXz6hIZ7C01+xFpBONz34YNazS9QXnxi683AGFSItKPSyousWDHAURc3XI1zIfXj1e7UgEm/MgrwCX8AJdW80D9AAD/9ElEQVTwoz6cQ6n1Sz1O0wubkuOXpzhFp8WPDh9iftg3fNTG3/D+9vdZujCiqw4e5gZWZy7UheMoAel4DnzqNE+3A+mZggfTD7mWmc3G7eVywRWjsm1toQIAm+EPmSGacsHcEKCIo+zcRxzAgjrAzABSMGpQxPX6irQ2TJH6XfPk8M55sunJuTIyWOEGbKWIRzpIQIBziUpoLsmUahldkkECIoztTQAmXKzBI4wlFqx7w/n6PO4PSSnUMJ8dPR6gApQCkFKfE8c4KPU4TacGnTYgBKV2Xjo3Hd4ZwJnBNvLSt3uAjS8VCPuFg4+rEMk3/nEMgtN/GgLM+A+w0TP2B/LrXHOQgnnLqzIkO4dtNFw6gygXx3prAuj4xLFvJIZD6gkQCiKfIO6NNIKKS1SiKSuU8ooSqagstrVnSFj4OECWumEoJ+MZM2dr3UO9chABZHzxqC/6ddApMxdrvAh34HH7kKtgYfuJ9vP2DhfAE8+ENgp/vEvTqUenFQgFRWdO7fiAEaM7SB8OSBhc/a3tNhCfoew2DR9SBoS419HFeNeP8SwPAlXCUPWMc/tumF11lTA3t0CWnd0rO7YMS0enbwAfjEleMLGXg5XwroYBQA5QIeUc/wgJN+DTcOLhXNVkWUm7qpNt5lAlMVqj9qEWRnpMQBzQ8wULsAchvTgQu+87EbiEE7sQ+GJgl4pK7R5vN2+7ALcA7ZB6cJQx6hDH4+vEeZpObTrtQCg6dapPpw8g8nkrqUzkb3BnrGAmt4u4MTfbcQdVy8DF5wk58DgosBYMGxFhGmBSkIZKkapiS84alm3r2C52yNKEYWH4kD7YqpWPLBIGEFFe0gyi3KnnUR+IOUos2eDLsGw4BhChytmonIIZxziACKDCYRgvU0CZOLE2BYRcGnIJp3AMdHB8lRUwor2QJF3ycTWWsAAfyh5tjB9tHsep5YY4x6Xp1KfTDoRSKTp+MAQ+TJK0EYVE5CqZqxPJCXfE4RgbT6SHGqYp6nG82R2cJFNjqVRkMRQ0MjNVZcrMl9ppg3K0wSUE8oF5Q3pATeLzy4SlMmQwK+kgxRCfcpBGxKNsu3bvMqM6ks+hQ3U20RJ3SEGpo6NNAYi5Q15/0kFSamw8LOedf2FC2kGlAgyTUlCqGsc5wEz5QjpKLT9lCPBJBZxU5230sy5Npw+dliA0vpNHx08yi4NQjn1Ez0d93HdVDBeT65AQMHArNxsosGZsNMPVIYDI9mnWMNQy4MilIctUMrNypHpihhxrYA6Qj1KFY4dCpCAIgIBiBIwpAnxNIuYAMRERP6Qb6lB3uC4xQdFVN8oTINXb0yvtbQNy6Q1Ncv41W233xU2b1qtbKz29PbJype/1DKCgilFHl3rK9NjtPQCNS0eukqUO4QfwkF+06YmAJ2j8eZpOLzptJaHo9MEA4YJ54i3uSwlcIsJe5ICUlIbY89gWqpKWpZjAHP2HVOTk0o+FaSSAqrCQfDA4M9rlQ+8ObgCQSz8OKsMKQkO2ZCQIlTEr020qAA12H4AqQInyd3Uyg9vQLlE3BzmAAvC4+OoSueBF+TIyOEHaVAJiegLXzznnPJsOECoVgOP2H5eKPCxGy1zqCakQlwo+qYDz81yaTm86rdWx8RRMw7A7TBRqGUzmIMSkvgCkxCiPOtt9UO8FfBBz4CuOE6di23skAvBYykEkVtQz+5oRKZgZgEACIl0HoBGZMLVV2joaTPWhfKRD2XCAT9h0AKOQdDiu0XS4DnFfSHPcV146Qa5+ea9UTRB56r4iaW1psjhsRXLllVdbfQNkXBVzdQwfqYeyhsoFcKWCDg5KBZlwaUrTiSgNQgkKJoGJkBrwXS0LIHLwCWYOSYhjgMkYzVoTBFIv1C79N8oMa5VKYkdFD3bAGBoZks6OEWNwvmFGXgDNYL/I1LlH5ODBowoak43RoQAgyucAkJSiAgAAn9qJE2weEHXhOo40Sksr5eWvH5RFyzPkm5/Ll4aGIzaTm433ly9fYZvTO/CgbiVHwQhz4AmVy9vF2+lnpZ40pemXpdMahIJZnHGSb28YKiYyAjAwb6hlSCtsQxHD0KaaKUMauCi6kKKpXpY2NiD9j0Sip4ZNKv0YyAzwWecR+cBbZ0p5yXSzuZCvSzcjMv/MBtmzrUeyR+ZoOZLlwni8fft2OXLkiKlgSFKAUXu7fzOeeEhRSFeTJtYaWARoAiIz5xTI5S8ZlKaGQVn9cIEcPdpg9WOS4h/+4a0WD6nH5wOFcTo5z4frtAMA7e2UBp80/WaUloTGyBkomAnjr6tlMWKWlIbY4xgfqQgwKlSJIb4hBhABMmxOZiYZyEbmHZQ4Bmjycny2cVYmc418AiJD6Ga4liEZHGnUiHy62VIwQu3iU9Q+lM5npn1r2dHRLJkw/aCm65Ic4Ti++w7wUH7KXlJUIa98a4dU1QzLf32oUg4c3GPSG/dcdvkVpgr6KJirYOMlIFM/ExLVeOknTWn6dSkNQikUvBQglJSGwliNFOATGh2E2J0w1+bUADJgjqcBY7JPj2+Z4Vjko1Q4jM0TayfZMUZnwAfnEtKAzFowKvt38JUNX7ZBGWB+htdD+sCBm5R1dDhDqieOWH4BCJEPH0uk7AX5lfLm/9cjZ5yXIf/1kVHZt529kjoSIDYiN954k9YJFQzQ8ZnSABFTE1INz6QV4AOlAShNvyk97yBE53/hUjBWkrnCPuRAlNzMC8Z0FSVPZs6cJXw5NXmfgg1iEJ+rsDNIwULDOOb7WPkqQSHRYEQOwsickZEl0+d3SWc7Q/++fQdpHjx4UAFrwI5xXLOfHpNVSalvFQIBLCEN1dbWSlFhudz0uiE562KRTatH5ekHyuXAod0KKtkqgQ3J61//J4l5Pz4XCAnIAShGAZMjX5F/uDSl6Tel5wWEAJ5wL3RyvoLBHHxipAwbCPYht7H4UD1AhL2E4exFi5epOjQcCZCE/WOYnENAg295YbBmFT37NNNeMDI+Khr5DPQPq1TTKwO9hZY/hKrGPtGUKSjKx/2Mts2Yq2BR0CLDg26IBuC4xs6NF1yRK1feOCj1h3rks+8vl927t3i9FFRnz5ojl1xyqQFPrAtzaSjWymH89hEwb48kEKUpTc8H/UYg9FzA88IGo2AuBwjOXS1z25Abql0agkFdIsqTZcvOkIqKKr9Tq287KyaSgnENcPQY8AAgABbCkH44hojf16dhwz2Sm+OGahxf+QgaAwD+Eunn5Ils31Aob3p3m1xy41bJzm8jpqWNNHSsvlBamjvlo39TJXv27pKhQR/OBwzf83f/YEbxsjKWX7ghGgBCwgNwvb4/O/yepjQ9X/Qrg1AAzAsbaH4+OY/B7M5wbqSOeUO+mbsPz/t6MozThDHJkJEw4tuXV01q0EZWAMPuMsa8ei3WcQVz056D/ZlyxY0N8vXbs6WqqtykI9Q19jHy27zNDYgc0uzejIwRqdsxQ774kblypK5QXvHmer2v28CO692dufK+t1TJ3j2HpKu73cLY2vbv3vMPtoWr27j4oGHYgbw+ABD19jwc/MbqkKY0PU/0K4MQnfAXAdCp01ETtheVXmBGnKtkqfOGACIfwr70shfZ9QxULVW97GusiabCR/rAKsQEx6amRjuHnLmzZO6KRnn8gSHJzZpsm6RBLD4FEEgfMACYAgy8bDwPTSNTQS8jR/Zvmifb1lZLXlHnmITF1q9slsaG/HqHrSC56aY/lGXLV1idAB6kIVe/khMQceNBKE1per7pOUEIoHkud+qS1+34Koa04T6fsgGEHIAcHBjCNmlIpaSbb3mlqTlxb7QZzM8fWTAxsKOjJWGIdsZmJ8OnH1LJaHiyMn6mjXQBRKTPglHUJJZTkC9ARFlS04/zERlU1YwpA2wN4lu/Eh8QQkVkztE5Z58vr3rVbQYwbgsqS9QhuRAWFyAHpQEoTb8tOiEIGdOcBp2PeqZS6mlUGx8Hk2OcTp1FnQpAGHNZ6sDXKq697gZl/GEbrWIbD1Qzmy2tCZlqpukxtH9g/76xtgaQJkyotTxt03qN39XRr2pZtVRXV9scHkCI0S6f2Eh6/nwiDXzcUF+ZdLfVGpiRLhIR+wdh25kxY7a8851/afGRgHx5hq/eB+BC+uE6EqD7icZIU5p+C3TCje6j0+GPZ9RUis5/InphdVyvo9cVRvZjd8n5PYx0ce4qERJGarjfwzFSCyrZgQP7rB1wMDaAAJMPD7LSndnPbQowEyxvJBCIuENDGXLzmxrk2j9slu7OAWlrzlP1rlAlLbbOYA1ZrsbpMyAEHHHcR/6hPqEuUk4ImxKfJZo4cZK8730fULDJNwkICau6usoAKCSg1PRwaUrTb5t+qY3uf4kox9ELpfN6vZIAkuqQZGBilkXgu10lPpzon5FmBnNMNPSPJPqHEvEJe+KJx2TtmtX+3XYFBz75jCQ1pGnYlh+KEXx14+yzzzPGh/ALSjrlXf/SIRXV2VJaroEZoyrZZEp3h7ZrRrYMDHfLW27slbKSSSaNASDc5/Xx9kf6OVxfJy3NR2Wgv0+mT58pf/O3f2eSGpIU+xSxVQjST4yCpQJPGoDS9LuiX+qTP6md85ehF0IHDoZNeAlyULIj9fxaEpg4DuknGUY897XmBlhUn9nKqE4YnBvqD3NJcpTRTRpSUMLPMOAYkSNHmqSmZqJJMeyAODJYLI/dUyxdncOSm9evQJSlvqpPJRlSUDQqZRUZcsf/sZ1HLKTNtXwhitKv4Lhj51ZpbT5mtqYFCxbL2//sz6VUpR92aeQLsgCRzwEK+09S+nkhPL80nTr0S0tC0TF/UXTipcY/GSnqkOqH83OXfgAcl4j8o4HMLgY8kIpYIBozntkCo7fXpSIkofh0NN8j6+8fkJ07t8tjjz5kdh4wDolIWV369H4mGg4NDttwPsPlTU2+oLS2drLUTpymeWYoCI1Kdl6XFBRr3oOqrg3kShO4pskBJoAQUhlla2g4rKDWoICXLX1atmuveYlce931CnI1MmfOHLMvIf0AeOSDj4PS4JOm3wf9yt8d+3nRX6gABIUkAUq4tOO2IAcjdw5Ew6aSuWqGWuZAFJvGx+d5UMkwBvN9Mq4DDvfd+xMZVAALaYq8DIAUnDglD8CIvAnXWFJYUCjFJXx2p8AkKQCMfGKbDew52vJy4MBeOXa0iUPJZoqA+rfccqucc865MnfuHJkxY6YZocfbfsKlAShNvy96XkEIOrk7M8yfOEocBPgEKOAFAOEcgEIichsRklBIRABCfz++S0O9vT1jQAQI4ZCQ4tqjjz0kR5sa/RNAGQoA2l4DCmj4ZB7LXfEsf8rBKQAFWOgxYazSnz5jlko2NbJ33y7p6Wb0yz9eOHvOXLn1lbfJWWedLbNnzxK+A4YROxV8eE7hOE9Tmn5f9Bt/gTX19pMZgJLlDCAKwHGwGX8eYSEVORi5A4BCIkLKgfEBoZ6epKGa7VKRghyQugysACLS2rdvr2zetEHa2tsMVFCHTMrStCFrR8rCCYCoHuVwsPALHub2J1QvylRWWiZXq/r1spe9XBYvXmSLUpF8AKAAm/HP6ERhaUrT75J+IQhxeXwn/WXDThZKraIfJwHHw5JG3ZCC/NzBCGYnyKUhVDIHIlfLUMcGFGBcHevq6jaJByACgEICiuvYkkiPETbAaMeObdLa0iI5uSqlqGTkebkERHseX0YAIwFIesA9eQoy1TUT5MILL5UXvegKWbBgge3Q6KNevuwCdyJph/TTUlCaft/0G0tCUGoSJxsQJcvmwBO+hzvIWKiFJVWzCA/7TYATIAH4uM+3ulwaAmD4jj1g09vrUhDHhCElEQewQmoCwAAzbS1L4/DhQ7J+/Tppa20xCQdgwTZEHrSmAZP+ABM2HasorzA70ZQpU2Xe/AWyYP5CmTNnthmfY84PLsCHZzL+uaQBKE0nC/1GIMStJxvopFJq1eLYfUDFjwN4ID/3ax7H7wEEACPCUJsCiMIFCIXU42CUlH76+lxlC9ByEHJQo/1CHduzZ7dJSPX1dSol7dFwNiPLl1JVqyaotDNp0hSprZ1kBmlUrUmTau2c2dRMkAR4YtYzAEO6UBqA0nQy0/MiCZ2MlFqtOP5ZP1XyifBkHAceOzOQ4DLggUEaP4bo3SbkQJQ0ULv0wznXHYRiiJ+FrQ5y4IMDhg+Xx4b4TAfwlfrsDe1brOICbHCxpowJi6heoX6RHi7A50QgND4sTWn6fdFpCkIOPkmQgVzVsiMNJq7Hwy6TVMXMgKzOh+hDHQN83N4D6ABIDk74SEv96lwCGmToPZEezgHDtwkBQJBicDGahc8qfdamsdQC0GGoncmQbCPCGjSWaIwHnxMBDeVPvZ6mNJ0MdMqCEJSsWqqkE/7xYRDgkCr9cC2ACWM01/GRUlwVQxLy+UIOQknJKEAKOxCgBQBxX4AY4AYQMEfINw5zEHKVitX5vj0I0s94nzikF/ekgg9+1CmAJuoR1/HjWprS9PumUxqEoKjeiX1Ax4/5EKFLPa6G+XVnXg+L4XlsQgCMA1EADmADGKWqXYBQEoD8fhxEmgEeIfHgsOngQv0CeDh3lYuJhj7a5WVOSjwnAhbiOOAlh+LDT1OaThY6bUAIimP3UyUhBx2/DODgu1REeOrSDY4BGV/CAQglAQc/DM8AFIDDPUhQfEsM33LQNB0MmCMUW4O4nQcH4KBq8fULpCLCUu09ATikE4CSGgY5YPrOjYSn+mlK08lEpzwIBUU1U30/DvBxqYhzO9MTrrv0AgAlpRkHIJdw3AE8nLsP8IQElJoWhB9ggCrmIJSUglKlIQAornt8d6lEWkGRR0g/EPGJEy5NaTrZ6LQBISi1qnEMQAA8nKYajDl38AjgcakGSSgVaFLtPGEvCrAinZgPFHmAA/GlDCQbXIBQKhDhTmTzGQ8k4+sU56lxT3RfmtJ0stBpBULQeKZ1H8Dw8yR4ODgBKFwPYAkQcmBy8InjuC8c55EHBBD4jogOQJwH2Ljve1jHeQBP+JHGeErNYzwR/0T3pClNJwuddiAUlKy2Syic4wI8xgOJ24UcjAJwAoBSHen5CJuni6/NzEECEHytWHzdNVyAEYAT/vHSTzKdn0eUKw08aXoh0WkLQlCy6kkgAkiSvoMOBAglpaIkKBHXJSlPw4EoNe0An6QUBD7E5ESAJoAI8PF4xwMQLk1pOlXptAYhKKrvvksxHOMAlHC/KCyOkxQjV0kg4dTBJWkTSvWJk+oHeTppStOpSac9CAVFMwSY4FLBJhVoQh0b7+J+xwwHjiQAhYTDcRJoAKA4jngOXHZ74jxNaTp1KQ1CKZQKJOFcMnIACvCJOKnAhAMw4nqAB/546QYgim+CpYJPuKDU4zSl6VSlNAidgKJJ8FPdiaQiXGpcpBw9Ow5Ufp6DThSWpjSdLpQGoeegVHAJfzz4uIRkl40ibiq4hI8LqYd4ERYuwoJSj9OUplOZ0iD0CyiaJ9VPdalheqQuKc2k+hwiJREv1LLnApo0AKXpdKI0CP0SNL6JOA+Xeu7YkSrZJIHHgeh4cInzNOik6XSmNAj9CjS+qThPDeP4RICSGvZcx2lK0+lKaRD6NWl8s52oGQGZCB8POHEtDURpOt0pDULPA/2iJhwPNmngSVOaknT8vhBp+rXoRFJOKqUBKE1pem5KS0K/ZYrmTYNPmtJ0YkpLQr8DSgNQmtKUpjSlKU1pSlOa0pSmNKUpTWlKU5rSlKY0pSlNaUpTmtKUpjSlKU1pSlOafs+UnqyYpjSlKU1pSlOaTltKC0JpSlOa0pSmNJ1GxOcSBgYGbFVhbm6ufW3udKa0IJSmNKUpTWlK0ylIvN57e3ulpaVFNmzYINu2bbPjvr4+E4YgVjbz/e+ioiKprKyUkpISKS8vl+XLl8vkyZPtywoITfGFBTYnR3Dinry8vLHNyl/IlBaE0pSmNKUpTWl6AdLg4KC0tbVJR0e7tLa2mZBz7NgxDWuXrq5OE4IQehBkEHwQZiCEHwQYXv+E9/f3WxzikmZYiYjHPUNDQ2N7UnEfLgShwsJCE56qqqqktrZWJk2aJDU1NTJhwgSpqKh4QQhKaUEoTWlKU5rSlKaTiNrb26Wurk4OHjyoAk6LCSXFxSUmsDQ3t6jA067CT6cJL1lZIvn5mVJWliPlFZlSUjwqdYd7paF+WIUa3IAJMgg0sa8dPkJSc3OzdHd3mzCUpQkRB8ElNzdH4yAoHf9dTYh7Q5BKPeZ+/HAIU/n5+VquMhOKJk6caA5hiXOsTlw/GSgtCKUpTWlKU5rS9Humjo4OeeaZZ2Tjxg3S0NAoXV29ZnEpLy82IaesLFMqK3OkqipbHYJPpgpHIoWFo5KTE1aXAdm2o0vuvLNDDu7vSwhAw2PWHIiw7q5u6e1za1FnR4909/Sp4MKQF3OGMqWggCEvrEGjKkiNqACG1WjY7oViaCwnJ1uPkwJQCEXjHUIS1/DDUTeEJIbjQkAKIam6utqG6n5XlBaE0pSmNKUpTWn6PREWmYcffljWrFmjwk+39PT2Se3kLLnyiimybEm+CjvM5WFIi1e1z+vxYwgLD25EOroG5Qffb5dVq7qkv4+J0C4AxSsea09Pb68KNH16NirDKtNUTxqScy/NlYvPq5W5MyqluKBAr+Woiy8iJNLX7Hv7MqWzc4K0tOaqoKaC1sGjsn9/kxw81CSNDc3S0twp3b0DVjSEpNyEoJSlglIIQiEMjReS8EOIQsiKITeG28KaFIISYaWlpXbf80VpQShNaUpTmtKUpt8hIfwcPnxY9u3bZ5OYjx07KgMDw9Kl4Ze+KF9e/rKlUlJUqTHr1SG4JOfZINCoeKNCgwoXJhCNyJp1HfL977ZKYyOTmodsqCtVCGJ4rLe3R89VosnIlJHhUVl+UYZceWOJ1EzMl57uQRkYHHKhJROBRJ3KGVnZmZKTlSHZ6nKyMiVPz/MycyQvq1D9UsmTci1DueZQonnmSlvriDS39ErdoVbZp0LSvn2NKjCpoNTYIm1tKqD1D2pcn5xtwlJujgo0SYvReEEpjuM6PkNuCEnMP2Iy94wZM2T27Nnm/7pWpLQglKY0pSlNaUrTb5EQXnbu3CmrVq1KCD7H7EWO5WNwYFCGhoZteOriS/LlppumS3nZPL2rX3oH9krPQK9eH5FhTUPf2FKYmyfF+XkqnGRKT1+/fOvbx+TJx7tloG9YRkaTQhCEbxOgh/rtHGGCZLKzRS68NlcWnpknhUXZ0qd5Dw4NSnFJsQoZ+S5MjQy6QGRWGgQRt9q4TIYgNiyZmk6OCky5ORkuJGXlSH5mnvpFkpdRJjlSoXHL1BXJ0GCeCkMjcuRol9TXN8sBFZD272uQAwdCUOpRYZChN5+jhMOiFEJRqkMgQpDCx4IUwhEWo8WLF8uZZ54ps2bN8vL+EpQWhNKUpjSlKU1p+i1QfX293HPPPfL000+p8NMsvb199vKeOXOGTRRm8jOCS3f3sMyYMSpvfOME9SfonTPUtcjAUKMJJFkqcWRmYB3JVZ9hsgHZvqtNvv71Ftm/Z1AFF1aE+aowsxjpax2f9BFqsMLYnzkVhoZHpLWjSVZenCeXXTNN2loGZduGVqk/2CWlxdXyyj98rZy18lzJzMrQMnSpa5b+oWPSN3REerVMAyMtKnT1aGJDJphgZTLrlMkdo3o6qvXMkKxstya5kJQl+dk5kpdZaIJSrgpI2SYoYVEq1LJmSVvroBxr7pZDh5plnwpJYVGqqzsinZ29Kvzk2vwln5uUGHrL4ji5nD8c84zOP/98ueiii2xV28+jtCCUpjSlKU1pStPzSFh/vvOd78j69eulvZ0hoQGZMqVAzj57igpDxSoUIaSwpB1r0KgMDA7KrbeW2Lyg/PxSTYH5L2xyyHwdfBxhWdLZ3Sg/+vE2efjBNunuQujxScwhAEEsgWc4zChhFEEIGhwckiF1WFD6egeks6NDMrOzpPlYqwo0GfLOv/hz+eP/z95/AMh1XFfC8Jmezj055zxIBJhzjmDOOYmkKEpUcNi1pV1Jtvf32v7Wu/Ku1+tP9u+wa60CRZFiJkhQDCBIEAAJIofJOec80zM9PfPdU9WFfhgCDBIDANYhC1WvctV7U/f0rfTgg0hJ+XDiwGLmF6aFII0iHBlCODqI6blOTEc6hCQNStiYEKUwFhOiqvgEIXEJpEpqam5RESwSJbcQJY+QJC+NEBp/oldIUkDIUhJ8QpQSlTYpUwpMQU/PHLa9X4+nntqI2toORYRIJvUUm1fZJEUkR3wOBAKKIFFTdPHFF+Oiiy5SfoeDJUIWFhYWFhafAvbt2yeC+tfYsX0XhkcmUVDkxg03FOLyi0uRmx/Ctj2TePrxYQwOcKpKa3Dm5haRmTWPR79ZgRXLOCXmxtRMGKOjMxgZCWNgYAq9fVPo651GTzftWSE0LE0TIBqKcSPK9ZlBeneXRgKiaucYNUkJmJmeUaQnweXC2OiYWox8991345ZbblFb2j8NLAg5m5sfU2aWJCnSLYSpR2mTwmIiC+PS9lksSvvV9JUiSgJx6/VJCfD6PAj6E5AZSEEo0S9x/YhKeGtXP/7LD3dh/45phIIBhJKTFMHx+6gp8iqNm1lLRM0QyRL7qLq6Grfeeqs652gpLBGysLCwsLD4HcB1P0888Svs2rkX4xNTOOn0VNxzfyFOODmEiYiQmulpjI/P482nPWjZLxQmRkyM+OXiZ6+P00kuhGeiiMwtQKJwkkmTFnIFxRQWhWQsIDovcYQNmfVAJBO0td+8JhcCPV22qIgAp7D8/oBaqL13716cddZZ+OY3v4krrrhCaU0+T8xHhcxFhShFRzAT6cfkbCem5zqEKPVhLjKEBVdYSIwbXiFC3LE2ObGA0eE5sSew571hvPb0OGYmhCglCREKBRAQQhT0hxTpoRaIhu0102V8Zru5fuiuu+5S02ZOWCJkYWFhYWHxW4CLn5955hns3rUPc/OzuODiTNxyVzZyKxYwPB3G5OSCIjWJ7kV0NiRi04uJGOmnyOXCZmpoNCiGqR0y7qXGue6HhgTIuSiabpIdakI0KdJb5ekOBoLKf2xsRGK6cPrpp+POO+/EOeeco/yPRnBdUjgygLFwDYamdks/jmN+1o/UUAVyU85GZ8sonnnuGWx6+y3VBp5HRDIXDIYU8VHrlgRmYTX7iSSRz/feey/OOOOMQ9puiZCFhYWFhcUnwObNm/Hkk7/Gnj218AcXcM31ObjqpjT4M+cwPBFBeGYR8xGSHU5BJWCoN4p9m71o3BtFeDpCvc5BIuMkOcY2OFI4DdMbN/1jSiC4RMD7vD61UJrXb8xH59WU11133qWmhgoLC3XE4wC9vb3413/9F9TU1ggJSkLAcVI1SSB3ulErRhJEkCyyDy655BJFmAwsEbKwsLCwsPgIUIhu2rQJzzz9DPbtq0d2fiJuvi0f518eRDQwjdGJKGbD1DxERQDzugqguSaMhMmTccEZd6Gmpg6PP/6Yug+MmgnmZ4gMQVHsNATDGI+kx0xf8QRq+jMPLexjDEjAKSASIGqEfEIKTlxzotKAUPtjtCTHE9h1mzevl/fxDtyJc2Q/0j+J6O+fE5sXy3L9VFT1C/uM9iOPPIKTTjoploOGJUIWFhYWFhZHAEnIhg1v4qlfP436+iZULAvg9nvycOLZbkwjjPEJLniOYj6yoBbrzkzPo27nHLyR03H+mTejsqJcJC3Q2dWJ//rX/wX79x8QUqKnsEhauLjZkBoDimUKbtpcCMyFvwT9RkZGVBoKdfobgjM3N6ume9YI+bn++uuV1oNTRscjuCNtfv5tRBdq4EoU0ucmmeRUV6UYLoZOFMLZgbfffk+I0gjGxhYwONiP6667TmmElm6nt0TIwsLCwsJiCXgQ4RtvvIGnn3oObW1tOO3sNNx6dw5KVixgbDaMyalFRIQAcTEyCcnQQBh7t0aR5b8Ql110I4qKP7g76Ve/ehw/+MEPhFwtYMWKFYq4cPqKhm5DeAgSHEOQDNmhTWLGS1np5uJg7vpas2YNzj//Apx99lkfWAh8vGE20irM5WUkJszAleAXN+0kCeGOOx49QHSKaRIzjebmMfzPv2vFSSddhztuv01IEOMeCkuELCwsLCwsYiABeuWV9fj1k89iaKQfl1yRhetvS0dqfgQj07yqghqgeWAhAT6fF21NU9i7xYXyvMtx5eXXIyc3M5bT4fHjH/89fvGLX6hzhLiLi0RncnJSaXlIhLjTyRAggiKaJMmQIWqCGIdk6MYbb8S3v/3tT23b+9EM4ZuIzG+BO3E7Enn/B0hdeAxBrpgyMVwfxLOTGsV0iJlFFBPomxmFa/YeZCdfJP3I85g+CEuELCwsLCy+9OBanHXr1uGJJ57B7Nwwrr0xF5deG4IreQajUzy9ObZAeV4fdLhv+yhq3/PhlJXX4aqrrkFq2ocfQmjAPHjidGNjIx577DEcOHBALebl2h+SHU6Fkfg4iRDdxs/EYX3+3b/7d1i7dq0iRsczIvNT0va3hARRy8Mzknj/Gi+gLRbD6TBqebgrrkbMkJhZRDCFznAnwlMnozT5qwh688T/8LBEyMLCwsLiSwsSIE6B/erxpxBZ7McttxbjzEvcCLsnMDkzj8WEeUQj3OHlwdyMB+9uGEbHgXRccv6tuOzyy4SUxHcffVKQBP3FX/wFmpubVT0mJiaUxsecfWNA8kQCRH+KbGqPrr32WnUOEO/XOp4xsbAFA6Mvo6GuA3V1QxgampW+SkQolIDSMj+Wr05GdmEIae4kJCMIV0IEk0KK2scHkDBzKcrS7kTAx6s8jgxLhCwsLCwsvpTgNvgnnngC+/c1YO2NGbjvgTJE/RMYGJ+A0A1w63Vigg+jQwl4c90ghtpzcNN19+Ciiy8Er3L4NPDcc8/hxz/+sVonND09rcgQSY/RAFHbQ5OUlKSmwHJzc9WU2Nq1VwgJ+3wPQvy8MRB+ARu2/h9s3TCK+clKeBIykRRKxZo1pyA7Ow+1NbuwdfsryKscxKU3ZmJFRQY8iWH0jswjI/ErKEy95IjTYU5YImRhYWFh8aUCr8JQBGj/fkU+xkanUFS9iBsfTMeKNSngDRWLCy4M9QIvP9mDuZES3HfvwzjvfG5Dj+/u+rSwbds2vP3220rTk52dra6BoM0b6rnziyToSPdkHa9YwAxe+M3/Rt3+XoQnA5ianEFObgFOPulM6ZcM1NTsQ0PDfni8QFPrNiw/YwIXXJWOoKcMJUkPIyO0XBhOLLOPgCVCFhYWFhZfCnR2dioC9P777x9coMzF0TTT02HwzJnKE4IoKU9Fb+cMAq5SPPjA13DhRRcoDY3F54f1L7+Crdu2wuv2q112RUUVWLHiRHVA5bZ3N2F8YhiRuVls2/4uQlldWHtbBs4/6w6UZ9wBX+KHT4UthSVCFhYWFhbHNTjd9Pzzz2PDhg1qtxUXJ8/OagIUDvMS04hae0PMzUVQXVWNb37rUVx66aWWAH3OGBsbxy9+8XN0dHQiKZQCV6IbK5afhNLSCgwODWDbtk3w+z1oa20TovQmzr8yBbfedTnWVNyMFN9KyeGTHxxpiZCFhYWFxXEJire33noL69evR19fnyI81AJxOoyGRIiLlAmGcUrq4YcfxjXXXKPO6LH4fLFv3348+esnwGvY3G4f0tOzsXr1KUhLzURt/X40N9cgFPDjrbc3CkF14T/8xz/C6aedFUv928MSIQsLCwuL4w41NY147rkX0NRUh2iUd00tIjIfwfTUlDrRmQSI2iCSIe7G4q3kd99995fiTJ6jDWQhL7zwAjZv2YxQkFvhE1FcXIEVy9eIOwF7927HO5s34N13N2M+Moc77rwLv//7v6cWjn8asETIwsLCwuK4weLiACandmB8bK+QnQhGRjJQVz+BTZtq0dY6qBY7e70eiTMpccZx+eWXKy1QcTHPpLH4vDE0NIyf/+Ln6OvtQyAQQmKiF6tWnYySkkoMDvWpqbBQwCfEdj/efe9dfPe7f4w77rjjUz07yRIhCwsLC4tjHpH5XszNvwe3qxUe94wQHl41wROHKeIOiOnEm29N4Bc/Gxah2ovq6gp861vfwumnn37w8EKLzxe7d+3G0888LS5eJ+JGRka2kKBTkJaWgfr6/WhqPIDU1GQhsdxRF8b3f/ADnHnmmTrxpwhLhCwsLCwsjlksLEYQXdiHRNd+uBIGxIfnxpSK4c6hDqFBNYhiRl3GMI5RrH9+AqkLN+GKS29EcsrxfQ7P0QrSjqefehrvvvcekpJ4P5gLZWVVWM6pMGEk77+/GdPTY+KMqtO+Tz3tFHz3j/8YBQUFOoNPGZYIWVhYWFgcc9CSqxMJCTvFbhEzJaZQDLVAsyJE94jdx2MRMb4YxnB4DP2DwygJPYzi9GuFNP32J0Jb/PYYHBzC//3pT9DfP4RgIASfP6imwooKSyWMU2HvIDkpgPaOdrz77hZ87WsPq/VbXMf1WcESIQsLCwuLYwoLGEbb8M+wY8f7aKidQDi8iKRUFwrKE1C9Ig1lWUlIFcE5mxDB8PwkhsdHMTIAFITuQUXuVfB6rCboiwDPb3r66WeQmOgR40ZWVj5Wn3AyUlLSUV+3H43NNUhPT8GmTW9hbGwUP/zhD3HeeefFUn92sETIwsLCwuKYQn3P09jw2m60HFhAUigdJ554GhLdCXhn0+voGtiB0y9dxNkXZSCUuoDBoVF4w2diRf6DSEsuieVg8XmCF8T+6oknsP397UhKTkMCXKgoX4bq6lUqfPv2LZieGYcrYREvrnsBa9asxve+9z0UFRWp8M8alghZWFhYWBwzqK9vxKu/2YDu7h4RpCtQWbUMHZ1NqKvdh7nZeTQ3N8GX3omr705DXl4mytPvR0n2RXC57MGIXwT6+/vxk5/8BIODI+puNO4MO+GEU4XklGJgoA87dmwRMutHR0cb3tm8CV+5/37cJyYY/Py0dpYIWVhYWFgcdaAWgbu5zI6u8fFJvPrqG9i5Y6faVbTmxNMRXYhg395tGBsdxcjIKPYfqEEwbRhX3paLtZfehsrcW+Bzf7LrFiw+PWzZsgXPPPM8vB6fOqE7N7dQSNDJSE5ORV39ASGttcjMSMXbb7+FgcEB/PCHP8CFF174ue/is0TIwsLCwuKoBUXU++/vxOtvvInpqWmsXHkSCgqK0NpWi6bGOnVHWH19LWbDs7jnK7fgymvORU5GGVwIxXKw+LwxPx/F44//Ejt27EJSUirciW5UVq1ElZhFIbjbd2zB1PQY3K4EvPzyOixbtgzf+953UVrGhe6fPywRsrCwsLA4KtHV1YP1619FY2OjkJ9iRYIikRm8ufEVbH5nkzqFeGJyDBdffLE6E6iwkLvGLL5IcMry3/7t3zA6OqGmt4LyjlavPg0F+UUYGOgXcrQZyclBebcd2PDmBtx991346le/qm7Y/6JgiZCFhYWFxVEFXoGxceM72LJ5K9xuL1avORVp6emoqdmJ3p4udLR34LXXf4Oqqir82Z/9GS688AJ7KOJRgI0b38ILL7wIn9cPt8eD/Dwhr6tOQnJSijogsbm5DukZaXjnnbfRI+/x+9//vrrY1uX65BelfpqwRMjCwsLC4qhBbU29WgvU19+Hiorlajqlv78LdbV7MDk1he7uLnR2tquLUR988AFkZmbGUlp8UYhE5vHYY7/Arl17kZScIuTVo95bVSVvg1/E9h1bMT01ikRXAl56+SWUlJbgBz/4PiorKnQGXzAsEbKwsLCw+MLBxc6vvfYmdu/eg4yMTLWziDeM19Xvw8jwoJgh1NTsQ25eLr797W/jtNNOs1qgowBtbW34vz/9GSbGp9SusJTkVHVAYl5+IQaHBrBz+1YEg16lAdrw5hu49dZb8fWvfx0pKTxR+uiAJUIWFhYWFl8YotEo3n33fWzcuEndBr9s2UoUFpSgu7cDba2NmJyYQFNTA4ZHhnDvvffg9ttv/1y3VlscGRs2vImX1r0Mr8ePRI8b+QXFOGHlSUor1NBQg+amOiG1qdiy5R20d7Sps4HWrl37hU+FLYUlQhYWFhYWXwi6u3vVYuimpmZkZ+WgqmqFEpLNLUJ8hgfR09OJ2toDOPGkk/Cdb38b1dVVsZQWXyRIWH/xi59j374ahELJ8Hq9WL58NcrLlytiu3OnngpzuxPx0kvrkJefhz/5kx+q3WFHIywRsrCwsLD4XDE/P4+33t6MzZu3YiG6iPKySmRl52F0dBj9/d0YHhoUArQfc5FZPPzww7jyyrXweDyx1BZfJJqbm/Gzn/0cU5Nh+AN+JKekYdXKU5CfV4jBwX7s2rUVSUkBtZbrtddfxY033YhvPvoo0tLSYjkcfbBEyMLCwsLic0Nraztefvk36OzqQo6QH54w7PX6MTTcj2ERpC2tTWhsrMM555yjLtz8rG4ct/hokB7QmKms119/Xb07r9enFkRzCpOaIN4g39RUp+4Ky8pMx9atm9HU3ITvfve7uObqq9VhikczLBGysLCwsPjMMTMTFkH6Jt5/f4cSjHl5hcjNzVcnSI+OjqCrqw0HDuyVsASlBbrggvOPurUkXzaQHnBB+vT0NH72s5+htrZBnd3k8/lRtWwlysuWS5wF7Nz5HqamRuHxuLD+5ZeQkZmBP/mTP8GqVfousaMdlghZWFhYWHymqKmpwyvrX8PQ0LA6D4gkiNdkzM3Noq+vC3V1B9Da2oyLL74Q9957L7KysmIpLb5oNDQ04Oc/f0yd4O3z+ZCelqkOtszJKcDIyCB27noPAb8bvb3deOON13H1NVerXX3H0rEGlghZWFhYWHwmmJiYwEsvv4p9e/fD4/WKcMxCfm4hQqEkjI2Norm5XmmBQkkBPPzwV+2W+KMML7+8Hq+99rq8Oz88bg9KisuxbPka9f5aWurR2FiDUDCAXbt3qMtu//AP/wDXXXcd3G53LIdjA5YIWVhYWFh86ti2bbsI0Q2YmppCakoK8gtK1KWb0YUFtLc3orZ2n7pm4eqrrlRnyyQnJ8dSWnzRIIH96U9/iqbGFnVFhj8QwLJlJ6CkpBJkDAcO7MLQYC/mI7PYsnWzOhPoe//xezjpxBNjORxbsETIwsLCwuJTw+DgEF588WXUNzTB5/UiJycXZaVVCCYlo7+vGw31+7H/wD7k5eUqLdCqVTx92OJoQU1NLR577DHMzMzB7w8gIyMHK5avlveYh/HxUezfvxsLi3PqgMQtmzfh0ssuVVNhx/J0piVCFhYWFha/MyhKeCjiW2+9g7m5OaSmpqK4qAyFRaWYmZ1GY10N6ur2q/OBbrn1ZnVFBtecWBw9eOHFF/Hmho3weHzqbKCCghJUVa1CakoaOrpa0NLcAI/bhZ27tqO5uRHf+c53cOONN6q4xzIsEbKwsLCw+J3Q1tqO559fh67ubgT8AeTk5qOycgVCwRA6OltRLwSoob4GFZUVePChB1BeXh5LaXE0YHx8TJ0N1NDQJO8sGf5AUK0HKi2thNfnV2uBhof6hOCGhehuUOcHff8HP8Bpp54ay+HYhiVCFhYWFha/FXhLPM+V4ZZ4Ij0tHZVVK5CfX6wOR6yt3avWAoVnp3HP3XfjkksuOeYW0h7vqK+vx+OP/0rIkLkrLAWl5dUoLChFJBJBXd1eTE9PoK+vG+9sfhsXXXghfv/3fx85OTmxHI59WCJkYWFhYfGJsWfvfry8br0QnlEkJSehsLAUZWVVcCW60drSIAJ2L5qbmnD66afhnnvvQV5eXiylxdEC7gp7440N8s48CPiDSE/PUO8wJ6cQY2NDaGqqRXhmCgdq9qldYV9/5BHccustx92UpiVCFhYWFhYfGyQ+zz63DrUHauHxupGdnYfq6pXIzMhGT2+XEKB9qKvdD6/Xgwe/+iDOOP0MuyX+KMP4+Dh++ctfora2HqFQCvx+PzKzclBeVo3U1Az09naio70ZoyND2L7zfaSmpeCP/v2/x0knnRTL4fiCJUIWFhYWFh8LmzZtxquvbogthk5GaWm12lI9H5lDQ+MB1NftQ3tHOy6/7FLccccdSElNiaW0OFrAXWFPPPGkkKFJJCeTBAXUCd+lpVXw+wJoa2tCV3cburraUVdfg0svuQQPPfTQMXVA4ieFJUIWFhYWFh+Krq5uPPvsC2hv71DaA26lXla9Cikp6ejsbEWdEKDauv3IzsrCVx9+CCeccEIspcXRgmh0AS+++AI2bnxb7QrjoYhBfxAFRSUoKa5EdCGKpqYadHd1oKmxHmMTo/Iuv4or1x7/F95aImRhYWFhcVjMz0fw8suvYsvW98DJrbTUdFRWLldb4rnTiBqguvr9GBwawK233Ixrr71WESWLowtdXV144okn0NLSjqTkVAR8fnW8QXnFcuTmFWJkeBANDfvR3d0ppLYGxcVFePTRr2PFii/HGU+WCFlYWFhYfAC1dfV4/rkXMTw8ok59LiosQXn5ciQmetDaXIv6xgMiPOuxfMUyPPjgAygtLY2ltDhaEI3OY9OmLVi//mVMz8wiOSlViKoPeTzeoGoVAqEktLU24sD+XejsbMPk5ASuuupK3HzzTUhLS4/lcvzDEiELCwsLi4OYnJzEM8++gH17D8Dv8yIrKxtVlSuRkZmD/oEetRi6vr4W4fA07rvvPlxyycV2S/wXgIUFiu64+KYo59otLkznVBYXta9bt05ddeL1+tT5QIFgCKUl5aioXIb5SESI7AE0NdWr6bDSshLcJASIN8a7PfI+Y1l/GRa6WyJkYWFhYaGwdcu7WP/Ka5ibnUN6ehpKSqtQUlyB2bmwmjppbKpDa3MTzjjzDNx//33Izc2NpTy2MDk5Jf8uIhAIIDExUXt+QaAIpiHh+Likw4htp80znbgOiDf6d3Z2qq3xbW0dSOZUmD+gNDzVy1ap+96GhwdQU7Nb3fifn5eDc887B8uXL1d3hpn+iEajEm8YwWBQ+btcLuV/PMISIQsLC4svOXr7+vDUr58RwdmOpKQktW6konw5kkJJ6OhoQWNDDerEBAJ+PPTQgzjzzDM/ltB2ipejQbOwsLCA+fmoEupu9xdPgEg2CJKPT0qCCKaZn58XEjSntEFc8Lx7124hQS9jejqM1NQ0tWaLZzxVV61CMBRSt8bzvrBIZBZnn30mTj31ZKX1Y58wL+bPfuJluTT05xlQJI3HKywRsrCwsPiSgmtIXnnlNbUtPiHBhYyMTFRVrkBefhFGRoZR37APTY216Ovtwdor1+K2225T2gEtNqjJ0PkQ9NOGAlo/U1BTkNKtNQrUeuj4nzdMfb5osB4kHCQbJEAfd1qR6ZaCJz9PT08rm/lRC7Rly1b4fUG1rssfDKr73rg1fkFIUk3NLrQ0N6KiohwXX3IRCosK1DUoTBsOh1UZdDNPTpHSZp9x/VdaWtpR0X+fBSwRsrCwsPgSgtqfF55fh+7uXoSSQygpKkdZaSWEsaC5pU4RoOamRrg9HjzwwAM4++yz1NoTIwu1UPwgsTEiZanQPF6F6CeBIRoEieHv1ieLmJmZVaSKu8KefvoZdHZ0qWsySLCShbCuWnkSCgpLMDDYh337d2B0eBCnnnoKzj33HHVbPLVFnFIj4eGao8VFTYhmZmaUMRqrsrIyIckZx+07tETIwsLC4ksCDvdcQ/LCCy/h3Xe3w+fzIjcnF1WVq5CekaUWQ/NgxNaWRqUFOu+883HzLbegsDD/ECH4SQWiJUGfLvgeSYASE93YsOFN/Mu//At6eoTQJiUhIOTG5wsoEjM+Pqpuhg+FQkhLTcXNN9+IU4QIUVvEazJ6enrUeiLmxXdEP06B8ZnpSdqYnkSIeRyvsETIwsLC4jjE2NgYampqsHHjRlRXV+P8889Tpwnv3bsXr7/+BuZmIzjzrPOwatUpmA2H0dQkBKitES0tzcjKysRtt9+ubhencCSP+ThkhuLkdyFMFh8NraVJwNTUJH7+81/gzTc3IiM9C9k5OUhOSkZFxXIhLtVCeMPYu28H+vo6kZQUxBlnnIFly5YhPT0dLleCmvqiNojviIZurgniWiO+R7NmKD8/H9nZeg3R8QpLhCwsLCyOE1BIvv/++1i/fj127dqFHTt24J577sG9996Ld9/dhgMHajA4OKjWpZx15gVYsfJE9PV3oUlpgZoxNj4qhOl8XH/d9SgsLECCCMwPIzOW6Hx+oHaG79ft9sh7PIB/+7d/Q1dXD/LzCpGckoT0jEysWHEisjKyhfz0oK6eN//vR1VVBdauvUKt8TFnAxmyw/xIdrjGiESINv0YRn9eq1FSUqK0QsczLBGysLCwOEbB4ZtkhL/uN2zYgCeffBK7d+9WgitHfsWXV1SirKxCnSnDtR8jIyMoKirD+eddytSoq9uL1rYmtLe3iMArxQ033KAu1kxOTjqE5FjC88XCrCsKh2cVyX3xxZfgciUiJycXoUBIvdOKKh526UJzUx1aWhrU1vik5BCuvPIK5OXlH8yD64cM0aG2j9vj6SYRos14/FZIgioqKo7r3WIGlghZWFhYHGPgr3YKLpotW7ao6xM6OjrUuT5c1DozE0ZHewfS0tNFmFWqKY+w+J119oWoEoHJLfEUmK2tjQhLHpdeeimuuPxy5BcUwONxK+Jjyc/RAU12ge7uHjz11DPYvn0nkpKS1RQXr8ngLr+CghJMjE+gvn4PWlqb0NvXjTNOPw2nnHIKEt1uNa3Fhe779+/H1q1bUVhYiEsuuUStFaIWqLGxUeXHZ5IhhtMc73eMGVgiZGFhYXEMgSRofHxcrQHatGkTXn/9dbX7h2s5uGC2qalJBJgXK1eukhEe6O3pUVMm5517MaamRVjW7UNrewv6ertVnKuuugqrV69S5wdZHF2geCYx4ZTmU79+Wh2QmJWdjfS0VOTk5KOycqW8txQhSe1obKoRYtsEbpO//fbblGbPua4nPrXmVhofrgWj8B8fn8bGjRuQm5OFU089Tb6Jlcf9mqClsETIwsLC4hgABZlZw8Ff6u3t7Xj11VcVKRoYGMDmzZtFaEZx5plnK01BW1srcrLzcemlVyEpJQVNDRSUDSIwGyU8BXfeeYc6GJFTIxZHDyiSzblAJCzvbNqMl9e/Iu45IT/ZSEtJQ1FJpTrqIBqNqJv/2zqa0d3ZiYyMNFxz7TXIzc1R02jUBPL74DsmWSZ5rqurU3fElZZV4vIrbsZcJIyBvhbkZGWq06VT09JiNfnywBIhCwsLi6MU1AaYw+0oFCnYCB5wx3Ne3nvvPaUR2rdvHwoKilFeXoH+/j61rfrii69AcXEFOjtb0NJcj47ONvT29uCKKy5Tt8RnZ+eo9SJ2CuyLhxHDtPnO+djd3S1E9zVs2bxV3RGWk52ljjioqFiB3Jx8DA72obZ2L7q65L329ShivHLlCrXYnWvC+vp6hSgtKA0QT9GmzXx5UCan2UJJKepeseXLqtS0WHFxsXxDBSrelw2WCFlYWFgchaDmhxqfoaEhrFmzRq39oSZoYmJC7RoiCeLCaJeQnuXLVoJnAo2MjIp7DU4+5XQhSlNoqN+Hvv5etLQ2Iy83B3fcfjuqqquUhoALqi0JOnpAUcx3Tq1ebW0t1q17CfX1DcjKJAHKREFhMSorlst79qvF0PWNNejv7Vbkdq8Q4fPOPQd/8id/gsrKSrz22mv42c9+pr4dvmPmS9LLhc/p6RnIy8tVU6n053dw9tlnK23Q8b477EiwRMjCwsLiKAKHZCdB4TQJtQPU+vAMIC6KHh0dFwLEwxCz1a95aoq4Syg1NRNXrL0ec3NTaGmqk3RdGBwawNorr8RVa9ciIzNT3Sye+CVa/3Esge+a5z49++zzQninUFBQiMysTJSXVqOosAzTszOoq92DttYmDAz0obOrUx2H8Oij38D999+v8vjHf/xH7Ny5U5EarhXjTjJqecxhiVwQTVLEgxS5uP76669X50x9mdYELYUlQhYWFhZHETgVRm1PfX29EnKc5jD3PnEtEBJcKC2tUJoCn88j5CcdpSXVSlOwefNb6O7pxLJlK1BTs0/CQrjttluVRoknAxuCZTVBRx+o6XviiSexbt06pKSkoay0HNmxU7/T0jPRJ++1oWm/EJh2DMl30N7RjpzcPHzve9/F6aefpvJ499138ZOf/EStL+KFq16vR8gQd43pC2Z5fhCv1uBustWrVysto4UlQhYWFhZHHUh8KBipAeIiaJIingEUDCahqKhUaYGSQikoKalAcQnXC02hVohPwO9DZ1c76uprcNddd6pt8VwkSzjJjyVCRx/27t2Hxx77lZCViJDcTBTKey4vWy4kJkFNhTW18PLbXgwM9qO3p1cdkviNbzyizhJygjsJeaQCF0lT88MpUy6ALsgrkG+lWJ0uTa2QRRyWCFlYWFgchSAR4gGJLS0tmJ2dQySyoM6P4fRGbm6+Xi/iD6gzgZqaajE0OIC0tFSsWLkcF110kdoC7cThhnpLiI4GLOLll3+Dt9/eDI87Ud5hBsorliG/oATjY6NCgvehU94xp8I6OjoRXYjiD/7g93H11Vd/KRc2fxawRMjCwsLiKEVXVyce/+WT6O3tR2pKElJSM5QWKCe3EBPjo2hsqEF7ZxN6uruxfPkK3HPv3SgvL4+lPhRmqLfk5+hBT08fnnji1+ju5oWpQbUbrLrqBEV4Ozpb0NBwQN5tBwaF5La2tWPVqpX44z/+I7Ww2eLTgyVCFhYWFkchmpqa8dxzL2J4aFhNZRQUlggJqoJLiExzax3aWhpFWHZgZHgY111/LW655WakpKTEUlsczVhcXMBvXn0dm97egsWFRXVXWElxBUpLqxCdn0dTcx2axfT396Kvrw+DQ0O45567cN9999lprc8AlghZWFhYHEXgouh169Zj9+698Pt8yMrORWlZFVJT0jHQ343Gxhr0dHeirb1NbZX+6sMPqXUfFkcnKGKdWrjBwSE89tjj6OzoQpKQGi5q5jQntXxDg/2or9+v1nkNDPSqnV0pyUn4oz/+I5x77rlWm/cZwRIhCwsLi88Z3L3D7cpLDzTcvmMnfvPKa+pU4PT0NBQXlSM3r1Btj29uqhcB2SrCsQORyBzuvvtOXHnllV/as1+OFRgRy/e8Y+dOPPvsi4jMRpCUElI3x3NXmNfrU9djUAvEe8K4Hqi7swvnXXA+vv2db6OwoEDlYfHZwBIhCwsLi88BHGrNtQk8PZjb2c1iV+4Ie/bZF0QQtoh/ELm5BSgpqoTXHxDi04qWllr09HSpNUNnn3UO7v/K/cjPz1NpLY5e8J2TAPHgwqeffhbbt+9Su7iSU5JRXFiOouJyROYjaq0XL8DlVBgPSOQFuV//xiO44YYbLNH9HGCJkIWFhcVnDA6zNBSItKkJoqH7zTc3qrUivCwzMzNHrRXJzM7FyOgQmptIgDrQ3taGYFIQDz30kBChs77Uh98dCzBilSSIa3y44J0X4vJi28zMbFRULkN6ehYG+/tQ33hACC6nwvrR0dGOsrIy/OEf/iHWrFmt8rD47GGJkIWFhcUXgPb2Tjz33AsYGhxEUigZ+YUlKC2pxHx0Hi0t9UJ+mtDT14WRoWFcfc01uPXWW+xC2aMYFKXU+JH8GKL63nvb8OKLLyv/5OQUFBaVqXfM2dC2tkY0Ndahf6BHSNAA+vv6ccONN+DBBx9Q50RZfH6wRMjCwsLicwSnxV555VW8v20HeDlqVlY2ysqrkJKSgd7eLrQ0UwvUqa7S4Fb4hx56EMtX2O3SRzOMGCUJIriG69e/flYvePf7kZaWrq7JyMkrwPjEqBCgGnR1tmNgsA9d3d3wuN34zne+jUsuuURpCi0+X1giZGFhYfE5oa62Di+uW4+xsXERjmkoKSlDfl4xpmdm1DQY1wOpxdBClu688w5ceeVau0bkGEO7ENhf/erXGBwcRkpyCNnZ+aiqWolQiGcDtaGp6YAivIMDA+jq6lbXXXznO9864vlPFp89LBGysLCw+IwxPTWtpkj276+Bz+9DQUERiovLkej2oqO9BW2t9SIceZN4r9omzYMR8/LsYuhjDZs2vYNXXnlNXC6kpqTIO+YVKGWIckF0Y61aED3Q34c+MVPTU+pcIE558rRwiy8OlghZWFhY/JbgNBexdBu8E7t27cJvXt2gBF9OZi5KSyuRmpaJoaF+pQXq6m5X02A52dl46KsP4dRTTzliXhZHJ2Znw/jV40+hpqZOkZqMzAxUlC9DZmYehkcG0FB/AN09XBDdJ2S3T951Dr79nW/htNNOs+/6KIAlQhYWFhafAXhw3osvviRkp0WfHFxShbzcQkwLIWpsqlE7hXq6u5QQvenmm3D99derLfUWxxZaWlrx5BNPY2xsDCnynnNyCoTsViPgD6KjsxVN8q77+rsxMDggJKgfV1x+OR4Wwpudc+hdcBZfHCwRsrCwsPgUwR1Cb775Ft55ZwsWZHgtyOc0WAU8Hg86OlrR2lqn7gbr7x/Aqaedivvvvw9lZaWx1BbHEjZs2IgNb2xUu8C4IJrnAuXnlwq5nVG3xXe06ctSe3t61NEJj3z9EVx99VXqW7A4emCJkIWFhcWnhMbGJrUWiNqgzMwslJVW6vNihvrV1RidHW3o7ulCWmoaHnjwKzj//PPtLqFjEDzp+4knnkJDQ6PS4mVlZqO0rFpfgzLQg6amWvSpE6L70dHZiaqqKvze7/0eVq5cEcvB4miCJUIWFhYWvyNmZ2fVBam79+xFclKyuiE+N6cA0zPTaGmpQ1trE7q6OzEbnsX1N1yHW265Re0aszj20NDYiGefeQETk5P6Mty8QhQWcseXC+0dTQdPiCYJGh4exq233op7773bngF1FMMSIQsLC4vfATUHavDii+sxPjEpArEY5eXViC4soKmxFi3N9epqjKGhYZxxxhl46KEHUFVdFUtpcazh1d+8gU3vbIbbnaguSy3iXXC5hZiYGFNTYd1d7Rgc7Be7B6FgUJ0NdO5559qTwI9yWCJkYWFh8VuA94NxMfSBA3VISkrG8mWrkJaeia7ONtSrXUKd6OzoQH5BAb797W/irLPOiqW0ONbAhdBPPvk0WlvbkRQKIisnD2Wl1QgFktDV04Gm5lr093ULCRpAb0+vetff+MbXUVhUGMvB4miGJUIWFhYWnwBqMfSGjdj41jvqROHi4lI1FcbFsA2NNWisr0FHZwemp2dw11134I47bld3TFkcmzhAjd+69ZianEZychIKC0tQWFCCeXnfnAZrb29WWqC+vl51XtTDX/sqrrvuOnsQ5jEES4QsLCwsPiZ4O/zzz68TodevzoKprFwuJCcFHR1taGjYj65uXpDajurqZfjDf/cHWGGvxjimsU4I0Lvvvg+PJxGZGRkoLq1GdlYeRkeG5H0fQE93OwaHB9HV1SWEuAS/93vfwQknrIqltjhWYImQhYWFxUdgYmICL4lQ3LVrD7w+P6oql6GouAyjo6Oord2jtAK8GmNhYRH33XcvbrjBngl0LGN4eARPPfWsOugyWd5jdnYeikoq4fcH1NRnS0uDOhuIU2ED/QO49rpr1TEIdgH8sQlLhCwsLCw+BO9s3oLXXn0D4fAcCguLUFW1QpGh5qY6NDbogxG5RfqMM87Eo49+A5WVFbGUFsci9uzZh5dffgUzM2GkpqaqabCCglLMzs2itaVOnQXF2+J7ervVImiu/7roogvFbY9BOFZhiZCFhYXFYdDa2opnn30R3d09yMrKQnX1KmSkZ6kLM+vr96tTg6kx8Hi8eOSRr+Gqq660B+V9IkyLmRXDKyaoPfti+45rv1548WXs3L4LbrcbGRmZKCmtRFpaBoaGB9V1KL09XRgeGkRXdxdOPuVkfEOIb2lJSSwHi2MVlghZWFhYOMDD8tZRIO7cDX8wgPKySpSUVGJycgJ1tXvR1tYk5KhLhOMIrrnmajz44APIzrbXJRwOQ0OtqKndJ8SxBe3tvRgaHFaLyOejESxE5xX5WFhwiSRyIdGVCJ/Pi/SMVOTnZaOyshwnnngqysuXfeb3cfX19gnpfUEITo+6KywvN19IUJXS/FHj19pSL3G60N/fr3aQ3X3P3bjllpvtZanHCSwRsrCwsIjhnXc249XXNiAyN4eiolJ1JpA70YMWEYSNDbXo6e1EZ2cXli1bjm99+5siqNfEUloQo6PD2L17N7Zte1/IT608TyABQnLciXC5PkhmSITmpK+np6cRDocRiQhBUuSIZlFdapuamqK2o997771YvXp1LOWnhy2bt+L1NzZK2XNqKoykNz+vWB2S2drWKMRX3xhPLVB2dpZaEH3SSSfFUlscD7BEyMLC4kuP9vY2PPfsi/LrvweZIuwqypcjIz1bER9Og3V1tQkB6oTP58dXv/qQvS8qBoqPpuZGvLt1K95/fzt6e3vFD0Ie3XrG6zDgMQMkPSQ/MzMzh5AfEh/aRixRE8QrSOhHN68k4fk8q1f/7gR0cnISzzzzPOrrGuDxedVUWFlJFTIyszE8PKiuyaA2aHCAW+P7cdnll+KBB76CzMzMWA4WxwssEbKwsPjSYkqE8bp1L2Pnjl3wBzgNVoXCwjJMTU2grm5fbBqsGyMjo7j++mutIBSMjAxi584d2Prue2iob1RTXVxTY05PXipS+EztCqcc48QnKrb4h+mOYD46p8IYl0SJhgTI5/Mpwsn8aQj6r117Ob75zUdRVlap/D4p9u7dj5deWo+JiUl1AnRBQZHkVQ23x4uOzha0Njeou8K6e7oVYXrkkUfUNKg9G+j4hCVCFhYWX0ps2rRZ7QaLzM+jqKhESFA1Et0eNDfXKW1Ad1cXeD7M8hXL1c6gNWu+nNNgi4sLqK+vwdat72KHEEZqRwijEXOKEGpt+EzNjlProzQ9ks/c7CImJ8YQTBnDWecX4dKLL8f292vx2E83YWI8KmTHJUSHJlERH06bkRQFhayQFBl/IhDw46abbsDXvvYI8vIKlN9HIRqdx/MvvIT3t+2AW/LiNRm8LJVTYeHwlDohur2tGf2Dfejq7MTy5cvwrW99C5WVvx3hsjg2YImQhYXFlwqtrW145pnn0Nc/gNzsPKUJSEvPUFdi1NfuFfLToU6GpqDnbjBOg33ZNAEjI0PYtXuXmvKqq2uIaX08B9f5LCU/nLqi1ofEh4YEhn7R6AKmpiJChoZQVL6ASy47AddcdStOO/lKeBJLYzkAda1P4nvf/RO8vr4NHndQ8lwU4zrY7yyPGicSIaMhSiQhWlhEUnIS7rvvLjz00ENISclQ8Q8Havaefvp5Nf3p83mQnZ2L6qoTkJGRjcHBXqUB7Oxqk/BORCKzuPuuu9T5QJwOtTi+YYmQhYXFlwKcmnnuuRewd88+dRp0WXkV8vKKMD4xigZei9HerKZChoaGhPxcLYL1QeTkfDl2g1FjU99Qg61btmL37j3o7x8U8kGtj9a+LCU+fGYaansOXegcFRsYH5+E2zuKNSen4uprLsFll96MssLzJXVQZ3JYLGDD2/+CH/7gv2Pf7j5FdqQoVR4JEIkQyRbL9vv9B6fNGEbSlZeXi4e+ej9uve1KpCQli59X0uirTd58cyM2bHgb81I53gLPK1FKy6uRIP/xYtzm1npFhHs6+7F8+XJ8/euPorLK3hP2ZYElQhYWFsc93n77bbz++kZ1K3xxYSnKSqsQlaGvpaUOzU316O3rRldXN6qrq/Gtb30TJ598/O8Kmp2bwnvvvY2NGzehvq5VyMycIhYkHIcTCyQbJD9cM0PyQ1JC4kOtz8x0BBOTo8jOjeLStctxzVU348wzrkTIXx1L/XExit6xx/DffvQ/8fN/6cb0JDU/i6psaodIgOimIfEiOG3GMBKiBLiRkx/A1Xf24cIruxGdKcb216/CYF+BECcvMjPSUV62HFk5+RgfHRbyx2tRWtHVMQxvYABX3LYDlasmsAgPFhdIAknGPJKvV4z0zaK4E8QPiSI9pTy6JdyVEII7IU3sZAkT25UmRC4Ab6Ibblcy3Ik58LozxZ2CRFcqEiU+JK3F0QFLhCwsLI5btLS04NlnXkBf3wDy8/LVdvhQcoqQnnY0Ntagp7tT3F0i+BLUbrAbbrhOaRqOZ3Bn13PPP4ctmzdjakovdKbmheTCiAPaxk1/TnWRAFEDxHU2JD/hmXnxn8WqExNx7XUX4NLLLkZF2RohSH4hRSNCtDoxM9uCcKQbk+EpTE5NYCY8LGZciNSUkNIpCIVCeFbyicxjlmuKwpOSN+APAkM9bmz5TSqEq0pduH4oURExaojMOzIaIhIhs4aI1Q4FQzjnwmXITl8GjzsJ/oAHebnF6kwin5ApHobZ3FinCHB/3xhWnNSEC67bjpS0SWkvNV4iHCV/pZES94IqTeOgv36MOXQCOlWvqX80osZNm4bxJAMXQooQuRLThRxlST2zhHalIOg9FRmhG+DzlKtkFp89LBGysLA47sC7wZ5//kXs31eLpORklJVWIDe3AGOjo6hr2KeuSegTQsBDEa+88go1DZaXlxdLfXyCu7N++fgv8OIL6xEOzx6cUjKkx0x5OUWCeZ6amsTY2ASmJoV4YBaZ+ZMoKB9F+YowcvI9QkggJGnuoKznPyQL3EgmxWjDTWXiF51PEALFvKVOYhaFZZD8LIhhHKanmy7uwq/bFcR7G7yYmRTykMgpuaiqK4mP2anGdnB6bm52DqXlxTjn7HPlfRfDLwQpJTUNZUKAOA06IwSssemAvP9m9PYMCjkbxqoL3sWJ57YjGFyEz50AL5U9KlcNp5t1o5mXOgt/U+0Oz4gJA3Nis95st7Ac1S6CbY9VU2WmgulnMmaGBBmXgHGTQkBaSjKS/AUIePMQ8KyG371K6lYobaqWelZKOcc3Yf88YYmQhYXFcYWNXA/y5tsiiBZRXFKu1oPMR+fR1FSnTwju60FnZ7faCfStb38Lp516SizlsYYIxqb2STujSE06UQQjFxbz2ooJEdLTmJ4ZFUHfh/BsO0aGR/Hrx5tQs79HC2oxZug3ZMeAbhINal8UWYouYmCoB55QN7ILx5BfMofkVBHYQhpIVCjoD7IFsemkMFeCXgxtkz39SRpmpmLyX/5RYUIaaNEtnEYZeWUqL/rV7U1A094kTI4nqikxtoHkZ14YCQ+8lFpI+nmcsHolTj/tTGRmZCotUXZOPioqliE5KRX9/d16NyC1gB1jyC5qwyU3b0Nh6YgUknBQ80PDujjBeiwFuY0kQ5R1FTMX4XSj2EKOOGuniJBkRJKniJFYC9Imtk3lZzJlueIn3S2EE5ickD6S1yh8D1yiFRRSFEpaRFISbSFJKWL7gYDPD583Gx5XPnyJZfAkFMDrFrd3GYKe5UKclkkZfDkWHwVLhCwsLI4L1NTW4aUXX8bwyAhycnJRXrZMBEeymgZpqD+A3l6uA+pSgv6hBx/EjTfdqLZgH+1YFMITiXRjdmEHJsLvor51N3buqkd7RyvScxdQsQLIz/FjPuzCrh3TaG4QYSwCmdoWkpDxgQxM9q+GazEZCS69vsaJw4kAblmnv88XwKxI92DmHmTk9wuR4XodLcGNMFekR0yCGJIiRVJiwl0ZakkYR/xp03DDF9OwaBpVpZg9LySC6aNiMy8+9/cKyQhLT4T9iM4FEBRikJKxiNTMeWTlzSI9NQNTfRcjYa5K3RDPnWSlQoALCkuUBokLotvaG+Ub6MPoyATOumwvzrx4Pzy+OSGNQoJYt1h7pGhVJz7TTdCt6i92ovwjVVduY5wweal8lI+ADvE8xC+GWNMVjJukakYI1TSJ0TgXn4t7UoiSGBIm5sU+FK6nCFISiVIy10sJSRLi5JfPOtHlQ0bgZpRm/JUQJHsR8IfBEiELC4tjGiNCfLgbrK6uCSnJySgtrUBOboG6G4zrgNpam9DT043+gUGce+45+PrXv4aKiqNLMITnajA5+xamZt8TQdeGqKsdY9Nd6On1YmoiJAJwHH2DE+jqEAE56UVaugu5RR7k5LkRCLqENJAgiERccGNSpGV0cRK+pDDaDqSjfkcZZmdcSksxP+dWQt6Amh8DIwqcIoEXylKj4UnZi9TsHiE61B4508g/8kiljPAPJKcA6RlARpY21BxRMzIXJpHRGg8KdWo9pmhEsM/MaNLD6SLmkZImgl3SBSnYRagHpVkU8Awjb/X5FuGWMklM/EIEelqq8d7rlyM8VSAkwI2srGyUlVYjNT0Lw8MDaGjYj57uDnR3DsMTHMBlt76H0pXdQroWERVSZ4gLyQ3zJA4+0x0LN34kKwSf2Xz2geoSsRlGw0dFasTP0cUKzsdY9x0WDCMUAROj8pZ/SJLCnIqMadYMSSJpohZN5SnxM3OEFKUuoiCjFGcv/wnSgher/Cw+CEuELCwsjklw6ua119/AlnfeRYLLhcKCYhSXVIgQSFAnQjc31QkB6kJnVydyc3PV6cAXXniBmu754jGJsfDTGJn8GaZn3xHiMqM0JePjHrS3lKGt8QSM9pZjISLMQjA/Py3h83C7/SI4hczIv5z647QVNTw8rJCiUq/50QJzgfM1CQvS3ghcnrDS8syGE8Toww658JmLjWkYxn7jmhsuhOZuMB5sGAgEhVwkIys/jNzSbiRldSE9d0CIGKdmeJVGArwxEuQWUkIBTOLEoqnVIYwmRWl5ODVk6ieejKLIgjyraTYxbukHM9vGtCQf4n0IYSAhw6Ib7711CRr2ni51CCEpyYeiojIUF1epyO3tjWhtbUR/by96e8ZRtqYGZ1+/C8np7AtunJe8JXPmTzcNCZZPDG1VN4dR9Rfj9FMkSGyCbVe2GCVVxaHqHzM6IBZf2kvbSF/TR0TM65Bn41aQB2ql6M9+npmLGSGUQ/3AQI/WovGd5BZJPNcigh4/qgquRG76+UgPnojkwIWS2p6PZGCJkIWFxTGHvXv34eWXf4Ox0TFkZWerQxFTUtLQ39eDpqYaIT8digBxJ9ItN9+MO++6ExkZRz5s7/NCZ+d+bN7+v9DZv1WElRvRSJJIKr8I/yCmxrMwM85zi9xwJc4fnDoi9DBNbYx+1oRHkyCnfTizFPQzpMc8kwhxZxgJEkkQt6TzZnWXi1vETTyXkCshSguzcPuGhBR1Iz2/DfnlPcgqnFPam/mI3nFFw+m5WRHOXFBM+IQwBUU4h4RA+Ul4RJgrEhIT6qqq4pb/tZCXf7goeV5sCnwSrDkhUi7vIsb6C7D/rbWYGS1DKOhRB2KWVyxHVmYuxsaG0SjfQFd3G3q6hhCZH8L5123DqtPbhWhJRsLASDxIJkxZ4quIDt2ceaKt/OlHhwNOwnMQJj8xjM/pK7adWhpqwYYHheSOSt2F4SUFY1qvZL3mh1NZnOIiP1cLyh1l0lJuMawj8x2bEDOm+5V9ojgwyxZrZhro7wYi0vckqDlChFgGSaovIIRIyiTZ9CUIaUy5FaWZf4ig9wxJ+eWGJUIWFhbHDAYGBvH8cy+iubkFyckpKCopQ25OIaanJ8WvHh3tLejt7UFff6+6qZxaoNWrT4il/mLAIbaurg5vvPEGamvr5dkFj5t3Z/FWdpcWqOofHXfpdJUhOebZaY5EgAyc7qVgmLMsJ0w6E06bxpmGBGlxIVGEblS4xTg8wS7kLduH4uX9ItQXpG0JihwliyAOUNsjyRTxEcPsmQ2fSUooy8MRIQ1hsUXYk/yoOAyXSNJMJHBaTuzm7aejr+EC+L2ZQiK8yMsrVlNhXp9PiGYrWlrq0dvTJSRoFLmlHbj0tveRWziidqsxX6WRYv6St9LySHmKS6iK0XHQUqC/MawLeSHrFuGiaDFq5xgJjxAULnDu61qEVAFdLdqMjSRgZioRc2GP9NWsImNevxAhIUOp6UJKxJ2WmYCs3EWkyHNqWgLSM4XACGnh1KJf+rBX8nz/LS4aBzKFK196QwJKqjVBXJB+I7nxUkMn5Id9xGePkJ+AkC6uJWKdWX/2o2kT3yUJU17SSViR+69CiE7XgV9CWCJkYWFx1IPaildffR3vbn1fflUnID+/ECXFlWpKjDfDt7Q0KuHH6xECwQDuu+8+dTUGtRpfFEZHR/Hmm29i69atGB8fV9u9zYGFhlgYcuEEnw9nTBjJD415Xhq+FEv9TJk0htQ4QX+ntohYmsYY1oPvZk4kKqfi5mZdSM6pxbLT65FfNqYFvbwCCmV1SDUX00jVWSoFdlgE8eSkXvNC9kGBzaKpOVFTbiLcPeIOhRbR3xbElvWXY27qRCSnBJGSkqw0gbwnbIrb4hsPCBFqQV9vv7ok96SLdomph9snRE1IELuMrVEtFofpFVWXmG02Wanmi4eq44wmPNS+UMMz3E/SI/0QdaGpfgENBxLQ066npBgvLTVbSEkAg4N9mJ+fg1cawqtJeFVHUVGR6tuOjg61tk2DfZmoDovk/WfsSyTMIpis3/HUuFRmIYCMjDTJwy35Tkl7x1BcEcF9v5eAC9cK4aE2Tggd14Gxvlx7xXVD3MHGxdb1QqCycoBTz9dxqTnimq2ZmUUEvIlYe+r/RV76nVIaX9KXD5YIWVhYHNXglQ+vvPwaxicnkJ6egZKScqTJT+aRoSF1QWpXd4daDD0xMY4LL7wQ999/n8QpiaX+/MErOl566SVs375dhNO8FnDys9yQC8IQCycM0fgkxqRzwhl2uHII40+b+LD4Tj/jJvnh2iJuZTdh6roLaafH7YUrgSczS74i0BO900j0zMLjG0cwdQi+4BRSsnuRVTyuCI/aui4Wu4faD+54IgkiqC1aTFzEnrfL0bbzSoR8xUJ03cjOyUUFD8cMpaC3r0utB+vt7UR39wgSfd049/ptKKwekLpJfaUesWZqxNzGj7vaSCBIGkgO2JwZIREDvZrczIZd6OlYUAc7DorfcD+nEoHExJDUoVQIzQCGhgfVO6YhOczMzFTfIMlwT0+P6idDgDlFy8X69OP9ZwMDA+o7YdrU1FQUF0sbhcAPDQ0Ksecut2nph0VULPPgtPP9OP28WRQvm0RaTkQRR05BGkyMAtINigSxeWzj4ADw3huaHF14NVBarf2Vlsi1KOQLuOzU/4GKvEclzRf3w+GLhCVCFhYWRyV4AvILz7+E1rYOBIMBFBQUo7CgRJ0J1N7eohbCcjF0X1+f+BfggQe/gnPPPVcJlC8C3Jq/bt067N27V4Sk/oW/dGG2GW5pH85NmOfDTXuZcIMjuQlDWmjoPhIOF27yMv6sC4lPWJjCfGRe+Zk4JEDmzi+ntoswttRC/uHZRFFE5xeFXCzAHarDCRfsQumKGfh8CfLeNBmigKYU5+GJ40OJ2PP6xZgbPRPJyUnKFBWVo7CwFJFoBC1N9epb6O/vQ1/vGMpP2o8z1u5DKDUsBIj10NNBnP5itbl7TZ3zIzYXFA8PAX1CHHo6FzE66MLkGNDRLGR2QOo4o9vn8yZh+YpqITVDitQQ6nwlyZj3lq1Zs0Zpd5qamg4SGoLvn4SHpGZ4eFjq2K/6kGkZh9qhtLQ0RYgGBqjFGkFkLkHqmoj8gmRUrQRWnzGOyjWjyC4OwxdYEFLJesfInfSTmlYUN9vEs4fU4Y5TQLu0YXSY/c/3I5WRpvA+2jQxHjWFpskc+yMjpQgXn/JXKM653RIhCwsLi6MBXLD7m9+8hu3bd6tftRkZ8uu6tFKETqr8Sh6QX/+16OxqV1qgiPwcvvKqK3H77bchJydHZ/A5o7a2VmmAmpub1fQXBaATZoilfTg3YZ6d/kv9aEgslj4fCQwnnHGcfs48lsbhM4W62V3GxdROMA6FuTYkQG4R8JoEGRg345I0mLOJDsZZ5DTQLPwpHcirbELpyh7kFi/IO5e6yX9tB/LQvusq+FyVCCV5hDRkoLJiOdIzsjA02IeG+lr09FIbOIzZyADOvGYblp3SJQUvYGo8QU0JcQqIZlD4S0cL0C/Bg70ujA0lKLIzMSYsIobU1DQh2/lCSIYxODio6mkIT1ZWFk4++WQ1pcX3TD8TRqJzwgknqGeGMy3baQhPYWGh0vTQj2HUADGdVFQIfjrSpV0ZmfMorBjBspNGUL5qChl5c5iLLmJkIAFTQs5I0Gr36Om5sy7Wi6C5dZ6GM2nMjqRI/cGI4eGQXCdEjRu1PuzyyGwChvuD6Gv348DOBVx6wQN45KHvyd9NPpv/pYYlQhYWFkcN3nvvfbz++puYmpxSv/4Li8qQn18iv5pn0SY/c6kF6u3uwsDgAMrKSvHggw/gtNNOiwvXzxE7d+7Eiy++qDRXoVBInWRMaCEXJx20ncOs89m4D+dn3AZL/dhmpx+fnX5HgonrdJt0nPIyF6ouJT8mDrU+bCttowlamp8Bnw0BIkwehJkqpL2wIKRobh4LCW2oOGUvotOViIyehyQhCsEkvxCUEhQXl0tcko1mtDQ3oK+/Gz1dY8gqbsO5N+xAVv640CchcEIM9r6fgGf/zYfGmgWMj0q+6p3ockmYaajd4dQVy6chaSkrK1Namra2NjXFSX/WmaSQU108jZxkh+GGDBHcZccwkmD2H78JrgtjWsbJzs5Wuxp5jtPCwiyS08aw6pRhVJ00hsLqWaRkSF4eYHwsAT2tmuCwm5SRqnPH2c4tQHsTcPoFwMlnQ627YrPY22wZCQ+1P6zSzLQQvV4P2uqC6GzxY7DLJ+TQp/p5UTKci0zjh3/yA9x/3/3q2/2ywxIhCwuLLxwdHZ1CKl4Suxt+H69GyFULYYPBZAwO9KKpmVqgNvT29KqpBF6OevPNNyuh9XmDi5+pAeJ0B4UIBagZRmkfyW3sjwo3oKB1EgwDupeSDT7T0O0Md6YzMHEJ9iUF98z0jFqk68yLMDZBN4kP20vhTmPIjDMewXxY/6Xl89mQCxNm0vKZpMnjSUF2ViZCQoBS09JRVroMWVk5mJgYRUOD3hbf3zeorg1Zc8FOnHJJI7yBKBaielv8guTz+D96ULt1BUZH5tDd0w7erWbeU3p6OqqqqhQJam9vV33AtjCM3xOns0gEeWEvtWGmvoyzcuVKJCUlKZLT2dmpLqKlP8M5Tcb76njLPYlTf/8QxkbDakt89Yo5nHXRIk44cwY5xZPwBKPqaACeZ2TWMKk1O2JznRKn67qEEI0OaS0QSY86RTpVTIp+5vSWFI3ZmQQMdofQ0exFW70PA11eTI4J4YoKufOS5PGdkiCRcOo+Zpv+6q/+CjfeeKN6p192WCJkYWHxhYFCmOcB7dq5R20oSpFRvrS0EoVFJZgTYdTa2oBm+fXP6zG4JZ5C6uGHH8aaE9eoX8KfF6gp2bx5M1599VWMjY0dQoDMEOq0j+Q2tnETh3t2YumzE04C4oznJBoEn2koBDndpciPY8rLEBonTN602Vaj/TGC35mGz6Y8EiBDghjXCZMnw5zp54WMcCt7enqWmiry+X3qklySYe626hEyoxdEd6G3ewwJvi6cf9N2lKyILYhmJvIPs09OXsQ//WUiGnaeJGFuIdet6p2Z8qjNWr58uapLa2urIjUmjPUtLy9XZIlrekh2jOaHdTZEieA3wXDmzelBKV2+i0xkZWShqGQeq08dQvXJwyionoTLG8H4BNfrSL8xKusas7nTjCdtT4tRi7UVQdLrfbjNntvr2WtcM8VqTk240NHgR2tdCrqaghgZ8Eh8TXgS3brP1QGbkrd5J+b90JD4cTH33/7t3+L8889X4V92WCJkYWHxheCdd7bgjTfeFKEcRjAQQF5+gQiZFQgGQyLwOtX1GF2dei0QtRV333UXrr/hBnye94ORNJD8cBs8f/1zDZBTmBs4icAnAdM48zPuw8EZdqSynPWgcKcQN1qfqakppekwYQaHK5N+NEb7Y2yTzqQx8ZzaH2M74ywF/RiPhtoT3mmWmZkrRCKopplKS6vUdBjJBrWBba2NGBBi0tc7gsIVtTjrqgNIydALoskS1PoYqZo/CAy2LuI//4Eb7sU1SEkNqKksrs0x5dJUV1crDQ6JDAkP66EIhLSDJIE7t/hMksSdXew3tp1pueYnLS1d0ixgemYagwOTSExYxImnhnHh1aNYdeYsgmlz6uDD4YEEtVaJa3yaavSurpPPBYrK5dua1tvxeREru4jmIMTtFlJD0sQ07Q0BtNRIfZv8mBjxS9kJ8HhZH/Y1Tfy9m749nJuGBJgasb//+7/HihUrVNiXHZYIWVhYfK7gr/AXXlwvJKdbBKAbqWkZqK5ahdycAhEsU+qC1La2RhFQvSLE2nHyKSergxHNL/HPAyQ9r732mpC1dzAxIRJNwKGSxilcltoMc8LEN3CmNf4UsPQzNuEMI/hs/IxNLPWjTWJB0mOID4W7CVsK4+esJ+2lBIh+xpg4xs38nWUYf9MW0wbzbMATrCnQU1LSkZmeBY/Po7RB5eXVyMjMxtDgAOrr9wsRaUdvz6AQi36cetkurDizS+JS45Ggpp1Mriw2JQXY904C/vr7LqQkrUJGRkiIdK/aWcg6si2sB9cCcQE0iQ7X+5Dwsq2sO8kuvzXa7Euu9zFEitNLoVAS0lLz1LlI5StGcMbFQ1h1xjj8KQsYHkrA2JBeoK0WMUelflJVHrZIIrR3G1C5Cjj7Un2yNLst1l0xbQ7XB7nQ3uhHw94gOhtDQny8UmeXhFHjw77ktKN+X+abcb4/AxPGdjvjkRSfd955+C//5b+ofrCQdyAdc+jXaWFhYfEZYGJyAi+vewW7du9Tv+AD8uuf26Arypeps2d4GF6DSAsejMg1QxQ6X/vaV3H55ZcrIfVZg+SnoaFBnf+zb98+JRwJChLnMLl0yDzcEPpx/ZxwCrKlbqalbfyNm4bCnVNcJD4UctQAOeObcuk+HEwc2s41QBSeNCbd0vQmX2f+S+Pw2YQT5pn1dbt9yBTCE0pKgldYBRfFl5VVwef1yftvURpBTol2dQ1i0d2OC2/eg4KKsVg5FPTMTxtqUFhMZgbwy7934Rf/nIDCguVIS09Wu7S4MFqXqb8jruXh/XMEie5SrQ81Qjzvh2mmp6ckziR4TxvJSNUJ4zj/qkmsOXsGwRRONSUowsN6cJprdASKDHFL+5i4hwc4jRZb4yPkJytPXyab6FlUa33C0wnobgmguSYZHQ0hDPd7JT8pixohtb5H14n9ZgyfCfPsfE9O0N+QVAOSv5tuugk//OEPpc/tjjHCEiELC4vPFBxi3n77Hbz++kYRJmH4Az75NZ6rtEDql//wIBrq9+lf/iL4+Av8iiuuUAcjcrfNZwUKCG6F3rVrlzr7x0yRUFhSE8DwI5Eg2kbwHE4AEUxrBNhHgXGceRLOdBRozmfGM3FJfEiCzHqfpeUdrn7Gz8Rdugja5G/iLc3jw8qgm+FL0xCsY3R+AUkpacjKyBZy4JHvwY+y8mpFiufCs0JGD6CtvRF9fb3o7+tT9eLZOpWnbcPJF7XBH5L3wktTJXuWoBYZi+3yQN1h9qPvuvH2qwmorKoQMpOudn/xjCe+U7aT9eIaoIKCAlVP9h/DSYg0UUoQgpaO7JwcTE/y/KQplK0YxTlXjGH1WWGEUhakPlxvFStXK7zU9RqcBuOUF+/76uvSV2RkF+h1PjzLSF0WK4kGu32o25WExr0pGB3wS920Roh5mX4z3x6f+f6dMN+WM65xE+Z7Me/J+f2Q8P/hH/6h/Mj4GlKoQrOwRMjCwuKzQ0N9A1544SX09vUj4PfLL2Iuhq5CcVEZojJ4t7TWo6WpTn6194m7Wf1K//a3v41TTz0llsOnCw53+/fvV1NePP+H6yWM8CcoLGkosCkgKWCMQCKWDpdO4eOMY4SUCTc2BRLdJo4RcCac/ibsSM8mPcG6sb6sK+u8VCCaeE4/Jyj4nYugCcY18Z1uwuRHOPN2xidMGG360Wb93G4v0tOy5DtIhivRhYz0DFRWrhDCkqPOiGpo2IfOzjZFiIeHh9Q0VFJSUOrmxWD/GCrP2IJTL+qE189+Yf+xDOlXKZanUnc0JOB//akbDTUulFeUIjkpWfVJX1/PwQXTrA/XB5nTx7kOiTsAZ2ampRwPohEhgq4FLD9pFhdcM4kTz+FhhtIO+U+tQZbyuNCZb44Lmid4zs+EPqAx9jqVzfU9jO8SgsMt/V2tQn62p6GlNknS8KRxId1cPC1MjvVi/zj71PSdead8P8aPcWel3karNSkkjn4EbcZhns78DKjp/Ju/+Ru1Y0wTPwtLhCwsLD51ULA899wLqKmpE0HrFRLkQ15+Eaoquf2Y1yJ0o15pgTrUgugxGcjvu/de3HLLzR84kPBIMELBicMN/ASF3dtvv60uPmXdKAAYx8Q3hII249IQjGPiLR0qnc9LyzXPtJf6HQ4mDm1Djij4jJtwpmc81pVCj8aQNyM0DY5UL0OAaLMMhi81hLP+rA/dpp+Mv4FJ98EyWc8FdRRCRkY2PF6W60JBfjEqK1bKs0+tCeNUWF9fl5qm4nb39LRUeH1elQfB+7hGRyax/OwtWH1up6QjK5H+IuGQcF4w2rLfhWd/nojJURfKylORms4Tvt3Y+/483t86hcj8gpqi4knlRcVChKRunBKbnJA2Lc6h8oQpnHvlBE48KwyPTx9oyJvja3fps31OPQ8oLBf3pBCgca3lYTOdXcH6cKEzr7loPhDA/m3yvbcJIYt6JYz9yakq0zcfXBtm+m0poTF9TiJTUFCIW2+7AxWVVXj6qSex/f33JJzb4uNkifGdeRMkzNzxyB1jl1xySczXwhIhCwuLTw0Ukq+99gY2bdos7gWlBUpNTReBtwy5eQVqCqepqRbtHU3yq78H7e2tOO200/HII187uHDTDOSfFIdLx+mODRs2KBLEsp2/gBmfxmh+aBt3PDxRhKYbvEl9bpYHDhqBxGFTp6eg18/UBBgBp4UjbcbRflrofRhMXLbDuAmSEENajD/rYQzrzb4nnHkYGD/mwe3jhtQwP9rOuEdyMy7JkyFezJPmcG1iOoYxHoUzt8XzZHD2T8AfQKUQ4uKSchHq06it3at2hfX29SjDMlJTUlQdTV4GUmMMDY1h5fmbseYcxmXbNPlgNXj7OjkGNTXTU/p2dWpl6D87lYDanW5sesWNtvoQfN40pekpXT6Oc9cK+TlnVj2PDiZgRMgPr5+Qpqot7cLZse99IK8IOO8KQPic9HusTlIeT3HmtNfYsAsNe0Ko2Z6C/u6ARJL+9rF/+J7ifWX6jm1zts/4E/RnXxMZmZnq3Y2OjMp3PInyikrccutt8jdTjhdfeA6b3n5LfQMmPxqTD23znkn6uOuNROjUU09V4RbS19JJurcsLCwsfgdwnQ2nwYZFUAVDATFBlBRVqHOBEkVStLU2oKm5Dv0DvWhva4NPSNI3vvF1XHjhBWqg5lDEwZow7sP5OWGGLxPXuLlLiKc+c/0PhYkhQCYObQppkgiG691VUREmi0iUumRkuhFKCmNkaBCdHUOS5wJS07zqdvD5KIWKD9k5QaSl+RAIeUTwuoUo6UtHuX4lLKRpcmJR8mU5NDzwTwiTi7/SVQ2UYDQ4UltJBowhNAnTv/YNGSHopiA0zyY/A6YnAWI/MMxpiKVuA6eb+ZlpNGrM2G+mnjR00xhhPz8fgd8fEhKUrbR8JEGZmVlYvmyNujS3t7cDdbXUCvKy1C6MjA6rG+WdJx07yzfgdR6z4SnkVO1G2epW5BZNq/uzpicT1G4tTlEdTEZbuoFkSLpf2cEk7upyYWocKCyT95pB7U0CpDpqjY9zJ9rIENDdxrz1Lfr5xZoMcc2PIT+8sqNme7IQoBQM9/nl3TCc2rz4OzD9RPDdOQmRcdOfz+xXxi0pKcUp8iOBhzhyuz7fHxd9P/H4LzAzE8Ztd9yJ5ctX4KV1L2DDG6+r98/36yyTcPYhF9OfccYZ+G//7b99rrswj3ZYImRhYfE7gbtynnnmedTVNcDvE2IQDCA7i7eDL5cBPBNDIwNoaDyArtjaj76+flx73bW479571AF1BIehpULPOZA7h6nDPRs0NjaqU5/r6+vVsyFYTpA0UNjQpkDXpIKH+bmQnDwuxKcPTQ3DGBzgScskIwkiZBaw8oRk3HJ7PsoqAko7NDw8h97uMPbtmcD7740gJ9cjwjJRhKb8imc6t96Gnp0bQmaWEMOgD9F5nwhinpXjlbJdGBtLVBqHmRlNwqg5oIaJdWZakg62zwhJgjbr7/RzEiHjRzA9t4GbfIzNOLSdxsDpXgqm01Nqiaq82Vk9hWiEOdOyXvK/vNsMpQXi7j+fCPGS0ioRvsskjgvNzTVKM8i1O2YhM78FD/ekL4GpH8sw9WcVeVjivLyX4aFR5K94ByvO7NBrhxbYPhILMVqhojRCJDLcrcWzD7nAmjBdxepTq8STnNsagXYx1AjlFAIFZXraTU2DSVwuah4ZTMC+bUlo2J2G8UESN6mTkFydl/7mzHswfUOY/qHtjEPQXVhYhDPPPkeRH+6mI3lmehr2N+81W/fC89izdzduvuU2rF69ButffglvbdygpszYP4SzDAOGcZ3Uddddhz/90z9Vi8UtNCwRsrCw+K1AErF+/W+w6e135Be0SwbuoJrSKC2tRn5BKaKROTQ08UygJgz096GlpVn9Cv3mNx9Vl1QSHH44YBv3J4VJS20UCRDPhDHCkjB50iZ5MIZCRZMhEZA+F3LzpnBgbzNq9o9IXE1+CGYzMx1Vh9etOSlFCIyQpRQPxscjOP3MdFx7fS5+/atuFBUHsGxlCPU1k4rUpKa5UVwSxK4dY3jz9SFctjYL9bWTWL+uT36VR+XXvQt+P/NyK+3BiZJ3dm6R9JFfBC5vc9cCzQgzTS60oDVu82zCSSYMQSKJMlNgRjhSmJp+MTbh9HP6E8zb6Wf6k+SKbn4DJg7LZfk+r19djOrzB+ESf144uqz6BOTnF0m/jaKmZg/a25s1Ke7vlz71q2srDIEwMATAGILlmPeniZ+QwQUPpsO9OPGSbSioGFUaObVDSziV16dPZ+YUGo0hQArSLM5kSjbqYENqiKhN4logxuXi6ziRWlQHG9bsCKF2ZzqGegKS3C3kie+AhEb3jfPbo00/0ybzbNqwyHcYS8P3xb68/Iq1OP+CixQJ4snqLc1NePfdrWoa+brrbsCaE0/Ca6/+Blu3vIObbr5VvpuT8eYbb+D1117B1DQXe8eJLt+Hsw7sQ24O+P73v4/7779f+l3YnYWCJUIWFhafGNu37xDisR4jI5wGCyIkg2p+XpEiQQFx9/Z0xBa/dqOzs0MG+Qi+8sBXcM01V4uQESkTg3P44aBt8FHDEuNyoOfuL578TK0UhYkZ+J3QhEdPg2myQMNFsgk49zwvqpaN48d/W4O62impW1xSckorGErE7//7cmTn+PAv/9CqtEQl5UF86/fLUFoWxA//uAY5eV5UL0+SX9vzItDdWL4iJCYZ//C/WtDXG8Z//NNl2PLOEH78v1oxNjIv9Yy3k00mGfP6FnHLHdVCugqkT6n5iMdhvdkmp6GfMWyzIQcUdkaTZIQi/Zz94iQVNAZO91KYcg0Yl++RNss1hCg1NUNdLupOJJlzCyEuUiQoKSmkLs2tq9uvzonidNjk1JTET1GkyoD5mTaYehJspymHbidIbkhiPMn1OO2KA8guCKvdWCRB0gWSj0Ri1aV5qoXyD6fIeEwUd3zNztBTkyJGYzOZxuPlmh+gbo8fdTvSMdiTJAJTkx/dVeqfD/QLn41t/Ag+c/q1vKwCp51xlpDnIqmfWx3bsHnTW6ivr5Xv8QL5GyrHgQP70NTYIN/DNMKzYSHVJbj7nvuRnZ2DXz72MxzYvx/3P/AQTj75FOzcsQMvPv8sJibGpS90n5k+4jdA6LL1RoAf/ehHdsfYElgiZGFh8bHBNQZPPfUsdu7crXb08FclTwPm1Rg5OflCBkaFAB1AR1cL+uVXbFdnF8459xw8/PBXD57bQjgFxScB03HR8+uvv45NmzapxdBLiZXJmwO/IUCGKChhMOsS8uPB9TcuoLamG0/+sgujiqC4RFAsIDyzoLQ6M9PzCCYl4qxz0lFZHRIhxPuvfEhLd6O+bgpvvDqA+x4qxqmnpSoS1d46rbQ9Z52TgW3vjmBqch433ZqHF5/rw2M/lTKG9X1ah2glYgjPRHD1dSVSXiUmJ6ltiQt7pT2I9RXrb9pGQ+hn/uKPkx7aSwkPjfOZMP1FHM6PbpqlYHjcf1EdiJmckgG/PyDCl3duJalt8aXFFZidm1UnRLe0NChizCtTyCF4ho0ha7QN+XGWTcFNw/d4aJnEIqLzLiE1LuRWNKHylFpkF42r9TuEFKVITmEZINVSWiJOQ3IdELU+7L5YF2lIsV4hP1xoXb/Hiz1bUjHQmSJluqVu8f5hHZf2iXmmbdpDmPelFikXFeGGG25CeWWVeqcLYgjGpeGi5y1bNkv50+LLE7eTsXLVapxy6mlqvZAhuLt37cQr61/CFWuvkm/vdOnTXvzql4+pdVaMw/LMu2f5rA8N3ezLf/7nf8Zll12mwi00LBGysLD4WOBg/tLLr2DH9l0yTCeo6YySEr0YmoNIS2sDWpvrMDjQj9a2VrXm4xuPfgNnnXWmGog/7lCzNJ4ZyLkAev369erkZwpGCgX6E0xDYwZ8ChpjtBaIU0Zu5OW5cdnaKDrau/CLn7Sjr3cOoSQ3fB6RiosiKUWYuwMB+OYm4JVf/l6/CJZEIRpCTDhdxZmQuVlNQDzU7Eh50egipqckrfSJ1AIdbTPSdg8uuTxLaY3y8n1q6iwQTMT/+7cteF0IFNPoxbTs1yiuuCoHBYXV6O8PSH1JZHSbWG9nu+h22jRcc0MSx7wYz5CJpYYwtsnzcHD6M97h47Luuh7BYIpaC8TDEV3uRHXpaHX1CerG+P7+HjUV1t3VgZ6+HgwNDSIpdp8Y35+T/NAwP74vfmu0DeJ1YA8D83NCCjxTKFnVIASoGenZXB+jF0vzVGeSnf5eoHanvNJ0ve09ENLaN2dLmCVJDrV/7Q0e7N+Whvb6ZEQjPriVdjBONmkOB1N3XT9NPki6c3JysWLlSiHNdUhJTcUNN96srvWg1mZocFD9aGAc3p3HnXUk9T//6U9Un1x6+RUoL69QfUPwHVObRHAt0K+f/BWWLVuOM886GyMjI0KEfoGuLp7GrrfPm/4ydaabJKhIyNjf/d3f4aSTTlL+FhqWCFlYWHwkdu7chXXrXhGBP62mObKz89SdUMkiZQYGetXC1+4eEXbdnRgeGsatt92KO+64Xe0A+rAhxgzYBs64RgjUiSD5zW9+o2yGm1+9hDM+3Yb8UBhx4Kctok7qnCh1GURjfRtqD4xhZobExoVERDEaSUDeeTfghjvuwUJSFt5omUDr8/8Az55XsDYthEtOOQVlJ6xGy7bt+H/f34mOmSl4U7OQVHYCFoWAuAbrEVicFGHHxdJcSEyNAImODLDyH20uhB4bjWAmHJU+jGJ8jPeBRZGU7MZf//flmI/m4s3XeSEmF1jr/jDtMdBt0f50kyiwjwyRcBJDp+3sX4OlfkufWYbpW2M749CPwjstNUMEeUjVwef3KlJcUbFchTU11aG5mQuiu+W76Jb3ERGCmCrx9OJt834JtpPkh+/MgGWwTFMXrt2Kzsu7TBtG+Yl1YtqQnCakYzYB4yPA+Kj0c2y7vPAQ9HQCu7ZKvaX651wOFMc2SbE5XD/Es376u6AWPTftzcTkmF/qRQ2Nrpdpt4FpP+tKt3lmO0xd+U6oobzltjtw5plnyY+G7Xjv3S24/IorUV5RIcS7Fy+++BzqamtVe6kVu+32O4UwrVLpn336KckwAZdedjnS09LVvXw8I2jf3t04+eTTcMXaK+EWwvn4Y79QGqYLLrhIE6if/QTdnZ1C3jyqLqZvTR35vYyOjuK+++7Dd7/7XSFgOcrfQsMSIQsLiyOCO3qefe4FtLV2yK/4ANLTM1BeVo28/FIR2tNq909rG28G70VbeztWyYD+jW88om63Jj7O8OKMYwQMp782btyozv/hAE7yYwZ1Z3zjNgSIhsKI/jyAj8jIHEdrcwv27xlWGgFqDphqQR7mE9z49//P3+KWG6/Hr3b1YEtjD1o2PgXfhl/h/3f/nTjhhpuQ2FCH3FVr8LP//4/xX1/bgpV3PIr0E87D0MwiZhYT0fr0/8TojrdRnDuHR+6dwLbdPrzxThARKSsyl4D0VCE8SQsIRzh9xOlErcHhYul7v5KPlLRsrF/nxuCAkCAP26/bRUMBZtpobPoZYWxI0OEMYWzC6U/oPoo/E4ZsEQxzxomXTy1QSIR4OtzCKLiDLDklFcuWrUJebjEmJseEtO5FR3uLIkFcA+PxStuT9YJowhAhvisz9UWYMuPgOU+MG0VeeSsqTmlAftmo2uE1NZ6g1vBwKovkxyQjKWprotYIEJ6GglIIYdILoLl7LDy9iIZ9buzbmoaBrlThHT5wxxebacpn/zrJhPFn/5g+Z53p5tEAEXFzqovamtVrTsRNN98i/ZOKJ371S1RVL1NnZY2OjuCJX/5S/l5apB5uJFILND6upr9uue12ZOdk45mnnhKSPIprrrtBaY+eeuoJbHvvXczOhHHl1dfikksvU393/+df/0UIZyWuvvY6+cYi+L8/+d9oa2tVC+SXwrxTEqbvfOc7ePTRR5W21iIOS4QsLL5k4J88B/IPAwd0ngy9ffsuESBaiBUUlKgLUvmrk9cgtDTXoa+/B50d7SJIEvDgQw/isksvVaTFlOEcXpxuZ5iJS6HS0dGhdn9xFxgHcOblhDMPwkmAaJhGTw+4kJQcxfLlU2hp6kNPz7T8Ap/H5MScWruj1wBx59EiUgqXo3MhHRNDA0gebZW0szjFm4jvXXkp8lasxLa3NuKJffuxNzwP96VfR9IJF0PEJFYHJtD66i+QE9mIGy8dx7lnzKqJlL/8u0xFhFZUzeHKi6ZQWhzBG5uC2LI9gLkINTcUSlGcf0Eqvv6dFXjn7SQ0N/JmcYZp4cu2sK00RpCZd2bC+Gz6zbgJYxtBbuJ+XDj7mOniz8xHa4G4I8wtdeU6sbzcIiG+KxEKJaOruy12Ynin2hU2Pj6h1rr4/UI2Ynmx/iQRpl2EqZ+uK4W3EA0hQMnpw0J+alGyshOhpKhEkED5n1Xi+p/xMb1Qmvd7dbQCw/36nJ/KlYBU8eCZQgmuRXS2APu3hdBWm4G5mSR1XpBSF9FytHNp+2lMXdmnZtrr3PMvwIknnih/Hz489+xT2LnjfQlPVBqeU08/Qz3v2P4+rlh7tdot+dyzz6jdXiR+Jl9qhXgW0M23ChES4vPLX/4CI8NDuPW2u5CTm4u33nxDiOWk2iZfUFgEn/T3uhdfwDubNmLVCWvUImpql/g3aPI1cGpOWX/uGPvjP/5jPPDAA2pa2yIOS4QsLL4kcA7mH4Zt27apabDZcERNg2VkZqFcCFBGeiZGRobQ2Fgrgq5D/drv6+/D5ZdfplTumZmZhwiRI+FwgqalpQUvvPCCmv7isxHuzrhL3WbqyximIQkyoOaChIiLk7kjiDKCG5RCIgMSEyW+CMF5EcqJrogIM5GYQmMSXEKShCBNzcxifJKLn2fVNue56agI3FmMTSdgIpKEqbFphIdGUFy4iFPXRJGXPS/CcQFNbV68t8uP7zwwhvNPn0EoKIJdhPCjP8jBuzv98Hp0Pbim6LQzM7B85QqMjIbUuiNqidhmQ+h0G7RGyPQHhTBtgrZzisnEI0wcA4Y5/ZaGm/KOFI918guz4CnhiW6POliSa31Ky6pRVlqtiE1j0wE0Ndejv68Hfb09ams4d4Wxjob80D4S5G0hOpeo3kFeRSsqTm5CVtEoArywVIgRq8jmsUo0nAbjtneSn9YGID1LSFChzovFkENPTS6ifo8bB7alYbSPWhC3eh+mPwm22fQz62r8TZ/wOyOpqKyqQlFRseQ5idq6Glx08aU444yzlBaGW92f+NVj8n7mceNNtyArOxv/99/+N/ILCtR2ePbXY7/4GWpraw5+o8yffcIt8xdfcpm4o/iXf/oH1Q933n2vnr6ST968V9brjddfFRL0tqoTwf5kmDNPA6Yz75P+PIOIBylefvnlB78TCw1LhCwsjmOYwZDGOfgfDrzj6cknnkZnZ5f6xcht0MXFZSgsKlWDdGtrY+xMoB60d7QhPz9fnQxtFl4ebihx+nEwdpbPwZvn/jz77LPqAEQzoJs0h8uPRIC/bCkAmBcN05m2mXYSpiyTj342/aG8DrrVM221CJj/6rTqLBpvbM1PIreMA8nJ3GFGjca8CMA5zEXCmBepTOI4ORnG2GgYw0Osp/abnuJWfQpzXQdu3S8r9+PCS1ZhYiIDU1OssyaoLJv9pOulFw7Tn4KYbTZ9aNpM8Nm01diE000wv8PBCE+TjzOeqYfPx6tSMpRNwZ8prKOyaqWQ5GwMDvaqbfHdXVx83oPBkUEhgCE1lco6m916S+ujwfZS++NGcvoQyk5sQOkJHQgmSbtZFx1FgYSWU2BcEM0zfeakT1lV+vM9MUyRXiE63a3A7i0htNenIxLmwmx9JIFpm2knjWm3qR/rSk0NDwetXr5C7dqqqqpWRIIHHHKNE9fuPP7Yz9Vi5TPPOke+C7faUcn8eG7Sgf378Pjjj+FiIUvnnX+BWkj++C8fw769ew6WSa0rp7duvvU2taV+48YNStvDaas77rpbkS4ukqaGaNeunWqKbGRkWKU1xIffh6m38XO2i2B7GI9TbdwxtmbNGuVvEYclQhYWxyHMn7WxjdA8HPjrkmcCbdnyHjzyaz+UFJJfo3moqlgBvwi03p5OtfC1r79bbdGdFkl05x234/rrr1fC4cOGEBPGgZhuDtYU6rwq4LHHHsPOnTuVPwdt2ocTmCacApXCxghuwuRPmHSHsw1x+KAxO5e0IDTChNDl0o55CPROKZ0nbVbFVIdJSZY45cJbInx+aa9L4iMqBCIi4ZyKmxNiNIPUtJD0QRomJ1gH3T4ats30AUkEjZniMG01dTdpaEwffRRMXANTlvFz5kdwp5LPFxDyl652evkDfhQVlKBcvg0uCm5paURzE8+L6lGH/s3MhpEsjSchIXl2lmXqp/2E5Klb3ueRX9GG6tMbkFUwLu1iuPShEBvVrxKVflxvNTUBTPPQQ+78YlY0zEpsEtQZIZQN+xNRuz0NQ93pkg/XlZFk6vfPvqRNsA40fD5oi39E2FVxcSkuvuRStbaHpI99xO+C3x/jmm/k2Weewq6dO3DdDTfi1FNPP9h3UemzZ379pDoI8cqrrsGFF10s/ZcsJGgvXnj+GemnXlX/E088GVdfcx3yCwrVjq9fCXFqb2tVt+Jfcunl6mys3bt3YlBswkl0WF/n3wGfWbbTj/FMnbjm7vzzz8df/uVforS0NBbDwsASIQuL4xRmIPww7Nu7D08//TwmJyeRIoN1alo6SsuqkJ1dgJmZSXU3GBe9Dgz0oauzE6efeTq++tBDahuuc+g4Uln05+BMIUTw8DwSr//6X/+rOgeIAzgHeMYzhvk486PbgH4m3BmHcKZdGmZAf0KHsW58+mD+rJOxSURo07C+mjjFNVCEsZkXnSYfeRIvrQVSUfgolgRJfroOTMv8aBtBZvrMWY5xG9v4O91LQX8DZ7hJZ/zMs9NNEwgkiRBPRdDvR3Jqqro2JS+/CFOTE6hv2I+ODi6I7sFAf79qq/NwROKQMvifOvXZhWDaCMrW1KF0VReSUqPqNGgSHe70aqkFpAisOlXSS7rRYb0eiNmQYCmIm2SJt7kLP8eerUE078/A7FQAbg/fme7Pw8FZJ/Yzn837JmE466xz1CJk3u81Nj6K2poD2LVjB/Yf2K+2rN9+x11IT0/HU79+Ajt3bJf3kaCuu1gjxIYLpxsbG/C0hFHDyp1dd919L/Ly8lX9SYR5aSrj8cwlfkujIyMqr6amxoPv1kna+GxAN+ts6m3iE+bboZ+zfdRuMc4f/MEf4MEHH1Q71SwOhSVCFhbHMfjn7RxIzTO3uD/x5FNoaGhS02DJMjgWFpaiqLBMhIILnSLg1AF4/b3ya7VDaQK+9vDDOO+88w4ZaIkjlUGbAzFtDuz8Rc1fxg0NDfj7v/97tLe3q1/cFELU9HDKy5mXyYO2M3/C+Jk4NEeCM88jwaQ38ZzPxu0sg/5GCFGYUTtC2xiTD20joJx5Ec4yTDzjx/4ybpZjjDPfpTicn7MMwjwvtQ1MPLYhlJSqFkAHRGjn5uShvGKlIsvUENbV70e32AN9vRgWQe7x6j4wWFrefETq7ooq7U/FKU3ILR5VO7jmZhMOnvtDTc9QH1C7R097rT4NKCoXwiN8gF1ompco6aLz1P64sF/t/EqTgnjhre5Dlm3KN98q+5PfGd0mnIbPJg3j8iTnlatXq6mqhvo6tROLxJ3pObV01TXX4pRTTpO/jw78+snHMTg4qMJ4mvo999yvzg1qbm5SxIaaHO4k491ha6+8WmnUeBEtu4R14bdPkvXyS+vQ39cn/ROvE0H34cBw0w6Ctkln0jJ/Tr1RY/vNb34T9957ryVAHwJLhCwsjlOYP23ngEoywispNr61WQSMSwm2zKw8lBRXICiEaHR0EO2tjWoxNKevhgaHcN0N1+HOO+9QA+mHDRcMWzogExQ0nBqrra3F+++/j5qaGqWBUotMRcgMDQ2pyyCZhsKIgoUwA/zhsNTfGdcZRrezLs4wp/+nBZMny6EwoiGpoE2iQGOEsxN8pjH1NUSIcZ3GwLTDpPkwMI6BcTvTGbcJC/iDQljTlBDlYnl+G0Vi+B6pIWxpqVe7Bfv7+jE7GwZ3MrF9S8vh5afR+UQkZWjtT9HyLiSn6bVd3Omltr7zEGUVn1O0QGczcGCHtE+aetoFQGkVyQzbq6+84KWo+7b50bAzA9MTyXCprV/MMz71Zdpi2rfUVnWLGfqZ+Gyf6WNew8KpvaysbLVGaM2aE5Gdk6O+WXW6uhAdrgNilpJUbBduv/NOddYPp7meePwx9Pf3qX6hFignN09pmqqrq6nMUocs7t61Q50rtPRaDFNP0xb6s34GzJMwfs44/L7o5o+K22+/Hb//+7+v1vJZfDgsEbKwOE5xyEApQmLv3v1Yt269kJ0xEXRJSEvPUCdDczfYuPwk17fDdwkx6UdHRycqKyvxta99FcuXL1f5HG6ooJ8ZuAkTx9gctLkj7Kc//ZkiQXrRqv41TJU9hQpJklpQK3XkTiOSIwoBoy1i/towxzjhWVr2UjjDjDvuFc+HoFvVmV4fbKbC4cpb6nekOqm8Y2Db2K5Et5Ajt0e5jSaJoCCjYTynWQpnngYH27HEvTQun009dTxdXiiUgiQx/mAAvD2+smI5cnIKMDTcL8J7nwj5djUVRvLKNBS8TK8N8zXanwXkV7Sikju/isckHjU+CRgX8sP7vaI8+FDVQxtObw30Asmpevt7ajrrJd+P6pJFtNa7sGdzKnraJGBBvgt16GS8Dc72GPCZ/Uiwbc4+oNv57MyHxKWouAQ33nQrysrKFMGi4VlI3UJynnvmKXR2dqo0B8uQ5DfeeAvOOOtsNU3I+8B4iKTpH4LrrUiu9LulJlG/e1OXeLz4dJ2znvSj20n4TFyTluD03jnnnIO//uu/tuuBPiYsEbKwOA7BP2szOLY0t+CV37wmdqtS4SeFklCQX4KComJE5iMyuLehp6cLw8ODaqCflwH7/vvuw9q1V6iB3DkQE+b5w4YOhnEg5zqJf/qnf8KWLVuF9EzKwB3XcmhSpAmAPj9HD/QUsNyGzAFfF6n9OejTOBcsG4FgbP4yZxq6mYb+XI9BhMMzkp7aJh2X4bQNlB8d9FceOi+Wr/6NRWU6wpn248BZnsnDCfqxvzl9yLU28TbpuhIfln5pPLppnG4nTF6E1+uT74JTYSE1DVoYWxDtlfq0tjWhqalGbYvvH+jH2BgXNVOQx7eaS27q2ovkjBFUnNyA0lWdCCZTq2XqC0RmNQmiNojaH+6kG+jSz4XlQoCKWSchSREefLiodofV7gzgwHvpGBtOipWn36n+DuLtM/WgbYiCeSZM202fmvQEn42b3yzJeWVlFW6/8y5kZGQqom7i8EwtngX0+mu/wbQQDleMrDA/Lnw+/4ILFRHh1vnOTk79xtdMsV4E67C0bGc9Td3pNs/O+MY24caPYD2obb344ovxF3/xF5YIfUxYImRhcZyCazd+88qr2LN7nyIcwRBPhs6UX7nVCAaS0N3brn7hj44MqfvBunt6cN555+IrX7kfeXl5sVwOL3QPBxOPNgdvDsp/8zf/HetfWa9O0KU/B2360xAcw0leGJ9CiPWkTaFHUkCSZMJoOwWGzsccpHgoUeLiZLqZjpolCjNOvzE/rtVg/homP/Wvcsdh2qMFj36OCx3C1McpjJxu0ydH8jNuwvlM8sapKdbdaBUYdrj8CPovzY9wpjFgPPN+aELBFPAUZPZLKCkJ5WXLhAiVYnpmCg2N+9HW3qJI0MBgP2bDc9Knkp7EVbKNznO6bx6F1R2oOq0ZGfljEs4gISex8kzx9J+LXXra0QSMDAr5KeHJ35oYyWtT01897S7s2Zqqtr6rO7/cbFec+DjBZ75j0x9sD+HsH4YThogwjEZ/K/pbpTFurq3h93/7nXejvLwSO3dux/DQkLrpnf3DA0W5SJqXpPK7Zhq2+JxzzkN6RgYOHNiv1hDxmzPfrROmDayDcdN2Pps6OsH60s/kx/yX+tE9LnVau3Yt/vzP/1xtarD4aFgiZPFbYWFRfrbJp+NyffBId4svHtu378Brr70hA/WECFQK1SAKRLjl55dgcnoSrS316kLMsbERtaYhKzMLjzzyNZx62qkqvRmYjfvDYMJpc1qLNgX4k0/+Gv/8z/+E8bFxtRDUGc8ILOcAbmz60T6cH20aChht4gSKW+H5bNLq8nRZmhjpqQkKRIaZemg362PKYx3j2gM+k6wxL5WlAdPRZjKnfwxM67QJp9sJ48+60G3qR/CZbaSWiMaQI9bP1P9wMP7OfOjmNOTU9DR4xUNubgEyRHgH/QFkZueqE6J5fhRPhm5sPKDWivX392JkZFTKombEpe778ngWkFc+gPI1bcgt74fPz341faWKU5Bqg0o43gM2Ocbt6eIp4fI5CJnSYbzzS6qElgN+IUDpGOpJUutmEhIO/40YsC3OPmAfOdtK8Nn4EeadEkxnnvlNGH9OjfEqmdtuvwsrVq1SC5p/+YufYvnyVWqxNAkj30F9fR1eeO5ZdZEs03Kq13yXBqaOpp6mTMZxEhlTNm2mMX4mPWGIHGHiGDjdJELXXnst/vRP/xSFhbETJi0+FJYIWfxWmJnrEtMJb2KWDKLFMrBZQnQ0IByexbqXXsLunXvUYBsIcMojBcUl1UhKTkVnZyvaO5qFAA2rnSpUo9900424+eab1LSIE2aw/aghwoRzR8z8vBZer732G/zDP/wYHR1dB7U6hDM/PXbHBYB5ppvxtV/cn37mkL14fupf5TbgtA39NCmKEydtx/1MHgYUSlq7pDVM2q2FrLGNkVarutEZr6c2DFNRFLSDU0QM0uEa8X7Qfjq9cqnnOPhs8tHls+7sVxIikiNqkPjMPJx15TNtElRqOmiTCCUlJaO4uFwd/seDD0tLKlFaWq3SNjXXxohyLwYGB4TITkgaF/yBReRXCPlZ3Yb8qn54fUJg5uJ1Zd1pyANocyH0xIg+/0eqwJnGOCSc2p+JERf2bk1B/a50zIV56anUWeLxPekjBw52pGqLaY95Zn2X+rNv6DbG+Jm45tmZxhlP908Sbr7ldqw+8UQ0qe3wTwop7FIHKFLzw2mvPbt3qTOBGJ958RtjGaYcU76zLBpTB2MbPxPH1NUZlzDpGW6eneEmPd8z7xN75JFH7J1iHxOWCFlYHCfg5aRPPfWsCLEWEVoB+ORXa0ZGjgi8SrUWiDt++vu7MTY6DF6munr1ajz00INqQeiR8GHDAwdrJ/iLmFcIrFu3Tu1MoxZBCwEdrrMywl4LHcIM5samvzNMG7qX+ms/57O41DNh8pOSxdCtBcfSJuk6xrVN2mjBxvyZjcmLadknWlBpTVOcPFEIxsMYz5RFN/MlaSFh4ToUClCt2aEGYUmlCJZ7mPbQNm7CvCPmz/w4pcZyWA/uHiL5Me+KUXNy8lFQUIhgIIi09HR1f1xWVq46tbixsUa+jTb0CUkeHBiFJzCOQiE9xSu7kF00JCRlAZOjCRgTgsOt7iMDQPlKQHi22ubOC1Cp+Zkc5ffBOmljWkeSxLN/Olvc2LM5Dd0tIqgXhCiLH9vBdpm+MjB1X9pu4zbtN+kNmAef422PH4ZoNED6XcW1SSYvpr3plltx9tnnqmmuX/3ql+jt6Vb+JPx8M9RCak0i2/XBRc+0TX6EqQ/hrBdh0hnbGKbhd2K0QU6yS5twlkEw7n/+z/9ZftzcrDRXFh8NS4QsLI5h8K+X4yEXsD7xxJNoaWlFsvya5YJobovPySnC+MQYWlrrMTjYJwKuV+3Ouvfee3DJJRergfVwONKwwMGXAy3V+mZQHhkZwfr169VVGbxpnNupeRFlbJxW4MCtB3Qugtbb6c0AbwZ/ggO/ERhOo/10+XHyo/5VflJj5VY+Kl5ckJr84/EM9DP9TT86Ee8Dk6+zLtqm5kI/a/Kky9DxtZA1REmTJuZJMx+R9otAVQJNxZZ/+X+sErQ0CdN56qrE+0nVTSXRz0Q8ralbfMcd6+Bxe9WpydlZ2Yoo5+YVoqJiuQhLHzo6WtHUVIv+vm50dw3Dk9SGky/bjfzyYbWuZ2RA7/ji3V7y6iQ/vd6HF5nyzJ+Vp+ib3skR1LSXfFYkRlINZRI91B4BzTU+7N+ahaHekOovckBTb/YFYepMON+d7s/4miDdp5rQsL0mvnETJh8D1d+xtLRpmMY8GzDfCy64SO3sq6k5gJHh4YN1MfFNOXSb9MbP5MV86LfU3+RlwGcnnG2kIZzlmvJMHsZmecSPf/xjXHbZZcpt8dGwRMjC4hgHf6E+88xz2L17j1rrwcMRMzJzFQmamBxHq5AgnvvSI79oT1x9Au67T590+3FghgcOtBxkuSOGAzHXSZAA7dixQ90W397eJv56+kmn0doQmjhB0PnE89ThZrCnPwkSy+Gz020GfuYrKZVbG1OGJg0En7VTP8e8BbpOJi3LM/F0WuZ9JMTrreMb7YH2124dHidqenrO1I3++pllmfqaftJCLt5e2trPGFUOU+gEKl/C9C+9ta2FLIkq4zBtRkaWujeO50YFk0LqhOiCghIhNhNobKxT06U892agfxQlq/ei8tQ6zM5EMDqYgFkhPMybxUlWmggJ4eHUV2+nXvRcvgIoqqDGQlVJTW/RzemzsaEE7HsvpE9+nglIHzAGW6LbovtBg27TLgPTNwwjQeB34YzHPuOz8VP9FMvXpHXmadwmnolLfxq6mSc1aexDGuc7MCTFgH6EKc/5bOI50y4tnzBpCZM/fyiYdATT8dnka/xpm3JYb5739Y//+I8444wzlJ/FR8MSIQuLYxxcGP3KK6/KL/NZpKelIi09S37tl8iguIDWtkYhQHrB67nnnK3U5VwX8lHgsEDDwZf2xMSE2nXFdURMz1viOf3Fu8I4zWMGYieYzgzaS0Gvw488jE+bgTqdGfSNMHKSI/NMzQuJA+OZtHSaok09nOFLoeM6/RnPwPgvTavjONsSL0PDhLF+GoeGOzU/mihpQWiEclxwqn9VPtSsOfuAZXIahG6uEaHN9vCesJKSMuTnFSAQDKhLUivKqpGWlomBgV40NNSo76O3dxATU70oWPk+kjP6RAizlZJBrKnMi+WTBJEAqUXPAul6dfZPICQCnFqgxEV4fBIedqGtPhn1u5Ix2ONXbSIBir8DDeOmbdpq/Jxu2qYfdNt0xY4Ul3CWxfAPS2PimmdjEyQm+hvTRMZZPkF/PhvDuMzb5E9CQ38+m3dlNLF0O+tm/J0kyIQxHmH8TLgph36cCl22bBn+x//4H1i1apWKb/HRsETIwuIYxuDgEJ577gV0tLcrLU1qShpy8orASzK7u9vR0dWC4aFBnLBqpVoUzR1CRwKHAj0c6CGBAyw1QFzrw8GdaTn4vvvuu4oE8eZ4wgzUBs6BXULFHXM64Bx2jJtp4uUvTcRnDvyMxzTa93D50GY9aZgXCaF5ZphZ12GS6rqafJxug8OFHxrv0Hqof5V9uLrG45pnZR2sn4Z+F6oJ4jb5cA0QhbHRLBiNE++togaDWrrpaV5VsoA8IT9VVcuQkZ6hpsKKikrVomhmxsXQza2N6oqM7q4RZBTXYdmZe0WQTmN0SN6D7iIF1oHTX6xDIAiEUrjQWU+DSZEqnOf+RGYT0dmQhOb9KYr88P4wEiORMqrubI/5Noxt3gufaZswGn5zhH4/h4J+xhiiYeIZssL09DN9avqMz8bPhNM2dTD1IEyYiW/S04/GaKdMmYSJ74xHw3DjT8JDmzDxzHoevkc+EyYN86dtnlkPwqQl6Md1gvfddx/+6I/+CNnZ2crf4qNhiZCFxTGMTZvewYYNG0VwLYjAS0d6ehayc4oQng2rxdGDQ30IBXxKE7RixYqDg+biYhTRhVnMR8Mi0KYQmY/NfzA8wSWCbx5jo5MiGCNwJ1L4+tDZ1YN3t76H/fv3S/6z6ooO5mfyNIKGz2aANm7JPGbruHF/Qms5lOtgXPUUi0c3w9S/ysTdTn8NPksyB0yZJi5tOnSdtCYpTpRoH6q9cYLPzI9Gh8Xbof30sy5TP+s4unxTdyLuNnmID/9RdTCI50+Y/NgeTiVG1eJo7g7iOjEeh+ATUlReXoXiomK1XiwlJQNl5dXIzMzG8MgAWpoahCTzFPFBjI4NovqMXag6uQUJiQuYmkhQC6DFG5MT8k7dgHxSCCVL0VJ/aoM4Vca2eHjo4ZQLHY0htNYkS7qgJj+Sxtn/hjwY8J2a9plvhNB9EydLjEOb3xVhnp0w+dLfpKfhM/MxZdOY9CYuw+hHY8o0eRGM44RJZ6bKjJbIpKWbtnEvTU+wLUznLJM2CS7jM8xogxiX4QTD6GfyJwxRZHoaEiiSH2qDzj77bBVm8fFgiZCFxVEO/omawc8Jamuef/5F1NXVIykUUrdlp2fkKMHHk6Jb21swPjaKU04+AWuvOgPBpB5MTu/HdLhdBOi0OvLAnZgueQeFSMngvDgrAyrJDK+2MLuZ9Fqd6Zk5DPRPoKNjBJ2dUxjsm8PIUBRTkzJARyWNIkEcpOMCg9B117ZzpNHhcb94uBEg8Wf172Hch9qECdd+h3bZB/vPhMf7Nh5H15kuXR9jKIw0caIhcWI8Q1rYbtr8Rzkcz9pt8tVu5qfDiHg+dDN/bcu/ys+US7DOrAvBxel0clokMzNLHQJIm+dH5eUVoay0CokiaLkOqKO9SR2e2dM9jER/K044fwc8gRGlBSLxYVF87ap+LiFAIT0dxoXRCeJPDQ93hSnyU5eCsQG/xCX50e+eoFA2YH1ZV2MovI3gNoLdxKMfn2nr9h9KMpjWuGnoNoZgfs60xt/YBPNgmMnX9CGfaQh+74STgBFMRxLEdKYuJg9TninfpDFxnDDPJg1JEEECZMgN/U09CbppDExa0w7TLl6rcd111x2cYrP4eLBEyMLiKIYZZM2A50RfX7/eqSU2T4xOCqYhPTNHCM8CwpH9CIRakJE9hGBoQoSbG57EAvjcxUh0pSASncb4dCvGZxowOdsp8UcxH53H7NwiwnPySxRChhJ8Igx8CPiCkncqMpKyEfJnyDO35mcIAfIKQZrF2OiMCNYxdLVPCgGbQ1/3HEZH5JftnAwwam0IDeuv622EhCYBeoDXwxBthhhbD/gxl/JjHjp+zPuwcQmnOw6dB4VTzEORn6Vx4/18aJfHhZrTP153CkDdPvPeNFkyhMfUVds0etE1/XQ+Oq+YW2wRhyr8A2Exw76lIKXwzpJ3XyYkKDUlVZ2DU1xSjvz8YiE442jiRam9XYoE9fePwJ28H1lFB+D2zcHr0wTOrPtR/FfaxzZyyovu4T4X2hsD6GxIFiIUEC8R0AkkMppEsF9Yn6XfqO7rQ/0IxjXpTLhpE5+N5sT4My5twqQx8RnPkBZnXoTz2VlPvh+6aTv9CeOmv6nD0rSmPjSmriactjGmHMY334SzriYt3x/jGNDP+cx0hMnXwPjzR9H3vvc9PPjgg2qK3OKTwRIhC4ujHOaXIgdNDoL8k6Xwq6lpwEsvPQdvYBCV1W7kFcwiOXVUfg3Kr32XkBgXD7rMF5Hlwex8P4am9qN3tBaD492Ymp3CnAhpnvgccHvgEekXmU9A3/AcxqdEkEu5VFDwElTK8MWYNoIbnnyJksbrRtDvR2YyCVI60lLSkJmSI4QpHT5fkpAkDybGF4SkzaKnK4yO9hn0ds1iaHAek5MLiEpZbE8itUhijHZFSooN7npYovODQ5R51n3hfKb70OhL02phciiWPh8ehyajQIo5FcyD9v9AEQLWlYakiEJR2/GF3kZQmvaattFSboYpH/3MwyXZh5wKKyosQW5urjobKFMIUWlplTo0sau7TS2YHxocwED/AMbGB+FPqUMgpQMJ7jASPQtIdEuOrLPIZyoS1HofIUX9nV4hP0H0dQQxN8PpUWpNGE8iLxqtCDUnWvtghLSpP2H8KOhZVyehWBrfuI3hM2GeTVrjZ9IThnAQtPnsLIvPhJNcECYP0/cmDQ3bR5i8WX8Tj88E3QTT0ZhyCJPOxHHGpcaGhn/b7BuTzpkH3U6Y/AwYzmeuC7rzzjvxH/7Df0BOTk4s1OKTwBIhC4ujHPwT5aBMoUnIkIzo4iT6Bl/FRPgNeHzDQowW4U5MEeGYJqTFI3EjGJtuRdfwASE/PRifnsYcT33mICyCjOMpx9kE1yJ8bpeQG7fk68LkTBT9o3MIz1F4UEBwABYjRc9HRTiIOzov5IxbqMVwFiEyL3FlFEmUTP3eBKSHfEhPDiIvIw35mVnITMtAZno2UpIyhPh4MBOOimCeEYI0ia7OaXR3zqGvdx7Dgwvqok22kAM860jjBPtC+/EfTRLi0H7KdTCddhz6/GFD3tL4cdDPnBD90ThyPjrM2T7+o9tiNEg0FHw0Bxd7kzDF3AQFqdoWX1Qqdpoix9k5+SgprpJ3EkVzcy16ejsxMjwo/T2E2blp+AMzcHkm5PsZFiI0DLd3HL5AGG4/1wf50dcZQE+bH6OD8g3J+3apb8X0qZO0aCFt2uc8MsAYI6gJ0yaTB0kFYdrCuCYODWHSGhh/pqWbaU2cpXGd+S3Nm8bkQeOs49L86LcUzvIJZ/4mndHomDBjMw3T811xTQ9JENPQmPyWto/PtE1ckxfBk+HPO+88NSVWUlKi/Cw+OSwRsrA4asHBVQZHEUQyDAo56cfYRBNGJrZjZrYGPh+QFEqD2+UTIRfB6GQXBicbMTzVjZGpUUxO8xweGWQlJxk7RajJnzrlFd2x/MNzC+o04IQFN7yLQfhcqQhw90riHGbmZiVf+YW66EJEWE84IgP3whzmohHxj0odFsXwjiVqrSB+enfRPHcSRVh3UishWpJdSlIistI9KMoPobwoS5mivGykJkn9E71CqhYxNRPGxMQ0BgfC6GyfQ31dBE0NCxgdklwWtFChIGC9pcaqBXxWXgpxt7n1nEJcp6FxplPWYXBowOHjxT2XhnM0/d3yJpxt0mC+ZqjWZQjhTM9Efl4+kpJCapt8YVEZcnIKMDDYh5bmegyPDGJYSNDYyKgq2ut184tSi+SBKSxgGOHwGMbHoxgZdKmrMEi2EhK4XizWV8rWbl2uqYcRyIYMxLU9xp/R6DbQ70o3jHmYZ61ZioeRAJhwk9603RAJXUbcj276mbwIYxMmrrMc4+eECWcYjfPZwJnekBcD1sHUjWF0m/rRcGcY62+0vCZvxqHbrEEyfiYd3WbdD58Zh0SKl6pycfSpp+o7Ai1+O1giZGFx1GIW/YMtqK3fib7ht7DoahHiwy3yqQiFeM+UDKSuafmlGJbBlQP0HCbD45iYGRUzhrEprgOaFQIzL4GcWluEX1iJzxPAzLhHfvkH0dkUwHC3C9MTXoSCmchI5yJbHxLdEYRS5pCROYdQ6hi8oUEkescRWZjB9OwCJmcW0T+6gKnwAuZlCKEGYlrck1MLmBVitSDEaFGKXYxy4NaGWqWFKAd14Vki37iUISszAdXVfpx6YipOrMpEdsoKeBKrRFhPiDAekLZF0Nk1hz27Z/D+u3NoaybR0gcFanlEQeW02Q8xR8zPPGtbC7bD4XDezrw+Cibq0hH1CMXF4AxcOhSbsLg/82adcnN4arieCgslJaOktFreWwjtHS3o7mrF6NgwhoaGMD01pbQPHo9b3UPHXWU8D2p6ekqehbFKhmZqksLWlEFCpBvCMOUb6wvtRxihb/qVoJsiRR8aGScRzFuTAqbX4drNYrSGRuejiY0B/c0z0zOuMSa+0b4wrjOMfoR5Njbzo3bFSSwIZxzjZlzaNE6SQuNMY+BMa0A3/Ux5JEEGpm0mnTO9McaPMPmyzXyvP/rRj3DllVcebKvFbwdLhCwsjiLI73V0djZj775taGtrlAHQjby8bOQVUOBxd0kCpmfCCM9OCFkIy8AorMM1KYPipAiCSRFqM2JHJJ85IR3cIi+DLbxYXAiI8WNybA79/QNoaRsQUuFCX1cCvO5U5GQXwO8NSXwOB3pI4Migx2kKFU7FROH1zyOYNIVA0gQSfWOIJAxjan4c4bkwxiejGJ2gZgdClngbOX/lSiYyhivFAWf25FHlyyJiJEmqiXnxSMuJ4o5rSnDjhXcjPVQqJO59iTeGoD8o7UvEnBC+1rZJvP7qGLZuimB81CNZUzjFBQkLM8+E8Xc+mzgaR3JrmHQaSwI/BEz2USPr0rIMTLql4UYo8nwgEiG/z4eU1AyUlFTJe3dJ3zSpwxF5oS7PE5qanFT3v01OCjmekHekDlpkHrEMFSjsdYHx+saFsDYkIUykyQXrYOpC0ObUGP10nDgRMHmQpBg4wwy5cYKEwfgZImLS000SY4gPw43NMJOOfoxDwsAwk6dTY0QwDvMjnMTIGGf9dDt125ineTYwfiYflkXQj/WhTT+WZ/J2tstpm3z5bPwIpmE5fJf/6T/9J7U2iBfuWvxusETIwuILxuTkBOrqa7Bv30709nTC43MjKytHnRIdSvKKwBPhkii/ZKM+zIa5VVr+ZF0RGRTnkOCeFSHIbe/iFgLEaY0EIUFICCMyPyYD7yhGRgfEPS5+Efh888jK8CMjk1cduDEXcWGwz422lgT0dCVibMQtBMMlA6382k/gYmZhQDIo6ykQDsocnFlrGahjbpeLpwnPwhecgj9JyvGMCMcZEzI0juHxGYxPRDDN3WhREWKSjIO84kfMR8z8rPRBXwImZ2bxrUdPxoO3fgOh4ChmwnXSVsDnTVJ1ZeRwmIfbjKNvcBgvPTeNTRuEGE56lYBgnZQFrS3SwkQLKyNYtNuEHRpHP8fDDOLPh/p/HDDph42wzqIY78Pi86yorOxcFOTnK+1PcnKKulDX4/WprfE9vR0YHhrCwECfuhsrHJ5RGrUI7zXjtOY8yalenG0E7KHDv6mM9mffsz7a8BvQbsYz/abjkkRQoGtti8mTcQyRMH1IN/10fvE6OImCgYlr4hDm2eBw+TjjsD6EKZ9gGOM4YeI7yzNuk4dJQz9nucaP4fQ3fWDaRGJEPzMdxngmb5OWMPmb9CY/Gv3etB9Pcn/44Yfxne98B+np6SqNxe8GS4QsLD5nDA4OYM+evWhobBDB1S8Calat80hPz0AgmAyvN1HseaipL/kvGnUhMueXAVKfPMvDEGUIFldM6KhnSi35ZasIkpCjRGqGwmKTJPEXtAgYIUuRyAQmJobR3z+EoaEJzM5wQHejoCADpaVpKC5JURdkjg5H1Dqdrs5F9HYBI0Pyy3mO82/8FctfuFL6QYHKRbxaYOiFvXowT5D6eP1zCKWE4Q1MwuOfQjRxAjOLk4hKHadEQHe3LqDzgMRL9OCue0/EjdeegPwsj5AwaVeCGx53SMriL15O781jakrSh4clzwnML0Tx8/8zg9dejko7zBZ9LaDNmUbarUkSn41g0c9xPxXzoL96jIXHHmKIP9PmO4jH/23BV8g8jjQSM4z9mpycrHaH8S4pEiGuCdJnRnWgs6tVLYrmfXKDg/0HF+JS+GoBfOi9bfq9MXddqLOdJoy28Td9QaO+uRj4zPVB+n3zOU4GTDjjGyFv0i7Nh+EkDoYImTxMPNrGbYyBydsZbkiIaSvjmLzpNumNbeLSNuFO0kLDcPYl45j8CZOHAf1NGEkQ8zFaIBoTRpiy6GfKJ+gmGG5AN6c1eU7Qn/3ZnyFfCLHFpwNLhCw+Npb+EVt8PHDw3Lp1K15++WW0traqM17yC/KQnZWlhBoXUCYkJMovfhmw3XPwB3nYYUQRjdmwD3PhoIR7xOh3oAjIAgdWEWrqz1eIkNpRxjD6a6JEzRGn2rA4JzY1RlPKgMY1LYRnDolCkuYjUXUW0GD/rNrFNT0hg37Ug7z8DBSXpmLFykwUFYfAH/2TkxG1u6u7ewFdJEodESEnFBgUOFHVVjV1QaIg/5OQUFDOzIQxO8upPE5DSG0iUxgZ68WidxxX3BzAFZemoDinCFkpK+H35aiDHl2JydJmaoJI8qIIz4xjfLIF3mAPgsEEIUk+bNs2gZ/+6ziaaqXdElOXZ4gP3fxe40KcfWjc9NfhTj/tdtqEM5xwujV03nEsDY+D8T446h7qocP5D/OhYCdZlf7JzFJTIRkZOfJchqnpSbS2NQipHUB3F++U61MkiDsMDQmiVsgIY9rqu1AFHFqmqdcHRYJuu2mztnW9jKB2JmF6M1Z80GhSx/h0O8Fwk475GuJink2+NAT9GMZ4tAkSCPrH66Xj0p9uM0VGY9KYZ5OObkNKjE1j0jjDjXE+E7SdJMj4GzeNKcvkyzwIkizjzzgmLe/7u/jii/Hnf/7nKC8vV34Wnw4sEbKw+AzAQevFF19UBx52d3ejtLQUK1euRF5enhJkZrDjwKgEltjuxFkhQZNCAORXp/wXnglgeoqaIA7W+kh/rXGJTXGIzcEzSluRI64J0oSE5CF+g7keVPVZQBQK/JOXeJBBOXFGjBAirjFyT8Pjj8Dj1UJjfm4eYyNzGBqcxeiQDNYIqO3aFRU5WHNSPiqXhZCekYDx8TDaW2cxPZ6PRPCyV5+0aVbssBCeMKYmpzEhhldAcN1KW1sHduzYI8RoEmuvycJNd2bi9JPPQmb6GkWASPr0vJkIF2kX1xmNTgxjZnYAScnz8PnC0t4xqe8sBvpn8NN/68fG1ybV9Q/6rJu4gIobChRNlIzWgjBuPmq/uNs863jxcPNMt7aJQ/3j7g/HkUffQwOSU9LUxam8PT4QCCI/v0T8MtDZ2Yrevg709nSho6Nd3RXGb4PfFG1+H/zGtNF+6ltQ2evvgmDb6OR3pttpYNpCm+SCQlt5OeLRZl8wL60tIVgWoQkGBf2h5TG58TMCn26TL+tOo9PHNSPGjzbj0m3yJYw//YzmxvQF3YerH/0ZTph0Jj5hymca4+fM3xnXmd4YwhnP2R7C1N/EIRiHhu+S5ParX/0qvv3tb9vpMAfYb6bffxdYImRh8SmBauvnn38eTz75pPwy71e3QK9evVrd/6N/iepFjjRzMrhR1nHA9Pl8mI+OYyY8IAMtd/L4sBANSDytiqcQ4wBsBnPa/LOl4bNyM7OYH8vhI/mO+fNW59/QIcKKNn05fnAQUSGKEOgDDt1ChNyeKLxBnjszi6TUGaSkR5QWhuuGZmddmBxfxNysB153EtJSC5CTnYuMTA/SMribZQ4z0y70dHnR0riAnu6wxJ/E8MgQenv74fPP4PRzXDjvomxUlZ+CtJSVSEzgabiawBHSMmkb2+wVISDtTuiVdP1SzW4Jndb1V0Iiipee78HP/k8/hgf5i19P3RmCY4jPoeRICyGnn+Qmdlwoamg/HYfPOky7ja3Dnc8G8Xw+PmKv6wPIyclDbk4uAv4AUlLTUVhYpo40oDaIF6e2tDSprfJcD2SmwdhJJMlcH0R/TYy1YNbfCXOOF6i/laXtcLZXB5C8kHCa9Lp/4ySJ3xrzOrQvdf5GyHPHE2GeaTMu05h4Ok8Nhpm4S+MR5tmUS8MwGvoZ8kMwvYlr4jv9TBzC1IP+9DPxTDjdpgyCf+embPN368yfbsKZB2HCTDyCbp4TxDsCv//97+OCCy44mN7i04UlQhYfC0v/cC00eLQ9tT5PPPEEurq6lMr6hBNOQFZWlhIWFEC8DTwajcgg6VGLj2XIE0Ihv0zdifD7E+HxRTAw0KqmN6YmXQjPeBSJkU6X/znIkhDpX/VGyyN/usqYw+6Um/9SyIuD74qvi+WQMGhioAWGOfOFhgM3F7rS9nq88Aop491VPp//oPF66ecWIpKAQDAqdhT+IDUzQjw8zF/qKAM/T4uen5dfwlHu5EpEcjLgD01IP8yLsHZL2xKRm+8TYhiA38fDFZO0lkqRH35fur1soyshQ5qRISFdiCZsEyLUJo3i+TdspRa6PBiyqXEUP/rLeuzbPa2EnVknRKPbSLfTT9tOv48yxJGeWR9axm3CWD8N7afbZ9xHhnM0NtE5LZafX4jMjEz1PrKyuXW+EAOD/fLNtaC7uxMd7a1q0T0Fr9EGsWi+FyOQuVhaC20tuJ1D/6FiQLdJQztM3bUgNn5xf8KZBd+FGTNYJmG+OT4bw3jOPAxxoL9qg8BZtqmnqT/DjL+zvKX+NHym/1I/2kxDt6k3yzbhBiaMcQljmzj8G6Kfs96MTzAOw2iYD20TbtKZuHxf1ADxbKBHH30Ul156qYpj8dnBEiELi08Ibkl+6aWX8Mtf/hLNzc1ququ6uhqpqalqEGM4jYxs8Aco9ANCFoQk8Fe5CCEuIk5wcfpLBJTSelBgcU2EC3MRIT1zEYTD02pdDdPwD5QDKQ0HT4l9cFAlRGwpsqPjaNU/3Rw8KUTdHjHix1/hXI/kE0PCwyk6TXZIdHwqjOfNkLCRHC09JI+2NuImGVH+/LUdVVc1uN1zcHujkndYyNIkkkNRjE9MYmKqQYR4BkKBE6XqWfBIOawna67qL1Z0QfpCSJTblS0+iZhfrBfys0/aNSCxpJ0qKtsrvSFuyoUD+wfxN//PfiFBU6rNThK0tM66b8yz7idxxtxauOvneDrtZ4wOO9Q/7sd8CBWsK3sQTj/tjsOMvk7/uJ8WlJwKKywoUjfMB0PJigQlhVLQSRLU06ku2O3ubMfk1GScBClQoGvBrLVrSzVC8aF/qRjQ7TQw7Y776/jxaSb6s99MvjSmH1kebRpTjgknGG7yob+Jy/xZb+Mn/zDCwWemZ1q2yzw786WbYJipg/OZMHFNGGHCjB/zMX26tL20Gc40znTO8gjGcdaNMGlNPI4ZARkvrrnmGnzlK19RP6gsPh9YImTxseD8g/0yggPhq6++isceewz79+9X8/RlZWUIhULy621WbWnlgXXsI94EH0rilm/+qtW/wF0kC4ncvcXBUgbvhQQR/EJ+IvLrcJGDY0wwyf/MwyVCPVGIiPiqQZUEi4MotTV+IS+BYFBNsY2MDKu6sSwPNTpezyHkxu8XWxEffyycZEeTIpIk5uk0LJuvWb9rLZC0m378DkzYobb+Plyqbpwa6RvowNTCOmTnbRESNAavOx3Jgevh85wjwlrq5/WpenDaJjrvF6KWpdYqRVErBKhJ8opdhS59tcjdcMotgiRBC5t3t3Ti7360D41100qzputP4cT6areunxZYum1MGRdg2o6H0Y82n+XfmF88TKeN94n2Y3wdFvfT/rHgg/E+iCP5E8xLC+Xk5FS1UDpNiHZySqpaH+R2e9UdYtwxpohQV5c6L8gQB/UpyT981pogTYRodHjse/sYMPXXtiEO+lvQfU4CouvKOLr/9LNxs1xnGMFnU4d4XaTOUfODQfvQMuFau0kHK0ArkT0lTt1mxmZc/gggkec0oamHaQfD6TbmYN7iNv2j2xSPZ56NH/N0wuTPv1OTH0E/wqQzcMbh33FxcbG6MPXmm2+2a4C+AFgiZGHxIXj33XcV+dmyZYvSoJSWlilywcGL02Jh+RXHdTXcCZaUlKKIiloAKiLdnUgtCUkQ/8QolOQXbJRTRyQ/ajSXwVEPlsYoQSsDOKfQOLjSkORoouORPN0iDJOVPy9b5MBNLQ5JTmpqihCzJEV2tDZIp6OhRsqlhHq8LBriA7Z+UG4D82g0H2yPGTlIuDiMtLe3o7a2Vq2PciV4kZbpQvXqVhSVdUndBkUy5iI9+Sb43SdJ/0HakoKAPx0u9xCiCQ1CeAYk25mDxIeLuUmE6FZG6jAzPYt1z9fh3/6pAX09s9JutskIOd1/RigZ+4Nu2nzW7TFhS9MbQxg3w028OFmKp9Fxtb8G08WcAhMnjqXPGiYavyV+V4WFWiOUmpKGgsIyeacedeBmR1creru71LZ5TYS0gOb74LfBZz3dqAk1/Sistf/HHfoPbTvd6htXZIX9p/3oZv7sC35zpgzafKY/n1Wpqk4SLgRNkzdxy39st+Sk84vlyzT0UymdVXZ0HcMZqIPFzbapOkm5zFSFy9+feGvNIb9jXTfnuzN9crBcsRnOeE6SREPw2eRhngmTzqThMw2fCfpx+uu0007DI488Yqe/vmBYImRhsQRtbW349a9/raa/ZmZm1K+1YDCo3Fy8SC0GB7lgMKSmwzh1wT8iEQ8yyC6IcOZUkR78FqMcDLkGgIOcXg+hBYcefBVRcWviY0iLh2uJZFAk8dFTVZrokGTRzekPNfUm0L98dV4+IWopySkqDUE/GuWmicWj0KGWgAMxB2b6MR8SKJZPfHBYoODTNoUg43KHWntbO/bu3YOOjg6VD8+6YV95uc7IGxC3G2XLu1FaeQBefxsW509EetL9CPiqpY/64PJw7c+k5MprB+ZU/tpQYFA4imCXykdmo2htGcJP/nUPXlvfhcicXhjNQJZLw36IC2X9bPrZ9NGhYc5n2sZPchW3iUM44xrDcGdYPD6ftb8JP5z9YTBx+H5CoVQUFRYjLT1N7dorK62S8EQ0NddJvzejt7dHrRMaGRlSQplgetbHfFM0fGY4CTS/Y/OOaTvrRFf87csT46n8GGLi8ds1WhIG61S0Y1VQ4QTLJfnirjVFbOX7U4kkWPWZ+JrypOd0EeKh6hdzM1/NXXS4imdgnCqe2GJiVVYPsaopYnUwX/HnvzoeMzZ11euATDrTL9pP2/y7pDf/DowGyBj2M9PQbf62dJ9ossS/Ocbh9Bd3ga1Zs0bla/HFwhIhCwsBtTuvv/66WvRMzQYXO1PLw91d07G1FxwwKeRJfkiCqJ3h+TYez7wIfiFAXhEEMp4uzHtlgPTqRcMQosJpLgojCqYYcfGQ3Hj19JQmOmZtDt0UXAyjFoiaHb3omuSH9SCUAIkNsjQkJiRCnHKSRwVaemeV3n5Lm+kYl4ZtmZqaVhocnvHDfEhkaCj0OJCb04g5kHPdEJ+5TXvv3r1qp9J8dF71UyiYDL8/oLRmeu2RT6134BQOpU/l8ghOPLVN6E0/vK6TRRYWIBCahz9IQqcJEPtKa4Hop6dGWN7U5DyamobxP3/0Hra/14dEkhT1q163Pd4XWnAZEkOYcGd/6WcdL+6nbadfPIx50c38GG7KOTQObSLuNuHKO+aOPSjEw5wwafm+xsfHkJ6ehaqqZUKCMpCTnYfy8uXg7r36xv1oba1Hf18vumMHKRrh64QZ4mmbd6PuIZueUv6EkQI66dJKmXrH68v4pj00SqMjfvxWDZmgobaHRymo9yl9rBbvq/g6H3EqPz6rNPwOYnFoTBzx5v8qnJHVO2ZALOxgGvXa6SlG6nTwPcfeiamXgthKsyX/qRSxuAsLhsw5iR6JT5xkOt2Mw3dOPz7z75ZuUxbDqEHm+7v33ntxzz33IDc3V6W3ODpgiZDFlxYUGpzKee6559SBhxSu1KjQnwMXbQ6kFBwkP8lJKUJkPBIvKgJlXgQ9796iFkgGwShvUPdjPuKTnH2K9Kh1OEJsSCBIeDy0YwuRNTGSX+m0xXCwNAJUu/Xi6rAQlIj8kubuKoYZQzCe1hRJeZIHhRHz5mDOX6pGa0QNEwmWGu3lH5VO4rHskZFRtc6IcZ2/blmEzt+jnnt7+3DgwH4hPy0qLsukIaGicA0EKGBJggKKADEtw0tLeRJyFlra3kdz3//BilUu3HjV10VQpMHtDQuJ0nXSCIshEdLPk5OzmBh3Y3pmHs/+eise/3kdJsepcdP9o9tCWz8bP92Hup0mjulX3X9H8jd+fKaRWDF/Z7gp44PGvD/jNunjbg1tH3wUxMM0JiYmwQtSSWCLCkuxctVqtXYkOysXFSRC8u4am2qECDVgoL8PnV3dQmh71DfgzMsM73xPJKwM43c9Pj6ujnv4IHEy4iDux/rHXAfj0qawZ1vZfyQUtGm4Vi4S4bvUfxu6f1UyBVaJzyovR3F85vStKjpWbxPMRxIflkfawtdwMA8xZhotgRojAXWJ3FDJA0f1N00tlAoSiw4dz3zr5h0xiOEqL10paZs2hCovBtO3Bmynzi9OhtjPXPT89a9/HVdffbX6W3Gmc+Zn8cXBEiGLjwXzB34sgwMThT0XNpuTnrnlXU3liMCn0FG/6mRAI3lITk0SYpQmQsQnz4sIhHgju5ggtT8yYC96MTcbwlw4SfqHhyRq0qPIiFrnEyc4ShhQaMiAGxcMHLxV1cSmvxZSJBo05k9TDcpizEDLQZYkgySFJIDbzhnOqapZEUIc9KlxIumiIODlq0xHf7O2g+XQsAhTB0OewjMzGJMBvK+vT/qnU2kPtDZJ1yEuGPXUHEkQCZCeMnCpc5MqKipUftu3b8e+fXVweQZQuaYTD3zlFJx+ytUYGZZ+8iwiKZlb7UnASIC0UJ6ensX4qDzNZ6mzh0bGG/DGqy1469Ve9PfFT+al0X14qNF1pG38dN9qO+4mTFyniaej0fG0v4mr35cu+0h5xP3oJozf4aHzIvhehoYGFRmn4RlCa9acgoL8QmTn5qGqaqV8W27U1e4RcroLtXU16Onpkfcv7yhWX74LftdczM/vhe+P75Y2n/luBgYG1LOuk3wX8m0QRrvId8s6m7+b8Iz+tuRDPtgObWlSxCnjhQUu6o9Pi0mrlE0oAsIixMv4s6/VZ04/MfoMojhp4d+iRFGB2jLvh3XQz4oEyX96hxw1Mawj40gC5if/MZz/R6nhVGuS+JfDYK3RUXEFKgljM7rKgyklcgKnjPkjI75rjNB/Q/rvzxj2KfvrnHPOwTe+8Q2cf/75B/vRpDO2xdEBS4QsjntwbQ8HLP4627hxI95++20RMDNqess5gHGA5a/mlJRUEexBEdSQOBEhRPMIJVETwYXOmvxEZgPi9skgrKeujNrfCCKTpx7jOarSN/Ykbj14aqHMAdKQHzNYHs7oaTOPGlTNny3bRWHJgZdTEhRiHOU5ZaVJD9X/cTW9dptn/mL+/9h7DzjLruLOvzq8zjlMd0/W5BlpJI0CEsqACMYBjCNhbWOzOOyu1/u3/XEOONvY+7fXf2ODF5s1rMEYMCYIWSCEBEgjgdJImqDJqadzTu+97tf/+lbd6nu7NSLYYAbT1X3eOffkWPU74Z7rzxqjzGidAHr4aCerBfk8Z4gQSr4q5ttebHdVmBDl9uzIA/naunWL9PSstZu0Dxw4YH4oL98ya2wdkju/a0he9/2vkM62a+VC/5zGtSiNjVrJ5Vpm9VkozCtAUmFdaJZc9YJMzZyUs2fOSHPjBinNt8t99x6ST3zsKenrZRvPhTH1B7nZhSNpUhdRby44s8rr3f17PKkdEWTjwY34w1/Y45+2Dvfw6/7czcO5vStPkzoxZzW7DmEP0TbT06wIjVu7lhDw2m7UO6C8siIn+QKfLGHFj9fra63fsqUJ8KEtAPW0j99hBchMiXRos6GhoSQOtyMccbW0tNrqE2a6LKCos7NDffnKYH9/nwxq2KnJKUuHuCguinhMWayE8H5HPAFY7J96UvcFAz0JUFFSazdTF/xr38PobpjLFQSm9UvU1tcV4KjXJF4fU5YuYVX3T9H4ZMis1d5XnxwI+YqrZVN1jV8V443ze4CnpbfY1MOi9Q/O4XlYyk8Y2oox8upXv9rO/2zdutXcSTPyC+F3lS4tWgVCq/QfkmDQAASYGbPl++67T2fPB5XZVxoA8gPFzpA4hNzU2GyvpFfmypWZLahgmZfaeoSPMs+FCo2PL7/XykKRrSIYsoZVhWbM0/5g+wmjM4O7rCQYMD557R5BBCOFCBcqniGGKLP4YKYwXM70ABzsfqAqVoZcuMF0PU0EULoCxChPbC2+SGdWwc/gwIBc6Ou1rZj5+cyBZQ1AGJ+Vc4i7WhoamxRQTsrY6JgUigWp4+Of69bZ6gPbZqdPn7K6B4hAi4sIjQVZs6FXfuhN9XLn7bdLecUu6R+Y0bCL0tRcozPoRY1vXqYnc3YP0WJ5rxTnx2R2hhWRRelo3S5rOq6UC+fn5YMf+oD843sflcnxOCyt+UvK4iCEZ3R/fi6QWQ5YUAZkzezgxsFKGibIw7odcaiNmdOw6XP4g8K88hnK2gf5Ko2vtkXfiNUZ2hGdNxcBKgBUViJpY+6d4lJFABBtQD+hP3ifSIlngNbU1LTFxZuGnF/hu3cAXdKmvxHv5OSE9J4/J30Kfuir5JS7sRobGmVG05udnTL/xON1okT3SXqbgQD3QG25Y6JBVnT9iXpw5W7hkXCAIHMgXCKy/G0zM5ov09WCQ9mU3UC82tv2nLaPE/1fwybxkm+L06L3dqXvYm9XDmg8mK2N9N/Bk2ehvNxXZAGbGzeul9e//g3ymte8xlZEV47poKx5lS4dWgVCq/RlKQTnpU4wH1Z/IBj5kSNH5JFHHrG3ZJgpx9kVnyGXSZ0KgHoV4LmczoardDZXW5SqGl/a50xAYa5K8rNVMl+s1BkhbNOCLRFGGz7G7Jw5LnHVFYQ7wnJehdyM5pFtBPzG6Is6Rkd4oFvcSs6UfdUIBo9QZGUg7APweB7SOJ38GXtj6GozMzsjg4NDMjQ8LNMqOP0bVEWNQ5l3OQLCBSfxQXaOSQUEwG1sfNwAZkf7GunqWmuHrQGaeS6BVMFoQtxS8cBcGVCZm5UX3NErP/7mHbK2+zbNUbO2CV/Hz8l8gbNVrTI9OyqTM0elsTmvwHNRZqZ5ywihlFMBXSHre26VisWtcvzkUflff/rXct8nT2rcbEV6mTyzLshC+CxXWYATz677M/XsAjAbLp7RLZnkJ+Jz4b/c7zL/K+whd+MZd48rCD/UIe0W4dABmqxU0ofjHBhE+yPwWeEMBSAijugvK/sT7ZzPF6W9vd0AEOfMcHPwwxfOx6S394KdHWOlBHvyQWgHXN5/+ZSJAfQoCD7sPwCQ1o9tkXm5/VddE6wedWJBsUoMZgcgsbahvvRZ/xY0j4xx8mQl0R9f0VRd7QHmhGluaZWOji4FiTXWZ/sH+mRyYkqqcnVajw3J2TztO4pjOG+2yBmgRT7qO6tjY1rDMMnIa/xadq1r0qeOyQsvSMTqL3U2PVOQN7zhh+Tnf/7nrT6pc9or2i7KE5Q1r9KlQ6tAaJW+LNFFLtUBTN6cMRdtWZpnbnsGBDErZsZM3mHcvIEE06+rq5GqamVmFfMKKOYNBHHRYWmhTBlZpeTnVEDHyo+zXCeqQB/dJuy9XnwUpX4RGLjxV5wv2Lkk8olgIo9ZhdDwMGpOwsFoqfL4tAbbFr4ttfw6/kRT8rjc6IKCZ9KHpgE/AwMm5MgHbvhJcm9/fvmcn9VBVlcoyCgowAEsTUxOmt/u7rVSW1cvQ4ODMjjUZ6EbG5u0PqtlUuOenkGAcO4HAVhhQq9747D84A9Py8tfvFdqqq+UuXybDA0BrOpkoTQpi2VnTScM4Ka8nIPlvN3GJ0gUjGo7VpTXy5q2O6VU7JGHHv5n+cPf+79y+OCYneWifVFZEASFMCJerFJzqqdhHNR4mAjrdmmYlSobZ/j916sgX8FLxxxxcw6Leq6rq1Xw4atDONPkMQGgv6Pz4VX6OvGwvYlQXzo7o2QrHfrM3US8BACxDQegpX+QNmnQLywBTYj0FH9IQQU9fYRPd9APNWvaNqxwmjfzb73OH7BNNH4gysVblBowsfKw0eeTsLRFYse2lgE6AyMAEA1DOqooM+HbWjukq7tHx3utlq1ofrjck7M9LR152ba7KD2bCtLSNi/VtfRvtqu45kLLVSxXQF8mQ/0l6TtbJWeO5+TU0XkZH9NxOzup/IBv7nEhac74SCGv41jTADizMssZrj/8w/9p3wIL8vKnOpQ1r9KlRatAaJW+LNFFLrVBTJ4APzBjwA6rFAAgDj8jGGDczM54g4VtsNpa3nBihqrMr5IvrDv4ofcXCwp+ZqtU5ybnKKcPC2Pq+uvDxJkwtvbMvwoXO5BsgiHdmmKVhVfyUTDrAC8eT0rxTCrxSjjnQQAlHHiurfUzH5YcX5VXHYFkBiWbETNDTuL29CEA4pyMDA/b2SjABEQz4s/bE6Fj1krEp3FISfM7pwKAL8VPyuzMrDQ0NpqQWdAycYvxxOSE5QnBzBYJW2d5FQ5jY8Myq0KDb45VlCnYVDm0dee47Lr6grz0JddJT+etWh8dCgrLZWz8rAq7XhVMnMVQAaNtUFHBOSQOm7uQJ38ateWV7Z7G2quko/UWmZqcl//79/9L3vbnn5bxUdof4JUK0Qhrr0xbHG6vCZqeAhbiTmfvy3VPN3vWKMCOxZ6Y/flLgyD3n8YfiudwQ4XZ2iHpFxB29HG/o6neVoQiLlYCaXPADls06IAG+h/9nz6AbispS33EdeIDNNE/iIPVHesG1g8ATEmf1rAAK+1pUmVbdL4aYn+qJzk2cAQyWqqLxJ7+Cg5SJ2sTwI2aLC2qT+cbS/b2lzyjk28DdRo1cfFv5dWxX5WrljVdPdLW1q5ju8rSpOwB9AGN5eW10r1+Tro2jMv4yKL2l0WZm+WDwZp2BXdviY6xkjR3zMuatQXp2bAgbe1lktM+NTJQIZ/5eI2cO9FowJD6cTA0b992Gx7pt/xyDcGLX3Sn/Pbv/r5duEqerfwUgJIm+ipdurQKhFbpm44CWLACBNA4fvy4veFEV4YJYeeMsEZncjAwZrj+HayKBPzMz5crM8yp4hwGHFoZejIS4pVbPBojT4QNduikkdWzbqz8cE4D4RP2FleGgkmiEGgIWwAVTBxQUFdbayssEGmYCCAPgC7SS9Ja1BkyoMnAGPaqZhX4TU9NWT6Iz5kw6buAScmFGe7MzjFPaxjAz+TkuM54C9K1pl2ampsU4Iza9gLCFUFsZ0lstk0VOfBjFYdyT0wNSmVFXlrb87L7ylG54441ctmm22S+uF0mp+ZlrgAAGtRZuQqbShVewgHsRhVqgFA/NI3AdIDhRL4p29ioCqqO75Dmhj1y6swj8ta3/i/5xEePqaBmq5AzSS48PT8eHsCCXVrnAUZCYC93wy4FP+QD/x7G24p43ZyGS1XW3tN/fr8o3MIfKsxpv/E2itffqX/MHo5+gPI3ABkXtDvblaxc+PaYrwghvCM+iL7Bal88BzlISvqt1jkrbjlt6+npCQPCluel7S4HQdYX1X8chvayqKtGbfY8mFvUpztaGuaU1pFtp6nfeS3PfNHBG+nwS974Dh8rkj0966S1tc3CuR+PGzN1QNmpJ7YUcR4cHNY68jfmvF7mtDxeb6TFGbjKymqpra+Wzi6Rno2TCrbm5PTReqmu7DZewzgBkBKGvn6hVycFvN6ojIOJ2M/8zM/Km9/8EzZBiDxBVt5VuqRpFQit0jcVjY6O2uoAQoHl/HPnzhkTYhYYt+XCIGvrKqSiMq+MXJl3hU0nbaWiUKhU8MPrw840HUQ4U2bmC7AIUGFK7dB55XbJn+kwac8T6cMYyYMDl1Q4QC4YUmYIwzbwo3+s/HBmgdupOQBLEOKI7QtPL/IS+fBnB0/MmPlI65wJCeJESJGcJx/PkT55Jw9uh6CkPlkZKKi5prbazjpozmRgsFcZ/YitQHBImm+o2dZcIiiJCN3B0ILWebnU1I3Jpm29ctPN7bJpww0qzDbJ1MysCqfTKvRGVDj5m2+VuTqNr12qq3JaTrYySnZQ3bbj8qwAcD4D4ei5Jq8IpvxMh2zo/nat4Hb59P3vkT/+w/fKkWSLzP17mKjzUBD1DvEcgMbBTzYMz5jD3t1or6gzd3PdYrb48BfuX1p9JX5pX287J+qMc26oWP3wunfwD7AB7LA6wUFo2hWBDzhC9z6V9kkPx1ao94cAP+EGaU6ED+SyQmjn6tQeF005AUP0TfOKJTDUdMji0LhtZYf6xNV09YBbUk4orU9iTm5rjnzxp2ZWgGpr6qSre600N7dYP4y6yhLPAQipZ+oL8MI5QVaMGaMRLhT+ghh35DJXyfUBOi7rqmXNmjUWB2nSDhDlY7JzvvesjAwPGkis0TH8p//vn8udL32ZxbtUj2pepUubVoHQKn1Zoos832D+Um5fS4KB8To2zIelfJg7jAlgxKu8nF1oaGiUpmZufFa3XNG2wcAlAJ+5WZbNfVYZIMOFQGZlR81mhzlxo3zZ1RgIpg2zBXjx5g2z7xAyWRWE2RkuKw0+G+eZt9RiZcVe0bV0Q2WAEGlbfj19dPKMcIqzHwgTJ9JN2yOahuzgxw49a35ZNaNOKQf54XXp5pYmtZ+Ugf5+mctPa7qsUJUrMGqzlQjSMRBkdUiZFtRdVW5BctVTsn1PXm6+dZNsWHetFObqFQANqDolxflxFSDcG5RTYdYgLU2c5WBmzavbJamuqdR0i3L4mSEZHppRQVctbW010qKqqcVn4hD5ZyafK98lnW375OizffJXf/k38omPPSEz0yUDWQ5wUqARAlZ/TAibe2J2d49Xf9WMsFYd/4m7+yE+jzPiw87tefY4MENun9rx7PFHnKngjziglTpt6d3IDyzX13PYNwVC0VccDAOEfHsstmN5q5C3AAFI9Kfok6FH3+E5sTIieboa7a+N7Xb4sWyprlb6a/ZWDmz1MeqWvgql22AeJ3nWXmP+E2sDVJSNPPg4JP7IEwBIJwoVldLds07WdHZZHJT5YvUGWRoaDnAPj2DCxGoOcT/77LNmT9gInzUTDjN8xYGWv60H8CKOeNkCCh3Adf7cabvvisnQ7be9SH739/5AtmzxV+ezeVulS5dWgdC3OH2tm/9rPfBhYHwCAgZGXnmG6aNgiENDwyo8h6W4MKOMig9UVujMjA+f5mR6qszOAxjDV4EbYMK2vhLB4IDHFW4m7JfZuT+EF2kiZLKrP868UzAFWRqJOZgsz+gs1QOA2ALwMjjzxz0AF+lBK/OiPxqhCxLs3Q86QtWfoSS42tmv5YFVI/IcwK2oaVflKu1+mEoFKUODA7YFxooY4KSisrS0AsGbMyYwNU3cuQARAMRnRapr83LZjlm54QWdsqZ9txTmW1WxNTGsgnhQk+dVegV9tfXS3rFBGuoaNA6+0q/CrKJMes9OytEjIwYE129oVIHXqMJvQaYmOOheLq0ddQqU+EwHhXHwQF1XlHUqiGyU/r5Zedf/fkTu+cRhLcOolRnghL+lvqiav4HkdgFQliv1ZroLbz+jknVz8BLt6c+pHwcB+kxyPKtZDUvAKvW3PNxzlWcY3dvR254wvCnoK0K+KkGfoW/TtrHyA1Bka8wB7vKxQlwpeZ8MIBRpBlHHfiZN3cwh+iD/GpdZewD6B8/ed4lJxwtlRJkPSOM3Ld5eJD2tD20r2t7z4ODMt6a9bC0t7dLR3in1yT1JscoFRfpQ1F8Q4xTFeAMMET8rQqwi4w/wFSrCobPiQ/4oEDqTK4AngAggFPnEH/2sqH11ZGRELlw4ozxq3A6O//pv/La85jXfa+Ap2nqVLm1aBULfQvTv1dRfq4GP4O7r8/tLYCgBPGDslIXicLnb6Civb/crA+WNjmpVACH/PEStMqM4bwMDdQa/HPRgXqm8rtwNhsoqVJy9COFCXOE/8kYwhKLPcqkLLmWsM0bO9o37Zemf9nDBgXAw3cgFjufRLWGo3N3CTJmVL0BMhE2rWg2Yk3hsFUXNvCoPiCQcZyFIv7mpUVrb2+xtGOoPP8QHmKqpq1KBo+BD64z4DQgmZVxUAMRbdlU5BUrVedm6c05uvrlHujt3ad02yGx+TOtoUNtixgBARcW8xpNTsLVBZ9WtGt+c5hHBvSjPHhw2ENTcUiUbNjVrfmq0jqqtzA8/eF76L0zJlfvWqFurlSXqx4uLkK2V2tyVmpcWbd+83HvP0/KXf/4peeLxo1q/BRVcLtC8LxI4EbyaL3RXDm7UYPGm9vZkgpwVtKVn1X11KvVn4TU/6FlzuJvSeJaDIV8ZdLPnMdRKwir6uvXnWu3PKpgh+hGrPa585YfzQH7HlG+HhQpADUUyPKb9iPS9puxyQsBOdCbVAcHoCwqOwNzpOSoKQjzqR//UxspqlurRTAYK6ZMJ6LB/L7vlzSYommLyMgAACMDd0tJh29wAGYAI4QEjgCH6NEQ/JZ4s8cxKDX4AjrwZBwA6dcrvuKL+iAt/kSfy723o7Ut6sfJGmsRDHqlfxnO0AeOClWG23kZHBnU89corv/075dd//S2yYcPGJF4Hv6t06dIqEPoWoW9EMxvT+yoJgAHT4MwLIAimxzMMBzeeYZQw08VFPhh6Tpm0hlHGNTFekPEx3l4aX3oTxmdzMDsHRsY4lflx9oczNdkbmGHKCBMECfexsHriBy99th0AiHhduARwYuuC+P21cfLLGyv19T6bjK0tTSSZ7VLS57YH1UW8FK6lpUU6OzqkUmf/MwrAYOTUCel5W6Ko30RXu1jFgFlzEd7MjPvndWfcOjvbLV8jI0MyMjxkZSJ0lYIVwE9dHXXjWxu+UuUCqazM37LL5RZVn5Ptlxfkppu6ZU3HDgWr1TI5MyTTs8MqQNmO1DxorNTHms510q6z+fKKgpZb20jzRv3MFxfli/t7pbG5SrbtRNBVy9DQjBx8alAmxvLSs67BVoeaW+ssHq8vJw5lV1YgGLVu5DJlYLz+XS7VtQWd8R+Rd/zlv8hHP/yYTE/Nan7j7SqvlwAo1Be/miGz89UiBzAQfpb8ZcJdzC6eI7zbR5oel+fhuXqqEJK+6shqj4NQ7gbyszm0N3WA0KY/0Y+hGA+sCNFv/Zn+C+D3NypthcVWNekiUZHopJs8ZSo4gC8VBDDWbKhvC2x9FyPhALpOS5GYg5XfAicuSSKUs5K+YWWl6hUEKfCxA8uklxD9n3JUVtZov2gyEATwQFF+yOpHinJB+UNpvszuQgrQgiIOtswxM44Ix9uk3JpO3QeoinaAog5wI37cMedy1VYO6phxTD5wx42whMMvOoDo1KljCpyq5Y/f+qfyghfc6PWQ5CvSWqVLj1aB0LcQfaOa+ithAMFIYGisAHGnCXbBZByksCzOmy4lqW/IC4ehR0em5XzvpORnYXC5RFD4jbzMCPncAweqYYLEA2PFjz4oI6ywVRIEjs+iOVfhKz4rgU8o4kBYIGAIz63ULph4swdA0Si1NbUU2hi8CRVl21SBBjVlPwmDRLAAxhAQHFLetGmT6eSJbT+2q+ItGMpE+qilOlUdgAGjZsWKg7LkGT98rJUDzp1rOpSJL8hgf5/W8YQJIIQAoKixiQslfetrCQCp2cBmeVGqc5y34iDznOy8vCg339qtAG2rTM9UyfjEoAKgEYvPVk40TfSOjh67WyWXI79+eSX55V4mkyqqcxkfQvP0yQk5cnBY265cwU+D5sdX7wCXhOH8UE0d7cq5jRrJVTZouJym1SplpU0aV53VHd+A0vm6Rn1W7r7rfvnj3/+0nDkzaeHSVR0HE9kVGQzo1Mfy7bNY/YEIi11i1B9zwV9ib6s+iWCN+DxfgLfULbW3iEznkDyrfphjZcf7mvc3/TczhABGYU9/ACjR3gGEQkVfcSCUAg06HPEFkSZZwS/h2DI2C9zonEaRB8A29krmh4Boau+2BpDcnX/346uDCQCyuqC/AoJ0cqP5JCrywTP5hpqaOqWlFRDj8RKOlZkAgejTM9MyODCsfhu0z7WrX79ji0kDvISxyHhn/MADGEOEIy76AWlSJsJ4O/hqG3nlDbL6hkpp656U40fGZHxYx6emQZz4jTiID2CEHZOvCxd65ezZU/Lf/tt/lx/+4TfaG5ZWb+qOWqVLk1aB0LcYfaOb+2LMAOYHUIGpkD9AEP7iGQWTdhC0IANDx+XeT90nY6Mz0tbeLdVVtcYIW41x+mwPYRHMCkUaLF/DEM+ePWvfWYIxhhvbXzBMEwZJmqEgdPwRZ7UKrjouN8yxPL6o+azSmWezpplLwiPALJhSCCOYoQsUiGrggsTu7m7Zctll0tm1xgQxzJTZLMq34zjTAwhKVwaoG/JBfnhLCMCHH+xtRq/xc8C5taXJ7vwZGh4ULoFDLlVX8ZkM3lBTgaL5MeCjgsBAkAIa8l+mAKiqmhUgLa+Czcv3zsutt3ZpXW+SqekKGRobUKA2YYdnbRtEy0vZOtvXSE/3Wk0DgcRFdwoWcXfUYGLRCQGkbVNZIU8+OiAXeqdk67ZW6VjjoGZogDMufN0/uVixNmdCsa6uSUM66Fxc6FIgtEZNnMPwN7oUJqiT9pPSU/KJux6WP/6d++XC+WkDqy7A1Y/mx+sP3QEK+SB0gBncwB0IRPoTRSB0kK+MIPyVkviiTXwbLEBPYmfpuNmDpJ/IoJ9639b60kRpC84C4U7b0+dpd9qJvuTx+coIK30GKLQfEAc64TF7u7qQ937j+feyROcMOwdgBrbUym1pVu9LEOGiXBbeI0ridqAScVPP+COsnZFK6sT6gv7HKpW9Ho8v/bdVU80vV1n0dPfIi7+9Xk4em5JzJ3PaD9n+ctBCnQFYZFEnIapt2sW38UblxCGtk1KzApUGsTcgtT55AYAVHHgL4x1ivJM3L4fzHvKHP/iNfay4okbqG0ty9U0j8sQXFAgdqrLtNfoR4WP1Cf/kByJv4+MTcvz4EeUxZ+V7vud75Vd+5ddlw4YN1gbZNFfp0qNVIPQtRpdKcwdTgEnApGBGMBnuA8IOJgORX559xjtnn2A4feaofOgDn5bZGRhYo+zcucO+dwXQ4WA1zI3wrHjwAUkYVzCjiBNhEa/fnz592t5ICzBBeBgpK1P4IxjX9fNNJpgwwgtGjv/6unqbdZonJX555ZizSbwlxZX83MXDzNDPK1VpHP6NKIQdwRB281o+vt1Envi0ATf8TnHoVfMQYIU6grgkcmKCj6KmdxWhcwvzGgVUfEl/dHRYQdCYloX7VCqlrt6/RM7KC37tgK0KP9ztlXydjXOwuaq6YCtArLbtvapkK0BtretkfKokI+PDMpfn21J+nsLQgkqx9tYOWavCq1YBiyyqEDaBGrNgvOgP/4RRg31hvMQqAduZRXnws+ftTbENG5ukraPezikVC9zJRP3WSG1dg8bjB6aJc7FUo8ms1SSaVbgCflQI25fBDe3I+PR+Kc5PyN+8/Sn5+3d9QQFFQdtEgTH+EkDkfcF1ymK6KsBto7ZnW3u7uQNGEKz0CUtb69pUIsAtGs4FqcHiVlDGgVkHBgGEPH6EJn0F4Ozne/yjtrQHQpaDuYyBAMMAMcLjHsAm4oSwIzx5Q+EvNdMnyKu3kWbZlAZXIj/BB1iJoc0caBnhV//MLz+WrjtZWRJQ4ueGwm+U0/1AXt9erx6O26kV/Czo+NP+ziczAOC40WcWF3OyZet6+Z4fqpUTR2fk/rt5KYG6YUWQlRc/fMwYrNO+DCi+4rpxueaWce0j83LPPy/KQ/ey9ap+aqt0ctRh9cnEivOGpEN4VPAAeENsu2G2yUxxUV7wognp6x2Xxx7kwsVWHTt+az11zPgP/oS5rrZO8oW8HD78jPKgEftUx7XXXie///t/JFfsvdLCeN0klbhKlxytAqFvQbpUmhzGAJOCAAbM3GBOMKVgGjARQJCyLalvmJTPfvYBeeD+p9SlVjau3yRX77vamNG9995roIaZGwyQuFjhgcldccUVdhcIcRK/r674bJC6wJ5ZPmdxhhWU8YFJAAlMnO87Nasif07pjdYItva2dhXctc70NR6YKR9BNcaqzJLX4zFzLgmhhOAiDyHYiIdntsJIc4zVIAV0LO0H0KEqAGas/MxqmWzLTfPrqzglW/3p6GizrTAAULE4q0DGtxIaFADlVJDwBhB3nbAV4UKYu4cKUpjP23UD1dWsjinYqpyTq69dlFtu69HZdbcMDs/J2OSIhssnQg0Bh6RcsFWwDQqA6us1fqEuNV8IWapJM61wCYP47oa3Jz0PP4AHsVWhSnnskUHpvzAtGzc1S8/6Rk1X65M6K6MeFQCpTgi+Yr9QbFUQ1Kp2XCoIuGE1h7p3IISAz8+fkf7hx+Xv3vmY/NM/nNY6U2BdhTtxqIr6M0G+aACxvb3D2pqtDwStb3P49qydJ7OP0bowJy+0S3Yc0fakDwiyt6jwq3a88s7KBKCXtvdDzL71RV8BIBMOYMv331jhwx073Hybl7QiPZTVhuU/AJCrtE9531Zv6i+TTSV/9vxqOTTuBc6QucuSvaWlyla/IOxVo3z4wa85eUD7MR/8466OAI4lUKjKxp3lOal/S4LxzTfC6mTvvg3y7d9fI09/sSCfv29cQfKEvTFIPUGMI3trTsdVk45zzLy1VVZekM07pqUkk/Log/MyOc79QTXGBxg3TK6ojwBBUT+M6QBBmJm4zM0sypbdBenoGZLP3pOXwqyO/xad6ChFXUPwHL7Kn9P+WaVjZ3RsQs6cvqBjdExBfF7W9vTI7//BH8sdL3qx1QcU+ipderQKhL5F6Rvd7DAFgApneJhdAQQCBKEg8gjz4ZzAydOPyj33fEqZXEEFxBrZu/dqW3Ymno9+9KMWz/r162XX7l0ypYDhsccet/jXr18nl19+uc0gORzNra/Nzb5vz5kEGDcrIoAtLhQEfHBeiK+yTyZbU5YXVQgNDlH7dpWvFJF3ZvkIOxgvhzNh3Agy3FgdYrmdfCKoACAIghBirMyQ5uTUpIwMj9iqFiBoyV7LEttjwYTJL2+gdXevUXBYn/iZ0HpCqNdIQyMHTGss18RDWL6NhJk6RhhzoFrKOVBc0LxxQD0v19xQbitANTWd0j84JZPTYypcECAOgHjlnTM/bc31CkK7pLGBWbGDSf5s5UdBiQMdxKItkegzoEftzB0h6kpFm+a5UkaG8nLy+IRs2NysgERn+raqQtwAHVbfyqWYb9D2atVQ1Wbn53xcKJNmGXYV1TJXOKd5/4zMFgblEx/tlw+8p1fj52wIQrnC6g5hCOjhjSTAht8E7MKZtqNd6E8hMGkTVjJcqDtIT9OmXlwPIh62aLq6ugyMIoxRbGOx8oMAJwzxAn5YcYq21cAGGug7hGVVCLcAOMQdyWF2txQAoQJooNQXUa4IF3n2VRF0a47wQzA1+FZuEo/+U29uT9v6Kg4O2Ef81Ev4jZU2j5uFJdJbUHNSFrWmb+YqGuTq6zfIy16dkycfXpQvPjRuExmAE4ADYGqTCY3Tt6jY3vXVWUAq2aMPsAo4NDSq45xb5evsEDWrzYwPwhJHgBnqFhXx414sLkptXUmueuGYPP7IlJw/WW39I9rAyq2Ksuqj9pUyufqmGdl55Yx88p9q5MkvTiqgHVY+Miftygt+67d+T17xildqW/qZLq/zVboUaRUIfYOJ6udeGoQTAwYG/e9F38imhykAVM6cOWMCH4ZkPFMZaQAh2zrRmfLHP/5BOXnqmAqXetmx/QrZuHGrPP30M/Y6LIwVhgaDC2aDEGE7qmvNGmnTmf7D+/eTomzfvl3DbjQ/ABm7j0XT5KwCwABhBWN2wQUgcmVxA1xU4EyyUqOgLdIKBgszDeYKMAIQwYht20wTYdZLG7NqE6+jFzXvxD89OSXjWk62Q7iThAPSvPXFFliUK9qqubnRVrfI99joiMyXitLUWCctbS0KTPguGdsPvu3CthrbX6Y07bzGVyhyieG05l3B1oICoaoFuf6FNXYRYlXVGukbGJWJac5TKGCwA80q6BCIUpDW5lq5bIOCvUZm6CpQyBB5M00zpArQ4yAB4YjQUMGodiUDQ9quS2AIe185ASwBZBYV8GC2czkKggqFMp2h16oEZQuMy+wyAGgpHQRkTttG62/yUQVvJ7RfaZ3OFuTD/9gn9/wzX9hfMGDIxXiAH3+TiPjz1l70F9qcOqb9aROI73SxRQnQ8BUq0vNXqwmHQPaD9r5yZ8I9aSd0t/MP5q5du87GNitNw8OAH/pQAn6MiNcP3xK/xmDlC8IvYId4GSeeTAp+HAi5kMcP7p4XDxP+SYcyQL5Cw+Foe7R4/UHTsF9VGq/Zq7LzT4lns88AHfSIl1/fKvT68qQ5vK/5oz+7jfXJirJ6ufbGDfKK11TJE/vLDYBwpQOg3cJqOMApdQ0gYTzFfUpsJZIkY4T+UBIuXR2Wudl58wdoom1ikuVglLNn3nbUNePW06EMi9LQzCdqisKXM2Jso6Mg4mPldnoqL2t6quT2b5tTIFQu//Khavni53hlf1QBO+eT2uQtv/W7CRDybbSon1W69GgVCP07EbO/f7n7Lrn7Xz5h36hhMCHkAQNzOoOAiVUoo+e+mTVrOpVx84pwha0UDPb3m8DnC8gMMD4yuHPHLtm9Z49s3MD20D7p6OhMUvrq6BvV/DAF9u1RHF4GAMTsLBSz5Xs++RE5d/a07Nq9Vq5/wY0yMizy4Q99VIX4vM24r7zyStmwYb2tAH3xi1+0cDfeeKOCg0YpryyX/QqCOAPU0tImmzdv1jq7XJp1ljc2MqrgY8y2RNi+cAFYMEHlKzK+fVUEHKmZemJGixvbU+Sf/MIoq3LKqGv4qCvbNQgzF5TkxXWU33dCdcPkEQLEM6wF6tP25WzTqNYBqz8wW9KLtiGd7u4uY+ysHvDmF+do2lpbFPDxlprOmFUo+WFnLYcKeLbHCqr49tjcrAKg/KwsLI4rDplU0MC9TAW54YZaufGmyzSuNdKvM+mxqQEknG2r+RkSFdRlBWlvycm2ja3S0uyHw8mWrwYkQEefXXQ6kMGMPcJpUcEP5iXgY/55wyvxpzrne0SBkM3Y58u1XnJSzHMItd5Whmz7a2nry3W+Ks62BGWanDkiE1MnbTyNjVPOeRkanJf3/W2/nDlWYV/Mp+4APrQJQpRxB2igTWjrqG+EJX0SHXeEGPmivWkXwuGOGQEMRZysQngbs9rn248ONvztKAQ4fcTbVUtuAtZXxVzgUocu/N3dBWfkzazVHj/o2Dk4SsFQ+A33NBwUBu8rfj4HoBPxuatnQ3/02c97Gew0K/9JSI0BDiF7O09V2HGVQkwg4F+RX/Vl9SulKrn86g3yXT9YJwcfr1IQNCl9fb0G4gmfVQEQbTVIeSTPAFr07CSIMgBesWOVFv9RDxBtQvtBjM0AOAs6oWDiQJM62E6BkLmrA9dyDA1xu/2cArhqWbuhVe54ZV72Xrco991VLfvvK9gYLhRnpFMnK7/9W78nd975MssjRP5W6dKkVSD0NSRmevsfelAe+cJ+efrpp4wJAGTOnTujs/cxmyFVm7BECDgtDVJmyglT4pExE8OG2RV+fL/eHbh/A4YRzJwL97Zt2y579lwh+/ZdKy984U2yc+cuj+BL0Deq+SknoAJAyIwNxTNABMGE0OCw85ruvOSqRpW5LMjIYKscfOac3HPP3cas/K2QWmVsc7b8DcPZsmWL1sM2DZ+TY8eOyec+93m1r1AQhP0OudB3Qc6eOWPgkzeoOhV0XnbZZdLe1qbMkA97ji0JScCWXURooEhn2glT57VdttFoCEAPZwUAIwhEDsKStpvTS/1gpAFwMMOM41AsIJB6IN1g6ugsy3MInPimpic0Hr6j1qSqRerqfdsEQtiiyCPAjS/A5wvTtr03MzMlhXmuDhhXd84Bzcs119fKTTdtkqq6dgVAIzI6MaQdgUOgKpjpXuWAnHlpaymTrZsapLO11voj/Y86QJRR9pL2WX8byQKZ2Z8Ts4EfzAAgwA9nlQBC9H8UW2Csfij4mS1XwKZCrch5K+4z4lxQAnxMJw38KxgrB+xdkJm50zI5PaQCakrHGcCPOuAbUCX59N1jsv8zc7K4UK3C0FcUaBPqFHLg4FtfsVLAM4IPAYnQpT1iazKAUQhOiLAI5R07diz1X4tT4+JMkYGgpM6oQACzrSxpHFnl5PXIo49JAICbeQwz5HaYUyDEY1ZXJ/0P/6YlRN+i7L7lGfFa/SbumPmzeJJ88BN+KA9GA6aaX/evumae7UMoAJHXs/dnzGSFulY8Ips2rZcf/LFm6TurIOKBKTlz5ry6cRN5AqSIT+vLQSLxkopfgUF7+qqQn98hboh0ADuUCWAK8ISi7nCjLbGnjaG4gBIi3TQ9XwGK9idu+gR2nF/rWdcqt31bXq6+oSQPfapOPvvJggJwVvsmZevWbbYidPPNtyyLb5UuTVoFQv8GYnB8/OMfkX/6pw/KgQNPykB/nwlTGB6rOVSs8xCEgpNVd1LlxlhQuOq/MSaYQPIHMIIQPOZLw8FKtNH0KYkTszENGJczOT/rMmdL8Xv3XmUfAWRmsnv3HkI8h74RXYCyw5QAAbbKosDA6knzgv3M9KwCkUmpaxpRAablma2XsRFWbnxmPjg4YCtGCBtWXJjxx/kcmA6M8ROfuMuABqtsNdVsfyzYW1yAn3XrNkhnZ6cxVLYvWA3iDh7yYkKPulSwaQxQ3e3jqwgQtYexszIDQ4fJwVABPaRNfAjSWBEiL1YeZaDERRiEJgKWvAGAMOMWDJx8sf1F2QA1LS0Aoi7TeQMMwh+Kcvo3pmbULwxdzbMAA2auA4odVDgvaj4rF2TfNbVyw40bpLK6SfoGx2R8clRjUuFv/Y4VCNplQVqaS7J9c410tWv+rU28r2lybk6eDdBY/w13QA8KO9VLOgYUvDgQqiQlM5epnzJtBz58OzNVLvk5XofmDTq2R+n/KFaJfCWmTIUOeSsuDMtc4byWa1TGJiZlcIgv5XPpIKBVZKhvUc6fFjl7qlxOPDsh42MzBoJoixBGNubIseq0A3Y9PT3WfjzTHgFKIcJdbHxQ74QBdBO+v98/UYIgtz6j/cXJw3IQ1762n9RXNh+xEuRWoV+MAvikCjtvl5X2qV34IV6wDSuctuVJu+OqDuj+dpca9Me3bwkEX0oAm0Wlcemf+wM4U6fux8BPUhaeiQN+SF1ZvlWxwsTVCM3Na+R1b+qU0nytPHRfXictZ9V+dikt6h1FHYcOxWSCQ+2MN3QATwAt6hMVZY94wi7aJdLBDhDESirP8G1Wr5ikMC7xz/iOeLBj7ItUyboNLfLib8/L3mtZEapT4J23yfD09Lhce+318hu/8Vty1VVXL6WPWqVLk1aB0L+CnnjicfnHf3yvgqCP6gxgcOn8gDMIZ+P8W9WiaxhjD7ipP7fhl3kx0sfNpQUNb8zEmQh8SCMxN/vPNJWZLH5i9vjdnMAm/Y+0YB6cN+nq7pZbb7ldfvAHXy+33X6HpRP0jegGwZzYFjp69KjlByAB8yE7HJKuqOSwrwr2ScBRMFVXSS0kZo8PheB7+OGHFZw+ZQCJVQAOMrMNxgySN5UgtiQsIVWcnZmY4E0tBWAs42vlz+usmdm9M1k1q/Ik/eAz4A09LnIMRfq86gtTpUwIxphV+srBpC2zI3AdBLI6VaXt02VMHSHMak9XV4fatUtjkwM5GDIHiSE/+FzU/BUlr3mfnpyWqelJzfOEzOZ7Nc5+BQe8Nl6Sy/fWyTXX9qgwrpPz/QqAplhdKikoRCCEWlChMi87NiuDX1Ot4Ehn11ZWhAX9iv6txS9h1najr6m9ih6rQtvyUj+2SkSfVsBTAgAJB0UBQkwM3FwsVGhbckaH2TrngfDnKz/Wew0AIWRzGv+slq9P22dEy6SCZmRSei+Myamjc3Ls8KJcOK39e47+zhYXZ4gQWt6v5rXtqF+INkGYAjYxx+oN7YM5BCzPKMLSlwCz9BnahWfaj3bHDuBNOFbe7M0yjRtQGv0xiFUv+hzhoVQnLR/v2IVKKczKAayberzkM9LAnK4EYXblbm7vZtILIOB8iqRIYSlN09Ref43nKBkPwV/i2Va3lLx9zIO2mnmwrTDKU6l9FMBjb6Qlk4fIFyuWlRUt8l0/sFY2balRECTy9IFzWqeTlgYqJhYBggKIUE/UMe3FOKMN0Bnf+A2QA/FM26GIEzcU7eo3bzNufSxhxg/jcmBg0MAOaRE3/CjSxg8AiRcmystqZOOWJnnJd3LTusgnP1Qvj3xuWsE3H18dl5e//JXyC7/wy7J9x46lsFDoq3Rp0SoQ+gqor++CPPXUAfnoRz4sn/nMvSa4AT8MUOvk6gf2AfOw7StVdrBQO70dKLRYYHjJIFB796aMilmSMjXCMkjgdcaE1ANN40wEfuNhfJVI48QL8eMbM+GTuE1LfpxfKoPHL3HoH9s93K/Dsu3rX//D8qIXv8TK8Y3oCuQJ5vSxj33M6pWtIFZEsM8yNuoIoYOCGfKMwg9gJJ4pPkwaZgfD5PyPrxSxRcIBySoDNIASPxDN2QBeTZ8wYMJ2IxVHXACiiNtAkNK8po3go9IBQLQh23TETX+A8dbW1dpr8zBaACiCk3xyUHp2xj+KCWiZm5m114DXdHWZIGU2ydmN5maEbIPUN/CZjjoX4pVV2oYIJa2vBRW4nAOaL9h5IFbPCsUxKZbOKXgZkrlZzhlNyfad1XLl1Wu081RJb7+WT8ESHceFL/lnK4g3zQqybZPIprXVUqV5XgI+Bm7oM/Q9dMh1ezZ/qQ7w8TC+8sPWV6wGzS9Uaj1ofcwgsHR2vwSMGD/8edncXut7cUKKCyMGLHhFenh0XI4dHZWDT87K2eM6Mx/jbTIFoNqeOW1bW0nS8FmhQ7tB1B9tgNu+ffvszBjAm/YGoIa/oHntjzt37rR+yNk+wE8QYwRFe/p4YaLhB6ZZwVtJDnYQuD7+sioFQfhxEOH+LKSqGI/wCE+LJH1VCJDjeQkzFCtG4dd15y3ESb41Kecn5gyv0jRR1o7wHD98TBYsn2qwGJM0ygA8qjvPQPftJKi8UuNRV/uQapK2gSeNh7HEQtvV166V7/j+Znny4SrZ/9nzCi78cxjExxgKIBTmWFHBnbYBjDDe2Bq3NNWebTL8kR46irARDoUZhR/aFD6CPWP/9Gk+mjpp4Ug7JjWY8YM9RJ+hvSsr6mTztgZ56atmZe3GMrnrH+vksf1jGgfnkwryoz/6n1W9WfnZWgsfRPqrdOnRf2ggRNH+tR2P5eMPfvD98rd/8w5bAWIwI+S0yowp2H0aygBYuWHA858daP7GhPtDgOELhovCnfiIh9o3MKTMLJhY5DjiJSLiSsuDwiGhxA/kvBTP6KpU9yCeH8+9O8zbNlreXjv/0R97s7zxjT9m22mk8+9JlKmv75y87a/+QB7e/4Rctmm33PjCm+WyyzYrg2s0Bgpw4cwOM8p8IRE82kYIEVvZ0TL5jJy3f4iTmL2sVm79oVwzKhCJC4K5+evZtI2f4WF1hjjsdXoFGSybx/kbBARRwth8xqmz0kYYcKW9SYZeU1tvqzsQ8czP+30xhI+tsLym36IAiC27cRW02JPH2roqtasW7tFpaOD7SvVSX8d5CN9ioywIPX8LjHNVnF+aksXyczK/2KdCXZnw/Jxs2V4lGzZXi2I86RuYlolJzjSoQFBertWlcZUUWPF1+YJsWl+UrRs03Vp/TV1dTTnwoRLdnFSo1SH2KQhywBSrQAZ+WOFhK0yf83lWf3LazwCNDnwMJJnytNgqs4yJlqc0qgBoyuIqqNA+dWpAvvjwsPSdVxA5WSNz002yuOBvkHmbWq74MULQY89nSqh37gI6dOiQrR687nWvM3B8//3322vVgCD6DESY6CMIW8Lv3r3b/KCgGL+scgDQEIgAYx/JFyOvo4g7BWtupk0DRKR+vJ7RYxxanatyMJTyCXOGbyTu7j8180h0mqr++HYxfdmSUKWpmRkdgGx6YoYiPxavW5l/7w5aDmszbW3tWPaNOS0Lq0GxHUY4432kq4qP7TY3d8hrf6xNgWyt3Hf3oLbPoMbhZ7OoD8BLABDseA4gQZq0DYqVXsBQUNRhmL1uXUHkhXxA2Nn5Oi2T5lSOHzshXKgKRZorgRB29C2AMX2muqpJrry+Uu58lY7DmUr5+Pur5fhhXnYY1clNi/zar/2GvPSlL7etO+IMijyu0qVF31IrQhT1y3VEOvrf/s1fy7ve9U47h8J9LTHwjVFoHP5nRmUCbm8zKvzpoIHJ4cjAQ8BaBTPoktUZmAKDyuOCPCzxWe70AbM1DfGgaVgA08JCkr4HVPIZPunzmrPlU5P3+HCDKVisli/MEbeFsxjE3mBqa2+TH/7hH5Uf//H/4q9o45Ym9HWjaJO//4e/kL/487+Uc2eGlcnVy8ZNm2TPnj128HDjxk3S3tFmy+2spszOTBtD5AI6AAvZZPuB73zVNzRKVa7agAjL2IAaVmOMOWsduhCbta+u+wrTgisFPQCfgjI6tp1sq1KzxsoO9wEBcJw5+tsrABSfPZIWr/sqk1WmZzdIV9VoPJo/FaKo4ZERKyNvBLKS03uu10BRmfJIbs7lkxcNCoCamxX8KAhiRammxsGQffhR245aAowxmy0UZjStAS30OZkrDqrdpHT1iGzaXCFTMyU5fX5GJqeY8bLVQB0jlOiv3JVSlHVrZ2XnZeXSwl1AAWQS5UAGnbbX/uK90p4CADEoCBOAxgCQmjUFrTtf/eHtr/l5ABDgCKDFViRhXNmWWBmrP7TlmPop2ZuRE5Oz8tn7zsmDDwwpwFyUxoYWWSi0SHGObQ46N7lJKQRc3OPEyuLBgwftLiDaha2TV73qVbbCAwhiRYjtR7a7ADy0JXXKigDtCWhCZ4yiGAMACIAn/YlzQJFm0HP5Cs/UJ272q22RCmfaJcYmZfKD75hR1DNhGOeuHPwkkyh1g6+Yu9rHKnToREAalid95o01/BvPUSLN0C09HhKdCZmZ+Mduyd4ylMab2LvR0wMQ8Qx/Y4JIJISirlhRLRVr5UXftlb2vaBB7v34hDz9ZJ9mzz+yDFgI8IMO8AhAE/kgHtoTcMEqHxRuK/kU4SI+3CH8wDOIg/iJAzB78OAhA7v4RQUQInzEgV2AYngwffKFL16Q215ekMMHquXej5Zrf1NwPTUm+/ZdJ7/6q79u54OIh7xAkY9VuvToPxQQoijZzhbPUcTsgLiY+e1vf5u89a2/nyy9coBTw6mbMQ41GpPQZ/6YAcG8IqyR+odhIEAJQNw8M4MkvK0gqe7nf/BjDWBmLvMqFJzR1dYpU+8ql7UbK6VnQ4U0t1ZIXX3ZkqrgrhiNE3BE8rOzIjN8AmFoQXrPLMiZEwXpO7cgihcsf1XVCENnSuTBZnBJmczOyohgWrQDtwiGN73pzfLTP/3/mHCJ+vt6UdThA/vfI29/x9vkkc+d1rxTR7zJVGHbeAAz95DWwQAAvu9JREFUFN/m2qigaN36tcpknDnxuuzEBBcRcqEZB12ntW7KbOl83fqNsn7dBgUYLZYGV+DzLSC2oXyVCQHBYWjAKYoZJwDW+0VFBUAHhghjZGvNl+tRWYYNIWjoE9zCzOpQebkK2Nm8xYPQnVPwdebMaZnQ/PKGVlUNgEr9afHpT76Nx83GbIXl/G007QyVbIsZM1VGroBtvjSu4OGc5OfPKggalpbWadm+Q/tD2bwcPspBcu8YBKnQdkfGApJraualq3tWdm9dkO42FRAqqDnTA3gJpaXWZAA2zryt5Q304C+rJwAoAT+lEqs/vGnF6o/OnhX0sAJUWvCzQpiJV3OioYmfuh/Xssxq/VYrBBI5cnhY/uUjvXL86IS0tHMrdofMTbaoANVZuVexEfWJUEQBblCAnwMHDhjIwZ52sfGn5ttuu80ONT/xxBPa7sMKrLeaQPQzXh5P9HHMuPGMwKQvcTjWtkzV7kuNhOjH1I8BNqtD70e0H33DdYRzmFNBH+HJCuk78EnNkVfijFWhAEgQwMoBlW/voWwiRiQJsTJoTWjkfcQesSct/tS/59nz5OkzcXIA5+VTZcFUT3gKut8TpBRxaf4AQTqvkHUb1spr39QqJ58tl/vuviCjI2PWruQ7AEd2THl6Xh7KyeQEkMo2mKWbKMoJRT4Jy+o9cfGcJfzTrkyAAN28OcpdZnydnvFLGBQ8EBATeSEe5IKtJmtf7upulhd/55xcdUNJHvhEkzx475xNnAuFafmhH36jvPnNPyXr1q1fag+ItFfp0qT/sCtC2WLRAS/2HB3z8ccfld/49V+RL37xCzbwrOP7SDY/CGSC+82yyiBgXh7RUhzsiTNYATU2S4NpkYb506jMDYZF2qLCgkG7IJ3dZbJjb052XZlT4KPxK2MYHSoZoOk/v6jgRgfgaEnGRxZk7aZy2b6nUr7w4IScP1tQISlS31AuTS1lBpbWdGscG6pk/eZq6ezi3hq+SyXy1KN5efDTM3Li0LzmU4FRjZYxYXLOxBBM1FlaRl4R7+xYI7/5lt+W7/3eH7goU/laUdThXZ/6C3nPe/8/udA7I2WlehkbnZWRwTlbFaAxACPcCs09Siw/c8Fia0uztLa1Sh3nQPLT9omMSQVFc3b+h8vRpkyY0a7ctbRly3ZZt3a9Cs81Ckz85uY4EM0KESsFtJ0z01oDMNVVylRZDdI6AOD44Wi/kI1n/AKWWFXgw4t84ytfUBS6mJP+/mF7XX9yatyYal0dr/36N8d8hSln/YKLEJnp2gFQdavUPsbHZMlDpYIvAw9aTSUFWcVSrxRKR6SuYUpB4biWf1hGJubkwDMKhkf4wChCRNtS61WzpukuSntHQXZvn5Et67QeFVyWkkPPgBhXCbhBeJOQgRX6avjDXXUDSe4PEMTqD6+9z6riHBCrPiXTER4o/BEnYXRMCOelaA/t/woGLvRNyufu65NHHuQNtgXtw81SXloj+elGffYVhugfAQRYxQGg88bhk08+KSdOnDB76jeIvkr7cybouuuuk+PHj5vAC0DNFhlACH8RLwpBx9uD0zqLILzzCSK0/y9LtnK39Labgwlf+XG+4roLeAdDKQ+BSC/GWZgjb/7sZptcKREniig404aQR0WGLYz59LjwF2AGO89n8qRtjW/M8DhIXS1NLN2v8z4DVMSjOttfTFjgcX5UgEmjx8MRAwLX17XJ5Vd1KX+qkP5zNTI+xpjzSxOpC68PrwtU1FXWnvEG0S60E+UBBKG8brw8ACWADM8rCXfsmUABdHw10FeNsSduxjH8gHqO9qNOjVcAlioaZNdVVfLy18zaVvZd/9AgTz8+LMMj/cqbWuXXfu0t8spXfrvxjiDSXaVLl77pgFBkd2XHwj7sVvpZ6RbmBx74jPzJn/yRPLz/IZvRVKjAgXBeAi5EpRbYGdPJDEzc+XggA8aeNQwMKgliacXMrajAp1hQRr+2XF5wR5VcfUO1NDZVyuljIudPL0pj86I88WC5nDsNA/AVHECRzwqZ5eTk+tvmpa9vUJ5+zAVJjY4zlcdSW89qQoUKTFFgVaWDsVpnXFNy4khBGhrLZM++arntZfWy74ZGGbhQko+9b1K++DkOd/JWjApZ53lLZdPcL83uGPwc/PvVX/tNEyDk5WtN0R5//8E/lLs/8w4ZHR2X6YlFqWual5qGkgyey8mZQ1UyOw1TShkeqyVshcD4eD0ZcFdVDVChbZiFcqDYl8I5w8PZGi2ZzRYBMBBbmZXaroAbgFaZmgFGMFeb3dIHvEU1TWa95TKvTNi2pzReZ8QcLmVmmgKo4vyM1CroaWrs0DAOluxV7ppqBW28Yq8zzmoYOzNt8s11/o3KWOsVqFRq2/sWG2CJPJnQLNM+tDAuU3MHpKGlTzZdVtC4zsq0MvKnny2TwYEaKfHmlPrjUkSVTaqL9Kydlasvn5Z1HQitFAT5GQ+ATVZHUDjQcbPruLOyUzJgU6kCQ5WCn3yB1Z+qJfADEFrgrJGBIBQl1L62qH22bEGjKZfBoSl59AsD8tD9IzLYX5COLr4u3yELM2tkPu93FpEkQtCFvl+OxwWarOg89dRTBmwQhoCf6D/4RSGA8AtgIixCDzuAZtafgwo/7OyvS/sbQdG/vnKiXzJ2vK5CeGIH6Amw7Mr9Eb8nwY/36Rhb6OQr7D2v8BYXzsRDuVE8k3/eqIvVH+uzVu8Rr6aiiWGvv57PpH7xFfnAr+U/KTo8wOzJi2270wex0h9VmPVX+xjlcv7n+fW8k1/AbFtbh51D7GhfY/3ay+UrbwFoyAtAB93zob5U9/i8/Fmzl3s5aEFnuyvO5eBvJVEP+CMcIAiFXy8S9eHFAxT6dqJ/kgbQDC9Ez1VWy7rNizrhLOgktUaOH16U8+d61X1UXvySl8mv/upvyK5d6R1uX11fWqVvBH3TAiHoYh3s+YrjjMAZHFe4/+qv/qLc9bGPKGPXGbIKG4QC7izjItSWosagUTLYMeKmHk3A4p/U/H4ZZSykoX82WFXpGFcBPC9bdpbr7KFWLr+mXi6cKZf7756T3lP10tq83lYKeHWUvfK5Ob/si/CetCUotVWNsn1Prey5dlzuv7df+s8Xbfuspq48AUE6W6oqkx27udm2Uj76/kkFV3ynRxkXH9KsWBC1VkErsntvtdzxbc2y64p6+ewnZ+UDfzchEyMKDmp9i4b8e10xA2OWpwynkFfA+Gfyutf9p+edaf1byMqpUb7rvb8rDz/1f2RweEQGzquAmilJU3tRNl+u5a0XOfdsjZx8qlqGeitsqd2BojNIGCh5gxHW1vLGFqs1lF/jFsCK3+GDKs77apEzaqWkOIgJM6tGKFT8PoeSPId/C2N2vjTf1b1WWlv8TJOlo26s9HABJOd/yGNVFcDBt//qG+uVgfOaPK95+7ZbjZaH1SBbpdNyVFZNydjUYZmYOSZbtpVLS/tpZcozcvSUyJkzVVKYQ5AghAHtrPSxUliUKxUEbd9UkhrtD77CA6WCW1vcnt2serLqgxADzHCIGgDEeZ+5fLL6U+S7TTl1YwUop0CHvoJ/jRfQxDfIZFajLGreK2VsfEaefqpfHn5wSE4czgs7z2t66iRX3iXFmXZZVCBltxxrnmlP6gWBxlYoZ6kAP7zpRbtlwQ8UfYDVH8B6CMUYR1D6TNz+1tD4OIfXx0y4ET4b55ci9+ZjxMNQ59pGqhzsOOABDAVgya4Cpel4x4vyejncPspk4ELdqBffngXAk/+CrXQ6v9BA+GfFDf8BhMyOZ+KEKCO5NWfNj3EzJzWEP98+My6oT8Tg5H3L8+8rx9pX1Bwr5F7HlrDxVbLR0MjKbaNtX8a5Hihb11F32GFNFBwvKBYAS2yhOsgjk9Rt+Kfdgl8y2aG8gF/SwXwxIg3aHoJfRFgo4oUiL1bWBMi6HXWAHvktt3Y4ceK4DA/1yy/8wi/Ja1/7ep3QNFge8LNKlz59026NZTvZxYqwshO6sUw+9al7DAQdP37MDtS6oFSmBiPSPzo8zxqBMwTGOs9qRqipA042gHjrimfSMTsYgRpmphekqUXkld9TpwCoXvrPVcnH3r8ohcn19ibBy1/xErn22mvtTMPP/dzPyeHDhy0OhPSScFbCDubXUN8mL/3uogqTC/LQZ3jFuyQNTQqAVNXVctakLFntEfnoeydlbIRr/xm8LlAZlLncvJTnhqR7w4J0r+PbXIuydWe1XHVdg3z+k3Pyof87JbNTKmxzMDUtDANd81CpYIjzEZyx+YPff6u85nu+z5jF17LbRP396dt+RfY/8fc2M58a15nbfNRzUZo7SrJ177y0rinJzGS5nD5YLaeeqZbRgUpRXkmOaSIlFypWBAMDrJRRFzBsLR/NqwKDN9DwZ+WwoljgL0Pm0QjBRD1ZNWjC1kfMqKZEwLR3dMrWLTvsjBNt4QzUGW6lKu4p4g04hBvCopZtOGXObF3xSQ7Akq1ccaC4NCb5+XMyNHpYutaWyfpNw9ovhuTCEOeCKmRmokqz50JC5a6VtzKns9aNc3LtFfPS3ab9VPNk2cWUgKCsch+gS1Z+FOAAfhSg5PNVMjeLzuFn3p7hw6R8KsKBkgEgHSheO0WNuqB1zYrAovQPjMsXv9AnD39+XPvlgrR0lEkLH73N98j8HLc8Uycekv7P1iAXFCLknnnmGXvji+1K+jF1Cy21mxI6iu+67d2711aOYpUg3EJx1mdkZNje0mPlJ2rjKyGS9lUCDxNC08FB1LsDnuUrQA6GQnhGXFA2b14m7LxsPBPWt2/8Ika2b6gLVKykRF2kSp8BQ/oHL0oahYjNzdLWn8iD1yk9Av+4M+71z/KrtsSvXpgo4tX6typ4owFS9Uc+8Ud4B0K0kU6+KvhwbIO9icpbXvgnjysJe8ZARUWVxjEvTW1D0tY1JtW1eTl+qFL6zrbqmKjVunAATF1D1AMghjqgPoiH9g8gtDItwtLHUDbOtE8RlmfCo0e/IQ0Hr5RRi6Tlwm/UN6vKqDhHxMH8TZs2yE//9M8srQaR3ip9c9A3FRAiq3SulVm+mB0UdjFw/vzP/0z+9M/+WCbHJ2wrwsJpxw6yu39gAGpmEKgNkZs/Xts2xqJk54HIi/6Rhi3zKijiwPKuKyvk9T/ZJI3NIg/eNy5DA0W54uoWOXJA0ytcJb/2q2+Ra6652uJ561vfKn/7t39rS/cMsBjUEMwFqqtrUaFXLbd+25g88vk+OX4kL3X15XYmqL6pQt3L5FoFQYcOLMgnPjitzKFcGYEfrq2rrTMGxDmUhflFyVUvSn3zhBx6ptdmlLuurDQw9OJXtipjq5S//pNxOfR4UXJVOvsBOFgOtP6Y8WlVcCaDbbLf/M3f1pl310Xr/KulaLu3v/3t8g8f+DuZmR1QYKd1MZ+XuZl5+wBiYX5WyzovNXUlWbNRZNd1Ihu2w9REBs+WSd/JKrnwbI0Mn1dgNMJ3jOgnKO8DMDeUL3VzjwoAU5mvMlZWYwAN1uhw8OctUuJg/pwyRisHdU6a6GZWVanCgI9Dcg1AXT3bM03GqO3+G2XEAE38+g3IfvcQKzm5mpxUqx+2JMoriupP27ZwXmbnTsqOy6eltZP7SubkmaNaB33VUpzlDBdChbIBgkQatc52bS/I7m3a7lqnfvbHc+0yGaFnT2Zm5YeVILbAisUqmdY4Z2cqzVxaADwDgJLzP2yDcQBaw5aVU6d5Ka904TsyMilHjgzKY18Y1f7qoKi1vVKqKjtkYXaNLM7XaBgfy/R36oGZPP2fVZ8jR47YmFgJflD4Y5sl/LNCBHiiTr2N0/FM27OdwfehRkdH1K+vBEScVNiX6sHeNzVt/JXgA1q/Oi7tAlVtM8ZotDVmABCrsJgRjuGG8hWEJGKrb/gGWXDw4OXj1X/Gb3oRIPa8rcaqA4KfMhKWLXjcgv/4ShD5BDTT1mpO0oBwIxzKsqE/Xg9eLsj90H+x0w6i9rYtpvY8Yx/hKCMgKAARKzispkc6bBdXVdUaCOL7iAAP6gF39CDi8lUuPlVTJlfd2CdnT0/J2eNtUppvtEkB/cfKporJJhkmXKwIYY+OHYCYrfKomyx53Tnwoq1w5lZ5/OIW9Ujd5vPKK+a1b1YVddjwqR1tv0UOcutY1bFJG1Em2ol2AWC/8Y0/Kt/5nd9pfZG0vX5X6ZuBLnkgFNmLTvXVZDf8MvDuv/8++fmf/x9y8sQJexsHMndVCCwGOGLBZjgwLgvoM0DOAUEMlgV9Ji+EZQa0qAxgemZBdu4tlx/5ry06i1mU979rWB7fP2vnM5pbRdZuyMmd39Eq507UyeHH18h/+6mfs8H0V3/1V8b4GcQwdeIn7mCeCIKGuja55eVFaewYkPvvGdGZ+aK0r6mUFgVCraouv6ZBHrw3L5/66JwyCQaov+UEA+IMDbMcZsikweyF8ysIj/O951RwTcsV+3IqWKvkimsbZPuuBnnX/zch99/lAsNmRJTVzAg/AGBJ/uzP/uJrcoCasjLjf9vb3iaPPvqo5At8JmLWvvfFPTkOxdiWUSao9V5ZtaD1q7O5ugXp2rggV99RkitvLpPmTgU/M4syfKFMzh3OydmDtXL+WI0MXqiQqUnCMtPVfBKdxmXtqMxOXbR8WkbFnHZ4XBWMjlUx9WjhrHgwf/vhIREkyW8Q7eVd1NvPBCNxmYDk9XttFwU71Bmv1rMayeFr+w6W9kfODDlz5QB1tYImtsrqpKZW+0HVrAKjcRkcPiFd6wakvWtE7aakf0jk5CkFf0OcWyJdB0HIFW1m6eouyJ6d87KxW9RO865AKCmO/vBLqbSPY6kAaGGhQmZ584vVn7lqFQQNalevfYgLETlbgcBji0DLRxVV+Kc7qL+J8Vk58uyAHHx6WI4fnZXBXoVUOS5rrJbqyi4Vcx2aPwSeJ02/AcAglE6dOmXghwPMPK8UIPRftshuv/12c0PwQCv7Hm60LW8Oci8M4IerFb4kUS1WK04kbasaWi9E7+MRYOPtGKs/3sauUx+4o9wdpTWrYT2M++GZ+C1FjdyFrm/5OPjhG2e0g9+AzKrV5CS3Xvv2D0ApC5x8FSbiwt6Ff9Ye/8TvbiVYmpPp3mf4U5/mn7xiTz4tr9QP9aDW8ALKgDt928aO1QXbp84bcCMe+FljY4v09KwzwAB53E74oW4clLCNXSVX3jAox48NSO/JDmmo18mZeiffXkfkxzOPTniAELws/PAGaH1dTP58FS3C4I4/p3Kpqp2U2sZ+uXCuXHlHh0466rSMi2qX1zE2Ixu2zkhLB4eo8zq+FqX3rKgcKJfZ6Zwda6jJdUhzS5P1xWPHnrUPPf/iL/2yXLb5MstbpLtK3xx0yQKhlZ3pK83mSn8Mvo/f9VH5lV/6BTl37pwyGx+UMAob0jAoHXCkBWODKRjps33CQIEOVgwkl4PKbBcZ9IsyM7Ug3etFfvznW6SxpUz+4W+G5enHHADpGLetHYLUN5ZJ19pyedmrWiQ/0yT3f7xWpsZh+L5CAUhhQMH8YvAyS2poaFZmUiMv//5xnSUNyuGnZ3XwVUiHAqGOrkoFMPVyzz/Nyf138zVxZicuaK+44grZsGGDnau4cIHVHz8PQ10wW2HGBLAYGj4rpbJJ2X55zs4O7bmqXrbsrJf3/MWkfPouhA0MnhqhgsQEN0KGz3MAhrjf51/TfSgfwu3d7363fPzjH7dXn9l+440rvtdEjLw+zgxziYEl6bimP9oYFbmS1vuCbN1blNu+uyQ3vqRMdPIp8/lFBUAiI/3lcubZnDz7eLWcOFAlA+dyMjrMFgOrLICjRHAkCkDMViR9hPM5viLBTLco3P1DHhcW8iZooOif9CHX3Uw9IyjoTw6sOIitM14FQ8RfmfPZJAenmVHCvOsa6q1tOBxdU5eT5qY67Tean5oZjWtK2+msTE/3KwguSF3jiDbNrJzrbZTzZxcVOKqALDmI06Q0bgWHzSXZsDEvOy5bkI5m9a55CzHgfRzFKpCCSGXwczrjnePgcxHw3KRlrdZ+yecwyrXM2qHLmA2rUKfeyvkobrkCl7w888yAHD4yKL3npu1bXyMDaj/Obc510tnRbcKQekAIR31B1BH9ncPPrP7QHxBqoWJiwE3jfNQU4cZztr8RX8TDdhevL/uFd6wO0KaJR9UR9BcnzZN6NHCBP1Xebsu3uUgH5Wk6OHJ7z4M/p35w43A97thjR/F9e83fRqK9OcSNX8pg911puf2tNS579HOIBjI0jCvvq/FMvZriOexZLbKy4JcrHWg/VrUBhV4Pnh9XBvj1D7OBHS1D+ME37vQfLr1Sq6RMmLXPUTZ18rRVYVb/XPPQ0dG19B23lUTesLd4pFp27M3LyNg5OXecc3LtmobzXOoTPyjCUD/wy+gL2Qkk9UDaMeHz8UvuvL/hl37GRIPJYnnVqDS09upElQP7tdLYXKaTsZICnQo5q5PWoQs5Az68Lk/69Am2qVlFihXI48eP6njLye/97h/KS+68M8lHKrtCX6VLmy4pIBQdKLKUNX85upg/Ov/HPvYR+dVf+UU5f/6cz0yIUwes9c+lTpowAfVvh6b1z66I1ygZWHT48Mtgmy9wWLoor35DvfzAm1rkqUdn5N1/Oaizi6KmoZ7wqmENYKH0WcedtK2pkJd+Z5NwYd79H2tWQV0ns3N8DiG9wp/0IAZeXW2LrL8sLze9bEwef2RE+NZW9/pK6ezKyZYddXL3Bwvy4L0wC1+qZYbNStBVV11ljPSxxx4zwUD+YbQRr88+FQzJgnSu65Ou9UUFEDkTvDv21ChDqJG3/d6YPPNEUZlSpQq/RACoYsVmw4aN8q53vUf27bvmK26fIOIhX+985zvl0OFDdtkgtznzmjt3GAF+ONdDHSIIbBacrN5k0wrjkpUamtoXZNe1JbnhJQty3S0LsnGzSGWNyLQWfXZewdFomYxeqJQLxxUcParqiZycP85nMGD+xI9QiVk6YElnjgaMFKwoeOSCQ5ghjNA+/TDPm2N5ZfoAzXkXIhrGDiqj5xSYKHgABBEO5ouyV/FZFVKGzCvyXJrY0MTVAOWqlxQUlUtTM9sKyuArRmRsZFRmZ4qyZv28tHX2S139mAwOtMmpU03Se2FC3biUjnTKtb0qdDZdLm1tCiLWz8pmDdNU75W0aFtfKMAgTJ86RjDXqvAEAFUrIKqQ/JwKDQVFpUW26nirRseFrf5oPc6VNN1xefrpftVHZW52XgXGooJMkfwsQo1tuUqtrzoDs1mhGkItBQ0VBjjZpkZoUUf4of5RmLHz9vA4Ih6EIVu1bHtxf5T376Sc2obWV+w/OojbQ+SRHsV2DnaAV88XQNLbCnOoWM3BnIKa1D2UlynMDhQ8rCVrdvQjzoMhrON1d/o4EyHGKjrlNUCzDPS4nRVLf0Lou5378+0y+BY8y+0AQtyJRpvn52bMjfwQT9SnU1I3+kz+ww/WGksChLRshAEIUUZtP3vNXt1shTXJxyL513Bd3etsC51yh1ukh5k6YEusvVPjqumV86e1D5d3WD+OOoRoW+oGEAMPp31WEvFl28BybWX0PsTqESuO+CNeAKhtYZm/vNTWl8nkeEHHEn2AvpjGSx0TB/klfRSTyzOnT8rpMyflJ3/yv8hP/MRP6vhtMb9pnXp9rtKlT5fcihDZofN8pdkKf9kwMF+63+/+9lvkr97xNu20vPKoSCTpkzBC829Pnl4s87K8CyPCK69D22zI7HVAqBsHoVkF+u+/3iajwwX5u78cVgFRJje/uFHWb66SZw/OyqMPTumgggEp89MBxXj2Q9m86VUmt7ykUYFMjdz74RrpP8t3tQBACDOYkDNhtiAWSnNy451Dsvvqohw8oIBBgdDajTnZqiDorg8UFQQBmnLS2FAr7e2tWn6d1c/x5Xm/ZwMdJsLgXCJNS1mDtLbXy97rc+pnSk4dH7S98K27quweohtua5ajz5Tkb/9s0u4x4u0mYzCaUT4PwSzv3e/+e7n66q8cCFHHgLN3vetdcvfdd9sMfmZ2WqYmtFzJwVVuhrbZrDFzB6O+KmRiyyPKJHexpLWJbCUOYNOxviS79i3IvtsW5PIXlqRrk7a18kjlp5qGB55WcHTmUIU882BOjj6Wk+FebTAYqeaXbHHtAf2APgGA5u1BP8/DyprOXm3mibDWOi9yQ7LO5DXffohUmWoVH2/UMDWqVwNUKqW6FjDKnUIVCjrLlYFWSFNLuQIg+qLmbxowooK0vKDgtCAbNmufWzunzHhaQcas5qtZzpzZJEdPDCsYmJLyRd4wyymo4ltnCggbRVpaFTS1F6Srg1twq7XZWXVQsKIz3jwrDSX6o3ZQne2y81sssDLER0lrlCnwtXbth1oV5H9malFOnJyQgwf75ey5MZkYK8jwwIIM9c7L+ChbxwhHqzIbN95IjDF7UHIDfSBLPFsYDYxQRcCwYobO23UcHuftvwAT9ImZmVlbNZyZmbS+giCDaBsXasmz6mnf9PwwDtjapu0Z7wg3hGJWZ+wxDj3NFBTw7OPTAU4IXMu7ml33cPjBL8njp6Gh3g7xAoIgX+nhkG5Rx4F/YgUhb31MA1k+EzDk5WBMeHnC3VZfzC4NY/7VjjETYRlL1dW12j7lKuSnlYfB28gnfc0Bg3rUjFLBaXtgZ7XHM5o6ePt53QGA/G1G6sPHE+nhgy0qVr7Wrt1gZ7mog5VEGLbDKsqrpLF1QoaHpiRXwRtfXJZI8h4fPIxVQ1aNMTPR6+zssLaKMsbKUjxHu+EHM2E5zIw7/QogGpej0ibohKcsfru8nzuC0HELAIYODWqcBw8ekGuvu87OTO7Zc7nFD3k9OWGOPK3SpUv/7kDo+TrFxbIRnShL2fAXc4PouB/+8Ifk13/tl3QAXPCZhwZxBqiDRAexEf712Qd0zERZBi6zwRzbZ8FwJycX5PpbKuU//2yL3Hf3uHzkfeN2MaLKRh08yktUcOy+okZuubNB2joqFbzMyMEnp9VPSYWfCkUDQyo4dIK7a2+N3PyiRvnsJxfk0GNNUlneZPnr7ClIU9usdG8oyJp1eQMm6xT8zM7Ny9kTRampzckzj83IFx/My/gQ36Fql5aWOhVIszI+lgKfYApZyj4jYBrqmxwYFM9Ie/e07NS8t7VXysYtNQrq6uUdbx2TRz/P2xgpswcMYn73u98nd975UotrZTpZirb6/Oc/L+/463fIieMnLI8cYkXB5NPXgqlHvxCOFRYXBs7kqf/Ykgr6EskuUQAj5ctS37Qo67eXZOuVC7L96pJs2LkgLZ3afjmYrsisCnxu4x4fKJeRC+UyMVQhY32VWs8KTHSmWOKczLyCwVnOJ/DNr0Qgqb3CHGX6NTq75aD6gswWpmlpqztAsPJqO+8DKKpShsp1BVzG1tRco8ydLTJelRcFRNyZIwqQSioU5rX/OSgvK8+rmtA4RYYGNsup08rgB8ekMEf/1Zm0gvFqBS21dQheBVdN3EKOkKB/ap+uSFdMaBM+sAlw5oA0b4YtLrBaqoKJrSDNn06e5fiJSdv6On1qVEaHCjIysChD/fMyNU65EfKJ4NQ/zQIxW/xQdoxjDiEB0V+wM+GTAIYgC7UiLIRgYxwb+NBnxibx0H8g2oHyEVfY4R4vNnh+6ccAHt/mQ7AF+PGDv/TxAAMu+M0Nwa+6A6H02cdE6s/dyB03iTM5abfDu6TB6g91gDMrE0NDw/bqfqx6el93/hPj15WXMS2fK9xcV6XutjW2pHzcWDiNjws2bRVjlu13v8SQSrS8e6xutrwnpHHHah7kbu4vgFDUCX/WhFb38Df6WoWsW5cCIewhwvs37YqyZfec8pmiHD5QJdNjbVJbU2d5oQzwCFbH+vr6DCgSPra6KAv3hxEvdQuYwT7SoC5xA9AAgLh+AcIPijCsCKEwEx8TG9zoH6RDXAFO6XfY+QF2XhoZlSNHnpHOjnb5zbf8rtx6622WXpaIK3TiiudVujTp6waEvlzjP5/7V5KdrJ+VZjo252J+/Md/TD7/uc/ZMj0zNGeOmibrISAXe/KOyj63rzqojf4b01L/DPBgONMKgl76mir5nh9qkw++a1buvWtU/c2p0FBwpdGx8kO0mHXsqBAqkyuvq5UbblWwUlMmzz49K+fP5DVBsdfdeYurobFCrru5QaYm/A6My7ZXy6atCNNKdauU2mrOI3lO6zjzoH+TCrgOH5yTXo1rvlgpn/tElzz1aMkOVeLPtpWUGJiUDRVme9sFZm8+9U/LaMCpvE9aOyZl/WWV0rW2SoVxhVx7Y7Pc/eEZ+ad3K5BTYcshXNvS0LgmJsflB77/dfJbv/17doYj2wZZIk2Y2Dve8Q655557bHkakLP0BWcTSPEpBGfe1Dv55S09GJnXv+ZXf1yFQPVSQM+T/POSRikl5dXIFi6lbO9ZkI51i7Jxx7wBpa7LSgpGvV2LWt9zCo6mx7QsQ+UyOcTBbK3DxQqtl3KZHtc+sqCMk0sF5ytlcnxROrrKZMceBTQdeQUmXJZZZV91X0heSQfM1taxykYraEbKONMCAPf2q+UMkc5YbdUBEKNuUqbtvTglxXyjjA2tl9NnJmR0ZE7T5dXjCqlRgFVTo0rBFvdKNTSU9DmEsxbU4o8xQNugWHVSMFDhIGhsfEFOnpqQw4dH5Ojhcetjg30LMjFSshUjtvm0hawOIeqdeBCGEO0dhJn2pA0RJtb/DGjo+EgEHW1O/ugHnD9j29CFLw3K6GM8uYAhLIfKmaTgutQfaEye+dP07Dt+GrdfbeErN37Ox6+ScAAEAIutKx8rkOcfOxfwKASj+3Pg4/UZ7pi9zOisDiL4+Z4cQjZADX6pA1Y2+vv7TcCTd3d3EBTKgUwoBwX0+bT/oyi/+4k6AOxFfB7O46JOcGP7lRcQODzuOVZSA9n3CV/SPmn1m5vaWv4h0rK60Gd06qZCA+Ad/zY29QH+SR2t37DJ3hhL64h71XTiUzMiXeu0/RdaZXqiWSeBvDigDFTdqQN4BnWF4pl2Q5Eez/AMvh8XAIZ8YUd7RH8DtLASRH1TD9FWWUV70mbEQXjCECfxQQGAIEtf+wyTt6PHDmsZi/Zh1e/4ju8yf1CUE4o0oKi3Vbp06ZLYGlvZUVZm6at5pkO/83+/Q37/939HRnRARcdGkQSD2pmaz0YR7Cwlc7gPP8aA8Kt/MBNMkxMKgl5VJd/9+ja56/05yU/s0MFTLadPn5TBoSFlvCynqpCfVzCiM3cui9PxpeCIOERa2yvkymvrZc++WuHiw9EhtiZK9gp8Z3eldK+tVmEJgy6T4YGCMoJ520ph26Q4l5P+s43Se6xbzhxv9JUIZWbTU3OaL+6+gAmky8KoWE0xroYwKnID65RtRfG9K862lKnwzeVgSlx6pnlsq5R1m/lER04aFaBdeV2jPL6/KO9525SMjSxqPXp9IZi4hfcVr3il/Mmf/KlsTt6SCIp2LOQLcvc9d8u7/+7d9h0fABBMxA8rVtnyNG2AQPRD6S4IeA7Gx9sybKdxoSMzW23ppIxmsnRop6BsPjLWz6WMNyeLUPuBgySAAxc4dihAWrNpQTrXK7hZV5KWNWrfwAqSelf8otUq+dlymZtScKTmnPLD6XGtn9Gc7NlbJ2vXcwcJPUiVNgUiQ1vJ8qndzvoj+berCvTB+qOaa7TstaySYQ/QVgAzL1oHorPT0no5d7ZMzp6bNCCWKwdEcN9MpeqArDKpb+AgLmOBPs/SvoMs0rRD3DpGuB13oVQhA4OzcvzkmDz77LgcO6Jg/QRnfvhOHYI0GS/kVf8428St1wFinkNWHoQZ9RlbClUGwL05qHgrsWreCLTxhIJ4+gcVwsFxC0Nm3bsR9VODwFJAQx1aJ1DidWryw8qKvTauAeABvt3Bio+DHxPa2ncZ+0kXNfJnzVGivA3o6+7Xym/2AYJ41rwZ+SoF4Gft2rV2oBt3G3uaD9Kj/54/32tfu/dD3D65QkWfR6XP3s/DD2abpGl5o+9jh9n82FkgeJb7d7tEJfbwGtqAwIw1o0wdYG/l0rLioEaLX02JHfXkfdRAEHVEXWiPpowQ6Vr+1Aw/5S6qtWvXCZ/DoT4h3PVXw2n9WnvQVrh5ndNu1Bffi+P8F3bwCm9Pv/OHOOAdcW6PyRX22NE+8CbCwPdZDQJUQd5uqYq2dDdeMPA3NukzhCUO3EmXtNABsKdOHpe+/l67L+iNb3yTATLSJz6PK60vlNVjYrdKly59w4HQV5J8+KFD0emytDI8g+bv/s/fyu/8zltkRGcUMG9b3Uk6JsoGsQ5mZkCEhpFibzNKmLzGiT3dd3qqJDfcUSFv+h9tcubknORHb5IffcMfyob1WywvZ8+etfuAHnrooaUBn89PK/gYl7KcDsqaGRNKfPqhWoVUV0+lXHFNnazbxEWHvpXBWz4whSp1B3DMTdfK8Wea5OkvtEvvqQZZKOpspBIm56/CT0/PGKhAeMRSN+Umx+gB/sYm+qRUNiR1jZPS0r4gjU0V0tTKwWqWf7X8GsS2BY3ZKZO0t6lcoPMG2dFnFuyc0NAAQMjBI4wP5vKa7/5e+YM/fKsdnA6CgT344IOyf/9+FazP2p4+xFYAeQ2GQn1TDgAds1eIMkTbBpDDjtklzA4780nbmCLHHhbSlk1My+0vSs9xdgv7TX8SY5oW95lo9hU8cqBZQVFTSdsPJqh1V9A2VCBb11Ruwnr9lhrZuTen/jwsgt9j1WctpglzzTK5drBEf9S4tR/Ual+prVaAY9tq+FMgVCpKfa5FgXGLnDs/ZmfQFovczaJtaasd2u6sCCmwra+f13xxcJ9DntpuCpbKynKyWMar8UXpG5yS4ycm5OhhFTpH5xVol2RsqGSzdepc/y0/ZsgQ+eesHULCVzLYAnEH+garILjRn2hL2tnbktLqX9LWkKWhPwiQ/FxBxsbHbTuaPsKnRaxPLqUPqKq0e5jQSxonM3/Oc3DmhzgAPPQt+j8Ku6xKi+I8IAAOz+Q98hI67v7sdhHG+Q1v5TXZm5ncZB1Cmr5MGIjX98+ePWOCOXgUeqzyuHouCIqVnvBH2SNc1pxdJUr9J3EQn9n55E5/rP49D94W1r4J4X+pfJQVO8LhK/HmdeA6fNMAjJq5HgKfltckjIM5PyzNN+GcN3lYyON2or6oP/QAQfCLlSAI9+AhACBWccgvKz6ALYAQfYL6jmsZAEK+/e7tgvJypubIU/Aq4rXD+xqeeGILLZ8vat5OmHrDG35Ifuqn/qsdBNfSLMWTjS90KGtepUuTvu5AiOgv1hEi2XDLZiPrhjkbRzyvJOwYPDj91E/9Z/mnf/qQdlFmwv7Ggs1mNIrY28aOQcwSOmZjJmo2XZ8BSpwF6ewuyS/+QZscPlAjD9/boQDrrfKiF91saTLwPvrRj9plgHz4kYFKeAYug4dXiAE4dU2TsnXPqHSuK6iAKpM1PTlpagGwKPipKtkB6lKxWU4cXCOHHm+V4QscqqxUllK0VZyJCT9PA6MgzZVEmfXXzKRPXTkj4RVtzUddtQKhMunZUFTwM2nfKxsZ4a4eVmIQ7jrbrvOv3G/YnLOVqCv2NcpjDxbl7/9K0x9VP1Vaf8ZAymR8bEze9J9/Qn7mZ35WLlzok89+9gG7D4g8UreUHyZGXskzQAbg41tjCE9vT5g3s+SoM2Zk2ur2HAKCtkGYUrfYsYIQceDGnxfdy29EQ3ulLNHypwzhEN0zCbPMbyaeRQUkRM0qixZT/emfliG2ntjuJLL6xgr79Mnm3ZWy73atz1YVDggyi8rjM7CdWFmcGh8i1GbJrOxUcaZMbdSNMz5SKpeOhg4p5qtlYHBU8jPar+d11qr9pILtLQU8VJ+t7rVzEScrP7wRtyB9A1Ny+uyknDk7I+dOKfA5w2vuizI7Sd1adjQ/+rOobayajTX9t7x5dpcorW+dRddUS093t11wSH+nXbi9GaBe4KC+Rs65lKlpBcLa15iQBJEGAhVgPTk1bWHoDwhY3jgL4emk/VMLBygxcKUVB4Dnq/wAQPyiQsC5kEuCalhvMxdSMQFyPy4UfeXH+3YAH8yENXBg5fXtpfXr19l2MAflA7Tgznhjuze+ZM5bRRE2QIsDmBSweNiE5yxTsTqdhvE40rhc8UzmGC/JmEHX8H7LPdlWf+puzabK2gBFXVAsdbA4rI60DtTeHAgL2aPbYc0vPJR2S+tax6zlK0lHfZGfpsZW6e7uMeByMSJc6EyuLly4YO1LXQYAQvHM+IcAoEz0qH9WjfDP5zvgN6zYwG9itZlJKnwn8pnNb9bMG2mE4z4ju8m/ocrOIPFmJxegkhYXWh46+JS8/BXfJm9+809YH4AiLvRQ1Cd2Qdit0qVN35DD0l8Nhf9suOeLg8HzR3/4B/IXf/G/dFYxaYMDvzATRjGMCQUTZaD4WQVfeYCJ+Dh2xjBfZAtqQf7LLzdJV0+TfOhdZbJp/fVy3fX7jNnxWQzuJWImER3dwunABACgQxyCbW7ulJa2ctl3c7/s2FuQ+iZfAZoea1Gh1COD57tkeryOxGUuP6NMYcQYA4OTeIj3XzOYCGflUt2ZC2CDV+f9jQkO0C6WTUt13YS0d01J51peo1dwVlMhl+9rkrvePysf+Xte72eJmMFOpAjbRrnp5ttgiVZ+6pn4ySN6zMwARrjD3GGMhIdBkB/sYKYwHxgo/gLsEA8q8h+rCphZAcOfv5lipeSHwprJsmgOavL/9HmJPMySf/tL3NWvC3+1swI7mQ/sk3Tchkf9xaBe2X5idYfD0dW1Wk/NIpt2V8hle1itsaBehwm6sKCJ2ezdqFElTFXriq2PBu4TUqDT3tggjdXcAt6idQvYmNX2rFDGDfBWwaFAiM92jI9NS+8FBT5npuXcmYIM9y0qmNX+Nq7gfU7zvUgbaHLa38k3aZNmkrwSJmySLOkPgg4hyyHgy7Zskcv3XG4CiHxyPw1f8qdN6WPcg8P4OHnipAkn207RyEyI61gkTAiKOQW29BfqEQUY5tyG5UkVK0D+FhZ9JQU9KO9zCDTqSuMkgBHphfI+F/4wm/8E/CyFT8K6ncfh+VGw17NWNm7cYMIR/5QzgAnhuFWYidDg4JDZY+flScqcMTuw8fAOdLK6K3cLM+G8bjwceXP/ESdu4R9+xlixOFTRyLgboWnZ/GPC+qBmLblaJ73f6iGxs8jVvFQf5t3KhloGhFRZfvBEMDUDihsURDQ1NitP4WbpGrXXsDo+8OTl8Zu/OctDH/B4fRsTABTtDA9k7LMaxCoN/aOhoUbOnjstdbVNS+eQOHtIPLQTcQOs4BXE5+3q7R/pwHNYfaJfV1XVy8ZtXNY6LRfO1EhddbetDpE+NDI8ZPcEvfa1r7MP+kZcS3WgzyjqIeJHX6VvDvqaACGieL5Gj+hXuj9fsivts89fyszA4cDwj/zI6+Uzn7nPB5R2UEYv7gxu+086KUyTAUYnZlXImINHZnFOjM/Lldfn5Md/vlke+JcaeXJ/jc52OaDsAxYVIIPOjxndma1vkeGHfDXUt0jbmjnZeW2vbN6igix/nQyc7ZCxUZjXvA7GcenvH7DDgQzOCIv6WhB5zCqIfCJYUDmdWbN6VN9QIU1tC7L+soLsurooH3x3nzz+0LRWm9avCihmR11d3SoAu20FIJaurQ61LlnxAbzBfMh7MCD8UQ+kzQoQZZyZYYUovpmERPaqh4HiByINQBuMnTiZKYcgoa6xY3utWEzAktp5I1Jv9Mml5kzqkrA8mJXhER7Nizp4dauf8KB2SXAisGenVMdk8RigIaTHY6tG2g0aWhQM7ayQznVa11XuvpS+axYtoflBWFgxUPasakFs23TTplrZsK5ZalWolJVx8Jr6BPjkpe/CnKpZGezP2ze95qbL7JA7q5qcY7IvzieJRN/y8nouYnxQoiimCTdVCATOgu3Zs0c2KCBAIM1b3TtwBfywGnLkyGF56qmnDRDE+Y8Q8rQ9fi0Fy7cLN4g+gmCN/mRjN+mbblYQj1njw0zeA8xEGbJlct3jDMATYCee3V9qb7GoTt5wB+Rt3rzZhB59N8AF7pSJfPAaP5eWsjJBPP5BW3ePcq5U0X/DH3Xjyu3jeaX/MEPhFvb6b3XJs73oYeGdJ7l/05S0bJpF+o1/qoIyuzvxkHsHrZjcDrJD1BjMf9St+7MXMDQMeSOYrapH/DpR4oB7Z4cCyc3tOhGcljMnSnLq2Wrlr9MGIOEFHqcra+sEAKEoC+XAzVeDarQv1Muuq3QiVXNMHntIJwG5zdpHOezPKnfBriqAF7HSQ/joMyjaFl5lkymdVJWXVekktUH2vXBWrrmJy1LL5V8+VCvHD3FVA7d6z9rqz+te/wZ7S5YzQd6foh+lgCjahXxjv0rfPPR1WxHKRhud4kslFW74zfq7mDmrhxlmBUP6of/0Wnlo/4N2loFBbaMXP6rpULDZCwN3yU7T4xMatnVhzEtn1cWSzlQX5M0/2yTrN1fLx99Xb7eMFor+kb+gKBd6DAZf5UhnrOVlmo+Kouy4+oJs3bUoJ5/ZJoPnmuwAM7c0xyu05lfDR5xfT6LOYBAQ6WXTNCZXzhsU9dLW1qyMjEHt3z+CCYV/6ps8w6RgOgEqKTdusQVB1DBnP9vE6pKv/ASzj3rjGUXczGR5a4ztBeIlDuzxT13hL9LHjJ84cO3CxYUBZl7ltT6iQsrj8aaPtjbCXrV4xCHjtERanISWfLq7gh4TYoSjH1l82GleVLFSs3FbhXStV4as4MjSzUTMsykDQBoywFBiZ99x0m5XVVUmLR05u49obqZk54TGRlQf0/pS0KNVI6V5jVjL6jcYezyRVLRdEKUkDbd3nTxTBsDPxk2bZNfOXbYaQtt7PXt90h+mpqbl8KFDcuDpp2xWz+SCW7Qt0oSiPawdyMtSWhkhomPGgI6tMrggpG3j2fsI4TyMCWv+NB7cNLZMfyNOVDacp4O/eLYwxKVGK7MqDjsDfmKrz9qP9oy2TMpC/lgNfvrpp23Fi7gjjpUKupi9/qvyPurP3v8BXKTnaaWACHf0i8Vnfq3va3jNX4wDddSYLETG7Cvn9tFhAAa2Wgkev9cntYPZQwCemFB6XSXejY/yWRqAEEcMFgiflCWIqwvsGhLFRJ2dm+QNb26Tnk2z8p63j8uJI3nNh3oiTjSNlLTTtnfwEv0N8M2Wl4HlikbZtmdGbv+OfnnwM6Pyhfs7paGuW3mLT8JoR8Kwqk54K5PGFbwCnTLlKhtky26Rm186Ldt2z8uRAzn51Ifr5PjREQXz54X7n26+5VZ51au+W66+ap9vuSVgnDgj3sh7mFfpm4/+XYDQlyP80oGyYVaGj2f0i5kRjMzQ3vCG18r+hxQIwZDplLir5p3XOyyKQYq9jl8VICpB1JsxA/2bm1mwbY1f/KM29ZKTj723QfrPlku+wMV/HlcwXovbmDdv7yRfidb4uFxvYXFShdakNHdMS88G9Vq8Qkb718jY6IQMDw/Z7IW8EN83ksgz9cVefmNjgy0/+/kmZ0ZZime2DFDM+nn9ujJXLW2d89LZrcyvUC/jIzV28d7gUJ8MDfnSdzAL4oXhoWg/QBICJc4RAWq8XTPMS9uG+oURQjA8zgtxoRwCEkIAsELkB8hd8NGmZFmjMd3jDKCUChfsrRMYJSIAN88GDzgkkZiruZM+5siDz4bdnXCWpPlHAJVJVR1na9ycBDFPABf6YuJVyQWP/mq5FAAWECyU0XXKs+TfC2aE0VYm1FBhn0RI3LDPCCrsGQ8GmvQZM+3Pmz47d+60g8CAAT+f5du8tDftxHfBAAH9/X0WH8CfjETc6CHgqWOI9EIBUnzC4ECH/hATCB+f7ifMXoYIq3bEY/apu/ulfy23Q1+uLDemAtQAfLZs2WorCfjxcqRl4RG/bl8mx475h2HtVXRNz/24v7Qe/Dlrb+DkovWUAqLok9E/w3+4Rzg3p24OfgAdhFNdnYlXveBLzRbS/FNmDgOzimdveFl9OBCCqAOsDNRrHFGPOKP7OSLCwPu0n2lcng7BND8akda0jVnSgx+W5nOy79rt8uO/UGFvzf7fd8zJuVPTGtZ5f6SBTn9Ap0xeTjGeRP+0z9/U1EkhXya7rxmWm182JP/yzxPy1P4u5UMNmvrCEmBiksmt9V5H3g+hssUq6eiqlhtfMivX3sSt/mVy30frZP/9vPzC+a4p+3zQLQqCbrvtDtm2bZutBMEjyVeo4I+hVumbl74uQCiijM7xpZJ4PrcsA8VPVmEXDAMKewbK5z77gPzsz/2MLdMzGPBCNozRKnPlgU6McMWewe53jriZeGd1tr15e4X8zFta5MFPFeWJB7kUjDexfIk2BgE6jCefn5GZuTEplU1JfeOsHbDu0dl/z4YaVbXSpKDq3NG18uSDnTLYP6PgoN9WRmBIxPH1pmgHK6/WB4ICoQZz4cvosQWF8AmKMFCYAR/UKa8Lw2w4Z7S4mJPm1oJcffM56Vg7KTOTNVJbn1cGx/0zzTLc2y29pzpkqL8gI6ODMjk5YWVHuKIDfoiX9oPxUR/Z1R4HN6wOzZnCDHlZOJO1YOFpX9/T9y04/NHGPtP1di2oPw7t0muoA4uHvyQu/MDE9cHcgnBz5QLLzsuoALF+oArfLohccJmFmyxuS8WTS5wTD5a6aUYuPvCgFr7fZm44u5uSPbtNxAIttVdiySNC2pUFsnCYwy/tV699YG3POmP2sRJC2ahXysxMHPDDx4EPPvOM9F64oGX1W9DTaqJuiNMtsM+m6XXtAIU6s3pLxs9zlfuJfDqwCSGZujlQCnf3G8+kGnaWA9N99dHaWNuQiw63bt1i2x5sC3vbBVEeypG2OQTAPnDggJ0RpL2D0v7hKuyW6/a7zB5j9M9QvgWHmXSXu0Gel9QOFWEoJmHs/JzqBiSsv7q/OEOFmTHGJIa7hQBDamX2AB8i4s/8JnXhq3A4RX1Ss5qm1il8jPEXEwCLxzwkvFvzABiqr1sjt7xoo7z+p2bl/KkK+ce/XZTTJ0bUn6+Iext6e1veNWykxSoPfdPe6lIeRHPl5xbliuuH5NZXDCsYmpMvfKZZy9WofrlottrO/7AKTTz0B+76am7LyXW3zMl1t84q3yrJY5+vkgc+UScnj49K/8BZW+m8cu9Vcuttt8sNL7hR1nR1GZ8MnhQq+mHkb5W+uenfBISeL2h0jqw7dtlnzFl/8RxmiOcsgwpzuGfdPBwzh3r5lV/5Rfmbd/5vm7GZcNdkKpMBxjI8vJKzFZaeDlI/W4Ig1AjU7/TkvH1+4id/sVk+8t4ZefaJTgVZTeqfO3lYtZiUfHFchf20NDbPS0tnmazpzsnGy2pl0xad7mu8Z08W5Tj3spyZ1kpuk4aqPcooqqSv74INzuxg+loTcYYiDZgUA5ntDd7IYbUH4BMz8OV5iDZyO+oYpgTw4dwE4UsLlVLXWJSGJgUzMzXKkBRElVVKWxfl0pnmVIvU1Bdk8+VHFRwNaD0V5fAX9snIhR6NtiiTE3m50DskAwO9Mjk1YemTPxQUwIfVIXTf9vK2Jr8Qwpo8Uo8IDV5vpb1DQOHPhAKzUdW9/IA9XsP1bTfaXXuAtbv3KQdjbk/9WVTmFn2N9IgL32zf5REkpGHhCQV5HdphazXSb6KGLRXs/DElLNTeovFAGFxbATLwG23m+XQV5Ebv7+TX3c3JgCITBj6TslXBz4Yl8EPZWfnhTcac1T0HgJ955qD09p7XuuWeH3X2DFqdQKSBcgCSZI7fJE9ZFX5T5XYBdlJA43ZpGOxdT8sT/iJ+N0MRT+QHM/2HPr9p0ybb/qI/Q1GOIB6dl6QAmjg4z/boo4/Z+IWIHicP7/0n4nItjTeeU788Y5+G8T7ooCtNOzXjzc0W0vKFmbIxvt0//d1fKGC7nwmCr844WZ1YvbiZi2SpT76bN8/eq/qMsRB1qE+yaABHXbEzg8eDK+DKtscUVJEfwuIHM8SkgXjs+IG2QWvrBrnz27vl+35sxu4n+8d31sihAxOavr9lR5tSDpQnQ2ycD2q2fktfdSDk5QcMXXPrsHSuG5QPv4fvCbZKWztvetVbPfDGLatRbWvK5dpbZuW6m+ekUQHQwSfL5YGP18mzz8xKX/95mZmdsjcg+WzQi150p+zduzezClVj9RQT1+h3q/Qfh/7NK0LW8ZNO8eWiWuluA03tVtpn7bJumBkAQVl/EIyCFY7//ddcqPjbdmaIe4TUxWYuNmhtMPv2la8Q+WyeGRRRkScuLdy4VeRnf6dd7vvEuNz/CXVYnJfq2llp6ViU9jX+4dN1G6vtMkTeEuo7Ny9HD83KqeOzMj2hwKG5XHo2Vkj3unoZO79LRgeb7BwFy7UQA4sB9bUgZ1qpoEBQwywQ/CienVk6gKAKGdRe/86ofJDHihCM0N+qoL4RHt3KJPgOGrO+7VcNyO5rBqRWwc7hx9fKs49fpoymIFv3npHWNSPKONnb5y2mojKmZhkbbJfmziFp7hjVOJTJqWCfHm8xYHThVKtcOF+UoaF+GRzst1lczAajbaM86OSHFQpUnDkK/5QDFX2EMJQLwh8q/FH3mAFKMEwIvyjqkDh8VYkr9v1SNfwDEOJMlOZQQ2kHUnvcfEsCO8+35wfBgMjA7E4xQ3fCnBiVbCSpR+LmMxhLRJ4tAsz+E4/EaZT4cWbt/Yt0qDcECAd/t2zZYis/jXyQTMNRDvLJqgjlOnnyhBw6xBuR/urxxfJJ3Nk+BZEXzF5mszEzfRKz5wk7FyKE9T7r9lk37GiDMEffdnOqWyoWxkymYx9u2EG0Lys/CDcAUFqmlNxqOfigDxA/LzE8+ugX7fBtpBPuFioJi12oyANmyMOkz5Ab0zDEt9IMpfb2aOT14ePV3Rw85BXgT+vY4DA73smF5cTyo3nXcBx0zp6nYmuLyUFcZUEdkC/zb+E0frVLiqSJq739qVHb0dvLdcAOYaIchItywHM5ktDWtkFuefF6+d43zkhbR17u/WiNfOauCq1nPoqavnFLfISlr8WqTKwKQZ4GBuW1W/rk8NODMjHSII0NTdq/+XxQhXT2KPi5dVr27CtKTd2CHDlQIZ8xALQg/X3nZHJy1MrLStCL73ypvPpV3yOXXbbFxjxpobyvf/0mrqv0jaclIIT2lTZyEsQoOv1KM7T8GT2NH/usXzf6s9t7J8cc8YT/MK+0wx+vVv7cz/53ee/7/n6JyUeqzgR8aRMBZ2ngYPF4HNjlFQgxa/ilP+zQGUVe9t8/pmFEOrr4KGm1NLdW2Zs5hw7M2IxibHRedNxIU2uF+qmwe4KaWyqkta1c+k5ukXPH21XQj8vo6LClwYBC/WvIyqOK8HY+h7NJBnoc+PDsQsYBgTPRdCUDJgJTYYBjR34QeLx6CsNnVQV/xMedGsQDcyPe1tYWaW9fIz3rc7L+sklZt2VYmttnJT+TkwunO2RKwU3P5gFp6x6W4d5OOfn05TI31SAVuQWpzCnwzBWkMMdK1Ly0dfXL2q0npa55SqbGGuXZR/fI8ECtChv/wCKACCKPEHkE+CCsbaabCAfcKTd1QF4BL9kVpdh2izpDh2JrCwCATl+JsAArgA8feKQeiIf6YVWAuiC+UPSXIIs7iT/9Vf9JP7MnzbcHcbs0Hij6Km6JWX/cztvd8+8CLBytbEuAwFdmaENms1xot3HjRgMCfB0bv+QBnRUSBz8n5eDBg3b/DWcqqBvyhB/PmwNl+oP3Lc835PlxAjS4HvZpnqPuw+yKZ9fDLn12wRN+PFwa3sntzJTEnRLlXLD+wQcxN2/epGY/y4S/pSrX5xD83haUzcEAZeWCvyeffNL6nofzgOGXcOmzm1MKP8sp9Yc7efY8eBxp/8oCEifK66ZsvPiln3PXzcy09lH6mNV90ouoM+pH64rJn9UzZnvzS0GM2gGG+Do9Vx+wihNpep1qfui2mo49Ym9t5W7RdtQ17QHYASAtlcnCeznIJ2Otob5dLt+7VV7+GpEXvmRSpqcW5fOfrJL99+VksG9O5hd4O9fBUKxeMybhX9gRL0RRuYW/sqZXjj87oRaNOm4b7UD1jitK8j1vVN6dy8sj91fJ4w81yGmdqPb2ntVyjllebSzo3/d9/2vl+77vB2zVm3JkQZDVF/UXhV+l/3D0Va8IhffoFNlnzKjoNNmos+agsHMd/wxAJ+ywJhk3L1fhJyjsmfF9/vOfk//2335Sjh0/JrXVtToMI15nonwzCWFnaeovAzMOPi+qoGPMzswU5cd+plle8p11MjriX9s+ejAvjz/CpXQ6U9ZwTU1ltvLT2FQuLR2V0rGmUoVNhZorDCyceXaNPPn5ThkaLNiKB0yA9GNgfSWEP/zDlGPFwr/Q7VtJCIwACwEOCAPjiFUUBjxAJsI7cIK5OFOEor1YNeFzANyMi5AkPHfH4B+miXAhrsaGZmnv6JLu7lrp3jgl3ZtGpa6hKJNj3IekgLBnzMDPsSevlOELa6Vz3TnZfPkhtSvI5Gir+imThrZRmZuuljOHL5PB3g6dxVIGP2sDkEEwA4rIB3bklfx7fcSqhF+2BnDiThJWirxtvUz4B8yQ97AnDH2Nw9akA/ih7PgDLHBgHDdWFIkX0Exz0QbWSZTwH/WtT6rzyzMT5lRwu391RyhYr/FnU0Sq9bAk/LCz+KBgvOjx7EGcUvcg2pW24h4Vbjzm5tu2tlZrL+KPWS7bgqdOnZRnnnnG3n6K+sUPUSLAiJv6JU7qMEtLWTRyv1A2v5hR3r9cD7sA6thllbuHUM0+Z+NyCrP7oQ4x+zPlYEwDAlkFcgBo3pUwpAUgnNW9tUGYvUyHDx+yrUFWSngmnIOTNFzQct5FPsLN8+Ppuzno4mbSR/cyaWuY2cnz5vb8uCCnz9P349oJP1vm8dEXDQRpn4+tMH9zNqlnlNpR3xXaTxh/Yzphs7M1Gl5DWtk1VYvPy0L8uJgH0y0dBVYBNnkjjbdPWf10YKW21J16tpdJCvOaH+WT3VvkiqvWyAvvnJHrb+NSzXl5+x/Ny9NfVB6lwIdPx1C38Dz6Ln0x2hidMhTnC7aCycoQ2/7NOoGpb6iVrXumpJBfkCNPi5w7Myxj47ygMq1hnF+ytb1375Xywz/yY3L11fsMaNHf0SMt4ve2X6X/yPSvBkJZio7yfFGttI/ni9mvdHM7H0jBhCDSXMm8IwzbY+95z9/Jb//2b6hQHzSGzgi0XOoPb0yYf/1jADMwNbDHia7epiYXZNdVFfILf9Apn7l7TN73Tg71LUpbh6jAV/DTyLfAKqQJIKQ6qnttTrrX18iTX8jL5++pkeryzQZY+gf6jFkRP0wnmPjFCD/GoBKm5Wa/bh4VA9PLiqCPrTAHNpEGA5nZE2YEHelzyJnnuAE63TbzcEFhBhQBBrjGnjAhSAkHMyEP5LOhoUk62rtU4LQKH89cu3VILtvdL22d3IRdJaN9HdJ/ZqPMFypl057DsmZ9n5w+sllOH9yis1AFahWsQPgqBG2KEENnhYpr8rEPBhgEqKFc5AudZ8qBwi91RdkIixsMHgBAPQB+AtzgjzdCWlqazR9fBWcLhDxEG5BuKM+j9zX6JWFQ/kzdobz9aB/stXOZ7nHQfpTAy+Jlcvfl5O5Q1j/k8XifB7z52YkGK0McZI/6wp2VLVYJjh87Jk8//ZTVKW3r48nzFekjDKuTuiONKNdKckFPnjwvXg76rtdTmKO/ougzOEX/9rpwgYw7dln/WRCEWh5/lrBzU/CEHTt2yNatW5OxD7kfyhI6ZbdffWClL4izUo8//ritlNG2pBf1s1xfXjduDveV6XgGI59h53GHPT8WwOwiLSibHmYUbcgVHPRnWKTXS+JPjWyt+mFmHRO5SgMmsQqEX/q2twVjBrOOH31G542ykdERBUSTVqdGJG759TQgbRFbXTKwpYr2sTGjOnXKM/3M4tA8leY9LuKgT3K+rrwip6B1nVy2tUNa2osy0LugAMYncPiDj/lEzNMIimfKzwWuEH6bmptsVaq/f1Anof0yPTNuIIxVKjIBANqxc6f84A++Xl7wghtshZz4Ix14QoCgVfrWoK/JGaGVFHZ0UszxjB4dOWuXpfDvymzMHlruFvbuL57RGUAAgz/7s/9X1f+UaZ3V8/0YXx525goAMibHQNUBW9SBAyMmvA1aZSLTU0X5/h9rkO/4/kZ5/7sG5OnHpw0EtbZVSLMqvtJe31gm3T1V9obYM48vyKf+WQHEdIv09KyxQcXKCtsqnq9UsAZh5/auu3LGFIwK/+gwdeJEMfOKeBi4zGJ4hjnGyggqBDWDHYHPK8KsFuCf1Y7YgiJu1Mr8hZlVF0ARt7USP35ZfQgAFuUjnY6ONdLS3GE3Inf0+BZaR8+4VFbNy+hAqwyc6Zaa+llp7hy3G7X7TnXL+Ei9CzGdEfLWC3kmTa7JB+gQN4Sf2MKCSBumhR5k8Wh+iIM6gEnaDFft8EveAQ8ABvrC+PiEtVFBZ9Q2s9Wk1KtR6GpKzG6RgqG034XZCbO32/L6tF9LN+zTeHmOdDzOoIgf8EX7c+0/jJvD65SD8kSfYCuB23ZJ45iCnyeffELOnz9n9Yl75CbS5XZvPmhaW5NsO1gePO00D+TXn6MMFlciVLFDj/Ku1N1Mf/YwNgaf1288k5CHdeVpoC5GlI8+fsUVe201KLx5fG6GloqUlDMU6dO3v/CFL0hfX1+Sjnv29saU1k1QPKfWqXuaV9fx41aeHvY8Yx/5WE6RrvIKxqY+TM9My/iYAiADs/Aqj9TSSswQoKZKgbBNoJI6gN9F/duWGHEq7wkA5GfM8OirRKzs8IkUzjbCR23VKZOWpQ+RpMZrdwtZHBqfhS8puNaxqdmy4wieNR3nCSBKfvK2KivKm9YubU+RRHYVCEJP69SJSQvjm7ywGspbcEcOH9I6GrX8+Daer0TxcdxXvOLb5Y47Xmx8MCaMsRp0MR64Sv/x6d8EhGLM+YoNHScGsneii0X9fHY+oDxs1s9Kc1aFHeHQwg7CyAG4Rx55WN7yll+Xxx571Dq4CU0bHBzoLSVLuDpgNQB/6mJmIuDbUUV1/6+/3CJXXlclH/vAkIyOFKWzq1JnLhV2YHr95hp56tF5+cQ/quCeaVcB1Cy1dT6oGJxsMzFQYQykjzImYYPTmc5ye2dA5BOQgdBjcOIGYR+rMoABGDdCHECDIIgyUhekix6CknhIk7rGH0IDgQEjIK/Eg1swhCwDgjCjYvuMt4m4VM+Xkv3VdQCc+y23fHZ0dEpba6eZZbFa2rqnZN+tz8jMZL2cPbpOahumpbl9XJlmSUaH6qX3ZIuMDlbbWyxlZQt23xJpeV2lMzSeKdtKRf5R1AX55KCsM34HuREHbgAsXuOn/1JMj2NlP0rNaV2kdlCAoixFXYW9hw0/7pbGBz03bewAc1gBbvjWFe1OfdNm1DntCGEHyKU/nzx1Ug4fOix9/X0anpcC0nqzlwJU50wI5+l4k5A4PFlPO82z/Wby5Hl2gOJl8mfvy8vN1Lk/r3SP55V+s35Us/Q8TU/LKXTsPK9kjxU/DvXv2LHT6oKyEI/783hSSstJWNqfvs7t7oCgsbERDeNho+zuN+rByZ9RHnfqvjytyHuUL549zgiHXYSH3I4ysBJLG/EG1LCOhdm5WVvhMCK+RF/SVFWxsqf1QLmwwJ50iQedeLPt4/Ufbmk+3Q/2/rbl5OS03dfG257csm8FUKIMBrIsz0lYTYu4mdhQmwAjO2OnfZD4tPQWDrBELPTV2lrOtXVbX3Zwn7xKr2E0UJKntD/h5iu888qznG9xb9mF3rMWn221axq7du2xt8HoHwAgwFasBKHgedRVjKdV+taiLwuErINrh0ue/FftCBX2HsPyaCKcRx/hTFsijyfr7vEuJ/eTdUPQeThoeZjUn4dhMB0/fkze9KY3ylMHDujMly9bJzMgzV9RBwveMTOo7EHNsW2g48hmEj/y083yku+olxNHWG1ZkLUbq+XE4ZLc9X6+3N0g7e1tNvBIk1kJhACHeTBT96VnBrAzeeoGBmNfDbeBiILhAT6cMTEwfdZfb2ER3KzKcGMqKx2kFQMYQqduYAqoEJq7du2S7du32/0nLPc700hBETppcLcKgCWWmnEjflQw0CDMKPwyewYUcdAW4UyeAUWxwkZ5iL+jA6C4RhlQnTS1zkpdw5y0dU3K9GROmSpfbB/RONRvQ1EGe+vkyIF2GRqY0XyfsrSoH8jbF1reJ6JfZHWADu1C20a9YEa5Pz8Yi//oM1o6TS/SSdMIytYDFM+hR1yQ58vPJkFaG9bXMGHv+XCwE2EsvP5T59zzw1ZvrAABXOgL+PGVnwA/J+yL/3y2gLD4sbg8QjMDfqo0PBdTurvn42K0soxOLuTQcUe5oHTBhB5m78Ohwi99yPMWflz3eHBTV9Oxcwp7CIPnlyLhh7aln19++eXJm41pXogfSsM7UXce3s34PXbsuG0bMsYiHfeX1o+bn9sfsPMwK+m5eSdsNh7Pg+sxCYIHMD4Zu2xtMtk4d/asTVQsbASwWDxmVj14YPWljomYtjErNB5vWs8oeF/Uka0yYValBotMXfUn8W/xu5uHQaf/+WTCVosUGLFFV8hzdpL6hNdFeMCXtwNjgahIF3Dkx5iI291sjDJe1Vyj/bRZ+aj1d/qS5tPiVjPx4X9O05tTnmOATAl3ABNvzC0sLtgk7Mor98l1171ALrvsMuNv8GYAEPUbIAhz8DfUKn3r0Ve0IhRe0LMd5csFzbq7OcCRP4fKUvqcumVn3BGGbGTdg9wO5fn0rYQaOXnihPzyr/yCPPDA/dbpAQ02WPUPYWlmVQxGtsVsy0wHFdER29zMvLz8u2vlx/5Hq0yOF+VPfqNfHn1wzphWd3eHDro1UqfCPm6XZoUFpko+PT2YnB8+RYCRJwYgTIF08MOgZPUGBojAhvEBpjizAuAg3uygzQ5e4jFGouEws9pDPMzAODuyd+8Vcs011yoTqJeDBw/J/v37l1ZaiAcyRqWEwIVhAIpYWQEUETf5C+BFuKDIA+Vl68y/vq1Ap46zK7Fq4aAYf8QLU+rsXCO1NY1SmVuwlSE+Wrph+4RMjlXJqWfr5MzpQZ2lX9DwnGfyrT/ag6SjH4Qi795evopiM0F9Zjk+6sXt3V/WP30EPfL4fJSWmXIE0NCwGi/MGyZscWJHn9R47bI6febaAT80ir39k1oSB+ZEjzTMj5fLZtD6V6FtDyACGK1bu87ceKuJdiTftLsFtTK5wAH82Nte9Pckz1BalpS8Xt0ta4YYH0HEm4IYfw6FvZsTQZvY4dfNIUzjmRj92cnjdMqaIcqFBTXlWyJsdezcucuANn4dbKVpPDcOr58gVlUPHHjKDo/TPwjjzt6vwq/XRcqL4owUdu4lTcTT42d5HMRNXTjY8bN9PmFwfoRiYkQ+WP0B1I4M+4F94sDdVveot6UUIAcfdTrBqOODteruufM0SS+tC3+OejLrxB/K+ojqnm8zLrlFeEzqmthH3NRlUWamJ23FaHyCW51nLR7vCzqx03JqKOu31KO3UYa/6//SG2v8Y5fQUnnsV59ds7QZayW74b3MwNPOHbvlpptuVnB8hU2+4EPBt1AxuQu74KOr9K1LXwII+UC4GEUQ+o713+fx6NYRT/hhkLnADSK8x5H6YbBAYe9+zCqxy4ZL7Zwwx2B2xaCD8bzvfe+1L9T3qYAFKNjgVHfS88N0LNEieChfOmixmJstSXOryJv+R4tce3O1fOQfRuWuD47LwIWS5KpFLt9zlbS1dC7Fx7YMQghgQVoMONwgBiEzExg4gxGwgUDjTBHm2OZChQAJc1YRH24wTxRpES9xEgffieLNmdHRMTl06JA+b5I773yJrQ6xPHz8+HF55JFHbIUJijSIF0U+4zIzyhQHiSkPaeE/S+QFRXwcyvVXsgFFcf8HdeN5Jix2rGoAjBrqGzXPIsMj/QaAyD/gK9IgDBR16G2jQEGfsyCH/kUb+jP2uLt9AKRgvhHeCbs0nehH8Yg/j4P455UBs5LjcVm8yozt1eUkPo9HzYu0HxFbbLZUb2Db4nW/kQc0+iqOpEMcFgtpq+7hNU0tLw7lbGeYoHFw6tsb9JuVb7x4aMitIv2gcEv1lf5c6LlueVQ374fovgrgaYad91HiCvsI77rHkZqd3OxtkSWvI+rFP43Bgej16zeoOcaF58Hjf268UDwDgAYGBu3NMA7lp+Tppu3Bc2SEOCNfHg/Rpf5TcADYgN/E9jarmeSRvsL4ob/ih/FFyHEdn4wXXkyYmpw04W5lUj+UlTNcMQnKEulyBMAOyKu75YG82b/Wg+Emr3tWfeKMpLmafZi9IOQFGyuY1UViQ1hs9NnLmCrzklBqz5mteeMD9lq/6nPKB2bneFlhViOib5MCsfOnZrXwfHg8EW2kSe6oFyYG2FHeuto65WNdsnv3Hrnq6n12TxaTOOqcekM54HSd+g6duoz8rtK3Nj0HCK14XHrOdpbUDwMlMS4jt3S31Ew4oglzkJvTuOLZzagARaaZe4TP+mVIYcYOhuPm8I/O7bI1ymz65E/+5I/lgx/4BxustbXVxiAcAPmgM+GmgWygEBNxmA4gWpCeDWXy/W9skpvvrJPjR2bkM3ePyEBvpSwWN0lZqV3BQ6OVlfAwKRRggAEIA2KLC8YH8IkZH34ZnMGgjBEmKtyy9iHEYaoMdOKHAeAGiODivBe84AUaBkDDMjvLwBUKgs7ZFtlLXvISS//BBx+0u2a2b99mwIhXhln2Jk7igkgLBsJKE0ALAhQBcngOoEf+gsJM+SgripUt6oC4gzATljggFxJpPQSFGZ38ZJW3cYCdtA+4OfXjugMlyMO5CvJ0UIRLtq8U+Ji5BADyODwcIdLwJnCUmfsTv0n+cbd/d3FygbHkJ+uGgz0uD8EDNgg1kxmqG8hLykk434rl8Dttwnkxb7+VdZl5TNxCKJBimjf368+uexnDPm2r6LfP7btuT1/yeEzgJeXGLezTerRfe0bhJ8Y01wJs27bVVsYirchDNr2IkzogXPTDs2fP6cRgxMAQ/pMklZYMS/lwLcyuU06387c2Wa1klZdJD32ZfhwTHM7wcRv12Ni4ulfa5KOlxb+Ofv7cOTmneeHcD+PN6kTjLhZY/WEr2McTL3rYpIPxqM+kTF7IO0KfA/NJVXrZrdyqkjqOFaHlYCjs1AvlsrbDdwI4iF//WHmJsePxezg3m2bPqMTL81L4ox2ZSMCjeDuNz3zklS+wzTYzPS3F5IJTu/PIeAo8Iie1NXXSoHy0Veuvu2ft0gdymURR5yuBDvWP4jmr6CsoKMqySt/alAFCdP7EpIbndhAfHE7OoJ5LHoc7EYebPT7zsPQchHl5XBFHVtCklPr/0m4MXrezXxt8EScEKDihYOBtf/Hn8rGPfcQGJnb20UL1xxIxcRgYUv8wFeSMhVcLGMbszLy9NXbjHTXyolfWy9bdOvByC/Lk/lq550MNCojaFGD0GEBhlYezNACgeIMJZpQV+KisOQYrdqHCHuGMgsh3rM7gTr55jfolL3mx8Do4qzLXXLNPTpw4KU899ZQxXVZhbr/9NjtXwT0r5AsQRBosJyM8uMOHu2Zwi7yRb+InLVaKULgBihA0MKRYkYJwCyK/+OPumjiDFPEFES/MivCkFxTtRnxh/lI6KuJfac4+h/8gA0kKdlhxYUWvtMCFjPil8RMhkfhVywQs0x9oH203Vd7XaF91UM+2dM92mZqtNvTH2tIMbmHbAMSj/c48kogJsiQ8dmppYTCZf9JzgWF2KPVLR3Vh4/2XOq2q4nyR38iLm+V5qW00nsTodv4cZsjKljwH+ODZhOvSs6+EuJ27u56U1/xHPJCnkxTlOYQdXcPqXv2yxbtx4ybr27EKRNnQfTXI8xJ9h1UIDkBzxwyrrYAP4sRvkFWrUrrSEzpu1JNnDDv6DOVjPDNmSHtqalLH85ROdJpsm457bABZZ8+e0fTm7Dbv7dt3SLPmvb+vXw4fPCQndJyNjfvKKmOCdAr5RWlrX5QrrlyU9g6RM6cq5NjRCpkvlCuP8c88AGAsP+ofgMC5RLZ9kiYyNzvrg9nay9vB20frR93MnnjMf9pOThTc28f6OX3JfDJe6Hupe4AsyJ6X4vBnKOoxnGKchTs66VOPKNqN+oX3OKBJL4oNRT2gMMMn8IcZPUAQ8YQK8ONxL+e1q7RKQcp/rbcvddrs4A/yDoxCCJmVkhuic6eUMhQn4sIu9RdmNMzovufu5HahEsuEXChFmDQuBirkz9mwLvQg/GB25QyI5dWzZ87YvUMf++g/G2NjOZvDfBAD0/yTnj6jMDtzdgFhb5cVRGrqFmXb7pzsu7FaNm2pl0NPNsjjD+VlcoID08GUfOBD1HPWHPWerf8oXxDPnHtxJjpvAxxQA/hYCSCIB0YLM37pS++0V9H5XhKAZffu3XL11VfbbJWbc7u6uuWOO24nlAEiyrx79y6bvd53333yxBNP2AwainJAxI8ZQAQYI02AFgTDwh0FoRMvOn7iUDYKO28zX+EiHspD3Nn6gHjO1ku4Z+1Ih7bHCnPEDbnZgQkE8F1Q0MOhS+p0wb67lPhF59+UhjFbGLi2l7nzRNt5/8ImwFDiaALIw6lZlX2DDH+qowDdZmW27p+/SBtH3G37zbudkcepQMfawiPwmFM3yEAdoEh17gnibTGAEb5NwFlQTyN0r9PUHM9W7uQ5QBBbcS5s3T76R/iLvhI6dlk9S27lfIbyEob+DWCPLQ/sQngiNFlpARhxCSbbXRzcR+cmcCjGGET83pZeN6Rlv2aPHX3D7byPlAz4tLd32moo2zqAKm5gZ3Wnq6vH8slkA3tWJ/bs2WM3eU+MT9hE4ukDT8mF3l6/nkHzrlFqXkUBz4Ks37QgZ0+LXHs9QEhkcMCSloNPV8rwULnyp0oFWQ0m5JfqUXlJR/LWk9Wx2SphTtrE2kL907f82dvEnjW8g6EoOyb8a73TwSweKsRqw8xUDVb6a88RHz5I0/xnyOK0cFHPTmG/VBbVg2dFmwagyYIc9FA8h8oCnVBhR1w8oxN/pL1Kq7SSylRILPVUOm22o6zsxE4wipVubhfk8aDbU2JHvOEpG4ebs/7DLdIIf2FOrI0CkIR/FxRudgXocQDkjM3tmS27YHZQwWCZ0Rnjpz55j3zgA++XkyeOaZ50sJJtzVycJYotFSefKUF4Y/ZtdxIVAUaLBoxqahmQfOS03i6qiwFJXFDkh/ylAtt1/bE449nAG0rIu84KyRfL8ap4y4KtgngrgvJApEW8wViYJfMG2c0332TbYw8++JAx2jvuuMNWax5++BFbsaJueLX+1a9+ldXDAw88INddx2HrRnn66aftvBEAhnSiz7DUDchCYPBRT4ATdsSFOQ5PAphgaEGAIrbo2EYIQBQ6jCzbJ7NmaOVzlgiPgqJuU0q+M1bMS3GhICU1W19RP8ToXj08f8pCrR94cvqDu4J37G21RvuBWakHBA9+8Gt2ptzEnS1BERVxEA5lMWp889rOlmf1YoewLQ31i38TIvQHXCENp34sv25hZPG6weK2wErkz96aLGfmXaf9pzqpmzS+bBlCjzyioh+bwE0EYWqXCh1XPBPedY8PRXpmYfaUh3zQN1hh4ZMuAGxbDVEPxOtbft6X6VusvnCuJrvFnPZJLw9Fi3SfS6k/xhfjm/65dm2PTQ4IOzDQZ+eIsF+/fqMBI6514G4m8rRt+w7ZoYp4jhw+Io8//oScOnHCVorIB7yPyRJ50CzLnr0LsnN3SSdgCobasS+Tq/YtKvgpk3Nny6TvQpmMjjB+y6S6ptrGM+OArFL+js4OG2Nez5RN68Z4ldcRfMH0pB7MXA7IyIIX7BUgAIqSesHO2sjqQ82JXzObG+m4vaed2K14ztJKu/AXeoAU9CyQyYIcFH0izOHvYiriCT3Sz+ZhlVZpJS0DQssJppSYVI+l4zC7feonyBmqmRI3fuiEqUfsw99z/YfdxZ7TOMMNsxcBO4SdC34TamrvzNWFqj8DfHgGTDgYYhUAoehmhM+irRJ9/vOflS984RGbYfoqhzNZrQCMFqflLdE9XX3EmTzx4Dkz9zg4CeGXNOPQq9WQendBTDgGr2lmH3b8wozcUf2TXy0LM/36Op05KiBilswZBTuAnIAiy2dCMBm+xzM5OWWgh3322267zZj9Qw89ZAKFusD+5S9/uc1+/+Vf7jEQtWfPbtm37xpbZWLliNUihBD+IdIB0GRnbkHUIcILwRZnKKCoO9JnGw5/PHt9ZgWbE2bsL2YX5qCwcx3Qou2v5SkoAOI6f0tDlfrQcNS/t41VtNkpw0bYL8UB2ZM+Y/Z4ww9pOzhI82ARL5H61w5CXAZsPbjpvjirimfziuBxM+5EY3mw8PTTJF618yT0J7Fywi+6WparASDltqbIZwhNO0NWwwpDBqipW5QjWy63S80I2DA72HFzWg/onl42nNWzPrOiQ38A9HCWjr6TCkpf8UEA4p+3qVh54cZ4+iNj2m9Lpk48r5TO01CTlR9yN+wiP9Ql/Za4WXHi4DX5AOTwMgHpsd1FXyct7AA3jAsO5wLWzpw+LY8/9pgCoMN2DkgbUWMvt3EMy+jsWpRrX1CSvQp+Hn+0TNo7SnJBgc5TT5bLd353Sbbv0PzrMJiaFDl/plxOHC9TQFSuY5A+z4WCtVJrY6XCXiYABNU31CX1owCEcqrZ69rrjElbrPoYyEgO0mP2Z/dPAmZHm9tj+mxmA+1uF/VpgIpni8MBTLhbzSZxZJ/DnMbjfiIsOioLZgLwhJ71E2Gy9itVNq1VWqUvR88DhILJBy1/doGACuHjjhjpd+EXZo0fNyeWSqnZAYI/R4d1N+wcxGT9pmFdj/Dh3wXnct0FKgwPnTgd8PhqEHr6irV/EBBhjcI/h6nHx0cVDF1QRnhSTp06Jb3ne2VifNwu/ePeDhgQ6XFdPOEtZ8kPf5Dl0wxeUhufqnygRtmdzCqYembLkMBWpUocnKxW4VVTy8cB/QwBTIo8cwBxZsY/OAojYfa4EhShSBsduv766+Wqq64yYMQr8LzlwoyYVZ8DBw7IFVdcrrPXDjly5IitCLH8f9NNN8mnP/1p83P99dfZChNbb4AZ0oYZMXsmTYi6iTfIyIvnORW8ECCMA60xu6c8EHGsZGrZ/EMr3Zfc8KdtXVQAND/PF7YV9AJCMv3LWof0VCn7dGCj0WHmFx8+VJan5/4SXwnztVDEo8alZvTDQBYH/SbZkbbwMUysf/KaPXrS0FF3pJAtr9UNZh6TNCA3AvhcICPjILySH9w9325vZVJH/jj029DQbKBoZb2uVMSE5s8uWJf7oS6Wh4WIlz5JH2AlkusAOAdC38UP/QEBh8IvAIR7s3glmz5N3YSQ8yzShq5Dbu99OyhrZqJDnXK+hjcq+SwM4IYzPfTjtrZ2Azr4YRwA8pk0AHzY7hoZGbX7yA488aT0XejT/PjBftotny9TkMI5n5KCSgVA15fk8KEyeehz5fKq712Qteu446ZM7vkEr3mXyabLFuVZdT95nC/ca5vpXELnMwo0vN2ra33C0KQAke1BA4k1DhK9Drwe8Mtz6KbUXKFuAVhi9afC2gp319WH6cHHAlChL4VbaltABvaZdMxMzYZ/zxft4WHcfqU5m+fnUyvdec7ahTlrF+mgVmmVvlK6KBDKMsGU0Tilbti7OXVPPWbjyIaHcHN3VDA0Z/ypW4RLn8lqGi4RHGbnwAdlKzr6jH0AHezx6ytAyds/Znb3FAw5kMmaAUJciohgx56wPLONNjI8rMzyvK0YDQ0OK8MelukZPlmhAz5hUmqMYvrqDRnXH82RWyoxkN2rM3H+3GMSVB2rctX2Ci2gh9tXARE+8N1f5NvrQsOpThkBRXxjC3cEEFtnHDaFwRIv9QKhw2w3bdpoB0HZyuJMEbPvG254gQmBkydP2YHVyy7bYtsEfI+JTzhwtogts7vuustWiVjRCSCTXfmhDnFjlYh8BEjCH4ROnvDDmQsEIPkK+2B0QVkzFPEEWflYAaL9tDyLiw6AXPhn+hvPSVQeJ4w0NXsdJXFjb+7aVv5oZr/fRR+ISp9pfw+hfVLDW9uo7uEIBXD2fmgtnkSfkvUC96kGlUUGfDB7njVODUt/DD8oHvi4ZioAVUiQN00Xf/yYP36SfOIMES9lpb1qtZ8Bitg+8/rHu5ebSEwzHeGW2nlfNkezg1jNYGXD70CK8y7edxGauEcfAShzfxaKM2SeNnEnlZsQ9lk90vfnyJ8DH8I3NzcZwOFcD/3wvE5mWFXijSu2u7hfi/4GCMc/3ynjVWzG7OEjhw34nD2lYMlWO3Ny4403axxndXJ01lrqjjsXNZ5F5QkizzxVLi+8pST9faKgR+Rl36bgS7N/9Ei57NxNGcvkycfZ/qLfaJ3ZIjP9m3ZCqJcbUOte2yONTb41aJdgqr2vxhBOAYCOB1vRU53n7CqNrfqof+o5tsSwT/uE2hv4of0SMKEq228MDNE/knDuNwmfxI3dSgWlcXg4VJjD3vKZxB3mcM/mNZ6fL46wC7VKq/TV0kWA0EqmnH0Os1tgThnRkqfEnsHtdkteLPzF7eLZzS783C7c6eCp0HY7Z9z4c/DjQg47wE3oAXTw74dhw28WDGGO7TH08EvYFCDFqtHK/KFzoRigiLtJLlzotZlmIa9CWMMQD3lkqZ+ZNyoGN0ze4tP8GFNTocDHS3kDxYGPvxoa/iKP5CfNc5QvysJWlefN7f2L7ijKUFkJGPGPdAJIYCb4o05Q5Is6uvHGF8o111xjM/PHHntMy9Un119/rYGmhx7aL1dccYW9dn/vvZ+2lSPCAqIAUJhZjULwER95wg2zv/brn/2IPKKCAEO8XRaf/YAQluTzy5HnndU8BYAKgnwFSAEw4EeToFsaqNA/Z5vaBjbrVaO6kQ3Liz2TLxh7htF6IDcn3jj7E1uWhKWsCFH6IzJcQ9oBfNqBMEZJPPhX1u750cxZcfFjEavSOPgjLsATZatTUNHdvTb5blyt2nk/pQ9Sd4B16po7XPhwJgCDG3dNuGkfTL/BpPnV+MgD/Q4QRZrknUw0NWk7KSDSGrDnpTowwqy/9ux2GGknhDeghzbObnVBIbwIw7YrW7RspwLaKVv49f7gYSAPTnuEmz+H7vZe54wZtrTY8iI/rOzwFiRxc34NoEGfZtWHt7vwt23bNmnQeuW19iefPGBvd01O+Mc8yQ/5u+mW23VS0C2zc5+Vxx4dkDOnKuXqaxblP71xQfvroujQl/HRMnn5t5dkYlxkdLhcHtlfLieOMb6ISGtS49Lqd9Ch9U1ZqK82HYvdPd02JnmmwIz56HuUw58BAMvBAuZQYff89m4mjojT/SwHGZFW5AE/4b7cn+cvVNY9a58N/+VUNnzoobJlibZBrdIq/WtpBRCCmSRGo+xzal7JhC5uH8zKzeju/Fwd8mxk3ZzxR5wwOAhGicLe/Tjjw92Ejz4HEHCwg4DAjwsht3N3np1xugq78BN2xB/xZeP2ND1t/GbzhBBCKFmc+E3cqQtqA6HMY4Tz+BA0lDXqy+sAAeeAh9Up8oACCHlecWeW6/bE53qUIZs34gVAwfxnZ6fNDBjhfAbgBsEFg3G/nj/cdu7caYptAlZ79u9/2EAOQIjtMr7RhGCBSZEfzlOQp/iwYRBCmnyyzB+rA1DkLxRxsVWBikPWMDtn3Bdnel53rDwBgDgDlLRZUrd0Nd9O0vqwdoCBarhE0OBBndQvfU3tkFbmy7REV8aM2QIi1JwZR30TB30igBXtVywkwDlJlSwsxcez/vkT7U32SnZYmu288nLicvfKCi7hbFEQ6V+Yd3AceXeAEf2AeuIZoo3xgtvk5IQdMB4fG5G8ghD8uV8tR5INzpgQNsYCQKu1tUOFtn+RPkuUhf4C8KDv0KYBfIiMvIXQpg4YF2y/8tkI3sCifkLQex04xUFq4n9umrg5UeeUl7pg+xfwwwRiamrCgA99kS1dVoLwByACXPOF8s2bNlsY+hjfZjv27LMyPDgkC9r+lRzc0YQBj/Rf3vh67eteL6Mj4zIzd7fc+W1Tsm17ufzBW8rl8isXZWSEPkDrigwNcuC5XC70KtDLcx8Q/UQV7aE62aeOW1pbpGetgtmuNXY/Du0QZbN21TpklYb6S8GL6tQnKzpq9pWfOCvj/lx3xcQra2/hM35wN3Bs/lOAYSrJQzyTp6w51MrnrH3Wf1a/mDnr52JqpRvPq7RKXwv6MkDIKWU86Ax1/Lkd2sXc7cm0MEfczw0byu1SoU3W3N7Bhdu7Hxf4DiBwC+VgwO3w4+b0OcLyHADGzZEez6k568erKs2L+3Mh+9w4XIWdU9YME08PGEfeItzK1R4viz87MEJH+QpV+GcrL8rsdmn5UZGeE58XKZpgQhEPwASAAyhi+yuYM/FAPLOqdOWVV8ott9xsqzaf+cz9JkxgrsRJPPEKPkAowBWEICRNZrzxRhAU+Yu0YmsEM3kjDG7O8F3AryRee2eFIc4BWXyZ+iY8f8pGE6CC8Pc2tT+vHrVXhbDAD0JCLbxdNSxuxog5EKshtW7Z+qLXaxSiKXo6Hi3VYasrtB/hWI4y9yQt4qDdysoXpKqaM1W1Wv+tUpXjnA6HRmslV6F1pObyStL19iQO6pT2CMGImXrDPg7lB+Efok68TwDW83bWbWjYXzWP19CdHMCQZ86+sVrU3r5G3ausbAAfX/GJS0IBOtSNAyPaiLC+KjVj4Jn2JN2oP/w6uYFnVJJVJfylz25mbLBqxEWlTQp8+HZdgwF7troAV1z5ACAiH34Af9jqg8PQfNaFfJw+dUqOHT0qA/39ClT9PBsJWBtrWnwuh62yb3vlt0lPd4+MqPnOl94p7/zrd8hjjx6XbTvm5cUvK0pfb7mmL3L2dLk8wyHnScC6glJtK9se13zGIXjATldPt61Itej4YtWXxCxN6szqBAEP2KH/OUgwAKPt4qDG+38oa3/zh1l1O8fjYMmBTRKf+qFtMZu7xes6fojH28QBRuihVtqjZ81Q+IWez39WkX72GcrGB10sLJT1s0qr9G+l5zks7RTME8qaGdQ8Z62e654YTRrAgNHd7G4Rh6sQNKnCXwhHF5D4yQIPD+OMHaHv4QLoOHjIgoBUkQF00vAwUOQx9QOleUvz7HnzfISdP6dm/Lg/iyUTxp/dr4f39FxPVQgsBzoBdgLwMPMPN18FwG5pFep5QFHkwctHmjAbn3kjGBFYbFXgFwHnh1r9VuxYgSA8zBmQw1s8bGsEY4JxIfyOqpDBzDI/ggozRH7JJ88AoVgtypYXd4AV8UCE8S29eXsO5g+RLuXnILQBxRKH3BW0UUYrZ1rnCAnKusRDVcfJ68Pbyc/MqB9VeIznoCinfRxS61LZ9FI68T0xDb2UP6tnS0frmjLqM6sMi2XzUlNbKQ11jdLYxHmpVhWEdepPQUxNQVo656R7fV56NsxLz8aSmkvyyY/k5aFPNquAZLvRBQRtArGCYQf7J8asfqjXEDRRfojnqBM3I/gXVdCPyLmzp+1tOhOK5F/9cOC2IucrTQjR3bv32nf1qJOoMwroINhXnZYDH08nrcOs2esFd6ukhOwx8RdubPXx6jhn2PjKPG9gntX8ckko53v43lg3gGVkxLamWfnhnM9eBey1CrafPfKsPPn4E3bubVbzRyIADYh8btiwQUHPK6WWs0wNjbJ121b70OnD+/fLp++91+rzF3/5l2Tbtr3yvvf9sVRWfVYefaRcTp3wOs7Zqo/n1caxVrm/cNAl69avkw4dK0wsIOqN/mH+tX9Rd/asKszPBT1sWyrYUbCKO20U48D9B8DxPh72cX7I3bELEJSalyvq3M3ebqk5nqGsfdhBK/2iQyvtQgVl41jpvtK8Sqv0taavGAjpE3zxOWQMfslhuR8XunRe9+d8Ew/uiaQ9vAt+/GYFtdstfw67MKMc8KQqdU/jTtPyeJw8Xvw4Mch4xowb+ko3z3vEFX49n9jHs7uFv7AzV7P3eDGTfw/v8TiQcTs3u3IQ4eAGoR/PCB8DA4kZlfrnkkAHQjxHnNn6zZIzJD8Pwb1CExOAIs4UcWap1kARCpDk8aRnOlCY2coCCPGMIMgCIcIAcNBZecINfxEXihUghCl2UWeUiXC449+EteoAoEKRQ7UaVv1TL1oqazYLW4ag17bTf5uh659/oDFpB/yqHdkzd41T/11PhIKFV888U28FzYvnS5+1nWzrje0wuohGBOBxAO7xAJS4sJFjNtyN097RaR+bLStxDmRROtfNyo4rZmXbFUXZvL0k7WvYTivJUP+C9J1fkN6zi/LsUwvy+H7NxkKrNGu9UX6EGzr5qKmtkPx8r/T3FqSuljeMvF6j/sKMHs+hU6a+Pj6Bctb6kQtorRNVhKHtWC2ay+dl7dr1sm37Tju8ywWGfhifbdZZ1X07MlYWQlHLrnuakD0ukT+EAM8KYtoT8xVX7JV169bbGbyjR59VoDMgW7ZstY9r0i+eeeZp4QO0bL1ypg1gdPjQIXn0i1+UC70XLF+ARQAeB+c9PyLdPT1y58teaoek6T+cbeOzF7+goOfBz31O7v7E3V6HClCrqufl2ut5M7NcnnmqTMsLoLCuYWFpj/aOdlmvoKpnbY+tAJEO/QFa6k9qR5lM6TOrPZTd25N7x3w7K55Z6SHvBoZiZcj0FOSwAhT1djGQY36WngMULVfky/OGAmRFe6T68ykrn+or/YX9SnP2OWiln+ivWT+rtEpfD/qSQAgGZr/P8eFCPsiZbWrBI3ZZ+7BDkDm5uwMRlIMVd3c9nsONsy9hnwU/7p71F+E8TexdR0Xa6FCaP8w+6HB3PUsxIInH/WA2G34Se6ewT/Xw4zNCnuNuJs9zWoYom+tZIOSCHvsAP88FQ74qtBwYAZoKqgJAJYAhyUfoWYKpwizJG9smvDbMyg/psQrBDBkgw7YXTBYKhsr2DEKJPPsnPPwzHCjSQnCh2BYjDsJjT9yEAQgh0CJfobyMvipE3jgIbXWgQC3KE3UdoIZS+UwdUjd+OdeldU/ZcDMhon82G9b848/zSxjPt735pfWIG3a0Ac+AHPISdmzJqZV5s9vJyxaksalRAWGPNDV0qn1OmlpnZfOuabnqhrzsunJBqmoW5fzpkjz7dLkcP5iTsycqZWhAwegsq0d+hQMrXblceQJC/eC8b0lpnUultPaMyLkzk5Kfrl+qU8jqQDOEnhVS2EHYsXrDG1CDA33qJuIf7/SwoayetH6gltY2Fcg11hZLdUi9qXM2DBQ6jhgZV3buKRHaKPLqz/hJ2k3zRx/gUk+uagCoPPvsEQNevEDwwhfeZPXw2GOPGnhh3LS2tsvtt99hb3PeffcnVB+VnAIG6i/KzpbeT//3n7Gtrz/9n/9TXvXqV8nlV1xh54muve46eftfvt3e/ty4cZM8sn+/rTABNqmu+gbNl3axuTkOvmucWh5ebWfFZ936DdLa1qptxNahj1/K63VB//C6ju0uP1yvQEfLzioPdRDKwU+YAT8KjnhWABMAeEkl22Fejx53dlUIP9m6zir8hxuUfSbf4c/L8FwFhTuEHnFBWX9Q1gytdPtS7qu0Sl9PynxrLKWLWC1R1m25PzeHFW7h7ro/o2CeEMwihJ3rqRk/4RaMJewAB9gjeNzd/XjY5WlBbjaTPQclzjrg7Dcxo+OQ1d0PboTBvFKH0vRMS2hlPpabQ5FvN3tZHfx4WVMg5EAB3VWYA/z4ChAgwwHQcvssYEpB1XNXh8iHE8zJyw2Dww8gZXh4xLauiBdQxPYXb4EhmPHLShJbEKTFIVUOpLow8XjJH0KOsHHoN8qFG6tBmKNuIpzVi+a7qMAnexiaczp2+Nzanpm1ttNS+3m45aTl0l/znZRPS6h5dCZu22IZohwAnrLFBBCRN00LAEUk1LHmUsvP24DUAasHOVvtqqlu1LhrpbFlTq58wbTc8vKibNiyYMDnsQcr5JnHqg34jI/49l9xni3AdGWFunFh6G9icYYIQYc9QGBhvkLWbsrLyHivnD1eLg11bdLQ6FcjQNk6jHZEOHLBEYKvY+2o9PVq2lP1Mj0zqe12SuYU+JpwToQa4JDwJrQBFlr+ujptt8rqpTrUX4sfs6ftZheULnRJ11cjUCFgEbbh34Ey/ZI637p1m21vHTjwZHL4vmDXONx66+32aRgO6Pv2W8lWh26+5RY58MTj8sBnHrBveXFIet++fbJz5w77kPDJEyfkxpteKN1d3XYGjjgB8qzoUdaHHnxIjh875nWvf+Va5waitez0L64r4EwUb3ZtUKDU1e3bXeqsYagJr2Nb+dE/iPIHwDMQlNRBCnTi2ds4VnxyBob0OefPXmfu7kDH69R0ni1etyMt8uHpuR+v51R53Xt/CP1i5qwfFBTm7HNQ1h5aaY5+GJQ1QyufV2mV/j3ookBoJV3ci9tlnbL+MMdzmJ+rXOirMdEDBLhbPKeCOsKk4SOusHNC90HnZvJgmpEPNreAQbjOADajkftJ7QjvfpYP1DQu17PpOIWd5w9z5NlskzJE/r28XnaAUKx0OFBIwZALiwBEDoYQHigEswOi0B0YFQqE4dXqlYAoBUWerTR/KXldUF4YMcICMMRHXVlRwB7Bzwwe4cQHZtkuASABhjisGm1IOuQJ3cCCCnjM5AmAtHI1CEInjXyeLRjeNvI8syVBXeFGW2oI1S23FoeFVWV25iexwAezZrWwrQvckmf84c61B5z7UaNtgbHCQzshYIiCrSFWANb2rFOh2K3lqLVyEL6mtlryc9qe5b3y7a8dk+tuETl7qiSfu7tSnny4VgYuKKjkHE1+yuqC8mUFkQu+VPF1c+IPN1Y2FkuV0txelDtfMywHvjglD38aP60KUvyTFFlK49Z6WQAELcr1LxqTO797RoXlvHzgb8rlyQfbtT+Uy4ULp+2QMX4RxFYbNk4oOysM1LHmQcGQxmwgwQCD+oz6QwB73rMCPhXiaf6ifVG+6kcdxgWefONuYKDf+jjA6IUvfKE8++yz8tRTT5pf2njXrt2y7+p99hkYbnmGfvC1r5WC9iPeTuOw9Plz5+XHf/InrE+Oj40bOH/g/vvtgPXQ4JCMT4xrHnPWthB5YdUHQEKfXr9xg6xdv862JTXz5g5FOaJu+cPdn7XMGl+AEcpPXVi94KZ1AuBk28vqKAFAtvqDfeLHrzVwYGqAh7rFjLs+e1rET716WqbIh4VRe/2ztiOPSf6g8BtxXExfqaDQoaz9Sno++6Av575Kq/TvQV8REAp6Pq/L7RFeiSljj3lJMCVm9DDHc5gROCp+lsxpmPDndjxrMYiVqPXZNKUwZAdsOvBcd3PMSCHs07EJI8Buuf+gNC77tfy4XVoHEPZhl+bZzWnZ3D6tB54R9g6CvB4ACw58sAMIYHZQk66o8OzKQdByBSDCT6wQue5xOugK5XmN8qWUltuZJdsVAwMqTMbHbVUI0IOZ1SO2aThUnQVCEGCHfDCjRlEe8mCrIpp3T9v9opPk3NyMne+wrTBAitaH+0gEvepJkKXwJgg0cMTBj+XfnjPlUGGBH1acLIokHvLMSgB1E9tt1FlZeaUCoPX28UuED/7IA3FAlJeLL8sq56Sy5owM9C6oqrDVrpnZSStjNv1QxIFy0OBm4oo377CnvhCcxaKmqSDmJa8eVQE/Kff8U4UUZ1ukucXPB0U/gQgbq0ulBS1HblT2XDcoO64Q2b6nRtZvqpRPf0zk4+9tlqmxSrnQp2BoaMDiifMoTosmrKkPLlxkjPhbc1qWJP9RDt/KcYUwR3CHm5P3r9CpQ/LLNQ1svR48eFDBtt8jxffxeFORW81PnDhhYbDn7NC2bdvl3k9+So4fPSqz2n9uuvlm+a5XfZcdmua1eNr01ttvk/s+fZ8+H7Q6oH3RARZBvB1HOfhSfA/bXevW2Zkf6g0ij5r9pTKgp+UBaKjZwAj15W3nKurBDzcbsKFOzD79jITnJzkIDfDRvIUK0OPxhp3Hn83PSrvsMwriOfSsW9Ycz1DWLp6DsuYvR1+N31VapX9P+qqA0MXo4sGDwaXu6FmFHxgZRtfdHrM/o6d2WfcwezoRP78MVn92s9ujMwgxB+jh2cclAz61M5uM/lw705Qu9pym7Xnzp5X5pFyAPAgzZeI53KIOvKwIhwBDKTAKIYeeVYAL9BQIAXwAHQ6AAoC42QFRrCZ5HAGwkm0ny3aa/5UU9YJ/zmqwLRb5Ii1WfDgwHUAoKFZ+YPoIeeKPvBE+mx5mv/PIvw5PfskbZOmr12gr/JpK3LxtnQBEVvXqyow68k572daHAsLY1rA3wRZ8VUBjtTMd3AdEGdas6Zbu7nUWkvxCxAUIpDwQeUBY8UYTK3Ec8OW8Sbhl9ch7VriFot7iDTBUgCDCskpVKJTLdbdNSWPHgNz7YZGpce4ZYqXGV94g/BOWMADU8fEJqVOQVl9XL5e/YFSuvLEg23ZXyZbtlXL/3UX5579rlcmRnFzoPyujI0NWH3YWRfNDlu01fuxUIPN9MnC9gfukHGl5COP5NuGuKsqVJfJFeAB5T0+38Fr8yZMnDDRCAGkOQB87dlzOnDlldoyDDRs2ylUKjnir69SJk9Zm9Ldf+bVftf7MuSJWglglGkwuU7S0NW+QrSZqe1K/a7q77JAzul3pgBcta5TFVnsSIOxlWg4gXLl9tBXAGaAV9zJ5PSjoyXl9xJZXtI/VkercCwRQIs4IF+Y0rcgLZs/bSrdQEHZQ1j7rb2UY1Er/YZeli9mt0ip9s9G/GQilBDNLjBmK6LP6xZQL/ZVm1x0QOVAI94hLi6CDEXezUnI7VAjBlQP5Sz27VWrvuv1exIwe6WXJ7Tx/njE3o7s53ALshTnKntVRCDWUPwcgWg6G0i2vLBDyFSJATwAgB0YOhNLnWEXy8FkwFHmwbC6VxzSrD+oBd7YdBga4k8a/cwawQXCzNYawCaJcpBHnO3CDEROG/IQAj3phK8y39BwI0ReoK9INBk6Goo+QKRMO/NE0+kNcPJsAI1byrX/4s1fatawag7oARrVui15uhA9nSMhXU2OrrFu/0cpEfKHIt+fVQQfgJUv1CoYALXyxn7tpwu9S3hMzKoQd9qwUcIaKOHkmXewI7+2BnzKpbhyW/t4ZKRUbzQ+EH+IiLGa2ujgQTF5N4Krivp2G+mbZe8O47Lt5VrbsyMnm7Tm56/0l+fh7m2RirKRA4rgBEt4ai3Mo5IVsI3xrquoMXNoZqqQs7u4qK8TD7HFYky2VhfrXJ1v5oc9xPxV5pX3YEmN1hos7AZOEp635/teOHTvlEx/7uJw6ecraD9DN9hWfaJmanvLVFgUW5MXB7YJtR7HtxlZXV0+Xtqt/yZ28ZPOnraJ5zraJP6/UHdCk/rJlJW0DQ7YixMoPbg508EM7ACjxE3Gk4VUnP2aO/uHpen68jsMtnrPKSpG4QRezfz4FZc1BK59XaZW+2elrCISW08pos8+YQ6XPLsScwTtzXO6G3fIwWT0duKYlzwxie7JnGAjPqd+wTwIp+XPykIQLypqzhH3kYyWtzKeTlyXVvdwQ/lA8e1240I/nFAylQCgFQ6EHqPFPLiwHRAGCUj3MsYKUPW9EfLEKlbaDtxX5z1KsCrHqQFjidIHLKkWLMd4oH/GRLv6YgSOw4tn9ECOrRLOmyBPlBVBos/j5h6Q9EHAEIAh2uOGHeNSXCROelw6xqm7h9Y+yUMYoideh38TMjJ5X5RFIa9dukLa2DhNExJslnqOuMFNmwFCUF+J+mqnJKfswLVuGXocpmEMRLswIQlY34gA6dUScmK0ttBqqarTflQ/J8MC8VJb7BzlpI8gFabkBB85rATojrXBDb2nmVfsmue72Ubni+rxcfpWmo5j1//xZlTz9cLMCqCG50HfOwiK80cm3jiR7866WFaFFtgYVyGidZcnqWv0HETb0qBevA2s+06+++mrrB3z6AjfU7t277Y6ggwefsZuxARLUNatEbIv90wc/aCtCbDmRgiWjbQexLUZbN7U02avyvNbOZYb0N8h6Af0hU+8ONLBLAAkAJXHHLl2t8fYKMBQgh7CEw0w6btZwSVwp+Ik4cPd4MEc+PL1Qnp9oQ1SY0UNB2EFuF3W73E/2+WIq/ARlzau0Sv/R6OsGhFbSymSCyT3XjJAPOxcWz/WHbjb8JMQAdj0I5hHPmH0wx3PKLILCPawyTppeah/kz2GZ5jG1c0qyr7S8LE4OhlJ7Bxk8h7BMdUBQvC3ngAihHWDIV3GWKwdDDnIQ1tlVIAdBYXZ7ByPhhzgIF4CLrSFP1w+0k2dX1A9uCPnBwSETvKSHX16f580yBECUh/g8X0Vj+ggM8mtCXv3wl59TEMRqkL1FRb9g1YB2MDHsqzqaPG7edIlQUCO01LaqIXjCTFh7TV7r0u4EUmvyb+eONG0DUuoLUNjYyOvRG23VysvrRNzZ5yhXlBl3QAwqBBdlBCieP3/O6hs/lBfCbAJS6wIz24Ws7mAGAKFw87oTqWtQwLY4KMN9fJC3SXJVXrcRD+0AmEAPinyhIk+8edbc1ClrN1TJ9S8ekm27S3LV9XVy6MkFee9fNsvA+XI5d/6EzExPmaDWQHYDMkKc9qB+Fkvl9iaZZsDqMuo/rR0nTZbfxOzjCd3tfAULcEOeAW/Y0d+vvnqfdHZ2yFNPPaVuU1Y++g6v0G/cuEn+8X3/IKcUYGJPGakH6m5NV5cBn7aO5NtdSlHuUKQfoMP1ACVuZ20COFmyC3e2sVjtcXtAUKz4eFy+6oZbxIedxxFphl/yobqas6s/KG8rB0Hx/KVUlvAPhf3F9JXm7HNQ1vz/t3fmP5pmV30/1VVdS9fW1fs67p7x7PsYG7ABG2LHGGHBGAuzmgARyk+JouQPyK8REZGQEkUihCgLCsFJkFAgDjgoIbZZYgze7Vl6eu+qrq7q7tr3nM8977fufZ96q6dnumeml/u179xzz93v806d75x7n/tUVNyLeNuIkNDsTuky3ioTt+dJVyL+feVfZsX5X2oFpcsYlHKJ7fQ3izzejFInOeL4w690GeIPfLt3SEEkRdtl2TNUbpUF6ZCHCMKDHHFJishbbMVRJ9pQDBEK4lWOATA22hofn9h8BZ46HJjmzRsMA2A+1A/StZJ0kAT01KEdCNji4pytLC+mw7hsaYjosE5eONVL6+WqIC/AnzP22v/hK0cqDIjr9CzJw3AzBvIZf5qXry8GJ+bENsuR9EkGjftmoLlpTUSG0DMOZLaoCNIBZK0lZVgz8ggYdXQaF/OfW5iwxXlLW1ts9VCfcbJ+EKByCw5ILn/PYZy7E+kaHtprz3z3nD31vhl7+vk+Gx7ttn/zz3faV/9iMB2anrxyyVeKRxCGG+8G4xkdHfP5WhAhR9kn42R9QxOyD8Dn5JI/g00C0BoHei5C5LfH21z6DyHOAnEfFZ9t4SOyMc+1dMP0yZMP2v/6oz+2ixcuJMJz8NDBdICds1k8SxDrGISEmDUQOQl9zgs9hEUeushH1jjl+WnX5Tqqv1nXQzq032o/xuNrwFq6Lnknky4C49su7hQEyaW+zAc3KtOMQSlXVNyreNuJUIlOXUtH3EnmD+qm2AD/0pLHv7vIzX+hm/9SN9NCqDvnvRHkMXdGM78532YawyNZxlZ6gshQkImIFURo5IWR16ckPyE3vURBkrZumWUyFJ4ixsLW0opdvXotbcnQLmXwpuAR0tkZjZ92iQkYDJ4HHhnam5/lExuQoNY8PeiZsJUB0ty9bjISSefPOOVEGT3HeNvLDaIbIaAvuDNerVeq63X47hT/ZX/06PF0caB+I9v/VrJnKI3DYFy0G6STfjCO2taiDKSP7UMOlqueAtB2CuOCAKlujDm8PqwtQFa7tDnOt7P8+aADKg9KndoCiXgN77FjJ7rtuz502R57tivdg/SHv9Nrp791wNfL7Oy5U06ILqc16u3rTd4LiAofgfUZpN9D9OWpNJ7wYKRXxJ0YMKedvR48Zj1KEkE5xsZwuIdJvw15QriigOsDmDM6nk+skbeR+qD92KbSWkS7rTH4c9fvq+xTMmOBkIVXR0Qm8uiHss0xRzrkJimiX+6kos08lhgbd1xxASKyyE8acyNdhlIHShmwJvzoSp3QLAu2S29Xv6LiXsc7SoRKNIdBOv6wZkPTjJuIf2n5F58UZXL6TvuXvPMcmHNLKuZahqwL7wAGTQGdzvNEyN6hkHVmSAGiU3qFRIpCDnIU54dyECmivYjpKxOjNf+v9oV04R3bY+gx5HiEdGCa8cvYMe6oFweTeSKzc3xwdd5W04HlOJuk55ieqgu6QDHezPE8/19aFzpoIT1dLxvGMrwDcRt0kIAgQRApSsZnRbgo8OTJh9IhZeaZxsZar/HZi5V0LoYPovb3BxnwJjyP+3Z22J59K3b0oVknDNP2jb/yuWyMWP9AeHIYM4RDRhGZtWMNGEuae+v3qDUB6AmAcoByyPHMQ6evqpdl6Cd5HgqDnPVBulJfvgasT/9Av5OWVZ9Lb9pu2z262/p8/N5oandhccHOnn7NLlw83yKmGza6e8yfbzxXngV9JJIAmWhdBpj69rDZtxOTkH0tPA7SSmDcQUhEYtBDZDSHSEee4hzoO+fFfKM9pfl0BGQk0iWxEbkJLxBpkS2RHvRRNhMflQ0591uueynHvCMdc45AXlrDIi7zQaeYwLORDkgvlL+JMi5xs7qKinsRdwwRKtFpSKWumZ//hUX/xv5lv1NwM3NWWrICBl3bCCIVMqYEkRWRoSBB+SB1bJXlGLIDiQlSJGIkQkRenCNSO8hBjIK4UJfbp3lTiXGw7lxgx3YPKMcFNFb++POa/NzczOZ5HW6N5pnSBvPjGadVcBkdhohHTt7m800yQtTDkHKgKG3pJVLVOhTtRCsZHic3S4vLNjI6ZkeOHrfDhw5tnglijNevzdnswnl7+LnL9sRz6zZztdu+8eUe21gbtJOP7LQDR/ji/YJNXOyy0y/12N4Da3bi0RX78hfX7NtfGbHhwX1uVOOuIQxoGNgwtOqD+QuaB+VjzqGTnhg9gTa42BIipDXcapTDqALSpSHfNOi+RuG5CSJA2+hBPNs4awbJHR8/76Rr2vtb9bU6aoNDo14HwtnqC0Pv/+NJkU4eOddJpi+NL+ka8nY65hB6ZHRBQnKZ9jT1S28Nup2bNzWHjsCcy7IRVC6vF0HtptjTiWRT12PO9zBG0sQabzvx4flJ7hxAGTfzeDaSgeRStx1upgy42XIVFfcC7kgiVOJWh3c3/gvdec4YvpbkQpSJWJ4h6ZEjLTIUcRg0EaJMYiA0kCJ5fUSGOhGgrAvPEHmZFGVP0bVrM+kVZg6+Yhg4ME3AMDBGxtM09FyUeG16yvtZSFtiInfpGTI3ChI7l8EL5Bmbz7d8yujkacBorkDQcN1Qxf/HDdHMHeNF+8x3eGTUDh8+akNDw8mDBcGQBwcDiPFaXFixmZlp6x+ZtBOPzXibK3b65R67fGHQSdFQ+sp5b2+3z81JQNecPfleJycb1+yLn+ux1cW9TrSGW0ZRHokgQ0BkiPGoT5VBR1AZ1g2QxxjRsRXJtQVpzk4I1Lbakcz6l9D60T7tqj/aBGHIw3CzTlNXLjsRumCLS4tpW/L4Aydt7559KR9vGevL/9L/eQYe2oiQh0wwGCc6Jw7oU5kYu+oGOcnkJrWX2oh6lFWb0R5ptU0/LaLiciY8eX2JWRvyo51Yq7Ke2olxqL/2WOOKMcf4tX7InQLoJCsNmrLSPKPtyt0O3O72KiruZNzxRKjEzQ71XvuXuDnvMo3cHrRVRpnwFsXh5oiDCAUZggxgXCEyQWiCzAQREhmSR4h0bJXldORF2Vyf9sjn0C6X2tEf33binBBGIvrPnisZ9tnZa+kwLOdrEhEKNQ6b9IYY80nbZJ7mGSfPQ+u/rj0DZVoDkvov9bg7hoaCMK5ACn0NerwubS4txev6Bw8csbE9e9PBZMhK6i21VRrwMJwE3pRKW2yGZykIIOUFH5nrIC9rPk7KtcgLRp8BFiBN22X76lf5qqO1w+tGf5SlHGuIXmNVHcqUoVxzpYljbeUx4lxMjEl9UobX/y9cOGNz83xSBSPfbQ89+LCv2x7PZ3xBhPg/iDn4vBhTIi4lmaAf1kKEg/won+q0ypMnL1KSpWuViboiS1q/KKe1pEzEkadYOo0rlwuZG6LVltojjnlF35K13p3SzcBaStY6KW7mSxZKeTvcTJmKioqMu4oIVQSaj4y0dDJskZbhUxyESMY0SFCcgym9OrFtlkmOyE8pE+IV+SA98aYZHqLwFEG0KMO3nvSBVnlaAOPLRpgbmpdsaorLGOeTpyFti7WYUDIIzKGVxuAxt+T1af3RD1LkIcluuKjjbeD9oS7F8AxBgijrpVprEN6i3WN77cCBg2lLTFsZMmhNoGcehNSnB60noZxXE9Irxrji1aFNgfZIU4a2hNLbA3gzj35luAkaB3WRy7GUbUnnRVhK6+3bsIGhdRsaWXdit2wTF7ttcX499an7jHiOZ8+cssWlBa+/nm6nfvyJJ21wcNjb5u6lFkmAoPg4mcOW4GPkG1oiNploEAexiLlE+Ty3KBN1moeb0QfpibTaji3IkNVOJjrSle1Gn7mvzXG3Qjyb8vfB89qe+IAy7iTzLJp5nbCdvqKi4tZQidBdjPLRSS5jAsYvvEPE+q/7vFVGLLn06IgM5RBbY/ISBSlabNOJIJEXXqaVtF3DVtfCAudoWoePW8ZZAYMyPz9rM9ev2rLXizNPjLP1x5954LHwejJGALLjiXS5Xxgq0lEHMgTB4RMZKNO8W4QQ47626uvBXUzpMxorNjg0bIcOHnGDzy3QvEnlhnHnVgNHPxAgjKbWFyhf0LqmfplIAc2ZNqiTxuQxBpii8cxijdCrvtqnLp4rDPXMzEzqAx3QeFSHWG0JEMqV5S6f84o9/sKM9fTN2fiFHpud7re5mZ02P+fkrGfASWHcZE2/PMvLl8ft0sWz6bfB2p1410l7wANvdcX4M7FIJMPHlJ6L65TfXi4IC+VDLklI9t6ofOQrHbLKBAGKvNBF28pDJ3JDyH3nOPJbYy4CkMz4CZKBdGVasYKepQKQDigu0UlXUVFx+1GJ0D2C8jFKJhYJQkZdGtkgQpCi8GRgUDMZYrsnzg4hlyQn4vJANWnKiBiJKC0lIqS3y6INfS8syJfGcu3aVLosL3SQFjfo2AEfs488lUlw44Bpgui4efH/hWEJQyU5DAhjolrMNYgQ+2xJR/sOvjDPPTxjuw/agQOH7fs+dt1OPn7N/sdnFu1bfz3krfP9sCAteEV0bqg0jNEvuuhXYyVP6ywdscaLTKA9lSUmqKyCnht5Kg8Z4tmw1tJRplnXUx6j8/kum43uW7Un3zPtpHPWvvqXfTY1PuRt7bLBQW7Dpu+4lLEcB2e9Lpw/a9edrNIeZOrJJ59N9/vEeoRHRSSRwBzLtSqD6mTCEoF66MKbI5myIWfyQwjio3oiO5Gf+yeUJCfSW8fEfNtlnkXWE2tNXk8u00100oHt9BUVFW8tKhG6x1A+TsnEpYGUUZVnKM4PxX06+eyQCJHeLhPByaRIxEav2YeniFh3Ei0nIqRtN8qUnqboj9foF+3q9BUvO2d8AXzNx8jQZRf09pibl+TN8ZyUFwaH2I1XEvAShSFLhGojtmt4O4x+UltOhlgD6lKGOnv3HbSxkaP2XT+waJ/85Xn7yv9btP/yWwN28eySra4tpbLU4fV5iBPAmHIr886dfemOG24uhiSJAGRjmre8aEN9azwyyuiQ9WwAuhLoWUfK0w+kAx1tUVdlegeWfTx4vuIZ8y0+XhnnNuojJ2dtfn7R/ubPBuz61JCXg7jQfxAGjVkygWd19eq0nT9/xsnTUtq6PHL4qD32+FOtM1VxHUAEzhdFWwTkaE8EJAhJJi0QGMaQ62Syk+PcXsxdQWONPOJYe5VtymXQXCNmru06BbBdWnIZg+3kEtvpKyoq3l5UInQPYusjlUegJEQY3EyKghCxbRXECJIQBCh/zV4EBkITcsTyAmVyFEQIPdti5IkIqU4QqOXU38zMNZuenrQlL5/GQEiHi4OApPEz7mQ3MGII+ILCoGHkU6b/n7MptMnZIAxb2h7z8W+40WGetNO14bLX51A2NyPv23Pcjj/UY7/0j2att2/BfvPX+u1rX1q369envW4QHyADypjKtcSgydhyDorvqkGM0BNksGPLL9aa+iJOqpvG6fobGU7WkX5FBGhL/fM85+evOxGasT6+Q7bhOviWE6Eevhjf1WPz13f6+uNtCeMf66tD0nGDtsajceD5O3fujE1OjqdHQN4LL7w3ff8Lbxrz6Ovje3G9HtpJi0hRJjZBbiIOAtQso/q0RbloK/LjIDf5JcFBz3jj+Wjs5KMTOUKn0Ew3A+gkKw1uRi6xnb6iouKdRSVC9zCaj1Zp4jIEAQpCRMArhI7tJAxv6R1CLolPeIDCGyQSVJ4bwohKRxo95Ip0tMmr9tM2NTVpHJSmb8aQhpr+0fLitIhRGBNIkKdaRi/+a74V0i3HkBfq4vUJ0kFTtIKss0P9A312YP8xGxnZZz/287P2kRcX7ff/04p99jPDdu4Mr/HPturmAOhTRljGLcYR3gqIEAeMyzzWU+tMTH28KXh1kEWCmkCndpApR1pnd0irX4AugtaFelGXoP5jjUNH+SANURdZIB9v0KlTr/iz44LMFXvg+Al77vkXfN1G0zggfyJ1QVwIsUbSlSGICXLky/OT8xUHIVI7US9IUBAcEaH2wBzk4VH6RgF0kpUGNyM3caO8ioqKOweVCN3jaD7eMo2MQcxGESOZCRFGNocgQhAg0sTZIxRnhYiD+AQ5WlgIOUhTyFEmdAqQoCtXJlIeW2N8t0rjDFvSOj+TNA4XUtozOZBLHPfQxCvtQQ5imwki5IVdpryLHq84EbCudduzZ6+N7X6XPfz4uv3yP56zru5F+9f/bMD+5s9X7eq1Ka8TB61Tly2jlvryUBpYZIwygBjIIwRUD8LHmIkhIpAgyhCkL6H5ldBzoi/yaAdoHGX519MRNGZkiAzzoH3aJQb0yWWNp159yeYXZn28A/Z93/dBO3LkWNoGCxLU50SFbULWARITnh4Rmya5kU4ksPQEleRIZYkZ29ag5xDr35xf5LU/N8mKSz3oVKZEMy1sp6+oqLjzUYnQfYLmY1aaGDG2ysLQymNAQBYZwlgrhsAQi+AgQ3A4ExQeIEjOYosMBUEiX0SpJFFXrkymN5IWeB2crTnvg3NBm+MLwUO8NZa4CYZnw42dxxihtM3j6vQaNwVcl0iQa+NV/GgjiN6a9fV3Owk6bHvGDtmP/8K8ffSTi/bZ/7Zs//23R+38mWu20PIG0Xa0H0Y1DHAYXhlo9MiQCYgCxhygB6wj61PGfMIjygdhYi30TAB1y3RaBw9p/i30dO+wZSenrCfPD+jr5dEzY484/bM1HoFx0CZjh3AA6iKrLPnTU1N25vSrNjN73d7/ge+3J598evMqBObAlhikiHoRggihj3S0TxAhUqCNnBflYn1jXeXVkTco5EyMoszWAJpp0CnNHJt60EyXuFFeRUXF3YVKhO4jNB81aekUh3GELAQhag8iRAQRofAMYYy1FRZkJ2IRIWLOC+UyIdPG5OSEXbx4wYnQXHqVHQKDZwdToyFztkejh/xwD00yXihIu8GEMkF0IAiQH8aqSswvfcXe57W+sWLDIyO2f88JO/JAn/3CP7huDz2xbP/hX+y0L/7RgJOyKS/Lh0tlgKMvGeHUrwdkiAxfb4cQoKMf1lAkg3UjhuggMyZi7ivSK/DUpYxIElAfgDwCID/IQpddunTJLk9eiW+giQh5HchQIhW03ReHmJPnxuWdXjfGSbvMCcKSCR1tl/3yev65s6/Z5JUJe/TRx+2DH/yh5PGifRGh8AYRgugQh7cn4iBJQXiUh4xOhKYMtF0G6RiXymiMxKWsWHKJG+k65Qk3yquoqLj7UYnQfYbm41a6jAky5jo8TQwBkjEPQgQJ0iHoIETZ6yPyQxx3CQUBIi/eJkNHm9NXp93Ynrbr1695u+F1SsQH+5POBzGmdgLkI/XgaXRuGDVm6kCK9IV5AAECtMFB7I0uDknvtb27T9oz71u1v/MP+aTHkv3mrw7Yd77aZ3PzM2m+MrpN44vx5wwQJAiDTt+si9ZMa6iATueuRDCBCBSQwSeAqJPnoHb7evvi46dnz6ZbuF3lgX5jjRii+hUYNyFueO52UjTgZKbPHnzc83as28SFLltbGvW59KdnSrtzs7P+nJys4tWbn7djR4/bRz/2I3b48BEfayY0IjWSRYyI4626IEEqV5Ib0orRKd0MGj+yIB2hiaauU5nt8EbKVlRU3BuoROg+hR57+fizLoxu8p64AZZRLgNkBfIDcYEMIcsLlL1DXKSYyVAmRGyhzae85ZUVW5ibs9dee9Wmpq+kuqvelo8geXvwDKVxeYgbowvjmM6ItIykBzwqMYOu9JX5co7hCQoS0tu/YXvHDtvI8HH7wR9dsE/9yqK98p0F+/e/PmLnT3X7mOa9TchJeEfCOHalCwYhQHhXgNYmtd/yYOHN0jaXxukjiP5T8HGhaa0tBIH2ZOTVX4w5zjsxZvLZTltysvnKK6/YrBMVdOluJG/Ri29CcpCL7MECQ0OjtntswN7/4Xl75OlVO/HIDjvz6qr9198atHOn+Ir9BZufm+UvQxobhHBkZLd9/OM/bg899FBqExIU54JKAkSIQ9N5qyzOAGXipC2wvBVGYB7NwHh5tqw7KOfQjN8MbqVuRUXFvYX8n1gV9yU6GRiXUlAehklGK//Xu+7Rif/SDw9AXzLqaRvG05LDUMZ5mJwX9+70koeurzeRmdQz5MZj7DnbU4whaFFo0/+w9h6IKd1KRtmW3hObIZEmj30q1tfv4/U+eYV8aHTVdnQ74Vh24rEW5IGxcdZH4+djsUeOHLJ9+/alOdA25ASisrLidVfw8Mza5clLNj4eh75Lg864I812mpOrVpp1IT9IZD4zxeWFBGT6Yn0pj7cmraOPj8Xh7bc0T1pkjml+tNvj44z7jbT2zGP36H47fHTEfuzn1+wDH+myp9/bY5cvdtkf/PYemzjfZ1euXHJy6gTL12WnkxgIMaTmh3/4R+yxxx5N23m7dg3awMBgWp9IcxHjoMdDKS8C2345b3h4MBHIqBt6HRbXGqffggf9nmLO7b+5WMMWCU7rGlD6jYSKiooKoRKh+xRNY6B0aSwIMjwYcRkijBIGvbtbJAhCFN4BGbQ+JzYQimzkMHhBhggqE54EvCL91u3GN90Y7f1h3N0SJ0OfbL1DctwQnbhApNPWUGwP8cmMpPeQvDUeSCSS5W2nszQbzAMS0vLquG7Zycz8PN/Q2nAj3Z+M9fDIsB04sD8RIbwblA0CtGbLS5zpWbajD122k0+/ZKs7xp3U9du+vXvd8A+lNYp5BJBl5Ill2GNOOVAu1jTICzL6IF1OuHwux44dc2IxnPRqW89F9YgzCer3Me2zh58YsE/9yoI9/z2rdvKRHfbqN7vsd/7VsJ1+ed0uXnjN5udmWh63bm80PEKf+MQn7fnnX/D14PbpASc2QW6GhkR6BlvpoS0hiNAuf96E/k3yw5gUtCaEkuwoMLfXCxUVFRW3gro1dp+jfPySiRWUDqIRQd6Q2LbR4em4fJEtsezdiAsVy/NBkI2QFwp50c6ePWNnTp+ymdmZVBeyEWPwPtcgL7E1Jm9RGEkPyN1xUJrx7OiKCxXT0N1IxuWMngg+5ARmyQaHd9qhQydtcNeYPfPds3bsxLp97Uu9dv6UEwcnM339cc5FhljzZyw+NB/Dgj3wyJStbVyz73y12xZm9iTyw6V+WjcCoA1k5sgaYewx+ui1lhzIVn+UZXtNxJP+tT0WhKHb+p1QzM/N2SuvvGqLCwvp3A/tloG6tMF5oL7eYXvhA+v2sZ9csEPH1nz+q/a5319Pb8hNXFyxi5dOp61K9QkxHHSC8+KLn7Rnn31uk5DFhYnaCgsSG3ImXkFs5MVREHkOkqV5KQbEkkEpV1RUVLyVqEToPkfz8StNLDlIQKRLIgThwGiXdwwRSkLEuaE4OxT3CsW5IZ0XirNDlJ2YuGQvvfRtm5yc9Db4QCsXK9K/9+vx2vqqkx43nBhrjGjr0DQhGW8nS9TB4HqN9FFVYmgTBIYD00xnxceHx+fwkeN24MAhN9zcAI2hTrwpyFZrzswztQ/R8roLc6v20FNXbf+xCfvi53bY7NQ+Gx7B+9O6tbq1XjLijOvq1at2/vx5J33zaWzoiMfGuHRxOJWDRLDV1O0EYr3rik1enrZuG3FytdvLR9usK+1SljY4r8QbXWfOnE3zhoCQH4Qjti77evHY9NmHPj5v3//RFdt7gPGt2+/+1g77/GeHbHLiul0aP5PWhL5jHdfSG3Wf+tTP2FNPPe3tZK9f9jRlbw5ePcoECSo9O5nwKaDX8yJWEEq5oqKi4u1C9z9xtOSKim2NkYx8J+SsECINcUrJBBEpAn2EnHJSPkbz2rWrNjc3EyRoDX2u45U8pKIJIklABhUjTrlULP2DepQNEWLT29dv+/cfdhJ0MG3dhLfCs50s0W94tuLwN+WpSF/O5ezg0XX7wMfG7S/+zzW7eHqvjY7u9nGHFwfIwGPw0Z0+fTqRIBE0BcqxRcTnKZDDi7LTx7/DXvjANevdNWlXLjmx6HGSlT6NEetFO4A2eCtuMG1B7UoklHz0rCPncPp6R+yJ57rsU39v3p7/3jXbf2TdLp1btd/41QH7qz8dsksXLtrFS2edZK6lcUCcmPeBgwfsZ3/2F+zxx59MJIftLIhjxLG1RQwRUzq2ONu3uog1HkI5dz0vglDKFRUVFW8nKhG6z3EjA7RdFh/xhGFg/yO0yEqLuBCDJG7GECCEkgQFIBrxJtHO5BFiuycuVNywHa0xxFmfIDlhRNFGnObg5WnH7Sw9uRzbadRJHhU38ngp+ML82J69iQShF+khlqeL8WGwQYzNjfdGnz32wpz19F6xL33ejfrGfhvYxcFpPmoa5Ic6GH08XS+//LJNT0+3xhpeEJEAYvrv3RnenSAPbOl129hBDivP2sWz3seOYdvZG2eEqMf4COoLAjQ4xAHk/rTlRzv9/aN24FC//cQvLtuPfXrFjp9cTwfC//B31+3f/tqInX7Z7Ny5V+zq9GRqI7Xl88ML99RTz9inP/1L6e0wvD9xIBqyk4NIEDIEiJA9REF65EUS+dF4CZq/1kWhoqKi4p3CHUuEwqC2o/7BfPugtSbiUZRLz0V8/s+kjzyelZ6XYvIoA1HI6UDUB6jY/qEch275mvuVKZGh2M4KeBnqbI7DBf8/22QYWtSUt67YfoHQsB1GPv3y2Y6+/v50GSAkBIj0CBhogI48gY+V9uzcYe/94FU7f/a6vfx1Jx99Y27889YPdYinpqbS6+289RV5GPpMABQgExAXZEgD8cZGj/UNLNjufTP22kurtr4ymogG66vnIbKW5ux1uIUbcjI0NOLt7bDv+dCSffrvL9uT79mwweEVJz5r9hv/dNC+8EejNjF+xc6efdW4Hyid3XHyxd1CbGV+5MMftZ/8yZ+2gwcPep9xWDy8PhErTSgPwedzQxAfhUx8JDN+BaC4oqKi4p3GHUOESoN0I9Q/oO8UynUPEqRHgdeE51cSJBDPNDxH6Dsj6gAM/ODgUHoramV1xa5dvepkJg4ORwEv552mN8CI8RAxCIiYx5wlkoeGMbG9RraGzsWQ8ZbTUDLelIuyQYhEMtDJgFN3ecFsz4E1e+K7puxLX1yyqUt7bGh4OHlxYt7xivvExETaDtN5nkBrrAUZQIb0iQBtxk4iFheW7dnvXbAf/NE12390xtdhxuZm12xx0ct0cX8RZ5dii4x6Tt/SlllPd6+95/vX7W+9uGjHTq7a5Pii/cd/2WOf+c3d9torSz6ul+zK5HhaO+oxP854sbX1i7/0d+3FF3/C9u3bnwgPb4TxtlesVX7VndD5YDRrFW2WJKg57zJUVFRU3Cl42w9L32p39Y/o7UfzmShdxiFHvJbO73BYOh+eVsAo602yuGwxtp10A3W8UaZPcnBYOt9ErUPV1OHCwD/5kz9On95IxtR7XOXtMR9DMrYYVLwtIhocaPbx4N3ocpm3xBgDXqH0MVaPF73P3bv32IkTJ5NBZy5NwyxZBnxleYftPbhsH/r4ZXv5myv2V58ftV39+5wc9KY2RZwuXryYzgMxdgG92ikJAvLY2FgiGGy74WFBz4FkDnmvbSzY0NiMHX7XjL3rkQU7dBSCZvbNv+6yL/zPIVuYYctMb27FzdRsR/X3DdjA7jPWPzhvF17bY9emzCbGz9n01Su+bK3vtPl6sVYrK0v2vvd9r/3Mz/y8HT/+QMoLUhMER9cdiPQwZgiUSFvMgzg8cM0AFINSrqioqLiT8JYSIRmaUr6V7uof07cGzWeidBmHHOdwIi0vSrw9FkQoSBFpyA+kiFhEKEhR3DoNERLp4U0ypUWGVp1MXXIS9Kd/+r/tyuRkMsT0SR/pzbFkjD1m2yk5btg6c/LjfUKbKJPImIf0hpln8tV53nI7duxddujQ4aT3Rrf8rkiurXXb4PC6Pf2+KVtevWZf+r/9tjK/10Z3hzcJQIIYx/j4uF24cCHNV3rWgfUJwtB+Vob+du8eS9tM6NhmImZ7iTqMG3R1cSja19qWbWTvlH3Ph6ftzKsr9mefG7Gu9RHr7ePixP7N8dAOW1WXL1/x8Zy2qSuTtr6xluaZ/ucx33IbGhy2n/6pn7Mf+OAH09YXYwryEwQoPD9BgIjlQYo1j/kwBwJpoLRkoZQrKioq7kS8bR6h29FN/aN6+9HpuaALfeQhSlcG8kWEwviLCOEN4i2sIEPl6/VBiuKOodIzBDlCH4QoPtNBWV6v/4s//zP75re+njw+/AboT3cKdfOb8IAeQ89r9LxRRR5DpF/qkRfpZTfkPfbgg+9OZESgPnOK9ik3Y8P7Jmzmaq+tLe+34SFekw/PksrxttXM9Zm0JcbYS1BGRJA1CaKjixS70iWNXDoYJCTIhkiG6tCHsLrSbcfePWGPvzBun/29DZseP2ADibDsbHmWgqgQnz59ys6dOxP9QhZdJxL5Qz/4YfvxFz+R3pqjPF4gnQmiHdrTYWeCxqxxx3knCBGjinUvxwma6YqKioo7GbdEhFSVP3y30MxNo/6Bvf3o9NzQhZ54qy57hWJrrD2U3qHYIiOGFOAVClIUZEihnQyFxwgyFHlcrriatp6+8IXP2/ili9jfhGT4scieDoOMgY4LCBkbOs4JMZ5Uh9+pjw+vELdinzz5kI1ChrwsbcX8bPNuIz5wypth5AH9/tJX22lrYy19+4v2Ys5BCEG5JoyHORKzlcTX3jljNDQYREjeF4BXh3lrDkKai6/Dml21yYkZ6905ks4ZoacOpAWZehcunLVLly60CGB8wuPZZ563n/rpn/M5P+jl4kwTBAjyQ6CN8Cjp7E8QIdpkjARkgsYjGZRyRUVFxd2EN02EZGhUvZTfKtQ/trcXnZ6XdMRlfpnGuyAyhKFXOgy/vEOZGGCcIUNBhHQBo7bKiPM2WYTwFCGHhyhIBO1985vfsL/8yz9PX6pPhpr/uZHmUkP/gYTB9jHiFWJ8eIISKfP6XqD1G9rwtlc8ucNOnHgwHRIG5RzxgAjo4vfNK+w77KEn52zswKRdON1tF06N2MrSLh8LZIazOniqoh21RX+sw/w8N2vP+nwW0rfOhoeGUz/MQ2d9ICHMlQD0mxcRYQ2uXrtKk2kLCx15kBjmefnyuE1MXLQVX0PW8V0nTtonP/lT6TMZ6XV9X4/y3h/IFN4gSBHp7P1pJz8R0oiSLJRyRUVFxd2I27I1dhuauCnUP7q3D1ufGYa7JbWE9lj5pUcoEyJkYoyxCFHIQYhEZAjp7E5r2ywTIpGg8lB16JDJx0sEkeKW5r/+8pftq1/7G1tyXRzaleH2GFLkY1n1vvjNsBWWxsDZG8+iXBC08A4dOnTEjh49lghAGPytxt55nA2PrdhHPnHNHn9+0UZGdtjQCISKr83vsOtTPfbqd8zOnuqy9ZV+L8+2GfkbTjLwAnE79Lx9++vzXsZJTB/3/wyktuWNYf0gIyKS6ruMAeVYO61POnflZPH69au+NnPpHBDero997Eft+RfeY7u8H8gWJIt+6FffAiOdCVBsrYkAsVid+i/lioqKirsdt/2M0HbN8cfzVrqqf3xvL8pn0XwupEMXekSVUR7GmvzIy4QoSFB4iYL4ZDKUPDMekxYJKj1ECiUBKuPwHMUWGn3MzFy3r3zlK/btb33DFhYXggz57yQZ8h1OSBiP98f2Gbo1HyPtMy0IEwLtQL64cfrYsQfswIED6beGnphyMRefb9eq7Tu0bI88tWLPfPe6nXx03UZHOSvkv21vjW25nh62zcycUiXvy4bHBJ+m11+x3/vt6/bvft3HsjRiuwZ70/pBTCAqjJE41ij6L0FZ1m5m5ppdnrhs12euOrlbaZ2HijG++90P29/+yA/bE08+ldrFaxQfSs0fQ40D1pCfWJfSC6Q5R9zq2NEcS0VFRcW9gttKhGhq6x/vN988bTXr1z/It4bmenZKS9eeF3pUGOmkaZUNb1CkycvESERIZEjkKAcIkUIQo9JLBDHSweogRxAh9JAjtphom4+3vvzSd9KB6pnr19NWGeQgvWLv48QDBSnqcWPPGPEU0XcYe/+N+Vh5zZ7tNAgRb5Tt3bs3eVC4IDGdt/F6e8b22NiefcmbA9XZsWPF+nYt2e59C3b85IYdPt5lA0OrToyWPV63gUE8Txu2vOhrttZliwtd9gf/ed1Of3vIy/R533FWB2ICCZE3KJG11vryc2fdID/TU1ec/FxL+SJ8y74+eHyeefY99v73fyC9Co+XB28PB7L37NmTYkgR86GOyI+Ij3RKC/XftYqKivsBb4lHSH9Ay6aTwbnFruof5jePTmufdUFwBPRby4v0lCH0QX5ULzxF3DWUSVEEyEeW2SoLXXiFSIeHKAgQMnEcNMZrI6+QPESxnRbECdDG6ddO2de+/hWbGL/k/UB2wrjTJ6/kJ4PvOtK8Ts+YIRUAQpTG5oEJJTLl5V1IafL41Ac6LhvcNTiUPC0D/QNOoAbSpYapPwvvE+XpW29bQQw3jDfC4q0woFfVRURi3qtpi4tvrxE4SK5+4+03yNJqImyQn6effrb1Ov6udD/Rvn370g3aQX7C8yOvD+OJMcW6NNNAcUVFRcX9gNtOhICa5A/qrTZf/yjfGprrv31axKZdl/5Z6CNPcdaVIZ8bIkB+yreowjMUMp4gkaBMiCADetMsSJEOVeMJCjJEGkKk/KWliBNZ8aFBIF5+6dv26qlXbG52tuUhahEN77+HbSEPlGc8G1wS2fIilfNKsqvQk+T1fNxMm/OD8CTyhxpSgQDxaBELr5OIlQv0Qwx54sv3+uZZ6tHLTl6+bJcunrM5J0HecBqfLizUukF4+CDq0089aydPnvQ2xhL5wYNVen601RYEiLFk4oM+ukw9t5GiioqKivsNt4UI0USnP6Jqers/sDfTdVl3u34qOgFD3RJbaK53pNvL5TIRK51jyWU6iAB6BZEhyiFjyIOkxOvsJSmKg9OhS0TFCZBIUCZDEbRFFh6h0EGORJaifNShb/q6cmXSTp95zS5eOJ8OWqt9H4wTBraIutPWWRqXx/4vRZodxCYkwO8u5tS14XpPJhntZpEQSMsLlBKprIfW/NPZJZd5PX8Xr8B72ZWWl4vfN3UBb7rRz+7RMXv4kcfsuedesEcffSx9guTgwQPJ6wOR4u4fDoRDaEpSo39XmnGJZtmKioqK+w1viUfoRkjGo/FHV0OQvhxS/QP9xrD1cWK8W2JCmQ6BdOiC0JSIvPCyBFRH7ZSxQtQpdUF8Qob84PFpJ0PhFRKZCe9QkBzSQXoy+cE7FPGy16Mc9UJPedpVO8j+S0rtc8B6Ynw8vWY+NT1lc7MzybOEF2enkyK8J0wnyFsQF0L8DLchDJRpidTZhCtT+c06lHIS1WqXPLhSIkwJ3GfUbSMjo3b06HF75OFH7NHHnrAHH3zQjhw5nM77cNg5PD6MNW58ph2RIJDabfWpuBOUp3oVFRUV9yPeMiKkP/Sd0MzTEKRrDqlZdrt271c01ysQupyFQW+Jm3JZZjMzAV1uN8iA0OyPdC6f2yYd5Cd7gqJs9grJIyRyFORlqzcoZDxBmQBFWWTVE4mKO4uifYgWxCgTmzQ6H9Oyt8O22fT0FSdGEx4up/uJ0p1DO7qsx0nJJrnAw+P/YxuMthJac/FcEsnTAyiHd6i1DOn3yptr3T1xX9BObm7eyevsvYnYsN21b+8+O3zkaHqN//DhI3bgwP7k8SE/1fHy3Pissz6EpvdH4fWgMjdbvqKiouJextvuESpB1/UP8ZvHdo+uqS/TWY44klnmcahMs15OigCEMZUsb0hZvyRC5EdAhqCIDOVzQoQgP5kQiQhpO6wkPCqrMmojQqRFghQYi8bIfPUbJG92di55i86dPWOXxi+mN9L0E11eWo5X8bs5DM1BaK+bSFC0AVnizbSdTlz4ZheHqNm64lD1yPCwDbgctznvsuGRURtzosP5HjxAo6MjifgMe7nY7orPbhCa5KdJgDb7b8nbocy/mfIVFRUV9wPeUSJU8WZRkpISTX2Z3lonHn0oy59BiCqf9blsilKdopoDkhHbSqofW2RBMkRCYtsqSBAhCIxiSE3EQXTC05MJjzxBsXUmOXuTYitMBCjiIFsay9ZxB0QwIByQGg5Gb47Z6/Jq/sWL521ubs7JkBOeloeHN78gN8Tpu10DA056uDAx0rzOzjYW/dM25bjRmft9ID3x5lh83oJ8veZeEp80phZ5KUlMKQvlswRlPm1VVFRUVGRUInQXovMjazfuzTKRzrrI7kwIQh+hBEnuviGO/FZGQiREgjIZipDJiEiRvEAhkycChAyhgfxkghMhygQJKskTOkI7yYrzSOjK+YjcgDiYHGQCOchQPm8DREbaAyQln82R94YAkYEgESBBur2ZPMYLqUFXnvWR50ftxXi23/pSDEq5CeZZ1rlR2YqKior7EXcEESr/WFe8Pjo/snZiUpbJcqlrL9MEeZHfXkfpIDqC+lZe9rwEIcnbUcgiLSUJCkITsWTCyorITRCe8P7IyxPpaIO24wB25NMfcvZIxRZdEALGImKgIBJSEhHISRAU0iGLtCiUBIgY0oNcBhEh2oXgEccba7ztpb4Zx/bkp0QnHYhnluOy/nZtVVRUVNzPqB6huxidHl2pa+bndFmmkx5jGTJ5EVLSgUCIMkE4mmVzHcgHZaJcSWIgJRAcERcRokyKFCIvygV50htn0Q6EiP4iD+IT/QX5oV+Roc1JbJIChZIEiQChF+kR2WkGEZ0yrfIiSgTaVD/Mg3Gpr07jKdFMl6AdEPPOUJ1m+xUVFRUV7ahE6C5H58cXJCRJW/KVR4yQjWOkI19bYAIy+dhS4kgH6VA5YkgLEEEKIhRkKC5XzOd2FERmMtkJ8kNe9vhEWdqTrDT9RPvoMgECigXSzCE8L2iy5wei0CQvxEFy0LUTIMkqU8YiOSIgCug0vlJfoplugroKtAVUR30Kav/12qyoqKi4X1GJ0D2ETo+yqVO6XY9RjTj90xPt1XI6yE9A5SImYOCjTBj7kMkjLU9IkJUgOiI/IgcqRz7pIEaRl+ur/ejXe/FYfeXxBIjbiUGks0cGXUl8iEVyVEZpEZ1SLusRaE9xGUrk8WlMgWY5oLLtcw69+hHUl3Sd2quoqKioyKhE6B5E50caZCFJbfkyrPk1eJUlTcCWKivKlPnltlOUL70yCiIvCpTNXh7ygwyVdSMOXW4DMqS+I2g8gnTMqURJEhREXgiQGXQiOdIpkC7JT1mHUMoExiG5EzrpY+wZmmOp79Rmme6UX1FRUVHRGZUI3cPo/GjbSQOIcjK4pS4gr44QIsQkdCIuZdiqE7kRoVF+O/kpyxGrn8jL+WRlXRAOYtBOAiA7EYPmgWQRGpGaktwQQ3wkK19B22vIQG1KLuPtoDE3Ib3mpnY6zbHMr6ioqKh4Y6hE6D5Cp0dd6iQTl3pIimtbMvk5TTGVj9BOVEoPzlZyFEH6IFbSo0s9tNK0kdOBiJW/lSxAWJLoyNtVIjJAsggSb4b19ATJyXkRVLeMQTMWmukbIc/pxtiur4qKioqKN4dKhO4zdH7cQSQySvJREo/mORWRF9BeHiJTenWIglBRJucpNOtHufY86V4PkISSMIRMrDM1mdgokC5Jjrw/aqNZXjqNh7SAeBPDfEMo26+oqKiouH2oRKhiC7lQuoybcqQjzoRHdVSmvXx7IK/0NIVe6SSmuCUkPdtfkALpIAdZbicjEJtWosgryQ6x5O3yygBCTtKmDpRyRUVFRcXdg0qEKhI6/Qyki1jkJetuFOAFHhVeoNAD6UBZp6VxuSUm5DRkI5fL5KNJSEo9gW2vQCY9oc+EB5R5QGkgXVm+ie30FRUVFRV3LioRqtiC5k9C6VKPXIZS51IHL1GZLx3pnK90iZwHAUHeSjZKckKcCU36Z1t+pHOdMq9TukQzDTrpKioqKiruHlQiVHFDNH8eZVoysYKnPG7q2ssGcrmU8hhOUeo6IXhHJisCaenKOLxBSqd/Jj19lB4f0PQIgVIGzXRFRUVFxd2NSoQqbgqdfialTnIZK3jK46QudIHtZKB0JzLyejqlaUP6soxioHKSy7wmbpRXUVFRUXH3oRKhijeNTj8d6TrF2+WBUgYkm5xDhEVkpElKyjRyMx/cTN1mHxpbs05FRUVFxd2PSoQqbgs6/YxKneRmLGytn71IwlbyIqKiNPkkbs7zczMoy1H3ZutVVFRUVNwdqESo4i1Dp58WOhGKZn57OohQk3i0ExPSrUQLncqr3e3ymvqKioqKivsHlQhVvC240c+MPOU3SUlTT/qNEJjbVaaioqKi4t5EJUIV7whe72enfJEeoUlatssr6zXlioqKiooKoRKhijsOb/YnSb3tiE4lQBUVFRUVnVCJUMVdBZGdm/3ZVgJUUVFRUXEjVCJUcVej+fOtxKeioqKioqKioqKioqKioqKioqKioqKioqKioqKioqKioqKioqKioqKioqKioqKioqKioqKioqKioqKioqKioqKioqLivoLZ/wfJAER/7dA8+QAAAABJRU5ErkJggg=="/>
          <p:cNvSpPr>
            <a:spLocks noChangeAspect="1" noChangeArrowheads="1"/>
          </p:cNvSpPr>
          <p:nvPr/>
        </p:nvSpPr>
        <p:spPr bwMode="auto">
          <a:xfrm>
            <a:off x="4868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5" name="AutoShape 6" descr="data:image/png;base64,%20iVBORw0KGgoAAAANSUhEUgAAAkIAAAJ7CAYAAAF41c7zAAAAAXNSR0IArs4c6QAAAARnQU1BAACxjwv8YQUAAAAJcEhZcwAADsMAAA7DAcdvqGQAAP+lSURBVHhe7F0FgFXl1l3T3cUk3d3drYIotqI++/lbzy4QQRHEQDFRQEHpUBrp7u4YYgaGYWaY7rr/XvvcA6MCkkN4F5w5554++1vfji/tLALYcF78K4XET541azZWrVqJpKQknDp1Co6OjujTpw969uxpPesM/nVCeu+999C/vx/s7PLx4IPb8MhbRXD3dEXZUCe4pvVCp87vIDS0DMqUKYOffvpJr/lXCWnB0mcx7udsBJdxxsH9p5CVlSl77TBv3jzjBMHG2Ddh7x6Hp7ruRpMmTfDNN9/A3nrspseJ3Bdx7HgUYmOPYcWynTh+/Di+/fa7PwmIaBQ5GA0CxmDlyhFwcLAzdpJJNzuO5D1lmTbtN90eM2aMpXHjxpZNmzbp73MhOe8dy5aEh3X7phdSx44dLQsXLLL+ujC8+25fy129H7D+slhu8uz2C2rVqoWOnTpYf18YypQpi8lTfrX+EliFddPh7Q/6WI4VPWn9deH4/bdFluzsbOsvAzctkwpSwxFuP8L668Lw7rvvYeKkUXBzc7PuscIqrJsKo0b+at26cOTm5lm+/mqU9defcdMJ6Zdfplq3LhzFxcWWmTOXW5KTk617/oybKru9/XZ/HDt20PrrwvH2W/0wferP8PPzs+75M24aIS1btgJ5udl4443XrXsuDJmZmahTtzFGjv7RuufvuGmElJlRhE8/+9j668IxYfx0dO7cwvrr7LgphLRs2Wbcels7668/Q1SKdcuA+Zvrl156VbLnYWRkZOi+c+GGF9KgQUNFlzjrR/9VIISdnTX+ssL8fejQYbi7eeK/zz6N1NRU3Xcu3LClAKtXr8Zvv83E4cPRmDx5knXvhWPsmMnofkt7FVClSpWse8+OG1JI27Ztw/vvD0TdOvXxXv93jJ0XgWf++zyyMtOEeUXw9vbR4pDzgkK60bBo0SLLzBmLrb8uHj/9NNG6dWG4IXWSo6MfbuvR3vrr4jBr1mLUrFnB+uvCcMMJ6evh38PZOd/66+Lw7jv98fPP36NRo0bWPReGG0pI/d4biEVLFqBZs6bWPReO3NxcBAaFiJKfaN1zEbBmu+sesbGxlj4PGSWFl4JlSzdZsrKyrL8uDjeMkL4Y9p116+IxcMBHlm7dbrH+unjcENlt8eINeOHFp62/zo2HHnpI680aN25s3QPxo47AwcERc+fOtu65BFiFdd1i0qRZlvT0DOuvs+Pee++1PPDAA5Zy5Srp74CAAEvVqlV1e/26Pbq+HFzXzuTAAYORmpaMTz89d+B6++23o7CwEI17zIW9RBzpaUBhgQVjPvXDKy+/jky7qejxwCZk5QEb1gAOTkBoiAW3NP8VgZ4PWO9yfly3QhI9glWrlmHe/D/Xiy3dbYc/fnkbBQX5yM7O1qW4uAhPDhyL/EI7OBYCns7AtJHPIzfHBbc/+wkYreXLVzo7Ak6iYIrknLiTQFKSeN+3FRs3Pg+uSyEdPBgtocJ3+OyzodY9Bl5//XXRLw7Iz8/XpbjY+EB+QmJiIvz9g9Dy/m8RVk7YtHcF8kPbIDUZePNRC/y9a8Lfz18D3ORTGRg6bSuWzATKVrHg2R7nF8F1KaQ5c1fglu6trb8MvPPOO8KeAl2KiopUMERCQoLu8/f31/329vbo0qUXLOH3YdB/q+DY8aPIy8uDh4cHGjQMwguf7cH8aYCbszd+HxWKnTt3quDPh+tOSIsXr0fTpjX1o0w89dRTyhpzIZycnHDy5Ellhlnsyo+NjKyIQ9H7cPsLY/Hpi81UmCwdeeObdfh9LBAc6o7pP4TrdWxJQiH9E64rF+CzT7/CpEmj4e7urr9//fVXPPPMM/D0zIWziwXiDCInJ0cXFrsSPj4+p5lQIFmwapUasHewg72jBQ+/vRaVG+7BLY+tw5EDwOrZVfDbjxFwcXHFZ8OGq8K/EFw3Qnr77fewbftGfPutUWzx7rvvaplR77vTsW71etStE4MHHsrCpnXrlWVkFAVENhBk1v0PPIm586bB1dUVE4fcA/9goH7rdKye54ER/asrewYNHirKPkuzKLPmheC6ENIPP4yGh6cnfvpptGaPZ599FmlpafDySsTTj63HjLEzMPvUU+j7+k6M+qWu6h6yh4IhKLDQ0CiM+P5zVegJJ9NRq9NkHD8MfNevKg7tDEfjJk1RpUo1vPryi2jRoqXEcjkXLKRrqpMMfcH2QSvQtWsr/X3LLbfoPi78eHrLQUGB+ruwQLKRQ7GafxcXF93Ha/ix1WvUw/p1KxBebSeadtuLYyKgUR9W03t8MGgI3nz9FdSuUxf33/8Q+r77pl7L63bv3m19m3PjmjKJL7p8+ebTAjJg6B4ygjqDAomPj8eJEyeQmBQnyjr+tIAIrp944n9YtXIxbvu/yfAusxcxBy34cWCV0/fkObxm3949GPB+Xzg7O1+wgIgrJqT8AnFILhKff/YFtmxZpdv8oHr16olJT7Sa+ULdx4+jDjLNP5e443E4duyYblesWA0DB/ZDg1t+R+x+O6xf6IeRH1ZRwZiCNH0r0zIS5rELwTXLbvzAL778Fq++8oL+vueee05bKYJ6J11iDOPt+IdZq9hqkezh7e0JNzdvEVIF5HgOhLsXMP6zKnAQq0aWUAi8BxU7r+E+gvvNT96zZ4+u/wnXJLsxRb/55gfc3Wcjxq7wxOuj7fD+Z14ICDKOU4D8MFdXN3EH3JRJXl5esva0WrNiUezpePqpF5FiNxB5ucAvn5SFo+hxHjcFwmxFoZjC57aZVc1zLgTXhEkTJw+Hb9h8pObtxQ+DfVChfAO4Vp6I9VvykJ1iwYJf70Sfe1PEejmU+GhTB+kKLZq3wabNG7Bt22bxqPOt5zkoS7jNNa8jm0z28LeZ5WbPno3y5cvr9j+hVJm0d+9eTJw4ATnZzji4tQuObLwX7boF4+ixNWhT5RF0q/w6YtY4wcP9dnz8lZf6MxRAYWGRXM2PpIT4weI5h0QgOvqAso5C4EKYgvkrU0wBmcK6UAERpcakBx54QEKGSBQUpuFUUo68cBFCy4SK/9IEAQEBwhpneAZ9isrl3kRe8Qx0bDkVDvbumsXoHLq4OFv9IkMY1arXwry5M1VvEY6S18gkgrrLzs4QErMahcO1KdALtWomSoVJPXrchspVA+Hr44eGDdrggQcfRK9ed6Jzly4SmAZoXfzgIR9iztSGyLMsQ3pmEVJTWAySpUtOTrYW5BtK24KjR8UJEr1EZplJzLTOyckQXypbtvNFGPlwdioWVtFphF5Lhl2sgIgrwiTewqR7SezatUtCizWoVccLack+qlBSU1P0fD41TzQuLUzMsX0I9I+Qc9dhzpLe2LVnCx7uvULY46pxnKd448a2m7KKj6pcuQo2bFgvH16MDGETC+fs5YCDSMTFzUWEVYTcvAKI7hfFzk90xIEDBzWrXSyuWnZjiiUmRSMr0wnZ4hwmp6Tg0KGDal3c3T2QIr/p61DJnjh5EG6uLhj0aSgsDsxedujUYjKKClzUwtG6UVimtTN1ypYtm7VviLOTCzIyU7Rk0sheFvGuG2rCbd26FV7e3iKoLIn495w1Mf8Jly2kkpebL7B//34cjN6L3bv2S8o6ICY2RllF3cMww8/fT7JTqnjSJ8SUJyIkzAf9B1VCsb04kXlAUBkv+Lj1Rt0aD8FVGET2cKGgKDAHB3v9vX+/obiLeJHAQaTk5OwogW+IugxMELb89/X1RUhIiPYVYaJcLK6oTqLAWIRBue3Yvkf1iJe3lzAoWqL4uri9Vy/cffddSBcfJybmqHxEIYJCPfHBx8FIzTqM4GCLCMxFnEQv0SE5cHSgnslWpWwWkxAssj1+/Jh40XmqlIvE+lmEPfYivKysXGVtZDlmSzvNqpkZRtR/KQIiLkpIa9euQVRksKSKr/gpZ68qpmASEndLUBqEffv3aTsgWjAqzlz5yDVr1ugHdr2lNYJDvdH3w3CcSN6L2jXsJdtkqsecnhyIE0nTRQh2qFRJvGjJQsnJKRKynNQsyu2MjEz98Lw8lnGL78OsJhat131VkJ+Xh/QUZmt3ZVBoWBlUb3xIQ5NLwQVlt5UrlqHPw/crnQsk1ei7kPLit6JS5UpYssSIv0xs2LBBac74y0n0xfr1G1BcVCDZzF/YkIuocv5IF4tWq+kSpGQcRbfWvsgvckZ+YSCOx0QgNfsQPngtS5vFLFu2TGM6WrTc3DzVZ/SkqfS52NnReXTQd3MQxhUXO0sC+WsW40I2HTp0CI++mI8n7l5/dbLbpk0bcf/9d+tLkMpPv+koD/YGnE7h7qcsond2o3WrZtazDbz4Rg+MGvUjvh8xDOvWr4CPryhcD1csXrJQzPsJcRbd0KnHb9ix9wRuaVOEIkuB6CZ3xBwJwCefzsWXAx2xbt16jfwbNGiAfft2abajHvIWJUyhkCW0bExjZjUIiyjE2rVroGrVqvoeZBjP9fLyFBbbKyMvBedkkj5clqjIEDGjLuK0ZSEgLA156eVEV3ji1gdjsfT3coiqsRfrFrriRLxRCsCUKxPmiw+nZaDvncEoFKXq6ckYyqLKtEHDxmjatDZyfUagSR071Kpkh+jD5SUBQvDGq0tQNqSDhgzdu3fH5s0bRXipIgxoQb9ZrkQ2HD16VH0o+owOso9WLyg4XPRasChvJySfSkZgYKBYtUJUqhuDU7G1JeFG6jteLM7KJFNAIcF+mtep+DKzU5GbbUFQiCN6PXoSU0b6akof2BIpqcywwUBUVJSYbke80s1L9EY2vl2XBh9/id4LnODunYPQCttRt81vSIl3h4ujN6KPBiDmuAdubTcX+7blY9GiP0SPBIn+WyXuQ6ZYM2+5ZyRCQ0NRoUIFZRBLLanM+XIWDTXkneUXKwTCoizicmSrm8DzcnIzsXdzCKpVO3+Tv/PhnNnNdOXtJalysiU7pOQjQBy+/l/n4cSe7mKBnFCnXiV0uzcZfhK9M4W7de+m5c5+fv4qXEdHOzxeT6zb/lzkFCTh1icL4FI2HgeOx8HN0VksoTu6t9mPh+9Yruf6+vrARfQN2zEWFkoihYZpV08agd697xTfKlX1IWG8m+Fxq+KWDa6PHwXi4uLk3hmIjY2VHJCubsOLL76sCX8p+FN2Mzf5MFqjqMgySt3/vOSKST+4SbbxUMtCxWmC5zZt2lQ7rdAkZ0kqHjxotMqPOxGnwuMHODiKwpfjdVo4IS/LHjEH5Bl5vI8dXn31VXz55Zdq4hmjBQUFa/Zh9mTWuuOOOzF16hS1ZtQ77BbKdbowpUgMggVF+vxCyZdenn6qu175MB8jBgfg7v+IYs+5D088+ZTe61JwWkimgLjmy1BI5cqFif5xxF1PAN4+jshM9cS8KcaDmJKVxbJ5enrpx73cPwjH9tVF2er78M2QZBUU78UP4kvHSdaEfAyVLdlpJ4bAz9cfTz/9ND7++GO1Wgxg6dd4i2/FbEXceeedahHZwpbvxETh8xjAHhd3wEMSLjs7U34bRSSTFlfAf+/ORsWKFdHr4XS8+/wO7N4TrY7lpaIEk0hXg7IUEpfHn3gUK5cvhV9wIe572hkTvwlR00/PuUqVqupFd+zYUX0jhggdO3ZHh1578fNwZxFOlppeCpMBLD+QoLWhoOrVq4tVK1eo78KwwcHBSbMFLZGbm7s+59ZbbyUJMWHCOL2e27wf3/Ow3Jsm3svbU7P41i2b4Cws5Hs3bdpKddKG9auwYuU6hIWF6bMvFSokyonCMdcsfC8oMKLm6tUr6f4nX3XGzlXN9IEbN27UFO8uOigysixmzpyhThsV5ZEjR9RMsyiEpYcUEK/PSE+yPoOOn6Fw3T38VRgMVdzcDPPObMMs2rlzF83eU6ZMsQrIIsq3Ok6dSsLSRYtRJjxc3qWMMo6sUh0lIdDGjWvE0GTg9tvvwiuSjcuWLWv91EuHnby4PJ/CMbICBcOlsLBAac6ovXXrZhqDZefkqynOlWCRvkm79p313AcffEizA7MLKc+g0sz/qSmJomxz1M+yFxbZyT+mtjxahcZs4O0TaI3N6Cg6CROaYfv27fIcWikHZRirmt554z3c82Ae5s3xQ8uWLTTk8fHx1Xsw2/MePJfBL4XDhFOdeJlQIfFlKSSuWQpYUJAn+TxXrEmyttYwl1UrV6JIhEOas6FCUlKisqV169bo0KG9KN/h+nIUEl8uMyNZlTW3nZ0c9N55eZKVZd20aUv1mHds3yzCdUR4RHnUrFlL3QozJqtSpYom1pIFi+HpbREhQu7pgR6399QsHyBWL1gWCopKnqwiG8lyCutKoQSTyKJCecECDVKZdTIy0uVDrEGksIwMoA6hgxcTE4sDB/Zro4XUVPGFRC+w+IPZkaY3LS1ZBJ2u17pLVkoXn4n3fuy5Sti3Kw/5mREqPDJuw4bVkm2N4lTqEmadDh064IfvvscDDzyoWY6CvPeB+0UY3ggPD0NEeAR8xS+ib0QBMZvS6vJ+JouvFP5k3Zh1KBQKJzvbiLj5QD6cuoNn8jiFSF9kvwSwW7du08CT2LNnr3q5VNoJCceMLGbvKGzKF1bUEI84GEsWL1EmhoWVleflolPvOAwfkCisKKPZhUKgj9O1a1dkpmfij/nzVDgUgr8IJDwiUpZw8dkCVDi8hsf4nlcia50Nf/KTCKY8BUFlyQdTzzB1+QKGIAvl+Bk2bdu2VcKHLVqzunHjJtUDKckJck6OXs/7BQdHaHBLBb137x4dB4QKnCUE/MiI8LJyvwRkZecpiwIC/ETP9cHRmKPwFqGFhASLUxkmgg2VRAjSLMWsxXfj+UbZ99XD34REcBcXCuZsqcNjZrbjh27evFmWTfjjjwUaPhw9elAE5CA+lnjrufno1Kk7ardZjtVLRO9lNlA/h8Jh9TWFyo88cjgawSI8soXl3sxGwcEhiBDWRAh7eB6Fw+tM4TDxiKvFIBNnFdKFwhQUy47Xr1+nkTtdgMOH98sHGOXN6RmZEpXXFgYEKDtN4fMDydgGbQ9j38ZaGkSHlQnTUssyZUJV2OFi5pl9mT1LCudqC+WvuCwh8VJ+OC3drl07sWrVavWhNm9cq9E5lX1YeCUcO3ZE9Rr7lTGbmMIiM2gMKLBq1aqql8xqp3BRyhSOUQHgotnWzPLXAucMcC8EfGmmLLNGVFRZLQHQtouibxwkuxEtOtgpK1guxA81SwcpVDbSan/nTqxcuQQ1atSQcxqifv0GWh5EvUXFbBiN0mdPSVyWkAi+PLOBv2QTZo8yZQwHjs4mw4dDez21iCMxwRjtipaPLKKTGBVZCV8NtBP/6mvUrl1bmcTyILLHZM61FI6JswrpYnIgP4L6hzojODhInUleT4eRFiw/105dhoBAP4nvtiorCvIKlTlN2uVLmHFCtmtqVqSvReFcbzj9RqZgLkZAhHk+mcGPpE555pnntA5MRKjH0tMy1dFkdE82ubg5a7ab+NN+zJ27SCsa6R9djwIiTr+VZpGLFBDBa5iteD1DAeolKuG773lQWGOPLZvXw9PLHY+8mIH5u31UafPcXbu2SnQ/VQv5eR33Xa+4bOtmBMYMiOmtMyBO1Z5BrMFlUcmYn3+EBD4a2BKF4ozWqV0Ps+fMU0tH9lyvDDJxyUIyBMTAmEUqZ2I7lhrQEz98+JA4iyclW+WJImarEBfJVpWFZdXUcvE32XO9C4i4LCYZQjKKWM4UraRqmQ8DZBbGGa1ng067B6anTEfSFNT1jssSEsHLqWeoiNk2moJitqPgaPWM4gsfDUJN1vCaG4FBJi5bSARvYZYgMMuZt6QjSB+Ky43AmHPhigjJBG9FVhGmvuH6RhYQcUWFZMK85Y0uHBtsuLK4KtntZsK/UkB0U95//yPx45K0gJC+GsuufvjhB+sZZ3DjOClXAGw++PobTyHf8ilOxMUgNvYInv/IC+987y3CqYt+/f4P7dq1wx133KH1fcS/hkF9+76LqJopqBBSBiO+26tVXPTjSg4vnZ57CBtjXxKhOGDEe67a3/dfIaBnn/0/9HkzAz/0d5QY0qiRYZjEktBz4dSpb/DJJ7Hqv9zU6PPQfywbEx6x/rJYqlSpYmnRooX119mRmN5f/g7W7ZtaQN9++62lVq061l8Xjk2boi0Z+dG6fdMq6dz8I9i7bzF27Nhm3XNhGDBgEMaN+waeTtZhy1RMNyFee+dRS1b22Qf0PRc+HvqxZfiX31h/GbgpBfTjyHEWUcLWXxeOzZK1/oqbLovRAZw1c7JWaF4M3h/wEb4cPtD66wxuKgGxIWt+Xi6mT59m3XNhGDBgIAID/DF69GjrnhKwMummwIIFa61bF4eNGw9at/6Om0ZAlzI6OzFgwGDLXXfdbf31d9wUWaxv3/cRGRlo/XXhePfdvtov7nwDBd/wocbgwZ9IYLlVfJdfrHsuDNRXB/afQO065bTC4Vy4oRnEKikvLx/88ssYqgrr3gvDBx98hKBgV22feT7csAJ66623sHzFVglEnzhdWXChePbZ5+Hj7aPCYaPW84JZ7EbDnj17LG+80c9y6tQp656Lw/oN+3QtQtb1+XBDCujDD4ZYJk6cpHOEXCw+GvSxpVnT5tZf/4wbLosNG/YVDh+Nxj333H3RVUxffPm1TnW4Zu25y4H+BqugbhgM+/zPweTFYPnyrdatC8cNJaA//lht3bp4fP3VCMtjjz1u/XXhuGEENGvWEuvWxWPI4E8tzz33vPXXxeGG0EHvvvM+9u/fav118ahRox6GD//S+uvicN0L6KOPhmLtupX43/9esu45O776+gsdK5vdUM0qG2LUyF9RVHz+2WfOCyuTrkskJCRYnnn6WeuvsyM7O9Py4IMPakF8SvomS5dbalp8fX0tmZlpljff7Gt57D9PWM+8NFzXsdinn36FV155zvrr73jssYeRlJSKg4c3446njktMZYdTCcKaIT4oLCrA99/+jKjmHIwB2LQNyErn+NlAj24VUDf8wqYdu24FtHDBOnTq/PdZHob/2A0nDjUEOwuzSyoH3G3aOgTd/jMFp5KBshzMTr4o/eAqFJVvAV8HO2QWc8ADid2KAFdHY3vDFqBCJXfcUtsY0/ZcuC4FNO7X6ahTt7LOAmqCMdMXX3yhrdvYLpJrvjoXNuLiwn5ud77yIzZN+Qg7dm5Gn76TsXsTx8YG2N/WbPU/Yl4q3L0tWLcE6P+MSO88uO4E1K/fQGzevAGzZs2w7oGOWDNjxgxtH0lBMIo3wYCT7bHZNpJCs7Njt4iyaHTPe7irobMWZbBXJXtAfjJtG+KPCaMkq330bGW4utnpoHjnw3UloL7vvo+cvCx8MvTMuPwc0ZjsMVrbnhlhj6NgcU3BcDHx9FOv4ahdDYQE2+HW2u7aC+DeJ5zR4z9JiDkgocpr1WHvYIzgx1CFXefPh+tGQCtXrcLBA7F49NH7VAjEiy++iMTEBNSt6yys4oh77IUNzSpsikx2UDisa2e24xCrq1cv167onR4fjYxUID8PmPGLfGhRAI7uDVQhN2veEhvWr9XWHmz+cj5cN36Qk0OACscEhZOcnIxVy9bAy+s4NokvtGH1OoSGGpPNUSimTqFwgoLCkJ6Wqt0/MzOzcDLWBQHBHEQciNlVVYXDhu7s3Ne1W3dlD9n1T7guBDR58iyhPYcXM5jzwgsv6AAoSxcuR1bdW/Dp7xFYOvkY8vItst9JzyNz+IFmtru95/1ISDyhgyT0eG4iDu7Jw+4tFnz/XlU9h82Wjx+P0xEpqLN4zfPPP6/POx+ueRb78MOPsX79Gvz22zT9kB49epwWFNfsjMdKQDZY9/e3x6lThpJme2wTjRu1xIKFc8Dp4js8PE2z1q/DglCQE4A8YVevO+9Ci5atJPutxIzfpp9mzoIFCxAREaHb58I1ZdDrr78jH5yI33+frsLo3LmzDrhC3cDGTbRKGZkZOtTYiRNx2L37uGYnNlpnFqGggoJCsXXbJh0jqV63aUhPAX4cUE2FQ7gK06pUNQYLnzdn9ulrufyTcIhrxqDNW7Zi0aLleO3VF/Tlab4ZR7Gfh7t8lJN24bTX/moc2odCo1Km4Kh32JOaI0w8+cRLOGF/F3yCshCzHxg7tKoKmwLgebw3sxSvNwVj4kJmdbhmAvpq+Lf4v+ee0RemcCSeUuGYr8PunmSL8VFGdjN6HOWr0DiIwvPPv4ElO7qLpSpGYKgFE7+ooteauokCIngPspGg7uJ92WsyJiZG950P10RAfOTqdaMQWSEek9cMhKeTP1pUfggD35YXtjvTu4hdQE1/hb0fyQJ2v8rLL0DH9l1x4MABBFX/GdNGlIObu2HdKGQTJoMIkzk8h9v/5P+YuCY6aP22YfAI/B1rd/6GfbP7oOBkWbz53bc4gul49+M0VKuTIqnMkYwN55A9H8kyjoJFpe3v5wM3Dzds37ERs8dUkOxoZKeSwiFMYXAxhWcK/EJRqgx66aWX0LxlRaSluCAzKwlZ2Ulw8FyPlk1bYuIYjvB5FKN/aYf0rGN46K714uu4qK/DAeSoj+R19T4NGzTG0mWLJcw4qoJjeGFaJlMgJkr+pv4ihg4dqtbyQlAqAmJWGDJkCPz83ZCTZcHJhJPCBA/xkOtr33rqBbKgUuU8EUoFFDp8i3ZN56tS5kKn0NmZTiE/VEx5h6745ZeR6k3zo9mhj4Eqj1MYzJoWC8cCOJNBzKz26KOP6oRQF4qrLqAuXbqocxYRKdnDk6MyRKiSZLdNfizHlWUfWI5IVb/Db+jZ7UlUL/uN+D7GALsczIkjEjMap4lmFune/Q58993nepwj2lA/0S/Ky8vUMdh4DgffJSjSomLDuWSzX3rSF4OrKqBhw4ahVp0yKMj102Eu+CGpqcma6sbwYoWY/8dMHdts1479WLiiE2JOZGDfDg+8/tIkEYohJDLMXCgIjuPIoTToH5UtWx6rVi3XLut0FFXHCHNysnK0rz/3k4F79nJs64sfAfSqKGnSecKECRIURiAn0xOJSYlYu3Y1lixZpKaVc6FxfNilS5fiRFySCC0RwWF52LprBzw97dGwcSU1yzTp7PZJPcOFguW9KVxmJ7oC69atFW0s2cfOUMhkWXEh0KhxC/G8g8VR9NPt6Oho69tdHC5LQCRfycXcRweMw+zs2JGKnfLRDCM4aEpc3Als2bpVu5QXyQenZ6TDL9AJ7p5pePrFMqhQsSJ2bDkJB+fd8A9gX3x2See4R0b/WI6IxTIhDg4VG3tMBSRPRLHFmJmB46pl5+SiTt0G+i6Mv3x9PTWu69a1o+67WFyWgEzrYILC4ZDwTi5x4mfsF53jId7yIjWvHTt20lqH+vXq62hZdg7F8PGzg4trAno/KqxpEA5HhyxUrREgWSkMi5cPR35Bng7MVJBfKFYvWz7WRz+aeoejPhQWkk15OrAdn10gwux1XyUd2ygpKUb1DQeJopANbXTxuCgBBQf5ICwsECHBvpoqZwP1woL5+3RYHFdXD9x//wMoX7GCWpTk5FOYPXuWTmJSoUIIsnK2oFcfF3RpzcGXOEY+C7I8kZXmi5mLXkHtWnUlVkvGMblnsTiOrM5JSjolz87UXtcc7ZNZkYMb0Mzn5xZg0pgDat2CgsrqkBrFlnwdA5tW7lJwQQIKC/VHubJl4OvnLR9hJx/ohOrVxSJFBFvPOINly5agWvVqOjwgByWgMs1VDzgfO3fsEqVdHXfd1Qv5dqvQpbc/enURb9mBsykUIPGki+isYjz+yOcY+1WADhxHNnCAleRkDmPIsSMNvcSF1pDMoZCMcbaNwjMqduorbu+zFqnyukvBeQXEh0dFlVHrQTrHx6WjSh1HNGhVhPLV0+Dhm4twYVRJHEyYhEcfeRiLl87HsC8GCbMLULNmdR2t4UD0blSuHAGLXQ7cgzLwcO8k0SDCAlFfx48HIisvER/234Fa1btgy5YtWhYdFBQgQj4h2Zlj5nurEjaEUizm29BRTDTqp/Ydm+oEu/StGGsxUTj/NeO28hUufBKUkjinmeduDg1P4RTIw9/8RHyOHX0watQP8A1JwslYL2FWJPIKYuHnE4WNG43azMZNa6HAYR+8XQOwZ0cBvLyd1MQ7SRaoWKmSWJSGiKq6HscSkvHyM9koLPYQvVUbMcfjMe57X7F0C9G+fXsVxOrVK/Q9nJxdESS6yMeHAzW5qCVUAeQJ8yTrskCe5r969Tpo2CYR21aHKoOMKF6UfMEpzJ+7VC3fxeKsDOJL0ZxyMF0O6p+RmYPE+ALMXjhYslol/Pf1YNFDZUQ/JOC2++1Ot/PjTFRJCVmI2esp1igP/Sdlou3d6cjOKkBUOXf4BMXAM2ArWrU/iNAgDxyN88XuveXxzjtL8Pyj27F+/SrRXe7Yt28vNmxYi0KhVlBQGR2DkUNfcFQrlhhS31AxS4imqldHQpf/9IFi9tTQWRsYolBn+fi4ISqCY1eflQf/iL8JyBQOLQ9HBSZ1h38zCDPHhqB5Ww+8+0UxJn1TXl7SAYN+cJYUNYLE++67T0z7UVXO/ABauHd7u2P6986iK/Kwa+8R1OqcgeIy28X0l4ezoz2mzUnBre2WYeuaPB0UhYPKcbRQRvM+Pv4oX668Coajn9Mjp4U0QgYRi9xfwwrrO5t+0IoVKxAQ4K+KmgzaKVH7nj3/XO5zLvwti/EFuPTo0V2b13LASS9Pfx1utGz5AOzc/udaAAqqYcNG8PUpg+hDu9Q34diMjMBpiuWddSkSa1K1vqSICDPjlAXHD4vXK3qF42L/37PP4csvv1AlTIFwDEYPYRI/sFevXnqvadOmqk7h/TlUIUMTCp4+kKMkpLOLE774pRL6/l+qKPUo1Ts8l8+Y/8dcvdel4LSAuDIX5l/qgIgI8UHEa21/WwF2b89FVnJZ3U9wEEkOZsJ83bx5GzTvcgK5Gd4YP/qw6geW9rHbI807h0bNpxWRj6Fy5cjALLp47rnnMW7cOBFkqt6X+s4ogzYGhaNwaKHGjx+v78SEI6O5TeHT2eQ4/XxnxmqZGZkoV76mvHewjjNbt1EAnn9miOim6vrOl4LTWYwP4QvQKvClzFns+DFxxwqQk1pFFSGdNY41zSIIflCFChW1mOLLD48gLdkddeo00GzGoXIYkPIaUp5KNjiYYytG6jUPPPAQPvt06GllSgvFweV4fwantWvX0efv3LlLhSpvollX68LEfPNgSJkQsZC15XovZZebHDt1Kk7PY3lzaGCj0zMzXCqUQaZw1OkS36WgwDCfDCZr1awqTMhH02aNdHjj9evX6xhB9FJ79bpdPOXF6qfwekbLHNzNGHg3Q51Jer4ctjk3l5E2x2UUXSEbdNxcXb1Uf9EKcbwzjk1NwVMH3XFHL9l2lphuvN6b03vxndZKyBIWHoawiDAVlrOTmH35EN6HeocjFlOY03+bpSMUX2rWMnF6CGZDOEZxp0ljZhXqkzvv7Ilc8VyDQ8Ll41PkWK541GVVGGTRCy88jw8++FCVJKlNgXOb3i9TlDqIbHB0MkYrL5Rsy4/igN4BgWGanTw8jHIf6rrGjZtgwYI/+Hoaufv6+mHerNmiv5LRpkMx9u2pK4lVTseZZcTP65g1yVYOTcgKQg5zeLnCIURARRZ1ulRARfLxHETJGD2YXnBiovg8J0+KwsvEwoULJHZyE4q7WeOhZHnRClo6N336dE1BvhiDVQooWYUjbBE9xHKazMxseaKd6ormLdrqQHHOLg4i7PKaxZjinMBJX0zOa9SoEaIPHBQLVw+Ll3wnjqoz7rz7TmGat1o2jpbAEYa9fXyUTWYdmjLLqisvF6fHpzbHpqYLn56eIUxJ1UJy0prM4pqsogWh+x8dfUj7oHOmFg6aSzNNq8HUZNFCRkaSCoVlNIyVcnLElFevhf7fJeDl+90kmxWLLxUuWXaljpnv6xOouoP6h+/CoU5XLF2KtuI0FhWuRWBwdx3XkcFrhMRYHLybI4fSUJjDoZJBvAf9oSsFqxWjDjKsFz+SY0NTIEZJneGlUlnzxWk+WWdO4ezYsUPHp2ZMtG/ffmFCmF6flBingraTF2XxJ+u1GjZsrkM0s3iUo3SmpWXKx/qhfI1kzJp0VIeDZ/ZikQWffWDPXriL3qlStQqac9h30VHMPsxyxujCBmu4UDhkHJcrjT/5QQaTjCEBCc6HSOXHFDHKeY2gjx/M7MfswIFxKSS2YKeQqaDj42P0ZSncrKwcsUgN9KP5MaxuYVbiszhc/ICvvNDvuRQ55q3XNGzYQLNuXEwcbu99h1pAWkNm3ZAQCZjFODAbMQsZCt4YN/tq4W+OIsEsda4U4ek8zuxHBb5r1261bHv27BbhpItuikVa6il1CHl1hYrVUa7GCezZGCT6xhgClffg5Cdl5IOZTchIetGsJuawzH5+vqJjOFi3hBkRUSocWk53UbqcJcbMRub7ne09rxTOKqALAYVEfcTyn+3bt6mQNmzYiAMHdmsDSlehPZlWp0FFoNBPU5q+Cj/OTAD+tlgcsX/fVnS/pYewJVD1DLNqWBgH2zUESOVLxvDacyXc1cIlc5MpSBPPj6CCrlq1mugWY7QCBo+UO4uKq9XN16CRs8FQP3E/szE/ljonKMgXBYX5Olhuo0YN0bJlK/HMW6Bu3brqX9FSmVapJGtKC5fMIBPULcwiVNiLFy/GmJ9HKoOMQvVcVChfQ7IOHUEvdRypQ6i8N27YIFlGfBhh2jPPPCNC5mDdlVUBUyCmMEpbIH/FZWs3fggdMn4Y67wYfGq9urCnqLAA4ZEhOn0NWUPFnpWZq1P8UVBzt/rpRAOMlWrUqKVFpBTkX3XMtcTfBHSxhOJH8IPY4oLK9M477xUdY5QTR5WtqE5h+Zq7tSiE7kBYuRxV8ING+KJp5H6MGj1WJzFhVqUCvx6EUhIqINUXl5fT9OPIogoVyon1shehOSDuuGHuD+2ooUKkj5OTHoL6beLw86chGDbsSx1WmSOfXynP90pDBcSP4HIpQjKvoc9DpUtl/drrbylbWNSRmHjSaGm62RmPvMiZp4qwcp6X+Ea10LPn7SKcUBHe1Z1f43LwN0eRuFCa01zTu6bOoQPJrMNglQ4k69vnzZ2NI0cOidI2xqWWO+t8HfPmL9Zx7+nocbmecRl+EINbOo1GKQCtGf0iCog1p6yLYkEZlS2FwBkVaLbZvYCesOmhX++4ZAHxMlM4RniSryUADDlYQUgnkfsZSNLxYwEW/aaSWfl6Zw9xWX6QISSjGJRFJMY403m6TdB7NosguG3iQrPw9YDLdhQJQ0is9TTmXxTRCTuMGarMYPJGEkpJXBEBESabuBAUyo0sGBNXTEAlYd7yRheODTZcPq5KFrPhxsC+fft0Ar42bdpoHH2psJHoX4APPvgANWo4omtXD3h45ON4XA7e63dEPbOYo8fx5FPB8PcPxIoVGZgxYzN8fY35hlkGweI5BkF9+vT5Uz/rkrCR6CbFZ599ht9/nynkqYaPBofC14fjkwbg0f8sQrYEg2xOa+9gh6SUQ8hMccKu3TuRnZ+A6KRfkFawQat83dzsECqxUBmnRjgRF4KHHh4CB3s3rW9iY4RBgwbps2wkusnw6quv4smX8nGqOA2/DnVAanKeahxzYasSllWxVKFr124YMOB965XnB68pLM7FZ58MR2xsjMSSzlqMM2LECBuJbhY8+sjjGDLaFYeOZ2L/0lZ4pM+T2tjk/vvv12ZJLEDgwmKoSZPOPQrp+VBQlAknh59kq4Us02UxRlK2kegGB7vCPfJWMnLyi5Gx+1G0b9/GeuQMWEfbsmVLPPzwwzq7/qVg5Y5PMHd8FsIjotD6gRWo7TvKesRGohsW27Ztw+effY6D0Qe1rppdh64Wvv7ma0SEVxMfawK+//6bP5UXEzYS3WBgctnZfSFbmdievhl1vC9uzPqLRb9+/XFHr0cwZOg7mDB+nHXvn3H9V1jZoCB54uLisXTJZjz2nz3Yf6L6VSUQG+9z5ong4CiMGv3ZOQlE2DTRDYJ+fQfCzsGCypUqXFXTRQwc8AEaNGiNI0f3ih/1gFZ7nhckkQ3XL6ZNm2mZO3eFpXv3W617ri7efrufZdPGaMvDD5+ZkOyfYNNE1zE++ugzsPtUq1YNUaGCdb6vqwS2wP3s0+HaYWfZ0rkYdx7z9VfYSHQdYsjgz9C0WVt89+0nmDBxvHXv1UPffu+hQf2WiI05iPsfuFt7hl4MbCS6jsCWRl9++T1cnJ3wzH8f/1sofTXw5pt90aPHvfjxx88xevRI696Lgy06u07w5ht9sXnzQdEG0Xj+hWeuGoHYApV6gzX4/fsPQvv23bB69bxLJhBh00TXGOxOFX3wGLZs3YDBgz843ZyPvR0vZdyNkjCT1mz1xt9sdPr22++iWrU6iIk5hH793tE6MPZMYn/ZS4FNE10DcFDeHj164sUXX8GJ+HQcjN6lBCLMxviXSyCC5Plrs8lXX30b993/pPYtfuut19WEsh08x0W4VNg0USmCWoY5fsgQjo15L2bMmIBRo360Hr16YBJv3LgJ8+cvRNXKNbF1+1rtwcb2QlVrNEaHto21v9KlwqaJSgkcibJt27aYO2cB2rfrDk9PYOTIH6xHry5YdRFzNBFZ2VkoRrYONMs+7ew32qVjs8sikIKayIarj7ff6W9ZtXK75Y477rTuKR288UZfy5rVuyz33f+Adc+Vh82cXUXQfG3fvgMH9h/Dtu3r1YktjW6rTFJGYV8O/06Hzp85YxpmzZ5pPXrlYTNnVxhGz1UDH304FPv3xWDbtrX44IP3S63f86efDMPSJRsRc+Sg+F5dryqBFNRENlxZ/PDDKMviRessd/W+y7qn9ND/vYGW+fNXWW7v2cu65+rDZs6uML75+kccPXoIr7z6ko4qVVrg2IvTps1BUmK8OM+FeOvNN6xHrj5sJLpCeP2Nd9C8aWt8+93n+OOP+da9l4e165bjyNFN8PetgS5dulr3/h2DB3+Kli07YsL4kfjq6+Eo7R61NhJdJubOnQ8nR2/88MMXmDhpgnXvpYGDKX/++Zfa8Zw9Mzj4TnZeDE7GcZ4Wex23av78OQgPP1MwOHDgYNSr3xRffzUU8+bNse4tXdhIdBn46usROB4bg67dOqNdu7bWvReH//u/J5Gamq2RHIcbTkpKxnsD7sUdPd9AXmE0klLXY9ue39Dn9kVwcLTXJhscuemlt2sj2OMx7Nm9FZ37DAAcinSILE1Miz2cHQPg7doYAR69Eeh1H+zt3PV5VwM2El0C3n6rH+o3kNz/9adYunSxde+5UVScjpOZn2D+ykHIlegtJFQ02CQXxG5rh2Id8NIC9uMKqTpHtu1QmA+EV4TO80xW5GQBHl5AZCWgflN7rJ30Hm67tTc+/+wzPD9klI7vSLjIBosNmaCMETn5ALe52MmBQ4eAvbsAb7lXlRoW3N6IRy4fNhJdBCZMmAI/v1CM+/UHjBo98rxDBnFUrzfeeEOHHKKIqWk4mAzNFIsBuO9somedWXziATw7eAGchVCifBAjZOKj4g+EwT7lfR14z6PcIIRXi5N7SiLKOTxeLMw5dhiYNgr4YxpnySiL2GMxCAq1oGUXYPpoJ3w/pxAVqgBZmYCnN5CaYkHvBpdHARuJLgAkwOeffa3zuKSknET//u9Zj/wdHKuTnQN5DRcSpuRCsFLUFDvXJCM7GnKbIzmyPInnkHQO9k6o1GIKUvY9h549e2PM2BHo9co3GDnEHr+NkfsX2unA8xxtrXnz5jrQKsfj48hrVatVEfN3FB/+Eofd2+ww/Sfg3qcMwjk5WzBxeAX8NmkbvL099V0uFTYS/QPYaKv3nQ/iq6+G4Ocxo617/45Zs2aJkz1XiWPCrEE/2yhNrLfiQGncx4UDKHDheeY9uJ9Eql6tNspXrIYZsz/F3S8tg5cP0K8PB7bepoOqcaReDse3d+8+RIRVwZcz1mHTWmCqvO49TxqkObDDFbN+joKLqzHzrflcTvJxubCR6Bz49tsR8PIKEHNwBI0a1tEpiv8KzqAyefJk7d/O0fOYOBSnuTCRSAo2MOOa+2jOzBGFTfJwNHKTaNRW1Ew87uXli1atOmH7tvU4GnMI+ZbD6P3cKsTut8eYofVw6Mg+VK9eAyeOp+Or2XvFvxJTGGtMv05NM+y1anJPJq+h+Xj/++5/EBMnjNPffN9/msz/QmAj0V/AfuvDPv8KLVp2wCdD38dcCZv/KqJPPvlEJ3iilqBGSUnagf37MvDp8Jpo3NQXG9enYvqUOBzcn4OGTaLEBIYIMRz1fLbf4YCfbIbBhQlr+lamBuLzIiMr4vbb78PHH/eFu7ur7ifZ2ICs5X1jUZhnh5BInit+TRLAQepZXzbs1So6cDrvYd63ZavWuOXWHvoO3Pf6qy/ps3ivf5rP/0JgI1EJ9O07AB073oZZMydg8JBBpxOBImJic6p9bnNhU4rKlbMw6octSGnyMLzX/ICK5b0RFiZRkZ0rEk7m41RiPpJP5aNjt05yF8MnotYiGcxRp03wntRMTo7OqFS5mvgpvpg9axpCw0L1GjrqHMS562NTkZFWjN9/AW5/yNA4X7xeVd71zJC/XL/40ssIKRMq95gh75KAR/7zmBKYx97r+7Y+mz7UyJGX3izWxL+aRKbA9+7Ziz/+WCpOrSeOHN1/ergVHqewn3/++dMJxNzLfdzmZD80Ff4BdqItspGZnig+hmigval45K5M/DTFF917tBbz5ahEYO6n08zreT+Ca1MDlQmNQtcuPTFt2ljRcMbsKYSdfR56vTBDnmmHOFEcnBRy1Xwn7F5TQa/nwmavHw4eisSEBJwQJ50adcEf8+AoGcFFTCbHgf7i80+Rmpqiz+czx44de8lNYkviX0sifjaF30+0T9fud+Lbb4bgl1/G6n6CWoMO6/vvv68lx2bClyQAYd7HvI6JQ03DloPUNtzPhb4QzRdR8nzzePnyldGieQcMHz5YJ2Xj4bb3zxETmIvo3YBYN7i6WfDNu1VE6xgajPfhwnfl/fsP+BCDPngfHw35REzW//DxJ5/j26+/VNPLd+F5PJ/fwF60LIK4EvjXkqh//4ESCjfF5i1r8XCfB3RWLVMUFPZjjz2OXbt2Kilo1jiZHKfq4YxZ3EfnODMzS51mjvxuXsuVmVAmWbjmeWaFLK839/P8Tp1uxeEjB7F2zUq4exWi57Pz5Xo7nDxm3O/IPgcsmFDx9DUE17wPn8Nl8Mefqsnr+86b6qxT85V8vvl+/DYSirPxXCn8K0nUr29/cTa7iDr/TrTPGN1HMTBROOPYE088oQlDkCw0DTxuRllMFKM3hpGY8lfPlbvIYkxxzdlVeYzmj4nLxDMTnPeiVmpQrwl63n4vvvpqGJrfOwLRu+ywbwdQtymECMC0EZHITDujvUwycM378J4ESc7fdNwJ8xncbxLNPMZreR27DF0p/OtINHPmLGRnFWLL9o346MO+OJ4wWQWcmpaI0T/sQNyxXNU6BEXDhYPhGzM7Gi0GmTCEpIcmCn/TnHC6PJ5DiRrXssDxzPX8zTnXeeyu3vfD188PW/YNg1eZLZLQnE8d2LTMX0J4XyWAmTR8RknTyN8En8vtkotJVp5nrglu8xh/33LLLfj00091/5XAv4pEefnZOBz/JJwdQ/D7+m9gEQdVlAvyxfGNOWFBXlG+RF32iI2zoGqYG/57b2cE+Ebg15+isXopzZqRUCI2vR8TxtQ+uptb5sbpfWeOcTaGslEV0P2WO7BkyRwkJByBnfsyrF3qifw8w1/hwlDcJI2pTQj+Nu/P7ZIkMWHuN+/FDMLfJuGoFdlF6EripifRps0bsX7DclSvVgZ5uf6S5LlwdD8mzm8yDhxZgKhwfznLH2N/KJbwmhNGFaGwqBAhFXciOmUv4hKL8fbjj6JZA0kwScu+727FoX1umrhGuYthosyEK0kaoqR0y0aVQ9duvTF12hjs3LFVJ8rjgJq8hols3MMgJqdt5G8mj0kIgr/NfWbSmSQhzPNIQppSRoPmefST2GXpSuOmJBHLP5566imtVuCEe/sPrkJaiiPSmWg6TwsTwfAl6Od4uHsgKMQXDVtmwdXFDU52FcXBjcO8mcl4+dVeTGJJ7DAUOQ5DgYT1t7TZLCQ0Juvj9QahDFKdIdSZBDUl3KRxM1jsHDB3zu+SwFkSxmcoiQxSGCQ0icRt83qC22ZSmecRpobhMe7jmu9FjcM1j3Mfx6KeN2+eXnOlcdOQqHfv3uBEzJzWmzPEenjmieZx1xn7Xd1c5Ji3zp1F/4QC5SDfTHjTbBBMDIbn33//PRo08ULr9rmICL0fhXYrRDdkY8O6I3j+iVVKHDbdMNZnFvN+3D5DBr21PqNr1x4Sbh/G4sV/6LksB6LTboIklLfQbd6HWrGoKMcgjRJFtI5oPuN15Y9FCOtgzFXK+5Mw3Oba9I1YmMhMdTVxQ5OIcxK+887bKuQqlauhWu0MZKVVksiHE8EyIY3uyIywKFhGTAx/+ZvTGOcXCNFExVMEjNI8Pb00B3NWzcWLl+Cbn0NQsXwrOS8LW7cdxjN9Fsl9DKJwUjYXF5LnzBTFZxZGZ8Y+vhuXQ4ei0bnLbTp/NLUQZ8ujpuQ0XiwQbNiosWzH6tzVeXlZuk8Ml05IKYkkXyvOtZODzuPKCZz4XYXirJuaiMUMdnYknjHx5YEDB/S7eOxq44YjEROZUznTtru6OsHHn3VXnuKvSA7lP3ENaLI4JTQnEteIRP4xKvL18TXMGSety8/H5i1bVMgFhdlITolHcHAI4uPjkHQqAR6ubpg84w4cij0kz3GBn58bAj2fROVynbUw0CQLCUS/wyANtROnUDRMnbkYmqIY5cqV1/NPnIiTd0sQMmeIVqyA7du26juyWsJiKZCvpHNtmCuSycGRxHVArpAnL78Qdeo0kDNc8eirR5CTZUFohB2GvO4HZyH0rl1bsH+/UR9WGgQirhsSlXyNc308a5xZeuzqXij+jfgUaYWqSfIL8pUUDKOjow/qPpKH8BcTxnnEedwIw5lIxjM4HRsn9isoyIaLRPXePt5y72y81a8hjsVvRflyteDl5YTN6+NQtWagap6p407hsyGL/0QSg0w0YyST1VfifivBSCKCg0dRgyQknMTx4yfkPY3yI357IZszMgcQ8vkGiVjm5KzvnJubj0aNxKeSc2mmaArZZojlTTTB3t5easZ5POZoNFatXm/cqxRwTUn0T482yUSBsQoiNSUN0Ue2wtHeV83Szz//rAKlWWBTDOZkf/8AndmxsLBA7k/VXoDed/bGipUrtdKUCRoTcwRRURHYt38nIsuGqHlx80jHu+/Xxt7oQwgNDkJERLA4wfZYvypeNIi33qt8paqwL2gOR5dcVI58RDWhi7DPdLK1AFLe2Uk1k7H4iPYjWQ0HmiXGBRqV8Zvo4JMohQW5ckyiMxYh8J8Qjb6Ps5DQyACFqCjPZol5QXESfDyjVHbUxvx+P18/VG+Yitj9ETpL98GDB7B06TKVXWngmmuif3o8yzSYE1m7/c23nwhBKqip4tzvFcpXkGiJWilD/ImjksOT1N9hS7/KlauI6s9DhkRA69at0+nVqaHKhAYjMspfEjYHiUkJsHM4jlffqYWDMdEI9HNE7WrBKLJwXnoXSWQJj+1ERVlY+OiFwuyqom3ckJS2BL26TkFRgQvq1q2nTjq1JN/TdHI5Rz3nid60aRMcxDfzEk1BbUPNQ5NcUHBGAwn3KAid354ggZzEfNF05eUVol6DatixLVrvFxERjrj4GDjIezFTsFFacChw4pjRDql551j88PkpeZ+DajpLA1ecRM2bN1ATQSVCPaK5U4TCHGZMgyrqWH4zcXfuOqBkON8rMMfSSSwsPo4Txy3qRzCHT5/+m043UKVKNdEsR7VdT05OtpKIURhnJKbvweaiVPmhYcFo2LAGcvNycOjwQZxIXILn/lcH+48eQqB/Pto18RVH1V6CeUdZO4vv5C4J7oXEBB/Yw0d8Ew8kpKzAhF8OYtVCBxw5clxnI+Wc29SS1Jp8LzZNPXBgn2ofNzdPNUvmzMhGyXWREKfQ2BY/zc7eKB8Sl0g1EIlAs0nTnJOTix53NMKcGTu1QpfnsdsQ222TuCQtn5udnSXvEKe/73vCGaO/PIVdu/eriS0NXDKJeJlpbt57712MHvWD/qYDaC8LfZDCAqNxepEQJye7ACGhLHovxskTkBDccBaZS+3VxMjOc+C225siMd6C1157XRzgBNE6MWjdugN27dyBxFMnkXIqTXJtEYJEwCSQBLvybIsmxr4DO1GhQqgslSWBHJGSPR2Va8Rj+55scbTzcVd3agQ3FFskspGQubjYDTl5Xkg46YviQk8xHxlISknBD1+eQH5mqCYUv4nkrFq1qhKJ+1iwd+LEMX1fQyyOauZIYJKIpOEUuTSvjKj4m9vGsC5GyTQznIMQif5UkZxz/+OV8MsPh9SMkTi8jn4Vn8/nGmkA0XabdT97wQ76zgXP3X8MsccSDHKWAi6JROYlJE1kpKFJtORWhJCbl68fW7cJkBTvjzJBVbFx40YRliN8QxLg60+t5IqdG4GQiAx061UG40fk6GCXx44nnr53STz7Tg1s23AC1RsXYM5ob3muRSKpIDE1ueC8XWxnY9CZ78Sw2AFtW3fUkmcvTzdUrlpZQuogJKbPQa0mG7FiuReiyomv1DVXzneSJBTntcgDJ+V9szL9JFrzEA6k47+PrULZMk30nWgaFi1apM944IEHNDSnWdq+fTOfqvu5trNzEC3hpgnPOjheaxCvCJ4eHjged1zJw9/iIakJ4xfTl2IUxkiQ0aObu4/4YuX0rj4+fsgrikZupryfaFoOTk5n2pC7g5Y1UQsS9Inuv/8+dOr09+a8VwsXRSLzVK7pX1SuXFbF5yBqs1DsN4X16P/c8NPwE3IO8OaQUHw70EM/snLVEISUP4Dt65zg6hSFpCSjkbqD60kM+zkST9+RIlqqUJzkM4VvPN6mdWvs3bdXiGmR3GlUcH6/KAthZS0Y9r8ArJrvKFqkQMxVmLxLIdLSEzRK8vR2Ec0UoL1Fq1Qri1oNiuDqswrrN+WILwP0uS9THFSaAiecSo5CYqIv3EU7fvPNOiyfbZEwup4+n4mTlJSkvTBoQmgyt2zZqO9DOfA7SRwzYUkCah9XVza6t9OpoWJjY5GcnKLRGOvPaOpMZ9twyKlRDLPvLtcWiMlj43xqEt4nXxxvTw8vJRBlTCfczc1dTTi7/fgE5CApLkDewQPr1q7EwegjpaaFiAsmkSEwYyH7Q0MDdb+rmIy8PEPFvzwwDEPfPQ4n13RUrOqMyjWdJTR2Q497fXFkfzZy0sPw46f2Ys5yNaHpVCYmH0LvR+0xeaTkzGIXxMUl6TNGjx6Njz/+WIXMEb6yTwvwDJnJYPIqMLIITw/OhqXIDgc32yP5pCseeEQcWdFQRfIMDw9XhPh4SaI5Yvkie0SEeSAikpWvhXLMD8O+2IlpP6VqyXaxJCATn6bHy9NDCJaiicP39RKTwu/MkoiJRKFJ4fvRXJE8LMykH9K8eQvVzKtXr1ZtRb+OmY61/DTzuUomIZFoJEkBeZ5RKMoyId6HflP1GnX1fPpAJA3naiVJqZ0oh+joaH02NSTnbyXJGXCwlQLJby6lgX8kkXmYa5oprp988jHMmztbIhuaETsRTAHe+9IbPwzx11CbguZlz72XiT2rbsfe3bvFl0nR+5jgfbgEBYWgVfdYjJSIwt3dA+07dNXr4+PjVUCsX8rKytRzaQao1eh/GDDrk+TdrGsK3MHBgrLVgfptxaGVRGLxS2G+PZo3LAcPIcq+/Un4fUISTsaIaZXEIyyiWVqJ1qtZo6aW4/z222/iVxUIYbLVLHl7++jCbRLEwcEgjlH94YiaNWuivESLDCqY4IbJYnSVL0uukFJ8RDFh3E+HmZqIL0bCaHQm3+Io93UjieRb/HyDEFm2DPbvO6JyJ2H9/MRPs+QK+RxVDiQy2z89/UYx5owri19/HaemlCDhSgvnJREPmYf5IfxgLtyuUD4czvKiFAxJ1KGHO47tL4+EpCNo3jEN5Sp7Yt74suqznA2GqnbRCIs5kbmGfcx9fYIQFmVBow47MOOn2tiwcc1pYbGvOhODJqagIB/ZVjIxsbmf70XSsIco35r04H35CcyU5ofSdyNBqVE5iVyDBo3E3CRjzJif5R5W/07eic8haZggPJ9rQ9vwWtaL2eHOO+/Ua0iO2bNnC+FZ/mNUqjKIoLyoUfh+3CaxuCYJ+H6Ozo7IExN5mkjiF2mVh7xs2XLVhTB5GlGyu3XFChXh4laI2KPp8g526NTTHnu22kt4n4effvpVgwrTNypN/IlEJTYV/G1qH64NDWOYs4jwEK3LYYKQRD/ODsF/eh5Ew+bO6NDdG4un1pcw+JCeSzBSYZjKQkLaeTqA/GAzdF27dq2WrYSERIoqD0el2hkIEEf88J6ySDjmhZUrV+q1TAx2c+H13KbGqly5Enbv3qOkpJbiO5omgmAim+A+1o01aNBAv2nkyB/1uOZyclAu4fuQKCZxzIXmg8dIHjbs4jafRZJMnDjhT/IijJW5bRyjX8P6MTrSnmImXV1cZe0l5mm/nmc823gOTSqd7KE/RmHkp15akEp5snCVPWP37N2G/v0HoEeP2+UYm7RcG5yVRGfWzElGJd+ZbaOVHnNi2agwTbgClneIUEbO9sfDXVJEu1RHWlqqJjrro6hiw8LC1Ucw+6azfKVDh/ZYt269CoB2nsSg8BgFhYQEazOO+g0rIygsFQtnJauDyQQneehnmKaNOZsgAfgefL8COZcmo1i8aL4/CVCzVj191h/zjSYRPr6B1muM64wENJq2njFVhsYyCEmtViwEulX3m9dNmDBe38EgK7U397O4wKhJ9/Pz1/O2bd2qay8vT4m+3DUTcTHvxRYHjCy3bt0k9zPKgHivIiGp3FXPYxUP5ffpp19q7Twrcq+F9ikJJRFfiuD6r4uRQEYFJn8zQbgwsmAOZE+C3nfcphGFRfbn51vwzeQgfN0/DEmnTqop4sebiUFtRrPFjycJHnroQbX3R4/GYM6cOSoQJjgJRWJRQ3FNx9EE34P34X6+X16eOO05GfpeBAleXCQRj2zbO9I0sVjBqpFkg7/4vm5uXnLMaLZh+DmGCTPMl+HrUKPx+3lt27ZtNApj16KZM2eoryOvIgszGSTYCBOzmCTXu6Fzl84YNOAD8QXzcFvPQqxY5opg+eby5cvpPVmJS7LyeXw3IwWMwkZ9X7JKQLkxKqS8WGLNaI9lQpQP95vnXUvYieD1/U2CGOQx14YvZGghQwMZ5GGFYK5qAapno195sqjkAxJV/Sj7MuQcOV+uZYLReeW3MhSuWLGK3pfNONh/nEJ64onHsWDBQnTv3k3XrOowSqBzdIomvgvLmihgCs3MoZkZSfouzPEsSGQNvdZ4qymzV6dWvgJ5ufkSPvMaNhctUBPMAk7ehOfz3MDAMPVH+Awj4nJUcjMaYmKxWoPhPZ/L9+E7UMOw90fZsuX02j/m/aHjFfW+rwC/T7VD/0GFePNlZzVd1WpWR6XKlcV8uagWchUt7cE1694ko5kmk8/is82Mx9/mQs3OheddD+QxoSSiUAjy6QyBzpgyCl7DU0kwhqYUJisG2WGOv3k8P7/Quua5Ro25STqeQ7JR87DyMSUlWbYz9Xo+kz4OS38pPBJr586d6kRTcNRaNF+sWmBdEc/JzEyVe4ozaiUo35ECZ2JRQ7GdDY/lyzvQrNWsVVt8CFfZzpNE99Z3MWcT5Htu375RNUJUVEUlDYl07NhxPZ96i6aMicZ7161bV7UrWwv4+wVi8YIFeo/nX3wRNSRCG/TB80g+5aga77bbe6pZZCUtCePp5Q1vNWUeSgYSkOU9vB+JwXcwycN3KLltLtcTeUyc9okM4nDTUN0GeUxiMEw1CsnYJIH7zPP5TbT//DjTkeVtWIBGEmn0xkhKSGeQKFW1FsNoOpj8Ta3Ge5EgLMKvU6eONvmgCjc0Sp5ey/dIS03Q91PNQk0ngmVoTK2Xk8OqlgLUb8BSZnv0/y4GT/d0xcmEY0oa9vvy9fOSe2Rr2Q/x6P+S8NEb+UhMOAFnMV/u7uKXyb2Z8PTfmLDMCBw4gQHB0qWLJLdBR8evVr26aqt33zIaxjVr0RwVKlXUUmjW5JMcPO7DxcdXSMQ6LxJISCOmjBqI38xnmAQyTRnXBLevR+KUxDlDfO4mkUzfx9BGhg8il/0pd5iRkCEAg0S8notBRIa4eUokOsSs42GEwciK4/KcPBmvWoZkIUGodRhyUytwP4WYn58r1ySIXpD3kvuq6ZEEYILlUBvmF6njzGfSDFKLUaPx2cz1JCSdame3bKSn2KsTu33HdkRGVMDPi3JwR+NMuS5DzIyHvIMRatMv4vtUq1ZFSU1tcfdd9+CrL77QZ/v5+aBjly5KBBLMMDeicTw9tGCSNfckL4lDn46kMshCX4sm05Afr79etcyF4JwkMmEeJqHMpWRuOV9O4bXmYmo2komFbfR5SBS2PiSRSBxqJ7aRzs7OxI4du7RXKjUQcSLuqPo3JDHLUfhsJkJ2dq5osjzVPixsYQWmxeIghMxSIpGwTEi+AxOLGYEDQvF65nwSt0kbef/cJli9aik8PL1kv4tqDl+JIF3EHPH7SvojZhUI11xYT8Zokw3DuM3oi6QyTRQXkyhnk5253Kj4RxKVhHnqpX4wr+dCMhkmLls0TTqSkhJx4gS10nElE0t9t27dpoVnTOSYmGitLqDjzBpubXcs2l6bi4qZrV+/yekEImFM7UXiEkxoHufCZzJxaUINzSc+YDHr3/IQG3tE2yhxRA4mvJs7/RbDfyFpuNDEkTBsj01TxeeRNIaZcjttlkqShgtxo5PlXLgoEl1J0HGnv0TNxD7t1EqM2Eii48ePaaUl2yFz3/59uySxi7TUlmaI5oDXUqORUNPXlsFdLY3RLqhp2FCLCczfTEyCicdjTGQ65ZFV4sR02ePg9nC5nxHWr1u3Arf1uAPBQcFKCoMw4gwrWQwNw/CeZDJKsk3z9GfSmGS5GQlzNlwzEhF8tGnmqCHS09OUOOz1QB/kyJGj2uRi/fpV6lRbLNRETvRrtUEXfbX69RuKVsmW8+LV5+BC/4dmjxqJ2ySPCUZ91IL+/n6S8EbHPmoQnh8ZES5+VS31nXx9/bQshtumJjI1DQljkuTfSJq/4pqSiODjqZVICJoYRmvx8Se1teKhQ4e1q83cOTPFec7RsJ0RFInHIoWCwjy81LcKZo93h7eP4aNkZ8k9xN/y8nLXe9NkMaGZ+B7i8K5bu041BwnRuWcA3D1zMXJ4tFa8PvPM/6kJDQkpo2tqIJLH1DLEv5Uo54NDf4F1+5rBTBgmtpGzjX1mIef+fXuRI5pK/Rc5jzXu/Ofh4Yui7CoSkhsluz0fPYB92/wl4d20Jp2aiP5Lsw45SIzz0BYBVatVlvsAYxe44ZfhLlgwex9u73WHEoi18BUrVtCyKWohkpL3LaltbPg7zquJ/nroagmRzzHNGs0Wm37QR2IRAAv9qJW++OIzOadIS3wLClnoybole9Sr11Dfy9PLDmwwwPIfVpXwntQ2LCagL+PkkQBHl3ikxVdXX2bNmuVCEEf8+utErQRmlQU1D32jkubKhn/Gn0j0V9L8FVdDqHwmF5LIMFNGoSabVNBHMsqTToizHaek+vGHb+HkzIbvRgmyo6MLqlWroeYmKKwQdZrHYf7ESHHA3eTak3D3cFa/hn4R35++19Gj0ejT5xF07txVtE95rYuixuE9bMS5eJxTE/1199UjEMljrI1qFqPNDclEH4lVFDRLpmaiv0RykUwspZa76H+5hTabYHVDSEioaCFXvbZcuYqiodKxb/9uOWRB//c/1PbHbA1IJ5xah4sNl44LcqzNU64MkUiYPxOI+wxNZGzTD+JCp5hEYsEk22SfOpWkZOLCQkgWMpJ0a9euwt69e+AuxOE9eC9nVxeJtiLRsFEz9LjtNtSsyd6sRjvokk4y/R0bLg+lHp0Z5DGXkq0F/tzUhNqIJCpZcctt+kssH+IxEo1EMEN7+jT0b4zQnE0lPPS4aaoI/ub9uTb32XB5KHUSmTDIYyxMVEMrGdEY/ReG/PSN2CqA7Xa4z+i3ZYw9yOuM+i22dTZKllk4aJooM6IyzzWJU3Kx4crgmpGoJMxENs0YiWJuU0MZa+M1TQJQi3AhiUy/hr9tBCl9XBckMmG+ikkoQ0Od0VZmORJRkjAlFxtKH9cVic4G8/X++pomYWzEufa47klkgw02/Atg00Q2XBZspWz/YsyYMQMLFy60/ro02DTQvwQs7WdL0dmz5+mavV8Y+bJJMsHiFEa8bCrD8QQeffRRREVF6bHzwUagmxysa3zrrX743/8qonJl1i8W47/PRiMvN0cb5fkGp+DBexogKTELY8YeQlJSBvx8fbRKyGwC3KlTJ9xzzz1Krr/CRqCbGByOZ8f2Hfj08yYoKIwBW4IOG3Yc27emIDMrAxYU4qm+bvDw8oSbh52QBYjyCoK3fQssWJCAoUPHISUlF76+3lryT0KxH+C7775rfYKNQDctbrutp2icikhISMevvzaUPfZIST+B/3tmP9iRITsnS/voFdglYtLYJfAP8EFc2hLEpE8QYmXB3gnw93JChGdZuKMJJk/eK+SbpmMjsYEex4li4z4bgW5CtG3bEbOWNsdLT5yEk3M+GjYKwsoV8ToSnA4MJktuXp6YrSSsWbNGK6j/iqLifMSmzsTRlIniG9kh0N8TLz+6EcgPQ0hQiDYT5rRWNgLdZOjarQs+mxQpJCnG8NeNCmuzVQObzrDzJusU0zPSsWH9ButV/4zkjAOikSqj1x23IzIiSmsDhg4dagvjbxaQIH0e6YmPx0ciLaUYjcuM1lafdJS5ZnMZ9t1jtMUWERdDHoLkIb4a3gYPP9xat+lo2zTQTQBqliGfPo4eT7kgPrYAtzQYq/srVaoIdtk2O2ZSG3GIQA49cykosgyDg10F2TqOKb+fxF2397dpoBsd1CjT57yAXv/niPVL00+Thzh4MFojJ55D8jCSulTy5BWtwc6jW5APMYc4hDtue0f32wh0g6ND+26o0CwHv3yRgGfunmLdewaNGzdW7fOf//xHQvMF1r0Xj0GDJiHnxFt47rlfcCC+vNzTGPnfZsJuYNxxxx3ajZwdMHfu2m7de+WxZ88eId8KpKScQrHfNLz/whn/yaaBblA8/fTTYpaMwSWuJnmIKVN/Q82aDbBo0bw/kYewEegGRGHhFxg2rIuYEWcdTvBq4o0330TnTr2wYcNiLF/+92msbCbsBkNx8TTY2wcjB7+jIPMVeHuWsR658uDIc6tXb0JaajI6dmpz1vlgbRroBkJK4SK89/4OLNv7BdYc3HtVyUPMmjUHVSrXxtx5M885mbCNQDcQhvZbriOa/PL9MXSoNNO69+rglVdeR7dud2HHjtVYtWqlde/fYSPQDYIvv/gWdes10AHYf/h8jXXv1cGqVatRsWI1LFw4A40aN7DuPTtsBLoBsH79JjRo2BITxo/FihUrrHuvHubPX4RKVWqICfsN7dq1s+49O2wEus7Baoq4uFTMnjUZkydPsO69evjf/17FbT3uwa7t67BmzWrr3nPDRqDrHF8M+xYH9u9Crztuu+ojjSxatBhVq9bGwgUzZG1Unv4TbAS6jtG370CUK18Fscei0bRpU+veq4clS5ajQoWqmDljGm659Rbr3vPDRqDrFD/++DOaNGmFKVPH4Msvv7DuvXp4iabrtnuxfdsarFl74U66jUDXIaKjD8Pezgnr1i3D5EkTrXuvHmbNno2aNeph9erFKFfhn3tilISNQNchJk6YqtNfvfLKi9Y9Vxfr1mySsL0qpk4Zj7t697buvTDYCHSd4a2330OLlu3hYG9M7ne18b+XX0W7Dt0k4lqMVavPXWB4LtgIdB3h7Xf6o2eP+zBy5Bfo06ePde/Vw9y58xAZUQ7RB/eiZs1q1r0XBxuBrhOMGfsrWrZoK+QZhrFjx1j3Xl2sXbsRzZu1x8yZU9Cr1+3WvRcHG4GuA8TFnUBOVoFEQJsk+vreuvfqwGx88dxzL6BJ45b4afRXOi3opcJGoOsAo0eP1YbvvXv3tO65MHBQ0n8CG5yZIHk4xPLPP/+MsLAonDhxHAM/fF9Lu9lu+lJgI9A1xltv90PLVh1x6MheVKxUUROZXXQupJkWZyE6H0gWc4hA83YckP3A/sNiLjugcpUoJS6bxbIP/SVBXtSGa4AdO3ZYXn/9LcuaVTstd919j0VIYxFtcXq5GhBCWW69tadl4sTZlg4dOuozDx8+bNm2bZslLy/PetbFwaaBrgEaN2qMTZu2oExIJH4dPwJjfv7p9KCh5nKlIWmNr77+Fq1bt0VKcgKmTJms2og9Vbk+28gbFwIbgUoRHIG/e/fuCAwKwtKly5CTm4WnnnpSJ5C5GqQpiWwhSmLCKbRq3Qkn4o+ob8QZkMaNG4datWpZz7p42AhUiuBUDJzYl7MIdezUHdWrV0Tt2peeeBcKapln//scOnXugV9/HaGjarCoYMaM39GxY0cdA+hSYSNQKeL99wegRs26eKjP01i8aA569ry4qOtSMWHCRDGbTUXjrMa+vXt0ClI2mK9cuYqORnY5sBGoFMCuN+wZWlBgQfdud+K7bz/DiBHfa4/R0sDePQdQvUZ9LF28AIsWLVJTWrZsWTz88MM6JdZlwfClbbjaePHFly2zZy+1vPzyq9Y9lqsWbZXEwIEfWVau3G757zP/tQhxrHuvHGwaqBSQlJQkvk5D7Ni+Aa+99op1L6664yzhOUJCwrB8+R9wcXW9KpWzNgJdRXBkVIIlzZwHNjjEGB6utPD773MQEV4WCxfOw+eff2bde2VhI9BVBIeO6//eh6hbtykWSyL+5z+PWo9cXYhlwVtv9kWXLrdj+m/jMX/+XOuRKw8bga4iBn34Mbp07Ymff/4aY38pnRp2YvXqNahTtyHmzZ+GBg3qX9XG+DYCXWEw9xOLFi5Bg0bNMXHiaPz666+6r7SwfPlqODk5Y8XyZXjmmaete68ObAS6wqBjzIK72OMJkoAL0Lfv29YjpQOarnbtumHu3KkSsl/6gFIXChuBrgK+/up7nEpMQOPGDXVc5dLCokVL0ahxC8yaOQn33/+Ade/VhY1AVxhviwbw8vZHbOyhS27ld6nYunUbMjLSsGnTBnTq1NG69+rCRqAriI8GDUX7Dt0xaeJYDPvic+ve0kG/fh+gRbP2WLJknjjPVy/q+itsA0xdIcyZM08cV198/90nmDL174NdXk1wHB87uGLFikV48snHtGFaacGmga4AOJB3enoepk8bi59+/sm69/KQl5+GGTPHY/yEn5CWnmTde3Yc2HcIJ+KP49ix2FIlD2HTQFcAw4Z9g6SkBHTp0hFt2hijuF8qOHDmQw89rNMRMGliYmI0qiPONh5i374D0K1rLwz/6iNMmDDeurf0YCPQZeK99wYiMCAY8Sdj8eGHH1j3XhpYZpOVla3E4aRwCSdTkZAYJ7+LtA2Pl7cXNm/abD0b+PbbH1C+XDUsWTobr732aqlGfCZsJuwy8MYb76J2rYb4fcbUyyLPl8OHidbpg8zMLKSmpmL//v2oXDMDO3ZuwsmTx1FcZNFmpynJKWjRopleYzZFjTl2GOHhYdeEPIRNA10iPvxgMJo0bYvBg/tdcoFdckoynn32/2BvZ6c9MQ4fPoz0jETs3XNYjhYhKXUFElL2Ye6q/+HDF1zg4uKqvSyqVAtCqxZ3o2PH7uK0f47nBv0CWFOxWNaWYm94ulaEr3s7lPHqA3eX+sbBqwAbgS4BM2fOhqurP3788QtMnHjpo4bdccedQhzOnmMRHyoFjbqsg1dAIRwd7eDsBNFIQGE+/SJg0TQ3HD/sBAcHRzzyyOPo0eMeTJ70M3q9NBweTnYShbEaBTgaL0u0cX+Sivsc7Syo39AOFUKeQZRfPzg6XLkWATYCXSRiY2Oxdt12LPxjJj4c9KGYjgDrkXMjLXs2ThV8jQED5+L+Z4D5EuXvWnQrLHb5Sh5qHzf/vQiKkNRnogsb/MQipaUaPkZWFhASDtRs4AC34iYoSPg/JCScQIOuA+Dqk6HkYdtGV6tDwt/5ch+zSyGbHWWIH75zu2i9RKBKFeDBzhmi+TysZ1w6bAS6SHz99Y84GR+H2nVq4O6777LuPTv2x0tCJ4/EjFGvwMnFDoWFBTprDhdRPLCzL9ZOfVlZmahcuTrqd5qMqo0SVONkZQgphBVBnrIWYpAUhfYW/PHTR6hZqz5mzR+G+1+ZDw9rRXuBpGKhNSWd5LrcXMDL3dBA7JxKbuXKfaPFOh7eB5SrakHnRm+hXMAg46JLhI1AF4EPBg6Gv0Rc69Ytx8//UN7z4YcfaoMytnumiNl1mAu1DZezid3Ozl6J1frhrxEZZgfhC8SvRoaQwUPIsHzs++jV6y58+/UwPNx/BPLy6DsJOYQwYtmQkgSsmAtMHeWAU/Fyr+J8eHjao1LtYhQXOqKwoBBDx9rBRe61W4K56uIaNQiehgCvXtY3uHjYCHSBeOed/joYwTfffor58+dZ954dL7zwgnbhoWhJFvbBUq1jJQ5//7U5K38mS5TF/exubClyQVbhTtzy+DIEhQILRt2Nts2fFvO5FE3v/lC0l0UIBCTEAbPHA5uW+sv1GdptiF2aOTdYSEiIRHEnUbVKDVRtuAUPvJwp72CHHeuA38cC94o5bV//TdQse+layEagC8CAAR+hZcuOGDnyS4wbJxHPefB///d/8PX1PU0cU+NwmwvF/VfyMCRPSUnRhl8kHiMtaiu93pKNdvfPRMa+T+Dl4Y3DyZ+gXN2d+OQ1IO6QP3Lz03RSOfMZ5cuXN0hTtapEdfH434BkBJZLQ+xBwD/EMGlOzhbs3+qJ8V/54UR8jPUtLg22cqB/wM8//4K6dRpi3txpGDLkI+ves+O5557TAj/TVJnrksQhOUwCcR9LmlkVQlDzmOQhaP5cnLxxYuN7aFC/OebOWYTmt+3EynkO4sc4oladyjpvad26dZV8zZo10z5fFcrXxBNvbsX3fxxGzZZpSEsRf8jfIM7EL8vhs/9VxbxxkQgK9tXnXA5sBDoPdu7ajQwJX44ePYTwiDKIjIy0Hvk7OH8XiUJNwpEusiR0omah6SpJHi4kBqO5Y8eO6X4upuYh4QiTaH6+QWjTuiumTv0Ffd4boz7Skt8kNBfC8Bm8N6/huRym5YEnnPDSsBU4ciwH+3eI07wbcHO34OePo/D5K1WQFO8s/pKdXhcVdXEDap4NNgKdAwX5BZg29XchTQXM/2M2XnrpJeuRP2P79u149tlnlTz0PUgYrkkeLkzkzMxMXbjNWZQPHTpkvZq+j0Ee09nmfbiP2wWFRShXvgK2bFmDmOObkZcrTrMQ6OQJg4iciZnX8p7+vhF498c16Hh/POKOiLZxgvhDFvz6eTkMe60aCnI85L5nkpvPqF27tvXXpcNGoHNgwIBB6NqlF376+RvMnn32mXFInB9//FETkuQwycI1qxnMgZtICmoJkotzuDPxCJLEJI9JGnPNaypUqCIhe0MsXDQPAb4V1XGmgsrPd4CvT4jei/5W004n8di7u+R5dji0F3B2kShrg7cSJ+2UC1jMaGg2u9MN7Hn/Vq1a6fblwEags+D119/FrbfejbFjv8X0aVM1Qf8KkocJT/Lk5BSiQsU8MXOu4pM4o7jI/jQJSBpqIm6XJAgXdvthgpr7TLPFJTy8PDq2vwWTJ/6EoKBAOQ7M/L4pOArLtzNz8c73h1G3RToGj9+Hmk0ysGE5cEwUm52dBV++WQ1blkvoJjzlvfjshx5+VOvLeB/u47MqVrz8ph82Av0Fr776Ftq27YxZsyfhrbff0IQ1E5gLQWeZ5KGWcXAswoY1qzF53GYhRDTy83agZat4HDu6GW6uR9GwkZ0O38LzTf+G9zF9HsIkjaurix5zcXEX0xmF1asX4VRygu6zt3eAu2NdTBrWAIUFkHMhjnI2iortEC1ap/1twLzxAfiuXzUxX8Y7m/f+8KOheo/i4iIhrKHt+C7BwcF6zuXARqASGDr0U1SpWg0Ho/eIgxkmWiBc95vEocl4/vnnNQFontLS87H0j+WSKPZYvbk1brk1GJZi4NaeZSS0dsaq5QkYNnTFn/wbrkkeah7TdBE8lp1taKrgoDISSVXBkqULtTyHS15erhZMZqdWRmAZ8W+8gRQJ3mKjgbpNLRj+loTtu40aed6Tzxn44WD0efg/ePP1V5AlppXRHody4TE++0p0dbaVA5UA2zRXq1YH48aPxKRJE1XQZmKwymHoUCMnk0jZ2fk4fHANDsUUoLBMFdztGIMD7oVw93ZFdlYRXF3ssXtXJgYMrotFC/w1x/M6ah2Sx/RFTBjJYIewsLLo0fNu/PD95xCPR0cOYxMPHrd3yEOvF2Zg33YgMw0IlSBq53oXrJ5TTt+T5OP9wyMiJLSvj6NHDuPe+x9ErpjQnTu3i/MejcSERMTHn9Bncjrvy4VNA1nRr98AMV3dMHbMd5g8eZLuM8kzYcIEfPLJJ6fJU1BQhDXLF+NYbB4eHzEDXRK3495mbVH2yUmIj0nC4ehsBHklyLnFWPSHr15nah/m/L+aLu4nAgKCUaNGbcybNx25eTnqgLNYgMfL1tqJ25+boWH5kf1AeDlIhBWKtfMqnC43Iry8vPHkk8+gdZt2QpodOrADTe3mTZtw8MBBiewKTj/3SuBfSyAmqAnTaf711+8x7bfppxOU5wwfPhxr167VbTOicnJyQLvOXdCuU2ecmvMlyj3cHUsCEuG+6ink5Dujad1M7NrvItpDiCO3ovZhgplmyySQSSzC3t4RPt6+cHZywcYNa+SaQjWTRUXFaHPfDNTrsEd+A44SntdrRpNVCdnpPno9tVSLlq3RpFlzvPH2u2JaxdRlZeozOZhDvjjyTz79rJrBlORkfV5J0l0O/vUm7O23+qF1q05YuWohXnv9ZS1JJliWM23aNPzyyy+nE9nMtSV/M/HoV9BR5n6Kk/VNrm4s3ylGsvgpJBAXtnMuqX1KEihCVErPnvfhy+GDJKGNNtAFEq7f9dpEZKXZidYDcjIhvowFE4fV0ApUXs/7vfl2P6SmJKNMaJisT2HMmJ/w4kuvSAQ5BSHBIdi8ZRNOxseffn+C/hQLMy8X/2oCjR8/UYgCJCXGo1IlScDbjSHnKBLm/v/+97/qeHLb3p5q/0yYbcIUH/eRDFzTSdYKUesx5naTPDxu7jfXnp4+6NKlJ1avWoQDB/fpPjv7XNzx0mxE77TDvCnA7X2AXRsdsWFBpdPXEdx2dXUT3ykM1WvUxOyZMxAoYX+bdh3QsGEj9Hv3rdPnm+/OzMFms1cC/1oC7du7D3PnLoSXjy/WrF6GH344M8UAifDAAw+o/0Czw6oJ1jkxlHZg4xyBmRjmYoLiNH9zmxqKhX0kEMFj3G+Knb85bqKvbwCmTR0vmswFUTX3oWHnPYjeJU7yRqBpO2Dy94HIOMVynD8XK3C7bPnyePTRx/GetR9+qJApMSHhtHYj+B0mwVl3dqUGfLjOfKDS4TJz4NSpv6F8haqYNXMqfvxxhPWIAfop0dHRSiAuBBPA19dbQ183N1dNvPx8o4kGy1e4mD6SSQ6CBYms4KTzbSY8wTXPjYyogBbNO+GP+TPluCM69pmLBh33yHESGWjc1oIRAyoiLdFfzyd4Hy6mOcwQgo8aOQJ93xug7x5/4oQeN/0tLibZeA9mhiuF64pA+UWXONz+ReKDgYPQvEVHzJkzBdOnT/tTgpMQr776iqwLVeAEj7M0me11aNLMrjckkre3l/pNNCNMqIKCfCWo6aSSQEw0EpE+h0lIDnTp5uaJdm27StQ3Gg4uCbj71Rnw9MvT1ogxB8S0+Qh5+lcV8p7RXlzM9zVJwdJwRlqffTJE95M4Jb+J55jvw3dp0aKFbl8J/OtM2OYtW7Bpw1bEnTyBV19+UX0VgmJgYrNWPTNTUhB0XAvE2UzTAj5qICOKoh/zZzNmwmIp1sRjwR8TnYnGhKX24f15PcFzuH377XcjT/yrdOePkJV3HNnyWJbvRFWSk+wsGP95Nbm/4Sgz4U3ycG3u48Jtgvv5m/cnuOY70IyW1ICsv2vZsqWec7m4zkzY1cesGbPFdNVAbk7WafJQ6CwoZNTFBKevwwRmZBUcXAbly5fTpg8MiX3EZ2J9FxPNSMgzi5nzeY+0tFTRDOmqjXgeSUVNxWdSY7Ro0QZVKtXE8uXLkJp2HPl5kPsCZaKADYtDMO6zynK/MxrQBJ/B+1FTcr/pWxHcz/c2icVzCGYEXmdee75mKReLf50G+ujDwahYpTZatWwKd6+DSMvYg0yxGRnpzvhk8AK4OBt9r0TOkgiGn8KFYjK3CR6Xv7pNc0d/yDhmOLe81ryGZTnUTvzNCtQqVWvizjsewoTxP6BKh+E4vM8O4kMjJ4sNvirDyZnlQobfQjDRSRQSwtQ85jGCx0uuCZ7Dc+nv0PwSvIYE27lzp/6+EvjXEIi5kIkw/Muv0bnnVvh41cTuYxNwPHUn9h7NgbOYptY1WqJquWZYPD8FM6akiPCZaIZjbBDCJBJFZpgSksgkE9dmwvN5NBs8t6iwCEXFvI8FAYFBuLPXAzhy9AAOJ30Mr4BUuLhZsGiaP1ITfE9fT23BbT7DeGaxJj63uZgwz+FxXsO1ud+8jsQztQ8jwlWrVuk5VwL/GgIVy2cejfsRLu67sDd2OTbs3y0JB7hJbj8S44Qc0SDpmRbxjYRs2Rb07lAR93TvgfXrjuOnEaeQnemkBOFCstBkmTBzvrkmzuwztFlBQaESqn27jggJicLMWVPg6HIM+XYHsGWVMVcFz+P59FlMwhDc5v3Me5ZMMnO/SSDTXHEfr6f24f1Mc7Zp0yY1zVcK/woC5eWnYtqsdxEY7Ahv371wcCrEhr0HcGKfJ1b9EYxyZSshJCIN4TVWY9WOTBw7mYM8cWgLxC8JL2fBzwMGITtvAx69L1ESh71DjWap9JUIpuufW/sxkY21/JXFEHHlStXQuUsvTJnyM2JijiA6WkItQZEkfrGYOWoNw6c5QxbuIzlMghA8xv1mZMUkNM/n2tzmNQTPJYHY0I1tsK8krhsClRTClcSnnw1ClSrl4e3jguwsFzg4JsPZ4wTyCw+IL7AF3W6pgcm/iHaKpu/DytIiePknochzLXbFpePwqgJs2/h/cJSEzcrbhQd75UrOdpLFcErNwkXj3Q0zRpgEMqXL72vZvDXshICzZk1DSkqy1TcxzAwTWZJa72PKwSSMCd6Di6mZCF5bUm5n7nXmfJKH13zzzTdo27atHrtSuG6isCtNnttuuw2jR49GSHAU8gqO4tDBVBw5fAR7dsVj4+psbFgRiKy0mpg9JwZHjm+Bl2883vmwjBAsHz7uNeCefT9OriiPiZPrwtW5leS02nB3KysJxJ6lRttnagD6SMaaURF9JD7dMHEmGfhp7u4eCCkTieNxMXIPmhMjcbkQxupMq0TTaS5JEJ7Lba75TFPDmPcx70XimdsEfzMavNLkIW46E7ZlyxaMHTsWlStXEtOVL5ojDfv3nEJaeqpGSprIch5HxOBABa4SpXh7B6Bq7UJUq+2I7DR/lK3giinjjuDuB/wRGdpa/KdcFGEPLPYHcUv7NbAUO2sCc2HOPps2MhOdoITDQiPQpWsvjBr1JU7ExyErM0u0Xa76ZjzTzu6M08yF2yW1CVHynoRJoJLnlryGpOE7ch8b/xvm8cripiJQmzZt0LRpU6278vb2EV8nHZnpou7lExMSE+Hn56tlNCyPYZlOREQEAiUqYokyiUASsDohJKwQds6DEeLfVxJBohnHFbB3SBRC5qBTi4XilJI8JUlkmDTzHiTSXxObfd/ZOfGbb4YgOfmUmi9W0jJxjXMN0pDUJkreg1rLOEYtZBCF4PMIQwMa0Ru3CV7PZ5TsBXKlcVP4QEyMu+++W4XKebCcXQolMdgFxlUS2wUe7u7wFfKwlpzP4DlO1ByS+Px9RgQWHSqX/bXu/s8ChPpI1Oa9TPamyZKPRtXHKnFIIEY2BoEcdR8TziATSeSozze+xzBhlSpVFxPSFV98wT7zqfqspKRTp59tRGuGBuI9iAIhrFBDCVksmpPHeA61qGzBzp4FmgZZDfI5aKTH66l9aGZZp3c1ccP7QN9//71WP1ADVK9eHeUrOsDfLwKR4dW01rl582Zo3qK5liSzDCQyqqwWruWKoPk7OvqQagRWeL711ltYs26VJkTikbeRU7BOkrlAnlKMSeP2W32SQg3JTT/I2KYfVKS/Tb+IZDbIYTix/M3w2VHIxfNoTs32yYSxog9kp60Gc3NYnSL3MDioxCFJ2P6a9yGB7e3ZUC0PDvZGXzRqG4LPooa92uQhblgNxERgZz8KjUO8VazkAr8AD+TnRMGNdVGiDejn2AkZ2NiKuZKlwHl5nEvdDjm5eZLD80Twedi9ew82bFiPgIAAEX6Rtieet2A0Ro55GP6BxUg86Y45c5bhs0GblVw0WdQ2rNJwdKQmou9jaiP6RMZxQzuw4vSUJLqnkLkdpk4dK1FhFa2UZUJzZNXy5SsImf3Ef9sqFCoWkpF8olXkYk0euYeDkMdZnscmjoUS8tN3IlkN5tHpFsfZzgXFQtYuXbqIpvtCCXe1cUP6QKxLGjJkCEJCghEZEYmwqEyknPIX5/ZMHyuC5KKjahKT19HcMOHUZ5DEWrTwD0kMycWOdqKFUuDi7IH4E/GoXOcw3nvvWRQVBCEjbxUqhN+OWlVeUu1FbWf4QI5Wf4j7jMpWw6yZzrVR+Uqy+/n5IzS0jPpgHMqOHRDT0tJ1zlISbfXqFcjJzoGbu9G1h0Tl2pFlTnTS5RwShuRh1Qi/S2yYvC99IFnErFE7DfzgY9x5Z28lz6Vq9YuBQ3+BdfuGAIW4cOFCneuzQmV/+PgWIiXJT4RtFN2zUI7m5ciRw5rL2Sg9QxKL1Qk0MyRVbi57KezURmUkg9xVIqMTkqCiKdwdJHFz8cZ7Yh6KW8HitAk+Xn5Iy9qP5CQLDu5P1oQxFiORmFhGgnFtHuN+4xyueZwa0DQ15mR0J4Ssx8XnIhlIAKG/nstvIUG5TSLyukIhfdWqtYSMAfjgGy80b+uFex93Q2i4H3LSy2lBYcWKldCsWXO9rjRwQ2kgOssrVqwQjVEoTnE2MjNckJdrr/4ESZGTQ3LkIjbWKG01TQjNA01VrhzPys7S4U+o9omMzAw5rxgxx/ajrPhHHBG1cp2VuLPXS7B32Q0/n1A4ORuJ4Yr70aBOb6sZM7QNt+mP0Fn/q/Yxz+E7cDtK7k/NQQ3E/uzMDHR6qQ3pN7HphkUygJJRSOco9yYRqSnz8wtRu3YDeZ7RQpJalC0IOOqZv7+3mPFyqu3WrlmOmNiTel1p4LpxosljczkbGBmxjOfYsTi4uKbh6GEL4o6n4ETcCR1T+eTJBBw8eADbt2/TxKH2ycnJFrOVqfvpUB4+cuQ0eagVTpyIE+3iIQKPRlRkpGiubNRosB939X4e6Tmr4e8bjo3rjiMpPlMSTK5yipYEN2rd6YPQlJiL6UiTCMZCx9koZeY3kSwkOTUPzReJw/ONSlr6O3Ku3IcaixDdZfwTIhQVWCRAqHv6GMnIlpF8Bhuy2dkZbY84iqunl7eeU1q4ZgQqSZhzkaYk6Dsw+vD1z8H6tTFITU3WnJgsJoqt++gEc5JZNhYn2WjKEhOThEhJYsZS4e3F3hZGGYroXRw9ehTePm7Yd2CXaAZ2fclAvebH0bFzS8SdXIeKFWpg/uz9aNkuUjSatYFZ8THsOfSdJrxFEpvk4D0NshjkMYhkHDP2GTXhNEF836SkRDU1THAuhEU0KolkaBsjEqMGchDHOF/OyZfnUZOxYNTULGzZyIGljJ6rbnqcmqtKlZrYtWvnBcn0SuCamrDzPdoUFIVNlU/hHIxei4x0F/j4eGPHjp04cOAA4uPj1Tmm6eI17O/N/lUsK6GWqFatmjq++/btlcQsVkKxoZf4wDrwpbu7kyRuBpq2SkKDptUlOjuFhvUbyL0Yvjvg0P408YucNMLz864HR7uqeOONtzD798NwlkRzpjNtLROStIe91aQZEZpcZy28pF/G32zhSA1Es0twFHoSj+/LSEt4anWc2TDMosPMRJaN0gDB3y8QuXlZqlV5Dz6H5PT3L4OU5ERERIZpWZe/vy8GD/74tAyvJq6ZBvonkFxcmINJgALxAX7/fbESaebMWTqUG0ueK1eurDmwUqXKWtZTXxKf81U8+uh/dGJ9EihOfAXeiyEzU1k0PaLKhsDXx10SMg0t2yejZsNw5BacRNNGNSVRJFpzzNfylWPH0hFe1ld8rjIoLBCzUZyPl99sofdT3ysvR5/N92T5DX0tOuzUlizhZh0YTSxNFkdjNUyXMTa0fp9uG6XKzE4kTZEsdKdJHmogF7d8DQYKiwvw2CvJKgMufCbLstrckgg/fx/1ERMTT2Hd2ivX3uefcN0SiGAOojkiJkz6Hnff9RAWLFiguS81LVUbZ7Vp01b7c1WrWlWrKOhUhoWHwVHUP8NnJh5HhKcWi4wMFx/BAQ0asmNeEfIKTqFVxzSUrRIg2ioLrZtGiSZJkiVHJFMkSzGat4mQ367ISg3SMpaiojzEJWzXxGMIXq9eQzWhueIc08GliSwUjULTQk3Byd8Y6huOPrtFG+aK15NA1JJkDkuaZYeW/TiK869NPOT3ky/UxJ6d8Xo+9cnkEeXUB+LC7yVJF800qi4yMnIREJqgprK0cFUItGfPLrz04v+hTBk/lC1bBkGB3ogID0RYaACGDx9mPeuMmTofKIxMybndbqmNSZMmqcBuu+1WbNm8BUsWL5IzDDVPn4NmhGqdbV5IvJMJJ7Fy1Ur9Xat2TYSGBaBBg7qSwPkSfR1DkxapiKjoA3vRNp1bBwgBUkXr5Eoi5otgCnTwbg8PFyQn+Mr9JeEt2di062PMm3sY5ctVUFLQYSeBGL2x1wUTOisrA5s3c56LeHkniRTF8TbLpOgLGeQxynLoJ3GxE0fa8KkkUcSE5QvReM2O9YzijLY/lAWvJXkqVKigJdn5BXlwdQ5S7RMn3+zrz7bVLqVivogr6gNRM1SpbJQEFzE3yT47EYajvaMksxGJUPXy46rXqIUZM+ZqLjwfGHnxlNT0aGRnuqgAOVrFkiVL0KNnL+SLSWDC0a+hEOmARkREqqlg5LV161ZUrFgBLVrVh4uQ62RCHPYcWIS6DbIQEOkGF6di3N7ZVQJlVkKK36Fref8iLzFJnkhNCpB7usn3iGnYuAzLF+VgxYJCjfDoxJKwJBEby5McwcFB6uAzrGfpNBOb4TW/k9/P9zeiNNEwRUJSRzFHQhC+NyXBTMCmtNnZeahcNRz79sSrP0VTxXvQTHPN55Fg1GjR0Qf1N4f57XybH07GBGHixCmlQqIrpoGaNa2PmjUqqgBEQ4tzKaSR9y+SiCRDHOGsrBzNidk5uSKcXB0tIlQ0FIVwPuRkc2xjMQnOoWoaeD7NQ48ePSQBmdDMyWIaJHG4plPJhe/BUtuaNWuhTr3K2kfc2dkRzu7xaNNBNEuAmyivYtzakaSWRZLPTtaiB+Sp9uLsOiI5kU1BCyWk34ZJUxdizFeeiDsUJVrVqFdjTid5WO9E551LcnKSahImLE0oE5sZ4ExUZpBIM46mrzxR3uO09pFELyyQyE0yWucevkICtiVyP61dSVJ+H8/n763btug2jzsKYRNOWtCuXXu9V2ngihCIpoklucxBjkIcfnROTj5yc/K00jIrg85mHty8OK5OjmiqXP3N0tdKlaLU1JwLLVu1Qc8et4n5miwaxAnHjh8Rn4aFcAWindaLhlmHQ4ej1UFl6XRAQCBvi4SEJOSJlnBzE0fTx8uoG3NMQ1TFw8gSc0QfqHPbVAinlPCS5PLe1JNOSEoUnyeL5HREbtERvPHSRmxaXE7Cfj+tsN28eTN69eqlCciBKumLsBvPqVPGaGIUK1dMVKM02dAE9H2MxHbW9+c5BsG43/B/uE2C0V+a+stJ6z2Myef4HJKSmYhESk1N07IjEorHPb1ccfxIAdq2bafPKw1clAnjqVSL5iXcDg31V0FSAFS9GjnQUZQP8w0swov9/fDRq0XIz3VGVu5hlKtkj+p1vdHpVh+8/jgrGY3S3GPHEvSefwWf0eO+KGxcVoAyoSGSgFWRJ2H3kcOH0KJFW4SHR6jmYV0Tcy7rl3bs3Iis7EJUKB8h0ZOn9uvi2DuZxRPgFbgLBw96oUnjNDSqzoI6mlt2VXZGQbE7Tp7wF/J7S8Rjj5y8JLz/9iZ4OzcWp9aInFavXq3vxQpRo3I2D/v379H3JLhycGD0xcVd95MQJAx9Jv4m2UkkEosLr+HVdMJZF8bzIiMrimYLle28081QWBzAillmEr6L2baJawYLFWsUYPPqLGzfsUNNZ2ngoglUEpXF38nPM2acMSMNFqJlZuZjyI9lUJT4P3z88Uci5FxRx2Wwcf1O1G7khhm/FsEvuAjPvRmIT97KhLOrgzjGPTBq1Bjrnc+AwUn7noGo1iQTi8f5iTaj/feEj6+HRGIJ6rwa4ueK2/bwEueyVq168PH2RGBIAMpGRor2cIZP5His2SA+hWiAZx5N02hH9IRoIHdkCWnihTx5+d7yOwfzF+zHzq25KMqooSZqzJgxp01I586dlRQHD+4XLZCijyZYokzfh86tl5enZgzT7+H4h6dOpYhJzlJTzAzG9zVCcpY5i9kXGbq6OouGyUfVarVV89BMWiz5cm2mmE1vbXbChnCUOe/N9zE1FAnLcq65c+cp4UoDF2zC/koehrRUs6r0RU1TtbKyLyU5B43aFOHY0Tw888wTktOMqKFs1VMoW8kZuzbZiakJQKBPZfR/6SRGzTHG9fvjj7N/9J2970BctD1mjXLEbc8moM87qZIIeTh+7CQST2ZJ4vAsvptoR/nLKoHCwnwcPrJPw/fMjAwdqDKv+Ah8A2JQkCc+kqMFDmLn6HXQfCUlO4sGFA2V6Q17pzx8PFhM4xoXFKZX5811hDLm9G7duuHWW2+VZxZjw4Z1arYM0AG2lwQUYvt468JyICY+tQqHXuFshKp1xKGmc2hI03hv3RL50mdkBqQ/R1nwfDWjORzP0Ef3cSExuaZzTX/QwTkPPmUOKqHc3K9cl50LwQURqCR59ENlCQ8PMir+rB+al18oiZWPVl0ljN+ejam/xqJFyxb6sazxPrg3FZ1u8UFqoifeffddrbuqUb02po5NhLuXCEoEt2XLJutTDMydO1cjjOxMZ2SnO2P0e974Y7wd5h6Jx7uj08W38dYuwYUFTuLAlhXH06q27ZhQ4sQWZonvIz5aWXGavbeIJjR8E+GvQZ4ie5xIcEF8fIAcc0N6dhpefm4VTh4KR3FeGdUOTBRGPmyQzkTbtm2rvOcG1RoECezm5gF/MaE+4mtxiDk3N3dZXMW8h6r5NOrfRNhqsozEd3YxRvggGU/LV9ZGudAZklStmwJ3D0clI82l0TU6XY9xqL1mnY8gLdmClLjyqoGGfjzUuFcp4YJM2F9PST51CrXrVFMBkxz5El0x1wwZ6YO+zx9D+SpOSEspwANPBWDmT1VESFno8Ugsfv22EKEhlXBwf4I6glTzXkFH8ezrUej73zRMnz4TzZsbI0fwmc2aN9Nn0cbnMFqTfSpfSf2GHQvw2og8HDtowS8DvBB/VMLpk3moUCFcfJo0hEQ4oEJFV0REeiMoxB0t25zClu3BOH40HbVq2qFSRYs48hZkZbpLYgXh+xE7MXtiovhwVpMiCWQWOVCDkhgcOYyEokli4tEZph9EE0Lzw8pMJjR/szUkB2lgsxG+P00NtTQbtNGks1ojJ4fD0FFryvPkWYxc1eyJWa5Tp758p8jXuQAe7n5Yv369jutMkhAs3qBmo59E/4oa79ixGKxYsUplx/cuDVwUgahpuF2/fk0NXxkVscRUw04nTqLmjczsOEiwgjcGhWLnlkzc82gAPDwdEODugUkT7TBllGHvWf1wMvEYykSewP/eD8d/7+SEsi3x+++z9eObN2+uz2DCsPJSW/Axt1pVvt5ENjkl5K1P5qJVLzFbO+2RHOuCxk18ERJqj9yCfHlHRwR7+8DFNQerV3jByc5dfDdHeX6xLHY4GmuPd/63A0knJCEdjHdjQOAq5qFIzG9aegb8fHy1UZe7aBYlgfh6NFNMTJKMvhF9H5oUOvO1a9dCTEysLEeFRJmnoyaSj2s2HGOdWW5uln4DCcvola6AEqigGHXrNRCiMjgIEnO5QQni708t56PP3LVrlxKb+1gzz9aUmZlpGDdu4mnilwb+kUDmYa65kESVKkaqELUZpWgD1hK//2UInrl3j04zxI8KKrsdDzwdgKhyjvh5SFPRJIX60QSF3LhdCoIjk9VXatvFGy/cl45bb7kNd919n7ZzpuBJIOZ2SpnRFROiZL2RCX03MUqOjuJvueQjqrIb7nzaVaIqhrhAiA+1ggXx0V7wcPJH5eo5cr6b+Dr7sHkp/Q05SeTNgsaIiHAlCZvBauVrcoqaSmfRLCzboSaiGSGh2L6ZGocEYuI3btxYy4fWrVtnJQ4bjxlTHvBaMxLLzck2NBlLoMVnM7UdSUtNxAxZr34j/TaShHKjY85RNfg8vh8LSbnN0unIyAiEhISJ3L7Vfab5Kw2cl0AlD5nahx8aHOwn/oYDXN1cNDdlZRWiWo0KSEo0Gjox0UPDA9G7jxv2bqyONWtW6XUlQQEymoos74Rn+ibhse4paNOmk+YwNrUwBcDqAAqMgmG5B0ubea2muPg6JpMM30HeUXY7ORWhx+MusHfkO8uxQjvVgs1qNoS9czrG/LwXW5azkJPmyiglpnZ78803tbb8xx9HyjMlupRvYWtGf38/SUBvIQ/Lk0RTSKLSfFHjkDisarjjjjuUJLNnz9L7UWvyHvRbuBgEMhrjsyyMBYoMREh8wzdit2ajjovBSdNmzZGXW4B9+/bpc3nPRk0rIjPNScnJ6hPKyNvXDkX5boiMisSXXw5XOfEepYWzEuivu0zycCG7Q0L8VAU7yAdwRpl8EUpkeGXRRNmaG729feFVZqM4o9U09/0T6KTSnvNaCpIN0DnFEgXP57FeiyRiLmTTDUY/RpkKr+YfeV/yiXNEQqJBMQHuHmxZ6Cj+EJ1sMWeZFqSniiZLkhMtDvr+JAhzfAvxu6g96NhPmDBe78lnM0GpbbiUbHFI4vBd+W7sV9a6dWuRUZFklDWIi4vTDETtRZLQZPFd+f76W3ygnFxjRHpqsXzxh+gD8f3NhvM8VlzoDi8fhufGPGJ8XtlyYUhOyoK3j6c2YykucsIrH+bg1cePybM3qj/G80pL+xDn1EDmbq5NAlEwFFRkeBn5UAlv5EUZPUVUkFxUVFV+FiOnaCuefiUES2ZEYOuGRBX42UDhs0qACcAPpoBr1KijE+6Xr54i/kx1zPxtnTqgFODBgwc199JRJYnoiBJ8NyYIOUQfJjubc2hpehh/qJLUTBiahl6Okdud1Yd5+un/8jOss+6wFlu0kpzLxDUaaxkTqBjEIYkMrcN7tGrV2jqBiSGjKVMmqeZRAmips1F1wSocmi9qIZpgalFqGRKm2GJUd2geEE2k1TOaKQsxeUlV/N+9RsTFZrksj2rWdQfWzq+t2n7QyFTc1+EEvvv2e9FYzTSDlTbOG8bzw/jBpoBMwbiKQ8c2K8zBTJy0FMltThtw99PH4ORsh1VLUpEc73FWVerh4a6VmxUrlhdTGKIt61gxSeH0fnKnhPll4O6dhZCyx/HOZ0CHjm1Vi7HpBP0P3pOJRiecbW3oT3mKKWT7IKEG3Fw91OFkeQjJxhxJ7cG1q/x2E9J4enrpEG+cnpKR0pdffqFNTbmfc456enlIbua2p74vn8NjJBwLBEkmTpXEilOCJOHo9mfIQ5kZvhpZTBPFDOMu78R7kDwkILWNj7efEoSgJqLmonZkdPvG4w7oeR8rc41uz8zA29YESyaRiHd0Bh7tnoqgQH9Ur1FD73st8CcNxE1+jEEcY7cpELXZIhPmqqeeehwLF87XRt9FYiPSU/PRtAPE6c1B87ae8A9wx7TRZwjEezJh6Fxzm8PEkTAEE5uOILvfMtHad2yITvdsx/q5nVGzxWqsm99ECJalkQiFxHY9FCQTl6WuDIeppajBeG9qJo76zgQ0a8HNL+Rv+l0dOrTX8PeXX8ZqyS41C8lG8B5Gtx3DVJUMzY0yHEZdjujatZts05czIsQFC+Zr4vN5zGQGjDX/WmQf3zs2JkZ/854klIcsbCyWlZ2p17I1IuXGc+iEt2rTEPHHs+Dnb1TeHj0aI1FkBaxauULC/QIsX75GS6ZL0+8pib+ZMEPgZ5YzOcooOuc2hRkeFiyJKLnJWpXxQj9XHDqYLSRwx551tSVKOGQ1AS5qgqgpSADmRJKFNdds08LEZ+TChOPIWdQunG24XZcQhJZNRfSuCCSeKMKePXv1OQT9E/pFJOHRmCPWdDIKNM13ZY7lQvA3zUe5clEayZBEv/zyk14XGBQsx9XW6fn8Ni6m1iKJSFKSipqEJOHIHyQTwQw1btw43eZzSB6u+T0GgbnfGCwq+kC0uMx8jmGSWETBDMTnULZ79xhDz9FRZ3NZTlHA51WrVktlxPej8xwj/iGju+m/zZGot8o10z7EaQJxZd1UGKaL6tnack7tueEc8veQwYPw88+jNO24PyCkGL0ecsWy3yvqcRa6sYSWZGAZBU0VcztJxeMffDAQX3zxpQq6UqVKEsllaQ6jgNiniyaqaZPWqNU0Tqd6nPZrnCYCBU0tY7YLpubhe5IAvBdRWCCRT0Gu+BJG6ExT6+vrj1at22HOnJlyvFBLgvl+xiWGmeH9TfLwXZjAhuYxylX4nI4dO6rm4D5+B1tI8p0pA5KX9+I9eS5lyMQNEpKuFQeb5/NgcFCgtg4gSZzkGXZCRvpDJOqp5FM4eGCPkorn874sfCSR+Q78pvIVKonsvlLNY2r1awUlEF+U4PrMYhCIxDEdwpI5nDm6du1qcpHs0/OK8cpAXwz7IBaN6nVXf6VcubJYuXLlaXIwtzHBqX369OmjWoRahwlHQZMcJBwFMm/ePDVT1EjUUjzO51L7mAVzXFPABFsM5uRmoFD282tUp8gGrzktYFkxAXz9QuRZxoCVPEZNwW2+B9/TII+heXiM4H2ovdh8gwTjfpYys4yGx/ge5v3o2zGj8P02rFuPlOQU+AX4GZo7Ilx9HRLHuI/RFIPvrCXSYiJ5D5bsxxw5hBMnjCa9PCc4OBR9+/XXduAkDjMmr7+WsJOE57vLCxqE4YuSDPINVsKcMWMUkiEso0VdgeT0xo3qa+0yU4fHQsLtcO+jFTF9jDEJrWkSmCgUKMnDcPPuu+/Sui76IhxZ46OPPlLBmdqIgmEZCMNVJiwXHjeeX6RENE1qVlaKbBumlBEUy4S4zW+gn8aE1XIiAe/LKIem19c3WO/J4yTEGe1jRF08l8e5sCymceMmao4539batWtkPxPvTKZjUURoaJhkjFgRngUrli0XorCVpIM47yHwku8OKRMi92aXaIOo+gz5xxJ9bnPh++i3yJrnsKSZ9yaBTY3O8jLK5FrjTwQy7feZhaQx95/RQEazDaOROAveBrz/HtatW4MiklDC+kLRVs7OrvATs0HnkOE3m2/ySS4ubmjQoLEKpkeP21SzsLEYo6g6depg5syZmnh8DrUAzRRLXc3cbS4kT4GYqcyMFH0/2aWgs8rczYRlWMwcTWf0dP03v0u3jFaTXl4SScnFJBA1Dts0GT4PScuWf0DdunU0wZgBWCfFRGaGkVdSWXTo0FHLpg4fPoQa1Wvip5Gj5FoLKlUtRMPGFowb44xA0Upsl81Wg/QLXbR4QJxzajl5lmYy+V6WePPZ/F7uM/xHo6qCGY/voQWa1wF5CCVQSdIw4QiuDVKdWaj2jXINw4zQtDAMZsc9TgMwc8Z0rFmzWjUSz2NiavMFETZNXUBgqLYaJCl4L3a5oTDuu+9ebedMtc8c9uqrr6mgaPIoQI6uRY1jkojI067MRiNzFgaacGIOlmeSJKam4Tn0MbToQTIE22mTWPR75EtFa0TpbxLDIA79Hjs1FTSjfPbevft0H2XE7+Ga0dz+/ftEDlmy3QlDPxoi32XBAw+zmqIYaan2mDdLwncPV7Ru2xaeXp5wE9/O1U38L1mfKW5wUZ+P30/SUEOxvIkZiM9nJuPC41wbBL4+8BcCGUQxtkkiw2k2HWgKkguJQzPDNYvlKUCSgo4ttc0hyYnsTuzl6aVEoaAoJIbrLAQ0qyPi4uK14pGJ9uSTT2jviQ0bNmrIzgiLwmT0wfPpa1CgBE1nVlaq3lu1hJLINEUO2irSKLSjxqE1Mcxp+XKVdSYbfkti4knRbPs111MjcPxCEoMEZTkVy38oi0OHjqh2IuSn3K8I9erVV21D8rPSd+jgj8FpJb8dbY9d21m+Y4dvhxkOcr0G9VCuQnn9fsqBZUpG2ZKxmE0/zDIrg0A0pYwASSyDVOax64k8xFkIZKxNAjGRzFJUrUkWQbHgzyhNZSWhUUFI4vBcNsHkuUwkg3TGNSQYCcSFdVpGBMW5JLL0OEN6Ot0HD0Zr92SaNN6bPhOjN7apIdH4LhkZEvUIAVlazERmy0JHZ0fVeCQmy6YYAvN9/APdEBFaT0u3D+0xNBrPIVH4/tEH96GgSEysfGuL5m1VE/D7WR9n9PMiqURQSqxK6t+wBL1y5aoY8e13yJaM9Ohjj2HLls0oV3E/5vzOsi1HRJaNRKMmTdQHU00qmoSE4/MN4hhkYkRn+kMmefidJbdJGi7MINcbSvhABolMDWSE6ySE2Y7FqBTkCBgGSc44sSTbGQIaJKQJYwJyzWuosegvMeQ1hl1JVfPHe1CL7Ny5W9u7UJC7d+/WNsfUVjRpdKT5bD6T5CkUUlKYfCYTV6sWREvk5rDeSZ4r5zk426FalaYYPDZWHPpCTB9rQZmQUJQJd0LqqTMJsmf3LrlnivgkLqhVqz7ijsdpiE1zRdIYVRdO2qCM5pm+TnXxcxYvWIjGQhC2WaKWGDr4MzmP3Yx90O227kpmahV3Dzchjum7sCafpsgwV8baLG8yfB++F9d8t5IL3+V6xFnDeIME9HkM7cJyF2PNRKRPYRw3vskoQzHX/FBDixnagAuvo6ZhkwyOj8xmGlw4RiA1EUlGISUkJKpWoD9E/4MEogNJDURtlpaWpL4Pz2VTCApbniimwlGeQaJLiO4bINdWQYc7YrBxlR0Wz0lSYtMBpVkMjopByomK+p5FhaJhHFOweeMuSUBnNSfOzpzjnc614XvQN+K4PaxoZblL7dp1sGTRIiQlJuGDQYPw4w8jcPTwEb3ffQ89QCnqe7GcycvDE94+3mqGzWYg1DwkDwlD4pRcSpKl5HI9429VGeaaCcbEN7SPQSBuGxrHKE01crGRk+knGB9MNWuQ0DB/pukzhloxHO4kNUkcXIkFjCQRTQivp19FM0ZtxG0Km0X91HopySf1uQzJzVZ81F6seGQtd2BAGfj5B2giHTl8DCmpiXpP3oOajAnZ6e7DmDvOaJSelZmP72Zm4ZmeLoiNjdZqBFdXb9VAdF55Hb+D2qNSpYpaZpWSlIzed/XWKbP37eGADUW467579FxqKhJBTZaQxYiafGVtmi6jVt1clGiy5nWGLM+YqOudOCb+NEKZQQDjxbk2NItBDBKEOZMfy9xDIZ1ZzGFGjJxl5i5jmwI6IzRDWIaKJgxfydBU1GxU38ztFD4TmQlIrZSeLqZLNCI1nb6nvBtNF7VOXg6bfTijXPmKSnI+IyoqQuvNeD8+lyRgIm1aaTRFpZ+VkZkGv0B75GS4iRZJ0kpMeztjuiQj8+TLczPkvQrEPyuvXWfSJQPs2b0Hp4T4Hbt2RpNmTfT7SRBqLVZRcAkMDBBCB8JXNChbL1IDGY6zEVDwHc3FJI8pfy43Cs46xN2ZDzljg/mRzO0s3mcZj0kUCoD7mFDmYpxrOn9/3mcspuZiOGw660a1AxOPpo0JQlB70adJT0/RQkIxjvo+vAeRl2dcV7t2Q3lfdo1xVs3F59Fh57k0g1zcvNJE5XrryF503EnQ5LgovDo4HZNHp2h5DIloEogLwYpgmlT6YimnktFYSNOsZQslJevVSHY/IY1ROhxo7eAYIOQxhhamNmNGM7QUS7iNjGjI5wx5bkT8rTL1rzC1gLkmTFKZH322jzdva15nRGSGOaRDzUiMgy0xVx8Xx5UNsfib5oxlLmYxPX+np7FhfSYfJM+VZ8mtVfuoliiSxK2hxOE7sWKU5o4EY6KxmQb3m+aIxDEiLCPhOMpq/WZASnwktm/fLIQQUrh5aNUDSWySn/c6E3obJorbJMiZAj6j1SIdZTMsP6N1z5CFC3Emo95YWqck/pFAhHkKE+BSPpjX05GliTJIlKfEYKc8Os4kT1zccV3TYWZ5EMuXmEA8//jxI8Y9RFNpS0gHai6j1SD7UXXtequauXa912H+VFdElXfBtjX+kpAc/s2opef13KYWYULy3kx004zwORs3rEb1GnU0gVnRyXZPJArJZ2oQo20QFyMsNxxkg0TURjzPNOF8DgnI+3H7XLL76+8bCRdEIBPmqZf2wSSR4fOo3yKaiGE8w3pGZMeOHReiHFMScWg6hvI0BTRHHMNQm5/KXQxfzCj/YVmPhweHkCmnT2BCGqRi2yCjARYTlARhQtIcch/f34go2ZMEcHM3ar63bduApk1ba/kSRxghyUzzw8XQOEbHQVPbcDFLi5U4fJYsJbXNXzXOzYSLItCVAB/HxDfNGZ1UlgsxKqNvYmqi2NhjGs6npJwShzVBIi+jOkL9BwnbOdoHieji6oYq1X2AwjDVEGZiUSOVzPV8HhOYa74D/RsXt0LxaXLFdwnUXrVbt6wTbdZDoyaDNIbTaxDFCMOpaYyoiq0VjbDc1Dgkakltw+2bkTQlUeoEIkqSiCOXsnyI4TxHTTU0kbHQ3EQf3Ksz7bDXBAsLmVDURqzjYnlT9ep1kJmVjsSEJCUNEzs8PFzJRC1D7UCtYz6XBAwutw/OLsD21SHw8DQ0y/HjsXKNCxo3bqpmydA2NE0+Shg2aTXM1BmTZgQRDArOrXFudhhfWsowcydzLJ1NI/z1UceZ4S8jJpoJJj7DdblC1wbVxZ+hFy0Lm3A881YGEk6eUvNEcpCYprky/C6DPASfSRKlnaiD5NgGCA0L0ciJpGQTDU5xwLY8NJ1sPhEWFq59rjhgFQsRWRDJ9km8hv4TScbSZFP78Ll8xs2udUrimhCIMElEoTMRmMNZ6GaE3Cx8M4r95SzhCp1gXsNNIRKDQXGi2fi9VhNWa1iUbExcna1HEpTEMQs5CdU+oiUOHYpWX4uFmeaYzTRnxeI3kTQkMOvfWPDIToYcPsYMy/luphYqSZqSpvLfQhwT14xAJih8htw0CwaJfKyRjZFQjHqogWi21ExIBEZysIbdxdkdsYcK1MzwGnPcQB6naeHAlyQOE5Uk2bptmxYfsGH6gQMH4eoVj0LEYtWqZWjSrLlVw1D7GMQJCTE0DgnE9zLNFkljEuffpnH+imtKIFPo1BTMzW5uxtg6JBL9DzqqXuJ/KIH4j/W+8p/FAUw4DzkvJZntnX1V87BA0jPwkN6X93QRR4dRHH0jglpMrxNicr6JN4Y4I+4I667scPvtd4ppMrQPF1Pr8D1I7pIm6t9OmpK45hrITAgmCktpac6YaCQF/SCW7Gr8rtyxaCUq68B0gCZhxLgvqmqC0/cpW2M/0hPK6v1YjUE/iIlPjUQN1LhxQyUPl1c/dMWIjx1wMuEY6tdvpOaJGogLfRwS2dQ2JmFs+DuuOYFMMJGYWPQtaCpIIpoNtsHRClpJQHWIhUh0pBl2h4ZGCHEK1Y/JyQY2L+dgVXZa+UrNY1Zp5Oax/xjnUM/Ve1erFYQaDbKwcCbryhzwxBNPqcYpUyZEiWQ4x8Y0mDbinB8XRCD6EVyuFkpqISYaW+ixtNcIob1FE1j7e1u1EF+FGoWE4sJ3c/coFtL56vVHjhyxajRj6Lc6zVPEgXbWYoNKFavgwx/T8NRtLkLDYrzbt7/4OqFCxjJCHpZeG5rHdIxtOD/OS6CrTZy/gulFjWBoIXchj6GF7rvvIS1ENCp3WZXBidYMQtB08R0r1d8tJOKcGPv0NwlkvSuO7qqPbg/sEo2Ui5zcLDzSyRWxxw4iXKKuevUaqOahqaRpI1ltmufC8ScCmYQxl9LCmWcZzi99IbME2CgT8kGYREVa+Ciah+ezXCg29qgShY3Udq2ros4yTRQjJ55LfcXKV/aQmDuulvhEHBnMEYei92g76qGfDFP/iaG74fMY9Vc28lw4/kSg0hbcn0lqbPMdmIj0QWi+aFbon/TqZUz0pg3o5RzRRxKSG/OO8hw2pH95yAHUbuiOiPDKqFmdI3wZXZH4HGdneyWitqzMz8O48VPkvsHqNNNU0txRw9nIc3E4a1XGWXYprrRw+RwuTGQuTHCaJUZPRgvGDK0PY12ZWb0x5udRqkn4huzvRUI0bdoC6WmpqFLLHa9+lAZvP6PP1P1tXCSiOjO66fp1q/jF+OabH9GwYUMtLKTGspmsS8cFE+hqkYeLqSXYMtEgkVFbb4xqz3bUqdpWKD7+pFa6LlzwB44ejdZIjARi+RC1EzULy3dYnmO0j2brQF9s37oJ+YXs1lMRb771Nlq2bKX+TsmyHRsuDf9YmWoevpIE4j3/vBhthcxeHYywqIWMJh9sfEYCnUJiYoK2H6LPw1B91qzfTkdjxn3P3FteWEuv+d687/vvDxJn/D41iyVJQ+LZcOkodQIZ96PWMYjD31xMLcT9LFE2a+rZepEa6NSpZNVC7AHLpqrs5UHtw65CM2ZM1euoUeQmeh/6TWwj3a3brTqiBn9T65Q0VyTRldas/zaUanMO41FMYKN1I3//nUQs4zH6nLHvPQsJjc6IKap1SBj27uAxnkMCMOwnGJn5WitkWY/FYgD6OUZ4bpTtlDRXNtN1+bgmBDL7jZnbxprmy1jTF6J2YftlTkxi1ppTG2VlGXVbNHEENQojNtbcszafPg+rIrjmM3jMJI5hzoxn87eNQJePUiUQYT6upAYyCGWs6c9QA5EgJIrR9/5MV2rjmDFhLQnBRmBGO2WjS43ZIZDEIkqSxNRY3Gfzfa4MSp1AJgzymJrnzMJEpv9jhPPmGMsGabimf8TrWGZjah+G4iQQiUNzVtJUmZ/He5vk4dqGK4NrRiCCj+ZikIeax6jbogljGE7CGP7Qn0dHIwm4kCzsk8YafDrQ/H0ugpjX2XBlcU0JRPDxXEgOw3wZAzZwbf42HG3jfJKDdWGs8qAGMstyuNi0S+njmhOIMEnEpSSJqJWM8iHjFU2CmCaKa/4meUzi2AhUurguCGTCJJFprkimM6/HtVElUTKqMhfCRp7Sx3VFIBMmkbiQSCXJQ5Qkjo001xbXJYFMmK9W8hVLEsZGnmuP65pAJviKJMu5iGTDtcMNQSAbbLDBBhtssMGGKwybD2SDDTZcU9iUkA02/AvAih32S+HcRTpK9b59up/Zn62njMYuxejUqZO24WSNIhu6sOMSxy3hyNts/HI1YFNCNthwE4BNLqdPn46NGzfCwcFFi9t9fBxEeXiienUXhIcDCxaexMoVmaJ0jDFrqHhiY2O1I11+PgdRMppiss2Lk5PRZMFsuvDX9i/swssZ/urXr49atWppW+BLhU0J2WDDDQx6LIMHD8aJE0no859gNGvkI3uzZTHr/DjedQFefjUWaSnZej6rA1NSU7Vj5R1PuOLOXlGixIpgb1dkzPvh6AIPcG778jh1irMgJWDx4q1Ys2a3eFNJ4PiUHEvbVEqmkmLLTu5jE2F6T5wntkmTJtrD5XywKSEbbLjBwHmHf/nlF+22xu5smZk5ePhhT7Rs2QEZORuQlZcLdxdneLu5YuGSBIwZzTln8jQko/fDvpccNpJjjt72qB2q1PJFZhrv7IpQCb/yCxNQbJ8pComzi8tue44zAXi42sNLnunjGAgPO47THoqEBDts2RqL5cu2Yv36fTh5MkXDOFNJMYSjUmI3Oyqlp59++m9hnU0J2WDDDYKBAwdi0cLlaNveD4892hxDPj4kSiVXFEoevvu2mXg4wXKWPQqKcnHgQCK++GIrMtLytMyH5T1UPlwzVGP45iTeS05unv6eMWOGdq08FzJyjyI1dxeSszchq/AQioozZa8dHOwcYCdRnLOzHTzdnBHo5oEAh2pyrAq639ofWRkOEhb6qWLiwmdw6devn3pQhE0J2WDDdY533nkHK1etwydfVYNv+XykZubht2+dEXeUHeCMoUYK8kW5iNdib2fRQbHZOY7KhwuVjLHmhGmcbY/dU4zOcnPmzNFQ6nJQUJQjSuoQkkRBpRcuR2JCMlKTgOkj7HH48FGEBAeDE4xwMEs+i54QvbhBgwbp9TYlZIMN1yGYLV95+RVEH9mDr0ZXRiqykJFeQN8Dx7bXwNxpe5GRkW7tkWuMBUkvx1wYerG7N/vKGW3CLRISeer0nUOHfox77rnXeFAp4L/PPgfRi6L06DE56BDKxFdffaUhm00J2WDDdQR28X/22Rfg5pmEtz8ug7i0bORkcso0exxd3xCPPvS8nvfW22/ij/kLtJaKs13Ru6DioafBjE0vh0NGMgTiPal03nzzTatCKh3kFa4WhbgSLo70ulrIHnv5jiV46qmdeOWVN1CnTh09z6aEbLDhOgBHNnriiWfRsh1w+2MuSEzNR252MQ7vz4FdYi/cd9/91jPPoH//97Bw4SK9lmEWC39NJcOQy8fbB/fedy8eeeQR3VeaKCwaDUcHDu/lJEtdWY7LsgVpxcfgaHkZHg7V5bcBmxKywYZrjKeeeha33+mOmu1ykZabiuJCR8ydmIxGFV9Al26drGedHQzH2rdvr14PFQ+9IJb/sLo8KioS06ZNP10AXBooxEn8OPUebFzij0CfKrBzTEGznnHoVL86ThUeg2fe+/D3qmI924BNCdlgwzXChx9+iDVr1uBU0imUr2nBM29VxrhvjuO+nv3Rrl0b61kXBrZy5lQN1xo//zpCvLeTqFO3KTw9vLBp8yps2DYT/xtUDs3L/qCzIv0VNiVkgw2ljJkzZ2L8+PE6wCxnNGd1OctzBgwYgB49eljPuvHwxptvwMvDDx073Y5Nm1YjJeUkEpMPYeinH8DFvoz1rL/DpoRssKGUkJmZjBEjPsKOHad0mHTWaiVLGNWjZ0+88sor1rNuPGzbvh1Tp05DYEAYWrXshPnzp2H4V59hzuw5qFe/nvWsc8OmhGyw4SqDDfssmAhHexbU1kQxZiG9sAiP33sYkyZNLtUymyuNYcOGISMjG3Ul/HJ19cCePRsxZcpELFq4EM4uLtazzg+bErLBhquIjLxxiElYgpDwsgiw90chDiEmLxmxR+zQtspIlGKN+RUF2yK98eZb8PT0Rfdud2LduhUSXqYiPv44Pv/8c+tZFwabErLBhquEpSvmYunCbejQsRsWLPwdmZZVuPsZN1R0+wAh/rWtZ914WL9+A2bMnIUyIVFo0aI95s6dgl27tuPZZ59Bq1atrGddOGxKyAYbrhDMrMS5hT766BPUq9sER48dwOGD0di1byM+H/Ef1Ix8WM+5UTFo0GDk5xWiUaNWEm654uDB7Rj36xjM+2MePD08rWddHGxKyAYbriCmTJmBw4eOom7dhhg/fiQWL1mI2bNn65g7NzLYHumNN96Cr08AunXrjQ3rVyKvIB179+7GiBEjrGddGmxKyAYbrgCOH4/DN9+MkNDrNmzbskY8hP3w9HLHxx8PsZ5x42L58hWYP38hIiLKoWnTtpg3dyr27N2BPg/3QZfOna1nXTpsSsgGGy4Tw4Z9DXd3bwQGBmPL5rVYsXIZJk2agOBgDq1xY+P99wegsBBo1qw9ODXtwQPbMWbsT6KU5sHb29t61uXBNomtDTZcIjZv3o5+/T5EpUo1UVRciJkzJ6Nc+QgsXbr4hlZA9EvYH+3ll1+DnZ0zbr31bhw5egC7dm3A6jUrsGbN6iumgAibJ2SDDRcJZpmPBn0Cbx9flCtbCfsP7MKq1Uvxy9ix2mv9Rsf8+X9gyZIVKF++Eho1bIV586eJB7QHt/fqiV69elnPunKwKSEbbLgI/PHHIqxatQY1ataDq4srZs+Zhjt69UD37t2tZ9zYeO+991FcDDRv1gFOEn5t27YGs2bOwNRpUxAQEGA968rCpoRssOECwPBkkHg//v4B4h200L5Ru3Zvxffff6dj99zoSE9Pl9DyfS3Xat/uVuzfvxMJCcexect6TJw40XrW1YFNCdlgwz9gzM/jEH0oGk2atEZhQQF+/30inn/h/3S6m5sBHDh/6ZKViCpbHg0btsTatUuxc8cWdOzUHvff//dxjK40bErIBhvOgZjYWHwz/HtUrFwZtWo1xMJFs5Cbk4kPP/zAesaNj/fffx9FRQ6oWqU6IqMqYdPGFZg5azrGjftVJz4sDdiUkA02nAVDhnymoxW2a9sNsbGHMWv2VHzyyccI5yyCNwFSUlIw4P0PEBAQjLr1mkhI6YC1axYjOTUJX3/1lfWs0oFNCdlgQwmsXr0Gs2bNR60adREWEYU5c6aiXLkIPPvss9YzbnxMGD8RmzZvQ1BgIFq16YJ9e3dg6dL5ePDBB9Gly+U3PrxY2JSQDTYIOKhYv34DJGMGa8O8jZtWYtXKpfjhxx/g6elhPevKg73Rr1bBNnO2xWLMtpGZmaWe3SdDh8Le0RVlo1j+0xzz5k2Dg70Fz7/wvDYvYAG8p+el9QG7VNiUkA3/evz66wTs27dflE9bFOQXYO7cqbj1tlv+NMohlQWzChcqDc7bdTnDcBjK4fKUD9+Ffbo4nvRfYWZrrtPS0hF/Mh6ffTYMoWXCtICdz1654g88+dTjiIyM1NEdqaQ40iNDTi8vL72+NGBTQjb8a8HM+dmnXyAioixq12qIxUtnY9fO7fjs888RGOivHsS5psg51/7rDRy9cdSo0Zgzey6yc7LRpHELBIUEo7AgG08++YQOqHbw4EEdIJ+gMuI88uebjfVKw6aEbPjX4PDhw/jvf/+LDz4YiLVrN2DD+g24977/4NSpJCxePAt33nGneEC3ioKxXmAFFQ6zyY2ieAjDcyvG448/Kd5PJCpVqYbaNRpg5uxJ6Ny5nc4Lz3MYfhEsqDbnLSvtHv82JWTDTY/p06fj008/Rfny5STcKkK5ChWRlZmF3nc+iAULZuBkwgmd+SI4OEjPv5GUzdlA5bJ581YM//IrVKxYCc2btUd2diYWLpqJiMhwhIaGqgfEBooMvcqVK6ehGK9r0qRJqX+/TQnZcFOCGYrlJRxAvmzZspgxYwYaN26O+Pg4PPLws4iO3o0lyxbgVTnepEnjG17xEMzK9GZGjfoJ27btQOXKVdG8eQesX78MW7ZswMcfD1ZPhyEa8fvvv6NsucoiiwNo1bIpata8NmMe2ZSQDTcVjh49il27dmlmq1ixIn744QccOBAt1r6ChCANERwUjBWrFsHb2wP/e+lFuLre+B1OmYWpWFgDNmDAQPkmd9St1whlgiLwx8LftNd7z563oUOHDhg8eLB6QVTQXDp37ox69eqpB3StBty3KSEbbhpwTvaTJ09KiLUAO3bsQGGRHapVrQp3N0+sW79GMmJv8Ygm44MPBqBSpYraQO9mwe7du7Xzad16DdC2TVfExBzC6pWLsX7TBvw2fZrKZvjw4QgICBQl5aIF0awB6927t4Zj1xI2JWTDTQWW/yxduhR2cERYeDiaNW2vY+EkJhxHeEQY7rvvXg3VzPDrZgjDWMs3ePCnKBtVFg0atMSy5XOxbfsmODk6YfToUdazgCNHjiA5ORlBQUFaLX+9wKaEbLipsG7desyeNRc1azVAQGAQli6eh5jYQxg5cuTpauibCRMnTsbuXXvRsFFLuDi7YtGiGdi6bQtef/01dOp0/nnsrxfYlJANNyxIXdOT4fb77w9CYEAA6tVvgU2b12DdmuV44cUX0KxZUz3nZkDJ7PrmG30RFByIli066bAiGzauxr59ezF3zuwbanA1mxKy4YYDwynWArEwlplt+rTfJRPuQePGLXV+95UrFsDewR5Dh35sveLmAbPr5s1bMG3q76hcpSqqVqmLJUvnSPi1GXVq18I777xjPfPGgU0J2XDDIj09A0M/HoYKFcqjarV6WLZ0rmTQ9fhy+HCEhpbOMBSlBSpedhf57PMvkJ2VgyZN2onCTcOK5QuxRcKvb7/5GlWrVrWefWPBpoRsuCHx/fcjtUC2aZM2OHR4n4ReK9CsRTM8+ugj1jNuLrAx4XvvfYCwsHA0bdoG69Ytx47tm5CekYnx43+9ap1gSwM2JWTDdQ3Ss2QN1pHDRzD6pzGoW6cxnJxcsHLVQsSfiMOPo36Ek6Oj9aybC8uWLsfiJctQvXodhIdFYeHCGdi5cwcefOgB3HnnndazblzYlJANNwwGD/kEXh7eqF6jHlauXIQtEnoN/GDgDT+76fnw8ZDP5K9Fwq+2OBEfi7Vrl2H79h2YOnUy/P39jZNucNiUkA3XPTgD6OLFy9GqVSfs2rUF69evQr16dfHaa69az7j5kCFh1hBRulFlK6CWKN3V1nGfOdD+Z599Yj3r5oBNCdlw3UJnuPhwCCpWqg5PT2/88cfv2vJ32rQp2i3jZgXn/Vq3dgPq1mumbZtWrPgD27dtVa+vQYObY3D9krApIRuuS4wc+RMSE5MlDGktmXAB1qxZiZdf/t81GX60NDF48CdwdnRC42ZtcWDfLmzZsg6xx49hyuRJN63itSkhG64rsLxj3K8T0bJVB6Snp2DxonnIL8jHmDE/3RRdLM6FxKQkDP/iW1SoUBmVKtXAipXzsXvXDrRu2xpPPfmk9aybEzYlZMN1ATY8fO+9gTr1cFRkecyb97t4AZswavRI2Vfeeta1RWLiSfz887fYtGkPiosk89g7qGIsLi7UsXlycrJRu3ZNvP76WxfVN2vKlOnYu3cv6kv4BXt7LF82X5TxVu33VVrT7lxL2JSQDdccP/44CgkJyWjevB1Wr1mMtatX4u577sbDD/exnnHtMH36VEyb9psoGjYVsO4UZGVl6WiELLfKz8/X32zFzTIcFxcXHRaD7XeqVq1uveLvYNZjVxMOpM/B9fft3YmNm1dLprTDN9+W7rQ71xI2JWTDNQNDr/ETJqNl8/YSjsRj+fIFyMvNxy+/jrlmje/i4mLx9ddfIzr6iCoUM3uwxTJ7oKelpenojMmpR/FO/+54vM8XeOq5rpgwZh8cHe3g7u6uSsnb21uVkbu7m85wGhhojNpogiMfTpk8TZRUTVnqYPGSmdi4aT1ee/VlUcYtrGf9O2BTQjaUOhh69es3EFUrV0dAUBltfLdlyxYJP0bqIOuljUmTxuH3/2fvKwDsKq73v9W37q7JSmwjGzcSXAPFraXwL6Xtj5aiBQoUDw7BNUghBHcPxN02stlks+7u7rv/8828yb6k0KIx7pfM3vvmzh27c757ztj9+DM5cxbyG9xPmtoNvz7Bzd8bGzsQM6QNjz56D8alfNunkbsxKmU4ykoblMZEMuKmYd7e3orMYmPi8cSr8QgNisKrTwcIUfVgxoxj0dzSoMh3wHU7brj5XLi5BsLF2Q8u8JWjJ5ydPODq4g83lyCRVps9rcMLFglZ2K944YWX0NTYjMkTj8CKNd8gbdMGnDJnDv7v//5sD7F/0NTUIGn+TUyoXqXlUAyM4yJYkk9rSzfihpfg5juOR3Nrp2hr1WjpyERXX4sQE9DRxmmE/GYZ4CLE4yQEVllsw4cve9BXjWaZz/GQ1EaMGIppU49X+zyPHz8T6zcsw+YN2zDnD58icXi1ROYEY/Ex3n4eJe5eca52xZAERyVRC63+K5fhLKdh/mcg1OtP8PU4UsL8ct9K+7lhkZCF/QK18vuDj+XtfzRKSguxds0yJexvvfXmL7St6AAqGz7G16vn4YhpR6AwvwkVNfmSdhHyM5xQVkCNa5B81B1y5G6LHf0ZGJpSLB5OcBc+sXlqpzZilKC9PVr8uzq0Xx9/2/2Fz1BaOICM9UGorexH30AXomLdcdxR5yBuyFCkjp0CD5sHVqxahLLybPztjvfRLzeTSOzZEO1Hx09C4qA8CajPfo0HhmM6/MHfvNYieamskLQl253t1MSElMIHEBYBhAQDnu5e8HCZhOTwV+Dusv+1zf8Gi4Qs/KJo54TDuQ8gKXkEQkIisGTpZ9gmptejj85Ts55/Kjq6M1BWdw06+hajotaGjYvnoKKkBwPOLQgICIKvnw2dre5ob/WGTwBNq17U1TejutQNjQ3tingMCeqV6i4IH5qPyORCdHY4gR9fjY3XLiRMCMFNSELCUmqaGoGSMo6aAUGhQGQ04C3Cb5MArsIgdN3tQfj41SsQHh6CadOOQnrGZtH+NmLYjKWYcFQWBvq19kNNyluc6fxWRCPn/XLs5bn2VmHtQfYiK+NH8Fz4U13nvaJ4Ii8bqBdlK344MCb+bExKelcHPghgkZCFXwxPPvkMOrt6MD51KrZsXouNm9dhzNixuP22W+0hfjyefe4J7Nq1U4TXD64uXnBz7xFzSF8jmRgTi/1P5rfxM+A5zSTjzDXzu6/XVcisDhHD12DKifloa3YCP9MVKppFkJCTu5J23qDJoqlLtJBeoEfUmgGnAexafho6a6chZdQY0UpisGzZZ9iVkYsr574NN49uRSx0nRJesjZINBIfo2Z5yI/9EmezEF5dLZC5FdixScivYABxotCMnuiEGCFIngf6S3hRnbokvswMITVfISG5d0AippbWWAdES9gwIUt3G/M8gFDbdEyIWyyEJex5gGCRkIWfHStXrsbixUsxcdIMEZ5GrF23TH0F4/XXX/tJiy45OjV37lx17uHhsYdECJ47ko1xHDZ3bOLf1dwdSYjgKTup2Tnd2dUJdzcP+ATWIjimGOFDKhAaV4tQ0X5qqoWsROiZC/8AwEfMtt7uAXz+wvVCPOGYMf1YFBflY8PGlRjw3IgTL1knpKLzTCjCEaIhUdCM6hIiI1lsWiFu5QCa63xQVtwq4fhRwpHIy8tTeWWHN+dPbdmyRf2OjoqR8g6gqJijejYMjR+F5LE5OP3SVgwdCZSLmVZTLqab5HXN18DEI0Szi5S8yj1nzXoBMcEHbkKkRUIWfjZw+Prhhx5DjNguQ4cOx5q1S7AlbRMuvvginHvuufZQPxzcoJ0fL/Tx8RFi0OoOCYZN1zjz25COoyPM0ZG0/pN49HfmWQ6OiPG3q6uL+iwQR7jMvQT393ES9hiwbcVpf9omJCXXnAeQvmI0uiovwLDkJCQmjRJCXiTm526ccOkHCI1uRIcQTUuT1JUQTVEOsH6ZaC3bJJ89QWhta5B0XDFmzGgh7WI1B4nlOuKII7BhwwaVflhYmPpgYXZ2thp9S5Z0qLG1tVfi5AuqceTpLaIxDaBVtLbk0UCrpEUzjJ3oDaJJeYjC4xtIs3IADTVOGJ94LY6cfBPcXUW9O0CwSMjCz4J5855QQjNl8mxUVZdj1aolaGttwUsvv6jmy/wYbNq0Cf/+97/Vd9HZTOm+i3wcHUF/R8Ih9iUdgn6c10Mti6abuYdHDrNzdMtxzhJJjnETxp9h21p7ERLmi6jIeKmDmUIobVizZjFKy3fhols+lzDAJwtc8NbTwWhuqVb38FtfnJrAeEgsJDpqjMSMGTOQk5Oj8sVRtrFixnJWNq87O/niyKODcdx5eRg2qUnqneUSss6GIp0COebvBk67SPImcdk8hXCq3bBxiT92bPBDd6cLbB663JmZmUqrPJCwSMjCTwJXfK9auR7Dho9EQuJwLFvymZgIm9UG80cffZQ91A/D559/js8++0xN+DMCT7CpOrpv86Nw/68jUVdXh5aWFvXb+JlzCiWJk+ckCB6NhmXCmPBEV1c3hsQnIjwyChMnzMDmzauxVcykIROWYMLReZC7IBYSHrrKBW31k7F9uyaeUaNGoaKiAo1isjKu8ePHK62PZMP0eZ27BtTU1CEy0hM33NOBqJQaFBc4Ka1m1ASt3dRVknQlP/Y+JGeXAWRt88SKj8NE4/KAu03n04DlIMLFXFyxQuy+AwyLhCz8KFRXV4v28xQCgwJw5OyTxDzYhfViW3R1darP6/wYvP3221i2bJkSeMI0Tccm6njuSAbm3Ggnhjx4pCbB6QDMsyE1x3sZJ4/cNJ/aCEfL+NtcM1oV4zJhiYGBfjHDvBATE4cRI8YgNDQcixd/hvT0DJz590/hE9gtaaugos0B5011QWLCJLmeruKg9hMcHKw+1Mi4k5KSVB64jkzoBPFDfPH3uaUIi+tCZZkTairEW7JfUqj7jM69DHoKgW0AeTu9sPSDcDTW2uDmzjwO5pX5N/ViwGszZ87Eiy++aPc5cLBIyMIPxr33PSgqfQ8mTJwGX98ALF3yKTZt3ojnnnvmB33NkxMCX3jhBRQXFyvhZz8LnWNnMoXIOMKQC8GjCfddR4ahxmNMLUd/g+8iHwNHPzqGoykTFTVEyu8twnycaCxlyvwqKChAgH84Jp/+JiLjO+Q+5lm0pTYnXHKsGyZOSlUkwzLSzIyJiVHaDzvAfX38ER7lhr/cXoLohF709ZL4gBaOjFUD3V26T2egfwCd7S74/PUIFGf7wsPTWcXHfBnCJHhOf5bNlMf85rWbbroJF198sfI/kLBIyML3Bld7b968BbHy5p869Ug14rN501qMHjMa1113rT3U/wbXUn366adKQ2HzYwcrO4J1Z699tMlpbzPMkQSMkBmYJkx/OsZr3vwkH8bLNAgTD8E+HwqkCetIcOwLYp5MnIS+t1+E3R3RUfEICgnGtClHYuWqr7Fl6wb0dPeoxagM19XhhBnnvYmwKIlDou/tdkJrk9ZK6qvc8dQdbkIknggLC4eTWyP+elcFQiL6UZQNbN+ozarJs7WZRbh7DKAoyxVfvRGN9hZPuLrpuAhDPgTLQIKkX1z8EPzt71fhlptuQK+U35STYJgFCxZg+vTpdp8DB4uELPxPFBQU4umnnxPTKxAzpx+LpuYmrBbBy8rKxLvvvasEVgvoIBnwfF+/559/XpkiFBD6G4Lo7OwQbcRF4qnBmpW5aGrogbePC6JjPURw2Edjk9/eIlT+Iny+EpeXmjPT2Mhh+B5xfeKn02FeSEJ841MwmYZJh0LIdI3mY0iHzggoz82R8bCz3eSXcYaGRqlRutTUKQgMDMbXX3+EbVu3IDgkSIUz9zM+kpXNrwjxqcvgEyBqjFziFiB0nIEdHGbXkjqB8iKt8WTvABJT9ORHmlW5O2z48nUOvzO/g3Vr0mCeCB6nTpuO035zhvrNenjwgXtx62134sbrr1XX6ZhHorW1FStXrjzg36EnLBKy8J3gZLbbbr0TLs4uGD5iNIYOScayZV8gLW0jrrn2ajV0zObjKBj7gv733Xef6mA1IClQM6GA9/Y5wccrH0u/KRcBcZJrAxia4KU6U2+4ORmrV9bhvN9GI2tXC8rLu/DJh5V44rkxOPW4DSJU1KL6ERXthgmTpwuZ6WF0xs90mQaPFD6SEDt7KZyGLPZ1juB9HJ7n3BsdH8R0Gqrm5xx77BxkZm7H+nUrUFpaIgSkh7cZr9HCmDb7oYjmpi4c/4ePJH1ALC4hVfGU5JgkJxFWldHEAly5zEzSKc5zxhcL4sTkdReydFHpO+aT5Co6IXy8fRAdHYPs7CzMPupo0U6nY8GrL6s8zXvsadx6y4245/6HcOett6CtvU3dZwiVecvKylJ1cqBhkZCFb0VZWRmeePw5REZHYvrUo7BThI6ml83mppZcsNlQIL6r+XBo+Z577lECRDAcHc0Akk9PjzMu/RPw4nOcYyNakGsfmpv7IRYNOrv64ebqjIryTkTFeODMcyJFC/LE2wvL8OBjKVi+pBbvvV2O9WsbFHFRqI887ih0tGvNgMJmnBZgvTqeAkiCoDOkYwTbwLE89Gd8/v5B8PMLULsepqRMUNrP1q0bRStzVevAKMhGK2HfDtPVEALs7ceRF36FsNhW1Fc7Yf1S4MRzgLoqiPmmiYjrzzhB8cP5Meho8ZX7qNnpfDFOxs18GQKhu/3OuYrweE5ive+eu+Hl7YXfXXSJGlVk2KeffAJ//dsVosU+gSp5CZh7GR/rhSR0MMAiIQv/gQcenIce0RwmTZ4tWpAzlq34Ctu2peGVl19Sk+W+DaZxr1mzBm+88YYSAuNPR/KhNjIw4ISQkCZ8/P5WJWTdYov8c8FXomXF4y+/Ox9fnH8MIk87A7876UTkTf09QkbNQNkzf1ELMt3c3RAQ6AZfP3dERrmjoa5bjjbExo0GB5RcXLQGYtJ01CAosDwyjwTPDXhu7jHnPJJMIiJi1ZD9rFnHobWtBSuWfYXM3bvEP1wJP8PRtDF9TkRvrxOCIqsw65wVUn9c0Ko1Hppb33wEnHQuEBLOdAfw6asBKM6KUJMHxUfdb/JgwN+cBnDtP64X7Wsdjj3ueGxYvw5Ll3wj9deFO+fehyVyPnv2UVi7ZjW++for3HPfg6IVvYJLL/sTnnvmaVRXV6l4CMZ9zjnn4K677lK/DzQsEvqVggJmBNLg668XY/nyVUhMHIYxoycKoSzFlq3rcfIpJ+O3F164l2DwnI2a8ZBwnnrqKTXxzZF8CBIPCUin5YyISL7Ze8SvU7SdVhGONtEQ6kSQe1FZ0o0h3c5Y39qJgYSpcB0yBsPKX8H8uVUornLBoy8EYt6ttbjt0SBs2uaJzo4+/PP2qdi43lsIQZstRgvhkXlgfpg282ocYfJPZ/Jq6oRHH28/+AcEIzQkBEfMPB7rNyzHJtEEW1pbRNPwVWUyJKfvF9IT7W7SySuROLZS6ET8xZfctESIJyAISBgpoSR7OTulrt8cIiE8JH+D2o6JS5ejT4guCtddf6PU6y58+P47uPX2uXj7rYU49/wLcfON+nNH1Cpvv/NuvP/eOzhlzmnKdA4MClK7Pj7y0P3KfGQHu3lOjJ/nN99880ExMkZYJPQrAxsg4UhAfJPfece9CAsPVWudysqKsGHjalRWleO1V/+9V1jTiAlqF8888wx27dq1VxiipqZGxcuGT0cBY3jz2/SdiLdAC5+Ol0JJgqDZpLekCAgQcnDpkuutaG4S4qpqRHVlq5hqvnC3jZF7db7oSA7sdKYgm/RUCpKQI+E4gunyGsHrXl4+CA2NwLgxExEsKss333yM9B3bxSzT5OMYB4fRgyLLMeOsNfD05P2SluS7tVkvl2C0/C2SJlqPH0pzIoQwdV0xHtYBj0zf3z8AF/+/S0VTDFF56hVyWvDvl/HHP/1Fhdm4YZ3aefL4E0/ETf/8h5BeL048eQ6OPPIo3CSkdO0/bkRdnZiq77y1RzMzeWX8jJPpkbi++OKLg+bb9RYJ/cpgGrzBIw8/htb2DoweNVZIKBorli/CprT1uPeeuUhJSdnTiM19bMhs4DRRbrnlFjXRjtcGtR3d4PfFvs3MxOfob84ZD8mDadCRVL4rLI8MS9KhRkEwLP00yQ3mxfGc9znGQfB6cHCkaD/BmHnE8SgszFadz/mFBfDy9Nhzv9yJXtHYqPUkjatCXZUT8rOBQjEJZ58MiJKnwBXtNMW+eC1OyIqdzNok3FfzYV5bWpox994H8c2iL0UDXY3RY8bi3PMuwNy7bkPysBG4TIjowfvvRXNzE/51250qft7Pe++64zZ5Jt3Kj8+HfrzG50QiNuUjSED/93//h+uvv35PeQ40LBL6lYGPm41vzeq1+PTTLxA/ZChGjRqP3bu3Yfv2NMREx+DmW27aq+ESjr+3bduOF154Xqn6JSWlqKysUN+B7xEiIGEYODZyc86jcQY8/65mSH8KLI8mDH+TnDy9POHupncu5DUSEQWQgmfiN/fs+9sxPl5zdXVDuJDw0KGJQr4TsXzFF9i+LQ3tbW2qA5ph+vqcEBhehZlnr1Kjd2X5egIhY+EMZvbzSFWqofVv3vdF7rZoRUSOMPngkekbLYznLhL43HPPw5hxqYqoHn7wPt3RLdfm3vsAHp/3MGpra5SGlCDPrbyiQsqsNR4TB+vGaDymjHSsEy7TWLx4sQp/MMEioV8ZSktL8dRTzyMwMAATJ8wUk6sUu3ZuU/05C15/VRGLIxybB8+XL1+Of/3rVnvj129xm00IQWwRnnMUisPafAvTcXIffxMUFI4kMQ2Ontls7nJdXdqTDs0wgvEQRmj3BsNqoTPXKXjsNGc+KMBGKPc9GkeYe/38AkUDCsW0KbPR09cjZfxKSHmXXNf54Cr1aaetxtAx1egXImK/DrOZtV0vFJ00S2s/rS3Axy/FoqfTR9L4z1nfJh+sJ3PNEAbBiYtXXnOdmJuVamP8Ba/9G5m7dkqafbj3gYcx75EHxRxtUnHwPsLEbbQrgnHz3PibMJMnT8Yrr7yiwhxMsEjov6Cnr1WeaJ+85f3tPoc2nn32BdTV1iIqKh6xcYlqn5/srJ2qg/LEE09QYUxzYKM15zzqfZdrcMbpp8vbXWs75i1unCYhPQRuBEIPjbsqDUlPJHQTx2taQKi9kKx47OVmymprLz2KZeIg6XBUjdLPHJn0CMdzgudGsDmpkM5R6HlkGC7laGltxbixE6U+ojB9+rH2hacb1DybgX4bxs7ehXFH56C3R+KX/xzp4kTDsgLGo6KDm20AaSv8kLY0SjQgnTbToOZhiGJf0N9RYzT5JUHfdudc3H3HrTj9zLMxSszhpx5/VK15Y5zGMW7WHY+sNwNTF4zL+PM3y8/wv/nNb3D//fcr/4MJFgn9SnCnNG5vLy8kJ49FfWMtdu7ciq7ODjz55BP2EBqOzYHCwUbMVd5cZ7Rt2zZp4FrTYR+QefuykRsCMo2e5+Y3oTUbQ1jKS8Gx9XGI3cRF4tLxaDKkUPELFdTAenp6Vdz82CDjpGlm0pEYJbxOg2EIXmMcXKZhhJOdz2PGpKqFp+FhUVi2/Aukb9uF8SeswJDR5SgvcEJ1BVCYBRxxst6PR6oLorwxSbVS/eNXIlBfESDpaHIwZWe9GJh8mTyYPPHc3GPOeR/NrnkPP4hWUasMOTnGx9/0JwGZ+wmGMXVHUifMdRPHgw8+iNNOO01dO5hgkdCvAE88+TS6OzqQmDwGzS3N2LhxFf546SWYMGGiPYSGaQo88u1LoX300UeFsDKkMes+BsJRsPYGyUmbYZqkONSsBcE4ggdGpX8zzr2Jib+1r86LTpdH/h7UlCiI5kjhYzgKG4mqW4iqTwiHAktQ82C+XCXcqJRUxMREY/q0o1FWXqw6n+vbNiNp6mo010ncLhRqIR7huLydQPwwIDyGSyGkXsps+PqtSPBTPHq5iCYRpm/KZ8hjMO96NjX9+dvUhdFo6M/f5h5iXz+e88jfvGZIhzCERBgCIniPAf3feecdtV3IwQaLhA5z7N6dhTffeAtD4hMQGT1UzXc56sgjcNRRg3v9sEFzZbaLNObS0jJpvCJ8eblivj27lzCYRq+Jg9CCwTAa2t+0KF4jafC3gzxIeoNbr2ohZP8Jrwy+2XWz5PlgnNrPkJE51791HgbP9XWtOfBTyiUlJfAUUp11xFGIiR2C0aMmYM2ab8T82okxx3+EkJg67Nyk5/VQaQsT0mmnNS7xcMHpui9iRBsSorFbiCafjJ9l4G9DNOYaj3TUvgyZ8GiumTya8LzXhCPob/zMufEnTDhj2hkC4nXHNJkvmtM7d+5UL5aDDRYJHWbg4zSNlHjllVdVZ2Z8/AhU1dSgD9sw53R3tHftgK/nZCEfLzS2Z8h9HfDxioeXLUIatbeaeJeXX4Ed2+rENaCmmvNvXOWtyzexEX7tjNAbZ8iAR90pbY4Ej4NCasBT/dMu5SoOrdloxzQGyYUHnZ4mOS2gOl366zypkOr+4cNHISkxWe173dnVhQ3rlyM7ezfGHf+hkA01OElZOJZ54OhWUbYbNi2JVEPrEjsjUsLMuJlvk3dHUuE5hd+QkQHv4TXmg1qL8TP5ZHjHe014XmO8hlDoTPo8Miwd4zXpmevmXjoS0KJFizBsmKh0ByEsEjoMYVaMu7q44eMvb8XIccViSrTC5jwGvf092FXyIbIqc6WhimC5OyHA5oGqhh7UNlHYuewA6BSh7O0ZgLuLE8L8PTAsOhZJscMQHjIEne1u2JXRhA1r6pGX043uLmpJFMZBMiKk/as0uDzBsZXRX4MnvKA9tL/juYGjuUZh1z8Ypx596xMtQHdyG9Iy+fD09BITZJIaOZs0cZb61nv27gzU1GfDOzADrl61sHn1wdl1ABkb/MX8CpCySPySZ2fuIS3xs3+KYJ0SjNeYQBRy42ecEX6eOxKSI7HwaMwx+pvwjvebsOY+OhMf76NW49g392338kiT+uSTT1Z5OBhhkdBhh25U1q1CUfnrCAjwgL9vKGrqCpFf+w3KGprQJeTS3yuN3ZVCAFSWiCZUHAp/5xjEDB1AcEQT2nrqUFLZiZbuLtQ0d6K+sR8tLfJG7hBiousbgLfnAIYneWLOMXGYNm4YXJ180N3TjdWrmvDOwk60t5jtUbWQ8tyQiREU/tbX1EFB+6sz+1FfN63UMexgGNOE97ooBOSNUSNHISoqDmERsVi/bpmYmTkqDppVDQ1VKC8vV/tDi5GIPhFYJuQoERR6fouMcbMsg/nTxMPfhhxIBjwaP3PdiBjPDVkQjvc5EhF/O/bz8Giu8x46jjTS/OI1OsZjwhvQ7/TTT9/zhZKDFRYJHSZYvuIrpG1ZgxFidoRH+ChtZsCpR97w7SJczfKka0RPyUN7Z5PImzdCQvpR31SJdaudUVMWg7ZmDp2zIct9NLcodC4D8PVvgndIEdr6i5BT0IyK2j71SXSRCY6YY4Bak0R57PEeuPuKh9HYsgTeXsHo6WvAwoVF+Ow9TvTTHch0jsJsVrcbPwNeo9+3gZccW6wKKjB+5rfN5onRKWPUVz+cRBjTtqxDfm4Oamoq1exkCjBNRE0W+h5qcjT7SDo6HuaXAj5oQjmSCM95v86vzjevmd+OoqXLq0nE/OZ1kg3zYkjEhOFvE7fxN/GRgPRi4L3TMnmj4/2RkZH45ptv1PWDGRYJHaL46quv8PXXixAaGoy4uFi4i9D5+eth3bYWMSlEkPq44ZewRP+AvDH5BT2nbji5NsHZrR6u7i1CUC0ozC9B5s4WuAz44Yij4hCX4IXczE7s2DKAinKSA5uHCKewGldyd7R3wdWtF/4hbfAOrkVhdQnGpoTjzxelIsAnHh7uMUp2Gxqz4eVXhkVfduOZR9oVwdFko6AY8vnP495Og+f2071gPHXz1a2Yfyis/Rg7ZryQcZTUTTI2bV6Fbds2o6mxUS3m5NKFbtHyWFds/iYt03/F/AzmQws2hdqQhSMR8cjfBMMbbYjgOf1MeHM04Qj6MR/myGu8n2aWuZdHcx8JiH08xs+kRZi0eY3nGRliblLdPchhkdAhhH/+85/qEzFnnHGmWkzZ2dmlvszQ3dMJH99mNXO5upKLN3vUm5JCo/pJ+vvQr4bLOSFQCIUvY/uMXs6pcXbpgbtXKzx96+Ef1IGujh6UFnXA1TkMs49MxbSZodJQgrBzqy8KC+tQVyvmWkkJNnON2bwEHDXzUhEWH4mUgtWHmvoSBAQ1ijgXiMD04pILdquvl5p5QNQ02O+iNQ4taEbYvo2QBonIHPfG3i14AEFBoUhMSMSwYWNQWlGCLZvXoaioQNUJNZ3OznZ1bkhI3SXHwbQGHS/rvDHUIKHwXgq4iYP+BOvbCD79SAY8GoIx6fDIujDEweuEiYtH85sw5OJogjEd+jEOnvNIcBh+4cKF6vxQgEVCBzluvfVWtVTixBNPVA2N83y8PLnbORtkF9xs3UIq7SgtaUZzU4c0Tt2YKYzUXCg4e4RfBNzVjWaXq7xR3eDp6QFvbx+1CZafvz/8fP1UZ6e7u03CuAup9cHm1Qkvny7xo9B2wuYegMBgV7i5+sDVxXePkHBOkKtzPLoH3seASwlblhLcBS9n4YUnSkVT0yYZ86EnIhpCorAPakl0FKy9j/qcsB/2/HaEaclDhiQgKjIGw4ePxeata7Fp/Rq1JS21C3Zi88j5THpqgBZoYjANnQ/6D6avrqg8k2h4NMTBMDynH4nAxGPuN0Rk/AiGoTO/TTj+pr9jeP42aRH8bfJg7ud1fj2DXzrh9UMJFgl9C8yDP1B44okn1CbkkyZN0ssLxIWGhqqRHqBHTKlucACnq4tvP74N+Qi1UNPs4bwRfyEVLlkoLi5SywG4Fsn4cYaxXkIxSAwsrymzEQDjx9/UHBYvXo7JxyxG4tBKhAXcjb4eTtrzhs3DHb1OS4QXm4X6OFdFBFHO7rptNT77oEIN7VPzIfmY9DTpaNNGkxLT0b+ZpiElEsBg/ky+dN40eGT5dV4pjMOHpyAuNg6xsUlYs24ptqRtRFNTg3quFHRqE/tqQgY6bqbD9E3/DDUbtglNTHQmnzzv6e3W5q68AJxVXiUOiZbfo5eQ/DCrnDN/LB/j0nlm/Eye5WOeGKeJl/mkP9OnnyEonps8EDQvH3roIZx99tnq96EIi4QOEmzcuBHXXHMNEhIS0NbWKq5d7SsTFBQsDa8Xnt7y5hMh7enmBsWiqYhgu0kjtXnY9IpyT094enjCQ7QbajMUMr7xSQAUbn7fypFsuNeP6XdgHwN3CmQ4Nno2eAoJ/d9+521Js1eRIDUmX58gpM5ch+HDguHUNwe+gUXSitokPAWrQ1y/mGttOPOUD9DarDUAOq35kDA5w5nCqImIedLXB4/Mk7lvb8cwTIfX9ZGQ4PajNle4FGPYsBFIGDoSi5d8IibsZlRXV6rrBAmYdVRWVmo3b/S9BI/mN/PKdCkizCv7jJiHrq42uUbNROeTd5JueB/z5cw46ClBVDzGT7yYbUVUvEv+9/UKuagYWPe6XEzPkXwIlY7EQfA6XyAff/yx+h79oQ6LhA4g+Ba7/fbb1Xe32MCoYnPXvoiIaCGWPoRFdooZ44L2lhBppr5Ko2G/D4WIjpug883KBkrB7ursUhuaMy76UaBpbpkG3C7X+F11SkOv6ifSk9xIetwMi8TFrSO4Rozbc+j7vREYyD2WxWTz8xcBH4GFbz6DP17ZiYnjfofAIGoNXeJ65N5OVJb545V/v42P3qyEi6sjeej8UJgpQIMmGPM6qBkZEtJHc93cq0mI/jxny6VcGuHkRmrUeE46+Qw1MXHkiFQsWfwxVq5eKf71KgzvI7mz7umqqvS2p4pE1GgZiVObrPRn1ExHm3EddgJlmbU2QhNX5UH8eD9/MDfOpmwsA8/Ft5s7D1DaJICZNc7fvM57dDnoYRNyGpxHRJgy8gOJH374oT0Pg/6HMiwS2s+gkPOjfw8//LBoL7rvhY0tMjIavr6uCI/qFH9ntLcGC6l4qUZPodu3sSkBkSM7nbnYUXxUwzSOhMUGTFNOayA0LWiK8MsRWgDoKDy1NVXYmZmO1pZmITabaAm+ape/woJCJajDhg1Xm2lt3rxJ4nIT7acaC9+djqbGUQgNYx/JACrKRChcilFSUoCRyWfhuqufxca1VZqIFGkwX4NkwzwaYqGfMdXomFd9rq9p0tHhTRg6/jbgPdzYS3XUi4bHzwhRCwwPj1QTFRmeneksjwG/FltVVQMfby/ExsWrMnN7EX5Dn2vnfHx9sH17uiJ7F0V+ug45yYiajXhIrWviYfxkK2o9DKfKI0dqWtwPiNf5XTKKG+cjkaAYD7XbAT4LeSZc18Yy9faxv4fldpPYXSQ/rbj88r/in/+8UT1TxsU0DhdYJLQfQA2DjSc3Nxfr1q0TzSJQ/LqFdHzEucHbj0PYQiYtnuhosylyYcPWr02C51r959PiJe4hrDtaNZnwLUxCYgOlGaU1Jn5pk29s/calMGhBEeIRIsyT/HT3MG8cQaNppvshqDHVimY0fNhI7M7aBV+/IFRVVEv6FBhnnHVJEf72p/PQ0BiMzvYQ1DRuFXOxS6009/H1QmhwEnrbx+OkEy5BW4sWUEdi4VETip2AeFRaE3/rTmsKMPNpiMcc93UmXoLl4Dm1N+7Nw/KzyCT+xsYG0YaaFfGYeiNBjBw5SuJwRnl5qfoSKjdnIznweltbi8RHQtH1Tm3JVeKnwsNfJo/qyHwo4pDwck+3mLBmHhKfdUxsvCJE9tdVlNdgeIo3/AL7pd760FTvgoytXWior5N6L5e0dNwcOGhr78DatZvU+jfWAeM37nCBRUK/INjI2ei4BSpn5pr5Hf4BYlZ5dArx9KKzw03edOznUa1cE4WcsPFyfx0Ot3MvYRJMXV2d0mwU6Ug40xBdRXB5nf1DPl4+auc9vl17xdHkopnHe7glB7//pe/lnfp+Cm5XVwfKyvOFRLzV6FtBYS5CQ8OUQMutKC3Ll7IAJ59ZjLPP+J0IaCIa2zaIaeMhghkoaZMoKBzc8qITkcG/x5q1i3HJhU/v2WrDEId2hlzsWoMiIO3obzTA7yIf48x1DW0iMT3uIshRPv7mnCCSNvvBWH98DjSHWC8kXGqiDMcXBYlMjTyp+LWZRu1Hcq+Isp/zG8TfVQiH9ccaJPm4SF7przQfvhAknKurTUguZc9zYto0bZubJS8tPeiSfJFsvHxckDC8C0ef1obVi2yoKIiFp5eH6rOqKC+Sl4A/0tLS9zxzE9/hAouEfiEUFRUpDYjkw294+fj4ISDACTbPDjGzXKURcmsJTRAkmR77PjkkDSUIciQoONxMjCRCITEN0AgeBZj9NXy7q7j2cTQ/+PanQBvoOPjYnVTczc0tGJoQL+ZXrppRzcmPlC4K3AC4ZWsHJszoxNlnTkV9oyeaW3cIOdkQEpwgmgO3knBCcVGTlKMPQ5MCRVhE4Jq6kRBzBS6++P9h5dIS0cw00ah+EpIH869IhsKuNaJBYtJkpPpfJIzqyJX7qDHxugnjeBwUTHbauigCNSYp51M1NTUqImKHP+uDJMGwhjTUnUoUdF+Zqp89ss4865EylR+mJ79ZUEVAki8+L711iASX6yNHjN4rb3R8CXB0kulwvpcpJ8PQjy8sdphHR0cr8uc91WIqF+Rl4bLL/g833HiTzs5hhl81Cf2Qog828v8Oais0ddi4SQIV5RWoqsmWxtYlTTlUBIQjV51yTZNNf5+IOc0hNmK7I6FUVGjNiUTGuOivhEAaPPs6gkNCVB8D39JKoKQs7FfgOU0Ed3m7k9hMZ6kGR3lcFfGQ3Pgdr+DgAOTl56h4gkN8lRAwPxjohpd3N0aOa8Tppx2DxmYxG1q4ELZbhCQZPt7uKr0lXxVgxMggJCQH4Zsv83HE0fEqf9QR+vtdEBYyFddd8Q4++nC13Z8ySqF2IBQ5VyNIcqRQsq51B/De5EQy0uE1+TgKsSYKVUhWhZqOQHOMdcl6ZHlpjlEr4hwh/eyZRykrcysZU89DaT26LhmEaZG/adHqUS75If+VpiTnzCufM/t5GO/QocPsnfh+Kk3mz4AztRmWRMTOf5IkBxgIEhDj8vf3ExPdT6Xt5eWp8pmbm4WiwjzsyMhGUJD+3PThhF8lCf2UIn8XGbGxk3zY/8CGxgbnIuZWTW0uWpspWFSvy9RUej0h0N1u6vRLY21T5MXOXzZcxmU0G17n/CDdyRqh0qIfy0DH3LA0NClSx6eivq4elRWVeu6KKiY7RXU/D9NgvLGx0fJWrkFNfS08xYQLDw8U4jFE1yn5EvJJbcYZZxyJyppG0Xyq4SaCFx4eq8Kq4ekBebM3dCIkzBtLFhUiMtIboeGe8A/0FiERc8rFBzb3WDj1jZT0XZGesQTn/eYplU913dVNmSLyR/mZzmvTCU9iUUf67+kvspOQHA1Jmd++vr6qztk5Tc2GHcyM14yCtbeLBirkT22T5dS1pp8n69Hsma0gjMM4nMVUJEHpOpT88J/kl/kkcfKSnhAqprcQkM3DRz0jTpfgM6a2mJ2dL5plnMoLtWL27RQUFKg8sQ0w78wP2wLz7OPnhcryakRFRSti4n2MKyMjHddff4PaGdHU0eGCX60m9HMU2zSEiooKJdxsWPTjGxFOrWrrVBdnfyQnJSM6NkYJHa8bx7ch1XJqO3xbc2THxMmRGq269yvTgvHzTU1Nh8Psvj4i9GGhGDNmjHqjVlZWobCwANXVtRJWtC6Jh4LFIWg2cpEhDImPQ0FRrvzuQVh4iBAFh41FMCW/vf0dkl4nRo9vx1lnT0V+cTU6uyQ/cl9IQBASxVzr7euS8kj+JG5qM319LkJ4Hair6cDwUWEiPG1Cas6IkrI6cZVrr5DQQITcwy+VArmFn+PUY18RwaNpNkg0FEZqb/ysjre3rxB5q/jrOTK8Pkg8JDCSEfc1Em0wOEjVC8tppiLU19fJfdRumE1OAtRffqU2OahRmv40tgE989wQkOoFkrZBTUd4VoVV2pAqNklI54X57+nqkfqj1ijxyXO+6l/BeOkx9vv4q7wEBgZj6tGtaG2vxNJPfCTPLsrU2r17t8o/w/BFExAQoEgoPqkb6dsq4WWLVHlRc7/EMeyq1cswbeo0vP76Wyp/Ov+HByxz7CeADSEvL0+9sUgi5q3m5t6Bxx57BN5eMTjllFPw9NNPY+KECciXNyAF4vjjj1f3G02oV4ilR4iD3wavqKxEaEioaqDUXiigsTGxalkFzQuq6iQdChfJjoLFhZmMm2TI3zU11So/zEt4eKiQljvqG6sQEhIk5OWpOkS7ujtE2DvQ2d0gplUXxk/pwomnjEVOYYXkrEeEagBB8lYelRyDfieaL8JGtEOcxKSidIq49oOmoTs+eCsPJ5ySpHYudHH2lEvu6G6Lh4uTt2gT1HJE65Hy5JS8it+dvhydHdosJHkEBYWoj/DxOvtsSMTUCFmXWtioBen0PERri4uLl/N+0Xq61Ogir+fm5qjPIZMgOPJoNEjOJGe/m+pjEz9qQbyXkwL1HkfaHOOXMQwniSEmv40ZJuWVH+wZ42+Cw+jsB1KE1ivPTcxqH+8wXHJFCF58tFSy2aeIg+YgJ3iybTDWqupiKYGn6jTnfCaWj3lkfvmykceJuBElyNoaqJa46PwDMXG+aG6pxab1ecpU27hR9yVZJHQQgKpt+vZtSN+xTWkAY8emYvz4Ccq0yczciVEjUzB12jT1hvxv+CnFZ0PgsC7NMDY8EsbHH32IopJM/OY35+Dfr7yhVHGaCvn5BThi1kwJW40tadsx59RTESQNkMTCvgoz8sX5LdyXp6mxSTV0o46zHEFBgUoIff180dTQKOTFeUDNyM7Kxq7MTBHieiVsFFruoldbX43gIF9Ex0RJXim4TWrtGTuiO7vZ2V2LSVOdcPzJM5BVwH6rfhGwPgT5O2Hi6ChwBb4SVHEY4NC1CI4cB/Y4CpiQBcT0cXFXI32d7WFwdxXyEe3HWQjL1c0TDS3rUFa5TQSxBf/4cz6iImPVMhIKE+uNJizLSk2yqalpj5bA3ywPf1OY+azaRUuiIJPc+mhCyTMgEdKUMc+EAkxH8Mg4tAZEgtEkQ2LggXHoZS/sqxpc50WNj91pPNejX1p7dRFthv15fAEwPk+PYPzhb1F49blyaXtNKh4+Lz5zEgwdZ0W3tLI/qkfNXOeLyGjNDMdy9fa1o7dHa1gsL+c0NTS04pK/eqG02B2LP62Av58P1m/YourCIqH9jHffeQsPPHiPWgfFluMhDZcNmK1JZV7+6M/ICOxvtD6q3DxVD1h/qWHatBm4994HkJIyRgUlfkrx2RDYWNiPQ82DplB0XKsIBJCf46VmtrJRs5NyypQponb744UX5subP1k0nhpFQpMmTxIzxFO0mErVp9HeIQKpTIw+JZBMw9/PXxEPOyUptEyLjqMt1MTY18SGzbdvXFyMMptGjEhQBEe0trUoE6ehsQb1TbkiXHWSrg1HHjsGu/PzpeHzs0ZOkr8ezJwQxJJJ/bFuOGojTjSgvgGp734hIQgZ9LNTmsPfXAclWlYdZ2H7wlWZXRQQHtuFfNKQm1+KphbRykRreOXpelSVugqheqk6Yd2wHCQV5p2aHAmdMEJGgaTJWS5lZN2QREgMHh5ectQaAZ3WlnifNqH4XA3p8DfP9W99jSABcYoAGwrvk5ikXHrEi+fsG2JnuOqEliPTZRwkFXZE93S74Ya7k/DCvGoh9gbVJqml0pH4SECcKEnwN/PJ50ew7LqMeia7IjtxxnxmW+js7MUFl3mhrdkTH71ZhgQxiT//fJGqE1M/hwMOWhJ6+ZUXccdtNyuVmJ2THK1gw2BjM6MUfA6kGqr1HAXib769eM5i8aEyhJ57o07ZtFQj4z7DN998K6688to9jfLHgI3hyy+/VG84Nh5XNxf9Rm/UG2fpjlItOPzAIAlr1qzZ0mBdldlBc4GT4kg45g3b26u37DR9GT4+3koTYt8B+xWqq2sUAVFo+RHBkSNGol60oIiIEMQNiUCACDRXy3dJPto7W1FfW4e2nkwR8ByMSbVh/KQh2JlTInFxhz5I+E4cPUVMKRGifkU8PLJ3RJMQ/fr7qfnwY4WagNrbbWht8pJzIRxQKIQQhKA6evKljI3Yur0In7/XjvICZzEvfODl7aHKzLqgxsj6IOFw3hLLStCf9UghNs+E5eccJpIVny/bgIur7mNiHMyzFkrdHghNQpp0tNP9QDynP2NhmnKrahPsgOY/RUD29sU2pMhHpSFHqXcJoF5oA2LOtXd049rbRuGzt3tRWFCktBMSDAmV50yLGh7LQ8fy8BpNL52PAWV6Mn4+Q75MeD+v8362h54eJ/zxaldk7/DB0i+L1Batjz3+lLrHIqFfCC88/wxuu+0maYSe0jZ0I+AD08O3ukEoUpHXNN9EfLuycaltOfeAxZEHJMVS/+yl4yMz5KUaHR+iXOP9fDNvTkuXt/OP+8gh1fkpU4cjKXESzjrrbMTHx6sOUmogrWJisTycwUxtxAgCTa4GaXzs2+js7Fb9NBzB6ZC3IgXKy8tD9XnQBBMxUSTEyXds2GygfGOGhIYgNydH3rj+apQqNDQIIcHhIvQeexr5gFMOmjt2IDy8E4ER0qDzGkXroWANSHk7ccyMXvh6SnghEk0+UsdSN4qElBPiELOrv5/OJuXyFKL0lGfA3zSBRBsaaBfykTe4hH96XrqQn5hY9RESDTUl/QBIMNTkuOF6amqqMkNWr16trhHsYB4yZIgSQE08XWJqislp1yAGoQWQxKMJSO8IqUmI+dXTFPTUBa481781KUkp5R7WDetbr9w3Aq3bjdKo5JR+EqWKl/FzdJJ9SvzN/A1NiMbQYQFY/PlutZiYBEMSMQTL8pB8eM58Mj6es3wE42AZmNjGDZvg6i5mtyfNbm8VBwna5uaD6+/rxkuPeiArMx8vv7wARx99zJ74DhfsNxJiMrqR7J0c/VatWoFzzjldhEMeoDQME5ZT6KkJsb6pIbCRcCSHv/X7zAmtzd3w8OrHsad5YsxkN9g8BlBR0oWhyd5IT2tFQLALIqLcxZxxRd7uXnz5Xisy03tECNxUWnqYV5MT33i7MnOFAPb+FPL/AvN6yV8mYt3yRrQ0tak1R+yTSU5OxpixKSJMTaIFZShthdpJaupETJo4RfUDZe7eqfp/WoWgKHCeHt5yv580aG+1Kp79C3QsLfsN3N39kZ21WzSIUvgHeEu52BnshKjoCEWm/v5BcHcTc6CvBx29G+HmmY2xE2rx1WJqZC5yjSZBP2bPaEJ8OAmG6gDXKLHPRWtAFHStBWnyaW/3QJOYBL29nkL82o/he/sqRQCdsXRpMT54swSxMUPR0UzB08+bAsfRIJql1AAphCSiWbNmIS0tDSNHjlSdtCRmlp0EW1tbpSYL7tso+cxp6jEOkgIFWBOQHmlj/WiiIeloAqIjGVED43X2t/E386Zv4XOXg/xhs+RzZDr8Ycwvxm00G778SGTd3c647o4EvDmfuzS2KtKgY154ZFgz6MA4dT76lSZrQH/WCTWfHHmRsOy8l/fxGtvG0MQQ/OmGTtx3nZOY0lXYsGGrIjZz/+GCX4yEDJE4npukeM6Hwo7lE044Wr1B9DXqLroh8I3FcF1COgzL6+oNJw5OvbjmrgDUVbvg87c5JOyM/Cw9yY9hIyICYPMvRnlJJ/wDpeGHumLSdD88/5BoHu1yPdoJtz8WjXXLuvDev9vh7SVpKbITM01s8W++WYZJk6eovH4fMJ+XXZeEzIwGxAxrQ325B3as9pKGrBshO2G5Op6jHtyInn0ANNna2kk8NCWFVFloqYIBabC6LqS++NaXf4osJW+RkdFKo/IUkgwM8EdQoJ+YJk6K9MIjOArmCT8552ea+52K4e6zFXFDt2LFehe0NXmKMAHevgM4Z069aD8kHREyMaOoBXGky3Q2k5h6em2icXkJaXpIvXpJ3VO4eK1NTJNuZGZX44XH8oXkXWFDCvp7qQHo502N5oMPPlBmBt/aLA/JJyUlRV3XGgq1UPZ7NaK0tFj5fRu0hqPnCJEMKKh6DpAmJFaaY/sgEVHLIPFwNI0d9+3tnSotLmXpY2UL0Qo1aM2Yz13FonQs5UezjETHa8okk3O1yFScq6sHRo8eqwjFtGMemX8SKUmKz5Tn9Kc2yhnbfn78JPXgJnC8ZvrDzPwovhC5WJZBqBVzCxcS7/ZtW3DmmWfinnsfUPfz3sMJvygJEawwxyR4zod74YXnYNmypVo9Fn82Mq2R8MGyH4eNiaMz7GSWt2RzH66+0x/xSU54/DZXLFu6QUyMcLXxF1c8U31nWp6ePjj/Mme8tyAX/qIFBYU6Y9axQZj7jwYhGw9lcvn6BGDszDJkZTTjtPMCkLFlAIs/7oKbu+RBni8n+n3wwac46qhj9sr7d4HD6hf+gd/w4op2IRXnFkw9sQ9B4cDaT3xRmMFPs2hBYQOV5gw3aXhePjaVHhvy3rCnKdfY3JSgSNkoGKFhkWL2jUBQcKBoSh5K46GwcbtXLh6l9tQ3UIXK+lWYdEQFyiobkb1biEkauM3DSYigHUdN1qNeWoiZAjUgbhshQtvmhcZGT9E4faT+vSRv7PMRuLYrE+aDd7OwcW0LYuKC0d2UKHHoZ0rioanFTnI+SwohtSD2XY0dO1bq3U+Vk8+WUwiKivLV733rl/LF6mD+SDo0g0g4usOX25dojYP1QTOY8RkC0JqEj9R1p6TB+VK6b02RnkSqtrmV8DrNftXWSDosH5+AGobnNfHXExJF6+IsbyEIFY88Oz//UMTGxtrrjkH11IHw2FZ4+Vche1uQxMEZz/qZahLqVB3U+/Z18eXLeJlPY4JygbC7jZ37ug+J9VZaVoqFr7+uXmZM73DDL05CjqAfH95fL/8zPvjwvT0ERPJR8y/kWpc8DNVg+nTjamvpxb3zg/Dhwlrs2tYBdw/g6JN9UF8ZCaeuYcgvyFNvXDZoNtrQkEjMnJOPLevakDjSDQnJfnjkFjHLAn1VQ+ADp2Dw4VIjcXIvw1kX+SE63h93XVkvgqpHQ1paW1BcXKne4N8FNoh7771XbS5VUcHRmw7dYHv5Vu+Hp08vZp/TiQuvFf2nYwAZK2xY8ha/bUUTSBqpEwWEbzbAS0wpT093EaZOtbJdnoy8mVUqKh3WDctn83BV83Foevn6+sNfyhESGqw1I1HVg0LFVLEVwOazDb5BxdiU5oPaKjZozqEBjj2qDTGh8ixUzNrs6ulxRX2TTbTEMHF+QjbMn4eQMucL9YhmmIMVS2pRUegkWuYQ+HiFqDwzX2YWOInBkM+ECRMUASnhl2dO/6KiYqnPfPV7r7ahTtnhy3oQAXQn8djEUfvRJKT9GL82vzQJkax0hz9HoSjE7Oivr2+UdDkvyGgmeoInz5kfpRExRTKdnPFZm3ZJQiIjyX/1m/l2l3QVecpNnB2dkjJOPQdepz9XuodFeKCiKh/uLvHy7PWUAsbJtkaTS9WDhA2Tlyav8T5e8/DuRkDkLjRUDMXEWa0IDOnA5lWuKM33kbbThbpKXwnXiTPOOB3XXHOditMioe+BfaMzFccjH9w555yBNatWioor6qf8k3eheiNx/gUfIHfxYwtjIxo3zRlTZrujpXEA777GCV7yQhaTQqLBqHE2RMeGYvPycCGTlj0NI2Vit9rjODjMFRFRPnj8jh6EiZD6irDyrcS5OGwARLBoE7PntKCuplni80BRjis+e6dLBNZNCKUdq1euxyi7CbEvSktL8cc//lFpYbTf2bDYerk0QC38lPKaquCRoy3TT+7B5bf1IDhpAK0tA2isdMHKdz2x6HXRPHo4c1ebEjZJPygwRKn8/QPc4kPMyM4WeHiK6SPOy8smWh37jnwRGOSF2CE2xCV1IiggGMUFBYhN6BXyLUNJaRzWra+Th+yKQD8bYuP6MGlCC3wkjt4+J9F6OEztLfXhhWYuqO0MgLtc43SHZctLsG5dEYqyu1GSJ8aa1K15hpQDmjs0H9hfxX4NTrBkfvR1/bwLCvJRVVXJGlD1Y0Yt+Y+V0tNLgiLx6GFtPkOtEZNw954dzd+8zrgZPjY2Rgk3nyUXC7NPxRAN2w7JhuSjZ5nbFwqr671Sj15ob2shvauyqPyyTEKCqj1KjklITI/pau2Jz6ZftLrxKn8G7m5ecPEsg1NvrITVk1W5ZYuZK8TyshyELpebmlvGNDnxNCiIZh0/4cPdKbWpyrpgnbaJuZabk4lNm7buqVe6ww0/ioR4i2NlfFsUjn4qvFTiLTfdgPkvvqDeLpRY9TAlGjchIE684x4sDNvV2Ycb7/fDC49WoqmBbxF560l0Z/3OH+Exblj6WSO8feVeCXvSWQH4eGEfTjjTAzOPdUZkDOcQ9SM7ow9LvqhFTUkCNq9plwYoGpaEZ4MweSf5efv4wytoBybN9MKxpwTh0lNJdvpNe/fd9+LPf758r7Lw3uuuuw7r169DeUWFCKcICvMvpqOaaGjvw6IQEA637gH9erqcEB7fh6kn9YoToozpF61vAGW5zihMd5e3owg53FBX7Yz6KlcE+Iv2EyQaXHA3IsJFYF09kZgUgpAId/j6d0t9tMHbw0vtd+Pi2oZuMSm3b41CRWmbCISQUKAbIiKd4OcjQu7SI2XnlAdqEyyrrzwfDyxdVo4lXxcjO120xTrd18F6oKaqz3nHgAh8p5RBmxvcmI2kQJgwrGOaEgxj+mlYZj4DPmOaVzRFDPHo+PXAgCYds0SDjh3RmvCGDUtW84lIJg0NjcjPz1OkTSLiVIhB7Uf339BRqEk8as2YIqI+pUm2iNbE4kiyCoyfZdPmGcvJOUqiCUnaBMmJX6QdO26Cuo/9afHDqsV08kJtabTy40tu165dqvzMMzU0atzGDGPdcFsXc07TkqOfJBwzusb8arJ1xsqVS7B69Xr1/TBTt3SHG36SJvRdtxp/xyMfyrBhQ1VHId8sZh8ZPmhOzlOdzhKuq7MfNz3oi7Vfh+Gu2/6N+fNfwNq1q1HfUAknt2oROLHBPV3EhAoS88MJMQnuog1QWEXDiLBh+6ohWPlZpBAXOwUblAZh3kQdHW0oq8gWc6MJ7l5cs+OMgCAX+Ae4IGmUB6bO8sMNf2hAazPftm44YtZsvPPOB+peNuj5L8zHm2+9qTQfgg2sRRpeN01IVUYx40S9oJnH3+oNyoYt/9Tbf1/s8dJX+6WRw2UAYbF9iB3eh6ghffDxH0BnGxu1s6j9/oiNJ8nwzawdzTYKqk2uB/p6SYMXYXfqgFtvHLZuaRS28xTzySZldEVQSB88bD0iOOwAFe2ntQ+Ll5Vi6eeNyE0neUompPEzt3yTc74SyyCeKg01AiRHLjOhKFAeKLzsE6MQcdIlQ/PloleC94l51yEaT78SRIYhYeltaZW+oY58PkZw2R54Tn+Wj3soJyYmqfqnYO7cmSH1X6t+k3DM8hWeO2pAJD4dRvxIQgwrBMj+Rfqz/04VQv6wvCo9+5FgeTk6y/lW7Eui9cwJsKNGjVV5ZDhDCCwXp0xQI2O9kUyYBpdt0BwjiXBJCgmUJMV76QbLydE0H3UviYuDD2vXrsCLL76CGTNm7knLpHe4EdHPSkKOv9WDlt+sMB7T07fj+OOOEgFwV2q5fttxFIYNRzcWhpt0hAts7oF44qFlaob0/fffrx4uHyIfFr8pNekIZ8w8sVppQ+7urti1bixyM8LUgkuG5TyabwPTYX68vPhpG0+0tleIGlaKuARpXKleQkL+uPKCBogZLg/eCedfcJHkq1/N2WBDY2PgDGn2KelGrvejIRnpFdyajLiAtKVFD7nzt6IYh7qQE/VbfYFBXRfY/+ga5F+GNyM/zDcQGOaCWb9xR+RQCoqElWB98keyJRoZiVMat5C7v7e8hW3hKC9rERLyEZL2EEEQgXLvw5ZtVVi7qgH5O4GGGqkTKmwSj2rYbNtyztSpNYSGhePoo45SdVFXx+kFHUiXN3mnmKoshxGmuvp6RSC+Pr4qDjfazEIYrDM6re1oQWJcPDcvIKPtGIEkOAw9efIU5cey09Rav3690hJYH6a96O+oDZpaPB8MY47sW9Qz5tWggNHMWEbx18szdN8S6Uj953ORfyRLdkwzMAmIacTFJYB7VBswLNf88ZopL9sByxAYEKjqJiwsVE1FIMGYtYZau9NfMeGyHZraEeFREiZIzS37v8svx3HHHafqgE7Xna4f9awOI/xoEvq22+hn/B3PWYmnnXay2LYbpG1KRYq/mpcjb28+4C5lhvWjqbEHT74Rhqfu8lfzL0yDM7Ol+Sbmm3TK7AG1bURzxXQUFO4WtVzb2OYhfR+YuPVDdpW3jw+GJLlh57YKpR4nJQ+XNxq33HBTpMPGwjcVf9Oc4J489fUNqsERvM5OSpqVHOanhkA/khNHlXR/CAXANCJ7PfE4YNeU9EV9SQiIv3nK1zDv5ddQ+WnmCUeJOeNjBEaC8UUtTmRKjk7o7R7AEUcFiYC5orioExlbW1FXRY1K8tkhQten60nVl4pG/oijAFPA+P3ywMAANbRMgfnyqy+xMyNDvaHZwdrTJ2QrwsyyMg7zXKjt8FwLGUllUHjo9tV0tHDxGicz2uStP0MJoSYSTSKcja40Sik//dmm6G+0HRIJXxQkAaMF6XvNPToM55dRG+I1xsF86b2EpP4kPlUXdhjz04X5FYKkicZ45EZ50XVjzJixOOGsXrz0eL34d6l7WWZjdvE3taAps12RkZ4Dp56x0lb0+kK+TFluhmO78PT0x2XXNSEnwxPvLaiV+unHKy+/jmQxPRmnbp97a16HG743Cf23YOaaObKR8JyO56zA22//F1544TlVoUYLUmGksXSLvc4Jan6BwKVXB+P9F4OkgXfrRisPgmpxU3Ot2mA9LrkbE6dGYfF7SSgoyLU35B/+cHgP0+ebi3vAcIU5ycWAjZpTAGhWJI3qxoRZZagsCsf2tVFqgiEJho2O/QCGpKQGVONn3PzNeSAsu76m1Xa9oRkbvw5DEtMLKElErEOpOwoSBcguMCyj+oKqBGBR6ZgO5wjJJXWvVLP81ZoGR9z0SnE6dVlxGrUT1cGsvDQ5MAz3uDn++BPU6CGHkzkUzm+Yc6sRpk3wOdLxTt5HfwqJcYpclNBqgSEBGcJxdJp0dBysB84dSkkZrcqj60+TBoV12bJlKn86bU0qpl3xnNnR4TVp8ag1JB1OH/VUD8ap1nwxrFyTC4oU+LKT2FRY5o3hTb2YIXx3N9HeWWtyDzWirs4eXH9XKkry+/H1p5VSTtNvpUfM+BIjmXNHgdMvKcC7r7aioykSQcFB4FdMGIbXjj+jF7NP6sAjN/lh8+ZtOO3U3+BvV1ylRhbZthinrrMf3r4PJfxPEnK8zMrgb9MwjJ855zXj6Of4m7OQE4ZG2z9JwzeHHklgo1ZD2lLPsQnA0OEu2J0WiZaOYoRFt2PEaA9MmOaH2qo+fPVxPQICB2DrOxa5uQUqXj747wOj8nNGKs0najUkHWo2zA8FgJmg5jJ69GgxCb2QekQ5ejptYrYEY+zMXBTuHIbR09OQuz1FTKN6FO+Ow9ZN9aJyVypCoRloCIfx85x9AiQqwtQTR03YiU1NQ82HYme2HH28fSR9vQUHBYRbkXKvGworCUk1RvVfN0pFeMw3f6rs8/nwp35Get0dL+oAesib5YUQTySOOvooMQEilKnCRs95W5zJzPRVPBKOGoqKS8Wj65EEw7oc1GwGO5AN2Rih1EJkF2oRaJOXU06Zo8hO5Va1EUMm/WqNHYf9eQ9/s5ym7jRM29Jtzmg7OizPNfnwGvPGI7f64HPgdRaFeVL9PmJudXZxJrXOg8qfhFdhVP51GJOeyQ8G3HDbwyPVs3npUWnTzn3qhcIys++H5pgyzbqBiUcX4NM3XBEbG4Xmpm6cdF4LZp3Qjqfn+mPVklzR0Drw179eKRromeo+Pnv9nFhXhz++lyZkgrBS9DndIPkQPDfhzLk50vHtMHRIjBr6pvajNkWXB7YnnPj1iPbz6IJQ5Oe0K+3nozcaUFfdjeghrhgxxgPxCW7I2Toa2zc3KmFlA/82MJ98iJxExg4/zqlhWDYSjkiQIEgEJCOGY0PicDLnG3FYnGFpig0fMRyTj6zGkBE1kk+gpjQcFQWJ6O91RXB0GerKwjHx+FXY8NVUNNV7ghuTs4OSmhHJjGA6jI/9SoyfAqKJT08+pDCQvFgHMTExSlDYf0CBUCSjGqKuIy38zoqQFIErQdP1rZ+JNh3MEhQj/DySALg52oQJ49XaNoJ1s3z5MvDDi+zg5TNlePqbdLUf65RxadN6kIT0UZ+TkDQJGfLhUaevHZ81tzZJTR3P5MWP5ZJUFAHptsT8sA51u2D6uv2wnJp8TL40TPtRbUiFG8yzua+Ry2Ja2E+o88F8cWtbk2ebmJBtrc1obuXXNeSFZI+HC50JlsUm4blGUZOVdu3tXTj2+Jm44aFarPnGGa8+2a0mjDLOwfll8mLrLpb24Y6wkCj84R+VePVxHzFvc9XUEpLjSy+/pr76wT4jviRVHn5F+FYSMl66IQ7+NjC/zYMneBx09reFwDQQgos6x6WmyAPVb1eq7vKM1JuYvzkydufTgZg/r1waQD+iYlwRGeuG5JGeqK9zExMsQoTaU+0l5PimoIBRq+EbS/dP6Fm17MPgQ2UjIhnw4ZIMKOT8bjfnDBEkJccHz85Dru7m8Kneq8aG4cOGIzreBZOOyRHNzQYP7zZkbhiD+qpAESB2WuoNxrhrnqkXxk9S4f10zDPDkIxobjCPHDlhWHaoMw8kj8F6ZOfp4LCzIS2CZWdYVYEOgmrqhOA536xRUVHK1GL9REZGYcWK5diwYb26RxGUOD9/P3vcOh59P6+TTJiWTlsTD/NJwtlbAyI5sQzGmawwHyz3cccdr14IhtCYPsEyMjzXmOn1XaY8+rrjOcFTCa6OOi6dkAmnw5IkOtSzZt2pIOJNk5ETQ9nXw/zq9iKExLJIG6qpqUJdnbwE2GblJnZkk4xYd5xKQlNOd25L26bmJEc+n8SkMfCwSb1I/HzhMk/G8SXD59/Y1IC8nCxFgDTLr732RsyZc6oiLL4QmRdTll8T/qcmZMiEte0Y1Kiu+qHrh2KuGyFUb2s+JeWn7ycZjBiRiJbmFnDbCzZOVjyvcdP3ttZevPhpBJZ+VY2EZBvaW214+zlvNeOZnZb5+fnqYVGg2XApFFR7STjc8oKkwd9UidkAOamQ0P0xXepe9oGw4VBwGA8/vUzthXkhIdHfgEOqJE++pRg3G2Ny8nBERgVizNQCIU6bNEa5z6cHG5dFoLa6Q6XJOBzrg3XB+Nl3wZm3zAv7jOhvOlLZ/gbrWwuvrnf9m+U1cfIayYEaBO9nOPFRQsBtT7mOjJ3LFLTIyAisW7dWyrJTEb+KQ+7nWiZ3d73i3jwn8yw0iWhS1ARjTK+9tSCG41GHZX611kVQayGR8Vmw09nEOSho+mXFMrz//vtyznajX1j7timdZa3h6PsHtXJ91KTM59fR0anmELFIvKLSlSPbh7uQAfPH8pBUOPqlydNOtCyP5JEJ8WVRXl6CDnlOutxSNjlSA3WSe9iGGLf6Woo8xyHxiYrke+U5C7MrDUuvXeNz7kVFRanKO+eeTZo0RS1wJvnwRUki/7XiP0hon58OjcD4Dz50Hvd29jeEvTHxnEctWPoeXuN8kiOPnKm2JHWXhsBPEmvoERpOCrv4b75oau7AgmcaERoegFEjx6m+E3accptL7sFs3sAciWD6HCrlDGZDUrrhUED0m1h/i0qPbnFBIMmC91ArIdigqDWQIJgOGwj9CMa/fft2RVYkJJaLpJSYmIigwEgERzYgPa1ZNTQ2KnMPy2MIiB2knHtj5rVoUtIkwrpSsqXERedFE5ReV0RziW9nzr3RNcn4eY8IppzLFdX/I09B1Tf72TxE4HrlnELGtDlaxtnCSih1YvukOfj2NgTEe1nPhnQctR5eZ1hdR7xH54z54vNmmtOnT1PPx2hNpj4J5pObvm/atFGlzd+sM9NeGA/9Td2YePl8aTLyxaIJxUXNHcrcmYlmMbvY/8g2pm4SkJj8A/zkTnKDfnFpk5Xaj37hmE5opm3yyNvVPkmqjC7STupQVFiI9g6tQbMe2A7kTqUV6Xza64/1IE+FHeU07c8442ycfvoZSuthvpknakzUkBzr5NeIPSRkP6gjK5GVK5f3+PPhq7/y2/iZRjP4mw/iP38TjM/Y/fSngFVXV+H4445WGhHfJmYoVKcv6rRoRZdc6YdZx9uwenEvdq4bhoTEeEUUXLO0c+dOZfKwUfJBGgExwkI/CjAftjHLOPxMod+9O0v1PZxwwgmIjo7Cxo2bVIcozSfey/RpKjGfTENvKKbfViQQblDPsCY9NixeZ94JUwZNJNokNeXWfjxqP11HWvh6etqFbPmlDI4Yip+9/kz/BOPlSCL9OdLFN7c8RHWN4Bmv6Vzo+xgPrzDfNg9vyauPygPrh9llnDrfFDaea7LQZWO9akLXRDRIJoP3DZaX4LOmsE2YMFHVCclaPw+aze7Izc3Gjh3pqmOe8Zj7WBeO4DX2Y7GuGB+fI/uvIkSzGz5sBBZ99RWyMnerMnZ1DWD0WCcU5rkjMDhwj8YXHRMjRDNIliQTarOc6a5+SzhWFklpTz7YTlV4XSeO5SQYTvvpNkfNiNu3Mj5ql2xr7Phn++FIlyEcdjjT8TrJx7SnXzuk/UqT1XWv4PiD5/o3j4N+g3UqcWQAAP/0SURBVL8d31r63NwzGE7762uDgsiGZbQBzkC+9NJL0FBfqzr/2FAYhmB4CltrSzcSR0rjcQpUJpoxx0zjMMJsnJobwre/NDK+idknwnOGHzNmNLKzc0QbO1JpN6NHjxFCrFTEdNVVV+Kll14RbccfXHTJhsK8sNFQA2J+1dwf0ZbYoKgx8W3OsnD5AMMRJl+6sWoBHcybHnpnnrk2rKO9VeLtZHWJP/1U5ap6UJ78q/zY+DVxUGh4pK/6Gih/qxASr5AOvzlm5h9JDtQV3mDWgJk3tKenn73OtVDp46DAknAM8WhSsguvOIlQhWU+GD+fcVRUJIYO5day7EvjG59b15Zj27Z0ZZaQyFQuJW8qTypvhJ74SdOYGig3r9fPhVunNqs9udM2bsYXn32m6p7VkZDUh3N+2yPtwQkFeU5Ytpib5+vnJBnEkKFDJB82KbPkUX5rItVr0Ex5SEJy1V4eDV234mcvL515jgYMb+qCZTUEw+4GEg4dycf48yVFZzQfx7h+7XASQWBLUNANnUetBYloS8NSPvyjrpswhCEdXjfR7EsGvKZJR6umPDcEYcwMNioKNgV5y5Yt+OSTD1Uj5INio6WNzW1QCSOk+iEyfjYhOZf/bDw8MgyvmOFpzrKmwHETfGpRNMsIQwZnnXWWkFK2Ms/OPfdcMQ82iZm2G6ed9hulHZEkqXlxuJ1vMTYizuLlXBA2KualuLhYdXqzDGzkjJf+5mjODbq62tHV2S7mEmcYSv2pOhcVnw1UjiyjCi1/9He3lKjoxyJ/WDQztK/ilttNR6miHdYD4+Vz4b32+ORUbpeYxOnwnG/kKmWJlrCDn9jRgqKPWvPRhGSumTzQLI6MDBeB05om67m5uVGeH7d51UtmTLkZXnIgR9YJtdReRVqcK0TNiHFxuwouzTjqqKNU+3jj9TdQXVUpZXFRbeiiS/uQMroPYn3hkftd8derRKvd5Ywlizji5az24g6Rl44iQpvR4IRExbkr8qFpyY5odja7KXLSv6V8dk1Pa2xm/tPgVANdJ7rviOfmuiZcsyxFn/Mazx2PvI/3W9gb30JCbLjql3L0021IHx0FiY1iMAzv06SlSEAcozZmB4WT5MP+EEM+PFJ7oB+XOlA955GExLcm46OmwaHvZUu/UZ3SbChsJDqPXMUsD1caAtNnw6YQhIWFi/kUqB66jl9/SFATIM2rViEBfgQwRmlI9DMNLSIiHJMnT8ZXouqff/4FihQ5pP3ee+8pMuLbjQ2K+ePIE9/apvzsW+LIGsEw34ae7g50CgHx21+sYl2HFGjHxqmJi3livKrxkkjEj3Wl6lzqtluI2aTN2+mnH5UQv8RL8g4NjRATzEPqlJvjt6m6NQKon6Tu0KXOJH8QER4jaWlhMULHemUYpsPJm+HhYertTn8KHEe0OGJJYmZeVUTMo0qAbYFHllVvpTtuXKoaheLQ+ciRI9QLgC+H4cNH4pMPP8SO9B0q/LHHnYAvv/ga198ygMydkreofuRmOaGo0BklRcyzaIHumhS85OUwZuwYBIrZ5kahFz8eeU2TgCYflnuPI/nYz/myGzQ79dC9MT9N23A88rq+T4flueO9Jow53/v5WnDEHhJiAxs8mgakG7hpROa3vsVc0+RjjiQcTUCGePQsVk061H406RhCMuTEazos/QaPvMYwjE+TiR4JYnoMz6O5bkjNjD4xLZIYHf14jWF4H8mR93LpBa/TdqfZRrAxjR8/XhHKKaecjFdeeVUakpMSFhIPVW3GxcbNe3S5+5TZQKIy/UpsfBrcmoQk2ybEoBeFso60gEvjFM2ASon8UATB2qW30opE0PUCWalXCUMNqZ97a6s60ASmpgj0cYmFk2gCPvDzDRStIly0HREaCpcIEvNnhIHnBDcX46xzChuFlNepIfG7+b5+nHrAhZVeqowkX97LMrPs7E/jEDjJiXlgfjXMiW4PvCc5eZi6Xl5epkYWuYSBL5wJEydix/Z0rF21WpWZfV02DxumTp2GelF1BpwzkJgExCcASxe5SFj2vbGORLuS+IYNH44RQmJmK1ZDAiQE5tM49knxyGt6YEL3U5lBCkUg4sd4eY3xGKfqxB63+e14nY73sJwmrAlDPzoL/x17aUIEBVML+b7nWvXQAqT92cj4W5OBPleLBMWfxKBJhFqPPjdzabS/uUc7xslGr9PTzlxzDON4NMLMuOg0qXGHOpIQ9/8l+eiRLmoB9OdbWxOUzgfj0ZpVvwhJhQpLoqGGRDBeNjI2LG7DQFOO2g/9GQ/f4MwP4+OUAJab2oYhKV7raOc3p7jFqOSbC70Epm+G0smjarhswGy8UgckkE6Jg01YL2vR2g7riPnt6OpAULAfoiOTRHg8MWJCA44+rRNJI/vUGrx/XOQNf79guxC6SdlKxdTR/WIqXYEWkAFlZu7auV0JIn1ISEnJI6SskSpf1E6rqmqUNsX7NSh0Ou86Hm06MzyJc86cOUhL26zq4+ijj8Znn32GIUOGqsmKr7/6muSxUcXF9VN/vOwyxIr/0IQE3HTjjaiprsZxJxwthL4CGduFPIRcOdoXFR2F1IkTVL/LnjoTgmV+DeFQM+PRmEbsEzJakCYfowkZ7UWfk0y1qaZJiHHr+AfPjXMkHEM0jo7+Fr4/9oyOGbIxMN48Dp5rwWdYo/FoAjBHTTbUMozGYbQU48+4DJGYeNmAHSHPkX/FOYbhfYN5MgRExwWMJi2taWlNSGtBej6Oo+OWHvQnSZG0eK+Ol1qQ7qvgxlO833Rqs3GRhEhQdMwDhZf9QrzGsDTHNDn2q/T7+qh5kfD0AlYltPb8ExJMlZXajxJu1YC5pqxbZYb7a0uzVlMYuiS/jJe7KMbFpmDo8BZcdmMLair68O6LnshKd1UfNiTpcy0T88W3vc3dEz7B5Sgv9BHtyNeerv7sDsFtZ/mJnszMHcqP8sM0uazG2ydQfvONbgTQUdD0HCs9+1vnn2TF1e8kH/YHnX32ufjgg/fVtbPOPAuPPfoouqVsKaNTVOfxGeL30vz56hv6G9ZvUAt/SeCMv7enX32Xfer0aWqEi+2HdWWEX22zQdKhE+IxfTKcJc+5T1wSwvIwj1rbIblowjJkYwjHkYAYN4+6jN9NNITjOeF4buH7w4GEBrG3lyEnCj6vOWoiFP5Bk0sTzSARkZwYxpAXn5Fj3Gy8fHB80Pq3FkI5U+faqUsqDzw3JMijiVsToE5fazicT9QlwqxJiA2bjn0W/OwOO6h5Tu2IJoVZVMr7GbdOX5tlJJfc3Dw1RG9mOXOPYYYn0WhB5KS0FvXblK+tjXsLczM10WZYDvlnrrF/Rx3lH8ury6/LxDpjGbjNBwU2NnYoYmJiVf75CSA3rzrMOqUarz/ph4pyaif6w3nMK/PG/HByIPPEo82zC8mppVj9RaiYWN4qboalkPoGtuOCv9WA349/5MZoZGRsUSaR3leZdTAAb69AVSPU0qgp8T72B1GwWUe6LQhhStk52sj1Z8zPMccci0WLvlQd+ePGpuKNhQsxd+5cFJeWolNeBJs3b1ZmYo6YuDT1GBmf57jUcRiZMkrlkXlQJqkq3yBRsIxa02Hd21R+zMiT0YQGyUdrQCRN3e8j5xIX0zb1Zo7mnG6w/dmflf3oiG/zs/DD8a0ktC8cg+hGty8RaRKgc/xtCItOPzD9UAffqIMP3JCPvkY/pqYfMq8P5kGToiE2kh3TNMSnich0euvNw2mCUeuhFqRJSBMR39bspDYdtgzLe0y+DXiel5ev7mcjpklBP6NxUdAYJ8tM8HPAnUIOXOOlR+iEPCW8Kid/y3/OytXrvEQbkTwzPqVRyjm/COHvF4j4+AQVP8tHITPk0SCmDD/9TH/GSX8jbDQVGZYmC9HT7YywIbkozuJEzUFTg1uQcm+n5OHB+O0VDRie4oZ//C4EuzPT5S69CR3z5+3lrzcxY97lPvobQWdcDEvNkRvdFxYWqLo/9tjjsGrVSikTcOqcU/HiC/ORKKbWzFmz8M5bb4lWKPHJvew4j4mLxQSaWJJvxmU0LKZFTY7kwyM1GKZLYqH24+HpSDpyFD+WZ7CzWWs8zCPzzCMdq59pMH6C13hunCknwXMLvzy+Fwk5wgTnkY5EoAmB5MOjJgV9ncfBh6kf8N7kYx76YBj19z/OicG0+VeTkM6DTs+QH53pfzJEZMiorY2uVTkSEDUYTq3X2lGrIiNqT1rDY7y6L6y2tk6tJ6MGxN3+mGeem2F7EhTz0CYE1NGpv62uOkzlXr0CnmXWZKq+p6bKLWaHyq/WfsRHTDDuVzNBk4CEYXimY/qYKKA8lpQUo6qqWpWdYelH8qH2w/wwXG+vEGVfOZz6+S0w9tmI5pGjv3HFuPmbnexTj/DH+f/Xipyd7njzGU8UFmVp4RUC4ORGyb7ShvTfvZ+NOXJEMS8vV9U914itX79W5f2C8y/Eww88qNLiiJ2vtw/GTkxVE/lMHugMiTpqMSQVbqNBjYdlo7+HTY7ir0hHnDG1zD2Mw2hNhngc2xrdvm1v3+t0FvYffjAJOcLcyqNx+xKQwb4P2TiCjYDgfcbv+4Bpaei0NWnoPFAYKNjmyP4K0zGtTTOtFWki0hvga6cJymhGulNdkwCnCNA845A9BYD+FGjmn+fUftra+DlnvV8QNQm1AFKOUjB15D+aAxSU7i5qXdzUTc8c5ueKEhOH6SLtA95rRhBJHBQ6zk1i2QimyVnFjIdaEH9zCJzrpVinnMNEEuU564jgkfGEhkTjvL/U4NTzvfHXM/yQsWOHCLMexvf18RNNTerZTvgsEwWcGhnXp7EPhi4iIkpIkXvlDKgJh6WlJep6fNwQOS9W/TqMj/eaESpNOrrjmBMbWadas+EGYYOajvYb7OOhU/eTZBTpaFOLRK/PB/t0eDSO2PfcMYzxs7B/8ZNIyBGODdvxSPBUnrUCG4rBz/HA905nkAzpdL9Unwgqj3pypKNWxP4gmmIcUqcmxE/G8NxoSCQYjghRM6KZobeObVYd1SQCCjrjIkExrcYGjo6RFETQ7cSoGrn8k9ypf/zNuU3UeHRfCucLDSA8PAojR6Wo9BsaSzA8tROZacFKs0md3oaY5BpsXNWJ/B2xIoz6s8N0BNM3ZSaYBmF+M98sO4XTCLERVgo2NTZvL37plZ8gdlN1VllRIVrTLoSEhkk6WrNSux9I3CRQVzOqZO9n0XGTEPS5iZ8EwnOSjZ4KYIiGR5IKyYxEozuVDfkMEhK1ISEdOhUvnc4DF6GSnFle4/YlFuPMs9gXvGbgeG5h/+FnIyFHfFeU++MhO6bNc6MVOWpHmozMML4mIpKQMc2am7kRWZP9d4u6TnOLBJSenq5GdthRTRLS2pgTamrKwT2Y9ZILTQgsrRpytwsBO1kpqDQRGY6aEMkrIDAUcXHxSkgodGoiIFzQ2l4n6ffAx5ufgebmZ4CnfzlKC1wlfX8VnoLJPPBIM4z38zc1NuaZcfGchMoOYF5nWMLkn/VCMJ8UfOY1O2sXmpobVL9UcLCeP8XrZu6RIgdxpr+GcSoTShHGoHnF6wxHwtFHEsvgSJb+rTuZec5wKh57Pg1hmrIagqEfj8YZgjG/zfm3YV9/9ay+I6yFXx6/CAkdLDBF45HOCJwmIz2cTwGlNkOioYnGPh5qI1oj0vsBGXLidZ6boXgjvDT1KipKlFCzKesV1frNq4RWvbW14KiJh6IBkYgI5sPD0xtDhyaq68ZRKCiUBH8zPeaTR8dyUZgZlmmojm3JE/15D7U1rvqnQDNvdLxGp8PRVOzHiIkN6nNDOTu8hPACVfj07WmKpKdNP0LyoftjSBRG0+Fv7TdIFjxqs0r7a62HjtoNnTa/dP/OoHlljiYOPd9osD/H0bGsjo5wPCcczy0c/DisScgRRviMABoS0fOKqBlRW9DziExfkSMRmXMKNYmLZEXtgqZQbW0VWkVz6mEHtMSv14FpYqBAcESM2gNFo1uIQH16RgiDU6B7xEyMj03BjQ93YeFzrcjewW039P7a1FzYv0MhNeREGKJh3DwyLAWU/gamI5vXWFaip5vhWe5+BIZ1I3F0GVZ8xqUnXIqiiYBxkmT50T1vHy/MmHGkikdrWXpNlNF8SDb8Wio1Gl7ThKPPeY/WbPQ95mgc7+fRlMvRMQ/m+F3OEfv+tnBo4VdDQgYsLp3RKIyGwPk8NNHYT6Q7rtlH1CJkY7ShZmWODRISne7ALizMVeFMnDSxRDIU6SiCYB+GvNl7RGNSn7cWTYhhOJ2A69xOOD0U42fU497rnNDS2qDIhKRCYefToUAyHvMNdDrmmeGo7fC6IwERpg+I4JG/+ZWNQYHtF7KkOahJzDhi164MKVsDjjn6BISGhalhf5p1RmOhJkNSYccz/ejoxyO/OGI0J+0M2ej4DdGYcjg65o1HwpCNye9gvi3SOdzwqyMhwhSZRzoKMIWagkoNgsSiiYhake4XonbQ1NQirlGREDUi+pN8srJ2qiNNKx03+4NEUJz0vBe1REP+iYedDEQbEeGHUw8ShkzCMx824tbL3bA9rULda4TSCC2PXJjLzdwogMwjHQWffVM83/cxkhBpAtJbaUKUW4cgRsCZDgmF6Rjh3pK2URHPnFNPE22MezHxa6nckkITDAnJaDn0G+zj0eRjiIbnpgymTHQmXcLkg3D0M3A8t3B44ldJQoQpNo90FFSSEUlC9xVxpjX7iPSkRmpBJCB+fpiERBLib2pDGTu2oaGxQYhMj3Rx1rHqkObIjV3gOB+IAsXJiOyUpknmG+CNaTMScM29DbjqfH80NtTvIR3eQyHmshH+NkTJI/uGmBZHGkkWJAOjhfG6KQ/NysLCIvEbnL/F+D2FLLjlhR9NPSEVzr2huUgtkKZlWWkRrr3uBqVl6T2H6Lg3kLcQkv5ttCGt7dDc0n1AjiRkCMbREeZIOJ4T+/62cPjjV0tChCk6j0ZwB4lIbyXLofzB/qFmRUBceW+IiG7Xrh1qgSi/nECNh3HQ/FIdrCQVMcfYId1r33qDk/YYf2xcLM79f/4YPr4RD18fJP5dinDYF6S3kNULgsltzS31e4Sc+SQhGRjBNyTFOOjH74YRg8JPrUfvQhkYEI4/39SKkakDuO3PAXu2z6BZevPNtysNi2RD0uFWqiQk5ovk46gJMU97lkNIvHRM77vIxCIZC/vC5Q6B/fxXh0Hh3FswjBBRoOSXnNNPKTkCkgxJS8/YptBT4+Bm+JyLJPoIg+yJgzHrYXuoTzbzIv3VZ5ZDI5AyqRdtLb3I2u4jv4PVwlMKOePt6u5E9PAsFOfxW1bctF6bKyQYI+yEOdLPkJEhJpqMPCdhGBKJio7G3BdaEZvQj5v/ECSaXLpaSsHFr7feeieioqLVFADuyUTHBbs80hyk5kVC0hrRYD/Rt5HQtzkLFvbFr5qEvg1GUPaVF/KH1pxIIvrcLOlgp2tpaSG6+TlrIaY91ySgEkreRX8RdPHU68Pkd0RENJqqo1GUFSKC7a00HGpI3BXguHPKsH5FE/o7EpWgExR07mnE7+Fz3yISFQmAZlLS2BrkZ7fKuZ4tzTxQm6KWQpB8/PwCMP0oL1z/gJhpOU64+wof7Ny5VYUhgT7w4KN7ERC/2sFZ2CSfQdNMa0GDSyR0f49FMhZ+LPSr9WeEFtRDB4OkQyFSp+pcaxVas6DA0YzhfsnUJiiQ1Aj8/PzVjGbOoI6MjFGLUdkZrDQh+Wc0JVaJUJAeupcfnC0dPyRRDb/rNWvasa+HJAS4o72jET7eESovFHY6rjxnOKNxGI1IJTjgBicXrgnjV1PdVcc64+L+R9wYPioqDE++44Tr7m/Dwzd54Y4rG5Gdk67WYHH4/dlnX0RsTIyED1MjdvwsEvuj+NkglpVhWHZNQDo/us7slWbBwo/ET+4T+q7bD6XGacrAozGzTP8QtQqOPunZ1YMr8dlHxI/a0bFfiB3W7Bf6/LNPVNlJOCQw1gLJoqunSxGTXkLSh6DAECQkJtlJSptoFGwidUYnMrZVw61/uCIvkhO3mSVIOgzHuM2OhyQIyTFOuSgb3n69WLfYC1lbwiVObqfqA3c3D5z020JUl7th0bseyMraBn7hhHGdeOIp+OMf/2wfXve0azx6awzOA9IaD8MOajyERT4Wfi78KBL6PrcciiRE4pFfe0hIE5EZujfrzvSkRk1Eeia1HrbXI2jp6duwatVyRTgcHVMCLHWhvmghx84u7pbohI7OTqSOn6TXY6m6YprAmBkF2LQ0WjQQPRxPEuSnjUgAhhBJGHQ0lahNkYhITOxI5yhXT6cTpp6cjq/ejoKfr7ciFYZZtWqZKg+3uxgQgnr26RcRIJoOiYcd0UbbYdzMN81MQzzGWbDwc+O/khAvseE5Hr8vDpUGa8rE496OBKSHtvUeRXqzNBIRhd0sfqV5RG2IpEQSYkcww7zxxgLRjur1Sm86kkMPCUiPlLF+OA1g/PjJSuiN5sVzgiNZvX0d8oA84ezC9PXIF4mI8astRHy8EWgfxeJ91NL0vRJ3R6+YdM2KWOg4wpeVla5I7NZb78KolNHqA4GDfT6+9tEubeJZWo+F/YXvrQl9z2AKhxoByZmcD2pCmoR0f47p16EGQQLQWpGeLKiH8ElIZgGsXo1PIiIx0WR7443X1D1qDyFqM3KutBbRiNjnxG1b4+ITwM8HE6w74Sqc9acyzDqOX0x1Ei0FqK0TTarXDY1NgLuHM955tQpfvxsiBOOp+mxIHkzH1D3LQ2IsLSmS/LVKeh34+9+vVduvMjzJh/1Fgx3NltZj4cDgB5EQG+b/Cm7CHOyN2JTD8Wic/FKENOj4W/flkIgcycisxjcbpnGCo17uoZd1UGPpEK3ps88+QkOjnozY1dktpMFN3rmfkCZAxhcUHKL2WW4V8gjwD0Bc3FDRVgLQP9AN/8A+uNha4eYueel1R3UZ98LWndAkEoJ5pWlYUlxg36PICb6i4Vz+16vU10Ti44eIi1OaEUlLaWh256j5WLCwP/GjSei7COlQJR99Tk2IwmwIyawFGyQibZ5xsiDNM5KRnl2tZ1hzV0b9zTSaaSQgs9CV/UgksZycLGzatF6IRMwqYRFufdHDWdSShhrn4ud/Bux1y//Mh4N2xkmQvMAZ2FxCMWrUGHR0tiNP4mU/DvuheOspp/wGJ554slwfKVpWBLjOy3RoG3OLcNR+LFg4EPhRHdMGvNWx8Zrf+/ofaOxdRAqzOfKE5KJ/q79yICGY6/ytj46akeknGlz4OmiacSW+6S/ilz30bx45umY0KKK2thrZ2btRUJCvlnpQOyGYBjuyVR0yfXtedI1K/dJTjlyTxq+Mcp7QsGEjcfwJJ2LSxMnqo47UdnQH895zeRzB38ZZsHCg8JNI6GCHY9HM+b5HQzjEoB+Pg+eUUU0+Zt6P7kQmmVAb0maZ+XKs1oao/ZB0eE5y0mabngfEe3i/TltrIxwCb2ioU1u2OomSsiVtk7qHw+T8ykZgQBAio6IRER6J4JBQNaLF2dX87hnn9HBiouN6LmNmfRvJWORj4WDCr4SEBjUa9Usd9/YjjPmlvbT2YcJop8mHmhDn+9Ak49A9NzXTRKP3sSYZGWLikddJPtSc6LRZp9MyGgq3vNBbl+p1WMaRUEgsHDon8dCZPh3eZ0iH9xsycyQZOgOmR9CPYS1YOBhwWJMQMVi8QUJRv+ToeK6vm9/q7x6ioNMakBkp031CRqvRRKOH7425ZfqLGJ7nNN+0NjUYJ/nB7CBIIiHp0IQisZiFoo5HY17RkUQYN+8lDKnsSzomz/R31Iwcw1mwcCBx2JOQgWMxjXD+5zlJQp2pc0ITh+6UHiSSwT4hLvrUJGPc4Cgaj46kY+Jkclpr0UtDNLEMftbGEBGPdEY7MvfsSyDmtymHITtHwnF0FiwcTPjVkJAjTJEdj3s7TTxyRR0N8ejJi4MkZEiGR3PO8IyDYUxcctgDkoD+QgRNL00qRgvS26bq/XkM8ejwOpy5f18wne+CRTwWDnb8KknIEab4mjAMgejOakM6xo+EQj/zm0RjSMrxfuMMDBE4OpIMnSEY83tf4uG5PRY5t59asHAY4VdPQgaO1aBJaNCs4TVqOiSmQU3HkZx4L/15l4lHMwaJg0sw9iYgajXaFNuXcHg095k4CF6zYOFwhEVC3wJTJeZoiEa7QZNrX+cIcoYmH/VrD7morT4cfhtiMiSz79GChcMdFgn9DzhWjyEbR2f8HY/EvmRiyMfR35zzPnNOOJ5bsHC4wyKhHwjH6jLn+1Yhf+9NKuqv/Xxvstk3rAULvzZYJPQz4Nuq0JFczLkhHcIiHgsWNCwS+oXhWL0W8ViwYMGCBQsWLFiwYMGCBQsWLFiwYMGC1TFtwYKFAww9bdeCBQsWDhAsTciChV8ZuOnepk2bUF5erraMGTp0KIYNG6Y2zjsQsEjIgoVfAfiV4KKiIuTk5GDr1q3qs1Rcv8iF2WZv9HHjxqmv+vLjDLzGLYPj4uKQkJCgthH+pWCRkAULhxFILtRuGhsbkJubh6ysHBQXlyl/V1e9GwRJh4uySTR1dXVKM+KuoNzBk9fN7H46bi/DjfVITiNGjMCECRMwatQotcXwzwWLhCxYOAyQnp6Ozz77TEilQcjGJuTRj5gYLyEOLyQmeiAwqB133VGG1rYORUAkmNraWlRXV6tdIbq6+FFO7lsOOXK7Yb3XleM+V2bzPZptMTExioxISsnJySrsj4VFQhYsHOIg+axcsRKeXgM49dRoxMW7IDSEH1HolavcG8sJjz9RgZ0ZLaLp0A/qC8HUgJpb6nHG2UFIHhILD0+baEm9KCxsEZOtAxkZBejs6lWfC/eUa447fppth+nHL/omJSUpcy41NVVpTT8EFglZsHAIY8mSJfjqq68AlxY8cN8sODuVi69Zo8hjPz7/sg7vv1eHvt5utZaxQ32GqgN+gQO46+lo+Np8hZy6wL32bK7u8HT2hDsS0N8XKiZdFzZszMXy5VuwY4eQkpCUj483bB7u6tPm/EIMSYmOZiCP/Lw4TbdJkyZh7Nixiqz+GywSsmDhEMSWLVuwaNEiNDY0oqm5HVdcGYzRo0ajrz8P3b394nrgJxpMaXkb7ri1FN09XcoMY59PS2uT0JMLjjzDCZOP8kdDbTP8A/yFQJzhapMrrgOwuQM+Hi7wc/dCgFu4kNJQ9HQHISe3FevWZWHlyq3IzCxBd3ev6h/y8NAEZBw1JWpJQUFBOOKII3D66afv+Vz5vrBIyIKFQwg0ox555BFs27YNI0eOVKNaPT0deOqp0SL8kaho3AY3Z1cECDG4uvTjyqvy0VCvP0VFUW9tbdmjKEUmdOGCv0SKWdaDtpZ+DIkdjgHndvQO1MBZiEh/ww5y3i8k4wRfDzG93Hzg5xINNwwRUvJDdk4z1qzZhdWrd2DXrkIhOYh55qMIyHyMkyRFMjr//PMxffp0nbgDLBKyYOEQQW5uLm6//TZUVNQiLCwAERFRQiCdmDTZBX+6LFFCuIpjB7GHuH48+exmbFjDT493KQ2II2C9fT2KWCj2tdWNSBg9gGVf5eH2f83F3664XO6DhOlES2cB6tq3o6FzC7oHKugrpp4LBpz6RctxFk3JGX4kJfcA+DpHS8qx6Or0Q+buRrzxxtdiJm4XMvJVndjUgEhE/HDnCSecoLQiR1gkZMHCIYDMzEzccsst6Oxqxm3/moaNm4GMHTVCLL34+5UBmDRxsoRyEzeAuoZmfPxJJpZ8XbmHgPTQfIdIPDfW60d7azucXVzQ3dWN3130O1xxxRUqnW9Dd28LmjpzUN+ehubunejqq5Q4+kShchYtyVnMN8DTwxX+Hu6I8oiSXEzGN0s24Ibrv0RoSDB8fX1FI/JQJERS+v3vf4+JEyfaY7dIyIKFgx6cXHjbbXcgIqYf8x6fgLreBjx4fY9oHqLZ9ALHnOAHXx8xjbLqUVTYgsYG0VqcneUavwxs74zu6FAaEMmIfUOdci/nC1111VW4+OKL7Sl9P3T21KOxM1ORUoNoS129dcrC8/EOgrcv0NbUjazdNbj3yjKEhgUjJDhYyMdbmWYkJE4PuO+++9RvwiIhCxYOYrDv5+abb0XKWBtuuCcKRbUtqC0fwLtPuqGvX/fz9PUOoF+0Gxd+TEH+s//HmF9GC+I38ujv6uYm2k+XMuOoWe1rGv0YtHWVo6kjC9Udq9HWswMl+Z1oLE7Cs48sQ0hIIIKFhPz8/FU/EYmH+bj66qvV/CLCIiELFg5SrF27Bnfcfi+OOyUAv7/SD6U1XaL99CE/wxnfvM2vvfTuGfEyTpGSHM1nybU/NSMxvXq61XB5b08vXnzxRTXZ8OdGc0cJBvoH4O8dp9am/fGyPyIsLAz+QkLMG0fOqIGdddZZOP7449U91ip6CxYOQqxZswa33joXF1wcjt9e6YPSajG9ugdQVtCD1pLxIshtamSM67zoeG7WgNH0amvT13lOzYNmmZP8Cw4KwpdffvmLEBDh5xmrCIjgerPrrr1eNDQPyVuvIkBqZzTHSEYGFglZsHCQYfHixbj1X3fh6n/G45jzXVBezX4dJ+za2o6JsXdj8qTpewjIkXxIPDxn529ra9segaeNxqH9c887Fx9++BH8/f11Qr84usXkysdDDyUKoR6PsWNjVEc617FxhrWBZY5ZsHAQ4Ztvvsb9D8zDnfcnITylEw2qk9kVaxa14cyjHkJcfIwya5KSEpGSMhqVlZXK5DJrt9jnYkwyakHUPkJDQ4QIHlazl/cXxCJDZ9f9ovFwZnWY0CA1ryy89x4nWTZh/vwXdECBRUIWLBwk+Pjjj/D008/hkWdHwC2yFY313XB3t+GLN1tw2XlPIiJycE3WOeechbKyCkU+zc3Nai4OzynO7ACmBkSN44477sAZZ5xhv2v/oav3A9hca+SsUxwnKLaJW4Pa5lI0192AhKEJ8lvDMscsWDgI8OGHH+KlV17EcwuHwzm0WQioC+5uHnj/hTb87ffP70VAxNy596iFoiQbml0kH6NP8EgNiBMEOTlwf6Orp1AIqErOSEDjxHHt2FZx7Wh0cdqLgAiLhCxYOMD46qtFePPtV/D0giS0ubeIEHeqztw3Hu/CTVe9iMCg/+zDGTFiJD755BO1NIKOHc8GNMXYGR0dHa36h/Ynevt74OyyGJll25FdnY5eMcH6sUOuNKOmrxKe3efpgA6wSMiChQOIpUuX4vWFz+OFVyehvq9RyKQDbY2eWPhIP+6940X4+P53Epk5c6YyxdgxTSJixzTNMO6keOWVV9pD7T9k1d2J629/HfPmtuOdl+Nwz2OfILd9OboHWlBWE4zogKPtIQdh9QlZsHCAkJaWhrvuuhuz57jghPN80dzcjfYmGz6Zb8Oj854GNxf7XygrK8NvfvMbNTLGfaK5yRg7oFNSUjB8+HB7qP2DfvTg2dcuR3l2FJISRmNUyji8+/5LGHnEbkyZ7YEkz+fhaQu0hx6ERUIWLBwA5OXl4aabbkJ9fb3aDfGa+6Pg7e2Lz19xw4vzX9kz2vV9wI5p9v/8r317fmk0NzfiiaeeRH+vG0477Xx88cUHqK0pR/ioTfj9ebeKFqQnJ+4Li4QsWNjP4Laq1157rdrfmQTS1taKnp4BjBwxAm++tfCAk8mPxZ133glnJzfMmHkcqqoqUV6ehy8Wv4J7npyD6cn32UP9J6w+IQsW9iM4knXXXXepvpuenm71m7sTJiTEYeEbrx2yBMQtZjmfKTYuCV5evigqysYXn3+OeY/O/a8ERFgkZMHCfsTDDz+k+m/g5KRGsbh8gTOY33zzLbi5udtDHVpoamrGmrVrpSweSB03BZ9+9g52Z2bgT3++DKkjf2MP9d2wSMiChf2Er756XQS2HNzJsLurAz4+vkrzWbhw4X4fSv858ci8R+Dh4Y0pk4/ErsztaGttQkV5GS688AJ7iP8Oi4QsWPiFwV7Xjq6PcNJJFXjwwQvw17+FwNXFQ3VKz58/X20Mf6ji448+hpurDXGxSfDx9UFJcS62bkvDa68vsIf437BIyIKFXxg9/cvh4Z4nZ2PEZeGIma4YPr4Dt9xyq/oqxaGKurp6rN+wQcxIm5hhk7Fkyeeoqq7Any67DBEREfZQ/xvW6JgFC78gevtyRetZJGdh4tzRj1Wo7m9HWUkMJsbfrMIcqrjlln/B3d0Ds2edjMqqMtHsKsTk/ByffvqJPcT3g6UJWbDwC6EXBSir+zdy67ehA90YwAY0ybGwpgQx/nPsoQ5NvPPOu3C3eSIhYSQ8vbxQXJyDd999C88//5w9xPeHRUIWLPxC+HzN/bj3zkp88upoPD7/ZVR0NqK0pQoebacgPIALOw9N8NPRaWlb1QLbUaPGY9nSL8U0q8FFF/1ObWT2Q2GRkAULvwgGsHNlAo498iz4BQRi95oh2JpZh8aKcIwbqj+tc6hi3rxH4enhhWnTj0ZuTiYCgnywY8d2XHbZZfYQPwwWCVmw8AvglVcWwt83BG5uzsjLzkFBQS66O50xZeh9nCJ0yOKNN96EzeaFpOQUISJPFBVn4d233xYz7Hl7iB8Oi4QsWPiZYMZ4lixZgdKSMowcNRabN68VtxlnXTIMJ095DDY3bxXmUAR3cdy6NR1enr4YNXIcli37Ck2N9Tj7nLMQF6f3lf4xsEjIgoWfCdxgLCsrB0sWL8Xso07A0mWfIjc3B2eeeRquunQ+PFwO3flAxLx5j6nvh02dNhs5Obvg7++FTZs34q9//as9xI+DRUIWLPxMaG5uwYLXFmL2kScgY8cmvDR/vvoU8k8V0oMBr776muoHGpY8Wh2LinPw4Qfv47nnnlPk+1NgkZAFCz8DaIo9/czzGDNmEmpqy1FYkI+k5GQ8+eST9hCHLkpLS5GRkQkvHz+MEhNz2fIv0Chm2KmnzUFCwt5btf4YWCRkwcLPgJdfXgB/3yD4+vshN3s3tm/fItrDq/Dw0J86PpTx+ONPwsvTC1OnzEY2R8P8fbB+/Vr8/e9/t4f4abBIyIKFn4ivvlqCyspqjBqdiq1p67E9fSuuve5a0RKG2kMcunjpxZfgYfPCyFHjlBlWWpKD995/V8ywZ3/Qxmv/DRYJWbDwE7BzZyZWrVqNKZOPwOZNq5GTsxvTpk3BSSedZA9x6KKwsBBZWbnw8w/E8GFjsHzFV2hobFBl41ayPxcsErJg4UeCX0B9++33MT51MkrLClFVUaG+NnHjjTfaQxza4DfQbJ6emDZVzLDsnfDz88Lq1StwzTVX20P8PLBIyIKFH4lnnn0RMTHxcHJxQXlZCTIy0/HsM8/+5NGiAwkz1+n55+fD5u6p5gPxK6qlZfn46MMP8Oyzz/3suz9aJGTBwo/AG2+8g4F+ICoyBjXVldicth4PP/QQfH197CEOXeTn5yM3Jx/+AYFITk7BytXfoLGxDrOPmo2RI3/+rUcsErJg4QdizZoNalJiQsIwtLa3YsuWdTj//POQksLvrR/aoBb3zDPPwdPTC5MnH4H8vCz4eLlj+fKluPGGG+yhfl5YJGTBwg9AeVkFvvxyEWJjh8Dbxwc7M7YiNDQEF1xwvj3EoY1nxJx0FzMsZfR4McdsKCzKwaeffSpm2LNqP+xfAhYJWbDwPcFPK7/w4isICQlFfFwisrN2oqgoD3fccbs9xKGNrKwsFBQUIzg4BElJI7F23XI01tdgxszpGD16tD3Uzw+LhCxY+J549ll21rph5MixqKgswfr1K3H//ffDzc3NHuLQBjujtRk2C8VF+XB26seGjetx0z//aQ/xy8AiIQsWvgc++uhT1NY2YPjwsejp7saaVUvwt7/9DVFRkfYQhzaefvoZ9cUMblJGUi0oyMLiJYsw79F5vzjJWiRkwcL/wLZt6di4IQ2JCUnKFFu9ZgnGpY7FrFlH2EMc2ti1axcK8osRGBiEIfGJ2LR5jRBuJcaPT8W4cb/8DpAWCVmw8F/Q0NCId95+H1HRURg2PAXr161EZ0cbLv/rob07oiNeeukVeHv7ICUlFTW1Vejv7RGiXYnbbrvNHuKXhUVCFix8FwaAJx5/Bj5+vkhNnYqMjC3Yum0T5t5z9yE9IdERL7wwX5lh8fEJogmFIi93F5aIGfbYY4/B3X3/fBHWIiELFr4DTz71rPBQP6ZPnY2y8hKsXLkYd911B3x8Dv0JicTu3bv12jA/fyQkjkB2VgbKK4oxfuJ4TJgwwR7ql4dFQhYsfAs+/uRzVFVVY5xoQN09PVi14mucf/75SE5Otoc49EEzzM8/AEOHJqOvtw8VQkC7du3Erf/6lz3E/oFFQhYs7INdu3Zj7ep1SEhIQnhIBNasWYLomCiceuqh/a0wR3ANmM3dG0EBwRgSn4RdmVuxcdM6PPzwQ/t9yoFFQhYsOIBbtL762uvq+1mjR0/Eug3LUS6m2A03XG8PcegjLW0LsrNz4eXlhVEp41BYmIvc7Ew12ncgPkttkZAFCw6YN+8J0Q6CMHnybGxP34RNG9fioYce/NlXjh8otLa24bUFC+DvH4ShCYnqM867s7ajvrEWV1xxhT3U/oVFQhYs2PH008/D2dkJkybNRGl5MVavWoqbbv4nAgMD7SEOLXBXDm7NYRzx9NNPw9PDBwH+AUhOShGtaC3St2/D3LlzD9jMb4uELFgQfPHFIlSWV2HsmEno6+/DurVLcNxxx/6ik/X6+vrsZz8NhmD2xcBAv7rGNW9NTU1YvHgpSkvL4e3lLeWaohanFhbk4NrrrkFMTAx6+3rR3d1tv3v/wSIhC796cOHmihWrkDRsOEJDwrF6zWK1Ruz3v7/IHuLnR3d3jyKHn4re3t5vnbNE8qE/HdNqaWnFhx9+qMywxKThcJPy0dT8zelzkJqaqsinTUy1uro6ewz7DxYJWfhVo62tHS+99Bri4uPUN7XWrluGvNxs3D33bnsILdB9ff1Kc6Hr7++3X/lxYHw0fTw8POw+Pw4ksf+12XxnZ4cimAULFsDTU8ywgAApZwpWrvwGqePHYMqUqSocyayxsVFpTPsbFglZ+FXjkYcfQ0hICManzkB6xiZsSluH++67Twm3IRxt7mjNgv4/9SsTWkOx//iRMFrUt+VFZVcdB5QGtHXrFpSVVcDP11d9Fy1zdzp6uttx/PHHqxEypQW1taG5uVntm63Lu/9gkZCFXy0WLnxLEcKkiTNRWlqItE3rMOeU09TKeEM4mjAGzw8WUJP6ro5kZlPnG6JteWL+/JdQUlyiPkVUUlyILVs24OxzzkZgYAByc3NRXFwsZNWiSJejgPu7nBYJWfhVgX0e9fX1yMvLx5IlS9UOgtQqNm5ejWDRiC688Pz/SjgHExH9Lzg5OatRL5vNCzNnzsZvf3sZ3v9gIWJiIjB0aLwqC3dL5DIUakMst7+/v/3u/QeLhCz8avDMM8/g4osvRkVFpdo/JygoGOHhMdi4cSVqq6tw003/VEK5L9GY34cSAbGP54svvkB1Vb36VPOMGUcJ0XRgzpxTcNxxxwnhuEg9VKh+KYY15l1oaKg67k9YJGThsEdnZyf+8Ic/4IMPPsBFv/s93njjLTQ3t4pAno3165dhx46tuPrqq9WXMgzPkHCMM78PFfT09IrGV4/XF76pht5TUsahV/zS0zcjMjJCfbiQphe1HvZ5sX5IROwXOhCLc50G9ncvlAUL+xEUrD//+c9oaGiAzd0DsXFxSuhOPPEMNNbXYsmyL3H+eedhzqlzDkh/yM8N04n+z3/egr7eASQmJmPSxFlYvuJz7Nq1A0cdPVu0PTfVB8RO6bFjxypC6urqUotzLU3IgoWfESUlJbj55puVsFEjkHeuEkCOEPWL4G3YtEaEcBxOPOlE8T/0CYhgGT7//EvRhBoRHBysR8OytiNzdwauvuYqnHLKHJx88snK7DzxxBNRW1srGlK60oAOBAERFglZOCzR3t6uOqFpZnh6eqKgoAjJYoZ42LwxcngKNm9eg5CQIPztb5fb5+sc+gTEspaVleH99z9ETHQURgsBtbU1Y+fOLTj22GOQlJSkNCV2QM+aNQvPP/8s/INi4OrifEAWrhpY5piFwxLsaKVW8Nprr+KZZ55XGkBLaxvOOef3WLb0M2RnZ+Lxxx8/ZNeFOYIiTJOKZuZDDzyC1o4OjBCiHTtmIr755hPk5O5W+0Wz/4dmF/u+uFuAp3eghBuG0SnJiI2Ns8e2/2FpQhYOKyxatAhff/01tm/fji+//BJvv/2umB+noKamDhec9/+wedMqZGbuwr/+dQv8/Pzsdx36IBGtXLkKJaIJRYSHIWVUKrZt24Si4nysWrUKF110ESorK0Ur2okNGzZi3bp1yM/dJfpfD1xcfpmPGn5fWCRk4bABNYHhw4eL6XGsaDrZePOttzFy5Chllv3m9PORnr5J3Fb8/qLfISYm7rDZnoMaH/t23n33fcTFxYlmMwkNTXXYnb0DO9LT8corL6slGZyUSLJi/8/s2UciPj5e+XHvpAMJyxyzcFiAfUA1NTVKA1qyZAlKy8rV5u1hoaFobe2Aj68fWpobRABtuOaaa2Cz2Q6LjmiDm2++BR3t3RibOhEjho3G12KGZWRsw5AhQ9R+SBwhZN8YZ1C7u7up8nM0jFvWHmhYmpCFwwIcAVu6dKkyM7Kzs+Dq6o5A/0CMGDEGRx55HMrLitDUVI+//OUvhx0B1dRUo6ioBNExMRgl5d22faNoOAWoE+3onnv0QtzY2Fj19QybzV1pQ7Nnzz4oCIiwNCELhw3YGT137j0oLy9HZGQshiWPxNCEZHy96CO4urniyiuv2Ksf6HAhohdf/LeQbAVmzDxaLUBdvuJLtWj1qSefxJgx+hvyXJbB/iCSUFxc/AGZlPhdsDQhC4cNOPfFTcgmNCQSERHhGDZ8NNavXY6W1hbRgP6kZgiTeMx793B4/27dug35+flIShouppYXtm1bh+LCQpw655Q9BERQCxo/fjxGjUo5qAiIsEjIwmEDRTD9Lmr+z7ix00RAN2BHxlacfMrJCAsLs4eSRu+wOv5QRmdnF95++wMpW6SQ0Chs2bIWhYUF6O7pxrXXXmsPdfDDIiELhw1eeOFlNfN5XOo0lJUXYWdGGlJGj8bxxx1rD3F44YEHHoavaDXjxk1CUXEecnOzkJebi6eeevKQGvmzSMjCIQtHc+rrr5egsqICI0eNR0dHB9LS1qkh+3/84zp7iMMDpswffPCR2hM6OXkUnESM09PTUFRUgMv+9Ec1InYowSIhC4ck2NFqtp8oLCzC6tVrkJg0AgEBQWpJRl5eDh5+5JHDpvPZgCRUXV2D9es3ISwkHPFDErFt2waUlBSKVuSLSy652B7y0IFFQhYOKVAIufyABMSO6C7Rdl55+TVER8dg6JDhogGtQcbOrWozLz8/X/tdhw/Yn/XM088jKDAAY8aKGVaUi7z8bBQU5OPRx+ZJiEOPdC0SsnBIwXQoc+IdBfLxJ55Rm7ePGjke29M3YmfGdvy/S/4fRowYbr/j8IDZXP+dd94HDbLhI8Ypv+3bN6GosADXX3/9AVsF/1NhkZCFQw4kIRLQggVvor+3D+PGTUV5eSl270rHiJHDceqpp9pDHh4g2bDMXPuVtmUroiJjEREZja1b1qO0tAgxMdGH9HfyLRKycEhi3dp1KMgvxKiUVHR0tmPrtvXo6OpUGsHhBjOl4JlnXkBIEPcIGo+srAzkF+aor2g88OAD9pCHJiwSsnDIobKyCl9+tRiJScnw9Q1A2uY1Qkh5ePjhB5WwHo5YsOANISNXMcPGoLm1WbS+7SjML8Add94udXBo931ZJGThoAb3yXEETZP5819BTHQsYmMTsWHjSuzYsR333MuO6MNnaw5HFBUVI3PXbsTFxquJidu3bkBpWSkmTJyAI2bOtIc6dGGRkIWDGjRFHMENyrjsYMSIcWKCbUDGjq3405//pHYNPFzx0ov/Vlu1jhgxFrt2bhdSylObknFPpMMBFglZOKjhaF59+MHHaGpqwbjUKcjO2YHt2zZh2vTpOOGE4+0hDj+89tpCtR6Oo2ENjXXYvTsdeWKGzZ17l9oN4HCARUIWDgls3pwmmk86UlMnobKiDGlpGxDgH4grrvibPcThB34dNTsrB3HxSQgICER6+kaUlJWozzePHTvGHurQh0VCFg56VFVV4aOPP8Po0ano7enDhg0r0djQgHvu1XvlHK54feFbCA0LRWLiSDE7t6j5QF0dXbjmmqvsIQ4PWCRk4aDHs8/OV2ukPD18sGr1YuRk5+CRRx9WExYPV7zyygK4u9nUWrjq6lLk5O1Cbl4eHpn30GGzLa2BRUIWDmqwIzooIARR4VFCQN9gS9pmPPjg/YiKPLD7Iv+SyMzcjcKCQiQMTYS7qw07MragtKQEF//+IgwdOtQe6vCBRUIWDlp8+NEn6isZKWPGY92GVUhP34br/nEdRjts1nU44u2330NIaBhi44Zhx840lJUWw8vTCxcfgotTvw8sErJwUGJL2lZs3pSGKZOPQF7ubtEOduCYY47BnDmn2EMcnuAcKE8PT6SIGVZWmo+C/Gy1S8CDDz1oD3H4wSIhCwcdaqpr8Pa772P8+CloamrAps1r1ddFD7cO2X2xa1emEE+Z2p7DydkZmbvSUVxcJOW+GqGhIfZQhx8sErJwUIFbdDz2+FNIShgGH29/rFu/Qu2h/OyzT8PNzc0e6vADZ4K//c77CAsPR1xsovpGWklZsfpKxsknn2QPdXjCIiELBxUeeeQxeetHqNGwNeuWYOfODNx7370ICTl8NQFi/ovaDBsxfKz6ampxYZ76rvxdd91pD3H4wiIhCwcNXn7532J29SM1dTLWr1uB7dvS8NvfXoipUybbQxwcKCrOxqKvP8X7Hz6LhW88gffeew+Zu9PtV3840tN3oKKsEkOHJqMfTsjM3IY80f7uuOPQX5z6fWB9d8zCQYEvv1yEtes24MjZx2P37gysWb0EQ4Ym4r777rGHOPD45pvP8MGH76O2ptX+/XYnODs5qa1EGhub4Onpjt/97iLlvi96urtx99z7EREehdTx07Fp8yqkb08TQhpy2KwN+1+wSMjCAQc/yvfagjcx+4jjUFtXjeXLv1Kfs1m4cMF/LGA9ENiyZRNenP8S6uob1TougmvauM81v3Pf1tamOs4JHmfOnImnnnpK/f5feOyxp9DR0YlpU49EVXUFNrAPrCAP7777jvpW2K8Bljlm4YCitrYWr732BsaPnyrE04Z1YoZVVFTixRdfOOAEVFZWrLSRBx54BC2tbXsIiETDfJeUlIgG1Ijm5mbU19ejqalJEdOqVatw1dVXqrD/Dd98swQN9Q1ITByGAflHMywnJ1vSu/9XQ0CERUIWDhgozNQEhg0bCT8/f6xavVQEMRPPP/csvL297aH2P7q7O/HEE/Nw3XU3qL18SD7GYCDhkHzq6upFa6sSV47q6mq0t7era3RdXV1YumQZbrv9u80pfjFj+bKVCI+IRFxskhoN4yd7jjnuGIwYMcIe6tcBi4QsHDA89PCjCAuNQHx8MlavWowdO9Ixd+6diB8Sbw+x//HBB+/i0kv/iI0bt6gpAYZ8SDIkn6qqStRUNyM8thpffP04NqV9gs7uRjW1gCYav3nG751RI3rv3Q/xwIP3qfv3BT/U6OXthdGjJ6O4OA/5+TlwEmm8+qrDey7Ut8EiIQsHBPPnvwRnJ1eMHjNRrYrn7ogX/vZCzJo1yx5i/2LDxnW4/PK/4L33PhQy0WJBAiK5lJeXq+HyhoZWtHYW4MnnL8Cn7+cjKf5UhAZNwopV/0Zff5/SgGhGkbBopvFebkj24ovPqvgM3nzzHSGpLqSkpKK/rxfpOzajqLAQDz340EHRB7a/YXVMW9jv+OyzL5C2eStmzjwWO3ZuwaYNqxETG6cWpu5vlJbys8nPo6CgWBGIEQduK9vQ0GAnk17UN5Tjb1cfhWuumAcX5wgVxhFvvzcPl158G1xcnZUpSVOTmhRX+pPUrr3hZJxybivqio7B++/kIWFIAsaMm4SVKxdhS9oOXHK5KyZPOgZO8BRy9oOLk7ek4ynOC67OIXBxOTy3riUsErKwX7Ft+3a89/YHmDbzaFRUlGHtmiVoa2vHW29xI/f9qwW8887rovl8LGShyceIAjUZdjx3dXeiob4DM44MxmPznkRwQKq63j9Qj9aOIrR3lqCtsw5NTTXIKpuPpx+oxM7N7nAVIuJ2GzTLaKLxu2iuLj64/KZW1OZdKL9DMHPGscjK2oX161djzIyVmHxMhmhF1L7ESRpO8odfGttz3u8hBOcNdxdfeLjFw9MtDh6uo+BrGwsvce6uMczaIQmLhCzsN7ADd94jT8obfxp6xAxZvnwR8nLz8O5774hg+ttD7R8888zTWLZsuTo3HxakKFADqqmpQWtrBzo6GvD3f/VjTMqxKK0qQktrMdq78tDRDYg1JSSjbkN/L4R4nODmPoB3nglGVXmvaEI98Pf3V3HTsXP79DPOQnhYpJR/lphvvaIFfY3y6m244q6v4aSzIFqQJiJFQPKnz85E5Ge10a38UWHkH3/bL8Pm6o+4wNvh63GiENQohjxkYJGQhf0C9o/cecc9GDZ8pNIEliz5DFu3bsXLL7+EpKREe6j9g7XrluC+ex4VzUKPetGRKHjkltY5OYVIHFOCSUe3oJcf+xAJIcmwq8iV+4lJGOFQISk59gwSRY+QE927zwUKmfUqLYgmGTW92UfOwqSJ05GcPFINyS9d+gUytmfhwpvehp9vNzwdRuRJLhRKpt3Yyp0lgeYGTXwE80GCcpa8UHp5LkobQsMGEBkJRIUHwd87Fd6uxyLI+zh42ybJXQdvX5NFQhb2C+695wEEBgYjMWmUENDnSNu8ATfdfDOOPfYYe4ifF/3IxarNz6EDqxAfdjqyc9NQVlGFispMbFsxWQR3kICMCLAfp7/PGSFJS+Dl0y8mFeDhLVqGp5CPm9ZA+AUiaj7CqYoAqESRBETxkfv1+ZY1Lsjb4Y/u7h64ewxg9NhYHDX7bERGhGPipNnYtnU9Nm1KwzFnfoWR44vQ2++EPomL5MM/6qhP4cbf4iTaPekRTIe5pl+X5KmhCSgqBOprdD4DgoDwiAHwy9ABPoC7WxJCvX6L6MCDby2aRUIWfnE89dRzYrp0Y+KE6Vi9ZokI4HoceeSRuO66a+whfjo6uzPR2vUN2gZ2oa7xG7y2IB8DIozHniZCKJbe8q+1NrF79ST0doTKtT6l/VBbMUTE385Obogc9Y3SMijMlHRFLnL0Dwa8RaBbRTvpEMcw1Ep6RfvpaBdBt0laEsbLVwgg2gWRMUB0TC8Wv/IPeLiHYMb041BTW4E1a5fCw2c7zv7zUrR1i7Yk6TCvTIuEwymRonjt0V2MgJJ/SFbm3H7LHjhJfnokr/X1WnuqEdfaAnAX3BAho6jYAYyLm4uhYQfXchCLhCz8onjv3Q+QuTsb06bOluMOrFu3UnXUcmuOnwOVDXNR2/oEulGDtPWjUbxrGsqqtiLALwqBwZ7SwF3Q2uQHZ+cueAc1oDTPhrbOGlQUuai5PCQhdogbInJ398Ko2V9qjUOuhQipDEkWMonS5EJiIjl0iGlUK1pHQZEmg+ghQlJCdl5CRCQVkoiH2wAWf/BbNNelYOy4SfD19cOKFV8iOzsHf7z7HSExLlfV93tKpDaeCCiQlEpRkERL0oRDRyhiEn9zH2GOjlDak7hOyWdlNZCXqUkyLGYAv5udDXdXKdRBAouELPxiWLt2Pb788mu1LqqmthKrVy9WX854++234OXlZQ/149DevR7pxeegq6sCjdUx2Lz8VPR0BsHFlZ04LkIiYlr194n51K86m+l0JzE7dF1Eg+lXJMQZzhyKb2trRVhYuNo8zNPLFcHxW5A6ezNCIvvQ2eEEuU0JNs2upkYhGhFob3fAx0MIx66yuJANKE1y7JYbSrLGYOuK8zBkaCzGpEzE6nVLsGVTBk7844eIHFoPdwlnE+1F/qvbSDTUdJTT0SjwyI5pF3E0B7uEWDwlfa7sGKB5aBhKwHiYD97fKPmsF+2PRFRaIP6SUEyC5NdlAElDRmBK3DdyfuBH1SwSsvCLoKCgEC+++G/RACaIULiqkaD0jHQseO1VtVHXT0FpaRkefuRWDPT7i2biKcLoJuQj7CBgc6Yj4exNPrrj2bG585xaEB2vG9PMSQ0/uSgzyyMwA2OPXouIIZ2or3aCu5BOJM0ysZk4dE5iomuXsM3iqLl003zrs2H92/8QUgvCzJknICsrHRs2rkHcsPU46Zw0CeOkiKJHwvdIPCQ5lTPGKWRDXuORhNLVKWRSC1SUAtvWA5tWDMAvABg+zglDk4ChotSEh2tTkenXC/lUlQvZCEmZYf8G0dq48D85RcKJRsc+rj5JeHLM2wj2OY8pHzBYJGThZ0dLSwseeGAekhKSERoejRXLF2HL1k1qf5wjjjjCHurHYfny5Xj//ffVxEI6EochD0eycSQf40d8W3Onn2M8BM+pgnCrjoa6HgyZ8iZmnNQCbw8x30TQSRLkKvYX1TTJUW6jn5sIvq/3AD597lIEBSRj6uRZ6OrpES1wESoqMnHJbZ+oe0g61GrYwUyy0WmJY4eQXOtog5iRQJmYe8s/G0BjjSe2rOtAT7eL0tZYx52d7YpMAoKd4eHVj5RJJC0nrP7KDc1N3bjiDuDoU50UOZGQVF4rhVhFiwoMJQkJwbW647QJHToDBwgWCVn42XH33ffB3z8Ao0aOF5NsGdK2bMScOSfjz3/+sz3Ej8PChQslvrXqW/T7fnvLEA2PhoB4pJ9p4uZoyIZOkc23gP68v7mlWYhiAB4eYqLFFCMkrgBhcTUIjxX1ZEAISswdcgj7WwJFO/HyGMDyD6ajvXaOWogaH5csxPkFtm3djbOueg8+ge2KZJgTpqy0HikKh9ip8XQKH+TuBJZ+OoDWBg/sSBP1SkL6+XojLDwMxcXFcHV1xbhx41BYWKjMW87Qjo8fgry8AnR0iFkZGo/EZE+kHpWF07i1kaSRs0PilqTF6oRYhTj3Mvkt6Xl7DeDSEzn2Lyx1gGCRkIWfFY8//rR9JGwaMjK2YuOmtYiMjMTDDz/4nQL/ffDyyy9j27ZtioAcScTRORKPISXjDHhu7jf5cbxO0L9VpLWjvUOde3h42LUuZ6EDN0ljAD29LUiY+gkSRjcLCYgw+zEeoLzAD9lLrkFkdDimTD0CW9LWY8uWzUiasgRjZuaKeeSkzCLOMyIhUOMRnkPmVies+bof9VXeqChhh3m/aDkuSE1NVeXmfKO4uDhFviQf/p44caKYpqWiYVUgODhYkY+zexbO+Us1Rk/ther2ljyxP6miGCjMAfJ3izZUAZxygSbBHinL389olDD7d7KoIywSsvCz4c0330ZOdj4mTZ6BmupKrF6zDI2N9fj3K6+ISfDjt+Z4+umn1XfZTWc2myzdvkSzLwERPDekQ5hzczTn5hoXobKz2sTBtV8kIPYb8Tod5xP19HSL1jKASae9j1ETO9HbI/HJv5WvXo2wsCi1LKOiohQbNq5CU/s2nHXlYtF2nNAqhNMuxFMuZtauNGDTygEhBS/RUsQ2c+pRWs60adOwfv16RTTx8fGqXCQbowFx3yIuqKUGNGTIUJQW1yMppRrn/F8DwuO7sGWNEyZxHbAUi31BzfViikn0ddVASDjnPem66GxIxm+OfgxDIg/sZ5QsErLws2Dp0uVYtmwVxowZD5vNUy3MzMrKFM3oMSQm/vgZ0ffee6/aMMxms+0hDUfnSETm3JGE9gX9SSSO10kwFHQuVjXrvXidGhCdISCC/iQh/qbr63WFe8BWnHjxZqz/6DT4uc9AyqgxCAwKwYrlXyFjRw5+96934ereg2WfcCKjE9I39qOjxUeIgT3YPfDx9VFks3v3bkU01HCys7PVjo3E9OnTlfbDXRz9/PyEeOJRXl6J5sYunHR2N076bQ1cPXtE23FCm5DclnVAWCQwfCzzS3JV0cAmpmJDrSu2rQzCzk0B+N2Ff8UNNx74rUNozlqw8JPAzxYvWbxcvZVDQiKwffsG5OXl4vLLL/9JBHTHHXeotz4JiMTi6EgadObc+DuSiyEOQxjm3BzNyBjToElDAiIYB9N01ICMP9MyvwlXN1ExOibgvUfnwNt5ivo8dVTMEGzdyjoowdEXLoWHV7fqV/piQayYXC5oaXRBULAvYmMj5H5XpX1x7pQhvKysLIwcOVKlQ22Ia+6ioqLUeXNzC5oa2nD2RV148etSXHBNOXyCetHd5YR2Me/oGmp1HxXh4jIgaQwgN90L/34gGk/fMgSbVwSKNtaPiMhAHegAwyIhCz8J1FIWvP4WQkND1edqMjLSkJOTJSbZpB/9tVQK+6233qpIgX0ghlzoHMnGOHOPIxzJZt9zOgp7a2ur2qiMJESY+CjsdI6d3/SnBkSY+w26ujoQGzUWvn6+GD4yFVm7d6hNygKjdyFxbIXqB/Lx52TGIPj6equ4OUcpMDBQxUPHsrK/i+DGaEw7ISFBpUuC7BV7KjJiKP7wVxvueyMNs84rxIAryddJrVcj+VSVS94ky2deAgwbI4TZ64wVH4fjsesT8emrMagp94Knl4toWzrvB8tnlCwSsvCjwZXijz32DHy8fTBhwkwUFuchK3OH6vC86Z836kA/EBTAG2+8UW2nQbLhwlcKv3GOGtC+hESYoyPhGD+CAk8CYJ8KCZQwYXgkQVADolnE3wSvMU2C5GD8GReveXv7q10ARo4ch5bmRmQLCVVWVuKYCzYKQbCvCOhukfrqcYaXF/cX0pvks7/JxMMJkzTJeM40WH5+7of56OxwwZSZFXhIyGfm2eVYt1KIr4Ojd0BZIVCUIyQk8SeOAMKjBtDR6oTPF4SK1pOMras4l8pdTDFnFRdh6vWnztf6uWCRkIUfjXmPPCVCA0wYP1WEpgXp2zahoDAfjz42by8t4vuCBHTbbbepvhCecy4MtRXjjD+1Bh4pyIaYDBlRwCnIhih4pGN+GIZaBXdKNFqNI0ExjCEgwlwzJhjjNekQPJf/6nM9UVFxCAoMxbZtG0UTLMMxv10iict1IQrOBSrLdUJXJ7f00HsXMU6mwzQZL8tGAqRZxrQ49N7bM4Dk5FC88FEzjv9DHnLyepGT7oSibOCDfwPFdvLhM3B1HZBnACGfYCGfROzeEiRxc4Ki7u8y+WXaTI9Hmn8HAywSsvCjwNnQza0t8vanGRKgPte8KzMDd8+9Ww0X/1CwU/iWW25RI1MkFzq+rfc9Z/8JHX+b832dCa9JQhhAwH4VzrEhgVEICUNQFEgSgiMBGZCsDOkQjvdwx8Xo6DjVsTxi+Bjs2rUVRYV5CE/agvC4BmEfhhcSkyyw05jLSBzTJjmwrphHkirh5eWtrjXUdWHS0bm49cVMeIa0Y8cmJ7TYt/OoKCHpqOCKfMgxi9+LxHP/ShKSCoGbO7UenQ7zaV4ITJvn9KOzSMjCIQtuz5qfV4AhcUMwZOgwrF+/HNnZmTjnnHPUyM4PAQnjtddew80336wE0VHgCSP0BkaAKMB0JAkSjiNhGTIi4dCRfKhJUQgd4zKgBkKBJAGZ9OgMgTn6mfwx3eDgCHjKfSmjxqOhvg67s3agpLgKyeOLJG9OkidNQGp7jw0i/NBbvpo4GD9JyJSHvz1sXogfGoQHF9bipIuq0N1DDUwvoi0V06vaPseHQ/BOTgNY/nEYnr99BDI2+ovW4yRl0OYi4+TRwPw2R5WWRUIWDkWkbdmKVSvXIjQsDGPGTkH6djE/snepYeNLLrnYHur74YsvvsC1116LjRs3qt8kEPaFkIyMI4mQUEgyFFQjwBQk4wx4jcLFcAxPoqBJZ+7h0ZwTPKdmQGHk0TEuxsPrJC46c58RYJuQRWBgAKKiY+HnH4gtW9ejoCAfwaFeWPPJWLmHwq4nJbq4CYEUkQBojrmpOIxGROh0nFBW0oDxR+XirldyERojpqYQELWpctF8ONlwyDBAFC642QawY70vnrwpCTvWhah4XVx0XbDsRvPhuYGpF8KUm8P9BwMsErLwvcHO3Lffeh8BInyTJ81GSUk+du7chvqGeswVM+z7gsJw99134/PPP1fCSAEhARlNiNfpZwTHaDckJJKUI1HxGsNQECmE+5KFAX/TGWjBd1YExKO5xqMhCJ4zHJ3jOV1ERLTc64kRI1OxM2MLiorz0NPNyYZucBsYhupST8mXxCHx2Gx6DVhHmxNsbt5CAJqIdL4HEB4ehZj4AFw3bzeOP68Zhbnsw4Ka2FiQLfe1SjySJQ+PAdGEnLDgwXgseS9a8ik2mdPe5SZMvCNGjcLYseOkHjQxmXKZcpMQDwZYJGThe4EC/8QTz8LbyxMTJkyT361IS1uLzMxdePbZZ/a8fb8NRnAJEgn7friPM4XBmFMkFobhVht05h5DJBQ0OsL488h7SVD8lDLjNgTmGMZRSM05TS/OwDYakGP8PDJv5l46c874w8JilNkzbtxk1NfViBmWrob6g4IDVRgPL2DtJ+PFPGIZoCYQ3vl8L+6Yn4O/3pOGE8/sUbOt29vbUF3VhpmnVOPeBUVwculHTgaw4AlALDtlekl0Ok8uA/j63QAsfCQZTXVCZBI3wXwyTcdzQ9pzTjkN3mqZy392qJvpAQcDLBKy8L1w3/0PqyHllJQJ8PL0xrp1S5Gevh0PPfzQ9+qIpnCQeNj3M0g4/YqEzG8XF1dEixmSOt4Jo1JsYvJ5i8lAorCpOS8kJ4lpT3yOJEHH+OgMIZrrRvh41Om4qLIYoTXCaH4zDnZSG5B4CObVxydAkVd8XAL8/QKxdcs6taQkJET37exxnSNRUyZakWhBXKDqIiZUV28/ekRjO+miLtzyRBtcPatx09N5mPPbFuze7oSmer2ko7kJagU9s8XN84uy3fDsrUOQuTkSNg+XPZoOnSkz803iSR0/AX/7+9VqsiVJmR3d5rq5h+cchTtYYC3bsPA/8dhjT6Cuth5DhyarjxWuXLEIm9M24OyzzsS55527p2F/25HgOTWFBx/Ui1iNP4WErqurT8inD/k5Odi+tVa0mn6MHOWtJtbxPenh6SUmiy9CwvzlXh8RQjdUlPfLfdy4jEPtFDJNIjQzKKRMhxoB0zJmHkENyLEPyBAPnSMoxLyfcTEM73d2ckFUdLwQoy+OPPJkbN26Vn2yp0HMUc4TMnHwQLOsv78TQfFpSJiwSxhQX1ND9nL09eN2GkJMnU5q29nqMqCyFGgV02tUqh79Iul+uTAc+Tu5WZsmEpMG88UymHKxTBf9/v8hfsgQde2jD9/HxElTUFiYj6+/+lKVm2RkysuFsdyV4GCApQlZ+K9Y+PobqKysRXhkFEaPniSCtx5Z2bswYsRwRUAGRhj2PbLB79y5E/fdd586pz8d39raCQFFt+Lzj9YjI71BwjjjuhuTMOc3kbjk0nj88c/xOO2MAEybIaSBKnz56RpsWL1azKCtCPAvQnJyO+Li3OFh0+u8jKBS4AxMujxSA6LwUhgdCWhfR63HDNczLgp2aFiU3OuESRNnoqy8GLt27UBlRTn8/XUHr0mDfS3Oov7097sif8skIRkuOwF6ujhvBwgK1avuSUCkFA9PoFG0IF9/YPxULrkYQEmeK164MxGFu8Vsctm7g5kwo2wsA/N6wz9vQWxcnJqAyTlHERGR4t8DNymDY7lM/XNZyMECi4QsfCdWrFiJLVvTERgUiPHjpqGgYDcyM3eI9tKB22+/dU+D/i6w0W/YsAHPPPOMEmgTnhqGdr2YPtMVX3yyQ4SLhABERNrw2MP5iIrxROIwMfvW1GHiFG06CA/g0j8PxdgJAdiZ3oRFXxRj/jNb4OffaN9+dVDIHB1B4qEZ5SiQhOO5Ae+hYBuS4ud7ggLDlYk2fNgYMYk8RGNbj4L8PAQFB+25h8SgO3udhAhalQZm8+pD8a5Qdd3TB/CX4PxskBo1E+mrrQaqRAuKigdCIoRkJNxXbwbiw/mJEik7sHUZTD5Nntrb2pGUlCzmoe8erWjVyhV48P57UFJciJbmZuXvKaYz72EcdASJbIhoTAcLLBKy8K3IysoWlf5TNQzNvYGamhqxddsGZGfvVh8OpKA5Cq/jOcHfS5YswauvvrqX2eA4n4f9PoX5WWht4XyfAXSKGfbQYyl49c3xKCvtEPOsDWPH++OCMzejuVlrA6PH+uLdNypEsEgsTkJArhK2VoRfv/GNwBImTQqhMcGMEBP75tnA3Mc88h5PYQ8uoQgKDELysFHYvGkN8vNz1eJTkivjpPlGAiJ5cVoAy0n09vSjrSEEfoGi6QiXcidEjnRRoSkp0DOemQ2WR5QrPHtbLHLTI4XwWBadd6ORGdCEveKqq/GHP/4JN//rNrVf00MP3Icvv/hUzNYI9W23+vo6pQk59lWxvIyP+DETSn8pWCRk4Vvx2Wdfwj8wUEyw8WIeeGLjppXI2LED8+bNUwJJGGElHM/Z2N988021DavRgAgKtZ6/04OoaE8xGUpRkNeOU04Lw8zp3pg81R/33Z2N++bmYt2qetz0j0xkZrTigYdHKUE9/oRQIQRn3PPgSEVARFdXP7y99GpwpsO3PJ0ROmoD1GAcCcjR7QtzH8PyvK+3T+0M4GZzw+Qps5CXtxvZubtQIyqMj4+3Kh8JiPGbpSXGZOJasYikHBz/+22i9TghfYOQe7rezIzzfqgNMQtc5b76C2988OxwDPRx36XBjme6PfEJwdFcPf2MsxETE6vyyE79U049Hc3ykqD/NdfdoPJ/6mmni7bUBh92Pgkcy0RwL6KDBRYJWfgPLF22AvV1DRgSN1SIIhYb1i1HVuZOXP7Xy1VfkGnI5kgYgWFjnz9/PlavXr3nDU5/ko/WgrqExGzwsGXjnjuysWNLPVbkJeCN/ouQtq0FzfkdiOjoRUNTL0aPdENpcQtenl+Mpd/U4O7bs3D9lTvx9VfVYupozeiIIwPg6h6uhNkRTJPCS+3EkYB4pCP4mzDlMORljiSwkNBIuIn9lDIqVeV9+/aNYoYVKE2C2hXjZ3iuxCfJ6rjE5OxyQdKk9Zh5xmZ0tjmhOBdoagCWfATUVankJB+iGXYPYMG8KGxZEau0JIL5YtoGrEf+vviSPyA6OgpTpk5FeVmpMr1oGicmJWHq9BmYMfMIIcIWFBYUwNPbS+pbSEv+8V7myzgS5dChQ+2xH3hYJGRhL+Tk5GLRl9+oFdYpKRORtmUdsnJ2Ydz4VLU1hxYyLbgUFvObYGPnJmTbt2/fowFRQOn4Fqfz8HRHcWEaXn+lBO5uzgiedCzueOxJXH3+8Tg6PBjvXHsNbjn3Uuyq8EDhxPuwoXw41q1pQmFukwh6L9w93ETw+nHciSGIjffAVdcNQ0X53hqDyRthiMf8JnjdaAX0N+VwvIdx+YkNRS0nIjIa8fGJ2LRpNQoK8kQD8lIExDKyTFzvZgRdE5Azpp62FBOOzUdNuRMqS3R/Vnkh4KV361DD9kVCTC/fk4DGal8hysH0CUOcpv5CQkKROn4SomPjJG1PvPD8cyrdpWLy2kTT6xKCZGf4ww/ei61b01R+WlqaxfTTZXMkXubZ7FJ5MMAiIQt7wO0kXnjhZYSGh2Bc6jTkiNmRm71TjeDceOMNOpAdRnANOAfon//8p9rCwggPwaPpA2IfSmtzBrZsrEdfP4enu3HuqSfgsU/X4sUbLsLdV10Bv64uXDP/ZZx72zP43fFT0FBejbk3NOCo6e0oLe3H6MRKZO5sxOJFtZI+xEQc7Gw2+THnJAlzjXkygsijCcujozPh3dxsorH5K7Nl7JjJ2JW5HfkFOcrkIgFRq+OiWxKBY1zOLp047uKPkTC6UsjHCY217AcD0jcC46YC/5+98wCw6yru/mzvfVda9d6LJfdu44Jt7ICxTTAGQmihJISEFD5CEgIhkAABAgEHSEIJvRqDccW9ybJ67221RdL23r/5zbzZ97TIVAOy9Obt2XPvueeeds/878yccq96OSNbo/LMg3ly1xfn610smnWbGcCRSrkKgNe+5AbLi5nPdXUHZMGChbLm2Wc0bMDa9khTo5W3o63dvtaB9HP++RfK4bo6a/P2ttax+uITF2BNnQf1+6b0PKHTkOKR0yGDCHrve98nJcXFct55l5lY/8STD8jOnTvka1/7qg1tB6V2GdI4cOCAfPSjH7W3NxTXYaqwA/kKddQbDRvsl7wcX35x8ECzDHR1S2OLSFVjn+zrG5W2kWEZvuodItsek/944yNy5vIBeet7Jsp739EitROG5Q9eP1kZSmTJskKZPus86ep08OANT54wG3lSnlAJgwFTKc4DMIM4nzQJiSNPzjn7YmXafLn//jtl85aNqob5aBjTC1LbcWgoQ8onNMnltz6iIEN+Gq7NsX+nyKoHRS66WtvFYo/KD79YLod3T1SQcVAkP9KI8pD2gLr3/P37VP2aIv/8/n+U217zR7Jj+zY557zz5f5775GNG9Zb/AXzF8qr/+h1cvtnPi1v+9N3WJuyJoxz5i+1d7RLdpbPEaI98GkjpFXA9GSgtCR0mhGME50+lf7tXz9qYv6SpWeqCJ+patiTsm3rVvnEJz5+nOieCkAQs4U/9rGP/QwAQYACefHm9fMsVZ1ypPlosRw8OFGOHZsl5RXnyLR5l8ull18qK//oCrntHRfJ6950rrxmwo/lJWcckY/892R5zTtrZf9BkW//qFC+95MiY2aymTq1Rjo7HIBSpQjOQ53hOPyoc/gQ5RtPNTVsu5oj06fOUtCcKKuffVyloN3G3MRndCq1nv19mTL7jE1yxasfNgBiugCr55tUDWNy4iUvAXpE2ltG5UsfnShNByZJDp9fTVCUkfZimcVfvOuv5SP//kn54R3fN4nnuuv/wOb9MDBQUlwylj91XnHmmbZLAOoYeSC5PbPqaX0x7DdA0lpb2jjKjmNg4WQBICgNQqcRBQAFYAR98UtfkZ7eXlkwb6FUV0/QTvyobNu2Rd75F39+wvkkMAtpsTnYpz71qTEmD4I5kI5QzVDx2KAdtQVVBgbi/qysEZVSYJtR6e0ZkWNHR6T+cKaCWpE0NFRJc/siyc5dIVdec5lcd+OL5NY/ukAqZ54je5sXy/IzihQYRyQnb9IYGETdKAfpB2Onlo04HKfek+pD3j45Ul5WaoC8acNq2bt3p6Y5qGn5LGyIe1g0OziQKedc95Ccdc1WVYdIW0FFrzP6pU2q92hcBSIkom/8xwzp72LOU1JVjTJR5quuulre/f/ea4CDBJelNx85clSWLVsuhQouR48esXvYlpWy0M7zVT1bu2a1gQ2Zf+sbX5cffP+7dj9xqb+X1fPhnK14TyZKq2OnEUVHTKUHH3xIHrjvIZk+Y4asXHmhPKtv/bXrnpFzzjlL3vrWt9o9qUTHxyHd3HjjjcY8wUxBHNPZgziP6/hRBuKEykR6jDSl2ipS7/NFrSy1GJWS0gx94w8rU7qkQXqUycHN7SuRduSFn5p3Mt2kVEhYeXmVVFVWyfnnXy59/X3y8EP3yPYd28wYTdwgyyOrTy5+xU9lwtR+2bGezzKrVKTAw8JTF9fYdkPksbuzZdMTM7U82KjsdqNoN+q8bPkZcvMtrzRD8o/uvEOuuOJqeeD+e1RaPCavf8ObpEWBHLXsn/75XyRfVWPA5oorr5JZs2bLP/79e6wN+e4+I3ikaeVLeQZRR8L4esfnP/95Oz8ZKC0JnUYUHTEIaeXuu++XCbUT5YwV56kUskV27NyiDF54QgCKzo1jSBq7SwxRE5ba0ccT1wjHj3jcQxrMLEZiwrjN97WQoJCeCA+QyMpCqsHeMyrdXSPS1OgARBqp4AAYjQcgKMqHHzQ+LD+/UMpKy2XWnIXaBiWydu1T2kb7JDfP6wgRd3goQ0qrj8i1b/yJVE7ol33bRNY9LbYCnjVgJuhoklk5o3LnV4pl0+NzNB/aJVlvCODAQdqqqqoelg/98z/JPT+5S+sxZJLP1i2bbCkGRvACVYsxOGPjed0fv0EmT54iD/70AZPOsCOhulEf0kxta1ycA3h8ROBkojQInaaEveDTn/4vqamukTPOOF8amw7Lhg3PSpNy98c+9tHjmBVKPafTf/Ob35SysjKzLyCB4AjHB1hCQkoFiNQ0YIhUCuDCB0hQ22A+9oRmv2WMrKnG4CDSSQ0DfHCRHhSMmBqP43AQ8SsqqqSyqkrmzV0k69c9LQf275X+gT5TizzuiAwNZMuMZZvlRbc9Ztyzfwc2IRn7bjyzoaEhldy+9smJ0rB7qoahevpsaoi8SC/ah/DtW7fJpz/1cZvD86Y/eavNQ6LuGMUbVO3NL3AbDgtTqQtpsInaA/ffa+GkEW3KcapEGOE8lwcffPCk2eA+KK2OnUbEo6ZDssnVP/3TByU/r8D2xFE5RtY++4SqYWtsbyC+cUXciB/34ujUvEmx8cBAfCOLzs1xMH/cgx9ppIal+r8MRTo4COkLY3nM1QG0uAbzodal5hf3pJ5HWPhQRVm1VNXUyMUXXalS2FF59PH7ZNeuXVKQ7+lpbLP/nPuSx2TWsiZpb8mQY/WEuvq1ba3IhdeIqnMiR5tUAvrfGTIymG/qVVCUi3zxabPUMsydN19eddtrrH5rVj8jd9zxfWvPm255hT6TqfKpT/67tTEjlTU1E+zbbqG+RprjKdLnGX37299WlXulnZ9MlJaETjfSTvkfn/yMdu5smTdvkWQpE29UCWjzls3yd3/3njEAglI7NWEwBNs/sB3rpk2bDIBC8kB9CEkIH2AA7OLeeOuH47rHSTLi+PyCUo+JQx6og0hISAsBiDBvpME9OM5xqWlAqdeKCoulTNFj4cJlkqF1Wb/hGTmoqior0IlH2pLRK1e/7scyY2mTdLRmSFOdqn6aJOu9oBterUBWKbJ9Q7Z8//b5MjpcMAZAqfkHYEa6AdpIeTfd/IoxIF+3bq0BLPH6evvHjomLlHjw4AELgyJt7gvfyqxEfM4BITYyOxkpDUKnEdEh//eLX5HWtnaZMWO2VFVPtI8V7t2zU657ybVy3nnnjXX0IM4jDPfAAw/o/a020oWdgsWaRC8vr7BOjnrGMDE2HIzJ2CncXuEqGtcBqWAcfBiGa7gAphORlyspyUAco1pSjlQQivKmUuQV93MdY3FZebXUTJgo06fNkbVrnlQG36dl7NfrSD9atwlH5fq33SNlNf2aiH/IcOJUH/GqqBGZMRf71Kg8fk+RPPrDeZKZst9zKhhwDMhAAEMcR1n7Va9j4Slt9erXvm4MsNgzqUNBl/uJF+WP+4OIz3XakbYgXuSbmvfJRmkQ+rmU7OynAt1zz30KOHulprpapaDFsnHTGmO4ibUT5Q2vf30iljNrUHR6Onh9fYOC1hZlOAcNwMSNym02lIwNp7Ozyzp8QUGhVFZWyoQJE2TixIm2Gr+gIF8Bo9vSClDiGAqjLW2O7YVwrkcc0vRyJYElyoaPdIBRGwkpwiCO/b7j6wUIsN1GaWmllJWWmF1sNzPE9+60ulCe/t5sWXT+Frn8VY/b9hsUkWT7e8RmQmsTimKvho3KHV+sko1PTNFjrw9lJo8AAfIGBKIMAQxQXKMtW5pbZP/+fTZfaPHiJXb/E48/Ll/4/O1jqhfpplKc45NW5AnRzoTF+clIaRD6OdTTfxiWSJy9sKmu7rA89tgTynClsnDRStm6baMcOrDXgOMDH3h/ItbPUjANgPPBD35AQWEQnLCOfjwzeEcfHOw342qbSkuMdh09ekyPWdzJrOk8k5JQ+ZirgmHbt1l1pmHJAZ87xkHkgXMmSgWlpFqXSsRDImJDfgzsSGDcH9eCAIhjx45Kfj5qWKksXrJSQaxbVdK1Un/okEbOkPyiXnnp2++VZZft1HtBH71Rq9t6VGwtGMlhhB7sH5Wvfny6HD00QdWjZLtE23AeEkgqmOIIJx4+xQRI8/Lz5Otf/YoCXqZccNHFdj+z11G94t4AOM4jTeLhR76EQ0hE3EseMWn0ZKPUXpSmcWTdV9/KpwL931e+KiXFRTJj5lzp6GiT/ft2yl6+lvqJjx9nW6AzBwXj0rmRMuLTPCPaJt7x7fS4exKtpmHOiAAMkg0M5ipce0Ji8j132AeopKTUVLmamirbJpVvsgfjOvAgNcFUXh6yg6FcmnJwojxRXsoD6PHBQyZUwsRRRlQ38h/Vrj9t2gyZMmm6TKiZLGvXPm12FiZOnnHpLnnZ2x+Ubo3LCvioXv1ekXaVgAAfXEdrpvzfx2erZMSM8iQQ4KDUOgTgBEiEjQewcMBwuxDhtNV/ffbT5ojDPfikQdr4nJMfxziOiRf5k05qeWiv+Nb9yUZpEPo5VJA3VR/kyalH/yr0+ONPmCTDgszKqlqVgtbLnr275Z/e94/HzZ6l06YycrxNf/CDH9i8IYaZkVwiHhJJxA/mgriOg/wyDOPhEB5pY3fp7u5RFarNwAlgopzEQ2JCUmJTLtS6kpJiBSzUkeTcIkANgKIMMBppwvBc5xiw5Jy0ASPABymNa/PnLpLysgqTgrZsXSv79u2WrKJdcsu77pbZK3fKtnUZsneryBP3iXS2iezZLApQWnbUMq0qm89/5/bZKrHkWt6p7RZEGA6QCOI6bUW54jpEnGENAzg5rqs7ZMtoiE99oIhPfhDp4KyuGsZ9kV+EcX/4J9NSjVRKD9GfBvTBD35ICvhG1sIV0tBUb99Lv/DC8+W2V70qESNJdAc6LBIDgPPDH/5QPve5z9uMYe0uY9djdi5vbZgkGIVrMAHMoYd2jlQU19w3TykJVuPJu6VLAaQHAHLsK8657uobhu/BQWc4Rug8P/JwFYfzKHPYVCbVTpU5c+fI2WddIkN6z6OP3iu792yRl/3Zj+TgHpd2lIftyxc7N4iceyVqje+KWFA4KmsfL5K1D05TacjVHxieMkLkEyCRSuPrmRqPY9IBdLo6O2zEMigAJO6PYxz14rq3tV8H3KCIk1o29vo+GSktCZ3ixBA2QMHCx9y8QmlsqtPOOSqvuvXWRIwkBbMye5mOy8Zk3/rWt+zrEuxVQz9HzKfTo0Yh3rOOie1FZ8xQ1WaK23pcavHN3pUdxhgieQzTOEhB+Me74+0qgE2viiFISpQNyQYJCgZDOqJ8qHEuMZXYBL+wM4WkRFzUHbbomDZjpkydOlNKSktlw/pVsm9vvSy74iHZvNoNzlpMBScFoS5lEMUDigHwsefPvd+sltUPTJHMLJd+yCOYnPKST1CcRz2oFyAR9fM28noShtGeJRncE8+CtON+jsmP6xEn1K64Rhjxo2xcxz+ZPvEzntIgdIrTs8+ulUJ9w5aWV0tHe4sN9b75zW+2jptKSBZQLDKF4b/+9a+PY6qk7YEheJLg3NOCIVxdCzUKgAIYACufWAhDpebrzJdMI45J19MmjHuSNiYHQ8CFIW3KyxIPVC1GxsIYHXamsrJyKw/Mj51o0aKlUqkMuWDBMtm06VlVw/ZJyeSnpL2tU+vqYIPtfaBPZMY8kQtfrCVQ8Gk7liff/vRcObCjQuvh8WBwKNoIP0AjFTgCGAIUoAASiPLGMepoAEtqOGlwjA9xzHUk0Eiba+QHEcZ1wgmbP5+9i05OSoPQKU47d+5SYChUSahMjhxrVJYelQUpHVL7qDIo6gw2jz5pbPC9Rz/96U/b6FYwA4wRztdxwWwOSsdT2C1gFpjP1aDCQgVClTxwgBJglZfnW69GGnien50a+XEAU2o8uq4DVKRBvoAQwMToF4s/sQHBqEgZixcvM4lpydKzVUI8JLt2bZPOnv1y2c07paJaGXpApLtTbB4QX79gOcbQ4KiseXCC3P1/06Wvl/ySABCMH3mPd6nhxI3yQxzH9ThPBQ4oAIQ4SE1QKrhRDvw4hiIv6hzlw2fR6slKaRA6hYmO2NHRaUsccnPzVbpps4/jMVLSN7BfGo7dKXVN/6vu/2T/4S/JzgOfkp6hu+W+n35eduzcpCk408AAdHRnkgCAYBxnJghpCvAJgzWd389567vNhnPuIU3UJhbL8pVQXEhLbs9JSknBnMn8/JzjkKaCOSlzxIc4Zh7T7NnzZMrUqTJn9iINzJBNG9fI/n0NcvHND6t0kyGd7Qy3i8xUfAZ8ertH5Wh9jnz/czNk1/oS++wydSI9gJjjOIeiDNSL47hOuxE/iDgBDpC3kYMORDj3xz0RL0AG4no44iHlhZqHgyhHpMWMcnY8OFkpbZg+xSg6HoT95NOf/oxMmzpdaifNk42bHpQLLxuSSdO26dVSKcxdKj39jdLZu0PyciuktGCu+ux3XKBSU6ds31ovG9e1y85t7coEWQpkgAMMkXxTk58zEUznQATFMdf9OLoZPoybLGfCS5zDSKQdIJZc3hHSFURykX+q43rcy7kDhsjFF18uUyZPkZVnXihPP/OIbN64SfJr7paqKQeku0sz1D/FC4urKcnT91ZI3W6+fOrlTJY1eQwBKpzjh2QSgEG4l9uNxxE3WVanACb8VCJOpDv+WpQBsIlBgUiTtCDKAi1dutQWHJ+slAahU4zCpgAxQfG/v/B/snT5RFm0vEmKStdKbtZc7bgzpan1KdnZdJ/0DXboWzRDdtf3q+qhzJMxKjWqMk2rniizapfLhKppMjKUL3t39siqp9pky8Ye6etRFSsPA3XyTe79PslcDkapDIdvV/iXwsjB3OaNheMxSdClHY5xSFU+g9odQIMLxksCkN/DN+XzZdGiZQbE5513iezZt0M2bVgjh+rXy4R5D0puPkDhI1+5+aOyfX2+bHyiWpsh14b4Yw8gGJp0A2QAhQAGyhxh4Sfr58Q55Y/waCfikm6kBaA4cKaC9PFqW1wLAOL+8WlHekxlYHDhnHPOsfOTkdIgdIpRMCiPdd/+HdLc/Z8yaXKzZGeVS27mMmlof0Q27H9Imru6JSsnU4oVTDL4XHEDQ+16vzJk/wBgpsw8JFJWmCUzJlTLwhmzZfrk+VKUXyV1B/vl2WeaZf3qTmk+CiPpGzfDQYDe5F0KFwzjYcEkThx7HDsbu+SSUJKOP3dVzI/JxmdS43xuEMeAD8ACgE2fPlPmz1ugQHSGMneurFr9qOzcvl0KyjdLRu5+KSjplZyCEWk9mivPPlQlPZ152i6Wq5UZ0CEfyo57LoABCCI86orztkjeH4BBOuMBKDWNiBvXIh3CIMIBIV46XIs8AbDUFxHhmzdvHkvnZKQ0CJ1yxJYWw9LZs1Mamj8rBYVdkps9RY617ZRNhx6Rg0fbJE/BJ1MZje8H5uRq/P5MaWnJlbauIWBEhhR9HIgypL1dpL1LO//gqFQVZ8qCWeVywfIFsnzBYikqLJNDB1tkzWoFpDU9cmAP+SM50KWSzJRKnI8LStD48BPFizTNU3LGdgomdRsUoIQUtHLFWVJdM0FBaKU8+eSDZoweGOjRymulsvZIblGD7NxcJvUHcpVRfQKhsrilx04DLB6FoQHakIbIk3iEk1eEByvB8MQJwIj4UdbUNIgbaRAWxxEPIl5q3hDGfozwkS92Pu5NjQO9613vkje96U2Js5OT0iB0CtHoqHbCjA7ZvPMTMji0VyZPmiG9Pf1ytOMx2d6wVTp6R2SgT9+u2SrlZKm0MJApB7dXykhrrcycOkmqJjVKYVm/HD7aLE1tg9I50Kc+n43JkP5ukaFeXyvFS7WmOkMuO69GXvKiWTKxcrp2pCxpaOiSr/1fu2x8Fib0N7EbkmEKZww/tyM7T+EXo9S4QQRFLz0+fpxwMY7xXTKYPXu+1E6cICvPvMjWyu3cscXWlBUWspC2Sxoa90vLMfa8VmlCkJ6SrOBsgcrjAES+qH+hKgWlghAUBmHCIY65jp8KDhwTBz/CU8MAp0gTijxwXOM8ZpdHHnENIowpCxs38oWQk+eTzyeiNAidQrRx84Py2BP3y+LlWcoMxdLRvUEloSNSVlIs2blDcrT1iOw+fFgKCqpkpCdXfvqjUdm+cUQWLliib9IC7blZUljSJ5NnHpGKSQekqaNRdtcNSa9KRK2dg9LToSCnKhu8webtg33a+fNEbr0lV/7kZf+kEtNGKS0elTXrWuWTH2mX/h721HHmSh3RSj3XP2UY4ngdCNP/fpJCES8o4j8XFRQWyZKFS2TGzPkq7eXLunVPyv79+7Xsg7YOjrlFEOnEaJ6rcYAFYOmSCeWEsbme6gMWlIf6BOMTHxsN5xxHfAg/JCfCA2A4D+BihCvAJHwInzj4xLPRzb6+RPm8IfC5FulzfvbZZ8uXv/xlu34yUxqETgE6cqRB7vzRN4zhFy6YLXn5WdLXr2/lvB59v7PgiY8NHpCBoUPS1ZkhtbXlkp3VqGDRKXt3TJBj9SWaCrN36ciu0uhNkl8wIKXVTSKFu6WxrUn27BuQ7kGVBvJBBI2nKpvyrRw7Nij3f+29UlzY5FteaDqHm+rkH9/dIh2thXYejHFiMHImgtz34/HEpdTemrjFKMIJg1nnz1soEyfWyrLl58va9U/L7p1b5dChg7ZrIgzsIOKGbCcYGFWGNAAgwCYkGC+zxUpkBEj4/UnpKK5RVwCF8AAO4pMG4QFOXn8HD4hj4hOX8oVPfCjSIU6kC6WmB3ENVY0lN8uWLbOwk5nSIPQCJobg77v/btm7d5ttUlYzIU/fkiqm9xfL0KB2blHRPrNXMnPaFZC6JDOLb1O1SnPrTlVF6iQ/N0/OPJNFugWybs2grH48Q3q6ciRX06BbRGcfHlKIyu+R0hoFmaLD0qASVWM3s5VF+o5mSEFGjtz5rX9QBtspbI+RlZkjbR31cqj+sPz9u5SJ9LpLFICPM6ODkIcFM0LBcE4elrikZXI/zqET9V7yWHHGSpk6bZaUlFTImjVPyObNG7S9Wmy0CAZ1Q7aDDuT1BXi8XB4WYGNnVjbaA3Dx6555gEXUAeIaLgACCkkIIizui2PShjgOsEol0kciAkRTywGl3kt6xFu/fr2FneyUBqEXILGj4Wc/+1nV+Vtl9uwZUllZI3kqteTl9UlPd75KJ0XaERVARhk5YYKgOvUzs7olI6dVMrNbFWh6pav7iGzZXC8Nh1SCWjhdzr+4RiWlAdm4Zlj27cqUzk7t6DmoDL4yvb+3X/oHBqWsYkCKyttktLhODtZ1y9/+xUo5Y/4iyc+brJJQpebVIs0d66SiMlPecOtRaVaggjlgbl/uEeCTCkIhKTmzBUOH78RxdNcI9/PUXsz6tVmz5sqSxWdq+fZrHdfJjh0YpH2vI3zWo9FGEHnABs4KnncAQJSFS1yP8GAbznEBLlCUGR9wCLAJgABgMCyH6hZxiRNSVahmnrfnG/kE4BB+ory498Mf/rDcdNNNdu1kpzQIvcDo3/7t3+Sxxx6Tq666ynYtpPOxkVhhyVGTWLo7q6wz2nwa7YxDqjNhBxka7pcRm2OjYbx9pVMB6Yhk5rUqeA3J0SPdsntbj4wOlcnVL14sV1wzSaWGAfnhd5pl144RmVRbpepZnko1GSp57ZeDBw/JE4+vk7/+QJ68/U03S3nJ+QpyhcrCgypp1UlByUGVinrk7999QFY/2afMlVxThXMAwqWqajBUnDtjQRGeOB2j43suIOJHc+dgkK6VxUvOVlXsKVm75hmVgvwTQkhBrDkDAOj6wci0WTJ/H53iNI4h4jowMJ8nqVZF+SMNzgNE4p5k+m4HIg4U+Uc6xItrQVwnvbAFRXrEC/CLfHEA3KpVq46TlE5mSoPQC4QY5Xjb295ma4BWrFhhnY59eHp6eiUrp8O2GW1rLtRz33aVxZrDw8ktVH3JBL6rWRhz7H06qiJ+brfklbRJSQVLPAblSFOvHDmcqdLEPHnJ9ctkyvR8aTxUK5vX8y2sRjl2rFWB8GlZfnab/P0/3iLV5axLUmbIGJG+XpU0hhsVhPYqYPXKV75UJ1/+XLOqB77cIRjFmdkZ/sRSEYzlvh4lzp2Jx9P4Hrx40VIF6FqZOWuhrH72UXlm1VO2dgzgYesPwIh2oev/bPcPEApwQMVxkOHYfb8nVb2iToQHOEQcjskLP4hrAVBRJ45xES/OI78Yko9rES/yiriMiLEP+MKFC+36C4HSIPQCoL/5m7+RNWvWyM0336LSRZ51NDp7cUmxlJTky979T8nRRmUUyZFuZTY6a+qIjz9h7aT6056qHTfemqhJ2dbB83ILpLCoQConjMjUGf1SO0UBIyNHenvUH6mVquocBalm2bSuRx57sFkuv7pYLr5kmRTkzdK0Byz9EVUDh0e6lTt/rOd9yiFZcvundsi3v9qsebD+zMHH8/cFsMHgXp7kMX7ScU4dIAek8UQdCSfusiVnSO2kqVJSWiGrnnlUNm5Yl2iTIZOC+vv5Gojvxuj30kCeLvdzDAU4xrHbjLxsqWyTes71oJB4cAARoEWeIcmcKI2oM9fDJz7E9Ugzys5xpIOqiZp+/fXX2/kLhdIgdBLTtm3b5I1vfKONcMyZM0ff4D3amYdtQWp/P+uFeiWvYNSGmxsO95gEBLPwRDG8EpcP92UmmB8HI2C0RLQnHfbfsdXtfMiwuFjDWUTKJ5mzJb+wXwqKeqWgcEAyMntsBnVFJWpZphTkVinsxFt7WDtSlQyPHpHhrB8p8yiDGSgNyQ1XPCL9fS71kHeUAxcMCqP7ynw/DuZP+p6PJpHwfxaFqDPh1G3JkmUyY/o8+4zzs88+KTt2bDWJUWOZPcilxBODkPsOhJD7XACAHDwoO/fgiBvlSQ3DJ15IQREnwAWXCiRQAAwUaUTcVGmKeBEe8ZDyvvKVr5zUq+Wfi9IgdJLSv/zLv9gQ66WXXmpv8a7OTlW5KpTJmBnL5lx9yvTDxuBDg8rEyrD9ymB87QIw4ssWbJHKvkABOmzpwQZgxcUlUlZWanvuAERcC4Cgo8P8MJ4xD6vUM0cVkEalauIOOdr2IZkz5e9kZHSerXofZvOdkckylLFV9ZZVep8iVcaQlmdUPvvpDfKlzx/S9F0Nc6AJEOLc84SRwvf8k87D/BpA4D4UfpKIn19QJEsXL5E5c5dIY1O9rFu7SnbudKM0PR11jPaBqQGBYPTwSRcfh+RD2wUl804S95Gvs5GrY3G/S1Gkg8oGCCdHwIK4Fwo2DB+Ka1FOnJfLVb4oD9ui3HHHHTJ16lQ7f6FRGoROMuI77K9+9attIy5GedgTBwbFCA1lZbMuaFhGhtkYHQbRzs5PO2W2xstRtYfd+SoryqW1tV2lp26pqKgc+yZYgI6rRyyxcHCIDp1koCTDcc+6devlaMcDcuV166WkYKWUFrxR1bVMyc2eJqPZa2Qkc4fGZNkHs3hH5UhTm7z8mvuUcRxMHHgc5J7rOBgrpKIAn/DdeRmTlDwmnG/I86mcBQuWy+HDBxOS0HZlXBZ6IjHElrC+8HM8eX4OHnCGS2NehtT4EceH+hWIR4fsGRh+J2iUY/3n5aU+GIpdBY6ROYi0AEXihcrGceQX1z1Pp7g2ffp0e1mdrPtH/zKUrFWafu/03e9+V2644QbbKpVOyAxfNgPjk7+jo4M2rJ6TMyxDA0hDRSYV8RbENhTbmwJcE9RVqto0YWKNzJs3X2bNni1z5861bVhtC9TEpmKpG4vRwd0508Rbl9GYL37xi7J+/Trpblkox5oWSO/gRmXidgW9STKa+6iMZu6z8qscoDyWqeA4In/7F0+o79IG6gPSAMc+K/l4h9oY13HYs8Jx7nYtt29ZPse9N+MY3yURLbnk5uSaGspXULU2Wi9mkefY/kXUG2ZPJepKEiQdyVuY3g0FSITzjzp2yehInwKPq2j2zXqL7fcA0g7wnA1r3H5FD2xTveqYPuFgM6rgGM/A83TiZQFRJ65zjbaEANHzzz9f7r333hc0AEFpSWgcBfP9runP//zPZfv27VJbW2tfXIBhpk6ZKtk52ZKXP6BOu/FQjgwPFqg0xLek+I5UrnVUNkgvVPUrX9Ut1DAYjN0FARTeuoVFxVKqQAXR0VFHMGJyjK0Ew3RVVaV2doAA46cbUZ986gl5+qlnDNiQpLAd1U7OkrMv+ZHUlL9dMrP7Ja+gQ1PFMK1qmDD6NCz/+4W18pl/36BSWahhSakHn7RTz8cfJ8NgyuOP3QEQ/v5MfVQ8t9zcAlm+fIWce84lsmfPTlm16lHZtHmD1Y1nSz4wLaBy5EjTCQGH43ARRhkg0hkc6jXAgQCaUZX8bM2ukt2n10YVOPya30s4oOP1TKSrmQPAfMJjZMSflZfTR+SQ2oK4D6IOqOeve93r5B//8R8t7IVOaUloHHnH+90R6tfLX/5yU7tgcj4DDNMjwZSV5yvTj8jESQo0OTVSVDhJaibUyORJE2XatGkyY/oMk5qmT58mkyZPMpUNYKKTAix8bLBAVSkAKghw4m3KBwhnq4TEG7Wzs8PKwQ58TIRkbdV//Md/yP33PaBA4kwPwQCjQ5Ol7tBE6eze4iNhBkBEwFA+Ks3HhuUbX9mOQKQMlZR88Mk3HGHhSDd5nAxPSkJcd5sIeTiF7wQosc80dfDyaAEykYAAE4tiz5b0GKJHxSTe8c870iSMuP5CwiFJDQz0qevBSmZRyVNLJaN8lJ54AFMiDz9XYFFHGQAiXiwaap+MtukCCoTUSeUblSqRigAgl0Kpe4BXOML5Csp73/teAyBvjxc+pUFoHP2uHiwd9YknnrDvefElBN7MOSohLFiwSGbPmi1Tp2fJwiUZMlFVqsK8uVI7SQFHwWa6As/UqdPtyxbVSCjlFfbJYKQg5sL09WG09q9uYpguVikIZkH6gfmQAjg/dqxZDhw4IMXFRQYKfJdr9+7d8vDDD9mix+bmYyZtKftYm6CWoc5t3bZZ/udL96paVyIjoz1aE7pQr8bJkLqDQ1Lf0K5xe/RaAE+qD1N7G+NCBQuwcSnseCBKOu7xNEAA88z354VtBjAFHwxW9F82+5XoQb/WHSId9rcGrDkO6YL4nPMMkAKjnCH9cN7R2aZ+fMTQcjBpBzDKyk5IOlpGArK0fW1UEqfxeRZ61dIHeMhrWCWgoSHNU9seR/jQEPOAcIn0E3VLBaAvfOEL8oY3vCFRRo/3Qqe0OvZ7IDrTT37yE/uoIEBBp8RWMWnSFAUUkUlT+6QwP0d6u6u1Y5aZfSMbYDEbB7YBOmbyLQkDIuFAziT+DSuG2Xm8XEMy4kk7o/nkRRh+UO+FYfhs81NPPWWfUMZmwpcy/NM/mXZ+4YUXy4MPsh/PAbnouu3yrx94j7S2jUhpGbkOS2NDrxaqQoFstXz2k5tl49qOsTc5ZQrfHQwKc1LWVMM09QnVzKUPD/f43BdpQMGE7o/KwYMHlX0zbEP7pcvOkm3bNsi6davtfoAHYz91QlIkDOkPcKb9y8vKbRoEoDGoYZu3bLGy0H6Dg71aVq2L56YAqwCAoKU/O+Z5WAkcuJhVnp2jZU98+4w8AGmOg9kGBwat3GNgoo57kZw0RGP4qBzPi5cKPlu0rly5MnnPKUJpEPodEp0daeR73/ueTavn+1wwF/aWyspqqawekKpqRm2KpaujXLtinl53oOFHR/W+p49M/zC8dnczJO8dGubER9rhscJsSDDM/THg4W2rfkgaxGEuz/Yd25SBMS6P2rfJyorLRa/KoYOHjDHYEuKee+42+9HoaJa86V175FW3vEfa27tUZcxTZu6RocFc6exZK9kZc+Xgvjz587d9XpPD9uMjPl4+twU5wPhXO8YDEfUL8PH6EIfwAC93DkTeHqQNk6IuxRQF1B0kTKQ3fFS1VBsQdQeE8FF/p06dZuWkPIQDJI2NTdLSeszAnDxoH9otFQS538udKIv+eC5mD9J2HlSJh+Nhlfp4BqhuikcWn/u4Q0UoC8vNynEJUn+klZVVaPXgRXXnnXeaCh35enlODUqD0O+IAB+ICWXYf5ing4oxoWaiFJdkS3m1gkUua78KVQLyz/+6tZNuTfdPEtd4bB0d7eZHh+Q4zpF++DAgjAvwYIdg6BwmIjHsFahkLOxs72hRhsCOQdqi5ciT5hZ2YCyUCRNr5RkFTLvI/4wh+chn8mXZkpdLr6p+fb350tLcI3lFe9Xv1XpVS3Xpy+WVr3ibHNrfO8agDh4BJAEyuNQJjHENJov4AVj4fp/f60BAGBWyiZkaByBB6mFOFNMQMO4i5TGh0xev+naoqIIA1syZs80Wh7RRf7hO9uzZo6nxdVmPl2MSjTfMqEqOAIy3hTaiXs9EZaV+OOqjPuNXI1oenhkqGgDU26vSbWGx+j2mxtH+DDpkZ/OpIY07wvKZxIzqRB2hGTPnyXe/+x2rT7QjxPGpQmkQGkfBxM8nYSylkzMEH0xEq1dVl2vn6pfC4j6VJLKkow37jIvwEB7vxSgN93AvHZmlGzBC2Fp4y0J0YiQgJiKGtOOPWI+1o/OWJXz3rl1yTBkTSQhbhLKxMoYylWbO7oNl5XxpIkvqDtVJTnaBghpG6CzJL+iWr3+PSY83KdNqvkM50ta9RlXFHC1DphSXZsmsSX8kt3/udvn4hx9VIEhOVHRgcQAZ74eLc55BgFIqcI13xMNRf5ewUL0mjkmZSEiAEGoYkhzLNnxKwJBMmTLNmJtjPpFMuwH5fIa5q4uPIQ7a3CvSHdY2C3C0B6EtRl4aYKBBGTinrKRPeVDVkFJRjVnVX6q669EjLdpGmTJzbrYUFKkEK9mya9uA1B8aVkltrz1bKC8/V9XwHLnwosvlv//7fxL183yg8E8FSoPQOKI5nq8HTFq8fXk7P/zww3o+oucqNeTlSVExnbBbO+2I9HTlS29PLv2Zvm2dd4z0cBj1STsh9/NBQqQqE+01XgANjDPQP6Ad3mdGEw7Z9UQcUuWjgPv3H9BwhoZ5gxMHpuyX/sEeaWiolxnTZ2m8I8a8kyZPUcY5rHky5Fwk51y+Tz74gZdK89GFcuRYi5RUHpKBvix9y/PdsGwqLSUFF8qRxkx58RV/pkzG3s1J0HCASfqujiX9pMqWjO9+EsRSw3HANVJePDvUKxjeAQEQajejNaopo3+EAd6oYJ2d7WZL4hlRdtoLFYrFuKPaxoY5tCV5a9reigz1azkT/cTL4eBlo16ssNf4PKcJE6eYtIXUyojckrOG5NLrj0jLUVWXFW9KK0akqkbkSEO23Pn1Qmk4yOe1C6VTX1wHDu4xYNy8eac+0wLLh/qdSgAEpUFoHEVHfj4obBOMgpEuzFBVpaJ/rr4dC/tMMulsL7BlF8pH8IDFwwEyMIs5TaNPOyM2Dc4DYLxDOoMSjm2JMK7biBNpqCMtysJ36bEhkRnxyMelB5V+FGjaWo/I3HnzZe/eXcZs7ExI+q2tx1TyapGZs/vlDW/PkumT3yKt7YclN79e61IsxYWl9qnkbFOZMlSiy5cZtW+UG254ieza3mOAgaqUCiJJCccBxdUyB5o49utJsBnvHMhcAvH6+OQ/9lTGCB2SEEtXkBypO1IpIEFcBghoAyP1MNLr7dpWPsLo0qMDE1KhRrYXRBZlVzXKPkmk8TFmIw3R5kOsSVPVlxE59rhm0ihlisEBJocePdKm4BIztkekdlqWnHVRh6w4f0Ru/+epNkGVNli39hlNb1AloS/Ji150pRWTtE41SoPQb4mw+2BQZMSJNyKdcMLEcu2IvZKdM6BSS46G5WuHpW8DGoCOLzrFh1HweTy8vZFK6OQQHRHH25uOjGTFULwP/+r93KvMEGlg++BNzD2kB6PDdZxzf1NTk0kJ02ZMkJ07t0ihlru6qtrKxXUAKTN7h7zhrQUye/prpenYTgXRNsnNK5WKsmot14AeUxbvSuQ3d+q75NOf+aB85IMP6lscKc/BwkEleRzAkyoJOShx7nH9+MQAlApEztSjY8tUNFjrP6R161cJ8og9A8rm7epgY/XTE5MstfwFWvdOBVxsNuRNnfD5GQE6lIHEE+c8B8rQ3+d2JAOgWfNU3VYRJ0G0L3kAjkxKpVxIOcTHFRWVacl7VTqbJUUqMQGC9KF9e3fImWeeLd/69vcsHvmcapQGoXH0fDxoOvuhQ4es4yHqAyKMbBSXdGpHU5WsM1ffwtgxXNJBWgoAMukFMDEAGDX7DCAWzBJlo+MTL974vjBzUIZHSC8xEqZp8rYHvOI+PJ44zIvdA4Mto2klJYWyZ+82KSsvNib2VebKgFn9Ul45IK/9kwKpKr1YjrZsUymgU0GvXKqrp2o+vuH65o1HZP7CSskvUAlCVaO80ctl165WecXL360SEqN8ASTYUBQ4YHK9LzMh9fg1B6WkJBT3jAehiOfh5O/A6iCNoRkQgmhbbEEOQt3alj0Gzg78zNdhvRuk//UPQDW8oZHUN/AhfQvCLqR5at48C+qCzYioSFG0FztPzpwxR8rLK8bACQKA6BdIaZs2bbLnklp+0kPlYjQvDOU88w0bnrUX0Natuy080juViCeXpnFEh0h1vwqh9jDxD+AAJFAFKipKlDk7pbOrXxoOMyrVo+Edphrgurq7jVF6FbR6+3rtTUqH3bNntxlUOfa3uKahzo4VQHJVAmrX+7ETNTe3uMTU2m72BI/XbYwxvuPCwDAl91VWwiwi+/bvUeYSKSku0XtchcvK6ZPS8h55xW05UlH8YjnWuk2ZjSHrfAWg6RqvX3q6B+WBe/fIhAmF0tXhm24xNN8ztFpmzMqSKVOY6+RMH+3pExn1WFk7wMDClekoL+dxbG7sWqThEg/XOHfi2J8d+eF4FkhB/f29dhz2GgdY0tJ0Ek1DG6H6WFuRTqRvV7VMZkNzCRKJyW4b5T9Ga5eiALQJ1RP1hTPFAMaiaHlIE0Aif9oVgAF8iMMxDoDBngdxjfJzT20te4AryG/e9DPP8VSh0xaEvDP/rDsRPVf4icg/K+NzSehEvFnbOvbIvn110nIMY2WfMgaA41uNYkzuV/Bh75s+fUsjzWC7YfYyc1twAAyiOTYlzikPE+FajjVLR3u7gRIGcIAPB6PQX5MOSQHVhfk0w7YsAxCcNn2qtLYdsy0vcrX/T54yWXsEk/MGVGXskeLSLnnNG0pUNbtQDjc+reVrV3WyQKZMnq859MpelXQ2rG2Uiy6ZZsza1taXYFQFuuw+ySvok89/+a0KULUJYzuAkgQjBxPIQUZDEuCAodxVVDOa4yfu8esJgND7OQ9HOlxz8FFAt/boscEA2tpBwI3SDnQY5b2tuM/8xI/09NRsPuQTbWgr5bF9KZCjQkZ6mozk5Repyj3J4gEkQaQdPtdIm77hS2tyx0AJn37jdXHC4F+k7r777tF8fDDiVKPTEoR+nQf5y9yDbQUiLh2Jt1llVb4yxIAcOoiKdtDAhOvMmO1TJunp6zHRvFcdxtPt27fJ3r17LS0Wsh7V+CyhgKEGFByYeMeUf2wbSE686WNrCtKdMmWKdnCGy2FqCFZS9U07d3t7p88S1vizZ8+UA/t3aTrtUlpWqG/cGmUQf5tn5/ZIYWm3vPqPS6W0eLkcad6o6fUYQM2etUQZTvNWCai+rkPOu2iK2YM2rG2S2imlWnlyRFXJl9zsSbJg/nJ59evO03QBCADRu1w0Z2oZkSaCAAfakO1oAQFGqDj3tg0QSjoID9BC2gF0ACIHZ99TGvU00nAATOYHmFCKSM9KpIBBmv5NfFWbND7lMDUSMFKEGkqkx+ABn5mGeFaoVk36/IICxAAZQDIkIH9ZuQ2MXRFoC3+ROJHO5Ckz5NlnVydCTj06LW1Cv0mV6UjjifR4SyG90DmdAQZMkti+fa8ifaUxBLYAbDBsp8GISmFBoTEJKhmfo8EnXqgOLpLn2NuSrTqY+0MYBDN5UfyDeyw5YKnFvn17TTIChKKsMEsYn1HFJk2aKHv2breh6IkTK1QNyEkYsgclL69X8gp75Y1vrdK38GKpP7JdOwlv7gxZvGiFMmC/2XMAE77M0dMzLJtUGlq6okbLly9FJXnaHpmSn1ctORln6r1lqrW0yJv++F/kiUf3GOM50/lWGjAfzpnaGZu0KXvMPE5eTzIs9xNGFYuKmBME82L/8l0HmaYA6FBnHEBP/dwexPP3PsD9AJqDkIdbGolycK5Hlpd6lk92wmY1oM9ieNClNF4qtZOYd1Rg9ijid/d2aP2zzW4HsNAvGKbfsWOHPVOkIYi4rGnLzWVCYreWO9teNsTBXockt2XLOlm1aq2FWVlOITotJaHfhE4EYEg3rLmi8wcgFZeMysMPPaaqFp8c9rlBF110kVx88cWmUjFZcNfOnQpMG2Xnzh2mIpEO0hAgwj22Cr4gX4FioonlYVDlbe/MMiIF+Xly7bXXGghh40EygqmAH5iIjo+RHPWvpKRIqmsqDIBgohnTa82QDLPyxY7cfC1nQZe8+W3lUlA4W+oat2gugwoEg7J44VK9p1fVLAU3lYiUdaWsPFfWrKqXs86vlYG+IQWlPjnSoCpbTpExysgQagoT8qrkI598mYZ5+wGkAabUgzAvL84lBrMDaTvSlrjxkg9tgA+DU37A3OONGNgASL6fNI49fDwd7vE8KQv5s2WGj2pFHDOa64/yGFnhEp4FuiQ2ZADkql1OTqGUlLI4OMPscaRXXKQvmR4WvvoCYACE5wr44Ggji1fMHKt8WXbmoHR0to6BE9cAXLJEJecldSrSaQlC3pF+faJzBNHhePvRQeINRQfdtPkZWbdunzz5xFPGUG6n8FXs11xzjVx55ZXW2WEe0uN+jmEakgd4ihkqV+mGjgjTMqRMh2ctWG3tJAO1l990s71dkaSYB8MbnQSYONfW1myjazAp32TPyc2Sw/X7FTxKZfqMyUyAtmsDyrQAUG5el7zlz6r1eIYCENtxDOibXAFo8RJlMkbBMNyykpxFr0MqqZCPZqeYWD2xVOswIDW1VRqWr2yq7aASkV0cHVJQy5aLL59l0weon6tNbqgFWJHEePvHs+E/dR0xB7iEczWXOjMrGsAmnZqaaruLa5zT3mxo74boACBX6Xg+QQ6Gek6hyFTz58ceQcRzidNfLvz4wy5EegaSCkS04WVXTZfCkjaTeKIMI0N58sa/1Gfbs8ukGfoH5QoAIm36DtKujOoLp6xF1VZ2PXDpFvDE1dfX2bPvYJeAU5Cy/kkpcZymX5HoLKhXdLzorHRO5gKt37Bajjb1yMtffpM89NBDsnXrFu1MDQYqxMOxJxBDsqTB/TAh4AJDATylZaUyY8ZMAyT2/jnjjOVy3rnnytnnnKPns2xEBfsOAMZiS6QoZyr2KWrQt66WS8szZ+5s6exo07dyq0ysnSCVFaUKEMyf6dXOPqDSUI+6LvnTd9aqfFMtDccOqMqB8XtYli1arAAC5yVARxlVi66vL5VeNLj+cLcyUrZUTShSdQQVgmFkZdKBiXq9yOqpd2g521RVPChrVtcrSMGAerMSoMl8qrlz5yugI80gWSgDK9MDQMb86sZUNGVe2oMwpAvUGIAdaVKDrGy+LMMN27RH0icdzxciLtdAFkoJWV7qM/kw0qP8EIMBPBfAyMBUf5SzqHCiXP+H+fKT77drCKDLfRlSUlZixvkZc4Zky1rmL/kqfkvL0h9VIC2x+hcUj0hjQ6tKBZWJOvjqeb54sn//HhnQl9Mf3PBSm+XtbXrq0Gmrjj0fD5K3FYQ0FJ1qWFWQ7btWy8YNh+Tyy19kn+rh7XfppZeZWsSmZXQwpBy2j5g9e47ccssr5Oabb1awmCNTFZjmz19g6hXburIxPWA1sXaiVFRW2iZlJjkkGA1mAIQoA0wLY6IakidG1AUL50nzsSbJzh3R9GdJZXkJLKT3+khRfmGXMkq3/NlfTJK+wVJpaqnTusB2QwpAc6SkeEAZgTktbG+KKqZOocqMtPqbPadc82LxKPYbN8wO9inIaVr+9VdUHQW8gTZNv0WvZto8IWwrtNn8+QvNwYgmlekbH+mFujghhThTshSDzdypG21fXV1jasrWrVvtReBg4xIT8R14kmoY7eZ+HCteaBslskn2CcITAEQZCbBrAJh6Y6N1euvgwJDc/Noq+cl3kVxUqlVwRXrhPkYj1z0+UQGoXAHc06cs+JTf7UDaZqMZsnBFrzQecntZlHFwYFQWrDys6fhkz2ZV409FOm1B6PkgGB4Vik4P0XFaWuvlrjsfkwsvuMQkDQCBjrZ69TMyXcEkR4/pUCXKUKhjqE3atSVP3+YzVeqpUqDBzsCcH2Y5M+cIqQauKMj39UOuJjhzkT9x+dLG0WNHbEQN5svNy5G582erOlavEkqlHs9SAMuRYQUEwMdsFPktkpPXLe9413Rp7SySo22N7DSqefTL8sVTpKxsUJmnV5lgQCWgQcnORB3zusKYMOSkaUUyb1G1GWszlOl6u3JlQEEIicCATtW5vsF6aTr2pNbXv/0FA7Ik5IwzVtg6L6QLgBS7FwxM+2CEZhcA6ss5bYu6CdjytRDUGOxpjY311g55ub57JOkH8ADSLhG5D9F2AUDEjSkDXAaQCDct0g7sFntO0Fjbc0mvMz+ounqaSqxZcmCfSzjUjVvJD0DKzhmRgV6fwEkYdcFHJaNfYCtk4W9nOyNmvgUv7YEbyWiWxWe3WRhlAKRPRXrBqmNrnl0tDz/ykHzpS/8t99xzlzFBS2uL/PCO78uuXbvsjYIk8dsmhtMRm+FIOuDnPvefcsaKRcpUQ/Lss2vkzDPPtFEzdkxctHih3HXXT6wjw3yoX4BJT3ePzffhLW5GUr0OgNFB6ah0yHi7lqn0xJuYCY2AzbHmY1aG/fv3mdGTDo7KN0FVuvaOVpm/YLapd8pyKkH0WLp8IDEjq1HDWuWdf7VImtuzpaPnqOajHSJjQM5cqlJXGeIQRmVnXs1az5UZ9a2tipqGo5YAFtkq2eQok2RJe0uhZlOpYc60Rhm9Utf0PWk62iYP3X9UWo/ky6xZs+zZINFQXoCFtkNKhDmpN+Fcp96EwbwA7uHDdVbPhoZGZV5AMdNsZDxv7sEF6LhqF4AU4ONSBunB1Kae2TllVafxvPw4jl1yQz3jOUA8J+4ZUCnotjdNl9WPZcnhunq7h3ztm236UgEonbKlu6vHVK+QfqgjzuxD2QO2cDU/30fMaAv6MIMO51wyLI/dN6zPrVuuv/6lJiVT9lOJXjCSEJ1x27at8pWvfFHOOnOpXHfdlfI3f/VO+c53viXf+9535LZXv0Je8pIr5UMfer/81bveIZdcfL4smD9T3va2N8vTTz2ZSOV4+k0fJp0bMGFyYUvLMS3jkFx1zVK57PLLVPJZbddQU4hXUVFuw7hkOVOZ8HB9g3zjG1+3UbE87Wyx8x5iPnK+2VWUiRiKDiCCCQ8ePCBNR5pMKmB71i2bN9v8IxgTUJo5c4ZKWUUqwQzLihVLpLKy3Bh0SNOic/coCEnGIX3yXfIXf7NMmjtGpb27SZlM8wWAlpVLdYVezlDQY3sP+4YYKgQSEI6yAT84t51ottJyRNXEYXWm6qGCKegNH5b99d+WfQcapFOZcMemHpV2CoxRKSvPFAkIOwltSD0hjmkXpLpgfKQW7CK0ETPC+a5+SEuAC3Vzdc6N3QCFS0WUJ4zSDkSAC/mPgRIhtLu2EZXyR4Bo5OF2j2ZMf7F7NB2eU35epZSV58ieXb5ZGtcBkdT6Gemz9ReBGDgxhE+8AKnubozV/uFGyh52I0V2lZQ1HwUn0sxLtM+pRic9CPGG/7M/fYvMnTtVLr3kPHnP//srGwnChsAQNg8+Rzsqn7Ep1TdNvr4VebglpcVmtL3n7h/Ly268ThYtmiOf+MTHEqk+P0THoJO6nWJQ2tob5YILZ0tbS7dKQCuFTcNWr35Wli5dap0QiQiVao/6fB99zpy5ppYwY5o9bQAdPbB08wvy1VdmUuaiY8IEISHQSWFSAAmGZYSITr9o0SJjuqlTJ8iyZYtUaiqxjbMGBvnqKB9GbFMI2WvLMf78XQuluVPVxw5l9AyYbEDOWV4gtVUuAYmCDsCTlaXcpSBkAMRIV3xdVUOYx9OlafANfJOMTNVT6UbjdvSskd3775UtW+pUIuuVjeu75GiTSyYAD8Z4piQANDAmUgKqK/VCAkICIS51ApDZctU2Z9P6+6xl8kMq8TV3ATyhptIeOI4BH/f9ftqZayRg4KPAA6ACLPZi0iADLB6yXvEwV6dMCtIrlOfiK2pkwzOqSnW2WnkBkZBesVHxYuBe7sMRJ4g6c056OdnMmvbhe9vVMRFPi2Dl4j/7GZWUYmfzUp1KdFKD0Be+cLucf/5K+dGP7tAHlWPf18pR4KF70C94I+foW54TtlqwCXBmZ8lSz6tGJyhlkp8y4ic+8RGZM3uqfPnL/2vXflNCtOaNhn0F1QpVqalhVDvliCxZstS2srj6xVerKjbfOtbu3XsMILu1s13+ohfZthmoX6zxYs4JHdIYXN+2bHqPvch35etRKaDfOimAwygYDMwERBgaBlu8eLEet8mSpfNUGuI77CX25sQ4CgB19RyTkYx92n5D8vZ3LJQjbUPS3KYqmLbXqILMWUtzZFK1A4l2eXOZNh+IY0AKCcjrrUW0+9rbMqW323f8G1GAGlUgVUVS2jofk30HN8mTTx6Spx/tle98cVDu+XaBzfSOuVD4gCltyFKXnTt3Gvgg+QBI1GnevHkGVmzbyrIWpBBm8EC0lYMMDO6GZ4BDedXiOfC4DwAkr3MMECXtQXC7s7a2hR5bBcfqyrkb0bk3gkZGcuXsi/Jk66bEMhq9DviEGoYURH24hgOgaCfiEBfHOfXlCyk8S+x/qddyciiEg5j+M5uZ5++lPVXopAQhFlfecMM18o//+F6TbHjr0aG0zxhToaPD/GHUpcMijvPgmRvS15sYYdEHR2dlLx5mMCMWs9r53X/7LrnssgtUndlvD/vXJToDojUMRf7DQ7DIDHurRUdhGQTloox0UIyxN77spcZ8vT3dCljdPtdliDc9TIXB09UFq7BSDE9rgAESahkMDCgxQnTOOedYvVacuVgm1lbbDGLsJBkqqcB42GWKyxqloHBI/uRtC+Tw0T452tymaWoHyBySlYtHZFotm+IrM5tUpCCvAKQsa3m66uUMgeOspVnBtydH71FGHx00O9XgSIu0tD+jANQgP7mzXr77pUF55pEcaTvG9+6LZPny5QYsDLHPnz/fwAbbByAO4zHlgE8YsdJ85syZ1qZM7OQrsg4srqY6+PjzJRxKMqaDDeGEpUo/fuxARN2pE7XhViQNakz4cCItTEMcEc4FVFruBbxqJlRJY12uPntsad4fARh8HPEgni11Iw5zm8IWRF+gHtifmEENCFmf1ngQZUcVI5kBVfPJH+n/N+mvJyudNCAUneitb3mDrFy5WDZuWG8Pi8Yf1c4D2bCudkLUAB4yNhaGxOk0DJWyURQ+nYXdCG1LC47pPBrHdygc1Yeda8sbzjt3hXz1q1/5jR4sM3affPIRs8/wthscHDUbj4GldU7fkoG1Xtddd63UTpqokkCb1a28oixhqISZ9e2eGJqGWbq6uzSOfyGVetNBXRWAWcsMaJCk5s6dpx29U2bMnGiMTnhurov60Kj0SGHZQVUDh+S2182U/fUdqjbCGHwSZ0QWze+X2VPYYN3bn5aAMZF89PWrzsO5QDsNDWVK61GMp5qAgroxPJ+kHq6Trt59cqihRb77tcOyZXWZ1FRP1/pOMnsY0kEw4JIlS+x5IxEF08GQF1xwgR1DXCeMtW0AePQPwMKAAHAFHhLFc+Ic5wBkzgAp1TmQWb+yO1C39FSvUT/1EtIQZTBPW9z7G21jW3lo4110ZalsXsceQYN2zrOnLlEfAAnQ8LK6i9FUtxW5msdGdUizpBH9EB9XVMyumyrJajuwxAfQPhXppAEhFnOec84ZctdPfmySjnUI60DeabJzHHzoGbbyXN+SA8q0LFMYAHyUQXlDwUwwMQBFJ2Y2MFIRDO7rfPyNR9p8yfQd73irfPSjHx7rAL8OFZcOyr988P1y//18e13T1Q5FPrzBe3o79a1XYJ3SOqGqXoDG/n27Zd3aZ22Y+dChuoQ4XieH6w9La0urSoC52ukKZNLkyeoXGfDAeLTBobo67aBFllZTU4NUVJVonHzNJ88+D2S7ACox16ekap8CWI/ccGOF7D3ULu2dvfbUsxSAZs/ulEWzEl940HL7T4/NCE27J5jRukmWSl5ZWrZcBQLe9NTRLisA7dPjHlmztkG+9F910tM2SUGnWgEn35iStJlsySgY86aWLVtm9h/sJjAWDIpEaZ/s0edAPTG8M+ObZ5kkysHz9REs+oX7fgxpVuoAE61L1AsfEKEfKZgjYXFOvpqclp043OctYIEp//kR13wFRNUMZcHifNm5rXEMeEKKsX6r6VAvznnu9EOAFB/nYNSl92TZPKcAoOiDqHFQVc2I1B9CmmZd2qQxdexUI39yv0PyTuGPNwjVYuWZS+SIMqI9DH0odByTALJQu3i4qpIZqPAgVc0a8A5mpM9ucHBEujqHVcVhNfOwlFdqRyhjlu+Q7XnT1emghQHZJKiEaM02Cf/64Q/Ke97zt2Od4FelM88+S9o7muWzn/2sfPKTn5Cnn16lIFKgeWcoI7XIlq3rZOeuLdoxi6WqukrfhCyq7FWJjaUc7aouslaMjdVHbINzvsRRXFyqHbhAmYW3b460tvFp6FxpbGiSJYsXqzrUrHVmpjMq6rAyfZ7P1YEptUzULador9b5mFxxTbZs3d0i7V2I/zx0Nt7qkjMXuApmZICDgzHj+ZCS3qDM29Geo29sBaBhfQ4jDIfzjLRtB/ZJbn62fOP/dsid31WVYniujAwyc9olAyQgVC++s4bawTELeQECDPaAE5IREzIJw37V3NxkAA6l9hV/Pm6fceZ336WTACPi+D3cahCiPvOzuM8ZHPknKOIm84GQuC030lTfpCP9A7CLikqlvTXbpBquIwUFkJAOzxcpiGOeA8CD9BPXieuANGzgBVk+6qKMKkdLWdWQdCjoj6i0NX/eQgV1Hx0j3qlEv5N5QjR8asPFw4jj6669wkYF4pwHR+fCOEvn4s2HJIOa5SqJx0MV6+wYlDkLM+SWPy6UP7g1T865NFvOOCdTlpyVK1NnZshVLyuUG19dJC96SZHk5o3K9k2I0Nyv+WsapMPoxKpnnrLOdOGFF1n6vyxx/56DT8rTT67WsgyZnQkDI9INhmHsGw0NdbJ//1558qlHTQKaOXOWTJ8+3Ub5mBvTrZJRV3endvQhU1f8Q4euytEOdFTyIZy2WLPmWWWGfpWG8lRMz7ORQCbw0UlRxaxeWUekd2iHrDy7RRqb2+TAISQ0mEtk0pQeuewcDM48E+b76IVRfSZUSH1NQJ8PIINhXAGwpUD6e/O07ZGCVHVUSUgy+mVwuEn6Bkblg+9dpyresOSMLND0seH5yNbcuXNtUe2Pf/xje96EXXfddSYNnX/++cbE0Q+41trarCpaKx3GwlIJoOFFhPTAc6JNUKs5h3HjFk8P4OEl4/2ONgXgTALyStqLTi95W1FfPTQg4RphXFTnuz8q6CJN6c30vyUrJshQf4EcbfLPSaeqmkg+SCwBTJ4nJgCf/xTEcwWICI/Z3vbs9dzbJVsuvXZUDu0tVonrqNx8y81y3nkXJMt2CtFvbSsPkh3fWCcKu+XmlylzPmFvTkZPIDoxAASP8KB4CzExjLc8DwsJvad3UG56baGce1mubF8v8vDd2omP+mzkBctHZfOGOjOylpQi1mbLwmVFcrRhRO8pl/WrBuTLn+60RZWoTiZxaX7MPL73vocMiH7ZZiG/7/344/L5L37Y3rZbnhmWvh72gcmXmbNmS1lpiVRWleubsFNa29uks71D1bEOlQDmyxx1qFWoLUgAvH1ZloH6Rp0xarLwsaenz4bie/vZObHbRr6qKktVRVORX5upWqUr1iUVFhTZ/tAwbGfPFpkxf5tUT9gi9/yUiZR5yhgZes+Q3HhtuxTl8QZGbVNQESQiwAjVCV/BZzRH1dxcaW9j9b6WbyhPRhSERlUKGhptk8zsIVUnG+V/PrNfZs2pkr72WcZ00SaALF+YpU1hOJ4b9i+kHwzqqF/BfGywFjOfT0QBQPZiUuamr+Bzbp1ES2zqkj4z0sDB/AFWMRlSI5hdEJ/RPRAZj0cNECG50u70P+AIw771w7H0kajy5ayzztEbMm1qBeliZAZ8Uuvv9eo0QCEOLyMvr18nPeIwbwo10adQdGrb9NoLOSuzQP76g4Py3S9VyNrV2+Sb3/yeXHLJJWP3n0r0OwOh8dlw7WUvvU5WP7vaHjRvmiA6Dp0kOcKl1zQpHlq3qlyXXZcj195cKnd+Y0AO7S5SlWREjh1hrg1zW3Lkhluz5I5vHFB1LEMqJ2SqCsQq5Vy5944O+o7c/NpiueEV1fLuNx1RCUs7M8XUDsRM14ryctm0eefPlPe5iHp8+Rsfkh/e/3E50jggC84ckIe/XS49nUgTMF6JzWC22bBajAFVoXptK1ffyIx8RsakELc5WGWNeFs7SGIAR50rLCyX4pIiqVCVray8RK+PyoSJNbbYtcQATcEmd0QaWu+SM86ql7buRpU8irWODA9nyvIVHXLRGQynk7YDkYMPI42Akb4MVNLp7ilQFbZAmaNAnwNzljCeZygAter1Efnm17fJM48rmM6dJn2tU5RxXQVkzhT2nvvvv98Y02qhbbtw4UL7KCEAxPN1oBjSuOzB3WrtOJ48yKdehARk9VO1lHMngMcBKBgbh3TCOWkjvcTImPVLvYcXGu3K/bQ3R7Q16pu9mBSAbJY0+WgU6swLcdKkabarAOXFkQc+QEO+nHOMjwoG0KJexddTg0jLJC/N078w6zs1Ulfic29m9rCqfb2yccMzsnbdZptTdqJ2eqGTQ/dvkXjo4xmahvzIRz4kz6x+2hqeB8aDpnntwahPB+XBM8JFt0FKQhp633+UycTJZXLPV8+QP33jZ1RNGFTmZzU4D35UCvPKbDIe25WWlGcqw2bJ2ReWyUM/6bE3cVl5kTz9aJd85fZ6+cy3Jkl+IXNb/M2FvWjf/n1mJP5ViCULxgSD2XJ4T6a8/E9bZeHZSDaI2j02D2bfvn3SUH9MQZT5KZ4f+Y4BjToM8jAYzOZvfAzyzHvKlK6eDtsmddKkCTadHyaybT+sTyrzGE5TDlEV6bC+xXv0vhbZe0DzQgjQWDDYpGqeB4/dgY8w7EB2rOGDQ3yXvkBVMPZBYldIVWWGACZt34x2leb65F/ev1a2bOiUWTPnS3/bVAMgCPXrnnvusW/WBwDxbNlDiR0faSPCef6MCO3YscVGCsczlp8C4qjjroIxMRWJESkRtTNUVSQk+owztH8Cmy+FQIy+aZcYSy9y8boCWnqkf5SRsMQV+2kEl4gAKv8zgOBZxSRLHPZM9mrq7RmS3MIGaWisM+mHNAEafMqVWkeO6a+0BZMtOzoS+4Z3YoxvG1NTC/PLtN0my6LFy2wqxqlKzysIpYINDZ16DsU5oyAf//hH9QHrm5e3mP7oUPbGU98+XaNxASBNyAzJVRNH5FNfr5Km+lwpzbxZfnL3D+1t4RKUsrPGoyOWVuZI0+FuVUtUeqjMktnz8uTu73UrU+db5506eZbUVE3X63nyn/92SD7xlYk2x8Y6iqZUWlYuN9/8Uus8vyw98egG6WxW1BvOkbpdmbJ19YhcenOHXP3aNilXpgdgeBuzVevBg3VyYH+9ghGLQr1Tk2+yi0LaTomRKaAiS49zlCEwbiNBsTMjc21qaiZKbnaeMgvgo+XNHFFJq0s6uhukspqRwEHt1IC8pqV/ObnDUlbs9hMHQCeOCesfzJJjzQXS3pGnqkaRSUHDw6qCSa9kKLDv3NUk//6hzZrfqFSWLJHB7kot4IiVB9D8whe+YPN6eA5IO741SW2C2VgC4pLDnj277Ntmx498OfEUNKqSS6bcC/D4JEDUHlex6C8uObhhmrQpB3kCCjC1gzspal0Tjcx5sl86BNsZ/+yaH5un7UYa+Pzor5Qn7senrn29o7Li0h0K+gOq7lZaWeN6EOULIpx0IOoCoCL9uPrWb23FCJr1b22va695icVLTeNUoucVhGik1Ad0okYj7L3vfbcxJg+Q2N6JeNMk7tc/X2elHVIlomlzRN75T2Xyd3960IyXz6z7nr7lOuSRRx6xOEgVEKMl0+cMqyTTJ2VVWdohM2XqjCLZstZHj/g8MD1xqL9cHrs3Rw7sGZRVj7fJO99Xqfm5SI/EtXnTRtmwYd0Jy59KXOetv2b1Vmk8kCsHd/fLkbpM2bEmU56+b1TOv2FA3vgvR+Xyl/dIaYkyjqqKdL4s7cwdHX3K8J3K7K4mWKWDEgA0RloM8oKB9u7ZIZu3rJVt27fIrt27pb1TpZPWY9LcclSaj7UooLbL8GiXVNU0SmfvsAwNMJxOIgwbazsof/gQtueIMxtbX7YcOZqj0k+JlkndAOuYVMTJ0reyDMiP79wmn/34XskrVHAYWC7DA0UarqqgqliPP/643H333QYIPIszzjhDrrjiCpv3wwJeiGtMQt2wfq1JPzz7hBhnRFNTpqFhZ1CmG8DMOFQwV8N8qwtnXIDIGZOXC/syEYedB1D5kGBw9gzVWU6JOnMCsDj5NYMjLYD1P21/mN9ejxrPp314f0bNI47F4269efaCfnnivjzpbJmasCER7vPE8OOFxnGcU8eeHkYAnQ/Yk3vmfG27Cw9JZm6DxaO+2IcuuuSSsfxORfqtSUJQ6nkcM6P5/vvvNV0bhvchZX/AzBS2IXQFHow3ANCUWaPyxr8skb//szoz+D71cKe89DVD8qrbbpNnnlll6eK4n8l9C5apPq1vpklTs2XlecXytc+x9QPfTi+zDkQnZVRqxoxp0ngoS3Zv65WlZ2bJxCnMe/FOh9rGwthfRIjjH/7Xf5XBfuZztKuvb/zBHGlpLJS1DxTJ7e9WKUTr9rr3d8u7Pt8oV7+CoVvtmJKjfqFtP8HkxoEBVoKX2dcafHqCVh+mSBDnxjPKHIpf6g8pSGBP6lNAUzVA1TbSq6wutGHd7JyjyqSZ0tqWr6qYtm+CISvK9VqmMpSlqumOKEMoAHX0ZCuI5cpAf7X0dOdIX79mouXILeiT+vpW+a/bn5WffLdDwTtPsvqW650wv0pWyiTf+c53xpYb8BwwOKN6QaZyahhv+U2bNqj0s9vOx0jTMAjQsKEhniGzigvsOaF6BfhgT3MJyB35IiWRJ2vysJVASGFMWHVmd/XMJCEKa5lxTL31OWsIwAIgWP/RH6HEpYh2jx6YpG1lZiEpX0YNWxRNBPvkSklls0qqbLTm68Mof0hrpINtCdsQ5zjiYOecteSAZObtlOlzO+TWt+2X2Yta5OCuYskvKJKWtnoFqV7ZvWu7LE1M7jyu7U4het6G6O1B2kPmIR7fWHFO47/tbW+UXTt3jMW1h8TD0ms2wVDVMxiGJQwZymDv+Uil/P076rQT6v3aL1RClZy8ISkqGVQQYRaxD4FCJcUV+ibpksMHu2XazFwpLimQB3/EXsgl8pa3vMW2vAA40MfpJMWledLT2yqFqqKcdUGxPHZ/nzEv5TxUd1De/vZ3WLonIsr9J3/yZuHb7aTJHB0bxrVOTQfPkPaj2bLq7mwzFF/7UpWMrumX827olsqaDGk5nCftLZqXSn82AU4rlptTIJUVE7UTF2ujYVPwSWumVmi87JwsTUsBi9GhvBz182w0Dcblm+bVE/pVHa3TduuQqto6OXqkWo409ivwAFKZCrxDMlnVWkjhzO0/nVnKIKWqUlSoOsDM4CLJyVf1T1W3B+7fI3fdtVe2PpspHa2q2s5cas9Gq25tRBuwLQcqF5PzAG9bQqLtyzXioHrv2LFdwxIryvXeVOLFg2Hc1S0f6sb+EyNgDj6+HCLAh7SJ518WybYXG3a8AD2bnGh+0tGeADlrEFksbC2g5YOsSFYfDgAkPdb2tuVB6mxJh6ZRUlJm6wMhykDefF22vv6o5GRWWXqUEdBFneIeLyvzq5DWvSyoW0hBvZ2TpGZyh1RO6JP7v18h+3dU60ujUCXmMplUO82M6rPnzJLbbnuN5QmR3qlGz+vo2ImSSg3boeDzossvMrsPUofPLGYOhRunbQKhPiw6Zmf7oHz2O9WydlWvbFzbrSpVj4IFYj1T4kXe9v8myjc+Xau6vy8SpENkZxXJbX92UJ56tE0ue3GJfP6jwyoi50vtpMn24DEi0jk4ZmbxGeeVyIRpjQpuw/LSV9bIm29UCSJL3/ZarmnTpstTTz97wjrREf7hH/5BfvrgT+VI0xFLkw7mM7PZmjTB6IlbMQxXThqW1//tgFz9qmHp1fr1dmXIvg058t1PFsn+bdpJ9R5bI6TpwNBVVTXKmHkqlfA1jqNmh8nL105fyDyUfAWVYiktK1EAKJQZ84Zl8hTm7wxLY8NROfsiFoZ2ysOPTZbDKqGVFhdITXWmLFrSKQtVsoTp9SUrvaqCjYyUSU9XlgJQkbZtqQLQiKp1g/LDH26VPbs6Zcd6lbq0erQJzG2AqMdhv2O9F99bZ4U3YEiduY5RePeunSqxMWoZYODMbG3Cs9ZmAmRc6vEhbtLlpeRqV1L9IhwAglABGS2k3WHUw4d9eN8GM2z9XSzXQdVlUqBPDOQcNYjBAsoBPztP8yJ0CZQy2i6RWhbyoyy2NEjTrZ003WxxUQeuT5iUKfV1fVJcxJdwvd4MQrD2zfNwMDanx/R31sshwQFq2LkG+RzSCHsreTsx0RG3evXT8qEP/au85CXXW37QqQhCv5EkFI0c/niKhwXxEN70htfZ8C1swHmEWxraaegopDIwOCJv+qsS+dF3WuTu77fLwmX5ctUNZbJ1Q48UFOmbJT9L9u/ul0uuGZa6XbW2Vap2I8kvrZMLr2KCGDNRc+Xe74nMWzTBZkwzAoG0QUf0MovkZZfKs082yfTZGVJdmyM7Nw5LW6symv7oqH/xl39lZUwl7kUF+da3vqXMyvfAULEKtczeiWweitYvlfRlKv09mfLYT3Lk7q+6jWbmkhGpnDwiK1/cIxNn9OkbekTfukxo0ze7Sg2N+nZta/eh68lTiyVXpT92KSwuVsmuakBVrz6pntgpFRM6pK8bSUrTm9AuZ57HZvps9zpBdmobZWcoaCl4lZdlqqSoUkRmgXR1ZysIMVku34yqvb1FJoVl52XJww/Vyx13bJX1q7pk10aVTNnVQ+sTdg0IRuUcKZSRHBZxNjY0qETYZJMTkQxZTnK84RkOV09VSma3u+qFFMe8qHxjaJd23IXa5X4ShFgAG59DPnr0mOVHWdwhCXle9D2Ox3wY3BRRbDIuMWkSRm4SUNIw64+c6R+SELZL7uR+Bi0AB7tHrw8PZUthmT6jEd8dEgmQkVBsUpzjAL3o45yzWwCqGWVCqjRpL1E/JCjiIxFiltiza5v88wc/bO3D/UGpx6cCPS+SUGoS/nCPV8noIHSwyZOq9Iy3gYJEFpPk2OKAOSPeifzNpR1X1bB3vLdEPvSeJgUcN5xi43njO6vlpz9pk672YdFnJhdfVSrrnh5Q4TlfXvHGHFlxtor0RVlSd3BIHr2HzyHnyBP3TFKVpFXT9Q4W4AcBHsPSJCsu6JYFSwtly7oMuf8H/aqKKIMqqNQdPmodIJV4y73+9a+X9o52aWlusbc/ZacD2eQ73rgAUaL+J2pdGJvyL71wSC69eVAWrFAJSM9bGjT9jdlSvytXBrszNa08aapXAOso1Deugmb5MWuHYs2zoqJUZswqV/VrSMoq+hVoRiQ/h9nKtN9ROdqwUNauO6Ztly1lJTlSXZOjb3G2PgEUVV2iIKNIovnKBMVyqF6lnzt2Kfi0y8FdrHOKt7g7iHMYDbsLQAQDIa3BXM4X/tanzXjruxrDs3UQo40wirudx20+3Ot5uK1kvOQTDMxkP/ZfCgDZuXOXGbiRfpjoR7lcAnIpiHzjnJeb7zvEkLn2A00PVRfw0d6l6WOn09IzYUyfF3Xx6RKav57wCMln6rRZNueL/DOzBuScy9tl86pJkp/nUhmqJ6AIiEBIbAAmdeAFCGADUl5nfSmoxItjRC/ajTbiHmbYrzjjDPnIxz4+1omIE/x1KtHzpo6NT4bz1LB77/2JvObVr1JQYRdBmEE7mnY4iM7B6nd6QF/fqPzTp0rlK5/Jl8Y6faN3tUpuwaAyuxZW8eMP/7hSikvZ07dX9fAMueqlZTJngXbqgkxpOjwoRSXD0t04WfbVDSlA9cu6J8ukq7PD1AlmwObylUvtoO2dzMdolbyiNll5vr5hFxfY/sj//fEuKcjP0Xw7ZPPmHTJr1mwrIwQj/cEf/IG+5Y/Ycgs6DaI7HYeOxTwPOqPbhpJ1/5kmjj6kwZhK8otGZMG5Q3Lh9YMyYyHMI9LckCEt9RnS1ZqtdctSv0BueiXDwwoceqN9+VNVDfKFWUqUoQu1PDnZqj5JmzTXzdfyt0iBonhpMctHMqW8AmYHjFkuoKCWW6CqQJ7c/1CdPPDjRtm6FiAdkSJlomFNmyrAp97nmZfE3BYFHlWdqBNfgGUvJFQKGC8AA+nGhrb1ZQPT0z4wMXOgAB7iAzTEof3cdxUMMALcCCeM9NjSdOLECdZPcJs2bday8JFIBjGSH4rE+YsMEPIlFg5Evq91XKfvAVz2HDQe5aaiygzaJ7VcGswcISuP1cOl9ClT2WbE5+v0D3Rqe1dKkaq61AUAYieFpF3Ll+xQFqQnXlDMAQKkyM+ByLfnYJkHwEPZmGZA2R995Kfy47vukQULFlob4KycpyD92iDEbTRMqp8aTuPHOfRtVV/e8Y63SLZ2RHvm2tl4eNgxeHOxa54xbsaQvO9TE6V86J+1I2TI5z//eWlsOiyd3YelpKJHGT9LpZZ8edF1ZVJarqrKNBVfVfppqh+QosIaufOLs6XxUJGm2a9vylZNF2Ozb6fReGS/qjhNMprRpUCWIRVVWVJWniW1U7Jlxpw87XAF8vG/b9f0FIQUuLZt2y3Tp8+w+mzfvl3QXOlo8RVV3soAT6gn1IeJbCYBaF0AI0R7JL6fobGgxFWNr/1cQXREpizQt+6cEameqhKj3j80lKUqV65ccEmpqkxsNuaAyL1msKYzF+ZJWREr6DUR5aKDu0vkSP2IFOTmqwqnDFHN5voKIjlIMMyqzpf1W5rl7h/Xy5pH+qX1iJYVRlRHZy9QQGORrQGL5sS6tTx15BtFByiof3tHlzIc3wxLgJBKmBjq2X0QoGJ+TUg+MCf3UUjSxrnk4yCEH+DDPStXrjQmJV8mOLLrAMcAi4OQuwAYByFegN6nTDLVuIy02vwzxGrtk0jjlIF4DoQu8SD5AA68tAAkysSGc8Maf1Kt24Qgyk3fpj6U/9lnn7UwAJhwRgmxW6GaYbCnjPSNWMZCXHziYg8ryC+UisoKi4vtsqOjRe6//0FrU+JFnqci/UaSELfaw1M/9TiupR7/+79/RD720X/zB5B4y/Cgsd/QqZgwyFKCN/91vuzaXCRf/sI6KS4qlT/90z+Vn/70p/qmKNOO0ysl1ftkwuRRWXFeoSw5I1+lhAwpryqQB74zUzY9XavMwjyhJnO8fbRI+vDYvU6ZtLxMKid2yOU3tCuz9UhjPdPiVVQfHJGaSVouyZP/+Cc+gZMlHdpZ9h/wzctZHc+e0Uhxba1tVl4MkHR46mbf7lKGYZSGNzSM5wbqRLvQCBQk2sP+J8hOEkAEKVPoU9E24q2sDJID44jWMVte9LIimbUEG4WCnt7APkqZFjdDirH7FOZIpt5TklslBw8MSHdbjuRmYcRWEKrplZoamDtPpcQOefiRJln1QL80HNTU7HtczoheBkbHMHRrWqouTJs6zdqys6vTJAgzxGv+xIf5m1vaVKUoHWOWcphP4zMMTbvAmKba8OwT+TgT0g+SUg8qmKt+GTbvh++s0WSEHTx4SFWw7XYeRmdUrFQpCGkl1LUAI84dqBSkACEFE67zDP2RMBrr6qQ/qwQIaXmizKRBWpWVEyS++0VcCKktvp6LFIQjP9Q2+rh9XYWf3mPr/7RdSDuAl3IySbG6plJKS8pl8uQpZpD+8If/Va688iprJxz3hzvV6Fc2TNuDSnkIQamNw7XU6zwotspoU4QnlH5mDavADvvRQZAcujqH5HXvqJSGHZfJlVdcIf/5n/8pd911l3V6jJ506qzR2XL9K4ekeoJKALnDcuTgZPnhfy+XprpSjXPYDH/MF+Hhepm8rHSM9rZ2Gxbfsb5G1j9ZIFs3thsDlVVkanrZ0t6cLetX9au4nmlMWFMzSW6//XZ7A/Nm6+vts2N0e9ImD5gMkdoWoBpjKSNqfrylI39qyXE4wuyYa3ZqRwnyI9ppZChDBvozZFB5fmgw0wBzyhyG1EekX9XW3h72YRqV/p5R6dawzm78YW2jHL2WIb3dSEnZUmkSX57UN/bID+48KD/+XqusfYSRQ81rFKYDHLQM+mCiJDD0OeeeKxdecKECOEBSYPXH6GzSqzIx4NHR6Z88wjZEnag/ezsxMACAcR+M6ACTAB49zs3F5uNrwGBInF/PlhUrVtje0nQh+s6WLVtl7949WiqXsB0UwrlUCDBZb9J7ABbvgxw74Hhcj6M1tjh+DHm9OXYwxtdzLQ9lsrQ0Os+EIXrru0RSQmphnhTl5EXHNRx1b29L9Bvtv9TPZ3G7MZpz/ObmYyYJ8RKuqKhMSIoZ8s53/qW1JfGjDKn5nkr0G0tC48kftF8Lh0QwbcoEa1TO6ew8BDoCbxiYmfDc/GG59Q1T5ME7S1RsbbYG9zcaby03itbU1Mqisw/LZdcWyPZVZyojTZDmY/WyZ+9eu/6LHlKkR4dB0iouzZEZC1pk2Xkt8vSDg/LTHw2qNMWcmjn2mR46Cmmiy9OJIJiHLmnAljCOcg7wFCjTIQWx2RrqjFbLJQcj2ovyOYP4EUH6nz8NtHPIjj08MxsQG5HCEpHzXpwjZVUAeKKdE/9s4qG63NwMqZ1QLPOnL7DFskVFI3KsuUffro0Kun1y9CDfuOImZTKtFy8EjiMv2od1SjfddJMzkkp8zDa/5577ZPfuncYIxKF8/Vpft4fBdOy3jc0nX3K1bdnGhLZzpvS8eP5JhyTgoA3jQ2zMf4GCHsDuoCLy5JNPGKNDDibu/DkOa9u7CoZUxD1+/XhpiGvYs9gFkXAqSjxrY62/KYdaRtRnDNI0CeVGEkIlI5wdL/kI4axZc6WmNl9fZi7BMNpLHWJUC4mMb8uXldZITtE+yRqZr/2Gb6oVGlhB0Qbcj2R63Sv65cCuDGlpnKwvmC55//s/YDPNiRPgHPedivQrg1BEp1Ol3pp6zAOOc46RHObMma6dU5lXw7k35gohAcVXFC67Rt8I/dWyczO7y/VbGtZZtNPwtqZzFuSXyqv+bJ/sfualmm6vfX2T4Xce1i9Lka4xoXW2PFMnhkY65Whjm8yazVcwWAbga55gAhiKtz1Mhp6P+B2gBBhBABuT0NwmwdC3f3HB38IeBmm2/FeXDEu2nhJheplrwIOygPrYbEQmTBNZuJKRRY2CJAkvqWMu0siwqkcDIlOm58qixeUqEQ4q8HTLvl390tOWodKTSlbqSBzJBwSynx5bO6t/4QUX2HILAJV4TMb8/g++r3l4exGPkR5SQRqKdnEAcpsPzwKGifbFOUMdDz6uBpHmsI18IQHFs+EFxeZnjEZSjgjDxwXgADQ+NwgX4UmVi3OkDOxTxPX2Ro3NlMFhNg/TFtZ4vv6OcA3RdgE4XVrRfqrqqu1lpc85P79E/u7fpsvXPz8gB/b5JnzUJepOX8BeWFhQJbe8eZd8/bOTNM6I2XpiYTTtQRtSr7MuKpA/eGWXfOIfimXzps3yR697vfzNX7/bVP/UdsQ/VemXBqGIRoOk3jL+dh48RLiLxf6Z5HlzZ9hD0lB74MxEpTMgRfCmYQ3V3364TO76ZoUCgc82peFx/pYp1LQ1/5xDsnhlnhzcNkc76G67Hm+KX5UoK/XBsTcPm42FYZE0AT1AKCenUIoKilXVaTVVD2AhnHKRP2DjSwYcOPkyBDs2kgaSAnGJg0QEszBMPVZkzdsQxVqGbsk/gNov8ekdYyyED1Em0uMZC3KkvFovKaNwD+DDPs/KYwriyjAKRAhnna2oakg3sJpmyIpzT1TL4M/JpBDNr6Z6glx//fU2ooMEx6zle++9VzZu3KjHCnpaL9rLpT7Pm9nHqK0m9eDMvuPPg5FPGD2eYSoAkSdMTjzSPe+8820LkAAPVEHa8p577ta41MsBKMrggJ4KQiENcb8DT1wnLjY7QJX09QJ/Ku1iONfnpT/iYac0MNIyWQtRRlWLkOpsexW9CdBF+rvxlpWSldcmD/yoU+vjAEFf4F6etU2mLK2S619dJ9//apsMdE81tRQ+AKRw1GXazFJ56/9rlW9+rkTuu2uXrFi5XN73vn+2iY6kFyBEuqcy/VwQ4hKdIOhEUVPDeJjExyecDsCDpzFnzmTWsj5Mfeg2FV8bl87CQyV+T/eQ/PuXq+Rb/1Uhx47wvSs6baa+EQqEz92wPcXE6e1yziU5Ur/jHNm0rtkeKmn/OkQ5YQR0fIyg2HWirvg4lgUUFeXLxS+pl8LiIdn+7HzZtLZN6g7vHwMowAeJiGM6C3WBKFsc+wgJm4NhPPUOSFuEumbZqkMqTDKPMpO2HWWEaCvicGptrj4fzOPeWJBqAKN/rBeDAAq/TrD+jMH8mjGbHrIT43nnnWvLLciDeqN6fv/73xtTI/1Z+gvF281HtIJRkIZSgYYy+7mrEvjBTAFApINae+WVV9gLRnOxfKyeSj/96QM2kpTM268ff+z9i3vceV+KOPiExxwhRspSBwtQu3lJ0OZO3li0G4MmECBrxH16HeN2dfV0+fj/Fci7/qhHn2mv1Q8HEFIvlrGUl5cpiPXLlbdsky9/fFJiYzvfuIz6V1QWy1v/rk02rsqXr36uWcEuwySgSy97kfUV2jTa71Snn1tDGvS5iAcZFJ2C+KmdJB4uxy960ZX2ptEnacxGZ7AORzIWpg9cH0Tz0SGTRgCFPn2NNx3bIEXVG+SmPx6SG19dLceacuRIg++W96s+IMoHsPGAeePzrS72wCEv64AJRoBh5syZY5PQ8gty5NjhCjm0c6qcefl6+YPbeuSiCy+1kQyM1HQU0uLtxYgIZQpDJM0H4DLHBYYhXfI2NUbDi1REp8NhSzAmNcnBZwvzBkaER2WhiUjXRpaEeIjoqAksKQDM9S1ukpC2/5ADD0RdyDcIALIRGy0Dbvr0GXLbba8y9QsGQqV4/InH5evf+EZCXXCiDDHHB/Dl+eA4DzWEr4LELGfOcXEPYVlZXAeYXPqZNGmy3HDD9ZYOpEGJ8o5IXd0hA/cAFO9T4Sfj6n97pl5fB1DIfXccI9XRrpD1wQSxd3cAI+kpNvhtSgZW1jHJx4lLSEwtLUdk95Z8uf5mPnmdBIpE9vYsSbO/t8DWM2bldlj60S7VNeXyp//QKQ11mfLDrw9KZ1ezXHvNdSoJnWmqLfefLgAE/dzRMRqOhxh+KkV46nGq8w7j1+ngdKoHfnq/NjDMpJ1Dn7jFNRbTOCrlX39roTx6T4Z096jKM7hL5i5tNwP0hZdXyOonu1T8bZGCnJnSeiRbOjodAH4ZonzE5QGjrwMKvKlgGqpFMenkSCowBcDETO0rb94ph/dOlgUr65TJmTovklfQJ8Vlg7JguTKbLLY3KQZMpCEkHvJiRASjLgyLgZqlHdSbtzGAh6pG+wAq1J/2YS4M9ibahDh0Vhtho+srkNBeBkQq/qPOWrgSb1WTb4yZqAz1JR6jUNqZkUwUsAAAAAFmZKb4OeecKy9+8YstL+K3tbfJt775jYQNxp+hA0rSNgGo+KiWg004rhtwKrD6Pclr3OfASnlhqgxZtGihnH32WVZeKzM5an60CdfZHoXj6EMu8QTI0F+8zxCX4yTQus/z5Jg2p/wcY2P09tS7rB29H1JGJmaSD+H4PBeKSrvGdJIAKpLu15fj0cMT5B3v65ENT7Hwt3esfLh4ifLdsH07i1WJPiLD/aVSoO1eUZUhb/+Hdmk4JPLFT+Rpe2+TxUuXylve8nZ7mfHi4TmdLgAE/cKa2sPRhg0/iPPwo7OEC0oNwyhn9+tlOo2rHsk0YKYhfflm5u2RWYuOyDUvL5RrX1Yj+3YMySf/+bC0HB2Qy64pkNH+SdLa1mKd+xcR+cHMGJ0nT55kdgemyHuH8S0XAAmGSbHZAAZIMahK8884JhXVvVI7tVXVsKUyfdEe6Wotl13rVqgYP6Qg1S3X3vasXH39dGHHQ4jJaZEH4IRBHgYF+JgRi6SEPSDmimA3oQyMRtmMbi0vH/+DoU0V0nMzyGuc+GyQSRfqkkzuEghgw0xgj6PXCFNHPgwIcD9lYZvRl73sRrnoogtpIQPKp556Sr7x9a9LS2IUijxZIMs17gFkPV2OvQzkYWp14rqf+5YbHJM36QBAgAHtTVkYRWN71OSzjz7k52vXrtE2Si7mdOfSS/SzJPlxqHfUB58yeVmCmTPsOUNc50ccRr6QOL2M9CcHes3RkiZ1z49+q751X+ZQ5cq2rdvk3u+Uy3v+vcueqz1PdbQZ9/CcAb3ujixpbWbwgg8TjMi7PtQh+3dkyv/8e57s3bfVXkw33/SHUlNTM/by8bqcPvRrLWCNjuAdxA7HiAZMBaWgPbt3mZ4foxC8XSye9i/anE634vxcmTY7Q865qFz2bBuUr33hqH2qZ96SfFm8vEBmzq6STc9U2YJJHvhzPazoDHw6hxXegAOdi/zomMzHABiQWOhA2EUYaiU50mxqapSj9RXS3zVVVlyyR6bPq1MAKpGB/gJpqZ8spdXNUr97tkpEbVJZq2U8uliBqMaAA2kIWwaENMQMWzo86iOgFGUDgPh+PvXmG1RMxsSWwIQ2AIxyGLAog3MMo7D/EAxub3JjamUewEsde3KzWRrpmpHYpBb1cZo/ZVm4cJFcfvmLzA5GOuyt9I1vfFN27txhzABRNiQl2guVz7c2cQbjmblUc7xzUOIY8HFVwuM78Hha3i+uvPJKu+7PLilBcw1wfvrppzXcw6L/hO/3OKUekw73AEbk53l6vrxYmlsUBbSduYcwK2sCOAFrXhAs7YFMOtXsSN7sQupHVrQxafDji7m7torMnlcpr/2zTnnmkSztH7xUWMJSaHWENHk5drRNJZxyOeeSEdm9dVi++d+sQdxqktYFF10ib3zDmwyAeEbJtjl96DkN0wRHY4yPwnmExXHSIUYnzyE6Ap187twZ2kGcgegAxGXfaAMIPb7wimy58Kp8+cQHGpWBRmTKtGyZMiNHps/Ok8VnFMoPvzxZxdhRYVOyEz0sGIB0EYeRMIhDWeh0qDucI/KSH28qHnx0Fsq6e/duAzgAinCkB773VDtNZO6yRvVb5dn7r5Cy6qOy4Jz10rBviuxcN1+YQ4INBSBDnSH/KB9D+TiI/HzYn+/L99ocHPJFegLAuD+YhN6PREC70Yq0GddCKuA4KNnWyfagaYiDBMJbltXn5AOD0gYPP/yQPPPMM5q+D8XjkFKIHxTNS5ipfQZGAUr+DDmmrg5QAQCeL/dHehiQzz77bJPEkv0K52oX8e6++ydjxujjndfRP8YIcJGuh5MWvsYYi8dx9EFeKMxkd+Llx2iegqUBEGDkEhwjYIfrD9k94bwe/lLL1XhuxxwmJ43POsc+mTplrtz65mLZvLZT6veV60vWP0pAuXBM8ETCrNWXUU7eqEpQe+VYc4ONDi9YuFA+9rFP2ssQ6Zk+G21zOtHPlYRO1CDxgOI4yMN/Nkz/WzgN/MgjD9mbnoerfdo6iuWhHYrjhkODct7lebLhmU5bLQ4ATZqSoxJSiXzyfYNSkD1Tjhxtsk5LxwiCAZBwyAN9OnRqVAoMv3zxgo7BfXv27LF7kTpiHQ+OciAVISXwzTDsQ4TTiVVQsU/asDnZ8os3qLQxaNum7l6/QPp7+UrFsAER9QWMYErAg1EmfEANBzgBQKw9A4SQ1NgUjFnI7IuDzQp1JpgeP+pJ+byswfAuJbnKhR/OVSTqT52nT59mc3CYgoCEQ/m++MX/kV07d9roG5iWr29vrjslXz54IQXhQsohDwAomaeXJ6QPd86EkQ7t7YsxOQ+g876EO3DgoOzatdPu8bBEFCMAAT8AiHQBRZdsOCdN/DjnGuBPfQFwt6m5+kv/MCkoAUC0uUvO5SqVMq+LF6NL7ORnNkyrCnYmfUFoX4WQptrbm2XnZk17ZKJe9WUuyTJpuII1km1Zeak8u3q1dHW1mYSLhPxvH/m4vRB4TpSL+05HOqEkRBANmHopjk/kw9yp56lhqccw39lnLpdcZTYYiLcKz5ZNzIjT0zUsX/jhRPnPfz1ki0qnzcqVZWcVGwCVFsy22chIGs4Q3vnxo0PhMO7C3HTKkEiwR5E3dSIOkgEPna9/AkRIRZynMjwbTwFAqG6ebq7Mmb1QpbNCmTC1R8qruvUtl6MqWZese2y+ggurugdsoSudifpEp6KenCP5YKCHCVABIP/oo7eTO1qEtoy283aFOE/tqF5e4vm1cIRhZ6qqcvAjHmuennj8MVm9epWdW1yNWVparpJBHqkk7jVu03yciYhLni7xBCCFuuVqD1JRxOMedxxbUnZ+1VVXazsm1bBkuV0K+va3v6V19XlCwyplhMQH+csqcaL3ckw65Bd19rS83wIsBw8c0OfTK6N6breqD8ijKmnVzCzgkpCDqtfF69HY0CgNja6eY7skAVQzVFueIynaLGo9phH79bnPnbvIBjvoR15/y3VsTpmWULZt2ah5ZMjMmbPlr/763bY0BSkIYzR97HSlMUkoHiDkfrJDxoMO+tnj5DmUjO9+pAsozFLGv+vHd3pH1gdLB+OB8nC0T8ieHX1yy+th0BFZcW6J/OcHByQvY4a9rWFiHih6N28v0uCYtxhvIN5kdAKAgzC2V2BxoXUcLQNgwESyICQQOgCiMLOiiQNoQbyhsNMAel585s80Skd7v2QMT5GC4n4FItYCjcj0BYdtJnJbM6voHexw0Q7ki6ODUy6I0TQAkLK5Iy5tB/P5caQDwSCUjfQcIJDefI2XTcLTe4jLW5WPIQI+3i6lCo798q1vfl0OHa6ztzpp5CpYl5dXGPORV9xPmjgHlACXJOAAJIAOZSFOgJDH9/JGmUkX4ywfk+Q5RZrk5eR5rlr1jIJzs4fEJaVIJ5kmoJise7RZpINtimfJnj3MwXLbGdIIhuoc6yPMgDYVTF3YzqyOiXrSJ8s0DbbsYK1iX1+PgY6DqgOfl1+P9RwJi/ZnBJS9rikT0hdp8sx5xkPDg9JYf9imnCxddob8yVveblNAeEao6ABQ1PV0JJOE6JTJRogHS4dI6REJ8rBgGJdgkuF0DGcqzlOd3+Nu8aL5nNkQMp2U58q3uNDLe3pG5VPfYM+Wfvn4+5ole3S+SSF0ICQamCCYATULJoMJkC6QcDD+IsXwBgL06DQwDPo7b51zWZR54YXyzW9+0+b5cJ0OwxdDuRdpxufnJCUOlg9gh6LTEE7HnT17ro2KZWf3ytQ5zTJldoc88INaWfPsRpNyrMoKpHRKOiPgiaMcdFKkL865Fm3II/D7/JiOjm9Azf4+GpfhZO4DrGIhKTcRB/5m+QRSz9SpM2Ri7URZ/cwq2b17lzJXQsrT8hcWugHUzsf6vh9wTh1hOm8bXKhcLnly7i8NJBvicV8ShHjWpEe9YLYFCxZoHAer6GfeJ3wBKDOzud/B1K9ZfRJ2Hy+bS4GER3+CkGJgZFTNPAXdXTt2msrvRmXPC2M9zz4AibIjBdkwvdVR66HxABT7aVmJQ5mZ/X6YVfL6AiI9N7YjxQ9ZXOa68SxY1sHzYMQt0mOfdJuXpPcR9od/eKvccMNLbXIsfQyXKoGfrjROHYuHnqR44KlqAh0B4lo4yMHHAcjjuB9x6BNEXbXqKXnFK26ybVktXB+4f3lDxWtNgw/tffGuKfLqa3ZLX0+mrFh5hk0OZLEoojYjXgAM98LwvP0AKFbQw6AAEgziTOILX3ngdNbKSoyAFXLzzTfbfJTNmzdb2UkLKYLOii2H+KQD0VEJW79+veVHGYiPtMSGW/kFvr3q2jWb7J5gxgAYykQZUp3P4nUphrQgvLgXYgbwMOuehjBQD1oEQIfL/jSI6zdyD4ZTjsmTY0Z+mEwXM4qZfe7zZiIfO1SC4TjxvHEh3aQCjwMRxw4oXI/4OIgiBHjAYJdeeqndTzlciol4Xk52SUCKCPXLgShpgPcyebrcQ1qoVTwfjgmH2Ez/0EE3LJfpM8pCutBjLk+YOMHKasZ9llkAMtQLsLB6u2rrwOdt423CFW8Dtu+tO3RIpedGfRbMDUvOpOYmZlIbiGkeZEp7DmldRlSaWrhosfzxH79Rli1bZm2Co/+GFHS603EgxCGOh+DB3pniWuLIHlYcxz3uvBPhRxgdLTUu9/JQP/Hxj8knPvnvCkSFxiBBFl/zr6wekY99eaJ84F0HZah3plRXzjDpB4mI+zEi8yCRehjVgnigXAufjkd6+CHFMEMYO8zcufOsE3/lK1+xjhMbeFFGlmsAFEhGgFIwDmmtW7fORGw6EHHpUNOmTTPVjuvOcJ4O5wFAtAugkyoVBUgRN/KgnXy3QD58p/cRR69rJANpvWxxCEoc+QH36yE8Zc9HfXhoUO/njY70k5WVZ+UgL6JHnsY4SjAOYZSfMICG+uBozyQQuSE/4iWSSVD0A2bJX66AAfAlpINEXO7HRsceTbFCnjYIF0QepIMkXFTENqilepxvtjrakmfKF1S2btqs4KxSiNYzT9W+MA7TtkydYJ6U19kBBUedxsqTiEscyz5RH9KIE+LRjjyzfuaWtbBBGUt2OqzvkPdY+TVyYX6hzJk3X1784mtU+j7P+kuAD34AEHme7jSmjgU917F3Lu9gHAcQeVg4Vz8gHqrfY6d2Hm99jnkj/9Vf/4XceccPVDf3DbTQwXlT8fbgtvzCYfn0NyfJ+tUt8vR9MyQve5rMmzfXOger59H9OaZT4Qf4RCejw0ABQJdddqmpaahwa9Y8a1u18hFF1IWvfe1rZnOifBD2FIaTGTanw9B5gvEIQ4KKtxiSEfG5BkXHCpAJx3kyjGMPJ0/u4Q07MMA+1Ug9XNO2ojyaHHXysqG2DllHz1ImAnV44xtpGPFxjGbTlsTnuSBpsoC1uKRM03aDdlL64VZn0qijq2HelsdLQR4e8YK8zv68ye/ss88xiZUXh4/geVq0PxMSsdVx7kVP9iEvr9cHaYdRO9qIxcXsaomd7+KLLzLj8f333Sc93Rh+M2TaDPajQvJzCUMLZM+suqaaQ2rp0o/WwyWgRL+xi9Rdfc0X+6T+2XW/RL0S1xMUz8uBLMNU+N7ebs3P+wn1ZjSQiadI19F/wgFC9J3U9jud6WdACOKhe6MfDzZO0dFSO46HhRQEJY/jGszmjOWMOGwP4t3v/hu584c/ML1dMzVmoXPAoEwO6+0dkte8rVRueX2JfPidE6W3Z9iGXp1RgkmcKeKNzTXyYxgclQmA4NrChQstjNnTTz+9ykCI8tOJLrjgfLvnc5/7vNmKSI9zgAhCKqJDEZ9w3uQwBeGcE5/OhU+c8KHwA4BSwcnS03M+7TM8PGDHFlev2dByou+THm2pweZDZrfQ+nLOdX5kZaqM5Y/NBKlMoyQADXsUW7sWFXldNBVNx9N3F2qY+96mIQklGBd1JiE1QfheZ57zqK3Jw+4B+GAQRkWljVFnDxzgxRE2EPLnXtqBc9rcl7BMnTpFAeeAMrPbT7Zt2yoXX3KpAe/3v/c9aVIQ4sORXV2D8rJbhvVcX0ybc6S0rNS+xUaC02ZMN9sPBYt+AgiRP+AYklGyHEmfOnldk0DBscfxY+LQPvTjkG4oK/0Eh+oeAMR1HH0xDUDHU4YygrdqgoKhaOxocB6SHzoo0dm45rf6NY8fncnBxo6C0dSHgTCwuo3CVRI6wle+8iX5D1XNeDhmH1JGJNzLwggLb+1hWXZ2kTTsL9V4PqIBpZY1HPchVSBZ0SkAEjoDD5485s+fbyrcS1/6Urnjjjvk1ltvle9+97vGPFx79tnVtp1opAdh9OZ+QAzgofNxjhGUYXfKDBEOUa5wkYa3QRJ8aLv+frb46FHw8XVi7GXMJYUXBRiNoW1GXNqBO2xEhp8CgqZs7eVgpQxCDG139lImDd7qxHUiroOaPUMNKS5B1aQdNZZecGABfDg+HuTDEQ4Te91I133SRG1i2NntZj5vi7KzHQiAEmlTlqSN0RKx/oCqtXTpYjl06JDmlWNzqJCafJLjFPn6V78qu3busjTYUfKW2walrVnkzHNFHrwvQzZuYGGy705YVFwkk1Wt9hEsrYs6huMBVB/coH4uyVAvykkY7Ub6YTfy+jpghA9FW9CfABYcYEPd6XP0NxwAHODDcRqAfpaOA6FgFjpHBEcYPo4OR5CfO+hEnGCu1HAcbzfS47pvPjWsbzEHIYaPYZpnVq2SD33o/crkfcJ3mHzukDNkMDh7QcN01dUT9GHm2n4wAwo2qG8YsyHSd3naC8poEV80nTotuUk55WCRKj57QvOhQ+wTdKJXvvKVJuHwPfVvf/vbBjLEw3bB8D6dFhCyjq6djPphl4jtPAAh4gSlHkPeHrSPSmo97C+D7UfrqdeQgmBUu4V/2gbesr7M5fh06ch+nXBsJORv6oUREMVD4JgjDacxOVM/SyUk1JLcPFbDs4sAz9bf7saEymSc47v04MceRt7E8ySReLCLMTUgmJJ2YM4U6lOUlXS16uZD5EVbkO55551nw/TY1pYtW27AhTrD8be/+U3ZsG49cCcDKv3oU5YbXzEsO7dnyDnnjUpDfYYcOpChAMWnjapNvZ89Z7YxvYGF5m/LNLRMjF5RRgvXCsRLg3Mc9aJ+tE3E9TbxtonjaA/yCBdST4BS6jX6SxqATkwnBCH85LH2GvMJs6Pj/Ijrx4BGnEeYqx8u/cAoPiqUHCnyT+bisM/88IfflyeeeMxUIh4eDMrnoSmmpak/67j6MFEv6GDwl3UQDiwGLOdMmK9MVl0z0dQQmIW3q6frEh9vLiSi76mIf+aZK63MdXWHDZxe/erb5Pbb/8vi+vQAZzCX4DLM1oRP2ozMoXJA0dG4Fj5lh8xX193DnCcWanr70ja2NknfwLHdBHVmGBmmIA3qanXTY+6jXSIPkjWw1nPe4lz3R6t3qNRBM5G3p+P3sOk7ZS0rY0KmfyuL66GKBeDgBxB5uKanDgbG9gH4IFXAaIRhq8NupqlpPPK3pMfaxYlrYlIO5d6xY4d9WYN7SYdRtbt+dJdNsNQq6MtpVM4+b1hmzx2VBYtG5AufzZRXv47nkiGPPJAp9fXMwcqSSi3L9Okz9JmzPMeBhTLx7KiDS9EOMvSHTA3z3Qa0fuqoB/ehRnJfqG+kY22XaAPOSTP6BGUOwCGM8wCeaJfj65+moDEQOo5JEr4fRyeKc2eoVGdXFWzGgEKdM0E4ByEAiA4H+MCw4cPEqDk4wIiFlVu3bJFnnlll63lIl/tIy0EtoWboXzAUHQSK8uSr9FOj4MOyDe4FOPg8DXmxhgqpiPS4xpYWrK1iGH7DhvVy9dUvthE07BpbtBzQj370IzOqMh2AcpMfadCxyJN7kaA4psNBUSaIYzMymwTUkWgL1CZtK3XRwTnHcSdhDgj6htYAC1Ogin2VqTubymNHs/v0F3YkPTW7EnNXMEj74ku9BhjxyBNpw+CMLJVXsCVpiZWVcljcsfyTjlKgziAVMinUGdsZtr7+sLabb2HKvV4Xjt3nXhzny5efYWoKn/BZunSpDQowBeOqq6+W1aueMQDyeWTDsmjJsCxYPKKAJ/KF20VueeWITJku8n//myUNh1GJXA2unlBjk2H5dE4YxGN9GNcpJ7ZHvj0X5Tb1TK9lEV/bOVS2VMCi/aP+gE847g+QiePIBx/HNeJ626XpRPQcIOSdBob34OhE4Xu81OsONhHGuR/DLDgYFwkI0IEBA4DCAQ44tlyA2QcGmDsiwoJSVnnfd989Nmrkhlje4j7ZkQ6lOVlYjqpeZRXlMqGmVjs4Q/+oe8mP41FG0kfKQnRm2QYdhmuI0ax0f+1rXys/+cldcskll5oh9RWvuEX+678+Z3YfhuYxOAaoMZRPR/O2GLURM0CUMJhwPCHh9Pap2mYqmLYT7YYBXjs6deWWMUDiBKfnMA6dmPvZidLAR1VTUz312J+Z5WDHDtoj9rbHsEsb9PT2aLt2W9sbY5Ce3oFmRPqUg8mfpaVV4IQxHtmTL4CECkUYezExbSEYkboCwEeOHLX8ievliPIg1XkY7cZIJPa1zZs32UZwpHno0EF50eVXSN2hOrnjB9+XLn1ZXHDhxbJ92w4FyGZ58XUjsm0rQDMqS5aNyte+yObzLM9I2Ga0/TBCkzZbcxgIaDggYmpYCkA4YAAQ4bvxPOriAJR048EnjlOBJo4jDeLEtbgnTc9NCRBK7TTh+3EwWPJaMizCA3ACiAiDQTAME8ZxgA62IJ8H4/utwBQBFFwzG5GpaP7deICL9Nr0Tbl/316zzcDoxUXFKkprZ1TmYcg6WzsXkx956KQboIbztAOIXCpD2iIPpCLe6l72Ebnmmmts9Iy6rV79rNmGmEtEWbBvADxcI10M3nRAzrmXYWdsGpQBN556e7EB9VmZbVKm3pcNAHFRj/EzlLngYzquG51RK7H5YOvSdtX7fJa5Axc3GVbpjzVX2JWYWFdcVCaLlyxV6YavqWL78s3X+KjjkaZGaWyqH3tLQ3xVlWdRVT1RVQqfjuCO9DNN6otlHlE/vgUPOJP7eNC1slEqyqz1nTJlstnedu3aYRIqK/b37Nltc2iYd3PnHT+0tEiFZ3LmOQWyePl22biOhaijUlqi6l9uhtx9J4yu7aNgQZa1k2pl6fLlti0KWaaCQqqEwnFcSx47EBlY6Tl18volAYiwVD/iedwk0KQ62iLCx7dLmn6Wfg4Iue+g4scOOtgqXAIKqSeYkM7mYOQgFCDiQBM2IAeeAB0HKxzg4GDFeUgbqceAlZfBO3YyX78egOPg49IVoIaxG2CLMnAPafT0+Ab1SEEYQdHtyQOjNR2OIX0MpKwf4x5G1Hh707EwTgNCdGjyxwFASAXEpbMH0Q+7u1HBFFhVldIW0zc5di3ULBrSJSDOmVVM+8WSAuo5onUjEZYGWNn1L2ZOcx9fCM3IHJKcPFVJqphNXilFhSzi9QW7lBFVF8agnBBts3//bpXuWg2oaFUGBGjHKVNmaX5k6d+Aj3lWMBWSAwZkHI/C1TZLMkEOXDwb0uJe7HAAOKoxk0x3795jo5BIXvfcdZc01PvOCtTpJS95iZx7/nny4X95j7z3/VmaRoZsWp8pP7mTslMfQHNUyhQQz1h5hhmiKQeSjxmSUcFUsslVYGGSYioQudTjgHN8+PFgwnEADm0Q4dEG4x3huNS4HBOWpl9M40DIyYElaRx1ijgOTA5AAUgOBMYweh5MaUZlA5sk6DgAJYGFOMl73Pf0SMvTibTsTa8++ToA+b0OdA4ygEh8CRVGA4Dsq6jqu8Tl6p/XgXRGFDiOmFSEDQimowNR3le96pXy7W9/1/KiDMzOBoToZIAQagXAxTXSBITCtkXnJh3y6O/vloF+vkiqAGjtqp0VG406yoHj3Do0HRiUUeamnay9td4wKOoVn68JAKaMefkZMnnqFKksnaZ1GJXKml7JzOmR5oYSAyXfYTF7TAWFKBflpWzM+N21a7tKP6rbKHhkK+Mwz2bmzHljhneABokBwHbJx9MIP44hjmkPhqnZQZF5Qdw7Y8ZM2bJls81UZzLffffcKwcU3CkbX6y99tprzJ5En3jfB94v//Hxz0lZ5YPyxKM5Kimp2p1HWzIXK19WnLlSJqlkRQVos+wsbD0AC+CjLmEgBmh+Fmx8RwR8zv0aoJOUbFLBJgAmwlLPiRv153y8n6ZfjsZsQhAdO+kHkx5/nOoAgFTngHG8FOPOz2EaWw+lTMQ5aRKfzsXImgOD5zc+bcJJF/Iw4jpYeX4uYfGRO6QfQIXp9KhuAFAYvV06cruUM7MPEcOkMAGgEl/foLzR4ThmLyK3Y/h8oZgTQnqcoypSNobriUO6/X1u32IoXkts9bAOqr6DkPG+xkX94h719Ue5zOisdRvb+M3q76oZn4meOn2qFBdMkfKaPrnk2g4597IhKa8alk/+U5/sXj9DmdHf+INDbDsyYuUlf5gkykF5t2zZoG3TY0Zt7EN8o+vKq66zNsYWRL0An7GyU0JjPp6GE+EwJc+aNVJIPA899FO56aabbbSRLURe85o/kgfuu0+efvIpaxsSYIHra1/3R/LwQw/LZZdfJn//d++VufMWKdA0yb13qeqqfYP+QPzlK86Q2XPnWPvws2kGSD6aL8BDXW1PphxAKNcWtAJQSEaUDUkvO6F6BTCRLvcD/qGKEUb9ApA4JozjOA9//HG4NP3ydBwIBdg4+TEdD4bwY5eO4k1MHFejkE4AAj+GScKHeT2cMAcMBxHScrBxNnSJAOIZkn4SlAJ0HIDiPq6RXoAaeYU9yYHIwQdDN6oXoAQgER5AFOnQkThGbSAOTISkE52KdAAh1Ig4522LoZq0YvtW0iB9ykXH7elptzIhtWlKnp4yNiNUSDdIQDY0rD7hSB1mgNa62Ef3AJwMPq3MUg7WgvXLlKlTZdKEeVJY2iGvfGu7LDtrSFY/PiKP3J0he7ZmSn3dgKpU2Hby9V6VyPLqpL+r2hiUenobe1ko69o1q4wRfQKkAooy99IlK7Q+vQaoEPc5s3Hm91Ig6gizwrzUHbUW4Fq/fp3ccssrZNWqp22u1W23vUZu/8/PWH6kM0PB/JC29af+89PWdv91++2Sr+XdoyrvlKl8XjpDero1B01ziYLakmVLPW9tAwMEyxf1ylUsl3z8ayAGQJoWIEM44BKSTziXjDwc4E+1A+FOBDpxnOqgCIfCT9MvT2MLWBNeglIByMPj2F1SQnEQCPCJY5eAUCdcjUqCT9wLASz+0I43bHKYyNby43riFjv3+70cqGiRJyAEIOBcEgJwHIQACAckgKjHjolHGSMP72gYXI/aJ3vp0DAVnZwhZCYlMgJDB0WiglBZSAdpAZ+yRd0HB7oVPBTstFw2QW+sYkhA2g56hGGaoWEDALs8qqobapuqWwkDdK/Whfrl5GbJ3NkLpbCwXF719mNy9qUDcsf/Zcrj9xVKY53Wt78LLU4KCwptBAsGLCjMkobGA1Ku6hplIH3aGiaEOtq75cDBXdo+fMjPGY8yUZiy0mqLYwbyMQakjVwyIH2/x43bVG358mXy2GOPyIoVK63NsKfZSOPatbY5/PQZ06X+cL186F//VW7/zGesja+46kr5zje/Zc/L06F9hmTBwgWy4qyVWlbftQAKoHCjsqtWAA4AS3nimGfmc33cJUGH+5OjW2N11uNUEApHncOHOIbifLyfpl+dngOEkuepvoOIA5GDStIm4yDkElCAgvuAjs9jcUmH+y3JMTIGtbdrPEw/pjPyzD1+3Bf5e1mSIIfhGvA7frjfAafPQIghany28CScTu/Gajd4kz5loaMBKHv27LX6MVrDOQyFJEQHdgAbNBsS6cBw3iaUS1SCYMdGBQ+VYCJdyG1CVkNjbi4yjOyjYHyVwdXEQa0LwIQ0xD7XxSUsV8mR4spm+bP3tckzj4zK979YJIfrOlRqaDFVypkwz1aRw4SsPL/wxW1yx9e6ZOKEyVqGWATr6t/kaaMya9kheeC7k2XL1jVWbwzjND6sVlpagwxqaVM+GNbtLQCAf3GUevFcAfXLLrtMAehRa5uXv/wm+e53v23SyZVXXiW3f/o/5TWqdjU1Nqr0WG6q17Gj/int//nvL1jZIAB76vTpcu7555qqS3v6M0mCBVIbG5KxI6SBjwFQgRQooJlaZkbpJPjgKLsZr1HJEiqX1zeAyY8jnH443gWd6DxNvz6NgVAqpQbFMX44mC38cEkAcrXLwQGm5B5nzCRx4g/y5z3wpG+8quRA4dKUpxt5hcoXxmkHGDdMwyABQl1duC47DyACsKKs5BFloGysY2prazf1jMmIjJzRqak/agQgxP0ckwbhlKezs03z7zN1IuYBwVCuciWc/mAwC9OcAVGTgExy4jtloypRnG33U5cyBYWrX7VGHr27SNY+OSItLWwNm1BPNL6//XNNCkLCyM7Klxvf0CBf/MSAVJRPGSsfQDU6nC1XvmKvXHdLrnz8Pfmybb3Irt1bjYEpDx8zzMtlzyZ9Ppo2eVBvmJ60yY86eX1HFPAKtS2qbf4P0xyeffZZlQ5b5KUvfZl88+vfsDxfeeut8vRTT8kZK1bID39wh31Zl7ajzPSfypoqOf/886WqWsFP2xDQCDsZ+TG3B8AgvgGP+pQF5+eAEfOEksboAJaQdFIBh2fwXAAUPhR+Kp0oLE2/Hp1wo/vUBuYYR4cb3+50wCCOue5BHpHz5AMOP2kUpLMgMqeeJ4/dJa/HiAbH0aESb7ixzuUdKVy8PTmmDskOlqyIA4+XP1mfZL3YrxrgQqWDYVC/SA/inE4faqDfn6FxE2vClOm9/XwuELka6BDGz665jQ3HCSN7TCRkPd2SJcstXcptddFs1z5eIBvW1GuZ2imCpcH1aAOkB3ymHbAsA0N1U0OPgk7pGAhxT29ftzQeHpaJU/vk6htH5NG7KqS9zb96yvQAyHY2EJeeuIfy4XlNvO14EQCQ8+bNl40bN9izYt4V0xn4/jrTB9jt8JY/fIUvydDn+OD9D3h7Afj6o6wXXXKxnHnWWQmAi3k2/owZ4WNDNr6SwSxr0kXq4T4mpdq5hrsqxhIKByPAyvvQ8aCEWpbaV6LtOI7+En3F6p1CJwpL029Gz/m1jfGNPf44zo/3PZxDfH/QzkDJTpUKQuHGg08YDv3YgSvuTaYVHYpzZ0Q6EMeoDsSnM3k5nJGj3F5mJ97k7jsQWWAKeVzULRgHQzT5Epdz8gaEeJMThjTG3jJDquLREDYzGUlQGdY6trrYB4j9fvilAhD2GNTIJUtWWB1CwhyTFqoqTDojDKI+wUj4qGIuDeTYGyE7d0gO7GGWtH9umXSwX/Gp5SyZIFW1fbJkZY4c2jcgzU3FKvUdMwkEolzZWSo1UX4LcSglH29HV8W5DvMzdwgbGtucANBz5s6T/Xv32sja9dffIGufXSPr16y1NqCtUIvO4Tv4558nJaX+mRx/7g4+bu9hAbJ/IYOpAwUKRti8ClXyiv172DhtTCLSeFH/VPDhONop2R+TvvcPd143b9vxLk3PP/3Cjx+OfwDHH5tnD47OSbgzevKB8oDjYYeLjhHHXI9znANIKsjQSVKlm3iLBegk314RJ0R4zsOYGr6X1YpuzIBLgpADkYc5kQ4qGWAT2zIgMXAOcQxAkC5SEJKBSRR6X6QJ45Elo2CkDKOPXdcfhmyu8+WGefMWGXNBtCmAg09d2LeYY4DE2zspBVE2mC3uHVFV6tjRZsnO9I29aGMAwrfKYM+mAenvqZCps7tk8cpRWfNIlRxrbrQ5N6TLPWypgYrojUKari5iu+nr86kJOLbNRSVFCuKcMjO7vK2l1aTIxx55RLr0OvlS5yXLl5r0wzqvAIUAHl5Kofa5c0kHR90cgGKPHq4DPOoj/eCOAx/vV8n+M76vJPsq7Znq0vS7IZe7f0WKzg9TO0D4A3XnUkuqmuWdwlUvjr2jJd9UyU7jzIQjLfcBqWRYHLsLIEumjRvrlPaG9I7LvJ/Y54Xd+pAYcMzaJRyxPt6g3jm9E8IwDnxeZ2xIY8Ci7QCzATgQc6CQgLBnaDe2MAcZ4Ake9vtIB2YmDkPv3G82NPVrayeb4TbamPLgI3URj8WqzGOCOYNRuA5RT28PH/kqqeiRvm528fO2BCRY3R7lpi5Nddmqlo3K3EVZUlQyqu2nko/mg6NMEJIO5R3SeygHUk53j9vUmObgxfDyAgz4PIcSbWeucR7APWv2LLnhZX8gfPjPnzHPzaWXAJ2iIsDFJR2eF0s84qMGpSqJ4sezdDDCYRdSl+gD4byPeD/x/nM8ANEWqS5Nv3v6lUAo9UHh+0P0B5pUl3jg/vAdWAKIHCz8uocR351LOwCMd0wP905D+uEinjuOydeZLAlCuNROHW9QjKeMGDkgOQABSCwnIMyBCGnCy0YdAQ3gIyQuGMnDnJAKDGjUsUHZoAIRqpff68wbgMYok8MRx6p+KUOPjqivEgXXmFhXWzv1uPQh6gABALQbdWc1P2XmGnkRRvmoN8RzOXqkVYoKS+yccmJYJy4Ooi59/Z2yb0e2SiwjUlHTreqO7zrAfk4UwxcMeztYucwHdEmHVPjnoBbPJp4L9iBuYdkJa7xefN21snzlCpNW4nn5c/KNvwoVSIpMxfKPVvqLQoGnlI8ZuO8fsySOu1DFeOnYSySRZmr/iv6S6mirVBcUbZOm3x39QnXsRJTakX/2OBkWDzjUpnj4qZ0g4uldY/f9LBGWvJ508SZLvtE8zePTjmsRTlruU1b7r84Z34AjYXAlzEGHSX0+1E/ZYQ7I1BJlMNIiHuvDYDi925I0ntV4Vnoy0r+xSYn6G1IVDJsK97PodN68xQaAkMVPIRiWvAgHDLBNMcIHuAbghh9x+nuRSBy02O9oPHkbsDi0RGYt6lV1KUP2bFNAamsxozTL2vj+fYwa+j3stcPwv+8iiBpWUVFu5QlApi34ugb3AA4LFi+0mc6UDXCinONfFC6xOqgCruGoH+EuGbkKlqtlys+Plw1+8qUWID2+r9Em+OE4H++g8NP0u6MTDtH/KhS34493Ec5Dh0700KFf5cFHukGp+eBggHAwLW9omIO5QBh+UUGYwMhcIZiYVeWoKR0dXWPH3d0M4cc8Ip9Z3draZqoMHZ1dBEkfWwdp09EBqfb2FpsXpDWyP2dGryuYBvj4NqNZyQmJ+PqrqKiRqVOnWxzmBiFNRL0yJNf2oGYOD3WCOWE2jOXkHyoQZeUadaZMXCNvJCDsNNHuwZikhZs6rVqWndsqdbtmqCQyQQFrmzQ0HNZ4mQq4lQaYLH3A5oJxmJnNsRQCCU7/lHx9WYAAAIOP9EtdAAyuuTTs6jpqGOEOJgAL5w5MAVJJn3Qj/RO/1PD9ReP1JEw9JT/HBcVxanjq9TT97ug3BqGgSAb/REmOf9DP1wNPzQumDx9JhtEdJA1m38akxFjS4bOoWc7RpQDUqeDjIMTujswjAoxioqPZQBSwWLZBuRkBIg9ACobnmG+SA25sIhYlsjlCyqhaGCunMwqMwRC8r3NDLWN+EPvnwFiNjUdl1uIj0nhQgapnskyZmSHnXH5UcvLb5YsfL5CK8lorQ0gRYSsifXwYESIOAMP1MESHpJDq40iroADJw8GMKQmbN62T7p4Ores8Ky+2Fp9U6czuG4V5mpwDLGF7SYYl1fFwATwuwfhxgI5LRA5EAUC4uJeykXYADv54R73xofCjr4WfSqlhJ7qept8+PW8gBEVSqf6JOsDz/bBTq8Bx0gFETGJ0qQjJAKYEVAJYcExidEmo3cCIvYYAJpeIMMAy4bFHtm3bbumxiJX0w0iN1NOkkgP7XSPyIDkg5ZjqpXXFEc0BiPVgChpaVqQhdjWcPHm6zJ3L1hZFKgWNSEfPATn3yv1SVpkpOzePyPonajTFAnnxKw7K975YJiVF/n18mJb8qZuVI1F/KPLlGmu3gpFxwfAcGzMrsCDZUDdPS2T3rm3S3HzUpgqwlowffzbbmNEsJJmxNI8HIFyEpYJIElgAGfddvUoCEXE8HvfovaQX5VRQAfhQCalbAA8u6pvqaIsAIoiwn0e/6Hqafjv0vIJQ0HMl+dt+yKn5coxDOsDBXIz2AEJIRYAQIIJEhOTjM6lRyzrGXKpERLwdO3aaCoQ6lpo2M6OPHWvSYxgYBhAbxTK7ip5EvWEgjNYs3TBjtDIIatLCRctNjYLRYErUnq5udkM8qhVhjowvDs3I7JKW1nbJyigxpg3GpCx2XyIMsAU8IRibTyQBAsQJSYL0HKDdRTjxUT137NhEI8rKM8+z+mgtrB5MZCSt2K8HoEmqYT6b2UEHuwznAThJ8MH4j03HAed41St5vzvqg6N85B91jnZ11et4EApKPQ4aH0bbnShemn539FsBISg12d/1Q4688XEOFi4RMZnQJSKACBBiUauvJ2NvHZeIUM9CNXNVDaZm0h0GXkAomJ00jx1r1OudBjxUFZBRdjD7DuoWgTALIMR8oGGVhJjvg8EXaWjRoqVSVFxsZY62ghkxxJIHADieqBfgEQwMYwZz2oxnbQKANBgZIn6obzhvGwBTpLAoT6+7oZ222rljq96bLWeffYEm5YzqEo6ndzxgJCUhtwGh4sV1Jhsm1S2/z6UdVC/uw3dbES6ZB+kE6BxXv4Q/3kHhB40/T9PJR781EPp9U1QrfBiQ46RExE6MsfGZAxHSkBupMVADSA5Gbi/qtDhICSFlkCZM0th4SMO6jLG1SS19N9i6IdrVMGeG1I3pASTAcPYcVDFfbgGDBePBsMFggAeABHEvLkCBpJEGvG7suOg2I3ykPeJRz7jP24ItX0XmLO6Q4vIBObBrVDpbqmyki3299+7ZYZuPLVu+0soSEk/kGWARoBPqEwBDeIBQDJ2nnjsQOYBxzdW24+1Jnqe3B/UIPxznEMepPpR6nKaTn36tIfoXAkVnHX8M+Xmysypf8l+dx0uuJ3NDN9ecgV2CcInKDdL4He2tNpGPOBZb48EkikFKvMGdaZiMSByG5olpNqvRAampnioTZzRLyxEf2qYMMCIUoEEYTAnQQBHHz7H9+EhYlAkHg8fsZSjSggYHMuWCq4/JoQODcnB7jb6NKqS0tNjSOHKkUXoVcCerxFelQASwxPost+G4LYdhdfLwcOZgFZv05vOxisz5hMOYWBhhfq+nkZjfo4AEMFFHjqmbO9rPj6PO+D/PpemFRacsCAVFpxzfUcP5NfOUAJrw3cHUPm+IY3eACgDiYQpCHe0S34cPsrT5M99ViSHUnWFNS9MAtECi4uJSmTO/Rl7/V53y428N257PLa0tZo8KMEktSxDpAkAwZZxzHT+AxoBPj4kzOoIdCPtRpgHQFS8/Iqsfz5Ce1kpVBflYoTM68Rvq61Ty6pe5cxcagAAWMYcHwABEkGhQswJgwmd2c+qxTwR1UHKwIg2fG0RaIRHhUiWhkIJwnMcx9Qs/1aXphUunrDo2nqKawcwuMfjmY26sHjB1CxsR6lbYhVDJQj0jjDVkMY8IoOBbWU2Nh22yIWm7U4kmATxunGZkzG1IfDOM1fWAGefTps2VN7wrU/bv6Zc7vso2sK4+oUZRRpiUiYCxeh9mhQKQuE4+gEcqM1IfmB6gQroqqtwnxWWocyNSUZUpm1eXyGBvqdmPSCMYn/s2bFij6Q3Ki198vQEIkxKRflxScYkFOw4g4uqWq2E+vH682pUKMOFHXgEu4Qe4hB/14RxKrV/qcZoCdT0wAAD/9ElEQVRe2JQcvzzFKTotfnT4EPPDvuGjNv6G97e/z9KFEV118DA3sDpzoS4cRwlIx3PgU6d5uh1IzxQ8mH7ItcxsNm4vlwuuGJVtawsVANgMf8gM0ZQL5oYARRxl5z7iABbUAWYGkIJRgyKu11ektWGK1O+aJ4d3zpNNT86VkcEKN2ArRTzSQQICnEtUQnNJplTL6JIMEhBhbG8CMOFiDR5hLLFg3RvO1+dxf0hKoYb57OjxABWgFICU+pw4xkGpx2k6Nei0ASEotfPSuenwzgDODLaRl77dA2x8qUDYLxx8XIVIvvGPYxCc/tMQYMZ/gI2esT+QX+eagxTMW16VIdk5bKPh0hlEuTjWWxNAxyeOfSMxHFJPgFAQ+QRxb6QRVFyiEk1ZoZRXlEhFZbGtPUPCwscBstQNQzkZz5g5W+se6pWDCCDji0d90a+DTpm5WONFuAOP24dcBQvbT7Sft3e4AJ54JrRR+ONdmk49Oq1AKCg6c2rHB4wY3UH6cEDC4OpvbbeB+Axlt2n4kDIgxL2OLsa7foxneRCoEoaqZ5zbd8PsqquEubkFsuzsXtmxZVg6On0D+GBM8oKJvRyshHc1DABygAop5/hHSLgBn4YTD+eqJstK2lWdbDOHKonRGrUPtTDSYwLigJ4vWIA9COnFgdh934nAJZzYhcAXA7tUVGr3eLt52wW4BWiH1IOjjFGHOB5fJ87TdGrTaQdC0alTfTp9AJHPW0llIn+DO2MFM7ldxI252Y47qFoGLj5PyIHHQYG1YNiICNMAk4I0VIpUFVty1rBsW8d2sUOWJgwLw4f0wVatfGSRMICI8pJmEOVOPY/6QMxRYskGX4ZlwzGACFXORuUUzDjGAUQAFQ7DeJkCysSJtSkg5NKQSziFY6CD46usgBHthSTpko+rsYQF+FD2aGP8aPM4Ti03xDkuTac+nXYglErR8YMh8GGSpI0oJCJXyVydSE64Iw7H2HgiPdQwTVGP483u4CSZGkulIouhoJGZqSpTZr7UThuUow0uIZAPzBvSA2oSn18mLJUhg1lJBymG+JSDNCIeZdu1e5cZ1ZF8Dh2qs4mWuEMKSh0dbQpAzB3y+pMOklJj42E57/wLE9IOKhVgmJSCUtU4zgFmyhfSUWr5KUOATyrgpDpvo591aTp96LQEofGdPDp+klkchHLsI3o+6uO+q2K4mFyHhICBW7nZQIE1Y6MZrg4BRLZPs4ahlgFHLg1ZppKZlSPVEzPkWANzgHyUKhw7FCIFQQAEFCNgTBHgaxIxB4iJiPgh3VCHusN1iQmKrrpRngCp3p5eaW8bkEtvaJLzr9lquy9u2rRe3Vrp6e2RlSt9r2cABVWMOrrUU6bHbu8BaFw6cpUsdQg/gIf8ok1PBDxB48/TdHrRaSsJRacPBggXzBNvcV9K4BIR9iIHpKQ0xJ7HtlCVtCzFBOboP6QiJ5d+LEwjAVSFheSDwZnRLh96d3ADgFz6cVAZVhAasiUjQaiMWZluUwFosPsAVAFKlL+rkxnchnaJujnIARSAx8VXl8gFL8qXkcEJ0qYSENMTuH7OOefZdIBQqQAct/+4VORhMVrmUk9IhbhU8EkFnJ/n0nR602mtjo2nYBqG3WGiUMtgMgchJvUFICVGedTZ7oN6L+CDmANfcZw4FdveIxGAx1IOIrGintnXjEjBzAAEEhDpOgCNyISprdLW0WCqD+UjHcqGA3zCpgMYhaTDcY2mw3WI+0Ka477y0gly9ct7pWqCyFP3FUlrS5PFYSuSK6+82uobIOOqmKtj+Eg9lDVULoArFXRwUCrIhEtTmk5EaRBKUDAJTITUgO9qWQCRg08wc0hCHANMxmjWmiCQeqF26b9RZlirVBI7KnqwA8bQyJB0dowYg/MNM/ICaAb7RabOPSIHDx5V0JhsjA4FAFE+B4CkFBUAAPjUTpxg84CoC9dxpFFaWikvf/2gLFqeId/8XL40NByxmdxsvL98+QrbnN6BB3UrOQpGmANPqFzeLt5OPyv1pClNvyyd1iAUzOKMk3x7w1AxkRGAgXlDLUNaYRuKGIY21UwZ0sBF0YUUTfWytLEB6X8kEj01bFLpx0BmgM86j8gH3jpTykumm82FfF26GZH5ZzbInm09kj0yR8uRLBfG4+3bt8uRI0dMBUOSAoza2/2b8cRDikK6mjSx1sAiQBMQmTmnQC5/yaA0NQzK6ocL5OjRBqsfkxT/8A9vtXhIPT4fKIzTyXk+XKcdAGhvpzT4pOk3o7QkNEbOQMFMGH9dLYsRs6Q0xB7H+EhFgFGhSgzxDTGACJBhczIzyUA2Mu+gxDFAk5fjs42zMplr5BMQGUI3w7UMyeBIo0bk082WghFqF5+i9qF0PjPtW8uOjmbJhOkHNV2X5AjH8d13gIfyU/aSogp55Vs7pKpmWP7rQ5Vy4OAek96457LLrzBV0EfBXAUbLwGZ+pmQqMZLP2lK069LaRBKoeClAKGkNBTGaqQAn9DoIMTuhLk2pwaQAXM8DRiTfXp8ywzHIh+lwmFsnlg7yY4xOgM+OJeQBmTWglHZv4OvbPiyDcoA8zO8HtIHDtykrKPDGVI9ccTyC0CIfPhYImUvyK+UN/+/HjnjvAz5r4+Myr7t7JXUkQCxEbnxxpu0TqhggI7PlAaImJqQangmrQAfKA1AafpN6XkHITr/C5eCsZLMFfYhB6LkZl4wpqsoeTJz5izhy6nJ+xRsEIP4XIWdQQoWGsYx38fKVwkKiQYjchBG5oyMLJk+v0s62xn69+07SPPgwYMKWAN2jOOa/fSYrEpKfasQCGAJaai2tlaKCsvlptcNyVkXi2xaPSpPP1AuBw7tVlDJVglsSF7/+j9JzPvxuUBIQA5AMQqYHPmK/MOlKU2/KT0vIATwhHuhk/MVDObgEyNl2ECwD7mNxYfqASLsJQxnL1q8TNWh4UiAJOwfw+QcAhp8ywuDNavo2aeZ9oKR8VHRyGegf1ilml4Z6C20/CFUNfaJpkxBUT7uZ7RtxlwFi4IWGR50QzQAxzV2brzgily58sZBqT/UI599f7ns3r3F66WgOnvWHLnkkksNeGJdmEtDsVYO47ePgHl7JIEoTWl6Pug3AqHnAp4XNhgFczlAcO5qmduG3FDt0hAM6hJRnixbdoZUVFT5nVp921kxkRSMa4Cjx4AHAAGwEIb0wzFE/L4+DRvukdwcN1Tj+MpH0BgA8JdIPydPZPuGQnnTu9vkkhu3SnZ+GzEtbaShY/WF0tLcKR/9myrZs3eXDA36cD5g+J6/+wczipeVsfzCDdEAEBIegOv1/dnh9zSl6fmiXxmEAmBe2EDz88l5DGZ3hnMjdcwb8s3cfXje15NhnCaMSYaMhBHfvrxqUoM2sgIYdpcx5tVrsY4rmJv2HOzPlCtubJCv354tVVXlJh2hrrGPkd/mbW5A5JBm92ZkjEjdjhnyxY/MlSN1hfKKN9frfd0Gdlzv7syV972lSvbuOSRd3e0Wxta2f/eef7AtXN3GxQcNww7k9QGAqLfn4eA3Voc0pel5ol8ZhOiEvwiATp2OmrC9qPQCM+JcJUudNwQQ+RD2pZe9yK5noGqp6mVfY000FT7SB1YhJjg2NTXaOeTMnSVzVzTK4w8MSW7WZNskDWLxKYBA+oABwBRg4GXjeWgamQp6GTmyf9M82ba2WvKKOsckLLZ+ZbM0NuTXO2wFyU03/aEsW77C6gTwIA25+pWcgIgbD0JpStPzTc8JQgDNc7lTl7xux1cxpA33+ZQNIOQA5ODAELZJQyol3XzLK03NiXujzWB+/siCiYEdHS0JQ7QzNjsZPv2QSkbDk5XxM22kCyAifRaMoiaxnIJ8ASLKkpp+nI/IoKpmTBlgaxDf+pX4gBAqInOOzjn7fHnVq24zgHFbUFmiDsmFsLgAOSgNQGn6bdEJQciY5jTofNQzlVJPo9r4OJgc43TqLOpUAMKYy1IHvlZx7XU3KOMP22gV23igmtlsaU3IVDNNj6H9A/v3jbU1gDRhQq3laZvWa/yujn5Vy6qlurra5vAAQox2+cRG0vPnE2ng44b6yqS7rdbAjHSRiNg/CNvOjBmz5Z3v/EuLjwTkyzN89T4AF9IP15EA3U80RprS9FugE250H50OfzyjplJ0/hPRC6vjeh29rjCyH7tLzu9hpItzV4mQMFLD/R6OkVpQyQ4c2GftgIOxAQSYfHiQle7Mfm5TgJlgeSOBQMQdGsqQm9/UINf+YbN0dw5IW3OeqneFKmmxdQZryHI1Tp8BIeCI4z7yD/UJdZFyQtiU+CzRxImT5H3v+4CCTb5JQEhY1dVVBkAhAaWmh0tTmn7b9EttdP9LRDmOXiid1+uVBJBUhyQDE7MsAt/tKvHhRP+MNDOYY6KhfyTRP5SIT9gTTzwma9es9u+2KzjwyWckqSFNw7b8UIzgqxtnn32eMT6EX1DSKe/6lw6pqM6W0nINzBhVySZTuju0XTOyZWC4W95yY6+UlUwyaQwA4T6vj7c/0s/h+jppaT4qA/19Mn36TPmbv/07k9SQpNiniK1CkH5iFCwVeNIAlKbfFf1Sn/xJ7Zy/DL0QOnAwbMJLkIOSHann15LAxHFIP8kw4rmvNTfAovrMVkZ1wuDcUH+YS5KjjG7SkIISfoYBx4gcOdIkNTUTTYphB8SRwWJ57J5i6eoclty8fgWiLPVVfSrJkIKiUSmryJA7/o/tPGIhba7lC1GUfgXHHTu3SmvzMbM1LViwWN7+p3+u4FNiuzTyBVmAyOcAhf0nKf28EJ5fmk4d+qUloeiYvyg68VLjn4wUdUj1w/m5Sz8AjktE/tFAZhcDHkhFLBCNGc9sgdHb61IRklB8OprvkfX3D8jOndvlsUcfMjsPGIdEpKwufXo/Ew2HBodtOJ/h8qYmX1BaWztZaidO0zwzFIRGJTuvSwqKNe9BVdcGcqUJXNPkABNACKmMsjU0HFZQa1DAy5Y+Ldu117xErr3uegW5GpkzZ47Zl5B+ADzywcdBafBJ0++DfuXvjv286C9UAIJCkgAlXNpxW5CDkTsHomFTyVw1Qy1zIIpN4+PzPKhkGIP5PhnXAYf77v2JDCqAhTRFXgZACk6ckgdgRN6EaywpLCiU4hI+u1NgkhQARj6xzQb2HG15OXBgrxw72sShZDNFQP1bbrlVzjnnXJk7d47MmDHTjNDjbT/h0gCUpt8XPa8gBJ3cnRnmTxwlDgJ8AhTwAoBwDkAhEbmNCEkoJCIAob8f36Wh3t6eMSAChHBISHHt0ccekqNNjf4JoAwFAG2vAQU0fDKP5a54lj/l4BSAAiz0mDBW6U+fMUslmxrZu2+X9HQz+uUfL5w9Z67c+srb5KyzzpbZs2cJ3wHDiJ0KPjyncJynKU2/L/qNv8CaevvJDEDJcgYQBeA42Iw/j7CQihyM3AFAIREh5cD4gFBPT9JQzXapSEEOSF0GVgARae3bt1c2b9ogbe1tBiqoQyZladqQtSNl4QRAVI9yOFj4BQ9z+xOqF2UqKy2Tq1X9etnLXi6LFy+yRalIPgBQgM34Z3SisDSl6XdJvxCEuDy+k/6yYScLpVbRj5OA42FJo25IQX7uYASzE+TSECqZA5GrZahjAwowro51dXWbxAMQAUAhAcV1bEmkxwgbYLRjxzZpbWmRnFyVUlQy8rxcAqI9jy8jgJEAJD3gnjwFmeqaCXLhhZfKi150hSxYsMB2aPRRL192gTuRtEP6aSkoTb9v+o0lISg1iZMNiJJlc+AJ38MdZCzUwpKqWYSH/SbACZAAfNznW10uDQEwfMcesOntdSmIY8KQkogDWCE1AWCAmbaWpXH48CFZv36dtLW2mIQDsGAbIg9a04BJf4AJm45VlFeYnWjKlKkyb/4CWTB/ocyZM9uMzzHnBxfgwzMZ/1zSAJSmk4V+IxDi1pMNdFIptWpx7D6g4scBPJCf+zWP4/cAAoARYahNAUThAoRC6nEwSko/fX2usgVoOQg5qNF+oY7t2bPbJKT6+jqVkvZoOJuR5UupqlUTVNqZNGmK1NZOMoM0qtakSbV2zmxqJkgCPDHrGYAhXSgNQGk6mel5kYRORkqtVhz/rJ8q+UR4Mo4Dj50ZSHAZ8MAgjR9D9G4TciBKGqhd+uGc6w5CMcTPwlYHOfDBAcOHy2NDfKYD+Ep99ob2LVZxATa4WFPGhEVUr1C/SA8X4HMiEBoflqY0/b7oNAUhB58kyECuatmRBhPX42GXSapiZkBW50P0oY4BPm7vAXQAJAcnfKSlfnUuAQ0y9J5ID+eA4duEACBIMbgYzcJnlT5r01hqAegw1M5kSLYRYQ0aSzTGg8+JgIbyp15PU5pOBjplQQhKVi1V0gn/+DAIcEiVfrgWwIQxmuv4SCmuiiEJ+XwhB6GkZBQghR0I0AKAuC9ADHADCJgj5BuHOQi5SsXqfN8eBOlnvE8c0ot7UsEHP+oUQBP1iOv4cS1Nafp90ykNQlBU78Q+oOPHfIjQpR5Xw/y6M6+HxfA8NiEAxoEoAAewAYxS1S5AKAlAfj8OIs0Aj5B4cNh0cKF+ATycu8rFREMf7fIyJyWeEwELcRzwkkPx4acpTScLnTYgBMWx+6mSkIOOXwZw8F0qIjx16QbHgIwv4QCEkoCDH4ZnAArA4R4kKL4lhm85aJoOBswRiq1B3M6DA3BQtfj6BVIRYan2ngAc0glASQ2DHDB950bCU/00pelkolMehIKimqm+Hwf4uFTEuZ3pCdddegGAktKMA5BLOO4AHs7dB3hCAkpNC8IPMEAVcxBKSkGp0hAAFNc9vrtUIq2gyCOkH4j4xAmXpjSdbHTagBCUWtU4BiAAHk5TDcacO3gE8LhUgySUCjSpdp6wFwVYkU7MB4o8wIH4UgaSDS5AKBWIcCey+YwHkvF1ivPUuCe6L01pOlnotAIhaDzTug9g+HkSPBycABSuB7AECDkwOfjEcdwXjvPIAwIIfEdEByDOA2zc9z2s4zyAJ/xIYzyl5jGeiH+ie9KUppOFTjsQCkpW2yUUznEBHuOBxO1CDkYBOAFAqY70fITN08XXZuYgAQi+Viy+7houwAjACf946SeZzs8jypUGnjS9kOi0BSEoWfUkEAEkSd9BBwKEklJREpSI65KUp+FAlJp2gE9SCgIfYnIiQBNABPh4vOMBCJemNJ2qdFqDEBTVd9+lGI5xAEq4XxQWx0mKkaskkHDq4JK0CaX6xEn1gzydNKXp1KTTHoSCohkCTHCpYJMKNKGOjXdxv2OGA0cSgELC4TgJNABQHEc8By67PXGepjSdupQGoRRKBZJwLhk5AAX4RJxUYMIBGHE9wAN/vHQDEMU3wVLBJ1xQ6nGa0nSqUhqETkDRJPip7kRSES41LlKOnh0HKj/PQScKS1OaThdKg9BzUCq4hD8efFxCsstGETcVXMLHhdRDvAgLF2FBqcdpStOpTGkQ+gUUzZPqp7rUMD1Sl5RmUn0OkZKIF2rZcwFNGoDSdDpRGoR+CRrfRJyHSz137EiVbJLA40B0PLjEeRp00nQ6UxqEfgUa31Scp4ZxeCI8eS6wSYNPmtKUBqFfm04ESOMJkInwEwEQ19JAlKbTndIg9DzQL2rC8WCTBp40pSlJx+8LkaZfi04k5aRSGoDSlKbnprQk9FumaN40+KQpTSemNAilKU1pSlOa0pSmNKUpTWlKU5rSlKY0pSlNaUpTmtKUpjSlKU1pSlOa0pSmNKUpTac+pecJpSlNaUpTmtKUptOW0oJQmtKUpjSlKU2nEfG5hIGBAVtVmJuba1+bO50pLQilKU1pSlOa0nQKEq/33t5eaWlpkQ0bNsi2bdvsuK+vz4QhiK0V+P53UVGRVFZWSklJiZSXl8vy5ctl8uTJ9mUFhKb4wgKbkyM4cU9eXt7YZuUvZEoLQmlKU5rSlKY0vQBpcHBQ2trapKOjXVpb20zIOXbsmIa1S1dXpwlBCD0IMgg+CDMQwg8CDK9/wvv7+y0OcUkzrETE456hoaGxPam4DxeCUGFhoQlPVVVVUltbK5MmTZKamhqZMGGCVFRUvCAEpbQglKY0pSlNaUrTSUTt7e1SV1cnBw8eVAGnxYSS4uISE1iam1tU4GlX4afThJesLJH8/EwpK8uR8opMKSkelbrDvdJQP6xCDW7ABBkEmthYEx8hqbm5Wbq7u00YytKEiIPgkpubo3EQlI7/ribEvSFIpR5zP344hKn8/HwtV5kJRRMnTjSHsMQ5VieunwyUFoTSlKY0pSlNafo9U0dHhzzzzDOyceMGaWholK6uXrO4lJcXm5BTVpYplZU5UlWVrQ7BJ1OFI5HCwlHJyQmry4Bs29Eld97ZIQf39yUEoOExaw5EWHdXt/T2ubWos6NHunv6VHBhyIs5Q5lSUMCQF9agURWkRlQAw2o0bPdCMTSWk5Otx0kBKISi8Q4hiWv44agbQhLDcSEghZBUXV1tQ3W/K0oLQmlKU5rSlKY0/Z4Ii8zDDz8sa9asUeGnW3p6+6R2cpZcecUUWbYkX4Ud5vIwpMWr2uf1+DGEhQc3Ih1dg/KD77fLqlVd0t/HRGgXgOIVj7Wnp7dXBZo+PRuVYZVpqicNybmX5srF59XK3BmVUlxQoNdy1MUnWRLpa/a9fZnS2TlBWlpzVVBTQevgMdm/v1EOHmqSxoZmaWnulO7eASsaQlJuQlDKUkEpBKEQhsYLSfghRCFkxZAbw21hTQpBibDS0lK77/mitCCUpjSlKU1pStPvkBB+Dh8+LPv27bNJzMeOHZWBgWHp0vBLX5QvL3/ZUikpqtSY9eoQXJLzbBBoVLxRoUGFCxOIRmTNug75/ndbpbGRSc1DNtSVKgQxPNbb26PnKtFkZMrI8KgsvyhDrryxRGom5ktP96AMDA650JKJQKJO5Yys7EzJycqQbHU5WZmSp+d5mTmSl1WofqnkSbmWoVxzKNE8c6WtdUSaW3ql7lCr7NvfpPVTQemgCkqNLdLWpgJa/6DG9cnZJizl5qhAk7QYjReU4jiu4zPkhpDE/CMmc8+YMUNmz55t/q9rRUoLQmlKU5rSlKY0/RYJ4WXnzp2yatWqhOBzzF7kWD4GBwZlaGjYhqcuviRfbrppupSXzdO7+qV3YK/0DPTq9REZ1jT0jS2FuXlSnJ+nwkmm9PT1y7e+fUyefLxbBvqGZWQ0KQRB+DYBeqjfzhEmSCY7W+TCa3Nl4Zl5UliULX2a9+DQoBSXFKuQke/C1MigC0RmpUEQcauNy2QIYsOSqenkqMCUm5PhQlJWjuRn5qlfJHkZZZIjFRq3TF2RDA3mqTA0IkeOdkl9fbMcUAFp/74GOXAgBKUeFQYZevM5SjgsSiEUpToEIgQpfCxIIRxhMVq8eLGceeaZMmvWLC/vL0FpQShNaUpTmtKUpt8C1dfXyz333CNPP/2UCj/N0tvbZy/vmTNn2ERhJj8juHR3D8uMGaPyxjdOUH+C3jlDXYsMDDWaQJKlEkdmBtaRXPUZJhuQ7bva5Otfb5H9ewZVcGFFmK8KM4uRvtbxSR+hBiuM/ZlTYWh4RFo7mmTlxXly2TXTpK1lULZtaJX6g11SWlwtr/zD18pZK8+VzKwMLUOXumbpHzomfUNHpFfLNDDSokJXjyY2ZIIJViazTpncMaqno1rPDMnKdmuSC0lZkp+dI3mZhSYo5aqAlG2CEhalQi1rlrS1Dsqx5m45dKhZ9qmQFBaluroj0tnZq8JPrs1f8rlJiaG3LI6Ty/nDMc/o/PPPl4suushWtf08SgtCaUpTmtKUpjQ9j4T15zvf+Y6sX79e2tsZEhqQKVMK5Oyzp6gwVKxCEUIKS9qxBo3KwOCg3Hpric0Lys8v1RSY/8Imh8zXwccRliWd3Y3yox9vk4cfbJPuLoQen8QcAhDEEniGw4wSRhGEoMHBIRlShwWlr3dAOjs6JDM7S5qPtapAkyHv/Is/lz/+4z+W0tKfLziQzdBIjwpIbfL/2fsPALmO60oYPtPTuSfnnAeJAHPOEcw5J5EURYkS5bBrS7uSbO/vtf2td+Vdr9ef7N9h11oFiiLFTJCgGECQIAASRA6Tc855pmd6eua7p6oL/TAESEpiAMA6ZKHqVa56b+qevpXCkSGEo4OYnuvEdKRDSNKghI0JUQpjMSGqik8QEpdAqqSm5hYVwSJRcgtR8ghJ8tIIofEneoUkBYQsJcEnRClRaZMypcAU9PTMYdsH9Xj66Y2ore1QRIhkUk+xeZVNUkRyxOdAIKAIEjVFF198MS666CLldzhYImRhYWFhYfEpYN++fSKof4Ud23dheGQSBUVu3HBDIS6/uBS5+SFs2zOJZ54YxuAAp6q0BmdubhGZWfN49JsVWLGMU2JuTM2EMTo6g5GRMAYGptDbN4W+3mn0dNOeFULD0jQBoqEYN6Jcnxmkd3dpJCCqdo5Rk5SAmekZRXoSXC6MjY6pxch33303brnlFrWl/dPAgpCzufkxZWZJkiLdQph6lDYpLCayMC5tn8WitF9NXymiJBC3Xp+UAK/Pg6A/AZmBFIQS/RLXj6iEt3b147/8YBf275hGKBhAKDlJERy/j5oir9K4mbVE1AyRLLGPqqurceutt6pzjpbCEiELCwsLC4vfAVz38+STv8SunXsxPjGFk05PxT33F+KEk0OYiAipmZ7G+Pg83nrGg5b9QmFixMSIXy5+9vo4neRCeCaKyNwCJAonmTRpIVdQTGFRSMYCovMSR9iQWQ9EMkFb+81rciHQ02WLighwCsvvD6iF2nv37sVZZ52Fb37zm7jiiiuU1uTzxHxUyFxUiFJ0BDORfkzOdmJ6rkNIUh9mI0NYcIWFxLjhFSLEHWuTEwsYHZ4TewJ73h/G68+MY2ZCiFKSEKFQAAEhREF/SJEeaoFo2F4zXcZntpvrh+666y41beaEJUIWFhYWFha/Bbj4+dlnn8XuXfswNz+LCy7OxC13ZSO3YgHD02FMTi4oUpPoXkRnQyI2vZSIkX6KXC5spoZGg2KY2iHjXmqc635oSICci6LpJtmhJkSTIr1Vnu5gIKj8x8ZGJKYLp59+Ou68806cc845yv9oBNclhSMDGAvXYGhqt/TjOOZn/UgNVSA35Wx0tozi2eefxaZ33lZt4HlEJHPBYEgRH7VuSWAWVrOfSBL5fO+99+KMM844pO2WCFlYWFhYWPwG2Lx5M5566lfYs6cW/uACrrk+B1fdlAZ/5hyGJyIIzyxiPkKywymoBAz1RrFvsxeNe6MIT0eo1zlIZJwkx9gGRwqnYXrjpn9MCQSXCHif16cWSvP6jfnovJryuuvOu9TUUGFhoY54HKC3txf/+q//gpraGiFBSQg4TqomCeRON2rFSIIIkkX2wSWXXKIIk4ElQhYWFhYWFh8DCtFNmzbh2Weexb599cjOT8TNt+Xj/MuDiAamMToRxWyYmoeoCGBeVwE014SRMHkyLjjjLtTU1OGJJx5X94FRM8H8DJEhKIqdhmAY45H0mOkrnkBNf+ahhX2MAQk4BUQCRI2QT0jBiWtOVBoQan+MluR4Artu8+b18j7ehTtxjuxH+icR/f1zYvNiWa6fiqp+YZ/RfuSRR3DSSSfFctCwRMjCwsLCwuIIIAnZsOEtPP2rZ1Bf34SKZQHcfk8eTjzbjWmEMT7BBc9RzEcW1GLdmel51O2cgzdyOs4/82ZUVpSLpAU6uzrxX//6v2D//gNCSvQUFkkLFzcbUmNAsUzBTZsLgbnwl6DfyMiISkOhTn9DcObmZtV0zxohP9dff73SenDK6HgEd6TNz7+D6EINXIlC+twkk9xZVyGGi6EThXB24J133heiNIKxsQUMDvbjuuuuUxqhpdvpLRGysLCwsLBYAh5E+Oabb+KZp59HW1sbTjs7DbfenY2SFYsYmw1jcmoRESFAXIxMQjI0EMberVFk+S/EZRfdiKLiD+9O+uUvn8D3v/99IVcLWLFihSIunL6iodsQHoIExxAkQ3Zok5jxUla6uTiYu77WrFmD88+/AGeffdaHFgIfb5iNtApzeQWJCTNwJfjFTTtJQrjjjkcPEJ1imsRMo7l5DP/z71px0knX4Y7bbxMSxLiHwhIhCwsLCwuLGEiAXn11PX711HMYGunHJVdk4frb0pGaH8HINK+qoAZoHlhIgM/nRVvTFPZucaE873Jcefn1yMnNjOV0ePzoR3+Pn//85+ocIe7iItGZnJxUWh4SIe50MgSIoIgmSTJkiJogxiEZuvHGG/HYY499atvej2YI30RkfgvciduRyPs/QOrCYwhyxZSJ4fognp3UKKZDzCyimEDfzChcs/cgO/ki6UdqjT4MS4QsLCwsLL704FqcdevW4cknn8Xs3DCuvTEXl14bgit5BqNTPL05tkB5Xh90uG/7KGrf9+GUldfhqquuQWraRx9CaMA8eOJ0Y2MjHn/8cRw4cEAt5uXaH5IdToWR+DiJEN3Gz8Rhff7dv/t3WLt2rSJGxzMi81PS9reFBFHLwzOSeP8aL6AtFlMphloe7oqrETMkZhYRTKEz3Inw1MkoTf4qgt488T88LBGysLCwsPjSggSIU2C/fOJpRBb7ccutxTjzEjfC7glMzsxjMWEe0Qh3eHkwN+PBexuG0XEgHZecfysuu/wyISXx3Ue/KUiC/uIv/gLNzc2qHhMTE0rjY86+MSB5IgGiP0U2tUfXXnutOgeI92sdz5hY2IKB0VfQUNeBurohDA3NSl8lIhRKQGmZH8tXJyO7MIQ0dxKSEYQrIYJJIUXt4wNImLkUZWl3IuDjVR5HhiVCFhYWFhZfSnAb/JNPPon9+xqw9sYM3PdAGaL+CQyMT0DoBrj1OjHBh9GhBLy1bhBD7Tm46bp7cNHFF4JXOXwaeP755/GjH/1IrROanp5WZIikx2iAqO2hSUpKUlNgubm5akps7dorhIR9vgchft4YCL+IDVv/D7ZuGMX8ZCU8CZlICqVizZpTkJ2dh9qaXdi6/VXkVQ7i0hszsaIiA57EMHpH5pGR+BUUpl5yxOkwJywRsrCwsLD4UoFXYSgCtH+/Ih9jo1Moql7EjQ+mY8WaFPCGisUFF4Z6gVee6sHcSAnuu/dhnHc+t6HHd3d9Wti2bRveeecdpenJzs5W10DQ5g313PlFEnSke7KOVyxgBi/++n+jbn8vwpMBTE3OICe3ACefdKb0SwZqavahoWE/PF6gqXUblp8xgQuuSkfQU4aSpIeREVouDCeW2cfAEiELCwsLiy8FOjs7FQH64IMPDi5Q5uJomunpMHjmTOUJQZSUp6K3cwYBVykefOBruPCiC5SGxuLzw/pXXsXWbVvhdfvVLruiogqsWHGiOqBy23ubMD4xjMjcLLZtfw+hrC6svS0D5591B8oz7oAv8aOnwpbCEiELCwsLi+ManG564YUXsGHDBrXbiouTZ2c1AQqHeYlpRK29IebmIqiuqsY3v/UoLr30UkuAPmeMjY3j5z//GTo6OpEUSoEr0Y0Vy09CaWkFBocGsG3bJvj9HrS1tglRegvnX5mCW++6HGsqbkaKb6Xk8JsfHGmJkIWFhYXFcQmKt7fffhvr169HX1+fIjzUAnE6jIZEiIuUCYZxSurhhx/GNddco87osfh8sW/ffjz1qyfBa9jcbh/S07OxevUpSEvNRG39fjQ31yAU8OPtdzYKQXXhP/zHP8Lpp50VS/3bwxIhCwsLC4vjDjU1jXj++RfR1FSHaJR3TS0iMh/B9NSUOtGZBIjaIJIh7sbireR33333l+JMnqMNZCEvvvgiNm/ZjFCQW+ETUVxcgRXL14g7AXv3bse7mzfgvfc2Yz4yhzvuvAu///u/pxaOfxqwRMjCwsLC4rjB4uIAJqd2YHxsr5CdCEZGMlBXP4FNm2rR1jqoFjt7vR6JMylxxnH55ZcrLVBxMc+ksfi8MTQ0jJ/9/Gfo6+1DIBBCYqIXq1adjJKSSgwO9ampsFDAJ8R2P957/z185zt/jDvuuONTPTvJEiELCwsLi2MekflezM2/D7erFR73jBAeXjXBE4cp4g6I6cRbb0/g5z8dFqHai+rqCnzrW9/C6aeffvDwQovPF7t37cYzzz4jLl4n4kZGRraQoFOQlpaB+vr9aGo8gNTUZCGx3FEXxve+/32ceeaZOvGnCEuELCwsLCyOWSwsRhBd2IdE1364EgbEh+fGlIrhzqEOoUE1iGJGXcYwjlGsf2ECqQs34YpLb0RyyvF9Ds/RCtKOZ55+Bu+9/z6Skng/mAtlZVVYzqkwYSQffLAZ09Nj4oyq075PPe0UfOeP/xgFBQU6g08ZlghZWFhYWBxz0JKrEwkJO8VuETMlplAMtUCzIkT3iN3HYxExvhjGcHgM/YPDKAk9jOL0a4U0/fYnQlv89hgcHML//cmP0d8/hGAgBJ8/qKbCigpLJYxTYe8iOSmA9o52vPfeFnztaw+r9Vtcx/VZwRIhCwsLC4tjCgsYRtvwT7FjxwdoqJ1AOLyIpFQXCsoTUL0iDWVZSUgVwTmbEMHw/CSGx0cxMgAUhO5BRe5V8HqsJuiLAM9veuaZZ5GY6BHjRlZWPlafcDJSUtJRX7cfjc01SE9PwaZNb2NsbBQ/+MEPcN5558VSf3awRMjCwsLC4phCfc8z2PD6brQcWEBSKB0nnngaEt0JeHfTG+ga2IHTL13E2RdlIJS6gMGhUXjDZ2JF/oNISy6J5WDxeYIXxP7yySex/YPtSEpOQwJcqChfhurqVSp8+/YtmJ4ZhythES+texFr1qzGd7/7XRQVFanwzxqWCFlYWFhYHDOor2/Ea7/egO7uHhGkK1BZtQwdnU2oq92Hudl5NDc3wZfeiavvTkNeXibK0+9HSfZFcLnswYhfBPr7+/HjH/8Yg4Mj6m407gw74YRTheSUYmCgDzt2bBEy60dHRxve3bwJX7n/ftwnJhj8/LR2lghZWFhYWBx1oBaBu7nMjq7x8Um89tqb2Lljp9pVtObE0xFdiGDf3m0YGx3FyMgo9h+oQTBtGFfelou1l96Gytxb4HP/ZtctWHx62LJlC5599gV4PT51QndubqGQoJORnJyKuvoDQlprkZmRinfeeRsDgwP4wQ++jwsvvPBz38VniZCFhYWFxVELiqgPPtiJN958C9NT01i58iQUFBShta0WTY116o6w+vpazIZncc9XbsGV15yLnIwyuBCK5WDxeWN+PoonnvgFduzYhaSkVLgT3aisWokqMYtCcLfv2IKp6TG4XQl45ZV1WLZsGb773e+gtIwL3T9/WCJkYWFhYXFUoqurB+vXv4bGxkYhP8WKBEUiM3hr46vY/O4mdQrxxOQYLr74YnUmUGEhd41ZfJHglOW//du/YXR0Qk1vBeUdrV59GgryizAw0C/kaDOSk4Pybjuw4a0NuPvuu/DVr35V3bD/RcESIQsLCwuLowq8AmPjxnexZfNWuN1erF5zKtLS01FTsxO9PV3oaO/A62/8GlVVVfizP/szXHjhBfZQxKMAG99+Gy++8BJ8Xj/cHg/y84S8rjoJyUkp6oDE5uY6pGek4d1330GPvMfvfe976mJbl+s3vyj104QlQhYWFhYWRw1qa+rVWqC+/j5UVCxX0yn9/V2oq92DyakpdHd3obOzXV2M+uCDDyAzMzOW0uKLQiQyj8cf/zl27dqLpOQUIa8e9d6qKnkb/CK279iK6alRJLoS8PIrL6OktATf//73UFlRoTP4gmGJkIWFhYXFFw4udn799bewe/ceZGRkqp1FvGG8rn4fRoYHxQyhpmYfcvNy8dhjj+G0006zWqCjAG1tbfi/P/kpJsanEQgEkJKcqg5IzMsvxODQAHZu34pg0Ks0QBveehO33norvv71ryMlhSdKHx2wRMjCwsLC4gtDNBrFe+99gI0bN6nb4JctW4nCghJ093agrbURkxMTaGpqwPDIEO699x7cfvvtn+vWaosjY8OGt/Dyulfg9fiR6HEjv6AYJ6w8SWmFGhpq0NxUJ6Q2FVu2vIv2jjZ1NtDatWu/8KmwpbBEyMLCwsLiC0F3d69aDN3U1IzsrBxUVa1QQrK5RYjP8CB6ejpRW3sAJ550Er792GOorq6KpbT4IkHC+vOf/wz79tUgFEqG1+vF8uWrUV6+XBHbnTv1VJjbnYiXX16HvPw8/Mmf/EDtDjsaYYmQhYWFhcXnivn5ebz9zmZs3rwVC9FFlJdVIis7D6Ojw+jv78bw0KAQoP2Yi8zi4YcfxpVXroXH44mltvgi0dzcjJ/+9GeYmgzDH/AjOSUNq1aegvy8QgwO9mPXrq1ISgqotVyvv/EabrzpRnzz0UeRlpYWy+HogyVCFhYWFhafG1pb2/HKK79GZ1cXcoT88IRhr9ePoeF+DIsgbWltQmNjHc455xx14eZndeO4xceD9IDGTGW98cYb6t15vT61IJpTmNQE8Qb5pqY6dVdYVmY6tm7djKbmJnznO9/BNVdfrQ5TPJphiZCFhYWFxWeOmZmwCNK38MEHO5RgzMsrRG5uvjpBenR0BF1dbThwYK+EJSgt0AUXnH/UrSX5soH0gAvSp6en8dOf/hS1tQ3q7Cafz4+q6pVqKmxxcQE7d76PqalReDwurH/lZWRkZuBP/uRPsGqVvkvsaIclQhYWFhYWnylqaurw6vrXMTQ0rM4DIgniNRlzc7Po6+tCXd0BtLY24+KLL8S9996LrKysWEqLLxoNDQ342c8eVyd4+3w+pKdlqoMtc3IKMDIyiJ273kfA70ZvbzfefPMNXH3N1WpX37F0rIElQhYWFhYWnwkmJibw8iuvYd/e/fB4vSIcs5CfW4hQKAljY6Nobq5XWqBQUgAPP/xVuyX+KMMrr6zH66+/Ie/OD4/bg+Licixfvka9v5aWejQ21iAUDGDX7h3qsts//MM/wHXXXQe32x3L4diAJUIWFhYWFp86tm3bLkJ0A6amppCakoL8ghJ16WZ0YQHt7Y2ord2nrlm4+qor1dkyycnJsZQWXzRIYH/yk5+gqbFFXZHhDwSwbNkJKCmpBBnDgQO7MDTYi/nILLZs3azOBPruf/wuTjrxxFgOxxYsEbKwsLCw+NQwODiEl156BfUNTfB5vcjJyUVZaRWCScno7+tGQ/1+7D+wD3l5uUoLtGoVTx+2OFpQU1OLxx9/HDMzc/D7A8jIyMGK5avlPeZhfHwU+/fvxsLinDogccvmTbj0skvxrcceQ/YxPJ1piZCFhYWFxe8MihIeivj22+9ibm4OqampKC4qQ2FRKWZmp9FYV4O6uv3qfKBbbr1ZXZHBNScWRw9efOklvLVhIzwenzobqKCgBFVVq5CakoaOrha0NDfA43Zh567taG5uxLe//W3ceOONKu6xDEuELCwsLCx+J7S1tuOFF9ahq7sbAX8AObn5qKxcgVAwhI7OVtQLAWqor0FFZQUefOgBlJeXx1JaHA0YHx9TZwM1NDTJO0uGPxBESXE5Sksr4fX51Vqg4aE+IbhhIbob1PlB3/ve93HaaafGcji2YYmQhYWFhcVvBd4Sz3NluCWeSE9LR2XVCuTnF6vDEWtr96q1QOHZadxz99245JJLjrmFtMc76uvr8cQTvxQyNIWAEKCU5BSUllWjsLAUkUgEdXV7MT09gb6+bry7+R1cdOGF+P3f/33k5OTEcjj2YYmQhYWFhcVvjD179+OVdeuF8IwiKTlJCc6ysiq4Et1obWkQAbsXzU1NOP3003DPvfcgLy8vltLiaAF3hb355gZ5Zx4E/EGkp2eod5iTU4ixsSE0NdUiPDOFAzX71K6wrz/yCG659ZbjbkrTEiELCwsLi08MEp/nnl+H2gO18HjdyM7OQ3X1SmRmZKOnt0sI0D7U1e6H1+vBgw89iDPOOMNuiT/KMD4+jl/84heora1HKJQCv9+PzKwclJdVIzU1A729nehob8boyBC27/wAqWkp+KN//+9x0kknxXI4vmCJkIWFhYXFJ8KmTZvx2msbYouhk1FaWq22VM9H5tDQeAD1dfvQ3tGOyy+7FHfccQdSUlNiKS2OFnBX2JNPPiVkaBLJySRBAXXCd2lpFfy+ANramtDV3YaurnbU1dfg0ksuwUMPPXRMHZD4m8ISIQsLCwuLj0RXVzeee+5FtLd3KO0Bt1Ivq16FlJR0dHa2ok4IUG3dfrWF+qsPP4QTTjghltLiaEE0uoCXXnoRGze+o3aF8VDEoD+IgqISlBRXIroQRVNTDbq7OtDUWI+xiVF5l1/FlWuP/wtvLRGysLCwsDgs5ucjeOWV17Bl6/vg5FZaajoqK5erLfHcaUQNUF39fgwODeDWW27Gtddeq4iSxdGFrq4uPPnkk2hpaUdScioCPr863qC8Yjly8woxMjyIhob96O7uFFJbg+LiIjz66NexYsWX44wnS4QsLCwsLD6E2rp6vPD8SxgeHlGnPhcVlqhLNhMTPWhtrkV94wERnvVYvmIZHnzwAZSWlsZSWhwtiEbnsWnTFqxf/wqmZ2aRnJQqRNWHPB5vULUKgVAS2lobcWD/LnR2tmFycgJXXXUlbr75JqSlpcdyOf5hiZCFhYWFxUFMTk7i2edexL69B+D3eZGVlY2qypXIyMxB/0CPWgxdX1+LcHga9913Hy655GK7Jf4LwMICRXdcfFOUc+0WF6ZzKouL2tetW6euOvF6fep8oEAwhNKSclRULsN8JCJE9gCamurVdFhpWQluEgLEG+PdHnmfsay/DAvdLRGysLCwsFDYuuU9rH/1dczNziE9PQ0lpVUoKa7A7FxYTZ00NtWhtbkJZ5x5Bu6//z7k5ubGUh5bmJyckn8XEQgEkJiYqD2/IFAE05BwfFLSYcS20+aZTlwHxBv9Ozs71db4trYOJHMqzB9QGp7qZavUfW/DwwOoqdmtbvzPz8vBueedg+XLl6s7w0x/RKNRiTeMYDCo/F0ul/I/HmGJkIWFhcWXHL19fXj6V8+K4GxHUlKSWjdSUb4cSaEkdHS0oLGhBnViAgE/HnroQZx55pmfSGg7xcvRoFlYWFjA/HxUCXW3+4snQCQbBMnHb0qCCKaZn58XEjSntEFc8Lx7124hQa9gejqM1NQ0tWaLZzxVV61CMBRSt8bzvrBIZBZnn30mTj31ZKX1Y58wL+bPfuJluTT05xlQJI3HKywRsrCwsPiSgmtIXn31dbUtPiHBhYyMTFRVrkBefhFGRoZR37APTY216Ovtwdor1+K2225T2gEtNqjJ0PkQ9NOGAlo/U1BTkNKtNQrUeuj4nzdMfb5osB4kHCQbJECfdFqR6ZaCJz9PT08rm/lRC7Rly1b4fUG1rssfDKr73rg1fkFIUk3NLrQ0N6KiohwXX3IRCosK1DUoTBsOh1UZdDNPTpHSZp9x/VdaWtpR0X+fBSwRsrCwsPgSgtqfF19Yh+7uXoSSQygpKkdZaSWEsaC5pU4RoOamRrg9HjzwwAM4++yz1NoTIwu1UPwwsTEiZanQPF6F6G8CQzQIEsPfrU8WMTMzq0gVd4U988yz6OzoUtdkkGAlC2FdtfIkFBSWYGCwD/v278Do8CBOPfUUnHvuOcjKylLaIk6pkfBwzdHioiZEMzMzyhiNVVlZmZDkjOP2HVoiZGFhYfElAYd7riF58cWX8d572+HzeZGbk4uqylVIz8hSi6F5MGJrS6PSAp133vm4+ZZbUFiYf4gQ/E0FoiVBny74HkmAEhPd2LDhLfzLv/wLenqE0CYlISDkxucLKBIzPj6qboYPhUJIS03FzTffiFOECFFbxGsyenp61Hoi5sV3RD9OgfGZ6UnamJ5EiHkcr7BEyMLCwuI4xNjYGGpqarBx40ZUV1fj/PPPU6cJ7927F2+8sUEtiD7zrPOwatUpmA2H0dQkBKitES0tzcjKysRtt92ubhencCSP+SRkhuLkdyFMFh8PraVJwNTUJH72s5/jrbc2IiM9C9k5OUhOSkZFxXIhLtVCeMPYu28H+vo6kZQUVFedLFu2DOnp6XC5EtTUF7VBfEc0dHNNENca8T2aNUP5+fnIztZriI5XWCJkYWFhcZyAQvKDDz7A+vXrsWvXLuzYsQP33HMP7r33Xrz33jYcOFCDwcFBtS7lrDMvwIqVJ6KvvwtNSgvUjLHxUSFM5+P6665HYWEBEkRgfhSZsUTn8wO1M3y/brdH3uMB/Nu//Ru6unqQn1eI5JQkpGdkYsWKE5GVkS3kpwd19bz5fz+qqiqwdu0Vao2PORvIkB3mR7LDNUYkQrTpxzD681qNkpISpRU6nmGJkIWFhcUxCg7fJCP8db9hwwY89dRT2L17txJcOfIrvryiEmVlFepMGa79GBkZQVFRGc4/71KmRl3dXrS2NaG9vUUEXiluuOEGdbFmcnLSISTHEp4vFmZdUTg8q0juSy+9DJcrETk5uQgFQuqdVlTxsEsXmpvq0NLSoLbGJyWHcOWVVyAvL/9gHlw/ZIgOtX3cHk83iRBtxuO3QhJUUVFxXO8WM7BEyMLCwuIYA3+1U3DRbNmyRV2f0NHRoc714aLWmZkwOto7kJaeLsKsUk15hMXvrLMvRJUITG6Jp8BsbW1EWPK49NJLccXllyO/oAAej1sRH0t+jg5osgt0d/fg6aefxfbtO5GUlKymuHhNBnf5FRSUYGJ8AvX1e9DS2oTevm6ccfppOOWUU5DodqtpLS50379/P7Zu3YrCwkJccsklaq0QtUCNjY0qPz6TDDGc5ni/Y8zAEiELCwuLYwgkQePj42oN0KZNm/DGG2+o3T9cy8EFs01NTSLAvFi5cpWM8EBvT4+aMjnv3IsxNS3Csm4fWttb0NfbreJcddVVWL16lTo/yOLoAsUziQmnNJ/+1TPqgMSs7Gykp6UiJycflZUr5b2lCElqR2NTjRDbJnCb/O2336Y0e851PfGpNbfS+HAtGIX/+Pg0Nm7cgNycLJx66mnyTaw87tcELYUlQhYWFhbHACjIzBoO/lJvb2/Ha6+9pkjRwMAANm/eLEIzijPPPFtpCtraWpGTnY9LL70KSSkpaGqgoGwQgdko4Sm488471MGInBqxOHpAkWzOBSJheXfTZryy/lVxzwn5yUZaShqKSirVUQfRaETd/N/W0Yzuzk5kZKThmmuvQW5ujppGoyaQ3wffMckyyXNdXZ26I660rBKXX3Ez5iJhDPS1ICcrU50unZqWFqvJlweWCFlYWFgcpaA2wBxuR6FIwUbwgDue8/L+++8rjdC+fftQUFCM8vIK9Pf3qW3VF198BYqLK9DZ2YKW5np0dLaht7cHV1xxmbolPjs7R60XsVNgXzyMGKbNd87H7u5uIbqvY8vmreqOsJzsLHXEQUXFCuTm5GNwsA+1tXvR1SXvta9HEeOVK1eoxe5cE9bX1ytEaUFpgHiKNm3my4MyOc0WSkpR94otX1alpsWKi4vlGypQ8b5ssETIwsLC4igENT/U+AwNDWHNmjVq7Q81QRMTE2rXEEkQF0a7hPQsX7YSPBNoZGRU3Gtw8imnC1GaQkP9PvT196KltRl5uTm44/bbUVVdpTQEXFBtSdDRA4pivnNq9Wpra7Fu3cvy/hqQmUkClImCwmJUViyX9+xXi6HrG2vQ39utyO1eIcLnnXsO/uRP/gSVlZV4/fXX8dOf/lR9O3zHzJeklwuf09MzkJeXq6ZS6c/v4Oyzz1baoON9d9iRYImQhYWFxVEEDslOgsJpEmoHqPXhGUBcFD06Oi4EiIchZqtf89QUcZdQamomrlh7PebmptDSVCfpujA4NIC1V16Jq9auRUZmprpZPPFLtP7jWALfNc99eu65F4TwTqGgoBCZWZkoL61GUWEZpmdnUFe7B22tTRgY6ENnV6c6DuHRR7+B+++/X+Xxj//4j9i5c6ciNVwrxp1k1PKYwxK5IJqkiAcpcnH99ddfr86Z+jKtCVoKS4QsLCwsjiJwKozanvr6eiXkOM1h7n3iWiAkuFBaWoGszCwRbh4hP+koLalWmoLNm99Gd08nli1bgZqafRIWwm233ao0SjwZ2BAsqwk6+kBN35NPPoV169YhJSUNZaXlyI6d+p2Wnok+ea8NTfuFwLRjSL6D9o525OTm4bvf/Q5OP/00lcd7772HH//4x2p9ES9c9Xo9Qoa4a0xfMMvzg3i1BneTrV69WmkZLSwRsrCwsDjqQOJDwUgNEBdBkxTxDKBgMAlFRaVKC5QUSkFJSQWKS7heaAq1QnwCfh86u9pRV1+Du+66U22L5yJZwkl+LBE6+rB37z48/vgvhaxEhORmolDec3nZciExCWoqrKmFl9/2YmCwH709veqQxG984xF1lpAT3EnIIxW4SJqaH06ZcgF0QV6BfCvF6nRpaoUs4rBEyMLCwuIoBIkQD0hsaWnB7OwcIpEFdX4Mpzdyc/P1ehF/QJ0J1NRUi6HBAaSlpWLFyuW46KKL1BZoJw431FtCdDRgEa+88mu8885meNyJ8g4zUF6xDPkFJRgfGxUSvA+d8o45FdbR0YnoQhR/8Ae/j6uvvvpLubD5s4AlQhYWFhZHKbq6OvHEL55Cb28/UlOSkJKaobRAObmFmBgfRWNDDdo7m9DT3Y3ly1fgnnvvRnl5eSz1oTBDvSU/Rw96evrw5JO/Qnc3L0wNqt1g1VUnKMLb0dmChoYD8m47MCgkt7WtHatWrcQf//EfqYXNFp8eLBGysLCwOArR1NSM559/CcNDw2oqo6CwREhQFVxCZJpb69DW0ijCsgMjw8O47vprccstNyMlJSWW2uJoxuLiAn792hvY9M4WLC4sqrvCSoorUFpahej8PJqa69Aspr+/F319fRgcGsI999yF++67z05rfQawRMjCwsLiKAIXRa9btx67d++F3+dDVnYuSsuqkJqSjoH+bjQ21qCnuxNt7W1qq/RXH35IrfuwODpBEevUwg0ODuHxx59AZ0cXkoTUcFEzpzmp5Rsa7Ed9/X61zmtgoFft7EpJTsIf/fEf4dxzz7XavM8IlghZWFhYfM7g7h1uV156oOH2HTvx61dfV6cCp6enobioHLl5hWp7fHNTvQjIVhGOHYhE5nD33Xfiyiuv/NKe/XKswIhYvucdO3fiuedeQmQ2gqSUkLo5nrvCvF6fuh6DWiDeE8b1QN2dXTjvgvPx2LcfQ2FBgcrD4rOBJUIWFhYWnwM41JprE3h6MLezm8Wu3BH23HMviiBsEf8gcnMLUFJUCa8/IMSnFS0ttejp6VJrhs4+62zc/5WvID8/T6W1OHrBd04CxIMLn3nmOWzfvkvt4kpOSUZxYTmKissRmY+otV68AJdTYTwgkRfkfv0bj+CGG26wRPdzgCVCFhYWFp8xOMzSUCDSpiaIhu633tqo1orwsszMzByUiHDMzM7DyOgQmptIgDrQ3taGYFIQDz30kBChs77Uh98dCzBilSSIa3y44J0X4vJi28zMbFRULkN6ehYG+/tQ33hACC6nwvrR0dGOsrIy/OEf/iHWrFmt8rD47GGJkIWFhcUXgPb2Tjz//IsYGhxEUigZ+YUlKC2pxHx0Hi0t9UJ+mtDT14WRoWFcfc01uPXWW+xC2aMYFKXU+JH8GKL6/vvb8NJLryj/5OQUFBaVqXfM2dC2tkY0Ndahf6BHSNAA+vv6ccONN+DBBx9Q50RZfH6wRMjCwsLicwSnxV599TV8sG0HeDlqVlY2ysqrkJKSgd7eLrQ0UwvUqa7S4Fb4hx56EMtX2O3SRzOMGCUJIriG61e/ek4vePf7kZaWrq7JyMkrwPjEqBCgGnR1tmNgsA9d3d3wuN349rcfwyWXXKI0hRafLywRsrCwsPicUFdbh5fWrcfY2LgIxzSUlJQhP68Y0zMzahqM64HUYmghS3feeQeuvHKtXSNyjKFdCOwvf/krDA4OIyU5hOzsfFRVrUQoxLOB2tDUdEAR3sGBAXR1davrLr797W8d8fwni88elghZWFhYfMaYnppWUyT799fA5/ehoKAIxcXlSHR70dHegrbWehGOvEm8V22T5sGIeXl2MfSxhk2b3sWrr74uLhdSU1LkHfMKlDJEuSC6sVYtiB7o70OfmKnpKXUuEKc8eVq4xRcHS4QsLCwsfktwmotYug3eiV27duHXr21Qgi8nMxelpZVITcvE0FC/0gJ1dberabCc7Gw89NWHcOqppxwxL4ujE7OzYfzyiadRU1OnSE1GZgYqypchMzMPwyMDaKg/gO4eLojuE7LbJ+86B499+1s47bTT7Ls+CmCJkIWFhcVnAB6c99JLLwvZadEnB5dUIS+3ENNCiBqbatROoZ7uLiVEb7r5Jlx//fVqS73FsYWWllY89eSzGBsbRYq855ycAiG71Qj4g+jobEWTvOu+/m4MDA6gr7cfl19+OR4Wwpudc+hdcBZfHCwRsrCwsPgUwR1Cb731Nt59dwsWZHgtyOc0WAU8Hg86OlrR2lqn7gbr7x/Aqaedivvvvw9lZaWx1BbHEjZs2IgNb25Uu8C4IJrnAuXnlwq5nVG3xXe06ctSe3t61NEJj3z9EVx99VXqW7A4emCJkIWFhcWnhMbGJrUWiNqgzMwslJVW6vNihvrV1RidHW3o7ulCWmoaHnjwKzj//PPtLqFjEDzp+8knn0ZDQ6PS4mVlZqO0rFpfgzLQg6amWvSpE6L70dHZiaqqKvze7/0eVq5cEcvB4miCJUIWFhYWvyNmZ2fVBam79+xFclKyuiE+N6cA0zPTaGmpQ1trE7q6OzEbnsX1N1yHW265Re0aszj20NDYiOeefRETk5P6Mty8QhQWcseXC+0dTQdPiCYJGh4exq233op7773bngF1FMMSIQsLC4vfATUHavDSS+sxPjEpArEY5eXViC4soKmxFi3N9epqjKGhYZxxxhl46KEHUFVdFUtpcazhtV+/iU3vbobbnaguSy3iXXC5hZiYGFNTYd1d7Rgc7Be7B6FgUJ0NdO5559qTwI9yWCJkYWFh8VuA94NxMfSBA3VISkrG8mWrkJaeia7ONtSrXUKd6OzoQH5BAR577Js466yzYiktjjWMjY3hqaeeQWtrO5JCQWTl5KGstBqhQBK6ejrQ1FyL/r5uIUED6O3pVe/6G9/4OgqLCmM5WBzNsETIwsLC4jeAWgy9YSM2vv2uOlG4uLhUTYVxMWxDYw0a62vQ0dmB6ekZ3HXXHbjjjtvVHVMWxyYOUOO3bj2mJqeRnJyEwsISFBaUYF7eN6fB2tublRaor69XnRf18Ne+iuuuu84ehHkMwRIhCwsLi08I3g7/wgvrROj1q7NgKiuXC8lJQUdHGxoa9qOrmxektqO6ehn+8N/9AVbYqzGOaawTAvTeex/A40lEZkYGikurkZ2Vh9GRIXnfB9DT3Y7B4UF0dXUJIS7B7/3et3HCCatiqS2OFVgiZGFhYfExmJiYwMsiFHft2gOvz4+qymUoKi7D6Ogoamv3KK0Ar8ZYWFjEfffdixtusGcCHcsYHh7B008/pw66TJb3mJ2dh6KSSvj9ATX12dLSoM4G4lTYQP8Arr3uWnUMgl0Af2zCEiELCwuLj8C7m7fg9dfeRDg8h8LCIlRVrVBkqLmpDo0N+mBEbpE+44wz8eij30BlZUUspcWxiD179uGVV17FzEwYqampahqsoKAUs3OzaG2pU2dB8XDEnp5utQia678uuuhCcdtjEI5VWCJkYWFhcRi0trbiuedeQnd3D7KyslBdvQoZ6Vnqwsz6+v3q1GBqDDweLx555Gu46qor7UF5vxGmxcyK4RUT1J59sX3HtV8vvvQKdm7fBbfbjYyMTJSUViItLQNDw4PqOpTeni4MDw2iq7sLJ59yMr4hxLe0pCSWg8WxCkuELCwsLBzgYXnrKBB37oY/GEB5WSVKSioxOTmButq9aGtrEnLUJcJxBNdcczUefPABZGfb6xIOh6GhVtTU7hPi2IL29l4MDQ6rReTz0QgWovOKfCwsuEQSuZDoSoTP50V6Riry87JRWVmOE088FeXlyz7z+7j6evuE9L4oBKdH3RWWl5svJKhKaf6o8WttqZc4Xejv71c7yO6+527ccsvN9rLU4wSWCFlYWFjE8O67m/Ha6xsQmZtDUVGpOhPInehBiwjCxoZa9PR2orOzC8uWLce3HvumCOo1sZQWxOjoMHbv3o1t2z4Q8lMrzxNIgJAcdyJcrg+TGRKhOenr6elphMNhRCJCkBQ5ollUl9qmpqao7ej33nsvVq9eHUv56WHL5q14482NUvacmgoj6c3PK1aHZLa2NQrx1TfGUwuUnZ2lFkSfdNJJsdQWxwMsEbKwsPjSo729Dc8/95L8+u9Bpgi7ivLlyEjPVsSH02BdXW1CgDrh8/nx1a8+ZO+LioHio6m5Ee9t3YoPPtiO3t5e8YOQR7ee8ToMeMwASQ/Jz8zMzCHkh8SHthFL1ATxChL60c0rSXg+z+rVvzsBnZycxLPPvoD6ugZ4fF41FVZWUoWMzGwMDw+qazKoDRoc4Nb4flx2+aV44IGvIDMzM5aDxfECS4QsLCy+tJgSYbxu3SvYuWMX/AFOg1WhsLAMU1MTqKvbF5sG68bIyCiuv+5adT/Yl10QjowMYufOHdj63vtoqG9UU11cU2NOT14qUvhM7QqnHOPEJyq2+IfpjmA+OqfCGJdEiYYEyOfzKcLJ/GkI+q9dezm++c1HUVZWqfx+U+zdux8vv7weExOT6gTogoIiyasabo8XHZ0taG1uUHeFdfd0K8L0yCOPqGlQezbQ8QlLhCwsLL6U2LRps9oNFpmfR1FRiZCgaiS6PWhurlPagO6uLvB8mOUrlqudQWvWfDmnwRYXF1BfX4OtW9/DDiGM1I4QRiPmFCHU2vCZmh2n1kdpeiSfudlFTE6MIZgyhrPOL8KlF1+O7R/U4vGfbMLEeFTIjkuIDk2iIj6cNiMpCgpZISky/kQg4MdNN92Ar33tEeTlFSi/j0M0Oo8XXnwZH2zbAbfkxWsyeFkqp8LC4Sl1QnR7WzP6B/vQ1dmJ5cuX4Vvf+hYqK387wmVxbMASIQsLiy8VWlvb8Oyzz6OvfwC52XlKE5CWnqGuxKiv3Svkp0OdDE1Bz91gnAb7smkCRkaGsGv3LjXlVVfXENP6eA6u81lKfjh1Ra0PiQ8NCQz9otEFTE1FhAwNoah8AZdcdgKuuepWnHbylfAklsZyAOpan8J3v/MneGN9GzzuoOS5KMZ1sN9ZHjVOJEJGQ5RIQrSwiKTkJNx331146KGHkJKSoeIfDtTsPfPMC2r60+fzIDs7F9VVJyAjIxuDg71KA9jZ1SbhnYhEZnH3XXep84E4HWpxfMMSIQsLiy8FODXz/PMvYu+efeo06LLyKuTlFWF8YhQNvBajvVlNhQwNDQn5uVoE64PIyfly7Aajxqa+oQZbt2zF7t170N8/KOSDWh+tfVlKfPjMNNT2HLrQOSo2MD4+Cbd3FGtOTsXV11yCyy69GWWF50vqoM7ksFjAhnf+BT/4/n/Hvt19iuxIUao8EiASIZItlu33+w9OmzGMpCsvLxcPffV+3HrblUhJShY/r6TRV5u89dZGbNjwDualcrwFnleilJZXI0H+48W4za31igj3dPZj+fLl+PrXH0Vllb0n7MsCS4QsLCyOe7zzzjt4442N6lb44sJSlJVWISpDX0tLHZqb6tHb142urm5UV1fjW9/6Jk4++fjfFTQ7N4X3338HGzduQn1dq5CZOUUsSDgOJxZINkh+uGaG5IekhMSHWp+Z6QgmJkeRnRvFpWuX45qrbsaZZ1yJkL86lvqTYhS9Y4/jv/3wf+Jn/9KN6UlqfhZV2dQOkQDRTUPiRXDajGEkRAlwIyc/gKvv7MOFV3YjOlOM7W9chcG+AiFOXmRmpKO8bDmycvIxPjos5I/XorSiq2MY3sAArrhtBypXTWARHiwukASSjHkkX68Y6ZtFcSeIHxJFekp5dEu4KyEEd0Ka2MkSJrYrTYhcAN5EN9yuZLgTc+B1Z4o7BYmuVCRKfEhai6MDlghZWFgct2hpacFzz76Ivr4B5Oflq+3woeQUIT3taGysQU93p7i7RPAlqN1gN9xwndI0HM/gzq7nX3geWzZvxtSUXuhMzQvJhREHtI2b/pzqIgGiBojrbEh+wjPz4j+LVScm4trrLsCll12MirI1QpD8QopGhGh1Yma2BeFINybDU5icmsBMeFjMuBCpKSGlUxAKhfCs5BOZxyzXFIUnJW/AHwSGetzY8utUCFeVunD9UKIiYtQQmXdkNEQkQmYNEasdCoZwzoXLkJ2+DB53EvwBD/Jyi9WZRD4hUzwMs7mxThHg/r4xrDipCRdctx0paZPSXmq8RDhK/kojJe4FVZrGQX/9GHPoBHSqXlP/aESNmzYN40kGLoQUIXIlpgs5ypJ6ZgntSkHQeyoyQjfA5ylXySw+e1giZGFhcdyBd4O98MJL2L+vFknJySgrrUBubgHGRkdR17BPXZPQJ4SAhyJeeeUVahosLy8vlvr4BHdn/eKJn+OlF9cjHJ49OKVkSI+Z8nKKBPM8NTWJsbEJTE0K8cAsMvMnUVA+ivIVYeTke4SQQEjS3EFZz39IFriRTIrRhpvKxC86nyAEinlLncQsCssg+VkQwzhMTzdd3IVftyuI9zd4MTMp5CGRU3JRVVcSH7NTje3g9Nzc7BxKy4txztnnyvsuhl8IUkpqGsqEAHEadEYIWGPTAXn/zejtGRRyNoxVF7yHE89tRzC4CJ87AV4qe1SuGk4360YzL3UW/qbaHZ4REwbmxGa92W5hOapdBNseq6bKTAXTz2TMDAkyLgHjJoWAtJRkJPkLEPDmIeBZDb97ldStUNpULfWslHKOb8L+ecISIQsLi+MKG7ke5K13RBAtorikXK0HmY/Oo6mpTp8Q3NeDzs5utROIO4JOO+2UWMpjDRGMTe2TdkaRmnSiCEYuLOa1FRMipKcxPTMqgr4P4dl2jAyP4ldPNKFmf48W1GLM0G/IjgHdJBrUviiyFF3EwFAPPKFuZBeOIb9kDsmpIrCFNJCoUNAfZAti00lhrgS9GNome/qTNMxMxeS//KPChDTQols4jTLyylRe9Kvbm4CmvUmYHE9UU2JsA8nPvDASHngptZD08zhh9UqcftqZyMzIVFqi7Jx8VFQsQ3JSKvr7u/VuQGoBO8aQXdSGS27ehsLSESkk4aDmh4Z1cYL1WApyG0mGKOsqZi7C6UaxhRxx1k4RIcmIJE8RI7EWpE1sm8rPZMpyxU+6WwgnMDkhfSSvUfgeuEQrKKQolLSIpCTaQpJSxPYDAZ8fPm82PK58+BLL4EkogNctbu8yBD3LhTgtkzL4ciw+DpYIWVhYHBeoqa3Dyy+9guGREeTk5KK8bJkIjmQ1DdJQfwC9vVwH1KUE/UMPPogbb7pRbcE+2rEohCcS6cbswg5MhN9Dfetu7NxVj/aOVqTnLqBiBZCf48d82IVdO6bR3CDCWAQytS0kIeMDGZjsXw3XYjISXHp9jROHEwHcsk5/ny+AWZHuwcw9yMjvFyLD9TpaghthrkiPmAQxJEWKpMSEuzLUkjCO+NOm4YYvpmHRNKpKMXteSATTR8VmXnzu7xWSEZaeCPsRnQsgKMQgJWMRqZnzyMqbRXpqBqb6LkbCXJW6IZ47yUqFABcUligNEhdEt7U3yjfQh9GRCZx12V6cefF+eHxzQhqFBLFusfZI0apOfKaboFvVX+xE+UeqrtzGOGHyUvkoHwEd4nmIXwyxpisYN0nVjBCqaRKjcS4+F/ekECUxJEzMi30oXE8RpCQSpWSulxKSJMTJL591osuHjMDNKM34KyFI9iLgj4IlQhYWFsc0RoT4cDdYXV0TUpKTUVpagZzcAnU3GNcBtbU2qZvC+wcGce655+DrX/8aKiqOLsEQnqvB5OzbmJp9XwRdG6KudoxNd6Gn14upiZAIwHH0DU6gq0ME5KQXaeku5BZ5kJPnRiDoEtJAgiASccGNSZGW0cVJ+JLCaDuQjvodZZidcSktxfycWwl5A2p+DIwocIoEXihLjYYnZS9Ss3uE6FB75Ewj/8gjlTLCP5CcAqRnABlZ2lBzRM3IXJhERms8KNSp9ZiiEcE+M6NJD6eLmEdKmgh2SRekYBehHpRmUcAzjLzV51uEW8okMfELEehpqcb7b1yO8FSBkAA3srKyUVZajdT0LAwPD6ChYT96ujvQ3TkMT3AAl936PkpXdgvpWkRUSJ0hLiQ3zJM4+Ex3LNz4kawQfGbz2QeqS8RmGA0fFakRP0cXKzgfY913WDCMUARMjMpb/iFJCnMqMqZZMySJpIlaNJWnxM/MEVKUuoiCjFKcvfzHSAterPKz+DAsEbKwsDgmwamb1994E1vefQ8JLhcKC4pRXFIhQiBBnQjd3FQnBKgLnV2dyM3NVacDX3jhBWq654vHJMbCz2Bk8qeYnn1XiMuM0pSMj3vQ3lKGtsYTMNpbjoWIMAvB/Py0hM/D7faL4BQyI/9y6o/TVtTw8LBCikq95kcLzAXO1yQsSHsjcHnCSsszG04Qow875MJnLjamYRj7jWtuuBCau8F4sGEgEBRykYys/DByS7uRlNWF9NwBIWKcmuFVGgnwxkiQW0gJBTCJE4umVocwmhSl5eHUkKmfeDKKIgvyrKbZxLilH8xsG9OSfIj3IYSBhAyLbrz/9iVo2Hu61CGEpCQfiorKUFxcpSK3tzeitbUR/b296O0ZR9maGpx9/S4kp7MvuHFe8pbMmT/dNCRYPjG0Vd0cRtVfjNNPkSCxCbZd2WKUVBWHqn/M6IBYfGkvbSN9TR8RMa9Dno1bQR6olaI/+3lmLmaEUA71AwM9WovGd5JbJPFciwh6/KgquBK56ecjPXgikgMXSmp7PpKBJUIWFhbHHPbu3YdXXvk1xkbHkJWdrQ5FTElJQ39fD5qaaoT8dCgCxJ1It9x8M+68605kZBz5sL3PC52d+7F5+/9CZ/9WEVZuRCNJIqn8IvyDmBrPwsw4zy1yw5U4f3DqiNDDNLUx+lkTHk2CnPbhzFLQz5Ae80wixJ1hJEgkQdySzpvVXS5uETfxXEKuhCgtzMLtGxJS1I30/Dbkl/cgq3BOaW/mI3rHFQ2n52ZFOHNBMeETwhQU4RwSAuUn4RFhrkhITKirqopb/tdCXv7houR5sSnwSbDmhEi5vIsY6y/A/rfXYma0DKGgRx2IWV6xHFmZuRgbG0ajfANd3W3o6RpCZH4I51+3DatObxeiJRkJAyPxIJkwZYmvIjp0c+aJtvKnHx0OOAnPQZj8xDA+p6/YdmppqAUbHhSSOyp1F4aXFIxpvZL1mh9OZXGKi/xcLSh3lElLucWwjsx3bELMmO5X9oniwCxbrJlpoL8biEjfk6DmCBFiGSSpvoAQIimTZNOXIKQx5VaUZv4hgt4zJOWXG5YIWVhYHDMYGBjEC8+/hObmFiQnp6CopAy5OYWYnp4Uv3p0tLegt7cHff296qZyaoFWrz4hlvqLAYfYuro6vPnmm6itrZdnFzxu3p3FW9ldWqCqf3TcpdNVhuSYZ6c5EgEycLqXgmHOspww6Uw4bRpnGhKkxYVEEbpR4Rbj8AS7kLdsH4qX94tQX5C2JShylCyCOEBtjyRTxEcMs2c2fCYpoSwPR4Q0hMUWYU/yo+IwXCJJM5HAaTmxm7efjr6GC+D3ZgqJ8CIvr1hNhXl9PiGarWhpqUdvT5eQoFHklnbg0ts+QG7hiNqtxnyVRor5S95KyyPlKS6hKkbHQUuB/sawLuSFrFuEi6LFqJ1jJDxCULjAua9rEVIFdLVoMzaSgJmpRMyFPdJXs4qMef1ChIQMpaYLKRF3WmYCsnIXkSLPqWkJSM8UAiOkhVOLfunDXsnzg7e5aBzIFK586Q0JKKnWBHFB+o3kxksNnZAf9hGfPUJ+AkK6uJaIdWb92Y+mTXyXJEx5SSdhRe6/CiE6XQd+CWGJkIWFxVEPaitee+0NvLf1A/lVnYD8/EKUFFeqKTHeDN/S0qiEH69HCAQDuO+++9TVGNRqfFEYHR3FW2+9ha1bt2J8fFxt9zYHFhpiYciFE3w+nDFhJD805nlp+FIs9TNl0hhS4wT9ndoiYmkaY1gPvps5kaicipubdSE5pxbLTq9HftmYFvTyCiiU1SHVXEwjVWepFNhhEcSTk3rNC9kHBTaLpuZETbmJcPeIOxRaRH9bEFvWX465qRORnBJESkqy0gTynrApbotvPCBEqAV9vf3qktyTLtolph5unxA1IUHsMrZGtVgcpldUXWK22WSlmi8eqo4zmvBQ+0INz3A/SY/0Q9SFpvoFNBxIQE+7npJivLTUbCElAQwO9mF+fg5eaQivJuFVHUVFRapvOzo61No2DfZlojoskvefsS+RMItgsn7HU+NSmYUAMjLSJA+35Dsl7R1DcUUE9/1eAi5cK4SH2jghdFwHxvpy7RXXDXEHGxdb1wuBysoBTj1fx6XmiGu2ZmYWEfAmYu2p/xd56XdKaXxJXz5YImRhYXFUg1c+vPrK6xifnEB6egZKSsqRJj+ZR4aG1AWpXd0dajH0xMQ4LrzwQtx//30SpySW+vMHr+h4+eWXsX37dhFO81rAyc9yQy4IQyycMETjNzEmnRPOsMOVQxh/2sRHxXf6GTfJD9cWcSu7CVPXXUg7PW4vXAk8mVnyFYGe6J1GomcWHt84gqlD8AWnkJLdi6zicUV41NZ1sdg91H5wxxNJEEFt0WLiIva8U462nVci5CsWoutGdk4uKng4ZigFvX1daj1Yb28nurtHkOjrxrnXb0Nh9YDUTeor9Yg1UyPmNn7c1UYCQdJAcsDmzAiJGOjV5GY27EJPx4I62HFQ/Ib7OZUIJCaGpA6lQmgGMDQ8qN4xDclhZmam+gZJhnt6elQ/GQLMKVou1qcf7z8bGBhQ3wnTpqamorhY2igEfmhoUIg9d7lNSz8somKZB6ed78fp582ieNkk0nIiijhyCtJgYhSQblAkiM1jGwcHgPff1OTowquB0mrtr7RErkUhX8Blp/4PVOR9Q9IEdUZfMlgiZGFhcVSCJyC/+MLLaG3rQDAYQEFBMQoLStSZQO3tLWohLBdD9/X1iX8BHnjwKzj33HOVQPkiwK3569atw969e0VI6l/4Sxdmm+GW9uHchHk+3LSXCTc4kpswpIWG7iPhcOEmL+PPupD4hIUpzEfmlZ+JQwJk7vxyarsIY0st5B+eTRRFdH5RyMUC3KE6nHDBLpSumIHPlyDvTZMhCmhKcR6eOD6UiD1vXIy50TORnJykTFFROQoLSxGJRtDSVK++hf7+PvT1jqH8pP04Y+0+hFLDQoBYDz0dxOkvVpu719Q5P2JzQfHwENAnxKGncxGjgy5MjgEdzUJmB6SOM7p9Pm8Slq+oFlIzpEgNoc5Xkox5b9maNWuUdqepqekgoSH4/kl4SGqGh4eljv2qD5mWcagdSktLU4RoYIBarBFE5hKkronIL0hG1Upg9RnjqFwziuziMHyBBSGVrHeM3Ek/qWlFcbNNPHtIHe44BbRLG0aH2f98P1IZaQrvo00T41FTaJrMsT8yUopw8Sl/heKc26XbvzgN6hcJS4QsLCyOKnDB7q9//Tq2b9+tftVmZMiv69JKETqp8it5QH7916Kzq11pgSLyc/jKq67E7bffhpycHJ3B54za2lqlAWpublbTXxSATpghlvbh3IR5dvov9aMhsVj6fCQwnHDGcfo581gah88U6mZ3GRdTO8E4FObakAC5RcBrEmRg3IxL0mDOJjoYZ5HTQLPwp3Qgr7IJpSt7kFu8IO9c6ib/tR3IQ/uuq+BzVSKU5BHSkIHKiuVIz8jC0GAfGupr0dNLbeAwZiMDOPOabVh2SpcUvICp8QQ1JcQpIJpB4S8dLUC/BA/2ujA2lKDIzsSYsIgYUlPThGznCyEZxuDgoKqnITxZWVk4+eST1ZQW3zP9TBiJzgknnKCeGc60bKchPIWFhUrTQz+GUQPEdFJRIfjpSJd2ZWTOo7BiBMtOGkH5qilk5M1hLrqIkYEETAk5I0Gr3aOn5866WC+C5tZ5Gs6kMTuSIvUHI4aHQ3KdEDVu1PqwyyOzCRjuD6Kv3Y8DOxdw6QUP4JGHvit/N/ls/pcalghZWFgcNXj//Q/wxhtvYWpySv36LywqQ35+ifxqnkWb/MylFqi3uwsDgwMoKyvFgw8+gNNOOy0uXD9H7Ny5Ey+99JLSXIVCIXWSMaGFXJx00HYOs85n4z6cn3EbLPVjm51+fHb6HQkmrtNt0nHKy1youpT8mDjU+rCttI0maGl+Bnw2BIgweRBmqpD2woKQorl5LCS0oeKUvYhOVyIyeh6ShCgEk/xCUEpQXFwucUk2mtHS3IC+/m70dI0hq7gN596wA1n540KfhMAJMdj7QQKe+zcfGmsWMD4q+ap3osslYaahdodTVyyfhqSlrKxMaWna2trUFCf9WWeSQk518TRykh2GGzJEcJcdw0iC2X/8JrgujGkZJzs7W+1q5DlOCwuzSE4bw6pThlF10hgKq2eRkiF5eYDxsQT0tGqCw25SRqrOHWc7twDtTcDpFwAnnw217orNYm+zZSQ81P6wSjPTQvR6PWirC6KzxY/BLp+QQ5/q50XJcC4yjR/8yfdx/333q2/3yw5LhCwsLL5wdHR0Cql4Wexu+H28GiFXLYQNBpMxONCLpmZqgdrQ29OrphJ4OerNN9+shNbnDS5+pgaI0x0UIhSgZhilfSS3sT8u3ICC1kkwDOheSjb4TEO3M9yZzsDEJdiXFNwz0zNqka4zL8LYBN0kPmwvhTuNITPOeATzYf2Xls9nQy5MmEnLZ5ImjycF2VmZCAkBSk1LR1npMmRl5WBiYhQNDXpbfH/foLo2ZM0FO3HKJY3wBqJYiOpt8QuSzxP/6EHt1hUYHZlDd087eLeaeU/p6emoqqpSJKi9vV31AdvCMH5PnM4iEeSFvdSGmfoyzsqVK5GUlKRITmdnp7qIlv4M5zQZ76vjLfckTv39QxgbDast8dUr5nDWRYs44cwZ5BRPwhOMqqMBeJ6RWcOk1uyIzXVKnK7rEkI0OqS1QCQ96hTpVDEp+pnTW1I0ZmcSMNgdQkezF231Pgx0eTE5JoQrKuTOS5LHd0qCRMKp+5ht+qu/+ivceOON6p1+2WGJkIWFxRcGCmGeB7Rr5x61oShFRvnS0koUFpVgToRRa2sDmuXXP6/H4JZ4CqmHH34Ya05co34Jf16gpmTz5s147bXXMDY2dggBMkOo0z6S29jGTRzu2Ymlz044CYgznpNoEHymoRDkdJciP44pL0NonDB502ZbjTGC35mGz6Y8EiBDghjXCZMnw5zp54WMcCt7enqWmiry+X3qklySYe626hEyoxdEd6G3ewwJvi6cf9N2lKyILYhmJvIPs09OXsQ//WUiGnaeJGFuIdet6p2Z8qjNWr58uapLa2urIjUmjPUtLy9XZIlrekh2jOaHdTZEieA3wXDmzelBKV2+i0xkZWShqGQeq08dQvXJwyionoTLG8H4BNfrSL8xKusas7nTjCdtT4tRi7UVQdLrfbjNntvr2WtcM8VqTk240NHgR2tdCrqaghgZ8Eh8TXgS3brP1QGbkrd5J+b90JD4cTH33/7t3+L8889X4V92WCJkYWHxheDdd7fgzTffEqEcRjAQQF5+gQiZFQgGQyLwOtX1GF2dei0QtRV333UXrr/hBnye94ORNJD8cBs8f/1zDZBTmBs4icBvAqZx5mfch4Mz7EhlOetB4U4hbrQ+U1NTStNhwgwOVyb9aAzxMbZJZ9KYeE7tj7GdcZaCfoxHQ+0J7zTLzMwVIhFU00ylpVVqOoxkg9rAttZGDAgx6esdQeGKWpx11QGkZOgF0WQJan2MVM0fBAZbF/Gf/0BI2+IapKQG1FQW1+aYcmmqq6uVBodEhoSH9VAEQtpBksCdW3wmSeLOLvYb2860XPOTlpYuaRYwPTONwYFJJCYs4sRTw7jw6lGsOnMWwbQ5dfDh8ECCWqvENT5NNXpX18nnAkXl8m1N6+34vIiVXURzEOJ2C6khaWKa9oYAWmqkvk1+TIz4pewEeLysD/uaJv7eTd8ezk1DAkyN2N///d9jxYoVKuzLDkuELCwsPlfwV/iLL60XktMtAtCN1LQMVFetQm5OgQiWKXVBaltbowioXhFi7Tj5lJPVwYjml/jnAZKe119/Xcjau5iYEIkm4FBJ4xQuS22GOWHiGzjTGn8KWPoZm3CGEXw2fsYmlvrRJrEg6THEh8LdhC2F8XPWk/ZSAkQ/Y0wc42b+zjKMv2mLaYN5NuAJ1hToKSnpyEzPgsfnUdqg8vJqZGRmY2hwAPX1+4WItKO3Z1CIRT9OvWwXVpzZJXGp8UhQ004mVxabkgLsezcBf/09F1KSViEjIyREulftLGQd2RbWg2uBuACaRIfrfUh42VbWnWSX3xpt9iXX+xgixemlUCgJaal56lyk8hUjOOPiIaw6Yxz+lAUMDyVgbEgv0FaLmKNSP6kqD1skEdq7DahcBZx9qT5Zmt0W666YNofrg1xob/SjYW8QnY0hIT5eqbNLwqjxYV9y2lG/L/PNON+fgQlju53xSIrPO+88/Jf/8l9UP1jIO5COOfTrtLCwsPgMMDE5gVfWvYpdu/epX/AB+fXPbdAV5cvU2TM8DK9BpAUPRuSaIQqdr33tq7j88suVkPqsQfLT0NCgzv/Zt2+fEo4EBYlzmFw6ZB5uCP2kfk44BdlSN9PSNv7GTUPhzikuEh8KOWqAnPFNuXQfDiYObecaIApPGpNuaXqTrzP/pXH4bMIJ88z6ut0+ZArhCSUlwSusgoviy8qq4PP65P23KI0gp0S7ugax6G7HhTfvQUHFWKwcCnrmpw01KCwmMwP4xd+78PN/TkBhwXKkpSerXVpcGK3L1N8R1/Lw/jmCRHep1ocaIZ73wzTT01MSZxK8p41kpOqEcZx/1STWnD2DYAqnmhIU4WE9OM01OgJFhrilfUzcwwOcRout8RHyk5WnL5NN9CyqtT7h6QR0twTQXJOMjoYQhvu9kp+URY2QWt+j68R+M4bPhHl2vicn6G9IqgHJ30033YQf/OAH0ud2xxhhiZCFhcVnCg4x77zzLt54Y6MIkzD8AZ/8Gs9VWiD1y394EA31+/QvfxF8/AV+xRVXqIMRudvmswIFBLdC79q1S539Y6ZIKCypCWD4kUgQbSN4DieACKY1AuzjwDjOPAlnOgo05zPjmbgkPiRBZr3P0vIOVz/jZ+IuXQRt8jfxlubxUWXQzfClaQjWMTq/gKSUNGRlZAs58Mj34EdZebUixXPhWSGjB9DW3oi+vl709/WpevFsncrTtuHki9rgD8l74aWpkj1LUIuMxXZ5oO4w++F33HjntQRUVlUImUlXu794xhPfKdvJenENUEFBgaon+4/hJESaKCUIQUtHdk4Opid5ftIUylaM4pwrxrD6rDBCKQtSH663ipWrFV7qeg1Og3HKi/d99XXpKzKyC/Q6H55lpC6LlUSD3T7U7UpC494UjA74pW5aI8S8TL+Zb4/PfP9OmG/LGde4CfO9mPfk/H5I+P/wD/9QfmR8DSlUoVlYImRhYfHZoaG+AS+++DJ6+/oR8PvlFzEXQ1ehuKgMURm8W1rr0dJUJ7/a+8TdrH6lP/bYYzj11FNiOXy64HC3f/9+NeXF83+4XsIIf4LCkoYCmwKSAsYIJGLpcOkUPs44RkiZcGNTINFt4hgBZ8Lpb8KO9GzSE6wb68u6ss5LBaKJ5/RzgoKf5MDZB4xr4jvdhMmPcObtjE+YMNr0o836ud1epKdlyXeQDFeiCxnpGaisXCGEJUedEdXQsA+dnW2KEA8PD6lpqKSkoNTNi8H+MVSesQWnXtQJr5/9wv5jGdKvUixPpe5oSMD/+lM3GmpcKK8oRXJSsuqTvr6egwumWR+uDzKnj3MdEncAzsxMSzkeRCNCBF0LWH7SLC64ZhInnsPDDKUd8p9agyzlcaEz3xwXNE/wnJ8JfUBj7HUqm+t7GN8lBIdb+rtahfxsT0NLbZKk4UnjQrq5eFqYHOvF/nH2qek78075fowf485KvY1Wa1JIHP0I2ozDPJ35GVDT+Td/8zdqx5gmfhaWCFlYWHzqoGB5/vkXUVNTJ4LWKyTIh7z8IlRVcvsxr0XoRr3SAnWoBdFjMpDfd++9uOWWmz90IOGRYISCE4cb+AkKu3feeUddfMq6UQAwjolvCAVtxqUhGMfEWzpUOp+XlmueaS/1OxxMHNqGHFHwGTfhTM94rCuFHo0hb0ZoGhypXoYA0WYZDF9qCGf9WR+6TT8ZfwOT7sNlsp4L6iiEjIxseLws14WC/GJUVqyUZ59aE8apsL6+LjVNxe3u6Wmp8Pq8Kg+C93GNjkxi+dlbsPrcTklHViL9RcIh4bxgtGW/C8/9LBGToy6UlaciNZ0nfLux94N5fLB1CpH5BTVFxZPKi4qFCEndOCU2OSFtWpxD5QlTOPfKCZx4Vhgenz7QkDfH1+7SZ/uceh5QWC7uSSFA41rLw2Y6u4L14UJnXnPRfCCA/dvke28TQhb1Shj7k1NVpm8+vDbM9NtSQmP6nESmoKAQt952Byoqq/DM009h+wfvSzi3xcfJEuM78yZImLnjkTvGLrnkkpivhSVCFhYWnxooJF9//U1s2rRZ3AtKC5Sami4Cbxly8wrUFE5TUy3aO5rkV38P2ttbcdppp+ORR752cOGmGch/UxwuHac7NmzYoEgQy3b+AmZ8GqP5oW3c8fBEEZpu8Cb1uVkeOGgEEodNnZ6CXj9TE2AEnBaOtBlH+2mh91EwcdkO4yZIQgxpMf6shzGsN/uecOZhYPyYB7ePG1LD/Gg74x7JzbgkT4Z4MU+aw7WJ6RjGeBTO3BbPk8HZPwF/AJVCiItLykWoT6O2dq/aFdbb16MMy0hNSVF1NHkZSI0xNDSGledvxppzGJdt0+SD1eDt6+QY1NRMT+nb1amVof/sVAJqd7qx6VU32upD8HnTlKandPk4zl0r5OecWfU8OpiAESE/vH5Cmqq2tAtnx74PgLwi4LwrAOFz0u+xOkl5PMWZ015jwy407AmhZnsK+rsDEkn628f+4XuK95XpO7bN2T7jT9CffU1kZGaqdzc6Mirf8STKKypxy623yd9MOV568Xlseudt9Q2Y/GhMPrTNeybp4643EqFTTz1VhVtIX0sn6d6ysLCw+B3AdTacBhsWQRUMBcQEUVJUoc4FShRJ0dbagKbmOvQP9KK9rQ0+IUnf+MbXceGFF6iBmkMRB2vCuA/n54QZvkxc4+YuIZ76zPU/FCaGAJk4tCmkSSIYrndXRUWYLCJR6pKR6UYoKYyRoUF0dgxJngtITfOq28HnoxQqPmTnBJGW5kMg5BHB6xaipC8d5fqVsJCmyYlFyZfl0PDAPyFMLv5KVzVQgtHgSG0lGTCG0CRM/9o3ZISgm4LQPJv8DJieBIj9wDCnIZa6DZxu5mem0agxY7+ZetLQTWOE/fx8BH5/SEhQttLykQRlZmZh+bI16tLc3t4O1NVSK8jLUrswMjqsbpR3nnTsLN+A13nMhqeQU7UbZatbkVs0re7Pmp5MULu1OEV1MBlt6QaSIel+ZQeTuKvLhalxoLBM3msGtTcJkOqoNT7OnWgjQ0B3G/PWt+jnF2syxDU/hvzwyo6a7clCgFIw3OeXd8NwavPi78D0E8F35yRExk1/PrNfGbekpBSnyI8EHuLI7fp8f1z0/eQTP8fMTBi33XEnli9fgZfXvYgNb76h3j/fr7NMwtmHXEx/xhln4L/9t//2ue7CPNphiZCFhcXvBO7KefbZF1BX1wC/T4hBMIDsLN4OvlwG8EwMjQygofEAumJrP/r6+nHtddfivnvvUQfUERyGlgo950DuHKYO92zQ2NioTn2ur69Xz4ZgOUHSQGFDmwJdkwoe5udCcvK4EJ8+NDUMY3CAJy2TjCSIkFnAyhOSccvt+SirCCjt0PDwHHq7w9i3ZwIfvD+CnFyPCMtEEZryK57p3HobenZuCJlZQgyDPkTnfSKIeVaOV8p2YWwsUWkcZmY0CaPmgBom1plpSTrYPiMkCdqsv9PPSYSMH8H03AZu8jE249B2GgOneymYTk+pJaryZmf1FKIR5kzLesn/8m4zlBaIu/98IsRLSqtE+C6TOC40N9cozSDX7piFzPwWPNyTvgSmfizD1J9V5GGJ8/JehodGkb/iXaw4s0OvHVpg+0gsxGiFitIIkchwtxbPPuQCa8J0FatPrRJPcm5rBNrFUCOUUwgUlOlpNzUNJnG5qHlkMAH7tiWhYXcaxgdJ3KROQnJ1XvqbM+/B9A1h+oe2Mw5Bd2FhEc48+xxFfribjuSZ6WnY37zXbN2LL2DP3t24+ZbbsHr1Gqx/5WW8vXGDmjJj/xDOMgwYxnVS1113Hf70T/9ULRa30LBEyMLC4rcCScT69b/GpnfelV/QLhm4g2pKo7S0GvkFpYhG5tDQxDOBmjDQ34eWlmb1K/Sb33xUXVJJcPjhgG3cvylMWmqjSIB4JowRloTJkzbJgzEUKpoMiYD0uZCbN4UDe5tRs39E4mryQzCbmemoOrxuzUkpQmCELKV4MD4ewelnpuPa63Pxq192o6g4gGUrQ6ivmVSkJjXNjeKSIHbtGMNbbwzhsrVZqK+dxPp1ffKrPCq/7l3w+5mXW2kPTpS8s3OLpI/8InB5m7sWaEaYaXKhBa1xm2cTTjJhCBJJlJkCM8KRwtT0i7EJp5/Tn2DeTj/TnyRXdPMbMHFYLsv3ef3qYlSfPwiX+PPC0WXVJyA/v0j6bRQ1NXvQ3t6sSXF/v/SpX11bYQiEgSEAxhAsx7w/TfyEDC54MB3uxYmXbENBxajSyKkdWsKpvD59OjOn0GgMAVKQZnEmU7JRBxtSQ0RtEtcCMS4XX8eJ1KI62LBmRwi1O9Mx1BOQ5G4hT3wHJDS6b5zfHm36mTaZZ9OGRb7DWBq+L/bl5VesxfkXXKRIEE9Wb2luwnvvbVXTyNdddwPWnHgSXn/t19i65V3cdPOt8t2cjLfefBNvvP4qpqa52DtOdPk+nHVgH3JzwPe+9z3cf//90u/C7iwULBGysLD4jbF9+w4hHusxMsJpsCBCMqjm5xUpEhQQd29PR2zxazc6OztkkI/gKw98Bddcc7UIGZEyMTiHHw7aBh83LDEuB3ru/uLJz9RKUZiYgd8JTXj0NJgmCzRcJJuAc8/zomrZOH70tzWoq52SusUlJae0gqFE/P6/L0d2jg//8g+tSktUUh7Et36/DKVlQfzgj2uQk+dF9fIk+bU9LwLdjeUrQmKS8Q//qwV9vWH8xz9dhi3vDuFH/6sVYyPzUs94O9lkkjGvbxG33FEtpKtA+pSaj3gc1pttchr6GcM2G3JAYWc0SUYo0s/ZL05SQWPgdC+FKdeAcfkeabNcQ4hSUzPU5aLuRJI5txDiIkWCkpJC6tLcurr96pwoTodNTk1J/BRFqgyYn2mDqSfBdppy6HaC5IYkxpNcj9OuOIDsgrDajUUSJF0g+UgkVl2ap1oo/3CKjMdEccfX7Aw9NSliNDaTaTxervkB6vb4UbcjHYM9SSIwNfnRXaX++VC/8NnYxo/gM6dfy8sqcNoZZwl5LpL6udWxDZs3vY36+lr5Hi+Qv6FyHDiwD02NDfI9TCM8GxZSXYK777kf2dk5+MXjP8WB/ftx/wMP4eSTT8HOHTvw0gvPYWJiXPpC95npI34DhC5bbwT44Q9/aHeMLYElQhYWFp8YXGPw9NPPYefO3WpHD39V8jRgXo2Rk5MvZGBUCNABdHS1oF9+xXZ1duGcc8/Bww9/9eC5LYRTUPwmYDouen7jjTewadMmtRh6KbEyeXPgNwTIEAUlDGZdQn48uP7GBdTWdOOpX3RhVBEUlwiKBYRnFpRWZ2Z6HsGkRJx1Tjoqq0MihHj/lQ9p6W7U103hzdcGcN9DxTj1tFRFotpbp5W256xzMrDtvRFMTc7jplvz8NLzfXj8J1LGsL5P6xCtRAzhmQiuvq5EyqvE5CS1LXFhr7QHsb5i/U3baAj9zF/8cdJDeynhoXE+E6a/iMP50U2zFAyP+y+qAzGTUzLg9wdE+PLOrSS1Lb60uAKzc7PqhOiWlgZFjHllCjkEz7AxZI22IT/Osim4afgeDy2TWER03iWkxoXciiZUnlKL7KJxtX6HkKIUySksA6RaSkvEaUiuA6LWh90X6yINKdYr5IcLrev3eLFnSyoGOlOkTN6xFu8f1nFpn5hn2qY9hHlfapFyURFuuOEmlFdWqXe6IIZgXBouet6yZbOUPy2+PHE7GStXrcYpp56m1gsZgrt71068uv5lXLH2Kvn2Tpc+7cUvf/G4WmfFOCzPvHuWz/rQ0M2+/Od//mdcdtllKtxCwxIhCwuLTwQO5i+/8ip2bN8lw3SCms4oKdGLoTmItLQ2oLW5DoMD/Whta1VrPr7x6Ddw1llnqoH4kw41S+OZgZwLoNevX69OfqZgpFCgP8E0NGbAp6AxRmuBOGXkRl6eG5etjaKjvQs//3E7+nrnEEpyw+cRqbgoklKEuTsQgG9uAl755e/1i2BJFKIhxITTVZwJmZvVBMRDzY6UF40uYnpK0kqfSC3Q0TYjbffgksuzlNYoL9+nps4CwUT8v3/bgjeEQDGNXkzLfo3iiqtyUFBYjf7+gNSXREa3ifV2totup03DNTckccyL8QyZWGoIY5s8DwenP+MdPi7rrusRDKaotUA8HNHlTlSXjlZXn6BujO/v71FTYd1dHejp68HQ0CCSYveJ8f05yQ8N8+P74rdG2yBeB/YwMD8npMAzhZJVDUKAmpGezfUxerE0T3Um2envBWp3yitN19veAyGtfXO2hFmS5FD7197gwf5taWivT0Y04oNbaQfjZJPmcDB11/XT5IOkOycnFytWrhTSXIeU1FTccOPN6loPam2GBgfVjwbG4d153FlHUv+zn/xY9cmll1+B8vIK1TcE3zG1SQTXAv3qqV9i2bLlOPOsszEyMiJE6Ofo6uJp7Hr7vOkvU2e6SYKKhIz93d/9HU466STlb6FhiZCFhcXHYufOXVi37lUR+NNqmiM7O0/dCZUsUmZgoFctfO3uEWHX3YnhoWHcetutuOOO29UOoI8aYsyAbeCMa4RAnQiSX//618pmuPnVSzjj023ID4URB37aIuqkzolSl0E01reh9sAYZmZIbFxIRBSjkQTknXcDbrjjHiwkZeHNlgm0vvAP8Ox5FWvTQrjklFNQdsJqtGzbjv/3g53omJmCNzULSWUnYFEIiGuwHoHFSRF2XCzNhcTUCJDoyAAr/9HmQuix0QhmwlHpwyjGx3gfWBRJyW789X9fjvloLt56gxdicoG17g/THgPdFu1PN4kC+8gQCScxdNrO/jVY6rf0mWWYvjW2Mw79KLzTUjNEkIdUHXx+ryLFFRXLVVhTUx2am7kgulu+i255HxEhiKkSTy/eNu+XYDtJfvjODFgGyzR14dqt6Ly8y7RhlJ9YJ6YNyWlCOmYTMD4CjI9KP8e2ywsPQU8nsGur1Fuqf87lQHFskxSbw/VDPOunvwtq0XPT3kxMjvmlXtTQ6HqZdhuY9rOudJtntsPUle+EGspbbrsDZ555lvxo2I7339+Cyy+/EuUVFUK8e/HSS8+jrrZWtZdasdtuv1MI0yqV/rlnnpYME3DpZZcjPS1d3cvHM4L27d2Nk08+DVesvRJuIZxPPP5zpWG64IKLNIH66Y/R3dkp5M2j6mL61tSR38vo6Cjuu+8+fOc73xEClqP8LTQsEbKwsDgiuKPnuedfRFtrh/yKDyA9PQPlZdXIyy8VoT2tdv+0tvFm8F60tbdjlQzo3/jGI+p2a+KTDC/OOEbAcPpr48aN6vwfDuAkP2ZQd8Y3bkOAaCiM6M8D+IiMzHG0Nrdg/55hpRGg5oCpFuRhPsGNf////C1uufF6/HJXD7Y09qBl49Pwbfgl/n/334kTbrgJiQ11yF21Bj/9//8I//X1LVh5x6NIP+E8DM0sYmYxEa3P/E+M7ngHxblzeOTeCWzb7cOb7wYRkbIicwlITxXCk7SAcITTR5xO1BocLpa+9yv5SEnLxvp1bgwOCAnysP26XTQUYKaNxqafEcaGBB3OEMYmnP6E7qP4M2HIFsEwZ5x4+dQChUSIp8MtjII7yJJTUrFs2Srk5RZjYnJMSOtedLS3KBLENTAer7Q9WS+IJgwR4rsyU1+EKTMOnvPEuFHklbei4pQG5JeNqh1eU+MJag0Pp7JIfkwykqK2JmqNAOFpKCiFECa9AJq7x8LTi2jY58a+rWkY6EoV3uEDd3yxmaZ89q+TTBh/9o/pc9aZbh4NEBE3p7qorVm95kTcdPMt0j+pePKXv0BV9TJ1Vtbo6Aie/MUv5O+lRerhRiK1QOPjavrrlttuR3ZONp59+mkhyaO45roblPbo6aefxLb338PsTBhXXn0tLrn0MvV393/+9V+EcFbi6muvk28sgv/74/+NtrZWtUB+Kcw7JWH69re/jUcffVRpay3isETIwuJLBv7JcyD/KHBA58nQ27fvEgGihVhBQYm6IJW/OnkNQktzHfr6e9DZ0S6CJAEPPvQgLrv0UkVaTBnO4cXpdoaZuBQqHR0davcXd4FxAGdeTjjzIJwEiIZp9PSAC0nJUSxfPoWWpj709EzLL/B5TE7MqbU7eg0Qdx4tIqVwOToX0jExNIDk0VZJO4tTvIn47pWXIm/FSmx7eyOe3Lcfe8PzcF/6dSSdcDFETGJ1YAKtr/0cOZGNuPHScZx7xqyaSPnLv8tURGhF1RyuvGgKpcURvLkpiC3bA5iLUHNDoRTF+Rek4uvfXoF330lCcyNvFmeYFr5sC9tKYwSZeWcmjM+m34ybMLYR5CbuJ4Wzj5ku/sx8tBaIO8LcUleuE8vLLRLiuxKhUDK6uttiJ4Z3ql1h4+MTaq2L3y9kI5YX608SYdpFmPrpulJ4C9EQApScPizkpxYlKzsRSopKBAmU/1klrv8ZH9MLpXm/V0crMNyvz/mpXAlIFQ+eKZTgWkRnC7B/WwhttRmYm0lS5wUpdREtRzuXtp/G1JV9aqa9zj3/Apx44ony9+HD8889jZ07PpDwRKXhOfX0M9Tzju0f4Iq1V6vdks8/96za7UXiZ/KlVohnAd18qxAhIT6/+MXPMTI8hFtvuws5ubl4+603hVhOqm3yBYVF8El/r3vpRby7aSNWnbBGLaKmdol/gyZfA6fmlPXnjrE//uM/xgMPPKCmtS3isETIwuJLAudg/lHYtm2bmgabDUfUNFhGZhbKhQBlpGdiZGQIjY21Iug61K/9vv4+XH75ZUrlnpmZeYgQORIOJ2haWlrw4osvqukvPhvh7oy71G2mvoxhGpIgA2ouSIi4OJk7gigjuEEpJDIgMVHiixCcF6Gc6IqIMBOJKTQmwSUkSQjS1Mwsxie5+HlWbXOem46KwJ3F2HQCJiJJmBqbRnhoBMWFizh1TRR52fMiHBfQ1ObF+7v8+PYDYzj/9BmEgiLYRQg/+v0cvLfTD69H14Nrik47MwPLV67AyGhIrTuilohtNoROt0FrhEx/UAjTJmg7p5hMPMLEMWCY029puCnvSPFYJ78wC54Snuj2qIMludantKwaZaXVitg0Nh1AU3M9+vt60Nfbo7aGc1cY62jID+0jQd4WonOJ6h3kVbSi4uQmZBWNIsALS4UYsYpsHqtEw2kwbnsn+WltANKzhAQV6rxYDDn01OQi6ve4cWBbGkb7qAVxq/dh+pNgm00/s67G3/QJvzOSisqqKhQVFUuek6itq8FFF1+KM844S2lhuNX9yV8+Lu9nHjfedAuysrPxf//tfyO/oEBth2d/Pf7zn6K2tubgN8r82SfcMn/xJZeJO4p/+ad/UP1w59336ukr+eTNe2W93nzjNSFB76g6EexPhjnzNGA68z7pzzOIeJDi5ZdffvA7sdCwRMjC4jiGGQxpnIP/4cA7np568hl0dnapX4zcBl1cXIbColI1SLe2NsbOBOpBe0cb8vPz1cnQZuHl4YYSpx8HY2f5HLx57s9zzz2nDkA0A7pJc7j8SAT4y5YCgHnRMJ1pm2knYcoy+ehn0x/K66BbPdNWi4D5r06rzqLxxtb8JHLLOJCczB1m1GjMiwCcw1wkjHmRyiSOk5NhjI2GMTzEemq/6Slu1acw13Xg1v2ycj8uvGQVJiYyMDXFOmuCyrLZT7peeuEw/SmI2WbTh6bNBJ9NW41NON0E8zscjPA0+TjjmXr4fLwqJUPZFPyZwjoqq1YKSc7G4GCv2hbf3d2Ovp4eDI4MCgEMqalU1tns1ltaHw22l9ofN5LTh1B2YgNKT+hAMEnazbroKAoktJwC44JonukzJ33KqtKf74lhivQK0eluBXZvCaG9Ph2RMBdm6yMJTNtMO2lMu039WFdqang4aPXyFWrXVlVVtSISPOCQa5y4dueJx3+mFiufedY58l241Y5K5sdzkw7s34cnnngcFwtZOu/8C9RC8id+8Tj27d1zsExqXTm9dfOtt6kt9Rs3blDaHk5b3XHX3Yp0cZE0NUS7du1UU2QjI8MqrSE+/D5MvY2fs10E28N4nGrjjrE1a9Yof4s4LBGysDgOYf6sjW2E5uHAX5c8E2jLlvfhkV/7oaSQ/BrNQ1XFCvhFoPX2dKqFr3393WqL7rRIojvvuB3XX3+9Eg4fNYSYMA7EdHOwplDnVQGPP/44du7cqfw5aNM+nMA04RSoFDZGcBMmf8KkO5xtiMOHjdm5pAWhESaELpd2zEOgd0rpPGmzKqY6TEqyxCkX3hLh80t7XRIfUSEQEQnnVNycEKMZpKaFpA/SMDnBOuj20bBtpg9IImjMFIdpq6m7SUNj+ujjYOIamLKMnzM/gjuVfL6AkL90tdPLH/CjqKAE5fJtcFFwS0sjmpt4XlSPOvRvZjaMZGk8CQnJs7MsUz/tJyRP3fI+j/yKNlSf3oCsgnFpF8OlD4XYqH6VqPTjequpCWCahx5y5xezomFWYpOgzgihbNifiNrtaRjqTpd8uK6MJFO/f/YlbYJ1oOHzQVv8I8KuiotLcfEll6q1PSR97CN+F/z+GNd8I889+zR27dyB6264EaeeevrBvotKnz37q6fUQYhXXnUNLrzoYum/ZCFBe/HiC89KP/Wq+p944sm4+prrkF9QqHZ8/VKIU3tbq7oV/5JLL1dnY+3evRODYhNOosP6Ov8O+MyynX6MZ+rENXfnn38+/vIv/xKlpaWxGBYGlghZWBynMAPhR2Hf3n145pkXMDk5iRQZrFPT0lFaVoXs7ALMzEyqu8G46HVgoA9dnZ04/czT8dWHHlLbcJ1Dx5HKoj8HZwohgofnkXj91//6X9U5QBzAOcAznjHMx5kf3Qb0M+HOOIQz7dIwA/oTOox149OH82edjE0iQpuG9dXEKa6BIozNvOg0+ciTeGktkIrCR7EkSPLTdWBa5kfbCDLTZ85yjNvYxt/pXgr6GzjDTTrjZ56dbppAIEmEeCqCfj+SU1PVtSl5+UWYmpxAfcN+dHRwQXQPBvr7VVudhyMSh5TB/9Spzy4E00ZQtqYOpau6kJQaVadBk+hwp1dLLSBFYNWpkl7SjQ7r9UDMhgRLQdwkS7zNXfg59mwNonl/BmanAnB7+M50fx4Ozjqxn/ls3jcJw1lnnaMWIfN+r7HxUdTWHMCuHTuw/8B+tWX99jvuQnp6Op7+1ZPYuWO7vI8Edd3FGiE2XDjd2NiAZySMGlbu7Lrr7nuRl5ev6k8izEtTGY9nLvFbGh0ZUXk1NTUefLdO0sZnA7pZZ1NvE58w3w79nO2jdotx/uAP/gAPPvig2qlmcSgsEbKwOI7BP2/nQGqeucX9yaeeRkNDk5oGS5bBsbCwFEWFZSIUXOgUAacOwOvvlV+rHUoT8LWHH8Z55513yEBLHKkM2hyIaXNg5y9q/jJuaGjA3//936O9vV394qYQoqaHU17OvEwetJ35E8bPxKE5Epx5HgkmvYnnfDZuZxn0N0KIwozaEdrGmHxoGwHlzItwlmHiGT/2l3GzHGOc+S7F4fycZRDmealtYOKxDaGkVLUAOiBCOzcnD+UVKxVZpoawrn4/usUe6OvFsAhyj1f3gcHS8uYjUndXVGl/Kk5pQm7xqNrBNTebcPDcH2p6hvqA2j162mv1aUBRuRAe4QPsQtO8REkXnaf2x4X9audXmhTEC291H7JsU775Vtmf/M7oNuE0fDZpGJcnOa9cvVpNVTXU16mdWCTuTM+ppauuuRannHKa/H104FdPPYHBwUEVxtPU77nnfnVuUHNzkyI21ORwJxnvDlt75dVKo8aLaNklrAu/fZKsV15eh/6+PumfeJ0Iug8Hhpt2ELRNOpOW+XPqjRrbb37zm7j33nstAfoIWCJkYXGcwvxpOwdUkhFeSbHx7c0iYFxKsGVm5aGkuAJBIUSjo4Nob21Ui6E5fTU0OITrbrgOd955hxpIP2q4YNjSAZmgoOHUWG1tLT744APU1NQoDZRaZCpCZmhoSF0GyTQURhQshBngD4el/s64zjC6nXVxhjn9Py2YPFkOhRENSQVtEgUaI5yd4DONqa8hQozrNAamHSbNR4FxDIzbmc64TVjAHxTCmqaEKBfL89soEsP3SA1hS0u92i3Y39eP2dkwuJOJ7VtaDi8/jc4nIilDa3+KlnchOU2v7eJOL7X1nYcoq/icogU6m4EDO6R90tTTLgBKq0hm2F595QUvRd23zY+GnRmYnkiGS239Yp7xqS/TFtO+pbaqW8zQz8Rn+0wf8xoWTu1lZWWrNUJr1pyI7Jwc9c2q09WF6HAdELOUpGK7cPudd6qzfjjN9eQTj6O/v0/1C7VAObl5StNUXV1NZZY6ZHH3rh3qXKGl12KYepq20J/1M2CehPFzxuH3RTd/VNx+++34/d//fbWWz+KjYYmQhcVxikMGShESe/fux7p164XsjImgS0JaeoY6GZq7wcblJ7m+Hb5LiEk/Ojo6UVlZia997atYvny5yudwQwX9zMBNmDjG5qDNHWE/+clPFQnSi1b1r2Gq7ClUSJLUglqpI3cakRxRCBhtEfPXhjnGCc/SspfCGWbcca94PgTdqs70+nAzFQ5X3lK/I9VJ5R0D28Z2JbqFHLk9ym00SQQFGQ3jOc1SOPM0ONiOJe6lcfls6qnj6fJCoRQkifEHA+Dt8ZUVy5GTU4Ch4X4R3vtEyLerqTCSV6ah4GV6bZiv0f4sIL+iFZXc+VU8JvGo8UnAuJAf3u8V5cGHqh7acHproBdITtXb31PTWS/5flSXLKK13oU9m1PR0yYBC/JdqEMn421wtseAz+xHgm1z9gHdzmdnPiQuRcUluPGmW1FWVqYIFg3PQuoWkvP8s0+js7NTpTlYhiS/8cZbcMZZZ6tpQt4HxkMkTf8QXG9FcqXfLTWJ+t2busTjxafrnPWkH91OwmfimrQEp/fOOecc/PVf/7VdD/QJYYmQhcVxCP5Zm8GxpbkFr/76dbFblQo/KZSEgvwSFBQVIzIfkcG9DT09XRgeHlQD/bwM2Pffdx/Wrr1CDeTOgZgwzx81dDCMAznXSfzTP/0TtmzZKqRnUgbuuJZDkyJNAPT5OXqgp4DlNmQO+LpI7c9Bn8a5YNkIBGPzlznT0M009Od6DCIcnpH01DbpuAynbaD86KC/8tB5sXz1bywq0xHOtJ8EzvJMHk7Qj/3N6UOutYm3SdeV+Kj0S+PRTeN0O2HyIrxen3wXnAoLqWnQwtiCaK/Up7WtCU1NNWpbfP9AP8bGuKiZgjy+1VxyU9deJGeMoOLkBpSu6kQwmVotU18gMqtJELVB1P5wJ91Al34uLBcCVMw6CUmK8ODDRbU7rHZnAAfeT8fYcFKsPP1O9XcQb5+pB21DFMwzYdpu+tSkJ/hs3PxmSc4rK6tw+513ISMjUxF1E4dnavEsoDde/zWmhXC4YmSF+XHh8/kXXKiICLfOd3Zy6je+Zor1IliHpWU762nqTrd5dsY3tgk3fgTrQW3rxRdfjL/4i7+wROgTwhIhC4vjFFy78etXX8Oe3fsU4QiGeDJ0pvzKrUYwkITu3nb1C390ZEjdD9bd04PzzjsXX/nK/cjLy4vlcniheziYeLQ5eHNQ/pu/+e9Y/+p6dYIu/Tlo05+G4BhO8sL4FEKsJ20KPZICkiQTRtspMHQ+5iDFQ4kSFyfTzXTULFGYcfqN+XGtBvPXMPmpf5U7DtMeLXj0c1zoEKY+TmHkdJs+OZKfcRPOZ5I3Tk2x7karwLDD5UfQf2l+hDONAeOZ90MTCqaApyCzX0JJSSgvWyZEqBTTM1NoaNyPtvYWRYIGBvsxG56TPpX0JK6SbXSe033zKKzuQNVpzcjIH5NwBgk5iZVniqf/XOzS044mYGRQyE8JT/7WxEhem5r+6ml3Yc/WVLX1Xd355Wa74sTHCT7zHZv+YHsIZ/8wnDBEhGE0+lvR3yqNcXNtDb//2++8G+Xlldi5czuGh4bUTe/sHx4oykXSvCSV3zXTsMXnnHMe0jMycODAfrWGiN+c+W6dMG1gHYybtvPZ1NEJ1pd+Jj/mv9SP7nGp09q1a/Hnf/7nalODxcfDEiGL3woLi/KzTT4dl+vDR7pbfPHYvn0HXn/9TRmoJ0SgUqgGUSDCLT+/BJPTk2htqVcXYo6Njag1DVmZWXjkka/h1NNOVenNwGzcHwUTTpvTWrQpwJ966lf453/+J4yPjauFoM54RmA5B3Bj04/24fxo01DAaBMnUNwKz2eTVpeny9LESE9NUCAyzNRDu1kfUx7rGNce8JlkjXmpLA2YjjaTOf1jYFqnTTjdThh/1oVuUz+Cz2wjtUQ0hhyxfqb+h4Pxd+ZDN6chp6anwSsecnMLkCHCO+gPIDM7V50QzfOjeDJ0Y+MBtVasv78XIyOjUhY1Iy5135fHs4C88gGUr2lDbnk/fH72q+krVZyCVBtUwvEesMkxbk8XTwmXz0HIlA7jnV9SJbQc8AsBSsdQT5JaN5OQcPhvxIBtcfYB+8jZVoLPxo8w75RgOvPMb8L4c2qMV8ncdvtdWLFqlVrQ/Iuf/wTLl69Si6VJGPkO6uvr8OLzz6mLZJmWU73muzQwdTT1NGUyjpPImLJpM43xM+kJQ+QIE8fA6SYRuvbaa/Gnf/qnKCyMnTBp8ZGwRMjit8LMXJeYTngTs2QQLZaBzRKiowHh8CzWvfwydu/cowbbQIBTHikoLqlGUnIqOjtb0d7RLARoWO1UoRr9pptuxM0336SmRZwwg+3HDREmnDti5ue18Hr99V/jH/7hR+jo6Dqo1SGc+emxOy4AzDPdjK/94v70M4fsxfNT/yq3Aadt6KdJUZw4aTvuZ/IwoFDS2iWtYdJuLWSNbYy0WtWNzng9tWGYiqKgHZwiYpAO14j3g/bT6ZVLPcfBZ5OPLp91Z7+SEJEcUYPEZ+bhrCufaZOgUtNBm0QoKSkZxcXl6vA/HnxYWlKJ0tJqlbapuTZGlHsxMDggRHZC0rjgDywiv0LIz+o25Ff1w+sTAjMXryvrTkMeQJsLoSdG9Pk/UgXONMYh4dT+TIy4sHdrCup3pWMuzEtPpc4Sj+9JHzlwsCNVW0x7zDPru9SffUO3McbPxDXPzjTOeLp/knDzLbdj9Yknoklth39KSGGXOkCRmh9Oe+3ZvUudCcT4zIvfGMsw5ZjynWXRmDoY2/iZOKauzriESc9w8+wMN+n5nnmf2COPPGLvFPuEsETIwuI4AS8nffrp50SItYjQCsAnv1ozMnJE4FWqtUDc8dPf342x0WHwMtXVq1fjoYceVAtCj4SPGh44WDvBX8S8QmDdunVqZxq1CFoI6HCdlRH2WugQZjA3Nv2dYdrQvdRf+zmfxaWeCZOflCyGbi04ljZJ1zGubdJGCzbmz2xMXkzLPtGCSmua4uSJQjAexnimLLqZL0kLCQvXoVCAas0ONQhLKkWw3MO0h7ZxE+YdMX/mxyk1lsN6cPcQyY95V4yak5OPgoJCBANBpKWnq/vjsrJy1anFjY018m20oU9I8uDAKDyBcRQK6Sle2YXsoiEhKQuYHE3AmBAcbnUfGQDKVwLCs9U2d16ASs3P5Ci/D9ZJG9M6kiSe/dPZ4saezWnobhFBvSBEWfzYDrbL9JWBqfvSdhu3ab9Jb8A8+Bxve/wwRKMB0u8qrk0yeTHtTbfcirPPPldNc/3yl79Ab0+38ifh55uhFlJrEtmuDy96pm3yI0x9CGe9CJPO2MYwDb8Tow1ykl3ahLMMgnH/83/+z/Lj5malubL4eFgiZGFxDIN/vRwPuYD1ySefQktLK5Ll1ywXRHNbfE5OEcYnxtDSWo/BwT4RcL1qd9a9996DSy65WA2sh8ORhgUOvhxoqdY3g/LIyAjWr1+vrsrgTePcTs2LKGPjtAIHbj2gcxG03k5vBngz+BMc+I3AcBrtp8uPkx/1r/KTGiu38lHx4oLU5B+PZ6Cf6W/60Yl4H5h8nXXRNjUX+lmTJ12Gjq+FrCFKmjQxT5r5iLRfBKoSaCq2/Mv/Y5WgpUmYzlNXJd5Pqm4qiX4m4mlN3eI77lgHj9urTk3OzspWRDk3rxAVFctFWPrQ0dGKpqZa9Pd1o7trGJ6kNpx82W7klw+rdT0jA3rHF+/2klcn+en1PrzIlGf+rDxF3/ROjqCmveSzIjGSaiiT6KH2CGiu8WH/1iwM9YZUf5EDmnqzLwhTZ8L57nR/xtcE6T7VhIbtNfGNmzD5GKj+jqWlTcM05tmA+V5wwUVqZ19NzQGMDA8frIuJb8qh26Q3fiYv5kO/pf4mLwM+O+FsIw3hLNeUZ/IwNssjfvSjH+Gyyy5TbouPhyVCFhbHOPgL9dlnn8fu3XvUWg8ejpiRmatI0MTkOFqFBPHclx75RXvi6hNw3336pNtPAjM8cKDlIMsdMRyIuU6CBGjHjh3qtvj29jbx19NPOo3WhtDECYLOJ56nDjeDPf1JkFgOn51uM/AzX0mp3NqYMjRpIPisnfo55i3QdTJpWZ6Jp9My7yMhXm8d32gPtL926/A4UdPTc6Zu9NfPLMvU1/STFnLx9tLWfsaocphCJ1D5EqZ/6a1tLWRJVBmHaTMystS9cTw3KpgUUidEFxSUCLGZQGNjnZou5bk3A/2jKFm9F5Wn1mF2JoLRwQTMCuFh3ixOstJESAgPp756O/Wi5/IVQFEFNRaqSmp6i25On40NJWDf+yF98vNMQPqAMdgS3RbdDxp0m3YZmL5hGAkCvwtnPPYZn42f6qdYviatM0/jNvFMXPrT0M08qUljH9I434EhKQb0I0x5zmcTz5l2afmESUuY/PlDwaQjmI7PJl/jT9uUw3rzvK9//Md/xBlnnKH8LD4elghZWBzj4MLoV199TX6ZzyI9LRVp6Vnya79EBsUFtLY1CgHSC17PPedspS7nupCPA4cFGg6+tCcmJtSuK64jYnreEs/pL94VxmkeMxA7wXRm0F4Keh1+5GF82gzU6cygb4SRkxyZZ2peSBwYz6Sl0xRt6uEMXwod1+nPeAbGf2laHcfZlngZGiaM9dM4NNyp+dFESQtCI5TjglP9q/KhZs3ZByyT0yB0c40IbbaH94SVlJQhP68AgWBAXZJaUVaNtLRMDAz0oqGhRn0fvb2DmJjqRcHKD5Cc0SdCmK2UDGJNZV4snySIBEgtehZI16uzfwIhEeDUAiUuwuOT8LALbfXJqN+VjMEev2oTCVD8HWgYN23TVuPndNM2/aDbpit2pLiEsyyGf1QaE9c8G5sgMdHfmCYyzvIJ+vPZGMZl3iZ/Ehr689m8K6OJpdtZN+PvJEEmjPEI42fCTTn041TosmXL8D/+x//AqlWrVHyLj4clQhYWxzAGB4fw/PMvoqO9XWlpUlPSkJNXBF6SydvAO7paMDw0iBNWrVSLorlD6EjgUKCHAz0kcIClBohrfTi4My0H3/fee0+RIN4cT5iB2sA5sEuouGNOB5zDjnEzTbz8pYn4zIGf8ZhG+x4uH9qsJw3zIiE0zwwz6zpMUl1Xk4/TbXC48EPjHVoP9a+yD1fXeFzzrKyD9dPQ70I1QdwmH64BojA2mgWjceK9VdRgUEs3Pc2rShaQJ+SnqmoZMtIz1FRYUVGpWhTNzLgYurm1UV2R0d01goziOiw7c68I0mmMDsl70F2kwDpw+ot1CASBUAoXOutpMClShfPcn8hsIjobktC8P0WRH94fRmIkUkbVne0x34axzXvhM20TRsNvjtDv51DQzxhDNEw8Q1aYnn6mT02f8dn4mXDapg6mHoQJM/FNevrRGO2UKZMw8Z3xaBhu/El4aBMmnlnPw/fIZ8KkYf60zTPrQZi0BP24TvC+++7DH/3RHyE7O1v5W3w8LBGysDiGsWnTu9iwYaMIrgUReOlIT89Cdk4RwrNhtTh6cKgPoYBPaYJWrFhxcNBcXIwiujCL+WhYBNoUIvOx+Q+GJ7hE8M1jbHRSBGME7kQKXx86u3rw3tb3sX//fsl/Vl3RwfxMnkbQ8NkM0MYtmcdsHTfuT2gth3IdjKueYvHoZpj6V5m42+mvwWdJ5oAp08SlTYeuk9YkxYkS7UO1N07wmfnR6LB4O7SfftZl6mcdR5dv6k7E3SYP8eE/qg4G8fwJkx/bw6nEqFoczd1BXCfG4xB8QorKy6tQXFSs1oulpGSgrLwamZnZGB4ZQEtTg5BkniI+iNGxQVSfsQtVJ7cgIXEBUxMJagG0eGNyQt6pG5BPCqFkKVrqT20Qp8rYFg8PPZxyoaMxhNaaZEkX1ORH0jj735AHA75T0z7zjRC6b+JkiXFo87sizLMTJl/6m/Q0fGY+pmwak97EZRj9aEyZJi+CcZww6cxUmdESmbR00zbupekJtoXpnGXSJsFlfIYZbRDjMpxgGP1M/oQhikxPQwJF8kNt0Nlnn63CLD4ZLBGysDjKwT9RM/g5QW3NCy+8hLq6eiSFQuq27PSMHCX4eFJ0a3sLxsdGccrJJ2DtVWcgmNSDyen9mA63iwCdVkceuBPTJe+gECkZnBdnZUAlmeHVFmY3k16rMz0zh4H+CXR0jKCzcwqDfXMYGYpialIG6KikUSSIg3RcYBC67tp2jjQ6PO4XDzcCJP6s/j2M+1CbMOHa79Au+3D/mfB438bj6DrTpetjDIWRJk40JE6MZ0gL202b/yiH41m7Tb7azfx0GBHPh27mr235V/mZcgnWmXUhuDidTk6LZGZmqUMAafP8qLy8IpSVViFRBC3XAXW0N6nDM3u6h5Hob8UJ5++AJzCitEAkPiyKr13VzyUEKKSnw7gwOkH8qeHhrjBFfupSMDbgl7gkP/rdExTKBqwv62oMhbcR3Eawm3j04zNt3f5DSQbTGjcN3cYQzM+Z1vgbm2AeDDP5mj7kMw3B751wEjCC6UiCmM7UxeRhyjPlmzQmjhPm2aQhCSJIgAy5ob+pJ0E3jYFJa9ph2sVrNa677rqDU2wWnwyWCFlYHMUwg6wZ8Jzo6+vXO7XE5onRScE0pGfmCOFZQDiyH4FQCzKyhxAMTYhwc8OTWACfuxiJrhREotMYn27F+EwDJmc7Jf4o5qPzmJ1bRHhOfolCyFCCT4SBDwFfUPJORUZSNkL+DHnm1vwMIUBeIUizGBudEcE6hq72SSFgc+jrnsPoiPyynZMBRq0NoWH9db2NkNAkQA/wehiizRBj6wE/5lJ+zEPHj3kfNi7hdMeh86Bwinko8rM0bryfD+3yuFBz+sfrTgGo22femyZLhvCYumqbRi+6pp/OR+cVc4st4lCFfygsZti3FKQU3lny7suEBKWmpKpzcIpLypGfXywEZxxNvCi1t0uRoP7+EbiT9yOr6ADcvjl4fZrAmXU/iv9K+9hGTnnRPdznQntjAJ0NyUKEAuIlAjqBREaTCPYL67P0G9V9fagfwbgmnQk3beKz0ZwYf8alTZg0Jj7jGdLizItwPjvryfdDN22nP2Hc9Dd1WJrW1IfG1NWE0zbGlMP45ptw1tWk5ftjHAP6OZ+ZjjD5Ghh//ij67ne/iwceeOBD54FZfDwsEbKwOMphfily0OQgyD9ZCr+amga8/PLz8AYGUVntRl7BLJJTR+XXoPzadwmJcfGgy3wRWR7MzvdjaGo/ekdrMTjejanZKcyJkOaJzwG3Bx6RfpH5BPQNz2F8SgS5lEsFBS9BpQxfjGkjuOHJlyhpvG4E/X5kJpMgpSMtJQ2ZKTlCmNLh8yUJSfJgYnxBSNoserrC6GifQW/XLIYG5zE5uYColMX2JFKLJMZoV6Sk2OCuhyU6PzxEmWfdF85nug+NvjStFiaHYunz4XFoMgqkmFPBPGj/DxUhYF1pSIooFLUdX+htBKVpr2kbLeVmmPLRzzxckn3IqbCiwhLk5uaqs4EyhRCVllapQxO7utvUgvmhwQEM9A9gbHwQ/pQ6BFI6kOAOI9GzgES35Mg6i3ymIkGt9xFS1N/pFfITRF9HEHMznB6l1oTxJPKi0YpQc6K1D0ZIm/oTxo+CnnV1Eoql8Y3bGD4T5tmkNX4mPWEIB0Gbz86y+Ew4yQVh8jB9b9LQsH2EyZv1N/H4TNBNMB2NKYcw6UwcZ1xqbGj4t82+MemcedDthMnPgOF85rqgO++8E//hP/wH5OTkxEItfhNYImRhcZSDf6IclCk0CRmSEV2cRN/ga5gIvwmPb1iI0SLciSkiHNOEtHgkbgRj063oGj4g5KcH49PTmOOpzxyERZBxPOU4m+BahM/tEnLjlnxdmJyJon90DuE5Cg8KCA7AYqTo+agIB3FH54WccQu1GM4iROYlrowiiZKp35uA9JAP6clB5GWkIT8zC5lpGchMz0ZKUoYQHw9mwlERzDNCkCbR1TmN7s459PXOY3hwQV20yRZygGcdaZxgX2g//qNJQhzaT7kOptOOQ58/ashbGj8O+pkToj8eR85Hhznbx390W4wGiYaCj+bgYm8SppiboCBV2+KLSsVOU+Q4OycfJcVV8k6iaG6uRU9vJ0aGB6W/hzA7Nw1/YAYuz4R8P8NChIbh9o7DFwjD7ef6ID/6OgPoafNjdFC+IXnfLvWtmD51khYtpE37nEcGGGMENWHaZPIgqSBMWxjXxKEhTFoD48+0dDOtibM0rjO/pXnTmDxonHVcmh/9lsJZPuHM36QzGh0TZmymYXq+K67pIQliGhqT39L28Zm2iWvyIngy/HnnnaemxEpKSpSfxW8OS4QsLI5acHCVwVEEkQyDQk76MTbRhJGJ7ZiZrYHPBySF0uB2+UTIRTA62YXByUYMT3VjZGoUk9M8h0cGWclJxk4RavKnTnlFdyz/8NyCOg04YcEN72IQPlcqAty9kjiHmblZyVd+oS66EBHWE47IwL0wh7loRPyjUodFMbxjiVoriJ/eXTTPnUQR1p3USoiWZJeSlIisdA+K8kMoL8pSpigvG6lJUv9Er5CqRUzNhDExMY3BgTA62+dQXxdBU8MCRocklwUtVCgIWG+psWoBn5WXQtxtbj2nENdpaJzplHUYHBpw+Hhxz6XhHE1/t7wJZ5s0mK8ZqnUZQjjTM5Gfl4+kpJDaJl9YVIacnAIMDPahpbkewyODGBYSNDYyqor2et38otQieWAKCxhGODyG8fEoRgZd6ioMkq2EBK4Xi/WVsrVbl2vqYQSyIQNxbY/xZzS6DfS70g1jHuZZa5biYSQAJtykN203REKXEfejm34mL8LYhInrLMf4OWHCGUbjfDZwpjfkxYB1MHVjGN2mfjTcGcb6Gy2vyZtx6DZrkIyfSUe3WffDZ8YhkeKlqlwcfeqp+o5Ai98OlghZWBy1mEX/YAtq63eib/htLLpahPhwi3wqQiHeMyUDqWtafimGZXDlAD2HyfA4JmZGxYxhbIrrgGaFwMxLIKfWFuEXVuLzBDAz7pFf/kF0NgUw3O3C9IQXoWAmMtK5yNaHRHcEoZQ5ZGTOIZQ6Bm9oEInecUQWZjA9u4DJmUX0jy5gKryAeRlCqIGYFvfk1AJmhVgtCDFalGIXoxy4taFWaSHKQV14lsi3YBDIykxAdbUfp56YihOrMpGdsgKexCoR1hMijAekbRF0ds1hz+4ZfPDeHNqaSbT0QYFaHlFQOW32Q8wR8zPP2taC7XA4nLczr4+Dibp0RD1CcTE4A5cOxSYs7s+8WafcHJ4arqfCQknJKCmtlvcWQntHC7q7WjE6NoyhoSFMT00p7YPH41b30HFXGc+Dmp6ekmdhrJKhmZqksDVlkBDphjBM+cb6QvsRRuibfiXopkjRh0bGSQTz1qSA6XW4drMYraHR+WhiY0B/88z0jGuMiW+0L4zrDKMfYZ6NzfyoXXESC8IZx7gZlzaNk6TQONMYONMa0E0/Ux5JkIFpm0nnTG+M8SNMvmwz3+sPf/hDXHnllQfbavHbwRIhC4ujCPJ7HZ2dzdi7bxva2hplAHQjLy8beQUUeNxdkoDpmTDCsxNCFsIyMArrcE3KoDgpgmBShNqM2BHJZ05IB7fIy2ALLxYXAmL8mBybQ3//AFraBoRUuNDXlQCvOxU52QXwe0MSn8OBHhI4MuhxmkKFUzFReP3zCCZNIZA0gUTfGCIJw5iaH0d4LozxyShGJ6jZgZAl3kbOX7mSiYzhSnHAmT15VPmyiBhJkmpiXjzScqK445oS3Hjh3UgPlQqJ+0DijSHoD0r7EjEnhK+1bRJvvDaGrZsiGB/1SNYUTnFBwsLMM2H8nc8mjsaR3BomncaSwI8Ak33cyLq0LAOTbmm4EYo8H4hEyO/zISU1AyUlVfLeXdI3TepwRF6oy/OEpiYn1f1vk5NCjifkHamDFplHLEMFCntdYLy+cSGsDUkIE2lywTqYuhC0OTVGPx0nTgRMHiQpBs4wQ26cIGEwfoaImPR0k8QY4sNwYzPMpKMf45AwMMzk6dQYEYzD/AgnMTLGWT/dTt025mmeDYyfyYdlEfRjfWjTj+WZvJ3tctomXz4bP4JpWA7f5X/6T/9JrQ3ihbsWvxssEbKw+IIxOTmBuvoa7Nu3E709nfD43MjKylGnRIeSvCLwRLgkyi/ZqA+zYW6Vlj9ZV0QGxTkkuGdFCHLbu7iFAHFaI0FIEBLCiMyPycA7ipHRAXGPi18EPt88sjL8yMjkVQduzEVcGOxzo60lAT1diRgbcQvBcMlAK7/2E7iYWRiQDMp6CoSDMgdn1loG6pjb5eJpwrPwBafgT5JyPCPCccaEDI1jeHwG4xMRTHM3WlSEmCTjIK/4EfMRMz8rfdCXgMmZWXzr0ZPx4K3fQCg4iplwnbQV8HmTVF0ZORzm4Tbj6BscxsvPT2PTBiGGk14lIFgnZUFri7Qw0cLKCBbtNmGHxtHP8TCD+POh/p8ETPpRI6yzKMb7qPg8KyorOxcF+flK+5OcnKIu1PV4fWprfE9vB4aHhjAw0KfuxgqHZ5RGLcJ7zTitOU9yqhdnGwF76PBvKqP92fesjzb8BrSb8Uy/6bgkERToWtti8mQcQyRMH9JNP51fvA5OomBg4po4hHk2OFw+zjisD2HKJxjGOE6Y+M7yjNvkYdLQz1mu8WM4/U0fmDaRGNHPTIcxnsnbpCVM/ia9yY9Gvzftx5PcH374YXz7299Genq6SmPxu8ESIQuLzxmDgwPYs2cvGhobRHD1i4CaVes80tMzEAgmw+tNFHseaupL/otGXYjM+WWA1CfP8jBEGYLFFRM66plSS37ZKoIk5CiRmqGw2CRJ/AUtAkbIUiQygYmJYfT3D2FoaAKzMxzQ3SgoyEBpaRqKS1LUBZmjwxG1TqercxG9XcDIkPxynuP8G3/F8heulH5QoHIRrxYYemGvHswTpD5e/xxCKWF4A5Pw+KcQTZzAzOIkolLHKRHQ3a0L6Dwg8RI9uOveE3HjtScgP8sjJEzaleCGxx2SsviLl9N785iakvThYclzAvMLUfzs/8zg9Vei0g6zRV8LaHOmkXZrksRnI1j0c9xPxTzorx5j4bGHGOLPtPkO4vF/W/AVMo8jjcQMY78mJyer3WG8S4pEiGuC9JlRHejsalWLonmf3OBg/8GFuBS+WgAfem+bfm/MXRfqbKcJo238TV/QqG8uBj5zfZB+33yOkwETzvhGyJu0S/NhOImDIUImDxOPtnEbY2DydoYbEmLayjgmb7pNemObuLRNuJO00DCcfck4Jn/C5GFAfxNGEsR8jBaIxoQRpiz6mfIJugmGG9DNaU2eE/Rnf/ZnyBdCbPHpwBIhi0+MpX/EFp8MHDy3bt2KV155Ba2treqMl/yCPGRnZSmhxgWUCQmJ8otfBmz3HPxBHnYYUURjNuzDXDgo4R4x+h0oArLAgVWEmvrzFSKkdpQxjP6aKFFzxKk2LM6JTY3RlDKgcU0L4ZlDopCk+UhUnQU02D+rdnFNT8igH/UgLz8DxaWpWLEyE0XFIfBH/+RkRO3u6u5eQBeJUkdEyAkFBgVOVLVVTV2QKMj/JCQUlDMzYczOciqP0xBSm8gURsZ6segdxxU3B3DFpSkozilCVspK+H056qBHV2KytJmaIJK8KMIz4xifbIE32INgMEFIkg/btk3gJ/86jqZaabfE1OUZ4kM3v9e4EGcfGjf9dbjTT7udNuEMJ5xuDZ13HEvD42C8D4+6h3rocP7DfCjYSValfzKz1FRIRkaOPJdhanoSrW0NQmoH0N3FO+X6FAniDkNDgqgVMsKYtvouVAGHlmnq9WGRoNtu2qxtXS8jqJ1JmN6MFR82mtQxPt1OMNykY76GuJhnky8NQT+GMR5tggSC/vF66bj0p9tMkdGYNObZpKPbkBJj05g0znBjnM8EbScJMv7GTWPKMvkyD4Iky/gzjknL+/4uvvhi/Pmf/znKy8uVn8WnA0uELCw+A3DQeumll9SBh93d3SgtLcXKlSuRl5enBJkZ7DgwKoEltjtxVkjQpBAA+dUp/4VnApieoiaIg7U+0l9rXGJTHGJz8IzSVuSIa4I0ISF5iN9grgdVfRYQhQL/5CUeZFBOnBEjhIhrjNzT8Pgj8Hi10Jifm8fYyByGBmcxOiSDNQJqu3ZFRQ7WnJSPymUhpGckYHw8jPbWWUyP5yMRvOzVJ22aFTsshCeMqclpTIjhFRBct9LW1oEdO/YIMZrE2muycNOdmTj95LOQmb5GESCSPj1vJsJF2sV1RqMTw5iZHUBS8jx8vrC0d0zqO4uB/hn85N/6sfH1SXX9gz7rJi6g4oYCRRMlo7UgjJuP2i/uNs86XjzcPNOtbeJQ/7j7o3Hk0ffQgOSUNHVxKm+PDwSCyM8vEb8MdHa2orevA709XejoaFd3hfHb4DdFm98HvzFttJ/6FlT2+rsg2DY6+Z3pdhqYttAmuaDQVl6OeLTZF8xLa0sIlkVogkFBf2h5TG78jMCn2+TLutPo9HHNiPGjzbh0m3wJ408/o7kxfUH34epHf4YTJp2JT5jymcb4OfN3xnWmN4ZwxnO2hzD1N3EIxqHhuyS5/epXv4rHHnvMToc5wH4z/f67wBIhC4tPCVRbv/DCC3jqqafkl3m/ugV69erV6v4f/UtUL3KkmZPBjbKOA6bP58N8dBwz4QEZaLmTx4eFaEDiaVU8hRgHYDOY0+afLQ2flZuZxfxYDh/Jd8yftzr/hg4RVrTpy/GDg4gKUYRAH3DoFiLk9kThDfLcmVkkpc4gJT2itDBcNzQ768Lk+CLmZj3wupOQllqAnOxcZGR6kJbB3SxzmJl2oafLi5bGBfR0hyX+JIZHhtDb2w+ffwann+PCeRdlo6r8FKSlrERiQlBqpAkcIS2TtrHNXhEC0u6EXknXL9XsltBpXX8lJKJ4+YUe/PT/9GN4kL/49dSdITiG+BxKjrQQcvpJbmLHhaKG9tNx+KzDtNvYOtz5bBDP55Mj9ro+hJycPOTm5CLgDyAlNR2FhWXqSANqg3hxaktLk9oqz/VAZhqMnUSSzPVB9NfEWAtm/Z0w53iB+ltZ2g5ne3UAyQsJp0mv+zdOkvitMa9D+1Lnb4Q8dzwR5pk24zKNiafz1GCYibs0HmGeTbk0DKOhnyE/BNObuCa+08/EIUw96E8/E8+E023KIPh3bso2f7fO/OkmnHkQJszEI+jmOUG8I/B73/seLrjggoPpLT5dWCJk8Ymw9A/XQoNH21Pr8+STT6Krq0uprE844QRkZWUpYUEBxNvAo9GIDJIetfhYhjwhFPLL1J0Ivz8RHl8EAwOtanpjatKF8IxHkRjpdPmfgywJkf5Vb7Q88qerjDnsTrn5L4W8OPiu+LpYDgmDJgZaYJgzX2g4cHOhK22vxwuvkDLeXeXz+Q8ar5d+biEiCQgEo2JH4Q9SMyPEw8P8pY4y8PO06Pl5+SUc5U6uRCQnA/7QhPTDvAhrt7QtEbn5PiGGAfh9PFwxSWupFPnh96Xbyza6EjKkGRkS0oVowjYhQm3SKJ5/w1ZqocuDIZsaR/HDv6zHvt3TStiZdUI0uo10O/207fT7OEMc6Zn1oWXcJoz109B+un3GfWQ4R2MTndNi+fmFyMzIVO8jK5tb5wsxMNgv31wLurs70dHeqhbdU/AabRCL5nsxApmLpbXQ1oLbOfQfKgZ0mzS0w9RdC2LjF/cnnFnwXZgxg2US5pvjszGM58zDEAf6qzYInGWbepr6M8z4O8tb6k/DZ/ov9aPNNHSberNsE25gwhiXMLaJw78h+jnrzfgE4zCMhvnQNuEmnYnL90UNEM8GevTRR3HppZeqOBafHSwRsrD4DcEtyS+//DJ+8YtfoLm5WU13VVdXIzU1VQ1iDKeRkQ3+AIV+QMiCkAT+KhchxEXECS5Of4mAUloPCiyuiXBhLiKkZy6CcHharathGv6BciCl4eApsQ8OqoSILUV2dByt+qebgyeFqNsjRvz4K5zrkXxiSHg4RafJDomOT4XxvBkSNpKjpYfk0dZG3CQjyp+/tqPqqga3ew5ub1TyDgtZmkRyKIrxiUlMTDWIEM9AKHCiVD0LHimH9WTNVf3Fii5IXwiJcruyxScR84v1Qn72SbsGJJa0U0Vle6U3xE25cGD/IP7m/9kvJGhKtdlJgpbWWfeNedb9JM6YWwt3/RxPp/2M0WGH+sf9mA+hgnVlD8Lpp91xmNHX6R/304KSU2GFBUXqhvlgKFmRoKRQCjpJgno61QW73Z3tmJyajJMgBQp0LZi1dm2pRig+9C8VA7qdBqbdcX8dPz7NRH/2m8mXxvQjy6NNY8ox4QTDTT70N3GZP+tt/OQfRjj4zPRMy3aZZ2e+dBMMM3VwPhMmrgkjTJjxYz6mT5e2lzbDmcaZzlkewTjOuhEmrYnHMSMg48U111yDr3zlK+oHlcXnA0uELD4RnH+wX0ZwIHzttdfw+OOPY//+/WqevqysTF1wODc3q7a08sA69hFvgg8lccs3f9XqX+AukoVE7t7iYCmD90KCCH4hPxH5dbjIwTEmmOR/5uESoZ4oRER81aBKgsVBlNoav5CXQDCopthGRoZV3ViWhxodr+cQcuP3i62Ijz8WTrKjSRFJEvN0GpbN16zftRZI2k0/fgcm7FBbfx8uVTdOjfQNdGBqYR2y87YICRqD152O5MD18HnOEWEt9fP6VD04bROd9wtRy1JrlaKoFQLUJHnFrkKXvlrkbjjlFkGSoIXNe1s68Xc/3IfGeq0J0vWncGJ9tVvXTwss3TamjAswbcfD6Eebz/JvzC8eptPG+0T7Mb4Oi/tp/1jwwXgfxpH8CealhXJycqpaKJ0mRDs5JVWtD3K7veoOMe4YU0Soq0udF2SIg/qU5B8+a02QJkI0Ojz2vX0CmPpr2xAH/S3oPicB0XVlHN1/+tm4Wa4zjOCzqUO8LlLnqPnBoH1omXCt3aSDFaCVyJ4Sp24zYzMufwSQyHOa0NTDtIPhdBtzMG9xm/7RbYrHM8/Gj3k6YfLn36nJj6AfYdIZOOPw77i4uBgPPvggbr75ZrsG6AuAJUIWFh+B9957T5GfLVu2KA1KaWmZIhccvDgtFpZfcVxXw51gSUkpiqioBaAi0t2J1JKQBPFPjEJJfsFGOXVE8qNGcxkc9WBpjBK0MoBzCo2DKw0FvSY6HsnTLcIwWfnzskUO3NTikOSkpqYIMUtSZEdrg3Q6GmqkXEqox8uiIT5k6wflNjCPRvPB9piRg4SLw0h7eztqa2vV+ihXghdpmS5Ur25FUVmX1G1QJGMu0pNvgt99kvQfpC0pCPjT4XIPIZrQIIRnQLKdOUh8uJibRIhuZaQOM9OzWPdCHf7tnxrQ1zMr7WabjJDT/WeEkrE/7KbNZ90eE7Y0vTGEcTPcxIuTpXgaHVf7azBdzCkwceJY+qxhovFb4ndVWKg1QqkpaSgoLJN36lEHbnZ0taK3u0ttm9dESAtovg9+G3zW042aUNOPwlr7f9Kh/9C2062+cUVW2H/aj27mz77gN2fKoM1n+vNZlarqJOFC0DR5E7f8x3ZLTjq/WL5MQz+V0lllR9cxnIE6WNxsm6qTlMtMVbj8/Ym31hzyO9Z1c7470ycHyxWb4YznJEk0BJ9NHuaZMOlMGj7T8JmgH6e/TjvtNDzyyCN2+usLhiVCFhZL0NbWhl/96ldq+mtmZkb9WgsGg8rNxYvUYnCQCwZDajqMUxf8IxLxIIPsgghnThXpwW8xysGQawA4yOn1EFpw6MFXERW3Jj6GtHi4lkgGRRIfPVWliQ5JFt2c/lBTbwL9y1fn5ROilpKcotIQ9KNRbppYPAodagk4EHNgph/zIYFi+cSHhwUKPm1TCDIud6i1t7Vj79496OjoUPnwrBv2lZfrjLwBcbtRtrwbpZUH4PW3YXH+RKQn3Y+Ar1r6qA8uD9f+TEquvHZgTuWvDQUGhaMIdql8ZDaK1pYh/Phf9+D19V2IzOmF0QxkuTTsh7hQ1s+mn00fHRrmfKZt/CRXcZs4hDOuMQx3hsXj81n7m/DD2R8FE4fvJxRKRVFhMdLS09SuvbLSKglPRFNznfR7M3p7e9Q6oZGRISWUCaZnfcw3RcNnhpNA8zs275i2s050xd++PDGeyo8hJh6/XaMlYbBORTtWBRVOsFySL+5aU8RWvj+VSIJVn4mvKU96ThchHqp+MTfz1dxFh6t4Bsap4oktJlZl9RCrmiJWB/MVf/6r4zFjU1e9DsikM/2i/bTNv0t68+/AaICMYT8zDd3mb0v3iSZL/JtjHE5/cRfYmjVrVL4WXywsEbKwEFC788Ybb6hFz9RscLEztTzc3TUdW3vBAZNCnuSHJIjaGZ5v4/HMi+AXAuQVQSDj6cK8VwZIr140DCEqnOaiMKJgihEXD8mNV09PaaJj1ubQTcHFMGqBqNnRi65JflgPQgmQ2CBLQ2JCIsQpJ3lUoKV3Vuntt7SZjnFp2JapqWmlweEZP8yHRIaGQo8DuTmNmAM51w3xmdu09+7dq3YqzUfnVT+Fgsnw+wNKa6bXHvnUegdO4VD6VC6P4MRT24Te9MPrOllkYQECoXn4gyR0mgCxr7QWiH56aoTlTU3Oo6lpGP/zh+9j+/t9SCRJUb/qddvjfaEFlyExhAl39pd+1vHiftp2+sXDmBfdzI/hppxD49Am4m4Trrxj7tiDQjzMCZOW72t8fAzp6VmoqlomJCgDOdl5KC9fDu7eq2/cj9bWevT39aI7dpCiEb5OmCGetnk36h6y6SnlTxgpoJMurZSpd7y+jG/aQ6M0OuLHb9WQCRpqe3iUgnqf0sdq8b6Kr/MRp/Ljs0rD7yAWh8bEEW/+r8IZWb1jBsTCDqZRr52eYqROB99z7J2YeimIrTRb8p9KEYu7sGDInJPokfjESabTzTh85/TjM/9u6TZlMYwaZL6/e++9F/fccw9yc3NVeoujA5YIWXxpQaHBqZznn39eHXhI4UqNCv05cNHmQErBQfKTnJQiRMYj8aIiUOZF0PPuLWqBZBCM8gZ1P+YjPsnZp0iPWocjxIYEgoTHQzu2EFkTI/mVTlsMB0sjQLVbL64OC0GJyC9p7q5imDEE42lNkZQneVAYMW8O5vylarRG1DCRYKnRXv5R6SQeyx4ZGVXrjBjX+euWRej8Peq5t7cPBw7sF/LTouKyTBoSKgrXQIACliQooAgQ0zK8tJQnIWehpe0DNPf9H6xY5cKNV31dBEUa3N6wkChdJ42wGBIh/Tw5OYuJcTemZ+bx3K+24omf1WFynBo33T+6LbT1s/HTfajbaeKYftX9dyR/48dnGokV83eGmzI+bMz7M26TPu7W0PbBR0E8TGNiYhK8IJUEtqiwFCtXrVZrR7KzclFBIiTvrrGpRohQAwb6+9DZ1S2Etkd9A868zPDO90TCyjB+1+Pj4+q4hw8TJyMO4n6sf8x1MC5tCnu2lf1HQkGbhmvlIhG+S/23oftXJVNglfis8nIUx2dO36qiY/U2wXwk8WF5pC18DQfzEGOm0RKoMRJQl8gNlTxwVH/T1EKpILHo0PHMt27eEYMYrvLSlZK2aUOo8mIwfWvAdur84mSI/cxFz1//+tdx9dVXq78VZzpnfhZfHCwRsvhEMH/gxzI4MFHYc2GzOemZW97VVI4IfAod9atOBjSSh+TUJCFGaSJEfPK8iECIN7KLCVL7IwP2ohdzsyHMhZOkf3hIoiY9ioyodT5xgqOEAYWGDLhxwcDBW1VNbPprIUWiQWP+NNWgLMYMtBxkSTJIUkgCuO2c4ZyqmhUhxEGfGieSLgoCXr7KdPQ3aztYDg2LMHUw5Ck8M4MxGcD7+vqkfzqV9kBrk3Qd4oJRT82RBJEA6SkDlzo3qaKiQuW3fft27NtXB5dnAJVrOvHAV07B6adcjZFh6SfPIpKSudWeBIwESAvl6elZjI/K03yWOntoZLwBb77Wgrdf60V/X/xkXhrdh4caXUfaxk/3rbbjbsLEdZp4OhodT/ubuPp96bKPlEfcj27C+B0eOi+C72VoaFCRcRqeIbRmzSkoyC9Edm4eqqpWyrflRl3tHiGnu1BbV4Oenh55//KOYvXlu+B3zcX8/F74/vhuafOZ72ZgYEA96zrJdyHfBmG0i3y3rLP5uwnP6G9LPuSD7dCWJkWcMl5Y4KL++LSYtErZhCIgLEK8jD/7Wn3m9BOjzyCKkxb+LUoUFagt835YB/2sSJD8p3fIURPDOjKOJGB+8h/D+X+UGk61Jol/OQzWGh0VV6CSMDajqzyYUiIncMqYPzLiu8YI/Tek//6MYZ+yv8455xx84xvfwPnnn3+wH006Y1scHbBEyOK4B9f2cMDir7ONGzfinXfeEQEzo6a3nAMYB1j+ak5JSRXBHhRBDYkTEUI0j1ASNRFc6KzJT2Q2IG6fDMJ66sqo/Y0gMnnqMZ6jKn1jT+LWg6cWyhwgDfkxg+XhjJ4286hB1fzZsl0Ulhx4OSVBIcZRnlNWmvRQ/R9X02u3eeYvZv0sOWJa+oSkh5d2Ulvw/7H3HnCWXcWdf3V4nXOY7p6syTPSSBoFJJQBEYwDNvZ6TVh7sVlYe3e93r/tj3PAXqfF3r+9/hsbvLZZwxqMAWOCkAVCSIA0EijNSBM0OfV0zum91/36X9+qW31vt0YEG8xgurrPO+eeHKt+J9xz83nOECGUfFXMt73Y7qowIcrt2ZEH8rV16xbp6VlrN2kfOHDA/FBevmXW2Dokd3/PkLz+B18lnW3Xy8X+OY1rURobtZLLtczqs1CYV4CkwrrQLLnqBZmaOSXnzp6V5sYNUppvlwfuPyyf/PhB6etlG8+FMfUHudmFI2lSF1FvLjizyuvd/Xs8qR0RZOPBjfjDX9jjn7YO9/Dr/tzNw7m9K0+TOjFnNbsOYQ/RNtPTrAiNW7uWEPDabtQ7oLyyIif5Ap8sYcWP1+trrd+ypQnwoS0A9bSP32EFyEyJdGizoaGhJA63IxxxtbS02uoTZrosoKizs0N9+cpgf3+fDGrYqckpS4e4KC6KeExZrITwfkc8AVjsn3pS9wUDPQlQUVJrN1MX/Gvfw+humMsVBKb1S9TW1xXgqNckXh9Tli5hVfdP0fhkyKzV3lefHAj5iqtlU3WNXxXjjfN7gKelt9jUw6L1D87heVjKTxjaijHyvd/7vXb+Z+vWreZOmpFfCL+rdHnRKhBapX+VBIMGIMDMmC0/8MADOns+pMy+0gCQHyh2hsQh5KbGZnslvTJXrsxsQQXLvNTWI3yUeS5UaHx8+b1WFopsFcGQNawqNGOe9gfbTxidGdxlJcGA8clr9wgiGClEuFDxDDFEmcUHM4XhcqYH4GD3A1WxMuTCDabraSKA0hUgRnlia/FFOrMKfgYHBuRiX69txczPZw4sawDC+KycQ9zV0tDYpIByUsZGx6RQLEgdH/9ct85WH9g2O3PmtNU9QARaXERoLMiaDb3yw2+ul7vvvFPKK3ZJ/8CMhl2UpuYanUEvanzzMj2Zs3uIFst7pTg/JrMzrIgsSkfrdlnTcbVcvDAvH/rwB+Xv3ve4TI7HYWnNX1IWByE8o/vz84HMcsCCMiBrZgc3DlbSMEEe1u2IQ23MnIZNn8MfFOaVz1DWPshXaXy1LfpGrM7Qjui8uQhQAaCyEkkbc+8UlyoCgGgD+gn9wftESjwDtKampi0u3jTk/ArfvQPokjb9jXgnJyek98J56VPwQ18lp9yN1djQKDOa3uzslPknHq8TJbpP0tsMBLgHassdEw2youtP1IMrdwuPhAMEmQPhEpHlb5uZ0XyZrhYcyqbsBuLV3rbntH2c6P8aNomXfFucFr23K30Xe7tyQOPBbG2k/w6ePAvl5b4iC9jcuHG9vOENb5TXvva1tiK6ckwHZc2rdPnQKhBapa9IITgvd4L5sPoDwciPHj0qjz32mL0lw0w5zq74DLlM6lQA1KsAz+V0Nlyls7naolTV+NI+ZwIKc1WSn62S+WKlzghhmxZsiTDa8DFm58xxiauuINwRlvMq5GY0j2wj4DdGX9QxOsID3eJWcqbsq0YweIQiKwNhH4DH85DG6eTP2BtDV5uZ2RkZHBySoeFhmVbB6d+gKmocyrzLERAuOIkPsnNMKiAAbmPj4wYwO9rXSFfXWjtsDdDMcwmkCkYT4paKB+bKgMrcrLzorl5561t2yNruOzRHzdomfB0/J/MFzla1yvTsqEzOHJPG5rwCz0WZmeYtI4RSTgV0hazvuV0qFrfKiVPH5H/94Z/LA586pXGzFell8sy6IAvhs1xlAU48u+7P1LMLwGy4eEa3ZJKfiM+F/3K/y/yvsIfcjWfcPa4g/FCHtFuEQwdoslJJH45zYBDtj8BnhTMUgIg4or+s7E+0cz5flPb2dgNAnDPDzcEPXzgfk97ei3Z2jJUS7MkHoR1wef/lUyYG0KMg+LD/AEBaP7ZF5uX2X3VNsHrUiQXFKjGYHYDE2ob60mf9W9A8MsbJk5VEf3xFU3W1B5gTprmlVTo6uhQk1lif7R/ok8mJKanK1Wk9NiRn87TvKI7hvNkiZ4AW+ajvrI6NaQ3DJCOv8WvZta5JnzomL7wgEau/1Nn0TEHe+MYflp/92Z+1+qTOaa9ouyhPUNa8SpcPrQKhVfqKRBe5XAcweXPGXLRlaZ657RkQxKyYGTN5h3HzBhJMv66uRqqqlZlVzCugmDcQxEWHpYUyZWSVkp9TAR0rP85ynagCfXSbsPd68VGU+kVg4MZfcb5g55LIJ4KJPGYVQsPDqDkJB6OlyuPTGmxb+LbU8uv4E03J43KjCwqeSR+aBvwMDJiQIx+44SfJvf355XN+VgdZXaEgo6AAB7A0MTlpfru710ptXb0MDQ7K4FCfhW5sbNL6rJZJjXt6BgHCuR8EYIUJve6Nw/JDPzItr3zpXqmpvlrm8m0yNASwqpOF0qQslp0znTCAm/JyDpbzdhufIFEwqu1YUV4va9rullKxRx559B/k9377/8qRQ2N2lov2RWVBEBTCiHixSs2pnoZxUONhIqzbpWFWqmyc4fefroJ8BS8dc8TNOSzqua6uVsGHrw7hTJPHBID+js6HV+nrxMP2JkJ96eyMkq106DN3E/ESAMQ2HICW/kHapEG/sAQ0IdJT/CEFFfT0ET7dQT/UrGnbsMJp3sy/9Tp/wDbR+IEoF29RasDEysNGn0/C0haJHdtaBugMjABANAzpqKLMhG9r7ZCu7h4d77VatqL54XJPzva0dORl2+6i9GwqSEvbvFTX0r/ZruKaCy1XsVwBfZkM9Zek71yVnD2Rk9PH5mV8TMft7KTyA765x4WkOeMjhbyOY00D4MzKLGe4fu/3/qd9CyzIy5/qUNa8SpcXrQKhVfqKRBe53AYxeQL8wIwBO6xSAIA4/IxggHEzO+MNFrbBamt5w4kZqjK/Sr6w7uCH3l8sKPiZrVKdm5yjnD4sjKnrrw8TZ8LY2jP/KlzsQLIJhnRrilUWXslHwawDvHg8KcUzqcQr4ZwHAZRw4Lm21s98WHJ8VV51BJIZlGxGzAw5idvThwCIczIyPGxnowATEM2IP29PhI5ZKxGfxiElze+cCgC+FD8pszOz0tDYaEJmQcvELcYTkxOWJwQzWyRsneVVOIyNDcusCg2+OVZRpmBT5dDWneOy69qL8vKX3SA9nbdrfXQoKCyXsfFzKux6VTBxFkMFjLZBRQXnkDhs7kKe/GnUlle2exprr5GO1ttkanJe/u/f/C95xx9/RsZHaX+AVypEI6y9Mm1xuL0maHoKWIg7nb0v1z3d7FmjADsWe2L25y8Pgtx/Gn8onsMNFWZrh6RfQNjRx/2OpnpbEYq4WAmkzQE7bNGgAxrof/R/+gC6raQs9RHXiQ/QRP8gDlZ3rBtYPwAwJX1awwKstKdJlW3R+WqI/ame5NjAEchoqS4Se/orOEidrE0AN2qytKg+nW8s2dtf8oxOvg3UadTExb+VV8d+Va5a1nT1SFtbu47tKkuTsgfQBzSWl9dK9/o56dowLuMji9pfFmVulg8Ga9oV3L0lOsZK0twxL2vWFqRnw4K0tZdJTvvUyECFfPYTNXL+ZKMBQ+rHwdC8fdtteKTf8ss1BC99yd3ym7/1O3bhKnm28lMASproq3T50ioQWqVvOQpgwQoQQOPEiRP2hhNdGSaEnTPCGp3JwcCY4fp3sCoS8DM/X67MMKeKcxhwaGXoyUiIV27xaIw8ETbYoZNGVs+6sfLDOQ2ET9hbXBkKJolCoCFsAVQwcUBBXW2trbBApGEigDwAukgvSWtRZ8iAJgNj2KuaVeA3PTVl+SA+Z8Kk7wImJRdmuDM7xzytYQA/k5PjOuMtSNeadmlqblKAM2rbCwhXBLGdJbHZNlXkwI9VHMo9MTUolRV5aW3Py+6rR+Wuu9bIFZvukPnidpmcmpe5AgBoUGflKmwqVXgJB7AbVagBQv3QNALTAYYT+aZsY6MqqDq+S5ob9sjps4/J29/+v+STHzuugpqtQs4kufD0/Hh4AAt2aZ0HGAmBvdwNuxT8kA/8exhvK+J1cxouVVl7T/+F/aJwC3+oMKf9xtsoXn+n/jF7OPoByt8AZFzQ7mxXsnLh22O+IoTwjvgg+garffEc5CAp6bda56y45bStp6cnDAhbnpe2uxwEWV9U/3EY2suirhq12fNgblGf7mhpmFNaR7adpn7ntTzzRQdvpMMveeM7fKxI9vSsk9bWNgvnfjxuzNQBZaee2FLEeXBwWOvI35jzepnT8ni9kRZn4Corq6W2vlo6u0R6Nk4q2JqTM8fqpbqy23gN4wRAShj6+sVenRTweqMyDiZiP/VTPy1vect/tAlC5Amy8q7SZU2rQGiVvqVodHTUVgcQCiznnz9/3pgQs8C4LRcGWVtXIRWVeWXkyrwrbDppKxWFQqWCH14fdqbpIMKZMjNfgEWAClNqh84rt0v+TIdJe55IH8ZIHhy4pMIBcsGQMkMYtoEf/WPlhzML3E7NAViCEEdsX3h6kZfIhz87eGLGzEda50xIECdCiuQ8+XiO9Mk7eXA7BCX1ycpAQc01tdV21kFzJgODvcroR2wFgkPSfEPNtuYSQUlE6A6GFrTOy6Wmbkw2beuVW25tl00bblJhtkmmZmZVOJ1RoTeiwsnffKvM1Wl87VJdldNyspVRsoPqth2XZwWA8xkIR881eUUw5Wc6ZEP3d2oFt8tnHnyv/P7vvU+OJltk7t/DRJ2Hgqh3iOcANA5+smF4xhz27kZ7RZ25m+sWs8WHv3D/8uqr8Uv7ets5UWecc0PF6ofXvYN/gA1gh9UJDkLTrgh8wBG696m0T3o4tkK9PwT4CTdIcyJ8IJcVQjtXp/a4aMoJGKJvmlcsgaGmQxaHxm0rO9QnrqarB9ySckJpfRJzcltz5Is/NbMCVFtTJ13da6W5ucX6YdRVlngOQEg9U1+AF84JsmLMGI1wofAXxLgjl7lKrg/QcVlXLWvWrLE4SJN2gCgfk50LvedkZHjQQGKNjuE//H//WO5++Sss3qV6VPMqXd60CoRW6SsSXeSFBvOXc/t6EgyM17FhPizlw9xhTAAjXuXl7EJDQ6M0NXPjs7rlirYNBi4B+MzNsmzus8oAGS4EMis7ajY7zIkb5cuuxkAwbZgtwIs3b5h9h5DJqiDMznBZafDZOM+8pRYrK/aKrqUbKgOESNvy6+mjk2eEU5z9QJg4kW7aHtE0ZAc/duhZ88uqGXVKOcgPr0s3tzSp/aQM9PfLXH5a02WFqlyBUZutRJCOgSCrQ8q0oO6qcguSq56S7Xvycuvtm2TDuuulMFevAGhA1Wkpzo+rAOHeoJwKswZpaeIsBzNrXt0uSXVNpaZblCPPDsnw0IwKumppa6uRFlVNLT4Th8g/M/lc+S7pbNsnx57rkz/707+UT378KZmZLhnIcoCTAo0QsPpjQtjcE7O7e7z6q2aEter4T9zdD/F5nBEfdm7Ps8eBGXL71I5njz/iTAV/xAGt1GlL70Z+YLm+nsO+KRCKvuJgGCDk22OxHctbhbwFCECiP0WfDD36Ds+JlRHJ09Vof21st8OPZUt1tdJfs7dyYKuPUbf0VSjdBvM4ybP2GvOfWBugomzkwcch8UeeAEA6UaiolO6edbKms8vioMyXqjfI0tBwgHt4BBMmVnOI+7nnnjN7wkb4rJlwmOErDrT8bT2AF3HEyxZQ6ACuC+fP2H1XTIbuvOMl8lu//buyZYu/Op/N2ypdvrQKhL7N6evd/F/vgQ8D4xMQMDDyyjNMHwVDHBoaVuE5LMWFGWVUfKCyQmdmfPg0J9NTZXYewBi+CtwAE7b1lQgGBzyucDNhv8zO/SG8SBMhk139ceadginI0kjMwWR5RmepHgDEFoCXwZk/7gG4SA9amRf90QhdkGDvftARqv4MJcHVzn4tD6wakecAbkVNuypXaffDVCpIGRocsC0wVsQAJxWVpaUVCN6cMYGpaeLOBYgAID4rUl2blyt2zMpNL+qUNe27pTDfqoqtiWEVxIOaPK/SK+irrZf2jg3SUNegcfCVfhVmFWXSe25Sjh0dMSC4fkOjCrxGFX4LMjXBQfdyae2oU6DEZzoojIMH6rqirFNBZKP0983Ku//3Y3LfJ49oGUatzAAn/C31RdX8DSS3C4CyXKk30114+xmVrJuDl2hPf079OAjQZ5LjWc1qWAJWqb/l4Z6vPMPo3o7e9oThTUFfEfJVCfoMfZu2jZUfgCJbYw5wl48V4krJ+2QAoUgziDr2M2nqZg7RB/nXuMzaA9A/ePa+S0w6XigjynxAGr9p8fYi6Wl9aFvR9p4HB2e+Ne1la2lpl472TqlP7kmKVS4o0oei/oIYpyjGG2CI+FkRYhUZf4CvUBEOnRUf8keB0JlcATwBRAChyCf+6GdF7asjIyNy8eJZ5VHjdnD8V3/tN+W1r/0BA0/R1qt0edMqEPo2on+ppv56DXwEd1+f318CQwngAWOnLBSHy91GR3l9u18ZKG90VKsCCPnnIWqVGcV5GxioM/jloAfzSuV15W4wVFah4uxFCBfiCv+RN4IhFH2WS11wKWOdMXK2b9wvS/+0hwsOhIPpRi5wPI9uCUPl7hZmyqx8AWIibFrVasCcxGOrKGrmVXlAJOE4C0H6zU2N0treZm/DUH/4IT7AVE1dlQocBR9aZ8RvQDAp46ICIN6yq8opUKrOy9adc3LrrT3S3blL67ZBZvNjWkeD2hYzBgAqKuY1npyCrQ06q27V+OY0jwjuRXnu0LCBoOaWKtmwqVnzU6N1VG1lfvThC9J/cUqu3rdG3VqtLFE/XlyEbK3U5q7WvLRo++bl/vuekT/940/LU08e0/otqOBygeZ9kcCJ4NV8obtycKMGize1tycT5KygLT2r7qtTqT8Lr/lBz5rD3ZTGsxwM+cqgmz2PoVYSVtHXrT/Xan9WwQzRj1jtceUrP5wH8jumfDssVABqKJLhMe1HpO81ZZcTAnaiM6kOCEZfUHAE5k7PUVEQ4lE/+qc2VlazVI9mMlBIn0xAh/172S1vNkHRFJOXAQBAAO6Wlg7b5gbIAEQIDxgBDNGnIfop8WSJZ1Zq8ANw5M04ANDp037HFfVHXPiLPJF/b0NvX9KLlTfSJB7ySP0ynqMNGBesDLP1NjoyqOOpV179nd8tv/qrb5MNGzYm8Tr4XaXLl1aB0LcJfTOa2Zje10gADJgGZ14AQTA9nmE4uPEMo4SZLi7ywdDzyqQ1jDKuifGCjI/x9tL40pswPpuD2TkwMsapzI+zP5ypyd7ADFNGmCBIuI+F1RM/eOmz7QBAxOvCJYATWxfE76+Nk1/eWKmv99lkbG1pIslsl5I+vz2oLuKlcC0tLdLZ0SGVOvufUQAGI6dOSM/bEkX9JrraxSoGzJqL8GZm3D+vO+PW2dlu+RoZGZKR4SErE6GrFKwAfurqqBvf2vCVKhdIZWX+ll0ut6j6nGy/siC33NItazp2KFitlsmZIZmeHVYBynak5kFjpT7WdK6Tdp3Nl1cUtNzaRpo36me+uChf2t8rjc1Vsm0ngq5ahoZm5NDBQZkYy0vPugZbHWpurbN4vL6cOJRdWYFg1LqRK5SB8fp3uVTXFnTGf1Te9af/KB/7yBMyPTWr+Y23q7xeAqBQX/xqhszOV4scwED4WfKXCXcpu3iO8G4faXpcnofn66lCSPqqI6s9DkK5G8jP5tDe1AFCm/5EP4ZiPLAiRL/1Z/ovgN/fqLQVFlvVpItERaKTbvKUqeAAvlQQwFizob4tsPVdjIQD6DotRWIOVn4LnLgkiVDOSvqGlZWqVxCkwMcOLJNeQvR/ylFZWaP9oslAEMADRfkhqx8pykXlD6X5MrsLKUALijjYMsfMOCIcb5Nyazp1H6Aq2gGKOsCN+HHHnMtVWzmoY8Yx+cAdN8ISDr/oAKLTp48rcKqW33/7H8qLXnSz10OSr0hrlS4/WgVC30b0zWrqr4YBBCOBobECxJ0m2AWTcZDCsjhvupSkviEvHIYeHZmWC72Tkp+FweUSQeE38jIj5HMPHKiGCRIPjBU/+qCMsMJWSRA4PovmXIWv+KwEPqGIA2GBgCE8t1K7YOLNHgBFo9TW1FJoY/AmVJRtUwUa1JT9JAwSwQIYQ0BwSHnTpk2mkye2/diuirdgKBPpo5bqVHUABoyaFSsOypJn/PCxVg44d67pUCa+IIP9fVrHEyaAEAKAosYmLpT0ra8lAKRmA5vlRanOcd6Kg8xzsvPKotx6e7cCtK0yPVMl4xODCoBGLD5bOdE00Ts6euxulVyO/PrlleSXe5lMqqjOZXwIzTOnJuTooWFtu3IFPw2aH1+9A1wShvNDNXW0K+c2aiRX2aDhcppWq5SVNmlcdVZ3fANK5+sa9Tm5954H5fd/5zNy9uykhUtXdRxMZFdkMKBTH8u3z2L1ByIsdolRf8wFf4m9rfokgjXi83wB3lK31N4iMp1D8qz6YY6VHe9r3t/038wQAhiFPf0BoER7BxAKFX3FgVAKNOhwxBdEmmQFv4Rjy9gscKNzGkUeANvYK5kfAqKpvdsaQHJ3/t2Prw4mAMjqgv4KCNLJjeaTqMgHz+QbamrqlJZWQIzHSzhWZgIEok/PTMvgwLD6bdA+165+/Y4tJg3wEsYi453xAw9gDBGOuOgHpEmZCOPt4Ktt5JU3yOobKqWte1JOHB2T8WEdn5oGceI34iA+gBF2TL4uXuyVc+dOy3/5L/9VfuRH3mRvWFq9qTtqlS5PWgVC32b0zW7uSzEDmB9ABaZC/gBB+ItnFEzaQdCCDAydkPs//YCMjc5IW3u3VFfVGiNsNcbpsz2ERTArFGmwfA1DPHfunH1nCcYYbmx/wTBNGCRphoLQ8Uec1Sq46rjcMMfy+KLms0pnns2aZi4JjwCzYEohjGCGLlAgqoELEru7u2XLFVdIZ9caE8QwU2azKN+O40wPIChdGaBuyAf54S0hAB9+sLcZvcbPAefWlia782doeFC4BA65VF3FZzJ4Q00FiubHgI8KAgNBCmjIf5kCoKpqVoC0vAo2r9w7L7ff3qV1vUmmpitkaGxAgdqEHZ61bRAtL2XrbF8jPd1rNQ0EEhfdKVjE3VGDiUUnBJC2TWWFPP34gFzsnZKt21qlY42DmqEBzrjwdf/kYsXanAnFuromDemgc3GhS4HQGjVxDsPf6FKYoE7aT0oH5ZP3PCq//98flIsXpg2sugBXP5ofrz90Byjkg9ABZnADdyAQ6U8UgdBBvjKC8FdK4os28W2wAD2JnaXjZg+SfiKDfup9W+tLE6UtOAuEO21Pn6fdaSf6ksfnKyOs9Bmg0H5AHOiEx+zt6kLe+43n38sSnTPsHIAZ2FIrt6VZvS9BhItyWXiPKInbgUrETT3jj7B2RiqpE+sL+h+rVPZ6PL7031ZNNb9cZdHT3SMv/c56OXV8Ss6fymk/ZPvLQQt1BmCRRZ2EqLZpF9/GG5WTh7VOSs0KVBrE3oDU+uQFAFZw4C2Md4jxTt68HM57yB/+4Df2seKKGqlvLMm1t4zIU19UIHS4yrbX6EeEj9Un/JMfiLyNj0/IiRNHlceck+///h+QX/qlX5UNGzZYG2TTXKXLj1aB0LcZXS7NHUwBJgGTghnBZLgPCDuYDER+efYZ75x9guHM2WPy4Q9+RmZnYGCNsnPnDvveFUCHg9UwN8Kz4sEHJGFcwYwiToRFvH5/5swZeyMtwAThYaSsTOGPYFzXzzeZYMIILxg5/uvr6m3WaZ6U+OWVY84m8ZYUV/JzFw8zQz+vVKVx+DeiEHYEQ9jNa/n4dhN54tMG3PA7xaFXzUOAFeoI4pLIiQk+ipreVYTOLcxrFFDxJf3R0WEFQWNaFu5TqZS6ev8SOSsv+LUDtir8cLdX8nU2zsHmquqCrQCx2rb3mpKtALW1rpPxqZKMjA/LXJ5vS/l5CkMLKsXaWztkrQqvWgUssqhC2ARqzILxoj/8E0YN9oXxEqsEbGcW5eHPXbA3xTZsbJK2jno7p1QscCcT9VsjtXUNGo8fmCbOxVKNJrNWk2hW4Qr4USFsXwY3tCPj0/ulOD8hf/nOg/I37/6iAoqCtokCY/wlgMj7guuUxXRVgNtGbc+29nZzB4wgWOkTlrbWtalEgFs0nAtSg8WtoIwDsw4MAgh5/AhN+grA2c/3+EdtaQ+ELAdzGQMBhgFihMc9gE3ECWFHePKGwl9qpk+QV28jzbIpDa5EfoIPsBJDmznQMsKv/plffixdd7KyJKDEzw2F3yin+4G8vr1ePRy3Uyv4WdDxp/2dT2YAwHGjzywu5mTL1vXy/T9cKyePzciD9/JSAnXDiiArL374mDFYp30ZUHzVDeNy3W3j2kfm5b5/WJRH7mfrVf3UVunkqMPqk4kV5w1Jh/Co4AHwhth2w2yTmeKivOglE9LXOy5PPMyFi606dvzWeuqY8R/8CXNdbZ3kC3k5cuRZ5UEj9qmO66+/QX7nd/6HXLX3agvjdZNU4ipddrQKhL4N6XJpchgDTAoCGDBzgznBlIJpwEQAQcq2pL5hUj73uYfkoQcPqkutbFy/Sa7dd60xo/vvv99ADTM3GCBxscIDk7vqqqvsLhDiJH5fXfHZIHWBPbN8zuIMKyjjA5MAEpg433dqVkX+nNIbrRFs7W3tKrhrnelrPDBTPoJqjFWZJa/HY+ZcEkIJwUUeQrARD89shZHmGKtBCuhY2g+gQ1UAzFj5mdUy2Zab5tdXcUq2+tPR0WZbYQCgYnFWgYxvJTQoAMqpIOENIO46YSvChTB3DxWkMJ+36waqq1kdU7BVOSfXXr8ot93Ro7PrbhkcnpOxyRENl0+EGgIOSblgq2AbFADV12v8Ql1qvhCyVJNmWuESBvHdDW9Peh5+AA9iq0KV8sRjg9J/cVo2bmqWnvWNmq7WJ3VWRj0qAFKdEHzFfqHYqiCoVe24VBBww2oOde9ACAGfnz8r/cNPyl//xRPy9397RutMgXUV7sShKurPBPmiAcT29g5ra7Y+ELS+zeHbs3aezD5G68KcvNAu2XFE25M+IMjeosKv2vHKOysTgF7a3g8x+9YXfQWATDiALd9/Y4UPd+xw821e0or0UFYblv8AQK7SPuV9W72pv0w2lfzZ86vl0LgXOEPmLkv2lpYqW/2CsFeN8uEHv+bkAe3HfPCPuzoCOJZAoSobd5bnpP4tCcY33wirk737Nsh3/mCNPPOlgnzhgXEFyRP2xiD1BDGO7K05HVdNOs4x89ZWWXlBNu+YlpJMyuMPz8vkOPcH1RgfYNwwuaI+AgRF/TCmAwRhZuIyN7MoW3YXpKNnSD53X14Kszr+W3SioxR1DcFz+Cp/TvtnlY6d0bEJOXvmoo7RMQXxeVnb0yO/87u/L3e95KVWH1Doq3T50SoQ+jalb3azwxQAKpzhYXYFEAgQhILII8yHcwKnzjwu9933aWVyBRUQa2Tv3mtt2Zl4Pvaxj1k869evl127d8mUAoYnnnjS4l+/fp1ceeWVNoPkcDS3vjY3+749ZxJg3KyIALa4UBDwwXkhvso+mWxNWV5UITQ4RO3bVb5SRN6Z5SPsYLwczoRxI8hwY3WI5XbyiaACgCAIQoixMkOak1OTMjI8YqtagKAley1LbI8FEya/vIHW3b1GwWF94mdC6wmhXiMNjRwwrbFcEw9h+TYSZuoYYcyBainnQHFB88YB9bxcd1O5rQDV1HRK/+CUTE6PqXBBgDgA4pV3zvy0NdcrCO2SxgZmxQ4m+bOVHwUlDnQQi7ZEos+AHrUzd4SoKxVtmudKGRnKy6kTE7Jhc7MCEp3p26oKcQN0WH0rl2K+QdurVUNVm52f83GhTJpl2FVUy1zhvOb9szJbGJRPfqxfPvjeXo2fsyEI5QqrO4QhoIc3kgAbfhOwC2fajnahP4XApE1YyXCh7iA9TZt6cT2IeNii6erqMjCKMEaxjcXKDwKcMMQL+GHFKdpWAxtooO8QllUh3ALgEHckh9ndUgCECqCBUl9EuSJc5NlXRdCtOcIPwdTgW7lJPPpPvbk9beurODhgH/FTL+E3Vto8bhaWSG9BzUlZ1Jq+matokGtv3CCv+N6cPP3oonzpkXGbyACcABwAU5tMaJy+RcX2rq/OAlLJHn2AVcChoVEd59wqX2eHqFltZnwQljgCzFC3qIgf92JxUWrrSnLNi8fkycem5MKpausf0QZWblWUVR+1r5TJtbfMyM6rZ+RTf18jT39pUgHtsPKROWlXXvAbv/Hb8qpXvVrb0s90eZ2v0uVIq0Dom0xUP/fSIJwYMDDofyn6ZjY9TAGgcvbsWRP4MCTjmcpIAwjZ1onOlD/xiQ/JqdPHVbjUy47tV8nGjVvlmWeetddhYawwNBhcMBuECNtRXWvWSJvO9B/dv58UZfv27Rp2o/kByNh9LJomZxUABggrGLMLLgCRK4sb4KICZ5KVGgVtkVYwWJhpMFeAEYAIRmzbZpoIs17amFWbeB29qHkn/unJKRnXcrIdwp0kHJDmrS+2wKJc0VbNzY22ukW+x0ZHZL5UlKbGOmlpa1FgwnfJ2H7wbRe21dj+MqVp5zW+QpFLDKc17wq2FhQIVS3IjS+usYsQq6rWSN/AqExMc55CAYMdaFZBh0CUgrQ218oVGxTsNTJDV4FChsibaZohVYAeBwkIR4SGCka1KxkY0nZdAkPY+8oJYAkgs6iAB7Ody1EQVCiU6Qy9ViUoW2BcZpcBQEvpICBz2jZaf5OPK3g7qf1K63S2IB/5uz657x/4wv6CAUMuxgP8+JtExJ+39qK/0ObUMe1Pm0B8p4stSoCGr1CRnr9aTTgEsh+095U7E+5JO6G7nX8wd+3adTa2WWkaHgb80IcS8GNEvH74lvg1BitfEH4BO8TLOPFkUvDjQMiFPH5w97x4mPBPOpQB8hUaDkfbo8XrD5qG/arSeM1elZ1/SjybfQbooEe8/PpWodeXJ83hfc0f/dltrE9WlNXL9TdvkFe9tkqe2l9uAIQrHQDtFlbDAU6pawAJ4ynuU2IrkSQZI/SHknDp6rDMzc6bP0ATbROTLAejnD3ztqOuGbeeDmVYlIZmPlFTFL6cEWMbHQURHyu301N5WdNTJXd+x5wCoXL5xw9Xy5c+zyv7owrYOZ/UJm/7jd9KgJBvo0X9rNLlR6tA6F+ImP394733yL3/+En7Rg2DCSEPGJjTGQRMrEIZPffNrFnTqYy7QSp1EE5OT8pgf78JfL6AzADjI4M7d+yS3Xv2yMYNbA/tk46OziSlr42+Wc0PU2DfHsXhZQBAzM5CMVu+71MflfPnzsiu3WvlxhfdLCPDIh/58MdUiM/bjPvqq6+WDRvW2wrQl770JQt38803KzholPLKctmvIIgzQC0tbbJ582atsyulWWd5YyOjCj7GbEuE7QsXgAUTVL4i49tXRcCRmqknZrS4sT1F/skvjLIqp4y6ho+6sl2DMHNBSV5cR/l9J1Q3TB4hQDzDWqA+bV/ONo1qHbD6A7MlvWgb0unu7jLGzuoBb35xjqattUUBH2+p6YxZhZIfdtZyqIBne6ygim+Pzc0qAMrPysLiuOKQSQUN3MtUkJtuqpWbb7lC41oj/TqTHpsaQMLZtpqfIVFBXVaQ9pacbNvYKi3NfjicbPlqQAJ09NlFpwMZzNgjnBYV/GBeAj7mnze8En+qc75HFAjZjH2+XOslJ8U8h1DrbWXItr+Wtr5c56vibEtQpsmZozIxdcrG09g45ZyXocF5ef9f9cvZ4xX2xXzqDuBDmyBEGXeABtqEto76RljSJ9FxR4iRL9qbdiEc7pgRwFDEySqEtzGrfb796GDD345CgNNHvF215CZgfVXMBS516MLf3V1wRt7MWu3xg46dg6MUDIXfcE/DQWHwvuLncwA6EZ+7ejb0R5/9vJfBTrPyn4TUGOAQsrfzVIUdVynEBAL+FflVX1a/UqqSK6/dIN/zQ3Vy6MkqBUGT0tfXayCe8FkVANFWg5RH8gygRc9OgigD4BU7VmnxH/UA0Sa0H8TYDICzoBMKJg40qYPtFAiZuzpwLcfQELfbzymAq5a1G1rlrlfnZe8Ni/LAPdWy/4GCjeFCcUY6dbLym7/x23L33a+wPELkb5UuT1oFQl9HYqa3/5GH5bEv7pdnnjloTIAtj/Pnz+rsfcxmSNUmLBECTkuDlJlywpR4ZMzEsGF2hR/fr3cH7t+AYQQz58K9bdu2y549V8m+fdfLi198i+zcucsj+DL0zWp+ygmoABAyY0PxDBBBMCE0OOy8pjsvuapRZS4LMjLYKoeePS/33XevMSt/K6RWGducLX/DcLZs2aL1sE3D5+T48ePy+c9/Qe0rFARhv0Mu9l2Uc2fPGvjkDapOBZ1XXHGFtLe1KTPkw55jS0ISsGUXERoo0pl2wtR5bZdtNBoC0MNZAcAIApGDsKTt5vRSPxhpABzMMOM4FAsIpB5IN5g6OsvyHAInvqnpCY2H76g1qWqRunrfNoEQtijyCHDjC/D5wrRt783MTElhnqsDxtWdc0Dzct2NtXLLLZukqq5dAdCIjE4MaUfgEKgKZrpXOSBnXtpaymTrpgbpbK21/kj/ow4QZZS9pH3W30ayQGb258Rs4AczAAjww1klgBD9H8UWGKsfCn5myxWwqVArct6K+4w4F5QAH9NJA/8KxsoBexdlZu6MThSGVEBN6TgD+FEHfAOqJJ+5d0z2f3ZOFheqVRj6igJtQp1CDhx86ytWCnhG8CEgEbq0R2xNBjAKwQkRFqG8Y8eOpf5rcWpcnCkyEJTUGRUIYLaVJY0jq5y8Hnn0MQkAcDOPYYbcDnMKhHjM6uqk/+HftIToW5TdtzwjXqvfxB0zfxZPkg9+wg/lwWjAVPPr/lXXzLN9CAUg8nr2/oyZrFDXikdk06b18kM/1ix95xREPDQlZ89eUDduIk+AFPFpfTlIJF5S8SswaE9fFfLzO8QNkQ5ghzIBTAGeUNQdbrQl9rQxFBdQQqSbpucrQNH+xE2fwI7zaz3rWuWO78jLtTeV5JFP18nnPlVQAM5q36Rs3brNVoRuvfW2ZfGt0uVJq0Don0EMjk984qPy93//ITlw4GkZ6O8zYQrDY5mbinUeglBwsupOqtwYCwpX/TfGBBNI/gBGEILHfGk4WIk2mj4lcWI2pgHjcibnZ13mbCl+795r7COAzEx2795DiOfRN6MLUHaYEiDAVlkUGFg9aV6wn5meVSAyKXVNIyrAtDyz9TI2wsqNz8wHBwdsxQhhw4oLM/44nwPTgTF+8pP3GNBgla2mmu2PBXuLC/Czbt0G6ezsNIbK9gWrQdzBQ15M6FGXCjaNAaq7fXwVAaL2MHZWZmDoMDkYKqCHtIkPQRorQuTFyqMMlLgIg9BEwJI3ABBm3IKBky+2vygboKalBUDUZTpvgEH4Q1FO/8bUjPqFoat5FmDAzHVAsYMK50XNZ+WC7LuuVm66eYNUVjdJ3+CYjE+Oakwq/K3fsQJBuyxIS3NJtm+uka52zb+1ifc1Tc7NybMBGuu/4Q7oQWGneknHgIIXB0KVpGTmMvVTpu3Ah29npsolP8fr0LxBx/Yo/R/FKpGvxJSp0CFvxYVhmStc0HKNytjEpAwO8aV8Lh0EtIoM9S3KhTMi506Xy8nnJmR8bMZAEG0RwsjGHDlWnXbArqenx9qPZ9ojQClEuEuND+qdMIBuwvf3+ydKEOTWZ7S/OHlYDuLa1/aT+srmI1aC3Cr0S1EAn1Rh5+2y0j61Cz/EC7ZhhdO2PGl3XNUB3d/uUoP++PYtgeBLCWCzqDQu/XN/AGfq1P0Y+EnKwjNxwA+pK8u3KlaYuBqhuXmNvP7NnVKar5VHHsjrpOWc2s8upUW9o6jj0KGYTHConfGGDuAJoEV9oqLsEU/YRbtEOtgBglhJ5Rm+zeoVkxTGJf4Z3xEPdox9kSpZt6FFXvqdedl7PStCdQq88zYZnp4el+uvv1F+7dd+Q6655tql9FGrdHnSKhD6J9BTTz0pf/d371MQ9DGdAQwunR9wBuFsnH+rWnQNY+wBN/XnNvwyL0b6uLm0oOGNmTgTgQ9pJOZm/5mmMpPFT8wev5sT2KT/kRbMg/MmXd3dcvttd8oP/dDr5Y47X2LpBH0zukEwJ7aFjh07ZvkBSMB8yA6HpCsqOeyrgn0ScBRM1VVSC4nZ40Mh+B599FEFpwcNILEKwEFmtsGYQfKmEsSWhCWkirMzExO8qaUAjGV8rfx5nTUzu3cmq2ZVnqQffAa8ocdFjqFIn1d9YaqUCcEYs0pfOZi0ZXYEroNAVqeqtH26jKkjhFnt6erqULt2aWxyIAdD5iAx5Aefi5q/ouQ179OT0zI1Pal5npDZfK/G2a/ggNfGS3Ll3jq57voeFcZ1cqFfAdAUq0slBYUIhFALKlTmZcdmZfBrqhUc6ezayoqwoF/Rv7X4JczabvQ1tVfRY1VoW17qx1aJ6NMKeEoAIOGgKECIiYGbi4UKbUvO6DBb5zwQ/nzlx3qvASCEbE7jn9Xy9Wn7jGiZVNCMTErvxTE5fWxOjh9ZlItntH/P0d/Z4uIMEULL+9W8th31C9EmCFPAJuZYvaF9MIeA5RlFWPoSYJY+Q7vwTPvR7tgBvAnHypu9WaZxA0qjPwax6kWfIzyU6qTl4x27UCmFWTmAdVOPl3xGGpjTlSDMrtzN7d1MegEEnE+RFCkspWma2uuv8Rwl4yH4Szzb6paSt4950FYzD7YVRnkqtY8CeOyNtGTyEPlixbKyokW+59+ulU1bahQEiTxz4LzW6aSlgYqJRYCgACLUE3VMezHOaAN0xjd+A+RAPNN2KOLEDUW7+s3bjFsfS5jxw7gcGBg0sENaxA0/irTxA0DihYnyshrZuKVJXvbd3LQu8qkP18tjn59W8M3HV8flla98tfzcz/2ibN+xYyksFPoqXV60CoS+CurruygHDx6Qj330I/LZz95vghvwwwC1Tq5+YB8wD9u+UmUHC7XT24FCiwWGlwwCtXdvyqiYJSlTIyyDBF5nTEg90DTOROA3HsZXiTROvBA/vjETPonbtOTH+aUyePwSh/6x3cP9OizbvuENPyIveenLrBzfjK5AnmBOH//4x61e2QpiRQT7LGOjjhA6KJghzyj8AEbimeLDpGF2MEzO//hKEVskHJCsMkADKPED0ZwN4NX0CQMmbDdSccQFIIq4DQQpzWvaCD4qHQBEG7JNR9z0BxhvbV2tvTYPowWAIjjJJwelZ2f8o5iAlrmZWXsNeE1XlwlSZpOc3WhuRsg2SH0Dn+mocyFeWaVtiFDS+lpQgcs5oPmCnQdi9axQHJNi6byClyGZm+Wc0ZRs31ktV1+7RjtPlfT2a/kULNFxXPiSf7aCeNOsINs2iWxaWy1Vmucl4GPghj5D30OHXLdn85fqAB8P4ys/bH3FatD8QqXWg9bHDAJLZ/dLwIjxw5+Xze21vhcnpLgwYsCCV6SHR8fl+LFROfT0rJw7oTPzMd4mUwCq7ZnTtrWVJA2fFTq0G0T90Qa47du3z86MAbxpbwBq+Aua1/64c+dO64ec7QP8BDFGULSnjxcmGn5gmhW8leRgB4Hr4y+rUhCEHwcR7s9CqorxCI/wtEjSV4UAOZ6XMEOxYhR+XXfeQpzkW5NyfmLO8CpNE2XtCM/xw8dkwfKpBosxSaMMwKO68wx0306Cyis1HnW1D6kmaRt40ngYSyy0XXv9WvmuH2yWpx+tkv2fu6Dgwj+HQXyMoQBCYY4VFdxpG8AI442tcUtT7dkmwx/poaMIG+FQmFH4oU3hI9gz9s+c4aOpkxaOtGNSgxk/2EP0Gdq7sqJONm9rkJe/ZlbWbiyTe/6uTp7YP6ZxcD6pID/6o/9B1VuUn6218EGkv0qXH/2rBkIU7Z/a8Vg+/tCHPiB/9ZfvshUgBjNCTqvMmILdp6EMgJUbBjz/2YHmb0y4PwQYvmC4KNyJj3iofQNDysyCiUWOI14iIq60PCgcEkr8QM5L8YyuSnUP4vnx3LvDvG2j5e218x/9sbfIm970Y7adRjr/kkSZ+vrOyzv+7Hfl0f1PyRWbdsvNL75VrrhiszK4RmOgABfO7DCjzBcSwaNthBCxlR0tk8/IefuHOInZy2rl1h/KNaMCkbggmJu/nk3b+BkeVmeIw16nV5DBsnmcv0FAECWMzWecOitthAFX2ptk6DW19ba6AxHP/LzfF0P42ArLa/otCoDYshtXQYs9eaytq1K7auEenYYGvq9UL/V1nIfwLTbKgtDzt8A4V8X5pSlZLD8v84t9KtSVCc/PyZbtVbJhc7UoxpO+gWmZmORMgwoE5eVaXRpXSYEVX5cvyKb1Rdm6QdOt9dfU1dWUAx8q0c1JhVodYp+CIAdMsQpk4IcVHrbC9DmfZ/Unp/0M0OjAx0CSKU+LrTLLmGh5SqMKgKYsroIK7dOnB+RLjw5L3wUFkZM1MjfdJIsL/gaZt6nlih8jBD32fKaEeucuoMOHD9vqwetf/3oDxw8++KC9Vg0Ios9AhIk+grAl/O7du80PCorxyyoHAA2BCDD2kXwp8jqKuFOw5mbaNEBE6sfrGT3GodW5KgdDKZ8wZ/hG4u7+UzOPRKep6o9vF9OXLQlVmpqZ0QHIpidmKPJj8bqV+ffuoOWwNtPW1o5l35jTsrAaFNthhDPeR7qq+Nhuc3OHvO7H2hTI1soD9w5q+wxqHH42i/oAvAQAwY7nABKkSdugWOkFDAVFHYbZ69YVRF7IB4Sdna/TMmlO5cTxk8KFqlCkuRIIYUffAhjTZ6qrmuTqGyvl7tfoOJyplE98oFpOHOFlh1Gd3LTIr/zKr8nLX/5K27ojzqDI4ypdXvRttSJEUb9SR6Sj/9Vf/rm8+91/YedQuK8lBr4xCo3D/8yoTMDtbUaFPx00MDkcGXgIWKtgBl2yOgNTYFB5XJCHJT7LnT5gtqYhHjQNC2BaWEjS94BKPsMnfV5ztnxq8h4fbjAFi9XyhTnitnAWg9gbTG3tbfIjP/Kj8ta3/id/RRu3NKFvGEWb/M3f/on8yR//qZw/O6xMrl42btoke/bssYOHGzdukvaONltuZzVldmbaGCIX0AFYyCbbD3znq76hUapy1QZEWMYG1LAaY8xZ69CF2Kx9dd1XmBZcKegB+BSU0bHtZFuVmjVWdrgPCIDjzNHfXgGg+OyRtHjdV5msMj27QbqqRuPR/KkQRQ2PjFgZeSOQlZze870GisqUR3JzLp+8aFAA1Nys4EdBECtKNTUOhuzDj9p21BJgjNlsoTCjaQ1ooc/LXHFQ7Salq0dk0+YKmZopyZkLMzI5xYyXrQbqGKFEf+WulKKsWzsrO68olxbuAgogkygHMui0vfYX75X2FACIQUGYADQGgNSsKWjd+eoPb3/NzwOAAEcALbYiCePKtsTKWP2hLcfUT8nejJyYnJXPPXBeHn5oSAHmojQ2tMhCoUWKc2xz0LnJTUoh4OIeJ1YWDx06ZHcB0S5snbzmNa+xFR5AECtCbD+y3QXgoS2pU1YEaE9AEzpjFMUYAEAAPOlPnAOKNIOez1d4pj5xs19ti1Q40y4xNimTH3zHjKKeCcM4d+XgJ5lEqRt8xdzVPlahQycC0rA86TNvrOHfeI4SaYZu6fGQ6EzIzMQ/dkv2lqE03sTejZ4egIhn+BsTRCIhFHXFimqpWCsv+Y61su9FDXL/Jybkmaf7NHv+kWXAQoAfdIBHAJrIB/HQnoALVvmgcFvJpwgX8eEO4QeeQRzETxyA2UOHDhvYxS8qgBDhIw7sAhTDg+mTL37pgtzxyoIcOVAt93+sXPubguupMdm37wb55V/+VTsfRDzkBYp8rNLlR/+qgBBFyXa2eI4iZgfEpczvfOc75O1v/51k6ZUDnBpO3YxxqNGYhD7zxwwI5hVhjdQ/DAMBSgDi5pkZJOFtBUl1P/+DH2sAM3OZV6HgjK62Tpl6V7ms3VgpPRsqpLm1Qurqy5ZUBXfFaJyAI5KfnRWZ4RMIQwvSe3ZBzp4sSN/5BVG8YPmrqkYYOlMiDzaDS8pkdlZGBNOiHbhFMLz5zW+Rn/zJ/8eES9TfN4qiDh/a/15557veIY99/ozmnTriTaYK28YDFrIJ6gAAvv1JREFUmKH4NtdGBUXr1q9VJuPMiddlJya4iJALzTjoOq11U2ZL5+vWb5T16zYowGixNLgCn28BsQ3lq0wICA5DA05RzDgBsN4vKioAOjBEGCNba75cj8oybAhBQ5/gFmZWh8rLVcDO5i0ehO6cgq+zZ8/IhOaXN7SqagBU6k+LT3/ybTxuNmYrLOdvo2lnqGRbzJipMnIFbPOlcQUP5yU/f05B0LC0tE7L9h3aH8rm5cgxDpJ7xyBIhbY7MhaQXFMzL13ds7J764J0t6mAUEHNmR7ASygttSYDsHHmbS1voAd/WT0BQAn4KZVY/eFNK1Z/dPasoIcVoNKCnxXCTLyaEw1N/NT9uJZlVuu3WiGQyNEjw/KPH+2VE8cmpKWdW7E7ZG6yRQWozsq9io2oT4QiCnCDAvwcOHDAQA72tIuNPzXfcccddqj5qaee0nYfVmC91QSin/HyeKKPY8aNZwQmfYnDsbZlqnZfbiREP6Z+DLBZHXo/ov3oG64jnMOcCvoIT1ZI34FPao68EmesCgVAggBWDqh8ew9lEzEiSYiVQWtCI+8j9og9afGn/j3PnidPn4mTAzgvnyoLpnrCU9D9niCliEvzBwjSeYWs27BWXvfmVjn1XLk8cO9FGR0Zs3Yl3wE4smPK0/PyUE4mJ4BUtsEs3URRTijySVhW74mL5yzhn3ZlAgTo5s1R7jLj6/SMX8Kg4IGAmMgL8SAXbDVZ+3JXd7O89Lvn5JqbSvLQJ5vk4c/MyaD2wUJhWn74R94kb3nLT8i6deuX2gMi7VW6POlf7YpQtlh0wEs9R8d88snH5dd+9ZfkS1/6og086/g+ks0PApngfrOsMgiYl0e0FAd74gxWQI3N0mBapGH+NCpzg2GRtqiwYNAuSGd3mezYm5NdV+cU+Gj8yhhGh0oGaPovLCq40QE4WpLxkQVZu6lctu+plC8+PCEXzhVUSIrUN5RLU0uZgaU13RrHhipZv7laOru4t4bvUokcfDyvA3VGTh6e13wqMKrRMiZMzpkYgok6S8vIK+KdHWvk19/2m/IDP/BvL8lUvl4UdXjPp/9E3vu+/08u9s5IWalexkZnZWRwzlYFaAzACLdCc48Sy89csNja0iytba1SxzmQ/LR9ImNSQdGcnf/hcrQpE2a0K3ctbdmyXdatXa/Cc40CE7+5OQ5Es0LESgFt58y01gBMdZUyVVaDtA4AOH442i9k4xm/gCVWFfjwIt/4yhcUhS7mpL9/2F7Xn5waN6ZaV8drv/7NMV9hylm/4CJEZrp2AFTdKrWP8TFZ8lCp4MvAg1ZTSUFWsdQrhdJRqWuYUlA4ruUflpGJOTnwrILhET4wihDRttR61axpuovS3lGQ3dtnZMs6rUcFl6Xk0DMgxlUCbhDeJGRghb4a/nBX3UCS+wMEsfrDa++zqjgHxKpPyXSEBwp/xEkYHRPCeSnaQ/u/goGLfZPy+Qf65LGHeYNtQftws5SX1kh+ulGffYUh+kcAAVZxAOi8cfj000/LyZMnzZ76DaKv0v6cCbrhhhvkxIkTJvACULNFBhDCX8SLQtDx9uC0ziII73yCCO3/K5Kt3C297eZgwld+nK+47gLewVDKQyDSi3EW5sibP7vZJldKxIkiCs60IeRRkWELYz49LvwFmMHO85k8aVvjGzM8DlJXSxNL9+u8zwAV8ajO9hcTFnicHxVg0ujxcMSAwPV1bXLlNV3Knyqk/3yNjI8x5vzSROrC68PrAhV1lbVnvEG0C+1EeQBBKK8bLw9ACSDD80rCHXsmUAAdXw30VWPsiZtxDD+gnqP9qFPjFYCligbZdU2VvPK1s7aVfc/fNsgzTw7L8Ei/8qZW+ZVfeZu8+tXfabwjiHRX6fKlbzkgFNld2bGwD7uVfla6hfmhhz4rf/AH/0Me3f+IzWgqVOBAOC8BF6JSC+yM6WQGJu58PJABY88aBgaVBLG0YuZWVOBTLCijX1suL7qrSq69qVoamyrlzHGRC2cWpbF5UZ56uFzOn4EB+AoOoMhnhcxycnLjHfPS1zcozzzhgqRGx5nKY6mtZzWhQgWmKLCq0sFYrTOuKTl5tCANjWWyZ1+13PGKetl3U6MMXCzJx98/KV/6PIc7eStGhazzvKWyae6XZncMfg7+/fKv/LoJEPLy9aZoj7/50O/JvZ99l4yOjsv0xKLUNc1LTUNJBs/n5OzhKpmdhimlDI/VErZCYHy8ngy4q6oGqNA2zEI5UOxL4Zzh4WyNlsxmiwAYiK1MLq4E3AC0ytQMMIK52uyWPuAtqmky6y2XeWXCtj2l8Toj5nApM9MUQBXnZ6RWQU9TY4eGcbBkr3LXVCto4xV7nXFWw9iZaZNvrvNvVMZar0ClUtvet9gAS+TJhGaZ9qGFcZmaOyANLX2y6YqCxnVOppWRP/Ncmc5Ia6TEm1Pqj0sRVTapLtKzdlauvXJa1nUgtFIQ5Gc8ADZZHUHhQMfNruPOyk7JgE2lCgxVCn7yBVZ/qpbAD0BogbNGBoJQlFD72qL22bIFjaZcBoem5PEvDsgjD47IYH9BOrr4unyHLMyskfm831lEkghBF/p+OR4XaLKic/DgQQM2CEPAT/Qf/KIQQPgFMBEWoYcdQDPrz0GFH3b216X9jaDoX1890S8ZO15XITyxA/QEWHbl/ojfk+DH+3SMLXTyFfaeV3iLC2fiodwonsk/b9TF6o/1Wav3iFdT0cSw11/PZ1K/+Ip84NfynxQdHmD25MW23emDWOmPKsz6q32Mcjn/8/x63skvYLatrcPOIXa0r7F+7eXylbcANOQFoIPu+VBfqnt8Xv6s2cu9HLSgs90V53Lwt5KoB/wRDhCEwq8Xifrw4gEKfTvRP0kDaIYXoucqq2Xd5kWdcBZ0klojJ44syoXzveo+Ki992Svkl3/512TXrvQOt6+tL63SN4O+ZYEQdKkO9kLFcUbgDI4r3H/5l39e7vn4R5Wx6wxZhQ1CAXeWcRFqS1Fj0CgZ7BhxU48mYPFPan6/jDIW0tA/G6yqdIyrAJ6XLTvLdfZQK1deVy8Xz5bLg/fOSe/pemltXm8rBbw6yl753Jxf9kV4T9oSlNqqRtm+p1b2XD8uD97fL/0XirZ9VlNXnoAgnS1VlcmO3dxsWykf+8Ckgiu+06OMiw9pViyIWqugFdm9t1ru+o5m2XVVvXzuU7Pywb+ekIkRBQe1vkVD/r2umIExy1OGU8grYPwjef3r/90LzrT+OWTl1Cjf/b7fkkcP/h8ZHB6RgQsqoGZK0tRelM1XannrRc4/VyOnDlbLUG+FLbU7UHQGCQMlbzDC2lre2GK1hvJr3AJY8Tt8UMV5Xy1yRq2UFAcxYWbVCIWK3+dRkufwb2HMzpfmu7rXSmuLn2mydNSNlR4ugOT8D3msqgI4+PZffWO9MnBek+c1b992q9HysBpkq3RajsqqKRmbOiITM8dly7ZyaWk/o0x5Ro6dFjl7tkoKcwgShDCgnZU+VgqLcrWCoO2bSlKj/cFXeKBUcGuL27ObVU9WfRBigBkOUQOAOO8zl09Wf4p8tymnbqwA5RTo0Ffwr/ECmvgGmcxqlEXNe6WMjc/IMwf75dGHh+Tkkbyw87ymp05y5V1SnGmXRQVSdsux5pn2pF4QaGyFcpYK8MObXrRbFvxA0QdY/QGsh1CMcQSlz8Ttbw2Nj3N4fcyEG+GzcX45cm8+RjwMda5tpMrBjgMewFAAluwqUJqOd7wor5fD7aNMBi7UjXrx7VkAPPkv2Eqn8wsNhH9W3PAfQMjseCZOiDKSW3PW/Bg3c1JD+PPtM+OC+kQMTt63PP++cqx9Rc2xQu51bAkbXyUbDY2s3Dba9mWc64GydR11hx3WRMHxgmIBsMQWqoM8Mkndhn/aLfglkx3KC/glHcyXItKg7SH4RYSFIl4o8mJlTYCs21EH6JHfcmuHkydPyPBQv/zcz/2CvO51b9AJTYPlAT+rdPnTt+zWWLaTXaoIKzuhG8vk05++z0DQiRPH7UCtC0plajAi/aPD86wROENgrPOsZoSaOuBkA4i3rngmHbODEahhZnpBmlpEXv39dQqA6qX/fJV8/AOLUphcb28SvPJVL5Prr7/ezjT8zM/8jBw5csTiQEgvCWcl7GB+DfVtcvf3FZVpX5RHPssr3iVpaFIApKqulrMmZclqj8jH3jcpYyNc+8/gdYHKoMzl5qU8NyTdGxakex3f5lqUrTur5ZobGuQLn5qTD//fKZmdUmGbg6lpYRjomodKBUOcj+CMze/+ztvltd//b4xZfD27TdTfH77jl2T/U39jM/OpcZ25zUc9F6W5oyRb985L65qSzEyWy5lD1XL62WoZHagU5ZXkmCZScqFiRTAwwEoZdQHD1vLRvCoweAMNf1YOK4oF/gpkHo0QTNSTVYMmbH3EjGpKBEx7R6ds3bLDzjjRFs5AneFWquKeIt6AQ7ghLGrZhlPmzNYVn+QALNnKFQeKS2OSnz8vQ6NHpGttmazfNKz9YkguDnEuqEJmJqo0ey4kVO5aeStzOmvdOCfXXzUv3W3aTzVPll1MCQjKKvcBumTlRwEO4EcBSj5fJXOz6Bx+5u0ZPkzKpyIcKBkA0oHitVPUqAta16wILEr/wLh86Yt98ugXxrVfLkhLR5m08NHbfI/Mz3HLM3XiIen/bA1yQSFC7tlnn7U3vtiupB9Tt9BSuymho/iu2969e23lKFYJwi0UZ31GRobtLT1WfqI2vhoiaV8l8DAhNB0cRL074Fm+AuRgKIRnxAVl8+Zlws7LxjNhffvGL2Jk+4a6QMVKStRFqvQZMKR/8KKkUYjY3Cxt/Yk8eJ3SI/CPO+Ne/yy/akv86oWJIl6tf6uCNxogVX/kE3+EdyBEG+nkq4IPxzbYm6i85YV/8riSsGcMVFRUaRzz0tQ2JG1dY1Jdm5cThyul71yrjolarQsHwNQ1RD0AYqgD6oN4aP8AQivTIix9DGXjTPsUYXkmPHr0G9Jw8EoZtUhaLvxGfbOqjIpzRBzM37Rpg/zkT/7U0moQ6a3StwZ9SwEhskrnWpnlS9lBYRcD54//+I/kD//o92VyfMK2Iiycduwgu/sHBqBmBoHaELn547VtYyxKdh6IvOgfadgyr4IiDizvurpC3vDjTdLYLPLwA+MyNFCUq65tkaMHNL3CNfIrv/w2ue66ay2et7/97fJXf/VXtnTPAItBDcFcoLq6FhV61XL7d4zJY1/okxNH81JXX25nguqbKtS9TK5XEHT4wIJ88kPTyhzKlRH44dq62jpjQJxDWZhflFz1otQ3T8jhZ3ttRrnr6koDQy99dasytkr58z8Yl8NPFiVXpbMfgIPlQOuPGZ9WBWcy2Cb79V//TZ15d12yzr9WirZ75zvfKX/7wb+WmdkBBXZaF/N5mZuZtw8gFuZntazzUlNXkjUbRXbdILJhO0xNZPBcmfSdqpKLz9XI8AUFRiN8x4h+gvI+AHND+VI396gAMJX5KmNlNQbQYI0OB3/BIiUO5s8pY7RyUOekiW5mVZUqDPg4JNcA1NWzPdNkjNruv1FGDNDEr9+A7HcPsZKTq8lJtfphS6K8oqj+tG0LF2R27pTsuHJaWju5r2ROnj2mddBXLcVZznAhVCgbIEikUets1/aC7N6m7a516md/PNcukxF69mRmVn5YCWILrFiskmmNc3am0sylBcAzACg5/8M2GAegNWxZOXWal/JKF74jI5Ny9OigPPHFUe2vDopa2yulqrJDFmbXyOJ8jYbxsUx/px6YydP/WfU5evSojYmV4AeFP7ZZwj8rRIAn6tTbOB3PtD3bGXwfanR0RP36SkDESYV9uR7sfVPTxl8JPqD1q+PSLlDVNmOMRltjBgCxCosZ4RhuKF9BSCK2+oZvkAUHD14+Xv1n/KYXAWLP22qsOiD4KSNh2YLHLfiPrwSRT0Azba3mJA0IN8KhLBv64/Xg5YLcD/0XO+0gam/bYmrPM/YRjjICggIQsYLDanqkw3ZxVVWtgSC+jwjwoB5wRw8iLl/l4lM1ZXLNzX1y7syUnDvRJqX5RpsU0H+sbKqYbJJhwsWKEPbo2AGI2SqPusmS150DL9oKZ26Vxy9uUY/UbT6vvGJe+2ZVUYcNn9rR9lvkILeOVR2btBFlop1oFwD2m970o/Ld3/3d1hdJ2+t3lb4V6LIHQpG96FRfS3bDLwPvwQcfkJ/92f8mp06etLdxIHNXhcBigCMWbIYD47KAPgPkHBDEYFnQZ/JCWGZAi8oApmcWZOfecvn3/7lFZzGL8oF3D8uT+2ftfEZzq8jaDTm5+7ta5fzJOjny5Br5Lz/xMzaY/uzP/swYP4MYpk78xB3ME0HQUNcmt72yKI0dA/LgfSM6M1+U9jWV0qJAqFXVldc1yMP35+XTH5tTJsEA9becYECcoWGWwwyZNJi9cH4F4XGh97wKrmm5al9OBWuVXHV9g2zf1SDv/v8m5MF7XGDYjIiymhnhBwAsyR/90Z98XQ5QU1Zm/O94xzvk8ccfl3yBz0TM2ve+uCfHoRjbMsoEtd4rqxa0fnU2V7cgXRsX5Nq7SnL1rWXS3KngZ2ZRhi+WyfkjOTl3qFYuHK+RwYsVMjVJWGa6mk+i07isHZXZqYuWT8uomNMOj6uC0bEqph4tnBUP5m8/PCSCJPkNor28i3r7mWAkLhOQvH6v7aJghzrj1XpWIzl8bd/B0v7ImSFnrhygrlbQxFZZndTUaj+omlVgNC6Dwyela92AtHeNqN2U9A+JnDqt4G+Ic0uk6yAIuaLNLF3dBdmzc142dovaad4VCCXF0R9+KZX2cSwVAC0sVMgsb36x+jNXrYKgQe3qtQ9xISJnKxB4bBFo+aiiCv90B/U3MT4rR58bkEPPDMuJY7My2KuQKsdljdVSXdmlYq5D84fA86TpNwAYhNLp06cN/HCAmeeVAoT+yxbZnXfeaW4IHmhl38ONtuXNQe6FAfxwtcKXJarFasWJpG1VQ+uF6H08Amy8HWP1x9vYdeoDd5S7o7RmNayHcT88E7+lqJG70PUtHwc/fOOMdvAbkFm1mpzk1mvf/gEoZYGTr8JEXNi78M/a45/43a0ES3My3fsMf+rT/JNX7Mmn5ZX6oR7UGl5AGXCnb9vYsbpg+9R5A27EAz9rbGyRnp51Bhggj9sJP9SNgxK2savk6psG5cTxAek91SEN9To5U+/k2+uI/Hjm0QkPEIKXhR/eAK2vi8mfr6JFGNzx51QuVbWTUtvYLxfPlyvv6NBJR52WcVHt8jrGZmTD1hlp6eAQdV7H16L0nhOVA+UyO52zYw01uQ5pbmmyvnj8+HP2oeef/4VflCs2X2F5i3RX6VuDLlsgtLIzfbXZXOmPwfeJez4mv/QLPyfnz59XZuODEkZhQxoGpQOOtGBsMAUjfbZPGCjQwYqB5HJQme0ig35RZqYWpHu9yFt/tkUaW8rkb/9yWJ55wgGQjnHb2iFIfWOZdK0tl1e8pkXyM03y4CdqZWochu8rFIAUBhTMLwYvs6SGhmZlJjXyyh8c11nSoBx5ZlYHX4V0KBDq6KpUAFMv9/39nDx4L18TZ3bigvaqq66SDRs22LmKixdZ/fHzMNQFsxVmTACLoeFzUiqblO1X5uzs0J5r6mXLznp5759MymfuQdjA4KkRKkhMcCNk7rjzLgND3O/zT+k+lA/h9p73vEc+8YlP2KvPbL/xxhXfayJGXh9nhrnEwJJ0XNMfbYyKXEnrfUG27i3KHd9XkptfViY6+ZT5/KICIJGR/nI5+1xOnnuyWk4eqJKB8zkZHWaLgVUWwFEiOBIFIGYrkj7C+RxfkWCmWxTu/iGPCwt5EzRQ9E/6kOtupp4RFPQnB1YcxNYZr4Ih4q/M+WySg9PMKGHedQ311jYcjq6py0lzU532G81PzYzGNaXtdE6mp/sVBBekrnFEm2ZWzvc2yoVziwocVUCWHMRpUhq3gsPmkmzYmJcdVyxIR7N617yFGPA+jmIVSEGkMvg5nfHOcfC5CHhu0rJWa7/kcxjlWmbt0GXMhlWoU2/lfBS3XIFLXp59dkCOHB2U3vPT9q2vkQG1H+c25zrp7Og2YUg9IISjviDqiP7O4WdWf+gPCLVQMTHgpnE+aopw4znb34gv4mG7i3u//MI7Vgdo08Sj6gj6S5PmST0auMCfKm+35dtcpIPyNB0cub3nwZ9TP7hxuB537LGj+L695m8j0d4c4sYvZbD7rrTc/tYalz36OUQDGRrGlffVeKZeTfEc9qwWWVnwy5UOtB+r2oBCrwfPjysD/PqH2cCOliH84Bt3+g+XXqlVUibM2ucomzp52qowq3+ueejo6Fr6jttKIm/YWzxSLTv25mVk7LycP8E5uXZNw3ku9YkfFGGoH/hl9IXsBJJ6IO2Y8Pn4JXfe3/BLP2OiwWSxvGpUGlp7daLKgf1aaWwu08lYSYFOhZzTSevQxZwBH16XJ336BNvUrCLFCuSJE8d0vOXkt3/r9+Rld9+d5COVXaGv0uVNlxUQig4UWcqavxJdyh+d/+Mf/6j88i/9vFy4cN5nJsSpA9b651InTZiA+rdD0/pnV8RrlAwsOnz4ZbDNFzgsXZTvfWO9/Ns3t8jBx2fkPX86qLOLoqahnvCqYQ1gofRZx520ramQl393k3Bh3oMfb1ZBXSezc3wOIb3Cn/QgBl5dbYusvyIvt7xiTJ58bET41lb3+krp7MrJlh11cu+HCvLw/TALX6plhs1K0DXXXGOM9IknnjDBQP5htBGvzz4VDMmCdK7rk671RQUQORO8O/bUKEOokXf89pg8+1RRmVKlCr9EAKhixWbDho3y7ne/V/btu+6rbp8g4iFff/EXfyGHjxy2ywa5zZnX3LnDCPDDuR7qEEFgs+Bk9SabVhiXrNTQ1L4gu64vyU0vW5AbbluQjZtFKmtEprXos/MKjkbLZPRipVw8oeDocVVP5eTCCT6DAfMnfoRKzNIBSzpzNGCkYEXBIxccwgxhhPbph3neHMsr0wdozrsQ0TB2UBk9p8BEwQMgiHAwX5S9is+qkDJkXpHn0sSGJq4GKFe9pKCoXJqa2VZQBl8xImMjozI7U5Q16+elrbNf6urHZHCgTU6fbpLeixPqxqV0pFOu7VWhs+lyaWtTELF+VjZrmKZ6r6RF2/pCAQZh+tQxgrlWhScAqFoBUYXk51RoKCgqLbJVx1s1Oi5s9Ufrca6k6Y7LM8/0qz4qc7PzKjAWFWSK5GcRamzLVWp91RmYzQrVEGopaKgwwMk2NUKLOsIP9Y/CjJ23h8cR8SAM2apl24v7o7x/J+XUNrS+Yv/RQdweIo/0KLZzsAO8er4Akt5WmEPFag7mFNSk7qG8TGF2oOBhLVmzox9xHgxhHa+708eZCDFW0SmvAZploMftrFj6E0Lf7dyfb5fBt9geUzsLv6A8qUZLq+09N2Nu5Id4oj6dkrrRZ/IffrDWWBIgpGUjDECIMmr72Wv26mYrrEk+Fsm/huvqXmdb6JQ73CI9zNQBW2LtnRpXTa9cOKN9uLzD+nHUIUTbUjeAGHg47bOSiC/bBpZrK6P3IVaPWHHEH/ECQG0Ly/zlpba+TCbHCzqW6AP0xTRe6pg4yC/po5hcnj1zSs6cPSU//uP/Sd761h+3N1jxm9ap1+cqXf502a0IkR06z1ebrfCXDQPzpfv91m++Tf7sXe/QTssrj4pEkj4JIzT/9uTpxTIvy7swIrzyOrTNhsxeB4S6cRCaVaD/+qttMjpckL/+02EVEGVy60sbZf3mKnnu0Kw8/vCUDioYkDI/HVCMZz+UzZteZXLbyxoVyNTI/R+pkf5zfFcLAIQwgwk5E2YLYqE0JzffPSS7ry3KoQMKGBQIrd2Yk60Kgu75YFFBEKApJ40NtdLe3qrl11n9HF+e93s20GEiDM4l0rSUNUhre73svTGnfqbk9IlB2wvfuqvK7iG66Y5mOfZsSf7qjybtHiPebjIGoxnl8xDM8t7znr+Ra6/96oEQdQw4e/e73y333nuvzeBnZqdlakLLlRxc5WZom80aM3cw6qtCJrY8okxyl0pam8hW4gA2HetLsmvfguy7Y0GufHFJujZpWyuPVH6qaXjgaQVHZw9XyLMP5+TYEzkZ7tUGg5FqfskW1x7QD+gTCBbeHvTzPKys6ezVZp4Ia63zIjck60xe8+2HSJWpVvHxRg1To3o1QKVSqmsBo9wpVKGgs1wBUIU0tZQrAKIvav6mASMqSMsLCk4LsmGz9rm1c8qMpxVkzGq+muXs2U1y7OSwgoEpKV/kDbOcgiq+daaAsFGkpVVBU3tBujq4Bbdam51VBwUrOuPNs9JQoj9qB9XZLju/xQIrQ3yUtEaZAl9r136oVUH+Z6YW5eSpCTl0qF/OnR+TibGCDA8syFDvvIyPsnWMcLQqs3HjjcQYswclN9AHssSzhdHACFUEDCtm6Lxdx+Fx3v4LMEGfmJmZtVXDmZlJ6ysIMsiEPn9Jp0BP+6bnh3EAQKDtGe8IN4RiVmfsMQ49zRQU8Ozj0wFOCFzLu5pd93D4wS/J46ehod4O8QKCIF/p4ZBuUceBf2IFIW99TANZPhMw5OVgTHh5wt1WX8wuDWP+1Y4xE2EZS9XVtdo+5Srkp5WHwdvIJ33NAYN61IxSwWl7YGe1xzOaOnj7ed0BgPxtRurDxxPp4YMtKla+1q7dYGe5qIOVRBi2wyrKq6SxdUKGh6YkV8EbX1yWSPIeHzyMVUNWjTEz0evs7LC2ijLGylI8R7vhBzNhOcyMO/0KIBqXo9Im6ISnLH67vJ87gtBxCwCGDnF54qFDB+T6G26wM5N79lxp8UNeT06YI0+rdPnSvzgQeqFOcalsRCfKUjb8pdwgOu5HPvJh+dVf+QUdABd95qFBnAHqINFBbIR/ffYBHTNRloHLbDDH9lkw3MnJBbnxtkr5Dz/dIg/cOy4fff+4XYyoslEHj/ISFRy7r6qR2+5ukLaOSgUvM3Lo6Wn1U1Lhp0LRwJAKDp3g7tpbI7e+pFE+96kFOfxEk8bRpOksSmdPQZraZqV7Q0HWrMsbMFmn4Gd2bl7OnSxKTW1Onn1iRr70cF7Gh/gOVbvOROpUIM3K+FgKfIIpZCn7jIBpqG9yYFA8K+3d07JT897WXikbt9QoqKuXd719TB7/Am9jpMweMIj5Pe95v9x998strpXpZCna6gtf+IK868/fJSdPnLQ8cogVBZNPXwumHv1COFZYXBg4k6f+Y0sq6Msku0QBjJQvS33ToqzfXpKtVy/I9mtLsmHngrR0avvlYLoisyrwuY17fKBcRi6Wy8RQhYz1VWo9KzDRmWKJczLzCgZnOZ/AN78SgaT2CnOU6dfo7JaD6gsyW5impa3uAMHKq+28D6CoShkq1xVwGVtTc40yd7bIeFVeFBBxZ44oQCqpUJjX/uegvKw8r2pC4xQZGtgsp88ogx8ck8Ic/Vdn0grGqxW01NYheBVcNXELOUKC/ql9uiJdMaFN+MAmwJkD0rwZtrjAaqkKJraCNH86eZYTJydt6+vM6VEZHSrIyMCiDPXPy9Q45UbIJ4JT/zQLxGzxQ9kxjjmEBER/wc6ETwIYgizUirAQgo1xbOBDnxmbxEP/gWgHykdcYYd7vNjg+aUfA3h8mw/BFuDHD/7SxwMMuOA3NwS/6g6E0mcfE6k/dyN33CTO5KTdDu+SBqs/1AHOrEwMDQ3bq/ux6ul93flPjF9XXsa0fK5wc12VutvW2JLycWPhND4u2LRVjFm23/0SQyrR8u6xutnynpDGHat5kLu5vwBCUSf8WRNa3cPf6GsVsm5dCoSwhwjv37Qrypbdc7Juc1GOHqiS6bE2qa2ps7xQBngEq2N9fX0GFAkfW12UhdUX4qVuATPYRxrUJW4AGgAQ1y9A+EERhhUhFGbiY2KDG/2DdIgrwCn9Djs/wM5LI6Ny9Oiz0tnRLr/+tt+S22+/w9LLEnGFTlzxvEqXJ33DgNBXavwXcv9qspP1s9JMx+ZczFvf+mPyhc9/3pbpmaE5c9Q0WQ8BudiTd1T2uX3VQW3035iW+meAB8OZVhD08tdWyff/cJt86N2zcv89o+pvToWGgiuNjpUfosWsY0eFUJlcfUOt3HS7gpWaMnnumVm5cDavCYq97s5bXA2NFXLDrQ0yNeF3YFyxvVo2bUWYVqpbpdRWcx7Jc1rHmQf9m1TAdeTQnPRqXPPFSvn8J7vk4OMlO1SJP9tWUmJgUjZUmO1tF5i9+dQ/LaMBp/I+ae2YlPVXVErX2ioVxhVy/c3Ncu9HZuTv36NAToUth3BtS0Pjmpgcl3/7g6+X3/jN37YzHNk2yBJpwsTe9a53yX333WfL04CcpS84m0CKTyE486beyS9v6cHIvP41v/rjKgSqlwJ6geRfkDRKKSmvRrZwKWV7z4J0rFuUjTvmDSh1XVFSMOrtWtT6nlNwND2mZRkql8khDmZrHS5WaL2Uy/S49pEFZZxcKjhfKZPji9LRVSY79iig6cgrMOGyzCr7qvuCvZJeYSCoto5VNlpBM1LGmRYAuLdfLWeIdMZqqw6AGHWTMm3vxSkp5htlbGi9nDk7IaMjc5ourx5rnAqwamqI2++Vamgo6XMIZy2oxR9jgLZBseqkYKDCQdDY+IKcOj0hR46MyLEj49bHBvsWZGKkZCtGbPNpC1kdQtQ78SAMIdo7CDPtSRsiTKz/GdDQ8ZEIOtqc/NEPOH/GtqELXxqU0cd4cgFDWA6VM0nBdak/0Jg886fp2Xf8NG6/2sJXbvycj18l4QAIABZbVz5WIM8/di7gUQhG9+fAx+sz3DF7mdFZHUTw8z05hGyAGvxSB6xs9Pf3m4An7+7uICiUA5lQDgro82n/R1F+9xN1ANiL+Dycx0Wd4Mb2Ky8gcHjcc6ykBrLvE76kfdLqNze1tfxDpGV1oc/o1E2FBsA7/m1s6gP8kzpav2GTvTGW1hH3qunEp2ZEutZp+y+0yvREs1SW8+KAMlB1pw7gGdQVimfaDUV6PMMz+H5cABjyhR3tEf0N0MJKEPVNPURbZRXtSZsRB+EJQ5zEBwUAgix97TNM3o4dP6JlLNqHVb/ru77H/EFRTijSgKLeVunypctia2xlR1mZpa/lmQ79F//7XfI7v/PfZUQHVHRsFEkwqJ2p+WwUwc5SMof78GMMCL/6BzPBNDmhIOg1VfJ9b2iTez6Qk/zEDh081XLmzCkZHBpSxstyqgr5eQUjOnPnsjgdXwqOiEOktb1Crr6+XvbsqxUuPhwdYmuiZK/Ad3ZXSvfaahWWMOgyGR4oKCOYt60Utk2KcznpP9covce75eyJRl+JUGY2PTWn+eLuC5hAuiyMitUU42oIoyI3sE7ZVhTfu+JsS5kK31wOpsSlZ5rHtkqdnfGJjpw0KkC7+oZGeXJ/Ud77jikZG1nUevT6QjBxC++rXvVq+YM/+EPZnLwlERTtWMgX5N777pX3/PV77Ds+ACCYiB9WrLLladoAgeiH0l0Q8ByMj7dl2E7jQkdmttrSSRnNZOnQTkHZfGSsn08Zb04WofYDB0kABy5w7FCAtGbTgnSuV3CzriQta9S+gRUk9a74RatV8rPlMjel4EjNOeWH0+NaP6M52bO3Ttau5w4SepAqbQpEhraS5VO7nfVH8m9XFeiD9Uc112jZa1klwx6grQBmXrQORGenpfVy/lyZnDs/aUAsVw6I4L6ZStWVsdeWSX0DB3EZC/R5lvYdZJGmHeLWMcLtuAulChkYnJUTp8bkuefG5fhRBesnOfPDd+oQpMl4Ia/6x9kmbr0OEPM8svIgzKjP2FKoMgDuzUHFW4lV80agjScUxNM/qBAOjlsYMuvejaifGgSWAhrq0DqBEq9Tkx9WVuy1cQ0AD/DtDlZ8HPyY0Na+y9hPuqiRP2uOEuVtQF93v1Z+sw8QxLPmzchXKQA/a9eutQPduNvY03yQHv33woVe+9q9H+L2yRUq+jwqffZ+Hn4w2yRNyxt9HzvM5sfOOcGz3L/bJSqxh9fQBgRmrBll6gB7K5eWFQc1WvxqSuyoJ++jBoKoI+pCezRlhEjX8qdm+Cl3Ua1du074HA71CeGuvxpO69fag7bCzeucdqO++F4c57+wg1d4e/qdP8QB74hze0yusMeO9oE3EQa+z2oQoArydktVtKW78YKBv7FJnyEsceBOuqSFDoA9feqE9PX32n1Bb3rTmw2QkT7xeVxpfaGsHhO7Vbp86ZsOhL6a5MMPHYpOl6WV4Rk0f/1//kr++39/m4zojALmbas7ScdE2SDWwcwMiNAwUuxtRgmT1zixp/tOT5Xkprsq5M3/rU3OnpqT/Ogt8qNv/D3ZsH6L5eXcuXN2H9AjjzyyNODz+WkFH+NSltNBWTNjQolPP1SrkOrqqZSrrquTdZu46NC3MnjLB6ZQpe4AjrnpWjnxbJM888V26T3dIAtFnY1UwuT8Vfjp6RkDFQiPWOqm3OQYPcDf2ESflMqGpK5xUlraF6SxqUKaWjlYzfKvll+D2LagMTtlkvY2lQt03iA79uyCnRMaGgAIOXiE8cFcXvt9PyC/+3tvt4PTQTCwhx9+WPbv36+C9Tnb04fYCiCvwVCob8oBoGP2ClGGaNsActgxu4TZYWc+aRtT5NjDQtqyiWm5/SXpec5uYb/pT2JM0+I+E82+gkcONCsoaipp+8EEte4K2oYKZOuayk1Yr99SIzv35tSfh0Xwe6z6rMU0Ya5ZJtcOluiPGrf2g1rtK7XVCnBsWw1/CoRKRanPtSgwbpHzF8bsDNpikbtZtC1ttUPbnRUhBbb19fOaLw7uc8hT203BUllZThbLeDW+KH2DU3Li5IQcO6JC59i8Au2SjA2VbLZOneu/5ccMGSL/nLVDSPhKBlsg7kDfYBUEN/oTbUk7e1tSWv1L2hqyNPQHAZKfK8jY+LhtR9NH+LSI9cml9AFVlXYPE3pJ42Tmz3kOzvwQB4CHvkX/R2GXVWlRnAcEwOGZvEdeQsfdn90uwji/4a28Jnszk5usQ0jTlwkD8fr+uXNnTTAHj0KPVR5XzwdBsdIT/ih7hMuas6tEqf8kDuIzO5/c6Y/Vv+fB28LaNyH8L5WPsmJHOHwl3rwOXIdvGoBRM9dD4NPymoRxMOeHpfkmnPMmDwt53E7UF/WHHiAIfrESBOEePAQAxCoO+WXFB7AFEKJPUN9xLQNAyLffvV1QXs7UHHkKXkW8dnhfwxNPbKHl80XN20lTb3zjD8tP/MR/toPgWpqleLLxhQ5lzat0edI3HAgR/aU6QiQbbtlsZN0wZ+OI55WEHYMHp5/4if8gf//3H9YuykzY31iw2YxGEXvb2DGIWULHbMxEzabrM0CJsyCd3SX5+d9tkyMHauTR+zsUYL1dXvKSWy1NBt7HPvYxuwyQDz8yUAnPwGXw8AoxAKeuaVK27hmVznUFFVBlsqYnJ00tABYFP1UlO0BdKjbLyUNr5PCTrTJ8kUOVlcpSiraKMzHh52lgFKS5kiiz/pqZ9KkrZyS8oq35qKtWIFQmPRuKCn4m7XtlIyPc1cNKDMJdZ9t1/pX7DZtzthJ11b5GeeLhovzNn2n6o+qnSuvPGEiZjI+NyZv/w3+Un/qpn5aLF/vkc597yO4DIo/ULeWHiZFX8gyQAfj41hjC09sT5s0sOeqMGZm2uj2HgKBtEKbULXasIEQcuPHnRffyG9HQXilLtPwpQzhE90zCLPObiWdRAQlRs8qixVR/+qdliK0ntjuJrL6xwj59snl3pey7U+uzVYUDgsyi8vgMbCdWFqfGhwi1WTIrO1WcKVMbdeOMj5TKpaOhQ4r5ahkYHJX8jPbreZ21aj+pYHtLAQ/VZ6t77VzEycoPb8QtSN/AlJw5Nylnz83I+dMKfM7ymvuizE5St5YdzY/+LGobq2ZjTf8tb57dJUrrW2fRNdXS091tFxzS32kXbm8GqBc4qK+Rcy5lalqBsPY1JiRBpIFABVhPTk1bGPoDApY3zkJ4Omn/1MIBSgxcacUB4PkqPwAQv6gQcC7kkqAa1tvMhVRMgNyPC0Vf+fG+HcAHM2ENHFh5fXtp/fp1th3MQfkALbgz3tjujS+Z81ZRhA3Q4gAmBSweNuE5y1SsTqdhPI40Llc8kznGSzJm0DW833JPttWfuluzqbI2QFEXFEsdLA6rI60DtTcHwkL26HZY8wsPpd3SutYxa/lK0lFf5KepsVW6u3sMuFyKCBc6k6uLFy9a+1KXAYBQPDP+IQAoEz3qn1Uj/PP5DvgNKzbwm1htZpIK34l8ZvObNfNGGuG4z8hu8m+osjNIvNnJBaikxYWWhw8dlFe+6jvkLW/5j9YHoIgLPRT1iV0Qdqt0edM35bD010LhPxvuheJg8PyP3/td+ZM/+V86q5i0wYFfmAmjGMaEgokyUPysgq88wER8HDtjmC+yBbUg/+kXm6Srp0k+/O4y2bT+Rrnhxn3G7PgsBvcSMZOIjm7hdGACANAhDsE2N3dKS1u57Lu1X3bsLUh9k68ATY+1qFDqkcELXTI9XkfiMpefUaYwYoyBwUk8xPtPGUyEs3Kp7swFsMGr8/7GBAdoF8umpbpuQtq7pqRzLa/RKzirqZAr9zXJPR+YlY/+Da/3s0TMYCdShG2j3HLrHbBEKz/1TPzkET1mZgAj3GHuMEbCwyDID3YwU5gPDBR/AXaIBxX5j1UFzKyA4c/fTLFS8kNhzWRZNAc1+X/6vEQeZsm//SXu6teFv9pZgZ3MB/ZJOm7Do/5iUK9sP7G6w+Ho6lqtp2aRTbsr5Io9rNZYUK/DBF1Y0MRs9m7UqBKmqnXF1kcD9wkp0GlvbJDGam4Bb9G6BWzMantWKOMGeKvgUCDEZzvGx6al96ICn7PTcv5sQYb7FhXMan8bV/A+p/lepA00Oe3v5Ju0STNJXgkTNkmW9AdBh5DlEPAVW7bIlXuuNAFEPrmfhi/506b0Me7BYXycOnnKhJNtp2hkJsR1LBImBMWcAlv6C/WIAgxzbsPypIoVIH8Li76Sgh6U9zkEGnWlcRLAiPRCeZ8Lf5jNfwJ+lsInYd3O4/D8KNjrWSsbN24w4Yh/yhnAhHDcKsxEaHBwyOyx8/IkZc6YHdh4eAc6Wd2Vu4WZcF43Ho68uf+IE7fwDz9jrFgcqmhk3I3QtGz+MWF9ULOWXK2T3m/1kNhZ5Gpeqg/zbmVDLQNCqiw/eCKYmgHFDQoimhqbladws3SN2mtYHR948vL4zd+c5aEPeLy+jQkAinaGBzL2WQ1ilYb+0dBQI+fOn5G62qalc0icPSQe2om4AVbwCuLzdvX2j3TgOaw+0a+rqupl4zYua52Wi2drpK6621aHSB8aGR6ye4Je97rX2wd9I66lOtBnFPUQ8aOv0rcGfV2AEFG8UKNH9CvdXyjZlfbZ5y9nZuBwYPjf//s3yGc/+4APKO2gjF7cGdz2n3RSmCYDjE7MqpAxB4/M4pwYn5erb8zJW3+2WR76xxp5en+NznY5oOwDFhUgg86PGd2ZrW+R4Yd8NdS3SNuaOdl5fa9s3qKCLH+DDJzrkLFRmNe8DsZx6e8fsMOBDM4Ii/p6EHnMKoh8IlhQOZ1Zs3pU31AhTW0Lsv6Kguy6tigfek+fPPnItFab1q8KKGZHXV3dKgC7bQUglq6tDrUuWfEBvMF8yHswIPxRD6TNChBlnJlhhSi+mYRE9qqHgeIHIg1AG4ydOJkphyChrrFje61YTMCS2nkjUm/0yaXmTOqSsDyYleERHs2LOnh1q5/woHZJcCKwZ6dUx2TxGKAhpMdjq0baDRpaFAztrJDOdVrXVe6+lL5rFi2h+UFYWDFQ9qxqQWzbdNOmWtmwrllqVaiUlXHwmvoE+OSl7+KcqlkZ7M/bN73mpsvskDurmpxjsi/OJ4lE3/Lyei5ifFCiKKYJN1UIBM6C7dmzRzYoIEAgzVvdO3AF/LAacvToETl48BkDBHH+I4Q8bY9fS8Hy7cINoo8gWKM/2dhN+qabFcRj1vgwk/cAM1GGbJlc9zgD8ATYiWf3l9pbLKqTN9wBeZs3bzahR98NcIE7ZSIfvMbPpaWsTBCPf9DW3aOcK1X03/BH3bhy+3he6T/MULiFvf5bXfJsL3pYeOdJ7t80JS2bZpF+45+qoMzuTjzk3kErJreD7BA1BvMfdev+7AUMDUPeCGar6hG/TpQ44N7ZoUByc7tOBKfl7MmSnH6uWvnrtAFIeIHH6craOgFAKMpCOXDz1aAa7Qv1susanUjVHJcnHtFJQG6z9lEO+7PKXbCrCuBFrPQQPvoMiraFV9lkSidV5WVVOkltkH0vnpXrbuGy1HL5xw/XyonDXNXArd6ztvrz+je80d6S5UyQ96foRykginYh39iv0rcOfcNWhLLRRqf4ckmFG36z/i5lzuphhlnBkH74371OHtn/sJ1lYFDb6MWPajoUbPbCwF2y0/T4hIZtXRjz0ll1saQz1QV5y083yfrN1fKJ99fbLaOFon/kLyjKhR6DwVc50hlreZnmo6IoO669KFt3LcqpZ7fJ4PkmO8DMLc3xCq351fAR5zeSqDMYBER62TSNyZXzBkW9tLU1KyNjUPv3j2BC4Z/6Js8wKZhOgErKjVtsQRA1zNnPNrG65Cs/weyj3nhGETczWd4aY3uBeIkDe/xTV/iL9DHjJw5cu3BxYYCZV3mtj6iQ8ni86aOtjbBXLR5xyDgtkRYnoSWf7q6gx4QY4ehHFh92mhdVrNRs3FYhXeuVISs4snQzEfNsygCQhgwwlNjZd5y021VVlUlLR87uI5qbKdk5obER1ce0vhT0aNVIaV4j1rL6DcYeTyQVbRdEKUnD7V0nz5QB8LNx0ybZtXOXrYbQ9l7PXp/0h6mpaTly+LAcfOag9OusnskFt2hbpAlFe1g7kJeltDJCRMeMAR1bZXBBSNvGs/cRwnkYE9b8aTy4aWyZ/kacqGw4Twd/8WxhiEuNVmZVHHYG/MRWn7Uf7RltmZSF/LEa/Mwzz9iKF3FHHCsVdCl7/VflfdSfvf8DuEjP00oBEe7ol4rP/Frf1/CavxgH6qgxWYiM2VfO7aPDAAxstRI8fq9PagezhwA8MaH0ukq8Gx/lszQAIY4YLBA+KUsQVxfYNSSKiTo7N8kb39ImPZtm5b3vHJeTR/OaD/VEnGgaKWmnbe/gJfob4JstLwPLFY2ybc+M3Pld/fLwZ0fliw92SkNdt/IWn4TRjoRhVZ3wViaNK3gFOmXKVTbIlt0it758WrbtnpejB3Ly6Y/UyYljIwrmLwj3P9162+3ymtd8n1x7zT7fckvAOHFGvJH3MK/Stx79iwChr0T4pQNlw6wMH8/olzIjGJmhvfGNr5P9jygQgiHTKXFXzTuvd1gUgxR7Hb8qQFSCqDdjBvo3N7Ng2xo//z/a1EtOPv6+Buk/Vy75Ahf/eVzBeC1uY968vZN8JVrj43K9hcVJFVqT0twxLT0b1GvxKhntXyNjoxMyPDxksxfyQnzfTCLP1Bd7+Y2NDbb87OebnBllKZ7ZMkAx6+f168pctbR1zktntzK/Qr2Mj9TYxXuDQ30yNORL38EsiBeGh6L9AEkIlDhHBKjxds0wL20b6hdGCMHwOC/EhXIISAgBwAqRHyB3wUebkmWNxnSPM4BSKlywt05glIgA3DwbPOCQRGKu5k76mCMPPht2d8JZkuYfAVQmVXWcrXFzEsQ8AVzoi4lXJRc8+qvlUgBYQLBQRtcpz5J/L5gRRluZUEOFfRIhccM+I6iwZzwYaNJnzLQ/b/rs3LnTDgIDBvx8lm/z0t60E98FAwT09/dZfAB/MhJxo4eAp44h0gsFSPEJgwMd+kNMIHx8up8wexkirNoRj9mn7u6X/rXcDn25styYClAD8NmyZautJODHy5GWhUf8un2ZHD/uH4a1V9E1Pffj/tJ68OesvYGTS9ZTCoiiT0b/DP/hHuHcnLo5+AF0EE51dSZe9YIvNVtI80+ZOQzMKp694WX14UAIog6wMlCvcUQ94ozu54gIA+/TfqZxeToE0/xoRFrTNmZJD35Yms/Jvuu3y1t/rsLemv2/75qT86enNazz/kgDnf6ATpm8nGI8if5pn7+pqZNCvkx2Xzcst75iSP7xHybk4P4u5UMNmvrCEmBiksmt9V5H3g+hssUq6eiqlptfNivX38Kt/mXywMfqZP+DvPzC+a4p+3zQbQqC7rjjLtm2bZutBMEjyVeo4I+hVulbl74hQCiijM7x5ZJ4IbcsA8VPVmEXDAMKewbK5z/3kPz0z/yULdMzGPBCNozRKnPlgU6McMWewe53jriZeGd1tr15e4X81Nta5OFPF+Wph7kUjDexfIk2BgE6jCefn5GZuTEplU1JfeOsHbDu0dl/z4YaVbXSpKDq/LG18vTDnTLYP6PgoN9WRmBIxPGNpmgHK6/WB4ICoQZz4cvosQWF8AmKMFCYAR/UKa8Lw2w4Z7S4mJPm1oJce+t56Vg7KTOTNVJbn1cGx/0zzTLc2y29pztkqL8gI6ODMjk5YWVHuKIDfoiX9oPxUR/Z1R4HN6wOzZnCDHlZOJO1YOFpX9/T9y04/NHGPtP1di2oPw7t0muoA4uHvyQu/MDE9cHcgnBz5QLLzsuoALF+oArfLohccJmFmyxuS8WTS5wTD5a6aUYuPvCgFr7fZm44u5uSPbtNxAIttVdiySNC2pUFsnCYwy/tV699YG3POmP2sRJC2ahXysxMHPDDx4EPPfus9F68qGX1W9DTaqJuiNMtsM+m6XXtAIU6s3pLxs/zlfuJfDqwCSGZujlQCnf3G8+kGnaWA9N99dHaWNuQiw63bt1i2x5sC3vbBVEeypG2OQTAPnDggJ0RpL2D0v7hKuyW6/a7zB5j9M9QvgWHmXSXu0Gel9QOFWEoJmHs/JzqBiSsv7q/OEOFmTHGJIa7hQBDamX2AB8i4s/8JnXhq3A4RX1Ss5qm1il8jPEXEwCLxzwkvFvzABiqr1sjt71ko7zhJ2blwukK+bu/WpQzJ0fUn6+Iext6e1veNWykxSoPfdPe6lIeRHPl5xblqhuH5PZXDSsYmpMvfrZZy9WofrlottrO/7AKTTz0B+76am7LyQ23zckNt88q3yrJE1+okoc+WSenToxK/8A5W+m8eu81cvsdd8pNL7pZ1nR1GZ8MnhQq+mHkb5W+temfBYReKGh0jqw7dtlnzFl/8RxmiOcsgwpzuGfdPBwzh3r5pV/6efnLv/jfNmMz4a7JVCYDjGV4eCVnKyw9HaR+tgRBqBGo3+nJefv8xI//fLN89H0z8txTnQqymtQ/d/KwajEp+eK4CvtpaWyel5bOMlnTnZONV9TKpi063dd4z50qygnuZTk7rZXcJg1Ve5RRVElf30UbnNnB9PUm4gxFGjApBjLbG7yRw2oPwCdm4MvzEG3kdtQxTAngw7kJwpcWKqWusSgNTQpmZmqUISmIKquUti7KpTPNqRapqS/I5iuPKTga0HoqypEv7pORiz0abVEmJ/JysXdIBgZ6ZXJqwtInfygogA+rQ+i+7eVtTX4hhDV5pB4RGrzeSnuHgMKfCQVmo6p7+QF7vIbr2260u/YAa3fvUw7G3J76s6jMLfoa6REXvtm+yyNISMPCEwryOrTD1mqk30QNWyrY+WNKWKi9ReOBMLi2AmTgN9rM8+kqyI3e38mvu5uTAUUmDHwmZauCnw1L4Ieys/LDm4w5q3sOAD/77CHp7b2gdcs9P+rsGbQ6gUgD5QAkyRy/SZ6yKvymyu0C7KSAxu3SMNi7npYn/EX8boYinsgPZvoPfX7Tpk22/UV/hqIcQTw6L0kBNHFwnu3xx5+w8QsRPU4e3vtPxOVaGm88p355xj4N433QQVeadmrGm5stpOULM2VjfLt/+ru/UMB2PxMEX51xsjqxenEzF8lSn3w3b569V/UZYyHqUJ9k0QCOumJnBo8HV8CVbY8pqCI/hMUPZohJA/HY8QNtg9bWDXL3d3bLv/mxGbuf7O/+okYOH5jQ9P0tO9qUcqA8GWLjfFCz9Vv6qgMhLz9g6Lrbh6Vz3aB85L18T7BV2tp506ve6oE3blmNaltTLtffNis33DonjQqADj1dLg99os4+idTXd0FmZqfsDUg+G/SSl9wte/fuzaxC1Vg9xcQ1+t0q/euhf/aKkHX8pFN8pahWuttAU7uV9lm7rBtmBkBQ1h8Eo2CF43//ORcq/qadGeIeIXWxmYsNWhvMvn3lK0Q+m2cGRVTkiUsLN24V+en/3i4PfHJcHvykOizOS3XtrLR0LEr7Gv/w6bqN1XYZIm8J9Z2fl2OHZ+X0iVmZnlDg0FwuPRsrpHtdvYxd2CWjg032dgTLtRADiwH19SBnWqmgQFDDLBD8KJ6dWTqAoAoZ1F7/zqh8kMeKEIzQ36qgvhEe3cok+A4as77t1wzI7usGpFbBzpEn18pzT16hjKYgW/eeldY1I8o42dvnLaaiMqZmGRtsl+bOIWnuGNU4lMmpYJ8ebzFgdPF0q1y8UJShoX4ZHOy3WVzMBqNtozzo5IcVClScOQr/lAMVfYQwlAvCHyr8UfeYAUowTAi/KOqQOHxViSv2/VI1/AMQ4kyU5lBDaQdSe9x8SwI7z7fnB8GAyMDsTjFDd8KcGJVsJKlH4uYzGEtEni0CzP4Tj8RplPhxZu39i3SoNwQIB3+3bNliKz+NfJBMw1EO8smqCOU6deqkHD7MG5H+6vGl8knc2T4FkRfMXmazMTN9ErPnCTsXIoT1Puv2WTfsaIMwR992c6pbKhbGTKZjH27YQbQvKz8INwBQWqaU3Go5+KAPED8vMTz++Jfs8G2kE+4WKgmLXajIA2bIw6TPkBvTMMS30gyl9vZo5PXh49XdHDzkFeBP69jgMDveyYXlxPKjeddwHHTOnqdia4vJQVxlQR2QL/Nv4TR+tUuKpImrvf2pUdvR28t1wA5hohyEi3LAczmS0Na2QW576Xr5gTfNSFtHXu7/WI189p4KrWc+ipq+cUt8hKWvxapMrApBngYG5bVb+uTIM4MyMdIgjQ1N2r/5fFCFdPYo+Ll9WvbsK0pN3YIcPVAhnwUAPbsg/X3nZXJy1MrLStBL7365fO9rvl+uuGKLjXnSQnlf/8ZNXFfpm09LQAjtq23kJIhRdPqVZmj5M3oaP/ZZv270Z7f3To454gn/YV5phz9erfyZn/6v8r73/80Sk49UnQn40iYCztLAweLxOLDLKxBi1vALv9ehM4q87H9wTJmFSMcaPkpaLc2tVfZmzuEDMzqgZmVsdF503EhTa4V0dFXYPUHNLRXS2lYufae2yPkT7Srox2V0dNjSYECh/ilk5VFFeDufw9kkAz0OfHh2IeOAwJloupIBE4GpMMCxIz8IPF49heGzqoI/4uNODeKBuRFva2uLtLevkZ71OVl/xaSs2zIsze2zkp/JycUzHTKl4KZn84C0dQ/LcG+nnHrmSpmbapCK3IJU5hR45gpSmGMlal7auvpl7dZTUtc8JVNjjfLc43tkeKBWhY1/YBFABJFHiDwCfBDWNtNNhAPulJs6IK+Al+yKUmy7RZ2hQ7G1BQBAp69EWIAVwIcPPFIPxEP9sCpAXRBfKPpLkMWdxJ/+qv+kn9mT5tuDuF0aDxR9FbfErD9u5+3u+XcBFo5WtiVA4CsztCGzWS6027hxowGB5mZe//Z+gc4KiYOfU3Lo0CG7/4YzFdQNecKP582BMv3B+5bnG/L8OAEaXA/7NM9R92F2xbPrYZc+u+AJPx4uDe/kdmZK4k6Jci5Y/+CDmJs3b1Kzn2XC31KV63MIfm8LyuZggLJywd/TTz9tfc/DecDwS7j02c0phZ/llPrDnTx7HjyOtH9lAYkT5XVTNl780s+562ZmWvsofczqPulF1Bn1o3XF5M/qGbO9+aUgRu0AQ3ydnqsPWMWJNL1ONT90W03HHrG3tnK3aDvqmvYA7ACQlspk4b0c5JOx1lDfLlfu3SqvfK3Ii182KdNTi/KFT1XJ/gdyMtg3J/MLvJ3rYChWrxmT8C/siBeiqNzCX1nTKyeem1CLRh23jXagesdVJfn+NynvzuXlsQer5MlHGuSMTlR7e89pOccsrzYW9O/f/ODr5N/8m39rq96UIwuCrL6ovyj8Kv2ro695RSi8R6fIPmNGRafJRp01B4Wd6/hnADphhzXJuHm5Cj9BYc+M7wtf+Lz8l//y43L8xHGpra7VYRjxOhPlm0kIO0tTfxmYcfB5UQUdY3Zmpig/9lPN8rLvrpPREf/a9rFDeXnyMS6l05myhmtqKrOVn8amcmnpqFSgVKnCpkLNFQYWzj63Rp7+QqcMDRZsxQMmQPoxsL4awh/+YcqxYuFf6PatJARGgIUAB4SBccQqCgMeIBPhHTjBXJwpQtFerJrwOQBuxkVIEp67Y/AP00S4EFdjQ7O0d3RJd3etdG+cku5No1LXUJTJMe5DUkDYM2bg5/jTV8vwxbXSue68bL7ysNoVZHK0Vf2USUPbqMxNV8vZI1fIYG+HzmIpg5+1AcggmAFF5AM78kr+vT5iVcIvWwM4cScJK0Xetl4m/ANmyHvYE4a+xmFr0gH8UHb8ARY4MI4bK4rEC2imuWgD6yRK+I/61ifV+eWZCXMquN2/uiMUrNf4syki1XpYEn7YWXxQMF70ePYgTql7EO1KW3GPCjcec/NtW1urtRfxxyyXbcHTp0/Js88+a28/Rf3ihygRYMRN/RIndZilpSwauV8om1/MKO9froddAHXsssrdQ6hmn7NxOYXZ/VCHmP2ZcjCmAYGsAjkANO9KGNICEM7q3togzF6mI0cO29YgKyU8E87BSRouaDnvIh/h5vnx9N0cdGkz6aN7mbQ1zOzkeXN7flyQ0+fp+3HthJ8t8/joiwaCtM/HVpi/OZvUM0rtqO8K7SeMvzGdsNnZGg2vIa3smqrF52UhflzMg+mWjgKrAJu8kcbbp6x+OrBSW+pOPdvLJIV5zY/yye4tctU1a+TFd8/IjXdwqea8vPN/zMszX1IepcCHT8dQt/A8+i59MdoYnTIU5wu2gsnKENv+zTqBqW+ola17pqSQX5Cjz4icPzssY+O8oDKtYZxfsrW9d+/V8iP//sfk2mv3GdCiv6NHWsTvbb9K/5rpnwyEshQd5YWiWmkfz5eyX+nmdj6QgglBpLmSeUcYtsfe+96/lt/8zV9ToT5oDJ0RaLnUH96YMP/6xwBmYGpgjxNdvU1NLsiuayrk5363Uz5775i8/y841LcobR2iAl/BTyPfAquQJoCQ6qjutTnpXl8jT38xL1+4r0aqyzcbYOkf6DNmRfwwnWDilyL8GINKmJab/bp5VAxMLyuCPrbCHNhEGgxkZk+YEXSkzyFnnuMG6HTbzMMFhRlQBBjgGnvChCAlHMyEPJDPhoYm6WjvUoHTKnw8c+3WIblid7+0dXITdpWM9nVI/9mNMl+olE17jsia9X1y5uhmOXNoi85CFahVsALhqxC0KUIMnRUqrsnHPhhgEKCGcpEvdJ4pBwq/1BVlIyxuMHgAAPUA+Alwgz/eCGlpaTZ/fBWcLRDyEG1AuqE8j97X6JeEQfkzdYfy9qN9sNfOZbrHQftRAi+Ll8ndl5O7Q1n/kMfjfR7w5mcnGqwMcZA96gt3VrZYJThx/Lg888xBq1Pa1seT5yvSRxhWJ3VHGlGuleSCnjx5Xrwc9F2vpzBHf0XRZ3CK/u114QIZd+yy/rMgCLU8/ixh56bgCTt27JCtW7cmYx9yP5QldMpuv/rASl8QZ6WefPJJWymjbUkv6me5vrxu3BzuK9PxDEY+w87jDnt+LIDZRVpQNj3MKNqQKzjoz7BIr5fEnxrZWvXDzDomcpUGTGIVCL/0bW8LxgxmHT/6jM4bZSOjIwqIJq1OjUjc8utpQNoitrpkYEsV7WNjRnXqlGf6mcWheSrNe1zEQZ/kfF15RU5B6zq5YmuHtLQXZaB3QQGMT+DwBx/ziZinERTPlJ8LXCH8NjU32apUf/+gTkL7ZXpm3EAYq1RkAgC0Y+dO+aEfeoO86EU32Qo58Uc68IQAQav07UFflzNCKyns6KSY4xk9OnLWLkvh35XZmD203C3s3V88ozOAAAZ/9Ef/r6r/KdM6q+f7Mb487MwVAGRMjoGqA7aoAwdGTHgbtMpEpqeK8oM/1iDf9YON8oF3D8gzT04bCGptq5BmVXylvb6xTLp7quwNsWefXJBP/4MCiOkW6elZY4OKlRW2VTxfqWANws7tXXfljCkYFf7RYerEiWLmFfEwcJnF8AxzjJURVAhqBjsCn1eEWS3AP6sdsQVF3KiV+Qszqy6AIm5rJX78svoQACzKRzodHWukpbnDbkTu6PEttI6ecamsmpfRgVYZONstNfWz0tw5bjdq953ulvGRehdiOiPkrRfyTJpckw/QIW4IP7GFBZE2TAs9yOLR/BAHdQCTtBmu2uGXvAMeAAz0hfHxCWujgs6obWarSalXo9DVlJjdIgVDab8LsxNmb7fl9Wm/lm7Yp/HyHOl4nEERP+CL9ufafxg3h9cpB+WJPsFWArftksZxBT9PP/2UXLhw3uoT98hNpMvt3nzQtLYm2XawPHjaaR7Irz9HGSyuRKhihx7lXam7mf7sYWwMvqDfeCYhD+vK00Bdiigfffyqq/baalB48/jcDC0VKSlnKNKnb3/xi1+Uvr6+JB337O2NKa2boHhOrVP3NK+u48etPD3secY+8rGcIl3lFYxNfZiemZbxMQVABmbhVR6ppZWYIUBNlQJhm0AldQC/i/q3LTHiVN4TAMjPmOHRV4lY2eETKZxthI/aqlMmLUsfIkmN1+4Wsjg0PgtfUnCtY1OzZccRPGs6zhNAlPzkbVVWlDetXdqeIonsKhCEntapE5MWxjd5YTWUt+COHjmsdTRq+fFtPF+J4uO4r3rVd8pdd73U+GBMGGM16FI8cJX+9dM/CwjFmPMVGzpODGTvRJeK+oXsfEB52KyfleasCjvCoYUdhJEDcI899qi87W2/Kk888bh1cBOaNjg40FtKlnB1wGoA/tTFzETAt6OK6v6ff7FFrr6hSj7+wSEZHSlKZ1elzlwq7MD0+s01cvDxefnk36ngnmlXAdQstXU+qBicbDMxUGEMpI8yJmGD05nOcntnQOQTkIHQY3DiBmEfqzKAARg3QhxAgyCIMlIXpIsegpJ4SJO6xh9CA4EBIyCvxINbMIQsA4Iwo2L7jLeJuFTPl5L91XUAnPstt3x2dHRKW2unmWWxWtq6p2Tf7c/KzGS9nDu2TmobpqW5fVyZZklGh+ql91SLjA5W21ssZWULdt8SaXldpTM0ninbSkX+UdQF+eSgrDN+B7kRB24ALF7jp/9STI9jZT9KzWldpHZQgKIsRV2FvYcNP+6Wxgc9P23sAHNYAW741hXtTn3TZtQ57QhhB8ilP586fUqOHD4iff19Gp6XAtJ6s5cCVOdMCOfpeJOQODxZTzvNs/1m8uR5doDiZfJn78vLzdS5P690j+eVfrN+VLP0PE1Pyyl07DyvZI8VPw7179ix0+qCshCP+/N4UkrLSVjan77O7e6AoLGxEQ3jYaPs7jfqwcmfUR536r48rch7lC+ePc4Ih12Eh9yOMrASSxvxBtSwjoXZuVlb4TAivkRf0lRVsbKn9UC5sMCedIkHnXiz7eP1H25pPt0P9v625eTktN3Xxtue3LJvBVCiDAayLM9JWE2LuJnYUJsAIztjp32Q+LT0Fg6wRCz01dpazrV1W192cJ+8Sq9hNFCSp7Q/4eYrvPPKs5xvcW/Zxd5zFp9ttWsau3btsbfB6B8AIMBWrASh4HnUVYynVfr2oq8IhKyDa4dLnvxX7QgV9h7D8mginEcf4UxbIo8n6+7xLif3k3VD0Hk4aHmY1J+HYTCdOHFc3vzmN8nBAwd05suXrZMZkOavqIMF75gZVPag5tg20HFkM4l//5PN8rLvqpeTR1ltWZC1G6vl5JGS3PMBvtzdIO3tbTbwSJNZCYQAh3kwU/elZwawM3nqBgZjXw23gYiC4QE+nDExMH3WX29hEdysynBjKisdpBUDGEKnbmAKqBCau3btku3bt9v9Jyz3O9NIQRE6aXC3CoAllppxI35UMNAgzCj8MnsGFHHQFuFMngFFscJGeYi/owOguEYZUJ00tc5KXcOctHVNyvRkTpkqX2wf0TjUb0NRBnvr5OiBdhkamNF8n7a0qB/I2xda3ieiX2R1gA7tQttGvWBGuT8/GIv/6DNaOk0v0knTCMrWAxTPoUdckOfLzyZBWhvW1zBh7/lwsBNhLLz+U+fc88NWb6wAAVzoC/jxlZ8APyfti/98toCw+LG4PEIzA36qNDwXU7q75+NStLKMTi7k0HFHuaB0wYQeZu/DocIvfcjzFn5c93hwU1fTsXMKewiD55ci4Ye2pZ9feeWVyZuNaV6IH0rDO1F3Ht7N+D1+/IRtGzLGIh33l9aPm5/fH7DzMCvp+XknbDYez4PrMQmCBzA+GbtsbTLZOH/unE1ULGwEsFg8ZlY9eGD1pY6JmLYxKzQeb1rPKHhf1JGtMmFWpQaLTF31J/Fv8bubh0Gn//lkwlaLFBixRVfIc3aS+oTXRXjAl7cDY4GoSBdw5MeYiNvdbIwyXtVco/20Wfmo9Xf6kubT4lYz8eF/TtObU55jgEwJdwATb8wtLC7YJOzqq/fJDTe8SK644grjb/BmABD1GyAIc/A31Cp9+9FXtSIUXtCzHeUrBc26uznAkT+HylL6nLplZ9wRhmxk3YPcDuX59K2EGjl18qT84i/9nDz00IPW6QENNlj1D2FpZlUMRrbFbMtMBxXREdvczLy88vtq5cf+W6tMjhflD36tXx5/eM6YVnd3hw66NVKnwj5ul2aFBaZKPj09mJwfPkWAkScGIEyBdPDDoGT1BgaIwIbxAaY4swLgIN7soM0OXuIxRqLhMLPaQzzMwDg7snfvVXLdddcrE6iXQ4cOy/79+5dWWogHMkalhMCFYQCKWFkBFBE3+QvgRbigyAPlZevMv76tQKeOsyuxauGgGH/EC1Pq7FwjtTWNUplbsJUhPlq6YfuETI5Vyenn6uTsmUGdpV/U8Jxn8q0/2oOkox+EIu/eXr6KYjNBfWY5PurF7d1f1j99BD3y+EKUlplyBNDQsBovzBsmbHFiR5/UeO2yOn3m2gE/NIq9/ZNaEgfmRI80zI+Xy2bQ+lehbQ8gAhitW7vO3HiriXYk37S7BbUyucAB/NjbXvT3JM9QWpaUvF7dLWuGGB9BxJuCGH8Ohb2bE0Gb2OHXzSFM45kY/dnJ43TKmiHKhQU15VsibHXs3LnLgDZ+HWylaTw/Dq+fIFZVDxw4aIfH6R+EcWfvV+HX6yLlRXFGCjv3kibi6fGzPA7ipi4c7PjZPp8wOD9CMTEiH6z+AGpHhv3APnHgbqt71NtSCpCDjzqdYNTxwVp199x5mqSX1oU/Rz2ZdeIPZX1Edc+3GZfcIjwmdU3sI27qsigz05O2YjQ+wa3OsxaP9wWd2Gk5NZT1W+rR2yjD3/V/6Y01/rFLaKk89qvPrlnajLWS3fBeZuBp547dcssttyo4vsomX/Ch4FuomNyFXfDRVfr2pS8DhHwgXIoiCH3H+u8LeHTriCf8MMhc4AYR3uNI/TBYoLB3P2aV2GXDpXZOmGMwu2LQwXje//732Rfq+1TAAhRscKo76flhOpZoETyULx20WMzNlqS5VeTN/61Frr+1Wj76t6Nyz4fGZeBiSXLVIlfuuUbaWjqX4mNbBiEEsCAtBhxuEIOQmQkMnMEI2ECgcaYIc2xzoUKAhDmriA83mCeKtIiXOImD70Tx5szo6JgcPnxYnzfJ3Xe/zFaHWB4+ceKEPPbYY7bCBEUaxIsin3GZGWWKg8SUh7TwnyXygiI+DuX6K9mAorj/g7rxPBMWO1Y1AEYN9Y2aZ5HhkX4DQOQf8BVpEAaKOvS2UaCgz1mQQ/+iDf0Ze9zdPgBSMN8I74Rdmk70o3jEn8dB/PPKgFnJ8bgsXmXG9upyEp/Ho+ZF2o+ILTZbqjewbfG638gDGn0VR9IhDouFtFX38JqmlheHcrYzTNA4OPXtDfrNyjdePDTkVpF+ULil+kp/LvRctzyqm/dDdF8F8DTDzvsocYV9hHfd40jNTm72tsiS1xH14p/G4ED0+vUb1BzjwvPg8T8/XiieAUADA4P2ZhiH8lPydNP24DkyQpyRL4+H6FL/KTgAbMBvYnub1UzySF9h/NBf8cP4IuS4jk/GCy8mTE1OmnC3MqkfysoZrpgEZYl0OQJgB+TV3fJA3uxf68Fwk9c9qz5xRtJczT7MXhDygo0VzOoisSEsNvrsZUyVeUkotefM1rzxAXutX/U55QOzc7ysMKsR0bdJgdj5U7NaeD48nog20iR31AsTA+wob11tnfKxLtm9e49cc+0+uyeLSRx1Tr2hHHC6Tn2HTl1Gflfp25ueB4RWPC49ZztL6oeBkhiXkVu6W2omHNGEOcjNaVzx7GZUgCLTzD3CZ/0ypDBjB8Nxc/hH53bZGmU2ffIHf/D78qEP/q0N1traamMQDoB80Jlw00A2UIiJOEwHEC1Iz4Yy+cE3Ncmtd9fJiaMz8tl7R2Sgt1IWi5ukrNSu4KHRykp4mBQKMMAAhAGxxQXjA/jEjA+/DM5gUMYIExVuWfsQ4jBVBjrxwwBwA0Rwcd6LXvQiDQOgYZmdZeAKBUHnbYvsZS97maX/8MMP210z27dvM2DEK8MsexMncUGkBQNhpQmgBQGKADk8B9Ajf0FhpnyUFcXKFnVA3EGYCUsckAuJtB6CwoxOfrLK2zjATtoH3Jz6cd2BEuThXAV5OijCJdtXCnzMXAIAeRwejhBpeBM4ysz9id8k/7jbv7s4ucBY8pN1w8Eel4fgARuEmskM1Q3kJeUknG/FcvidNuG8mLffyrrMPCZuIRRIMc2b+/Vn172MYZ+2VfTb5/ddt6cveTwm8JJy4xb2aT3arz2j8BNjmmsBtm3baitjkVbkIZtexEkdEC764blz53ViMGJgCP9JkkpLhqV8uBZm1ymn2/lbm6xWssrLpIe+TD+OCQ5n+LiNemxsXN0rbfLR0uJfR79w/ryc17xw7ofxZnWicRcLrP6wFezjiRc9bNLBeNRnUiYv5B2hz4H5pCq97FZuVUkdx4rQcjAUduqFclnb4TsBHMSvf6y8xNjx+D2cm02zZ1Ti5QUp/NGOTCTgUbydxmc+8soX2GabmZ6WYnLBqd15ZDwFHpGT2po6aVA+2qr1192zdukDuUyiqPOVQIf6R/GcVfQVFBRlWaVvb8oAITp/YlLD8zuIDw4nZ1DPJ4/DnYjDzR6feVh6DsK8PK6IIytoUkr9f3k3Bq/b2a8NvogTAhScVDDwjj/5Y/n4xz9qAxM7+2ih+mOJmDgMDKl/mApyxsKrBQxjdmbe3hq7+a4aecmr62Xrbh14uQV5en+t3PfhBgVEbQowegygsMrDWRoAULzBBDPKCnxU1hyDFbtQYY9wRkHkO1ZncCffvEb9spe9VHgdnFWZ667bJydPnpKDBw8a02UV5s4777BzFdyzQr4AQaTBcjLCgzt8uGsGt8gb+SZ+0mKlCIUboAhBA0OKFSkItyDyiz/urokzSBFfEPHCrAhPekHRbsQX5i+noyL+lebsc/gPMpCkYIcVF1b0SgtcyIhfGj8REolftUzAMv2B9tF2U+V9jfZVB/VsS/dsl6nZakN/rC3N4Ba2DUA82u/MI4mYIEvCY6eWFgaT+Sc9Fxhmh1K/dFQXNt5/qdOqKs4X+Y28uFmel9pG40mMbufPYYasbMlzgA+eTbguPftKiNu5u+tJec1/xAN5OklRnkfY0TWs7tUvW7wbN26yvh2rQJQN3VeDPC/Rd1iF4AA0d8yw2gr4IE78Blm1KqUrPaHjRj15xrCjz1A+xjNjhrSnpiZ1PE/pRKfJtum4xwaQde7cWU1vzm7z3r59hzRr3vv7+uXIocNyUsfZ2LivrDImSKeQX5S29kW56upFae8QOXu6Qo4fq5D5QrnyGP/MAwDG8qP+AQicS2TbJ2kic7OzPpitvbwdvH20ftTN7InH/Kft5ETBvX2sn9OXzCfjhb6XugfIgux5KQ5/hqIewynGWbijkz71iKLdqF94jwOa9KLYUNQDCjN8An+Y0QMEEU+oAD8e93Jeu0qrFKT813r7UqfNDv4g78AohJBZKbkhOndKKUNxIi7sUn9hRsOM7nvuTm4XKrFMyIVShEnjYqBC/pwN60IPwg9mV86AWF49d/as3Tv08Y/9gzE2lrM5zAcxMM0/6ekzCrMzZxcQ9nZZQaSmblG27c7JvpurZdOWejn8dIM8+UheJic4MB1MyQc+RD1nzVHv2fqP8gXxzLkXZ6LzNsABNYCPlQCCeGC0MOOXv/xuexWd7yUBWHbv3i3XXnutzVa5Oberq1vuuutOQhkgosy7d++y2esDDzwgTz31lM2goSgHRPyYAUSAMdIEaEEwLNxREDrxouMnDmWjsPM28xUu4qE8xJ2tD4jnbL2Ee9aOdGh7rDBH3JCbHZhAAN8FBT0cuqROF+y7S4lfdP5NaRizhYFre5k7T7Sd9y9sAgwljiaAPJyaVdk3yPCnOgrQbVZm6/75i7RxxN2237zbGXmcCnSsLTwCjzl1gwzUAYpU554g3hYDGOHbBJwF9TRC9zpNzfFs5U6eAwSxFefC1u2jf4S/6CuhY5fVs+RWzmcoL2Ho3wD22PLALoQnQpOVFoARl2Cy3cXBfXRuAodijEHE723pdUNa9mv22NE33M77SMmAT3t7p62Gsq0DqOIGdlZ3urp6LJ9MNrBndWLPnj12k/fE+IRNJJ45cFAu9vb69Qyad41S8yoKeBZk/aYFOXdG5PobAUIigwOWtBx6plKGh8qVP1UqyGowIb9Uj8pLOpK3nqyOzVYJc9Im1hbqn77lz94m9qzhHQxF2THhX+udDmbxUCFWG2amarDSX3uO+PBBmuY/QxanhYt6dgr7pbKoHjwr2jQATRbkoIfiOVQW6IQKO+LiGZ34I+1VWqWVVKZCYqmn0mmzHWVlJ3aCUax0c7sgjwfdnhI74g1P2TjcnPUfbpFG+AtzYm0UgCT8u6BwsytAjwMgZ2xuz2zZBbODCgbLjM4YP/2p++SDH/yAnDp5XPOkg5Vsa+biLFFsqTj5TAnCG7Nvu5OoCDBaNGBUU8uA5COn9XZRXQxI4oIiP+QvFdiu64/FGc8G3lBC3nVWSL5YjlfFWxZsFcRbEZQHIi3iDcbCLJk3yG699RbbHnv44UeM0d511122WvPoo4/ZihV1w6v13/u9r7F6eOihh+SGGzhs3SjPPPOMnTcCwJBO9BmWugFZCAw+6glwwo64MMfhSQATDC0IUMQWHdsIAYhCh5Fl+2TWDK18zhLhUVDUbUrJd8aKeSkuFKSkZusr6ocY3auH509ZqPUDT05/cFfwjr2t1mg/MCv1gODBD37NzpSbuLMlKKIiDsKhLEaNb17b2fKsXuwQtqWhfvFvQoT+gCuk4dSP5dctjCxeN1jcFliJ/Nlbk+XMvOu0/1QndZPGly1D6JFHVPRjE7iJIEztUqHjimfCu+7xoUjPLMye8pAP+gYrLHzSBYBtqyHqgXh9y8/7Mn2L1RfO1WS3mNM+6eWhaJHu8yn1x/hifNM/167tsckBYQcG+uwcEfbr1280YMS1DtzNRJ62bd8hO1QRz9EjR+XJJ5+S0ydP2koR+YD3MVkiD5pl2bN3QXbuLukETMFQO/Zlcs2+RQU/ZXL+XJn0XSyT0RHGb5lU11TbeGYckFXK39HZYWPM65myad0Yr/I6gi+YntSDmcsBGVnwgr0CBEBRUi/YWRtZfag58WtmcyMdt/e0E7sVz1laaRf+Qg+Qgp4FMlmQg6JPhDn8XUpFPKFH+tk8rNIqraRlQGg5wZQSk+qxdBxmt0/9BDlDNVPixg+dMPWIffh7vv+wu9RzGme4YfYiYIewc8FvQk3tnbm6UPVngA/PgAkHQ6wCIBTdjPBZtFWiL3zhc/LFLz5mM0xf5XAmqxWA0eK0vCW6p6uPOJMnHjxn5h4HJyH8kmYcerUaUu8uiAnH4DXN7MOOX5iRO6p/8qtlYaZfX6czRwVEzJI5o2AHkBNQZPlMCCbD93gmJ6cM9LDPfscddxizf+SRR0ygUBfYv/KVr7TZ7z/+430Govbs2S379l1nq0ysHLFahBDCP0Q6AJrszC2IOkR4IdjiDAUUdUf6bMPhj2evz6xgc8KM/aXswhwUdq4DWrT9tTwFBUBc529pqFIfGo7697axijY7ZdgI+6U4IHvSZ8web/ghbQcHaR4s4iVS/9pBiMuArQc33RdnVfFsXhE8bsadaCwPFp5+msSrdp6E/iRWTvhFV8tyNQCk3NYU+QyhaWfIalhhyAA1dYtyZMvldqkZARtmBztuTusB3dPLhrN61mdWdOgPgB7O0tF3UkHpKz4IQPzzNhUrL9wYT39kTPttydSJ55XSeRpqsvJD7oZd5Ie6pN8SNytOHLwmH4AcXiYgPba76OukhR3ghnHB4VzA2tkzZ+TJJ55QAHTEzgFpI2rs5TaOYRmdXYty/YtKslfBz5OPl0l7R0kuKtA5+HS5fPf3lWT7Ds2/DoOpSZELZ8vl5IkyBUTlOgbp81woWCu1NlYq7GUCQFB9Q11SPwpAKKeava69zpi0xaqPgYzkID1mf3b/JGB2tLk9ps9mNtDudlGfBqh4tjgcwIS71WwSR/Y5zGk87ifCoqOyYCYAT+hZPxEma79SZdNapVX6SvQCQCiYfNDyZxcIqBA+7oiRfhd+Ydb4cXNiqZSaHSD4c3RYd8POQUzWbxrW9Qgf/l1wLtddoMLw0InTAY+vBqGnr1j7BwER1ij8c5h6fHxUwdBFZYSn5PTp09J7oVcmxsft0j/u7YABkR7XxRPecpb88AdZPs3gJbXxqcoHapTdyayCqWe2DAlsVarEwclqFV41tXwc0M8QwKTIMwcQZ2b8g6MwEmaPK0ERirTRoRtvvFGuueYaA0a8As9bLsyIWfU5cOCAXHXVlTp77ZCjR4/aihDL/7fccot85jOfMT833niDrTCx9QaYIW2YEbNn0oSom3iDjLx4nlPBCwHCONAas3vKAxHHSqaWzT+00n3JDX/a1kUFQPPzfGFbQS8gJNO/rHVIT5WyTwc2Gh1mfvHhQ2V5eu4v8ZUwXwtFPGpcakY/DGRx0G+SHWkLH8PE+iev2aMnDR11RwrZ8lrdYOYxSQNyI4DPBTIyDsIr+cHd8+32ViZ15I9Dvw0NzQaKVtbrSkVMaP7sgnW5H+pieViIeOmT9AFWIrkOgHMg9F380B8QcCj8AkC4N4tXsunT1E0IOc8ibeg65Pbet4OyZiY61Cnna3ijks/CAG4400M/bmtrN6CDH8YBIJ9JA8CH7a6RkVG7j+zAU09L38U+zY8f7Kfd8vkyBSmc8ykpqFQAdGNJjhwuk0c+Xy6v+YEFWbuOO27K5L5P8pp3mWy6YlGeU/dTJ/jCvbaZziV0PqNAw9u9utYnDE0KENkeNJBY4yDR68DrAb88h25KzRXqFoAlVn8qrK1wd119mB58LAAV+lK4pbYFZGCfScfM1Gz493zRHh7G7Veas3l+IbXSneesXZizdpEOapVW6aulSwKhLBNMGY1T6oa9m1P31GM2jmx4CDd3RwVDc8afukW49JmspuESwWF2DnxQtqKjz9gH0MEev74ClLz9Y2Z3T8GQA5msGSDEpYgIduwJyzPbaCPDw8osL9iK0dDgsDLsYZme4ZMVOuATJqXGKKav3pBx/dEcuaUSA9m9OhPnzz0mQdWxKldtr9ACerh9FRDhA9/9Rb69LjSc6pQRUMQ3tnBHALF1xmFTGCzxUi8QOsx206aNdhCUrSzOFDH7vummF5kQOHXqtB1YveKKLbZNwPeY+IQDZ4vYMrvnnntslYgVnQAy2ZUf6hA3VonIR4Ak/EHo5Ak/nLlAAJKvsA9GF5Q1QxFPkJWPFSDaT8uzuOgAyIV/pr/xnETlccJIU7PXURI39uaubeWPZvb7XfSBqPSZ9vcQ2ic1vLWN6h6OUABn74fW4kn0KVkvcJ9qUFlkwAez51nj1LD0x/CD4oGPa6YCUIUEedN08ceP+eMnySfOEPFSVtqrVvsZoIjtM69/vHu5icQ00xFuqZ33ZXM0O4jVDFY2/A6kOO/ifRehiXv0EYAy92ehOEPmaRN3UrkJYZ/VI31/jvw58CF8c3OTARzO9dAPL+hkhlUl3rhiu4v7tehvgHD8850yXsVmzB45esSAz7nTCpZstTMnN998q8ZxTidH56yl7rp7UeNZVJ4g8uzBcnnxbSXp7xMFPSKv+A4FX5r9Y0fLZeduylgmTz/J9hf9RuvMFpnp37QTQr3cgFr32h5pbPKtQbsEU+19NYZwCgB0PNiKnuo8Z1dpbNVH/VPPsSWGfdon1N7AD+2XgAlV2X5jYIj+kYRzv0n4JG7sVioojcPDocIc9pbPJO4wh3s2r/H8QnGEXahVWqWvlS4BhFYy5exzmN0Cc8qIljwl9gxut1vyYuEvbRfPbnbh53bhTgdPhbbbOePGn4MfF3LYAW5CD6CDfz8MG36zYAhzbI+hh1/CpgApVo1W5g+dC8UARdxNcvFir800C3kVwhqGeMgjS/3MvFExuGHyFp/mx5iaCgU+XsobKA58/NXQ8Bd5JD9pnqN8URa2qjxvbu9fdEdRhspKwIh/pBNAAjPBH3WCIl/U0c03v1iuu+46m5k/8cQTWq4+ufHG6w00PfLIfrnqqqvstfv77/+MrRwRFhAFgMLMahSCj/jIE26Y/bVf/+xH5BEVBBji7bL47AeEsCSfX4k876zmKQBUEOQrQAqAAT+aBN3SQIX+OdvUNrBZrxrVjWxYXuyZfMHYM4zWA7k58cbZn9iyJCxlRYjSH5HhGtIO4NMOhDFK4sG/snbPj2bOiosfi1iVxsEfcQGeKFudgoru7rXJd+Nq1c77KX2QugOsU9fc4cKHMwEY3Lhrwk37YPoNJs2vxkce6HeAKNIk72SiqUnbSQGR1oA9L9WBEWb9tWe3w0g7IbwBPbRxdqsLCuFFGLZd2aJlOxXQTtnCr/cHDwN5cNoj3Pw5dLf3OmfMsKXFlhf5YWWHtyCJm/NrAA36NKs+vN2Fv23btkmD1iuvtT/99AF7u2tywj/mSX7I3y233amTgm6ZnfucPPH4gJw9XSnXXrco/+5NC9pfF0WHvoyPlskrv7MkE+Mio8Pl8tj+cjl5nPFFRFqTGpdWv4MOrW/KQn216Vjs7um2MckzBWbMR9+jHP4MAFgOFjCHCrsXtnczcUSc7mc5yIi0Ig/4Cffl/jx/obLuWfts+K+ksuFDD5UtS7QNapVW6Z9KK4AQzCQxGmWfU/NKJnRp+2BWbkZ35+frkGcj6+aMP+KEwUEwShT27scZH+4mfPQ5gICDHQQEflwIuZ278+yM01XYhZ+wI/6ILxu3p+lp4zebJ4QQQsnixG/iTl1QGwhlHiOcx4egoaxRX14HCDgHPKxOkQcUQMjzijuzXLcnPtejDNm8ES8ACuY/OzttZsAI5zMANwguGIz79fzhtnPnTlNsE7Das3//owZyAEJsl/GNJgQLTIr8cJ6CPMWHDYMQ0uSTZf5YHYAif6GIi60KVByyhtk547400/O6Y+UJAMQZoKTNkrqlq/l2ktaHtQMMVMMlggYP6qR+6Wtqh7QyX6YlujJmzBYQoebMOOqbOOgTAaxov2IhAc5JqmRhKT6e9c+faG+yV7LD0mznlZcTl7tXVnAJZ4uCSP/CvIPjyLsDjOgH1BPPEG2MF9wmJyfsgPH42IjkFYTgz/1qOZJscMaEsDEWAFqtrR0qtP2L9FmiLPQXgAd9hzYN4ENk5C2ENnXAuGD7lc9G8AYW9ROC3uvAKQ5SE//z08TNiTqnvNQF27+AHyYQU1MTBnzoi2zpshKEPwAR4JovlG/etNnC0Mf4Ntvx556T4cEhWdD2r+TgjiYMeKT/8sbX617/BhkdGZeZuXvl7u+Ykm3by+V331YuV169KCMj9AFaV2RokAPP5XKxV4FenvuA6CeqaA/VyT513NLaIj1rFcx2rbH7cWiHKJu1q9YhqzTUXwpeVKc+WdFRs6/8xFkZ9+e6KyZeWXsLn/GDu4Fj858CDFNJHuKZPGXNoXiGLmWf9Z/VL2XO+rmUWunG8yqt0teDvgIQckoZDzpDHX9uh3Ypd3syLcwR9/PDhnK7VGiTNbd3cOH27scFvgMI3EI5GHA7/Lg5fY6wPAeAcXOkx3Nqzvrxqkrz4v5cyD4/Dldh55Q1w8TTA8aRtwi3crXHy+LPDozQUb5CFf7Zyosyu11aflSk58TnRYommFDEAzAB4ACK2P4K5kw8EM+sKl199dVy22232qrNZz/7oAkTmCtxEk+8gg8QCnAFIQhJkxlvvBEERf4irdgawUzeCIObM3wX8CuJ195ZYYhzQBZfpr4Jz5+y0QSoaJ6sLtxeq99Ieay6azr4QUiohberhsXNGDEHYjWk1i1bX/R6jUI0RU/Ho6U6bHWF9iMcy1HmnqRFHLRbWfmCVFVzpqpW679VqnKc0+HQaK3kKrSO1FxeSbrensRBndIeIRgxU2/Yx6H8IPxD1In3CcB63s66DQ37q+bxGrqTAxjyzNk3Vova29eoe5WVDeDjKz5xSShAh7pxgUgbEdZXpWYMPNOepBv1h18nN/CMSrKqhL/02c2MDVaNuKi0SYEP365rMGDPVhfgiisfAETkww/gD1t9cBiaz7qQjzOnT8vxY8dkoL9fgaqfZyMBa2NNi8/lsFX2Ha/+Dunp7pERNd/98rvlL/78XfLE4ydk2455eekritLXW67pi5w7Uy7Pcsh5ErCuoFTbyrbHNZ9xCB6w09XTbStSLTq+WPUlMUuTOrM6QcADduh/DhIMwGi7OKjx/h/K2t/8YVbdzvE4WHJgk8SnfmhbzOZu8bqOH+LxNnGAEXqolfboWTMUfqEX8p9VpJ99hrLxQZcKC2X9rNIq/XPpBQ5LOwXzhLJmBjXPWavnuydGkwYwYHQ3u1vE4SoETarwF8LRBSR+ssDDwzhjR+h7uAA6Dh6yICBVZACdNDwMFHlM/UBp3tI8e948H2Hnz6kZP+7PYsmE8Wf36+E9PddTFQLLgU6AnQA8zPzDzVcBsFtahXoBUBR58PKRJszGZ94IRgQWWxX4RcD5oVa/FTtWIAgPcwbk8BYP2xrBmGBcCL9jKmQws8yPoMIMkV/yyTNAKFaLsuXFHWBFPBBhfEtv3p6D+UOkS/k5CG1AscQhdwVtlNHKmdY5QoKyLvFQ1XHy+vB28jMz6kcVHuM5KMppH4fUulQ2vZROfE9MQy/lz+rZ0tG6poz6zCrDYtm81NRWSkNdozQ2cV6qVQVhnfpTEFNTkJbOOelen5eeDfPSs7Gk5pJ86qN5eeRTzSog2W50AUGbQKxg2MH+iTGrH+o1BE2UH+I56sTNCP5FFfQjcv7cGXubzoQi+Vc/HLityPlKE0J09+699l096iTqjAI6CPZVp+XAx9NJ6zBr9nrB3SopIXtM/IUbW328Os4ZNr4yzxuY5zS/XBLK+R6+N9YNYBkZsa1pVn4457NXAXutgu3njj4nTz/5lJ17m9X8kQhAAyKfGzZsUNDzaqnlLFNDo2zdttU+dPro/v3ymfvvt/r8+V/8Bdm2ba+8//2/L5VVn5PHHyuX0ye9jnO26uN5tXGsVe4vHHTJuvXrpEPHChMLiHqjf5h/7V/UnT2rCvPzQQ/blgp2FKziThvFOHD/AXC8j4d9nB9yd+wCBKXm5Yo6d7O3W2qOZyhrH3bQSr/o0Eq7UEHZOFa6rzSv0ip9vemrBkL6BF98HhmDX3JY7seFLp3X/TnfxIN7ImkP74Ifv1lB7XbLn8MuzCgHPKlK3dO407Q8HiePFz9ODDKeMeOGvtLN8x5xhV/PJ/bx7G7hL+zM1ew9Xszk38N7PA5k3M7NrhxEOLhB6MczwsfAQGJGpf65JNCBEM8RZ7Z+s+QMyc9DcK/QxASgiDNFnFmqNVCEAiR5POmZDhRmtrIAQjwjCLJAiDAAHHRWnnDDX8SFYgUIYYpd1BllIhzu+DdhrToAqFDkUK2GVf/Ui5bKms3CliHote3032bo+ucfaEzaAb9qR/bMXePUf9cToWDh1TPP1FtB8+L50mdtJ9t6YzuMLqIRAXgcgHs8ACUubOSYDXfjtHd02sdmy0qcA1mUznWzsuOqWdl2VVE2by9J+xq200oy1L8gfRcWpPfcojx3cEGe3K/ZWGiVZq03yo9wQycfNbUVkp/vlf7egtTV8oaR12vUX5jR4zl0ytTXxydQzlk/cgGtdaKKMLQdq0Vz+bysXbtetm3faYd3ucDQD+OzzTqrum9HxspCKGrZdU8Tsscl8ocQ4FlBTHtivuqqvbJu3Xo7g3fs2HMKdAZky5at9nFN+sWzzz4jfICWrVfOtAGMjhw+LI9/6Utysfei5QuwCMDj4LznR6S7p0fufsXL7ZA0/YezbXz24ud+4Rfk4S98Xu795L1ehwpQq6rn5fobeTOzXJ49WKblBVBY17CwtEd7R7usV1DVs7bHVoBIh/4ALfUntaNMpvSZ1R7K7u3JvWO+nRXPrPSQdwNDsTJkegpyWAGKersUyDE/S88BipYr8uV5QwGyoj1S/YWUlU/1lf7CfqU5+xy00k/016yfVVqlbwR9WSAEA7Pf5/lwIR/kzDa14BG7rH3YIcic3N2BCMrBiru7Hs/hxtmXsM+CH3fP+otwnib2rqMibXQozR9mH3S4u56lGJDE434wmw0/ib1T2Kd6+PEZIc9xN5PnOS1DlM31LBByQY99gJ/ngyFfFVoOjABNBVUBoBLAkOQj9CzBVGGW5I1tE14bZuWH9FiFYIYMkGHbCyYLBUNlewahRJ79Ex7+GQ4UaSG4UGyLEQfhsSduwgCEEGiRr1BeRl8VIm8chLY6UKAW5Ym6DlBDqXymDqkbv5zr0rqnbLiZENE/mw1r/vHn+SWM59ve/NJ6xA072oBnQA55CTu25NTKvNnt5GUL0tjUqICwR5oaOtU+J02ts7J517Rcc1Nedl29IFU1i3LhTEmee6ZcThzKybmTlTI0oGB0ltUjv8KBla5crjwBoX5w3rektM6lUlp7RuT82UnJT9cv1SlkdaAZQs8KKewg7Fi94Q2owYE+dRPxj3d62FBWT1o/UEtrmwrkGmuLpTqk3tQ5GwYKHUeMjCs795QIbRR59Wf8JO2m+aMPcKknVzUAVJ577qgBL14gePGLb7F6eOKJxw28MG5aW9vlzjvvsrc57733k6qPSk4BA/UXZWdL7yf/60/Z1tcf/s//Ka/53tfIlVddZeeJrr/hBnnnn77T3v7cuHGTPLZ/v60wATaprvoGzZd2sbk5Dr5rnFoeXm1nxWfd+g3S2taqbcTWoY9fyut1Qf/wuo7tLj9cr0BHy84qD3UQysFPmAE/Co54VgATAHhJJdthXo8ed3ZVCD/Zus4q/IcblH0m3+HPy/B8BYU7hB5xQVl/UNYMrXT7cu6rtErfSMp8ayylS1gtUdZtuT83hxVu4e66P6NgnhDMIoSd66kZP+EWjCXsAAfYI3jc3f142OVpQW42kz0HJc464Ow3MaPjkNXdD26EwbxSh9L0TEtoZT6Wm0ORbzd7WR38eFlTIORAAd1VmAP8+AoQIMMB0HL7LGBKQdXzV4fIhxPMycsNg8MPIGV4eMS2rogXUMT2F2+BIZjxy0oSWxCkxSFVDqS6MPF4yR9CjrBx6DfKhRurQZijbiKc1Yvmu6jAJ3sYmnM6dvjc2p6ZtbbTUvt5uOWk5dJf852UT0uoeXQmbttiGaIcAJ6yxQQQkTdNCwBFJNSx5lLLz9uA1AGrBzlb7aqpbtS4a6WxZU6uftG03PbKomzYsmDA54mHK+TZJ6oN+IyP+PZfcZ4twHRlhbpxYehvYnGGCEGHPUBgYb5C1m7Ky8h4r5w7US4NdW3S0OhXI0DZOox2RDhywRGCr2PtqPT1atpT9TI9M6ntdlrmFPiacE6EGuCQ8Ca0ARZa/ro6bbfK6qU61F+LH7On7WYXlC50SddXI1AhYBG24d+BMv2SOt+6dZttbx048HRy+L5g1zjcfvud9mkYDuj79lvJVoduve02OfDUk/LQZx+yb3lxSHrfvn2yc+cO+5DwqZMn5eZbXizdXd12RodLUwHyrOhR1kcefkROHD/uda9/5VrnBqK17PQvrivgTBRvdm1QoNTV7dtd6qxhqAmvY1v50T+I8gfAMxCU1EEKdOLZ2zhWfHIGhvQ5589eZ+7uQMfr1HSeLV63Iy3y4em5H6/nVHnde38I/VLmrB8UFObsc1DWHlppjn4YlDVDK59XaZX+JeiSQGglXdqL22Wdsv4wx3OYn69c6Ksx0QMEuFs8p4I6wqThI66wc0L3Qedm8mCakQ82t4BBuM4ANqOR+0ntCO9+lg/UNC7Xs+k4hZ3nD3Pk2WyTMkT+vbxedoBQrHQ4UEjBkAuLAEQOhhAeKASzA6LQHRgVCoTh1eqVgCgFRZ6tNH8peV1QXhgxwgIwxEddWVHAHsHPDB7hxAdm2S4BIAGGOKwabUg65AndwIIKeMzkCYC0cjUIQieNfJ4tGN428jyzJUFd4UZbagjVLbcWh4VVZXbmJ7HAB7NmtbCtC9ySZ/zhzrUHnPtRo22BscJDOyFgiIKtIVYA1vasU6HYreWotXIQvqa2WvJz2p7lvfKdrxuTG24TOXe6JJ+/t1KefrRWBi4qqOQcTX7K6oLyZQWRC75U8XVz4g83VjYWS5XS3F6Uu187LAe+NCWPfgY/rQpS/JMUWUrj1npZAAQtyo0vGZO7v29GheW8fPAvy+Xph9u1P5TLxYtn7JAxfhHEVhs2Tig7KwzUseZBwZDGbCDBAIP6jPpDAHveswI+FeJp/qJ9Ub7qRx3GBZ58425goN/6OMDoxS9+sTz33HNy8ODT5pc23rWL7+btk8899JDd8gz90OteJwXtR7ydxmHpC+cvyFt//D9anxwfGzdw/tCDD9oB66HBIRmfGNc85qxtIfLCqg+AhD69fuMGWbt+nW1LaubNHYpyRN3yh7s/a5k1vgAjlJ+6sHrBTesEwMm2l9VRAoBs9Qf7xI9fa+DA1AAPdYsZd332tIifevW0TJEPC6P2+mdtRx6T/EHhN+K4lL5SQaFDWfuV9EL2QV/JfZVW6V+CviogFPRCXpfbI7wSU8Ye85JgSszoYY7nMCNwVPwsmdMw4c/teNZiECtR67NpSmHIDth04Lnu5piRQtinYxNGgN1y/0FpXPZr+XG7tA4g7MMuzbOb07K5fVoPPCPsHQR5PQAWHPhgBxDA7KAmXVHh2ZWDoOUKQISfWCFy3eN00BXK8xrlSykttzNLtisGBlSYjI/bqhCgBzOrR2zTcKg6C4QgwA75YEaNojzkwVZFNO+etvtFJ8m5uRk732FbYYAUrQ/3kQh61ZMgS+FNEGjgiIMfy789Z8qhwgI/rDhZFEk85JmVAOomttuos7LySgVA6+3jlwgf/JEH4oAoLxdfllXOSWXNWRnoXVBVYatdM7OTVsZs+qGIA+Wgwc3EFW/eYU99ITiLRU1TQczLvndUBfyk3Pf3FVKcbZHmFj8fFP0EImysLpUWtBy5Udlzw6DsuEpk+54aWb+pUj7zcZFPvK9ZpsYq5WKfgqGhAYsnzqM4LZqw5l6mhnq/X8jfmtOyJPmPcvhWjiuEOYI73Jy8f4VOHZJfrmlg6/XQoUMKtv0eKb6Px5uK3Gp+8uRJC4M9Z4e2bdsu93/q03Li2DGZ1f5zy623yve85nvs0DSvxdOmt995hzzwmQf0+ZDVAe2LDrAI4u04ysGX4nvY7lq3zs78UG8QedTsL5UBPS0PQEPNBkaoL287V1EPfrjZgA11YvbpZyQ8P8lBaICP5i1UgB6PN+w8/mx+Vtpln1EQz6Fn3bLmeIaydvEclDV/Jfpa/K7SKv1L0tcEhC5Flw4eDC51R88q/MDIMLru9pj9GT21y7qH2dOJ+PllsPqzm90enUGIOUAPzz4uGfCpndlk9OfbmaZ0qec0bc+bP63MJ+UC5EGYKRPP4RZ14GVFOAQYSoFRCDn0rAJcoKdACOAD6HAAFADEzQ6IYjXJ4wiAlWw7WbbT/K+kqBf8c1aDbbHIF2mx4sOB6QBCQbHyA9NHyBN/5I3w2fQw+51H/nV48kveIEtfvUZb4ddU4uZt6wQgsqpXV2bUkXfay7Y+FBDGtoa9CbbgqwIaq53p4D4gyrBmTbd0d6+zkOQXIi5AIOWByAPCijeaWInjgC/nTcItq0fes8ItFPUWb4ChAgQRllWqQqFcbrhjSho7BuT+j4hMjXPPECs1vvIG4Z+whAGgjo9PSJ2CtPq6ernyRaNy9c0F2ba7SrZsr5QH7y3KP/x1q0yO5ORi/zkZHRmy+rCzKJofsmyv8WOnApnvk4HrDdwn5UjLQxjPtwl3VVGuLJEvwgPIe3q6hdfiT506aaARAkhzAPr48RNy9uxps2McbNiwUa5RcMRbXadPnrI2o7/90q/8svVnzhWxEsQq0WBymaKlrXmDbDVR25P6XdPdZYec0e1KB7xoWaMsttqTAGEv03IA4crto60AzgCtuJfJ60FBT87rI7a8on2sjlTnXiCAEnFGuDCnaUVeMHveVrqFgrCDsvZZfyvDoFb6D7ssXcpulVbpW43+2UAoJZhZYsxQRJ/VL6Vc6K80u+6AyIFCuEdcWgQdjLiblZLboUIIrhzIX+7ZrVJ71+33Emb0SC9Lbuf584y5Gd3N4RZgL8xR9qyOQqih/DkA0XIwlG55ZYGQrxABegIAOTByIJQ+xyqSh8+CociDZXOpPKZZfVAPuLPtMDDAnTT+nTOADYKbrTGETRDlIo0434EbjJgw5CcEeNQLW2G+pedAiL5AXZFuMHAyFH2ETJlw4I+m0R/i4tkEGLGSb/3Dn73SrmXVGNQFMKp1W/RyI3w4Q0K+mhpbZd36jVYm4gtFvj2vDjoAL1mqVzAEaOGL/dxNE36X8p6YUSHssGelgDNUxMkz6WJHeG8P/JRJdeOw9PfOSKnYaH4g/BAXYTGz1cWBYPJqAlcV9+2wqrP3pnHZd+usbNmRk83bc3LPB0ryifc1ycRYSYHECQMkvDUW51DIC9lG+NZU1Rm4tDNUSVnc3VVWiIfZ47AmWyoL9a9PtvJDn+N+KvJK+7AlxuoMF3cCJglPW/P9rx07dsonP/4J+wYgcQG62b7iEy1T01O+2qLAgrw4uF2w7Si23djq6urp0nb1L7kTPps/bRXNc7ZN/Hml7oAm9ZctK2kbGLIVIVZ+cHOggx/aAUCJn4gjDa86+TFz9A9P1/PjdRxu8ZxVVorEDbqU/QspKGsOWvm8Sqv0rU5fRyC0nFZGm33GHCp9diHmDN6Z43I37JaHyerpwDUteWYQ25M9w0B4Tv2GfRJIyZ+ThyRcUNacJewjHytpZT6dvCyp7uWG8Ifi2evChX48p2AoBUIpGAo9QI1/cmE5IAoQlOphjhWk7Hkj4otVqLQdvK3If5ZiVYhVB8ISpwtcVilajPFG+YiPdPHHDByBFc/uhxhZJZo1RZ4oL4BCm8XPPyTtgYAjAEGwww0/xKO+TJjwvHSIVXULr3+UhTJGSbwO/SZmZvS8Ko9AWrt2g7S1dZggIt4s8Rx1hZkyA4aivBD300xNTtmHadky9DpMwRyKcGFGELK6EQfQqSPixGxtodVQVaP9rnxIhgfmpbLcP8hJG0EuSMsNOHBeC9AZaYUbekszr9o3yQ13jspVN+blyms0HcWs/+ePquSZR5sVQA3Jxb7zFhbhjU6+dSTZm3e1rAgtsjWoQEbrLEtW1+o/iLChR714HVjzmX7ttddaP+DTF7ihdu/ebXcEHTr0rN2MDZCgrlklYlvs7z/0IVsRYsuJFCwZbTuIbTHauqmlyV6V57V2DkrT3yDrBfSHTL070MAuASQAlMQdu3S1xtsrwFCAHMISDjPpuFnDJXGl4CfiwN3jwRz58PRCeX6iDVFhRg8FYQe5XdTtcj/Z50up8BOUNa/SKv1ro28YEFpJK5MJJvd8M0I+7FxYPN8futnwkxAD2PUgmEc8Y/bBHM8pswgK97DKOGl6qX2QP4dlmsfUzinJvtLysjg5GErtHWTwHMIy1QFB8bacAyKEdoAhX8VZrhwMOchBWGdXgRwEhdntHYyEH+IgXAAutoY8XT/QTp5dUT+4IeQHB4dM8JIefnl9njfLEABRHuLzfBWN6SMwyK8JefXDX35OQRCrQfYWFf2CVQPawcSwr+po8rh50yVCQY3QUtuqhuAJM2HtNXmtS7sTSK3Jv5070rQNSKkvQGFjI69Hb7RVKy+vE3Fnn6NcUWbcATGoEFyUEaB44cJ5q2/8UF4IswlIrQvMbBeyuoMZAITCzetOpK5BAdvioAz38UHeJslVed1GPLQDYAI9KPKFijzx5llzU6es3VAlN750SLbtLsk1N9bJ4acX5H1/2iwDF8rl/IWTMjM9ZYJaA9kNyAhx2oP6WSyV25tkmgGry6j/tHacNFl+E7OPJ3S38xUswA15BrxhR3/nIHRnZ4ccPHhQ3aasfPQdXqHfuHGT/N37/1ZOK8DEnjJSD9Tdmq4uAz5tHcm3u5Si3KFIP0CH6wFK3M7aBHCyZBfubGOx2uP2gKBY8fG4fNUNt4gPO48j0gy/5EN1NWdXf1DeVg6C4vnLqSzhHwr7S+krzdnnoKx5lVbpXyP9iwGhoJXJxXNWf775/2/vzH80za76fqqrupaurav3ddw949n3MTZgAzbEjjHCgjEWZjUBIpSfEkXJH5BfIyIiISWKRAhRFhSCkyChQBxwUEJss8QYvNuz9PTeVV1d1d217zmfe95v3fs+9VZPz3TPTC/3a9+555673+edOt859z73IW7Pk65E/PvKv8yK87/UCkqXMSjlEtvpbxZ5vBmlTnLE8Ydf6TLEH/h275CCSIq2y7JnqNwqC9IhDxGEBznikhSRt9iKo060oRgiFMSrHANgbLQ1Pj6x+Qo8dTgwzZs3GAbAfKgfpGsl6SAJ6KlDOxCwxcU5W1leTIdx2dIQ0WGdvHCql9bLVUFegD9n7LX/w1eOVBgQ1+lZkofhZgzkM/40L19fDE7MiW2WI+mTDBr3zUBz05qIDKFnHMhsURGkA8haS8qwZuQRMOroNC7mP7cwYYvzlra22OqhPuNk/SBA5RYckFz+nsM4dyfSNTy015757jl76n0z9vTzfTY82m3/5p/vtK/+xWA6ND155ZKvFI8gDDfeDcYzOjrm87UgQo6yT8bJ+oYmZB+Az8klfwabBKA1DvRchMhvj7e59B9CnAXiPio+28JHZGOea+mG6ZMnH7T/9Ud/bBcvXEiE5+Chg+kAO2ezeJYg1jEICTFrIHIS+pwXegiLPHSRj6xxyvPTrst1VH+zrod0aL/VfozH14C1dF3yTiZdBMa3XdwpCJJLfZkPblSmGYNSrqi4V/G2E6ESnbqWjriTzB/UTbEB/qUlj393kZv/Qjf/pW6mhVB3znsjyGPujGZ+c77NNIZHsoyt9ASRoSATESuI0MgLI69PSX5CbnqJgiRt3TLLZCg8RYyFraUVu3r1WtqSoV3K4E3BI6SzMxo/7RITMBg8DzwytDc/yyc2IEGteXrQM2ErA6S5e91kJJLOn3HKiTJ6jvG2lxtEN0JAX3BnvFqvVNfr8N0p/sv+6NHj6eJA/Ua2/61kz1Aah8G4aDdIJ/1gHLWtRRlIH9uHHCxXPQWg7RTGBQFS3RhzeH1YW4CsdmlznG9n+fNBB1QelDq1BRLxGt5jx05023d96LI99mxXugfpD3+n105/64Cvl9nZc6ecEF1Oa9Tb15u8FxAVPgLrM0i/h+jLU2k84cFIr4g7MWBOO3s9eMx6lCSCcoyN4XAPk34b8oRwRQHXBzBndDyfWCNvI/VB+7FNpbWIdltj8Oeu31fZp2TGAiELr46ITOTRD2WbY450yE1SRL/cSUWbeSwxNu644gJEZJGfNOZGugylDpQyYE340ZU6oVkWbJfern5Fxb2Od5QIlWgOg3T8Yc2Gphk3Ef/S8i8+Kcrk9J32L3nnOTDnllTMtQxZF94BDJoCOp3niZC9QyHrzJACRKf0CokUhRzkKM4P5SBSRHsR01cmRmv+X+0L6cI7tsfQY8jxCOnANOOXsWPcUS8OJvNEZuf44Oq8raYDy3E2Sc8xPVUXdIFivJnjef6/tC500EJ6ul42jGV4B+I26CABQYIgUpSMz4pwUeDJkw+lQ8rMM42NtV7jsxcr6VwMH0Tt7w8y4E14Hvft7LA9+1bs6EOzThim7Rt/5XPZGLH+gfDkMGYIh4wiMmvHGjCWNPfW71FrAtATAOUA5ZDjmYdOX1Uvy9BP8jwUBjnrg3SlvnwNWJ/+gX4nLas+l9603bZ7dLf1+fi90dTuwuKCnT39ml24eL5FTDdsdPeYP994rjwL+kgkATLRugww9e1hs28nJiH7WngcpJXAuIOQiMSgh8hoDpGOPMU50HfOi/lGe0rz6QjISKRLYiNyE14g0iJbIj3oo2wmPiobcu63XPdSjnlHOuYcgby0hkVc5oNOMYFnIx2QXih/E2Vc4mZ1FRX3Iu4YIlSi05BKXTM//wuL/o39y36n4GbmrLRkBQy6thFEKmRMCSIrIkNBgvJB6tgqyzFkBxITpEjESISIvDhHpHaQgxgFcaEut0/zphLjYN25wI7tHlCOC2is/PHnNfm5uZnN8zrcGs0zpQ3mxzNOq+AyOgwRj5y8zeebZISohyHlQFHa0kukqnUo2olWMjxObpYWl21kdMyOHD1uhw8d2jwTxBivX5uz2YXz9vBzl+2J59Zt5mq3fePLPbaxNmgnH9lpB47wxfsFm7jYZadf6rG9B9bsxKMr9uUvrtm3vzJiw4P73KjGXUMY0DCwYWjVB/MXNA/Kx5xDJz0xegJtcLElREhruNUoh1EFpEtDvmnQfY3CcxNEgLbRg3i2cdYMkjs+ft5J17T3t+prddQGh0a9DoSz1ReG3v/HkyKdPHKuk0xfGl/SNeTtdMwh9MjogoTkMu1p6pfeGnQ7N29qDh2BOZdlI6hcXi+C2k2xpxPJpq7HnO9hjKSJNd524sPzk9w5gDJu5vFsJAPJpW473EwZcLPlKiruBdyRRKjErQ7vbvwXuvOcMXwtyYUoE7E8Q9IjR1pkKOIwaCJEmcRAaCBF8vqIDHUiQFkXniHyMinKnqJr12bSK8wcfMUwcGCagGFgjIynaei5KPHa9JT3s5C2xETu0jNkbhQkdi6DF8gzNp9v+ZTRydOA0VyBoOG6oYr/jxuimTvGi/aZ7/DIqB0+fNSGhoaTBwuCIQ8OBhDjtbiwYjMz09Y/MmknHpvxNlfs9Ms9dvnCoJOiofSV897ebp+bk4CuOXvyvU5ONq7ZFz/XY6uLe51oDbeMojwSQYaAyBDjUZ8qg46gMqwbII8xomMrkmsL0pydEKhttSOZ9S+h9aN92lV/tAnCkIfhZp2mrlx2InTBFpcW07bk8QdO2t49+1I+3jLWl/+l//MMPLQRIQ+ZYDBOdE4c0KcyMXbVDXKSyU1qL7UR9SirNqM90mqbflpExeVMePL6ErM25Ec7sVZlPbUT41B/7bHGFWOO8Wv9kDsF0ElWGjRlpXlG25W7Hbjd7VVU3Mm444lQiZsd6r32L3Fz3mUauT1oq4wy4S2Kw80RBxEKMgQZwLhCZILQBJkJIiQyJI8Q6dgqy+nIi7K5Pu2Rz6FdLrWjv7GxsXROCCMR/WfPlQz77Oy1dBiW8zWJCIUah016Q4z5pG0yT/OMk+eh9V/XnoEyrQFJ/Zd63B1DQ0EYVyCFvgY9Xpc2l5bidf2DB47Y2J696WAyZCX1ltoqDXgYTgJvSqUtNsOzFASQ8oKPzHWQlzUfJ+Va5AWjzwALkKbtsn31q3zV0drhdaM/ylKONUSvsaoOZcpQrrnSxLG28hhxLibGpD4pw+v/Fy6csbl5PqmCke+2hx582Ndtj+czviBC/B/EHHxejCkRl5JM0A9rIcJBfpRPdVrlyZMXKcnStcpEXZElrV+U01pSJuLIUyydxpXLhcwN0WpL7RHHvKJvyVrvTulmYC0la50UN/MlC6W8HW6mTEVFRcZdRYQqAs1HRlo6GbZIy/ApDkIkYxokKM7BlF6d2DbLJEfkp5QJ8Yp8kJ540wwPUXiKIFqU4VtP+kCrPC2A8WUjzA3NSzY1xWWM88nTkLbFWkwoGQTm0Epj8Jhb8vq0/ugHKfKQZDdc1PE28P5Ql2J4hiBBlPVSrTUIb9Husb124MDBtCWmrQwZtCbQMw9C6tOD1pNQzqsJ6RVjXPHq0KZAe6QpQ1tC6e0BvJlHvzLcBI2DusjlWMq2pPMiLKX19m3YwNC6DY2sO7FbtomL3bY4v5761H1GPMezZ07Z4tKC119Pt1M//sSTNjg47G1z91KLJEBQfJzMYUvwMfINLRGbTDSIg1jEXKJ8nluUiTrNw83og/REWm3HFmTIaicTHenKdqPP3NfmuFshnk35++B5bU98QBl3knkWzbxO2E5fUVFxa6hE6C5G+egklzEB4xfeIWL9133eKiOWXHp0RIZyiK0xeYmCFC226USQyAsv00rarmGra2GBczStw8ct46yAQZmfn7WZ61dt2evFmSfG2frjzzzwWHg9GSMA2fFEutwvDBXpqAMZguDwiQyUad4tQohxX1v19eAupvQZjRUbHBq2QwePuMHnFmjepHLDuHOrgaMfCBBGU+sLlC9oXVO/TKSA5kwb1Elj8hgDTNF4ZrFG6FVf7VMXzxWGemZmJvWBDmg8qkOstgQI5cpyl895xR5/YcZ6+uZs/EKPzU7329zMTpufc3LWM+CkMG6ypl+e5eXL43bp4tn022DtTrzrpD3ggbe6YvyZWCSS4WNKz8V1ym8vF4SF8iGXJCR7b1Q+8pUOWWWCAEVe6KJt5aETuSHkvnMc+a0xFwFIZvwEyUC6Mq1YQc9SAUgHFJfopKuoqLj9qEToHkH5GCUTiwQhoy6NbBAhSFF4MjComQyx3RNnh5BLkhNxeaCaNGVEjESUlhIR0ttl0Ya+FxbkS2O5dm0qXZYXOkiLG3TsgI/ZR57KJLhxwDRBdNy8+P/CsIShkhwGhDFRLeYaRIh9tqSjfQdfmOcenrHdB+3AgcP2fR+7bicfv2b/4zOL9q2/HvLW+X5YkBa8Ijo3VBrG6Bdd9Kuxkqd1lo5Y40Um0J7KEhNUVkHPjTyVhwzxbFhr6SjTrOspj9H5fJfNRvet2pPvmXbSOWtf/cs+mxof8rZ22eAgt2HTd1zKWI6Ds14Xzp+1605WaQ8y9eSTz6b7fWI9wqMikkhgjuValUF1MmGJQD104c2RTNmQM/khBPFRPZGdyM/9E0qSE+mtY2K+7TLPIuuJtSavJ5fpJjrpwHb6ioqKtxaVCN1jKB+nZOLSQMqoyjMU54fiPp18dkiESG+XieBkUiRio9fsw1NErDuJlhMR0rYbZUpPU/THa/SLdnX6ipedM74AvuZjZOiyC3p7zM1L8uZ4TsoLg0PsxisJeInCkCVCtRHbNbwdRj+pLSdDrAF1KUOdvfsO2tjIUfuuH1i0T/7yvH3l/y3af/mtAbt4dslW15ZSWerw+jzECWBMuZV5586+dMcNNxdDkkQAsjHNW160ob41HhlldMh6NgBdCfSsI+XpB9KBjraoqzK9A8s+Hjxf8Yz5Fh+vjHMb9ZGTszY/v2h/82cDdn1qyMtBXOg/CIPGLJnAs7p6ddrOnz/j5GkpbV0eOXzUHnv8qdaZqrgOIALni6ItAnK0JwIShCSTFggMY8h1MtnJcW4v5q6gsUYecay9yjblMmiuETPXdp0C2C4tuYzBdnKJ7fQVFRVvLyoRugex9ZHKI1ASIgxuJkVBiNi2CmIESQgClL9mLwIDoQk5YnmBMjkKIoSebTHyRIRUJwjUcupvZuaaTU9P2pKXT2MgpMPFQUDS+Bl3shsYMQR8QWHQMPIp0//P2RTa5GwQhi1tj/n4N9zoME/a6dpw2etzKJubkfftOW7HH+qxX/pHs9bbt2C/+Wv99rUvrdv169NeN4gPkAFlTOVaYtBkbDkHxXfVIEboCTLYseUXa019ESfVTeN0/Y0MJ+tIvyICtKX+eZ7z89edCM1YH98h23AdfMuJUA9fjO/qsfnrO3398baE8Y/11SHpuEFb49E48PydO3fGJifH0yMg74UX3pu+/4U3jXn09fG9uF4P7aRFpCgTmyA3EQcBapZRfdqiXLQV+XGQm/yS4KBnvPF8NHby0YkcoVNoppsBdJKVBjcjl9hOX1FR8c6iEqF7GM1HqzRxGYIABSEi4BVCx3YShrf0DiGXxCc8QOENEgkqzw1hRKUjjR5yRTra5FX7aZuamjQOStM3Y0hDTf9oeXFaxCiMCSTIUy2jF/813wrplmPIC3Xx+gTpoClaQdbZof6BPjuw/5iNjOyzH/v5WfvIi4v2+/9pxT77mWE7d4bX+GdbdXMA9CkjLOMW4whvBUSIA8ZlHuupdSamPt4UvDrIIkFNoFM7yJQjrbM7pNUvQBdB60K9qEtQ/7HGoaN8kIaoiyyQjzfo1KlX/NlxQeaKPXD8hD33/Au+bqNpHJA/kbogLoRYI+nKEMQEOfLl+cn5ioMQqZ2oFyQoCI6IUHtgDvLwKH2jADrJSoObkZu4UV5FRcWdg0qE7nE0H2+ZRsYgZqOIkcyECCObQxAhCBBp4uwRirNCxEF8ghwtLIQcpCnkKBM6BUjQlSsTKY+tMb5bpXGGLWmdn0kahwsp7ZkcyCWOe2jilfYgB7HNBBHywi5T3kWPV5wIWNe67dmz18Z2v8sefnzdfvkfz1lX96L96382YH/z56t29dqU14mD1qnLllFLfXkoDSwyRhlADOQRAqoH4WPMxBARSBBlCNKX0PxK6DnRF3m0AzSOsvzr6QgaMzJEhnnQPu0SA/rkssZTr75k8wuzPt4B+77v+6AdOXIsbYMFCepzosI2IesAiQlPj4hNk9xIJxJYeoJKcqSyxIxta9BziPVvzi/y2p+bZMWlHnQqU6KZFrbTV1RU3PmoROg+QfMxK02MGFtlYWjlMSAgiwxhrBVDYIhFcJAhOJwJCg8QJGexRYaCIJEvolSSqCtXJtMbSQu8Ds7WnPfBuaDN8YXgId4aS9wEw7Phxs5jjFDa5nF1eo2bAq5LJMi18Sp+tBFEb836+rudBB22PWOH7Md/Yd4++slF++x/W7b//tujdv7MNVtoeYNoO9oPoxoGOAyvDDR6ZMgERAFjDtAD1pH1KWM+4RHlgzCxFnomgLplOq2DhzT/Fnq6d9iyk1PWk+cH9PXy6JmxR5z+2RqPwDhok7FDOAB1kVWW/OmpKTtz+lWbmb1u7//A99uTTz69eRUCc2BLDFJEvQhBhNBHOtoniBAp0EbOi3KxvrGu8urIGxRyJkZRZmsAzTTolGaOTT1opkvcKK+iouLuQiVC9xGaj5q0dIrDOEIWghC1BxEigohQeIYwxtoKC7ITsYgQMeeFcpmQaWNycsIuXrzgRGguvcoOgcGzg6nRkDnbo9FDfriHJhkvFKTdYEKZIDoQBMgPY1Ul5pe+Yu/zWt9YseGREdu/54QdeaDPfuEfXLeHnli2//AvdtoX/2jASdmUl+XDpTLA0ZeMcOrXAzJEhq+3QwjQ0Q9rKJLBuhFDdJAZEzH3FekVeOpSRiQJqA9AHgGQH2Shyy5dumSXJ6/EN9BEhLwOZCiRCtrui0PMyXPj8k6vG+OkXeYEYcmEjrbLfnk9/9zZ12zyyoQ9+ujj9sEP/lDyeNG+iFB4gwhBdIjD2xNxkKQgPMpDRidCUwbaLoN0jEtlNEbiUlYsucSNdJ3yhBvlVVRU3P2oROg+Q/NxK13GBBlzHZ4mhgDJmAchggTpEHQQouz1EfkhjruEggCRF2+ToaPN6avTbmxP2/Xr17zd8Dol4oP9SeeDGFM7AfKRevA0OjeMGjN1IEX6wjyAAAHa4CD2RheHpPfa3t0n7Zn3rdrf+Yd80mPJfvNXB+w7X+2zufmZNF8Z3abxxfhzBggShEGnb9ZFa6Y1VECnc1cimEAECsjgE0DUyXNQu329ffHx07Nn0y3crvJAv7FGDFH9CoybEDc8dzspGnAy02cPPu55O9Zt4kKXrS2N+lz60zOl3bnZWX9OTlbx6s3P27Gjx+2jH/sRO3z4iI81ExqRGskiRsTxVl2QIJUryQ1pxeiUbgaNH1mQjtBEU9epzHZ4I2UrKiruDVQidJ9Cj718/FkXRjd5T9wAyyiXAbIC+YG4QIaQ5QXK3iEuUsxkKBMittDmU97yyootzM3Za6+9alPTV1LdVW/LR5C8PXiG0rg8xI3RhXFMZ0RaRtIDHpWYQVf6ynw5x/AEBQnp7d+wvWOHbWT4uP3gjy7Yp35l0V75zoL9+18fsfOnun1M894m5CS8I2Ecu9IFgxAgvCtAa5Pab3mw8GZpm0vj9BFE/yn4uNC01haCQHsy8uovxhznnRgz+WynLTnZfOWVV2zWiQq6dDeSt+jFNyE5yEX2YIGhoVHbPTZg7//wvD3y9KqdeGSHnXl11f7rbw3auVN8xf6Czc/N8pchjQ1CODKy2z7+8R+3hx56KLUJCYpzQSUBIsSh6bxVFmeAMnHSFljeCiMwj2ZgvDxb1h2Uc2jGbwa3UreiouLeQv5PrIr7Ep0MjEspKA/DJKOV/+td9+jEf+mHB6AvGfW0DeNpyWEo4zxMzot7d3rJQ9fXm8hM6hly4zH2nO0pxhC0KLTpf1h7D8SUbiWjbEvvic2QSJPHPhXr6/fxep+8Qj40umo7up1wLDvxWAvywNg466Px87HYI0cO2b59+9IcaBtyAlFZWfG6K3h4Zu3y5CUbH49D36VBZ9yRZjvNyVUrzbqQHyQyn5ni8kICMn2xvpTHW5PW0cfH4vD2W5onLTLHND/a7fFxxv1GWnvmsXt0vx0+OmI/9vNr9oGPdNnT7+2xyxe77A9+e49NnO+zK1cuOTl1guXrstNJDIQYUvPDP/wj9thjj6btvF27Bm1gYDCtT6S5iHHQ46GUF4Ftv5w3PDyYCGTUDb0Oi2uN02/Bg35PMef231ysYYsEp3UNKP1GQkVFRYVQidB9iqYxULo0FgQZHoy4DBFGCYPe3S0SBCEK74AMWp8TGwhFNnIYvCBDBJUJTwJekX7rduObboz2/jDubomToU+23iE5bohOXCDSaWsotof4ZEbSe0jeGg8kEsnyttNZmg3mAQlpeXVct+xkZn6eb2htuJHuT8Z6eGTYDhzYn4gQ3g3KBgFas+UlzvQs29GHLtvJp1+y1R3jTur6bd/evW74h9IaxTwCyDLyxDLsMaccKBdrGuQFGX2QLidcPpdjx445sRhOerWt56J6xJkE9fuY9tnDTwzYp35lwZ7/nlU7+cgOe/WbXfY7/2rYTr+8bhcvvGbzczMtj1u3NxoeoU984pP2/PMv+Hpw+/SAE5sgN0NDIj2DrfTQlhBEaJc/b0L/JvlhTApaE0JJdhSY2+uFioqKiltB3Rq7z1E+fsnECkoH0Yggb0hs2+jwdFy+yJZY9m7EhYrl+SDIRsgLhbxoZ8+esTOnT9nM7EyqC9mIMXifa5CX2BqTtyiMpAfk7jgozXh2dMWFimnobiTjckZPBB9yArNkg8M77dChkza4a8ye+e5ZO3Zi3b72pV47f8qJg5OZvv445yJDrPkzFh+aj2HBHnhkytY2rtl3vtptCzN7EvnhUj+tGwHQBjJzZI0w9hh99FpLDmSrP8qyvSbiSf/aHgvC0G39Tijm5+bslVdetcWFhXTuh3bLQF3a4DxQX++wvfCBdfvYTy7YoWNrPv9V+9zvr6c35CYurtjFS6fTVqX6hBgOOsF58cVP2rPPPrdJyOLCRG2FBYkNOROvIDby4iiIPAfJ0rwUA2LJoJQrKioq3kpUInSfo/n4lSaWHCQg0iURgnBgtMs7hgglIeLcUJwdinuF4tyQzgvF2SHKTkxcspde+rZNTk56G3yglYsV6d/79XhtfdVJjxtOjDVGtHVompCMt5Ml6mBwvUb6qCoxtAkCw4FpprPi48Pjc/jIcTtw4JAbbm6AxlAn3hRkqzVn5pnah2h53YW5VXvoqau2/9iEffFzO2x2ap8Nj+D9ad1a3VovGXHGdfXqVTt//ryTvvk0NnTEY2NcujicykEi2GrqdgKx3nXFJi9PW7eNOLna7eWjbdaVdilLG5xX4o2uM2fOpnlDQMgPwhFbl329eGz67EMfn7fv/+iK7T3A+Nbtd39rh33+s0M2OXHdLo2fSWtC37GOa+mNuk996mfsqaee9nay1y97mrI3B68eZYIElZ6dTPgU0Ot5ESsIpVxRUVHxdqH7nzhackXFtsZIRr4TclYIkYY4pWSCiBSBPkJOOSkfo3nt2lWbm5sJErSGPtfxSh5S0QSRJCCDihGnXCqW/kE9yoYIsent67f9+w87CTqYtm7CW+HZTpboNzxbcfib8lSkL+dydvDoun3gY+P2F//nml08vddGR3f7uMOLA2TgMfjoTp8+nUiQCJoC5dgi4vMUyOFF2enj32EvfOCa9e6atCuXnFj0OMlKn8aI9aIdQBu8FTeYtqB2JRJKPnrWkXM4fb0j9sRzXfapvzdvz3/vmu0/sm6Xzq3ab/zqgP3Vnw7ZpQsX7eKls04y19I4IE7M+8DBA/azP/sL9vjjTyaSw3YWxDHi2NoihogpHVuc7VtdxBoPoZy7nhdBKOWKioqKtxOVCN3nuJEB2i6Lj3jCMLD/EVpkpUVciEESN2MIEEJJggIQjXiTaGfyCLHdExcqbtiO1hjirE+QnDCiaCNOc/DytON2lp5cju006iSPiht5vBR8YX5sz95EgtCL9BDL08X4MNggxubGe6PPHnthznp6r9iXPu9GfWO/Dezi4DQfNQ3yQx2MPp6ul19+2aanp1tjDS+ISAAx/ffuDO9OkAe29Lpt7CCHlWft4lnvY8ew7eyNM0LUY3wE9QUBGhziAHJ/2vKjnf7+UTtwqN9+4heX7cc+vWLHT66nA+F/+Lvr9m9/bcROv2x27twrdnV6MrWR2vL54YV76qln7NOf/qX0dhjenzgQDdnJQSQIGQJEyB6iID3yIon8aLwEzV/rolBRUVHxTuGOJUJhUNtR/2C+fdBaE/EoyqXnIj7/Z9JHHs9Kz0sxeZSBKOR0IOoDVGz/UI5Dt3zN/cqUyFBsZwW8DHU2x+GC/59tMgwtaspbV2y/QGjYDiOffvlsR19/f7oMEBICRHoEDDRAR57Ax0p7du6w937wqp0/e91e/rqTj74xN/5564c6xFNTU+n1dt76ijwMfSYACpAJiAsypIF4Y6PH+gYWbPe+GXvtpVVbXxlNRIP11fMQWUtz9jrcwg05GRoa8fZ22Pd8aMk+/feX7cn3bNjg8IoTnzX7jX86aF/4o1GbGL9iZ8++atwPlM7uOPnibiG2Mj/y4Y/aT/7kT9vBgwe9zzgsHl6fiJUmlIfg87khiI9CJj6SGb8CUFxRUVHxTuOOIUKlQboR6h/QdwrlugcJ0qPAa8LzKwkSiGcaniP0nRF1AAZ+cHAovRW1srpi165edTITB4ejgJfzTtMbYMR4iBgERMxjzhLJQ8OY2F4jW0PnYsh4y2koGW/KRdkgRCIZ6GTAqbu8YLbnwJo98V1T9qUvLtnUpT02NDycvDgx73jFfWJiIm2H6TxPoDXWggwgQ/pEgDZjJxGLC8v27Pcu2A/+6JrtPzrj6zBjc7NrtrjoZbq4v4izS7FFRj2nb2nLrKe7197z/ev2t15ctGMnV21yfNH+47/ssc/85m577ZUlH9dLdmVyPK0d9ZgfZ7zY2vrFX/q79uKLP2H79u1PhIc3wnjbK9Yqv+pO6HwwmrWKNksS1Jx3GSoqKiruFLzth6Vvtbv6R/T2o/lMlC7jkCNeS+d3OCydD08rYJT1JllcthjbTrqBOt4o0yc5OCydb6LWoWrqcGHgn/zJH6dPbyRj6j2u8vaYjyEZWwwq3hYRDQ40+3jwbnS5zFtijAGvUPoYq8eL3ufu3XvsxImTyaAzl6ZhliwDvrK8w/YeXLYPffyyvfzNFfurz4/arv59Tg56U5siThcvXkzngRi7gF7tlAQBeWxsLBEMtt3wsKDnQDKHvNc2FmxobMYOv2vG3vXIgh06CkEz++Zfd9kX/ueQLcywZaY3t+Jmaraj+vsGbGD3GesfnLcLr+2xa1NmE+PnbPrqFV+21nfafL1Yq5WVJXvf+77XfuZnft6OH38g5QWpCYKj6w5EehgzBEqkLeZBHB64ZgCKQSlXVFRU3El4S4mQDE0p30p39Y/pW4PmM1G6jEOOcziRlhcl3h4LIhSkiDTkB1JELCIUpChunYYIifTwJpnSIkOrTqYuOQn60z/933ZlcjIZYvqkj/TmWDLGHrPtlBw3bJ05+fE+oU2USWTMQ3rDzDP56jxvuR079i47dOhw0nujW35XJNfWum1weN2eft+ULa9esy/9335bmd9ro7vDmwQgQYxjfHzcLly4kOYrPevA+gRhaD8rQ3+7d4+lbSZ0bDMRs71EHcYNuro4FO1rbcs2snfKvufD03bm1RX7s8+NWNf6iPX2cXFi/+Z4aIetqsuXr/h4TtvUlUlb31hL80z/85hvuQ0NDttP/9TP2Q988INp64sxBfkJAhSenyBAxPIgxZrHfJgDgTRQWrJQyhUVFRV3It42j9Dt6Kb+Ub396PRc0IU+8hClKwP5IkJh/EWE8AbxFlaQofL1+iBFccdQ6RmCHKEPQhSf6aAsr9f/xZ//mX3zW19PHh9+A/SnO4W6+U14QI+h5zV63qgijyHSL/XIi/SyG/Iee/DBdycyIlCfOUX7lJux4X0TNnO119aW99vwEK/Jh2dJ5Xjbaub6TNoSY+wlKCMiyJoE0dFFil3pkkYuHQwSEmRDJEN16ENYXem2Y++esMdfGLfP/t6GTY8fsIFEWHa2PEtBVIhPnz5l586diX4hi64TifyhH/yw/fiLn0hvzVEeL5DOBNEO7emwM0Fj1rjjvBOEiFHFupfjBM10RUVFxZ2MWyJCqsofvlto5qZR/8DefnR6buhCT7xVl71CsTXWHkrvUGyREUMK8AoFKQoypNBOhsJjBBmKPC5XXE1bT1/4wudt/NJF7G9CMvxYZE+HQcZAxwWEjA0d54QYT6rD79THh1eIW7FPnnzIRiFDXpa2Yn62ebcRHzjlzTDygH5/6avttLWxlr79RXsx5yCEoFwTxsMcidlK4mvvnDEaGgwiJO8LwKvDvDUHIc3F12HNrtrkxIz17hxJ54zQUwfSgky9CxfO2qVLF1oEMD7h8ewzz9tP/fTP+Zwf9HJxpgkCBPkh0EZ4lHT2J4gQbTJGAjJB45EMSrmioqLibsKbJkIyNKpeym8V6h/b24tOz0s64jK/TONdEBnC0Csdhl/eoUwMMM6QoSBCuoBRW2XEeZssQniKkMNDFCSC9r75zW/YX/7ln6cv1SdDzf/cSHOpof9AwmD7GPEKMT48QYmUeX0v0PoNbXjbK57cYSdOPJgOCYNyjnhABHTx++YV9h320JNzNnZg0i6c7rYLp0ZsZWmXjwUyw1kdPFXRjtqiP9Zhfp6btWd9PgvpW2fDQ8OpH+ahsz6QEOZKAPrNi4iwBlevXaXJtIWFjjxIDPO8fHncJiYu2oqvIev4rhMn7ZOf/Kn0mYz0ur6vR3nvD2QKbxCkiHT2/rSTnwhpREkWSrmioqLibsRt2Rq7DU3cFOof3duHrc8Mw92SWkJ7rPzSI5QJETIxxliEKOQgRCIyhHR2p7VtlgmRSFB5qDp0yOTjJYJIcUvzX3/5y/bVr/2NLbkuDu3KcHsMKfKxrHpf/GbYCktj4OyNZ1EuCFp4hw4dOmJHjx5LBCAM/lZj7zzOhsdW7COfuGaPP79oIyM7bGgEQsXX5nfY9akee/U7ZmdPddn6Sr+XZ9uM/A0nGXiBuB163r799Xkv4ySmj/t/BlLb8sawfpAREUn1XcaAcqyd1iedu3KyeP36VV+buXQOCG/Xxz72o/b8C++xXd4PZAuSRT/0q2+Bkc4EKLbWRIBYrE79l3JFRUXF3Y7bfkZou+b443krXdU/vrcX5bNoPhfSoQs9osooD2NNfuRlQhQkKLxEQXwyGUqeGY9JiwSVHiKFkgCVcXiOYguNPmZmrttXvvIV+/a3vmELiwtBhvx3kgz5DickjMf7Y/sM3ZqPkfaZFoQJgXYgX9w4fezYA3bgwIH0W0NPTLmYi8+3a9X2HVq2R55asWe+e91OPrpuo6OcFfLftrfGtlxPD9tmZk6pkvdlw2OCT9Prr9jv/fZ1+3e/7mNZGrFdg71p/SAmEBXGSBxrFP2XoCxrNzNzzS5PXLbrM1ed3K20zkPFGN/97oftb3/kh+2JJ59K7eI1ig+l5o+hxgFryE+sS+kF0pwjbnXsaI6loqKi4l7BbSVCNLX1j/ebb562mvXrH+RbQ3M9O6Wla88LPSqMdNK0yoY3KNLkZWIkIiQyJHKUA4RIIYhR6SWCGOlgdZAjiBB6yBFbTLTNx1tffuk76UD1zPXraasMcpBesfdx4oGCFPW4sWeMeIroO4y9/8Z8rLxmz3YahIg3yvbu3Zs8KFyQmM7beL09Y3tsbM++5M2B6uzYsWJ9u5Zs974FO35yww4f77KBoVUnRsser9vAIJ6nDVte9DVb67LFhS77g/+8bqe/PeRl+rzvOKsDMYGEyBuUyFprffm5s26Qn+mpK05+rqV8Eb5lXx88Ps88+x57//s/kF6Fx8uDt4cD2Xv27EkxpIj5UEfkR8RHOqWF+u9aRUXF/YC3xCOkP6Bl08ng3GJX9Q/zm0entc+6IDgC+q3lRXrKEPogP6oXniLuGsqkKALkI8tslYUuvEKkw0MUBAiZOA4a47WRV0geothOC+IEaOP0a6fsa1//ik2MX/J+IDth3OmTV/KTwXcdaV6nZ8yQCgAhSmPzwIQSmfLyLqQ0eXzqAx2XDe4aHEqeloH+ASdQA+lSw9SfhfeJ8vStt60ghhvGG2HxVhjQq+oiIjHv1bTFxbfXCBwkV7/x9htkaTURNsjP008/23odf1e6n2jfvn3pBu0gP+H5kdeH8cSYYl2aaaC4oqKi4n7AbSdCQE3yB/VWm69/lG8NzfXfPi1i065L/yz0kac468qQzw0RID/lW1ThGQoZT5BIUCZEkAG9aRakSIeq8QQFGSINIVL+0lLEiaz40CAQL7/0bXv11Cs2Nzvb8hC1iIb338O2kAfKM54NLolseZHKeSXZVehJ8no+bqbN+UF4EvlDDalAgHi0iIXXScTKBfohhjzx5Xt98yz16GUnL1+2SxfP2ZyTIG84jU8XFmrdIDx8EPXpp561kydPehtjifzgwSo9P9pqCwLEWDLxQR9dpp7bSFFFRUXF/YbbQoRootMfUTW93R/Ym+m6rLtdPxWdgKFuiS001zvS7eVymYiVzrHkMh1EAL2CyBDlkDHkQVLidfaSFMXB6dAlouIESCQok6EI2iILj1DoIEciS1E+6tA3fV25Mmmnz7xmFy+cTwet1b4PxgkDW0Tdaessjctj/5cizQ5iExLgdxdz6tpwvSeTjHazSAik5QVKiVTWQ2v+6eySy7yev4tX4L3sSsvLxe+buoA33ehn9+iYPfzIY/bccy/Yo48+lj5BcvDggeT1gUhx9w8HwiE0JanRvyvNuESzbEVFRcX9hrfEI3QjJOPR+KOrIUhfDqn+gX5j2Po4Md4tMaFMh0A6dEFoSkReeFkCqqN2ylgh6pS6ID4hQ37w+LSTofAKicyEdyhIDukgPZn84B2KeNnrUY56oac87aodZP8lpfY5YD0xPp5eM5+anrK52ZnkWcKLs9NJEd4TphPkLYgLIX6G2xAGyrRE6mzClan8Zh1KOYlqtUseXCkRpgTuM+q2kZFRO3r0uD3y8CP26GNP2IMPPmhHjhxO53047BweH8YaNz7TjkgQSO22+lTcCcpTvYqKior7EW8ZEdIf+k5o5mkI0jWH1Cy7Xbv3K5rrFQhdzsKgt8RNuSyzmZmALrcbZEBo9kc6l89tkw7ykz1BUTZ7heQREjkK8rLVGxQynqBMgKIssuqJRMWdRdE+RAtilIlNGp2PadnbYdtsevqKE6MJD5fT/UTpzqEdXdbjpGSTXODh8f+xDUZbCa25eC6J5OkBlMM71FqG9HvlzbXunrgvaCc3N+/kdfbeRGzY7tq3d58dPnI0vcZ/+PARO3Bgf/L4kJ/qeHlufNZZH0LT+6PwelCZmy1fUVFRcS/jbfcIlaDr+of4zWO7R9fUl+ksRxzJLPM4VKZZLydFAMKYSpY3pKxfEiHyIyBDUESG8jkhQpCfTIhEhLQdVhIelVUZtREh0iJBCoxFY2S++g2SNzs7l7xF586esUvjF9MbafqJLi8tx6v43RyG5iC0100kKNqALPFm2k4nLnyzi0PUbF1xqHpkeNgGXI7bnHfZ8MiojTnR4XwPHqDR0ZFEfIa9XGx3xWc3CE3y0yRAm/235O1Q5t9M+YqKior7Ae8oEap4syhJSYmmvkxvrROPPpTlzyBElc/6XDZFqU5RzQHJiG0l1Y8tsiAZIiGxbRUkiBAERjGkJuIgOuHpyYRHnqDYOpOcvUmxFSYCFHGQLY1l67gDIhgQDkgNB6M3x+x1eTX/4sXzNjc352TICU/Lw8ObX5Ab4vTdroEBJz1cmBhpXmdnG4v+aZty3OjM/T6QnnhzLD5vQb5ecy+JTxpTi7yUJKaUhfJZgjKftioqKioqMioRugvR+ZG1G/dmmUhnXWR3JgShj1CCJHffEEd+KyMhEiJBmQxFyGREpEheoJDJEwFChtBAfjLBiRBlggSV5AkdoZ1kxXkkdOV8RG5AHEwOMoEcZCiftwEiI+0BkpLP5sh7Q4DIQJAIkCDd3kwe44XUoCvP+sjzo/ZiPNtvfSkGpdwE8yzr3KhsRUVFxf2IO4IIlX+sK14fnR9ZOzEpy2S51LWXaYK8yG+vo3QQHUF9Ky97XoKQ5O0oZJGWkgQFoYlYMmFlReQmCE94f+TliXS0QdtxADvy6Q85e6Riiy4IAWMRMVAQCSmJCOQkCArpkEVaFEoCRAzpQS6DiBDtQvCI44013vZS34xje/JTopMOxDPLcVl/u7YqKioq7mdUj9BdjE6PrtQ183O6LNNJj7EMmbwIKelAIESZIBzNsrkO5IMyUa4kMZASCI6IiwhRJkUKkRflgjzpjbNoB0JEf5EH8Yn+gvzQr8jQ5iQ2SYFCSYJEgNCL9IjsNIOITplWeRElAm2qH+bBuNRXp/GUaKZL0A6IeWeoTrP9ioqKiop2VCJ0l6Pz4wsSkqQt+cojRsjGMdKRry0wAZl8bClxpIN0qBwxpAWIIAURCjIUlyvmczsKIjOZ7AT5IS97fKIs7UlWmn6ifXSZAAHFAmnmEJ4XNNnzA1FokhfiIDno2gmQZJUpY5EcERAFdBpfqS/RTDdBXQXaAqqjPgW1/3ptVlRUVNyvqEToHkKnR9nUKd2ux6hGnP7pifZqOR3kJ6ByERMw8FEmjH3I5JGWJyTIShAdkR+RA5Ujn3QQo8jL9dV+9Ou9eKy+8ngCxO3EINLZI4OuJD7EIjkqo7SITimX9Qi0p7gMJfL4NKZAsxxQ2fY5h179COpLuk7tVVRUVFRkVCJ0D6LzIw2ykKS2fBnW/Bq8ypImYEuVFWXK/HLbKcqXXhkFkRcFymYvD/lBhsq6EYcutwEZUt8RNB5BOuZUoiQJCiIvBMgMOpEc6RRIl+SnrEMoZQLjkNwJnfQx9gzNsdR3arNMd8qvqKioqOiMSoTuYXR+tO2kAUQ5GdxSF5BXRwgRYhI6EZcybNWJ3IjQKL+d/JTliNVP5OV8srIuCAcxaCcBkJ2IQfNAsgiNSE1JboghPpKVr6DtNWSgNiWX8XbQmJuQXnNTO53mWOZXVFRUVLwxVCJ0H6HToy51kolLPSTFtS2Z/JymmMpHaCcqpQdnKzmKIH0QK+nRpR5aadrI6UDEyt9KFiAsSXTk7SoRGSBZBIk3w3p6guTkvAiqW8agGQvN9I2Q53RjbNdXRUVFRcWbQyVC9xk6P+4gEhkl+SiJR/OcisgLaC8PkSm9OkRBqCiT8xSa9aNce550rwdIQkkYQibWmZpMbBRIlyRH3h+10SwvncZDWkC8iWG+IZTtV1RUVFTcPlQiVLGFXChdxk050hFnwqM6KtNevj2QV3qaQq90ElPcEpKe7S9IgXSQgyy3kxGITStR5JVkh1jydnllACEnaVMHSrmioqKi4u5BJUIVCZ1+BtJFLPKSdTcK8AKPCi9Q6IF0oKzT0rjcEhNyGrKRy2Xy0SQkpZ7Atlcgk57QZ8IDyjygNJCuLN/EdvqKioqKijsXlQhVbEHzJ6F0qUcuQ6lzqYOXqMyXjnTOV7pEzoOAIG8lGyU5Ic6EJv2zLT/SuU6Z1yldopkGnXQVFRUVFXcPKhGquCGaP48yLZlYwVMeN3XtZQO5XEp5DKcodZ0QvCOTFYG0dGUc3iCl0z+Tnj5Kjw9oeoRAKYNmuqKioqLi7kYlQhU3hU4/k1InuYwVPOVxUhe6wHYyULoTGXk9ndK0IX1ZRjFQOcllXhM3yquoqKiouPtQiVDFm0ann450neLt8kApA5JNziHCIjLSJCVlGrmZD26mbrMPja1Zp6KioqLi7kclQhW3BZ1+RqVOcjMWttbPXiRhK3kRUVGafBI35/m5GZTlqHuz9SoqKioq7g5UIlTxlqHTTwudCEUzvz0dRKhJPNqJCelWooVO5dXudnlNfUVFRUXF/YNKhCreFtzoZ0ae8puk5Eb6myEwt6tMRUVFRcW9iUqEKt4RvN7PriRAZdlOhEgo88p6TbmioqKiokKoRKjijsOb/UlSrxPRqeSnoqKiomI7VCJUcVdBZOdmf7aVBFVUVFRU3AiVCFXc1Wj+fCvxqaioqKioqKioqKioqKioqKioqKioqKioqKioqKioqKioqKioqKioqKioqKioqKioqKioqKioqKioqKioqKioqKioqLivYPb/AbzGRXbKJo9EAAAAAElFTkSuQmCC"/>
          <p:cNvSpPr>
            <a:spLocks noChangeAspect="1" noChangeArrowheads="1"/>
          </p:cNvSpPr>
          <p:nvPr/>
        </p:nvSpPr>
        <p:spPr bwMode="auto">
          <a:xfrm>
            <a:off x="690033" y="2137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CC53F430-9E4F-41A6-8E5B-875A46C34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249897"/>
              </p:ext>
            </p:extLst>
          </p:nvPr>
        </p:nvGraphicFramePr>
        <p:xfrm>
          <a:off x="6031804" y="2207750"/>
          <a:ext cx="5597762" cy="2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2921">
                  <a:extLst>
                    <a:ext uri="{9D8B030D-6E8A-4147-A177-3AD203B41FA5}">
                      <a16:colId xmlns:a16="http://schemas.microsoft.com/office/drawing/2014/main" val="3317724746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3677814731"/>
                    </a:ext>
                  </a:extLst>
                </a:gridCol>
                <a:gridCol w="2533191">
                  <a:extLst>
                    <a:ext uri="{9D8B030D-6E8A-4147-A177-3AD203B41FA5}">
                      <a16:colId xmlns:a16="http://schemas.microsoft.com/office/drawing/2014/main" val="4195839932"/>
                    </a:ext>
                  </a:extLst>
                </a:gridCol>
              </a:tblGrid>
              <a:tr h="61062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Зарядное устройство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763566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OLM1833B</a:t>
                      </a: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4533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RLM18C33B25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</a:t>
                      </a:r>
                      <a:r>
                        <a:rPr lang="ru-RU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Ач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RC18115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0036403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RLM18X33B40</a:t>
                      </a: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 </a:t>
                      </a:r>
                      <a:r>
                        <a:rPr lang="ru-RU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Ач</a:t>
                      </a:r>
                      <a:endParaRPr lang="en-GB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RC18120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64876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9ADDA5AE-FF03-4806-B77D-66A8BE3D5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867" l="4493" r="97689">
                        <a14:foregroundMark x1="10013" y1="77733" x2="4493" y2="85067"/>
                        <a14:foregroundMark x1="22465" y1="92400" x2="28241" y2="93867"/>
                        <a14:foregroundMark x1="86393" y1="2933" x2="86393" y2="2933"/>
                        <a14:foregroundMark x1="93582" y1="4933" x2="93582" y2="4933"/>
                        <a14:foregroundMark x1="94223" y1="8533" x2="94223" y2="8533"/>
                        <a14:foregroundMark x1="93967" y1="6400" x2="93967" y2="6400"/>
                        <a14:foregroundMark x1="94223" y1="6933" x2="94223" y2="6933"/>
                        <a14:foregroundMark x1="94480" y1="7200" x2="94480" y2="7200"/>
                        <a14:foregroundMark x1="94480" y1="8000" x2="94480" y2="8000"/>
                        <a14:foregroundMark x1="97689" y1="6933" x2="97689" y2="69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0689" y="1209384"/>
            <a:ext cx="2805342" cy="2700908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A1DC4F2-DFE9-441C-B82D-279210D8A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98557"/>
              </p:ext>
            </p:extLst>
          </p:nvPr>
        </p:nvGraphicFramePr>
        <p:xfrm>
          <a:off x="556039" y="4053376"/>
          <a:ext cx="5054646" cy="25030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54646">
                  <a:extLst>
                    <a:ext uri="{9D8B030D-6E8A-4147-A177-3AD203B41FA5}">
                      <a16:colId xmlns:a16="http://schemas.microsoft.com/office/drawing/2014/main" val="2243346497"/>
                    </a:ext>
                  </a:extLst>
                </a:gridCol>
              </a:tblGrid>
              <a:tr h="506467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Совместимые принадлежности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1542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RAC434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Запасное лезвие </a:t>
                      </a:r>
                      <a:r>
                        <a:rPr lang="en-GB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см</a:t>
                      </a:r>
                      <a:endParaRPr lang="en-GB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1326052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321BC0E-3DE9-481A-841D-A9922A49D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0" b="89202" l="2577" r="96841">
                        <a14:foregroundMark x1="7149" y1="32864" x2="7149" y2="32864"/>
                        <a14:foregroundMark x1="2743" y1="49765" x2="2743" y2="49765"/>
                        <a14:foregroundMark x1="92768" y1="48357" x2="92768" y2="48357"/>
                        <a14:foregroundMark x1="96841" y1="31455" x2="96841" y2="31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434" y="5499862"/>
            <a:ext cx="5054646" cy="8949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0D7805-0B14-4C32-A973-FF2FCE4D732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06" y="921961"/>
            <a:ext cx="1862020" cy="545108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5D262536-2961-497E-83EE-30AE29A80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1"/>
            <a:ext cx="9391674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4400" b="1" dirty="0">
                <a:solidFill>
                  <a:prstClr val="black"/>
                </a:solidFill>
                <a:latin typeface="Arial"/>
                <a:cs typeface="Arial"/>
              </a:rPr>
              <a:t>Газонокосилка 33 см, 18 В, </a:t>
            </a:r>
            <a:r>
              <a:rPr lang="en-US" sz="4400" b="1" dirty="0">
                <a:solidFill>
                  <a:prstClr val="black"/>
                </a:solidFill>
                <a:latin typeface="Arial"/>
                <a:cs typeface="Arial"/>
              </a:rPr>
              <a:t>ONE+</a:t>
            </a:r>
          </a:p>
        </p:txBody>
      </p:sp>
    </p:spTree>
    <p:extLst>
      <p:ext uri="{BB962C8B-B14F-4D97-AF65-F5344CB8AC3E}">
        <p14:creationId xmlns:p14="http://schemas.microsoft.com/office/powerpoint/2010/main" val="41127686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%20iVBORw0KGgoAAAANSUhEUgAAAkEAAAJ7CAYAAAGT4nXwAAAAAXNSR0IArs4c6QAAAARnQU1BAACxjwv8YQUAAAAJcEhZcwAADsMAAA7DAcdvqGQAAP+lSURBVHhe7F0FYFXVH/7W3T0GbGOju7tFEQFbjL/djajYYCAIiAoCIiqCBdIg0t05GkYNNsZYd8f7/75z3oVZSA0Gvm9c7nv33Tj3d77zi5NWJgEsOCf+k0LKzc3FrFmzsXv3Lpw6dQo5OTlwcHDAgAED0KpVK/NZZ/GfE9LAgQMxdJgX0jKK8cKz+/HUhzawt7dDRJAzUo90Rr9+QxESEoSwsDB8+eWX6pr/lJDSst9F/+dPwtXNhIRTWcjOyUKf3n3xwgsvmM8A1h97DB6+pXi29zE0a9oMn332GUAh/RdwquxJ07Zt20zdunUztWvXztS6dWvzL3+P2LhvTA8//Lj6bG0W4HWNvdmPwDZ5GJo1awYbGxsUFRVh48aN5l//irKyEgSHlOK94X30ASWq6xgdO3Y05eXlmb+dH4YOHWFq16mu+dt1z6RlGDx4MJycnMzf/x2rV69GQWEh1q3aZz4iMAvrusPTzz1u2p9zn/nb+WP79qPmT2dxXTIpOTkFJYU2qOPyk/nI+eGjj4aJr/SY+dtZXJdC+vabyZg48Svzt/PDvHnzpFgBK1euNB8pBzOjrhvMnbvU/On8UVZWZtq69bD5219xXTHp/feHokqIt/nb+eODD4bijTeeMX/7K64bIX3++ZeIOXZIvOSm5iPnh5kzZ8HNzR3Lli01H/krrgshlZSUwNnJDd9PnmQ+cv5wdQ3AK688b/7297guhLRtWzSefOoh87dzo7S0VO1FD+Gdd94X7zsdsbGx6tg/4ZoWUnFxMSZPnoZGjSJogMxHzw2GJcTIkZ9i164o1K1bB/n5+erYP+GarQUYP348Tp5MQFZWBsaMGW0+en7gK69etQP16lfDvr170blLF/Mvf49rkklRUVHYvGUrcnNyL1hAxODBQ8QSvor+/ftjy9at5qPnAJl0rWH06NGmiV9PNn+7MJw4EWt6/4OPzd/OD9ekkNav32P+dGGg07hx4z7zt/PHNVfcfvpxOpo0qWH+dmEYMXyUFLPXzN/OH9eUkN555wNs2rzugqo+DCxbvhIZ6RlYuHCB+cgFwMyoSo8lS5aZ+vTuY/524Vi7Zqf504XjmmHSqlVrMXfeXPO3C8PoL8Zh4sTPzN8uAmZhVWrMm7vc/OnceOCBB0w9evQwNW3a1HzEZPrhh59Nr77ymvnbxaHSC2nRonXmT/+Me+65x9SvXz9TRM1A9T0gIMBUq1Yt9XnDuouzhOVRqT3uMWMmICDQB3ffdaf5yF/Rt29fFeA27bkQ9vZARhpQKFHG1LHe+OijEXCt9TLCQ7ORlg3s3iGWSqKSyAgTbmyyDq6O7cx3OTcqrZBef+1t7Ni5FcuWLjEf0Vi1zwpLf35TNQvl5uYhMzMTzs7OeOyDb5CdawUXK8BBBPHL6A+Qlh6Hx96diDK5rlje0lZ+s7OV4FZi3BiJaUtk/3BX/npuVEohLV60FNNnzsA3EyeYj2i88cYbsLKyQmFhoRKSkXTuk5OT4e0dgI4PjYWjUCpr9/fwaXY/UpKAtx6xR2RYC9UHgKxzcM7Ah1NOYsa3QNN2Jjzb59wiqHRCYhXG1KnzcN99t5qPaLz99ttKMHxJVnfoZJsQH39K/e7t7a2OM8q/776nUFytJR7uEIB08Y3s7OzU8QcedcfNT57EpuXAsT3+2L7aCwcOHFDXnwuVTkibNu1H69Z1zd80nnjiCSUUCpAb2WRra4vExET1mQLi7xREaFhNbN28BQ+/PxuDHqonespefpOgdlIUFs0AMpP9sGO1t7oPz9+/f7/5Kf+MSuUnfT1hCrZvX6lemNuQIUPw1FNPwcs7Dza2Zaq4sO6HW3a2aGKBp6cnrK2tlbCsrWzhZO8AH193WFmb8Nywfbjnpb3o+XAUYmNEn82srQRUu3ZdPPzIY0pQ54NKI6RBg4ZgyZL5ePbZZ9V39vSIi4tDl65xsLE+jlat4/HmuyZsF5YwLKEQKSCygZ/JrCef7I89+6LU52lD+8E3QBS1QzHmfx+I8W/XUff9eNgInIyPg5eXtxLu+aBSCGnQex+iuLgA02f8ql74+ed1nbOTYwx+mOqOl3q8jyEzamPwq+vw69yOZ3QPNwPVqtXAoMEDUFBQgIyMDNTrPg0nhT1fD66Jojx39Lz5FhF4d3wy9CP5PV0UjZVi3/ngquokPjo9PR1Ll67D3Xf3VvS/9dZb/1APbWtrB39/P3VuSYmVCKZMKW8qYzKB5zo5ucLTwwtHjh5Ei1uWIah6JpITgW/er63uQfaMHDEM/frdj+AqVfDu22+o+/P6ffvKtfn/A64qk5iTe/cdxz339FFCYPFivTV1j2HJiooKVZe9hIQEMfOnlLKmgHgtr+GLPvjgMzgYvRd9X5yB0/GZ2LnJChMH11IC4nm8R3paGiZ8NRaD3n3rjA47HwERl01IxSWZ5k/nj6/Gf4O83GT1sgRZlJSUpARkmHlHR0elg3iMAuRGoXGjAm/cqKUU17fQ6b65OH5QHM1pVTH/uxpnBMg9nU7uDYYS51vUiKtW3OLlJSdOnITBg94WxpTi3nv7KYYYySGLsrKy1Ge+Dw+TGTxuY2MLFxcnVK8eKcfEOaw6Bs6u4mWPipSwQytx4z5GkTRA4RgCOh/zT1yV4sZEjxs7EY8+G4sf1jrjrR9sMXSML5xc+DImYQuZVCIMclQhh4uLC9zd3dSeAuBvZEenzt1h7TsGCSds8fOoUNjaaf+JAqIgqNgNgRiK3lD2ZOT54qow6bvJQ1Gt1hrEZ+zDxCG+aNCgMUpDpmP33iLkZ5uw4pe7cd8dSYpZfGn9ovplze+MG3v0xqrVS7Fz5w4JU4rMekrrGoIMIpghFIwhOG48dj6etoEryqTly5dj2rRpknI/HNx2IxJ2/w89b/dBzIntaBrwAG6q+TqcMp3haHczHnzKXilwxmksjmSYtbUWFrM1Ny8Phw8fUozQitjavNeC4Mbv3Cgg7ikcFlcK/kJwxZj05JNPSfjgJS+dgZSUHElwmfg21dCiRQt13NbWHg7e/VE3fAwKTfPQrO50+Pi4wdXVTSlvBwd788uxSIlbEBCIdWtXISdHe9729o5n9JDJxJBDFztdPDWbKCDifHWRgQoXEhNGq9WyVRjs7UJQXQTjJULJzy8QfeOkmMKX+m7St+jQvgsefb4YKclp6NFhqrJqrq6uak9BOTo6yUvbKAvYuHFTifPWK8eRoJALC3Kk2NmI8qbusVYCKqHusXJUSp/POnbsmDr/QlChQlq3bp0UicOoWdsV2Znu6hi9XfVI+VdQWKBaY5NTTiDAvzrWrFmPuUvukuK3F/f1WQEHRwelrF1cXNWwBi0sJyk6QHh4DWzbtlUE7YKjRw9LsStURcxWBOTgaC8uQzHy8vLh7GKLogIgMKgq1q5dq4rdhaLChLR9+3bk5scjJ9NO6RYK5+ixo+aXdVaednz8SVUsjh3fJUXOByM+bwSTbbEwoAQNw3+U4uahLBwFRWGQTbR2Igsx/6HyjG2KSY5yv8z0ZGGQtWJQWakJDRs1V0zaunUrQsNCcUy88aNH45QgLxSXLKTylxsJoOU4cmQ/oqNjJOdsEBNzFAcPRiMwMFCd7+8foCrJKKScnFT4B3rg/aEN4ORmQllJkfg8jvB0ug0N6zwognE4U9QMd4AK3M7OVp5xVBXnkpJCxRDqdSvZV6sWoYopq0mOHDkiz/MXF8IdP//880UJ6bJaNwqA1alM8MmTuq6Heicu7iRaNG+Jvn1uxR133imKOwUnThyHu6ctfANdMWhYEEoQJy+WI1arQNjjoXylzAz5Lv6QjY2dCDNXBa9U2hxVdOpUgrJspWL5qJjLqJxFXxXmF6oQpnaTLOWVs66pqIgKW1u5i8EFCWn9+nWoVtUfgQFe6NK5rfnoH5Enpjn25Da4ubmJYt2I1NRUNG3aFIWiGHLzcrBm9WqkpaWiZ6+OIiQ7vD4oCMWmwwirnifsyEFwiDOyUr1x/PQ38PXzQUREpHo5FtnTCadw/PhxVduYnZ2jhFRUXABTmfaBIPvXPmigwpUje7wREhICDw93yShH9H34/P2iP+O8ituyZUvwxBMPK5qXSI4V5hepXJPL0bplS8yYNV+fKGBiN23apHKxrIym117pBZOpWBLsJcq6CDUi/IVNiYhsugY2drFo38wbxaX2KCjyR8LJKjidegAj32N074gNGzaoYVUpKUnCGJMqcixqhcKqQglcraxo5rUnbSv6Lb+gBFWrVlWZ5OPjI8zOUEJ96f0C3NVtW8UUt7VrV+ORhx+Q8m4lwWgBnn+HHrA7rOxT8HB/K6wRC3bnHX3NZ+si90z/Ppg8eRLGfzUK23dsgLePq9IrS5ctlaKSAEdR3j3vnI6Y2CR0bE4ClAjjXHEy1huvDZiNr0c6Y/PmTYoRTZo0EQadVMWP+onhCfWci+gcFjM+r0x8LhbxEtmTtZGRNc/EeRQUjcWsyc7mFF44zskkPqhq1QA4OzkgMysHITWykXDcXx7shx53nsTKudVRu8VhrJprh1On09Q1jNarhfrjw+k5GHy3vwhAFLEzQwaTon7TZq3QsnVtJJdNwh03lyDE3xaHj0UgL98b7761BtX8bsDs2bNx8803C4vWKt9GZKFe1s/PVwtF0nX69Gkp2rkiHLKXHURdERoaqRhEtrCYU2Gz+Si84X4cjorEzFkzVRovFH9hEhNhJMTD3VElICc7F2npmchIK4Ovrzv6PJSAeT95qSK1fbW/6JqzUXZERARKi0XX3OIm1M/DlxsyRPfwnmK+PfIRXGMnWnSZg5JcZxGoFw7HeGPXXhNu6bwIe7cWYtGiBQgKCsSmjesUE9zcPJVnHhQUhPr16yuLRUeU5p2MYjpZ7KmXyNaQGjlKcbNY0rIVFuXjUFQExo4bqxN4EfiLkJgLhpCclbkV38O+FAmnkkRAQRg+uRBxu3vBRhLYuGkEbr43UyxMibquR48eqt6ZYYaKR01WeLyJK2KO5COn4DT6PC0+UEgC9sXIS9jbISPdGTe0i8bLj22RImGnWEC9kp6eJgy0FsFUQUBAgDDIT3ntJ0/GqyImN1Y6SGWoCIfFjceYhrgjLop9rGjjnozz8vJSTOT5F4M/FDfjIwXEXKxWNRB28jLPv+uK7z+zFz3ggLTULJWbBnhu69atVS4WFLAlo0DlIO/FHLWi8yKfrcVBLBKl3aidHfKyrRB7WF6whPexwmuvvY5hw4bJvaisnSQz/MQfclZFiIy57bbbMWvWLHnpAnlGoVi6HLXPzspCaRmrPExyvpN6toeHr0pLq66FOLDND2+MkGOln6FVy1Yqwy8GZ4RkCIh7mlYKKTS0irIc9z8rEbV4svlZ7lgyW9fH8DiLFmnN858bGIjTMfURHB6Db0efxqFDh5QA8/Pz5GXdEBvHvtL0Z3SO01L6+QXg8cefwCefDFNeOKs73NxclePH73xGnz59VLXuypUrJE1yvbonuxRbCbtPqfOzczKVp00hzNtUDU/0LRMvOwwDRyTi1rYHxNOPU8K+WJwRrS5muvHP2Dp06KTovGpBMTy9TVgmCpqWokqVYLRr116UY5ryY2rUiMCwd47iVJwEre7pig21a9dW57LphkL09/OX+CxYfJdqUoSC0KvXLRLIJmHUqJGS+56KOV5enqpoMFajmb/lllukeJWpgXrMPAqB93R390CqOKSBorsCAwPEorVQwre2ssYtLU8oHVYkRe3OjoexI2rvJQmIUExiArhp4ZTKS9HVJ5tKUbdOpOiHMjzwrIQBO9qqRO3cuVMx6LbbbhUd5IXFixcrxcpKehYxMoFMZPWrakSUe2dmJSuBMyOs5K/UVCrC8FEvzpegZ87rWFSIHj1uFAa6qPonpktugXr16kkMdhQ7d+xANWGKt7enyhAp00pHMqO3bFmPAmHas8+9jAceeEAytIq636XAShKghEThMNe4p3AoJIYBaWlpwqg2SlHmixPJnC4qzBPBmdC58w1KkbIZ+rvvvlOC40tTiHxx3jc9PUmELrGVvICNHKM+J7MIebR6SVc3H9mzwt9F9J2t6Lg28rJbVFpYjHjOnXfdjVdeeB2PP1OIebMD0LxVC7i7uQsLPZSO5CAasozKPzw8XALg6krhXw6YhVSmXpY5RgHR12G5p4AYiKakJKs9qxrkFFUskpISVQzG2KpLly7o1q2rGopAb3fbtm1KSDnZqWcEYmdvg+Ii8daLhKHC1DZtOqpx+Qf27xaD4CIvFCwmvh5iY+NUOrgFBweroj1j6nQp7mVyP2sRig9uuOlGZa18fX2VIFhcKRxmEtlIhc/PlwvlmMSElYgFKVIBZGYmi0qW2Zk7Wwzp+bKag4NWWFfECjA6bqzqYNFipH/ixAk5J1mYmKuKmJM4o1nia/Her35YA6t/F5ehpCpLiWLe9u0bRSChZuVrIy/trpjw29x5+GT4CAx6711VlO65717FHMZkVYKrwIPuhjDbVQREthl14peqg/6MP1g3solCoXAYqDJh+qG66wrB31llyi4v0dHRar4P6iK+7KFDh1XUTWElJ52UY7SKjKcKUDOynuS+t7BxnWJArboSvyWW4t7nTmHQ8yJknwD1omQBPekbb7wRmWkZWLJkCfrdf69iho9kRBUKKKSKCMdbnUsdxt+YPqa3IvCXsISMYa0eiwkFxNyhALT1OytIVnaRMbt27URU1E7FKNYyshikiR4qEsHYiX6ho1e1mnYVeC/WL7MYwWSDI0ejlSXz9BQLWJQjws9XVa/h4aFoLharuLRYWTI6lDQMwcFBcn9fVaQqkjl/xl+ERPAQNwrm73KHOoyCpKBYZ7xjx3YpMjtUawiLW+yJI5JwXc+cL05f9+43I7LFaiyfZwV3p4bKIFDZUs8xvuJLJouOcxOB+Ii37iksISMpHBYtbgFynpsEtw4OTnKtZraRtopikIG/FdL5gJeRbRQUHUdaI27UVTHHolVRY+JZ71O3XmNlFQ0lbmQAv0c2OY6Ew/WFHW7K02ZIExQUrJhDpc1jhmtAwRqsvpK4aCERhqBY1Pbu3Yv169eLoDZj987tSkjFUjTDQuviWMwhZZ7pobOY0IfitYY/RWvatGkThIWFiyNYVYQToootq2p5HZl2NYRj4OKCGTOYaOoFsqR69WrK06XOoKOoKuVE/L3vK1SsYL0QX9QQEIXKSVXa9tolgl2HOnXqqLqgxo2bIDIyUhU1mnWypyKV8vngkoRkgC/C8IPeLas52JpKZ5O6a+Myd4TXCFeBMYVDy0d3gy8dGVkLowfnY8yY8WjYsJEKb+j3kD0Gc66mcAz8rZAupATyJVi06DFTCZNRcgPlMPI+Bfmil7KyRRm7KvaQeaXFVmjQoCF8A0qUb1a/fkOxaGFKL1E4lQ1/SdGFCEhDn08nkHVJVatWw+NPPCPCE3fCfC+GM9Rb1DEsOg5O4n2LU7pu1V7MnbdQFS/WFFRGARF/SNWFC0jHX9z4ghQCGw3r1KmNW/rcplpTt+/YDDtbK7wwOA9LD3gpP4vs27NnB2bOmi/FrIHyoSpDsfon/MW68ev5Jpjn6sBY99agk8mQJSYmRjmNMTHHMWXyN4pRvCMfxHM7dOiMX36ZpoRj6J7KjEvyk3S8p4XE+I41BwyKGaRSUAxXKDj6ONxq1qyp6pmou6ictT6rnEWsPC7JT6KQKCDu6S/p7sHpqnaAATK/U1HTYtE9oKtgmHOeT0FdC7gkIRE080b1iq7jzlfsIbNo9djRgZE7mWSwho+8Fhhk4JKFRPAWhudMhhi3pP9EJnGr7HrnXLgsQjKghcVWVT24hYIxtmsZl1VIBsrf8loXkAUWXD5USHG7nvCfFBBrQz/5ZJS4KlmqVpWuCRsdPv/8c/MZZ/GfEhD7cJ48NRkt2jjjxaePqJ52r4z0gZe/FZp4d8cjj8yVKCFdObuTJ09WMeh/RkC33nobOAF5j5sCMO1nEU56Mthtmc3mBhKzN2Lf6U9wKjYPi78PwA8//PDfEFCPG27GB98FYPATCSo0YvMYB+2wseKfEBc3S8KrZsp/ua5xyy09TVtOPWb+ZjLVr19fTVB+Lhw4+bT8/576fF0L6LHHHjPVr9fI/O38MWPGYvOn63jO7bzCJUhNycCevTvNR84PEyZMQbt2Dc3fLlNFf2XER18Mx+w5M8zfzg8vvPASTp+OVQ2oZ2Bm0nWFxUs2mj+dP8rKykyzZv11duXrjkHvvvMRDuzfYv52/pg8+VdERJZjjhnXlYBWrlyLE7FH8dJLL5qPnB+ee55F6wQa1K9vPlIOZiZdF5gx/Xfzp/NHaWmp6bff1pi//RXXDYOWLduEO+7saf52/vj66x9gb19g/vZXXBcCGj58lJjmRuZv5w8WrUPRe3HDDTeYj/wV13yo0f/l15GVlYZvv/vGfOQs2BrDquA/g6/MEQInT2aiceNw1Vvln3BNM4htdK7urvjm24nqpf+MvxMOwSrhyZN/RsOGoap971y4ZgX0yisDJNiMxocfvHfBDQUPPvgoTsWfwNSpU1XT1blwTQqInUTr1msueqex+cj5gz18H3zwSQwa/J76zP5O58I1KaC9e6PRtnVD1UXnQjF37kLMn/eL6tj1+uuvm4/+M64pJU2l+867g3E85ih++eVn89Hzx8ui0LOz0kWhTzQf+XdcUwxifwAHW/uLEg7Rum2HCxIOcU0JaPWaLRj8wbvmbxeGmTMXwt31Ivpls4hdCxBP2fzpwvHGwHdM9993v/nbheGaYNDIEaPh6npxzdnstlM9NBw//vSj+ciFodIr6QEDBmLf3t1YtHih+cjf49XXXsHphCQ1FoX9vNk7l1j4+xp06doCnGLjoqB4VEmxbt0G0739zr0K36FDB03333+/qVWrVvIt2+Tu4Wzy8fFRv7355numO+64S32+WFRqBr391nsY8vEH5m9/BUcXsV9SRv56dL41A+zMlpYCfDvMDRERNXDXXfej4z16xYdNW/Xc2cXiON/Vtz3qBKxRx/8NlVZAc+cuR9++3czfDJzGR8MGIjczWA2/Yt+k3bt3o3MvO3S+axUyMwEut8Y3MiXsQaZfA3iI4cot03NjU4txzw/LlwLdutdE27CD6s7/hEopoPnzV6Bbt9aqp6yBNWvWYNGiRap3Gxv/6DQSTH5+Qb4aD8vGwH5vTcHeeZ/jVOaP6HTnNqxaAHz2FrsI6o6mbE6euCxOmGaF9FTg2d7nnrC30gno449H4MDBPfhhyhTzEeCbb75RY/7Z5Y8ComUycPLkyTNjQXjczc1Ljppw4zOf4d5W7mo4FseYsMvgW9+sRXwMO5eaMPyF2rC1K1Ujnc6FSiWgV199EznZGfhqwnjzEeCll15SU/MwmRQA9+wYykCT4AhGoyctf3/oweeQ5NwKR6OsMGygHgXwwVeFCKpRgORTwOev1RILp/uLk4XXjICmTPlRDZJ5uf+zSgjEiy++qAYp12/ggJ1RJSIYPbseBcJxbsbwTm7sddusWVusXr1UrdrX5ZFJSIrj8FITkkQwi34OQXGBi7qeHU3JRg4z5eDnc6FSOIocjR0e1lAJh2DuUjhkyYY1m+BgH4uSor1qHmwXFzfFFOonFiueS50UEhKGXTu3gaO8C4typfiYEFbbBHsJ+Od/V0sJ574HHlTDvNq0ba+ew5kj/g2VQkDr1kWhQcPqijmkPScK54QHa1euQ5pPOBak/g/P33tY9AiHXukhp2QRi5rWR1aKPcUlhWqasttenoZFU62wbLYNxr1dU51fIyIS33/3jXwuQ8NGjVXRe/nll3UCzoGrXsRGfvo59u/bi2+/najYwLmKCCaLL8/O6SxKHFjj52eFxEQ9LIvs4Z5b71vuwa/Tv1dmv1mvmcIe4Ov3w6QoOcA/IAD/e/ARJZA5s2ch5tgRVYvI75V+/uuBb7wrSjIa36mcNalJD8gc9t+hjqCAsrL1hHEJCaewZ88pxTBDOPy9atVwTJ8+BYUFhajbdaaavfjbj2qKAERKglPx8Vi1crkS/qHoA8oK8vO/VbUauGoCmjt3vugRJ3wtFosvytGLHE1EfcLv3DjEwU3YY7wQJ1ThGDWadgqIfQ0D/INw01NTcceAuWDjxLh3ItX5ZAg33iNehDTs4w/NT+bsOLbnbMkoj6tWxL6ZOBmPP/GQelHmKic54VB0IzWcTYJC4cvKPxGY1k88l30IU1JSMXToGMxa1wT52VZw9bARZRyu9JK+Rs8XwM34TJB9vAen5aDj+W+4KgIiO6L2TICH73FMXf85QrwCUTfgLowaIkWoTBctDsNiysgAbiQ75zvidBlFUvx63tgHO6LWoGqT+Zg9MUxMvS52FAaFZHw2nmcIjp+5v+LTy18Itu4eDVuX37Ft/wrELnsQ+Yk+ePe78ThWNhNffuMPN0/OI1JoFhSHY2n20HJxHKy/nx9y87NV5f1vk8KlyGiW8cVZrMrnuXHMsHiG8M4XV5RB7733Huo38kJ6ijNyclPkJZNQZr8Ft/buhu+/ysWBA/vx66zbkV2wB/feulM5gBRK+TH3TG6bVu2waMnvooviVHHR+kZPS8/PBku4EcZ1PE5cyGTgV0RA7GrLfse+fs6QIFwpV07M1KQJ51qM1IJwtEJYDWGJoztMtr+gc6slyhnkxnkb7e05glETvm/fuzF27Eg1gSVNOyfv5aYFwk37RoaACOM1OecaR0WeLypcQL169UKkOGl+gfbw8ghTypED8tjNjRM5HY+JEQGuEkG4oH3Pjejc4UY0jPhGvuvIm/Ol0eIYbKKQHvzf0/hoyBvKR+JELdbWtkr5FhZkq8nryDZ7CSc4Kxc/l5ToIsZh7BeKChMQdcbYsWPRoJEfCvK85cXYVm5tNuX5Sq+Q8ouXzmNe4/Ch41i+/g7EJhzGDxMTMP2nA3ASN4CzzFBAxsYiFBYWqiaXS0w8jRo1IrFq1QophnpWYjV7luw51yTfjAIjA/ftOyTnaN/oQlAhAmLVwsyZMxEaZoeUJAekpWfg8OFoJRDGQjni83Ceaz6anQd8/Z1QUHQYb7xfE1VDIuBi2xvNGj4ijOFUzVpIuqhpFoWGhir9w4l36T/paZutYCfFzN7BTs71REBgEI4e5TNs0LBhXfz000/m1F0YLsmK8QXLb8YxKkHOZb17Vxr2CK3nzJmFrVu3yEvFY8eOHSIcTuVuJea6UIqeROMuyXjyxTCEVKmBVUuPI790kTCMCwhwBq1iMe2cp7FAfebG0db0rnU1SBlMZqXMeY9y5Fh4jQhV5Jghrq6O6po2rZup9F0oLklA5ZUgQeHQvygqPYzo6ENikl2xdOkSZYW6dbtBOYN169WTYpaGktJ8ibQLYOdwErc/aIumTatI7uejY7dqEr1XR9S+0cpRrFatujBSTwdPJjHCj4uLFeZkKQVdWlKsJmDhsznn2qvv11bCO3IoVlWkBYf4K6eTM/9dDC5IQL4+rggK8oG/P6sUisxH/wjqhYW/Rct5wfLCzrinXz81a4PWP2lYsngRXFztJboOQl7BTtz6gDO6t/eAk2M6bKzKUJTvgbwcZ/y+6gO12MCJE7GKeWQBg1rO6snh6Pn5XOqiRBxLCqkUdqJfigqLMfStQ4pZoeGcu8gXRQVl5hlIz121+k84LwEFBXnLSwaqyZNsxBrYioUIC6siFumv0/tt3bIFLVs2RYMG9ZWyTElOUZPsclICTgnWvEUj3HZ7b5Rab0CPO33Q9wb6LnmiQ4qRlGgv52bioX6j8cMYb9StW1fN+8rx+OnpKYohnB+ERU7PC5uvphJjUbK2sULNusGKNRQc2c30sp2Mn+kmXAz+VUAUjItYD+ZSQkImQmvaokWnYtRqnAVruwJUqfJHIa3cMRyPPfYolq/8HePGD5cXLxFh1VVFLu7kMbE6wSg1pcM1oAAP3p4qHkuxsMBaio0f8ouS8NFbsWjdqqeaV40K3MvLXeIuTkhnp8y6oVvUaGvZc9w+BcAQxM87UvX34SzFZBzZ1qxZU8kAe3FSzwarF4K/tWLGIVcpCr6+PiguKsF7X7ggYe8TGP/VaHgFpCD5pIf8FoDklHi0adMKCxYsVdc0a1kH1i5HYFXgh2OH8+HuSd9FgkRhXUTNWmjWvBEiGq1CTGwBXn4yD0Ulrjh4sD527jmGJTOCsXTZYtXeRXPOOawlNSIUJ/j5SQji5ip6yFlZJ1ovTozJ8zjnmp3oOU4l5h14Clkp1ZQg6ftkZxZIhhRg4cJzt8z+E/6RQcwlPf2W5JRVARLiizB74SCEVq+Bp1/zF6/YDxmZaXj6DTs19xnBF0tNysPRXa44fDAfI5fkovXNOcjOKkKVqvbw9DsOd99daNIsFSFBLjh+yhOHDodjQP8VGDzgCLZs3QAvT3fs3bNH7rlR0sBJdwPVdF/UJ40bNxYlnSZC0XNXm0wieclLZqeeqUa+F9VX1SEsZvv374Obh6MSLt/nYvAXAZE9vBmdOeYALcgnI4dg3pRAtO/uitc/scLUsdVVxffHX9tKQnTUfMcdd6hOlRSqctYksf27u+D3KbZKbxw+dhJ1umaizH83onb5i88CTJ6ajJ6dVuHwnmLxtiPUNKk5uaKvSotFf/iJv8NpTP1F14UIS9sq94FRPp/HP6aVf/zHY3QdWAnPOY+oqO3s7BFz/JjoxIsz8cRfihiFQy+4T5+bsWf3TlGaRfLS3srBq1rVX3LliPlMDU7717RpMwkjAnHoyB5lUlNTU0QoJcKwDEkyEy/ReFkx6rSQLyZrZKUCp45LlG1lC2cx3VzJ8/PPP1OZwZljdFHiwifOuOuuu1SLBaeOp6CNJSyyxJKViJ9UJsJkRrIy7dWPquDbUcUID4+QexWoDlfpaenYEbVDeeEXgzMCUrmh2KPXIGMONGxYWz4Xo9utQted+chOqa7KNsFYimwhrTt3bYNW3eORleyLKV8fUlWmZJNe6M2kmmj4MjS1zACJlpRH3L9/f4wfP14VB4YBfAlaIQqIv/ft20d+K8Mvv/wie11PRGXM8+ksUvdw0Uum20nCiZzcArF4oWoSXT6faxCNHTtGrehwsThTxLRwyB5dKc6HEwwOT58Ui5BeWwmHzSrUBaQ0XX+u+XNw/3F8+l6CKEQHNGvaSlGcppkzd3LlBc6l6OfL+aqDUCW4KmrVqoVHHnkUn3wyVBVVCob1PKwp9PTk0jnO6NSps6QDytFUQpXnUYgMajkdPZnrH+Cv5kujD0TGOjvTlFMvcSZ0F7Gmj1yScAjFIAqEiWD5plJmDlFQdMhat2oitC5Cq1ZtUa16iFLIfBFut912m5qnmong9ZwukHESixnZw01Pp8Op3HPVS6qXlT87e0cRjl6BikIic4yJvFnEOUqZ586ezcG1NBieYk0LsWH9erU6Z5WQYFUE6aVTKLRmp08niFN4UDFnxow5ZyYVvxSo2YWZAD3TlGYQBcSixVk4T52KFz1wmyr3AQEhUlzS5Ld80Uc1VAJ4/N1335HtPZVYWhClRGXji6alJTBPSUV5CcZXrB0kS3nQJLotSDGTOe7g4Khm72zYsKEIfokqvpxykB748iVL0aBxAby8IUxtCz/RVcwkFeU7cq5rNyVotsNzMkxOc0iGXypEQKUmLRhjjmoGh5xdOFtVbHFLTExS31euXK5eghtjG8ZFNWrUQO/evVVFFHUNOwuw3oUCSkvlgttaMPyem5tPg6P0SIsWbcTr3iAv5iwvVV0E5aOYaLSVkx2c3XzTug3o1qOtsPNHRB90wJ133yHC1NWuPmL6eR11IQXM9jPjs2bWpeMPDDK8TwqD03AxQCSbqFz13NT8PU8pSK4QxeoGfme8REHR2pAN9ICzs1NEKJzqnazhYgCF4lE3Q/9hsfjgOQ+5L4SRvhLlb1Bxm42NrlolIxiIdu7cRc1PzQXkvLyS0aDhnWLxnJWV47SFfiIcT2EQBWJ0YCCDeA9mxuXCGStGIVEAtF7UIWQSnTE9ey8dMys5pldSIHMohD17dqscJ+MOHjykigeFm5qSoHQPr2GtXm5OHpo2a62miOdLcDI4TrHs6uoEO8c87Ik6Ajd3PWs5PXcK3tnRGclJSWjWorl4yHWVILj8F+eJ5Z6TfDvKOfSsDT1zOQVj4A9+ED+SMbo9ig1sOkfoZ/A3ugAUHAXIBjwKh6vWcdJuYwJvto0nJp4Up8+khJEjxapBg6ZKYLwXBUs/hfXGu3btwvjpnnj27hRhjrt6wTZt2oj/koTkxGTcdPPNSmB0KahTKBhaSKM/EO9npK+i8BdHkSCbmNi/yxEtqFJV/BhpU9+wMoxebkZGJuJPnhABZoonzSpQa9Su0xCRTY5g+ypWf1irFyN4LV+cLxwbewLu8tI04Vyyi6s4cFY9TtTNZSzITM4vS71EthjFyEjf36XzcuFvBXQ+oBCpc2i1OLs5zT8XEDh8mOFAiXoRKuWmraqhtEBCC2ETmUlzTPCxhYXFqvju3btNnMI7lMKlYMiW4GC9RA4tFXWMwZiKZMvf4aKfxoRSodKs1q5dR5y/2mKFwpVJF4IpAbJIOjmXqqJk1B8T1HV8YV9fhjC6yNSpUxfNmjVD+/btVdxFU885fYw5qXn+lRYOcdEMMkCdRbeeQuASNlMmfytxl+54wLipRnh9tfYQhUnHkUWKAtojEburq7swqRgvvfQy6tatpywh9QyHOVEY5YvR1cIlZwlfhDnM1WBYLWEjip0+lby5/CtDSNVA+PjbKkZRkJmZXIfMWhWdWRudhVXp4u/UV7WH9KEYhxlF6WoLh/iLgC6UUHwJhgtcBSEkpApuuaUvTPTKpXhx2Qmyxt6Vq3UeVEFsw5Z6qZyv57ijc62j+OGHqWoREzLnUsOCisAZAVEwF1vaKCS2X5FFnLLdykqvqnD4yAHFhIyE2mcU7enjoajf+gQ+etETP/44FY0aNVZ1PvS3KiPOCOji6KyDXIJWinVGjNRfGfC6WrOM806rgLXQhPk7HNDxJr1Y9tqFrujVq6co43bK1LNIVVb8RUnz6/kJy6ge0UGuUYfEGI0O5P79BzB37kzVdY6repaJF04TZyPKe/WajarTAk2+YfYrKy7JD9Lb2VoA6hgK6NixGNV2TvawiNHXYd0Q58dni4OuaKscVurfcNEC4mWaQXpogK4ByBFLlSqhQpoIK1cdp4+jHb9gZeopEB7nvrKzh7gkP8gQEv0aCshYS5FxF4sgG+uMKgjqKAOVnTXlccmOIkEhUSjclA8kIDtotSiYyuLTXAwui4AIg03UR5QFhXItC8bAZRNQeRi3vNaFY4EFl44KKWIWXBtgMz0bZdinghUOFwsLif4D4ExAd94ZjKZN2dBUhO+nJGPNqmTk5OYg4VQ8Xh1QH1bWthIdpmLzloPw9fGCg4O9quWmf89uVw899BDYqPR3sJDoOsXDDz+kWji5eveECbXkCOMZFzxw/2oUFuWBi8uyCsHJKwnN6tyFt995E+l50TiaOgkFZSdgY2sNVxcbhLj7wsu6DXbuLMMjjw5HcFCgqgzngvq33367epaFRNcZbr65N374PRQHjmdhwjtWKC3Taw1xY0zI4Jl14iUS+nw2apRqMTkfZOfHw82pCnr06KE6ZzCmZEsLe9BZSHSdoEePnhg/vwrS0kzwynkXEZGhePe9d7Bi+UpFHsbIrETg6vE0TReDguKFcLQ7LJ8aITVzBnw8xqjjFhJd42C/s2E/eavJJpoHfwlnlz92zeRgq9atW6uun/fff79qY7kYjJ5yNxzye+Ng9A48+X4q6ridnWqFlRUWXIMYO/ZL07333mtq06aNKTEx0Xy0YvDiyy+ZdkYdNz326BPmI3+ERRNdYygpS4St9SKYsAvbTxWK9hlr/qViwEmeatdqhHHjR2DZMj0G5c+wkOgawoIFi2Hv4IGRIwZjxqwf4Oby12FqlwuLFi1GQnwaYk/GiA91n+r2/U+48p2VLLgofPXVFKxatQrNm9XC4sWLKpRAzz77Ivz8IpCQeAKDBr11TgIRFk1UyTFkyAhERtbBlB++xm/z55mPVgxIhQ8+HIZGDVti1Kj31cSN5wMLiSop2AF0yuRpyMrOxBtv9DcfrThMm/YrCgutcCI2Bt26dkDbtm3Mv/w7LOasEuK1197B7l3HcCzm4BUh0HPPvYSqVesh9sRhvPvO6xdEIMKiiSoRdu/Zi6gd+7F/3058Mvxj89GKAzsR0lx27HgjPv10EObNuzhzaSFRJcG7732Adm27ISvrFO6++y7z0csPI7u/+moC8vKK4OjghBt6dFKD2S4WFnN2lfHVV19j+bLNiD8ZixtuYM3ynarP4+Uo2xx0Ux68J0dOPvnk06hWrbaaXeaZZx9Tg204CdTFwqKJrgI+/PBD5ThnZeWicePmakaeG2/sUeFdHNPS0jHq09G4qeet2LlzrWpD42AB9oFv0YLTaFwcLCS6gmBLOpdT27hpC27ueRe+HPMxfr7ItZ8uBNRsn436As4u7sjKzISTs60aYMpG2abN26J7Vz1n+cXCYs6uED766CP06d0Xaak5cHHyQGioN376+eImPLxQ3HVXP4m4bkDUzm14ZcALqrMZR+OwMfZSCURYNNEVwvuDh6B1606YNfsnTCi3nkZFY8iQ4WjYoDlGj/kES5cuNh+9vLCQqALBcS8//TwVQQHhmDv3J4z5Uve/qWgwSzdt2ozjxxNx8MBOBAT44dnn9HIeFQELiS4zGBEZQ3i/+HwcbOzsUK1qIPr06a2OXQm88spA3H33Qxg/fgQmT55kPlpxsJCoAjBo0Ifo0K47xo0fKeZrpvloxYNZ+flnY+Dl7YfZs6Zh7rw55l8qFhYSXUZwqtFlS9di2bLfMfGbCeajVwa/zf8d1jYuWLlyIZ555kk13+KVgoVElwlvvvmeRFw1sHPnVjEjX5qPXhqWChmTkw+jdq3WaNq0lfnoX/HWW4Nx0019MW7scEyd9ov56JWDhUSXiC++GCPRT2uMGD4Yvy9aYD56cfjhx++xZPFyZZZYCchZ7LNy4pCeqlfS4FAdTuFkgGH6119/r6akPBi9B599Nsr8y5WFhUQXCU4Ku2DBMqxduwJDh36kmg4uBvfccxeMRXw4u1xKSiYWLPwC4aFdkFOwGymZO7Fx12d45u44ODjYqErCAP8q6HdfH3TrcjdmzPgRD77xOTh1hpXkJGf2KSu1h7NDADyc2sPP9R54ufTVD6sgWEh0ERg8aAj8A4Owft1K/PTTD+aj/4zCkhNIyvsc3/74Oeq1BBLigLWzQpGVpBd05GZrY4+A2nqe+mIhRLUI4PQpyHFOhgv4BgDVa1qjaSsTNk4dgiZNW2Pu/M9w/2vz9XLGAkfZs/aYGVoi/+lZR/R3kouLSB07BFQJAdo3uw+Nwy5uSfY/w0KiC8Anwz5Fs+btMVZ8j9n/EnVxfZBx48apYcgUMUN/Nj8Ye9Yh/RlsO6PZKnGcj3uej4WdmQXxKZxNHlg/sxfaNX0eW7etR7fHhqCwyIRStrEKc1irUJAHHN4rTvZPdlizqEStTJGblwH/KiY0aWuFBT+bMH2rFbx8gMR4wD8YyE1zR9/mGfpBFwkLic4DCQmnMX/+YvFRTqJhwzpnhg//HThrPVcFMojCjcTRE+5oVpAsfyaRsWIPM571TMwWdb7JDl0fmYhjK4eia7ebxHkehfve+RGfv22F1b/JeShB8+bN1Uy0nBCVrfScxZFT9XKGx7pNUnHvgARE77TCvu1Ai07yfCFdUYE1pgyXQCAqWj33UmAh0b/g7bcHo1evO/DpyPcxc9YM89G/4tNPPzUvBKbNk9Eib8zOZOwNcDYOOs8Ej3NWDs5QyfMMgvE4J+dv1aq9aJ1CZFkPR6MOcSiWy959vKZaeJWE45Bmzq7L+Z8DA7zx8dTdiFpvhTWLgRtu49yHwJLpXti/1U/O1WlgGtkgzDRfKiwk+gdwoaGWLTpg/cZlePmlF1Qp/zO+++47NUM5Fw1gpETNYZCIGwnBjRlNQvAYM47n8jOPcQI5Y440wriO+6DAarjxplsxbdq34lDnIrjBb2jcPgUjX7FDYVYDHDt+WE2um5uXiY9/OAZHFysc2S+ZKvfJzZb0DeGC/X8kdddu3bFq5Qp1jOnavXu3On4psJDoTziw/6CYrt8REVEHU6dOwrRfp5l/0WBmDBgwQI1vJyEYpUXv2yR7EwZ9VAtt2nlh6+Z0TPkuFiWl4gi3CEXCKR/xabhEkJ5UgRqI0zOSPLyfMR0js8IweaGhkejQ4QY16oJTuvA8aqr09Fx0uv8n+Q4EiE9TJrkXvQvw8hOTeMIa00ZHwkb8I2ozo/nljbffVcuYJZw6JQS1wuTvv1PPadeuHb799lt1zqXAQqJyGPDKG7jrnocxedJojP9qnMpUgntqh6efflrNrsgM4Cocdeqm4NvxB3Gi9TOovXUsfKq7IqyKDQpKbJF0uhCHD+UiKNgBDZt0KOdYFwt59AyNBMnBjZnOvYe7Nxo1bobjJ47i4IG92jkW0vH6kmIr3D1wKo4dsMI8CazuelylDuPeqSuEKTujcbhv07Yd2raX5xYVY9as6Xjo4cfU+lVcafqToR+p87gW6MWOzS+P/zSJDKH//vsinD6dprqLBgf7oV+/fmd+p+YYOHCg+syNpsgwN1QanHza25srFuUiI/UUtmw5jZOxuXj+kWxM+MkL7Tp1lfP1hLG8xvB7yoPHieDg6ujbtx/GjBkq6TIpM0n4hMSi051blNY5eUz8LFEw08Z6ISeVAxi1JuM28M13lG9FgnOxoXffHoj2HTph08YNGPT+h3hz4Kvq2TyXz7yQhaPPhf8siYzX/njIcDFBXfHVuJFiuqaqYwS1xubNm5W61+syn3WQDRIR3PO48ZkahYsXMTIyzuPG+1GLEYa2MDZ+r1OnofhAIfhl6vdqlvTSEmvc+vJ0xB+zwtY1QLsbeKEJEweL1jHPv2toL2shRbGQdOjwT/HWG6/htdffxOefj8T7H3yMt958nQlTxOG5xrOXLVumJg2/HPjPkmjgwLfRvVsvLFvxGz58fxDsRUMYoqDp4DIZHFJDMANY38MZlLk6BCMm1hzTzNAscf0A41ruDMIZGUZQQ3h7e6uM5zFuPI9dVvv26YeFi2aJ+TuAqjUT0KbvDvkNiD0skZXwbuVcVxzdHayu4T2J8nsStP8rr6mFp959+w11HtNlPNu4jhv9Mr7f5YjKDPwnSfTxkGGoV78Flq+Yj9FffK6OUQwUMCsJ33vvvTPHuGAEycLPzBi98phBEiMzz2oiEoMah3Mecp0Xmj+u0ctJmQ1tQPCcdm07ibm5AV9+ORwt+05XFYBR60Tr3ETSSXQ1tKYik3EN7298NvYkJe9Ls8v0Gd8JpsXQViQawXuwQHDZ3MuF/xyJOEQnKCgUO6I24d13X0RC8hwpmSZkZafjsxEbkZejV4skDK3BffnPhsiYOcxLY5kFaijJJvW7PldvJpNeaYDT3PEaLjR2913/Q0rqaZj8hiI1JQ3e4t5kpAGLfqqCvGy9Fg7voZ9hpQhSngj8nd/52aic5J4Fofy1PEZ/zDiHGwcLsELycuE/RaK8/GTEp70s4a4b5m79DraO1nAQ/yI7ww6nU8RESQakplnjdKIJTWq44dl+vYRJbpg88Tj2RNEf0qQRsZ3JXJJGfzeOc0/oz9RaBrEKCgrRpHELdO/RB1N/mYjc/ATYuK7G6t+95RxNEILRm6FNjOeQvAb4nffj3iAMf9fpOXsNiUPnnASkCeOxm266CaNGXd7W/uueRKtWrcCxYwdQI9IbBbmeMFnlw941TpzTVBw4vAQN61VF4mkXzPrFCvZ2NkrYZSiCf42dOJB8DEnxJvw6dhDcnE8hvyAXj/zvAEwletlULq1If4gZyU2jPJGoNcwfBA0bNEarVl0wafKXiDl2DDk5WWfIoUnB+2j/ihlOIhnZY5DFQPnPPI/34Wakg+aSZtiokuA5JNPlNGMGrksSsS3pueeeQ1pqKvz8/bB333pkZYrGyc4xmxUxB5LR1ja2IlhbuLq6ISjYDc3bS0htcoCLUw0xAXGI3p+Dhx6+Q87Pl2jJF6W243FgfxZefuqIZI6dyhSSiRt9Jb1Op0Gos2SihEmKjh264tTpU1i/bpVkcE65Wm6ShCdr4hg+V3mUJxHJYmiq8sTh79yYLpow4zjBuawffvhh87fLi+uGRF26dFGL83BtGq6U5upWhIJ8Z7UKtaNEVG5u7vD1EyKIpuFyu6yvYUZwM0RgmIBJk75DxxtK0LRpfQQGhKMEe8Ug5eOb8VvwzTiDQLrCUG8k0llCcaNG0cTQYJ+hO+64D2vWLkXUjm0qg7nyEqM8AyQhCURi8B5qPeUydhQyE5JkE7Iq30r+pCjINbreiWk3fCR+p2/E++zfv1+lsSJxTZPo8OHD+PTTkepzzZqRqFU3T/ybSDg76/YoI5LixN98TTrMXAe6oCBPrZRZJM5wYWGBcop/+vFHtYA1NUSLFi0xbdoMLF3bHvaOwcjMyEHUzr149uEtijDaNNgrMnEBJU0ckomkpHbjcb2CMDOX2/GYGNwuJJo/f7pqL2NaaG7YEc1ZoqV69Rtgz949KC7iIv4F6hrhiSKQJF7VNvOefFZBAYkFlBTrRbuthKx8thgxeRc9/p5rqPGd1X0qGNcciWgCWLrYgu3q5gh3j0ykJruJoLl0M8/QfXc4mzwXvjwT0UipdHF1l9LJSImL+eZh37698osViktykJgYBx8fP3G+dbfU4JBSfPnVw0hJ3yuZ5wFXdzu4WN+Ppg1vN5OIGao1Ef0OncE6k/Vv5bWS1h41anCVZEjaT6rFgGlyfH391ArKeqX4IjlPp5fkZ4s7FxTmPUiaoqJiODq4iOkNQVikE7r0iYeNbZk8zxZj3veQ55jE/zuIAweOndFOVwKVhkTlk/FPL0/yHBOH1MvLSsLjPORk6+XVdGMotxL5/aj6TqLwPlydmSZDn6Mr2gj+xq4TXCA9MzMFXj56tWZX9xy88U4PxJ5aiVq1Wor5KMSJI+moXsNb0miDd17dhjUrjknmaYLYiWNta0vTRvKQTDqyshci2clnEooZSnLT3DIdJCmX7GZ62ZZGkEDCdEmX+DlyLpepJJF4vyKG6HaOiIiopZ7JtFNenMmDdT7c2P+aXXTZj4hT0zzyyKPqvlcCV5VE//Zog0zMbAqeGX4i9qDI2kmZih9/1F1TOeE3NYsu2b6qOp9k4f1ZT9Ondx/xRdYo88HMpAkJDQ1B9KF9qFLND/l5uaLVMjDwvVY4cvwAIkLD4enlpHyOhXNj0LCJv5DFCqHhdWBT2lp8pDg0qf26ZKiNIh4z2lbIQj+FhNGaSROImobmlKTmb/TZtC9UoNLHdywuLlSr5NL8Mn30e9iUYSeE4fLnZaXy7LAIeHt7ISUtFu6uQeo8ajPew0+eUWqVAA/XSFUrvnLlUilwhxSZrwSuuib6t8dHR0crQdNJ/GXqd1LCPVTdR0jVaggXB5k+TXp6hhAjToSaqEo216uoXj1UnceSuWnTJuwVf4MZ6e3jjojIKkKoTCSlJEvmx+O5AfVxKuU4QoNdEVrVTZ5lK9bRQTJWwmOJ1qytnVFa7A4URyqNEHt6Knq0XYHgID+1YDbTt1dMI514g/hB5oVU2F+HGkq1hymTVawIxLTw1UtKCtU1lIMtSSSX04TRxykoLJb3dYGDvRty80UbVq+uSMK2PIIy4bHQWpk4uMtB3eeBF0/itcdP48TxU2fSUtG47CRq2LCWKmlG+ikQliy+UGmJOZwVW89w++jROBVenysJJAGXhi8pO46EeBvl+LL0//bbAtRv0BBVQ6qKUGOQLdqqQMwWNRJ7+XGjxmEjqp9opypVA1C7djhy83JwJOaAlOj1eOyZeohPikNotWI0reOh+v+UmiQqKmPtsKvsXZF82ltKtKtsTohLWIlpPx3HxhX2ohnjVVsan0MHn6We79i0aVP5Hq1I4uTkorQVTRBfkf4YNSQ3EoCEot+jNJD8LgG6MoP2DnbKwc7NK1Srv8efogn3UqYwIiJCaTT2R9KaVfeSpMmmDzhkvAsGPJyAmOPiL11Lmuj11/tj6i8/q767ypEUoRSLE1hcpJ1YLmaen1eCwGCq7jIkJZjg4kZ/Qp9LAe3Z8899fZs2rwo3l3C8+uoAnIw/IRrnFNq36yLX7EJySiLS07IkQ8rgLxnKRsgyU4n4SwUqg+ITYiRyqybmK0KlJT3vVwSHpSL2ZBH8/fPQqzMzz1musZVNSCSmMifXHempQqoSFxSVJEtkloQlc8tQlOeh7sFJoZhhJBH9HPpaNLlJSbqfNMlkZWUrEZiDIjxlwusMv4y/sz2NzratrTjdIh8bIRsznVEYScVVgF4dXA8jBx9SfYoM34fTwpCEfDbvlZKSIkFBojLjKSmpeOFtD8z7wRmLFi9Xz7kSuCgS8RImkFqhTp1wFS4zw+gIFoqgWMpadbZC7GE/sd/+OHgwWtSzqFuHk+Kg2qEw10F14wwKzUXLtr5Y8GuREMoaCafT/lYrPdS/Co5G56J6zTKsmu4qzwH8A/xEO+UgN5ulsZywrFhPYoPOHbsLIUpE0zkislYtBPj74HTmdITVjcbuKBc0bJyPri3FybayExI5CFlckZDgjbxcL8lwRxSXpeOV5zYj2Ke1nFOqMouOPXHnnXeqjGPj7MGDOsLToE9kq1rsqSlIIGofOtB8LzrfieJQl0jm07SRvtoP0ncg2RydHJTG9vYJQkCAv9I6Tk7uojlj4OLko7Q8u+ryfvQBSTySSRFQznV398B33116b8ULwQWRyDiVewq1SeN6knAr8RNspWTpyOfRAU74bnQCAw0MHBKCcR/p6vcmLQLhGXQYK+fbIKJGQxVlqSYDIdbQ8dXx0r0ZSp0nJZ0dvkKitm3bFkeOHBZC6CXTrazK8PPWPNg7mzDiaT9EbaI/UYIQMWslpXmSsakqKnL3cFRmLCQkFLXqVEG9pgVw91uDxUuL4eRgi0cfyIa9EDc7xx6padVF83jBWdye4Z+sx7aVtmKWGyoyqowXwnClcRYOjqaIjt6vPlMOspP3sBPSuCpnmvU/eqPzzw70vupdKQMjkqQfR82kzdnZln36QU5ybaGQomGDZnL/MkVIk4mVoLpyUmky+XN2cVYkDqqeiYwUF/HZnJVGP3HiqDjWaxWhrhTOm0Q8zdj40lWq+CnVywwrpmDEhr/xSQg+fj0WDi7ZqF3fAVXD7VC/sRNuvsMTJ4/nIzMpCOOHWSMjvUAJnCMY0jKP4p5H7TDmg0J4ejtIhqWrZwwbNgyTJk1S5+XlM5zPUUJnassnmQU6pGYJnvg4H/nZVjgSZYuMJEfc/7Ariple0UbuLk7wdXcWk+qOzRuKxI9yFseX7UslkmneeP+DKCyfky0Zb6+IzPeiNqAznJScoqIiEp69BVnjnZObb9Y2rkp7kETUOtp02aBjx46qQNGhp49Gf4WNr9Q+JBEdfhKK39mD0Ya126KRGNazCwk1V8NGzeTabAQGhYi5TlN+IclJLUQCs8sKZUPzRoLTvO2M2oYdUbsVgZhHBjkrGv9KIuNn7o3S98zTT2DBb/PYoCNlgt0gSvHmSHd8P8pLlTgK0Ep+e/nDHOxa3gf79u1RDnJ58D7cKJTOfWIx4q1UBId4oWOnbkrIdBYZIrOrJzOB8qDg6ZDzd30T+SeaicM7WbciN1QksLEpRb3WNohsoksjtaKp1AYdWtaGo70Jm7fGY9GsLKSdlvSbmybYkf22226XiMoXhw4dxPp161AspOUEne7urmIWPVRGkSjMJKaNPo9ucbdWqxCyTooVmIyeqDEoh8JCo1Zcf+eWm5sne232uSlXQP6o1Z2EuDynWrUaiqiMTkke+kP+/oHyfP6u5UMSZYs573pLKfZs8sOs2bNV+ihX/nal8LckKn+In41NOcmypaamoFnTBnAQIdKhZSm78TY3nDhQHYnJR9GxZy4CpbQv+7W6mIts853+CGYESzo7itOX4ndVoty85FqgScf9mDOpBnbu2q5KG4WWlpaqMoN1RBR0foGQS/7opPI41b/2QXQFnvykflfvQxbytWTHiJFCprnq1asXwsNrqJ5+Cxb8JtdrP4Vmhk0a7MnIPc93kKhJN3OwSYOayVl1reA1rOycPv1X9QDKyJAXSWI41OxvxHTz3DwhEgsazTO/U2tQBuxJYCXp4nX3P9oc82fECYkYMZaiTu06aNI+HmsWuitH/uX3SzHqbXs0blobgwZ9oPwwputK4y8kKv+Vnw3twz0FwM9MaPXqwcwPUcPs31uEKcsCcP+NR9CynQO69nLHop8aSSR1XAmGoJqmzdalylnVd9AUsJaV52zYsEENjakqPkzdBt4ICLFCtVqHsX9zPaQm2YudX6k0AbUQoyNez8+JiUlCglDRHodVKczL0442SzVJQuYw7YZq57MaNWqMunXrKv9m5swZ8k5Q6eC78TTDF2JTBtvatKmixtFNGETv3n3kf124aH6mTZt6Rk7c8540VUyLPq5/YwGkdqPpcnF1Ef9M7i9EpS8jp4hpY6c1Otdcp7VEiOot5t4J6xZ7qnc28iHhVJKY2ljMnDUPkRGRqj3uakGRiC9JIbMk8+UN8DtLD39n4lnKKQyWMJbWsNAQ2CsbLufI8R9X+OLu9hlooOqKMlUGsPaYqjhInBAShaWF96MZa9y4sZoqheSh70AhMZN0J/IA2YJQr2F1BFZNx28zElWamA6WbJpNOpY0dTxGaJ6wYpLaiE6s+B3Kj5JQWsxPkyYt1LM5+oGv6enpwwvUdVob6h6Emjhna51ZaJguyobap3PnzopQvI7mas6cWSITLR9Dfrwfv/M8X18f8WvSVSMsL+J72qnGW3mG3F9Vi8j9+RxWh+zYsVVIJvkh9+H9SBo+y9bGTkysXs918uSfERkZqeR4NbRPeZwhkS5VTDT3OlN06dEk0lpIZyI3Eokq+vDhQ7j33juVw6nVugkT5/rhs7eCJYJLVJqHGUGBKSHJdSQNTRfHnz/yyCOKMNu371CL/ZNwBAVNgmzdulU9m/6BAaZHmwftYxQW5KGgkE0LonGECLYiZJZkqkrWvyjtYX43sWVq5oxCiSbd3Hwkc+iAMgN1Qyd9HO3r6MZVQ4Px3bp27SbpcFLvNGvWLKZEyUSbUZOanYy+H7ebb+6FT4Z8jPTMYnTqYkL0AXdV3xMWHqaIxQpFajg+j+B9CKZBp0lvTAMLHgtjtWrVVGGkbLgxHZUBVkIIlXwKmOQw9mePabtulDSDPDQlrL5nuxBDT87Wflgc0knfc8hvnpxDUulGUGOztrZDjRqR6n5sgGzcuIk6/swzT4s/sgA33nijaKHlakIEgtqJfX/4PPbIKy9gZmBWZqqo/GLlFJMsSkPK3pbRjhCnQBxxZg61BUnC92H3Cf5GM8y78DhHenh6cpy6rvAztA8r8KpUCRZiu2D37l3q/lpc1NzWCA2trnoLsHWezSxjvxitNOS9D5Zg9KdWmDytBC8/TY1mg8bNmiCkaojScmcqDsWs06/kJFUOQgiSShU6kplaSjaexwJ05hrxD3m8MkGRiMIldInSJs34TPKwtOtWcraaFymS6NC14IxTa7RIs76I5obXMISl4Ek4nk/zk5GRifT0tDNRFp9z/PgJtdY6M5cLlTB8ZVRG0rDkMSpj1w9ez8zNyUmXa/OV/8A/eQMRLIcMWylSFYsWsjKxiwefX4j69ZsKMayE7CVCFjelKQwfiPc+cGCXIk5ERF3V5sXnMqTm+xukJWlIHpKaaWJ3jvTUdOzZvRt+fv7o3aePvHcZZk7/XkyS7nPU57Zb5V504h3FZ3FWEZ6b+C6s42E9kkEOEocEMsyn1oh/7E5iELwy4oxjrXfUPNpZZOaeJQbrNooUYTRBGJ7q88oLWe95N95PDwDUBOQkBvlKa7Hk0qGlQ8wKy8zMDLk3GyG10xsVtRP16tVTmorqn4JlJMKNGZ6VmUIjos7nM0gkCpm+G+/DZzVr0UbuVYwXP0xA//tskZaeqEwC27nCI52QcJK1x/bqHo+8Go+3nspBfl6OHLOVENtDMkv24uyyXojHWDB4bYsWzTFjxgzEHY8V0vRG5y5dVCLeHzRYEe6mXj3hI/6PMldmLeLh4S4Rpwc8hLR0frVGIWk0cUiW8uRRWlI2wthTrpUZf4nODPCw1kSlZk1DH4TV9drUGSWDm/HiujuoJhLvyut5DYlE8pFIVPckEgnErgzs4sEaYWoHajmSNy7upNI6VatWVaaSaSkszBcNlqxMEMHoxlpKuY08Ny+/UD2jQYNmKr18FiPA7du3qfQx4+hTkJR2jpnIztB1Kez9FxFRA+Pm5OCmhgkq/c7O7uJP0Szq6IzvywCADa7UrO3bdcDUn39WmV6tWnW0bNNKfaZmYZUFn0uyUOO4ubsJed2VCeJGjUPClNcshqah/Co7Wf4J/0giA/yZGwnBjZ8N0pzVQn99eeO25a8nEZnBdJjZN4hT9pJANFXcqH1oxqixDhw4KL5GDUUuuQtOJ8YJKzUxbYQ8Ru+A/LwCMWEmCdubynlMl5xTSsc5X2UmG0qphYw0Mw2swDMykCa1Sy9x1DM6YPmKReKwim9kawcv0RwkALWFqgRUGkSbHm2GSBYX9ZlVD8bGa3T3V/FzykV4BnH+Tnb/JMNrBf9KovIwTr3YFzYIdVYz5SmSpKQkq0jt5Ml42XM7jW3btivtQRN2/PgRFaqXiZZSPf5UJkCZL27Nm7dRaWJGscTrrii6DxL3zGgjA0lgZiz3TAPTY2UloXNxvkSa+9GqVTt1DcmjiUINojUJNzZ1sJGTRKFmI0H5mb+RZIam+TvSEMb+esIFkehywSCTdroLxcTlKI1RXiuxQjEpKVF1NDty5ADYR5rXsG1K+Snir/FaRjWTfvfGgz3S5c66rotmkBnLDKMW4HX8TNKo71YZCApNRWmxPRKOB53RFlu3rMctvW8DR4vQNJEgmijUMG5CHjflJ2nTxArIs+apPGn4LGP7L+CqkMgAH81NNQOIv0RTRiKxM9mJE8dli1X77ds3q3l1aM/sbDj8Ra4Rv6VIfKgbezfH3h3itOfqOiludIJJUGo5ajOaMAO8NzPcy4sOtB5KY2ivDh3bw18iLdbBsB2MNexGfYyhiQzCGGThnvgvkebPsBksMH++4jCEriv7dP2MLtEcZ06nXpu9o0cPq8pMNfLBzkY1D6heklaleKy/Aw7scEGVKkGKMK5utuJTFcl92Palu6GQUMxsOspHjx5TpKIWu/V/kGivEGtW7hCT2Azt2rZXzjJ7DzKUZ+Uea4RJJGqiPzvG/0Wt83e4qprIAJNgRIGsg6Jpo4/E1nBm+qTvJyJfyKB8IslAfX4ZPNx9ULNWLeU38fiN9+7D4l/Yx8la1XTTryERWnVLw95NVdX9WeOckpyB75eU4MHubLPaixdf7I8WLVspElKL0RQyDGdDq6FpLPhnnJNEf/6pokobn0MnmA43CWH4SHSw6RvFxZ3Ap58OF6eaXU7tVSViUWGJfHZG7Tp1VUb7VylG2mkX2NnbqH7VTCsd3dDQULiIGfIIOIWTsTlwtouQ50H5P9R802fMUVEVKxCpbUg8apn/una5EPwjiYzD3BvCrAih8v7cSCJqI9Yr0dSwNZ4+DSsmqZXobFMz/fTjFDEpekJLVoa6unsiLDRcpa124wJ4+qdi/cJqsLW2R1IKO9PryaWohfgcRmWHDu3D4MFDUL9+fdXexd9JKMM8WXBh+FcSUaj8fPmFS/Loeh/en1EVTRTb20gOtsKzWYU+DclEzXT6dIIQKlE1m0z+/huU8FrZ6FPxHrqS0Eb8GEZcDkLGAtFEYRLlncbx48fY9ophn3yGrl27KLNFrUMzyM2Ci8dV8Ik0efhYg0A8xs/c+JlkYjMGewSSCJzmlx3SkpNTFJm4sUKSGovXrF69TLW/OTs7oKxUrhciMpIKCamG1m3a45Zet6BWrZri62hzVd7Poemy4NJwxUnEx53dSBz9eKPLCUlBs8bITNchseE2S4Xg7MxFzURi0XfSURc7cemaZPo2bFileWJ4Tp+IhDFMFUGNyuuM6MqCS8dV0EQaZ4lkaCGj35L2i2jS2ODL9jTd8Gu03+mx9IRRLUCysFaaG8lUnjSE8QwSiJuFPJcXV41EZ0Eiad9IayDd8m985kaCGb0GSAASgfVAbC0nYTSZWAFoiaquBioBic7CSIpBKO55jBs/03TRiSaRDDIZe8JCnquDSkWiP6N80gxzZMBCnMqDSk0iCyyw4D8Ciyay4JJgiXP/o2BVybRp07B9+3bzkYuDRQP9R8BK2Z07o7B48Urk5WWpxm2C/apYNcLqFO5Z18YZWP73v/+phuh/g4VA1znWrFmD3xbMwSv9wxAYyMrZMjz55CFVictOfx26lKJpw1o4dCgDP/zAOZdswUkr2FeKzUWcJvCOO+7ADTdwfay/wkKg6xhDhw4VDZOAsWO7I79oP5zsbPDwI9EoKmJf9nQ07mCDpp2s4OvnDScXwMvdGtVcwmBT3Bw//BiFrybMgY21A9ivnJqJ/apuueUW3HvvveYnWAh0XYKa5f77H0LDhvXg6ZWD995tIEcdMW3mDsz6NVW1M7L7cWZWJk7EHsPJ2NMoKS3AifS5OJ27AFwV0s4B8HV3QIhjPZQW1MOgwTOwZcsReHv7qI56X375pXqWhUDXGThC9423n8GwCbXx0cvZaNDYDkWFtojangY2E5E8HCVMn4ijjv9pYZiC4nTEpP2E01nL4OLiCauyEtzbcTsaNq6jGrJp2j755BMLga4ncMDlxElv4Z6X3RF/zITpY3XDNPuis6mIne7YhYbNQzzOmVjOF5m5ccjNtMFbb72pRrjQ6R4/frwljL9ewPmw12weirtf9sCx/YVoXu0jNfEXRxKz9ycznP2s2AuiR48eF0QewsOlqlpEedSo+mjWLFQRkLBooOsAmzZtRLHtz3AIzsaGJQV4+WG92HHLli3V/ATsQ8WemRwIysEJDNcvDhNkaybbAuzadS8aNapp0UDXOujD+Nf4FW7haZgxIf8MeYgtW7aoflPUEdQYHN50seQpLpuIQ4lbUYaDSCmJVeQhLAS6hkGH+Zsf3kFiQRJGDyzB8PenmX85C/ZooMM7YMAAzJw503z0wlBUko1B78Yi/fhrGPvLT3AuObukp8WEXaOgObrnnnvUqBY/X38sXrLI/Mvlx8dDP0aLZl2xddsadLwjCe1r6TXjCIsGukbx4osvSjiepyr3KpI87KduDQds3LQGHh4ufyAPYSHQNYnheLl/NfFtrFRTRUXi889Go3OXXtiydZ1aH/fPsBDomgMjoSYIqpuiZsqtSAwaPBht20nIv34xfps/z3z0j7AQ6BrChkOvY9RnhTieMx0HDzmbj1YMWGfkYOeC3bu2obAoz3z0r7AQ6BrCmplBOJ2QgOUrTqNdrWHmoxWDLz7/El273YK165bjzTffNB/9KywEukbwxsD3YLIqVnNtP9bn783J5cLAgW+iU+ee2LBxCWbPPnfobyHQNYDx475Buw6dsfD3Bfhi9BfmoxUDznXJ1QF2794mn/XCfeeChUCVHLt27UW9es0x49cfJeJabT5acRgz5it07XoL1q1dgWFD/91MWghUicEG0J0792PpkrmY9P035qMVh9deG4hu4vds2LAEM2ZONx89NywEqsQYMmQEOHdA67bN1YjcisSpUwnw9g4QjbcNMTFHzEf/HRYCVVK8++6HaN2qEzZvWqXWTatojB33NTp3uhEbN6zE6NGjzUf/HZa2sEqIX3+dBQcHd8ybNxXfflvxpqv/KwPQp/e92Lp1DV59tb9ou/MfOm7RQJUMnFM7JTkdu/ZsvSLk4bAef79gHD5yAEePRl8QeQgLgSoZJn4zCT4+fnjkoQfMRyoW48d/g86db8KqlYsxYQKbSS4MFgJVIrz++tvo1PEmxMZFq5n6KxqMuurWbYQVKxZgypTJ5qMXBguBKgneemsQbrv1Xkz8+jPJ2NfMRysOXOPNy9NXzSuZl5upJvG6GFic6EqABQsWoqTYFsuW/YYxX1ZcTbPOaZ3dAwe+jbvufBDDh7+H6TO4ovXFwaKBrjIyMjNx4kQ8DhzcfcHk4YSkFwaTuubFF19C3ToNMWf2L5g85Xu1xtvFwkKgq4yxYyeI0+yPdu1anZnmj9v5gGuenQscD2aA2ofGhmPH/P2D4OTsgldefVF1tudE7xcLC4GuEo4dO4Z77rkfHdv3wOLF84RAbc/M/3i5pvDjBAkGeEsS87NRo1G/fgvs2r1ZjTBlv5/zJezfweIDXQW0bt0aN/fsjcZN2mD69EmYPHnyZSXO34Ha7X//exi9et2KA/t34e133lTHSGR20GeaLgYWDXQFwUq7u+66S61hlptXgJUrF+LLL8ee0TwVic2bt6J+vQYSbTmg1y091WTu3JYsWXLR5CEsGugKgq3r7du3R926DVBPtjvv6ovq1aubf60YMHtJlLfeeg/33/cEvpowAg0a1FdLQmRm5eOeu29T69teLCwa6AqApoJ49tnn0LFjV9x44y0i+ZIKJw9BzcYKwy6db5Rw/XvccEN3NS6eY+mdHG0uiTyEhUBXABwRevvtt6NKlero2/ceLFw4F6/072/+tWLB1ZDCQiOQnpmGXTujcN9996khzr6+vuh/OdJAE2ZBxeOVV143rV+/x/TSiy+r7xL5qK2i8eqrb5o2bthnuuuuu81HLi8sPtAVwKpVa5CZUSimYzk+GV6xoynKY8SIUeLvtBBHeS4eeOA+NG3K9fkvLywmrALBqVU4qVN09FFEH96Lxx5/zPxLxSM7Owd2tvaIOXpIQvUjFUIewkKgCgTHrY/+Yhzc3L1QXFyAmjUjzb9UPIYP/xTNmrfD0uULMWfOHPPRyw8LgSoQbGFv3boLfps/HW+/9c+D8y43Ph4yHDd0743p0ydj4sQL7+NzIbAQqILw5ZdfoWfPWzFp0hj8/PNP5qMVj4yMDNUhbdu29Wo+RM4NVJGwEKgCsG/fAVSvHolpv3yH7ydPMh+9MuCQ5PCIOli9ZjkmTPjKfLTiYCHQZQZbwDdt3CYR1yoMfHOg+eiVwZAhn6ipWObM+gmzZl3cbGQXCguBLjM+GTYKpxJOoVGj+qhaNcR8tOKRlJSM4OCqWL9+KfwD/C5hIs0Lg4VAlxGvv/Y2atdpgEOHDqBfv3vMR68Mvvt2Mny9A7B58wYMGvSe+egVgKpOtOCS8emnn5tWrthmuvHGm8xHrhwGDfrItG7dLtNTTz5jPnLlYNFAlwEbN25GvbrN8PXEUVi0aKH56KUhMSkWs+d8I6E4Z149uwT6n8EhyWFhEVix4jd06tTBfPTKwdKUcYlgje/cOYuERKvx8dCP4OHhYf7l4hATcxQDB74Fe3s71f0jNjZWdTtlq/nUqWfngDYwZMhwNKjfBN99Nw5z5s42H71ysBDoEvHZZ18iPT0NLVo0Q+/elzKG3YR7773vjPNL4iQmpsi9U8G+Zl5eXmjduiW+/36K+p3gOLLbbrtfyPM5Jk782nz0ysJiwi4B77zzPpwcXZF4OuGSyPPqq6/gf/97UJGHSzXt3x+NR59ugOjo/di5dz5KS0tUBeG6dRvw5puvqmvWrl0vkV4zLF48S469oY5dDVg00EXi1VffQNu2XTB+/CgsXbrYfPTCsHHjOnz55XjVqZ3LL8XFxcHHrxCLft8t+igXSWmrkJB8GMM+fQPLZrmqa9i+dseDDvB1ehxhobWw7+gI9LxvHcrMuahz0xsejvXg6XQjAj0egL1txXVcsxDoIjBq1Bdo2LA1Rn36AX5fuMB89MKQlByLp5586cxQnphjcbj1aRIHsLO1gp2d+FdZQHERKyeBHz/zUKasrLQMz7/wCm6++Q6MHzcSD707BS4OkpFyXUkZcPg4cPqkmBaxLZwngZ0h3VxNaNbEAyGeA1DVm21ytkzCZYGFQBeI5ctXoqTYDpMnj8fPv5xfG1da9nc4nT8Wn32xA/c+AfwmvvD+Fb1QhiLVZ5kk8o9cAyfnMoi1gpMoG64YmJ/DoTiaRIHVgMYtbXB885No1rCfirru7T8ceYVWSuvYC1m4MTO5lch/xmdrcavEncLeXXK8GKjf0ITbW/OXS4eFQBeAlJRU8TlWY/PmNXjpxRdQI+Lc/Yl3HG+FtNQjWDL1OdjZmySqKlJNHVzwtrTUWshRpJxlOztb1T+64z0T4RNcpMyR+M5wcxbn2UX0BdWLIDk5AAfXvwcbW1sUug1Dk7YxcBZy8Hyu3lUqe54qPyM/F/CUgFAeqUBtlC4aLU60U0IcUD1SnPYO++FgV0efcJGwEOg8QTGNHj1ezEoOnJxsMODVAeZf/h6vvPKKGvnATu28liE5w3HDZBli594Y0mMluZybXYo7X58ADycr2Mjh5HQhh5ghD3cTNv76Mdq26SZR16d4ePB0FIu2InlsaK6ESEmngJnfmrBoOuDs6IWMzHR4+1ujabsy7Fhrj74PFeOex+VB1EhCpMAQoEfkxQ8qJCwEOk8MHjwEYWGR+G3+jH+djOCZZ55Roz4pWhKGGwlkkKc8DPFzYqfk5BRFOkdHJ5hK7eAcPB/tbomDuxewaMw7uLvfnfjpx29x8wujYSqzUj5SUjzwwxgT9m4WdWWln1OlShU14pQLzm3btg0N6rdEr4fXoGmXYqWJNi0DVorrdsdjwHN9qbt01cHFwEKg88Abb76H7l1vxtixwzF7zizz0b8HV9FhpESylCeQ8Z3gvvxAQobo7PrKocguLi7qN2or7q0cjqFqRB4iAl7D8eNHEd5xCA7uzcOEj4DMVGcxjVARXM2aNZU5bNWqFXbs2IHGjRvj4IHjGP5TPLKyi7F9PdC0LZ8NODiasHquHxyL7sI33401p+LiYKkH+hewi0SP7rdgxswpmPUvs7ZzmAwJYGibP2sdEoKjUI2RqPSHGLpz4B+PcaF/gzzGOWUFYXApvVe0kgsOHV0ND988zBxfFVnp9mjeopG6L4fpcN2wOnXqYO/evRLe18Frn6/ChKXH4eZbjJMSmTVrzwjOCuPfjcCIlyKxY40vGjWpra6/FFgIdA7MnTsf1atFYN26Zbj3vn4qQ/8JNFtcUjs9PV2tsUVS6PXZi89oHON67rnaICsNCVYgUmsRJF35oc6h1SPVsgPz5s7CHS8vERIA8bHah6LG4rWczYzn29s74uMJBXjyo42YOw04cRiIlc0/2ITPXonAuHciJco7e+/L0dHeQqB/wAkxB4cPHVMZGn8qDp06djT/8kcsXLgQzz77rDqPZOGemoXk4aQFJBLn3+EIDX6npiB5DJKQAIbZ+rN/5CBap36DJpg75ydUqb8URYW6XsfRSY905b35PJowrqj8zrdr4VcjC4ckXK/TWE6wMonGqYWvZLOzt5Vn6GdyAV4+n2bvUmEh0N+AmTLl+x+lhLbFzNk/YcKE8eZf/oinn34aCxYsUD4MM5MbicI9yUIS0YQR3JNY3BsagKDmKa9xCGoXpqFqlaqKlFE7o5Cwv7s41qKtJEQvKrCW0N9ZEScgIAi9n9iMB147IqG/FY4dEK1VS6Kxr0Mw7q3ayufh/XnPqlWrnbk/yern56e+XwosBPobDBo0BDfedAcmff8l5s/768o4FP7zzz+vSjKHDpeKb1Gnbgn8/J3kmL38rkN3nkfSkEwEj5Unipubm9JAxjH+buzDwmqhe/e+YrqmCUn8FHGid7opE/bxj6fw6a+ZsLKPx/Bfj0pEVoppE3Ronhhvgy/frIukOGe5j7qdpKEQTz71LNq176jSZDzncsBCoD/h5Zdfw4039sUvP0/EDz9MVsIuv9Ecvfzyy+pcahpPrxJsWb8e27ccRGTNWCHFQYmATiE1aRc83ePRoKGE4+IcE9QqBO/DtdwNzWMQyMnJSe39/ILRrGkrTJ/+nZgxPUkUyRq74y5sXeGqKgdd3YF3xqWJT2OFlCTgsVeBSUOrY9ZXNYSUZYqYfA4xZOgIVT3AXgMG/mwuLxYWApXDa6++iTZtOmDV6t/R7967zUfPglPBvf322ypjGHbb2pbi1x/Xqd8+HllHSrgnNm9IR/OWXtizKxcrlp3CgrnbVGYSRoZS85A85U0XM5QmiW0PHJaTksxW+b3qNxLLMI0xUc0QWBWwt9NtXgmxQiYPE8a+VQeF+brikiBZh34yEtVDw/DWG6/BTQibm6d9Jp5zuQhkqQcyIzUtDT9M/kU0gycOHNyF4cM/Mf+iM37dunWYMWOGErzh26xevhJFroGwKshEnwDxP5yLYOcomZ1bCl9fe+zYnomB73TAxvW2KuNIEJLJzs7uDKkMGBlarWo4eva8AyNHDoaXt4c6j2aSzPIPPYIWN0Vh12YguDp9G2D2t75IjvORNKrLFSlv6XMrmjdvgc8/HYHnXnxZCOiMbdu24MjhQ9i8aaPSiDStnOr3UmHRQAIS5KvxE1G3XhP89tssjBgx/MxxbiNGjFDk4WeSoEz2C+YsEfNRhtb9P8XHTWvBPzASYU/ORDWf0ziwvxBJ8axVtsbqlWzz0hNnsuQbERBhaAvel8eChRWdOt+EqdO+EY3horQcHXRe26rPEtTvFIXjEpaz8pA+Eet0UuP9hZy6kpJtavnib9WtUxcnT8YhPSNdaS8+xl4uSk9LVYQ00nE58J8lkBEdEe+8/QG6d+uNH3+YoCoLmRkE92+88YYKvfmZpZawlUzofXtPdL6hBwJ2TcahOt4oridEWfY41kc5486eGTh6wh7+4lTb2WlzwYxjphkZyI33NJ7l7OyOoMBg7N29QzI/VjnejMDYEt/7+ekIqJYpRAFcxPdx9zSpCMtGWMT3IPkeffxJeHh64ZXXBmLRot9x+NAh9VtycrJ6Bn2ghIQEpX2YHvpglwP/SRPGVzZK/0svvoo7br8Ps+f8hM8+//RMhpIs7733nqrZpcB5nBnFvXEO78GMYSju6Oh45jy2tLu6ye8oEyJAEYG/GY2rxrU8l8cJtrN16NADo78YIhpGHBxBaWkZ7nmdTSdWOHmMNcnAgZ1W2Ph7LblevwfN4Ycff4LlS5coUjQT0/X8s09h+MjPEBNzDLNnTldEy87OOpN+gn2s58+frz5fCv6TGsjIxGHDRojJuAErVi3A0888cUa43BcVFasZTEkkTYC/NkkQ9IdSUlLUBJrUVKdPn5ZrcsWUlInjW6a0QHnyGM+ms8zj/M6oq3v33vj11+8VeXjcK/gEbn1hNg4KYWZO0uSZN9kLGxZESvr0ddyYvoGv9leabemSRZg3Z7aqoaa28/TwUGYwT5xngvc1SHQ5yEP8ZzXQ8mUrcfRYLAoKC5CTnY633jrbr5iCvummm9R5bCXnyAuj2cAgjpGBxvZ34PX0QRh1UVOUhyF2ezsHtG7TUcgXqwYF0o9p3Wc1fKqkI+4ocPwQUL8Z8PUHYbCx1iG9QQKSk2l6/ImnEFKtOt5/723Ur98QW7ZsOmOqCMNs8hpuP//8Mxo10u1ol4pKpYHk9cyfKhYJCacRFbVThOyKjRvWKPIYJDCEzO4Q9B9SU3XdCQnk6ekBLy9P0Sb2Siux9DOTtJY523hq3IOghuJ9ePzPz6BDXr16uERsQdi0ab045ba49cXZCA5PF5LwRKBeU3Hw36sFayu7M9cZZDCIlJiUhNUrlqPbDTfi0KGDZ+qTDJ+LMDQhNxL6cqFSaaDC4lQ42FXsdCTEhx8MQdt2PTDp+zHiOE9RmWCAJLj11r44deqUfGNblbVstpIZdIJ1+M0M5EazRN+HWqqgoFAIUaBIZW2tNZVx3/IagJlHX4XLa9dv0BR33HY/Jnw9Es5+W1G79R64egJpibpHIR3oXz4X8sj9DW1DAhhENO7Ztl17rBQC8aiTWfMYaeRmkNzQnpyh9XJFYf85EzZ/3nxkZuZjz/5d+GToEPNRrRUo6L59+54pwdQQbFmnFjHqbgwyELpxUn0UaO3AjHFwcFTnUUsxmiKpeCKjN4L3Yn1Tv7sfws7dWxHe6UPs31GG3Bxdw+wiCiLhuC1WzQ6TNGlNQxjPJXjM0Gq8H4nP53Pjswn+ZqSJaTGO7du3T32+HKhUJuxKgDO2+wdWQ7WQKuYj2udhvxzW97BlnBlAobu4OCMoKEj1t2GXiYCAAKU9mGHMQGYGtYPeU1NpDZErTGDlH2uPmXE87iSaiqNWqYEYEbVs2QrFJYU4cmIp9m4rUyG6t5+YHXGVfvs+FCtnhck9z2ou7o3nGGnmd96b5CGMdPM3bsYx/m5cz3tdTvznNNBno76Au5c/Hn7wXqRnL5fMjkNmTioS4+0xYfxqOIr2YCZRLJSMEX1xY/RDjUBIXvB/2c72dzYyTV9nhPT6en7mnmavbbvO6NGjjzzvM9TtPhnxMVDdVjPTrLHwB3GWxbow43UatAYyCMuN9+FmHDNgHOM1BkgopoEbwd+io6PV58uB/wyBjIycMnkSOty4Gh7O7bA1ZjRSc04iOjYfLuIkd6rfDdWDGmDejCSsWJIt/g1NA4mhM5Ib76FFZtQlMVNJKP2ZGonnswWcVQE838hAEjAiorZa6G3V6oXIthkKG3srOLuZMHtiMEqKHBQBCO6Z+QZhjGNGOgzicG98JnTaNAzTZRCL57Fu6557Lt/UM/8dAokQj8QNg5t7BnYcno0DYrLsxNVxEHfhWKwtioQomdnAyQTxUaSw3n9zA/Ts1B3Ll8Tgp0mZKCvVYbiRWSSKgfKZqaFJpff8YJKMLFEZ2b3bjWK6yrB5y1rYOkQjKTUVMQd5b55LTUOfhl1CyhQBCJLPIA/vx335zzyPe15jHDfOp3akyTU00IEDB9T+cuE/QaCUtGNYv+1zODgWwNcvHkWl2dh7/BT2rnXE8YNh8PcNRkhEEtyrrsfWA0WITchHMWuQ84EWbazwwZP9kZwWjVeeyVamhZnD6Iw+CkGOMPP/DMUdIQYJRDRp3BzNmnfC1KkTxec6rpoWKH6tHbXzy0iPBOBmkMgghkEKQ5vwOu4NH4fg77wPqx2U8y4w7kU/bvHiixuG/U+4rgnEV/tk+GA0bFQHzhJZ5edL5tulwMElEbn5e3HkcDRu6FEHk74qQ3qKo5zPLhWl8A5MQJb1JkQn5iNBHNzN6x8S38UTyek78OT9usQzk4yNGcRMJVnM+XgGhnTlF3QT7XM6KQGrVi4TJztDRXcEmyx4H56lnfKz/g7vy8wn+D7cqFGMbDNIZJCL5/I7j/OexjX8zGaZy43rNgrr3r07fvzxB1QJjkBu3gkcO5qK4zEncGBvErauy0XUhirITI/A74tiEZ+4HVWqZ+GND/wlA0rg5tAEDll348gCXyz8/Qa4ON2E4sJw+PmGCwnp27B5g5WGJar0M9N0JutMNTJfE0ozKiAwCFVCaiA29oQiDM83Mtd8igLJw2OaOGeHAxn3IRF4jL6NcZwbPxP8bNSaE8a9jO+XG9edBpo3bx527twJb28vlZ1FxSdwIqYYGRlpZ/wQ5gUFTU3CikBPTx/UbVKA8EjRUln+CIsoxcQvj+Ol1yLg5dZI+U+lNivlonR0aLIerm6Okkl2ShPQ5LCSUZs0aiZdJo0MJyjhOrXroWWrzhg9eogK73NyshURDY2hKx8Nk3hW83BvHOP38kQgkQj+Vv55BLOVv/N61mcdPXrU/MvlxXVFIA5T6dKli+oT4+jEQXc5yM6ig1mmmhM46TYbFj09PREoGoE+AUeQkkQkE4XNTAwJzYC941K4u96LokJHlNnOhpV1HvbuScBzj+5QxGEpZ7sVHV5eq82arrE+m6E6U/mxSeMWqB5aE19//blkaL7qXUgCnRU/zRYjp7NtZkyPQRy+g9Y+2i8iOfgbz+E9DLJxz824nuey5rmicF0QiC3hHIvOWmN2U7CzL5SjQpwyB8loB7g4O8PTy1PVMDs6OiAkpKoSLIlAlBfBsmXLRVOV4u7HZiHA5VfYuf2OMuRIphShWe0f5R72ijyaQNQ+tuozM9f4Ti1k+DEkEXeNm7RUHeW/Gj9SMl+3mbG9TUEeb6XIout7eC8mqbg4V1FQEUMOnIn8mFxFHvsz1/AdqBXZpKKJVorIyEjMnTtXX1NBuOZ9INZrDBw4UAmsfv16qB4OeHtWR/WqtdC4UWO0adMGbdq2UePFfX19FHmY4XRgOW0cu2wwI9n29cYbAxFz/KhkAJB04jFkFa6UvBITI9tbr62WzGKdjq40LC7W3TyMSkT2CtTHSY6zPg5zm9pGslk1wjLjeZ6hMdQ5Zl7wXJKtoCBPNF+2OixekvpdvBx1vp0Q1MnJAQ6i/aytSmQrFvJpX4zkIXjvhx56qEIXWTFwzWog2vWnnnpKlTZOjVKjppVoGk+UFlc5a5KYG7Ix4uF3NkPk5bEzvK3qxlEk9yguKcbmTZtw+PAh1TrPUhwQEIhjp6ZJBPcU/AOAlCQPjPtyFmb+clRdy42mi4TQPpBxTH/mnhsznFnPHobh4ZEIDKiCNWuXqQF97DdEX4jdThvWbwhreQ+2URUVFagJppgr+nrCHJrL80pIPpN2mkuFNAS1kK1cUwYHOdWEL7/8El27dpXjZ5hZYag0BGIyzveFKfihQ4eKHxOAatWqIbhaNlITOUjujxFJXh7bos7WkVATMCNY50KNxdrilRJSswTb2dkgNSVL7q1HlPa9Lx533vEYCvO9kZ2/CXVqPIEGNR+ErZR8kuSsD0R/yOEPJDKIxGeRBIym2I7m7e2jhtZwdAc7enEYdJMmTZXp3bNnt2iQfDg56kpEzgEkNljdQ/lVch9quVLZrKxskJObLWkRklqRXOwnJBpNiLR23Sbx9XzVcy0E+htQVS9atEg5oH4BtP9lyMpwYsFT0OQoPjM9ruFsUvuUyGdOEcdje/bsQSHrYSQDikuyJBOzcToxHh4ebsjMKMUv8xyQeroX7F0OyLUecp07+vX9Dkmny2sbTSJqorPONAmkz9EkYm1ymZhLb/j7+ylzyR6MHBfv5OyCU/EnYSOZXSzvxXQbRKA8eB/6PSQKqw9K5J2btWirtG//IYk4cQQIrVmCX8a7IemkJ/bujcLmLVGq0fas9qpYXFMmjKV27dq1Sqiu7hnIznQSYepunSy9BfkFyJEoK0H8GZ0BrNXlOCwPZa4KZOPAwJSUZDNZrSRDU+Hm7oiYE9EIDgpW13XuuVWipv/ByTUB7m6+omHYol2M+GONcf/dHyitwI2k4Z4EohYyNI+xNzaaIPabphaiCWVf5dTUVEk3fSdN8mIxXbaiBZVvJGkjAVTVgBBQ+VtybtNmbZQc+A7sT0SNSu3m7u6EUInwKIOcnHSsWrXhimgfotI40cy4c3E5JiZGzXvDkmttl4zjx0zi+Grnl00CXGzkYPRB7Bc/wuhJSEc5IzMLR48eUc5yzPHjijza1Fkr38TDwwWHjx5AkIT1pWW56NrrOJo3uwclZQfh6e6L1cvlmkQ2Ydijbj0fpQmUkyxpNZxlw4FWJkbIQC3Jz/yNG0GtwQKQlaW7eRQWsg5IN2EokyVE5DAhah+mTTFf9vyNz2nRsv0Z+fBe7BZCknAyKjs7F0U4HzGRMTHH1TlXCleNQAZh/kyc8p8NMHOoZRiGOzilY9vmk1IKM1Wfm/SMDFWaN2/epKrq2VXhVPwplTl0VPlbRkam6iMsN1eZQ8f5+IkYcUqtcSL2CKpWDRTCZOKm29JRs1Z9pKRFo6qEc3OmR+PGW2pIxmtntdQ6DXMXvSO3kQhLMpZ7aheShs+jNiF5jO96z4pCa0Vm+jw0X9RC+jxNLkZYZXIvalYSityh9rEXE8bzSBC+f5IUDHW+nMD7sO8SqyW4p4x4Yc2addXvVwpX1YSd69GGEOhgcjoUltAD0atRVOApWsMdmzZtRrwQ5fTpBHUOBcxIJlDMhIuLq8pA3r5FixbIEpUfIxqIIXGikEqZhJJc8UtcVd+bElMW+t6ZC9/AYNECOWK+GktmSkZa2yLldJ7KaL9AXzjbNYetdQi6dLofyYnFYrocYE+fRxxqw1TZ2OhKRiNCc3NzFY2h5wniO+iOZrlyT/YgpE8nGc9pN+gMq5poHXHxfoZWq1UnUvw1K3h6uYuGslH+GjUvCwW38JriS8WWwNPTS1374Ycfqsj0ShCp0piwP8MgF/fUPHQw585Zq9T/b78tQL169dCxY0eEhIQoIUZERKBa1apo2LAROnfujMcefQwPPPA/5XckCWkoyzhxrN3cRN3bFElJrQ4HRzEbZRm46758uPt6oNSUgVYt6krm5UkoXSjCKZJrshAU4i1p8JQ0OAkxi/Dh8C4qXfSr6JgHB1dRRCgu4txAcky0Bh1ZVglQOxjm1Kh91pqJ70ftK5pM/vivVEhP08hN1JK6t7WNEw4fTFYjVG1tHNGz33FFUFZV8D4MDtx94+X9JLXy7MOHD2L9urVKdlcCV5VA/1ZCmEmsZSa+njgC99/3kGieTcgRjUJH0svbGzfccCN63dxL1a24ubmrDAmpUkWFvaWSqbw+JTVF+VAREeFwFEvWtFldiXUkI00puPvBElg7OUpGFaJjm2pSgtPEZDA6E/MiEV79Jv7y3RG5GUESibHeKAvpWTHyuRSNGjVB/foNVNhfLJqC0ZLKeQEdbPpiUVFRyjTRYabvYrTHGSZOmUGSRhgknplyoNl3WvlQovle+6A6Cosz1fVWoqUWTquq/B3KztfXV55kg03L9WQNOblpoqmsEX+KhKp47UNUCIH27duDp59+XBxTL1SvFgA/XzfJVF9UCfbFpEnfms/6d5BA9GGo8u9/4CbRPL+p47f0vkVK2hEsXbJYRS6q5EqmsMQzE0/EnhAVH4+TEiJv2LBe+UL16tdBULA36terK5nNaC0Gt90t/oudtVxTihs7+oowsiTzikT43IRYkqGOjvZIS/ISn6dANEIaNuwYjlm/HhMy1lTakA4893m5earqgKRIT0/B9m1blcYhkfSIDYkCZU/zSfIxvdQYmkys7db1VybJeGvxf6jNSkttMWFkvjJLxnoZpjIdqVHjUvsUFechINBbVQ9kZuRKtGcDZxc9ncyVwGX1gRgSN6gfKfZf961haaQzSAGYRGUrlSwlhWjTtgN++OEXJbRzgdPUUj2nZxxHfp7uXMWM4qxdvW+5VTKP/kCCcqqpCRhCs3KRmXrwoERl+/cjLKw6unRrrSKcUwmxiD66BL36OCBfSMIBGLf3cEZxKTOGZLSVzVHS6o68fBfkZfnAxsoRBSXHsXL1JqxfWYoNK3OUVqGfwpLOZzEq0mG7jRCH3WE5YSZnEtNTy/E9teOsnWzKp0w+23AyaJPIyVbOkXvZS/rt5B55+QW479E6+GHiQSGFHgpE08UGYT6HJoz3o0lk4ECTaZL3KS22wQcfvCeauYdKW0XjojXQnzO+RYuGaNy4ngiCnZ300BXhj1Lt2dl5UuILUCCha74IhqHwqpXLlYb6t5dMSUlSpHNyDFCC5/X0a3r1ulky314do39BYZJcuiFTDwRk3QxnLm3ZugF8vX1F8NZwdIvFbXe5IaOwTBxikoeVjyWSVCG8ZADNBM1CepotsjMcdMnP24GvvlqLuT/6IjOpGmrXrqVIynekKW3SpMmZVn0SmemgdtFE0XIyiaNsmC19XB3WkPSyy4hQSBGT5ou9AlIS2URhp3xAPktFkgJVIOUG3LZu3ap+4zEXF2spZEWo36ChOu9K4LKYsMBATyQnJVEOKvQUcSmSFMjG+o6cHIbhhXB2LUJ2DrsyCJnY8CclMyjIRz7nq/v8HTp36YCePW/Ebwt+U+SIizsqtj5LVRpu374Ju/dslyjtmLoHfQJfXz8VjXE4MpsyPDw5Bku0A0u2QyIaNE3CyVSahVLcelO2ZIJ2YkU/qOeZYIvEREfxJRxEQ1ihGLF49fkdiN1fS7SMBxo0aKDqo9hhjY2x9evXVyRKS0tWG8GmBpNoFa2RdBdVEobE4sYMpynjU+lLKw9IOdXajOnzbLBgziEV6enzdRRnFBZqHu5ZuLjxeNVwK5F3Dnx96BtdGVyQCeOpWhh6T/h4u8BV1DejCgcHO3mxElVrSiEEVDXh8f4eGP4GS5StOJ8nEBppjXqNPdCukyveez5dXUPmnT6dpu77Z2RlJ+OBJ1tg26oiVKteVZzlCCFQqpAmBl279FANnySjl7ePZHqhhMnZ2LtvKwqLrBAeFgJvH3elLby8fFDq+APySg8L2V1x0w1pCAuSzIVEMyZHyUjJpBIXJCYIoQvZ7FGMhOREfDP2CGyKG6j3YejMCkkSIzQ0VJkN+jkxMUfOyIPmik0cHFNmDFCkxiFhWB1QLBlPf8io9+FlSmvKn42YLgfx49is0bhxS0UMgpqH92cVAP0gY3JMFhoPD0/l/7B97bFXgE/fSxITz6hTp6eicdEEIqh5HMRM8CunkWWkQCHlZhfjo68C4Jz/Ft7/YJDSPt1u9kfU9n1o2tYFsyaXwNO3GAM/CsSgF7JUOP3ggw9hxIjP1H3LIyX1NG69rz6adsvBvPHeEjqXwd3DXTU/pKcnnym5hJW1fDZZw9/fH2HhNeHl6YbAoABUDakCZ7cShNSahiXLM+DkbIPnH86Sks96FzvJTGdkZnsIseT+Re4os8rGN9/sRk6GG4oyq6uBhV999ZXSBjRV1EIs/fv37xFNe1Z7igFS8qA/5Oqqa4epOUgghvN0uEkgEoQTYwrXyDhx3NUH5bDThyoqLFHT+xK8ztouVcyZHoHKykh2TSGokUgqpot5QkJTG69cya4nV4ZA523C/syzxMTT4uyJsywvTkexxEye7OwC1GtRhIS4YvTuc7Mco6NojfD6Sage6YC1izm9rC+83WvhtafiMXEex8Kb8PNPP/ztS99+211IiDFhzlc2eOiDJNzTPxNZmfk4GZuIlORc8R14FtNG8sgLyRtlZ2eIqTushJ2dlYlUMS35xcdgsj0pGWqSjBI/hDOpylWiWJAgJivhlL9oEzfANg9vD9yM1JMhKMyopmp8J02apCrmOGMHez1S62zfvkWZDQNWVrZwdXFVEzDQZLKJQfth9mp0K9NC7cTqBYJ1PfxTpU8gJVnJmD4jywRJR63n7FqKkkKfM/4PzzE0U1FxoZDHEV7+Uhhs2de6FI8//vgVIw9xXgQqTx6+FL9HRlSTFxXTJImlA1hUXILcnCI0almGmMOFWDArDt273aLUPZ3Zg3uz0amHlO5iD7zxxptCwCTUiqiHhbNSxJ9hrawVTidwQoOzmDJlimRgKgrznEQbOGD0i27Ytd6ExaKiXx0jIauTOwrzRfASNfn765pXlVZ5KytrEXyZRGUOVuIblMHVfa9kPLWCFYKD5D3k/iUlEpUlOiNJwvTiEnvExJ3Cc49uhE1RXZQV6Sl4Gf2w62vDhg3V/bdu3YwDB/aqz8wm+kkuLu6qtZ3nMmLinIRsYqDmChHtx3Y6kocFiZnPa9ldQ1cBaeLI68teNmEPycfz+HxH9zg+RWkfnsdaePZlYj7YWNuhRddYxMc4w6YsTEWDDzzwoJbBFcJ5Eag8+PL0P+hQGsLQdRYmjJnmLZqhGNXD7UUSQL/nT4gAq8E/0B31Gzth3NAC1KobhI8//lhlZHFxgRArHx+N8xOBlCK3nDlg88SYMWMkkzn6gBESnw1ErXZCe29XrPndhIm7EvHWlDQEhWUjNf24RE4c98Uwtxju3pnig8XA2WsrCkpXoHbDeBw76g8P8U083ZyRmOKDuARP0U6ecHR2wpgv16H/Y9tw4kgedu3agc2bN2LDhnWIitqutBjb2bZs2agyh+/M97WxdYBfgJ/IwlWI4yybq/J9GI1xsROex6lkeA3fV8uLm5ifch3odb2QJhLBuiOirNQaSSeqqXPouFPDkFy2Nrbqe3JyEqLWhIn7oGvrDx7YrYh1JfGvPhB/5saXMD6HhgZL5pcoB5gvVSKf3X1KkZnmKiRIgKcX8PqQIOzbmYO7H/GRl7ZBgKj1H74vw5wfaGYknHZwwunkWFSvmYhHXwzGK//LQJ/effHtd5PVs1q3bo201DRVP8Jn0QTwWWfA4i8pZ0be+XKBWsroyE5rZCU5ovsNnrAXzVMoKt7RwR4B4mjaOGRi1VIXeLp4IqKmLRzsSkXodtixuwAfDYxGfrZETvLHzOVzOI6MkQ7rY2iS2BuQE1UWsR2tuFT8Ky+lZRhus92LfgjNFWeDp9N+4MB+1YTBiRbo7PId6A/pCsUCITn7+OSodxVuKU3N2cn43cXFQ2QcJp+tlUlcs2aN8r3o29G/ot+jF6qzU5Enicv6oXvv7Ydu3bqbiUoBVTzOSaDyPxnkIcN9fbSaNqZjo6BHfBuI//Xar3wFOnmBNXbhgaf8EVTVGt9+1AYZ6QVnhtXyZdv2SIabVyZOnSxEq45ueP3hbPxPHOmmTVvg119/VRqIXS90j0KI0LKU8HUFpeKOBtOldqLmHUqFcEWo39IF3e+xR7GkTfIFQZ56ssv4aDe4OXuIFixAdq4NPh58BIei6MzaKD6y5EdG1EBGZoZEO+nqIYlifnx8vMW/cREyFaoM5bvTvDDTjb5AdH67dOkq97AVJ3alcrIZHZI83Ku2MnkXBhR0vHVjqh5iRDDTnYSQNGUO9s6oVauOkjf9LTrfJEtoaHVFWBYmRmMkLT+Hh4eL+cpWAwKYLm6VikDccyNZKLTAAG+lAfgCrNgryOMiZxHIL9Raguaoergfet7mhsM7a2DTpo1KQOVBAbM0hUbYoN8zKXixXwa6de8lzqKTan3n+Xwm+/+QoHwWhZafr1vHDQ2k02ikUx+3Fyf5lkc5JyHreMQUlFiJxnBAo5r1JKeyMembQ9i/mSMddNsTL6LQObKDGcE+xTxaIpnM9/P28pKoz0NFVkaPQ5LNGBvGtPXq1UsRZP58vTQC5cDQneQh8fm+3PiZBKKM2NYlOaDOZ69ERmFctbC4yIS27ZtLkJCjNA19K8q9dkN7pJ32VKRhXvBebbta4cjeAIli70ffvrcqLch3uVL4WwKVP8TP5TcmLjDAR4Wg/EyhOblIWO4WISWUy0E6iqA94F11B07sryG/64mN/g68H0sKnU3WLquXt5ZSLT4Ew1EKnL/Hx58UEhUrwrHSjh3RaTZ1IWM0pU0Pu2BIHCO/lcLDx0rMI5smJDOLrZGfa0JGikmccT6YNbe6sxZLNGu1Q0PDVdPHihXL5Dhb2ouVhqVv4+zsotJG8nBPrUPiMFNr1qyFunXrqrT+9tt89b4kj7ExkwvlXuxNoL6L+cqXTVU/CMFJUhsmXjY2orLPNdNVu244jh5KhqOYWfo3DNE79QS2rXGVZxUrM+bt64b6zfKxdTUwfcYcFakxXVcS/6iBDMIYP/OlDKF4ebrC28dLtS2xTqNGHcnEwppKGMXYhScHBGDFnOrYuVVC/X94IZIvPDxMRS8kCTOgbp2GqNU4EzXqJWPfxqb4bd5qpX0oQM6qzsyhkGjeaBp4HdPFEs1k0l/KzRO/wngjyRdGd2yeoD/BTOM1rKm2EzJ4eXvh8ceekBNN+OLzL5R/w/Oo/UgOOsPcSBpqG2oaah5j8GCvXreo36j5WPP9+++/yXvo8Jty415rHb3QLn/jubpbhxBUZMNAQm6lzuc9OWSnTPy64hIT3v+sFsYOzVDXVKnCbivuIt99sDXVVHJ5dEAqXnwwBksXr0RI1RAlpyuNv0Rh5UljgIIwhMKNDiUzg8f48nk5ctxhG+59Nl6VpI2rM5Acr0toefBcRikR4meEh4fCz89fRRI0S/Sb+r0QhdT4EDmvDKF1j2Dwl1Zo1669Ig6bDKiBaD44vovRCMlEf4pOJENtOhDOji5KkPyNdSQOKvP1AEM6vdQmrK/p2bOn6jPEbh6jRo1SBYHdQWimeD+jMpD3YWUej+l76g70nAqP9yNIjHnz5v6BPOXlyAiM2stIE8lDk2Vvb6uOKci5NvSmhfU0YxwsELXRDdXC/KSw6Z6J7CHAAsGK10cHZOLlh47j8UefhI+Sh6O+zxXGP5qw8huFQqePqp2fn376CSxeshD2QhBGJNRKEfVLkJdXhDadXcRme2DmJEYnWsAsWQx12XbEz+w5FxgYqD7zHHbZoJliHUq3Hk1wwz1R2LSgO2o2245ty5uJxsmQ0HqXEvbhw4eVhiBJ2N+GGcvrJdWSVj1BuDZPNLfaj+Jxgt9Z9d+9ezeJaAIwduyXShvwvswkpocbia+1DjtuOag0kgC8nmUuKChA9XTkfSmXvXv3YM8ePSE5n8t6G2Y000TwPKaD59KnYQ2So5h6RnrsenEqPk5+Y3BgzPwh6Zdv7CLy2HPNsWlVqURhnuq9eX14RDWsWbVG1TFNnz5HFT6m+2rgLwSiujRemJsWii5VLAX8zBcJDa2i1K3qHC7R9SsfOYvN5nzKso9qqNqMKHj6RMwgjoninvdhuw0JxD4ttOUGsRiucqxXlSpV0bG7J/yqZOHAtnBkZeaJfxJ9Jj00WXSu2SZEgVLw8pPaMyN4HtOoCaTfib4aNV9QULC8R5H4K/OUFvXzD1T3ZMnn+eXJw/RzrzNVj/FiYaHp0o6qTs/UqVPNMjIIpAsNz+fz+Rvvc+jQIVpV5ee4i7ajNnOSoIEajYMf4+JOqHvwXNYTUfMWydaoUTNVUHg/BhL79+1UbYC/TJ2hqgx4/tVCOQJRGOaPAi1UHU3wFMP/0YLiLO8fYcqUSWd+qxIKdL3FHpsWR6rvDFep+vmiNDMMRdnoZ2ilkSNHqgpFZg7DUJKCgmDnL57L89q07oT6reKQlmSHJb+dUplCErOPMfsFs+aV33XatangZ7XAv5zDBlGD9AFClLbtOmLGjF9V5OXo5CLPcJR7MrO56QF8TINBHG5MnyYD68GAm2/upYimyWHCtGnTZK+JowufrijUnzmtr7uqq1mzapWqfeZ1NMHsHUAC2Qp5aLrozLM/NUmUkBCnGlXVrCBSIIqkkDKtrPkn6Xv27IVXBrymCiEjtKsJKxHuGdbwhbkZZOJnFW7KZ2NfnlBhYSFq4oJS3kIE9uZIL4x45xSaNb5BmSO2WK9evVoynG02ek5llipWiPXr10+1M61fv15lEAVBElEoxKJFC5Xwg4ODlZaiyeJzWQmnI5uz4TGvZ5RTUJCthv7yu34XnZHGQD3W2DF09vDkCjdGVwitKbiRLNpp1gSiv8XjBK9n7TL7YNP5pQZau3adMr26UGknmMfZ9kWNxyhuycJFKmL08dOjRauI2eEz9f11/RFHeLC40i8iSCa+57FjR5CUlKDTL381a9bBoEHvq4iVhZKzjBjpu1oQDVSmZKsFTvJQ++gOT/x+lkA6CjOO0WFkPUfDhnXUC9Ou8yWr1bBGr9sjMP8XXfqNcJcEMgjCWtU77rgdS5cuM3++Qw1VZgZwRgmex88cK06SGRlmEIPpIBF5f37Oy5WwXqIcSbGkgv6DSry8nY72mDFMPw+wuyhJxG4nbu4+KgOoUXieTufZqMt4Ju9LItetW19p1WiOP9u//0x6uPFc/lajRoRK284dUTgUfQg16+Qjer89/CTTA4MCVYWkLSM60TyUCWXHdFLGJKwRBfKe3LPgkCz0cxgosPBRZixwV5s8hFkDkRRaEOU3o2RpEmlfiCpV16qyxNOUZKmlAnbt3CGaSM5Tv5ep+XnosObl5kiEI36SXMMsdHJ0RrPmrVRm9e59i9JUNAMUUK1atVQtLrUAtQuFx0oz+kzMIJVgyTRuJA/n2cnLzVCqXlcIypswI9jHSNLNlm8xKMgXc0aCq9/5Jwnhns0cbu66bw0zkhmoNYMmvfahrNC0aRMVlXE06P79B+Q3ZhzToStEW7Vqra6jP2aS918uBcPKqhQBQaVo1caEWdMdEFQlQI0koRnje9E553AgOzFbqrObbLwHScV3JTn4nb4PCUMSsS6I6eBWGchDKAL9HWn0dpY0BoFIHmYuycPJmrKycpRjR/9mzuwZ2Lp1izpHd3TXJVNBrvULCFbONOtMSAJqG/oHffr0UffmMymsV199VTnWLGUUKBsOCYM8REFBDgryxAcSDUStQvAXZrz2V6ipxOEu0B3XKXDWr7AbBYnB26hj8lsVOnByNdPK67XpslFdV+n4s5AcP35CXaOoJ6TinsOHSCp24G/QoBF+/H6ynF+EO/qVCSlKsX6NLfbttlb1Ta3btZGoy1kKlpMUItnEeSaR+JnVIiw0epSpJi/Jw2PUakyDJp0OSCoLeYg/EYgk0Xt+p3C50UwYZoN1GOy8rje9vDU31hDTqeU5HDHBXnpssWcJpeAoJPoydH6NxkU6y1w1hqR4+umncOTIUfGZ1ojp2ntmvBcFyHuz4ziFShQW5iE/L1ulib34uCdpGLnoEQ1MZ4nSMiQG34k1wHXrNVLE5DvFS+hMh5Wd2GmugriGpID3IbGZWSwk9HFILBGHug+1MTVOXFysqjJo27Ytvvj0M3k/B4z7Ngfz57CeygpTviURbNC+UydVT8OZ6rmOhYuzEEJCd76bsbGQODiw/5AmD0nEY0wD9/xuaKjKRB7iDIFYojRhjM/6O+suSAqDPKz0o4+iNz3ikhqHwiRZuCc5eJ1BOp5LErAkk0TUWDqCYof7LLVnIyxVPGfNoO/DEJ/Pp+pmV1LW+VCAxcWcICFdtImZPJKhdta24lewCUAiMHk2X0fX/pYgsIoXfDxrI7xuGk4c0pWBvC/fme1U+/buFG2hW6/btu2kMorvwLW/DFOiBCVKh1qGXVlIaq5JOoa116KN+9zWV9IfhtT0LzD9ZxLEFg0bNUSNyAhFUBLHqJzktdQmusur3vhe3EgWEsggETemwdCMhvatTDgThWkNpEmj99Q6rD8hIdiPV/flJWm418TRvpFW61pz8Rq91442M5EahxV2bFFPT09VncRIIpoyEo0mZe/e/coHotBYacj2JV5DE0cCMVP5rMzMFDVgkNfQ92E7ko05WirM191FqYEcXR0QGdEAo35JwMSRJVg4o1Sc0BD4iV+Sna7Xw2CGbN2ySVJfKplnL5qnnqqUNJxZ5hcjMn5v3bqN6oW5e/cuONo5Kn8nQhzmG2++SV7fCpMnfSXPtka16tXUjGi8Nx1yF1dnIY67WvyNfcdJYJoqahcSSWufs1rGIAw3vhM33qsykodQ9UDMfIJ7bb60c8jQmFqHJZUZyLodrV00cYx30i+pBc69JiH9JYNAetImzkyRlpau/AZ21WBmaRJxTmNrKfWn1L1Y+tl0QY1Fx5GRGO9D8pC8HEvFiZaMNilWzJHgTFtAQIiqXLvn2WOYOsEeWzacUqWXIS+bTqwcYmBbFqnSTWKkpuTi6NFd6h6urmz1Zmu2rdIWzGDen2HzwYMHVBrvuOMuNWjw2JFjeKn/yxgx7BP1fi5uruh7263qvdnhiw3CvAf9OD6bJPqjyTpb18TNIA+fRxkQlZk4Bv5QE60JdFYTMdOoafQ6WNpUaQ2je9jpUsLS8teSoq/XBCLxOCMFu0owqqIGYk0yKw1JDna60n6MtTJxx47FqKHKNHPMRGorRlzp6UnqmYz0+HxGWeyQzn7EJFBISKhkkM746OjDcn2muie/M/wlGZt2OYpNi/Xw4MKiXEyYX4R+HQqE2Cng/IP2Dq7K7FBbMFOZLmpYOszLli1D7LHjuKVPbxw5fFjNAsL3veu+fqolneeTDHweTZaHkMddIlF3IZezizaf5QlDYvOzYbbKk6WyE8eAzWCB+fMZAvx10wQhWajqGYJSDVNQ7L+jVbJWy0bpMkqY0fioBUY1rQVGAsgTVQZx0+awVF3DPsR0dnmcZKX2y8xM1ZkpdFdpkus5Bo1tcdSQatXjoCqKrNopDhRHN049i+nk/TizxYEoO0mnvfK18vIKEF67BPu3BQhJ2W9Z7i3+FAuJJn6R8tH4UE4bx8KUKWSOPREr+0zl+zRq0hiO8q70bdhzke187GFA06sq+7yEQO46/CaBmBZDNpSJQaTyBZDbtYI/EMiA8RKaNGfJY7ywbtk+GyEY0YOxUUuc3evP3Hiu8RvvZwiKfpCh7UgYaiVqC0MLMoLiSAt1ujldajYvIVNhgTjLcl7dOg3U/fgMmksOr6Hm4rnMTJoRW6dkIZGbapA1yJmTFoJ7n8rBotkpyoyxOUE54+Y08XqSg2aR/t/pUwno1LUzmrdsIf4N+0C7KuKQoKyi4LPYRsdejB6eQhxXcZzlvPLax5CH1uBavtcSacrjL42pfwZ/Nnwas7/9h5f+pxc3bmtczwzTznihMk2c9Il+EMe169WOE1Skxd/27duvan55LcmQlpYoRMmX1OoKPzGyyszQ52GHfobn/JGmlOPCONyF/g0ziREg78OSz3SQVDSd/I1gRWZ4LWuknnbBkSMHJLO9VG2xbvx1OkN4rW2N0JufXRSxDD9HV/K5mzUNtYyu0WZlIdPK+3CjvCg74s+fr0X8K4EI4xRjfy7i/B14HTeWaG7MVEZYzExdEXdKkSgh4ZT6Th+IoMAZaZ1Ui6aTNuJ7CUnYNMEaZ461p8bo1q0HsnMycEO/XZjzvQuati3BpmWc7lcPuCNxCKaZ071QezLzmekGQZiuTRvXSKjeVD2DmU/S8DwjYuJe9SdSfYbOEocaiJ+pjQzNzOtJDmrEPxe4P8vuQmRZ2XBeBDLAUy/2ZXmtkZk0VYxc6DwzEiNpGIGdPBmnNFJycqJERjEqc+h4x8cfV4Ths5m5nL2CPhPHovn4BJ5pgGUmkpw0ifJq6lnUGCQINz7TeAd+VoQuBhydOUbLhL17d6BVq/bqXINk2m/RWoff+QxuhrZhPycSh+cZJt143p+JQ1ys/CorLohAlwN8nHaadfUAQ/XU1BQxKyTRSSEQF/BPUJqCv6WkJEr0lSZkkLBdyKPajYRAOTl5qhnDw8MHwSGOsLMJVJlOMNNIJGaikWEkLbUIHWM+n5t/lXwcj7aBr7+nqqOKjz+GDh26KoJorcOacNbjsHcix35pTWN812PAzjrFfB412r9pnOsJV5xABB9JQtCHMeqHGNqzTYmm7OTJeGXW6KscOrRfNFW2Dt1pWoRA1CwM22neOnVrhD3bM5FfqKeRo9ZidwoSgP4WM5rn85nMSGZwQNhBOLkAO1YHq5V3eO6h6AOIiIxErVq1FUloqgzTxCiK99HH9cBBklF3+yBpNHEM8hiEuZ6JY0B7cFcYFKwR1elRHAx/PVSozNDXaEilyTiTGRK2K6rzu9p41ISn38pAVo4e+kMNQM3C+5JMzEyaKZLHIBDJlHGqERKPNkFgkK9qvKX2SElNUuRhfRG3KlWC1dyH7ELBngJsmwsI8FdRltGdghqIzrJhusoT6L9AHuKqEMgAhc16IZZmTSJPRR4vVXfCdiM9rclZAghl6EwrjWIFdw+JeFw1YWhWGD6zExu/k0jM0PIZyedxkm9qN5pFmkhuNG/sDqLrbnwVgdiTkqQhiQzSsH5HR1l/9Hf+a6Qpj6tGIEPYFD4zQZPIVUyQp7nqXzc8soRT3ZA4qrVdUkwHmtUKDg4e2B9lUufTdLFrLO9D8rBuipGekbE8xm4h6emZaiTGoUOHUbVmvPKx1q9fhbvvvleIEyCbn9I43NiEQVLyGO/Pe/9Z2/yXyUNcVQ1EmVPwzAzW2xgkInm0idCfmTUM4dWfmDGaIWoMZ3Fk0lPpSHuq1nz6VLauR9U9da23rlSkL0TQnLEGXGurQDz5mqOKAnmsabPmStNQ+5A03Kh1DBKXd5ANwvxXSVMeV5VAZkdGZcSffSKSgs4rK/QI1YlLyEPHmWPZ2Q9bdlg5J1JpCGqYgLBoFGVxUgIrNQKCWormhsSjmWrevJkiBE3j8O+BNx9zUk0Vd9xxjyIPR4RQC9FUkcjUNuVNlAV/xVUmkIYmkDZlRgUefSDOhcM+xkZLPzWIqlBULf0l8PfjIrnFZlMFHNmlp0Khj8PfWU0AcLLKLHV/ai9GUJ17eiInuwC7d+wRTWZSM5qypZ5+D30wkowR1p99KAv+ivMikOHEViTOkkhrIWYiCUSnVoJ+81kCKiJJCxs8GXnRnHHzr8J5Ejn5ASfJTFSn8rN4T6jRMFnCf864WopGjSPw+GvZeOOxItg72mPC15PUWDFWRp4lD7t0WLTO+eCcBLoSxDHAvKIvwsZXmg5W4tEP8vLyUCaGzRckGOuCNNFYG63HfKlaagf6PtZqxWam2dAecgi5KXVx21N7VeViZkYJHulhi7TURLRv10GZrKAgPVKE5k6Tx6J5zhdnCFSeKFeKNH8HzubK0N6oAWb3CEZE7hIF0f9hBMa8pdOdnJSoyMQ6nLjoSOUsU4vQATY0E4nA5SBnf10XxUVakx2LOSj3dsezz71o1jzaWWbkxvtZyHP+OEMgQ2gGea4kifgs43FaC+m2KIbO1Ay+vv544IGHVO0za6Rpx3hNfDyXFihTvxcVFGPAyGjUru+OKkERqBnZUH4zayg5l6R0dtFj00iUceMnqjCdUReJSge+fBcTC84Pf9uU8TeHKkSwfA43Q1vQJHHTPRjzVENqenqG6h+kmzlOYeLE8YpkhO5qW4KWLdsgV85t2MoWLw7OhZMLiQA82FWbQYL337plA9wkuho5ajRatWqlyEmiKl/JQpyLwlUjkEEeo58RP+uOZbqhleYoN9cgUbrqK8S2Mbbcz5s7W7XYkxTsaqs614vfwmv8fP3gIWaP8zF7+3ACTDfs2LGFD0SzZi3wwosvqREVNFlGTbKFPBePczamGplMAV9OIRv3PbudHc1haCJGWHoShRxw5gpqIXZ15XxCBqEWLpyvzufy10wfBw3yfvJaas/fdOWfFUaO/AK33HLLGeIY78PfLbh4/GtrPH+uOPJo/8TYmOHURmypJ4GMPkM0Y6wxJok4qoMd72niWDnIriALfpsj0ZauR5IbqYrDgIAg1KgRiV69eqNjx05gF1NGWeU1jsVhvnRc0e4c+lEkiCYMPxvEObtnhaGeOIEE4rAfYzgQZ04lebh+GLUTzR1JYGgUfjYcbzrHbCPjnl0z2Lm/fHjOvYU8l46rSiBj08f0WHqSiMRg/2mj66tBGmoj+kXGMCOC5GG9kW6I9VBhPAnEz7y30RxRniw8bqnruTy4ogQi+DhjI3GMcWaGFqIjzUZRRmLUQCQRx5TpRlHdDZWmi5eTAIyi6NeQQCQP9zRVhm9jmCneW3XbkO/aLzqvSngL/gVXnEAG+FhumjjaidbaRxPEGE5NX8jY+JuhqdjUwGYPEoiEIYn+ribZeA43g0wWzXP5cNUIRBgZS+KwnYrah0QySKT3eog1lzQwnG6tRfTICW7sl0xTxs//pFmM6yy4vLiqBCL4eG6G9tFaRpsyo15IE0efT+1B8rAfMn0boy6nvFmyaJgrh6tOIKI8iQwiGVrJOC5JFYLQ/Gjto7WQJo1hsjRvLOS5kqgUBDJQnkSGX8Rj3AyCnB2nf9afMTSOsbfgyqFSEciAQRpNJCaP2x+JYjFXlQOVkkAGjKSVT+KfCWMh0NVFpSaQASaRRDkXkSy4OrgmCGSBBRZYYIEFFlhwmWHxgSywwIKrCosSssCC/wC4WAQXROccs5zLnz3DWRvG+noOJ2DPKS4QwTWw2QWPdfXsk8kZjmrUqKFG11UULErIAguuA3BKES7/HB9/Gvb2jrCx4Up3jqhVywWREY7w8MzDBx/EqwFx7KpABURFxGWPOLapIL9Ydf4WlQAuasZNd13442Td3LP3HZVSnTp10Lx5c7VEkdHAeDGwKCELLLiGERUVhR9//BEm5OOT4W1gZ3NKjv5xzNqmLemYMD4ZJhMX0TOpPuJ5+blwdrPC++MC4e3sKccL1ZQ1DjZ2cLJxhj3CYCrzx9FjRdiy5QhWrorC7l3HkJdXDDc3zoGtp7Epr6DYs5OfOaKldu3aSkE1bNhQHTsXLErIAguuITB0+vTTT0UxbFGLEzGMKiktxPhxteXX2kjIWAtbKxt4ujjDVnTRawOPIek0V7ViF/FSUSK5HA8l51rBN7gED7zoB04VkJdrg5CgMFjZFKDYlARr8aT0vBGAtW0ZHB2s4OZoC3c7V7jbVoGdKKmSYnccOpyNDRv2Y+3a3di//wRKSkxwc9eLF3HsAkdIcewCR03deeedaN++vXqP8rAoIQssuAbASfheeullZGSk4fXXGyMz0wNLl8YrBdKnjyNuu62dnMVwyoSMzGwsXnoEc2fGSqilBzdRAXHxUYZN7PzLYZdUEgUFRejevRv+ZgmmMyguyUVW4WGk5G5HdtE+FJSekntwVTQ9bRdnnnRysoGHoz2CHYNEQTXD+k378PTjMxAYpKer4LM4Ao/b7bff/gdlZFFCFlhQiXHs2DH07/8KfANK8cn4GohNy0JGShmmDBOFY1Wkul2WiT5gvY6uluEYJ724B4fqcs/KZzXuSfasC+JcNhyB8NBDD+GJJ55Qz7kU5BYmIKsgGkm565BbthtxRwuQlVAdY4asga+/N3y8uYi955lx5UzTk08+iQYNGqjrLUrIAgsqIQ4cOIBX+r+GTjd44NEBHjhxuhDFhSVISy5D+sHOmDP7d6WAjHFxxqgUQ+kYo3X5mYqHCoqLBBPTp09Xc0NeCWzfvhNfjh2n1ph1cuJS7Hq23J49e6Jv377qHIsSssCCSgRWNL/++lt4fkA1NO5ehsTkEpjKrLB3awFaR7yLevXroLCoUC2dX69uPaSl6dWr6GWwKNPT0CXapJrleZwLHA0Z8jFat26tnnElwHAtv2g4bG0cRQF5wwoN5egRzJ+/BfPmZmLiN1/rEwUWJWSBBZUAGzduxPvvf4DhY2vCLiAHOTklUpLt8PvPWXj0ri9QtVqQ+UyNpKREPP30M2pKUSoi1rWwtYowWq1YD/P777//a+vU5UZRyUnY286STxyVV1c2N9nWyZaCY/lZCHf6Uj6fhUUJWWDBVQTDrnffewPjv2uJU6WHUFZahIJcZ/z8WR6GvD8R7u6u5jP/Hr/88gu++OILNbsoFRHBmbboAb311lu455571LErhejUYRj3+SLkp1ZDaGgECm0344FnfBDq5Id9SaVo7P+5+cyzsCghCyy4CqD38uyzz6p9amoa/veKD2rW8cOUkTmYPGmaCqvOF2ymN/rqXE1kZWdi5KgRsIELeve+B8uW/YaMjETY+q/E4w8NRDUvXQf0Z1iUkAUWXEGwUvadd95RrV4ZGRmq13JpWSk83D0wd+7cM97MtYa1a9di+YqVCAoMRcOGLbBw0UxEbd+K94c/hqZ1+5jP+ntYlJAFFlwhbN++HLNmzUTMsWzkF2TJEWu1ssf3309CRESkPukaxEcffSSemAOaNe2ovKH165Zi46Z1qp7rfGBRQhZYUMEoKtkFO5uVsLKqJt+KYcIW/DLvNDLiOuDZ557WJ12DoCc3aNBgBAaE4Kaed2DF8gXIzEqBt5cHXu7f33zWv8OihCywoIJgQgZOp49DZtFRVAtoB2ecQDaycDgtDi7596FWldvNZ157WLJkKTZs3ISQkBqoX7cJFi+ZiR3bt2H8+LEIvsAR9xYlZIEFFQCOzxr1xUi4O1eBt48XVixbiJZ9jiMs0gvtw6aYezdfm3j7nXfg7OSO1q27IisrAydO7Me8eXOwYsUK8xkXhmtYFBZYULlg2PO9e/fj3bc+QvPGNyDm+EFM++UHeASm4bYuw9GxxrWrgLjQ6HPPvQgXZy/0vOlO7N69FQf2b0V6eupFKyDC4glZYMFlAvvnfDLsM9Su2wC5OZkY+ekwRNQIx5w5s81nXLtYsOB3bN68DWGhNVG3bmMJv2Zjz54ofPTRh6r39qXAooQssOAyYMGCRdi75yBatuqAlSt+w+49uzBgQH906NDBfMa1CaqHgQPfgpubB9q2646crEzExOzH7DkzsHr1avNZlwZLOGaBBZeApMQkvPXmYJjKHOHq5oqZ06fgdGK8eD+zrnkFdPp0Ap5//mV4e/nh5pvvxt7d23Dg4A6cjD9x2RQQYfGELLDgIvHNN1OQm52HGpG1sX/fTqxdvxLjx41FSEiI+YxrD1QHHHU/a9ZsREXtQY0atVC7VkMsWz4Pu3dFYeAbr6FZs2bmsy8PLErIAgsuEDExJzDx6+9Qr34jODo6Y8P6FXD3dMWg994zn3HtgurgtdcGws3VE+073iBKNgeHD+8Sz24m1q5baz7r8sKihCyw4DzBovLpp6PlA1C/QXOcPHkMK1cuUX1j3N3dzWddu4iPj8fQoSNQtWp1dO/eBxs3rkBKCkfpJ2P0aHnvCoJFCVlgwXlg2/YozJo5F7Xr1EeVoBAsWDBTPKHaeOyxx8xnXNv45Zep2Lf3IGrWaoDIiNpYs3axhGPb8PTTT6Jz587msyoGFiVkgQXnAGcofP/9j+Hp5YnWrbpg587NiNqxGV9/MwE2nFz5GgcH1DL8cnf3QpMmreHg4Ijduzbj99/nYdnyZWfmKKpIWJSQBRb8A2bPnocd4gG1at0e1ta2mD9/Om6/vS9uuOEG8xnXNuJPxmPYJyMQXCUELVt2QlJSgmoBS89Iwbhx48xnVTwsSsgCC/4Ezu/z8ZDhCA0LQyspnCtX/o7YuGMYO/aPMwJey5g27VfxePbBzz8QrVp1wo4dG7Fp0xo899yzaN26lfmsKwOLErLAgnIYPXocsrNz0FqUT0pqIhYvnofXB76qFvO7HsD5qAcOfFP1/QkLq4GIyHpYtmweDh7ch8mTv78qE6NZlJAFFggOHozGt99ORsMGTRAaWhOLFs+AtZUVPvzoA/MZlx+sj7mU5ZMNsAizb8+fwdVW2ZTH53CdsYMHD+L776egSpWqaNmiA4pKCrFyxe/o2fNGdOvWTZ3HOjAnJyd9gysEixKy4D8Nzmo46N0P1Uj3Vi27YM+e7Vi3bjnGfDkGXl5eqoATLKAEv1NxXKry+CfFcSHg8j7E31UeG+nmeDZ6djNmzMChQ0cREBCIrl1vwdq1S+Dh4Yx77rlbeT88j7M85uXlXXGvz6KELPjPYuPGzVi0cAmaNmsDR3tHLFw8S02z+u57bysl809K4lKVx5UCizYV0FNPPY3c3HxJN3Dzzbch5thB3HnXbWqd+Li4OPktV3k/3BONGzdW+ysFixKy4D+D+fPnY/jw4ZgzZw5GjBiFtLR0PPHES1i1ahGiorZg5IiRCAwK+IuS4XcWk2tF+RD0knbs2IGRIz9HvXr10b5dN2RkpuNQ9E7cdNONqFO3jpqag6D3k5OTozyqoKAg+Pr6quNXChYlZMF1Da5C+vbbb2PLli0IlgLm4uoBZxcXhFWPVHUjS5bOlQJZF889+4wKS64lRfNPoAIa+vEnSElNR3hYDbRu3QXr1y/F7t3b0aVbV1XXZSyYWFfene9MOXHM29UY92YZRW/BdQnWcXBhwAceeAAuonTy8wtRI6Kmqqy9+84HkZ6WiAW/z8DHHw9B/5dfgr29/TWvgKh8kpKS8MzTL6C4uEy8ny6oX78pZs/5QX4txrjx49DzppvQq1cvdOrUCceOHoWdow+2b9umQrCrNfDW4glZcF1h/fr1Krzgul2s5/j000/h7x8ohbIU/fo9gqNH9mPL1g24+5670KF9+6u+VtflAIswW7W2btmGCV9PRL369dG2dTfEHDuE9RtXYvXqVSKXdaoDYnR0tLomKysLVYKD0adPH9SqXRvh4eHq+NWARQlZcF2AXgAHYB4V67548WIcP34C3t5+qFatKspKrRFzIkaFHtEH92DUqE+VgroeQi8DI0d+iiNHYtCkSXM0btRKT72xeyfsRcn+8OMUDBgwQGRUJsrZXnl9VNJUPPfdd5/5DlcPFiVkwXWFoUOH4sSJWHh5+aF6tVA0btIaa1Yvgp2DjQpFateudab5+npRQvPnL0DU9l1o1rytGl6yfMU87NmzG6+//prq/0NQSe/Zs0et1FqtWrVKNerfooQsuK4wYcI3SE/PRPNm7ZCcmoh1q5cirEYYXn11gPmM6we60n0wAgIC0LZNN/F8tmDzlnU4KR7hooULRcmaT6zksCghC65ZkLqGN8Pw6+uvv0XdOg1QJSQMK1ctxJFDB/HdpG/h6OiozrkeYLzzlq3bMGf2PNSp3UDCqlpq6AXntW7cuBHeffcd89nXBixKyIJrDuy9zNYv9mthePHJsE/h5Owk3k8H7N23Qw3E7N27N26//TbzFdcXPvlkpMgAaN6iLfJz87By5ULsP7AP48ePF4UUZj7r2oFFCVlwzWLr1u34/bdFaNS0BZwcnLFi+W/IzMrEVxPGm8+4PmAU0eycbPFyPkBkjVqigNph65bViNq5Dfl5efhl6i/qnGsRFiVkwTUHekEffviJhF0haFCvGTZsXIGdO7erMIQVz9cjVq5cjVUr16J+/Ubw9QvE0qXzcGD/Ptx191247757zWddm7AoIQsqNUjP8q1Yvy9YhF2796Bli46IPRmDTRtXo0aNcNUSdL3io4+GqXqt5s07IiEhFuvXL0dsbBymTfvlio94rwhYlJAF1wRSUlLw6adfqKk23Ny9sHz5AiQlnsb3kyddFx0O/w4c2zXs409Rs1Zt1fOZQy927Y6Cj68vPv9slPmsax8WJWRBpcf48V+rYQh16zRRE7Bz/asBrw5Ahw7tzWdcf1i0aCm2bduORo1awsbGGqtXL1Hh19vvvI1WrVqaz7o+YFFCFlRaHDhwAJMn/4S2bbsgLi5GCuIy1K5VCx98+L75jOsPLI4ffjhMdSZs3rQd9h/crSbXT0pOxozpv5rPur5gUUIWVDpwHNSHHwxF1ephCAkOFa9gFqIPRePHH6dc8WkmriQSE5PwxWdfIlLCr4iIeqqn9779u9GmTVu88MJz5rOuP1iUkAWVCtOmTceh6KNo36EboqI2Yf261WrdqxdefN58xvWJefN+w759B9FYwq/CoiJsWLcUBw9H49tvvoGf3/WreAmLErKgUoA9nr/8cjzate2MgsICLFs6HxmZ2Zg5s/KEINu2bcTPv3yPuNg085Sq1mpunsKiAmRkZMLWDrilVx88//wLf2jROxc4pmvw4CHwEw+vefMO2LN/B7Zv3Qg7W1uMHXf9rO5xLliUkAVXFboQfoiQkDCEh0Vi0eLZ2L1nN8Z+OQY1a9Y0n3V1kJWdjglffa06RXLUuVFU2GM7MzNTFE+GCh3z8/PVRnCEOjem/ddfz61A9+07gJ9/moqatesiLKwmVq9cjN27o/DU00+ie3c98PS/AIsSsuCq4dfpM3A4+hhat+6MbTvWY9OmtWjbph1ee+3qDTZds2YlJk/+QU2CxlYpFg96NZyJkN0EOFdRbk4R3P0SRFF+hPp1eiKkWghMRRIyyXk8l0qI/XfYdaBT544YN/avPbjHjB4niiwLrVrR88tTq16cSojHTz/9aPay/juwKCELrjhiYo5j3LiJaC+hV1Z2BlauWoy01DTMnjPzvMOYy4WcnBSMGTMBUVE71RLIRnHgnp4OV6Cgt5OSkopb7wrH+4PHwN25jjqnPHbtWYrmTXrDyVkrIIKT5fOzjY0t+t3fGY/3z0dhentMHHsS1aqGqEUHt2xZI2HeVnTvm4aeN94tVznCBu6wsXaFjZV8tnaGrY233MNL3fN6hEUJWXDFoEKvQR+hOlu9qoZj8eI52LtnDz4ZPgxNmzYxn/V/9q4CsI7j2p4nZmayZJKZMeDEYXDShtqmbQrhQtpAm/42zA02zHEc5thhO2Ym2ZZkyyBZzMz4nqR/z8wb69lx2rAlZY89mt3Z2YHduefdO7Q/DFasXIbHH3tSLYBluQiKAk2turo6NDU1o6W1Fef8pg5nn3UeSir3i+ZSgdaOveiw96CzC2hrVcqP3A94etiEdHqx4v1Q7EnvlnS6ERAQcIDUPD09cOppJyExfgTGj5uKoJBQrFjxMfLyd+G6Bz9AT5cNjEkdiD4/MNQrf5g2k1DKkfjqS0OKp3W6vMYjTw8fDAm9GYE+8+DnNV5dGyiwSMjCD4I33ngbRYXFmDb9WGzavAppWzdi8uQpuPnmm5wxvlv0ohqZ2S9jT+HrmDXp19iVtRXl1RUoLctG1oYRaG/1P0A6BiQjbgrmFb4CEdGdsLnZ4OMHiIIET3Fyqkih2yEkIb5DfILHDFfnklzGZhtyMsLFpOuCu4cdo8ZF4pQTfoOIiFDRfk7A/pwseQYbMHziBsydtwOObhscIoXkFgoj81G+OE855jmvE0ZamafyxXXJcX0TUFwASBVVQsGiOMXG9CIiEggLArw8kxDmez6Swh5U9/UnWCRk4XvFvn3ZWLDgVcyYcTTaRHVYsXIxKsrL8e67b38n657qWl5DRcPtsCMbu/ckYs/GE1Fano3AwFCEhPmq7U1bG/2FINwQGF6FylIvtLULGeX7CUm0qTTYB0MxoPMUthkxc7mQjkPusSE8DEgZDsTHA4EhWhMhWYiFhtoaMS2LhQQ6gLghQKgIvr9UyUsiuIvzEs0oU8qzf9cJ4D7OSYkpUv9P5ZnsxUU3vgNPry5FMIS3pOsjxzylQNKRZ7qFZUg0hiqNIsTr5l6np8LMMTW0HnEsZ0UVsD9L4nsACUN78fOjM+Hl0X+0JYuELHwv6OzsxO2336NMr6SkYVjNb3tlbMdfrroKZ5xxujPWNwPTvvmWvwmJcIhciEZMEXcv0VycIkjtxjjuPmiODdEY8Jh9UOy7Mcf03ZQq4gaH3R3u/jkYddQ6pE5uRHW5xBWzKCYCCPLShEDJp8B3CGM0dYrQC1tQ8HvEsFr/2nWIDI/ArNknCPGWYt36lXDz3omLr1mGNjG/SCzdcn+XHNA3RbOR6OSYebnLcWe7kG0thECB9E3A9nW98BayGzHOhmGpwBAhybg4iPmnSatBtKL8PCFEfykH05Wwpnqd9sixgF+gpOsp1+y9mBz7NKKDr9AXjxAsErLwnWP+/JdQWVWttljdszsDW7auR4B/wLfe52fz5s148cUXRcsJ/MKiVTZjmlP0STg8diUfE+erwJARwa9SMC2uYg+JLUR4Qj6ik2oRldQMXzHRqqqEmISEPETLCBNNyNe7F7u3JKNgx+VITonDuLFTsW7dMmRkZOKY8z9B3LBqRVxMnZTJe21yb1eXJpsOUc6K9gOrPulFVYkH9u3kN8G64efnh2HDUtT35Dn6Nnz4cNV3xc39/fz8kZycjEIxd5ubG6QcsRI3HBOPy8K5l0gmQmb7dwJU/NpbgZUfA7/5K9DaIoTk641LTtPTC44ULBKy8J1h185deP2NdzF+/CQxtfyxavUS7M/ehwcfegCpqd98n5/PPvsMH3/8MUJCxB4SsMka56rhGNKhI4xP8DphCMaVaAwYRs2Jo2KGxEg+nCNEk43XCYZzT6OebhuSp32IWac2wCGaDdWXlS/9DtERozBt2jHoEo1tzdqlKC7bg9/c9IGQjA0toqW0ifBXlgB7M4RYV/WKaeiFHocn7I52ycsTxx47BytWrFD5hoeHIzIy8gD58IshnC5QUFCgiGnEiBEoK21EQkolzr+iFompHcjaZsPoKTQzRSsSk7GhDlI+3V8UESNEKRoSu8EbKxPw0xOfwPDEs1W9jhQsErLwrcGJerff/m9EibBMFe0nI2MLNm1epwTk1ltvdsb6+njppZewY8cO9fFCNlMKP33jzLnxCdfrhxKO8Q0MqfATyCQec05Q0yIB0XcNJ0mZNExfkpvYTQ2NtUgdMRmxsVGYNv0Y7Ni+EWnbtiF+zBrMPnO30nRuvjgSezKbheC6lDbHr16QXDhCN2XKFOzevVtNByDZzJgxAxs2bFB5hIWFqQ8T8nNGbW0diI5KxKk/acaccwrhH26XtG1oF2LL36dH7Latg5ASMG6qFFKK7u7Ri5xMP2xZGipalpivXmJ+woGf//wXuOuuu1RdjiQsErLwrcBtNqqrajF5ykwlPMs+/xD7c3PwzLPPICoqyhnr64EfLCwsLFQd1yQYAzZVc26ares5nSGMQ48N2P9DQa+urlZ9S4xj4tGn0JuJhoxrQM2I4HXmae7Tx+7qc8sjU8chPCIaq1Z8gr379uG8a96Dr59DdQhT87jilCHw9nFHWVmZIp5p06apz1MzTZISvwOWmZmp8iVBMSw7OxsOuwfO+bkvLriyFF0endiz3YbhYwAvMQerywGxwOQe3YfE/iR7B7Dm4zDs3BSB3p5eeJJ0nI/APAtqco899pj6GuuRhkVCFr4Rtm5Nw7vvLlIdzzNmzMFaMTu2b9+EKZMn45prr3HG+uqgMPObYcXFxQcE3jRN1ybKYwq/8Y0zoADz3NWn46RDajuEiW98puVKPgw3zpCc6z2mPCxndFQ8IiKiMHPWHFSUF2PduhWob03DeX/ZIARAUpP0JW5DGXDNL+MQHROA/Px8Rdj89DI3LisqKlL5TpZnx36ewsICuNn8Me9nbvj5VSVqlC4ni/kJwYhGtWU1NTXgeOEPkk5Pdy82LI5E2qpgKZ+HytO1nAZ8Dgyjo0ZHE/fbmMnfFSwSsvC1wI5a7ncTFhqKo44+UYS7FmtWLxFBKsA7775zQFi/Cvir/8orr6C1tVUJCPs6qJ0YQSGY3pc5wmglJv6hzZnCxvRNvEPBfNm3QhLisUnblMGEuaarj92QPGSY2uVw+vRjVefzjh1blIZhc2/Hz//+kWgwOj9qLO8/446lCyPUN8K4TxL7e9i5TNAk43locAymHleFi66tY8XVqBaLzL6c5kapi93Zn+PWi+xMf3z+Rgy6HV5SxoNNTdbF9Gm5npu60RE0//oDLBKy8JVx//0PCQm1YFTqWAwbNhrLV3yMHdu34o9/+iNOOGGuM9YXYZqYafyPPPIIcnJylIDzGomHa7I4y1hiicBQqA4WeiNkh6ZlzgmGMU1DKLxG04vpG+3KpMPr7GuiT2fuJcw576VPR9BnOiEhkQgNC8OYMRMQERaFJUsWYmdWJqLUlhs6fntnFX7290/g6JR0xRxrqJFwKapwIjYu9cLrT3lhSHI0OjvcMPnYKvz2b/WoKrOJA5a8C5x1oSYvmliEp1evmFhB2LYyFh6eLOfB9XZ9Lqwvn8EVf/gT6kTTev+9dw7U2YCmHkcb+wMsErLwP7F8+QosXrwMcXGxmD37RPklz1Rrntion3jicdXAjaC6CoPrMTWE2267Dc3NzQfCGaa1ny4xadzQUF+IjeuKRDB7kZDkg6BgD4o0/IQsQsP8EZ8QLKIXIHf6oLysR4iLv/Z2SY9ajs7HfOiQeTB947sSCjUf9smYc0M6hPF5naTY1WVXAs10enp6kZQ4VMw2Hxw/9wwxm3KwevVS8fOVhmPuJXg/7wlNSsfwqdvkWF8jz1JBCQgGwqOkbB02tDQD5YVATZVoPUJCE2aQdEiGvVj6bjh2bYqUc9axr5zUclgu+syH5tyFv/w1UkeNEaKzY1tampCVhyKbBfOfPxDX1DUuLg5Lly5VaR1pWCRk4UvBzluaXlFRkZg8eRZ85Kd5+YpPhIR24bkXnke4aAP/DWzsVVVVqq+HAmDMA5ICzSRqP5GRHtixdQsqKkgY8usvv/JePm6Y95NonHJaJF57qQR3PTAGSz6tRElRB3ZnNeOCX8ThT5ftFMHi6vZunDYvVtJKFXIRlUNgRrDoM08SEDUY9vmQHCiIRiswvhFugvfSkdA6OqhFOURrCkZEZBQS44dg8tRZWLpkEdLT03ijIiWCREBhJ4xpyZGzHs8sHHdehpCCTZGPh1O74f5DdTV6IiEnJXL2I4ln9UdB2L46TtLT5M46mHQNmD43wG9taUFlZQVuv/Me0Uq3YaFoPcfNnSskk4ja2moMHTYczz79pKqnISE+i/PPP79fjIwRFglZOCzWrlmPxUuWIWXoMIwfPw3r1y3Fjh1pOG7Osbj0skuVkFJADtd8GM6h9WeeeUZ1wJo4bPxG+/H08sSvLmrGA/fsQWycL3okrElME3tXr1zvgX+AO7Iym3GyENGJp0SSGRQBXfT7RKxfU4eH789FQwNJphcTJkcgJHSiCGofATEv44zWQ0GmEPLYkA/Bc4ND68P0Y2MS4ePrLVrgXHQ7urF02YeKiDl/h2myjkyP9TL7ChGcRxQcXYbjfrEGHm427N8N1AvpTDsWqChR/KXg4dGLHRt8sXpRohCPNiNNmUx5zDnrMmHCJPz03PMU6THP+ro6PPTAvTj51NNw4kmnKNJl+OLPPsGpp52OO2+/VRGqSYvP6KqrrlKuP8AiIQsHgQ34hn/dKuZFJGbOOgHlHPHZsAJVleV44/XXvyCkPKeA0KcgsqOZ81soIAwzjuRjNANvr3x88mEefH2ENfxD8cB7K9DQ2or7z52DdXfdhLYx4zH+1HmI/dVd8OlqQsU79yMyWjQKeCM8wksIykOIywtF+W34+a8TsHxprJ77IvmQdOjzV5/CZojHOCPMPGY8V2GnIxjG+729fcVMjEFYWCiOO/ZUbElbh61bN4iGUaO2XGVnMp8X5xkxvoHd7oZxx27FuKNzUV9lQ52YWVxOkb0TKMoBzv4N8xfzq6IX7z+XhO5OX7h76PIQJn/jk3i8hUSo7Tz68IO48g9/xq033YAeMUNj4+Ll/E945qkncOUfr8KN/7pe3l0MLr/yD3j5pQX4xYW/wk03/J8yy0x9+R4yMjJUn1h/gEVCP1KYBumKZ555HhXlVRgzZiJiYxOwQkyvnbt24KabbhJtqG/B46HCQmG/+eabD2gB5jp9NngSEElJQhCfwPid6O1pF8JoRVlJI1obG1DXCHQWt8Or2x17xQTqmflLeHTU49cp7+IPv2nD6x8GiqkGnHlCC+ZdHCfmi02EyA2/uXQudmU6RKjdD5hdJB4ek2h4zHLymOCxqbupvyuBEJxbExUVJ9qDL0YLIbIf6LPF72PXrgwR5gCVFutl7mM67Ez38WvG8b9cjoAgKY/TeuJ6r5UfATNPEFPTW+LKM1j6jj/2bU9Qc4YIltm1PMZc/c3vLhatZyKeFoKZNm26IpLAoGCUlBThk48+VPUICw/H1df8HffcdRtuvPk21RHNTvO333oD+/buFTO1VT17pkcyY5n5THbuFEbsJ7BI6EcEvmo2QleNgNgjjfX5Zxdg6LChap/jjIyt2LZtk/zah+POO+9QcVybiREapnXLLbeoIXBz3fhc03SoJsJjOgqDMZF0OaiFaDJgBy5NIIazz0dkToSP5NIhYa2ikTWjtqYexYWtOPb4VFRXR6l4+l7dD8S8eMw8eEyY+tI3ZeSxuc9c53lkZCzCwyNwzNEno7y0EKvXL0VhQYHSiGjmECYNh2g9Y48RrefYfPQ6nM9UPE4i7BBOZgj7fipLe7Ho+Xj02P2V1nNoOXg8bfoMnH32OXwaDMSalSuEtBPFJB4q93jgnjtvw79uvAW7dmYqkuGastvuuAsZ6duxYtky3HjL7Xjn7dexedMmJ+lruOZFPyYmRi0L6S+wSOhHDArsjdKoQ0PDMHnSLGmgwKpVnyJ7/z68KmaVGWkiTDOhkPI+9oOce+65KsxoIEaQjW/Ae10FgTg0zPWcREUhYv7MxwgU8zZpu95HomH+hoCMY1wTnzDpG981DYZxB8SYmEQkJiap57Fq1WfIzNyOpuYmMb1YBnOfDd6i9cz52QoEhTpQkg9kbgWi44DYREnPqVh5ePZi1cc+2L0pGTY3h9TDS+VjymnKwfqGhIbi4ksuxwvPPYPi4iL84583CLmkY+WKZcrc4gjhA/fdg7knnIyTTj5FESzrnJOTjZfmPy9alt4Dm8+I6dEnmIfxeZ35vvfee0d8/25XWCT0I4J51WyQr7/+pqjrORg+YpT82iZjx/YNogFtxznnnCPupwfiGvCcjo2YG7ivWbNG9YlwWQEnMLqq+qbhG7ie837ju5bn0PxcYa6bOMyDw+w+vj7wFDWD+fKaIUcj4MTh8jjU5zV//yAxwaIxdcpsqYs3lq/4EHv37IGnl9bYqJ04ukTrOXo7xh2Th7YWG8oLJA25v0lMyW1rxeSaC0RGAy0tvVj4bCw6WoLVjGYDUyaCZSSJsAx0vMZh81//5vfK7MrLy1WExOdKDen4E07Enbfdop45STk+IQE52fuUyehKOKZO5vmac8a5//77cdZZZ6nz/gSLhH5k4HKLt99eiPj4OPm1Pwq79+5A9p4stLa14Flp9Ic2B9dzytBjjz2Ol19+RR3zmtFYOPythZ/mmh4WJykYgqCA0HHLU5oRXV2dImAUFAomhcXkodMwAmv8PjCiDjPp0mfesbGxymeeh95n6mEElmAcuojIOERHReLoo0/Brl1p2LJlHUpKSqRuHnKjDX6BHZj7yxXwD+bIG9MCOsUq27ZGz+dJEaWCs5l3pXljwyfJasEoy8H6M30eEywDCdSU12iPdHxeFwkBcc0YO6F57+233ijX3DBu/AScfPKp+Pc9d8jz0x3MBO8zx/RNXkzXVRviNab/ySef9CsNyMAiof8Cu6NRXqwHPNz7xyjCtwEb5p133gNv0RSGDh2tGvrmzWuQm5uD++67F0OGDFHxTHM4tIGz32f16lX4xz/+T5EOw+i0EDF+30xlow1pobAJ2XiqX3RqKfQ9PLQgkozsdu5gyI5YmlPcXpX5aW2H3/RiCVzLQRiiIpifa1kJHpMc+SlllpVxGOaaDteRubt5YPyESRgxYgySU0Zg2dIPsTtrJxpFs+Ns5eMv2ITolHq1TQfzkyKhRbQe9vewnIS7O/t64lBXFSJh1Gz0szMwx4YYTVlZJjpzje/n5FNOw4RJk3Dv3XfigYceQVlZKR564D6l/fAe1zRMnXifSYfgMeOZupp82JG+bt26b7yo+PuERUI/Auj1XncjPi4eY8ZMxZ59mWKKZWHkiGG4+pqrnbE0XJsDf41JGllZWWqEjKu/KQBs+PxlZWNnA2cc+oZ89DHJQROEdpo8JAd1zmwYRug89TweEhR99s/o9LSQMj+jXZG4eI31MhMQmaYGyUbnx3IQpgyMa8rN3R5TklPUwtO62mqsXbccpeVZmPuL9fAJakHhPhtqq/R8nlMvAErzVFJK82Ha9TU2fPC8aD3ueh4UHfNjPoYsCIab/HnMcvO66zVz/6RJkzFl6jQ87zTDDA6XHtMxMPczzBwbZ+5jelyr1x9hkdAgB7WL22+7AxHh4Rg+ciLy8veJybEDd991p9qnxhWmKVBQKeCc0czZzlzZTejlEX2/uqaBG7iSBc0tmmVMU5MBBaKPFFwFhB6z7kvOHFCQTLmoCWif1ylwhvyMz/xJUpqodGe5zkeTIq97eXlj+oyjEBcbp3Z+XL9+BdLT0xEx4jN4+ZepVeosZpeYV831QO4eYNaJnA0N+Pj1Im1FCDLWR8LHl2aPJmFTRzrmSbBudCwLy2rqzOuGNA+Nz/JRg9PzqTSpE7r+fXEMTBrGN3XmMeOZazwODg7Gpk2bnHf2L1gkNMjBdV+bNm4WE2wkvH0DkJa2Dpde8nu1d40BBUWagvxz0/v4+HnLfcuxcOHCAwJEn41aQxOBOpLmYwSDxxJV/D7BIXH1xVV/VXwKS08PCYNE1Wc+MC/G0ad9x/q6jqPJqC+M83p6nMe8Zsqjyi0Cz08s5+fnYfjwURg/fiLGjp2iJuqtXPkJcnL24sw/vYfachsKcuRZCAnxSxVcXtHUQPLpxZ7tQjzrODtaJatgnoVruXXZNRjOZ2bK4orD3WuOCR73PWt9TuIiyTCc5+Ye+jRzObfIxCX4fF3LdOqpp+Lhhx9Wx/0NFgkNYlAA7r33AYQGhyAhKRU5+3chOq4Ic07oQEt7GQJ9Z8LusKOxLVP1jwT6DYWvV7g0eF+0tjqQnV2GjO31yNrZgObmHvh4U+Mwc2t0+mw+WtAMWehr+ty4PuFguIih8o2AOD3nOQWHafMeEhX7irjujMe8V6fD5Ez+hDrmNTk3RMRrJAKS7FGz5yjtZ9bsudiZtR0Z6dvQ2LERI6dvFa1PBFoUEk4wZHIcWt+2OgA56dFqjg/TYdkMMZhyEybMlTT08+gD73e911znMcnCEH3fM9LpmWskH/qEazwes7+ImpOBuUaf99DnroxLlixR4f0RFgkNQnBCHRsx+04+W/EXTJraJsTSDW/3KWjpKEJm4YcorK1QHb9c7uAnJkpxZRea20VDEaWIilGHtGuHoxcBcj02LBCpiUMwNGEUwoLjUFfbK+RUhy0bGlFaLJF7RYiUjGkCcm1SPJZsVLgBz+WvOAZqgdZhhCahPhx8rvuZ9LHOq88Eo+mpNSwhLeYrcbjh2MSJk5GYkIzEpKFYu/Zz5GSLyuO5G+5+OfAJaIanTw862t2xdWU46iv9VL+PKS+fozEj9bEmASPgBMOYp7l26HXCkJArATHM1VxzJS9eY13o0/Gaa3oEO905S53hvJ8wGpMhLfr9tS/IwCKhQQW+yg7klb6P6rrFiIoMh5envxxnYV/lalQ3d4naLo2ZWoa7/MqKVlO8Pwht5dGIDkpATGITQqPbUNNUjdJqO1rsHahq6ER9o96cvbsNautQCnhwEDBlQhDOOjEFY4YOE0HwRnNTKz78oBHLPumWPLxFMLSwGQGRMxEofazDDiWcvnBXMMi00oPjmxPThI02os+jo2NV53PqqEmob6jDzsytKCoqhJ+fr5BsB6qrS1BVWY+uTrvccbBGZ8CRPZIQOYThruTiKjosN+9nnw7DDWmYuptjEoo5NiYTQZ/O3Md8eMwwnvM+woTxOsmG1wgT36RPkOC4ji9CzNH+DIuEBgHY2D759G3kF+zD+HETEBJKFV0arqeoM7Y2EasGdKNCyCNPzKx2+HoHIzCoBUUl1dix2R81QkJdndyGgg2YDZ2p2sQUcSAorBY+Ifmo7yzFvv2tqGsW8vIVgZF4NGHoGkUzuu2GqTh11tlo79wr6fuhqbUS994t9+zUG4dRcLRvjil8FG5NRAxTuTp95n8oeOnQ1mqim3Adh0sT4jA0eSjGjJuG3Lxs7N27EwX5uWp7C3a4kwAYj53LBhRiuVvKRC2CREHC4QRMPVLF+K4kYsKofTA9A8YxWowhDfMM+K54bOAal2mZMEMovGaIz+Rv0nFN25WA6HjfQw89hHnz5qk0+zMsEhqgePXVV7FtWxoSE+MQHx8vhOEhxNIMe5cbOtr0TN1uteGXQ7QSO7rFt7l1ws2jATbPWnh5t0pYPfbtKcb+7E6EB0fh2BPi1EZiWRmd2J1hg8grPL35q94Nh5h27HvoaO+Cr78dgeHN8AmtQHZhFX52zkicfeJ4+PrEieYVL+LbiuraTIRHt+Ke25uwYeWhq9l5TPLpIyRjZvE6wXBX/4sw4br56lbMP3pjs/HjJiI5eSQcIpzpOzYhIzNdiLZDEVCn+NQiTB+TyUOf6zz7yqF9lpHmHuvB60Zs+u7VhECYexnGeIak6DOMjukYU4xxeK+JQ/Aa4XrdpM94Jj8T5no/773oootw4403qmv9HRYJDRCwn+eyyy5T/umnn64EjRMIuVNhd0+bkIfYSr1+QhxusHeL2SUmhsOuV2N3C4lwYy6SSbejR875ys2SATe4i8bk7d8Ev6B6BIV0obG+E2VFXQgLScIpp03G2AkBaG2KQmaaF8rKqlBTU4fdu/eisWU3Hn7yGIxIPk/SE2GwsU+pE3VNRQgNr5a0K5GV1Yy/XJoHLy89SZECagiJAq7nE1HotXBrQjrYMW16+vhgHK71pqQMR3xsPFJHTcTW7euxbcsmNDU3KhLl8+Dnn7n7IEnHNH96Ovk+AuIxwfIa8BoJgDDkwjQYTt8QjAljmRmHvsmLMPFNncw113OTBtOkmccRMF43BEQwL56b9FjH+fPnY86cOer6QIBFQv0YbLyXXHIJKioqcMIJJygB4t41AQH8tjpV7g7RaBxCTE0oKW5BW2uHUy/gr7DempRCTQH3oOCLwFNw2KC9vLjcwk8towgODlLzSLhmydfXT657q3jevnb4+HXAL6BL7u9Aj5Cbf0CExOXQdagIgo+TBUT4uj3gZgtCl9trEt4qISJgbr24+srNSE9rV2SjyYeLU7VPwdGOkxP1sdGODDnxnHUgIVDumJ0OV9U8ANOKmcfYseMRE52A0LBIbNy0SjShNNWBS2El+eitMvpIyIiAFmxNQsyX4fqY4Tw+eISKTpdFn9NnHga816RtYAjEXKPjMWHIijBhBnz3JuzQ+3jMdGl+9YdP+HxdWCTUD3Hddddh48aN6hMw/CQMtR9uv8DFmjabXUwku8Ti1qYeYmpRg6AAaCEneXBFdWhIsJx7qKn/JBp2TgYGBikC8/bWq9MZlw3ZOEILlTpSxwTjVlRUYnPaMpzy03WICHdHdPBdIhiecEM4PLxr0W3bILd0iqiybD1Sti78+vxPUV5CItSEQ02I/SxGI6JjmVlOEo0mKeZrNKS+stHpMuky9oHHbML6PqY9ftxkMcXYWW7Dhk0rsVNMMbtohSQdaoQkITojzK7oIwj6mtwM+RjwHpaVhaGZSnLuEXNXEb6U4QCcRWOa8obkR4CmltRN0iPhqDQYIhnRPGQ8vhNTLlM2xuN1xmMcEg6v8Tg0NFStCTNfpx2IsEion2DRokVqdvLo0aPVDGW7vVON7gQJcbh52OHn1y1vywP2Ll+42zzFhBKNRkjJ28cLvt6+ap9jH9FiuDSBq8vbxFRjQ6fWwxGeiIhwlY8SCHnl1Kh4nQ2aDZwkx2Pt9C9ycUkxPpByBQQEqdnVXIsVEhKEmSd8jMS4k9DbnYqAkFJJT0xBBdHEJO1t20px0XmfSJk5QqYJhQJ0KAlp0tFakD7WPvM2Gpzr/UYIjaOUK88JhrE1T548Q4hoErrs3Vi96jOkZ2xX/UAmDk1ZCju/92Wg01NH6li7PkJhGZi2UIOYum1yrvNylzJRgEgz9DntwcYwITyVJv+Lr9fBCXmpepDAVGKwO/isab6xvrrPyIDvx8AQFp8v39dJJ52Ep576dt/27y+wSOgw4CPpa5TfH6jlXH/99apR6V/mHhH2cERGRMHXrwuRsfx0ixfamrhxFzUYbyEdb3h5ejk1Gb3OyggvO107OtqV8DCMBOTn56/qwurwOs/ZuDUBsY+oW+2XU1dXq0yUmppatT90U1OjIi+aaCQgf/8A1QHu7xeARZ/dh4cenQUf74mIiubiSu6o2CP1aUdNpQ/+9X8vIjurzxTsK6Mup3GmnPpcCyfPTVxz3cTR15mmDmPLZb1YP74zvfLdE/POPFftiIheNyGhT7F2/VqJo00WbgFCrYEkTLLnM2FC/KfNM93XQ22FiTN9hpHE3N0ONqUIRTpCSBJZ3S+X5EjKLuXUddA+o3PeFu9jHahBqSTkVqanUpBwEhNs3qqsrvkQbCfsbP7tb3+rwn+INvpDwCKhw+D7fMHsSC4oKMBjjz2qNhOjKeIjxMIhZVF6EB3boUimpTkMDmo9HtoMYYN0BcvHIpK8zMcDtWBrlZ6O/QjNTc3wkvTV0gYhHWU+SP3YyEl6rGVRcQH2Ze8WzaFLyM0HAf5B8PP1R87+/XJfD6ZOnar2JM7PL1DlnTCjEE88fgkKirjXs68Qlh31Nd5iiO1EdYUdkeHH4He/ugsNda5Ewzpo888QDn2mp33GZRjrxesmvhZiQ2a8ps81SenXxD/cx7pTrY5nvUkaNEO5vQeJnWTD3R5dNQ1+lZXhoaEhSEpKViRPU7a6slLdzy9t5Bfkyfuh2anYRT1Dajq6ffCdCFmwHOr16Hdiykndp0ueN+PymXeLZsZnLk9elV+nKY4TtySM74y+JjOpv7uf+mFg3HfffVdpyaZt6vwHBywSOgy+axIyey+npaVh3759Srtgp3FwSLAIChAQ1KYabHOTPzrbPQ80aA15PerXUZ/xuFsEqb6+TmkzbNSc66KPdbkpWBRACgcbP4mESfC6juMmAlmMwsIiuc8u6bGTln0SPUJ67mgQ4aQQJiWlIGv3LoSFRqGiokquiyYiGsXN91di9tRLUFUtafZEorJuneTnKfUEgoN9EB91PHZsq8MFP7lViNVXlcmVPAwBaUKi1iHHIrgUXuN4j46rCcrVp9PXeS6PRtLWdaOm4obw8HBFLEybz4VaHQmHZM3+NQ61k0y4fozkT4Hfs2c3Ghsb1D0kP2qUXV2mQ12eI+cTkWAkQ+EI9SIYzkBFGPwnPxjUjPjMNdnLuxISEVUJw4alyrOhBsZOeztGjBIzOoAzm91QmNuDglw7qqvy0dLWol61FwcPvD2RnDwcixcvVcRq6k0YfzDAIqHDQAvqt3/JVJ/567Zlyxb1C00tiFpPQKCbmFWi3rv3oLXFCx3t3qrhKcIQX/1aSqNnw1NO0nGIMFVXVymCMb/mpoxG6yHxsNP5gKnVrTtieY3n/I5YrZhbciP/HwAFq6mlAZWVRSKUsWqDs+qaKsTKMVedc3Yxv7Muiht+/vtyHDf7atTWu6HdvkOEPQjeXqFSBgolBVK0vSYHRiRdhzvvuQrPPLpDyqTJwxAHBc9oPZpc9LYdDDcajznX5NVHPiadw4XxuRFBQcGqD8yQEJ8ZSZubvjc2Nintkc+QhMR3xHwoBXxOJOzOrg6175J6G3KBcZkfnxmnNzA/msJsJyQdjjqqPh+JzrV41GRIQjGxCaKJxav72tt1fxkHBqqqaoXkHcoUppkYGeuB8dObMet4Bx69JVKRFc3KTPZlSVn+/Oe/4uqrr1V1I76LttmfYJHQ9wA+0tzcXNXAi4qKpdFVikkQIVqBXYS6Uxqkp/wiCnFIQ9UkI040EvYZUGhIHGYbDP4681ecgkCnhU2r7jwn6fAXnYLF/BwkHWe6TKetrV2Fm4arPU1CzI/ERDMmOTkRWXsyFZlwwSNJr0eczeaAj187TvlJN46eMReVNaIl2fPEZAtEVNQwicNpAu7YvbMaEZG+iIz2V8LYJuZkkM8JOOXkc8UsE3NGtAtNOszbEIwrmWji4TF9XmcdDQnpuDqeCdPnfc6QEPt9uFE9r9OcaWvrAD/T0ySmKQlJj5TxeXJjNU7o5F3UpGhucZKgpMMTp6wzPx7yEzvsK2IdVDg1IOYtV7vk/fU49EZtkVExinxMuQm+M/4Q8Vtl+fn56qOQpr50LA8HFyIiIlUfHPv8eM/u3ZlC6o3Ympah+rJMeoMJP1oS+rrV/qovv7y8XBp7kyYEIQJ+paGhKV8abDfcbVHSiEXzEc3CmAQkG3Ns5q7wF5vpcOKZmWBHR7AcHAFjg+Tnkw05sT4UQqZF4aV2Y1f3sJ59ZWeDr6goV1oA5we5ubNDt0jC5Rc5KlT9ArMcNrcuMRO7cNwpnZg++RRU10t5OqrVvKShKZPEwuhES7MdG9cUY8asWASF+mDD6mIcd9JQKQdzZJ6h8PFKwfnznlb7Wfv4eKlw9qlo4esjkkM1Hj2vqY+UTLgy25xhruHMkR6fA8M5dE2wX4fPk++EndH6efaNOimidZKKJiQSmSF8yUcS1fqp5MB85fkzviJFKT/jkbBVn5vEGTlirJjb/FS11oR12TTYEc5yVVZWKhIi0fB5E/T53vheuYUrf0D4npubW8RUzMDECZPw5tvvqac62IjoR0lC36bKX9YAqIlwUiEbORsf+4G8vLtQXJyDrk4/ydNddUhzY3gOddNUCBTziZ3BNNPYQBsbG9UvtUnDEA8nENKMi4yMksap+360kKjLctyr0ho3bpwaVueMZjZiAwoCNapG+SXm7Onk5CQUFeejtbVFiChABCNAzbJWOxa6dcDXvxMnnOHAtCnHoaQiX8rTAk93CPmMEa1LC6P8RV1NO0LCfLH00zyMnxgppOWN4BA/laeXp/yau4+ArSdRCKsLL85fgDtu+lTu95G6U8uh8Ik5I4ThIc9CCbWEK61DnOpnkXx0uCEcTVp6iF93aPM6h9zZqUyyMc+M2hCJvb29U/XvUCOkxqcJn3ThJBa5n8+T2hG5iISjNUBNlgwhcRoyoW+mGPBdkOjZnPj+w8Nj1LvlxE/Vt+TuQG11E6JjotX7pEbL/qpdu3ap8pJ4mA/BfkIOCnh52+U92REdHaWuk6hYJ371Y2tauiIh81wGCyxN6BvCNAI2aP6ymb4aptspv74d9ho8/NDjCAmOwbjx49RkQdeGzIbFviI2SN5jdjLUQgHVWH2kobK/gaM7XfwFdxIQSSkoKFCN/IwdO1b1Y3Dr1XwhOZIZ06Ygc3lCTQ2XT/C76t6Iig6XODnqFzdajml62B38OKFdCtUmBNGBU+f1YvKU6cgt4sgYzbheJCckCwGGqA5srryXQN0BC09kbKsWs8wfkTGBKMxrQFx8EEJFGNEr5mLXaNEcAkUgRbvqqcLChR/h/675SJkdamhb0iK5aGF0Ey0gWMqkTSRyhENIRJs/RvMxSz/01zb4DPjMqL3QhNHmFudHsRNX99mQHLSpqklWk7h5f9oE45wsQ0CUck7hMcPlNMFIkjxR5SURKlO4W8hZNFdJj315o0YPxYgJbdiy0gN+/pyv5SNlDMK5F5fiw7daUZbPGen+qh4cpTMaEOum98L2x7TjK/D+Sz2IS4hQmiDfE6+xL3DHjq14++33MXPmLHWPRUKDBN+26mwI+/fvVw2K5o0hl+6eajz44KPKbJk+fRqefvppnHDCXGzbtl0Jy6xZs5T67iPqNomLgkHNaffuXWhoaFQaD00C/nrze1OJCQlCEAGKlAJE1feQ/LrEFKOw0iRjf0deXp401holcOyDos+yJKckSZx2KV+TkBA/Xewh5mC7hHWokZqe3gb4+nXirHPdMXzkaOSXchhehMPWjcTYKAyJD1OLX6kPUJuziRDaemmiUCw9pBxuWLa4SMhrhDwHXxFSqVO3L+wdQ+Dp5i3xOdokJNRdixVrXsaff78d/gE0y/TzT0jQ3/nis+PkQZabRMJzvh7dh0TnpszHuLh4VR8SJ4ma/SzsdyMp0Hyh8BttkU4TjzZn6XQ4355+fw4hIEU8qkCadKj5UMsycRhmBN9TiKEvXSGiLoeYoEK2bj1Ys6JADQ6QPNj3w03lOzsc8AloQ/buGsTGRSkzzPxYsbyMz8/2RMd3YFdmBUKC4iRt3YfHjeYmzXZg8cIGuS8fV19zHa6++jp1bTBhwJIQ94XZtWsnMjPSlQkydeo0tY1FbV0tcnP3Y/z4CfKrMVupvf8N37b6HHLnr7FRr195ZYFoF404bs7peOGFBerzyRQCCvyUKZORnbMP5WVVOOPMefCTRihtW5lh1dW1QkStinhILtRoWDamyV99NlZqU/wqBj+iR/OKmlF9Xb2Q1271ETxqAhRGb28vDBs2FJVVZSLk0YiMipTwTrS2NaJJTD9qXY7uSilXHX56fihSRoxBQWm2pMuRMgcS4/wwali4xKHQ2oRUKYB6yUEPNZxeidjjKTLLWbwM9xLtwAvNjT7odXB5Cb/9xQ/9UXPxRFnNh6ioLBESrsNjd1Zh+Iihqm+EQsx6sTw8pk8ypxCz7qY/jM+WGgS1jpaWZoSGhco1akvsz3GX63oGNFmE8mmEXDz1PJiGJibdGc1rilxYP/bkOM95L/voOE1BaixX9DA8ndLcbCRhG+xCgHw2XU4C8nT3xuoVe1XaTId9QpwDRpLk+yOJVVZUqjqbHywSDY9pSkquEsbFqVrjY3n3788RzTAIf73VgQdu9EBNdQmuuupqXHvt3xUhDiYMCBJ6acEL+M/DDyg1lr8B1CD4sth4VIOSf5yjwV8yeY+iZfAXTcJ5XRqFGg3p7sUJJ56sPnuTnJyiE3bimz4C3sc9mUlCZgZuyvAWyc9Dfvl68PEnH0k5PVRjnDFjhhKIF154AZMmTRQSLVXfmJo2bRpTEnOqXGkBrezXcJoOJCc21OCQENXnYxo157swz5qaGjUKx74oEhdHZEJCAuHt44Hhw4eISi8EIg+jpYWdss2ora9EU0u2PJMWnPWTUCSmpCC/OE/S5DA/kBTfg0mjwsQM6hXiYbGojYjwk3x6aN7QcdTGW54vh7A5wueJxroAIS/uG6SJx12E0t5dgZr6dOTsr0Cn1KehvhuP3VUDP59geHrpz/FQGEk0PGbfB58ln6MRMj5fki7PW6X87R3cRVBvVk8ipsmlNSWSpLpFgfdpsmH/j+4/047vmQSl4/SKOao6memkNgwniWgtzDn8Lsc0iRURybHdrvuUSCLDRsRj5jEReGPBHpUviZCkwndE0uOPBrUho5W6dkQzjOf06RjOZ0FNienw3YaHh+Kvt3Xh8dv9pL3k4r77/oPzz7/ASbiDB/2WhJ588jHcdeetqrGxgSlSkXBFPgI2CEU4UnoOSbMSinTEVw2Q53ID7+G9zhamztkB0CukdOdd/8Zvf3sxQ1Sj+yZgo+VndSksnCPiKWTY0tqOZvlVJ5Fwjo/qV5CGw8mKbKTU0BThtJKwutHc3KiEj8cMtztImuxz0KNo7LTkryvnj7CcbKjs5Cwvr5C8WjBu7Fg5LsOw4UmIjY9AoD87vt2VZtXaJuRTW4X27izRtgpw6unhCI0IR25xOURhEkLoQXxsJ46eFCC/7kI2QjjcrrVHNCB9LL4QELWfXuW8hdi01tPe4isPQBIRMtKaUi9aO/ahvqEF69YV4POFDrQ2cX2bvzKT+AyMwHFaAQnUCB3BMAqu0lKoxggo7G1tLeo+pk8ThQtBGUdrKaaDmo5vV5MOnxOJoI+AGKbDCV7zkPsYX92nGgZJx3ks0TykjbGtsHxaQ+HXLCQNaV/uHj649ubhePgOMSHt7apO1FjNujRqdawPNT12VDNfHlOrY950fOfMm8+BPzi8zjSYV2VlhZhvkbjq5nb8+2/eqKkrwvvvfYRJkyere3RdBwf6FQk9/J8HhBhuQ4C8PE4KU8Oj0nDYwNSEMDYQKS4blEMaAxuEaWAHWg5r43w/rJqpHumHv3jql40Expcol7rl15Df49qyJV2us1F+fVRUFmHu3KNw/Jx5mHfW2fLrF6n6aVpam9RCUl9ff2mYXkobYaYsE0ds6hvqhSi60CmqOH8F2RfCSW00B/z9fBEcFCimR5gagQkJ1p/n4X2VldWKwNgBylnPkVEhiIgMUNu5hoVFq4WtNAEbm+pFkrLEz8aocb1ol3RKK1pFYDgE3oPomDbMncG+BxIJCYZkI89AHg1JSGs+moCo+di7fFBX6yPP3kdIUpMS7+vpqUWXowlVtW14+uF98PGKQEs9l6RojYLvh1qc/oDiarU9ydq1a1U/FgWPWh2FmF8AIdlQQPksWkWDO7hx8sVSALkuThMD76PPMD5b3R7o6/lWfZoQh+WFUKRMXErBTnml4SgCYl31Ugm2C32s2xt9kgpnn6sOcyHmzq5u/PLiUVj6oRB8XYXSaEg+7ONheQhqPuwXIpgm02E56Zg+yZXxCwsLlBZMciJpMYxg/96EyZE4/WdteOAGu6Tfg3Xrtxy4bpHQ14TJwrxgV59Ysvgz/PLC8+ErL4Ev3lzzkoamGpdEs3d2SROzSQOyKzWZx2yhzU1dCAzpxUk/8cWYSeyD6EVFaSeGDPNHZlqLmo0aHeslL9gdu9Pt+Oy9ZuRl9yAwSBoE1XlFblpYoqTRpGfsOVDer4rW9npc8KtJyNnpLoLWrmx/fm531KhUpI4aKb/25cjO3ouGBvbzADOnz8a48RNRXFyEfTl7pQ56VIezpP1Ei+FEQP2r6nfg15Xo7u2UOvtgz+5daGquk19Y/tJyY3Z3xMXFKFIKCRLhF6GxO5rR2rUJEdH5iE2sx+crukVY3OElSkdwqB0nz2lBiD/7XqiFsH+HxxQQPlt5HnKu+n+6vSQvHyEErmPir7hTI+K7cJTL8/PEyy/uRVZmI8KDUuHo1EP0FHx2wvM98tNBFGSGcR2aOaZAGtKhUOqJmXWSstZkXaF+iFQnNzUTT0VC9I2ZxHfWRzjshNbaBn/E2JHPc+6sSC2G/zjKxzz4Q0dQW2V7EIlQ50a74nV+j573815quzGxkTjtp9F479UKFY8EwjqRgAwJmXdGMmLZWFeanSyfgd7jqFd9jojxSMgkGWpIXZ0OnHORkJq7L155phBnnHkmHn74MVVXIzeDBd87CTF514fmer5ly2aceupceTlUV42qzF8jTt4S4ZBzdv5xrZSaDCY+P//i5duNa28PQUGODZ+/74mEZBtyshhP7xGTPCwUDuShqrJLBM4NYeEemDA1EI/fXavyTUl1x00PxOOD11ux7INO+Prphkxn7+pERuZeNQrzVcFfwz/dMBaFOcDwyW3Iy/AT5wM3D+4Z4yGaSrQQiyaLnp4OaXxc7d4hmpLuSJaqi+lDUhXx4Ll6IyQCpb+phk6zNCY6Gl7e/kI2vkJ0wWrPIE4yDAmlJhSmGnCAP0fP3ISA0hGdkIOg0EwsWyu/nnYvuddNtLQunHt6s6TO52s0CCEFRUJGG/JER6e3kIK/PA9veQd+ItD6endvA2yiRa1eXYA3XyzH0JHB6G5OVVomQdKk44JLV7D/i5oONT6+f/0uHULQnLhX4Yx1MHQz0UPyFGIKOAWeG7KRgHQ7otmlTS2mybbSLelyJJGaLUfPOJKm+4e0lkRw6oESaFKRpMOU1F+pB4+5cJgExHlMprzMJywsChMmTNT3OsMJ1oWkx3MSqs6rR5llJFpOpzDtnmA75T0kL0474HtQGpfUlRoX24e7h0M06V7s2LEJq1atV8/PNY3Bgu+NhEyyfGiuWfCYL/C8887Gpo0b5ZgvkssQ9MgDtRz1iyaNyi4ERPDldnQ4cN2dwQgJt2H+A6HYsT1dXlY3UlPl11deJl808/LzDcRPf+PAG/MLkJBCAvDApFnBuOfv9SK43MYhVKm9E44qQVZ6C355SQQ+/6ALOzZp9Vx3RvKjgWsxevQYlf9/A/Pckb4NV11/mhLqluYueAe0YNbp3JLTDesWBaE0hxqEFhSWlT61El9/b74B9Mq1g0HBUP8V1Cptd5oS7kgaMgzJSUOFeILV+iauLQoKDlJzUAKD/BV523uK0NS+HpNnlSFjdxeqymgOusFXfpyPPqoVE4ZLWShyioDoSDzUnnzQIMTT3OIrGg13b+SEP/lld5Nn49mBmupmvLIgG+VlnYiKSEJXc6w8Kz2CR3Pr/fffP0AyfM/co4i/6tOnT1dhBOtPDbC8vFS1g0ObH+NxzRvLpjULahheQj50egSShKSfjjw7ud8QAN8rTSNO/qRGxT42kg/XaJGcSAqMr4bcmYL80eVy0r28f8650nOTdF8Q82M74z28Nzo64YCZRSgScfeS9lSAkgI3lOaFK5JkG9b9WXryKfsMWUYDXiNZs90axzCbjUSrTTY9f8hHnDeefPIpFWae42DCd05C5kEdLlmGseH96Y+XY9EHC02o+sVhw+Ivfqf8arE/qEc1HHbUduOup8Pw0hNVKMjtlBcEnHhWEKqLEsWIGKZmIHMkgXmyAaYMjcaUuXlCKq0YPtob0TEBePi2FvkFC1IjFVSB+evE6fGNjXUIDKvGz34fKnn74T83NcDTW8/P4GZhhYXlh62HAfO86s9XYfOWTSguKXESjJSdjU3IJSi0C6f9vhM/vdyGuspepH/uixVvCykVSIMX4eUm9GpBpKQTGBQompIbHPZ21THNtqZ/k5kPtTSpnzcbqBf8xATz9/NXG55xgl9EZDhCgrUfHCamCPYgKmEvem3l2LjZX32ux9fXTcwIB047oQOBqluBaStRRHunF+obfNDZESvmpI8Igwi6mxc8vLrQJr/IH3ywG2nrWtFU74aEmNFSDj9VPr5LbvHByZp8fzynO+aYYw6YIwSFn1MI2NlqzO0DkEOaRyQepqFHkPReSVpLYJ215mMmK/KYd/F5U5BJPhR09sM1N+vJiloj0Qt3KfzULox2orUhtkX9jFkeRWxO+eaPobs8c+ZFEmQ+vIV7O40aNVbdq+LJQ/CWZzFqUjM2reqVNhao0tfExW139cb6PGYZ2UHN56M1pV5EJhZJGxSzODAe0+dWo66mB2mitXa1iRba1CrhyWJ678TKVWsVyfPewYjvhISYxH8jHnOND3HevFOxfVuaU+vhvBOG0+TgFpbalieoBc04zgNTjuIQcA/eerEG3iI80i5EYwEmz/ZFRGgUtq2NlF/bJvXi2WcwaXY7WtpKMHSUCKuvP56826FmB9PepmrOzlGjNUXHhuHoU+tRUym/1sf4Y9PKXqxfplVkjmrt2Zur+ncOBe/lxl9XX321avicYEhBkkoqYeCvLo/lvwJP3T16ccovunDpP+3wDOd3vHpRU+SBxfP9sPYjLbBdnSReMSVEgLmQMVB+CR2OTiHNavE7pP4e8PHlKIyP2lwsMCgA4RF+GDLMQ7Q+u5BLMPLz8jB2chei48qRlTUC6Rll8PX2QXiIEPSwTkydwO0pPMFJ0i2tonV2c6ic3wzjRlohQjCcFwR89FE2dmZWInd3N2rLRVMVrY4CpomG2qIeldIjd3rnRa55Ivh8+Iyzs/dJ2RslRGssvN+0EZrXinjkWVPD0f0qJDKdriYg/jDRp0aitRKC5ntMTLQScr5PDu1TsCnsJBySkNlBQJ/ruUJ0qi1KGnyuSvtRxMP6aAbieyQBsZ7Mk2XgIAjL7u8fjGHDhh+oA9tsYKCXmvoQEqQXrLI8nDuWnJys4hAMZ77mx2TPnj1Km2KbpOvplh+fbt0/xLRJWHScvHreeefj2muvU+E6DSdTDiJ8ZyR0OJhw+nwRt992M556+gnnD45+8SQjTotnA+GoBZtBRwf7fALw6F3URGiOSWz5EfjZ70LF9HDDysWNIoA2EUg3HH96CD58zY4zLvDGrOM9EBPnI/f0YOd2O9Yuq0N5/jBkbGmWME1ufIn6F4XEJ+abny9CYndj2lGBmDIrBL87o0q0Cy8hx2489+x8/PQcfkmiD7yfn1PhZDIzqsE62EXoqGVxugDn5lCtJw73aHipW0ggaXQPZs+zY+rxdgRH9aKpFije54bCnUIKNSKAoppXltnQWOMlZqUPfINrERrVjchwX8nXH8NTIxAWIVpUSCf8/Nvh5xUgz1Iaq3uT0mi2p/mhod6BoABPIQkPxMZyjhUFWw93s0eku9tLzgNEG/LExx/nYcPqCiEeB9qFJFkvtnk+Jz4v1p3CyFXpvJ9CRUIkSagYcp33cHSOGo0xgQz5cL4WyYGaDvuvtNbDvh1qVVoTNqRjCEiH6WUao0aNUsfUbjhLmhoYf7i4JowkpMnGdVjehYD4A0cNSQjFW0i+tbVZfgRZaF0P7VhLVRHVNlkP1YEtgeyLDAoKRUoKF+jynm5MPqYGeVnR8HSPkB+fLrV0pri4+MAIFs1RkjSfiylfVlaWqjfDjHZkNCRjnjGcWqO7vMsPP/xM3aeeLQsoMP5gwbciIf0yvqgBmXA2BHPO48SEaNWoyPh8yfxWFu1vPng13C7x+IXQ6+8JxJblw3DnrU/g0UcfUWus6hvK4eFdg4BgeXmBHjjvIu55LII8zBvBoR6orXIgMtYXmz5Lxoal0ZJ/LxoauTlXi2q4BIfMyyqypUE0w8e/GyGh7mK+uCNU3IgxPqJBBODKc2qkEVCrcsO5512Ap556Vt1LDeeBBx7Ap599qmYpU3i4Nwy1IDYS1o/CwxGeDolr6ixNR92vNKVDcSBIX+22C1l79iJ2qAOJI7sRk8ztHYSUW3Xn7LARIaL5yLPz4GiO3CFkR0nipEQfT3eEBfFLGT3oRicczUnYubMBXjZfqY+3qmNomB1ent2i7XiI74eSinYsXlyMtUtaUZJLLUEahCJoqGkS7EDnc2BdWDf2QTEOTUjWiu+Qda+oqhFzMEiE1kMJrJcIr68IFK9xBjiLqvs29Ab7bAOsjxEsps131Ec+mhToc+Y7tUKmRUHesYP7RYu2Kefqh0vazsFaUF8HtD7X4dRslXkmz4zXOVFRVUbKZn4MWU/Wl2ViFwHbJ0do9X29QighouHozmHX58K2sHPnTlUOEokhTZILtW+SkZkVzgm3vG4cwTpz2129gl5+EOTHbH/uXqRtTVfXTZlMnjweTPjaJOT6EA691fWcx67n27dvw0knHw8/H18lctR+lKrLxiMNRvmOXtFm3OHjFYfnnlwlDS4d9913n/qF4Wxk5hseHokZc3ox88RqBARJQ3H3RsbaiSjKDkNbRwMK8gtUZ+jhwEbAF+/vFyy/hp5obSuDm08pUka6YfQEP4weH4hLz65RHwCkuXDJpVeqr0yw0VPjYX34S0cTg1XTDZ4domw43KdGDwnzl1l9D0yI1TwH13ajngvPKbFOAuIfdcRrhPqF1kSmCU7qHuuGU37pDX8hYn1N30MtkdoKOzTZrsMCRNh7QlElJOPR66+0qOgYdjy3Y8PmCmzZ0ILCvTa0iqVEYZVm7tQAnNnLH9Zt+IgRmD17NtpbW4TQm9DU2IhdWbtUnxfrwPlM1DAam5qFLDXJUFD4bjmhkOdcUkGzhoLODOiTgPoIRzuGmThccjJmzFgpgzaf+Mwp5Iyjn4eriUWfJKTfhfoxE988NzqSCLUwNamVWqqUneHyV9dboARc/qlBAAkkGfPTRCynTocExZnoqVIvLgXSd9IkzMnJUUSk6+utyqU+HCBaH6dNsDwkKPYPkYxYX6bLPLnPuN6ehN9LG6Y0p8rKcrz9zntqhM88H5aZ9wxGfGUSYrRDGdjcaq7Rdw0zx3x4Z511OrZu3SxnIkAS7CZCYx4uO6PZABwixA8uiMaD/xeIjq4mdU01Fmc6/BX18vLF7BPsCAsPRnPldOTs34PCgkL1Qg8t33+DSZf3Ue339Q1EYrI7du4oE20jTARhhFOAPFVDYcOimmxUaW4GxlnLFAaCRMVfv075ZeZ8FAoMGyh/1Tjsz19S5sequBaT9Xb+50M78BxVG2d8dYURJB9pqD5+vZh2gmhqNJHknM9SqgL+sHc72MfDfjMbjjk+HB1tvdif3Y69O9vQKKZeR5sNne1yn5Af8zFO50UNR4hH6n3GGWeod2Y0jHfffUfNbOaz4HPTfWo0UTSpU/D0u9E+45FgtImjf8GN4BniUWHUhhTx6F0DZs8+Su6l0PO9cyfIGmzYsF7F1UTAd+Y6SVX3+7AcRuMx92qfcTVZ0Vxm/RimnrPkS/JSz1vCSAQM57MgEZEQTXn57lTaki9Hr3592Rhk725HxrbyA/Vjvfkc+MxIJMHB4Tjv4go8ez+X7fAbbXqNIPNnfD5DlnH46CD8+g91ePLuIKRv34NTTzkN/773fkVoOn9NVnSDFf+ThHhZvSiXaIeem2NXXzcYLXhsdLfddjOefvpJda+nvFiqurrhS6PmlgjSQGISbfj1lZF462luG9Gl7vOUl8vG2tRcjaDwSqSMcmDchAR8/vYQFBXnqpf/TcBysADcFiM2NgZ603mtHvMSfz3V1yVEyxkzpQVjplaJthWPjI1h2Jett99gA6G6zcalBVOboBztahPyIQmx8ZCIGJfCyaUYRkPidTZuVRSBohw+OzZ4p6+EQtLg3Bc+XcZldF738KQA8Hnzfeg6MW9+GFF/QsYZmfc5iYfkyHzkTKXLOg8fPhwnnHCi6sugELEk7733vvp6BU0iVSYRGBIAE2QYiZv1MY7aD+fWsJ7MR/ftkHB0XObLYyNQjMN0OZIWHR2j0ua5IRju+bx3715n3n1tSR+zzq7xtQbkSkQmriYhuxqmVwtySU6sh6Th68dPI7UohZThukzOznc55rkhAXWDgITn7ROEp96Jw81/4JdK6qRemmCZJxEdHa1MMWnduPDPe3HP30IQFcU9r93lB01r9OzEv/wfDaiv9cATd3aitb0G11zzN/kBmKfu5TNlfNMmBzO+tiZ0aHSemzD6fPHEoQ2HjSElOV4erpCPvFT2HygBlLhKlZYkRo6zIXGYJ/amRaOhJR8xSR1iJvlg8vRAlBZ1Y+lH9YiI8ISt83jk5u470KC/CigAHNr1F/WYoyvskOY5P0+sVAonqNFMmDBBiM8Ts04uRk15iJCBD4aPL0Hp/qEYNX0H9qePR1hMLXLSk5EpmlNDY40iFENGbDj8JWMY1W+ahywnhYECSY3KjNKx0RsC4/IOzpxmg6cWxvu0qaHXn0kUFY/OCJqTYzRc3o8SIufzYRD5SA9zs2F7iOqfgrlz56qyUFMgPvroI7U1CcF7+MwoDCQeQj9vTTBGQPg+NcloAnI1segYrvt3mIZ23Afo5JNPPtBWmBePtQbTg+XLlwu5c0vbvvaj45r6aWfuM0SkjzUJ6fj8odBLWNg31eo009UzpKYj5WOZ29qFiCSxA+1b/vM6n6Gqo5r3o8vA61xFn5CYgkde98FTd/tiV3q1816+I04IjVKjhYSbew/CE7KQk5Go5qjZHS249PoGIcUe/Ocmf+zdk46UoSm49da7RPseptbO8YeV+f5Y8F9J6KAX4wLXc3PMl2/iu74w43g9WUiID5jnavGgvDAem/h+Ad24/8VI7MmUxtLjjvder0NTvR1JKR5CRr5ITPFE1qaJyMqsRrs0qi97USwDhYf9FBQyajMSpISN4fwV0kPLgaoRkni4iJDrsdg5KCnItSCMHTsc0+aWIi5FzC6HG6qKY1GeOxyePp3wD65He1Mgxh29BWsWHYuOdq6oL1JzlqgdMU2WgxPOWEeabwznsdbe9CgRhYebr1N4OUubZo+JR0ehN8JoNAk+Sw7lSyD/q9E4mmUsN4VHzfSlqSP5G0dhZPozZkxHZCQXiWot6JNPPlYah/pBkHgM4zNjfipFCVPpis+yGI3GEJEmnT7yMZqDq+P9rC/T5G4C3Exfp6vLbzQZtoH3339P+RRo8VQcnmswvr5Pg9fMDx7JR4fp8sqRJM50ubEbN5rjs2G9ST6KPKWsbA+cXFhVWa60cjVtxJmf+nqGpKV+wJTm3ntguJ4/nF6e/rjsr+Nw1q+qcN8/3ZGTxWF8P2WWsW2p9ydNtKR0LwL84jFuUiBSJ1fjjae9kJefpX4Y4hMT8dKC19SPltklQT+bHw++kiZ0aBSeG9d3Tl8TEY/1izQEo+NxD6CpUycqTYS/jB40DeR5K01A/nFk7MYHQ/DI3SUIi3BHbKIH4hI8MXKMr2hCHljzYRz8A/lJ4vIDjZ2gz3M2Jgq4+SWhecFRB14nGRAUcmosRx99tOrs5n2MZ148hZEdjfwYoN4sXQtl6shUJAztwtTjc9HeEgi/oCZkrJkqJCkCK3WkGUPi4d4+vIfPgX1G7Ixk+mxcdIxDoqKGxMaakBAvGk8r+LlmXSfeqwnc/KKTPHnOdE05tYDrY17TviENDabHkSXmwV9m5hcWFopFixYe0HiUUEo8TZYMYd5MQ/+gMB9DWDw2BMQZ2H1EpMtt4minUleOx7x+2mmnq7K6lpuOREGTdeHC91UaJlw7FVMd63v66kiPZeM1hvE9MJaO26veb5MQPCNKCqqN8RmwY9nUg21GTY5kvnKd+223t4lmJCnw2TMndsBTc+eMeqbBBcW6TXNApVvN0k9OGS7neta2IRI+B7YntgNqR+np29Dc0gQvSYvdAE89/bwy+Uk+7E/kc/wx4n9qQgZaMJwnAnONvhEac50vj+f8hesL10LFBjhixFD1cvnrqRakStiBtWHdvXhmYSQ+frcSYyf6obbKG++9EICwcM6pCFErr6nh8EVrodBkw8ZFjYfhfKH8JeI+O2ZIlNdpHjEuGwQFm/fzF4imCYmBZWUjMo2cDYijMjSRqEqzkTCdUaNGIzbeF2OmFzi3sxATzKMHaWuiUVXBDcqMeq4fiNJcnI6mFeeUkIyYLgVQ/+r3PVzexyKYcphrLC/j6nAt6Ozr0EsK9HWWj9/cIvnS7CEhU7tbtvRzRXSmA5akECDaHjUkXU4tyAZMi+d8dge7Pg3IPH/6xvEenY4pe7e87xEYKSSuNSn9w0HottGrRiBXrlyh7jNhukw6jiv60lfVcF6n0/03HOIuk3dO7UeXQepFgpR8OStd18EQ6eE0N32dfYL8sauurlDvTS3lUPe5q746LvFQ3yIT8EeUuySMHTtRPW++Y35EkblzUINl4OLluroatZfVH//4F/VMSEBsp64/gj9GfIGEvuzlHy6cpEEwzNVpEtKCoeOYRqUbGR/48ccfo74owclg3CFQvwT9q8j5MhdfE4jSkja8Pb9R7ZEzOnWCkAi3Je1UQkVtio2GpGM2juJMVZKJ68gCGw1B0mE8Cinv+fnPf+7ckTBHDacTjMuGoftiHEo7MI2emg7nqJDI2HHIcrLxsDEFBYYhLLoBWzfSFKtV4a7PgmmZkSaW0/WcDdzE1e1QN0bmqc0UicdNzhxd6pdedaryuji5Rd3DX+cDb0XOmSfJiZ+MliRUJA5Pe3h5w9eHE+lYJwaTEPrIR9eVRKI1Fz5fPhP9LPtIyBCQceYZGbAuqiCSNr+ZrjVTvgsd18Sh27hxo2gfpRKuf6Rc25SGLiuhnxGJ1kuZy0yXYSwXV6Ln7c9VP2pBItgc0DAIC9ef0GHeLC+1Hj0sromFIEnpHHUers+I97BcJPFycdyXm3kyPbZz/iBw5b5+Djo99idxNI7tJClxCH538aWYPm26+oFk++SPHQmTz9b12f0Y4SQhNghniBN86PohO1/NYXxzbBoO/UPD+44ZrsnJNDaaZyefNFdehr80nq4DL5sNgJpRe5sdV/wjBJNnemD14h7s25aKkanJag4G9yPm7FOq8UYrMqRjfIZR2Plrw5fPl37aaaeqPDgHiYQyd+7xanHhkiWfq+n/Zh4Hwe9vMX06Eo9Jk/dxgzL6Jj9DfK4NinUnyTA/EgrrrUdwTAdqX7iKL+dddv1dLLWans+Jz0+SZL4SQ6XPeykxJAq2efYHqRSYtRyoe9Sp1niUpsS8JX1uvu7pqb91rgmnT9j6fN0Pwrpp10foNMMMQekyaeh663bEtNnJylE33ueqtfJ6ZmamWtLBe1T1FAHJ3Uqg+9ocyYbmJJ8H96Jmnx3vnTx5ikrz4w8/VMP4Qi3w9etVJnxjnY/6si07XDhiFy+mqPPp6LpI2dm/Y8qjSIP1Fcfnptov3we1NgnT9TK+BuPoZ6SfA39MOAObe0VTG+ePJFfNJyYmKvOXYSQd/jjRsS2SFF2f348ZQkLy6PU7UnA9US9EnevGpX193ZxrctFxzLHrfX1hfeRDQaRPlZeqK9Xxiy+5CK2ikbDjjy+f13ulcXJ6DEd5Wls6MXKsJ3ocIeho9wE/k8uGoBtyX57GcUibHxTkokN+PoWjDmw0xIQJ41VjPvvss7F69Roce+yxaj0P+4v+9Kc/4oknnlR9KHqIWk+QM79cJDWzKJFaFUe5+CkfXR+7CiNMoz20jIxnnDweKSOXe4jmJYJGqOck8XgPO0nlLkUyikjkOhsun48yYVX6YtaKYHEbWxVPQtXXW50aFmHEh8+R8RlMIvP3pzbBzxHpHxymbaxUhVEAAP/0SURBVMprzBIluC5O5a9IyAgmfZ0+jznRkAJIkuAIH4mE2iafL8mXabLifR3M+mb1PAT8egjNVJoxHKXcuTNT3l+s+jjA++++i62btyridYi2fMKpDowc1Y2ERBs++9ANG9Zz21gt8NSEOOpk6qUWSTuJ1PVH60C9JW8+Hz4zXUddT1Nn81wMTDjT4Ds35MIfPDqWgecM5w8UHeNZ5PNF2OTl65YqMI22z6fmog4FbDh913h+KAERujFpYeM1XtZmhfn1d04eEwLiLxz3eqGJpWcc27F161Z89NEipV7rhuOuhkTZAajSZ5kkL450KAFVQqCakLxc3UhYbp7zjC88LDxKXr6PIg9qN1w8yPKxPGxMF174CzELNikz7Mwzz8T69evVVzJ/+ctfYe3aNaoPp6AgX2lEbGAE02I6bNCsJ/uq2OHNNE0Yy2X8Q9He3ix171D9C6wH72M8/lLz+fE+Q0Y0H5gE62KePlPkJE8SD58Fnz81HZ2T/JX/6h3wUZAwJK0Dz0vS4aMyph3JIjRUf9OMmoHpu+lzfcJoTCrj+Axo5nKiIgWS/XXsS8nPL1DvU5Gls9D6/ehnwrTYDsaMGaPS4IJgbsvCeVTsyzv99DOQviMDH33wAfi5o65OIDq2B6ed1Y2pM3qwfLENlZVuosX2YtdON+xMd4OfvztCxfQiCcaJWc08TL+P0cj0NAU5l/qomdzi89hdhbN+1JI4usqV/Po+Xe8+MjLnvEZioWPaJBySDB3Pjc/rJh0LX8RBJMRGy4fMRkJnwgh9znB1eiBOX7gr8fQds2HTkXRIQGyY7Behb47pSER0/GKm/lgdv+Olt0HltP3ly5agqKQQnm7y6+WuhY5l9eKXHaShSWZy7i4N0V+EIkaZT7zump8mQoeYXNxMTGz1pCSl8bB8bFQEzQiugN62bZvqzyD5cCRj6dKlSjjYT8QGxfLRLOQvnqkrF1SyrMyXcb4Im9SxVQSqXfLkpEBqJFo7kNsPQJ6gU9vRv8wkYqZJESYhkkSo7XSJEEtUFYfX+XzV/RLG6+yTiI1NkGuaNPXcpA61MJPlk7ekSInpMw2OAEVFJ6hn20c2fWTEzMJFyGkiUbhIThQwrpdj/x6fMcNUoVQ5TPvQ4HPm8Dx3nczJ2ac0BZ5zigA3/PcSwX/rjTdQUVaOGCGSyMgYZO3OxD9v7sb6tTYkJPWIiQ688waHy0nOHLnShBAp2u7Y8eMUESiykTA10VVIRY2aStqspyYGkounuu4p1zkPSJOKvo/mmiYrV+2vj4j47Fwd06Rv4ptj4+tnZ+HL4EJCJI6+BqMbjz7X4WxQPNMNi47h5lhrTRTyPnODv3RseNRidIesIR49AY/HvEZiIEnpuDqM9xqn+1GYhp5ZbfJkGH3GYX5Mj0TGvEhmfeSmv+qgyUinxbIyHw7F06eGxKFSpkPVebw06OLiEjWU/9prr6mGTZMiLi5OXWd/EAmI9zA9Os7voRlBjYoN0xVdXe2KfFhGKb2YmaJ1SOOkoJtnylEcLrngc1XaCMlJSMIh9Sa4xk49Y4c22Qz0pl12eHi5iUYThAC/MASHRKrXpwRShIHlZZkOPDu5p6ysREzOQiW45A4KHjUzCr+naI6MRzI3E+goTPS5V3ZVVbV6lka7UdVQNCl/xVN5SFp8VhwZ4+RDmllDhw5XxM6+Em6LsWLZcuzJ2q3KyPfI9Wr8WOSi99/Cz3/lJfdw5b8Nq5a5o6aandKaENjpPmHSRDHFEiQvbR5prUcPuZvpGt7U0IRUGEbyURqO+CQlPhvzfA4lDuOYF53ruYljjk0cvksTj8cMs/C/cZAmRLDxaKHgsdGC+sIN8RCGbEgM5liThisBkVT0+h4KIB3DeQ+3ddCTzJgeCUyfs7/ApMcy6OO+uDrclEWTiSYynb4ZAqf5pLUrbi7V6jzWpNRXDj1Nn2XkQlmmRaGjM/mYRsV+JGpPFFpTP2pD9Jk2R+Z4TK2D1ykELFdHO78W0cGnp8pM7YMmFKEfK/Ngo5UGzJ93OWd+HdR65B9HfPQz18+Fd3baOxEdHYHoyKHw9AEmH9WA48/sQtyQHmRt78QD13ObD/11B8pCWVmFMlOYDtOmz3ozvcqqChQV5EreIlBKeGyYOesYJbCsOzUoTTp6NrgmHU08LBZ9akz6GteBhSnyXrZsGUaPHi2aaTQWL/4Up512htKYPlq4SJmOzJ9zdv581VVCMDWYd/ZZOFPMMGpaJ540FJs370Z9rX5W7LRPlbTGjBt7IB/6aiG0kArryefN9PjdMx8xC3muyIdzgaRumqBIOvSpAXF+EInEaEIkEE0wrJ8hGB4zzBzTN8fmnHANs/DVcWCI3ukdgD6nkPNY97EwrI8wjOZDAtCko4mFYUaz0ZoMG7qOpzUXI9wqCxcc/O54wjg6Up+vy9OXhi4L86EzpheJR5t2enc7kpD2Odql93imY1ympfNiY3MTQulSfUIsL0mGJhvjpKenKxJivxDPKZxcJ2SIx2zXwHIx7e5uan96QSuroxqnqoaui+rzkX+6L0IESy6zIbPcrD0/8EdtSfWdSZmkeIiPj0NM5AhMmVODC//QjsytPVj0sj8Kc3rV531I1BQ0019FQfTwK0BzbawIaJ8mRKGl397uQEN9BfLy9qswPauYAsjPMkdJPTVpacFjqVhWltNM9OMAgRZKPvs5c+aoWdjUEDk7esmSxaI9JmDY0KF447XXFYHz44VnnX22mFZt6jPYs2bNxvznX5Br+uupzI87EsQlxGLGrJkI4pQIebeqXCQIyYv50rHMxukOYJKR7hBXdRciYTxuds/+NjVTmiYYzyUt43S/UF//T1+d+4iHMD7BcDpzbOGb4QvzhIiDgzRZ6LA+7YO+IR0KPxuPdn3EY67zXt2YmQ7P9cszzrxY1zDjdDjvU4cqLVMOTURGE9KOAksCJAkYM4ybcJF4SBoc5m1ublGkwXOGG+JiWZm25ChlYoNzV6ZVXl6+0oz4K87hVxIP68g0aJKxnIzHdFT5xDW3NEre7SI8dj0XRQXrSigzTOWjf811XTmXSeojdeqQdDgyRk2I24lycS21Ok6YjEgsQHxKB96f74OqavbDaO2Ez5CCRcFjGXnMuTSJw5rR3lmJkpw4JYispxJOd08kj6nGBZd2IHunG958KgqZGZvgJcLLtKgVkFy8vQNUefkNLqVxcK6RHz/3zBnGuk7mXR999DGi8XwmJleKEHeEmlfF/h/OWt4lWuT9Dz6ItWvWIDIqCm++/jrChKiKC4sUMTENmlgzZ81C4pAh8hx0Px3zZnlM/RjG8pNwtC/kw1E4OddkpCeyGmdMJ1df10+PjJlzXlP5SZjJj8eE8V1xuDAL3wyHJaGDoUlIHTkP+hqedn0EpM0b7etj3sL4+p25Egxf9MEvnHEY7hpXHYnfV0z9S+5aBq196TxJSIZU6LRZ1iZOa0QkHpIQ53VwkiKXTFBLMqYb7zHpE8ybpLZ/f64QW7sSGPYfMV+t7eh+D6Zl7mturldxSShqyw1JivGpZZBcqOZw5E9pHZKH3lGSw87m+TkQHZMgWlicKhfTZCcuy8KFt1yjxpngjMtnR0EyQkatjcLHDnSWTWQS8M5Fc3WiyoPxSKBcK0dymzTTUzQqIepmdzz4jxDszd6mhJraGckzwD9UPRNDBkybWgbNHJ7zR4DPh7seZmZmKC1x4sSJSEvbqkhw7OixeO/ddzFv3lnyrJuEhNYqsmDF2XlO82r02DGKUHT5jEnk1GBEI9P9OWa0SW96z2duNCCOzJEcaXZx6gbJ1jwPQzz0TTujb455zZybMDrC+Ba+X3wFEjoYJjp9OgqC8TXxmA7jPgIizMs1L/pQvy+OOjpwrn2m05eWHKlz17yZnyEjYw6aKQDcZMyMurW2umpE/C47iYiOxESy4tcRuNOj1u5MnpzLxOUYzIuT8OhTOElsJAj6DCMBdXa0qbKY2bjs7FX1pDkjyXErE46Rs//FLqTJ+7idCePw+Y2fMEWF8Zz5kzRIrBQ4JYwihHv37FFl53WG0XEeEx2JQD/LbjQ0VcDPJ0rFYxg715ke06YAhoSE49RzbTjnoh689awXVi9pR011pZN0SHrBqp7mnRjoV8P3xwMbjjnmaLXpPffkJiExH3ZqjxESeku0HubH5xkTG4MJkyfJNc5G7yNQTTg08UgqPNakc6CDWZGNkA81HZpaQkbaHCQx6TR4D31DPtqxfek2Rsfy6h/Ag9uf8VWtnL6FHwZfm4RcYW6lT0fB0ccHExDBF/vf3DcB8yNM/roMmggpaHRs+BRg46hZ0FH7oUakXaPT19tuaDPNaEY6DZITzTIecwifjZbpk3yMgLW2Nqr9aUhgIsVSLz0srbQe1fBZV16i+q/7nlhmEqVcES0mEvEJSapOfCauz495sDz0qY1R2KjNmGfHfKgFMZykyLLV1zcoYSfMbHADps17KdgpQxNw0dXlGDYyGNdc6Iuc3B3wV3m4IzgkTMjb2TEujvkzD5pOug9Gm0Xx8QkoKioQsvBBXFys6sjminIuAuaOjFFiwmpS0H1JmjR0hzIJyGg0hnDMREftdB6GdMy9TE8vLNWEY8pGn3Wjb44J+sYdeu4aZuGHxbciIVeYZIxPgnB9oYd7yd/FC3ctPo+NY/50FE6aaHqUTo+c6U5prRWRREg+hoQoqPq4WWlLhozoOAGPBMVhegoKNQQ6XuvpsaOhvhbcOEuaNHU1ZY5R6KRkuoDiq8lxIij6Hm7+TpLjModU1eldV1cPR28xYoZ0I39XNCIi/TD1uCZExtfgs3cdaKkdIs9Nf2SQZdD1c35qSPJzFTqeM5xkZTQDozUdeuzvF6g+qkitQtc1T0y+AiQmJAtpkiz6TDASKOtAAmBnrjqmNkIzSp0zzb4+KqZPglEjUsqcYrjTjFIko0nnYBNLh5s06DNv4ytz0U0Tj3Gst/EPdYTxXeEadrjrFr5/fGck5IovS/L7f8kkIOeRHGinzTQKpNGOjFZEMiLJaPOMmhHNM5IQfWpH7DeiZqTJqKamVq1XM5MUSQCK7CSPqspSRUgkHqmoypfmFo/V4kgpFwWHjkPuioC6dHli4xLB3QUpQBREjhI5HDa0tlWJZuUmJpZe68X5QZ7+pagq5cZsgSo+BZzXKKgkJhICz1le1o9hrBPzoQZlSIHPhuU3zggvBZ/PJmtXutSnC2PGTlRhJFZWh/HY50IyIIHo4W4XzUaIRU/20475GUIxvnZ6JKtPy+E1+pp4jGMaLK+pKx3LacprzEFz7trGXI8NDg3jczhcPAs/HL4XEuovMFWjr8jC6XSfEc00M0ubRGRMNN1hTcHtI6Q+M41LM+iYJoWX6GhvRUVlmTpnc2Ye1IQoGOyIViNNbuyMdld7UFMx4pIL+ly4GxIagYT4xAPCRsEjSEgEw0giJDmVtssrUwQhQkRyM6OEBLUUfvGCe9kwHRKLqb95HiTngOAuDB3VJCTai+LsEISGhai8MtK3KmI4ds5cFVf10QgpGE1HazVaS2F5DWEwLx6zXMY3ppUrCZFsmI7WsPrS0Y7Poc/EMo71NI7nhCEQ4xOuxxb6PwY1CRmYKtKno6BqIezrL9JakTHPdEc1O35dyYjmGmdFs5Ob1+lIDNSC2oSg1PfGmEePWnWrJsKJRChNSM9+1luK6LVwetIhv282YvgE3PxkPW64ohPNDdwjmhMduRWtXoxJATUCSbDczMcIm7lmCMjUzZAY4ymCEu2K99ntYv6Na4bNXTS7LfzIou5jYj68XlpaIq5IiDEB48ZrTciUw5VweE7HfOgbguEqfWNmmTh0mmx4r76f5yy7qzOEQ8dy05l6G9+VZFyPLQxM/ChIyMBUlb7RCIyGYfqLaMaQiDh0rzuqm0XzIQk1KV8TkiElTUQFBfuVNqUWozJtISOSEGmHpokRKk44VEsvSBLimHd8/FD88gohC7cWPPcA5zS1qLIxPgWV6VE4aUqxL8oIJomTpgiJiuA9BuY6hZz3U2vp6OA+1p5SedZbBNdGItZTA5gP82B8lil9R5qUpxdnn3WuIhiOthmiYZ8OzUVNOEbD0bsV0jcmnyEbpsn82TfWN/z+RbI51Cd4TJhzwvXYwuDAj4qEDEyV6VN46UhC7CSmeUYiMn1FJBkSTn19nSIgbY7Rb1Dh1Iyys/dI/Fa1cRjBmdC6P0jPB2JnNImHAsRZ0LqfigTViwmTJuO+V6rxu5N9UF6utw4xwumqKZAIzMRIlpEkwzAOyVOLcxVO1ovnpp6HEpS5Tse0SShG+EnImzauxeTJUzF12nSVBxfwGuLhnjkkGpIPjzUZ6ZEy+rrMJFBddlMHUyeTL49NeYwjTLiBCbcwePGjJCGiT0DpazKiFkAy0uaZnuSotR2tDZFwuBCTQ98kIZ6TlDIz09HS2qyWFpBgmJbq0+CQPIVPBImaD7OktkSSYh4RkVE445wYnHxuM266IgBt7XrPa0M8FGrO1KYg0ryiYxlJQiQLXmfHMwnAmGi8bkimqqoSFZWValIgr7Ou1Eo4dB4YyPlEeoMzajGMz9HCkpICRSKXX/4HRSBM35AQSdCcG81Hazq6U5nHLD+dK+G4OuJQ3+DQcws/DvxoSYgwVadPR/KgsFLANRHp0TPTH0QiokbEzl7tNAllpG9HdQ2/i87O5l4hHC45EGFUZKI1ALtT02KWihR67RiSlIor/2kTE6wdbzwRLPfpJRic7WxmPCtitPOT1rUHNCFDmDymo+lD0mOZeY3kRPMwOztH1c8IN80h0x+TNCQGf7y5Dlwwe/sf/ZGbn6mIhHtT/+tfN6kyk6xIOGYSJAmIJpjRhHhsNJ3DEc+hOFyYBQsH674/MhihMEJDIaKjQFGwqWFQ4Cj85jNB3NuajloEiYLCGRwSckAAVXq0wxTBOfudOHlRdUOrKxJXx6MW4u7ZgaJcbrvqrVa5c64Q0yVhwa0ZYQlZomXpTxFR2JkHSYaO5eQ5NRySD89JCiRDpmG2pGW4qUOQlHvarATc/UKLlMUTd14ViLyCTDXyRWK544671b1cABsZGa3WyXH6QKRobVzdTs2Ms6KZNtPk8+FzMmREdygZGWfBwuHwo9aEDIwmJEcHBJrD+GbJh+mspkbEETOaYtSE+EkZmmScjbxxwxql0VDLcfQ6lAmm+0bYuaw5idoLh8hISuwTmjBhigg0v3OmQTOLAtzTY8MpP8vD8/f5IylZbylCUJC5NIJlpbBzR0NqJ4GBwUgclYvta8IQHhGoyqsJ1Ad5+QXKBCRJBPiH4PSfd+Knv7Zj4SvueG+BA4UF2WoZCM2zf//7QSmvXv6hTTb2Q+ntQOiYBjudWSdD2BbBWPi2cL9V4Dz+TkABGYiN0pS5j5D6wH4eggRlyMrEoU8B5Qp7aiwMVp3Q6pozXYbJP5pXvMBRuNRRY9RXIWjy0Yyi9qJIShAeKaacfwk6GlKU1kRhZ5xt29LUsdFuqI0oYvD0QXRiI/ZmOhASGqTiMF2ahFFR3MoWSB0biAdf7cKIsZ34ywVBWPLRfiHQGknHXW2revMtdyjy4V5A1HS4FQc1IppnXDRrOp5N3q4kZMHCt8G31oS+7PaB1DhdCYWEQ18vhmVHtZ7UyFX47GfRw/ecQ6RHyBoa9ORF+tyydNWq5QfqroVUTxzstOtJipwf5BDCiU9IVp8Xcu1IpnD3dNsw9+xGLHq9DQlxw9R1ps+Z2q4ERJ/mG8mBROHh3YRzLymScnVj45JgFOZwNb1eZ0YSufAve7D47TDs2NSB/LxsteKcZfvLVdfg2DnHK4LRWlWApNlnYpm86FhG4yxY+K7wjUjoq9wykBqqqQ99bfoYk0x3AFNL4RIG7k9ktgTRRGQ6rBucxy1Yv36tmEzbFeFwgqLahEueBQmNQ/W8n2RCU2/atNlyTWWt4O3bicTUUmRtSkZQsK+KRxPQLFRlWeiMaURzTJOMn5CEXhDLWdlevh1IHJ2DbSuTlFnF+MT6dauV5kPHPX0effQplS7NrpCQYEnLT6XlanIZ8iEG0ju1MHDwX0noq5DNl2GgNFhXAjLOlYQOjFCp0S29WJWmDomoj4waD2hHJCMev/zyi2pJhto4XQiCX+zkTGk+l64uB7itB/d5njZtlsqTeRAkF4KjXZ1dbaJF+UlZ9Fa0hoSYP+cwcZ9mdjYbrYXlYfokj8aGVnkJDqem5KeG6wvyc9S6r0ceeVKtrue9YWHh6pidzGZWs17tb/X3WPhh8JU1oa8YTWGgERBJh4c81/N8NBFR8DUZ9REAR620VvRFE41aC+cUmQ7sysoKvPXW63qoXjQLPhaad0YT4kRGzkcaNXqs2jWR4LPr7nHgsn9WYMwEL4hyIpoKv6HfCze7B5rabPDy7sF/bq1G7q44IQ0v1ZdD8iBJGuLglibsNC8tLVb7G5HUbrrpNgxJHgKO7nGUiyNgJClXzce8u4HyDi0MfPxPEuJlNkhX/7/BNW5/hWsd9LEhIT2hkOckH+3McbciIO1rrYidxSQjTUiajDjBsbFRExF3EuQEQPbpfPDBe+D3syjoNJs8PEXT6eCOhVwLRrOvW20Iz2+WM11ufZqUOFQ0IX8hsC74BXXCy6ddiItE5o3yIv2szaxlEiXrUltbrSYc9vCjAfIvJTkFl1z6B9XhzM8ZsR+KxEPSMcRDn2n153dmYfDia2lCppEeegvDTVj/bsiabDR4bJypU9+xdrqTuo+MtGbUpxX1EZGeYa030ScZmSUfXIPGrUA4fM9+oYyMHdi1K0ORBE08rcE4FGGoUqly6Oepj6FmWEvGaqN7sy0ITbmg4BCMHDkKNbVVKCkqVJ3NLDM7qs8//xeYM+c4NfJFrYdEdWg/j3lXPLdg4UjhK5EQoxii+TKScU2mvxGRa9n0sSYb7fcdE4cOw5vrhoB4Tq2DjiaVXviq+4lMp7UrEdEnAdFs6xuO18s7KsrLsS97D4qLCyU/mxpFY17aJHSu91LPkgQoz57j+/KfZeAxO765f09QcBDGj5+EU089HeMnjEdcrP42Gs0sM7LlamoZ8JzhFiwcSXxlTehwUMLQzwjHFQdXTZOJDtPH9E3/jzpT1/tMMh2miciQkzZ79P7SJJO+tWaahEhA9ElAOkzvWU2iYjw6alGaaJhW30ztyspy9ZVXprl9e5oqA9dncT4Rv14RFxePaOcniAICgtToWGxsjPqKKef0cHKiWc91OI3HwIT153dn4ceDb0VC/RuGaDSRfNHXx5qECENSrv1C+hrj63CaUMYkM1qQISHzoUU9lK8dSUcvNjUaEAlIm3d6KoAeheKKeWosek4OzSYSifG5RqtvBjOXXwQcIBkzosW4HKZ33cSdcCUaU3+GMY4FC/0Bg5iENPqqZ0imj1gODnM9p9OkQ0cy0qaYHimjBkNTzFUT6nN6TpGe5MgFpX0ja33paFIjYWhzSX/WhkRCUqEpZSYP8tg4M4pFRyJhWoZQ6LsSDqHLrvNzjWcRkIX+hEFPQgau1eSxOScZaF+TjQ7W13WY1lr4ZVPOduYxiYjkQ59aDglHE43+gGIf6Zh+JGpczj4eJ9EZU4k+t9fgmi0SDQmGBGScIR1NVl9uXhGmzKbcroTjemzBQn/Cj4aE+qBJQB05D0hErqaXJg4j0HrSIn1jipFcGKZ94zRBmXs1Aem0mSe1HsKQiNGASAzanDLmF90XO5RdyeRQmHocDiY/Cxb6K36EJHQwdPU1MfGYpEFfm04kElcy0ueabPR1hvfFOdgZaCIgmej1ZIQryZhj13Pdt9NHIBaRWBis+NGTkIF5DIZA6Po0IqMN9YX3XdPOlcg0X/SRx6GORHOoc71m7nP1LVgYrLBI6DAwj4Q+HQnHnBvycSUhc02DPgmFBKK1H54bcnElHMIcu4YRrscWLAxmWCT0P3AoydB3dYQhKZINScgQiKtvnDl39ZmOOSZcjy1YGOywSOhrwvVxmeP/9Qi/jGB4zHst0rHwY4ZFQt8SX+XxHUo0FulYsNAHi4S+Z7g+Xot8LFiwYMGCBQsWLFiwYMGCBQsWLFiwYMHqmLZgwcIRhJ7Ca8GCBQtHAJYGZMHCjwz8fh0/osldP7nv+KhRo5CYmOi8+sPCIiALFgY5uJSorKxMEc/evXuxe/du5xWozfbMbp+nnXaa+hoMz7mfFb/qm5KSgqFDh6pN9b4PWARkwcIgAgmE5FFcXIx9+/Zh//48lJdXw+HohIeHTW05TLLhwmke19XVqb3PuUsnqYCOk2jpzFYy3EY4ISEBkyZNwuTJkzFkyBBnbt8eFgFZsDDAwT2tFi5ciM2bN4tEe6jPfvv7A8OHB4p55S3mlTsydlZj4XsNQjrtily4yydJil9+cThIAYZ0bEJUenM9+vxApt5Yr29/c35Ugd+rmzJlCsaNG4fw8HBdkG8Ai4AsWBjA4DftHn30UZSUlGP27EhMnRqAuDhqLd1yVe/eWVfXiX/+qxTdogXRHKOrra1Fe1snwmNa8JMzhwipRKr06uraxUyzY2tasaRZI6TjCX8/fkhT7+ppthU2n42ithUTE6OIiBoSv2fHa18VFgFZsDBAQdG99957UVFRiRNP88dZp9E0atQXFWyiHdlx/f8Vo762XWk9RGNjvfpo5gnneOH3vx+C9s4euKEbHqL1+Lh7w88WIXemoL7OB7v31GDFynRs3JAlhFQt5OIDPyEkvfd5nyPpUDtiXxH7jUhIM2fOVOT032ARkAULAwzsw3n//fdVhzL7fHrRjof/c5T4TUIybehwdMHDzQZfL088N78M69ewY7lL3dvW1go7r3va8Mfb/eFQO4LanKTiBndPwNOrFz7eNgT7eCLIMwTBbklyZwJqaryRkV6CdeszsX7DTlRWNCnSCQjwUyRkzDQ6foSB2hFNtXnz5qm+o8PBIiALFgYQ1q9fj2effVaNVLFjuKmpBXPmuOOXvzweHV3ZaGhrEeLxQLCfP9J31uL+f1cKwXSpfiJ+YrxNrruJ6USceIEDk2fFoKFOrtndMCQpGZ2OavS4NYl55QEb9y9348c1e+Hn7Y5AMcNCPCPgb0uWu+NQXW1DRkYJVq1Kx5Yte1FeXi9Epr9/R43IfJKKbvz48bjsssvUN/FcYRGQBQsDBC+88AIWLfpAtJ5mTJo0XplUHR123HVPDGKjoyWGXZyvcm0dRbjiiv1CLPzUlEMRELUfCKlw9jE/O1VVW4y4pCDszagXYtsk5lIEu4zQbq9Gfdtu1LWno7lrtxhnTXKb3oLY5m4TYgH8vT2EkHwR7BkJP9D0i0ZFuU00o2w8/cwitLY4EBgYIFqQr/riL7/8GxkZib///e8ICQmR+BoWAVmwMADw5JNP4t13F2HSZH9c/Zc5uOvuPPT0dMDNzYFnnpkoMTiR0Ibunk7sz63BE0/sQG21/qovyYdD7T293RzrQqeE0W9raxdzyRPvvfeu+kz4l6FZyKyhIwt1bdvR5tgPR68QmbCGm80dbh402WwI8PFClGhdYe6j5I6ROOunt6KxzkOIJ1hpQDTHSDwcMbvlllt0wgKLgCxY6Od48MEH8NHHS/CHq4bg7HPjsGR1NT56mR/LdIipA1z466HIzW1Cbk4Tyspa0d5Gs8lNjZBp04sE1K7m9HR0dAoZeKOkpFR1EL/99ttqWP2rorvHjtauYiEjIbjWNLR05UpYBzzcfRAQJOaWpyfKK2rx+J0FKNrrJlpPFIKDQ9QoGonI19cXxx9/PM466yyVnkVAFiz0Yzz44IP4+ONP8X+3DkfqLKCyrgOr3vXEvh19n5Dq6uoRcuFXWfSsZxIOO6o50ZDgZ8Zttl6lBXl7+6jrVGE++2yx6qf5NnB0d6C5Mw+1LdtR370GNdXVqK2wYfHLfqqTPCYmSgguQhEPO6epCdHddddd6n6LgCxY6Ke44447sGr1Gtz36Cj4D2lDfW0PJRZvPeKOuir9OXFDOObYnLOT2vjms1EtLS1q7s6MGTPU3KHvGt093Who2w9/r1j4eAWpPFasWIa42Hi4C/mYcpByTP46xIIFC/0Kt912G9ZvXIenXhoD74RW1NfpOTzZW6LQ2eKtzCsuJiWp0OeMZobRpzNhHH7v7NLmV0NDAy67/PLvhXwIzsAOD0hV5EP85S9/QXhEDHp6PYQM9aetqIUZIiIsArJgoZ/hX//6F9IzN+P5N8egM6AJzQ3sPPbAjuXR+O1598Hbx0vIpk2RD0nHuObmZqX1+Af4K7LhMTum0eumyOijjz7CJRdfrDP5AdDZmYmbbx4h5lYqfv/7EySk+8CERQOLgCxY6Ee4/vp/oKQsC8+8PgI1jkY0N4p51eOOLZ/E44+//7eKM3PWDBQUFKq+lOrqakVEdCQcDq/X19WrdV08JzHNnTsXa9asUdtu/FDodGxHDz5GYoIbwsOnYPr0OPz733FoamzE+edf4Ixl9QFZsNAvwL6ba6+5Dg5bMW79TxyK6lrQ0epAV7s7MpaOwF///C9nTK7XqsXYsWORmjpKaTo0acz6Kx7Tce4P9/rh8H1SEmcy/3Do7mmRv0+KScZJh7HiOE8oTVwJPvq8F2edcqcca1gakAULRxgkn6uuuhrBEVW45eEYFDvJp6EG2LlswkHkQ4SFhYumdL3ScDiKRS2HoC7BtOgHBwerxaE/NPlQm+nuWSjkwxXyHGFLEVchrhxNPdU4Zu7ZctwHi4AsWDiCIFlcd931GDGmCVfcGISy+mYhETtK9nejZOsxuOpP1zhjHoxrrrlWDdGbUS+z0JTnBPt8pk+fro5/SHSJ6dXSUYCMgjWo7dwPO/ZJ6E6IMYiipi6EeszQEZ2wTDALFo4g/vnPGzBkaA3OvSQA5U1VcHTZsG1NB3xaf4rf/PaXzliHB0eU5syZozQgEg/NMA67c6id5tfy5cudMX8YOFCNBR+fg02LIxAaMAyevm2YemoxTp6ZiiZ7NbzarkdUyDhnbA1LA7Jg4QiBW2lsS9uG2Wc7UFBZhc42G5a934LArgv+J/kQ7IQ+55xzVIczJ/pxxfmVV16phtkXLVrkjPXDITP7U5RmzkJs6HSc95NLMTzhOKx82w+FTfVorBv3BfIhLA3IgoUjgPnz56tdDOvq6hEU0Yl/PDgSyxc2YFTsb/GrX//MGeurgduqfp3lFN8X3n7vFWTvLsGIkRNEA4vE6tVLsDtnGa69ZxhmJc6Hm16EfxAsDciChR8Y1E4+/vhjZUJx2Lws346/nLsbwyN/8bXJh+gP5FNQUIAtmzLh6x+EEcNHY+3a5SgtKcLoWR2YEH/9YcmHsAjIgoUfEGlpaWoBKA0Ps1Ldw9Mdf/jD5fjt7y5yxhpYYAf4448/jojwaBw1ey6279gEL08b7D2NuOkvixDg+eXzjywCsmDhB0JJSQmee+45eHt5q3VTJCF2GJ977rlCQH9wxhp4eP311xEWHoXhw8aivbMDK1d+Jm45Xl7wNrxsnAf05bAIyIKFHwBdXR14//0nhHR60MatMWw2eAkRzZ49GzfccIMz1sDD/v38yOFuIVU/pAwdiXVrPsfmTZtw++23O2P8d1id0BYsfM+wO2rR0/OWCKmnmCtDcO99L2DbVoda0/XGG284Yw080PS6/h//QERYDObOPQO792SitrYMWbt34qUFC5yx/jssArJg4XtED/dj7nkDnu4NcjYFvViM9u4unP+TXVj43qJvvR/PkcQLL8xHVVUNRo6cgJDQCGzeuAxLl3+OlStWOGP8b1gmmAUL3xP4y97Ts0LIp06OuG1qGrpgR1FHGZ594f4BTT7Z2dnKeXv7IyV5JDauX4Hi4iL88//+zxnjq8EiIAsWvie0OT5GTtkiVHRVoRuFcKAElY56VJR3IyH6i5PyBgq4w+ITTzyJwKAwHHP0Sdi+Y6OYkx7gpvennHKKM9ZXg2WCWbDwPaC9Ow//efJfqC1MQlBYDyadtBezpiVhf0kZRgc/grDg7+776j80+Fmg6up6pKZORGhIOLamrcKSJZ9h6dLP1barXweWBmTBwveA4vw2tFdOwNln/xK99iB8uKAXhSK0UW6XDWjy2bNnD/bvz4Ovb6Aa9dq0eRVKxPS67tprvzb5EBYBWbDwHcEYEy0trXhlwULMnHUMtqWtRm11A2rrquDXPQsjEs5UcQYiuNH9E088jaCgUDG9TkBG+hb4+niivrEe886a54z19WARkAUL3yG4Kv2ZZ+ZjxIjRaGisQllpudpe9Z+3/grj4v7qjDUw8fzzLyAmJg5jxkxGc0sLaqpL8fHHH2L+Cy84Y3x9WARkwcJ3BK5Kf/PNd8V3R2R0NLZv24S0bZvxxutvYeaoq52xBiZ27tyJvPxCBAQEIXnIMGzatAJFxQX405//9K1G8ywCsmDhOwI/b5ydnYupU2dh8Wfv48UF89XOhfyG+0AGTa+nn34WwUEhmD1bTK+MNPj5+6CqqhLnnXeeM9Y3g0VAFix8BygoKMZHH32K448/DevWL0VDQyMuv+wynHHG6c4YAxdPPfW0mF7xGDduClpbm4R4ivHhB4uEYF90xvjmsAjIgoVvCX4OZ/78BTjm6BNFA8pAXU0duru71IZjAx2ZmTtRXFyOoMBQJCXR9FqFsrISXHHFZfD346bz3w4WAVmw8C3ATuenn5qP4cPHoLOzHUWFhdiVlanmygx08NPOTz/9DIKCgjH7qOOxa9d2IR0fFBYV4he/uNAZ69vBIiALFr4FXn/tbbi7eyIqMhrpGZtVp/N//vMg/Pz8nDEGLh5//Allek2cMB0tLU2orCzCBx8uxCuvvOyM8e1hEZAFC98Qmzdvxf7cPIwdOwG796QjJ2cfLrroVxgzZowzxsBFenoGKipqEBwchsTEFKnrapSVluK3v/0tAgMDnbG+PSwCsmDhG6CsrBwfLPoEE8dPQ0lpEQry8zBkSBJ+9atfOWMMTHAyJb+y8ewzzyMoMAgzZs7Bzp3b4O/vi9y8HEVA3yUsArJg4Wuio6MTzz23AMOGj0Svmw3l5SWoqa3EvffqTycPVJB8OJfpySefRlR0DMaL6dXW2oIKMb0WLXofL7/83ZleBhYBWbDwNfH88wsQEBCIqKhYVAr5ZGRswyOP/Md5deCC5LN9+w4h1EqEhUUgIWEItmxZg4ryMvziFz9HaGioM+Z3B4uALFj4GvjkkyXqUzpDhgxX209s3boeV/35T4iMjHLGGLjg11SffVZMr6BgTJ9+LPbszoCXpzuyc/bh8ssvd8b6bmERkAULXxF79uzFunUbhHyGIcDfX7SDtZgwcTzmHDfHGWNgg6NesRz1mjhdzMx2FBZlY/mKpVjwHUw4/DJYBGTBwlcAZza/9NLrSExMRFJSCnakb4bd3o6rrx7YC0wNtmzZgqrqOoSFRyIxYaha6V5ZUYEzzjxDtLtIZ6zvHhYBWbDwP8Bvdz3++NMICwvH6DGTsD9nN/bu2YX777/fGWNgo7W1FS/OfwkhQSGYMmW2mFy7hFw7kJefiz//6U/OWN8PLAKyYOF/4KUFr6Gnuxfjx01GfV01NmxcgxtuvGFA7+nsikcefRzR0bFITR0nxGNHYWEOli5bjBdeeN4Z4/uDRUAWLPwXrFq1Brl5eRg1ehy8vLywcuXnOPP0UzFy5AhnjIGNrVu3oramDsGhYYhPSEZW1ja11uvUU09BTEyMM9b3B4uALFj4EuTnF+CTjxcjKSkZCSKcq1cvQUhoIM7/2QXOGAMbHPVasOBlhISEYZyYlhUVpWhsrENubg6uu+46Z6zvFxYBWbBwGDQ3t+CpJ59Ve/lMmjQTGzeuREVlGe74il/8HAh46smnERkZg8TEZPj6BSIvb4/Ucx2eeeYZZ4zvHxYBWbBwCHp6e/HIo08gNCwMU6Ydgz17MtRkw/vuG/jbaxhw1Ku8skpNqBw6NBXZ2VlCQDlq/6L4+HhnrO8fFgFZsHAIXn35ddi7utR8mPraaqxfvxJ/+tMfxFQJccYY2OCo10svvYKQ4DAhn1Ho7OwQc3OfmGQt+MMf/uCM9cPAIiALFlzAiYa79+zFqFHj4e/rj5WrPsO0aVMwc+ZMZ4yBj0ceeRThEdEID4tAfFwCMjO2Yu/uLPz73z/8WjaLgCxYcKKkpBSLFn6EoSnDkZw8EqtWL4G7uw1XXHGFM8bAx+LFn6O6uk7I1Rfjxk9Bzv69Yn7twrnnn/uDjHodCouALFgQcAuKRx99AgmJCWJ6zcDmTWuQX5A7oPt9uFuj+laZ89vHxcXF+OCDDxAcHIIRI8eoOT8bN6xGtBDPhRf+Qkf6gWERkAULgocffgIR4ZGYOvko7M3eqXY3vOOOW+Hm9v2JCGdYf98gAbW0tojWU4MXXpiPkNAIREREISlpuFrpHh0djr///W+qLCThHxoWAVn40ePVV99AV1cnxk+YhvqGGqxftxI/u+B8JCYmOWN89+Aw/3dBbl9GYmZvH4ejW7mNGzeiprpeLaKdNHkmdmelo7mpEZdfcbkqB7Wh6upq9QmeHxIWAVn4UWPz5i3YtWs3Ro8eDy8PbzXZcNiwZJxxZt8nlGnKUNAdDofylVnzLcD0AgMDFEF8G5As3N3dnWd9MOWjzy1DamtrsGjRBwgLD1fLLdpb25C1ezt+89tfIVzCWB5qP3T8wscPCYuALPxoUV5egbffek8IZwQSxSRZu36JmCvN+Mc//qGIprtb96EYvnFzc1fawrcljm+r+bBM/GKFh4eHM+TwIEEx3nPP8ZPK8eprrZGRsVi/cTmOO26OmGFJB0i1vr5ekc8PbYZZBGThRwkK3rPPzhfiGYIJ46dhy+bValP5a665TgkkScbNTRMNfU086vSIg2XjQtgvIzJepyNBceP83bv3Ytu2rSjML0BW1g5hsG7MmXOMun/fvn0oKSlRZMXzw2lU3ycsArLwo0J2draYHN1444030dHegcmTZ2Ff9i7syEhT37oaOXL4AQE+HL4svL+BJFpTU4Mnn3oKw4cPx0W/uRxhIeF47703pJ4/g4+PL1paWtTkSk9PT9UHRML6oSdbWgRk4UcBmhgXX3wxPvvsM7zzzkKsWbMWQ4eNRGNjg9pWddyYsZg374wvkI85PjS8P4MmGgnolltuw6QJUzBiRCpSR4xGNxy45eYbFck0NTUpc4ukQ/KhRkjtx9fX15nKDwOLgCwMeuzdu1fIZZ7SCMaMHotNmzYjLDQKw0eMwvp1y0T47Lj00oudsTVcCWegEI8BO5Xfeec98YHgoCA16pW1azvKSgoxcdJEBAQEqK1FgoODVb8PCYh9Rd/l976+KmzClt+uS9+ChX6M9PR0/PWvf1WzfDs7OjFy1BjU1dbi97/7E1au/FR9Rvnuu+9ESkqKij/QyOZQkHz278/FrbfcjtTRYzB10ix4eHpgyeeLEBjgj2HDhymthxohF52OHDlSaULUmI7EchNLA7IwKNHR0YGsrCzccMMNSrDs9m5Ex8Shvq4O5537a6SlbVDkc+mllyjycdV4BjI6RJN55unn1B5G8XGJCI+MxpYt61RH+rXXXas0wdGjR2PYsGGYMmUKPvnkE6UBpaamOlP4YWERkIVBBz103ovVq1dj1qxZ6msWNDeoHRw352TRgCqRsTMNP/vZ+Tj++OMHBfEQJJJPPv4UjU1NiIyKxLhxU5GZuQVlZUX429/+pp4J+3qGDBmi+oDStmUgNi4ZPj4+R2ylv2WCWRh0MILW2NiIu+66E3v35mD0qNEYPnIskpNSsGTJByJ4Mbj++r9/6VD2QIERX/bh5OUV4J6770GqmJnTpx+DjvZWLF/xqZhc7khMTFAEzPjs/+HQ+/Enng0v9zYh4ROUWXYkYGlAFgYNuM/Nhx9+iKVLlyI3NxcLFizArl1ZYoLNQlh4NMaPm4LNW9agy9GFv/71L4NG82H/TVdnF9544w3ExMaL+TUE/n4BanQvJydbaUZnnXWWWo7BPjH6nI6QsycNAQFBR5SELQKyMGjAjtWTTjoJEydOVES0bv1GzD7qWFRX1+LEk87A+rVLRUvIxU033qCGnAcDAbEOrMvSZctRXFyK+Lh4jBo9GdvTN6G4pFBpgY899ijee+89NXmR8WmCnXrqqSgsKlKzoS0CsmDhW6K2tlZpQK+++ir+9a9/YWvadkycMAmBAYFKA8jL34892bvx+9//FlFRkfAUM2SwgObUq6+9hhEjRmLChOkoLszDfqlrfkEB5s9/AQXi79ixA9HRMYpwSESchHjppZciLi7OmcqRgUVAFgYF2Ofz+eefK0HL3Z+LmOg4ZYbMmDkHJ4v288HCNzF71gwcc8wxojF4YHAYXxqLFy9BSvJQJA8ZBk9PL6X9FBYV4uyz5mHUqFGqg5n9Pn5+vkrb4fGf//xnjBkzxpnCkYPVCW1h0CArazdefHG+/Lq3q2HoKZNmwd7dibSt6xESGoRrrrlGdcQa02swmGCcbnDTTXdgSGISZsyaiw3rl2H7ji1Kw3n//XedsbSWVFlZiYiICKUF9Ze6WxqQhUGDgAB/9Ipuw36QoUNHwM/fDxs3rEJwSBCuvvpqFYcagPnNHQy/vU88+QxCQ4MxYeIMtbH8/ty9KC4uwhNPPOaMocHPC02dOlX1//Qn4rUIyMKgAdcxudu8EBeXJAI3FGvWLkN+YR4uvvj3BwkdSYjnA10DWr16DeprGzB8+Fg1ErZjxybkF+ThN7+5CLGxsc5Y/RsWAVkYFGBH8yOPPKnMizFjJyE9fRP27duFv1z1lyM2ye77hNrfedGniBVtL3nIUGzbtgElovmEBofi97//vTNW/4dFQBYGLFxNqCeeeAZhYaEYO24q9u7dicyMbTj2mGMxe/YsZ4yBD9aXjv1Yjz/2NGLiotReRtk5u5GXn4PKqio8/cxTztgDAxYBWRiQ4JC7wYcffoLWtjaMGTMZDQ01SM/YiqDgILXf8WCCMRvfeusd+Pn7Y1hyqtrLmivdCwsLcNVVf1Yr3QcSLAKyMKBADYD9HQSFkSNfW7ekYeTw0fDy9FYjXvX1Nbj//vtUnMEE1r2oqAjb0nYgJiYWCYlDsX3HBhQVFyIlJRlnn32WM+bAgUVAFgYUjBbg5+eHuro6vPbam0gZOgzR0fHYuGkFCgry8MD9D6g4gwWuptcTjz8jplccxo2dhr37MpGXtx8N9Q14+OH/OGMPLFgEZGHAgaNYPT29eOzRp5EQF4/RoycjI30r9mfvwx/++EdERUU5Yw4OkHxIqK+/8RYCAgMxauQENDbXqU/rUCP6v39ef8QWk35bWARkYUDixRcWIDAgAGPGTcW+vTuRtScds46ajWOOOdoZY/CAhJubm4edGVlISEhCeEQktm/biOKSIkyePAnHHjvHGXPgwSIgCwMOK1asRnlVNUaNmYi62hpkZm5V24leeeXg+Ya7KzjF4OmnnlNze1JHjZf6pqGkuBBtbe248847nLEGJiwCstBvYfo9XFFYWISVQkCjRo0Vs8QNW7auVavgB/I33P8XXn75dYSGhWHM6IloqKtBTvYu0X5K1F5HAx0WAVnotzAdzgbt8ov//PPz1YcEw0OjsHnzahTk5+GBB+8fVJ3OrsjJzkHu/jzExSUgKDgUads46lWMk085CWPHHvnFpN8WFgFZ6NcwxEJt6NHHnlKjXUOHpaqNxfbuycLfr/+7+rzwYESXmF7PPDMfMTHRGDlinJrfxNnO8jRw9V//qiMNcFgEZGFA4JVXX1dkNHbsRGzfsRm7dqXjJz/9CaZOneKMMfiw4MVXEBkZjlGjJ6Gqqhz792ehpLQEDz30oDPGwIdFQBb6PVavWSumViEmTpyOvNwcpO/YgtSRqbjwwl84Yww+7NmzT6334mRDL08v7EjfjOLCIpxzzjlqZftggUVAFvo1Kioq8OnHSzB58mxUlJdj0+Y1akOxm2+5yRlj8IEbzC9Y8DJiYuOQkjISmTvTUFJSCB8/P1x22aXOWIMDFgFZ6LegID766JOYOGkqOjvasH7DclRXVeHJJx93xhicWLCAplckRo8cj6LiPOTm7UNlRZXa23mwwSIgC/0S7HR+5JEnEB0Ti8iIGKxduxx5+fl47rln1Z7GgxU7d+5CaWk5khKHo1fEMytrO4qLinDJZZcgODjIGWvwwCIgC/0SXOPV29OLCeOmYtOW1difm4Pbb7tFfXBvsILbq7722tuIVZ/WGYqMjM0oLSlGfEICzvnpT5yxBhcsArLQ77B+3Qbs2bsPkybPQubO7cjM2I6jZs/GUUcd5YwxOKFMr4gwpI4ap7ZXLSrKQ21tHf4ziEa9DoVFQBb6FfLy8vD+wo8wdcos1FRXYdu2jfD3D8QNN/7LGWNwIj09AxUVVUhOGYFuRzd27tqBouIiXP/3vw3YhaZfBRYBWeg3aGhowFNPPofJk6bC29tHba9RVVWNp54a3J3OXNP11lvvKdMrNmaIaHxbUV5WglGjRuPoQbi41hXWZ3ks9Atwk7Fbb70TcXGJGDFiDBYvXiSCuAOPPPoIRo8e5Yx15NGLdtFWMlFaWoTWtlLRVvwREhyHGTMmIyLim33kj9vJdrR3YvKU2SgrK8SWzWvFL8O7773jjDF4YRGQhX6Bhx9+XO3xM3XKUVi+/FMxvTbjiiuvxNlnz3PGOLJoa2vBy688h7VrN8Pe1Xvgyxq9vT1obm5GS0szUoYOwXXXXo/x48c77/rf2Lx5i5DtUowbOxkhoRFYvuIj7N29B3ffc6f6qOBgh2WCWTjieOft99DU3CKm11HYunWt6v84fu7cfkM+r7/xCi699HKsXZMGGzzg5eUJDw93dHS0K01Ffxa6DVm79uJ3v/sdPv74Y+ed/x31YnIuXPgRIiNjEB+fhHSOehUX4aijj/pRkA9haUAWjig2btyEjz9ajGPnnISC/H1YvXo5IiIj8dhjjzhjHDmsXrMSr7z8quqjocZj0N7errYAaWtrRVeXXW2Qz09De3p6KsdO4/sfuBcnnXiK844vgmJ3z933w8PTA9NnzEFZaTE2bVqlyOz11191xhr8sAjIwhFDQUEhnnzyacyadZwIdRuWLfsETY1NeO/9I9v3kZubLeV6EqWlFYpQjIiwn4oE0dTUhM4OBzocZairhpiOdri7u6s4/v7+aqIk3bPPPY3p02aq8EPxwQcfISN9J8ZPmIrAwGCsWPExdmftwn8efggpKUOdsQY/LBPMwhEB+02eeOJpTBg/Fe5u7li/foUIfCnmv/iCM8YPj5aWJtx77z345z9vRFVVrdJkSD501HgKCwvFb0BlVTnO/VUkMjM34/Z7zkNTQ4fatZDxOZLHJSScVHjZpVdg794sZ+p9KC0tw7p1GxEVJaZXXDLS07egsKAAP//5BT8q8iEsDcjCDw5qErfccieGDElBUuIwfL70A2RkpOORRx4+Qpts9eC1117DJ598qha6uopES0sLampqxNTqQkN9C8ZMtuOxR59CYsxJzhjAtf84Ay89nyb3OeDj46PIh1vE8tjf3w8ffbQI8fFDVFyaajfddLv6Wutxc05V67zWrV2OoOAAIb/Bu6vjl8EiIAs/OB566FHRejwxbvwUrFj5KTJ2bMPFl1yCc889xxnjh8PKVUvwystvCGl0KTOK4sDRLfbz6M7lVrS32eHtX4X7H/w75h5ztfPOg3HmvJlCJHvV/SQfEhY/HUQTLjQ0DE+9PBMxMb5Y/H4qykurMGXKUUpjWr78Y9Q17sXNd50IP99ouNsCnc4Pbu4+4gfByyNcJNXHmdPggkVAFn5QvPnG28gvLMKM6cdhy5Y12Lp1A6ZNm4Z//eufzhg/DBwOO2697QZk7ysUkugztehobtGUolnV1NyIv153Bq66ktqJn7gedHWXoLm1GJ32UrnegPLqDOwrfhU3XC7p9PRIel6q05p9RUFBQfD19UVEVDD+9A8/7NtyGoaPGIbUkeOxcsXH2LtvDy698R14eneAez9SGpVAGp+HPW5y7A8vT194uUfD1zMBPh4j4e81FgHek+HrNUryG1hfRDWwCMjCD4YNGzbhs88+x7FHn4B92VnYtGktfEVLeP75Z50xfhiQfK644g9q7g43vaczYtDR0Ymqqkq0tnQhILwcdz00Fg57BCqqy9HSno0ORw3aOyReu5iSDnE9IkRyn7u7DW1NHnj5wSDAza60KGpAJv24+Cicesr5iIkOx4yZx2NnZho2b9mMsUctw9En58Ktt29Pa5ZEuW4pq6QvSatMlOfstbU56albPO5aGx5wIqL9/4wg3+OFjELUtYEAi4As/CDIz8vHM8+8gNlHHScaRh1Wr/kctTW1WLTo/YOGuH8I3HHnjdixfbfqizLN35BQh7BLSVkejplXjqQRnYpoWDwSjJs74MHBLhH49jbA3iX3CUnIrZIWNRVg5xYvpK/3l7S6FTHQBGttacNll1+B8LAIzJg1F+0tTVgp9e/oSccFf1kBT0nQUw+iKZJRJZI/7XagtgGoqgBam4WM5NzdQy45JZblUvmLc3PrRUwcEB8LRIWlIMjnBAR4HYNQ3xPh6ZGob+iHsAjIwveOxsZG3HnHvZgydTq8vHywdOnHyM3NwRtvvIGIiO9nQ/nmjlVYvPohpI72R0t9AkoqslBcXI7igkrs2zZNBFaTj2n+5rjDXoVhk9MlwAYPb4iGBnj5koBUNEUCYoWJpqTDeM4UHEJG1Ijqa3uRvi4QpYXsT7KL6eWFo4+ZizGjJ2FU6njExsRjxcpP1FD/X+96S+Up/IEeSYTkwz/KFzBLDzmR7LRGxEA5YZGVk1NqQK2d3DkSKCkE2lqlzFLeyKheRMWIL4/Xz8sb3h4zMSzyETHfJjGVfgOLgCx8r7B3sa/lTqSkDEdS4lAxwRZiV1Ymbrnllu/sK6bUNlo7N6ClaxXae3did/ZivPt2M0aMBaZIFm4itIsXibB22bB71elw8yD59JldBDUgNQLmVobEMbtEoxGNRzQMajUkGTfRPKLiNcm0ipB3CQEZbahTju1CAv6BQIBYPyERQEy8B+ISemCzD8HGhb9DQkIMpk07RszQFUjfkY55v/kMccPKlIlFkjEloS7oKX/o07kKp0NOeG6cISp1zBO5oVU0s6oqcZWiPVVrzYz7mEWLZhQR3YszJ0rhVV9W/4BFQBa+V9x/30Pw9vbF2LFTsGbdUmzfthVnnX0WLv8O9jbu7mlAUc0fRdt5C00dPdi47CRUFUWjoS0HocFxCAn1gb3dQ8yXIPgE1MHNsx1lhT2ipXSipqpTSKdvTRcJiH5weBuGz9yCjhYbfESTiBOzJmmoCLBoE56iEVHO6ZqbROMoB8rLgCAhnbgkIR9/0T6EqLh5htpAo9cbbz5xvWgiIThq9onIK8jG5o3r4Be9GWf8dhMcDiE5picJBriQDrUadglRK7LzmGk5wbwJNzlgOM9NGMFjFS4JsX+qsUXM31ygWsoaP7QXw2KOwgkT16u4/QEWAVn43vDSglfVHjfTph+DjPTN2LhpHYYkJakPCX5blNY/gtzKa2Dr8cT+XROxJ22uaCQeSvB6e92EUOyKVNjP09PTrfxukchekWwSjc3Wq5ZYNDTUq1EvakTx8QkIDg6Bf3ALksauwfjZBYp0Ojt1ly+Jol0UCGoZNHMCfcT31OHsKJYkVTyRe3G9WP72b9HTOUp9zcNTzKBVqz5DYcke/P72hbCJhuUtZTXaDu9RxCO+IR1DJkyb2hhJh6Yf8/OTcrFPqkc0skMlmPE7JLy6BmgQouxsl+dVoEnS278XMVE+GB13CYZHHfltTiwCsvC9YNnSFVi/YROmTz9afcd8w8aVzn1v3lAE8G3w+dLF+ODDN+HhFgF3N194eVOT0RqM6Vim46Q/Oh6TjAjT3I1PDYjOnCtI8Xq7PcU8akF48mbMOG2nXLcprSdUtJ2oYBFkxpFbWBXe2SzE0CamGsmjW1SXsr3TUZb5EwwfPhQjR07AylWfICtrN357zUIx0Zp1v4+4TnYiyz08ZjrmySjCcTIT860TMtm3C9i1RfydvRgyHBg/1QbObxwyDAiTcnkIGdol/v5s3W9Fs5Ad1A5x9WKW0YRkfFFIJa9ehHhMwsyUNZKn2I5HCBYBWfjOQUF77bW3MG3qLHR22bF61RIUFuXj1VdfRXh4mDPWN8Ozzz6LzMxMNbeGI0wGbMYkGToeGyJyDTPxDgXDDCnS57kemZP7RVOpravEKZe+qwTdS667SRKM7S5RmkUbahAzhwFMwle0opZaP2z+4HokJYVh9qwTkZGxBWlpW5A8cQ1mnrELXV3MQ5MDfZtoMkyPGg3TYHhzo7gGYPd2YMdGIDfLC8X5nVIuLyQmxqGwUFQauctXzL7gsF6ERwMjx9tQvN8daWttGDLCjn88ZENiMuAjZRKlEB2ivclrwNhJQk5Clm2tvZgcdw+SIv5P0joysAjIwneK6upqPPDAwxgzdoL8Kkdi1eolQkiZuPOOO8QUm+aM9fVBErn99tvVBEGSj6sWxSZsSMYQjja9dJhp4sY3JEPHY3PuCoZxSUVbW5vqnPYNbEVkYhGik4sRmVSFyBghnjqbkAlpQMyxICAogAIFvPfoHxATk4zp045Fs6gv69YuRXXjTlz4jyWwd+hyMzdWQfGcoF3MpC7RWJrqe7F9nQ3rP+9FV1sgcrObJY4Hhg1LRmVlldLouMRj7Nix2LJliyp3ZGQUfEStyc3bL2X1xNDk0Rg+thin/boOY0VLqqwAyoWv2IGesVlMMSGllFRqRr04adpVGJN45D73YxGQhe8MnMR35x33HNjVcO26ZfLrvw3nnXcefvObi5yxvj44I/nWW29VhEDhM02WvnGuxGPOTRyC565Ew2MDhplr9JkGF8tyOQWXSzBPals2UVV6uvXweoe9FHMv+gSeXjaERUB8SUjYZ917c+DVcTpGpo5R37FfufJT7MvegwuuewceXt2qH4f9VCQbzu1pFe2pRbSdtYuB7eul3PYIlJXUqPxiYmJUuevq6pRGNnXqVGRnZ6tlIvwefnJyMnbt2qVIafjwVHS22zF2VjZ+ekkzwqJ65bmRXFk/0aS2yY+DEFHaGmDqHCAhheXoxfjkUzFngmR+hGARkIXvBGxG9937kAisJyZNnonMnduwmZ3OQ5Jw773/dsb6+qCwcciexGBWpxP0DekQ9F37f4wjjG9Ix5y7gmEUci4+5fovA7OeS5tkGiQmjqDZe4ox78qVCArWJlXJ/igUb/4LkpKjMXnSbGzctEoIOBPjjluMUdOKlJZjTKvC/cDWVWKu7uiFoz0MzS118JT6JSQmqLSrqqpUnrNnz8bWrVtV+bisY/jw4cjNzVVknJSUKPf4oba2EqdeUIUTz+fOjD0oK7Rh8tE6r/pqTXKtTaJtSfWDxQJ28+pFa4MbUuMux4mzboK35zfbSva7gEVAFr4TPPfcfBGaGkyeMgu11ZXqQ4Jt7a148cX5B/XVfB1wdOrmm29WizuNhuJKODw3YYc7/m8w15kuHbfQoKbB+00YTT0vL68D54QhOcJNTLPOjnYMmbQS44+qwMa3/iEEEonpU49FWXkRNm5cgy63HTj3qjWoLrPh49dtyNrWi32ZvfD2CEdLW52QqjuGDh2qTEtqXVwQO3fuXHz++ecqb66aHzZsmJixWSrflJQUFZ6XV4rgYDsuuqoD4+fUqn2JasptaBOyWfI+cOEVYmKJyaUmUErROYPazb0X+zP9kb42Anl7vFSaPhzGO4Loo3ULFr4hPv74M5QUlyE1dZyYKD3YkbEFVdVVuOuuu74x+bAv6YYbbhAhC1bnJAbjTP+Oq6NwMpzgsSEMg8OdU8Pg0Dy1DebHdAxodh1KPiYvg96ebrXxWEnmaVjxys/F5ArG6NQJsDvs2LlzOyoqS3D2FWvh6LKhKMcNS99KxK403ueBkaOGCMFp044zxRMT9XIJlr2yslK0myR1zD4olpPEQ1MrL69MzC87bnigEU99VoqJx9eJKSXE02xTHcsVpVz+oUe+2KnNEcKONnesWhSKh/+WgneeikPRfm94+4hpeYTJh7AIyMK3wvbt6WpzrSFDhiIqKhbbt21AYUE+Lrn0YmV+fROUl5crzSc0NPSwZHOoo6Aa0nElH0MexnxyPafP7TZKS0uU9sP7CPokFUOcjMcwkxfPCaZh0uVU6/iYsYiJSURIaBTS0tajsLAUJ164Rs2kZo+ztx8wdHicaCRuypSkGUdyZRo0M2leMW1qQBUVFUhI4JwkTb7cqI2TGidOSsAdjzfj6oe3IGliA1rbWR+oPiRqO5zrM3QU8IsrhUB9hciK/fHqf5Lw+L9SsH1NpJTFC75+7iqf/vJ5a4uALHxjlJaU4o033kFsbBzGjJ2khpv378/GlMlTcNa8b7ah/L59+1SHM4WPnc/81ScJGXco6bi6Q0FBMwRiwHNqHEVFRaqvx5WciMNpPryfeRKMT5Iw11i+2JgEta3qqJHjsDc7A0WFhQhP3IWkUaJVSdYcZi/L5natOm2mwT6cgICAA2mTkEg6BLUeklRkpJCG3G+3t+Ly63Jx64u74BfdjHXLbJIOFPHk7wOqhJ+I0ZO4HKQXeVk+eOGuJLz5SKJc8xMyIun1ETHBvq3+AIuALHwjUHgfe/wpNa9n2tTZyMvdh717dolg9n7jr5iSfB588EElfNxLR3/upuWAo2BSW6Dw0qfQkgBcCYnEQEFzJRY6kgbvKy4uVn1LBoac6JMcDEHwHkMOhnwM6Zj8mHdAQAiCRXsZPXoC6hvrsScrE1W1+TjpV2noFA2FW2qw8zdzE4kLqm4Ey04CYlpMl2ULCwtTxwxrbGwQjcUHZ1/gixcWlyNgSBm2b6YpB6z6CEjfJKRWKGWR9FksLy8hnj1eeO72RLz9ZBKa6nzhKeYXS2yeiyk3jy0NyMKABRvyA/c/DD//AEyZMlvNddm2fQNKSovx1NNPOWN9PWzfvl2RD4WDwklHDcj1mKaScYeeU4DNsYlvBI7HJB6aNtSimAdB3xxTIA35uILxCRPPgOm6uXGoPBZxcUmisYVix/aNKJF85v58Lbo6JG1JivRGM4xzcRyO7gPkxnSphRhti2TLa7oM7mhoqMGVt6Tj59eUoLS8B/l7bbB3cO4R0NKs0ySheQrxVBZ748V/p+D9Z5LR2kSNp69+fAaG9Jg+HcvOjv3+AIuALHxt8Eue3dKwx8ivvo+Pn1pmsX//ftxxxx1fW7UnKdx///1qhjMFhsLhisMJPp0xyaiFkGDoDFm5khI1Kfah8DrTck3P5GXMLkMOhMmDMGF9viYT7vPMkbLU1PHYtWsHCgvz0NJWi9ihTXohKfcLEqKglrJnJwW/R+VBsNwEtR7mpTubbQgNicVJZ3vgoffyETtMyLTTpobOA4K5BAMQSw+/vRoICetFXZU3Xn1oCN56fCgaa70UGZltZZkPycf4Jow+62ERkIUBiXfeeQ8V5ZWq0zkxYRg2blyBnJx9uPDCX2DChK/+RVAK9zPPPKPm+LA/hoJB8jBmljG16IxGw3sYj6AQGUIw4DUKmyEl+jTdXOOa+w1Mh7Mr+RBMh+cmnI5hhF3IJyIiRu71wNixk1FTW4m9ezNRWlaKqIgkbP08Upk+/EMOa22xwdEtTu4zpg/LYdLWdbejvqEaV962BxddVy5xmSfUsHqBmF2cuDjlKKglFzxe+EIsXrpvCOqr/OHuQc1K90uxjIaETB1MfnyOzJPPkaNs/QEWAVn4yli/fgO2btmB6JgYTBg/AxmZm7Bv3x4MHZqCX/zi585Y/xv8mui1116rZvFSII32Qq2FgkIBMURCZ66RjEhMrn1BvK6JSQsb7yd4zGtGAA1cBdKVfOgIXjfEQDAenRFm+n6+AaqTPC5uCIJEPdm+baNamxUSGiJmVzfyM2YqbcSMgHW1MyUb2lq7ERgQwROVDtP18/dDeFg8Zp9sx+0vZYtEOqRuUg+JU1GiHTUoWlFuHr3YvsYfT98yAoV7g+Hto9Mx6RGmvEJfOPe8n+ljKTcdTTE+Kx5zJnV/gEVAFr4SaGK98+4iabihmDb1aOTl78XOnTuEBNpw1113OmP9bxhTzYDkQ0cyobB0d1PYtRARRoBcwTAKHIWpj5w0QbkKojkmXNPhsZlkaIiH4HVeMxqEuYeO8XhOkYmOjlN7WY8dMxG7MtNQUJiryuGjtBsbfDyjkL4uXOKrZOHl34tnPurEn+5Ow5/vyEa8KB+dnT1obmqVMrfgj3fk4TfX1SFvjw2iSOHFh3QHM7UfFpmTCOuq3TD/7kSs+zhRbTsitVDlYlkNYdI3zyUoOAizjzpKlZlhpm4mThw3OuoHsAjIwv8E58s88cSziIqMxJQpx6C+vhZpaRvEdCrA/Pn6Q4JaODVcjwlznpaWpjqaKfhGUEg+1GgYJTDIS0y7dkyZ6oFhw33EzPEXDYFrvzxFCyAB6LQolIYYjCN4TV/vO+exyd9cN2u7KIzGmXtMfF43YVrD0ppZlJCPhwj9JNEAq6srsWfPTtXHFBkZcYDwuC1GzuaZ8PbthZdwEheoir6DbknDK8COv/+nDfN+2YYhY4rw7zcKERzuQHamTe2s2NrIGc1SVkmK2XP28ufvhODV+4fLNX9Jjx3YfYTCPOl4zLALf/lrnHzKaUKIdl0vKQ99Xifo0/UXArKWYlj4ryBB3HjjreqTw+PGTkZEZCyWL/0Q6Znbcd9992LkyJEqnhEIA9dzHq9atUrtAU2zh+EUGmNSSQxERbVg25ZsFBa0quujxgSIycBfeE+lbSQkBsM/gB2nAWhtcUNVFTuhaX5R0FQ2ijToSBQEtRLmwzxMeUg+LIMhHfoEj00c+iRJcx/B8KDAEISFRYjJmYoRI8dg8ZL3kLFjh5RLrxczcemrT/N4lSNu7FpEJjSocElCyqZnKoeKJebt0yukY0NFMdBYB+TuAWKHADEJQmLunFjojo9eTERXp4+Us+9ZEiwPnTkeP2Eizj3/AvWVWeLuO2/Hnffci3/87Rp1bupFn+/0k08+QWpqqrp2JGFpQBa+FGysD9z/HzEtfDAkeTji4odgw8YV2Je9F7/73e9UA3YVCFeYc15fuHAh3nzzzYPIx4xU2Wxu8PMtwsK3d6C8rENIxx2PPzsRs48Ox613j8GYcf648k/RQnR2NDUWYtE7q4So1otGtAsR4eWYOLEHgYHeB0wqA+ZhwDLwnPm7ko8p+6HHLCOdISceewgRBgWHq74fTrpM27oe+fl5otdobYlgHjSJNBlRmwnBzlXT4OFF7Qlqb2luch8epc0qrlZn3w73ki7KBSYdzb2kObzei+ULQ/Dmo8PQ7eAHCfsW2RqwnCwfHX8Efn3R7+At6lbu/hyVf2BgANwkjiFGxmP5mAbDYmNjnSkdWVgEZOFLsWDBy2hqbkZkVAxGj5qI9B2bkJO9RwRwNM4556dfEIpDwYbPTciWLl2qGj3jUgj4C0zysdt7MXlyC5Z8UghPL/a7ACkpfrj2z7twwsmRqBBCGjsuEHZHD9xEG2ps6MYLr01FS0s3tm6qxUeLcvHic1uQMlT/utMZIaPvChIPCcrEO9QRpi702YHNMhM0eaKi48X88RQT9GgUFu3H/v27UVlRKRpRiIrPNJiH6ejl8L/d3oVuewgaa+VZSDpBYXoYndmwY5mTFIvzgSZRkCbOEmGUSHVVNsy/Owm7NkarZRMsB8H0SSLMi45El5o6SuUlucszacIzTz+JBfOfV9c425v3+JLxBLyH95u6culHf4BFQBYOiyVLlmLXzt0ID4/AlMmzkJOzG7t2p4MLMG+++SZnLA3TqF3BMA6zb9y4UQklQSGgWUTTq6urB/PO9sCi93YzsgiSCJWQzMLF03Dz7akoKW4Xc6xd+X++bCemTg9FdIw3li6uQm1Nl0rP05P3cb6NHmo3MMfMjyCRmA5nOuLLymzuoWAbUy4iIlptlZEqZhfXcm3ftgl5ov1ERUVIHK31kHzo02zjLHGmw3+2Xg+0NASrL2WIkqZIhkUQvkBJgZTR2dfDuGs+8cErDw5He4uf0pCYBtN0JQ6CSzRuuuUO/Po3v8NVf70GBVKW22+9Gfl5uTjplNNUnxr7gEjCZp6RqRfTMe+jP8AiIAtfAH91ly5dgQh2Ogv51MtPeHr6JpSVlOLpZ54+qEETrscEz++55x61dSoFyFwn+VD7cYhGM2euN3Zs3ytmnR9OOyMCM6b7Y/TYAPz8p9vw6ssleOn5IuV8fGmSjcdbr5Xg+n+NwKTJwfjdJYmSjtZw3Nyp9ejtOg7VfnhMRwJyFeT/RkKEiUMC8vH2U31PEVGRGDFiLDZvWYuCglxlKjKeMesIaj3U7EwZaHLN+slyjJ7SqEa0li7Um8pXlQEN1Ioke7rO9l68+lAcMtdxqw1dJlMf+kyPPt8Ly/XHP/9V3SfBiI6OUbOxo6KicO3frsfcE09SBDNjxkwVPyAw8EB9TTrmvD/AIiALX8BLL72KQBE6fkjPJoK7eeNq5O7fj/88/NABs4RggzbgMR0JhpMLuaLdteFTMElAnIyXEG/D1o078O4bldi4vhbLao/DopYTsCOtFoGVDni02kUz6MXQZBu2bKjD888UImtnM372ky34z325Up4GSVtrTX+4aijycvs0LAqYOabz8jqYfA51Ji5hCMw43hMWFgk/Xx9MmjgTe/ftRG7uXtTW1al9etjvxLRZN+7no8yhA/f3YO4vP0BSajUqS3VHM4lnzadCOEJCBLWc3N0eYnKNRFNNkKSlCYcgeZhjkl1QUDCu+/s/MGr0GPUOPv7oQ7zz5uuKbMaOG49LLr9SNLVI7MnSOyRGCmF2dfXNqzL1ZR3j4+NVuv0BFgFZOAiff75MVPlCtcVnbGwiNgn57MvZi0su4fYaQ5yxDhZ2gsLKZRX//Oc/Vf+DARu81nr0otHg4B4s/XwD1q5qgId7N0788y2457Z/YMaYFNx56lw8fPPtmBechH22ycib+jDWb+nApvWNKC1qRXtHDzy8PBAa7olZR4di0pQgMc2SRQvSGg/TpzNgmaSYiiSMALrC1MEIput1Cm14eAzcPfVsZ5JnRvoWNWs7JlpMMqdWdZDJJY7Ze/u14LTLFiEithOFuXoHROEoVAsB+QUwX2puvVj6rh8+fXnYQfmaY1Nmlovm1Iknn6wmcJ5+xjxk7dqJDevXila6XREf+3PaWtukfDtUH1B7e5tacEtNU3JT6RhHcBFsf4FFQBYOIDMjU5le3BZiZOo4bNuxUTSfvZg2dRrOnHemEjADNmYjdDzmHB9OMCTREOYaz+ko0AGBPUjfthVVFZx8qEeGjj16Fv7+6Muoe/M+/OZfN0KYCffvr8Sv/3Y7zpyYAJu9FR/ML5c8elBeasfkEWVYubwB69fUYfLUYLz/Lhdb6s5ZI2AG1A4O1XwI12PeZ0jLNY2Q4HDVbxQfl4DYmCRsTVuLosJ8tdaN2g37sSjkJCDeRzjsNkQPycfJv/tU6tot2g37pziJEMiT4wsuBZJTuZSiF+88FYl9aUlqXg/LaLQnwvijRo/CkORkVabRY8apfZaioqLx+ZLFqm6MVVtbgx65t1PKw+ccJ9pNaGi42hKE5GO2lzV1o+svs6AJi4B+hDAN3BXcEfDFF19FXFw8Jk6chb17doo6ny4C4oW///26g+7hsTmn8KxYsUItJqVW4HqNAkHthwLu5cmtLjwx9+RZ+NXvZuH3l43F2eeNwCcP/wITi56Dd5Q/zj/pNEx75QPYe93x0puL8OaNv8InC6qVoPFTNivfLMaoYV1iEjFfbqPqjhoRboJ50Jm86VPYqEkQRvjoTBxz7gqm4enhJQQSrBZsTpo4Q0yvDDHzctDc0iIE5KvqRQIiaRjYu9wwenYa5vxs64F+nKGjgfIiPcp11MkSINJWWdyLBf9ORHVx+IGOZjpDlkzTLtqWl7c3Lr70Spxz7vnqWoB/AKoqKyXvLjFvSw+Um+GNTY1wdDuQOmoUrrnuerWVx/+zdx6Adh3F3Z/Xe6/qvVfLMu7dxjbGYGM6gdBC/4AA6V/JF0iAJBAIgZCPAAFCtzEGY1xw75JlNav3rtd7b9/8Zu68e/WQqQZk6Y60b/fu2bPt7PzPzGw5+xUsP/svn5L9+/ZZm6LdOAzTpwqlAegMoxiEqYQN45Of/JTUT5pkB8o3NR2TTZvWSrO+Xf/1Xz/7c+ljMMMwd911l3zve9+zBX5Q5M+gh1Ehsxspv/R0Z8vxY7nS2lyqb/PJ0t09R2rrL5B5Sy+TF7/kcln0x5fIuz94obz+5iny2orvyYr52fL6D06WP/mzWqkoGZDPfrVU7n+sUMv1tTJZWbVartcnwCcYE6YNNSakoFSKNnFfKrGpk2UHSD/Llp4tbe2tsnnTOjly9LBJDmHLCoq2XnDzXbLkoj0yOpxhn0QmyREVQqbNFlmyytcAbXg8U77/BVW5pNhm/OJ+6oYD1M5WafOj//BJeYmqWmufelLBokouv+JKAxXKYcsJW1UgjN9IPLt27pKR4RGbcqdZX//aV2ztVqcCE0RfQJTFM1m8eLH9PhUoDUBnEAWTwpCp9I//+Gk7/nTZ0lU2kNc+/Zjs2btHPvWpfx6XIIK4H6mGPB555BG5/fbbjVlTGRxGOqAqAFIVagqHvXPeDeoADDyqKkxWNtPXbjPp7BzRtGNy5HC27N5VrOFJ0ta1XKprz5aX3XSFvOxVl8ql154nWRVny3DedJkzL18ltTxpbPRjTKkTRPv4jRQRTJ3qJhL3hYvrTLPzHa4ZM2ZKRWWNrF3zsG005dCx/v6+8byh0ZExs/e8+K23y9Q5yuyjWheNH+z3vVw2xa5dzZdS7701Xx750RwDY+oZzyLyAjDe9/4Pys2veo1ka5qly1fInXfeYX176WVXSFNjo/ZZtt0P2HPvgoWLrK/37t1tvw8fPiSf/MRHTVKCyDvyTy2Lz/2cKpTeinEGUeogDPryf35VB+5RMzrPmrVAHnropyr9bJB3v+ddcskll9g9QYTDVsHB6W9605tsi0YqM+HjUkEu4iYS4IaDqXib86aG4SJ96j3MePHNd9QbdmTk5Y3IsaPk4depA8AYb/uQfia2N+oIRRkRh19XN03qamvkgguukg0b18iaNY/aofUFBcljNKCR4UypmbFXLrjxaRkZypAW5XmkHabXO9r0zZ6o1/DQmNz2pQrpbJ6kYORrhgLEAjDJ88N//pcKcmXS1dkpjz/+qBmb/9df/6W8/R3vlOkKhrfe8j2bWfzghz6iEtkmeXbzRnn1a14nu3fvkv/8f1+UadOnK4AftvantinKw+c3EtAdd9wh8+bN8wr+gSktAZ3B9PDDj8qu3Xtl0qQpMm/+Ulm/4UnZuWuHXHTxhT8HPhC/cYALJwwyDc2AZ4AHMfAnSlhQajxhHPcxw4NkxIZXGP2wMhHgxkxaqDqkxdDMNDVM29kxom95Bx+upQIgYcqJMoLid7QptW1xb3l5lZQUF6n0cY7W4Yhs37bJmD4/PwmKmtrsPQvOe1ouffXTMtibIbu3iDz4E5GWRpXmAB8tlpZ2tY3JNz41WdqbasfBBwCIevGb/rM6q2L20IP3yz/8/d/ZLNeYxg0ODcoPbv2+gm6eSZDtbS22PIEtMIAP9bnle98xiQgJibxS8yQc/UFayn7FK15xyoAPlAagM5T4uN0PbrvdjM5Ll50jW7euV7fJzrR573vfm2C2JMVv/Pb2DlO9WPyGxMLARvqIhYY4wIXBjwsinAoKTp5vKjiRH6CECsfUM8AEIBHv9UjmkVovKJhwIthx3dJMLF6JeBYcstZm5ux5UpBXIOvWPaEge+AE8KH+I8Njcv6N98ryi/dKa0OGHDvkiwsBH45LpXkYl/fvypDvfHaOjA2Xal2S7cIPQCBMX1HfL3zhc3L3XT+VadOmyzve9V45pOoUbWlT9ZU8c1VKHBgYlJ+qWoa0yL3f++63bRaOviZv8iGM417KII60xF133XW2QPRUorQKdgZRDPrm5hb5+499XKZOnSZnnXW+NDYfs0O1MLR+87//29Klpk/9zWrfv/iLvzDVi/DevXstDYwEGDnB9ImgEtdxUADDL6LUcoNZU+Mph/LxuW7AoAwGERdlxX2RVxDh1Gu42topBsbnnXuZPPXUw/LM+icV+BpMyoPAUew9l73uPikuVfXvoJ/XQy6b15CnyIsuFTuIbO2D+bL2ZzPsWI7UugQYRNnUOX6zi/3a66+Xiy66xID885/7rE2xawL56Mc+Id/65tdl29Yt1tYpU6aaUTpOe4w+iLyiz8IBRqwVeuyxx6zcU4nSEtAZRj06aD/96X+VurpJsmjxCmlrb5FnN6+Xffv2yWc/8xkbsME0qX4M7E984pOWduPGjaaG5eVhEPUZLxgHPyQg7oHwYZAACnceJi5oYnnhR1wQ5WDYRlVDOmLvE9dhtKDU+yIcFL9pD9crKmqkrLzMptz3H9pj+94ajh83SYP6MYNVPe2gXPPWu6VIwQcDM991Z7Zr23rfSHrBVUg+Y3LHN8rl6ftn2/oe8k510f7oC4h46lFSWiKXXnq5tQ1j9+FDinBKqGIcO8Inr6k3aY8dO2rgQxgir7iGI5zaRso8lRYfplIagM4gAhj4lE6hvtXnzl2oMRmydct62bN7p3zkIx+S6mo/LjQoBnIMZt7ITz+91tQhs0m0tyvz9xhzMEXN9gSOgeCLnwx8GAMbDzNflM1vW7VrgOF5kjcMAnDhnEFPBAyIdDCrhjxCiTjuoT7kb9P9iXjI0yf9KCvywi8oKNI6l8m8OQvtoP2N69fIkSOq/uRgRxmRocEMWXTBBrnstWtt6pysObMnW4W9nZtEVl+iUo/iXn/fmHz385Pk+L4pKulQhgNDAE3UKaQg+ifqBQ1pO0hx7OgRKSwskmtecn2iL7y+3V2dllfUGz8cFP09sZxwXD8VKQ1Av4D0vZ0InR709a//tzLKgEyaPFVqaupl/YY1sm//Hrn6xVfLueeem0h1IgPj4veTT64x4IExYHje1thqmGrHXoNU0tPjX3dARQKU6upqzZWVlap6lGP3kx/ABHj4Wc4wUDAjgOdSkgNSnPkcQJisD3ULnzpgMMYmEnFQ8j4PEx/MCDBWlFXbZs7pM+bLM888IQcPHZBezcNBcEyB52ey+Pw99nllbiPbtiYFF9X4zr5YpaBBEZbbfOOfZ0pHc4ne4apggAWOMGUGSKS2Z7yeifT33/czA/SLL77U0rEu6Z//8RMqle0crzd+5BtlBBGO9nJ/lHWqUhqAnoNsuf3g0cSvFz6tXfu07N93UCrKK1T6WSJPr3tcjhzab2tC3vrWtyRSnZwYxADHP//TP1oY4iCx5GB3ZuIaTN3d7aCEetTc3CydnYDWqOTnF6gEVGKbIQEnpCFmeDQ3u3dYdR02q/qRowEiXsaIglFISTBeOCjScs0/t3zEwBCQDOYkD8I4QAr1ra5uqqpepbJs2Wpl8Gdl396d0tzUqGlzZPqiI3Lzh+6Q6qldWo6DD+t6ju73mS4VMGR0GGNznnz/3+ZJZkaB1YNyUqUPKICDNuK4HukgrhMPCLGu5+677jTb04oVK+1aT4+rW9He1DwcxB1gUttKPGlCLWWd16lIaQB6Too356n79vhVCSnl1lt+oFJIicyZt1j27tshR44esjf9P/zD348PYPwYxBC/49rDDz8kDQooI/rqhxFCcvH0yXuCiGdRHz4MA9MDYm1t7aq6tVmdiM/LyzUgYntAgBL7rQA4ynZQUqdpo2rki7oFwABYDlper6g/+bM5FqCBqYnnOsCI8byyosbKXLhgufQqg2/e9LSth8ovHJOr/+gxOf+G9XJgp6paqtWBEwO9Igd2+d4uisjOHpN1jxTJ3d/C2Jw0lEPUJaSUKBcinAo60b9ed5dU8lR9feLxR1Xq+bhs2LDerkV67idNgBF54VLLAnj4HcATIByffT7VKA1Az0EZGVlSmDeNkEe8gOlHP/qx2Weqquu1NZmye9dWOX70iG2zgBig4acyEoOcAcyK6I9//BN2HCkrdiHShZrCfalMAPGbrDy/pPQRhGoFMGBMZUano6PT1DfiYSr2YfHW5kA0fFQ6VigDfExHIxVgSwrGpa7cCwNSZ34Tj5rY1NRsKiLSEdc4Z3ruvPkyedI023axbt1jqnodkQXnrZdXfOAuycxtlU1PZsiOjW7nYcbrwG5theIITeB85vtuq5R190+1T+MAEpRFvfHDQdSDvoC4Hn1AfKqP1Mc9PQrSIcnFiucAV/LhGhT5Exd5xDOIe/Apk3tOpf1fqZSehj/NCUngb//P38n0adNlwaKzZMvWDbLl2Q3yrne9Q1avXp1I5QM6Bi+ExMJb9HOf+5zcf/8DKpXADEmQYoCjbuFi9otrMIFLPjjSO/O5jceZj/hk2P0AqRiNXh9nqqysbKuLh53JAR7sSAAKdQkmhTLZTpEo18txqYEpeu5dsmSF7XI/77zLZeu2DbJ2zROSWfaYrH7xBtm7NUP6+5AcRBqP+LaKRatcCsLGzTEad/53vTQdVpUmwyUdyqVe+NE/+AEa8TuuWa0S16FoEyoqRn2uRb7EE4aIh/hNOMCI3+QRwBvpocjjAx/4gLznPe9JxJ46lKxpmk5L2rZtuxQXF0lpWYUMDw1LY+MxmTd/7gngAwVz4CMtoOJ873vfs7Uj3A+QxEDHMUWNusTxoNh0OCuIg8550zKL44CRVDeceUIKct+C/FJ/4nVnImdSDtYCSPkGPSoUs159fX6qF7YS6oGUhGO6mZ33EPfy1QzyhDkBy7q6KbbBk88p8yXS7duelZb2fTJ9iQLz0/5pHIip974eBR0+q2P141yfTPnWZ6ZK05FyhTRnfsqgP6AAEsoL4EgFBK+Pq1TRj3GNMNPv9Dv3xn3hIHyuAfiRT6yFijK9/5IUdTtVJaA0AJ3mtG7dM6q+FKsKVi0NTUeVEQflne98Z+JqkhjwEKI/TLB9+3a58847LQwxsBnMqf6JzpkBVQl1jyl9XKhPXGM7BWljxstBLZmHS0EwWjC9xzsTEnYfoh0cvAUYUWeAqavT1ZecnGxTF6kHq5tRZWBadovPnjVbpcEZer3CVzsfPiSTlzwojUc9X7oBEOKzOMvPFZm7VOuhKtfWtZVy6xfnqkTEwkQHh6hfSCKAQtQ3te6pIETf4QBEiDQQeYQkF9JeAApxhElDXtwfzws1lvTkR1quQZEm3NKl2pBTkNIAdBoTg/PggYMmJbDepan5uNTV1kq5MmcQdhxnIKayO8wWw3qfL3z+8+OMxcBmkDOoOR4UECAcTJWkpP0jHGmQlgAhwMCNzL5WCKBwVc2Z0NU1D0MeHb9haPftr/7AkT8qFzQ65sZu2hDLAkjDLBy0dOlKKauolDlzlsrmzU/LAe2bSQufkbMuZumAqlsDLvWokGRfsFDMMqnnp9+YIeseqrLPLkPB/BBhyoj2RhxEfIASfvQX1yPMPXE/fYwf90d+1saEI03EcT0WS0ZawpQFIBFH3rxEFi1aZNdPNfJeSNNpSTAgdmIkIB2J0tPdJQsX+EDs6dsiRxq/J4cbvqrum7L74Jfk4LEvSkfvXfKD2z8vTS0NwsZHBnCI+Th+O1A4g0Uc4x8wCwbCWEwYH4bwlc8+ZZyV5R/uw+ZB3VDZkE6YEXOAI0/PN1XyScYlr9vvRJg6pMZ7uSOm2qxcudokomVLVsnBw3xWZ5v0D++RBS/aZl8l5V6EhymzRNqakUjG5NknS+RH/zlL2hqRWrwvoh+8bSfaZxygHSCiH2D+uBYU94YjXeQDRRkTibS0h/ygyBfpLvIgDXXgWjjO/0kt/1SitBH6NCMeZwzQrVu3yQ9+8ENVO+ZKYVG17Npzn1z70lzJKXxa8nPmSW72DOns3SP9g4elMH+SFBfMkrycIpVjcuXwkRbZsrlBNm9ol317e1QlwRAMU8AwqcyDH2DDUMJPMlmkd8KfKNHASO78mkdyL8yGsdl9yrArJ+Tvzq/Fb0/rYZiyqoqve6yWBQuXSmVVnTzyyN2yY9t2mX/R92VwaNhULvgTns9Qn02mT9w1SXo7Vd3KcIaHgSO/IOLjNz4SI8xPfSGuUxeIe0PCid+RH+m4J0AifuOnpiGviCMtYSjaG8S93IMDnL75zW/KOeeck7h6alEagE4zQvSONyArl++/7xFZsapCZs3fJYXFuyUna7lKDBVyoOke2dfyiIwMD0rvQIbsO9ZvAxnpZFJZucyomybTa5dKVcUk6e/Jki2bumTN4x2yZ9eAjI5k2YcEAQPucSY7EWgYVj6y3E8OM/eRVDycBCKnVGCC8Syk91MOZcQKaZeqoGBAXGoYqamoqETOOuscmTp5uixbsUoee+x+2blju/TJz6R80j5hHSS1YGsF+a+5r0wO7azU9mHbGTFJLeoDQ0Oet4NCEOUSF0BCOOoS6SIuNV2yri69xHXuIRz3cS3CATCoX7HyO+5LJfJgTdXatWsTMacepQHoNKMwVMK8z2y4WwrLfyhFpc2SkzlNsjOny77GH8vmg2uke0Df1jmZUlaQI339GbK/YdC+1Kk8JwOD2D+UcXRkVBblypzJ9bJg+jyZUj9HsjJKZNfOLln7eKuCUq90d4V6kWR8CJ7zoANQUJJnCXABH9CJcGoaKBWgXCWDxsbwXb3zxYjJ6XjqwCmEfKp4yZLltsv9nNUXyp59O+XZzevsy6ZltRskI/e45JfQD2OyZ0uxbFnDamHAgzq4pMG2iFTmJh6AD3CAUlko7oNIx/MgLhVE8Okzf060z+/Bxe/IP0AqAIt4wgALLxvCkZ4ycMRH2re+9a3y53/+55bXqUhpADrNSIexDOsAbO18Qlo6vyrFJfpqH6uW4y3rZMMB4gZspzaYge02R5lvoDdLmlqzpatb36zZozKgDI1Btn8wQ9rbRTq79c2rw2RyZbYsnVsj5y1fLAvnLNJ8s1UiapKn17TJhnX90nQcBkA1SAUTfJwPM2cwC06gE+P9vok08V4HJEYwZeK7rckBqbZ2kixeuEimz5gn+QXF8tSah2Tv7p2Sm6+S4kiD5BbtlsGRHtm8plJ6umD+ABWvL21B8mIdEgwNcwdoQAEq/A42wg8gCHCIeOhkaUkX6hmONJQHkECkiXyCsC0h/ZCetNwf6SMtfnwc8lSlNACdVjQkfYOHZcvuT+uA7JJJdTPsuI3jHT+TXY2HpKdfJZwBZSAFmYzsMenpzJGj26slp2+SzJ5dKRX1RyUzt08ONnRIS/eQdOgAb2wflq6ODBns1Xttgd6Y5GaLTJ+aLS++ZJJcdeFcKcyrtfORt23rlG98tUuOHshRpgGInAnCQa5WMeRCorC/6ogLgPG0EL9jhCaySFDqD783lQCNpSr91FTXyILFq+SRR+6V/ft3y0BirU17B4edHdK2qcSk/QawOABwN3k5OJAPdSecCj4Q4QAPfNLgoMgvKPKIOPy4PxXcIr8oK9JxnWv8pv4h6UJRZqSFiFu2bJl8+9vftt+nKqUB6DSihx69RbZuf1yWn1UlQyoB9A5sluLidikpLpbMrCE53HhEDjQ0SXlpvbQeGZX7fpQtyoOyTBlV2U0yM7KkrKpbJs08KsVVh2RfQ7OC0ZiC2pi0dw1Jf9eo7QJHVcMf6h+T0mqRD/3JFLny7D/XNPdKUWGB3H57k3zrqwPKBPnKEM7IMEYwkodhGgeOBM8o/TwABREfIzWZHuLHiUOYIT158jSZMX2GLF16juzbv0t27twix48fsxmxQ4cO2lYO6kJaB4skaEQ9U+sa8RDxvgXEw6n3IIXEvRDxXIcijt+pDgCKcFDqffgBShBhjMtRJtcJcx1HHNdvu+02A6FTmdIAdBrQzl1b5Z57bpWqyhqZM3eyZKhaMqiSSnZuj4yM9ejvFvX3Sv/AcenrzZUpU4qVUQ7LY48NyNH9U6W1KU+ys5guhgmd0QkXFvdKac1RGczeLQeOt8qhw0OiWplksdBY042qxD+sqlp+kYLZ176kat+dUphfLSOjfbJm3UH554/1K6yxSzwJPD6d7kztfjhvC2H96z8mEJdSR2vcA0WdIcpasXyV1NVNlslTZsnjTz5gqldDw1HbDMsiRmfWVKbHzhIGYH6770CJn1KYEukCEELFQUKB4hp+5E8YIp68iOc+JJkAIOK5zu+QqCKfIKQf1ndBkb/3n98bYfbSPfHEE5buVKasv1VKhNP0AiNOJLzl1m/Lhg1rZNq02VJT65sXu7vypL8vU/p6smVogG0IpC6RnKx6fXtmyYFD+1UiaJX6+kK56toSlZiyZGCoX44d5mRDFrv5W3egP1PaG8uks2GmFGVOkznTi2RqPYwxKH062IeVgTsPipx/1kK55IIpCjyDkptTqGXlSXlFvxQogG14GiaFeZ0RNVsj5ZEE+TWYxn6ZP37R0oULit+R10QqL6uw86o54+fYsUNyWNt74MBe274R5wthuI46aW7KvElGjroQ72Gu+e8AjkgT6VOBAOJ3+ABFXAtQIY8ADAg/fsc9kWdQABWgFXlC+AFkhJHCWO1+qk69p1JaAnoBEgfKf+UrX9HBNiaz58yU0pIKKSjqVeAYVPApVjYBiIZk1BxraIaUhVQ1yFK1I6dVXbvk5PZJc/NReXZTo3S25sk5L5oly88ukyOH+mTj02Ny5ECmDAzCKCoZDI2oRDWgoMYepCEpr+6XospW6Rw9KKPD2fI/P7JaJlfPk7xcpK9CGRg4JAOjW6WtPVve9cYWla6wceBgQPeRLPx3MFJSOoIm+k6Ek6AR4RNH8JjMn7dQwXWyLFp8tqxZ+7Bs3bJJ1a+jJjlguGVvWdhTIMogjCNMnTx/6sP15LR5pIXwSYsDPAJA+B3pgyJvXABIUGqe3JNqfI68SRPST6QnbSpo4UPEb9682cKnOqUB6AVE6PUf+chH7IybSy+7VCorKnQAMuXcK4VFLTI4kKsqVrnGxfGmONQNztOB6Zi2HdX0CkwZ7ZKZ2yg5eZ0KTCNy+ECn7Ns1KBWl9fLSG5fI6nPL5NDBXrntey3S2Zav0hVHceSabWnXzr2yd+8+Wf/MFvnWT+vlinP/WAoL5utoUgYdG5DjLTuksrpVVb4ueevr9+v9MIszU9IFICXBSFlOw87w7jtDue9gkEonjlwAxO0jy5aukNqaSVI/ebo88dSDsn7dWtuIiv1nYKDfwqkA5B5/vADq5r7XNZgb3w3OGICTcaQhDBhEmP73tD8PRKn54afeO/Ea8XE/4fAjbTjSko5y3/3ud9vu9z80Rb1+EaUBaAL9Kp32h6Af//jH8tGPflRuuOEGmT17ttZzVNpa26VvoE/yCzqktDRHmhoKVG0atO9JcVTFCGtjbCVxcqOjf+AP5sPgqu3U/7n5XVJQ2iYlFax4Hpajh3ulq61QVq5cLFddM0/Kygpkz45a2bmlW5paGqWxoUkefPAh+eN3Fspb3/wWyc+dpdkMy1jGqHR0tkheQYtKWTvthL+//PAO2bRu0AAIBoG5HYwCgJxhA4SSYOSMyaPw5+HhiXTi6OVIi0JZsnipTJ06SxEkW55++hH7iB/gDXMiQQBCGJGdn5MMDOFTtwAYKFlHBwYcbeE3fcp1KIAhKMCDcvHjOj7gFPHBgvhcT/0ddQjDM3G4KD/C1APi4LF77rnHwi8ESgPQKU4wDIvJUB2uv/56G3D+ze8M2/Gdmzssu/eukdZmjL1+fCcD1Q2sqVPL3MEfZ/pgfgY2x6IW5BdJUXGOVNcPy9SZg1JTl6uqV7YCWoFkZ9RJbb0yU06LPPZgt+zc3iWveE2FLF58ruRklmmWKhEAaqO1Mjy2RTJyHhVVDCRTVcS3v3GdHNgTU80BPg5AE6WikHwCnCDiqXmCD9VPBCYQbeRScXGp7XebPXuRNDQdk7VrH5eDB/aPgw796f3jKpPfmwpASbCJ3xD1oU8DMFLvgZLpk9JLqvQT4MO1VMDgt7fR03BfpINIx4pnwCry4xq/eXZRDsSRG/fdd5/t/n+hUBqATmG699577RtcV1xxhRlVu7u7dMBl2qmE/QODqjr1SU7uiBw/3irNDb32ZQXngwwZGuQb7D64jfn1Pr70YICTkyt5+b5DndkSdqkDZkVFbAjNVykoz7Yi5BdiSEbCGlRO6VOnAFVdpvnkaR0qxpkElS8rY6oMjj4lY9lPUbzRnp1t8vqb1ioo+GZW32jqe8ocZMJ39YG2BTAGI+IHCHjbnMmDqAI/3c+QqspqmTNnrsybv1y2b98s6555Uhps+t1njrD/OAAhAXn9vR0OclEHpEMvn7L9OoAZjM89ONLgU/+YgociLqSciMNF27hGmOuASOQX7Yu0cV/8Jm3UAQK42HD63e9+1+xELyRKA9ApSDySd73rXXYmz3nnnWcHcTGDw/GkPiBVpcnRN/rwmDKWDl4OTdd4pCQkIAZ2cVGxAU5vb59KONm285wd55wLjZTAVypKSkrtqA7esDABDOYMCBPBJDClAkPmiChGSV7J3dIzcKvMqPsnvVZuU/cwXVbmdBkc+5lkZO3R9EgVHOMxIm9704OyYwvn1TjYhOqF7+X5oWUOOu5TvtfDmdQZMsmUCU8p+TtGMH1QP2mqzJk9R+bOXSrPrH9CNmxYZwZoV0M5Yhb1NAlAyeHvAOQ+5Xm+MHpQ1AHy5+D3RjxAgNQZdecyYZecklKNxyVtO8RHHGHuTZV8iI90QaTHcf1lL3uZ/NM//VPiyguL0gB0itH69ettCnX+/Pk2AFtbWww4AB9sN9k5g8oUfCyPxWYsyNHBC1gYU6t0k5cjRYUcClYmx44d13tGVWqpMQmH0wIDcHhTwgBJJncmAgR0WIz/hhDpH3zwYSmp/5mcd8EuKc1/g+RkXKp1yZG8nHoZzrxPbzymNYFRWCA3Jg/ev1c++I41UliUa8zngJMsz7c38PZPHrXq4JcEniQ4AYgOCu6ibsk6Bk2dMkPVrznaf8vlqbUPy4b1TxsA0Q8wsh/jij3I7WATKQCYMhwkACBAIak2eX28Hr6mCAnRQSbImEqva1cQ0P+0P8fiAcog8koFnigX4AuJimtxPcIQQPrhD3/YjM4vVEoD0ClEn/rUp0yMXr58uR2ohbowedJkVYH4SsSQqk0usg8OoOM7g2bD3Nk5KuUoGOSqalSQLwUKGCWlpWYrQvLhVEIOAjsRAPz+1AENOW/42x2QOnz4kNx99z12f1VVkVxy3aMKZCNSU/oPUphfKiPZDylTdeo9ytAyoPePybGj7fKq6+9QBiK/iRJPhKMefihZpKF9UcdwAU7UjetWw4RPXZ3d3Z80abqCzwJZtPgseeKJ+w2Ajh07nLjf28UsGIfhh2QBJXMBzF0y8fTuUw98V9vG7BSB0bFhBRNLaPepZ2ovYfvPPaTWOJzV2QohrwBcb3OkCeDhbCTKIsx1+oAwRF0An3/5l3+Rl770pRb3QqU0AE2g8YHyeySYAUMzdgqkFE4k5JAudnHrWJP8Qh2QubxtdVCO+EmCDEjsNfn5CjoKOAWoWIXq1GfUc4YygxnGLi0tV8nHDZMMXsrhixLkwTe8+FZXSXGJGZJRU1BPWE394x//yL4lVldXN3686ZyFzbJ89bNSnPNeyS0+qGVwHASMPKBuRPMdlD993z2y5tHGhFQWYOPg5+oYceGfCDQRDqaL3+FoXEhpUDwq0lPv+vrpsmjRElm18jx54KGfKgCtk337dyfudZWqUPuJ7+PTByc+78jTy6ccv+73ksfgUL+MjQI8mlZdFuUShI24h3iluI9+TEo8SEkArga5TwGQWUnACOHKd967LYh+GRryEykpl/oQH/X9zne+Yy+qFzolZcY0GSUH4++Hnn32WbnppptMNWLQYe+ZMnWqqhFzpaw8WyZPHZPa2nwdnLVSWlyn4Ro7/J2vXMyYMV2mT58hU6dOk0mTJ9kB8Zmq1vCmBJSQYIoVWJCOaBcDvqvL90BxiPzkyZNNGuDjgc0tTXaUKWcsb9myRT7x8X9Qf6tKXQmGUYI5ZOhceXbbQcnNP6YxgA7gg2oyouWOyM4d3XLfXQcUzGIGzlWfcKg+zniuAhEOxvI0yTN9/LfH+W+XPgjjpz4q4vgyKrYermkjQQUDwVSib/r7B0yi454TH7czt48BLz+Ak6i+vm4Zs0PuNWtNgY/E4181DZCgLnpN7+FZZAFAGo4JAE1t+VIP6qpPRQFqRHJUrebwMz4PDdFPAcDUE58+Y+KAmS7Ax/vhhU1pAPoDEcbDH/zgB/LXf/3X9lUJ3sZIPYsXL5XpCkAz54jMX5QpVZWTVNWZL1OnKNgAOAocAM7kKZPHbTt8j52pdD78x1uTgY5jhitfgQ3mIH+uAUwwQHy0r6SkyFS9AwcOyI4dO+SOO34st9zyfQUmjMvKVDpEGOgA1cyZM+W2226RJ588Ijm5MB7AAxMMaHtG5dCBLNm374Dk2of6AI6QqJKgArnvZ9wQH76H3eia/B3XAJ7UPCIfJyQ+6khbOUqWuruR3I+BjbQclE+/wNwep6CRqAvPBJ/MHVC8HcT3dHcqCDgQINFYbtyvIERetMfzIw3AoxIdafVaVraChwIKoEJ/4Jsb0vZpXZm9NGPz8IDm7UBLntSFPAE2wkiiDz/8sH3NNuJf6JRWwf4ABFB84xvfkMcff8wMzIxmPhFcW1svJaXDMmnKoEov+dLTVavXipXZcyWHgazO7Ao68MIx2Jkh4wsRxhwMfE2X/LroqKlZqGq2ChomM8bmDexv4ixVi44cPqzA8qS0t7ebGojKxdcmMFhj0F61arXZp3p6OuSN/6NZ3vCKD8oQe79yYfAROXZkTPoG+mX37t3ysf/1hHS0JlUHq7fWBQmPsLukPSjqHY50pD+Zihbp4fzgP8pgBpDd7qUl5SodnCXTps+WRx/9mX37HqM8UiOgTJtgZvIAdP08abHrU6dOt5Xe2M527dyl0h9f02A7y4D2f5z1bH/tfoAL9iEPwvE8OFXAVE2tO+CJvYY47jOJSfMwoCNGfwBUxCOp8rwyM7L1twMk95PvihUr5Fvf+paFw50OlAag3yPB7EgiX/7yl2X//n0m8cBQNTW1Ni1eU9cvZRUKCoOl0ttVpoOZQQ/z6YDjVct/G3j+yGACPjPM2zOVkU3K0QHOp5eRADhUngEf4GMShQ50sunv75GtWzfL8YZjCkRM1xdKWWm5dHZ0mSEcCQvJ5847f2J1YRbuH78wKHNmvkMljB4Fxyw5fGhQMrL6VZXbLJNqr5DvfPNp+bd/uV/BywEkWTf3HVQCiJKOthkD6zUACCYmLnl/Mi98Ri7dQRqYnI/6Yd/CEV9bW2dSAyDK9+KxtQXRZ0ePHrW+YvUwzwBQHBoakOOqyqG6bn52s5bl9hj6X3vNNM4M+w0BNvpX60Nn2lNK1Bfbj0k12tcAytDwoElmBih+k4ESgEOmWfqsQ1KiD7iekZFnbUJF//SnPz0OnFYyDTwNKA1AvydCRQCAvvSlL9mbDUMoVFc7SYpKxqSiesDehN0dxTLQn8f4s0GefDgMb96zAI8PbuxFFp8YjPG2JH8WLebnF2ks6oWrIZGGTEjHN7F27d6p5XFkB/eSN0c+5Ks00Sj1tVM0aYZs2LDB7EmUVVLeLl/7zgpNt0rjRFqaVPXrPipZecekvXVY1ccl0t48XV567Yckj53xmmlIP6kAEtINv2H8ZLy7YOTUtIRT05HGmFXrBQAhQQAoqKaADmkBI5YyINnxDGBi+oB4rs+cOUvb4V/j2Lpli4JoE9nZdTP2a/4AhvWf/kel4jmgJlkd+daZ/rM6UUcNDyuojKl0yS0APR+ERNWinQMDfoYzfVJYhIrIdRYW5li+EHWBkILe+97/Yfu6eN7RZtzpQmkA+h2Tg4EvDrz11ltNvbG3ojJVVVWZFBT2SkHRoPT35Sj4FOqgSx1gDHoN2+I+1CkX/QEemInf5IWDsbiPclCtOIQM24LlounsMePrb5hr586dpgoylTw8jMTgM19ITseOHZUZM2ZLS2uzloN6NyAjyihjyhCzFzbJ176+XHp6z5XGxlzp6WtRVWyfbdtghXVpWZHUlr5B3v3et8mjD7Qr0yWYM8U5iASouPQTLtJQlyy9lkyfem8ijbYXH6Ld5IctDHWKaWyYnLa2tbUaABEGqOgrjmzF3kbf8VHDHTu2GQjQTYAaahhZ81JQZDDAydbwOLNonNVBg1EfbEOZCkiDA5ywSJ8r0A0MqhQ2SaZMmW6geOjQcZm3sEQqa0YVgIaluzNbNj+jdWxVibP5YOI5iY4Lt9V95zs/MINztNuKTgPQ6Ut0x/P1gBlA2CZgjoceesikCCQTZjIKVDgpVPChqK7OAhnsV3XLVq3xtuVufyzUh8HsK3mHTS3C2BrAw3X+2du1f8AM0rzRR3kD6z/SkKGl1fxQRY4ePWJ5007W7QwzsyNDKsn4V0bnzJkve/bstPqwteHI0QOan0oUmTnyunfsl7f90Tvk4KFqae/cK2VV7TLQlyvFJQWSqyrX0OCQTK56k/zoRz+S977jy9pWjmeFQZOAE2oW8Q482baeKabt4xrpuObh53a0w1UZP7Crvn6SSUL0LTNezOzR76wKR2XFZoXRfOHChQo82/V6l4KPAzz9hKSK6gUYGyhrnJVjz4bxocCk6iqjxPpQr9lsl9ad8lC1SDeg4LNw0TJ73ryESksr5DXvOi55+f3S0YY0heQ7IkXFWbL+iUy55wfleq9/h+3woQPS0dkqF198qXzlK1830Iy2nk6UBqAJ5APs+XnIAA+Dn8+iACIMwurqEsnOGbD9VRz+1dVRoAPd37L+KBRYRvTeBOD4dO2I3ct0OcxgoKJEPY0J9U0PA5aXV6hE40wUqgY+DiM14ANAUIq3Mdo6aiAzONhrKsnWbc+aBGWrr/Xq8eOH9b4+WfmiNnnLOxZJfvYN0ta5WcoqmLUpUQZTZjdpQZkVIBhaJCMDc+SSC16rAFLkdTTmAWDCdyAKwMEQHhIP3yDLUMmJc4RiIWMyj6Rqhs9vdy6loDbV1dUnAMhXKnMKItIeIBRqGK5Xw4BG9CdpoVHtd+qjnarXMBZTJgZl7Q0tx9tAvyX6n3aoP6jPG+B38M+QJUtQVb2ejAMM+319PdLR3i8Dg/Rdpn17fta8Ebn0+g45fjhX1vxslo6NHHsR7N3Dd/2LZeOmbVbHaOvpRGkA+h0RYMHb+KmnnjLRn8FdVc10ea8O7hFTuXq783Sg8qYdlWEd6NgKAC1zCjyoUAALeQFAE4GHWR1ACmM2K57jXpgLFQMDNADW0YH9A2mLwQvoIMq7Ooc01djIosEMqagskN27dyjw1EhZaYlwlAejY2SsW1WG3fLe9y+SnKwXS0vHWpW0RCWeSgMqFuYh/fiiOiS6XJkz9R3y+je8XJ58pEP7AaCg3knQCOAJaSh1gaJfC5By4DnxPuL83ognfwCCa3V1tdYn9B3tD/AGfHD0I2nZIU/7YvFf9CcbeZF8yNPW+Gie1u84ytYLMfNldVDVjVlFptUBYB4Tn4EmP+9zMckLMKE+zL4xHng+9hwy+JZ9sfSp6jZ/3lxT1XiOPIv29hb56lf/WyWhSxLt9PxOF/KeTdM4PR94zCeReYMxJc3g59vkFRVlChI6+DX/tpY8aW/LtFmqrs5uVWU69He72SkYqLhuY5Ze2bdvn+XF7BlgAZjhY8vgrZ6bm2+DGkNrizIZvi0sbFa/qdkW56F6xMDFp40wMJIBM0EsysvLy7b6Ij2gxgF+AFlGZo/Mnjckf/rnFyoDXiQNrY8qoAxo+nIpKynTOKSrYdn4TIPlS/fl5XPqYIdcctHlCrTYQ1AVrXgLm68Rzvje59itHBhccgM87Dd+Ipyajuv8jniTToAEjXcJx8GYfsJ5n7k06SDt9jHud2hRqVP7EeBG+go2d6CLrRmAjzqkoQSAoyJaWUNabyt7TBYvXnECUBAGKKkH4ML4QD3zeAUp5cJufdZ5ub6TnXjUsMmTp9rvr3z5/1lZpyOlAegk5IyUdL8O8YZFogAcGOiI3lVVxZKd267hIVsv09raa4bkLgWaLtSC7h6zFQEu+KhJ7e1tsnfvbgcjBTHyJRw+gMQgbW1rkSYFG0CqXctyEHN1A4CDKYNSmQJDM8bZKVMma11apaHxmIEQK7KRaDhiI1eBpHZyh7z+jdNkeOBsaW5boyLzgEoXgE+l5qdv8/3t8syao8osRdLR5seFIvm19z4gK89RVUjVCZgegMBRG/Otbx0AHAQcTDwdjOzAYvaURFykm/hskr6HARr6HnsMfeoSqIOLg4+DnIMW/eJ9M5LYYoEpztfrqLPyHDRJaMCoIAMgAEgOeBSMCjcs8+Ytsm0vEwGDPgGAoJDikJCIB5Rs0Wh+nqWhLpRdVlau6m2pbNq8ye5LfX6nC52xAGSD6yTuZPRc8ROJwX3woM9kMLAYMKOj/dLcukP272syqYdjQXEsHuzXtzJv5pBssNMQPnjogEk+zM4ALDiMzx0KLi0trTZwYR6kHNbr9Jhtgzx7pU/zQS2gyvrXmIR6MHaxXQBwR44c1rL7ZfbsGbL/4B7p7GozY3H9pEnKTKoaqAN8aiZ1yNvfOV8Za6YcPvaoljkiRSUVUl01WUYzBuXJxw9LZ/uAXHjpNM3T19j4F0tZM3NcVq6cK3//T69TBmNRpF01lcakF4Al0a/4ATgODiFNpIJFEpxwpMWlxsfv6E/6GemPNhMHQMRqZAcNyvc6cJ8xvv7TnPSS/ta2WJxd037UdGZwxialP1DTrN5a3yGt5+TJMwxMAPHIL4gwbfFn4SDNCyR84vLyCuw3dXWA49C5Ch03rXJIxxXj63SjMxKAGKi/C2J7A283Bh8DkwFTXVuoks+AHD7UoeB0wEAFYvtDSDw9vT3GKIjmW7c+azYCpChAB3WKeNKSLzvb+xW8kIqIw5hpb/chjunIkSmTJ2vuCeZOjn8z8EZ+Oq5lxvQpsn37s3rfgFRVl6vjfGmXElChquo75M1vm6dl1CmAbtSshqWgsEimTp6puffJ3l1tUlqSK8tW6vXmfmlq6JGyct/wChvnZJcoV9fLza+6Us5aPT3x9nfmswpoGvNSfGN6DVN1l3rcGWBpZNKP+HB+tg7ABZOHyuUA5IsT6SPsNJ6HO/pHb1dHHgoO+NrHOFu5rNxBMioF4GiD7AbsZS7hMIPo9iOeN8+HlwPPBh8J09qbIIAGyRWQCRcGbQchT0ca4nCsaeL79hs2bkjU83czdv9QdMZKQL8u/aKHz8BjwKNuQf7WHpaSsl4ZGR6TaVNWyPTp0wxU2G+1Z89uDTdJnw40BunhQ4dtNTIbU48cOToOOqhTIZLbeT4lpVpOvwyaOoGapINfy0blWLhooYr/8/SeDnvTa221Jj6ikSaOHGUlcJcUFuVLdU2FbN+5xZ7+lKk1qlLlGvAARnxdo7K2U97xrvmqwpXL0aZn9f4hU6VmzZirakqP5TljZonMX1Ql27Y2y/49rbJyVZ0yI6qJZpuVK3m5ZVq3HBkbrpRPffZNCk6F2i8u0WhHag6oPMrslpvek2A4LgEOYQuiH11iccmFOH8WHiYOgzPkv0e0jwCeXgN1A2l9Nl52AJeXAVFfr5P9N7Bx0EmkEwUm/efPPtQuS2j9ThczpZ+TnWsgguoNMa3PLBsJApSYjkeFRkoirYMYko+faICRuqm5wSQoAJP+YN9Xbd1kO1gNkD3dKA1AvyZNBCEGPSrS4cOHbVBx3XYyZ/fKA/c/pgyQZ29idPzLL79CVq1aZYbh3bt3yY6dO2Tjxo0WPnz4iOUTNh8Yh31ibI1g13p2DiDh07xeBz8XmHOAORGvoqJSJZxGG7hch2kYwIDO0SNHjAlr62r0rZulkhj7owoUFOs4J0vzUbVrWMGnuE8qqrvkPe+bKx2dhdLYslMlp1HJz82UBfPna4ndygRIKcpwuZp314C0t/QqEFUqmA5JW3OPtLViTC3V+qF+ApJDUlkxXz72z1doXQasbi6NJBhb+w+iRdQXR1hxQtsa6pKDkUsugIgDDwZcjhLhFEj6ONJi4AWAAnwAcZ6JAbbe745n5z7gFOBFGpNKrP9oBfVBSuOH+soxwDqSD1tbeB4AaWVVlYEZz8TLHJHaSYUJidfbDBBRLwAnwASffXuFBUWy/PxG7cdQQ12aMl8lJZZyAFjU/XSiMxKAbDD9FpQ6CAAMgIc3WwxuFvc9/fRjsn3bMVn/zDorz9WCPlsLAmBw1CpxvKUZcGFYRjWDsXjzYZSsU9CAUZihYWDDmIX6hmRH/NVXv1iuve4ldh2jNXnBQAx4ygSQkKQwrs6cOU26ezr193Gpqa2RyVNqZITzfzRfNmAWquRTXtkl7/vAXGlpy5Pmtj22XCBXgWbJksWaY6dKKZq3uuxstgWMqISXIz3dHJ6VI4Ul+crwynSaN1w6NsaGymGtClKayIqz6rTcAm0raoxLHbSf/jJJSP3y8kpjuAAm3zQbwJCUePDZO8ean+7uTq1PlgJxlV7zmS+muMmbvuQ397vEFODD8/Nn6JIGEKOkw4JLDoIJtYrfesnvIaBOr7Nni/xs71ZGnrz6LWXS2NBuZfECIY/Z80rl6lc0yb79B8bvpz5h36EdSD2Mn9LKEdm+qU/7r2y8XwBQwvv37ZEOfb6nI6UloN+QGCAMIECDt1wsfGMAFhT2qyp1XBkkT6699jq5++675K677pLHHntMB5QDCSrV1VdfrVLRpSaal1eUm6Qzb94CmT1rponhHNMxffoMWaTq1UUXXSg3vvxGeeMfvUFe9/o3yJVXXqngVCf9fX0m5TDzBcMxzqkDhmbsS1olmT9/rjQ2HdP69st0BaLqqlLlIza9qmQwMqDg0yOVNd3y/g/OlyMNY9LceUjfuiK52RmyYulCzaNHmUYZRwEpx/aMsSqXM4tZeKhv98FhBZciWbB4soJWgQHIyFCV9pJKCHyuR4EoKytfZs+tMQliTBk+QAEmYzp/wYKF1gZsVVyjbw081CFtOPgAiDnKpLXGmKijFRVVem3M1FfyIw3SDtfd6OzSTYCPPzt3oIlLVYQdGAEb2sSzxJjvaeySAg3rjzhMXoEbacrSirzoghmyfXOvljFoajN1YEKgrSlX6iblS209LwUHH4g8qBNjxuxAqr5Nnd0ru7bkKJhyKJn3C/n09viHFH3f3+lHaQD6LQgGZ1DHG48wb9Mn19wnx4/3GUhweBRv51WrzpIdO3aapMJA5HTBinI+bbNEXv/6P5IbXnqDHRI2c+YMma/MOGvWLJOWqqoq7fAxDhurqKywIyJgGhYtUh6Dk31L1AFGYaCytocyEOHnzputYHTAbDBz5syU4sI8lXyQClifMyiFxT1SVdOjks982X9kUDp7mxUERHKyx2TV8jnKIBxgxsZN3vTKpOpMSdJ2ZioY1dUXSlaOvtHRP8TPqB7oU6ltBHXUywCAenoblcXdfoSERzoWT65ceZZMnTbN6o7q06uM66AB0yoA6H9Tc5QZ2VNVpaoOoB9SD2uX9u3dq9djhssdeeAnbUkOQJTjoOIvEIcWitF/gKM3bZx4rkYpcaiG+ggsj5zsQrnsJdny6P0KFImV1IAfqtVAf7b85Fsz9Fn5YknqhI+jbrx47NgUzTtfXwLFJcUWDyHxcrhl5eSj9hzN3nQa0hkLQOMD67cgBhog5MZEH7x79myVxx7ZJpdcfJnZhWLWa8OGjbJ02TJLgw2gsLhIK8GiNv+8SlFRsUo+s8xWhFrAfRi1yaOpucm2J6CSUW8Ykn+k44RDTjKkLpyHYyqXDmJUlKlTJ0lj41GZNXuqAttUBRMd+CqRAD5suygo7JCK6h55zweWyM69fdIz0Kb1Yc3KiKxeMV2lIJV8MrR9WcpQmRxQpm9wlXzgRkCIt/+K1bVSWVVo9SO+u6NEpZ88bROMDwCNSHv3M9LWsVsysrTsIWwnIzJ37jyV7BabnYv+QAX1M4tY/Iik4WtkYhkB6lB7Owv4Bgx42CCL/QyjL7XBVsaJjKSD0QOMTE1S3yUdQIewAxFMjk+9A5CQzsZ0aDALp9EJYMrQtusz1nhTC7mmF0eGR+XiK6fLY/chsbQlygPUQtrxF9LwMPYeV8MBE54bz5kwbSssHpVnn87SlxKHx/kUPYbt+ll7pX4K+VE2KptLZqcTvWAB6MknH5f/+q8vy/vf/x75sz/7U3nggftkzZqn5HOf+xf5/ve/K7t27Uyk/N0RA4VTBUP0b2pqsNMEL7jwHNm2bYds2rRJVqxYbmuDOFBq8aIF8uMf3y7bVRLq7elV9aFc36CskB0w+w3DGgZhjLGhlLcjb3rsS4dVpQKUzDCp5dn2DR3kiPwcHM/5QmGHmjZtig7mYhkY7JFlyxbb6maOjWA2C7VrYLBbpZYGKSnvkPe8f5Xs2KsANtqlTD+mateAnHdWveTm9CrTsR5FgcdULn17aziT41eVqYwxtca5uVkKUnz/SqStpUQbwDEjSDB8LWJY+gZ3yeGGn0lDU6ccPtAr1SrJsQmURXYwK8DD7CBtYWU2M1ocrs81wB1VBKJdAOyWLZtl8+ZNcuDAfu1zJIosAy6YHcZmNs/tRoAQfeSgdKIKBhhpXPh6Xa+aVOPtctWKAKuizShte9McZG2qXvPKzSuS8y7Llq0bUL88b0AG57YlV7XycsrtPkAH2x5SHKCLmg31Kpj2dFTYiwx7EJMRe/ftk+HBbMnO1f7WrE3qVIo2nC70gtkLxpT1nr175NFHH5Z//ddPS3NTkx3/wKZBdHbejPp0dFDwFvU3IIdMXXPNdfKmN71FzjprVSKnE+m3aT4MzwbP/fv3m00nOztD9h28T6ZOfpF87KP/omWeJdXVVfL00+vk2muvNUnm8ccelZe//JWqJh3W+/bKueeep4OR83eO2cAlTxiGc2kAOAYtWyUYrEUqNcGcMARbJZi+59thrD8KSWzBwvnSrWpYZVWJTJ6iwKOvGJi7o6tNOrs4F6dZVbCDqpINyXs/cI7s3A/z92k/snhyUC4+p9ZsP/DT2BgMpEM/A8bj8CxmZfi0jDL8aLZCEV/lyFMwzZa+7iptv6pjmex+z1apKV/6B3fKkYY1Cp5t0t4xJB/9SINMnQI4lhqjUS+rm0p6+BhkCcOAADpgi52LdrE/i8WTMHR+XoHGqaSgedhWBkVsgIS4E4HG7UH0pwGNgYRfQwrzY06ckFQQfcjLbT/E6W8NsymWOtDvA6oKcS/+OefOk/qpRfLT27eR2tLwzGgbR79iq6JdxAO0xFF/2oYaSXv7VeXsHxzWsexnIqFK81JDwnvJzZUyY7bIF/+pRUE2QzZspByv1+lCp7wEhCTztre+UebMnSZXXHaBfPSj/8cMr+jPDEAeRq4OVPYvlZaVSIG+DfkyRLFexxB4223fVxC6XJYvWyhf+tIXE7n+9kS5MbgwFgMcPb1NOijnKkMOG/hgi9m+fYesXr3apJ2DBw6aBLBhwzO2HojzaGxhYYKxYjYIZgFwyJ8ZKgYs5QA+vFmbmprlyOEjtjoW6YHBTH2Yrerp6ZJFi2fLvPlzpEQBi/sGhliw2C9dnU0ylnVQ38Cj8m4kn32NOvix8TDVOyAXr1agy0MCQ9qBQVlOgNiP2uVqDNIP/5AZYMjWlgzp6SrWNDC81lXVrpGxAWnteEC27XxUdu5qlO6eQXnkvi4FLT86FWZEmoPR8LF1ATZ79+61xZL0AfWm/UuWLDFDNODsdiGtj4JC7GInDS8cD4faNWL9FCqZM33Sx3HagBZkZQE+mqNJRNYOWsuzoCxkD/hd3bDl4fdwNtJFVxXJusdd+qG+AA+GZRJT33gu1IV46gaRFukWYu0Ue8BoP8ALAANittlV+wu7lHacvlh9kiPA9XShUxqAPvOZf5YLLzhbfvaze0zMLtI3Bg+HgQHxorLT4zTA28OMm/qQ7GQ6e4uhu2dJmb5xe/u65f/+7f+URYvmyA9/+AO7/7chBgJvcggmYB1OYWGZHD3M221EJZsXyUtecp1c/eKr7esVpNmzZ48dVgVdfsUVClxTVXJTqae7xzd/8lbWtsEoDGbahLEZpkXCA+R4Q8LATLE3KLPym8HLIkSM0WevXiaTJ9fb2zUnl42OGXYvpxZm5hxV8BF5x3tWyLbdgE+PSUhZOUMKPiphmUaAWqMgpMzIGiCAx792iqPf4VAkhUxpacqSkSFuAjix96hEM9oiTW0PyPZdO+SRhxrkiQcH5KufHZHNTxUpCPpqbxgN1dGNydmqrm6TQ4cOWZ+GakIYEMfIjHEXB6NzdGkAD4BDGEf6AIf4HaDjv5NhswOpP6JpaBMe6Q1saI1eg9n5wTXiAQSMz0QAVPX1lfosRVrbjhmg0I4AIMYqbcPxDLnu4zPL0kCURzxLCSiLsYE9i3ysbHV5BRj09QHpT6Q+qyPXTiM6JQGIKeQrr7xIPvGJv1emLrYHh8GPwcBbF6DhwWUq+DBg7I2mbxkO5IKhB/pZWJd8E/qeK76lnqXSSbe8611vlRtfdp0xwm/zQLkXFQlmYu0JMz9ZMsNAkTpRN2wuoVrxpr/wwgtNHQNIe3q7pUPBhGt+FAdvbGckGAymoQwGKj6GUQCHgdra6if8cV7z4sWLtC8y5KxVi6SyklMWi2yguw1Cpafsdikpb5ba+kx589uXyoZtqrJpn6jCoiA1JBeuypTSQvoBw6lLORmZwDwtSAIP+UG8tVuaVAUbAgyQjBQ8lWn7Bg9KS9tG2bLtsNz6rSb5yXdH5JnH9c09VqLAVy4rV640oOTEQpYc0C7sYzA8jIeKgjSJ6jJ9+nSThnq1j1hk6GjgYyAVfOgjGBPn9XRAiWtev6QEZHEatheUpvN+dYnHaDwvv0aT+T1ieXnew0Njsur8ann0XlbAs/cuqXoxVgnzbLiPZw8FsHIN6Z17kIi4vnnzZvMDfKL8nNxRlfYZ30Mq3ftnhE43OmUAiM5lgLzh9a+Sc1Yvtzefr61JDA5lCsCHB6f/bUABLkgNDKiBAVagYmTVwclgU8cRCdxLGB/mxrHWYt36dbJyxUK5++6f2kP/TQnbz49uv8W2TxhQ6kuSNyCzSRgtAUsGGmPnhhteampiRwebPwulvKzcPggIYDG0YCzqyQmFgBIG2ewcjLy+nH9gaEAHOTunS20Qr1i+0vYKoU5Mm1ar8ayoLZbcHC0/wTgZWZ1SUHREamoy5ebXzJSNW46aWgf45OaMyDkrhqWyjPL55/1gcoBJPSr9WM1gRgfB/v5M6WjmkHsWG2JzccbG2NzT3yibtx6TW7/RLg0HaxVMZghn84TNBx+p4JprrjFwQd2Ivqd9rBIPJiNPmJKFhuMgo7Wx55mQdECQRPJx4rcDjafx35HWExuTW8j7iGZ7mzVt4r7kNTdCA/7ch3Sdrf27fFWe7N3TZM8cR/3x42XB8wF0aAP58Gx5pkijOJeExmTnzh12nXvC8RvJvaR0RJqbmG0bts9Nhwp3OtEpA0CoDytWLDIjM28JfQr2IBgQzoD+cG3vkwIN+6EGFWz6VNrBIGiL1XhLcY++9QZVooDRSEOYM41t6TyDWXlLk2lYFPBeLV/72lfswf8mxFttNLNVPvp3fytPPPFkYhA6Y/b2delg67U0xKNK9ZgK1SG7d22TZ9Y/bTM6fMO94fgxk/yOHT1qKhZ7tpjJmlQ/WYrVZ0MiPEKfMDWPLYkjNTjOo7KqSIpL8myNEMv2kQxJm53dK8Xle6W0fESuuq5S1m9tlEEFYy4y1b58SY9MruIcZGdYu0mBZwzwoZO0T1j1wzCB+Ts7sqWrQ8EnYZx2xmama7fdc/ttO+XO2zo0arqpo24k9jUwfOseuxegA/PZpIESjEpfIR0iDZEWRuvsbJfurg57TkkC9Lz+zqxIw8G4PpQjfbQH38aR1jUAgnHh8TEWNOy3WQaaG3danF3TNG609pdEWXmx9oVKoz3Nlh/jFQAiDNEetsjwm3jaYy8X9QEkQJixQL05FQGftN4O32PGi6eiakgO7NaXlz4F1oudjnRKABB7o846a4ktooN4GPrc/QGicilDMcCwk/jqVmwA6PEMFojVuGPS0zWsIuuQ5OSNSHnlqDIu9oshVbs4FY+pUQaAbz1gkOCQsj70oQ/IZz7zKXv4vwmd86Jz5Oixw5rHp+Vzn/ucPLtli0kvDN7mlkbZtHmdHDiwRwdlhU0/s9gOw/PIiL4NBzsVRP28H9rBYeTlKikUF5Xq4E3YC5QBOjqbVB3IluMNjdpXK+Xg/n06SDmVkBmUTMnXt60daYqkon03NqYifcEeBaMuufiKbFm3sUX7DMZlD9WQLFnULXOn5hggJwluTLhEVyhraJosaWthu0mOAj3GX5WYRjVeeqVX1S7JypFP/t9nZOcWZZWeuVqPImNK+hN1imlnvimGyotB/sEHH7R+Z2nCnDlzzNAMwyLRsq+rRfsMlZY60IdRE2dQl4J5IblEDKgwPjRF4vnFLd40V2ORRgAcAOCE50wQkLE+U0eUXrd+1DAvPwM9fB1vSN4Ll1TKmkdO/A4bPkR9ARtXgd0AHY7fXAeUACDyjLrgx3WWEmBiKCobk872bCuXz01TzulGWX+rlAg/70RnRgcHRRx+0FVXXaJvlA4DBEYEe5QYYDH9aWrJ+CIz3kT6sPQfnzTpUXBZuCJLXvWWAnnJa/Ll7AuyVD/PlnlLc2TmvEx58U2FcuMfFctFV7NFYFS2P4vtQ4l6MGj0B2tuHnjgZ6oyTJPly1dw9Vcm2vLszrtl/bpd0tHeY0dpHD1y1GbA+OpoSWmJHcOxd98ueezRB1X1aDBpoE4Zs7GpUVhcx1YKvs/FtDGMguRA22FiHADMtfz8Yhu4Tz+9RnLzM6W4OFelnjyVHpimL7QlCDmqohkbZR+QIdkj517QJhu3dkh7J0yFWiiyYEGXnL0IdYaeYFDj6zPRv+7zfFggmaXSIyf48YE+ljfk6jMinrVI7aqgdcqhwz3yf//yGSmrqJChrlkKii4J8HwBFo6kxcF0uEsvvVTr/7RcfvnlBkgxDgAG+qavV/vBYpLEEMrIcPsI48L6REEPJnUJC+aPMQWYuEQHuKICo3L71gbGF60jP+8P8uZe+8tvfC4kfMYIv8gT6ZrJs6teWivb1tMHQ/qiYcNwvgEOki5tRy2nfMKAEeMaSS+VF7iOih7gBAVoISVXVBbJhVeNyIM/UWlxqFv+/M/+0uyNUGo+L3T6na0DItuJHZUaF+EbXnqNrN+w3hgudFyMxbkqglIxjLM8eCQfQIc9OBxxwQHgr35Lkaw8L1c2PDkqj947Jh0tfFspU+YvH5a1Tx5WtUSkuCxDqqqzZN7iImluGJFXv7lSHrqrX7735W69pgPY3qhuY0EcfuqpZ2S2vpV/VaINX/yvP5Uf3vEdLTlDNq9hkLLJsNS2U7A8oLyiVIGSExHdoX4sWLDE9nkVFfqXTwc1DkYpKCwwEBoaHDGpCMDp7OyW48ePqLTUq5JQj1SoulJZWaoqmg5q5b36ujoFuiJT01gRjJTT2f+4LFlxRMYyt8m9DwJoGEk53qFfXnaVSlsKIiziw1dW0OfB7CLAgWONT6709bBCuUglxnx1uTJmAJRhM10ZWWNyx4/3yt23N8rceTOlp7VOgdLVj7D58OnpeN7Es6aHjwACIDCnM9+wAlGTueciW1ekUg5gw14w8uZ5+VGpPnwBF0AiVd2hHykXw70bowEnd0nVTYFLJQzO+ImwgxrjMFPHYa7Z2LiHMurrp6k6tEABbcilGCVAyO/xPCAAD1UaYKUObKUhjyDGQDGr4RmxOv5YiEp6nvnx4w2yZHm13PSmQfn0/0LKHZG1a9efkP/pQr+XhYgnK4KOvOrKi2Xb9u32hten5ENJ403t0gGK7Qbd3aenFYx0ULHG5ppX5Mml15TID742JI1HWS08Iq0trKXBeJcjV984Jrd957DU1GVIZW2W1E/mm1s5cv+dnZKlWs2b3lUm515cLn/x9kYbYPZQASEd0AsXLZL77nv4pHU+GXHvpz7/LnnoqVulu6tPps8flfu+VaaDlSaNSBn7uVS94DtVmVmoAK7/9/ZxUBZ7yTTdmA4szYuBmjyeAjhzcEQN4AsVgBO2ldKyYqmw84EKrO8mTa41ICspxQCdqxpRr7R03yErzzkouw/0yO4dxVq2qnf5GXLJxe2yaAb2G81bAQjw0cZrHQAgNkLqi2A0Vzq7ChSACvTtW6AvAWVkrrO9IqND2jr65Uv/tk2aG4dkcp0yI19xtUc4KnPnzpVHH33UNocCFBBAgLqFpABjwqwABP1w8OB+64eTMZbHOfCENIiBH6Amjl7iOVFuuHiJ8eHHYGpPw6yZpzcZj35VR5gYeps4ZrtyDNySLyYmMcx2qOC8YMFim6nz4ZEEtAC98IljthIAot6oocRBtIu2sxeOJlIW6iRl6VW7pjlaeMe27cLi0u9+91a7/2T99EKm34kNKB5K0MRO4zdT7Fu2bLGO15Gh6eluHW76MLjuDxLVS98+Gs9vyRiWj/57peTnlcmDt54r73vnZ6Srs0+am/wTxAzA8soyKSrvk9JyUZepTKkS0ZISBZ8eWxvDfpv7ftIhP7m1Ub54a70ZsyFAjjfd9u2+2vTXoQzlPpizvztX2prH5NUfapXpC8g3S0Gpy45X5UiGxgaOzOBt6uBE9xvIIIWpQyRHHcSxMhaJJStbU2RnSmd3m0pMs6S2tsoZWzuLtyhMwmd96COOEB3VenT37lIVjYPL2mXvAdrmzyIre1RqK0P1QiGFhZS5zNd0ev/gcI6qXAUqqeUrSKJ6sWI5R+/Rt31mj+zY0Sp/91ebVBob07yWy2BvuYEP6gfT6//1X/9lHz0M8OG58WlhQIjnGvEsQty1a7u2wY2wqcRvP9o1CT7cD4Cxahww90kJnEsFbgfyZRGsyQJ8kCZMPTsxe21rEjh8Jk99TYOkDSTxm1SUTf7WO9pJlA2g+GmVfmIlIINZwNY0FRxQ6aXJ0pA3QMSYpP6pFLzB2Oc+QJLv97OnDyM992dm5OhLpURmzZ4rl112hd0zsZ9OB3peASg6dmJHRXwQA/QTn/iYDRp/u/AwGGyqEukDtzUxrIfRB0teAyruTpkl8q/fqpK927JkatXr5bYffnf8bQqRjjdIdU2OHDvcJ0UlGVJakS2z5+fLj77drUBUqEySL1MnzVOVZaqMDGXJN790XD7/nXp96IP29qOaDJpXvvLGX+thP3TfRunvLJDRoWzZs1Fk3/ZRufYt7XLJKzqliLWK+uZkPRBMd+DAYTl44Lj09Y5oW92u8fMlaUWwJCuxSheMpl+2bttgcXU11VJbVyvVVbUajzqjOfCG1rQDg6rmdTdITf2w9A1kajkKHjRM/xcWjkhRPirWhBL1GqpVf3+OMlWeMlW+9rmqXoP52iaVfDK7Ne9BefjhPfLFf90tk6cVSO7wcr3G1zs5C3myTSR8/etfN4bDAQSoJosXLzZbD8+GtvJ259jZhoajicInEi8fmB8AduAB3AAfpB8AzO068Skfl1awB2HwRvJBzTUmtpcZOXq+9lcjbDjSZRqIf9YJ9hcQ0sv6E3XMAIr+0X+MV8q3+ywTSF8SuZ2y9Lw90t+bp5JOxfiYhCaOfYgxRt9wjfyoJ0fHdnX12Bo26s7LhX6k/tddd/1J8zkd6HkFIH+4J3bUxN+k+fuP/a0UF5WYjg3FQEEvJznOJB+NY23PwpWZ8icfLpE/fctB6R9okyfX/Mjuu+eee8zngZIvA6R60rDs2zUgZQo+1ap+VdcUyp7tLHfP0wFap3mPSm9nhTx8V6bs2TEgu3Z0yvv+plyGB6inF/7Qgw/Y3qxfRpT5zW9+U44c6JSje7Pk0J5BaT6SLc8+kSGbnhiVa/64X97yd01y3tX9qv4Arkg2qHxZ0t6ualJrtw42Z1hnggRpu2ECo0R/UBZbDnbs2Cybtqw3SW3f/n3S1c0hY81mQ+F419GxLpV0eqWyplHaO7VvVdXiGYBR5eXDpt6SO0xFieSNRNTVk63gk6sMUK5AVKj1yjaJSHKVMfTt/PWvbZDvf7NB+7BEhjuX6p0+QcBWkltuuUWeeeYZAwvokksusQWXGJyxg1E+9Wfv25YtmzTvAfs93kYl/an94A7DelLi8TCMiiThqkriZaWMzn3YnAAfWsSh/cMqdVn+4y51mAMw2mg6gGsag3NQ9k7hWfBE7KmY6uWAg8pEm+M3eXPf3MXt8vAdU7Qjq8nyBCINti5Xr/y3O/YSxkkK2apO58qyc7pkyvz9MjTSMd4+AJvFpqcrPW8AxAOB/KF4OHwoHhri660/+J49ddblmAitD5oHgjQ0oOjPdDn5sIZn7tIMec1bi+Rv3ntE04use6Jbrn1tp1xx+XWyfv16Z95EObk5KuHM7pXenlGpn5Iti1cUypc/0ymVlUXGKAxiVi2zDmfmrOmyfxezYn2y+iLsJp6PSWOq8nztv75qdXgu4trWrVvl3//9302tOnq4UyWGXHNNh4rk0duK5D//d5ZUTRmTd/xTl3zg3xrkgmsGtQ68sXNVvC6SnCyMz8zs5UhhQbkyWoH1C4MeNkgSfUeZGEv5zdaEXo1QFSxrRBkWVbNYqqoLpLSSc53bFEg4vqJQ6wP4oMqNSVUFap+rXNDoiEobqr61dWZJm6YdHKhSVQDbGzNvIjn5fbJp0xH5/Oc2yOP3Dkp2RrkWucjqQfuRQJleh0n4zbPAyMyUOmFeDBBqxbp1a1XqOW7pxknD/EPlQcPGtoNkwF4+B50AIc5b9sO6ACEcDA2Dsp2FWSeYvKXFjz6JqXrKcga3oszpX+tLAxctlxlW72r9jQdpgDSZpNPr3MYCVqS61DFNHYpKsuXwwS6pn1xmaYmjzpRNPRlz1I0XKr/H65M5KPPOelYycprk/Ksa5eVvPqR1GpDGg5VSVTsqx44et1MOpkye5Om98qcdPW/T8HRQ6sNJJeJxDJgPfOA9tosbsk5VZyKr+thxeNC8sHhoxWVj8qG/q5C/evdhUX4lifT1jElx6bDkF45KS2OOPtjEGch6kUO+lp/fLg1H+2XeonyVOPLlyQdZrVwq73znO206GF2bN2R+fq7myTRop9TUZcvSVcWy9mGOQ9X6KJfzpYo3vvGPrZ4nI5ju7W9/uzEXoAqzhM6P/D46nClNKg09cWeW1E0ekWtfPibnXdcvZ7+4V6U/vXYoV3q7lFG0PICYrSL5+SUKEnXqF2o+qKGqGuo/Bi3pWJyWk5tlmxdhyPy8fAWyQlu0WFY5IhU1XVJYvE8yVQKqqG6QQ4erpaMdIyj74TJl9uwhqdI+5Snp01CgAXz4pnyltrdY38hIFIWSmz+szDCk4LJFHnmwQXau1+czWiTTp87Tvk5uDwEkkHCY3UJNwjjLURtum2Kx4qit9D1wYN/42KA9qcTZOqhR3I9zsEl+rsbBxgHHw27rAXSwOVEfZrlYiU4RSYkFnxKQMH384ecpuA0Naf00D5tu1zQ23c7gMmIssfZMHbOEGk07yKu2tt7qBJGemcXq+iHhfH9AMwCG2VTUKNLgDIRY/Kj/sPV1dnG8ba60NZXJqgtbZf/OTHn4JzXS0Vyh6fMlJ7PGVpDTd3/5138jM6bPGC/zdKPnbRbsubKJeDqPmZHLLjlPwUPf9Bptg1Svo7+z0c+3UPj2Cdb9fOab1fL4/d2y6Zke2bGlX4oUhHQsSkFhhrz1/fXyX5+q1Xt8Lw4ghv7/mnfvl8ce6JYLryiVf/k/w5I1Vmjfu4LB2XkNczgAFajkky8lFQ1anzG57JpqeetLG6Wyynczc0zGbbf9+DnbBaDxwbjGhgYbbBA+M3XjM1mJW3XsybT5w/LOvxmUc186Kl0qvPR2i2x9JF9u/VyBAhVGXg5THzEJp0yBtLKqRiU6BcK+DunualXgyVRgyNY2ck5QgRnUy8pLZNLkApk5f1Dq64o1Xbv09XfKqvMatV8z5b4Hiuw75BUlBXpdZPnKDplWxyxXlnT3sk8pV+vGEoEsrU+plqFSWR6g0Sl33rldDuzpl92bVTTRvGBEG/76HOlrHMZyNvrap2O0PoAHbeZ5YBM6oCoiRnFnYGU/gIAHT58Mex+5isU6Gmde1GjAxm08Djj+2yUeriNlEc8zPXr0iEm1PFNeAOH7tpshdUhiPt2PvaqgoEi6tJ8Yj4AQ7YFQTc34jJSp9bAJAZVWqS7157tfS5essDoFIbFW1rVJW2O1hn13PptqWURJn/CbekOWp4Z5WWEcZ+U3UjmfZeakAqRK6koani1t2LTxaR1j263vAsxON3peJaBUH0plXh7A2972x3YmDgPRj/D0eO7gYTGbQBhG/OP3F8t3vtIkD9/dLSvPLZRLriiWLZvcuJyTnSFNjUNy8TVjcmzvFGNIbBKl1Ufk/Mtz9YEOy9hIjtl55i2skfY2vqPFtgg+z+LqHSMrU8rsq56z5iOl5Mi6xzAAap30OtLFW9/6dk13InEvahdHrTILwoBnESDMQLtsZXFKuyFApbs9U352a4488AOVYIpFZi4elcppw3LOS3qlrHpAB7sCMYNeQYdjRI4d4euqfjTD1OksohzSPhuRwpIRqdT0FVX9UlXfLWVVXdLTCUMPyrTZXbJkea/m1a39M0X2H+iQgmxVaQqzpLI8U+vJOqlC6ej240KHh/O1LFV1B4oV3FSC06rfdtsu+dk9e2XDE71ycBfTybSAP94mfvNcjSlVkuhS6aOhscFsZhwTQp9wPlFba7OlT9w2TrxwAB8YjcV5PDtACEChreGS6pZLPthEYMz58xdYHI+QrRswc0iePnsFsCGNu9SS6jsg5NiaK6QcJG2u+UyX3ebxmrlP0+uDg8hWE9aoBMR4DSopE+lUgC8ucpWTGTEWojIWUNeoFyol+XEfL6hdu3bZmLGXrt6Tp5I4xnXi+O1SYJ5ts1m4cJHceNMrtOgkAEX4dKHfSAKa2AmpWaReo0ODEJPrallAV2VMysJD7mK6mZ3r3GdvLg2XVIzKOz5cLH/7oeMqnWg+IyIzZufIm95TLT+9rUUG+wGwDLnk6mJ57P5BqaoqlNe8PUcWLcdekCkH9w3Lg3e3q4pTKA/fUSPN2Aa0sHiIUT9702QcktUXD8qSlUXywE9GZO0jHKCeZWt3tmzddULbuG/NmjXywQ9+0AYb06cMGIzDDLr4NIy32+9LuX2cVGs0qeusy4fl4puGZPbiEe0DkaaDGbJvo74lD6hq2a8g0Zer6iQ3FEtN/aAUVLTJ5Kk6YPMKVUQvl6kzSpQJBlX96pcCbXduVq6qDoj6LbJ/zzLZsuWwgnW+lJdxkHu2VFWjBvOGHzbjH1KSjLHhtVA2b+mSO360W7Y80yvHD2K78T6COYNBaT+fO7ZtMNowvoYR9g7rU3XM1vGJGRgeSdYZXwFLny179mDqMC6jmmBUDpsNIETfu7TjUhC/uc6RJvX1k0y64EXCOUv2jTRlauJgYGyH9D2SDuUCdDwbV+19B32W5t3fx1Gz3i4kMpZ+2LilLJ6X/mEtEPWgWeAaeS9ffpbVk9kRJJ/pczNl18ap2pZsGw8cDkc+ACbgipqIDzG22WCN3czbmm0SEGOQNNxDPP1Ivzz11OPy/e/faof1W5lK+FZPKnWa0G+lgsWtdMjEbBgIEY9/zz13yRte/xrJVTGdAckbgI+38TAZPBicefAYTf/6U6XyxU/m65u9Xd+w7cqs2HxYqi7ymrdW630ihw/160DOkGtvrJDps1kXkiHHjwxIqUoX7Ucmy4FjwybRbH6qRHp6O20g++Bmsd2IdHS2SW9fmxSVdcjqC3Jl0cpCObI3W7775Z7E2wmDedsJbWQ6+WUve7lNmSL2Az7EM6vDgPKPAg7pgEUN8/t+rndj7Gg811RwkeLKUVl64bBccP2g1E1jsaJKeIcypL0hQ/tApQBlxNzMIrn6Jaw3ypRhvRGVDTtRLtKCtqtMpbAC7dus7AEZHOmT/TtmyP79nXYIPV8wra7JkGKVHjlYngPm6a88FcW0GfKTuw7IA3c2y57tCl6KPSxXYD+SPjlN722HAFmuwZw8X6QPNgMXlxTa7B4r2ElfXFRskg5pUEf7FLToT0AnwMeBBXXOAShULQAqmJFrpF22bJmWy4cNR7S+bWYbAegBHwegABh8fwE4ACXVMozA9BlEWn+u/hBi866BkpZpvo5NJFJ7lWh+5Lt06UqrN/lhRC4prJVsVY1pB+dTAy4h8WCIRwoKPqBtTFpA3m6fRQSkzPCuY4nfqGaMs+bmY/Loo09ZWQFA3Ic7neh5AaCTER0PkYYOvOX735V3v+edNnj9raoDTtUNWwekaf38nlF9o4/IX/1jvRT0flQHV6989atfVbH+uPT0HZGSyj4VWbNk2apCufiqEiktz5BJKhFgH2luGJa87Fr54VdnS2tjvg7KAQWZVs3Tp0AZiEeP8x30Jn3T9UpJaYZUVKvaVpYlU2bkyNxF+dLenCv/7x+7dNDn2JqahuOtVn8e+hNPPCGf/OQnzbYB+LCyFeCBCWEuBjJqJUep0isM2ljYZv1gsSk0/tOvKL9oHcektGpEpi8YkSlzR6SiXiMHeesp6Azmy/kX69vUPoujAGT10r5VhsnR8VlanC/F+apiqQSkypZs3ZQhvR25UlSQpwCRI9Uq/RQWDYlilElFoxk58tia43LX7Q2yZc2Q9HSRFwOc677Qj/bx7GBIdtkDdvRjEGkam/z41IryMmsHfWUHtekPJJR+BS1sRQE8yTe9v9H9xaAvI3zNLxhTc1KprcbAR5tq+bKnjkWdEIwJ2JvdDYBRRz0AilC3/LcCkKYzkAK09TfPVOHRyiCtLU3Q/O1JqY9EFIBoKbEnaX6LFi2zNgQQkA/tQrpnUS1AgqNMXxagapqCEGMEKScAKNqIz8sQKQiAjbOiN216Rt73vg/IG9/4JivH+8vHUfinCz1vKljEpYYDhOjoz3720/L3f//R8bcMD5gZATMOanreuKPDGfLmDxbKwR2T5JZvP2P3vu1tbzPmN516tEdKa/ZL7WRRqaVIFizJF5X2FUyK5M5vzZKd62slK2dQQeK4GfsQ1akmYMcbhk2bNVPa5bKXdui1Pmk4Niod7Vq+Dtrpc1SCacqVL39aJaBcfyMeb2i1k+o+//nP2wBjsAE+DBqkHRIBPtQdsZmd9syOuSoGoNK1OK0E3aXthMY7PBFIQFDit/5RYOELpFk5vJ195XR1XY5c/6ZCqajVPtbrdC33cXAYkkJpQba6HG3ssJTnT5Ht2xQYBkolP0cBqDhLauv7FCRytQ+z5dmdLfLAfS2y/uEhBWsrVKtHHRPPVAvEMDyi4lmNMhL7mFjR3a2MBCh5v8KoWWYDYtUxR85yf5a6EgWg7q5u/Y3diUWEzBDp89ZxQDncC1MFkzsIwZTOmLygmE1jhg2QIW7Tps36TI9bXwAyATpcx8iMeuXSj/c7/Q+44PNcACEAyF8MdJ63GyCibAtrFONT/+sY8O0eMabZ3zd33iIFEj9KFeIa9efjA4RpawAsfYa0Nm3adJNokGwYQ9He8FHj6Zd6BduyclfJnnlmjar6fNDSQYq8U93pRL+REZpOSAWc1LgIB/hAdOT73vcufRN0G9ggppvorQHusUWHDBq95y3vr5Bj2y+Rc887Wz796U/L3XffbaItgDIyog85d5a87A0sNNSHkzMiR3ZPk9u/vExajhfJseMHZdeu3QmQcNFXS7cyeFPy1YX25hzZuq5WnnkiV3Y826ZSUodUVGVLXX2uHD2YIds2+ICHidhx/R//8R92LyJ1nEYIw5EG8AzxmUFOeQwYBj6MQbtjmHPN6oNvfRK+JTDGtB/6n27UO3TQq3rXnyFD/cp0w5zmOCq1090f7BtTn69nivT3iEqIo9LZPSr9qsLmjOZpXbUOfa7OVNdmq/STI9t3t8sttx6Uu3/YJVufUtWox2pgbYHpx+vAM9Lnc8WVV8qyJUvNblKob3AWOtK3tC+ePx8TxAecaSvPdXBApVEFHV4awZRIOaQL5mPWC8mIcDiuw+AsYmSK3cdQhjz55JM2g+nbJly6YetLqFv+mxef+wH8HgcYhT2KjlWn5QBE6oH1CujedusN7Qv8kNJJY3lq3nxo0qQ70nFByY7Z1fHBCwjphbq4cb3Ilmhg52HcME44jpY0pKW9pGU8MYPGp7e5B3B/+Y03ytmrVttzoZxw/D7d6LdWwXB0Tvh0auo1HG+A2bOn2vQyg4QHm6VvRH2qOjD04epbigFSWTsqN//RFLn7liJ9WC02WHnLkSd5w9Q1NXWy/IKDcsHl+kZ5fJWqGZXS0HjYRHPedqT7RRRvRt7KtoFTVbBZi1rkrIs65EffGpRnHsMInS1z5s7XN/BcYx7Iv1TgC+6Io04YP5GECJMvDkYkHmMtZ/4ArKgi2g16r49/G+GQ9Xx0P4N8PKgU/QhT6x9VvSpqRM67Ls/OCkb9Ih/LTx2LCjnEvLAwU6ZNrpTp9XNsW0ZRUaYcPNQha9c2yM5nh6T5SKYM9HKLDmitkD07/iXyoQ0cF3LDDTdY39NmLtx2223Sqs+RMpEY4Vy+2slzA0xgOuxAHJ4eqpbPVrkth3LsuRsA4asqrvGoXgbUWoHp06eJf73EQYSyH374IasTfUycSzgp6pVJPm5gTl4LIHKQ4nnwguA3z97aqWF7HloaL0TrB80/vv/loIhEpmNaEw3p/RWVNSaV5eUPq4TH0cFHDFxoU6iYgBHST3VNqRxr2C2Tahfb2AGImCGjX8gbAsxrasvlpje3yS1frtHxWKAAVyRf/OL/03S+BgrQoS0xDk83et5sQKlhBkH8JsxajcWL59nbQ5+tkr4J9eGSxvRrHUjYgC5T5urpqJKDe3whIvGRDw+Ch8zal1e946BsefhG6elttdmQOPz7VyUrV+vlTMHXDAqkqrpY1QmViNp7ZP7chVJZxdqOPHsjMVAIxyDjrcXCN8qFGHQwF+tGOGAeYrDDQDjK8rdyUILhARHtC2ujBxPED4+zD+Xp2x6YQN2auThTps/NxnZvyblVs5eRIU0xAqOMyaIlRTJlarEcPzYoz27oliMHVDXsVODpH5OhAX+r29vU8nAQgiFp2zUvvlYWLFhg9cZgv3HjBrn3Xj4KwL4vlyQGB1j3RB05S4n9Wr6Oh8WY8XYP0AkACsnHgEfLhrm5BoNDHMc6c+YsAxMHkFFb6oD0a+Um4p4LhBxsnhuAkuNJ22xF+nXS8dMASH2TfDSMWmQqotad9WlITGwLmjlrjvyP/5ktf/9nqo4O+RdxaRf9Q7son4WZs+aqZFy5WQ5uXaVjxQEI+2GAD+3Kzy+S171Lx8dwtnzpU302nv/ff3xFVp29yvo1ACjG6elIvxCA7OH40xoPnyx5ahwPACIuHEvKly5doCK57cy0wWhTn/qPBYeIt319w/KB/1Mmt321TB90YgUwb0h9YBg/fRZEB0j+flm8olj2PjvN9hbFQ/pNiLr6w80wHX3GjJnGTFFHmIk0OdlFdhRGV3eLtLW2GXMymGFY7sfIiIoAEEHYgGgrDGP2B2UqZs5ol0kPSt6t/KHv3I8Qf2y7gx0Mr/0zrMyieZEf1+cuzZaCEphb26A3IfkgAY0OKxgO0Kf4Il1tqnqqisbRG2TK8RvG8HoPqjDEb9rAmcPXXHOttsltWTDnLbfcakyDJMNzhNGRikgfgEIf4bCZ5Chg8Szs+eqz87BLEh4Xdh7a53WhDy+99DKToGhflMOYWbt2reXBM8DFeEoFo1Tph3j8SItPfXE8GyQc+6fX8rTO/QN+ng/pqC8+5dmYsDbq+Eu0nbJ4joDFxz+/VD7z0eP6nH21c/QDY4LxWIM9p6xEXve+bfIPH6owqZSFiRxSR/6AIbvdr3lFlrzokj752Ify5eDBHfLOd7xb3vLWPxHOCSIf7y/vx9OVfiUJ6BcliWv4EU4dLDjE1JkzJtuH9QAW3pY8XAaOD3ZsGcPyyS9Xy399ukxFe/8oHQ8AVamvv1cGh4/I5Fldcs5F+bJv44tky6Zjv7bkk0o2yPTB8u11vhyKrYK4IMpna0FpWY5c8tKDOnizZeua+bJ541HbyY1Oj3SEekk9GPi80aPtSEn43rY+My76m3jYmACjKG9BvclABTKQ0fsBhzEdzJxN44zhzERCww+9TlU5qgMfAKLnaY+VOUyOes1wR9MiLulv3uqWUIm0tBc7DQCwaNEiqw/PZsuWrXLXXT+1NFauEswNcQ99Dij5W9pnzAJoHGAAJ395kIfHx+ynMxRtQlK46KILyVWd9xVMjKH7jjvusHg7g0jjHXBoe3JsRXr6nrEUYU/vfQb4JKfo/RplAZZDw64a0+eJjlQPdNS+1ToSx1G35OllIu0Oy8tfs1KWnT0gn/v7RpvJjZcg+SMJMQNWoNLNiguOy749x+TAjhlmpGeBJnXKysqV1RdmyY1v6pJ/+7+l8sRjm+WSSy6VD33oz0wKBJRj/KeOydORfiVojU54rs7g4QRFONVnrcMrX/Vqu18foz0EbD/2JiORZkvWOpaltdk/2s9mzb7+Lmlo3iAVk5+VV799VK5/VZUcPZArDUcyjMF/3YdDehgaJmOQLF26RB/4bAOfIOrLIEIiyM0pkfyCbDmyp15aj1fL+S9ZKy99dY6c+6JLdJDkJwyIeabzM3AQsyFsPgxKqKioQK9X2+B0JtU3qrYfdaW4uMTWzFCeve108NsKYHUYcWPGhVYa4+p1U1vseFKWMGTZsSJIOGMqASmfGRh5vzgTqgClITrY20/5tJ96c2QqU72Aj72VtQxsPXfdfZeVw/341I03PLvU6SukQV4M1DskIJYuxOplwiYVYRPSdnK2NeUGU5Hv8uXLbbe8t45+xznIofZRa/qMpQkBKgrRiXTeNq8fd3gehGljjAs8wI960DaTgLhH/7FlBhXIko6nd6lcQwkJkfL8heDXHfTXPNImK84dk6nTJ9t4ojyviwOsPUvF+k1PVcv1r8611dIQ9cjLK1KpJ0de/Sc98u0vFsrG9QfsOJOXv/xmfRmyxs1B+0wAH+iXzoLRsVB0cirxOzUu9TcgE7+JYkry3nvudibSh4aIa2/6xO14195cIPf9aEwGhlqkf3SXLFjeKZe/pFBWX1Amjz3QIw/9tFWKC2dIa5OrPTysX4WoO29sGIa1FoBPaSmfw+HgdK83AxwxHVWM4w9Ky4flkhv2ysGdU2XZ+Xuku6NC8ov6dWCNSdWkHpm/sEQyR+bL4BC2El8JiwTB4GEgAaIwOfUM5uYtzMZYmJf+MaawskdVOixRZgW0MkwEZwCinnq/exsY7Ex920yNjU0GPOyk/yJOpR3bRqD3m2QC0+tv2sqRJMSVl1fIZZddbrNNlEP99+zZLd///vdNovNhz1k1GJPdbkMal3hc3Qiw4TfX+E39HXTiGpKBq2OpDMVxHXz3y586bfPxgmPmCNULMJg4hvBT73Hy/rOQXUqmiTpyH88GQGP8cTN1MiM8IqWmB2goE9KutDBSEKuj6T/uIR/6uqOzXUoKZskr3twrj92jKnuGS1c8C8pEOmascbpkv6rEO7awTKFMy8uTC64akFe+BfApkgd+yr6wdrnxxpvluuteYjZS7qPO0VenO/3KEpA/fCcfEPE7HuCJDgqfvmxq5KsOvGE0Hl09kc67mXCG9Pfq1dw9Mm9Zs7zk5mK56qU1smXDgPzr3x+V3u4hueSaEunvmGrTwTDvLyO3MeSa+Mtbhk2Mtp5Iy2eg8LCxzbS0NKvU0qt1wBaF0ThD5q1olJLyPqmq75Qd65bKvLO2ybG9M+XIzrmWd2l1s1z/xs1yxYvnG0PTR4DXtGnTxtUzVDPKQDJCCkTd6+3tt2vOtFkGNoCiFm4Db8aMGVq+f+ue6WFUF6QtG5hIEsrcIV2Qnh3ZtIXNkw4CGq/pbCsBcepyczGeu7Qye/ZceeUrX6nS31Lrf4Dhjjt+LHf85CfGpDwy6oZ05kATwIMjLz8SlX6NeH7jB/BwT6qxmTIIw9SzZ89WiZBFeoknr+XRXpdwMuw4V9rsoGKjxeoZPsHwIXxnVoUG9bxMl/CoCwAI8KP6Wjp1vtBQ66iOmVDy4z4Dc7KyvFUCo056jXoHIHAJtfDH3z9qi2Lf/mGAyr/tRh14TuTnRu9BObCTL5oOa98OyeUv7ZeXv6Ff/vvzJfKzO5qlvaPJJP1Xv/q1VlfupV5R1plAv/E6oKDQyVMp9c0VtHvPLvvEMg+aeKZfDYRM/eYUxFE567w8mT47Q869uEK2rB+Qb3+5WQYHRmTB0jxZvDxfJk+pko1PlkprW9MvfFAMBqQMmJ69ZxiEScsgJ57P4wAaAAPSCgziBkJfw8PGypajdZIxWi1nXbpL6mcck/amCq1jvsZPkcq6Btm3ZbHUTjssBSUq4XQt1XwqDLyQeFhcRp6Uj7RF2UhIPT3+KWI2H8LMMDkDlXVFgBBHifLNL/qPe+gj0plNRYHGvvul95sUqf04ztjKOEhG/IapMNqzZiWACoZkHdPKlWep1HNBAtDybOnCd77zbbNN+LNy6QtGiJkgy3PcAXITnYMOCw1d1TrxHmdsf1kAzBdffEmifRY1Pk5w+/fvU7ef2JR4S2Uunjd+ath9HH3iap6DSaYyfq8tlTBpRx39xKpu6m6gqUDKxmPWqNGv3Ee5ATrki7Q0pmqgXvR+Ub+1rVkO7ZwuN/7xgCw9a0Qe/dmY9h3nk/NS4Vv51AtVr1v6ejgMrtwWwP7np4rkiYeOSGtrg47/Ufnf//vvbNkD0g/9Q93PJPqNjNA+MNxN/G06szJ66nUGHOt65s2bLeWqgsA87G9CEkEX52FxbvHF12TL2Rflyec+1iCFxaMyeVq2TJ2ZKzPn5MqchQXygy9PkZamUZuJYgDF4AuKQYXtJN4m1IU3s31lVH+btKGEyIyaFA+c3xwVy3GepGGQ8ZUJDgSvqhmTZecd1DoNyfoHLpX6mftk1tLtcmD7LNm7abZKKkMmscDQMDN2EvKl/SygZIaM35QHoGAw5VwivoNGPFITUl1DQ2OiDcy8YPD03fv0oqkD2l7aA5NQP+tjrvLf+jrZH86ArhLU19fb1DpnzPCbgY7U45snkTRQSZxxEo/MKLrXQYT8YG4HPgcaACjVx1FP1C3udxBwGpOrr77aJBOP8/FBexgfAPEtt3w/0S5eYD5u7E7aqb+jPl5HryhxcZoh8Z428hzU59FgvyHAg1ktpDfqbBIdkqQCNc+dkyWpc6Q3VVZ9QJ2XAYUhTfls26itjj5r9Sp5/Tvb5Qsf56gUl1RjQoO28GIjDjshp1du3fKsvsgGbXnFe9/9fnnVq19j/c7L6mRj+nSn55SA4iH8MooHTvLwnQj4ACMehH/8sUftW1jEW0cj/ehDJimpO9uH5cIr82X92k6ZNNXBZ/LUHFmyskQ+/b/GpKx4pn05lHsZ7EE8OAYVGyVxvPm5XlTkO41Ru3jADPK9e/daHCCDvYF7ncEyTVrh2oEDBzVX6shHE4/L0EC29LTOkuLyXll6/iaVDEalu6NI9m2do4NJJTnx7RyABWVQNvYkjqagrpTFG5CByHXiYY7q6ipTCzlDJtQ1mEJ7xRgeyYd6YdfBD0ZHRaHe4Sgv+dvf7jA5+bOLfM6c2ZY3fUBZ//XVr0hDQurhedFPgJI/BRzA4VKA23ASUpiWTf2iLA9TnoNP1Nd9B0DyAlAwOiOFhWRB2VD4nDKAlAh5vZISD0Q3QCT3MP1BXiGp4IMR3neU2ahqP/lYX2q8rejWdvKSot6MEyQg2sFhdkiNfb3d2gOs1k/MAHIfbdFCbfU07fNmWflHtD93b5kkRcUcgOcgbrXTdF4vf3ZMTGzcuI7esHxfefNr5fVv+CMbm/AGdUlt75lCJ5WA4uGnXvJwEmD4Hdfp0AhHvMfxO6mOMfjPPnu52WQYwPaANd5WQ2uY40n/7XvV8s//+6DMW5Qn02bnysKlRfKp/zkitVVz7B5WkwYDuPNp0LBXhOoFhUgbG0hpE2/g6mo3ErOqFTCgbry1jNmVqAufEUZyQU0jX86tmTtnkUyZkS2VNYNSNalN+roKJDu/X7Y8NUvfjAPGQCzNJz15RH4AE478AD3KYtABRo2NDT7YE/0UDAvxm7dtPAt8d1wFhBNSkPVzst8pn5k32klfoIbxBv7JT34se3bvsuuWn9avvKzCGNOexTg5E8PUIfE4ECUlH8J+zaWiJOgkgSAI4Dn//As05KAW5GODo2M7bNo96kVdaBNvKKQb4qBod/QB/RsvOPImLSdaEndQxwl9TkJuo61IxvQF9aT+AA9jJ9oAKCHhHDiwXzpVImJzLjNnII6pw9RP80KCpXyeDeUqFMnChYsNTKgbeQfxzAGlPXt3SZfmyYLPm1/xKnnN694gU1nmkVC9YqycaXRSCSh18AQlB0HyGuF4+CeSM4UPoOR1mHnunHnKCHfYQ0Kt8D06zmS8WY4eHJTX/kmZPpAxW3D42b8dlrKiGfYGh3kZnP51BH/Tw8yAjks55fYwKYeBxYFV2FSizgxIpBx86oV6RFoGCPt0nKl8toZ0gBWDkTgGdUPjUenp1rfj6CSVhrqlsKRfsnOHZPr8o9LRmivdnRzs3jieB2VQX8oDbKgv7SAOOxGA5Wli7YqDn5MzWTAsA9QHqTNxhH3lsDKapXFpCxsXti/Kg/mPHT0s3//+d6z/uI+nUaAqaWlpBcVYuRB1jjK9PJgpJKwAoGBWl3ZOBB8HrkRu+tvrit0n8vVn4aAR5fJxAQedRERivECWXPOiLMKU5/mk9pX3Txxutmf37vE4wJ16c3Qti1lTX1h2lIkBUICsf+cdI3lxSakZ5Vn1HeovfUV1MrMV5BR8uAeAGrJTA7J0LHFCwqBt22ClP/ZAbEt9fT3SouOCcf7a171RXnzNtTYLyJhl/NKnZyqdRALygUF0MFGSktfsl/qpAwfPf7uOfGJ6D2P3WLxonh3hyTJ3FiLy4DFIc8/Q0Jj867dq9A3UJ5/9uzYpLVhkejsggX2FAcIg4m3FA8RxPw8S5oOxOfgJmwxxMbD4DTMyBbx48SL57ne/Z3G0kcGIHcY3Wo6Nv5G4BnBw1gsGZtQo4hnk8+YtlOqqcskt7JHaqR0ydXaH/PCrdbJ95+aEBEZ7vE3eLnZsc3DZgA3s+B1gOJGcUfG9Tzn7hzeuHTOq97HAkPt9EZ2/jelPZrxmzJxtn5nm7frggw9IE1KW1lufgPYHNjLvs8if4inPi3QQ4bpLPYkZIwMf+tKlTq5H3/q9OAcGb463/bzzztfnUplI67Yhu2qJ/GD/zZs3WtgX/NlVDTP+SMcNPhZx5Bn9xW+eBc8LNZK+YGc66iwqVxSWr+OAL9SSnrbg27EwVifaqvUiP8LaBuubhI9tiGNAurs7vR8SQBtrgwAie776LAAqM9yrTx1ZOa1VN3tPfd0kee973i/LV6wwyTSk4DNV9QqaAEAnAgwdQziZ5MTrdLym0t8ONsFwcc9E5x2dIQ899IC8+tWvkEqVPjTaRF0YkgfO3rC8ghH5/Pfq5ZWX7rG4lStXSmFBqYJLu0kQvN15gOQJKABCGPtQfyifQekM44ONtxKgECCFUfbKK6/UejxkDEAZ5AVAkRf7vPDJh3iuI0lt3brFyoYpqTc7tlmwmF84IG0tDP6Ndh/3QNQFgAEoHHA4v8a/BU6cAYim9f6jX73PvT4YOf2eoeFBAx4SxMBnYGMhVXawtzCMZNfUIeaz7QK1g++GeTku9dAnhCnHHoeRgw5E2Vyj/wAUB3sAyIHn51UuHPfQDvLw+jEW2Fy6dOkyuy81fVznZXHnnT+xsrgvxg9pCJPe62rNsjS8eFClmFTw/DKlVyUNjrpoaW6yzbAl2GG0HdzEC6ta1VF/jtTfASfaAlEeedF/Blz0qvpeV+8LvqSCNMwxuTwbV8e0UvzX+7S6Vk/rC8uU1e4jJqlf/eLr5NWveZ3UqVTN+AUweaESpr/PZDoBgJwZTpR8Ui4r+XUGB53t6fF5C5DOB5DHedpU5op0dPo///M/yr/922elSEEBNcwyVHJ1IkMmTxf5hy9Wy1+954Bkj82RqoppCgi5xuAMCN4iPEBmcph9os4uHSXtQ8RRH8IAFQ/+Na95tRw6dFiBY5bG58gXvvAFFZ3LVcLhYHCvA4bhWEDIfUH8fvrpp00aAsxIT55s2QAAKYe2OYCgHjn44AjHvqWIo27eXwHO3kccpsYZz6Pj6hUDHOaIwaq/9a+OcZ6IxSi7mO9EHL+RkvwY0qIipDJfZkBZFBdlOoB42FUcB8EAcRxhdw5A3APTTmQg2gLRP0ibXOe5RL9A5LN3737ZsOEZkwgh7osx5JRsD3nBsDwL0rG5GQBCFd+4YaMc3H/A8mTvoDG2pocob9Lkeg/TRq1vUqVkfHjbAZ0APquB/om2JZqjxL3s4xpUwOu1g+c4VRMVi2dkAIZNyKqNKlwjq846W6697iUyZ86ccUmNtmB/ZOxShzOdEgDkQJKkAJZkpIdTwcfjGNCpYR9EIR0l8+UhRVqu8XD/9IP/Q+66+04boIjP7DomfnRY89GE5dWj8pn/niRPPtQi6x6Yq3r8VJk9a7bdzxsPG0+SMeJNnfRhcvLz2ZcMueqqq8woCIjxIb2bb77ZjNCzZs2Ub33r2ya62yDUshkk2IE4cgFRmYEDcZ21KhipQ0JiMCFKU1akgRx0XMVCvXAVyuNoQ1zDMXBHFHj4QsKoSjtINdpb5pOd5W397p/xCQaxkizeyyVfy0/J9n7ZM3AgYi1RoQKRX/e3Pj75B6DwG0aj/8jf+zKkH3fEW9l6ozfV+4wwWfM8L7iA9Ua+GJA8SI8BmDVWzzyz3lbGk5dXNRV8Ii+YGNXN7WYsJOU7cNC5554rjz/+uDy9Zo39HugXWbpiTPbuypOKSldrtNVmyykoTJxZreUzS4XhOVaT007Kc6nHycYg/aHXuRbPMvzxvtXrvMAY0yxmpd8BP8YNe9w4vxq1nt84wCcACEfbI88zmQyAolOD6Ew6J+Lxk2kI03E+0GPgnCwc9+GIhwH9mjMhZXzkI38qd9/1U3tL8zzsja0PJ+owNDgsb/1gubz4pmL56HtqtcYjpiIxAEgXg9sHRDJM/rxdkZRgBK7NnTvX4jE8Yyu4+eZXKCD5URtnn73KAOjf//2LJulQNnXAWEg+OIALIg8M2AAg9hzSUWaAFG1M7T+INDjuxXk/OCCzYnagn687ADzATvIZ4GAExB0kHutiS+FMgLPLpNU4V9E0rf4jLeut/Flo2epjVC0sQr1kzY9voKUIL8tBCB/mDHuPg1ASlJLMQ1pqwv2027c/nHXWynEVlnsBELZ4bNiwwYz0xCW7JsYIYfp8RJ9ZjYJ+ic2ask+NZ8QanauvvkZ2KvD/9Cd3an/xpZNhyckdlpfdPCbr1/IpoBxTsckfN33GdOsp6kqdwzGjhV2RttBWEpGGPqcO/B/vBwUrrZ1dT6XoewAWF0DDywp1H58+CPChD3Bp8DmRMrTTx4cCxEDlCfig4FIMDq75bw972hg87ocE5PdGmmAA/KQxdcQYnTRf+tJ/yBe/+Dl9QH6gN6oKD5d0vJ34TA/fq1p6Vokc3lNsRz8wwCDSU5YPHhjXAQ7bCapdaUmpqUg8eNLylmK7A589YXaGM2c4fIt9UOzMZj3Ijh3b7WRFBlYAQaxo9pkNDq53tQIQYjYrpC0GF0RaiDjvC3fkhyOsf6RPgWdwoNftNpreZgVhADfw0JX0pgX0Xa1vZqKT0kswSvQD/5iFsZDelhzmpOVmXgTsBmedVIWrduN5eD6kwwE+LCrMyeH3iRJQlG0V1DB5cuQtgBESIWoSn0NC2gSAnPFodtTK78VnqwRnQHMkCv0P8NPHSJovuf56aWluke9++9vS3tpmdcwvGJU/esuQ7Niu6vokkQfvz9KXAmdfV1v96ifV+6mWtClLAQi7j+bn4EQbvC2UnqlSFuMz2kX+qW3lNw6KcFyjnbQXkAFsAJ2QhFKBBwcgex9E+9N0AgAZU3jIBm/8dqDB5wEkr7mLa/E7wODE3xQD6Dg4AEBhkB0w/7FHH5WPf+JjliZHH9IweXCf5jSqUhH7ojDqoedXV/uK3kGVvZl9ANTisHEz1iZIS9dBDCOU6ICeaWthPM2ILFu2VN+qbTZIGDR8NJG1M1dddbUyTbeJz99mwLe3G1ACOrzZGHSEGWAMKoAnPrdidddBnkqkp0wGXfSF1UH7ob+3S+s/oL81zpqrEgnqQeJebwGdi32LN7Gxh8VrhpYCqYgo7wdASq/aZS2PBPzwXOw2SEuTXGVEmLBA+4bjIYKxABXq7A4mPFGyJA7f01NnjiAtNoMzNhoYDOBhFfeWLc/aYsB4WSTJ7yUPXhRMXyM1Yc+jTydNmqwS6gZ7QXAywDe//g1ThQEuzkjiyx7XvHREerszZOr0UTl2JFMef5SV9blSqRJQYVGhzJo5y4AHcGFWyvbGqcvS/DAMp7YvaR8CHLydpLcV0OqS7Y0+8hcN1wKAeMHFmCAM2ATokCYNPiennwMgxisMQT/F7+Q1/8F1BpGDT9zj19054EAOPkn7BwxrMzv6xsOPaWkcovZtt90iTzz5uA6ublulyj12ho7mZ//UZ9GeTXXqP3trUxt7sFqn0FN4q2s1C3RQVFXVqnrVZwOCxYepkg36+qWXXiI//OHtcsklF9sWCQY7aa655hr5z//8T6s7G1a5n8HErBo+qhztBZAAIYAqdbA+FyHh9fV2WvtpizbDAMnXm/iiRIi8eYPzmWDPU9us7dOQAS7qKYyjyUht0hN9wNue9vGb+8yOlEhHtTg4HhDiOcEUlZVsDgVYvIwAIcKuirk0QDjahoPRmAkEmLlO//Cs2FnvarLboCDKRa5zn3HB3qkiOeecF6mqddBmxBYvXmwziYsWLbbPEX9DgWfXzp3anmwdH6PyilcPS00di0bH5B/+b5Z8/j+HZc3jmfKT22lvpvDF3arqKpuZLCpmKQUgQb0dKKg/LyQHVT/wC4DjpWZ2rkQbAS1AKgzWuHiuqb/JM8AlgIY+AJj4HQDFWCLM/Wk6kcYBiMHuxMD03x4XPnH2d9xnkCfDng7n8fi+wM6lHkDIZ4HiiEwYGQcIMQvFwV34HR1tskUlkjVrnzJViby418sAyBL2EYqGaagDvzUCZiOA1IMREgmHMmF2DlAH0BDvsRVEfVHBpkyZLGzBYKvGFVdcbvuyYCxmt5jxuO+++62u6Pb4DCokqiBAi7QQ18j3ZAOOdvT3obINjvcTjjobcGj7+I3qyT+WKMAQkRN50n9m61GJgKNsyZOfPAebKSOxRvhRohoHU5GfMZH3EfkQTzr6tbqmTuudRwnKYEkVK972+DjKYbsLSxmQHGFwmJq2oI5i5Oc+rw/ZJwKan5WtP5m9Ovvs1WaIZnnDihUrDLTYjHvWyrPkh7fdJuvWPK0vIJVyB1XauZ5PKjNtL9LWOiarzxuT9pYM+cH3s2RoQKXD3MRarhnTZLqq14VsCrVTAnyls/nqQgUjLW2Ka+Y0PYsHCfs14l1S8vbTLy4N8dvy1PvDkWfERZ4RR/o0+Jycfg6A3IcpPJz6O+nHNWcWCMaO9DgHiwCeEXszwihJ8PEwx5S6H5IQYNRrvyGMvdu2bZH7fnaPMSdvKYqEAe2oCZWSLEIHOIxQroO4trZOH76fZBcgRz2oL5IQKhbqArYgBgdSGUBF+W9+8x/LN7/5LbnxxpfLo48+Jq9//evl4x//uOWBpAPTUX+Itz/3w3y0EcM2eTHwTkZILf39qnZpe62f9J+vqHXGhoj3BXE+YAMokITYuEv+xA2qOkqZlkYdt3MvGXl9Rk0V4hvz7AhnpgYju6KPbb4kD+5z1YP1V6MqCVVLXn6xMZtJlpRNXRQYqQ5vdYAHGweMCLNRJltdAB76Impj7bM2ecMIkxdruhgbAA4HomGUph0XXnixPPLQw/LQAw9YP73khpfLj374Y7nkchZPirZ3VBqOicyaI3Lf3fQ5ixDpmywDqoWLFsmUqVPHgcZVLvVVkgkwwc9VkMUA7b/DARIOGiExBYgE8OL4TZ9wD20NsAlAI4wfLn5zT5pOTicFoNQwA8iTxICCYoAF0OBc7XLfHUzvvi+8czBIghDO1TAAwtMAPKQDiFxy8rc7b8t9+/aaTQb7Aqt5ebi85RmwDAJEehiH/Lnfy+P8nVj4x/GvXi9WuAKKgBDT9MTDiNdff72CTJnmMyZPP71O5s+fJ9/73vctL6bsYUDSUnemhqkDv2Ei1iOx3SEGYCrRL30q+WDzYqYrzpqJw/m9r519XVpxEDBpQmMxLCPccGzJkLYDhoC3uY14+h5HO2l/be0k+446II0qRltpH/3I1ozWtlYpUHUhwI41Vtw3afIMKzcACEIdCYknGBFiZTqqE3X0mp9IqWNkwYL5BvKoqhw/ARhyQsJFF10s27duk3vvvidR9yG58qprZObce2T/3ixZunJE7rw9w4Bo7ZNZsnkjqo9LI6imc+bOlfkLtZ1aJ9qBD8DS/xzABgCx4z1AyQHJN6CSjv4JIDEVzKQgBxjaGn60O55thFPjwtFvEZ+mX0wTAIgBY7/4kxhAPrhPND4j+RBOqhAwYdK5yuTSD4PKB5a7AB8HBN7U/GbwRVp8GNoHJKqXhzFWR9mUE2DHNb/ueSPJAGr+ET3/Zjth8krmMZZggjZTtWLWhfuxRbDY8NxzXyQ/+9l9BjykRcUiHfdyndk1Bhp15T4kAfaUxQAM8rI6hQ/9IcUAQJCBCP3qZiBlgGB6ZqY0rJIHa35M0tF4jn9wO4/2t4Y5WTL6KSubFeC5UlVdLcWFLD3wWT9/w+cYsMMQpCWembt9e3dpfL+qN3lWPgwKkEyaPF3z5TtYbGrlgHXf3Es+EFJpEnios0UreYDfPgZGzJiPusvLgzBEP5599tk2s3XPXXdJXy9Hlnqbb7r5FaZGfftbn5R3vIePTmbIj2/Llvvv5eOSAI8D9rQZ02XpsqW26ND6W+Ppc76vBWD6J4LcRuN9ANCgErkR2kDJ0idVpgCQCAfwRHxqGEe6SIOjHnGNMC5Nv5gSAOTgEsQDtkGulzzsBOO674DDpQACV3EAHK7BFKF6uZST9B2M4jqO+z3sPnmSB/7Px3t5UQeuwVSRf0hQ+NiT7PPACkiEHaBwgJq3BbDD3kP+AEowGwPqpptuUnXsm6Z6oLZh58GITdkAEioYg5DyAaQ4oJ6yQw0jbX+/T7Ub+CT60AzO6ryd/E4MXiQiAF9/I/XA096nqJ/ZqoqwVshn0QCnwuJsVT2mSUnhFPsM8uTpfQoO2vaukgTj+eeU6R/aEUxBHZFyOGD/yJGDfg1pSK9VVddqX0wf74tgKAeeLv1NKs/HQSjImY7nQN/wVVCm1FlZjsGab7qzN6yjo1PuvetuaTd7Uaa16S1vfaut8WHa/bu3fl/+/MNv0b46Kju2AzhIH6qmah/U1NXJWavOkpKyUvvt4OEggkSTB7io5EN7AGRXtQAiQMX7w0HJ7+O3q104ByLqFEAS4BJxE3/TXsL4uIjDpemX07gE5ORAFKDDoKcfIwnxqY7rAR6EHSwCfFwqwRGH5MHA9N8OGhDXKJf7vRzPmzSRv/sObOrZNa9DapkOQgE+YU8KwzYAQRySkAORS1bkw6BBEmLmhqlUmIcBTH4MSAYTEgNvbgAIAmh4s5OO/LAPIRVQD8Lkievt7TLJB+DTGht4YNOhXPLFR3WwQa3xPiWsfU4fqaOeAJfZgDTvUDHzCrKVwWcqw9XIpOldcsXLumX5i1gvNSJ/8w7t596ZmqfbKbp72hS8/FjWoGASmH/9+jUGgFqy2Udg4PPOvzjRz6MqATaPSzzOWO5bMAFEgBIMzLO44oorbNaQafjXv/4NtueOvVTXX3+DfONrX1PVap/1K8/16muuscPpWQbBXq577/2ZgtSFUlL+oNx3V7Hk5fsCwdLyMjl79dn2qWjGiQO2AoYCSy5AonX2UxISs1Lqsy8sJB+ehR8+lgArwBmw0XjSmEqXeGY42hdgRJi4CKf6UPxOjUvTr0YnBSALGYP7jwCGVHCI6wANA4S4VNUJ35jHQMcBydM4WDmwkEdIVfbXfH2OiWvJ6/Hb7031HYBcAnIVy4HGVS+Mzhi18R2M+gyguO719PxhLurLTA55sfAQgPFrmWZkRcViNTUEAAFWONJjm6Jc6sU1iHYw3c5mUoDH4mBi/ed9x+eHUt6qWbCzq1WDWhdTubR+1A2g4BFo79o0c3nJNKmb3iJveG+XTJo2Kg/eOSpPPZQpu7aIdHWMSn19nTEkiwh7Bg5ITsYUY7JgkGAYgGL79mfHmZGyYLazzz7PJEPaEvWLe2gXNaVCLn249EA/nHPOatm2bZupoq9+9Wvkhz/8gV3jm2Of+dSnbZqaPlqlKtiRQwflL/76r82WtP6Z9XLXnXfq9UJZtlJk03pVcXJGJV+B5exzzzFbHbvLAWjqSR0p27/AgbTjSySwa+Wa9ONHtrjapSCjaWNdj0s9HjaQUfBEuiQc4BN+attP7IOTuzT9ejS+GTXhJciBgLjU+JBAXPJwycQBJUDHQShVAuK6O9K7xBFgQjkxkPGTzy/iKMv+WnovGz8JQl4HJCpX8wAWXKhgAA4AhFQSYOTSEECEDQrDtJfBAGLgwRAwH7M92C0YmEhHSEAcbQqRB/HMpgE8ABTlUy986jM4qGoXdh/tByQXmmVLBrQs6wMNwRzZOrB1dFv7rS2AD772IXWiHUhE+UV5Mn/OUikuy5G3/0WLTJkxJN/+Yo6sezRfWppU9RvqNVsI9cZgjNpTUDwoe3e1mME8+iwYjXZ3dnTITlBLa+PGb2a3YHA+Blk6HufSjzMg0g55wMghOfCMOV8btWfHjm3y4hdfa6ce8EK46aZXyH984d+lV/ts6ZIlckT78RP/+En5yJ9+SJYsWyqT6upl3bp10pE4NE6HiYJPhqxafY7MXzjP+grSS1ZelA245GPnUfABbHEAkYOPugAaJBwFoFxrF/Ulj6TqlVwv5I46/CLg8bqc3E/Tr0fPAUDJ3+4H8zvjwxzuu/QTQJNq14k4BwnSxf2WrRKB5MNjgDvxkFMfaPLBRl08T/fJMwAPxkeKwe6D8Rmfr1AwDc0CQw6FZ/cyb/UAIVcNkzYh6sGA4/ru3ZxumKMgNNVUEACIGRwGKQDHPSxGJC2zX7SXOhLf3d2hQDJgIEJTWc+Db+Uk2mdt1DgYnje7tsbq44Cq4KP/YJx58xYJh20p+8mMhQ3yto90y21fy5C7by2UpsYWVbH8rBpTPdRhu4FBWaH8oiuPyw+/niWTJvs519TP+zZTVl/Sr8DaIlufLpfNm59JzorhtD4lZdUKBg6e3BtlhGHXGTMBmgq4fOrnRz+63UB73rz58uCD99v30vjywyMPPyKve8Pr5IlHH5cbXnaDTJ4yxYz7SD7333uv5GrZDA76Z+nyZebo5+QzUXDAIc1o2a5qATzYfRR8FGx9oWiyfrgkUCrI4FLULfrBAEodbSEu4nHePvoq5XklKDU+Tb85nXAcBzThp/2OuGBSJBnCgEASfNymkgpCkc7zsFuVPOyAw9vU/Xi7pj7opG+e3ed5ueTD71DtKN+dT+sjlbgtyG1ALgH1mDEZMAKE+B3qmoMHeVK+l41j5zu2JJiaRXPz5s2zgUlZ3MsUPnmRb7QVqaqri2l+1vv4HiNUMK4RpgCaT/62cNC1IjM6cx4S2yq4lpWdKytWrLKyuLe4pFBe/rYN8s1/q5S9O3qlvSO5KRffVBBlRKQfVEPOBHrlOw7Jv/wvBdHpdQbQECCit8gr37VHVp1XKH/55nI5fKBJJb+jyqzZ41JQYWG59S1SEOoLEgWMjpRD/eh/6kX9OFGgoaHBptZvuulmO2Aexr75FTfLP//jP8m1110r9ZMmye5du22/1uZNm+TwoUM2NR/9OXvuHFPNCjSOfkPSYlwgnbiUAqgkQFDrYMCTz+5yV79c+nHwIW2sZib/cRAyScftetFvATyEw3EdB4WfSieLS9OvTz93JGtqx0OpD+HEeB98QRHG82Se3h8wD5WH72+f0M1joOCnxiV/u4s0+Mk3WlJn9/gYXMlB5uV6+fEWD+CL+qc68DWliUaoWKhXYTeCeUhL2wAg3rrEB3NDPT2sdFYJSZnXJQoFII0na5cuEnXQMPkM8X18wEvjyMtVnmxZuHCJASfthXi73//jDNm7+4j0KHhqCyxv8qAvcIAPfQAQDQ2NyrS5A7Jp7ZCqZb6A0p6Juo6OHunqGJKZ80QWnaVpnqyXxsbDdm/Ui3419UfDEHFJcuMwDvBm/xZfFZk8eZLZf5AYsdusW7vWwPnmV75KDuw/IH0K1uz7oy6ACH1UW18nl195hcxVcKcNlBPPOMZEgAvtAgQLFXgAL45ZNVXTgNEN7aRzSe3E7RCRJ20MF/2WGufj5EQQguJ3alyafjt6zq9ipHb0xHCSIi7i4wE5o8eDDHDwh81AcH/i4DjRpaY90Tn4xIDxN1ty8MQA8kHl4fCTdYR5FUeMAJTwPZi4oERa3sZMHfOWRuXyOP94IPXHdwkK+w/SF7Yfl2IAEz9iAxuL1iEBilyjPsQjKWpCAx/Aks26S5eusDwjX/oEpuW8ZxY8Rt1w3ieummD/gRkpAxrL6Jcj+/jonatMpGE5AcdbjA1Plilz2uXci3PloTv9XB2Ajbw0W5PaeJbWKUQoeb0TIpvWnXZSnqu1PbJgwUJbbEi65ctXyOOPPmZAwQmUd/z4x3ZYPDNRrGdCqrz4sktk6bJl1o9RP9rDbxxAgoQD0FNOoQIO+bmLHeeufpE2nI+hpIv8k+PEVcrou4iLPj2ZS9PzT7/0w4SpnT/Rh4KpccQ78BB2RuPBAhapIrT7MTB8wKU6vyd8dzFIIi/CnqeX4yDj8ZQdUlf8PnFwUXNvQ4AOb3IYKhWEPOyOjbKAAaoN9Sa9SSuaWUgB3NOr0g+rndk2Yv2UuJ868BN+JoDqyVogBAyKw/YDQDHbtXjxcqs3DoLJvR2uNmBzguGjPdFXgA9hGJU6ZWdnqGrVLiXFlVYHmJAzdmKjKOuLMjOKZNrsISmtGJG928qlpbnRZoyoqz/LbLacJUDU+wkgRNWNZQ70Jc8V8J06dZrNFlKPhQsXyaYNG6yOD9x3v4EOvY5kcu7558qq1a5u8Wx8HAA4Djq4UK8cYJB4iiy9H8maKvn4JlC/jxeav9RoL/WaKPXEuIxwjI3UMZKm3w/Fq+yXUjyUeEDx4ILJHSj8YaeCi4f9beYDIhnGpYIR94cjTx88J6pbEcbFPWF4DBdvTHcuqgMcqCE+Q8RhUT5ThGMLB2nIhzxdZUsOQsqgrRDSDswMERdSCmSMOTJoiwRNctA8zK6k18jO7lNuRgWyoDruGRl2+xNAM2OGH98ZzEB98Ck3ysDIG/FQPAva6/UHuDIkt7BdpZxyS0e/YKOxb7/rb4Ckt7dbDu4qluamQTn/Cn2uY/lW15ExbY8GRhJ1RxJi7x31ox6onhj0AR/i6B/yI9/48gTPnkPFIICV8mn3ilUr5fqXXa+q2hRLT31pL30fzy2kG75kwXPz51Rs+fFtfZ4fz9EACalI/QCg1HEQ4wQXY5R+8nHkYeoQDgo/Tb8f+pUBCJr4oGLgxwP1h+2AwcCaKOlE2K8lB4e7ALAkmDm4hTSTLCc1DWXgRxkx+BiMDOh4SzoI4YongBCHRyUPkOI+QJIyaCOgQT28Pg44qYMUQCANDDigqpcZkO2fSwtIOGZoVjJpkTw1TB4Yy/mB9MNv9rdxlnAqEU+dyAtmp17JtjjjQbQZit85uaPSeLxPiopdHWOWDskktV20pa21X/bvHLM1N9m5/VqWglACcJDQHCyTkqD+0brQAohW+nXIJQ1/VjwXJEQ70Elp/sL5cu1LXyKzZs+2dL7gkefkoOPPqECK7VnwjBR4Skvt9AEHHj4+4MBDuwE6+iGAJxzPzn0fFyd7eVE/+gA/wrg0/f7pl6pgJ6OJDyzCHp+8Hg/YXbx9kmFcpEve74P6RPL4VBdpPA+/N5lnclAFw00sCzDwGS+cSyOggTOaG1d9qp8LvvUCwIBpYADSAQgBSNhxens67b5gSMBFczMm9gWIXl8DIr1mu9uHhm1hHfksWLDE8ppI3ANDAXb45I9UgCQCExIXPoxMHQYHkWIcSKknXwwhnErkS1x1ba4sWD4qW9ZnSHOjqla9fW6r0rpkZvlpA5Tpvzn3h42//jlhzm3GUA/TU3fSsfyB+tCmIgWSlWevkklTJvlKZK1jvCQcPAAfXBJQ6N9wxIWth7Yh0TrYJF80rr4lX0S0Kdrm/Z189uFHOBwUfpp+f/Rz0/C/LsXt+CdzqQ+Yhw6lxkG/zoMnz1SKcqBgfgeP1Kn52InP4kRUCNYD+eJEZmvYZuHOwzFNH1P02Duwm/CdcRiBrRowF/cHKPQo+HR2tdv+LIMa/c8u/WB6akgzWXHLLu6Bfj+Sw1Y8jwzLlCkz7KRHwJO6I+HZfXqjKipal267j3KpA8xHnei7kHqoC8BAe+lrfIjZqSDio05+PUPmzC+RWQv75MjuuTa1/eyzG7QPurRdnOdcamAEeBRgk+H75woavp4m1Bja5moWcfRHAAEAgc+1AB/AAtBw8HAAcUkIYAGUABeXaBxk/N6QrF0qdokm2oOf6mKMpbpUSo2b6Kfp90e/NQAFpYLAyeh39bBTqx9lBwDhAoBwgAk2DBwAE+uCAoDYaBmARDyrpgEhjK0c37Fv335jCmwwAAHGYHykn7a2ZuELmW7z0TqNuTQAkFgV9Q+aGOtpCLPPi3zdEJ0pF1xwkQFIY0ODLFrdKjs25EtOdr3MWTAiyy9otMWG3/5ChdTW+kf+nDHzrC2Ug6O9XAviN6oXC/5cOkiqrLgADFeBsKn4Vz7YVrJp4zpVybKkvm661ZEpc2d0V38DCMYlD41j0WTkHXWMciyNqUcBLi7BEHbgcfAhnAo+yXt9Fo+yXTU/EXQYT6nhcFBqOJUmxp0sTZp+t/S8AxA0MUt/rsmH+3w/6Illh4MBAQicg5Bv1YDxYVwkmHAOQA4+bJz0BYvdds0XMnbL1q3bjBlY3wJYkBflYHRubDii5fiqZ/6YDUWZxFqK+qXxsb6GPV7Mkg1zNpLeM2fOQpk5c6YBASu5+4d3yYXXHVMpI0vWPzkmuzbUS3lFhpx1yWH5ybfqpLS02BiT9LSLdkYfhE85lE97WMcEAwcYwNzcy/VwXEv207C2dSOZyZy5i+z5kR/OJTgHMxYmmr0sAUgOFICPA4bHhcoVfoAN9XD7T7Ql6oaL+yNf6gi4AEBIW67WuvQTdZvooh9S/V9Ev0qaND2/9LwBUNAvyu53/YBTyybsthw3toakgh0nJCGkG6QgQAa1C+CBYVnz4+oYINSVkJZ6Zdu27XYPx0t4fi5l8WWLttZmByCFHJrJQfqZqjK5PcpiE0w+bBjV3ztg1zlgbNHi5cagMJszYp6WjRrYqnHFymT+1Yns/DY5dqhfODAtmDL6FHsJjMtv2kebSMNvZr5Q27gecVF/wIa+ChDCZ53QwYN7zCC8aPEyu849tMW2M+RmSx72HAWMAIiYsQREUuMceAJkXKpJ2nFC0kmqY9zreTiIhbSDCwknKekwpk6UeHBQ+BNpYny0LU1/GHreASgoNdvf5wNOLZcwLiShYDjWqzDz5HvFWFPj+8QAH4AnqYol1TEYmuND+aIn0gqEFES+DccPS7/mxXQ6TQXojDFU4hlfE6XxMBGzZMntKkguGbJo4VLJU+ZM7SeACEaljqh6qddS20U6Z9RgSldFuE4bYGbAIPog6sxviK0fIyN8UVTVuUH/OmxbW6scPXJAKiqrZMGCxZaOPMnHgUVBQl0AEGDBGh73/TflOqikSjfJtTohCXG/23gciCL/AB0Az1eGn+iiTtQ3tW+eK5ymU5N+ZwD0h6ZoFn64YHqkEBgRaSbsQTB5SDzYTVwV67TfnZ3EdxpIwZykJXuYmEF+9PB+6eeLpiptMeRRr5h655rN+uGUWZjeZnMqWy8ggBDJZv78xcaQqBfxpseHEckDRz0BTyjaw3UYNhgtpBkYtrCArRgONhDhAB3ikA6HBsdk8eo2GcsYlT1btH7DVTbtvXfvHgXbYzJr1hxbWEg51M8AIQEwfrwpwAHAub0nXKQHUAAfgCekHA9HmmT6aAsutQ/ww0VfhINSw1BqOE2nPv1G0/AvBJo4MKH47deSvoYcPOysjAAuXNhWkDZC6nAgw4ehAZFOlZTY0xT3suIX4Ik6BAOF+oUEZCnJQ0akftJkqaw/Ls3HffElBPNxL2VSXuQTgJLM07dqAD6k8br5amWYH3CFvB0OPtDoSIZc9rJj8vSjOdJ6tFYlmjJV49gEOmZnRg9qu+bNW6iqmy/2i6lyfICEsEtphLnu65JsAaGtUfI1V8TF2p2YTme9T/J+zy+AyCUgQOi5gQgX/YEP4Uc4TS8cOm0BKGjiAE3+djEeinHrPOpMn+pcVXJ7D7+518MKH8r43QpAxtiaj8aauqUleVn8V59vcaF+YYDWLBw4FIAqymtk9YWlcsUNPXL/T3w2DaMxRm+X1pLqkpftq5jxAR2YM4h4mBLw4Tph4kgzqmoWX5LgeFO9JFe+4oj89HtFkptdpmDg0g3pkbSOKgBpUBaqaojk4qDhNiYHnwJTGVERWTDoQBNg40AD6DjwJNfxkN7uTRifU4FnogR0MtAJR9twUGo4TS88Om1VsIkUzcSHKXEwMMyKFDNRFZtoDwp1rL29w2xGfr5Qjx0/0dx0XMHFV0RP3HhqszZaNAfIs+gQ25N9+0sxhfJnzV4sH/lEn9z29VF54sF2zcOlG+pDfjAqC/7iq6MwKvEAU/yGAWlPEGGuc68BneZZNZVPTesbJ2dM88uUNQ9WSl4uXxHx7RDB+Bjitzy7QcGjxL5OAUCw6DEVKMJ+kzp9znV+x0pkt+skVayoa5QT/snAhXiI39BEkEkNp+mFTUkx4DSnGLR4MdgZ6M4Mbo9wI2lsC/CVuf4Gd+fxPoODZMA95APgjJPmj/QDGSAZojD1nlC7jFj7Myq5+TlSWVUoC5eNyo5N7Kr3Yz2wTcGgMCxgAhgyswWRH2n4HTNEgMxEpuQ39+JjCD++b7Yc2ztfDm6dJ5ufmKNgUZRI6XnSDtKHylZdXWPtA4i8H1y1QqrBThR7styVWBxhgBLAjK0upI/76btQuwKYApQCkHBe56SkgwtKDafphU9nDABBPnh9QMOUDHJnAp+9cRDyzaxh18C5zcLByd/2SdWBLC1fZWJVcCx/XIAN+MN1pJ3ED0tBsKy0XCZNG5OWpgwZHEisG7K6ORgQDuYE9IiHABxXv5ISggFdIsy95BVx3FdaWmiuorLEHGUDFBwvAmh42/PGZ9xmz5lnoAGIBAADKqWlgIsDi+/TcjDysG/2dbXpuqghAAD/9ElEQVQs1C7vSwdtl5hSQScc9aWe4eOox0SXptOLzigAOpGc0X3QOxO4VONqBIzjb+yk3cKByW0Xrl74amBjC2WOBL7oH2w1DjIgEYCASsbeL8glplHJyS6SZS/qlQ1PoQ72WV1CKnAAdIkBH8aEXKVyYDkZU3KNOPKiXNKjYqIuMrvHKmd8fscsIBIVxH0AMAsN58yZY2DiIFwwDigOMABNnCSAnSe5Sz1Ax53fS385APmSgImgk+pS25QaTtPpSWccAE0c3DgGPrYaGD+mi92+AfO7sTUYCSYKSQng4uOBmokxvuENgIONR/9hjCYCYzJrgrjmTv/oPUVFpbJk1ZBsW58tI6O+0RUXzI7PlzniM0EwLRTSERTAlEq0hyIAlgMHDtjCwrb2NgMc1ijhHJj8IP8AIVZ8d3a0y/RpMwxAUkHHDcsc9Yok5ICD1IMEhUQUUiH95FIjQOTSTkg81DXcyUAn2pQaTtPpTWekBJQ6uG2RoDKBM0XYg2AaB5mQfGDIE9UvnKpG+tvysbwUZJB27J/GUA4opGhgTKVpFBfMAI32lJefIzX1Q9J4zBkU5oXRvaw8O/4VR3yQM6dLNwAZfgAjbYi24e3evUtYRNnS0ioHDxy0j/7t3LlLjh09qhJQl4IQHzmk/Xx5o0/aWlulpbVZLrzoYgMdl25cDbXjMRRoUNfKy8sUfJi2L7JyARuuAUyEqW8AT4BPKgCdDHy8zmngOdPoDFbBYsAnmTqAyBfbIY2E6gAA+f4pnKtqMBZfnihCmTOJh2l5QxjyVDCDscNOY9cJKGCYiqbXCgqypLA0Q1ob3NYDM4cEhtQDAAAwYYBGavE6+iFpgEZIMdiEACTCHHnK8RuUx/0QbeQeqKeX+wbkpW88KrNXbJPjx5pk06Zn7PM85WXlMnv2XAUSt3sFuAA42IxcKkpKaEhBMfUeQDgRdAJoUgEHB038naYzi85YAEplgPCduR2E+CpEvMH5rK+DkRtqUclcEgIs8l3VSpADEQEY3xnLfxLvtiG2PxQV8YUJLZPfo5r/eN75Bj6UC+CwUhoVCbsN9SMP/8RwtoUBJ9IBQMxgATjYm5B87FB8a5dPbQMOlFFSUi7X3JwrK19UIB1NddLccszuZ4Pn5ZdfqcDBDnkAJtb2uK0H0AFoiHMgcnsPfQHYUGfKCUfZv8yl6cymM1oCCnJmCN8BKGmYdqYNdYy45JveJRb0KWOmMTLhf0LaUYAw4FFQYOW0HdGh11kflMHniDI4kAxbzbAdP4rqUldXZ0ADkAwNjUn9jEZVodoMAIKoQ6hhvobJzy0CAKgHYFJTW2MAhUO1DLWOek+dXi6XvmRI+npEdm7OVnBrs/tYXHjBhRcnpBu34wTY+G9faEg9U/OjPjjqjYO8L090aUrTREoD0DidqCYgBcBUySl6B6FgPFyoZVmZDgiAD8jDBlMDH36qT34GBNirHZn0v6pDmqyvj8WJYyZlYHBGAjPJZmBE5iw9LDu29qhEVG95eL1crcFPMj/1i291+SLFqVOmmO9t8OuEy8uq5U3v75Pa+gz5yqdKVPo5YOf9sA3l8suvsvY68CD9YAdKqlgADyBM28mT/Oivk0k7aUrTr0JnNAClMgoMGMxjU+sJScgZGGZ3u5DPjoXv6pjt2Db0sZxM/lEccJxRD0mFfImzaAOYYenvyZaPvXe2zJw5eVzCYap+aHBElp5/SNY/kSFlRTO4w+6H2TlYfteuXbYCG3sP5VHHjo7uRBkOQBydyid8AnzwCwuLZfXFmbL0bL4jPyKH9o5KR3ubtjPbAPC66643kKEu2H0cgNwIHaAbwEPfTJR40pSmX5fSEpCSMw/g4+GkQRrfjdIhZSQlIDdI2yxRYYHtQA8Qsn1jCgQmA/E/4fwigDQmBfkVem+JSh8+ewWYYMOx/WG1/XL0ULtUVkwyQIGoD2t4mFLHJhSfCeLeotIxKa3io4IOmmaUVrVuzuw54wBEfesnl8hNb+ajiSPy3/9WJfv2b7dr1PemV7zS7nc7jzsWFgI+0WbywqXBJ03PF6UB6ARyELKQBmAwV8UwSCdVmVBDwtXVuYpkgMP9hhkuibDf3X6qhAWYmDSk3c492GoACxYFAirQ4OCwzJg3LLu3olL5Gh8Ynnv54F+q2kNZBpj6r7yGza0OVFaupqfOJSX+HTNmsT788W6ZNE3k4x/OlqaGI1qlUZWUMqRW63LB+ReZmhXGZabUkYaSCy8dfLx8ByAoDT5p+m0oDUA/R4BQOFfFfM8VthaAKKbKfdEdgDRt2gwZs9MQud0ZEsHFpRfgAXL1CFegUhN5xUpk4tygzMcJs6RmSrf0dpZYfAAO4BNMD2Fy0ppZPYeHVVUrN5iz36QD3AYGh2TqtKlSVFgm7/qrAZk8fUzu/G6O7N+ZJccVgDhYniNB3vue/2FtQvVC7Yr1PEg+HBQW4EO+nn+iRYm2pilNvyk9LwAUjBXuhU7wlTu3B+ECfNwe5KoYPozKYsE58xZq25kCdwEowaIGLPyAaflKBv3DxtSJEgTxzI4BHKXlvZKd5V8MhZhS54iOVIbXmkUhMjqUJQtXZEj/YJuW4XarWDvEQsOXvn5Elp4zLE8+OCi3fLlAdu/ZqgCaY/W8/MqrZcbMmSYhATzYfsLg7HaupNoVqhf1SINPmp4P+q0B6GSA88IHIZgrKQnBdDBfqhrmIOTT0Kgoq1efIznZfBzQjc12HGvcr+IKfTIGbGg+gwP9lg5wAnDCSE267Jxh6ekekqqa4nEAQvrhPvJI1ilZP4UuaTxaKO/4m6Oy8tJtkpHVp3k62AFEDYcKZN+OPvnSxytl775nFaC0PSrVAZzvfvd7hY/+saDQJR9XwQBbt339vME5TWl6vug3GlHGTAl3MoIpXujkTYDBnfFgQlfDkAgcgMIQzX4xmLa2rlY7x6Ud+gaJBsLndyJLO5iMtTsATzC1H24mcv61h+Wbny9TlcpXQXMOESASfR2gkxomi40Pz5NvfGam1i9LXvL6Q9Lb459RZnbv4K5S+dgHi+TAoe2aJwsOvcyPfeyT+tu/qorEE+CDeklcqr0n6nk6PNs0nTrkoypNJyGYG4YDUFz9CGM09pKQfHyfmH9X/oorXmxHmQJafti7SyEQPp+v0YAxc0PDccvTAYTHkCWLzjkkP/lOnlRW1MhAPwfEi816OcgVWFoDNk3v9Qow0LpmjsrYcJGsf3CRtDcXSm8fe738cHykoY6OFgWlbpfGZETe/4EP24ZSwIZ1Pth/KAepzqUfX1wYdQyXpjQ9n/QrA1Aw0q9Cv07aU5dgNtrhNg98n5J3NSxmwFwK8tkiVJgbb3yFsDoZhcs/Toh65VmhkpFjroJYa2tTAnicBgf75ZG7sqWspM76D/Bgd7qfs+PfRGfnOYDA9TCQQwFKUEbGsOx6tlhy8/stLfHkhapn98qovOa1b5Rzzz3XQNNVr+QxGgE+aeBJ0++DfiEAMbDDpf4+XegXt8WZHL6GAWONTQAQElBIJmzcZPqa8NSp0+WSSy43g/PImE+Ns+6H6e74MKExtJZ9+NCh8T5F3aqpqTOgADD43ddHXI252toaqaystH1igAVZRF7cHz642Xa8TrIyyg18mFnz2bY+a9Nll10lNylIco01TDHtDoDSJtpIW7k+Xtc0pel3RL/wUPoYgL/JIHwhDtwApKTvR17AuBFOxvkKZ4LJa+4ACmaujh8/pv0AxvsGUpNCkEj0PlYqt7W1KKBMtXyQppL9LfL2vzokZ1/SIZ0dI9LelKfSE2fuKFDkl2huHG7Wr0DIKYnJZ4QDOAAQVEWvj0hzc4O0tDTKi150nrz73e8zEEXywfhMXQHSJPgg+YQ0lQafNP1u6TkPpSc6dQA+R7KT0gtl4HqbnEkJpzo/uIsTBf1UQcAjPu2Mw8CLZBEfNfTvh3WNnzzIquZ777lLdu/ZaeCTraDANgvW3gwNxPEa2IWy5ayzztEy2T0PZciU2W3y3v/ZLwVFWVJWKfb9roHuLOlsE8nOzZEDB9rkI3+UIZOn1pj0AqDYndrv1B2fOh48eEC69CbqeuEFF8nb/uRdJvVwrEZ9fb2pjIBPqFyAV+STpjT9Pug5JaCTgc+vOjBfCAM42pTwEr8TP1JAKcLuh+PaieloM80GtCBAa9r0adLT3afSR5PZfzBijw6NmDF6SK+biqRAwX6s6ppa+03awZ5KeeSePFWfhqWwaFCKS1QyyRUpLs+Q/ELsPRly53dV/St0VRCVkPKi3/max7ZtWxQEOw00r7zyxfKq17zO1C0+Kz1lylQLc2+ADw56ITy7NJ0+9Ct9lic1CQP0l91yqg/iqH+qH85/+2d73Ll9ho8KwuSAwkRJiIPBkIaQflC9QhpiCp0vXWzc8Iw8ve4pZfJsO6OHbRnkyyd6UJfYfpFfkC/FhcXS0HjcpBK+SFpVOVmlplGpqFKAy+5SiUglscEs6evOkdZmtmhkmhQDiFAX6nD48H5pb2tTUOJrGaPyutf/sapeL1KJp07mzJlr0g+AFcCDz/MK6SdNafp90q/9XbBflvyFCD761wAhfuMAHQ8nwSgMxBh2ASJmu4LxASFmrXp7ASC+K4bfYyoaaXbv2ikPPnSf9o+qYnovBmk7m3l4VMOsE9LyFJtYM2SAp2WNaV8Wq6TCkRgYuFk8yKed+7Wc8ooKVb/c8D2s9dm3f4/w2WiXZMb0vmJ545veIgsWLFS3QKWeKYlZrp9fXMgzO9WfW5pOT/qNAIjB+ly3ndoD2VUmCxm4pEo9+H49FXwiDcBjwKA+QOSSUNiCACGXgrD9BPDwPa8I9/cPqETULg8+eJ/Gd6jqNWyGaAoc1Lxs0aKVZ9XRSvA/WUfqwjIAu6S/MxQw5y1YZKCya9c2sy/laH6A3aqzXySvetVrZNmyZTJjxgxTtwCeiaCTBp80/aHpt/oy6sRbYyATf6oN6mRdYeb4ffJw8rc7l4Dw/YsSgA8qGT4AFAZppCAAqLe3T9Wx7hQw8i+usvoZANuxY7ts3/6sSUnMitkesCHNW0HGei2l7xwMPRwrrOM3daGfc7Nz7Mus9fWT5GUvv1muvfZamTdvnq0dConnZGBDmPg0pekPRb8RAHHLRIA5WdypQskmBvO6T7xf8+sEYfiJ10MSMpVpfFYMIEIF47M2/eMAhB0IAELqCTBCOsL3o1P9E859fb0quexUt126VVJiGh4al76sTgo4+AQtzg3dHPGK2ua78gtksqpXl192lVx00UUyd67becI4jdTjalnyBQERDpemNP2h6LeSgILIgoEc/qlEqc0jHL/dP/H3LwoHMABAGKHDFhSGaFe/sAPhsP848DBFzyJAjNH+6eVBAy/up69Is3//Xtm8aYP0qLSECJSrYJQq7Ywp8AE+OdlZUlRcIuXlFVJaUibTVb2aP99tPLNmzTphTU9IPgEyE58Lv9PST5r+0PRbq2ATB/apRMmmOSO7nxomjW+V4BznVOmHOP/tPioY97oU5OATDvsO0o2Dj4NOqtTT18eH//zjf0hAqG9u9LaKqITis1hIRNRnz56dtogRACksKJIyBRxmsSZNmiK1tXWmWpWXV8rkyZPsvGi+4856IIAnwAdwCbUrleJ3GnzSdCrQby0BcfupCEKpzfLwicBjoZ+Ld2e/1I+ZMa4BOlwCgFJnw5B8QgoCfEISAoCQePC5DvAgObn9yA3aEH3nWx9cVSIecCCNnz3tX6CIvVqsYCYds1/xna4AHgDrZPaeic8n9Vqa0vSHpOdFBYPI5lQa1KnNirD7SZBJAgyUBKBUp12kfkzFOxA5APE1C1Qql4ACiAAcfjsosQcL4PF0YbxGjQuizwAUtk74cR9+8mKcxcOGUfZpIfX4eT2+f8sBKvlZHPJIlXomgky0ZyI4pSlNf0g6bSUgB5REKBFwP+JTJRynMDZHOoQU4iBAw9Uv4l2VCpVqcNABKGw84ft1t/mE1HQy6QfgCYNxSDNIOEg84YcEhCMt+YXEQz4BLPjR3ngu/KbMuI5LU5pOBXreJKBTkVKbFmH3A2RCCkpeI9p9QAKJx68DHFxLGqD9QHnAh7CrWTj/7aCTBB+XoNxF2QABoAOIACq4OOYjFXBwqWoW91CHVNCBAnDwvQ1ebyg1baRLU5r+0HRaAxCU2rxgysSvE36n2nuI47dfT6pehGP9j4OQS0EAjEs6+G7rAXhi2h7Q8fuT5WHzAQdSwQeAwe4TJy3iAKO4DniEIx+AJBVMUoEnwC4VdNLgk6ZTjU57AIJSmxhhfA/jn/y3SysBQC7FACQh1eACkCLs8Q5ULn0kwQzCDzDAYfvxY15d+gkfFxJPSD1xX1DkhUvNn3pCcS3VpSlNpxKdEQAUlMqk4Xs4QMfBxn8HcIQE4+BDONSwcCHt4EcaXNwL4cH/AQRhNMb+419dTR52HxIPxuiYHXsuEIm2QNGeSJPqT7wvTWk6FeiMAiDoZAwbDuBJgk7ytwMNgOI+QEPYgcmBh3s8jUsg/tvzgFLBwIHHAShmv1zaSc5+AUCRNhVAwg/yers/8VrqfWlK06lIZxwABSWb7SBjoQTwpIIJziUaACfVFuTgw3VPG1KP58fXKLwI9wMMcD7zhWTjqhXOJR5fwxPgNBF8fhlRdqT9Ve9JU5r+kHTGAhAUTXffgYMwLhV0/JqDjscnnacnnMzDiXjAg99J8HFgAYSSa3fCB4BIw+9IHy5NaTod6YwGICi1+QCJg48DjodTgSYkoBOvxzUcWOHh2L3uPucAASSEfQaMExKTgJMq8YQPhZ+mNJ2OdMYDEJTaBQ4ePw8wIQ35dZd4HLACuOxu85PgYX9PABUcgANNBJ5w0EQ/TWk6HSkNQOPk4GEhDYT7eSBy/2QOsAgfcs9VrlSpZiLopIZTaeLvNKXpdKM0AE2g6I7wAZzwiTsZAEERDtBIBRR8BxnCJ0o7qWnCpeaTpjSdzpQGoOeg6Bb8iS4VhCJNAAfkQGIh+52UcByAoAAYj/95sDlZXJrSdLpRGoB+AaV2DeH4HVJRalxqWseOJLAEyKT+Dp/74lrkEdfTlKbTndIA9CtQahcRjt8AEVgBHsV0e1AqiEQ41SePifFpStOZRmkA+jUotasi/Kt0XyrATAxzfxqA0nSmUhqAfkOa2G0n68YAmAgHpYEnTWlySgPQb0m/rPviOoboCKeBJ01pckoD0PNEqd2YKvlMpDT4pClNSUoD0O+Q6Nq0upWmND03pQ8H/h1SGnzSlKY0pSlNaUpTmtKUpjSlKU1pSlOa0pSmNKUpTWlKU5rSlKY0pSlNaUpTmtL0e6L0QsQ0pSlNaUpTmtJ0RlJaCEpTmtKUpjSl6QwhjrIbHBw0Pz7EfSZTWghKU5rSlKY0pek0pL6+Pmlra5Pt27fLxo0bpbm52eKGh4ftOh+I4yuVhYWFUllZKSUlJVJWViYLFy6UuXPn2tcwEZjiq5jsbiZ9bm6uufjQ3AuZ0kJQmtKUpjSlKU0vMEIw6ejokPb2dnOtra3S0tKqQk+rdHd3S09Pj/T3948LMfFVFQSZOKoFYWhoaMjSDAwMmAshhzTcQ5oQEzhhE4f1KC8vTwoKCkxwQoCqq6uTSZMmmV9TU2NxLwQhKS0EpSlNaUpTmtJ0ihDCy5EjR+TgwYPS2Nho310qVkGDV3VzM0JOuwo/XSbgZGaOSX5+ppSW5kh5RZYUF41Ke+eg7NszIEODIkPDgybkpApAEEJPS0uLdHV1mYCUmZVp5SANIAD5ceJ8C9OSG8W9IUSFgENawiEghXUpBKTa2loTjOrr601Iqq6uloqKCrt+KlBaCEpTmtKUpjSl6Q9IWGDWr18va9eulcOHD6tw0qsCRZZUVjI9latCDuFsFSCy1c+U8vJMFTAypLAQoYUcOOt4UI4c7ZUf/LBDtm7uldGxYRlNWIBCgEHgQcjq6+tVIWpAy+nT3whTo5JfoAKMZlNUlGfCzOjomAwPj2ndhlVoYlqMKbHRhKUox/zs7CwTesg/hKBwEcf1EJIijBWptLTUrEUISQhHCEmEEZKKi4utvr8PSgtBaUpTmtKUpjT9AQjhZ82aNfLII49Ie1u7DA0PS2HJiFx6aa2cu7pKBaABTcUrGoc1J8IQgo3Zb1SoGZJ77+uUu+/qkn4Ni2D9SX7XGx/LUV9/r4xZvEhx+Yicc3G2XHxRjSycWSulRfmaEonKBabx/O3eLOnurpTW1hI53tAhBw40y/79x+TQ4UY5erRZWls6VZhisbXYVFlurgtKIfyEUMTvVIEphKK47vfmqiBWZNaisCLFNFtVFX1SZvc8X5QWgtKUpjSlKU1p+j0RU1FYe/bv3y9bt241f2Rk1ASi2fNE3vKW+VJVPkNTNqhrV5fNbUaj+roeHRuVLBUYEBoQjPbs65Nvf7tZdu3oV+FgZHwNT7zaR0aGpbe3R0ZGR/wedTPmi1z3ukKZPqtYenuGpG9g0AQLLDskycpCYMmQ7ITLzcqU3OxMycvOlvzMAsnLLJU8KVcRqUJLKJGxkTxp6xiVlpZ+OXK4XfbtbzQh6cCB43L8OFN43SpIDWra5MLqnBy3JIVANNGFcJT6GyEpFnEjGM2YMUPmzJljPoLTb0JpIShNaUpTmtKUpt8hIehg8dmwYYOt92E9THl5uQlEvjB5SGbMzJC3vmWG1NfP0jsKZXB4h3T3d8rQiMjwCALMmOSrEFCSXyA52RnSr/f87P42uf22Dhnow0o0ZMIU01/2WldhxhY89/dZGAFI5SfJzs2Qxauz5Pyr8yUvP9uEJnaMFRUXSnFxkaiYpXEDKnikrvdBOMqUjEwVrrQemZkj6sZUiFEBSV1eTqbkZ+VIbmae+oWSl1EmuSYglakrlpHhXGnvGJPGxh4TivYfUCFp31ETko4da5X2dhZxD1t5CEl5eS4khSA00XqEMIQfAhWCEZaixYsXy6pVq2T27Nl2z69CaSEoTWlKU5rSlKbnmdia/sADD5g7evSIWUJ43U6e7IuDe3t7VTgYkYHBYSktG5PXvrZUXnTOVL1zkroMGRndo4LQkL74syQrI1t9dSqIiPTL0eM98s1vN8n6pwckSwUS1vrgyD/cwOCADKuAlZHpwkAmQoH+J12fCld1M3vlxjfMVSFJ5Nl1LXL0YJ8KNMVy/XU3ytVXvUSFiFEZHOnVOrRJ33CDDAw3Sr+6gZFmFZN6NMdhyxvhiIxVxEKi0DiEJxW2VDhCWMsxC1KWCUlYkXIziyQ3o1RypFLvK1enAt9AtgpCw9LU3K1CYqvs3XtM9u07LocONcjhw416rVfzyZbCIhUAVQBC+AlBKH4jDOXn55tj2mz16tVyySWX2NqjX0RpIShNaUpTmtKUpueJGhoa5Ac/+IE8+OCD+vLuMitPZWWWrFw5SV/IlbJ//5hZaIZVwBkeHlXRYUTOXp0jf/L2qZKbg2DA4YUIFvhMhYXLkL6BDnnoka3y49sbpbXZLTJYckIAgvhN/ixi9ukvi7Y0QxqfnZ1j1qL29g4VtFSk6u03geyNb/oj+chHPiwVFQgmv5iGR/pUOOpQoahFXZP0DR2VnsGDMjjaJEOjHTI61mft8uKx5GSahQkhKVMFJ5tqU+EIIYmptrwsFWKyclVYUiEms9im2rIE4YX+KJNjx4blmWd2y+23PyrPrNslefl5KuzkqQDEeUUc+OhnFiEQhTAUa4vOPfdcueaaayzuZJQWgtKUpjSlKU1p+i2JLe233XabPPzwI9La2iElpRly1Ytr5IbrZ8mMmRWy/2i/fOfrLbJnZ69kZY+aUMLuq5KSMbnp5iq58vJlmkuBCjr90tHRL61tfdLc3CvHj/dI4/FeOXqsRxqO90lf76hg3BkeGTaBJ7a/sxCa9T8IQKkzQcSPjo6YMDQ4gPA1LHl5+SoEtduU3A033CBvfOMb7Wyf54Moa3BEhb+RdhWUWqRHBaT+4WPqjquwdCwhJA3IGHVSASkzg0XOXuEMFY4y1f1/9t4DQK7juhI9M9M9Pd2Tc86DHAgQBAOYc85RzJIoiqRESV7L8urbWtlap3VYf6/tXX/b+7+9liiSYgJAgCRIMBNEjpNzzjn2THfP/HuqujAPQ4CkJAYArEMWql7lqvem7ulbyRPtgs/rQpIQl0RXgrTLhdkIN1q7evB3/+0w3tkyhLSMBHi9PkV0SHhoSIRo6OYONBoSwdzcXNx9993KXghLgiwsLCwsLH5DkPz86le/wjtvv4uR0XHkFsbg3gfycOElSZiOmEHf+ARGRwM4/EEUdr/uEqk7f26PEb9RrjkR3BGYnuYC6RDID+bmONXEaSxJoqaddHySGK4jcmp/jD+1S0REJLe4c4psFnNcJyThXm+MWnxdX1+PzMws/OAHP1AEiLutvkiEQjOYmR0VgjQopKgHkzMdmJhuw5SQJPrNYgpuTxQ8MSRHc5gYm8XwwAyGh8ZQXzWMV58exki/CwnJXrW2yickyBfjRQzXSoWnyIwhCeJUGfuLi6cfeughNVXmhCVBFhYWFhYWvyZqa2vx3HPP4cMPd2FicgIrz4jHXfdlY+laF4amJ4QQzSIww/U5syK0I/HByy601s0J4eHZPfO7t2h/kiFpMobkx0mA6EcCRI1HVFSkIj4zAb3gOi4uHlFCiCYmJpWGaNWqlbjrrrtwySWXKIJw0kGaFAhNCDnqxYi/FoOThzA61o/Z6TjExRQgO/lctXZp8+aX8Oabbyr9UUqqPnjR54tVGi4unibMImqCbWd7r732Wlx55ZXKz8CSIAsLCwsLi0+JmtoaPPvMs/jgg11CQGZw3kXJuP1rGcgunUP/+CTGx4FggISFd21FYmx4FtV7o1CxKwLjYzz3Z57Q0BiS4yQ1xqafMeaZBIhuY9OPcp+puXA62u1R2+F5jQbj+GJ9uPGGG3Hvvfeq7eSnC7j26he/+LmQ0A+RnJKCGI/3qLaMhJCG/UOCyH7gmqDzzz9fkUAnLAmysLCwsLD4GFBMHjlyBM/96jns3LUXHu8crr4+Hdffmgxv+gz6R6cxNSnkZ4brXCiJI9HVNoOh9jysW3on3K44/P0//K06H4jTMxTKhsQYGEJD0DZEh4bTPNRk8K6wQCCoND4U8oSxqfVgGk55ccs4Cc8dd9yBq666Sq2ROd0QEKJZXr4D73+wWQgQNT8R0j+R6OvjnWoTQn64MHv2qGaI/XfnnXcqIuSEJUEWFhYWFhbHAcUjb19/5plnsW/fQaSkReKmO7Jw8dWxmPX6MTgSQGB6Tglkan1mZyPQXD2N0c4SnHPGHVhzxhlqy/jg4AD+9X//KzZt3ARvjFdpbaih0Pd/zRMaJwmiIfkxd2xRuzM5PomR0ZGjC3+NgFdrgSRp2aIyXHfd9bjmmms+s4XOJxtm5/wIhnYLOdwv7Z9DtJu0k9Ne+WJ4yCT7uxu7du3Gm29yez2v/phQW+afeOIJRUKdsCTIwsLCwsLCAYrFvXv34tlnn8PBg4dQWOrFnfdm48wNbkzMTmBobFaRH66/iYpywT81i8q90wgOLcelF9yBFSuXhnOax779+/DYY4+hsaERa9euVeSGmh2eJ0QNjiE7BEkRNTu01SGFytb14g3xXO9jrpbgAYEXXHABNmzYgJycnHAOpx/IVAKhDiFBr8AV2Sf9kSxmSkyMkKAyiZEmJiiGJ23XiJlAa+so/un/6UZy4np87wePw3McjZglQRYWFhYWFgKSkZ07d+Kpp55GXV0tzjgrEXfcl4ni5cDQ1ATGxkUQz/BiUp6W7MbIYBAH3p+Gd3Ydrr/qbpSUFYRz+ii4W4sHJ/70pz/F2NiEkBifCPBIpQ3itRbUUHDdilnMa2AIEUHND7VAJEErVqzAH/3RH6n7tU53zM6FEAiWIzLqXbgj2RfUgPnF8FTqRWJ4BhCfW8U0iBFCKiRoUPrW778UufF3SB+K93FgSZCFhYWFxVcaFIPU/Pz7v/8czS31uOCSVNx8VypS8mcwMMaDAUVMzgURnInE3Gw0Olv92PtWAFmJF+DWm+5ETl5mOKePB0lWf38/ampq8Prrr+PVV19VxMap3eEUmAHrRRLEOMZEu6Ph9Xlx5ZVX4Pvf/0E45umLUGgSobkPEe0qlyfSFb24fA4ZiAA1bj4xY2KqxXSLCSIgz90zgxgdy0dR3JOI9Zz4/VgSZGFhYWHxlQTFH9f8/PznT6GppRpXXJWBG25LRWTysJCfafCyUswK+QlEiYlG7aEpHHxvDivKrsJtt92G5JTf/Iwd7m76y7/8S2zfvv3oomeC02LU/JDwkDTRENQSkRBxofQZZ5yBH//4xygqKlJhpyPm5L+puQp0DT+N5vpOVFYNYKDPj2AwCt7YCOQXRGPZyiRk5vuQ4I5DwlwMIiNCGJ8bQufECGbG16A06dvwxsSHczw+LAmysLCwsPjKoa6uDk8//Qx27tyFksUefPeHpcjIjULrYLfeWRQZwGzIDf+kG/vfH0HlrihsWH8z7rjjFnWH1WeBw4cP4yc/+Yk6cJHgtnYz/UUSZO7EIjHi+p+srKyj27w/6U6sUxuzGPR/iLcP/CV2vDGKyf5CxHpy1aLyZctWITe3APX1Vfhw9xYk5HThaiGuS5ekInouiIGJEDyBG1CadrtalP5JsCTIwsLCwuIrg+7ubjzzzDN477331J1ZkxN+eBNmcM098dhwRQoiEYWZwCwmR6Ow4/Uh1OyLxvXX3o3bbrtJaWw+S1DL09DQgG3btqkF0tzRlZ2drdb5pKSkqNOc4+PjFQkiOfqqwD89ih37NuKD9/chIpCJyfFpJAoJXLv2XKSlpqOxsRZHjuxTJ233DlYhKa8VN9xdgNiYXGS47kdm0upwTp8MS4IsLCwsLE57cLpp69atah0O783iKcI8U4cLk6cmOc0SQEZeNJasTsL0pMTv9eGm6+/B3ffc8ZmTH4sTg0cH7N69G1tfeUVdheGKjEZySgZWrz5LiGCkkJ/9aG2thyfajX37dyIyrgVX3pqGSy66HsVJ34DH9etNUVoSZGFhYWFx2oILjqn14c3uXIfDNTUkPjQkQdMz03rdjUhCisPU1HTcd9+9uOeeu4/Ztm7x+WNsbAwbN27E3n37kJmZrc7/KSpegkVlyzA8NIT9B3ZiamoUUxOTeOu9V7BmgxcPPnIllhffgiTPGeFcfj1YEmRhYWFhcdqBoo33e5H8cP0PyQ+1P1NTU2pLOm2evszFz4wbFxuHm266CV//+tfV7eoWXywaGxvx1C9/iZGRUUVEPdE+rFq1Dikp6WhuqkdV9UG4XJGoqa5Gb18PfvzjH+H88y8Mp/7NYUmQhYWFhcVphe7uAbz88lbs2rVDyM+M+Og7t6amJhX54ZTL9PSM0gbxCoqLLroI3/72YygoOPE5PxafD/guduzYgU2bNyEuLlHIjxepKVlYtXqdugutouog3n//TXy4411EIBKXX34ZfvJffvKZnY9kSZCFhYWFxWmBubkxITcVGBraJ/YQJicT0dQUKWSoFocOt2AuNAdPjBszMwEMjwyjrLQM3/3ud9UJzhZfPIaHR/Diiy+qXXLp6TzLJwqlpctQxumv4QEcOLgLU5NjGBkewvY338BDDz+IH3zGZyNZEmRhYWFhcUojFBrHdHAfIlCOaNcEoqJ4gF6xmDgxTWKqUV0zjn/792Hs2tGLpORYPPDAA7jlllvUVnSLLx76iIKnMTE+icSkFHg8ZvorDc3NDaisOIAYbzQa6uvQ0tKMH/3nH+HSSy4Np/7sYEmQhYWFhcUpibm5WQRnmxERsR+uyC7x4S3u1CjkihnGHI5gFgMIIAojsxM4UjmM2g9X4Nbrv43sHN41ZfFFwyxU37z5ZSQmJiM6Ogbp6dlYLQSI12FUVB5Ee3sDfN4YvPveu0JYE/EXf/7nn9u9aJYEWVhYWFiccpibG1HkR1+XMCKEJwERWCxuXpJZK+SnVijRLCbk34HpYQwMj8ITXIWVOf8ZURG8a8rii8bg4BCef/55HDlyBJlZOYiMdGHxopUoLirD4PAADh7YhenpSQRmZoQAvY1rr7kGv/vD3/1ctXWWBFlYWFhYnDKYwxT6p97AwYrnULF/HEMjAXhjo5CRByxaFovi3GSkxbgxGxmB4dA4BiZGMTQ4A29wA5bnfhOxXrvz68sA70v7+c9/gWn/DJKSU+H1xmL16vVITkpFS0sDKir2w+fzoL6hTu3q+93f/U+49tprw6k/P1gSZGFhYWFxymBgvBxvvPcUKna6MReKwZKly5CdnYdDh3fh4JE3UbhiHFfcnILMHA9Gx0bhH85ASfI3kZexPpyDxRcJTn/x9vwtW7YgOTkdLlc0MjNzsHLlOvAM7MqqQ+joaERcbCzeefdtIUI+/Pmf/xkKCwt1Bp8zLAmysLCwsDgl0NfXjzfeeAdHDleoLdIrV52J6ZkJHDq0G8NDI+pAvf7RKlx0kxvrzstGQuRFWJ7zANzR9sTnLwMDA4N49tlnUV5eIUQ1F1GRLiGtq1FcvAiDQwM4eHA3ZmbGEZyZwVtvv4XLLrsU//n3/zNcblc4h88flgRZWFhYWJxUoFii4X1ZNNQm7NmzH9vfeFud7kzyk5Kahuqag2hurBNBOou6ulqMTrbi/GsScNPNl2JV0cOI83wx2gSLj6Kqqgr/5z9+gcBMCMlJSfDFJmDNGeuRmJCMltZGVFYdRGxsDOrlvZVXlOM//acf4Kabbg6n/uJgSZCFhYWFxUmLluZWbH1lm7ppvbCwDEuWrMDISL8Izn1K+8OrMNrbWnHxpRfg4UduQ15uPlxIDae2+KLBQyi3b9+OLVu2qpOfo6M9yM4uwIoVa8luUVl9GO3tjUiI8+G999+D2xWFP/2zP0NpaanO4AuGJUEWFhYWFicdxscn8M7b7+PDnbvg88Vi5cq1iItLwP4DH+CNN17FxNik+HuRmpaqFtGuW8ct1hZfJvr7+/HUU79EdXUtcjj9FeXCsuVrhLyWYnCgH4eP7FG7v2Zng3jj9ddx/gUb8Ad/8AeIifnydutZEmRhYWFhcdKA11uUl1di27Y3MToyisWLl6OwuAxdXS2orDyIoYEhIUYfYmxsGL/3ez/CQw89BJcrKpza4ssAaUR5eTl+/vOn5P1B3b0WF5+I1avOUtNfrW2NqOL0l5DW+vo6HD58EN/57ndw1113hXP48mBJkIWFhYXFSYHeXi58fgsV5RVIS8/CihVrRMDOioDdi76+XoyNjqKpqQFFJUX4/pPfw5KlS8IpLb4s8Cb+bdu2YevW15CWlqGmv/LyCrFs2RphGEB19SG0tzUjXk1/vYs5+e9nP/sZVixfHs7hy4UlQRYWFhYWXyq4jmT37r14++33uGxEBOQadZdUS2s9WlrqMTkxiYbGevj9k7jvvvtw5513qAXTFl8uent78Yunfon6ukZkZWXD7YoW8nMG8vKLMDIyiMOH98E/NYpQKKjWCZ21/iz89Kc/QWwsrzM5OWBJkIWFhYXFlwKKn6amFrz66htob+9Afn4hysqWC9mZQG1tOYYGB0XQdqO5pVGt+fn+978nwjYrnNriywLfGy89/cUvfinuCMTHJyIhIRlnnLFO7CS0tbUoDZDP60GjkNd9B/bh0W99S93XdrLBkiALCwsLiy8c4+PjeOedD7Bz5254Y7xYtGiZukizs6NVhGgThoeHUFdfg5gYDx5//DFceulnf3mmxa8Pv9+PV155Fa+99gbS0zn9FY2CwjIsW7pareeqqTmid3/Fx+GDD97H9Iwff/zHfywE6YxwDicXLAmysLCwsPjCQJFTW1MvgnSbOkwvNzdfTZ8Eg0F0drZicKAPLa1N6OrswCWXXoLHHnsUcXHx4dQWXya6urrw1C+fRnNTi5qu5CGUy5aegfz8YowIaT1Svg/T/jGEZoPY9vo2rDljtSJACQkJ4RxOPlgSZGFhYWHxhWB4eARvvfUu9u7dj/j4BBSI8ORN4mPjo+jp6RAh24G6umokpyThiccfx5lnnhlOafFlgAdT8vJS0oSDBw/hF794ChERUYqUJiWnY+WKM9Q0WEdHC6qqDsHrjUZLSzP27NmNhx9+CI888kg4p5MXlgRZWFhYWHyu4DTJ4cPl2PbadiE848jKykFmVq6aBhsZGUJPdydq66owMNiLq668Um175zSLxZePyclJbH3lFWx/402kpWYo7U9BQQmWLl2tdnrVVJejva1RyFAcdux4HxMT4/jJf/kJzj777HAOJzcsCbKwsLCw+NzQ39eP17ZtR0V5lZoWycjMVlMpIn4w0N+LhsYaNNTXCCnKwKOPPoply5bphBZfOjo6OvDLXz6DlpZWpKakISbGh6XLViEvtxCjY2OoqDiA8fEhzIYC2P7mdixbuhR//LM/RlpaWjiHkx+WBFlYWFhYfOYIBILYs2cvXn/jLQQDIaSmpiIjIwupyenwT/vR0tqA6upyjI2N4rrrrsXdd92FyKjIcGqLLxOcBtu3b58QoKcRGRmNuLg4dQbQihVnqlO7u7raUFV5SMKEKHW24dChg7jrrjvx+OOPh3M4dWBJkIWFhYXFZ4r29k5s2fIKGhubkZSYiHQRoDm5hfDEeNHT0ynk5zCamxtRUJCPRx/9ltgF4ZQWXzY4/bVp82a88/Z7+vBDdzSKisqwaPEKYC4CTc218l6rEYE5HCk/jKmpSfzuD38XF15wQTiHUwuWBFlYWFhYfCbw+6fx/vs78M4776vnlNRU5OcVISM9G6Pjo6ivq0RN9RFMz0zjjttvx3XXX6fiWZwcaG9vx89//gtFYrn+x+eLw5IlK5Gdk4+pyQnU8OymoT7l3rlrB0qKi/FffvpfTumzmywJsrCwsLD4rdHQ0IRNm7agp7sHiYlJauqrsKgMbk80WprrUV15GJ0d7Vi6fCm+9a1H1PSYxckBLlzfs3sPnnnmV4iKciMuPh4pKWlYuvQMtXuvf6AbNTXlmAsF0drajMNHDuLWW2/Fd7/7XbV77FSGJUEWFhYWFr8xxsbGsG3bduzetRcejwfJyalCfkqRlZWLwcE+pfnhoYecPrnna/fg4osvCqe0OBkwMTGBl1/egrfeeie8+NmLrOw8lJYshtcbi/aOFiGxdfL2QjhwYB+Ghgbxwx/+EJdffnk4h1MblgRZWFhYWPza4OJZbnt/+eVXFBFKSkpGbm4BSkqXYi4UQn19FSoqD6K3twfr16/D17/+dbXA1uLkQUdHp1r8zN1f1Px4vT51dlNefokKb2qqQW9PB8bHR7F7zy7k5eXipz/9qdh5Kvx0gCVBFhYWFha/Fvr6+oT8vIrKikrExcchLT0DxUWLhQiloKe7C1XVB9WdUfFCeh56+EGsWbMmnNLiZAAJ7P79B/Dss79CKDSnpi/jYhO0Bi87D/6pSUVih4cH0NHehsqqClx/3TX43ve+hyiXK5zL6QFLgiwsLCwsPhUCgQA++OBDNf01J4I0OSUFRcWLUJBfgsnJCbXrq7amQt37ddnll+Hee78G12kmNE91TExM4pWtr+Dtt99R6328vlhlFxWXIS01EwMD/WhqqsYQpzJrq+GfnsJ3nvgOLrvs9Ly7zZIgCwsLC4tPBKdMXnrpZbS2tiM5OVEtfC4rXY4Yr0+dGFxZdQgtzU3hQw8fQUlJaTilxcmCtrY2PP30M2huaVMHVnINF3eBFRaWqvN/Ojvb0dxci96eLtQ31mHxojL84Ac/OK1v7rckyMLCwsLihJicnMIbb7yptr5Hu91K+8OpL67/GR0ZVuSnprZSTaHcfPONuPmWW8IpLU4WcPfXrl278MILL2F2LgLJScnwuD3Iys4VArRIaet4/k9zUx3a21vR19+DG264QV1fcqrv/vokWBJkYWFhYfERUDRUVlbjxZc2YWR4FCnJycjmrqGypYiIiEBTQy2qqg+jvaMNixeXqSsvMjIywqktThb09w9g48ZN6gToxMQU+HyxiIuNRUFhKfLyizExPoa6ugq0tjaqy09jPNF45FuP4Nxzzw3ncHrDkiALCwsLi2MwNDSELVtexYEDh9R9X+np6SgpXork5DR12WlV1QE0NDeAOoJ777sXF110oU5o8YWBoptk9ESg9qe8vAIvvPAi+vr7hMTq7e+pqWkoLV2GpKRUdHa24vDh/Whra8TkxDjOWn8WHnjggVPq7q/fFpYEWVhYWFgo6EPz9mLzy69iVtxpqSnIzy9GfkEppvx+1NWVo7a2Cr293Vi37kw88sg37bb3LwGzsxTbDtEtzmAwiGAoqG7fHx8fw3vvvY833tgugZFKAxTj8SAnJx9li5bBFeVCQ0O1vMtydHV2Ijk1ETfffIu6+T0qKkrnKfg4knW6wJIgCwsLCwt1ZsyLL2xCU3MzUlOSkZGZi5KSpfB5vWhWl50eRltLM3yxPnzjG1/H2rVrwylPLUxPT2Nqyi/kLfak2LlmRPCnJRyMr5PodHzmrj1tQuju7sJbb7+NQwcPIyEhEbGx8YiPi0dxySJFaEmQqqoOqrvbYn1eXHjR+Vi+fDmSkpLgdrtVftxCPzo6qtyn+xSnJUEWFhYWX2GQFLy5/W1sf/NteL0edWlmQUGZOvF5ZHgQNUJ+6htqMDwyjMsuuwz33Xev0jZ8GhjxcjJoFFiXYDBElxL2XzaodSPZoObl0y4+XiiumZ73tQUDQXUfW0tLCzZt2oSurh71Hr3eGKSnZ2HJ4pVISExW019HDu/F+MQYVq9aiQsuugBpqamqP2ZmZlSeLIOXqI6Pj6tnToXGx8cr9+kIS4IsLCwsvoLg0F9TU4sXX9iIgcEhtQ6E0yUlxUtUWL2aLqlAR0crcnNz1G3vxcUlRwXxQtFBgWz8SHroNsKdz8Z8GXDW68sE60HyQ8O+oSbq09RpYV8TzINkhSSWWqD9+/er6y949xevLvHEeJCVQW3eErjcLtTVV6FO3md6Wqo6w6m0tBQxEicyMkqI1NTR92cIEG2C2+PtFnkLCwsLi9MG4+MT2P7mW9ixY6e6KiEjIxOlxYuRlJiCrt5OVFcdQnNzA4aHh3HhhRfhgQfuR2ysTxObCCE2Sm6T1KjsTgAGnhzk42QA+45Eg2B//DZbz5kXiQ+n9biIfevWV9QJ0PEJiXC73Ij1+VC2aCmKhNCOjQ6jouIAuns6sGTxYlx++aXIzMxU2jzWh9NjXGOktUp+yXNK2cyfWipqgk6nazIWwpIgCwsLi68IKNiqqqrw3HMvyS99P7JEGObnF4opUycD19VXorGxFh0dbUhLTcO9996HM89cIwJ7nsT8JoTGkqDPFkabVFVVjX/8x/+JivIKdfWF1+eF2x0t/R2J0dERFTcxMUHIbSIuuPB8XHvt1WqHWExMDEZGRlBbW3uMVson5ImUwEyN0S8nJwcpKSnq+XSEJUEWFhYWpxlIdhoaGrB79251TswNN1yvLjjllumdO3eisrIKy5atxLnnXiyCLx6trfWoq6tEW1szpqYmccUVV+LGG25AQlKiuv3905IYihMT1xKfzx7U1tBQA/Taa6+pu7/4/vLy8hEfF4ucvEIsLluh4nLnV2NTDeLjffKulwuZXSuEKFGt/+FUFzU+BN8TvxdOgXFqjfmbHWJcC1RQUHBav0tLgiwsLCxOE7S2tuLVV1/Fe++9J0SnUoRYHH72s/8q5CQCW7ZsxcjwCCaF5JSVLcW5510MKniq1HUXDeju6UJubi7uvPNOrDljDaJcFIQnJkCW5HxxoJimxobo6urCz3/+FHbv2YP8vAJ1+nNCUpK802XIzS7A0FC/OsSyvr5GCJJHvc/klGQkxgsBinYfJTo0JD/cWs/pL7XFXgz9WV5sbKxaN8SrNU5nWBJkYWFhcQqDwrG8vBy/+tWvsH37doyNjamFrDnZOShbvATR7mj09vaJwOMURyTOO/diFBWWoL5RnxPDW8JFJOKqK6/G5ZdfhvT0NKUJMKLBkp0vFyQlBMnLrl278eyzz2F0dAz5+QWI9cUiIy0Li5asUFNZbW1NajE7r74IhYK49LJLsWzZUkV2+D75Xvk+SXbo5hlPzJ9504/fEuMyr8WLFysidLrDkiALCwuLUwgcsrlmg7/eqfl57rnn8P777yuBRU0OhVx3d4+6LXzRoiUi6HxqSiwvrxAXnH+ZCLwplFceRFtrM/r6euTXfhluv/02JSy5VoTpLfE5OWDE8+DgIF577XW8vu0NRHu47T1dneRdUFAihLYM0/I9cOcXD0DkvV8F+XlCaK9Q2jzmwbU97e3tSkNIzc4111yjzv/hlFhnZ6ciP/x2SIC4/qekpOSkOEbgi4AlQRYWFhanCDhcU3BxR1B9fT22bt2qhFtxcbH6Rc+FstQSFBUVIScnVx2cFx3tw2WXaqHHaRIufKbg41TJtddehw0bzlPb4y3xObnAd01S0trahs2bt2Df3n1ITUuXd5WK5KRUdfVFamq6kJ5u1NaUo6WlSb6NcbX9nSQnNBuSTLQmz0xxESQ8JM9jY+MIhuawZ89u+CfHcfmVV6JEviOuAfoqwZIgCwsLi5McHKY5XUGhyJ08XNi6Y8cOHDx4UIXRrq2tw9Jly7Bi+Ur09fVhYnwC519wGVatPAOdXW2oqTqC1rZmjIyN4pJLLsbtt90mQpS7fiz5OZlg3jPNoUOHFQHq7u5V05spSUlIz9IneUe7otDQWKN29PX29cAl38UVV1yBZcuXYWJiQn0jnBolCeJp0NwN1tTUJES5Ut0Bd8VVtyAxKRlN9YeQkpKERYsWfSUvwLUkyMLCwuIkBIdmTnlx1w6FGjVAXLvB6YrU1FRUVFTg7bffxo4PPkAgGMLKlavVVnau/1m5ci3OPfciTE6MoabmCNraW9DR2Y7MzAw89OCDar0Hp0h+m7NqLD4bGBFMm+t4gsFZdT7Tu+++hzfffAuBmSDyC/KRlJiE/MIy5OcWYlyIbGXVIfDmdxKgjo4OITbJuOaaqxWJamtrUzbX/fA9m7VAJEJdXd2IjHJhxYqVWLKYJ4Nnqm+Ki6AZ96sGS4IsLCwsTjJwWG5sbMQ777yDwsJCLFmyRAkyTms0Nzdjz5492LtvL/qE8BQUFiM/L18E3ChiYmJx/vmXqF/4jQ3VaG6qQ08v1weN4eqrr8KVV14Jb0wMPGKYn8XJAU2AQoq4cPpr22vbsG/ffsTGxiErO1tNgy0qXY74hCR0dbYpAtTV1Yaenm40NDQpcvtnf/anWLNmDY4cOYL/8T/+XhGh6Gi3ypNk1+v1Ko0QF83zsESuDWKZZ555pkr3aa9COd1gSZCFhYXFSQqSHv56r66uxqFDh1BXX6cWOQcCs0hKTBZhli6/8CPR0dGOsfFxnH32hVi+bAUqKw6gU4QlCVBOThbuv//+8C99t1osayfATj6QrBw8eEjt8mttbUdeXoGanuK298KiMszJf7z6or6uEv19vejo7MBAf7+6z+0Pf/KHiuhs3rwZzz//vDoaQb3rsCaIhIeL3rl4nmRnYGBAhd10002n7EW4nxUsCbKwsLA4ScBf5tQAffjhh2pdD3cF8TZvToWRDNGdnp6ttEP8ZU+TLUIyMyMHLc1N+HDXe0hNTVNbnLn9nQtkOUXCQ/LMVIddAH3yget3OLX5f/7j50KGZrF86TJ1AWph0WJkZ+Wqs384rdna1qQIUFd3j9q99di3H8UNN96g8uB6n3/4h39Q3wzJE98345DsGE0TDz+k1mf16tVfyfU/x4MlQRYWFhYnESisBgYG1aF43NJ86NBBdHd3Y3YWIhBzhPTkINYXJ2QoC8Uli+CN9aK5sR69vV3yiz8aBw7sQW5eLp544gm1dojaJOfaH0uCTj5wnc6///t/oE1pgPKEAGWhpHSpOgeovb0JNXWVEqcDfb09SouzePEi/P7v/0iRYQN+N7wGgzsGuXuQ5IffQ0ICp8B4PUq+0gZyJ6DFPCwJsrCwsDjJwJ1BvBWc0xu83NLvn5Zf9h4RaPFiElFUtAhZmTkYGh5U26M7OlsVuSktLcH69etxxhmrwzlpcJincRIgS4a+fJCgcgrshRc2KXdaSipy8orU2T8zM9Ooqa1Ac3Md+vt61LEGk5NTuPXWm/H4E4/bNV2fESwJsrCwsDgJwSkwngD9+utvq4PxkoQApWfkoKCwFJERUWhprkdDYzW6ujvU+o9bbrkZV155RTj1R7GQBFl8ueD29U2btmDv3gNISk5ESnIaSsuWIj0tE3293aiqPqK0QH39vejp7lGLmn/nd35Hnetk8dnBkiALCwuLkww84+e1bW9g1849apFralqG0g4kJaeKgOxCjbruohU9PT3Iy8/Do996BIsWLwqntjiZQY3P4UOHsXHjFkz5p9UN71lZOSgpWaLILO9xq6+vRHdPp1rYPjQ0iPXrz8aPfvR7p/Vt7l8WLAmysLCwOEmgBOThcrz88ivw+6eQLuQnOycfOTkFmPb71bUILS316O7qRHA2hNtuuw0333yjpLQanpMNRrQ6tW/jExN4efNWfLhjJ1JSU5EQn4D8gmLk55cI8R1HTU05mlsb1fQXT/smHnjgPtxzzz3KbfHZw5IgCwsLiy8QXMDK7dDcueNcsMwFr5tFQFZX16pbvzMyslCQXwp3dDTaW5uFANWgq6cdgwODWLVyJR599FtIz0gPp7Y4GUHxakgQz/955plfoaurB2mpKfKOU1FWugKJicnqzB9efNrZ1Y7e3h709fWqhcw//L0fYtnSpSq9xecDS4IsLCwsPkeYIZY2FzzzFGhuXzY3dJMU7dq5G6++9gaioiKRnpaO3NxipKVlYnh0GPX1FWhrb0JPdxe8MT489PBDOH/DBpXW4uSFIUAkvLt378GLL25W5/UkJCaoRe1FhYvUyc3NzbWor6tSJz/3dHdjfHICV1x+GZ588kl1to/F5wtLgiwsLCw+R5ghllNdJDwUjCRBtKkd2LTpZXR2dKnpkeysPCFARWp2i7uCaDj1xfu+Lr7oQjz40EPweb0qP4uTF4YA8cqTzZu2CAnah5SUZHWSd1FhKTKz8zA+Ooq6Wj39Rc0Pj0Hw+bx47LFv4/LLLw/nZPF5w5IgCwsLiy8Y1Aa9+eY7+OCDDxEX6xMBma5OBeYp0Jwaqa+vFrtdCUdem/Ctbz2i7vuyODlBMUqSS+Jjpjh5vckvn/4VhgaG1c3vKWmZKCleorQ7nZ0tQoCq0N3Tod4xz4VasXwZfvijH6qLUi2+OFgSZGFhYfEFor6uHhs3bcHw0LA63Tk7Nw95ucVqS3xDQxXaWpvUwXjUGt188824+Zabjlk7ZHHygWKUBIjg9NeHH+7Epk1b1T1t1P7k5haiIL8E/oAfTVzc3lyPvv4+IUHdCAaCuPXWW/Dwww/Z9/wlwJIgCwsLiy8AY2PjeO2117Fv30F16GFmZhYKC0rhifahvZMLn6vQ1dmJgaEBrFi+Ao888k110q/FqQPe/v7Sxs04fPCI2s6eLKa4eIk63bunr1sdbNnV0aq0P719feKfju9//0l1ianFlwNLgiwsLCw+R3Ca5MiRSmzZ8gqmp6eRnpGBgrxipKRmYHBwQJGfjo4W9Pb0IDYuDg88eD82nGcPxDvVUFdXj6ef/hUmJiaRmpKGjIxsIUCL4Ip2oaWpXsKrhPz0qN1f4+MTOO/88/C9J7+jTgC3+PJgSZCFhYXFbwAOnZz64PUFJ5rG4GWWr7yyDRWVVUhOTkEuz/zJLVTpmhrr0NJSh66uTkxNTuKKq67EvV+7x+4IOsXAHX/vvbcDW7e+hrj4WHX4Ic/9yZP3PDExjvr6KjS3NKB/oA99Pb3wxHhw33334sYbeb6TxZcNS4IsLCwsPmMEAnpb9PbX35RRFmrdD8/8ifHEoK2tRWl/enq7MNA/gLKyMnzzkW+gpKQknNriVMHQ4BBefHEjKiurkZ6Wqk70LuDJ3klp6uqLurpydHa1ob+/V8wAiotL8J/+0w/suz6JYEmQhYWFxWeI1rY2dSpwe0enOvE5P78IqamZGB4ZREN9FdrbmtHb2wev14u777kLV111ZTilxakEHmr57LPPwz85idS0NGRk5SqiywXS1PA1NtSE1/70YGJyClfLe/72tx9VZwVZnDywJMjCwsLiM8DExATe2P4Wdn64G/FxccjNLVBn/oRmQ2hqqkFjY626CZzb4y+84AI89PCD6lJMi1MLMzMzeOed9/D669vlPcerxc+c/spIz8bY2DDqhOh2tLco7Q/v/vL54vDYY4/i4osvDudgcTLBkiALCwuL3wIcQquqqtW0yNTUDAryhfzkFcsv/hi14Jn3ffGyU64PKi4pxje/+U2sWLE8nNriVEJfXz9eemkz6usb1Nk/qanpyM8rgccbi+6uNjTUV6tpzv6+XgwNDWPV6lVq+isjIyOcg8XJBkuCLCwsLH5DjI6OYtu2N7Bnz34RihkoLi5FckqGCMR21FSXo11IUF9fH+Lj49UlmNdff61aSG1xakET3Ro8//yLmAkE1Pb3rIxcIbtFCIa0pq+lpQED1P5096gdgbffeTvu/dq9CB8fZHGSwpIgCwsLi18TPMhw3779aufX9EwARQVFKC5ahCm/H9XVh9HU3Iju7k5M+6dxnRCfb37zG2oNkMWpB3O6N6fAEhMShAClIq+gBKnJPOKgD7X1leqUb2p/+vv71flPT37vu1i9alU4B4uTGZYEWVhYWPwaaGtrV/d9tbS0IYsHHhaVIikpFV3d7aisOCT+TegfGEBpaQm+/70nsWTJknBKi1MN3d09ePGlzWhtbUdKciLS0zJRUFAGt8uFto5WNDRWY6C/B329fRgdG8NFF16I7z75HUt4TyFYEmRhYWHxKTA5OYm33noH7733gVrsWlRYrBY+8yyYmpojaGquVwufeQbQXXfdhQcfvD+c0uJUA8VieXklXnh+I+ZmZ5GSmoysnALk5RSpAy+5y6+lpR4Dg/3q8EN3tEdp+664wl58eqrBkiALCwuLjwHXdxw+XI4tL7+i1gDl5OWjrHQpPB4vGhpqUFtbjq7OdhGIQ1ixYgW++90n7DkwpzB4h9sbb7yJHR/sQmJivJr+ys0rQVJSCvr7elDHM566O9X0Fxe7L1q8CD/4wfeRl5cXzsHiVIIlQRYWFhYnQE9PDzZv3orq6mqkpnLhcxmys/NE+PWjsvIQWlub0NnRDpfLjQcfehC33HKLXQh7CqOrqxsvvrgJ7e2dSvvDO78K80vl/brQ0tqApsZa9Ar56evtgX96GjfccD2+8Y2H5Z3bi09PVVgSZGFhYbEAXAz71ltvi3lPnfJcVFSCwqJFCARmUFdbiYbGGnR2tmN4eATr16/H9773HbUg1uLTYkbMpBiKH14T8uWuoaG279Chw+rmdyIpKRk5OQXIzspV5z81NtWgra0JgwP9QoB6kZicjO9853GsW7dOxbc4dWFJkIWFhUUYHA4rKiqxaeMWjIyOIjc3HyUlixAXl4Cmpnp1C3iHkJ+enm51Eerjjz2G88/fEE5t4cTE5CDqG46gsrIGrS3d6O7uUzfpBwMBhGaDmA3NYnYuQjo9Qh0b4Ha7ER8fi6ysdCGc+VixfBWWLl2FmJjPlyCR5LzK2/33HEBcfBxSklNRWFiKBE5/9Xeru7945AEXP/OW+LPWn4Unn/wuEhPtxaenAywJsrCwsBD09PRi8+YtqKquRUZ6utrynp6ejaHBflRVHUJLWxN6ursQFOF9xx2347777kN0tDuc2iIYnBYCWYE9e/aivPyI2lkVCkUIuXEhknOEjmlCI3Z4+SjX4NDwJGYePUCtzOzsnLI9nmi1zur222/HFVdcccKLan9TNDU1q+kv3uuVlJyErMxcFBUuUvVta29BY2M1uns60Nvbq6a87rv3a7jxJnvx6ekES4IsLCy+0pie9uOdd97HW9vfQXSMBwWFRSjIKxWBHERNTbm+7qK7EyMjIzj7rPV44juPIycnJ5z6q43e3m7s27cXu3btRn19oyIy1OiQrBxPtJDYMA532lEDQxKkSc+s2lVHY8A7uJyGi82/8Y1v4NrrrnPyqd8IrAN3+W3f/jaihWglJiapW9+zs/Ix5Z9CY0M1Wtsa1NRX/0A/CgoK8eSTT6K0tDicg8XpAkuCLCwsvpLg0FdZWaXO/Bke4dRXHoqLFqvt71wEW1N9BJ2d1AL0qWsPnnjiMZx33rnh1F9NBALTKC8/jJ07d+LIkQoMDAwpDYnLFaWIilOcmGcSHZKe8fFx5SbRoaZnZjqk8pudCypNkCFAjMO0vGg0OjpaLUqmoR+nzVasXIYnHn8cGzZcqOL/ulBn/7y4Cc1NLUJ+EpCSmiYEawniE5LkXXehvo6HH8p77+mS72IEF110Ib73vSelLvbi09MRlgRZWFh85UBiQ/LDO78yMrJQVFgqdrY694UnPnPXV1dXl9JQcCrmgQfuUxqOryJ48vWePbuwe/deNX0UmAnCpbQ9x5IegkSFU1pcWE5iQ/JDrQv7MRSaEyLkB6IGsHyVD1dceQEiZpPw//zTc6guH0ZcvEflx34m2WEanslDMuTz+ZQfyRC1TFFCutavX4cnv/skzjhjbbj0jwfzO3DwkLr7KxScRVJiIrKy81FUxOkvCPGtR0N9jbr7i2u+4mJj8c1HvoELL7wonIPF6QhLgiwsLL4yoFDlgYc0sbFxKCwoRm5OIQJq6usIGhtq0dXdheGhIZy5bh2+9/0nJfyrNfVF7UxFRbma4jp8+DD6+weFeHDhcpSQlPn1PE4YbQ8NCZBZ2zPtDwnxGUVc0jg2XJSH66+7DuefdxuS41dLKj2pNTRagf/7H3+Iv/mLVxERSka0h0RKrwci6WFeRgvEZ0OS6BcTE4OLL7kA33vyu0qbcyKMjY3h1VdfFyK3TwiVVwhQEkolPneAjfOwy7ojaG6qV2u+xsZGcd6G89Thh5wmszi9YUmQhYXFaQ8Oc+XlFUoLMDExhYK8fBQUlcET40VLcwPq66rQ1dWO7p4epKSm4vHHHsVFF311NADc7r93726l7eF1INTeGK3L8USE0dLotT2TQoKo7QkhGJyV5xlJP4zC0ghcec2ZuPaa27B6+ZWIivj4IwQaW97Hn/zpH+CZX+xBdLRPyp5TZbMeJD1mKo2aIZIfs/aI03Hx8XG47rqr8PgTDyM7Kx3BUARcUdy9FYHaulq88PxmDA4MqemvzIxslC5aJiQ4Hp0dLeqwy47ONrV7LT4uEQ89/BAuvPBsXSmL0x6WBFlYWJzWILHZvGmLCLt6dZZPYUEpUtMy1fqP2uojaBNByOmPYDCEW265GQ899KAStKc76uoOY/v213HgQCWGhsaOalqOJxLoRwJCLQ/X9tDWa3u40DmI8bEJuKIncPaGLNx881U4/7xbkZ3BaapfZwpxGsOT72Dj1v+Gn/1f76G92QvujmcZrBeJD0kPy6V2iIbvifd0qSmyKDcSEj3YcPkUrvtaPRLjfKj88FrUHl4h+UiYEKX8/BLk5RVjJjCNxvoqNLVQ+9OHKX8/zr6sFude0YRI+IREkVy5REIK0ZqLlrq5hcS5hVK5xFALFSVhdItfpBeuiCRERiTKc4LUJVkImA/RLjeiJSwqMgNuVxrcQsqiIiU8Il7S212FJwssCbKwsDgtQU3Fm2++hbffek+t7ygqKkV2bgGmpvxCAMqVBqiruxuDg0NYtWolfvCD76GwsDCc+vSEng58C1u3bkFnZ5eQC722h0SDosCIA6dN0uFc2BySuIGZEPxTM0jPCuHa6xfh6qtvkD5cg2h3lhCqEfhnuuCfbsHkTAv8gRGMTnB90ACmpocxxXVCgXHMYQozwRkhIEGlSZryj2B6RuiG8IPAdCQOvB+HQzs8mJkOwOXWGikSH5IhEjYz7UaNEMmQWbMV7Y7G0uUFWL1mJWan0+CLjURycjpKipcgKTkV/QM9qKmpQEdHm9IOJaR24co79iKvuEfK4k40NhxqnRChekL+0T2i/U0cYT3aQT+6jF84Pp9pm2cGMW2EEC1XZKwQKBKjdCFIqYiOEOMqRUrsLfB57A30XxQsCbKwsDitwCHtyJFybNq0RQSuH3n5+SjILxbhGINm+eVfW1eJ7u4utf05KTkF33r0EVx+2aXh1KcnhN5In+zDP/2vf0Fra6cQCY8iPipM+ouGa2yM2/gzTjAYEGIzLCRoSshPAHFJE8gpHUF+2TikW+GKcmNsfFrIEROp/xUiIxkmtpgocfNmibnZCMwI0RFepcAqzIkJ8ZnkQOLMiptViIyaw0B3NN5/xYeuFiE3MZqs0ZDwcOeYqS+n70iKUlKScM4561G2aAU88r5j4+KQk1uIwoIyyX5O3n8DGhqr0NvTK20aQHZZNc657hBS02YlXKiJ8CgSFQOn27QrKI4ZqSMJ29QkTxeXZzGhgMRXLEfXnwmiXLofiDm2T2z2hfFT/SWRTTq23+cFkuJ9SIjNhtedK6ZY2rIWnqg8eFwliIleLEQsVqe3+K1hSZCFhcVpA971tfGll1Ff34CsrCx11UVycpra4aTWfnDqq1t+8QcCuOmmm/D1rz+kplNORQRmWzAy2ob4WArJXPqIGRUhPYEp/zjGJ/owOdUudhf27ezHxhdqEQzNIEqksBn2P86miRSpPDo2ismZZqTlDiIrz4+07DlERYvwEMntcgp5MRTmSlNCv7BbQQIZFgoBE+OaBDFM8TAJY7FMT0JEP8ajm+jpiMDhnR4M93mVJmpOAkhYAoGg5BmlpsHol52djgsuvEhIT74QXjcSk5JRXLwYGelZGBsZVhef8uqLnu5BRET14sIb9mPF+lYpTCoSLl+KPQb0M3zFgE2iYRirSPInVYF/WmwhRiR5hhDOsh3iZFvZpqPPOlhhVhwkgZNTwPio2BP6meTR5wPi4ucQK5wnNh6IF0M/nzsaHk8q3FG5iI4UchRZALcrEzHuMjFLhTgtkr45Nb/rLxqWBFlYWJzy4MF727e/hQ937Arv+ipSU1+TU1PqvJ+Wlgb09vaok4F5AvH3v/8kysrKwqlPbgRDA5gJVmMy+CE6+vbh0JFKVFY3ieweQ+kyIL8AIvQS0NI4gQN7QyLwRcBSrsvIHvS7MNi2ArP+fLjc3LF1rKbneDDaFr0w2oXAXAsySqoQ450V4Uzxr0kA/1GkRyS6MlwmE2YMJDKGzDAu/RU5omZI3NSQkAWwCoxHm4bCn5ogkoi5MGEYHgCGBhjBhZmpWER7IpGYEkJCyhxSMmaQmu7B3MSZmOo/V+38ouElt4WFZXC7PYr4NtRXql1/g4PDyCttw9V37pI8JjDpZ6Xkf21pYqL+0VDaG3lmswzBkyboNoXNUfBB4jIe4chGgc/H8yNfImYlHQlRUNpN7dLkJCD8U5lxIY5TQo6mxZ99SW0Sjy2KJUlKmENcnLiFKCmCJNzHLRFio69GUepP4Ys+J1yCxfFgSZCFhcUpCwrrAwcO4uWXX5Vf4AHk5eYhP79Y7fpqa29GXW2VCMFW9Pb0wOv14f4H7sett94sgphi7eRAMNSPiekPMeZ/F9OBahGKHZgKSZ0HJjDQmyQCcRaDQ73o6AQGelyIjo5CVp4LWTkuJCZHySDuRmA6VkiDV/XBxNQwomOmRGi6cOi9Ygx2JYmwncGMEKKQWvCry6Umx4mF5IjrbiIj3SKcu5CYc0RIEEmUTqNihCWH8CQpTwvh5FQgJU3sFCBJjFvC1HTRtJ46GhWBTjM5JoJdjH8KCHAaSfJRQj0BSEjWWg8fhboId6/YVNbFSBkxEscdNaeIiFv+mRhJw763r0RH41IkJLnVlvaC/BJkZuaAJz/z3q9WEuAerkfqx7pLKnHOFeWKZAWlLSxXkRvaYTdxlOg4w8QQbLZxk7QYwkn/cJcom2FHu5ge4jaPBvRm/iadEyqJJFAaM3GTLBqN01SYJFFzNCH9SILEflT5SYbx0o+pWXNI8GZiw9K/QGbSw8zS4jiwJMjCwuKURGtbu9r11drahsyMTEV+UlIzMTTYp9b9tLU2obunS4TFFC655GI88q1HkJ4mEvokwHRoFwbG/z+MTr6MQKhDSUcKsa7OTDTVLkVP6xJMj6WLAHSLwJ4RMwV9Bxd3rXE6S4RiaE78ZzFHg5D4zSq/OcmM9qw8R7mCiIwSqRkhJGg6AtNTsyJEp9X6GR5myIXS5oRmQ4q42JjgAmRuI09MjkBWcQ+SstsRl9KNtIyA0kCQ4ES7IhQBIoGh8OUUVlCM0u5IHoZEKCFODU9Yu6OeJUyRB/FzSSSXW2s4ophG/A0BoNKItkpINwMl19b6Zdix/WrMBVOQkOhGWlomSoqXCnmKRU93B+rqK9Hd1YH+3mF4Ettx0R27kLdoWPpAL35mfZkt60eb5XrEuMWoetEWf0K6U5Ea1pugzbCj0lPiyv/GqfxN/VkObZUnI6iEYUv+YTymoVHhArqJhc+E6gsxJHLCeYVACwkSMjk0CPTKp0RtEXfVpWSSREoOs9Eoyz4feWlXIcG3ConeDVKmME0LBUuCLCwsTinwJvJt295QZ9rEx8Wrm95z84rkV3IATQ21aGquU9ce9PX1oaCwEN9+9FGcffb6cOovD37/OHbv/wUO1fwbpqbHRXgnIBT0ivD1CkFIxGh/JkKBOCEuIUREzirhqARneIimbdzUgNFtbKcxfoSxDfhsCA/P16E458GEJEJ+/zSCQX33V1xcHFyuaFUHJXGFEczNRUl9hclEjcCX3IWkrDakF7Qhq3Ac8SJTOW0UDEhc+V9ehRLGNJziIsHxUVskwtkrrMZtCIjKn/XSti5Pkw4aEqqAGJKqgJClWSlkZioOdXsuRmf1WYhPiFZnBOUJAc6Tb2BGSF1TM7+BenUq+OjIABavqcXFtxyEJyYk/RyhSZaUYcomoaFhHaSqR9cF8VkZ8yyG9QsnO2rTociOGMZne6Uaam3P5DgwMszpPN0GassSErWhpovP1G6pxeNi2IemL0zZ5pntH5c8hyU/rh9S64tUBDFSNrVt/d1ay0ZimpIOJAvnZ94x3jl446Tfo8UgCplxV6M47XeQEHOFyvurDEuCLCwsTglQQ7F373689srrCIqkycrKUcLP641FZ2cbGuqr0dXdjp7ubvn1HYmbb7kF99xz15e+8HlgYAA7duzABx/swMjIuAg9IT4iiV1uTjdRlM4PwYakGPfxjAlzEiHjtzDOrwudRKcz9TCkiflpr/CzCNMQd3qFJhHl7UZSdh2KVtUJIeIZPhFqGkv4CXycwpJ0iniIUWU4npUAF4FOjcakGKN1IZR2SdwqiTCE3pY8NO65HhGBPKX9SUlOV4ufE5NSMdDfg9q6CnTJt9DbM4gIdy8uvvkAlp/ViuB0BALhfA3hYbfRsDzWQTXNwPiFDaE0OqrCWmtHohMUw6kokh1O+42NzKGhEmhrjEBH8xwGeqRt/ij4J9xC0kOSbUBpaTjdl5gi5IRreoQQZWTr54TECDWlGE+SxHU+CVwTNYf9HwIVe7XG7cJrIrBSOD3rLpxVkRySnvAJAQp85vQhj7tiU1hv9ZnIA7mvfCVqN1tS9CKsyPrviPfeoNJ9FWFJkIWFxUmP5uZmbNq4BR2dXUjPSEdebhHS07IwPDKIxsY6PfXV3YnR0VGsXbtWbXvnreNfFkhMDh06hDfeeEPq13jMYX80TmLhBJ+NIY5HcAz5cRoTx4Du4+VvYMJPBGdap5u2cz1VMBiEf9qPkAh4LpqO8gygaM0+FC8fRFJKUAlypX0QAc1U3CKvSpXsOJUzPqmncjhNxmzJCSmkoyWNR9JEi/F4hDpMurD3zTVorb4CKWkJiI2NQU52AYoKubg9Ai0t9WhorFa7AwcHBpFe2IyLb9+L+BS/mgZkeexKZ4vZIvOs3Cw/3DRFFFhHarPC9aNWa6gfGB2SvIJAXxdwZN8cutsi0Ns5J2QoUk0fxsenYFgiTkyOqW383I3nlk5IT09HUlIS2tuFqEs9NfSJ1zzbyCMNVqdiz07DFxtS/TY+FilE04PExETx82B0ZEpd6pqSPo17HovAdXfp9T9cK6SImdSRu++oDTLu1nppi7T9vMuF9KRpvxlpk98/h+ioOGxY8T0syvnTcH2+erAkyMLC4qTF2OgYtr2+HXv27EdcXCyyMrPV1BenZ1pbG4Uc1aOrm1NfvSJgknHvvV/Dtddec4yg/iJBbdXu3bvxyiuvoLe3F7z4c/56h3kRbIgFjdNNGJJDGH8aQ4icJGghnP4nIjKfxv1RsJ56az2JD8/l4Xoitpfp2D5z43tUJC9CZdwgIlwTcHn8cLkn4YnvR2ziKGLih5Ge3wNfArURkjZMfKi1oPaIhIlrgxQi59DZlIwDr16JqNBqJCa5kZCQgKLiMqSlZmFkZFgtfuYOsN7eAUz6e7F8wxGsuaROypdac/u7QKqowNYZNy1qhjjDx6kkQ3a4xX1QOEpvJzA+GgHh2WionEV3RwSG+uYUuYiAB9nZOeA9Z80tjVJf3q3mVnlzAX5RUZHqq5aWFrX+iv1DExvLQzuLlHaSZIjfCNdmse/4reTl5SE5ORnDw8MS3omB/jFFYHLzI3HOJTFYe+4sSleNITFzWvUTtVGmLSQ3PR1C0qS+qonShyNC2A7vEiLUAJx7GbD6HOkDkkFGkL6Ndrtw5qL7sK7s35jiKwlLgiwsLE46ULju2rUH27ZtF3cQaWkZ6roDEp3+/l40NtbqM1/kFzUF8iUXX4wHH3pA/dr+MkBC8P777+P1119X2igKOy0UlTg6CjPcGkJDON0MN3HMAmXjZ/wX2oTTbfDxpObjwXRMT8P6UUMxJcJc3RGmDsHRcbiDzJAfI+idbTZ1oE9IGEcgMIugmNmIXuSv3I2VFwgx8lEDo88cIhlSybn2xx+Jur1L0Hb4GqQkpQkJ9iAjMxcFhWXwRHvQLsSnvr4avT3dQoIHEZPQhgtu3YPs4hEEpknMpI4sN6C1JCQ3ASEwtEl6JkYhxEZM+xz6uyIwMRap3F2twNSkbqPLFYOC/AKlhamtrZZ3og9qJHhKdWlpqVo/xYtmSWZMGG0SGn6PJDT8TnniNvuLYWlpaUKislW/Dg0NKTLEvpkL8eoPL5atjsGS1cNYsm4EWUWTiInlInd+A0LaSBzZTySKUk2eTcRddtx9x6k5kreuNr3GyBzWGCPkUv6E9AJ2yYddzOm7JF8+zl7xDSwv/CNV768iLAmysLA4qdDQ2IgtW15FZ2c3khMSkZmVi9zcIgRnA2htaUJTUy06uzowNDiAnJwcPPDAA7jggvPDqb9YkPBs375dESASofj4eCXozLBK2+k2tnET5tnp77SN5sfAGeYkHIQzHuEMd4YZcmLyMM8mjGWyPRTsJJkLwTgkPkrzI+3V2+kplTUYbsC8SOhoq8kwFRSBEI9edvUivage+UvbkF/qh8erCctIXyyqd1yM4Ng5SEr2IF5IJUkwtYBTk+OK/LQKCe7t7cfISD+Kz6jBeTccFoIxK0QgAqMjQgg4LSSkgJqRtkYSA67RicRgXySG++cwNGD6lbfR+5CXmy2kaU7IdZvUNSRt04SGhJZnS7FN+/btU5owtptpSQB51QoP5qTWh2THhLNPUlNTFdlh+3mTfXd3N6aFgbmEnbhcsUhNzlDHCeQUDaNw+SCWrR1DavY05iLn1PlII4NCzoSstUr9uej5zA1A2Uq9BomGBIgLpFW3hg3BV0ECFCH50IvEaWQgGl3NcWipcyMndQP+yx/8ndQ7Tyf4CsOSIAsLi5MCvJrhlVdew+FD5erAu9TUNPnVz1/aSejv61ZrPtraWtR1F9wOftlll+Le++5V6yW+aHCx89atW7Fr1y4l7KgNMETCGMLpJo4XttDP2MZtcDy/hTB1MPZCGD9nOMkL3RTeJD2cvqGG4kQ4Ou0l7abNvJzlGvCZwt9ZJmHiGa0Rp86CASl/tg9J+eXIFrk80HAV4rz50q8upKRloKhokZCRBPT1daGurhJdnZxKEnYT1YNzrjuAsjM71dSa8Cy01kfglafd2PF6FMbHZ9Q9ZwYkNIWFBYqQdHR0qDoYEketTX5+vtpVSELDutGf9eU3RiJEbU5lZaUihkbTx/4wWh8e2jk4OKg0OyY9iXFGZpbUz4XgTBBxCcMoXjaEFeuHkVs2heSsWUQJ3/JPClFrJVlhXwm5kW5je0h2ag4DlQeA0uXARdfoRc9UFDKe6l2x3e45RXyo5eJ1I+31MUL+fOhti8bYcIyQTmkLSO6AG268Hn/1l3+l6vdVhyVBFhYWXyp4N9WHH+7C66+/pYRmUmIScnML1J1PvKuKi14bm2rQ1d2JIREwFFQPP/ww1q07M5zDFwcKt02bNmH//v1K+FGoEhxGzVD6ad2fZNNoknBsGP1oCGc88+x0Hw9GY8O+JuGh4KZQ57PJ2+ThBAkPBT8FJ90n0vwQ1PrQHA+GdB2bhoSJxwJEIzkpHSmp8WqNTE5uEfKpBQwF0dxch8bGGqX9GRgYRFo+Fz/vQ1KGX8gF66yn3A5+GIVn/yFHPqw0tLU3Km2dIWtcnM4F82xHXV2duhiWYQTDuF6H5TY1NSkyY0gC41Dbw7T0J1Hq7+9XbaFhWmp8+D3wex4ZGZV6jnLZM3ILQjj3ohmsPT+IjKIxeBMCahs+tTNmfY4y0p3U7FDjQ83VUJ+euuMCae728vqAxGS9aJxTYyRObPdAdwzaG71oqYlGT7sQniGXEB4hqW5q6/Q3wOlGfg4kulyPdO+99+LHP/6xCvuqw5IgCwuLLwlzqK2tE1LBRcR96hdzWhpv+16MuPhE9PXqX/3U/vT2douAC+Gqq67EfffdpwTVFwnuTuNi5yNHjiiBx/I5dDoFPZ+NOd4z8WmeF+J4foSTRDjj0H9hGhPXTHFR+FPbw3hOMmPgzJtEwKn9YZgxBG1THm1DgAxBMGHOPAkTRvJFAuT1xSNd3j/7NlGkfVHhYiFDqRgUNtDAxc/trfIdDGByqg/Lzy/HWVdw2xMJl9SFTRA3tSFHdkbhn/4kD5kZRWhv1+vGWDbLY/05hZqRkYHWVubXq/xNe+hfUFCgiBPfuXOdD8lDcXGx0vpRI8S1PNQmmX6Jjo6V+ucIGQKWnTGIZev6kbOYpGdGne8TDEYoIsPpKylSgQo3c3o2d2xxkTa7iwueuWCcC8XZbTS8UNY/FYmuZg8aK+PR0RArhClaiBM1TnxP1ASxTzUJJcz7pW36mjvUvv/976tpZAvpW+kY/YVaWFhYfEHgL/mtW1/F4cMV8AqpSEhMRGFhKXjgnd8/pX7xN4jp4X1PA/3yC70Yjz3+GJYsWRzO4YtBTU0NNm7cqLQGJAIUiGbINLYR7p80lDLcSQSczwvDjodPKofhDKOh4CMo9Eh4qO2h1ofCkfGcZS0s1zxTsFPAGyHvJAsL07BMI3gJE74wHkE/U0+t/YlEanIakpKT4YnxCBHJFSK8CC7pa3X1iRBhfgf9/UNweduw4aYDKFg0LARC6qHyEyPNdXsA/wjwi7+LwvYt2ViztkztwOrq6lKEz7SB01bU+JAccf0PtSN8r6w/iQ61PbRJdLiGZ2RkRKWlIYHg1BfXDE1Pz8h3PIYZfwCLlgRx8XUjWHvRBJLSAxj3z2GgLwJjw8C41KmjWS9WLlsOrDhLCI9f/Efl/QjpUfVf0E1qQbOQGi50bm+IQXN1HFprfRjqj8bcrFtpeKJceu2W6U/i49wE+yE3Nxc//elPcdlllym/rzosCbKwsPjCwGmX9977AG+99a4S0HHxscjOykOZSIcYTww6RVLU1JSL4NKHHnI30h133IE777pTCaEvChUVFWrNT0NDg3rmMHk84eK0jaAxcMZ3piFMXBNm3M58FoY53QYL3UxPskMBTi0GBbwJ+ySYOOxnM+1F4yQ/hNNmeRTEpt4mjDB+Tk2EgbriY3YOMTGxSEvNUFdd+Lw+5BcUqxPA/VN+tfiZU2DUEg4M9CKrtAHn31SB2ISgpJV8pSgWx1xpy+eDoU7gH/84CuUHsrD2zDJFgGjYJyRzrAuJDHd1kRxSk8PpLbaXdWUckgRqhBhOjRCJFL9VXlvikUKSkzPgifYiM3cIZ182gNXnjSAxPShxgcHeCEVcqMmhxofTXdy5xS3q5XuhDkq84hYgLYvTYbrehFRLSJ/eft/Z7EXdES9aamMx3Bcj+USqE7cZh3VcSGRNv5pn4nhhTEcStHjxYvzFX/wFzjjjDBX2VYclQRYWFp87OMxU19Tg5c2voLenT5GfhMRk+dW9BFmZuRgfG1V3PTU31aGnt1utt1i1cgW+++R31fTFFwEuhuV0F3cAUTiSABgBb4bJ4w2Xxo+CxhnXieP5OeEUYMTxBNpCmwKdhjDEh9NdrLPxJ5z1Wwinn5P8mLwZbowB3aadzrydcQgTbyFIgObmIpCYmIrklBR1Vk1yUiqK5VtISkrBoBCempojQj5a0dPTj9HxDqzYUIl1l3cIIQhvD5eiqP1RdrhYTzTQcCgCf/I7vN4jHcuWl6q1OyRBZlqLdeJ0FjVBbCeJDjVC3MZOAsRwntPDKTH2I9ONj49hajIkpCsKOYXjOO+qEay7yI/UrJA68JGHRLIK1OpwVxoPVOQiZ57bwxOjuXWd63o4tZWWCSQkaULj9swpItTdEoOmqjghPXEY6PLIDwVq4ITocGeX1Me8S/Mtmn529q3zfRs449HN9CTFJD9//dd/rfrAQvpJOujj/zotLCwsfgtQEL388isoP1IFny9GfvXHoSC/WITeYjU4N7c0oL6uCn29nSKwOtWam2988xu49NJLwzl8PuCaDpKegwcPqlOdKfAoGFkns16GgsMJM1wawUIYm6CbYcaYZ2MfD5/kz7QL0xs/1o+CnOTHYGG848GZ30LyY/rApF2Yx8L6OsOd+TrT049TSPqcnRikpWUhLjYWLiFAvP6ktGSpIiGtrU3q6oue7k709vaos4m8MT7EpjVjw417kJpJQa7zpSaIBwKyGEkqwgx4b3MU/uanzDMJZWVlSpPDKS8SRE5nsn1cc0RtD78zkkd+B5z2YrtZB06FkXjPzbrULrKMvDGcfekQ1l44hfTskFq3w2tBCJZNF+8445Z8bmfnXWHtTVyfBGTl6ysy1LQXq+uaw3C/C3WH41F3KB69HT61QJpTXy7X/HvW/TWv8TF9SSzsX8LEJdhGkwdh0lObRZvTYP/9v/93dc6RhfSPdNSxX7SFhYXFZwAKZk57vf32u0oA8Bd4SmqGEnhJyan6F38tf/G3oLenC4Pya/wyIT7f/vajn9vCZ0598B6vvXv3KsFHoUACQJhfyhQWtBcSoeMNlUbwOMPopiAyYQTdNM5f7Ma9MA/a9DteeYQzHutpDOtNLMzPPC8Ey2fbKfgN8TH+BJ8XpnUKW+bvbA/9nXV2lq8FcCTi45OUtodTS5z+4jqw3LxiISOTevqrqVZpArlgmawmNSVF6uaCf2oGUbEVuOj2A0hJpwZFa4RMadw9NT4cgaf+Pgpbn4tCdnYy8vLyMTMTUJocXqkiGap2UviTBPF75FopkkgSIYYJdQFv4M8tnsEF10xg/SUTSMnkIY9SnjSbnwKbT8OdXGMjUu6YuHmKNP3D3cH7vFg5anM4JdbT4UbtwQQ0VCRgqFdfTBvFLe3SCH2RrV6v4+xPJ1g3Z99yWjkuLh6JiQlKa2q+UWMzHxPf5Kmn9Ny4++678ZOf/ET5Wcg7ko6a71kLCwuL3xIciA8eOozNm7eqay8obLjzi/c85eeXyGA/oxY9NzTwrqcudHZ2qu3F3//+97B8+bJwLp8MDl1OIW2GsoWCm+BUF9f4UPNDUPCb+LQN8aFN8qaF9jxpYRxdHt3K65j0hCnXPBM6zUf9CRNmwo1bX6qqBbYJIxamZx2NYd2NACQWxjX50J9tolaE+dPweWEdnOUSfGZclsGynOHGTZv5O9tFN9Pw4MGUFK79iVNXYpAIlZUtE5KTgd6+LlRXHUZ7B3dr9ahjEHhFSnxCfDgv1jsCM9MBxCRX4cLb9iMugQRQnzJNcLs4SdDm/3ChvjJCiJUX2Tlxap1NX1ck3t42LvkGpHye6+NGVla2+iapIfJP6UXOWQWTOPeKMZx1ySSS02cx1M/t53o9Dxc2LzkDWLlOCMi0vo6C29fNuiQDulkm47TWR6NqbwJaahOEJMVI/0l4pP6uxKX6xfQT3eZbM89sO/ucYJ8znKen836ym26+BWvWnondu3biuV89c5TIL4TJizZJFq8cefzxx/HII4+EY1hYEmRhYfGZoUMIzaaNL6OutgGxQn58Xi8yM3NRWroEMTFeteCZu324ALq7qwOBYAB33XWXWvzsJBwctI+HE4WdyJ8H23FrO3d3UVAwjhnyaFNAGPLDX9dGwOswTZZ8vigEQ1y0SsHLtBQq4ekGMfyPz0xn0rImjGnKMjheHZ0w8Z31ZL+wHqZ/CIaxzqy/IUG0DUw5zvKZnn1AQ7epr3E7yzbpDfjMOtBmPznzPV5cgnVitPj4RCQnp8Et6akBysrOw6JFK9VUWEtTHaqrjygyTMPprxSuExKiwjKY13z+EWr6yptSjotvP6wuZ1WXtnIqTLrGJXwhUtwkIJPjepEx3yG7bVbitdRG4cM33CjfEyOCL1G+z2ik5Yzh7MtGcPalUm7mrDqheaBXH1BIDQ7z4tTWoV26jIuuBgoX60XNqkZSNebP3VoTExFoqvKiUohPZ1MsAtNueGK4tkrvgjPvj+06Xl87+5TgM98vyVqcmOGhIUwIaUtNS8PNt96OFStW4vDhg3jq5/9xtK+MbWCeWTbfB0+w/v3f/33cfPPN4RgWlgRZWFj81uAv6tdf34733/9QhJ1bLXzmWS8lJUuRnpaN0bEh1NeWo4VXHfTohc9nrFmDJ7/7HXUr/IkGb6f/wjjE8cJJBniSs7nElFoPk5cB4xgSQaHOX8ncrUQeERsbhZRUEUChEbS39orwmUBCIg9GdKmdOqE5EiMhd1k+8RNiFeXG+BgJAslFBLg8h4thx0UQU/jxTijaJE8UiKwu6+Ksj6mfs30UXDSGALGuJo2pP0F/1t88G5j8mJbEx/SDKcO4Fz4bON0En5kHyzFEyKShm4ZlEYwTKYwkRchPbFwCoqRfYmPjUCJkOD+vGGPjI6ipPozm5gZ5R93o6e1RWo/U1GSWpPJYWD4hrcHsXBDR8fVYvL4cmUWjkOwxPRWhp6VmJJJ0kZmWIkhmSIZou3jQoJClod5IJKfNIatA3v90hLp4dLhPx2dadjOv3KAGiCc4c2GzfMbg3b2xUh5rxgMLx0YiUHvIh+r9iehp86ppOo+Hu7moNdPviu3gO2LfsF/4bN4n3Sac/afDgYyMTKw9cx1WrToDaenp8g24MTw8hK0vb0ZNTRVuuvk2rD/7bJSXH8H/+bf/V6XjOzZ5mvdh3LT5zrgY+m/+5m+wRv72LDQsCbKwsPiNwUH3wP4D2LRpiwi2CSQmJCBWCFBeThEKCkpVnJa2RrXeo6erE909nSIMY/Hoo9/C+efr+77MIL0QxxuazKBu4EzHtR3vvvsu3nrrLXW2CwX2wjz4bAgDbU1+KBh5UF5QBGIfqit70dE+LvlxsaqWiLHxLlx1bTouuzJdTeeMjAbR1+NHY/0k9u3hBZl+lJX5MD4hBGFap4uSiLFxHjUtE5/gkecYqUEMEpNoR2FsLFIEd6QIp1lM+2dFuLOuJGaaTJD8mCkoGoL1p9FaFt02hpk2OdvLPNgHRgPGZxoD03e0ne6PA8OZJ8s004aso0nn3PpOAuRm+a4opKVlYvHilUhISFRawGohQJ2dbfI9dGFkaFhIpnw38l0462/AvFlvlmPqHyH9x+mw8YkxRHrLsfby/UhMpYYmXA/pLqmaOPRUGS8O9cVqm2B1TVF0cw0Pt7bzpObmWj3dlZwO5BcDiSmSV1DnSeIzOS7E57AXFbuT0N8ZL/5SryhNQE39zPti3U3fGLCN9DNxDLgr7exzzsPqM9bID4gk1ZeMy++A/czvo6aqCps2voBLL7sCF196GSqOHMbP/+PfJZxHIRxLSI3b1IHfyNKlS/E//+f/VGcdWWhYEmRhYfEbgSfuvvDCRjQ0NMmgnagWM6enZ6qtzgnxvO+rS53506HO/OnE6OgYrrnmanzjG19Xi1PN0GMG64U4kb8BwwkSnjfeeENdYsrpEif5oU1DgaMEidgkEJr8MCwCSUnc/tyL995pxtBAAJ4YvQ6DCIWENM3MITvXgyXL4pQg9PpIUCJw6x3ZiPFEYfPGbtxwS6aQphBqq6g1ikJ6BqVtBF7e2KPyWH9OEn7+b22oqxlHjJfkhASJd465kJHpweq1WdKOdCFf1Jhwfce8QGOdTTvMs/EjTNvYLtoUxIb80M18aI4SiHC/ESbM6Tb50nbGNeUzXwpm5/QhocuOkm8hRU2BsTzutCosKEZJ6VLMSnh9fRXq6qqENJIQd6v0qalc/Dy/8NfUg8YQLFMG4/DdsWy2W2iH5DGJ5PwDOPOKFjXtxakqrtVxC9ck6ZGukDqLH9cPhT8nlZ0YZkHyI1wK01NakyRVEtKqw8ktONVF7V5DRQyO7ExGd2ssZgNRcHt0XznrbdpB98Iwwvixr2hHij8PhSTKFi3C3ffcp8hgUMLb29qwZ9dOtLQ0Y91ZZ+Gyy69EZWUFXnrheZxz7rm4+prr5bkcTz/1c6WJ5TsxYP4L68C6XXvttfirv/qro9+Chbwb6aDwZ2FhYWHxyeC24Vdf3YYdO3bKAB4tAi8WifILPz+/TB18ODMzrRY9N7fUo6+3RwRet7pu4DvffUKdxmuwcOhxCoqPg4nH3V1c7MxzfZjGCAFnekMQjDFEgRd2Jqe4cOnlc2htbsP//dcN8MZwcYlOZ7I4W8jL1x8twAfvDeDZpzqQl+/DRZem4cGv5+HddwbwL/+rBbfcniUCXoSpP4SiYh+WLY9Hb880/vHvGnHdDZm49Mp0/OGPKrHzgyH4YucFFaHLmcOKVUk4/6LlKD8So4QuhRTbQbOQ8JhnTQJ0ezWp4/ZzTVDYR4ZAGIHHeHw2hlhonwimLBOPedMEg5wam0ZIwr0xXrX42RPNRcCRSEpOweLFy5GVkYuBoV5UVB5CWytvfu/GQH+/kM0YtbvJtI1gXVl/2qYs0z5DfJzxGYWat5lQH5Zt2I/Fa4clLbVVeuqLOahsJIlpIlOT7PDEZrP2h5oglWs4ax5OyDVg9RVuVO5JQndLAkIB6VvFVz5KDvl8ItvEmZWCeFr1+rPPxaJFi+VdRWN4aBB79+7BwQP7UVBYhEsuuRRVVZWoqqxUu9rYbmqIbrrlNqxcuQpvvL5NzGu44qqrcdNNt6C+rg7P/epZdHa2qx8Wzm/CvH/68bvnt/G1r30Nf/iHf6jiWGhYEmRhYfGpwKGirrYezzz7HPr7B5EkAown/XLhM9d68DTd9rYmdehhd3cHurs6KS/wtXvvxc0333Q0D8IIiV8HRqDwKguSH9oc6Ck0mZczbw78hvgYIRAUgRIM8f4mFy66JBJLlozh6V+0CMEZUgSI0w3TUzwgL6QIDTVFxSU+nLshWYSXR2ls0tKjMT0zi3ff6pc85/C7/7kMoyMBHDk4huHhANLSopXW6PVX+3DW2UnIyYvBz/6wBhWHx0U4C5mQKoabcRTB4Kyk8eHyq5ahuzNV4syv7WHdnYKNbqc9b0hM9HSXIRBOQyx0M51xG3+C/ubZ5G/gTEfwOTKCZ+/EIS4+CS6pA6++yM7Ox+JFK5Rg5jlQtdXl+pvo6RISPa7IT4w3RuVlCJUR2qw//UkAOOXGd8dnU7axSTxnZyORkNqP0nWHkVvWB2+cXhMzOgS1wDk9C0jNkD4W0sODDXmOD4kPtT18H05wgTXfeUudC4c+SEBbHYmPkFJqkSQu8yVM+QZ0G8MwJ/mgH79B7sq66uprcNb6c46ScYJxiUMHD+D5555VmkyCWtXSskUS/2yUlpQqwsj8Wltb8NorW5Gbl4fb77hb/cjYuuVl7N+/V2ndDEwdaVgG+5LaQV48/Lu/+7vhWBaEJUEWFhafCi3NLXjppc3o6upW296544fkJy0tA4ND/fKrtDJ85o/80h8YwDnnnIPHHv+2+iX7aYeZhfE4mNNQcPBsn1dffVVtqeeATn8DCgjzbLQ99FPkRwyvWfB4XDhjbSSWLh3Fxhea8OqWfrXzS01vRUgckXZRSWmIhgiM4JgIHjcioyO5SkdNr0S7ohCaZp4iWFwRIvAp6DhVotf0RMozCdHQUADrzkrChgtSkJTsRn5BDFKFHJUfGsV/+9N6Fe52awmsCFBODK66tlRIVI4YbiefF2Bsh4ERqk7hSrikXlroaaFq+oyGhMLA9A/TmnC6DUw4YfxN3IXQ4dS+edT0F7VAEUKA4uPjUFy4CAWFperwSa79aWysRX9fL3r6ulW65CQhS2Ftj9FamTLYJhIfo9n6SJ3kkVNe0nqk57dg8dk1yCwYVdNdvEh0ZBAYHQaG+4H6Kk161l0I5BToU5yNpo9g1koDJPn2dkShYnciGisTMDkaA7e8dy5i5/sldHuPD/Y5w1lX2vzeeIbPkiVL4J/2y4+BLtx2x11YvHiJEOhpdSVIb3e3WgeVkpqm0rCvtr++DVVVFbj+hpuwZOky9Y2zPyKZf/idM96uD3dgcHAAd9x5jxDKUbyydYv8bexWJMh8Gwamb6lFoxbqRz/6EW655ZZwqAVhSZCFhcXHggfKvfbq69ixY5c6v4WLW3NzC5GfX6y0Jy0t9Whs4mWn3Wrbe1JSMp74zuM488wzjxmQF4JhTiFHmPhm8ObUG9f6vPPOO+pqA0N+GM+ZN90UAE7yQ0EqYk4J2sTEaSEq7di/lxqqGRFc4i8CMMDdW6lFOPfOb+G88zdgb5cfH+7eC//L/x1lU324VQTZqnXrhARFYfOWV/GUEECfx4OY7BIxBQiNdMEz0qTW9sTGc7okCm7OqokA5XoPNo9144Lp0REuvJ7F2GhQ2qU1AVdfl4bHnlwupMyNpoY5tV6IMO0xbaTtNKadFMBG82O0CoTpVycJIoy/Ewv9TBknAsOYxueNk35NVkI6WlgIdzEt4eJnIUVd3R3q7B8ugiYpHh4aRqz6duKPIWomPxIfCmq2i/7O8pVb/p8NRcHl8SN/aT3KzqxHarZf/CLUBaVcyEySI10ieeirKyoPAD3twJrzgNXnSF9IcQxnl1DrMzYyh+r9MajZn4KB7njx5/qc+TotBOtl3onpc2ddtX8Uzj3vPNx0861C1jvwypaXsWLlKpx/wYVqCvCdd96S7/k9BKS9Pl8sLrrkUlx51TVqSpHaoP379+HW2+5Qd5fxOo89u3eiovyIulz2a/fdjxiPV9K/q9YL3fO1+xTJ2rxpo1o7xB8mpi7O9846s29Xr16Nf/3Xf1Xb5C3mYUmQhYXFcREKhrBz1261/ocn76bIQMyFz9z2zm3PPT0dqK2tULt8eMbLpPxKvfGG63Hfffep9QefdmhxxjODN8/1ee2119Q5PwSJDLEwTz7TaG3P/AJhCifJDR7PtKTtxf49Lehsn0F0jAgvppNf+Fx8umz9Bfivf/e/EHJ78fdv16CzvhJ9W/4Fl0WO4cd/+BPMxCciUdrXL/Yf/PD3cSB7Ga548AcYQBxGpoIYbq1C88//DL7ZcVx64QzOOsOPf/55Arp7ubNL6ir/Z6Rx7iUKIXiQksKzcrhmJRIrV8fjplvzsXePDzveB2Ji5gmJEbbGEMbNNtJeqPVxGgPjXmibPJ1xTf5OLIyvy3Wrww49MT5ESbgv1oe8/CKUlixT9W5qrkF9baXe+i4EyD89I0I8URElnV5PYTKu0frQ/3hlcbqLa3aSMnpRsrYK+Ut64I2dw9S4nvLitnhOi6n4Eo9HE3S28iJTSSOyPiNHX1bKKS0SHy5S72iKwMH3E9FWlyRpvfIudFmmfEPEaOhvvknW1/jzChD+APB6fUpLMyNtCMl3l5mZpbQ+BfkF8rfzIdpaW3H3Pfcqjc3rr72KDz54T2ls2Aec+uKZSPfe/xAKCgqxf98evP/eO0KC7pQfGJJ+5w41RcY6rFixCl+7/wEE5O9wy8sbFaH6xiPfkrpE4uXNGyXdu2pBtbPeps50s00bNmzAP//zP6spSot5WBJkYfEVgfNPnQPlx6GpqRnPPfeCEJxuNVAnJCShuKgM2Tn5asFmY0M1Wlr1GS99vX1YvGQJvvOdx9XWW5bjHIiJTxpmKGgoDHmlxbZt29Q5Qs4pL5OfycfYJDwc4DnY0yaiIl3COeakriJkkoexf28/pmeCmJwMyK//AKaEvPBCTL8/BJc3ARGZS9A0GIB7sAW+yR4kuKNwb1EeHrj+ajSOjmPrli3YOjSKMSFACdd+H+6EdMTOjiFv8Aga3/p/ceWZ7bju8gByswN4a6cPP/vbVLWV+qoLJ3H2mVMYGIzCc1vi0dPvEiLAtS5zSEyMwtcfFeKwqBBP/cesCCbdB6adhugYY/qB7XQKY2OMoDbxjP/xQH/Tf04s9DPx5suPEAGuz3/idQ/c1cSpTl6DkpmZh5GRQVTXHEFLC7+LHvQP9CkynJSYyMzJB4++J743Z7uOrVOEEIpIuD1TyF/aKOSnDsnpfskjHFeaOiOPwiuUFogaoP4efaYPzwxatBJIyQAC01KeZCl8A0N9cyjf7UFDRQrGBhKk7pyGYx/rsgnTVsLUh/1q/I0fNTg8o+ess89BQnyCkNjd2LTxRUXszjlXa4Ha2loV6Vm95kycLfEO7N+HZ57+hWo786GhOzU1DXfe/TUUFRXLt/8e3n37bXm+B2WLFisNUGVFOVatWo2S0jJpdwSOHD6MF4QYZWZlYf36c9TC6Pr6WqXpcdaXJItu870Ql19+Of72b//26A8KCw1LgiwsvgLgn7n5UzcC83jgVtuXt7yC3Tv3Il4kSnxCnJCJPBTmlyLSFYX2tmY0NNSou766evTanAcefBBXXnG5Sv9Jw4kznG4O1tQGcMqLmh9ud+fFlgwzQud4eVKI6uku/cudcTi4M42BeAuEIIgQFLEj4fLL3cct7pI3RDBIGp6vEh0dkHpobcTsLO+amsb4lB9j41PyyzuI2eAsJkdn1BTWyLQHE/5oTHJ3U8QUzlgVgaWlASQnCTGJisCOPV4kJszipz8YQGwMz8uZw/YdXnznDzMQx3KleqHgnJBKFy66vFjIUiH6+7hzZ35BsJMAGcJjBBrbTbfxY/8RjEs/Yz4OC8NNWcZtwo3NcnnwYVJiEmKEBEVIuV5PDDKysrFo0XLEeuPQ3t6s7oHr6GxXi3VJlOOFIPBQSUNUzfs6HqQG4EGUvLcrKbMPpWurkVPWC1+sbj+3qrM6JECsFc+e5NZ2rgHiic7CAVCyRB9qyJ1fUkUpl4ucI1C+MwGdjSmYm42R9JxCZB/pvwHTx7RNv9IYP27rZ8/k5OSipKxM+Tc1NiAtLR13CXkhEeTU1q5dO8V8iDvuuBvFJaXY8cF7KD9yGA889HX1jt579x1seXnT0bOQjFm8ZKma1uL3uXXrZrVL7P4HHlb+nCJT34SUz/DyI4ew8aUXhbzri37Zr4T57tnHhPlWmL9pC6fKvv71r+O73/2uimMxD0uCLCxOU5iB1oCD44nAE413794jg+xm9ZyUnISU5HQUFpXJr/1UDAz2o6GuGh3yc5sXXI6ODuPCCy9UdxCd6JA7AxPGwZiDMsFBnL9eSX6404vrjpxnBxEL8+QzpxBoTD5skzEMp78JM7bxN26Tr3bTVo9i6zgazIdn4kQowcpFslwIHeOdRWycCJ9ZLrgOqLoEg9NqOmRyXIjS6CQGh2YwOiwkTdrHs4OmpubU2TUEi4r1ReKcDdkoKlmK5mYKsfl6s49oCAo1uqlNISj0TDy217hpCGMbOJ9NmxfC9MfCtAYsn+8qISFZBGmC9IFLaT/yC0rFlEj7J9SC+KamOvT29YAndHN3Gxc/M18SH+ZxvDKkZNUhoSDX+oS1Pmc0IiljUq3fkZZJOh3XJBW+obQ/amu7hJHLKJLLcHnmJz4yNIcju9yoOZCKyZF4pfWJ4qcvcY7XD6Ze7FPWld8l3fkFBThr3XosXb4cCUIASYjYF8Mjw9iyaaN6H/fe94BaE8V3zSs/uAusv78Pzz79lHwrPnzzkW/Lewxiz+5deOnF549+4/x2kpNT1Nb31avPQH19PX7+f/5N+m4Wt91+p/Lj++c1GRUV5fK3uRMd7e2qfNaX9TMkiM/GEM42sj2Ml5aWht/7vd/DbbfdFg6xMLAkyMLiNAT/rI0xg+aJ0NbahudfeAktLW1q3Q/vKuLN3gX5xSIQ/GhsrNNTHH1c49GDrKxMddP7ypUrjxlwF8KE0TYCnAKdgnH37t146qmn1C4yapOMoDT1ddoG3BnjJECEM9z4L7TZdmPoR0Gin/W2bO6ucsYjnPka0M/4Mx+psjL0YlHcMUZhyzUmsXEkNyGRu9w1FhThxxOdZzDtn1bC3+1ORXMTz9OZn9pi3uwHgm7TZ6yjcdM46+msL8M+DibctIG2SbcwvYnD/OPjkxQB4pZ2EuKy0mVISUlXU6G8+qKTF5/296i7raJFyHslniE/xPHy5YJm7ryi1qdsbY0QoG5FNunPJjEJtT0kQ0zCKyxIfqjxIdk5mqXY0j3St3Noa4hA+a54dDWlIDgTo6ZEmRffM8tlfdiXJBcL28x2so956OeFF1+KNWvWqm3qKi4zkbgkOtT8MB9qbDZvekldYnqzEBkDxt8thGfzSy8obc599z8o/eZVi6SpxamtqZZ371JnAl133Y1qGnlgoF9pifbu2aPWFF10ySWIls748MMP0NXVqdYc8doMgnVmXWkbw2e2w7TJGOPHd7F48WL87Gc/w9q1a1U+FvOwJMjC4jSFGQhPBE5Dbdv2Bra/8ZYiPgli0jIyUVi4GD5vLHr6OlBXq8/84Q4fLiS+/fbb1K9JM+ASdFMwLCyL4fSnoZuDNUnQgQMH8Gd/9mcYEqHJqS9nXMKZjymDoL8Joz/Nwrh8NnWhcaYnPu7ZpKExREmTJH19BZ+N28Q36Z22ycM8M4hCmsJbUikSxJ1IzMakY3zTTzQUpgTLMu0xwo62E3x25mPchKkHYfyd4YQzLcFnuqOjPYoAcQ0MtX05OQUoLlqs6t7UzLUoXPysD8PklSV6wa/WpjD9wrqQ9KgdXtFTyFnUhNI19UjJFlIrYVMTEejvBiRbiQOsPZ/aSK7lASbCBxqq6oWbQ7e8CrXDq2KfGzX7UjAyEC9ENEptb5fSP9JOJ0wYbfNuSRYyMjNx/wMPITs7R7Wpob4e+/btQXVVZXjq9+soKi7Gzp0fYuOLz6t0688+BzfeeIuQrki1lm3zxpfUxaYZmRm49tob1Fk/JO8si9PN7Bf+vbHciYlJbN/+Gj54710hyuG/Bek/LrpmONOwDPapsRd+DzT0Y1y6VR7iJvg3znxuvPFG/PEf/7GaFrM4FpYEWVicxnAOjAb0O3jwEF54cSOmJv1ITUuRX8ApKMwvE3e6DMyjaGyoRWtboxJy/KW6YuUKPPHE48gUkvRxQ4YzjG4aDtD8lc1Bm9iyZQv+7d/+TU0NkFQotf/EhJqGMIM6QZvpTToDE8eEO8s0fgZ0O+OeCCaecRPONM60Jj/Wi4bEju0whkLHCZO3Mw9nGSaM/UQYQUcwjPmZeMYcD05/Z1kkDpJKOelvwo6JEwbzYJu8Xh5+mChk2CvfRgKKipao298nxoZRU1MhJKgBA/29auonIO/P59UC3ID5mPx5RhOJTWJGP8rOrEbuIr3Di/d8UbszOgDMTPMkcqCxWm9r503ty88Eot1ST+kKZsXmcepLntDVFoFDH8ShrU5rffTWdt02Qx5MW/jtEU5/GsJJNjlFxUXf5563Ae3tbUprQyLEd0HycO555+PKq65SU1SbhOgcOXJYvW++/4svuRRXX3Od/GDoUlodLmDm952Xl4877rwb6RkZiggRrBM1OySPW7dslnKq1LOzz0z9CLpZBxO+MI6xnf5sF+vGHyzf+9731HSYxfFhSZCFxWkI55/10UFSfonzvqaXXtqI6uo6pKSmIiEuQYRbvvqVPyeSiue6tDTVoae3S8WN9cXhm498Axs2nKfz+BTDBeOYeLQ5gFPrw8MOqQVqbxcpJ+AgPTo6qn49c6rLkAdDACgszMDvhGmPE4xLLAxzpl8YtjDfhThe2Z8Exmc61oftoTHkyJAlE88JJ+mhADNCj+lNP9AY0H2idjnhLIdu5/PCPOimMOa9b7zx3evzIkPdBbdUvoN4dRRCbW05urrb1dqfkZFhNbVDDclHy6FGh/dr+ZG3pBFFKxuRnDUl+QP+qQiM9Ot1PeQgrD6nubitvfogINxKEaBV6/XUIvNiOl6PUXvEpe7vGuxOlL6Jlr7Ri8glF2Wzr0xdnN+P6SNdN23oZ8JNf9Ow/2lIfHjGz7qz1iM3NxfRnhhMC5H54P33sO21V1T+BN8RtT0832dwYAAvv7wRB+U7p5bT5MPwVavPUGuqeOrzgf171eGj5KbMh+WzHgbMk3Vx+pv6MT7zNc8mDr8t05b169fjpz/9qbquxuLjYUmQhcVpCufgycPq3nv/A7zzzvtqmiMpKUF+HWaiIL9ECefu3m616LlPbGp/xicmcMXll+HBBx84upjT5GXctPnsBP1MOAdr/vrlQYdc/9PX16fWWRjBTu0Pwzlo6zUk3Dqtt0+zTixXZ68He+2mYKP9yTB1W1jH4/lL7mqaSnlJ9XUL5nGitn5aPwOGsf00hhwZN/uEcY1QM/1EszBPwpkvYeIs9CecfnSbuLRNWEyMT01/kfzEx8UjL68IhYVlInCDqK2rRGNjDfr7euQb6VWLgKOj5y9oNaDGh5qfpPQBlKytRt6iHsTESZtCEZgcA4ap9eFu93B1uO6Hd3h1NsuDZJNbqG9vJ/nhS4h0zaG/OwKHdsSiqTIFAb9Xvg0pM1ITreP1ixOmrTTsV9Ne02ZnevqRXPAG92uuvQ5nrjtL0uhFzHwXPLjztVe3Yt/ePccQP+axdu063HrHnRiXONTu8PBCrgVyls3v2tTBvPuFdTHPLI/PTrJDf6Y3cQn6Od8Bp7+KiorUJalr1qxRfhYfD0uCLCxOQ/DPmgMjSca+vfux/c13ZBAfR3JyEhITktTuHp7xMjg0oC617O/vVlMb/IVfUFiAxx/7NkpLS4/mRZiB2MDpdoaZsik8duz4EP/0T/8kBKtTBnA99aAHbU4JzBMBPYhzkNeCSE9hMD89uBv/ubn5X8ZGUNAwT8IIBBOHwoqEKhAIioDgomrWlXE/KkRVOjrC9WfZJtwRTeXtTPdp4Exj6rYQDCdJpOaA7XAKN5OGzwvTnyjfT3pmOiaNinJJufGIi00QAhSjDkLk4ufU1HT09feipuaIvL8WDMj30T8woN4DCZAul3mKsA5S6zONgmVNKF3biOSMKRUyJ4SI4BZ3an54pQVva6fmh9vbB7qBhGS9vT06Jry9XZKE5H231vMOr2T0tCQK6aEWTWWlYIgiwe/AuI3NvqPb2Td009+Zln7ONPzueCL67XfchaXLlqm/H5MHbd7o/sLzv0K//J1wEbghNStWrFTn/bBveEo0T4bmezT5G3O8ehEmHm0ak68znnHT5vPCtDScUi4rK8Pf/M3fSJ1WqHCLj4clQRYWpyE4iFbX1ODVV19HV0e3/MKPU9cWZGXmyi/8YsyItOEt7729nRgZGkRXV5dKd9ddd+LGm25UbufQYAbaE4FhznAO9tU11fivP/uvavuv+UXLOKybc5BnXBoKM0OKjKEfd/eY+7EMTB7M17jVKb4iPM0zQQLExbpcgMr1HRRMWsM0n5fUXurF54Xtoz/bTrcJd6bT/TIfruPSz3TFfJ+YePN+Ot68m2C9WWeSIU6nmD4gGJfm2LofP7+FNkG36Wu6VVmc/kpMVf3i8/qQmZWDkuIlahdUa0sj6uor1NqVvr4ejI6Oqd1v3BLO5s6FWK8IpGb3YdGZDche1CNERgiGEB9Vw3A1+SqYhBx4bEQTH57tE5cI5BWxXlo75HLPYWIMOLI7FrUHUzE56tOLnCN0XZ1tIZztMc+Mx2dnH/GZ/s4wxuW3w2dn/9KPi8Cvvf5GnH32ueDt7Pv37sWaM89UO7dC0gjeBUYi1NrSokg221lcXII1a85EdXUVGupq1R1hmujPT3+yLNo0zndFON0E4xqYMNqmrua7J0xc5klNEHeC/f3f//3RHzEWHw9Lgix+I8zO8eAT+cOOoN7a4mQCd6C88cab2L1rrwhU/sr3qnNeqP2Jj09U93s1t9RheHgQAwN96tyT9Wetx7e+9QiSwue7EAsH6o8D43Fg5i9RDvzd3d34h3/4B2zd+ooIFb3V2MTThvnrMmgI4zaC6lg/Y+spIk0OKADNDeTmmWlV0qNl8QwkCgxO67AefJ6vhxac/JaltKNp6TZ56bos6Aumpc1wcThCjsLU3cDpXgiGMXtGOaYcAethpgdpNLHTwtAIwoUweRjblM2rUKb8UwgICU5KSkVWVi5ihXDFJySgsGgR8nIL1bRPTW05Wlvr1cWnXLNFjYja+RWiwI1ASuYYila2Im9JJ+KSpxTBIfnRC5dZriY+hNIADWkNEP2lOcqYVkZKB3a1unH4w0S01iZInGhJq98R6832O2HaRH+6+U7ppjFEhzheH7DfnP4mjXFzWpa73C674ipcetnl6BHC8+wzT2Fqyo/7HnwYmRkZqjzeY7fppRcU6eE7YTpqKc1WdoJ5mjJNGYSpA9OwTMYx78fEMW0gGGb+fgiTL41xG5AELVu2DP/4j/+IgoKCsK/Fx8GSIItfGyRAU9PtmA72IsadDZ8nX3xPPMBbfHFobW3Dxo2b0NnRhXhqPbwxSEnOQH5+qQykQTQ0VKGzpwMjw0Nq7U9KcgoeeeQbWLduXTgHjU8zLJgBmDYHeU4l0M18ufvrmWefRZQiKS51qJ2ReiadHrv1d2MGdcIpGJxG+avIjK/j6Ex1+Hy+8/GN0Zok/avfhNHW0KSMmiQKG7bFECcKNqNdYhwzHafb46wvXfP10NA2tUwMN3Hmw+mn89DhdOvneei0TGMM47EdJEPURFBo0816MJx1pWE8Gr4Xkhgaurk4NysrD1nZOYiJ8aj74Dj9FRefoDQfdXXl6OJ9af19GBwaxrRfHxKYljOKwuWtKFgm31aKHyH5HRQMn+ujair1pJsmOKOnvniLu5riChMiA14rwvR1R3xCflIw3BcnbWAnzJMYvgvTP4Rpn+kDgm7jTzj9nX407BOTtyEmBiZP+nk80Tjv/Atx9dXXon+gHy8+/ytUlJejpKQEV197g5pW5Zof7iCjdpF5LayzKZtw1o8w4fQ378n4G5i6Mt7CtDTOuhMmT5qLL74Yf/3Xf620exafDEuCLCxOA3BQrKqqxosvblS/BnnbOxe6ZmXli5DLVms7GhurlPaHwo2H9l1zzdW4++67lAA9EU40PJgBl+AATOE6ODio7v7atGkj9u3br8I4kKuxXaKGY6tnM5grH+U2YRSqtLVQMfG0/zxxoZswYcbthH5mqYyjvKTO2phn2tQmMS7z1ObYXVkmvUmriZHRLpE0OafkDGE6VngRWpsTLX2ljwRg/rrvWcaxcRXEW0oOP7Cux28ry+EzySZJDUkR8+Z3wF13Ti2Czxenbv+nxo8aIF58ykMxqSFqbKxFU3OtIrG9vQOYCYwhI38AhSs6kVXSDW/cjF7c3B+hFjhzF5dkp3Zxyaem7upSW97F0B3F+pP8sKrhPif5GRuKwJFdCag7lIIZv0dNgxHO78m0z/Tj8dpNtzN8YTzjpj/BZ/YL+8P48V3RjzB5cSpw7doz1dZ2asVefOE5dcM7NT78zpnGOc1l8qW/s3zC+Jk4Tpg6mDyceRF0Mz01RsafxqQzaZz58Hvitvg/+qM/Un4WnwxLgiwsTnHwT7i6uga/+tVz4G3vvLKAJ/xmZOYhPi4JHV2taGmpU9t3BwcHkJ+Xh0e//S0UFhaGczgWZkhwDszOYcIIAg64XPxcW1uHZ599Fu+++66KGxPjVZoXpjHpmIaGAoiGA7vJh2kI2magp9tpSEx0HBOmHgU63IBO/az9TP11FP5j2qHDTVJWU6ebb+d8m3V6XbYhdtQqGdKkn00dGZ9p2TatXZonTQTbz2lD2qZ8plH/iocqi/+pfHWYropui3KF22Wg0qhnpj+2Hwmm50LngvxCteaF06PFJYuEIGepK1HqairU4meSn7HJbixaV47l5zWqtFzAPCTEh1odnufDZlC7wy3tfV1AbhFQulwTH+GA8u7ZR9S26HpRCyQtQHdHFA7vSEZ7XbLkESlkw9RZt8fZJtoL28j+Y5uMFof9RzCOMz7jGLfxJ5iGz8bNeIR+D848oE50Xr1qDfYf2ItuntosWZhwk595Zl60WS/jT5i45j04/U1ap58B49MwX5M34zndhLEJuvn3xHVkDz/8MH7nd34nHGLxSbAkyMLiFEd7eweef/55Gay7laDjxZXpGTmIT0hBV2erWgDNha28kPGqK69Upz5/WpjhgYMsNQucUuEvYg74TU1NePvtt9UWeE4L0J/xzZSRmQYywsYM2gzTbgoQI0T0FBQFkjbz63eOHfxpMz8KO+ZGaMF3LHRZ4SIFuh2skyErOk9TL5oTDYU6TKIrNxfqMq0GhZmun3lm/nxknUiUNHkypMkIQ01wTLpjydKx7dZ+jMdnU+/5NpvynOD7MULZ4/EK8S1ERkaGus8qMzMbZaVLhZy41OLnhoZqdS5UX98A3L5WrL70ADxxoxjoisAUz/IR0qOqLCDvEN6rFjIP9gHd7Xp317K1WhvELmRcFu2OnlOkqaE8BhV7kjDan6iuFtHb27XRfaFBtzEmzMSjMe1lf9DtDHemZbgzjGB8Zzzjz7gE+8rkST+9xmdOL3wWOAmXqYfJg34GJj9TDsF4NEznTGvSG/DZvDcSGtbB+DvTHa98ullHXvvBS1IfeughFWbxybAkyMLiFAYXQb/55lv4cMdOJCYkqDNOUtOykJySiaHhAXW2S19ftwyUwI03XK/WC3wSnEMCB1gOyJzqovYiJSVFDfS8+PTNN99URMg54Bswj+P5E/Q60agzH58R5tMyP5bLgZ62MeaZ4ceSEaZh+bq8+byOzZfl6bqqJ+U3D5OXMy3hjKf95otlPbSt/g376/rNC3YTzrw0MdIC0hjGi6J9VOCpf5UhQeI7Me2mbYQniaqePtGHUaamZqK4qERd7Bkbp6fCcrIL5F36UV9fheZm7hDsx4AwGm9qNfKWVSAUkDy51keIDMvVfaMJ0LSQn+lJ0jGBhFHrk5QqJMMthsTHxTpGoLfdi9r9iWhr4C3yLniipR1cQS5huv3MW9sE3abdxp/PzrjmmcYZj27nswkn2DemTwlnGgOT1hhnXnTT8DszboYdr24G5plxzXviu6G/M2xh3RjHpGF5Jn8TbtLQJkx6E4/psrKy8OMf/xjXXnut8rP4ZFgSZGFxioIDZWVlJV7evFVpeZKSkpGcnIb09ByRT5FCUKrV6b6RMmhefPGFuPzyy8Mpjw8OqjKEK7cZcIeHR4RojckvYo/6lcldX2+88YZa+8P1EmZthBNmkCeM7YQeceaHHTMEMa520xybjtkwzDlaHS8fY1h37dYaJj4bP6ZRVhi6jvQw9jzm66SewvaxcXWw003oMnS9aUz40QiC+XrQX/e/elL+vD+KDlMH9is1E7RptGYpSq1h4WJn7lgaGx1FMBREXFw8SksXIzc3T539k5qSjpLixYhPTEFvD++Eq0BHVzv6ugcwM9eFpRv2IyG1Bz3tEfIt6XqrmkgVuMiZ5/xEe4G4BMAjNv2pDRK5qw40ZPMHOn2oP5yAzqY4IUtCylwU2IwrgWGYb4M2/Q25IPhMIsAw877oJkwf0NDNeIQhwc54dBstiklnCAbB+HSbMIJp+GzIhwkzaZxu2iYu4awL82FcE98YPjvj08/Ug9C7HaPUDw3GZT7OPnC2iW5iYbsZvmrVKnUuV3p6uvK3+GRYEmRhcYpiaGgYr722Dfv3H0Raaoo65C4lNUPISir6+nvQ0FgtwmgSpSUlagqM2gAF+YufneOalGkRmNwuPSFuDrAyIHNqRWTx5IQfIyP05697L6ang6isqMTOnbvR1tGutBRmACY4gPPZDPqEsTnELBxmGGb85qfP1KNgPq7xc6Y3+TF77X1s/HCxYZi6KCscfz4Pls2pJl0H7dbPjDifr8Gx+TNe2BmGfuY/jKQDmZ+pq86XMGn1s6pL+NHUzYDuhelNHGqRuMiZmiTe8E/ixMs/SYCShRTHxcbJcwHy1OLnAFqa68LnQ/Wqgw/j0hqx5vKDiEv0Y2I8AqNc/9Onz/Mh8UlIAuRzUut3uMXdL0Zkrwht9hPQ0+ZFY2U8elrjEJh2ITKKWg++W1VNqdexZMN8E04CwO+GzwZ8Nu0z3xXDdXt1mMmThuDzwjycZR0PDDfExeRHN7EwjfFnPLqNhseZlrZxE8Y2YFz6OcukTQJEN0mMU3PkzIt+Jn+CeTDM9A/T8fBTToXdf//9Ko7Fp4MlQRYWJzn4J2oGPwP6NTY2qe3wI8OjSEtLlUGQRChDfoG7hQDVoUPIiifajUsuPRsbLijG5NQhjE/VYXpGhKUMqq7IWBFaySKu3fLMX6ABITfUNLglDw7MFD5BzASCGB31o6NzCG0tI+ju9GOwP4iRoZCQLBmYI/WVD6yiNmbwNkMLhRXrHH4Sh27TvN+80NFxlUs59IP2mw/T7oXPYVfYMd9lx/adgQ6nYFGPAu1w1kuTI53nsSTJqVWirdMaP+1W/x51m3LoXphW2SrSfLgxBvN9xIy05ogL0LlAfXp6RgSiC0VFJcjLzVeHLSYKCSoqWoSUlHQhPJoU93Z3oY+Lnye6UbDyCApX1GOgl6QnQml8RKaapiDawx1twNSkrhN3dnFBdFeLB02VCejt8Ekal/LX65LmNS6m7kZw05j681shTLiBIQYmLm36MZ7RojjDaAwYh6CfM18Tj2lMPscjVqZO9GMcQ0xMHILP9CfhMOlo0zDM+Wz8aIiFz6YNfHe0SYAMsTH5mPgmPwNnGOMyHfP52te+pqbCLH49WBJkYXESg4MlYQZpAw58R46UY9PmzYh2eYQApSI+LhVJKUlwRQ9gJngISamdSEwZhsczI+njJV4hoqMyJbUbk4E+jE3WY3SqERPT3RJfa30mRcgFAi4hSB4hNzHwRHng88YjMTYJSbEZ8EUnICYmVshSMmZmZjE+Pon+/gl0tI+io20KvV0zImgDmBgXIT2np2woqCkkCQ43pk106+HHCA7lG7Z1OJ+1W1mCY591HOX6SJzjYX6dkK6PMy69GG5wNIpAxz9emC7XtEWTJE7R6GdDloxRKcJF8lmVqR9UmvBTeCpMOReknXezThR+hNsdLYSnFNlZOWqLfEZGFgoKS1V4c3MjWlsbMDjAa1H6MDXTjpSC/YhLGVJTpZJUSBS/NfnOhASZtpEQkeBQQ9Te4EFrbRwGun2YC7klHuughbER2oSTCNDNcBoTTtBt0jnDjE2SQvAbZzhh4i18dv590G3KN/EI42/8FpZn0hALy2EdDLEzz3TTmHyNv8nH1N+ZP+PymW5nPNokQMzPGc8ZTmPAOAb0Z3ymvfLKK9VVGcebnrb4eFgSZGFxEoODnPnlaQZXDnr85b9z5y688+5WlC12o6BoDqkZE/D6BmWgnIA7KlXsAkQiRdLOCNFpQs/IEXSPNGJooh/T8rM/FDEnZCcKPhd3wERi3D+L7v4Z+INShvjMheSXs4wOHCF4A738K+QHiBFS4/NEI8HnQ1pCMpLikpGSkIKkhHR4YxKkbB/8/ggRugF0d04LOZpEe6tfBPBMWHvErHgVBgUCG8Qy9GA/PxzRrf0/CvoZ4WnC54XpPHQe0l0OaBJ0LOY9GHbcIgXz6U6UhyFY2scJ0zYaTZT0eg8t9JxTcjquM41uBw1dKoD/yvfAc4ailaanoKAICfHx6miEvLxCZGXmYWxiBHX1lejp7sTQ4CD6+vswF9mG+LRqRHlG9dSVWwS+/qzUlBfP7GH2w30utNZ70dnsw/gQCTHXrJAcaEHMdVask5MgGAFt6k9/Gt1GfYaNCSMMGaAxeZhngn7OcGOczwvjGz/CmT+Nk0AQjGvAcD6bOKbONIQhJPQ36UwYn52ExZiFoB/zZ1ySFebFhezOMMIQLydMnqZNJi7XEK1evRp/93d/J+89T/lZ/HqwJMjC4iQH/0Q1EeKvXhmA5f8pfyt6BjcLYdmN2FgZmGVQjHYlyx90PELBCMyERtE/Wo32wTqxhzDhnxZCI4M8NTMyvnIcj5BxVJEatwhTEXJSBAbHAhgYC6prEHgbOLdHs1g+B0JcQ6EXw9LQHQhwikHXMzoqAnExLiTHxyAtMR45aSnISE5DSnIqUpLSEeOJU/mMjsygp2cCne0T6BBy1NU5g/6+WSFIJHwURCLM+J8e5xX0KGWEjvpX9cs8tGBinLCMknAKRRPfgA8nGvJ0xGPja9DP5PfJOHE+Omw+H2OzKWyPU3NEIelc1K2fdWdTCMbGxiE3Jx/Z2dnqfJjY2HgUFJYJGUpCe0eLOvhweGgAA/39GB0bFYIzg2jvGGYxLD0wgKjoYXmeFMMznFzo7/KhqyUGfV0eTE9xYTPrZ/qcFWWdtFsbXW+69XTYPBGibeKZ90Sbz4QR5saPhu1zxjkeTFyjkTEw+RnwmfmZ+CZvwulnnk2Yqb8zDd0GC9Oa+KYsp9sQI4LPps5c3E43CRCfTTrGZX7OuMzDPDPcSbbox7O+/vzP//wjJ75bfHpYEmRhcdKCgzCljgx6mMLEZBsGRyoxOrFPyEmnOvHX502S0TMS41NjGBptQt94A4Ym+zE8MQ7/NAdLEVCSk3Ac+cUvf+oy3nLMlWFfTblMTfEslwi44IFnLg4eV7yQFSE3c34hWkEEgm4Vzx8MYDroR3A2KDZvZA9hStIJt1JnwUzz7BhOpYmba6xng3pYcUnhsd4IpCS6kJHqQVFeIkoKMlGQnYbMtFR4PbGq/jMzQYyNT2JocArd3dNobgygpiogJIkLcuXXc6QIAzWlpgWGgZlmI+aFiba1ADdCRgszjnbhaMfBsQHHjzfvuTD8xHl/1PPj6nC8fJ3DNJ2c8srJzlVHFsR4PEhMpjaoVL6LWTTUV6Ozuw1jI8MYGOiX9zONaE+0EGAR3vJyZjEpvTGKmeAgxsenMDwQKQQ0AkEhtBGRWtjyP3YfbY35vmO4Jh3arXepUXgfu7aG/a37XPe9CdNt0cSJ8Wicmg8Kd8L46fjaZj7UotBtjCnLPOu6zds0BOMQ9GcawqQzbpPGhDvrTGOeGW7SESbM1NmkJ4ybYSRAQfn7MVNgJl8TbsonTD8wPf2dYcwjLS0NP/zhD9UJ0Ra/OSwJsrA4KTEnhGMYzS1VqK3biVH/TkTHjCAxgWt/YuGNIbGRX5JzkxIvoKYygqEJjE2OYsw/jFGxh8f9mJieQSAUlAGU0xERIjBjEDUbg6HeaLQ3yC//Zg9G+kUoBGKRnJSBpMREFc/tmRbBGkBy2gRi4ocQ5R2UUXoCfmE8k35I3nMYGJVfsyHWcxbTM7NC0ngdhDxLOLkb79hVtrSGckBplyQ+RxyPZw6J8RHIzXVh1co4nLk8GWW5uYj1rJQEiSLMu4R8jWB0bA61tVPYu9uPIweCGBqIUtvBKUSNUNOWJg/zfrSNn/ISmDRHPVQY6zMf51iY/JxpjgdneueIeqJ8NZyBC4dhE7bQX0hlbLxa/MzdftQAZWTkqetReC5UQ1O1WvszMjyM4aEhlQ2v6qBA5ZEGw8NDQjbHwGtTeH0H1wSR7RwV6vK/uOS9UXCzDvp9aehn9gmNEcymrrqtxq3jME8jYvjM9VImTK+B0v46H8ld4hqhT+h487ulDDFgPMYxBMOZ3uRPczyQQBDM06Q3cU2+tE1dCPoZf8KU43TTNvVYmK8hOCQ/DKP/wjgMN/kYw2cTbtKxD/jev/71r+MHP/iBCrP4zWFJkIXFSYQp/5i6wLK8cg8G+wcQq9Z4pCEtIxruaBdCwVmMT04iEBxDaI7rCSZl8ByTsAn5FT8ubr8YGWiFgYS49iQkAzdiRKj5EJiJwvDgGNo7utDYNI72JjfGh91ITExHeioXTEfJAMuBVlVFBl0O8HoQjhIS5YoOIMY3A1/8ODzeEcy5hzE9N4iJmQlMTQcwPDqLkXGpkX8O04GQlBvOS0aYOcou2syTTo7/JEXyQJkU6ZnF6tUefOOW87Fu8S1CqkYw7t+LaLcHXiFuiAhhaGQCBw6MYtsr46irkoznPCLEjbA0wkRrGGjrdmjbhM27CROH0I75Z+Kj4Z8GJs3HjazHljMPk+Z44QzjpZhc/0Pby7vhsguQmpKJnr6uo9NfvBx3ZGQEvOhzcnJCuaemhCxLR8+33ZQ1T1Lmn7VtFnczjTFGyBt/ghogOpnO9D3DjWEaGroJI8wJ2nw24YbsLCQKDKfbPBttEMEwEgPns8nP5OOM4yybz/RnfuaZWJiONkE/PtM28Y1Nw3wWlkVDf/Y//Zk34xhj0hpjyqJ7IUz7b7jhBvzlX/6lytvit4MlQRYWXzK6ujpRUXEI1TXl8mt9GIkJ8epm7/iEWPh8UWr3DiesggEPZqajKJ4QEcUdX9Ni09A9IyQoIBEp6GZksJxAICQkZXoIo2MDQogmZCAOSn5AZoYP8XEx4heJiYkodLRFoa0Z6OtxYXREiNGoDPTBSERxV5ciGWaAZm1p64FXPcs/LveskKJJRPuEHMUOYzZSyg2OYGxyHAMj00LaQpgSohOQuFIkL4zgZeHMSpGh6RFgpDeEwtIY/NH/dQfOXXkNxqd2YiYwIOTLBw9P6ZMieZbR9MwwgrNjOHBwEBufC6Kh2i3t0jukjDA2gkf70a39mYnTno9n4mo/J459Pjbsk2CS6n77KBaG8/lEcdlZvJMtL68AyYnJiFE7wHLV9SgDQ31oaqzFoFr/04v+vl51wCWFLk0gMCNmXgA71x3NY75t8wu0dZ10P5lnxjP9ptOzfzklZhZ8az8dh4bl6PjM49h1LQTDDBkwBMOAbpOniUM48zOG4SZvA+ZHP8Lp7yzDpDfxmIZ5mbJN3gTdJq2plwHjmPiMYwgRwQXMJswQPbppCD4vLM+UQzj7Zf369fjbv/1bpKamqmeL3w6WBFlYfMGor2/A4cOH0NraIsJqWC0ATkpKRFJiCjwxMYiOjoA3dkZpX+bmIoX8uESIxcgIzGkg+TWs1Cg0DBebQgvCMkiASIii/GKmlB0RERA/GdSjuLDaD79/CENDg+jpHsDI6IzK2+vxorg4FfkFicjI9ME/zW3uM2htCaKrA+jpBCbHOcC7pE7y6zWKQiu8WDc8kM+GF/AGQxSEIgSkTlEuao6m4UuYhMs7ikj3BKYjxjHNKTyp18BQCG3VIQy3A8tWpOHRR9fj7DV5iHbzzKIoKSta3HHSLrabBztOY2x8SKTNELxxU6iunMU///0Umuq4VVz/kqec0GtTJElYWDvJEf3mNUVaqDjjcjTUcef9tP+88NOge6Hfrw9THu0Tg4LTpQ5BzMzIgscTIwIwQ2mBJqcmhQDVqHOA+vv6hFB3YFLIZzCo778iAeI9bOY+MgpTM+TPD/1so3Zpr3nhbMJ0H+p+mAf7WSfkd+gU3CzLEADjZ9I68zFhTgKyMD5tQ26chvmbMAN+g/Q3YXyer9M8ITL+jGNsk6cJ57PREBHsz4V+Jp15JozbkB1zCjQNwTKYv6mL8Tf5mLiMZ55ps/ylS5fir/7qr7BkyRKVxuK3hyVBFp8a5o/R4tfDwMAAXn/9dbz11lsYHR2VX+/pyM3JVotavT6f2jqMOQ52Ibiip+UX/6Ryh0IRQlq8CM54ZcDk4KwJBsP0IM0pJ/1Mo8Ln9C4yvittc/2DDMIRQohc40K4JmR0nhBi5JfBXAgSQpianJE6TqGvexrdHUI2AkI+or0oKEpFSUkiFi3ldRwe8Q8JgRLy0juHttYgOtr1mUBa4ImADQbUwYosN4rfifyvhRGE7E2IYOZiUKm71GlichCjE73IXRzEnfclYe3yFKTGlyIpbhFcUbxoM1nSetl9AkkT8mNsogf+QBPiE8cUERAuh5deHMTGZycx49dCg0KZ3+iJDCvlnC5z+ptn46bNPp2Pw3D1r3LPw8Q3WBg+D8Y7dsT96PCrw/mPzodlJyYkIT9fH4IYG5uA7JxCccehpbUBnZ0t6O/vR3tbKyYmxtW3Qa3ZzAzfDTVB5jJafRqx/jY+Wq7BsWG67drouum+0M8kRyY+/elmGXQbQmHSE85wJ5zh+pvR8fQ7nScmBMNM/nSbZ2e59HOC7Td5Ocs38Uw6guEmT6dN0G3qYfIwMPGYjyFtJC4mjOloGM5n2qyXgUlr3CaOyaesrAx/+qd/ijPPPFPFsfhsYEmQhcXngMbGRjzzzDPYvn27GuiWL1+OxYsXq6PtjZqcA6L+tc7FkgG4o6cQ452UwY+DpQuTEz74p3iGjyY9WpDNuxUZogZGSAdPdlaDrCI+NDqMf97aXwsL/rXrBaky+EbMKDIU6fIjyj0Bl3sK0TEiLFwSPziLqYkgBgd4OnQAE2Mu+LwJyMnJwJKlGVh5RgZy89xC2mbR1TmBrnY35oLFiEKGtIftmpI6coeZkJexSTHjGB0ZFRI1hKrKGlTX1CK/MAb3PJiFK6/OR0nBBfB6CoWkxYh4FUGg5stEYIiZCUxjeLRH6jqC+AQSqzGhCGMIhmawe+cI/r9/7kdL44yQJwoXQ4QWEiKGaWHkdMu/Kh5hnnWc+WcdRmOEurLC4QY6jYbTfWKceOQ9NoD3tmVkZKv7oLg+Kik5TS2EnpicUKdADwz2oq2lWe0E47s202DmWyH5NH76G5gnQcZmW4z/fLvmG6HbznbxvZh+YBra2s168y4zulmuycsIdtaHzzquBuMRC7UihAljepPOmS9tpqOfyZN+Jg/6GTLCsgnmRaP/fnQ+zrQGJn/Gpc18TBr6mTL5t2zyNvmYPOlv6usE0xuYcmicbsbhM9PzvV144YX4kz/5E3UcgoWG6Vf2028DS4IsLD4j1NXV4emnn8Zrr72mBs21a9cq4sNFrPw75W4c/9QU/NPTMkDqRaouV7TajTUdGIDfPyB/2Bx0YxAKeDA1ReElv+YpwNSAKoSGUxrcZkXiI3+5HCRJFvhXbAZQ/SdNm5bYIrzoNme+MIxg+Uawa+HFm8gBtyckhGwGHt8UvLF+JCT7EZ8YEmEsgiAYhanJCCFFrIIXcb5kpKbkiZBOEuE8i7hECt8gRgaj0drkEsMzgCYwNj6Kvr4+DI8MoqAohIuv8GLtuhJkp58tgj1X6idChcRM1Y11JtHj+UjRQoLGEOluhyemT+L1qDDWlTGbm8bwb//ShrdeGxcCqacpKEAMATLCZN7MPztJEqH9jICiP/20WxMlTZ6Uj3LoOPPP85h/Zi2PDTsR1Ps6DnyxccjLyVO7wbzeWOnrHCQmpaCzq02dBN3T3Y2WliY17ULBqzQ+fO9hAUqSTT8txLVQZlnOoV+51PN8m4j5dmpPpqGb/aS/Pbr57ahQFabzJwGZF/baTxv+bThJhQk3hMX4mTJNnizP+T6Z3oTR36Qz79Dkz2dTXxPPGKZ3+hEmTxN+ojLoNmWYfEiKDHFhmDOuicNwZ74mzOlH8L1lZmbiiSeeUFdiWHw+sCTIwuK3QFNTE5566im8+uqrauDjLc6LFi1SxIfrMCiYpqbUEclwu9zgoYZacOjrJLxe+VU6N4quriYhCGPwT4jQn9Zrf/iHyQGTWp75KQ09sDIP9a+2BPODKMH8ZThV5VHwO0kBhQ39KKQ4aGvjVmeYcDs1t9F7YjzwRIstbrfbIwQjEh7vHGJ8IQkLyXNQ4vMXPItmvUToBCKFrEndZ10SFoG4hACiY8bVOUR9nW5EuaOQX+AVYR4Pl7qzLFqENafrpJ78N0LaLH02NydxI7hbTQQBjoj/QcxFDql4JCK6rbzMM4BXNnfg7/+mSS3kdkv+po1O29l+Y+bD2IfmnRwbh4bQtg53PutgbRs/5aPcZljVbpPXJ8E5Gut8I6W/kpCXmwefT0hnXCIys/KlLlFobKpFT08H2lpb0Nvbrb4NQ3o0hETymyGJFgKuv515AuAc+o8VA6ZtBB2mP1if+WcVqqx5wU2YvqUfbZZLPxpTLr9rZ1yC8ejm98g4Jh1Bf7qZzuRBmPQmP4JhJp2JyzimHKcfYUgJ/y4IlrswjSlH9+FH82U40/Pv3YDhhCF3phxiYVqTL+Mwj6KiInzzm99UZwDxTCiLzw+WBFlY/Jro7OxUU10vv/yyOnuFc/UctEgiOIDxJFjaHPy4hoNXG/DPjAJKrd2JCCIqMkARJX4cHGVQnI0SNxc/8iDCaSFOU/DzlGchBdyhRcKihbUMvtQIyS965ZZf3BxX1SAsJlLKZHyeDM3FtFwwTKESFUWS41YXqnJ6hQuwedaIxyMERwgP605DMqTj63NNNDFwkIijJETqI35cCxTlCinjjg5IeUHJm9d3cDdaCINDvNm8G1kZy6VeiyWdT8qkUGBPMj9phZAfbv3HbKyUmyr9MSzk56A0qkHyn2JEjlSUHIwtbQPGxqex6YUm/NP/aERghgRIC1kjWIxwcbpNW3R7JEsVpp/FGX7WcXUb6aeFqWk/YeIZo+PSqFD+o9ys7rzfvNA1MCOv09v4EYzP95Camo6cbN4J5kNychpS07IwOTGB+sYq9Pf3or2Na4L61PelvzF+G5oYULjS6IXRWrhrbRDL0oV9VASYtmiY/tHQDqYhEWNfMbnpHycZ0WGaLBi3ge4vHZ82w01a3f+6DBNOY/Ii2C8MW5iGcOZlsLAODOez8TP5EwufTb+xTPoTTOesw/HKM3HpNs/GzxlGN4kr87vgggvwyCOP4JxzzlHhFp8/LAmy+FQwf6xfVXBx8wsvvIDnn39efnX3qkWqvKuHA9fk5KQQlik1kJHwxKnDDH1KC0OhJEOukAQhPtylFakJDDUXnFqizWktTlXpv0Q9UBrSQ4Fldva4hZxQQ8NfhlxMPTo6hpGRYYnHm8T1abRamyMkx0OSQ9sQHG0znSZGblV3lmPWcXBgVzUQt37Vui50m2fW0XwHTpvfB4kWy+PZNN0D++GKfRk5uXWIi+WVHsuQEHO7EKEi8GRiX6yXFA6Baf4CTpT6xAsZ6hJaWC791iN++hf1nFq7RAEjwpBEQvqP02tP/6IG/+dfG8WPbWFfzZMeYxuz8NkIdS3UNDli29j8+XDjN99GGiPs5+PMh+ln46eso3E+ihP5a5h0JLKZmdwVlolY+a7ShAClJGdgYLBPrQfq6+tBZ0ebWg/E708TIP69auFtyI8xfE8LSdDHQVdj/rsw9aaTyXUfsixDRvSzyZtpSBD4zPdAc7xytR//NqTOktf81C1L1H8bzEvVQdk6hN++BEs6xleeKg6/b7aTPyr4zky5ph66LfMw9aQxcU15xrD/FroJxieYhv5OOMtlfNpOcHzgOsHbb78d999/P3Jzc8MhFl8ULAmysDgB/H4/tm7dil/+8peor69X8/NmkCLxoaHg4ZUE8XG8vDJOCS0KBO6CcrlmleFFldTY8ODCUEh+PYo9K896MDbkkoOrFsi8IoKaHIbTME9qZ9wuITpCMmJjY2Xw5E6tQfEnAXIrrU5iYtJRgqQJjr6okfmbvAg+O40Tx/fjAD8fpsQNB3axWQbLGx8fR21tLRoaGqRfpqQeMcgpmMDiVXVITe8TUjiDqIgzkRJ/i2SWIX0bgi8mTUiTC7ORTUJxmiTTcSlHyI/0nc5dE0hKOdaBbW6o78e//Us5Xt3cJeVqEkchrcmJruOxpI62cWuhpONqIqT7XMfTaXRc01bCuE24iTufx3z+dJtwA+N0+s3jeH46DfucwjwjMxtZmVmIj49Delo2klOEBA30or6hGj09nejq7FC7w7gjjOCQTmHO71CTaE1CaFPozpMh9vEnQddvYZ8Y0qP7X/cLs2MZ/OYIUy7B75Tx6Efw/c6q3WpSF+UnRrKWEmjpaVzV17o9KvBofcWWeoR9w3WSHJmNSqLTmXdrDvxk8nk/xtD5mTaYPtFxTZieymK/GdDPwLTH9AufmT8N3TQMo6HblMF3QO0xT32++eab1d+0xZcDS4IsLBzgn8Pu3bsV8fnwww8VqcjPL1ADJQ+gI/GhAOBAHx8fj8SEBKVl4Z1NEZHU1gj5cfMMEA6xMpjOUtvjEptkRISzjLcc3EVsqMGUU1jqUELlJmkRUkEtDUmPm0ZPTxltDsdaTrXx/BcO6Awzg25srE+IWPzRQZdw2sZQ8PAXMvNhe5mW5bAMhpshwelWQkacFKqqXKnb2OgYqqurUVVViZGRUdVX7BOjifJIfZPTp7FkVS3SMqvVr3x3xI1Ii79NtT3CU49IV4/kSa0PBbgRNCwzKP9SwGihMTw0iffeacb//l/laKybCC+CZh3nhbMmMGwv+4N+DNNuttHE03H1s+QQjqvji3fYT/epenKk02kMKdDh8+k/Gk+7lUs90w4HfSyYju0mAU5Pz1ZnBCUmJCI7Jx9pqZno7ulEXV2FJkFdXWJ3qROiTbmsn/q+xJhvhPlxmnVwcFAJdVOGSWPAp/AXEHYd2ybzzHarM6GO+jMuy5knAsabO/w4FaxylO+PDvV3oPpQl0aIj7K1z7w/r/dgOfwGVVpHPJUnbfprbxVPP8s/ys0HHcAw9bcp5Iieug46f12G/ptgLFWeA2wz/y4DAb3zy2iEnOSH6Q3h4TPdBox/7rnn4rHHHsOGDRt0vSy+VFgSZPGJ4Cdyuv+xdnR04MUXX8Qrr7yitBo5OTlCCtxKqzFPfKLUr3FqXDwer/SJDIpRQbijQ/LMcObEiyiFFIWiFfHRA6MWRtroZ+ZN4cR7sFxCQDjVRZtlKH8luDQRkmEZ00JYSFrMoOs0zFNPf3ERM6cB9J+0eWdmnRIHY+ZLzZU3hmcPRakt69QiMA3TJiYmqgW4bK/eUaQHeoJtGRsbRW1tDcorytHb26MIj9q1FBMr5XtVHehHm89M44sL4Yx1o8gvbpK+dMPrXi8t8iKOhyiqgxFJgIQU6ZaK2yzshdQ7iP6+Sby+rRH/82/3YXyMfa21WwTzN/1AAcX+d/ppfy2cnM/aTf/5eMeGnciwXz8+DvNgPcSpnjWO//xR6DxIVPndkWSUlCxGXn6+utetIL8UaUKKOjvbhIAeRE93pxCiHnSJPTU5ES77WJjvgWFco8ZvwbxzVQdFCjTm62egn02b52PquDTMh4b585tiGtafdQ8G5f3OBoTwSHrpa0VmJAangAnzzqgNohe/gKNl6f8VGGbaoVKod6f9VY6qLrT4pOtELavRCqoNCeKnds2xDCFASkum8pR4kp9EYvaYDalaiEsTOsK0kaUxviE9qp5hmL8vxjMkyPjzb+K6667Dt771LbWGkNB1nE9v8eXAkiCLryxIdvbu3avIT01NjdJiUC1NIcGpMA6A/CVOwZGUlCR2rB7oXQF4vUHEeENwe2SojKC2R4hPwCuDvkfGUiEzIgzmFyVrYkPtDkkPp7WU5kfcRnDQ1oMqBYNWt1Pbw3oYVbwazB2G6cxaHz7zT5llEmwDp+qYF8mNUflLRKV9YjySmz4RhqPDIwiqqQmtvickWrjuLrXeqampERUV1Dz0Sp4RiuBQ00NC5fNpwkNiSG0Q68O2sM8KC4swE/CjovZFBNyv4NKLLsL56+9Bb/8gkpLnJC7rzRJJtLiLToNTXyMjQXU+UWNDF/73v7yHD94eQFwcz03SAp11NAJTk5nj+Wl/E26Erg438bRtzLHPLO2jcZyG0OEmv+PHMW62N+x1NMwJHnI4PDyIiYkJ+R7jsHz5aiE/RYiT77OooERIUJYQn3YhQUcUCeI7ae9ow9TUhPomnOA3wffI90Jiym+J3xS1QbRZ73kYUeCsk7P+zrg6b12eTsdvRec/KWFc/6a/0aNNDGdPS5crrrCfIUgqsuQb9j4KZqGIDG2Jo4y41fs8+kwfZhkmLEJ0qH1U+akM5/NlXC36NFEKJw37Sb6qrSRDkeDMn8nbCcZ1vj/jZpsZRhLLs50efvhhtcWdPzBM/s50Fl8uLAmy+MqAQp/EgL+C33zzTXWQIYkQBydiZoZaCD2Ye0SQ058XmHLtids9K+4ZxMbz/i09+IdCXkz7YxGc4TlA0cqP5ILTWhyw9Q4tIThK+IaFqBrs6XYOhOLPMDFaiOhF1ipERZkXwoSZumI9j2YhcZh2ZoZEIkKRI6YhqWG7+WeujSY69NPrOvRAzjBqjCgYKUwHBobULjjea8YdcAzXWiwtHAi6WRdqjqiJohaL5ebnFyIrKxNtbW3YtWu35NGGtJw+XHBlAPfffR1SEtejp29YSBDbwbL1VBhFDs8GGh2dxsS4V8hTLPr76tHUUo+XX2zDkQPD6hJYVsH017zRApJC8Whfh/1poqK0WxMUZ7jTMJx563ATl9DP8+9Axzm2Hs5ytXs+L6dhn0uIykeD/trFfib5GRwcUO+Ta4KWLV2FxYuXIjUlDQVFJcjMyEVHRysOHdqFmtoqNDU3YnJiXH1rBG2SHpJ3aiD4rg0pZv6s2/DwsLpYlW4F9W3o75r3kmniLMJcgoJqx6KeguU3La3TaQRsD9PpAxk5RcvypR/pz28r3E5NP8SIv17zbPpDt1lraqghCk8d6ajKX9kmfvjvh9maKTIVgVonaafR7KgU4q0eVWqtkTFnKIVzFJ4kZauydH3pT6jvSPkRzIuaSvmBIX7MlzB/V7od2pNlsJ95Phh3efGiU74D+ps4xrY4OWBJkMWngvljP9XAwYeCnQMThfq2bdtw8OBBNcBTSLBdWtjp80ni4xOU4cDF05Dj4gKIT9TEJzLSjVAwBjNCfAIzXkkrgkIRnnkBaH7N0s3eUsMq/cLDqTwxWA3OplxNfCik9BodlVaMU6jSUDCxjnQzHg3bxfZx6oHhWsMTJj7SdsZhH7B02jSsi0mvn7X/6NgI+np70T/QL+RwUgkV5sFfyt7w9BZJDuvb09OjSCPrwrTU+nDgZx0qKytRVVWjyBx3jEVFBVGyvBN33h+Pqy+6E+NTqRgcGkVKSjQ8MZFH6zk+PoPREQq3eES6BtHdw1vRZ0T4L0Fr8yRe+NVu7NnVJqSTmrV5ckKwjlqes6+O7TdDZmgznP0672fiht9f+J2Y9+RMo7yV/0ffzbwxeZ/oWeenctLWUegwrcUblY7Q02H63TCMfc/dh3zmrfCccmJ/czci14JxYT61PQwnkSLBN+u+TN4GJLYkQsaXWsr/n73/ALDsKu788erwul/nnKZ78kgTpFHOEgKEbcARdh12vQ4La2MDTrveXf+8f9uLAw6L1xnbYLBxwBiDSSJJiCSEctYkTdDkmZ7OOb3Xr//1qbrV93ZrRsheDIPp6j7vnHtinVjfE+65vE1I2+dzLhz0L9MypZ+0tDTbCunoyIhtG9M+xkbHkks/WcFbEsW/liEtlcgercwauv6bG/0k/vgHkBtvPECqLa8G+aPriR1ulKWVverE62CedqrxqD2haE+AqYjX0jGd9p70L3yqf8I5n1igSKfcVnI5q0dYgNMyj+j2LTt3o6yJF0Xf5JzPG9/4RrnuuuvMN7xZeqqg1fWwRl9/WgNBa/SiiGbyjdSBAQYIAAYp3lhi5YeVCc70IMxje4hBlftXGgE+KkByuSWpqS1KfcOiVOUVAOiAuLiYU+CTV+GkMzouA1TKDtbL4ycPK8ooXFLyYKzQ+OwcFYMo5ZsVrlDYI4zQyY+DJoBPyYQgK0L4Y7BWbTkcCj/xTIw4M3iTbwQCn7I4039awU+/CdZFDq8yNca/8aq8KE8VCgDz+Vod6KtsJQ0BS9kgMLu7e+wmbA5Js73mQj8RSBpVvnZarrttWF73Xy6RSze/XEbGm2VyYkxa29hO46v1RRkfA9BVSmX1pCyWTmu58PZdQdNolN7uK1UobZCH7n9G/vZv3y8P3DusdeTbYhA8Lpcbf5o+aWOXAhDcveyDP57dT5R51pz6iTRCrfQTaV3YfbXC3cnDZSnql1U1/PKMfwRsEECIlR7ewGOlCAJAA3wAN4An4iAsiroPwkzbwR8Cmng449ba2qJAn+1e0vXVRvpPf/9ZAz6cBYNTzq011ClA0v7DSpJ97gUEFGW1FPnRtke6qtj6Ja+xrkJEOOHTyiQpO+tTibtrbsDaAIuaDeygA07UnJLaaqRs65J37p0ir7Yam4QN8vJI0kPBC+nbh4G9DWDJChhefazwPh/gSwtAw+Ss3AGfr33ta+RHfuRH7Y0vB4Ye5/n0Nbq4aA0ErdGLIprJxd6JWRXh7RcGMcxPP/20PPHEEzaYs7XFFhLEIAVwqFdAxApHrnJJcvlCcguyDmAKAorFCpmfrVbww+pPJavtmn9XThjUku6jlv5koyOOzyMTzOrMGzwIIQZqvxvI/Uc3RA/BFWWOgmcHTCXLR07BCOnGt8M8dfghDotKKY0TI4IE/+MT43bX0ajO5gEbiyUEB1tSrDgQxgGQkerMirFDyI5PTJig7O3p08G/SfoHzikoGjGhA4jyxBMhr3nT3EjnulF57X+ck+//97dJYf4qKSoAnJicl6pcrczNcAg7LxNTRxWAnZTGpgoFWGy/aG5KFQq8KqW9rVs6W19mH0z97D2flj/+o3+QU8fLVGhzaFwZNF69nOA7yiwU7cEBjbv7M2ZWj9xuJQAKoBRh3cyfkcURYVEePvxFGGhF+Ix7UNgFUVe0DQRv2LMqyeFzVntY6fPwCGN/1drbPXdVedtiVZE2z0pdtKOswj9Aiu9QMQEgGbU24EUYf9uMlT4HOORNQxovCH36GDXL6hGsaA6W47DWQ3vUh9iuBbZ4TkjfnDycxosDftyHGZbBhpVVouh/RW2ntnJD9HjXiPziUM1TsuJVX98o7R2dVlbkk2skAO3lZVXCh2fpN/QDVhLBj6RhB7gLc9rupmV+YVbj8ktKmXigoj9SPgESIb7Uf+21N8hv//bvyJYtW6zMoz5DQav1Nbq4aA0ErdGLIprJxdiJEQIMygxUbAUgBPbv3y/Hjh0zYRH78b4qtCR5fa6pY1uBQVpBT3VBB0Ne3UX4lMv8XKWqKo1XBzsbmOkeqhs4cMHjdlCUB4N7+E0o8ccATdpcIAhv8EAc2Rk6etaOcmaVxQb3ZIuMfJA/BDerSGlY+/VnzMpGmNXW4qKMxsbGZXBwQAf6SRNuVpWJf8APYfggqb3GrHm1FQqVUazw8OX7GdXrVGByc3GhuKiC8pRtn7GqxtYJQGx0ZEz5RcCxagEjFVKdn5drbx2SH/0vNbJr660az0ZVNTI8RMJazktnZbHsjAozwGelLC3ylhxvxZVpXeVsdl5YWJT6ukukpf4OOXXqlPzD+98l7/jjLyqvnF0BEGhQzZC3zxRkZAFIClhWgpLUj+v4c78BhMI+DQchpG0lIUkvwq6O/yspiytjplJoB/7o8fMmYWx3sUJDeqQFsfVJ+2LrEZDMKpCDZYQ0YNIBN+3O69n7DPH19a23dAkL6OHbbsRlwl7tCQE/5InGAFD2c3Maj/KIm+U94QWiHVl+9I/2Z3kg0cQL+bItZDUvu+PfNC1DNtTARkmZQhySJw/2pHZER/r2ORBtN4Cb7u51ChSbzC/9wyYKCvSqdWKzefucbNxWlJaOgtTWcXmilq/ddE6E5TIzXSajQyL9Jyvk1LEqOXZwSQb6WaWdkdm5SSsPVsz8NnfKc9544VoMyvENb3ijvOlNP2XlGmRlkPAPZc1rdHHRGghao69I0UQupo6MoGCmB09sFbA0z4WGfD5AOTV7wBEDF9/DqqnxD5WWVwB6EuBTVhIuLlxYyMn8bJUObgz25JH8AizIs+cfG3utFhdbeUnsTREPy/O+/UBYhElsTTA4pn69LKGsGX4RKBDxMMgDfJipp7NRF2IeDz6TtBNglcbvKwR8uX1keNhWcDjfg+DE2avR8+l16mFwKy0VdKCflqlpBT5TU5YuM+umphYFUsNytv+szpoRJnW2usZ3xuB3ampc62DUhFWpVCFVlXlpbp2THVcPyvU3l8mt179SBetu9cO1AzMyOf2cgtFxjQOQ6qttnHmprnahClvwhkBE2AFMO1peLrVVl8qTT90vf/CHvyef/thZaWwCGHp9X0h5uWafXcfOV1xc4AaYCYATQAh/y27mdyXA8rCuu1/Xs+5ZlQ0LpWZ0bKIendjy4kwOby/6m3ceB16oZ8qcto6ABuCyLeorNr4qBHjx9pO2EcAUcXEAm0PPvmpD+3AARpsi7pIqVkUAW5QVLwlEHPpjLQeWbTVSHyxvlIX+mT8s9Z84rVwVAAVZjpOf7GFndMqZ8AXN29JiGg92tD/OK/EJkc6ubgMoEG5MNBgXrO/ka6WucVE2XDJu5THYX66gXvsmOE7j0qZr38NrbF6UznXz0t1XlPYuBd815TI5XilPPFAtj92nwFPbMitH9EPSGFDAeOr0MYuEMtq0cZO89a2/Izffcqs9Z+s1q6/RxUlrIGiNvqGI5sogh+6D+IiBHzvkqYONr7r4llh9A28tMfBygWFBZ358hwvQwF0+FSpY2dPnq88In6QbqMYKjAGOJD07aGlKBz10Ew6AHmad7gYhbDgrA+iAD8jCq3IBE6DDB0Z4DIGIkGEGy+DNgW2AHen5qo/GQzpqQNjYFoA+m5BSnXjREYasONmyvgpEwnt65CQErZvRidcFaoUJlsmpSQM/09NTykeFzq477UzFOQU+o2OjxpNvy9TbFpmVk8bk56ZKMjExIrPzI1JftyjrNkzK9bcU5OYbL5fG+ttkarJJpmZGdOZ+UipyUyq48ppulVSU1aq5TtOBHxcgDig04mVCuKlwX+iSTb3fq4JsTj519/vkd3/nb+X4kTIFZGzLpNsUxHFhlQIQBytZQJOs/lAv+kw5nRckJWHR8ZO1f3EK/9l0XQVhDsBL3il3wLCfZ6PcyKv7iXYD2AcI+YqjAx/aIKtC9JcAysRHW8GNsOQj7NHcn7cpyqAqX2MgdEbbhfGblA+e4Tja3nIeyBe84aZx8WyrOvpswNLCWmqWppdfWoa0JdwKCubgxX3S7hXwFXyLqrNrnXR2dhmQI22I8PBCvigH/PGZEVadJsanbJJUnc9ZH8kCQzv3ozzYR4K177W0V0jPhhnN97ScPJqTuckuaWlusnww3sAjfZzJ1uDAWSsr7G657Tb5oz98u52vivIIyprX6OKjNRC0Rt8whNAH9DDIARTY6z99+owNaKwuAD6YNbe2tagQZ7trTgWuv3qtY5X648xDpQ6wgA4fNBmwQjdwkwiWWI3J2gUQCf+MjAgg0mabCYHj9ggT1883GDJAM2jjhzwxuJIfBnXSRegYPzryo5OugS/0DPDBzKDOeQjSxsxgHbNoFzJQCNmVz/gJ3n2rriSNTQ3SrIP+1OS4DAyetjMSdnBcwQ+vwSME/UvvGpv+eDp8QLUktfUavqVfdl89KTdcv0saaq9TUFUrM7MDMjd/UoHonObVD/NWVzdJXV2zlgP55T6jMqmscgE5Pw9Y1eccPDrHCBtlUarKrpDerlfIc0f3y3v++u3y1+9+QOuIu5IAQuQRgUoIz2MADjefT8Vqz0pQEkADt+yz/mfMqYqwlD+CPOydn+f7XZ0eCgqd/Abhj9UOtl7Qic/LnnbmbYBtIIAvq4+xGgIgQAcgRZuhgCMc7QfKAiTXnVgdIq05znrZ+TVANTnSvwwPxjJ5UE1t+DFl1pZHd7dytuiJR+2TEPbavbrjZHzZoeYkGvqe5o2VH76b1t7RbvdTrS4vCDN5Yhwgv/Qpyou+cfToURsv6Hv4y6qojyijyoqctj2+wVcpbW1t1vbxxwQFHX+UK0Do9OnjWvYFqdO0fuRHXif/43/+osUV5Yj/Nbq4aQ0ErdFXJJrI+Trz16qjkw6DO2cWGHzi1V/AQ39/v916DCv2GYsmDnrqTBDwU8aAWq5CoUIHQh0gC8woHUzYgWIdcDEb8FAzo64PhBkAYln0MHYoU5/ILlsNvDGzervLw3i5BPHMQIvwtEFd/TO7d+DDF+ZZxUnAjarYfjDQpSmaHc8arfPGc/Y2ZxcqTsahG5W8buAtEUJKgEhWe2KVAMHQocIFIMHAPjwyZOeDODfBwfH29nbzQ3l5HimHks6yeYuppOBlQZpap+Tam6vk+mt3S231DpmcmpOp2RNaPmeUCa8rVH19qzQ1dCpQ0Dwvzmu8Wi4VZXL2zJQ8u2+IDEpHZ600t1RLU0uNzuYpH7iOA6zV0lhzvVSWd8vHP363vOPP3ysH9k4Y7/5G1UpgQfZTs7ppGfBHfJQH8s/Lzp+X/S2HcSEZ9uEnC2Dczss/fXa78EP8cdjZ7V8YBHmduQkrAGi6EuQgl7qnLQByEMSAHwAA9YsddQtA8rcGvX2ioAhvz/6foaSOSwmoTjxoE9IfdbM4vM1pVrEyvsm3rVYqTwYEoxzUd+SLkGZHvPrjoIQtT23XGtbavCr48isaRCc1HbJuXZ+BEPLjaaXlHYSZcJQD/ZKyYtWS+BgnOCeYnqly5byk5Q9Apx1ZXal7fBMw2i/xh3/6D58r6T97Us0LsnnLFtsWu+WWWy2uNfrGoDUQ9E1MX+2qj4Hkq0kMaIAfBnfiZ2Bn8EYxCDG741xDuQrkmrolqa/L2S3GXKo3PaWz2Pl0UAX4ACICSJjdMthxnWHaBYD6MbP+6jNpA7xYNQkQFnzgJwRKxIMOMctFemDHmz2c7UCg4e5L8u7fAAbpwoGFDXuPB561hL2MSSOJH82LPX0Owq/XiW8TwDcCEkECGKxXXtraWrUcZ+XcQL8JDvNdVpSqfKUJAECQrQIkvHADL9uLfCokny9KU9usXH5VmVy1e4tU5bbKzBz3FI1oekNSWBxTQbIkfAutsbFN2lp7VcCIFEvzOttmhaEoh54dlrOnJu1s0MbNTVLXWC2TE/OyMKdxt+RV1Zqw8ux7+1oqqUCq7FSwWC4P3n9K/uLtX5b9e85KoThnAmy1gERfLfACiIR5tb+IA8GuLvaMORXu/uxuEV/EHc/qSriMvcdD3BFupQrCGG0Iii0xVjYQ0N7mAgD5ig/9gUPOAHTqOJS3UdqwxxWH+APUwksmabMDOFmhL9vTBlyn7WkIzRvl4yDG2m7Cb5SP5Yl2aR7MKQnjZWuvrqu99R19Jg4mJFgyEaiurrUv6LMSQ78BMNFGoZVl5ebQKQcmTfjn3Br2jCHHjx83u6yCF9zhnTJGQdhx6J/v8eEPQIUOrwApzNQB38w7e/a0ThzOafvPyWte8+/lLW/5dQNMEfcaXdy0BoK+SehrWc1fjY4Pv7yVxAwOMwNKDOg+qLsA4B6TsfFTsrg0ovZLUpjnPh+d7ZX597kYvKpyVTaozs8DOnzlJAUfoVzAMxDbMyO+psvWFGdlJiYmkxl2zK5T8BM6irzDKwq+GVQZwFn1QWAQFv/EbTNfVVni2YEaq1KEZyvEt8oIu6ADvM2Q1YOVcraoKXcNFzwgyPyM0pSVFfwheNraW6W2rkZGFTwODg1qvAWLR/GDnaPygV/BjPLJ1peXB+cxClqmrPyUpKF1Rq65rlyuvfoSBSSbZHqmJDPzAzIzTT2wQqRCLrckXL7X2bFBBVpO7dlWKZOx4XnZ+8ygzM8VZP36Bunpa5C6hmqpVuB17uyUPPzl08pfTm64eZ3a11g5WPbit4zPknRLbW6XgrElzcM5+ct33ifvf+99MsbZpRyX3SkDCRChMCmTUCloSQQ1UfKjcZuZP6vD8Ee6/ozCwre8MHocIfDs2cJpiOX4XbmfiNf9pmZLZAVh5e3BwUZNjX+Ylnhox9Sbr/j4QWjaJpMGQEC0RxT1F/F4Ol6ePANueXIefCW0xAqQlTYuePK2ihl38gUPBCCct2FDSPqsbmrnQCmJNylLC2N2XjaE8rt4UvCDmVfP8zV10tHRZX2HPkw8AUQAHoB6LncM0BKEP8oBEISZe6zoN6wCcW6Q1STiCBVkPBmg89WpADHorDBj5iwRExn6MkRZUN68hs9nToa1HW7bdqn81m+9Ta6/4Qbjg7isDEhgjS5KWgNB3yT09ajmf27Hh0cGFoiVH+4rgRiAAngwsOCHg8wLCxM6wzst5dwevMTHQOdkbHRaB8mx5ZUjBj3Co3hLjDeQlDMXIAsapwoTQAcXr3H+xwUJ20Vc1hdbCwgbBz+kHcIFfl33mbrf4cJgX2FL6Fw+xyCIwEKQ498VHKhuuYOw0LKy+EoK2iqlvb3DbmFGmHB7MG96wYMDJA+rQ6sHVyJOE9DqMjszK+OT4yYo8Ej6CBC2vDQFW8InTgIhoGpq89LYUCtV1ZXqTh0kwEd5wcy30nLVOgOuXJSm1jm55sYKueaqrZq39TIxOSfTs+e0zPwyPcqZuqmtrZee7vVaDjVatrPGF6/3QwP903Jg75BcurNN+jY2qiBckmNHx+Tws8NSXVUpm7Y0SUcX5Vdt/JA3yARUOSshTZKr6JXypfWaJt83W5L5wpDc85kH5M/+6DOyd89Ji8fPmmSABjqvYFtk+k+7SAS6uScOCHEeXAs36tU8JGaEOPFFnt0uq1tc1h6cB/W5/Ix7KPyh0VZor7Qlf9OLM2bqbGWHQI4v/TvApT3SjnkjzF8jdzOAyNup11+0PSfXPV1rAvwmZuo++U6dW9hqKHq0XcsTq5vmDF/q0+zVhXxanuxRSQ3kW93JG58uYVU00i4ov7Y6a0/qpHwWWIHScqqr5eb2BgMcKPINeT8rl5GxQevrLc2t1tfghXIl37HiSf+hPAE/XJSKn1jFQeE/my9W2KL8cWerGj+UNf0cN3jBPcKSF8yk2X/2tPaDafnJN/6U/NiPvcHqB7fIb+hrdHHRGgj6JqGvVzW/2I7PgMGsisEHnVtqYzAK4IFQZ9bLW1519ayIzMrI8KycPqWzPqlS/wgJ3/MnvuHhYftUBnfLsKrEAMiASZyUB2+OFIr+NhlxM4MOsBM66RogSBThwgx/Pmj6rb288WSvMeeqFbyk/rX0zX25CjBouVA0vgXA4ehqu7xufV+f1NbXybgO3ENDw8a3v80CAMuuAGUGVo1ufsHPg7Bd4Dy6Xz550NzCQedJGRg8q/78jhPu4mloYIVKQaIKJzsArmHsALbx7is/+WodyLW8G5tn5YZbKuWaa7aoXOuVsfFZmZjqV/AxDRdalogu7mGq0XxslKamBn0K8ANI1X/jNQR+uQqqoux/Zkj6z0wp6KmVdevqbRXHhTY88h0rPuegdat1V1mpAqiiVtPPS1mpR+NaZ/EBOjWEsjEmp848LX/2x3fJ+/72aeXFv+dGeg5m/LBvelbFeQkwhJ0BJv0LAGWMm7/EbOHQUh07Twd/rkL4obJuqVD057iDxlf6aOPppyjS9qNPqhMWf4TDD4p2cT7lZ8hWxkGcy0Yl2HBe3B/hzIPa2TYW/s2np8+DgTmC+E/in7rHXsM5PtInd488o7BiJRJgTz82kK1tDTcDQJp/4qvO10t7W5e9zeVvDDo4oZwgeIDfc+f8Oox167q0/+Q1zz6GAHrom6wC0Y9ZTc6uAkUdoKJ8AFl+6JyLFHNqrpLmjjntfyNy5EBR+1GL3apNeIj4o/9jR79jrDl37ozccP118jv/5/fNP3UUaaHW6OKjNRD0TUZfz+q+0CAA+OBwMwMRgwYAKJa+4TcGaAa0QnFWjh/fI5/73Jd04KyyN0bYLmLAY+ZHGgGeYvDFTFhuSeZcACtMDIrEjRvpM5NjAI1BcaWi3FLgw2AZ/EGcHfCPsPoKk0kL+/fwpUVVGj5L8AVgWr9+vWzevEmam5oVoCxYOaDgjyV9ZrQ+E022CzR/ccYEgenbXf42DMVL+QEEOzs77ZMUQ0MDGteIuiuYUcFeq2VVV8/nQXjF3cGOAyBWw1RfAmRyzworQEVpap6Tm26pkquu2ajxd+oMnFujB3TGznfDtHwtN4v2enFPd5+dMSrTOBZLbLHBK5mlZKLu2T7RJwUuk+MFeezhsyoYy+Sy3R1SWUVdlGTo3JTyV24AiO3A+sZa5aNVcgqC7DzLUo0sLfZpOs1SoTwAYmyVSc2lpQE5euLL8o63PyTv++unpKG+Rq1JT/1onZgwsnZBGdI2/LMK8Iq9mROiri2cPflvtAdq1+JC8afxmXBV5fXjacQWS6QHxZYK7Z34AODUMWb80L5ob6z+kY63SdqPAyp0q69khSLAELoBWbPLgqAkB1EFNM4kP/Dm4ReMx2VKwpo3VZQC+bOwFhH16GnQCgDSEStxBtHmlrcFNX4AEK+60+ZsC0zJ+EQpBuIW8utu6Zb27lm57x5th1V13lbVLwCQ7THKlFWlrr4ZydWekz2PL8rsZIOdHYI/+g2THfok4IT+Tv+nPq2OEv4sf0r0Ze/PACA115TLll0TGtOIfPZj5Rpvk9Q3+BZYgB7iiFUhtsxndew4+twRnXAdk+07dsgf/MGfyOWX77aytbwnao0uPloDQd9kdDFUd3YwCADEYAIxa8PMQBO8MpAwiC3JnM4OJ2XPnmfkIx++TwVvs7S2tOqgs91A0Llz/TI8PGLxs/XFQNjYqIJSBzcGvEgXM4KHw5Isk584ccLuEYlBEYECXy6cuCSOj61yVqbe4kVQwQ8DLq8tY49AIn4EYHXez26QD17nbWpuMsCDmfB8pZvBFDN5m2c7o7Ag01Mzdh8PZwz4phcDK+n4qo4DJ8yAHgQkgIsycgEp0tDYIB3tbRpmQYZGBhVATWkYBm4vC7a92Kpi0F7QeG3bRMP6K/mAnwX1i16UxpYFueXWarn6mg3qp1WGRidlYnJYChxqNkGiDGlYzlv1dK3TdFu1nNjOU57UTYd8A0Do1KLJf8pfBbILZQRbmRw9Mi57nx6WHbvapKOrTsvKZ+Mz0/C0ZK/s53KAAhc8bHsuLTarWqeil7rAHqUJqFoonJOJmUfl8LPT8rbf/JI88uBRFWDkO8AJaacCyYGKC0ZWBmu0nrnrhXoFFPs2JLfrwT68O7CNtomd/QFyNB5AFPFFnOik56uQdQZwoAA+5BEeaEO4kSbXQLAdRr3hThvxNJ1f58NXR2mf6LRdlNvxDIiBR4CKJWlEWNqtk8ajYYrUmf5ZieB5hR+lsFJl+VUV21jukzxQBzzjTiDNuwIVKwPKXvnGv/FXJE3Nk/JHvvDPIXe2a+/49g7p3TQrH/jrKRk8O69lUik5BYv0F/oTir7EN+w61y3IS149KG1dC7LvyZJ85O/KZXJM+2od91lxBUOdjS30c8JFnaDgAx0/1A19vLoqbzySfs/GYfn0hxSVlRqkta3BytJ59S12iHGFCRBhjh87KieOP2dl0dPdLb/yK78m3/4d32l1AkW6a3Tx0RoI+iaki6HKGRAQ8AxQmJmJMWPDzIAVxGBlW2AVKjTkrHz2ni/Jww8dVvDTJZs3b9HZ1mU60I3JXXfdZbM+BlLOo/CqN0CmWwekHTozY5WIuAA4qcDws0UM2GxFsPXEpyVYMbILA5UnBGKjCkS2jyg2lufhhwEVwdXa1ipVlTkTggiCGKwZIKsUCFXrAG5CUfPFbJf0XUih/LwOYAQANDYOABpLzjTxEUxAjrKnPzOz3Ofjq1XUH4o8kFZXd7s0KMhhBjw2oSBQS4rVIG51rlPggzBC4PJxSdMBQfMLMocgLvH6OjNu8sTbXvPykpfXyBVXrFc/jdI/OCLT85wf8ov19F/LTGflleXS3dkp3VreFZXww0oGNaY/jnjUlAhB1YOwM3G7pLZaXuNjBXnswQGNW2THZe0Kgmolz8dR1b2yolr9cBZEBaz+lhZrZXGhTd3qraz5qr8BIE2BNDU1LeMpBUF75JFHH5V3/OF+eerxES0HvheFK3HAK4LJQQJbH2wZtra2G1BEKFK2sYXCqg2H0RfJP2lofqLsg7Ajv9QzwpS6pywQrsSN0MaPn91xUAsoc1BUq2B1zt5ypN5pCxRhvsZf76aNklbwTDoQPLhbrPokq3qaJ29fVhn4NF6cwuBx8AwAJqzlS/sC7ZS4CeSagxR+cKMNQERv9krmX4kSppw9jINKQGEZq0Rq52nRpwFQrPyonfFcLus39MirXtMmtQ3z8sH3zGgfHNVyXDJgSFyULWMEqy/o9GePa0Hae2ZUTcmex+fk2GHtl/U5W1llpY3PgTAuBAgyPrR8qCfKF3vqiX5bKCxJQ1NRdl4zKk89OiXP7a+R7p4WS9/L1MuJeIgb0ETbn1uYkJPHh3TsOKt5KtgK1Bvf9DPyxje+2cJY2Wg41BpdfLQGgr5J6WKodlZfGKQY1BioQqgzyEA8+6A+I/v2f1nuuededauVrs4Nsnv3VQpwuiz83XffbQLrsssuk76+PjsDtHfPHvvS9SXbLpFLL71UwzF7XbIBqq6h3t5KcUHhgyKAjLs+mIHba8bKD6CI1RgfPFkh4lJGv5WXsMQJ7yzDsxLFxWo2S7VL5sptBptTMGLfStIBEPBBHCG0AF6ky5YXApAVgDEtk7mZOTs0Ch/Gg22J+SAMUXf19bw+3GXbDawcFRZmpbqGgb3OXn1nK4zVHW7eJc2CCgtPn1UuzPM6gM+qAGAVoCAtbQW5/Y5aBZXrFYDVKvgZkvnilIMHrY5yW91ZlFyFKPhpk76eNgWGLnidJ34Z5DkZZFJT84xZAyugYQXISQWiKQAFWwkip05MGxjadUWH1b+KGS0/BS7Cpxw4t1UlxfkmWVpsVHsFPxrOVx5oJ6SDOWf5GJt8XAZHHpGTJ+fk7959XO7/wqgKOAcn+IVfZu+xfcqKD3VIuVidqUCkXQLOMceVCIBgW9EgTROEkceVgo26IRxgnK1B2gnAlfjxy5t3nP+iTkmDtACmVn4oja6iskL4HAmCOYAN8ToQcopn7yMAen9OAVCEcb/BZnZrzP0qX9QxHoMBlE0OIh3Aka/mQJFn0rWw+hx+LKj+Abx95c37jq04AtpU4cfePNT0l5YqZdPmdfKt390slQrE73zfggwODWiZzVidUTcADgIBiBobG6xcWPVkFYs4qTfunBofH5SJ8aKF4cJP8sfECnevf1/lJT4AEHbERX0VCzr25JZk845pKZZG5Yt3lUtba5O6+2otRD5RlC/Rbd1VkKtvnZSDz5TLpz+4JBPT/bKgfZY3Iv/z614vP//z/9PCWdkoD2t0cdIaCPo6EwMJb+rQsaJzfq3o6131CAC2ouCDlQvYYbCwrQsbXEVOK6D5+Cc+JEPD/dLb2ytbt+7UWV6XPProwzpbP5cMlMzi/K0WwjMItrQ0KUjo1kG6Qh55+GE72Lh9+w7p6u424MHgWW1p+u2vAAO2KOLtGs7bpFtivh2BP7ZHcHM+/YwGh1sRrMxSUQhWDkUiZLEnPGGXt0A0Lm7BZUsKoDM5MWkgjte7R0Y4DzRqgpcwWeBDWu3trSbAEaITExwAFWlqaZTmlmapreFNOECd54VD0AuaF0ublR/NT3FRQV3ZlMY3LYtL89LRVSYv/9YW2bVrk+YtL2d1NrtQmFQhpmVpggwBWlRgtyTrOptkQ2+r1hWzeGbzxpjpDnZUGGrdAWJMWBj4cSBk7iUXRGY2xYFmr28tSY1K613zyAdY+YDt3IwCoIUGKV9q1PQ58A4oSvybAvxonGUlmZ0/JiMTj8j0zJiWTVEOHZxUEHRG9j05bWeLWClrbW3TOmmx1R4HAHwA098sorzQASzhRvucVsBLuVPfIdRpXyjySD1F+4i6gjBjr96tHfDhWdocwAdgSztICVAFAGO7h60ZgAPlThl56RIfdvqv9sSvttp2s0Ao/ARoIlyECYJnyAGEX42Acg1w6p55Xk4P8KP/thJm9vhQ/hIAZH8JQCI4fdfKSvOEV/zDGxMPPBCvHcDXOt60pUde/doWA9R3vn9Rhgb7ZWpa25+GhdABP/QxtpgB+by1RZkCmAE1JLKkbXRickRGh2fMP+7Z+vE+Pm9jbJzlwYwOPxQLH1str5wT7QJqxxYm7c3rBt37/4SqGW1DlXLzHSW55paiHNyTl4+8t2DbxcXinK0c//CPvE7++3///yxeiPBrdHHSGgj6GtHAwDm5886PymfvuVsGdCCc0oGQQdZWHebn1IeKA5U8rFTwejQHWCFmoizN04nY3mhpadVZZqdsv3S77Lr8ctmwfoNcddXVNvv4l9DXq/pJF4GD8OcgNHd/cO6GmRkCBsFz7NhRueuuj6nwnpCrr9kpl112hRzcP6Kg6E4rJ0DRlVdeaf4ffvghefzxJxTobJfLdu2yN6wmtYwffuQhOXP6rGzZuk36etfLZbsvt1mvfX5jZka61/XYYMf3qHgLCwEVB40RVAGCIAZcQBB8MygzgLLqw+WMMaOEbwZXBmL44owJs3rsqEPiZXUGQMIAPaRtof9cv7WJCW0PgBvSwV8MnAzaPeu6bWttYnxM5gtz0tSsQEuBT31Dncatg7VWI9tdBuAKgJ8Ze2NsbpYL9HjrbUpKZWxrKfgpLUhb25K87BVtsmPnFpmZq5azQ2esnCtVAJv8IUIFF1W5ovR118mmXp0VV5Vp2ESwmnhDWCuPatT5uIpCAAmrAslKj7mjHOyIKGKzZ4Sj+yEOVoRQCNmF+XKZmclLqcgBWBV+oDEFOsqVCVXbGlN/bIXxvbG5hZMyMbVfBVC/vbE2rfmdXyjJ4w9Nyof/fkxqq1tlnZYddYUQY9UOoWarO4kAxB6inqnbWLlxYOJvG1IftAvqB3faBUQcAX5pA5BdtVCMrS/ACe2HD3PWWB4BLtQt/Z324p+noBwITfm5u9e/l7ev7qRkdWAgyAESKvWnCrNpEc51b4MAZQckBmRwID7cUQmg8TS0lgBjauXW1JtT8OgTlkTnT3UDTKpIhy0vW/004AZf9IEl6V3fJa/6nk5pbBb5+D+WZODcGZmcSr5RZnn3NCjjACwAWPoV5c2qK3VG3o1Bpdlk25h6RnmZeNngN1ZV6Z/UrV0CqvwsaJ8qFNjypC4cfAUfhLe+OjSk/R+AVilt7U1y88sq5MaXzcmJI9Xyob/RMWV4RNuep/361/+4/OzP/rxyBMDy8lmji5PWQNBXkU6fPiUPPPBleezRR2T//n02sExOT8mJE8et87A/zuFYG/uTTmvFnwxwyBPrKxiUGHsYcawD0ZlV8XYQrna4ldmrmumsTY1NsnXrJXLlVVfJVVdfI7fcfJttDX0l+npUfwwsdoZFQRBCiO0wngEZZJoVlIaGnLR1zOjsbExmpirl7OkaefrpZ+Vzn7vHtp44/MgKEudnCMcS+LZt22Tz5s0qqGblmWf2KAh6WHp6umTjhs1aHhvl4MEDduYHwcQg2t3dIxs3blRzvQ2Qo2PjsqCggYERIcbs0QZaBI7WE7wiDENIUp+c32BgDiCUBXL4oYwJZ+c9tPYwM6gCggFjKPJOWjFgE448suVH+tM6O+YyQVaCmpr4jhegivrzFQcXNGx1zcns3Iy2jWk7RzQzO65uI+pPy3VpURRDy+13tMrOXRtlajZnKz+zc5MGfrjF2eIsW5SqykXp7c7JlvUNUlebU4CFBKOp0l4SoIOy1uighnbrwAY37Fj5Ud1WgCoVKDkIWvanAoetwmIB4AMAyqtfnaUrwAH4+EqPC1MDPoAl9V8qTcjM/DEFPKdkXEHr2PiMAlqtJy274uKSnDg2L5/44JicfE6kob7WtiQNkKrgQ3hSd5Qx5YaZfhTljj8UdUSdUE+AHvxCIcyijtatW2fnzmhT1k4szgUFQQBZVojMu7UFVjAITzg/05QVjm628tdAmNHDDGGG4FWfLO7gO6twMA0gi8HqyMkPQnMmCf49DWjZrF61tD2YpgFDzlcShzpYjPizeuGBuiGOpK6oWhzUL9t0tuqT8Im+sKDtsKVFvuU7euWSXZXyiX/knqgzWtZjVk6QlxFva/lLEsaYEu2efks/YyKEO3UIETf1hh4rPlDkkfqhjxFvAFb6OPWLF3iONAlDXIxLAZwIyzPtsrW1UW54aaXcdMesDJyqkQ/+FRNdXkaYkPa2dvmpn/6v8rrXvd7iWVF+a3TR0RoI+n8ghOGHP/xB+chHPiQH9u+1e2koTDooX9mOgmWA4YGixs46BvY6WriNklrwbH5tAHENe2oIIzpCCBGS/BtZB9NwrHAwIMxx5kM7cKt2xuuuu0Fe+cpXyUtfeocJ+/PR16sJMLjYikwyu2YAQnBwszMzuiUZl4amUeHy35mpOhkfrbXBiIHo7Fk/uEre+Vp0sw6IzMDYTqAMifczn/mMxsuqR4umltxEq+CqRwVX77peBQQtLoRtIJw1IEWdmjCjLLUM2U7yV8hRDOI+i4Y/zNxfk9NBk9UkznowuMbKAO0AQsjCswMhH1gBQGOjoybESRM/xEuYdcpbowKdWc4eKcjp7m5X1aH55KJAto2ofJ9Rs/qzoGUH4KEM7b6gmXGdUZ8z8FNWPqteF7UtlMltL2mRS3f0yaQCjjODAzJv5y606cS2F5+4yC3Kuq4y2bahVhprq6wcADsmdg0HISCThmktMdHND4BPnw3o8Lo6wot+gFBB+ZaXb2FxH1SZ1muVAvpqTZ9zH+5WbitKbnYAxHmfOZkr8EFXDrpOyPDIpCoFKPMKaBSfTE0vyZnjOhE5XibHjhTl1PExqzNWDqiTEEQhjFwYL5hA5ToBzAAe2hQ69URZ4/9C/YNvqnHeDHfeMmSb1M5faVgPQ9mxjUn78DuLKCtnwfmgzTtfboeOWp1kxKdsmxnw6/HHc6qy9m5G9/TIN+0M0GtlAVBaTjfhQ61su1MfDNyoX/wwCTBH86vh9Y++Rji/V8nz4/GV2UTNLiHVNI031bkLqKqqVm572Xq5+eU18rmPi+zfc06BrL/BRTjKCcUz/QEz8TK2UbbRv6hXgBBx02ctPwlhR5ioQwg+UBEfFH0SCvATExTs8QcP6LQRzu4B6Hlj7JY7WAmalROHa+VDfyMyMjyo/XBC+2+f/OIv/pJ8z/e8xngmLDxk+Vuji4fWQNC/gO6//z75wAf+Qe6665MyOsLBS59VQAwcFdbY08HHf30wYeBwSoo96Ry2LKvjmi0lq+KZ4BaHKnw7AArCTp/UwZJzY+LucSZsqKCYs9nf+r718m3f9mr5gR/4QdtCy9LXoxnAI4ME22FHjhxZPqzIgAZVVFIWbE9My8REUYV2zCYBJAgBpzATH9tUnO955JFHZN++/Qb8ahT4dHV3SbPOPrnFGX82uJf7oMdMdV5B0MTkhPBFdtJnwKfMWMZfLOmsXs3ZNDmDBHCijBFwzDxRnE8CaAGIuMsEUIA/gA+DKICPT3Bw7oettwBHIYwZMAFY9XVsgXVKW0ezCnKNz4SBokFNED4QtrzazKv1gB8uQ5yZm5RCaVRm57i5dkS5LCnQK5PrbmyRSy7pkompJTk9MKxAYsZWfeCPM0QowE9Xe0l2bM5LcyMrP0n7CmCjZnSaia/ihFndzB5AnyjMppRfA0CAHwAAZ33KZW62UgFeTsuUt7vwg0DCPYQF/cSFF/mZX+hXpW1gck7ODYwpwJmQwwcW5dghkbFh2gPhWRFAaLowpowoF8rb68XP8GCPUEPIoVP2CL0QopS/t7H0XhoUcdBWAawQq3S4s1pkWz4aPkDQMmn5sIVn55kMSDh5Hj2f9HXSpHzhGzsLaGUPeb+MbS54+0oq9WdBXQfsaJ5o6yRhZ3ZIw/+Xf5ZTVe/GDx0Few1jcSofzjfljBm+yYPWF20Ks7oDzv3tL+8zgDZeBJClnOy+uk9e9ZpG2fdEmTxw76iMjJ5J4nMAFOAHhTlAC3VCXaEDfmLCkT3jhT/840adE556ww093tCLtKyva75Y5eG8FiAYv4SnzglPnCjaE+2GrdiOrka57VtFrr1lXg4+XSsf+fslDduvbXvKPp3xa7/2m3LrbbdZ3KQFhb5GFxetgaAXQczynnjiUbnzYx+V++77ogwPD0lOhRwdxIYSQEvS2BGWkL+94oOH6QwqyYBiDyo46GyxzaIWBqBiym02GidOHreNQhbcCGNixh3/9phYpt58MIwZmw8WKvA6u+RbvuWV8kM/9KO2fWZ+8fg1JnhiBe3Tn/60CsZZ2bxls71WzIAJAMEdYgDjQ58AHJ9h+qwuBj9WO7Ls++rSvA6WDdLEIUoFENXVrKQwKHJI2Q8+s+rEFhKH0wEl9vaKll5Ry4jDyxa/1ZEDMO6MiVUr4sKOdpCCID8HxPkdrTU7d+TbXAy0fN2aT3JML684tbW3S5uCs6npKVsZ4tMVLa1N0tikg3ttPlnJYGvNZ8lkER4Aa2yvzSrAmp2dlsLikPJ8StWYlWOuak6uvrZJNm1p01n2opwZGLUVQi4fZMWnQlVlpYKfqkVpbyvIpZsqpKuVD7vSlilzwADtR3VaE/aqWxHTdhPdWpo94z8BO+isACXAhxWh+YUKmZ3mdXMOo+fUD8KeCxtZ+bFOksRVLovCFuSILBTHrR3MzC7IqdNDsu+ZCTm0tyRDZ3Myr0CqosI/g1LOFQUaOoQVRL3QLhCkCDvaA9tWbBE/+OCDdr4DgYp9hIEIAyDdtWuXmWmbQdE/vN25cOdwMW8yAaae1380T/5moMdv40CSTwc/7gYYDTd3h9A9PuJ9vqI9Ki/Z8UO1sPdnt8NMvPasfg2cY62EaRmgqSXxQfAFK8YP8eKs4Smq2AbDD/aselsZqh065WMrSZY4PHhe5uYXFTw0y3d//zrtHxXykffOyLnBE+ZGOOppNfgJFfEu95sEhGIXq0KkB7/4z4IXVLZs4y1Q+GccYHwHAOEv0o/+HOlDTFgAvbS77p5Guf1VRdl9XUEeu69WPv2hgoxP9Kuvktx00632EdUtW7ZqnGm6oa/RxUVrIOgCRIN///v/Xv7qr94le5552joVM/ykP9v5Hu1DPrBQhPqfdjSK1Gd4MdNjcPHtFNc1EMmovQ+q5hbxWPjwggXx+jNplikTlqb1qUgPk5oTv3g2UGXBmZ2ZZxOA2BE8BPyOHTvlDW94k/yH//CD1uG/lk0iBoa9+56Q3/+DX5Mzp8dl146r5JZbbzOhxeCGgEEZeFHBz6oNtytTbnwoFYBAPgAGNttUSqI18npxIDUzO2cgylfcHMRS9pSFHVJXgOPnrfw8EGnihnAhPYgy4mwCX1jnQ6SAg3kFXFySWFtTZ20Fv6z8UJQMpgCnOPtDmi1trSY8TBgrAOJ7YbV11Xabc1MjtzrXWFw1tfU6KPO6uGeIVamFBf9I5jy8Lo1IqfyUlsuAttlJqanR+tyVl5b2nAyPFlXITKrwAQyQX6//ivKS5Ks5lzEvWzcuyfpuBRIGVkgDMKMelRzIqF1SmLQKaxq0P+XH/bnuK0Ap8GEViFWfGQUrczOsonAeyN3trTGLW/sQ+VI7u8RRpqRQHLE8En50YlL2PN0ve56YksnxcpmfrpfCXL365e4lF0zZtoqZuuLsD0KSPnzw4EE7r3PDDTfIHXfcIV/60pfkySeftPYECAqKvkt46o9zZXzGhFesiTfiRrd2SPmrAPVvbXn5PJ+8PCPuEIgulF048yaYP+PX/UCeLU8Xs4MbzMn4YW5uzzNuqX93sxhJm4pXN9o//mn7noqm557URHitQ1Z3zMV55YEJgBn4x1ENzqf74ZV+xhfPB/2MFR8HJPghXTAjk5BbXrZOrrslL3f+w4Ic2H9CeV+w/hSKvpIFQVE2qOhT1G8ceobwg4IiTNYOIiz+jV/1A2tMBgcHh20VGsI/6V4IBMV1FVW5Gtm0rV6+5Xtmpb2rTD79Tzl54sF5mZ7ql5q6Wh1Hf0h+5md+ziYwxBfk5bFGFxv9mwFB0cBfiLJ+LuSft7je9a53yHve8257W4dZuPpWRUfEpH/JmADRcTASF+4MOBavBqHj0dEoYVcWWgdTtbeZEgGJJeGFZ0jNVi34V40xyHXCYs+//hgxi2IAIm3lx5kxF36NPwY9ffDZncdNfD4oA4Y4ULggG9ZvlDe+6aflh/7Tj9hqhvHwNSB4Gp8Ylnf95e/Jn/7xOzWfeamrbZCt2y6RnTt36Yxqs6xf32cDH8KfN0gALAgyto78wLHP4pgV1tf5G0D4ZdBiEGZ53rccySv2MzKjcfDqeLHAVoafN/BX5P0+HRMYWmYcrGVlh7ewYnDkQHSVAjQ/6+FL7tSBfwuKL8ZXKqCalxkFOJMqbCfGJrRM83Y+icPXvPrPNiXghwPPfCG8salO81irYKhWQQpvynGQl4+wOlijzhHA5H2xqDPS3Bkplp3SdEa1judl0+YKaesokzPnCnL67IwsFLnU0NsGZ35QfHW9qXletmxckC3rND8ANgMlqTIw4w1zWYdslcieaUOYVTgAgEwRxhVf8WfVZ35OZ+rJWSBWfJZKACEVZoCeSK9My39xTNWMClOdvWtejxwZks988rQcOjBlIDOfa5W5qXqtO7aVNP2kXdJuvI9x1itvoBnz4cOHDfwgtGgTO3fulFe/+tV2HcMXvvCF5Tbhh+tdmAJOEbAILtoQRHvAzdsM246sRLJK5Qdxg6zvPo/In9vjjgLwBPhJlYMHVPiNbpcCn9TsgAezjx/unvrjhzEo4mNlOt7OYizyPu/9Psw2szNWNQ6N39zVDUuczSWx97M/bmm/6m/5lmy1hz/S0ajIjNa1g0deh9+8rVO+8/va5diRBfn0h/sV8LKq4is2AT7QswAIRXrkj/rAD6+/By3nU+tomS/VI76wIzx8EAdEHWN39OhR246nT2f5YPIVvGBPe2G1mLGiRsPuurJWXvE9E7K4UC0ffE+lnDg2qaB7WPp6++Tn/uv/kO/67tfoJMdXt4KClzW6uOibZiWIbJ6vEYY9A+C73/0X8pb//b/UjhtbAQHasfizAcE7Gl0/Bi4f1NQtilCN9p0o9YeVDinLghehwQDodqz6+IoFRBi+pL2woPHrTF3HYenoqZB1GyqkuzcnTa3claEdt47X5HVg0H61WNR4bKARFTg6iI8vycjQopw8VpSTRwsycGZR5md9QKzOK6/JmEx+mLnBN+HRyR3+yC/Lwx0dHfLmN/+s/ORPvtkGgX/tJgIPM7Nj8vG7/0Le8Wd/LkcOsOXE5XJ+d1JbW7vd+cOZmZ6ebjvn09XVqSXJHUsTqkYNsLKiYrM1FVa5Si6s65QNGzapcOxRUFUn3MszODAgp8+ctFfNOfNjb/HYIF2SotaTbbVxHkbryAZFtlyqmZ2mM9TsYI2Ke114g4rtJr5vxmyxVPKPwTpoytk5IL5dVlQQVpVntlkhuWoAjn9PqrGRz3zUq72CKw1ToyAor4DKQZALwEKRt6AGRWtZZhfOaOGNS8+6OdmwcUmGRhdk/8EFmZ2hjlmtZKuCtqrQpHJJGhrnZeP6ebl0k0hjDSs1xErDYKBGp32q+O/9kQAAvhFJREFUDqgxrmjDqltbtlbi7ok/Az/25leF5r3SV31mq6SwAOjRdqNuqEUFPbYKxEFnDUMsi0ts4U1oWAVqVXkZG5+T+790Rr54NxflLUpXT7N2hQ6Znaj1NkoymWaIQENQ8XYWdXDgwAHZu3evnemgfqg7+h0XSrICBHh59NFHDfRwtQKrcrjH6g6EznMownAxJtuwPFMCL9QTbCww3cuI8sIK+xgvXLh7/4vxA7cIC8HHagWvPo4kz0yGtOzizA1pRnwAHrbp4JkwxrTx4byQEvXJs60QYwFZ3O7dxjh1U5vl8PDp/j0OyHhXhcCP1W7zDK/6By+cL6PcX/HtfbJ1R7n847t5Y/a0huMMT3LVRKKou1h9MV7hQZkiL7gDgAJYeF49j5jR4Yd2Edtjqwk/1Cv+AEJ8VuPQoUM2/hO/9VUNi85zpAVwZuWQw/rNzfVyw0sr5NZvmZGTz9XLh/66XIYG+T7ZrNx40832yQy/oHVlvWbNa3Tx0L85EER2orFlzdDqrIbbl798n/zqW35JHn/iMZvFY4ubDQA8aTiLSxu1HyZlhkLnTOJQA28e2X66mn02xLOHJz7C24CE95KCrnl1K1+Unr4y2XlllVxyeaV0rUNoqDAbWJTTJ0oKZEoyOrQkE6MlmZlelL5NFbLp0gq577PjKsyLKtTKpL6+TBqby6W5rUI6uyuld0O19G6slvbOagNWM9Mleez+eXngczNy+jjAy0ERgxn5gX9mcuQVHr3Tc35lwbbJfv3Xf1Ne/vJXmNu/FsHD5PSQ/NOd/1f+/h/+QgqzzTrI5xTUTcvo8ILYnW4qU1iV4xJC7kri9XgAA9/l4r4cQMTE1Lid15qeHDfAAwDhcjMGPVYKerrXybZt2xVMddnByskpzuZMWr0UFtgqm7b7guCHt744UA0IYdXHbn9WYOX3A7Ea5F+PR/AwWDKYc7Ee53qmZyZsQCwWK2yw7+8/I7y1VZOvspUNvlDNyhJbapQ34DOvdggKVoFylkbO7hdiC5ZVJWXK/BUVOBRKR2Wx7Ji0ts8qyBtVIKXg6lRR9hwok8J8tQIe6hQQh87X7UvS1zcjuy5ZkK4WBzDeFBHU1DeK9q68WAPFD62WNPEDudn9qB2rO6VyzVdOyyynZaygqsRhZ7YCyRO6+ic8AEjDl5YKKrantY3PSrmW2awC3b3PDMnnP3NOjh2ZkbaOKmlpbpf5qXbPh7Jl/Usp+g9Ckm0qdFZ8nn76adtSRGh5WXo7ZebOQfuXvexlJjgBQIQHQBM2QFDEi2Ibh/M93M3FVhorPkny6s/1FyJ4BYz4W22YAQkIdF/RgD8fO9DdL3oQvJCO58H7Y7ry47qv6PDsAj9WUlh9sVVMzTc3MVt8SZwWl/7qYK/9iHQ9TWrczDySrtkmwCbYMnv3h0rPA9mPxUe+OBDNGbpIzfhV3pkYVFfXKUjvlsuubNC+KXL2VE7zMas+Pc4oF8LEc1pW3v68j/kbWvRnygAAFKt1EDr9HHBDPGG/miI8q36+wjdvfmkz1Ds67pZfTZN0OItEuKpcXsdYtsLmZct2kS99qkHu/cy8jIydsLvdfviH/7NthQUPQVnzGl1c9A0NgmD9Qo0r6xbmrB2Dxuc+/1n5P7/zm/KYDpCs/DCgaImwGGMAxkGNetYwhDOBp0qfdFbLzENnjNrxbfaj0aLTYbLp0pmwZ8cGt96N5XLTy6tk93VcoFcpR59dkv7TS1JbvySPf7lczhyvlOoaFUuALeWFP41CAU+lXLp7QcYmBuXBe2dUiIuoHJaqvK8O1ajKq7ldBUlNbZXcc+eEDjZFaeuskCtvyMvt31on2y+vkyP7C/LR907KnieY+VRovlXSJC2A/FlebXAS5ZmviVfLG37ijfLLv/Kr5oc8fbWJ8hoZPSd/94Ffl89++e+0TKt0sCxKU2tRuDLm9OEqOXVIB04FQ1yQBw8Mkgg5vu3F8nTUDWXKuLmoApdtL26pZaAEEDG4EY6BkvtmNCJ7pt4RjJU5XtN2Acrr8dRdFI6ViUbMih6DIQcr8cfWmR2mVuFQ0rZAHHyyolicsY9/1tW0Wx0C0uzQdE21gaG86tgRP1sMDJqAOs47GE866GPmu2RkyIEq3/s6LfOlvdLRPaoAiA+gHpXB0XJ55kC5zE5qvhSgkDWAEJ+4qKlZlC1bp+XKHQvSqHXNhyqpQvMHslRde4Xq6lnNKlqVpbDDrwshAz8AH1VFbnOerZL5ObYBOZyKUHPws2gAyJVvlTEZmNJ4Z62O5hbYrhqW++8dkD2PTykjS7Jufb1UV3TL3GSLxcHKFW0CRRkjAON8GLP2PXv22Dkf7FG0BxT9i2fuoGEFiPKLrS9AL+WPOfxTvzwj4Hj1eWaGj9L6Vlf04a9EtAs6iwtrn1SE8Hbw4ysd3s7c3oGSh4eCn6AAPpR6mOEVAATRbirsBm1fwWabju1c9UiIJD6PlziCiCfK1RQATP1EXmPLi0ezsvahcWGvfr294CcBQokdK8uQbfHjQ9Mhafitr2+Udb3rpadL608BvUZGjFbO9Et0yiRbl1CUCYq8r34mbAAW7Kh7yhjAS1/GDiI/YYYwU2bkg2//MQZCXgaed8jHcj8byNjBKhD3kZHnzu4q2bhtTv1UyqG9OTl1YkAmJoZkx/Yd8su//GvyUgXe2TSjfNfo4qRvCBAEi8sdNTEH2+drYC+UJfwfO35U3vK/f0k+8uF/so5gB/u0IxLOQIz50w6vBo+dgU1NdHp9InaEK8lYmKSTBi8MBoCohXnVNb5LLq+QV/37OrlkR408d7BM7r1rXgZP10tr8zqZmNTBd3ZCI/L7ceYRvvCgcaEYROFx+2V52XL5kHzmzgEZHS4pKGLLTsFPvQrQOr5JVC4bttToGFMpH3jPuIyNcGGYDlblizrrZgYt0tImcsV1NfKyVzZLT29e7vrIlHz4vVMKLohDBbKOsQxQlk/NP18LL+hA0NrWJr/9W2+T17zm371g2f5LiXwODp2Rv/6HX5WnD39EJsYWZeAUnCxKa09BNu3SMimWy9E9eTmxPy/jQyy9E45B0QUDA6iDjBodbPMKiLROFUiq3DFAxAV2bHVxky+zP1a6GEytxqhHNdghYEg1TP6U2K2gxI6iMI+JT9XIC3z0dPfauSa2FwHTfA6ipkZnqcof7rxKr1ZWngj3+oZ6FRhc7Fets00/mJlPVop49bhS63CpbFCGxp9RvNIv23eUS3XtIc1Hmew9pOV3TgGQAQitPo2XbbCq6iXpWTcvV18+K+vatT1p/jyPMKptQ/+01eozZoAPWUoATLLiw3YWZ4YWtV0VFiplZi4nC6oWi4AeVn9cYfaDz/QQ4uEiz1lNhi2bcjlxclQeffisPPHwhIwNlaStu0JaVGAtLfTIwiyHnek/Xn7UC/lmWxagy8HVp556ym5OXy0sIfxzvufqq6+2cPRhFH7CX/YZwYlQGx0dtlUfnkn3xRJ+o604IKCfOugBUAf4gRcHLOmqho0rRs5X8ITQxS6e9V+Vgx+IPPPFfoQw/AIAEM7ZfLnKAgaPH3Ju1UwZmwV93CyVND9a/gSI/PAHQCUIMeCXSYCtBKlO+7I2ZGMFq3xaz0Xn1Y4AaKiqXK2CEr/ck0+9eLkRG8l74lF2XjbuTpb5lhcvQfAJmDiD5WXsq2zkG/CKf8qDZ9pKnBeKdFYT/gBQ9DniARBR9ozvzgd8OW/BF2WP31D4Qaff0L9PnTwp/edOyate9e22cg4fpO9+1uhip3+T22GrCTsaMwPKZz5zl/z3n/9ZOXPmjAlM7HW4sNkObZ9nMySNODo/sfr5Ho/fXtHWDkW3ZynYZg5mt6Qz5JK0d4l813+ok9tfWScnnquUO9+rM0LZKN/5Xd8h3/Ztd9ie8WOPPSZvetOb7COgdCxbVWAEUPIOp7O+yhrpXtcsV986J4XSGfnkBydUYIrUNig4avDVn6bmctm6s14Gz4i8/y/HTXDl8wy+rHBUSZ0J13mprB6Wng0iXT28Ci1yqQKrrZfWyd0fnpGPvW/SVh8qc5p/HMm3MsCATj63bt0mb3vbHyzfffHVJNI5N3Ba/vDP/z955uCnbNVsalTZUDcbABXIdfQWZcvuRcnXLsnYYKU891S1nDpYLZOjrD64KKe8OARKfVrdab3xijIfv/RtTK0rAx6L9gq8reBYXgj9lSiTZyubxJwE19gTex8gmY2uW7detmzapmA1b7zY4Kne7ftYamAwLig4YyWLrTA/iwAAqrQ3z3jbDKEEoCgsDioAOSqzhWOyfnO5glhuKB6ToyfL5PBzOSlb5MvrgCXqTPOpen1DUS69ZE6u3F6SumoFC0kWnFc4WakAQL56o6AG4KN6oZCzA86zs5UqlFjx8ft9TCWHnl1pHGVanmXz2l/8HpaZmQU5fGRIvvylc7L/6VnlSbRf5KQm1ykL0x0KbP1bZxBtijBcQMiqDa8t8xYXuoMJn92joo9APAMYN23aZJ9MIQ6EI3r4R1HWHGz1V+P9bh/8vFjCL31co1KzC8eo0wA8CEsHQr666LqrEK5pkgF8HMR53CgHMRD5irMpCG/eQOTcGyuRAX48nLdjgAfjWOQ54nFdlfoDtKR8KO8JQ5Yuz0kbxR/BCEveUb6Fjs44qfli8mhugOSEH87TkZZSvlqBfUODARPG2my9BVGGvpUJ0FCwlx+Xzr5hqambtaMAzz7dqEKKVTwvRwheAC+s8pEmdYtOu4mD7qjVRPr4pTyZiOAHAIUd8UWZRt1GvRGV15Hzjz0rt1E3fJ4H3n/yjW+Sl7/85eYvymyNLn66qEFQlrVoUKvteA79fIQ9DZqZ01+/5y/ll375FxVYMJvkzQF1d0/6k3RwVfyxisAf/3R0lkXjjA8dJ9K1QUgbPQeVFwqLcvm1lfIff7xBcvklufeuCe0gRdm+q1lOHG6Q8vkb5K2/+RbZtm2rHeB8+9vfLn/yJ39iwo84UdGBoiPW1TXKlu15ufq2AXnw3iF57sCCNHdUKPBhO6hcWlorZOuOWjnwzKJ86G/4tAJnTfzgLuebGBh8EC1JVV5VzYjs33tW81GS3dfmZMfuGrnp9maZniqTt791VI4fLkl9owo3GxLTgQ+hwV07P/ETb5T//ZbfoNQuWOb/HCKv3MXyx3/8h/LxT31QKqvmFLCV7PXj2Wm2KlhRmJO65kUFfUvSu1Vkx/Vl0tEnMj0hcu5YhfQfrpazR/Iycjan5a1gssjSuMfPliVnPayOAD462ANCqnK8jquCqpJyxieN4YXyk7h5MwxtmaLO0GPbA8XKTmN9sw6adcp/ndZZg531Qaj7KoEOtipMWCWiHcAPgI3zQtZGpSgVCmClfFymZo5JedUp2X3NvPoZkYmpRXl6f6VMj1fZah5tN6fhWfVjFairsyCX7yzIpl6AOsIVrrU+VUN5LlAAn0QpECoUFfgsVGmfqZQ5Vn0Wq1WpECuy6sNZIAU9JdqIFnIZ/UtBTwXbGtwFw50+Y/LUEwPyzOOTMjS4KA1NCtRb6qSs0C3F2RYtSp3Nl6cCkZkzd/MwGdi3b5+cOnXK7CmjIAQUQodDzWyNIcQQghBtnLKm/wTRNhFsfGE/C3zwF/SV2m/0b/1Xz4wJvuUKAHDg43UcQIetFezpb5iz/ZhyTsscCgCD7od7MZNHAANx8IyAZuwC2Pk2jgtk+rPz7wDKBLQ+x6o0ZvTIYQAlmLBVN/iwsQ4f6fiZtmP1nvCHna8QqbuGqVBFPrEIoMAEztIzRd1WaJ02GwACmBBHEOaIl3wCgCjXDZdMSFP7OXnki/Xantu8TLUJODD0fBMO/laDINxIh61Q7Ggv2TRxR0V6lmct90XuF9N8BgCyDxsvqCrwZiWr6Kwaq18F/fBTrWAs+ir1xMoy5wCvv+56+W8//9+sn5OOl1ma/hpdvHTRrwRl2YvO82Io/NFhMH/+85+Tn/qpN9hZAg684uxDhHYqm21rx9Y2a4NW0tk1Qe0gnI1RQayP8eYXfACI6JwciGYZeOfVFfJDP9mk8ZXk794xJHufmJd8LVtQZbJpW5XceHuLnDtZJ4ef3CxvevMbtTOWy2/91m8ZPzETgU/iNh5UVVXlpaOzWa68aU6F/jn56PtGtROWS2tHpTS3+EHovk018sDnFuTTH5qVunreivDZIwMCnZRZY5yHoeNWa5zTM1Nytv+U1NQvyFXXV8mOK/Ky84o6ae+okXf87rjGNycNjTqI85d0ZIAD20ndPd3ytrf9vrzyla9eLuN/CREvAw/3tvzpn/6pPPfcER3AFfTMTMrE2KQUFudVNPtgxSCPsM1Vax5qilLXuCjrt5fk2jtKsv3aMsnXlcnk2JIMniyXk3ur5OS+Wjl7rEpGBstldoYBmRmw8wrPpIsQIWt2y21S5+VaJ9QLAzJ1G2fCrAjsx9sL5bKaqK/QUSYYLT4Xir7Co8CGM0NaBxyMRshz2JutsdpadK87BHydgqX6+ryCmaKqaYVCAzI9d0x6Nw5JUyvfW5uXk6cr5djxKpmf0jwpgIFv7gPK5XgbpyQbNy3Izm2L0q4gRDOk3GX41vxoS7Mc0bg561NQkMMbXrOzOW2PCnoW67Xd1KjicKgrVonsjqwKLb8KPi2haWufOK3AZ9/ec3Jg34ScOlawA7A19WVSm2+SXFmPgjC2vLwYqQPKB+CDgOetLoAPfYv8Z9tVCLMrrrjCtrvoL+G+uv3hD8E4MjIsg4MDBnyiv56XNLiPASuJeAMwRl0GwIn6dfswuzv+Uj+0hXj2fhR8ePyp4KUd0FfJO8R4wJatn0OZ1Tw4SELhf7V5WTcz7ZZnT8NyqBpxkLy1Xba5MKkFvFk50NZ51rEQSjQLSxBf8bFQ6uZlgh06XmzFFtIH3roEwPf0rDeACh+R92xdkG8DQPhdPyeNHafk/s/lpKGmV9s840OaTygbNkAQZYgfdPoZIIiyzKaHexqPAq+qBalp6JfJqTkZOt2u/htt27wqX5D2nhlZv2VaOnsp93kZHy3J2dOML5q1UpWcPZmXhZlW6exstXo6deKEjsWN8su/8ha56aabLR3SzPK6Rhc3fcOcCfpKhJ9oeOGfZ8x33fUpefOb3mDL4bxtA/mqjoZhwFJ/PnAljdf7ip37oVHzwOvTGpm5WafTQYYzPxu2lsvrfrZBdAIgf/XHQ3Jwn4IfTYJBUPul+W9QbLRxW05ueXmzFOYb5VPvz0upoDOpcv+AI0AlOjTpwwsDYm1Ng73tdd3LhnRQH5XH7tcOurlKgRWvzldJR1dePnvnvHz+E/PS2IzArLJXwXfs2GE34375y1+2PPP2A4MiAxZfaq+rrdWZzrwMjZzSjj+rIKhKLrsqL9svq5Pm1rz85e9PyAOfn1NBzIydclShp3+sjlGer37Vd8ifv+NdBqpeTN2sJvLI+Y53v/vdcs899yh/frszV9KPK7+2haUDGnf7mKAABJEOVZMkx0pCrrokLV1F2X1LUV7270py5Q0swZfJ3PSSaDQyeKpCju6rkoNPVMsx1YfPVSrAcgFRUengKBUWvoLD3T+AEPJm339j62yRD2JyESPbEAVlwtsETUUrcYXu7UiFRAAqQJAO9nbHkOq5HG+aJTNJPrGhs8r6ujot6zpbIbJ6r69S4ZGXmrpFqaiaUnA2qumfkvmFQW0P2kYqh7T+RI4crZfBs6yWqT/KTAFQVVWZDuqi4LkoWzbPy5a+ktRqmZBFzyXMUpCuF0scVuZVfmbXrPo0aLuvN/PCQrmaAT45LW9WF2kDzI797aOzZybk6af65eixMTl3dkGG+0XGhghTocKoWdrbujVPyowKXco4+mfoACBWaQKoI9j80DmXVBatHi655BJ7o4v2gNAJIo5sPIAe4uL2bO+zGbK8Jw3neeRt2rdx/Dl7jod0o05RJEl/SEER/TVdFUoVK0GABdy9rCMtuLFt6jq/6Zg2COihrZMXwA/l4W3TBbj1Aw1rvOpzuAXwiW90ocKfARslDlH7pZ++Tel5cH74ZSxUzszO82hP5s/GSVUAXyw8v+RPdcufHzPwSaH7Z7KUz9fL+vUbNY91xkfUVRDPDoL4SHKZtPf2y1OPzEp5qU9q+GCvxgFRDygIOweIvv1FmWA2fvUZPvALCGKSwcQNe9xx4+oMLldlJae8clryjaelc92knY9sbMopUyU5d6ZMjh3Ky8CZapke97cdra6tPZCOH9QHuJ0+fVL73oT82I+9wd4Ig0gn8ro6z2t0cdJFA4KisYYZisb9QnS+cBAdledPfvLj8tM/9UaZnBy3A7OMdNpdrftb/FjgX82EUUt7ti0UDY/CnKZRUiBTksrqRfmeH6yTf/cjTfLIl6blr/5kQMZGFg0AuUeNSqOzKFUxyevbqEDoFQ3SUNcgH39fncxO1alg4xVuX+aGAgjRydg62bx9Qa65fUAe/tKkFBaWdJaSk67unLR25OXuDxfk3ruL0qwAiNUE3sTgTAVnI9hue/jhh20wJU4URAcGCFVX1ypfc9K14Zx09y0pUNNZlIKrzdt0FqUC7//+/0bk1HG+tK6MW9l4/hl0+Cjre/7qb5WP7hVl/pWIfDGQAXze85732CVl3NBsFxdO+0FPyK7x12hNMMSgroO8WSYUyYZeXlHSgXRRrrp1UW5+RUmuuL4knd06KOn4Oamyc3Z+SSYHK2ToVKWcOpiTA4/k5PDTORnUWR5FU1bhgyhpoZMW21QAEwbV2rp6NfthSr7ZVSjMKTCZV8HNKtuCCaNlQcjqEgAoV+6vu6tQ5fV6AA73BfG6PatBgCFAAsKQQbixecm2/Orrc9LUrCCpbkbTGJbhwQmNe1HWbZqVxpaz2nIX5cSpDjl2LCdDCo4XFys0fgCQgtzqco1LhUpnQTaun5W+rpIo/lLhRF/SciW0Ah9AFM2Om5z5cvtisVbzxPYXr72z6sct1WzL5FRgsIXoAnVkZE4OPDss+/cOyLkBFdazIv3Hl2R0gP7m+Wc1km0B2gzlFcrLx0EFZrZXKVvKg3bJmTQqlLZKHQQAoc2gRzzUEUBhaGjQXnXnTb0Q+JC1l0QFZc2UAfXlEyHi9JUNVAqAAuCQrqeN2ZWHSZ89P+mzg6Lg11JUHcDT0NBo9Q2xxQ4wQR8f574rrlbwFWHyTzNMt8pScAMAwh47B0OpnYcLv7xGz7ZvtZURq4cuyC3Xzpuzp+TjaOSVZ/9nrFRvy3Wp+aPuyKflkXoHpCmzxoeXa11dk2zYsNGAbPDj8TpRxnxTrbqmXFo6p2Wgf1imJ7qkod7vZ6Pu8U9Yf3vPv/UWq2W4ESeETr6I0/l3MEYeaVOAMsqWdkS81ANneqgjDl7n8lpuCoJHhxe1H7Faq3kDuOsf5UpahCF98kP7PHPmtJw8ecxWf377t99mbyPCKxT5zOZ3jS5euihA0OoO8mJZyvrLdgoGIu6H+dO3/4n8xlvfYqsjDAYaQv8c8NBZ6N2Rtg1eqttbDgYYENiqa8PGbVH9YQ8A2nhJhfzYzzcp6FmQP3/boLS2Vcpt39IgHV052f/0jDz6wKTMzizZdpj2S1faSUmPiw9vvL1BNm6uk0+8PycjZzu1Yyuw0plaDMTcM7JY1I5XMyvX3j4kO68uymMPTNsbE9t25qWpJS+f+XBRvnDXojQ1VdvKTmtrkwrnMhVKCGbUgik6PnnMlhWCrbOnTnZdVS4T45Py3OEBaW5dkq07qmXLpTWq18mzT5XkT946pgMCqzIM7D44AoKuvfY6+SsFQdzXko33hYiwbHm8853vlHvvvdfi4ZAnH/7kExgMWMy4WEr3A8t+b4vddksaoRK6ULLq3RRnstZtUTB0c1GufsmibLu2JM2d1CGfuPB654sHI/3l8twzlfLMF3NyfG+VTI1rHeQYfBU4zQDENEyBg9Q6w9PWw0Bog6gKMtoVg6IWjdbfrAILXrHmY7U+I6XcclWsLnFQHXDgZwo45FlTW6mCosLueGpsVl2Bi2IirfclmZtiJqx5qJqT1vairN9ckJbWGS3DGU1LB+uxLjl8uE2Onzxl90dV68Bdk1y+WFfLAdEl9V+QtvaCdLSUG3hb5G6q5EJOzkzJEluN1VpW1KkK5EKFguwqfQYE8+Yaqx3qTdvi0OC8HDgwLAcPDcrAuSmZ5O29s0UZ7tfZ9bTXBWWgVWyEjp0/J5ZG9LvU3s3a97QvunACGPp2ICAKYO8rKvj1tocwnJgYs9Uij5m2jdBD0KbP/HhvhxI/AIVkxSf6moEv25LxZwcxxOy6Ax6U94Fwd915c8CTdXdBTB4BhJyLSc/m+epvCHfOw/lHWFMAE8r7LWYHF9GP02e387dR1ax29nIGbuhqx1hCeXLGbkERKyvflAdjnTPpZUQ+KCPPO2btAHixn6QMEn+EJc8o8soqFHzgDm/w0NTYIr3rN9jqJ25Zwh8rKxUVrIQWtI2NyPiIjmG8voqjEnmgvgEvrBpTRgBmLkxldSnKizoDGGFGeV05IEIRnsP1rLQTvqHBr6FgDESnL5Nn2gBx0q7IQ7ZcAgCRDvnl0tMjh5+17dy3/OpvyCte8S2WdhBhsrqVTWJeo4uPvuYg6EIN4sWykQ1/oTDYf/KTn5A3v/kNMjczo4Kc2YMPhIRkBkNIi0Xjss6sgxidgA5MJzdhzCBCSB04ufUUu+tuzcmP/nSjfPYTE/L+vxrTmb1GgRDUWTVC7PKr+T5Og9TVl8vTj03JgT0z1qlqaumUzgOdbtdVNXLNjfXyxU+XZM8jjToDatD0FqW9a17ae+alTfXeTQXpXJeT3g1VMja6YPf+lKnwOvDMrDzw+XkpLjRLda5FBWheRkemZWx4nhpdHiAohyivFWWlmarOMRtq0HIoSKF0Qno2zMslu2qkrSMnfZt0xtpYI3/yG6MK6gpS38ABVS+ngg6mW7Zsk3f95V/LFbuvWBnveYi0AWOf/OQnbfuLQR8hwKAGCKLc49JA32JMv9flZwJ0kOfwIumcJ62vkLwBIo4rlFcuGQjavEuB5JWLsuWKkoGk+mYtHwUWOiGUmaklFfBlMj5QLkOny2VqpFLGzupAOqIAYR7h4fUMwOUNwIICFvhbKmketDw7OmukuYW7c+ZlvjBt8VYwq9T6rq4qU1DMyhDngyoNBDU05qVRVX0DZ7kAVyo8Wvjyu2j7KWoYn+2Xl2kmyme1MDkcWydnTvfJiRNzNhgvKWhhy6VKgVuNAi3ujGrgAs0mUeHHjBoAjnDQOOwsCHWiQnoJwM8qGIM/gkqFQZmf0VCuZXCwIPv2j8iB/QNy9syUTAyXZPicqkH/mr8Lfe+HyNXVfXr1c7STqC/COmBwf2FvT0lY4nCjCynOVVm86tm3X9I27gq/bqaDszLioIAgDrId7AB6/G6oZdCifChHlh5peJ4St0QPnuOZ/gBv4WblqmGJu7m5yV7xj4OytHniRrCzejU8PGIroNa+4dPaewqEMEe+rI1ZXsmH5zn6t4fHHOHczDaufWJHia03/LJVGODHNC8tz0Nip73BbPk1i4SsLtAtr553ykx/LQZ+iIs3SUm2ualN1q9fb2VB2ilxvQVvz87J9isWZHy4XJ59pkmaGpo1Pl8JJx+AFsaKODMZdcU4AaAEwBBvfJ8r0iBs6GyPAqBwIyyEX0Ah4QLYOCjylSfs0AFDkS5+UKTNuPXcc4d1Qjovb/6pn7GtMOJHEQ7K6sFX2K3RxUdf15WgbMNZbb4Qnc8ta0dDpZG++c0/KV+694sqaDis7O50DNx9wNK01BohTGemYzJLVKMKN2ZqNFwPU1Rhx37xy15dJa/94VZ575/PyD13DkkuX9CwdDDtXIoTtB+ZGcHLDP/qG2vl2pvq1HLJgMvZkwvmj9UBBioE5hXX1cncbFFn4iXZuTsvfRvz0qpABBBVXcmAoWmr3xqNl0FmaKokh5+dl5PH5mVxvlY+97FWOfhMye4a8sHYB2JUdPywdze3o8zgobg4p4z3S0fPtKzfnLfD1m2dVbJhS63c9aFZ+Yd3TUpTsw5AxKdlxyDHbP2H/tMPy+/8n/+7HNdqirrkVl8OPvPlbmz4XhbfzgLocO8J9UF4e8VWy9oGZf1fmPfXx51P0tD6cYPFqymocrcXTR5EB1qtIwVGFEVd45K095Wke0NJNm5flJ6ti9KxYUlqGxAkCuC0eGbGRSZHFBwNAYwULC9QyeUKsMtlZlLrsqRIWNX8HCBxSdZvKpNt2wtS27jgoERBZFmZv1nFJY3cycRqkCgwAYSWlaFYcdRBWAV0Ta7GBBcythwAU66zZZmVgiK1uelOGTjbLidOnZOZac5q5CRfpbN9BVZsLdQo0KrXJldXzz0t3haUOdXZZvXCwsb7ACsZbEXlZaFYIf3nZuXZQ6Py7L4ROXZkWgZOFxX4LMq0gkNenWdlC+FKDMu1QLsgwsScJQQal/hRd36mRJW1OX9jD3JgwiqQb4k5EXvahomWbQ1u7sbJ2sSK81zeDuirtE/i98mMrwYQLwqBxrOPAcqL0vJYoBQgxtP1tPEbfIRK+Yqwfo6IlxFYqeBwLu68MYUzvPH5DQQyn2kIgIO+UgWYAQikAMfzF2Anyb/6S+0AP5g9HlsFIiyeVa9gO1bzPjXFZ0rIp2mw7cxhJG/hoFaeLc1nUiakAVm+KRvKUe35szuGlKw+Er6bWwBBG5b7d7gXS1M6wZuwVZSJ4TatL+7N8u1HeGd1DOADUAQIwTeK+vN8+yc4sq+oY4cfwjPhwp6tdb4LBpCJOoSizrBjhQcAhH/CY/a8enyoqHPSIc7jx49pHQ7I933ff5Bf+IX/ZXFQBxFvUDwTV9Z+jS4+uihAULAQjeV8LGXtsv6z9jzT6P/hH/5e/tt/+xl7piG7F01Lf2nQ6mCHXu01eDXTOQlHh2Yrg46s1j6LtDG/JLd+S07+3Q+32Vmesf4+6eyqt+8V+aAGiFEhVZzSOBekOs9Fhj7Akmh7V6VceX2dgpxafeYbX2z/iLS2V9gWWldvldQ3+GAxMlSU0WFWX1RY1lfI/Gy1nDrSKAPHuuT4kToTKnz0c3JyVoUTKyZL1kHj7Qw6JIOBD56UD6+bzyrQmvbPQqh5kTevlM/K3JLxWd9QJm0dldK7KSfr+qqkpS2nYKxGnnigKH/2O2MqtHXA03Jj9gdYpAy/+7tfI+98519amqvrAGIWdufH75T3vve9MjnBNhE8T9kgxWDDa9H45dkFAMoPQvusi7eUZk144Ick/EI3/df6ybaBoGU+UqvzU+ItJeJLwJEWmyatIFbB0PqSdCk4au8tSVvvkjS1lqSaKlRQWyxoW5stUyCks8bpMlttItz4sNZjoVquvqFWwaOWP23JmhyJumDCbMABYaK6CyBvLzltlzUKCPKKlg0EcRanrChFmdOmowPu7Do5cnTOtqXKJW/+7dC1AqFqBdc1tVycySdGPCxnG1iBdF0Hf7Y2K1R4VFTLzFxJTp6clIOHx+TgsxNy/PCCnD22KKPaBjn0r4xaXTtvflif8gbAxsCfJR6tHNUNgernoJhhA37UwbynwgKhPTXNQeBpc8M/M3RbZUj82q8+0Ma5Owk76pk/LVwHVAo2bOVWy5ozRwAr+j1hEHahyANxETc6LAUIcoXA0zJSgeznXVI7Dxt2zhf2tGO2hflOHQIx+h7+yd/g4KDdScYZpiDcUawORdsPO/IQQIh82nfsYJS2o25O2Lt/yiDC+qqX+kvio4zMjxL80L9wA8Qsk8Wt5ZEpG4g0AUDayBiyzC3Kz+uHclKdeOEVvpNw8NDU1Cq9vX3WZpx/3OCF8tQ60jjs7JzWC0RdUR4ARbbNCUNYHwu87ignVnEAUGFPucYz4wXjOM+ciYx4gncUFM9BrDASb6w2si2LOzxRp8QNb6dOnZDTp0/I7be/zC5F5KoGX+FL20TohI98h90aXZx00ZwJeiFa7Z59DjM6nYIB+oMf+Ef5uZ/7aeuMzNAYCKw/J4OY7+Vr5hkMNLgffPY4GEzRiRZF2OturZCf+B+tcni/CrzxG+VNr/8TaW9vsQ73zDNPyzve8Rf2qjedj8Frfl4Fd3FMKqompKpm1rYpOBdSU1cm69bnbCusb0OVztz9kxe81szldszkERqTYzVy6Olm2ftIi90szb0svM1E3niTitkSggNwYHlT3nnLAp3Bn44L6JiYPqfz5UFpbJkxAd7QxNkTOrwCGrYFWLnSgchmgOS9qAOfjkmNLeXS05e3FaY/+rURjU8Fsl3CR1kuWgf/fp0J/dEf/6mVPcQAtX//fnnggQdM8cVuBkfKl3McEAMNAwt8kw/KjzKOQcIHbJ8hM7iQTlxbzwCuXp2sbhh03UaHINOhsHtBWuHFH5atzJCxIx2YVOITXtxhxIWNNQ0lWy3i7iU8Li6o0M8rAGnkAssq2bozr4qVDRVGsKeSJKI28cQD0kWJ8dhW2tRfldZLbbUKfFX+8VMVbOKrJjUV7TIxnlfgMijF+Wq7uwQwn+POI23ndoN4fknbVFHB0ILa0y4UCPDtkTLetiuTsYl5OXlmQkHPpBw5OCunj2gLOVuS6XFfTaBPxF9arAoY9I96YjUGkMEBXm977om3cfywKUKNw9d8ekSFfAjITDkSr686OKChPU8oQCYsh4YROlmydLVN81YPfZq2QRtCV66sDDjjEYIRRdsByJigTniEDJAp4Y41z/jHj9uhu9mf3c4VzcFv+OYgLNs9fjswbddmSxaGN7xOnjxh9x7FahBEeRlIUb+YHfz4CpCDGh97wh+ggbhT3e1woyGFH/cf8ak5AUjqmoRx/2qwSUy2PMxNVYA+fOKKfdYfZmujWjZRvmanZsAXcXg9Y+RG+2YFQeutTvAXcTkvTtgxHsSYcPbsWQNBYZddjSFv6KwCMY5gz5uvlBt3RzGWsFUF4YfJaXYrzHjN6GGGqCPGFy4n5UUFgFBM1EgLf9wKffzEc3LllVfKb/zGb8nWrZdYmIgnVNCFzGt08dG/OgiK6GkImKNBZO2heL6QPbTaT5awo2MMDJyTX/v1t8i73/VO2zs2v/pPfIx/zPJiJsQASQf2ZWgVZDqo+lkDCyDFBV6BL5Of+J8tcvJIjTx412b57d/5Nbn5lustPJ3uYx/7mF14yIDHoAzBB2cBuI+I1Zb6lgnZsnNUOnu5rr3cXm/nbSz1puCoZHf/LMy2yJE9nbL/iRYZH6q1zrUkflcIIAI9ZjrwF+UTFGXC4AcxiHAdAKquPi8t7SXp7itIYXFUzp4Z0jgnk7jgVwVvg1+8uH5TpW3H9fTWyOMPFOWdbxvXvPCWjgoOBjzNI4PF61734/K//tcvyWc/+1nb6uLTBoCVGLzQ2VeHb+wBPbOz/qYaBP8M+g7k/MOHhINiSyMGfAYbeHXll0pC5Jk/y0RQtlyy9krZp2VfBI+HxP+KUMt2lDmKJFTX8rD0VbGVBaCBLYBLfaOCzbZy2X5NpVxxcy4FPRGzPiDHUMaugSDMCAWvj+qczkTV0s4VqcqVVUtrbafOcIsyNDwmS4VaBUEqjBTcVCg6A0jX2KFokeYWPpmhYGSpXMYnAT2Tcuz4pA7kc3LmWEkGTopMjJRsqw+O4A2lqfFjfGCfYLRlskfPiLYHAHWDrO9bL12dnSoYVfhr/bJyNzvj7ZTD/gAcQIHXu4clHdtS0UZFXY9pWwTs2tmmBExl2zirBrzhRF+1CYv+sT3m7QzlW174T4VSklLopGfu2OEHQZj6R3fz+YSar7a2t3fIhg3r7Q1MgICBMOMTYLUkQ0PDcvToc7YKARE+BTPeVhyspMAlFNuM4eb+3H82bFbhTppudgAUQCoLgtRDotPe8O+gXYuEfyX8Oa+ed7O0eN1PWg78svJDXTN2Zt8Os603CH60qrkktLu71z54THiLbxV5mtztNCNnzpy1Q8wBZLPjSOSPdsFEM8YJrkXg3BVv3DE2Mh7jBnhhBY7VaMJH3UZdo+KZtglgYoLM25q8nt+s7bq21m9w51A7bfn48aOaVrv88i+/RXbt2mX8RHzoEObQsYs8h/0aXZz0NV0JyiZFw3ihpFe7ZZ/PF45Gx4D7LgU/fBeMBkxnhehEmqJ1YJvJqI4b9jZT02cbfBh4GBRUX1jQ2X5dSX7gxxpk+64m+avfq5ZtW3fLbS+52S53O3jwoC1zI8TptPBEfAyMMUuFJ2YULA23d5fJlbecle27Fw0Ikf/JkVYVSL2qOmR2infrF2VufsoOTdIx6dgh8P8lHQme6KzoPqiwvOwzaoQ1l91JxZTU1I9Lx7pZaetckOY2DuzmpKunVj75gVn54HsmpbFZBxIGSC07Rsz2zi656cZbjT/ip6yj46MDehjQAEAOcrRMkzqLwQE7hJedBdBRk08CkFfsPa+0j5gl+4wZd+qLQYln8wNDSdww55fc8ezlBWDBLrWBwj+UupsHjQvhz9abmpIwWISWGMIUj+qRLSc+8MqqGW8GtvWUyebLKqVvK4BE/asfS0n1NAYP6+koqSf+aKcQZV5fV6agqEraG5skn2uRUrFGQSy3ty1KnQ7adfXMXLXsNRnKcXB4Sk6empATx2el/5SCjCGRqREVNtOcd9NgJWcgYTspb3+OXw5O48iT1ZfWAzy1tbXLjp077P4e3koElPD6NfVM3ULM6Ln5+ZzOxGP7lDisDeg/mCHOgNBW4nwQfPgZDX+jyPqptlvOLhFHCEYXkt52THArXwZuLDcOSshStCPCulIf6obOs5v9OdIPBeHGB3q5p6i7u8vauW9Ppe2ZFbHjx0/IiRPHDeT7uSnGnCS/jCfLz4ATt0Onra9WhHEg5GZX1IGHIX+pvSvCBQCiLD0e+j3e3U9SNIl/LW/Kxywh3Mm3l0H4Wy4L/zeKsrQtMczqrikkY6eHo15ZfWxtbVegzKcsWCEnBuLzfEHUPed/AC9pvCsBEH7p75jjAljeGpydm9BxckI2rN+k4fySTMYbgBJ+iJfJY6xERfxhhkcfnzibWC0d3ZXS0TslA2fKpDDXKa0tzYnfCgVKUwr2++RNb36zXHrpduMpeLXyUeIZouzhNezX6OKnrxoIIprzVXw2+qz7CyW72i2es/ar7WjsbMFwFugTn7hTGvnCqBIdVT25OXmOpV86AnaMLUUVsLCnbdgacmFhUXZfl5PX/WyL3PupKnn4C7w6zIqGr3ZALpxXDmDES8fRRM0M6GD20tEzKzuvOyt967ukOHm9DJ5usVfsl4Q7LEbl3LkBAz726q/F4Z3qq0HwFQo+iTs6MXmprFBwVF2l4KdCWjqKsnHbvHSvX5C/f/dZ2fs4N1H7TLypqUW6u3qkta1DBxq2LVwgwS8DVcz6KUvsUaRD3TCoUV7kD8WghSJclJuVuz4DdBhk7Q0OTSO+BM/gHflgsOcDi3zpnpUi0nS3JNOOZNyoWlibAetlf6oIhzFxM6ckohXelp/crwEl92we8BOrQqSpY6u0dZXJhu0V9qkTwvvZoMSvKp6Iw3QVFJi1GNSsFtYWiZO3vSpky9Z66Wpr1DrTmfCSA/fZ2aIKgzk5e3pWQcecDA0syNTEkszPlMvCnOqzWjfzmpKWRfBPfKGCwmxl6IblttLa0iqXbt9ul3CyCoJX7raKMscPd/Y8+dSTcuTwEQMDtA2EUwh06yNqJtO0A69PD4uiHcYqAKu1gB/soh2hUuDjvDt4SfMRz+gpwHGwwyqTh/G+7wp3DwthR35Yxd24cYMd7OWVauw8H9S3lyF5P3bsqBw48Kzlj3jdnaJL/WbDWBkAFuw5BS/h393DD3ZpXNlwaPjjORR9ADv6hft3HXLN2yTE6htugMfUj9YFZZKUR9hbmVFp/FuZ6bP2zShH6sr7gfrXf+dDjcovq0HNOgHcsHGdXLqbu8im5KF7a2RmalHHukE7IxhxWrwaZ9R5rPbQVogbcAOYKi+vspX0DZeekWce18niua3S1dVkQApQwyoQYQFB1BFxBq9RR4w/uGmL0bGtTnZcsSQ3vZwXQCrkoS9UyZfvqZT5hSmdUMzaW37f8Z3fJd/7vd9vW6BQxAmfWf4p/7Bfo28c+heBIIJQ6eejiC7cs34vlNQLsZB1C/NqOxQNn0Hpp37qJ+ULn/+c1CsI8mS9o2OMlSD+zELtabQcNqYBI7xY1uUuoHxtmbzmh2rliuvq5S9/NycLs3mZW+CL0z5rhSJf0SlsRqoDKx2ZV6E5j8FZjKqaebnkirOycWu5HNuzQ04fc0DFig9X+yP0o/N/LYjysPwqkYdsXXonZmWhQWdyHDj0g61csAgQCv/wi18GE4Ahg5ULKmZxHsb9+qVwAB4AUgxAkX4MJDyjMDOQsrIwN8cqEue1PE3S8MHLtxxJ3+34SvyirSghaAmD0CC+GESpcHhB2WMiTDJNITGowi15XKbEn/+YJycAj2oIK8uDRkQaSSImIOoay2TzpZUKhNh+VftM5BjNK8WhIAhnZs0anTkq+1IqKj/6zEH55lYAeJkCnUUZH0WVZGZSQWFBBXNBwy8SMeEpU+LWfKsNRHl5wpaqpWu8qp0JP9LWhPAH8Nm27RK7eBPgAwFcvJ5pI5W24vPUU0/L4cOHFABP2UoJYb28SZs0XDAj7CE7C6QKf9QpcdmbRgCfJF47r2bPDqJdeRtw5WEh9Igr/PDs7Ypw+Im2uDK8/hvBJ+2JA86bN2+RtrZWDecrVZEXb09+dpA2zGrw8ePHrb3jxfOKX293Ec6fV7un+nK7sfgJlwU9K4GOK48znoOvaPf2ZpyVdeLXf/TPiTKifLhLTEsgsdU4NK3lclHPhCAM+cW/P9i/+7EyVqV1RTyUFQRP+GHrknENMFRX1yIv/ZbN8sp/X5QvfHpcPvlPfOPQ44HQvY5TEIQiThR2TCQBQhzo7+ypkFtfdca29t//riqpXNqkk7glBUL+1hntMFbSiSeIsYP4SI83Irt783LTHdOy+9o5GR+plE99MC97Hi/I0PAJ9V2Sq666Rl7zmtfKbbfeLi2tLct8RftCjzxkzWv0jUX/KtthLxQlDeV87qvtss9hRl9tH8/MIh0EvVE+97l7pKmxyfqtejB3H1i1oRpQcaGLE650VgwMBMQ3P78o3evK5E2/2CI1tXn52z/Oy+QYswPu2WDQTgaLZEBhwKajVlay9MqrsQuqprQbTSoAmpTWzhnp6M5LRWm79B/rkKnpERkcHDIeiCfbUb8exMAIwKmrq7fZFiswnNE5X8e2fKtioEF5vv3r5+3dRWltV6E8VS/jQ1UyPj4jg0NnZGRkyAbmiM/D+GAH4GHlwFeGHCS58PH6pYwc+JCmryhhB0hCBU/4xR+XwiEQSItKjfbhg7j60794ewZFvO6YJcLZb/KIiXzbgyv7d6FFFAgCKLZLksdEc2DEyhCH4bWotT16iCQFDUMeUITBlrLCQeNUELQAwFFdi8uU8Qf7xII/NA2PBAMAASxoq1ny/DpRZtS7BwZU8t2lVtm8abOt+gB8KMM4AO2DfqWduXv66afl0KFDyRkMwLCXv/FkyoW666SVCFIldAM+y6CHeGOVx+3pV3bmRFUI5gjrQpzn1Iwfd3O/oZ9PkV/TlOCZc4Nbt26zw7W0Z/KKPX7SPKVtBUHL1+1ZaYh+m+bXniyc27sbhDtu7p66eThUtsy83Yd9ykeET1X4jTbtfUft8EtYEieUBaUyyu0Qe6nE53rmvHKSvOLZyojy0WfseMy2I6+P8OdvM1JfZM+2njEo0V98MgIYWpJ1vevkP/1Yj+y+cVLe+2dL8sAXJqQylx4sjvoLBZEXiLGdsznobHVx3URT+7Tc8T1nZXhwSv7hnWpf1at8FJJxrM7GkzibFWVpbUAAVHm58qai3PKtU8IlpU/cXy13fbhSTh4flPHJAenp7pZbbrlNXvKSl8ruK66QluYWS9vbqrfZ4NniVLVG37j0VQdB2eiyjeNCyWTtz+cHu7DP6uezo3E++OD9BoQARHbAUjsAHT8O8vmgqR1UBaXFo2ENBKkdHRj7QqEkl15eKf/lvzbJEw+W5PMfa9aZQF6FrH+nxmepvtrh51mmZGZ+XCXbpDQ0zktHT0l61ldK7/q8dPXyLaqcnDrcKY98rlu47XZg0A9RAwSiw//rUjrwQwgfBhNAD8vHcXFYlpds3WGmrAAsvD6KgGTGhcAiTHv3rFz9kpPS0DynYJHL/2ZlScOMDrTJ4KkuOXu8SYYGZmRsnI9a+lttrCoAePxMiG+rMFhRh/ACj6wg4OarQr4VSR2QHwj/uDNYIow5BE6Z8sxMN7YGnPdFE+jUNflh4GbGy4yWVuA37KLTIrxNQfak9pqY+TNBY2buvvH8u52mRVji0DDLpZcYNDXT3RVKbFZ4TEKalo3FdfuFdzzgLaJSWq6vxM7yp+3TznKZBc8oe1C+AWPVNsBv3rzZgEAc+KWMEGAOUnIyqAJ/7749dg5ubGzc/BCPlYtSygeGhA9IjZZ+kjZlFYo4ss8OaPCLG+3QeQw70gu/q+PCr9tFHlMVbmZUoq44G8cB5y1bttidPmpl+XX/ab7wmwUqHMR9/PHHbdWLdPGGfSjyb9oq/fl2ZrB4eY74Pb3Qw5z6ycbhYVLA5ARITlZE1c7iwT1Jz87vqBneq6qZTGg/0T5IGWls1geIg/EyKYkE3KDsR6FnYjadscRX7mDM2r/aRf4g+IOfyspa2XX5ZvmB11fL+q3T8vd/lpeH7hvXFKaX2wLxen0CgOinatb4+HQN9QQQYXKGZVGBVXu3AqHX6CRreFb+9u06IStrU1BTY+M+YwYgiDxa3JLTCW2V7LiqKLd+y7SOz0U5fqhS7v5wnRx4Zl5B7XHlc0F27NhlKz+33vYSOwtGXDEhhM9Q3qa8HNboG5teFAjCy/kqPOyz7qvNWQq/qynssjp+086duoXd+cLQODmX8qd/+sfyW7/5G1KnAj7hZHnJnYESy9jjh8LsClDk54EAQZ94/5w88eVW6eputjejuA9odm5SFoo6k6malsbmorS0l0vXupxs3FprwAcWjx5ekCP7Z+TcWb6G3iIN+St1wFmUc+f6l5dpo+N/tYk4Q5EGs2yAhb0pVucHBwEzCBsfdFIeokyCr5iNMRNDSBKO8yV1DXzNvaigh+9OsULD1+1nNGCVzE01SXPHuGzccVhau4ZkdrpODj1xuYwNdEpZ5bSM6qDFG2pDQ2dkZpZPQXBrNAfZ/YA5AxhbZ4Ce7PZZ5Ak/PBMOxUDHB1jT17Z9IMVMWOqfGSJCH8HBPUukwcofYz4/IVRcgGj740+LgOJwYePpA7YY+PFjB4ILvvKkoS1MEiFFZD9ejG4HEZ+XrNuaWX+SYncyT7gQXs1ElgQKQWNlgUWie31FeugBNFJ77Chn6pIBfsuWrfZ2DcAxytiBT4W96cTh5oMHn12eUUPRT5x8O8tBCulQBv6bBST4i7oKhX20P8KHXQp8PA+pPeY0nrBD9/ytVvDo5ijO1tZWO9DN2Q7OVdFuVlPkL9oDZsYHXnl/8sknrJwiTvyQW8xeJtmySSns0N3spRTPKOKi/LN20e7UaP49PW/XuHu5usLOgT5bw349AR8g1hKwMGhWT4mZsvMPBNPfdNKS5IN4vNwTHq0cCKsxWbfyMsUN3eLR9oM5gKTxpm3W4/Q4ANY1tc1y7Q1b5Pv/y5L0bZ6Vj/5djXz+kzoZWhhL8hEAyOvFeeBqjRoDQbRdxi7I8yvS2Tcl197eLw98bl4ev69RenpbbFIHHxMTk9pHF3Vimpdd18zJLXfMSPf6RTl9okw+//FqeeqhMhk4d0b9DUtjY5NcccWVctttt8tNN99sq6KAH9uCSyar9AuU53+N/q3QV/VMUNi/UJTnc8vaZc00dCgbbygo3CHsaKgMAB/60Afl53/+59ROZ3062Fl4Btykc8O5DWbqn3iZPVln50+fiwuLsm1Xhfz4f2+Uh740Ix/+63lpbmc7Y0YBj0hHV6W0d+WkdyM3LHNfi8iZkwvy7N5ZOXl03m6A5jboXl43b2uQif4d0n8qL2Pjg7ZX7cLJB/OvBpGHiI8O65fn+XaV38Trh1QpNh9gfEsKogxD8LGyoyVp7sQJUCBOVgoQlpxVqawq6GxqQHZec07mZyvl4JO98tzejdK3bUy27j4mtQ1TWp6VsliolMpqnY0NtMv0RIO09/TbVQEMjqXFchkfapeh091y+niDnDszI8MjZ2ymzdZYtn7hgxlgLEczyAOQQgGSoh3gV/+TcAh8wvjKEP7IT+qP8khWkpK24K9b+4BOGFaTIIAf230M5J5m8qo/iUHKL2mi1GRWOFlLMy+eHmWrSVr++LOy9n8jjy3ChIPbmrXGEXGmcSekfs1d8+FbSdQl6cI/X6VvtnttWP3o7ORNJ78AjnyQb8p2eHjILgBlxYfXi43PREVixEeZ+rkvb1MkHmbjwbzCi7ZLe/a2aX1Pn6OtutmBmgu8cIv+4c8hlD28hwtl6ai20g5ynTohrzt37pKtW7ckeUnzA0Ue0K0O1eAAiPNsC3Lo0EE7A0TaTtlyIXzoHgYFG2HvZjMu20Fu9LTSSxF9dQdzqHgOIo9Rfh7e25/3jVmbPIR/fNAm1MLDLQNPj4O+j9vc/KzF4fmnDa+MP8Lrj4clcq0Pm1gmceI3tr2JRx89PlwUIDG5rKlRsHHVVnntj1TIVTePyzMPV8nH3lctx4/M6aRk2toj6Xl8JMcLEj5xYwxg5Trihy1y2NCiY46ckKce0fFWwUuD+qnSPlvXOC9X3DCt6fANvpKONWXyxU/l5ckHKqVfJ6Ojo/22jUj/vvKqq+T7f+A/yhW7rzTww9gJmEInPRT59jJZo39LtAIEYXyxlRzB8J+J4gUp4l/pn06WmBIDeqjgJ2t3oWcEGBdo/d7v/a784R/+vm3ZhDux2FkDzgZpx7ItDXOLFSfiwiczfO7UEXnjL7Soc1Hu/MCQtHVUSFt7lfSs57taORk6V5T9T83KwX0zMjWpHSlfJs2t5QaQOnpyZubDlcNnNsrhZ1plembU7q6IDoX6lxDlQVifRbPC47eaohgkAvBAMbhShAg5X07mI4J+yJC4GHS4w2d0dMwAGttNCA1AVAACBmHCtra2KRhq07Iplw2XjErPxlGpa1iwyx0567QwXyvrLzkj9U2Tcuboejm2d5cOMnw1vaDlXtDBUoHFnPKZn5WO9aele9MJdVuQkf4OefaxHTI+tiQjIwMmgAEb8AwPCGu/JHLGVtHg2QdBP9BK3tF5DrAT9xIRFgqBai1B/fEXd81QWr49x3YZQIlbl7mThMP1nAOZsnZFvCHofHDXsiXyhKytojDbL+RtVLGfp0tgSx8Ns/nQJx1gzXdKSVRKiYDHZCAA3X4S+0THLjEzkHO+i1ttWfVh9YM3+uCf+qRcUQAfLrkE+PCpAsrLP1/iBIuUHVtIlJWXYZIPS8u8KYXZ9Swv0d7d3tsueoCaqBv347rbOUBK84yexh/KUs2YIS/mJWlvb5OrVMDxejUCGi/4M/YtH/hz4Ip/Bxw8l1kbfPrpp+zuH4Cf59n9Rfggt0ufodXPUDYO0ghzjEGRPnZZP5Dn0c1JNObH+/CcrYIb0MefuplXC+MqeyRguXy1TBkTSX9yctz6QRY0GakZvogQK48PP2rWeGwsIn7tr9a+1D91yHY0fj1vOgFTvTDP97hqFIxvlpe9ukVe8d1jCmIK8uiXKuXeT1XL0cNsgc+QqKXhK9iMRXGbeJzD8jqwS2ZrJ2Vg4JQM9dfpGNUoNfl6u6X/u35wQi65fEoeuz8nD3+xVg7vLZOz/WdkbMwvUfT8Lcn1198ob37zz8qmTZvMjr5DWjHx8vwmZbFG/+bon70SlDYepxcb/Pz+vCFn3egwET/24RYdCR07/GTDhZlO8/DDD8nrX/+j0t9/NnMuiIbM5IVOrzOJmHmpJStBFh9/2tk5eJrLL8r3/ud6ee1/apDDz87I+OiSPPv0nDzxyLR9A4zbgxubdRbSWG6vL7e0KUjSjtfcXCFNrXwOo0aOH2yTRz7XKVNTMwqA/BwQncoH+xfXqUJABCBA+X0/fpuqd1IXErGth3/cUPiPsOjY0bkBDh52ZV0y8ANCEI6AAvzxZhjh8GuASNNvagYQdUhXT6V0b5hQxRfndSAd5YOGKnx6R3XAq5bDT1wp0+NNsm7rEVm/81kpFStkcqRZ66Ak9S3jMj7UJMf3bZLRoWZNn7dBfHWC111Pnz5twJGBGd7IQ5QFinxAAJ94RXbFLFizFsIbiuV67p3xLTS229J7asgnKyYMggiU+H4RAztlTF1orBa/K8qbkJg1fv3BhwvuRFDgmvjHn1piYfZhTN0jPm+rrnua9qRa2Ptz6kaaANz6egSBAlUFP9QPM2e84V5V5XfwjIwMK/A5IM8++6zVM2XuPFhUSvQvyje9hTn4Xz687cmqjr3z4Xk2W9OjzKIsMFN/3v6/0rObPWxqttgTu1DBN848035oK5xzuvTSSy0svMOXkwfwcImAt7yFWQz0Pvroo3brMBONqKNIKzW7hZePE2Z4Ib3w43ymfqDwh3XEZ4eLzVv4Rznf7scceTJ/rFay7QPoNzfQtsbhyWu5Wbmq0jr0T1V4nzc7BUHY+UqwTni0/Ke1D42Njdi2sLYa4y/Lo0VLXZjB/pfj84mZv7GpNWP+zKzuvq3mAGlegRDU2tIp23duketvX5RbXjEubZ2LcvdHi/K+d3LrOvcBeb8lXq4toC1my5G88XHl4RFW2Mfty/WM901NjdKxbkFaO6bl2Wcq5Nhzk9rm+2Vu1m+Uhi9WgLp7euT7f+AH5dWv+nYLR5uJLbBIy9vOGv1bpn/xdhgUDTLbMC9EdADvMmn41WF4dmVPiUJ4uRn7lWHSQSvC0mgBSh/72EftziBWNphFmJvyqf828yFqXldmdmSzX3VnIEY42te1iyXZdVW5/PQvtcmX7pmQv/i9YVG5r6pMauvL7XtbgB+UfY5CwU93b05a26vkyYeKct/deWmo2azAQOyNmljZgD/KC3U+wj78xRszIfBR0SmdX9/WCkGPf/KAHR2ZDo0fBDkCP151BjDgB4CDTvxZfjATP+EAISjMzMh8gPBX5fGDgGjUwae9rUsFbpPU1i3J+kvOyaadg1LXMC+zU7W27TV0Zp2W+4JsvWKv1NRPy7F9W+XY/s0aD8vnWub8KYij7hg4mdGSLhdSwmeUG0S61BlAJQt8Ii+RN8zER50CdGK2DGiK8qOMOCPDzA930uTaAtoV4aNsPGnPM8rBuPNq5qQd4hFeUfijoaFF+AAF5oRNUuzuN0vZ+rDfxBzh4V9sdQfeATuAn5aWZqujABSYOQDPuZ69e/bIs4eelZHhUSuTSDONjzudUuADYe/e+AmevOx4Ns308yvPr5dH5D3KJ2u/0i7Cp31F/5Nn0nOeU3J3eKUueONr9+7d1t5DCKd+COt+g2LyQL7QefPr4Ycftn6yshzSukz9m7OR26G7HzeHh8hD2Hm+VhLP6sa/+jFQrX4wp3Gj+xkb2j6gxfKoZUY4+0ni1VK1lZ9K7aNc2RFlTTmmq0LqrgDI3iZUM9tbACBAIGCICYgfqCZC+LAMaCrOm42p1F+ix/YY9WD8qD38QZYntScc4yv2RNfU0CYbNvZKz/oKzc+cjAzoWJbzVSXGNW/PPu5FmaGjGAe4FBE+6cus+FFnXD/C+cvJyRE7H2X1qPwBftra2uS1r/1eBT/foZO5JmvvbLcRHjNpRnpr9G+f/kUgKOjCQX1woJGGn9V+eT6fXehZc5ZsNpGAIn/2tLL+afAItPe85y/lLW/5ZWvYCEYbBOg8Sae1jqpDBQdk2a+2AUJtAEekwXebvuP7auR7fqhR3vP2c7LvyWn76GlTi9/X0tDEKlC5dPbkpL0zL08/WpJ7Pqo8FFukr7eLqHUGMqqDyaiVhQ0yylu2I2cFgLuhuzl4jrB0Tj+fkgop7HlG6OMPsMLgDehCeR7FhCTCngOGcRgWf4ACwkXnj3iDglfiZYWIz4Ngzq4QwQPEbBIB1N7eabOy+saSdPaOS982BZDtk1o3ZQqG2mWkv00aWialrmlKRgeapf94l0xPVGsMANDkzh8drOCN1SAGOPilbrEHIKHgDXsUZpS3B1eEQ1BwezXtAXf4Ja/xVhzxsQ1IWTBAMoBHPFSg69G+wmy/1kay7mEOIh7q1xpCQsGn2ztFfEFpNNG23Ux6GtSADys+lD95YHuTQdwBhAJ0deOgJ3nas+cZ2bdvr63+WLpEkJDGrr/UPQdOHdyavU1Y0IMRD0NQ7CIPrhyYxHO2vRLO27f7wy7rHnqYPa7ULVUeP/G57rxkKYQr55527brM2gQ5jDDhPy1bz4vn0S1pC8eOHZPHH39M245f2Ol+wq/r4T/I7dDt18xQ8AoPKyktw3Dz+FfG6+Tp4pdyKWi7H1eAwluWnGWLEBaXe1x+9q1yboePsULdknho5/R1wJCv4Pi4xOpKnJ8kppm5WZkYH5OJyQmZ1z6kaF/HT41Pk4qxWL0uh7W6Jk5VEPyR1qKOr9au1F+aV+eZA9wF7fNMpnrXcVUBb4D5FnwchIYsj4mOIg7qjPGI8QCwhP8Tx4/JiRO+hWn9Wf9YMWqob7TX3l/97d9pZ+MAPQF+GM9i/KN81uibh140CMJbNMKgNGjSoDFpQ0fY4fV8UV/IzsO5W9ZL1r/7S1XWLsxB0VHYGvvVt/yKPP7E4yY07OvxNigzQylZB2T2YvHon3cYj5PXMOsaSvJDb2yUm16Wl797Bys6i9LTx5mfCunozklHV7U88+iifPIftZMX26WjU2cWnKnJVZkAZlZJXDbgJANPKhCcDzqrr/owQPnqA4N4HG4OIU8YOiodlwECwc4sKD5RwYAQHRmhwDPhEJIIS+wh+MEfoIg3ZkgDgRkfOo0BwQVJSsSFAlyxTYBiVYW4+RSH59HTQK+vb1DA1anAq8M+vEk5d28ckctvPiCDpzvkzHM90twxJI1tkzq452S4v17OHG3SQVfTXVrQupk34MW2FPmFSD/I6kwVeUWHIt8BlKIMIhxliB/4ZvBkJuluHhfRRFxB8exRuN8gD+PhgiItdNzi2cOFGyoG2/Ol6/lyMF5mA3xsCVD/tbUM3Ly6S944POp3PDGD53DzkcOHZUyFVwimoEiD23zZciC+4NOdsjykeQhzKPKBRnnyHLq3bffjbRz78JO1i7jcP3bEieb+LcVlfym5OazgjXKiTAA/69atUzsHRB4OHZ8RR5o/z7M/A5g5G7Vnz17jAf/hBoVfrNK0fRLlZvs1czatLA+Rj9CzcT6ffFWbsYG+CH+sUk5q/fp5Ro8nUoo4saDvxbm+KEuUl30CdszMyo26mxl/Xi9Rf27WcUl1Voc4dM0VCdxwDyCyCxY1SdinyHipJDvJZMUdPplcwJPm1FaACATnmgs7qmCTCdq5+mlr67QVPCYp5Jt07SwXWUv4tDRURT+mn1NO5JlV3JMnj8nsjE7u1C9bvd3d6+TlL3+FXHvt9RZ3Z6dO0nSyxjiHog+QlpcBKa3RNxP9M1aCwlsMmOngfr4o3I7GGuZsZ3c3iIYc4S8UTxre41hppzFZGuY94+ZEx0Ao/PiPv1727dkjjU2N3kmTBg8IUhZ0MEiWbQmq9vAFqbPk60ry/a+rl2//3gZ58lEdhAolu/zwyIFFufN9SzIzocK+k/tG+HyDL7cyaA0PD5uQZUbGIBBpoqwzq2Krzmcifqg5trTwQ8dkcAdk8AzQARDEbajY0YmJGzM6fDMoUAZ0bjo75yK2bdtmb7iwshJuEP7hA6AEIMIekAMoguANPog7S6QHwVN8/ZmtRwYvhDP+AX0McL5C1GgDUEtzm9TVV0t987SqGWlompWZqSrlqUx6Nw+rOacgclHOna6TZx5qlcmpYR3UTlo+AWXZug0zerSj0FHUJ/WAjqIuUPGMEMM/PHo8XudO5M/bV5Y82553KPscZeJ8edj4MKY7qLv+I2RIi7aCgMCsvpMUVcGPxsXX++vrGu2Adr4mrjagrPAFuAX4NCp4HbPzPceOPmd1Z+1B69T9EaH31VzOrwmgnfEc7s534tfI++1K8naLfSpYXZBiH+0Zhd/0Oe1rq3VEZypwiQ+755udMJAPy449R31x6Pvyyy+3tkqePH5PIw2fUuQbDXfaMBcg8tkd+p8JZfNCWzKvRh5uZZvAztNYnZA/ez4IkI6bTh4PzuiUg/cZJkCs+FbZ/Ti0HVZf6WO0ZYsvAlosGlbNnlcfD5iQUAYBSjBDVhf2HTb1a/WyckyCwkw4NbgdyurJ6wsbf1Ny2iZO42OMR77qHCup4Y9xlTQcuOGuYEjLF78aI9FTEt4/NU5uvKafNzY221hiK1Ia3vKj+eYME3kG/HAOysY64tJ0iLNIf9dxuF4nBbt27Zbrb7hRxz8+99Jmkz76C2NcACDGNtKLMlqjbz56HgjiMTpEUHhZ5dX8rbYLSu0jrGlGbvaOAJFcuGfTCn9udhVuQReypwN6WGZG5SYk3vKWX7LbpFmhsJUXy6fvK1vn145kMxUN551Kw+uTTkbU76K84ntq5Mf+a4ucPDonf/Br52TP4wvWobq7O6StPfmeVo7bWPmmE5+JSC8Co6MxuEUHDHARhD/s6PjodHLOcbASwkBDZyeeACQ+0KQDGOYQ9LgDfvCLG6DsmmuukSuu2K0pldmAz5ff4RHCX5Qj/gFdhIcP/ACIcEMIx6CRJcJA+ANkOSAqmpAmjNeFE7yRx3bliW2zXBVf2l+QmvoZjbskvVsmZOB0rRzel5Mzp8/I8MiQ8RGgLSj4RVHeoaMC4Hh5pAAIPfyEijgizmg356PIp2s297UBmNlqgB2UWibxhlvwiBsRkBbaynS09C1u/CMg8O8C2YEqAKa+vtHuMOFDpqwAHj161LYNXcBlgI+SHYbVNgf4ibYSlDUHU2H1fH8r3QJgmDA1HSGVtkn6W/hzNxee2EHRfnl0u9QtdChrhkc7j5KYKU/aBAB/w4YN5tf5irSC12wcXrZBrDDwzb4nnnjcVtDgy9PBlTTcr4chLtywJ25X7jdNI5scfiMuKMqCdGKFx8cFJkk8s+LrW89so4/oJGpcx4ACfZpw6i+bJ36dNQU/ed/iJS7SNT+qDARRH/hWs8WjinJKrIwCbLi/yLO7R1j7Uz1J0swWjxJ9CwDO1tmogiIulGQVxleaAHi0DW6I9z5CWMrCy9P7CxFriXka5EH/+OyMJajK82TJuWb+1Ik+pn+slG7eslWuu+5Gue7a6+wzKIxljB+UOWVDmTP+0nYwR52s0TcvvcBKUHTglXQ+7xeMIhPHSj8r48bN3c/nPwajcFvpZ3U4zMs9JQmLHzoBQOJDH/qAvPWtv2FnJBoUDEXHsvMgNniW22wEYgBZfpVe//myfNc6kR/9qSa58oa8vO/dQ/LpDzET4sxNtd022trcKQs6G2EWycCAEKIj0vHgITp8AB62ObAH6LB15gdzfWvLB0tXMWjEIIpuvCeEfxRpocKdm3GZJZ88ecrOO/AtqFtvvdVWV5gV8fmD+++/3+KEt0grCD4BRIAZZqJ+C2tpOU+rBxDCkj8A0alTpwwQMRjin+V53AhPOAYh7FmB4qxSvrpWBcCCDA6d1XIYsPiyaQRfxBGKuFDkPcxh7wPu84FPqGw8ES/k6WTbUVCE9RUcP1ycidOAEG2FmanyvByF1h0PxKuKA+DYWzrql+FeIzL/NnvXdohZY9RwblYuich+Iz3f6qKe0ak3BI7rCFV30zCWL9o2ZmcjnlOK56xOOI8DXr1cnD9/Jt20Xaa8uN1q9wgfcfEYZifMST5dW6a0juzX2syuXbusDUPZVY2Uv4g3JXii7ACQ3Cp/5MgRGxe8/RO5K9KJtFa2i7DnGTdv7x4u0vZJD6s5tHkXuICTtJ8SBjv8sa3df7Zfzp45IyOjI/YauZWZghe273PaB0KQMyYlyVscldqHuBenpjZ7dsZ+jd8VdaHPBnTQzS3tV6jn59Pz5c8OOPzZ6xXryH/E4UF9VSYmgijMc6pm52Z0osmKlqad1LWGIlELC2BixZRoIj2wrz+rWeuIbTjqm+1cXgbYtu1SufKKK2XHzp222sxYRblmFWNNAB/0842ha/TNSeddCXohWu1+Pv/Y0bZwSt19YHm+vZtXP6/UEVhmNMr6d93NxK19z57TAQ0/LjhwRzggnP/g939X3v/+99nKTXW+WjsfA5R6VM92kE8FFXH7apGGVzMm5FexsCh9W8rlB17fJDfcnpe9T0zJFz49JsPnqqRSNslSsVWaW3wLC4q3jwA8dEAIwMObT2yZMYMiLTpmgBCUDYTnUeFOngiHTkcHVEX8uPMl7Ouvv94GebaoGEjxe+LEcQUn5+SOO15uZXHvvV+yu1SYObFlxvYhxIBBPFHWxA0gIi8AIr9XiBWfBos7+AoKHgFOrBCxrI//AIRB2UEKQkhgl40vGy8U+c6qsKPe3Zz6Cbes7gqzxwd5Mp6WAxwXWmx1mjIBlg1PYEvRArugifCmmbv5WLaAkvzgP2a7PKoyI4wk/tNgGDwczqSDmwtVnAFf3oZY/clVVqsnf8uGtNOytN9l3X6X7fwZ8vJ3PdxSgBGAY3X7DH8r22rWDPEM+TP25NMz6l683WXLDDPtjPtcOAAdfQWB6Id7Iw10Qni6uPERX1ZVufkZYM7qGeWJ32waXsak5Yrn0KHgl2fips1636JN04b9baaYNDCp4e1Qto/4Ijln5OCbT5HwAdZz2g+nkpVW7LUqTeXzzjfjFQCHdAxYk7L6hQ/SYPLgZ298fOIHcEwBwCr5W16Z40/jgG8vK4vO8mfP/pic9XF3xj36Ubhh6WWcPBNn+nBB8jBep/Q/DnjznT8/0zNnYyATp4La0ZesTsmvhgEIVud5GaBex59m6erskvUbNtgKIOXJnV6MH1mgEyrGlqwir8HTGq1RBgRFZ78w4dW9eydYDpqQP6fxuB9MHibrFmHTOFNaKZjCn4eH6ESYVwUz/x4uFYT+HGZX8MXgwCzw7W//I/n4nR+VnA5eHN51gecrFTYAWFz410BqtLjVrE6yMF+yu4Je8q01cvuramXzJaw2leSpB2vkng81aXwtsnFTt3bMagMCDL6c6WHmBx8MejGQh0oHqPQZPR3w/Rke4RUzggFgQYf3/JXZAVFWfBiEWfW54Ybr7W4YtsKIi3MUL33pS6Wzs8P4Y2Xs0KHDNqAwu6L8Tpw4aYdFGZwYPCDiJ22eY48dPgBEDGRxESN8QvCCIhxgDEEE+AvgR1zo4Zc8hOI5KPIVxHOECx2ifhwAezuJ+FFZc7hD2fAOegA7bJ858PE4fQnfwqs/OIkD9Ngb+EkUbYYoK8ys8fPHqlHSbwhrKzboliWLDcvEjE/cvJ0F31ginCxG0jXAQXuxSMzO/GmixQQAQpUqnBEiAKOIy/iwxD1s8OF5CHPqx80uGKMNuh5C1Z/DzuPBLvxF3K4sBdUtW7Yi4HYriTy4jnDj7qP16zdo++JNOOJ18ON9w3nATNuJNgn4PnPmtHCXDlujlZVRxk6RPjrpQJEm/hJWrczwAx/+keF6bc/ztoKLn+7uHtuixI40WcmsramVLVu3GWDjIPGhgwfl2QPP2jjA/VTUBSvN3FmmWZFLLl2SbZdwV1e57N1TISNDFQp0cvb5n+j/JAZL2LEaxoQtW5/2l7QLL6MAQVo+uIebxhF3Bq0k3LXcyawXh62+8Od+vU6d8KvPqhKvy/FZO1TKxu98+rOFS9pL1Bl6bAtSzijGNVSMcQC/cDufirgwozNOpXF7frM8rdEaJSAoBoHzEW44rmzMWT2lsF9tDlrpTvisX7dLTGoIYZaSuwdIMhvTg8fUTNiwC/8hzEK5e7nOyI7K3/zNe+STn7hTZydz1uGYuZFnZiF2roOBUcdPSiHijw5V5Ove9ibZkly6OydX3ZCX7nV1sufROnn8gTkFS9yY7MuvoaIjXqhjhh1pRT4g0uUAMisqDFRV2smZDTJLIi46fTYu0mIQvu22W+W5547a1heDyY4dO2yb7PDhQ/Lss4dk8+ZNcvvtt9sM+fDhwzbY7Ny5U+MS+exnPyfPPPOMxQ8v6MTr5eBbaAAiyo1nwA4Us+Eo6wCY8M4M0M4QJG+2RVyhE3921palyB9+s3nlebUeca5W4Q7BV7G4YMq3ubTuVRAgm0MYaCzL/rVmlC9NV/+x87M4eHN3yNtH1KNaJE7LvOtfAKcVeeTZDeaHeG1lSQ0IzIgHLeJAQfAVHLhOeMpdha0CAAjACyCqrKjyvJnPJLxqzp/zBbnA8zy4YA3d+Q49C3ZCX232cJ4ez+ikjxk+zUrtjC21p+7Y8uju7rI3emLr2MEPws4FXmw1jY9PGMDmklQmHYBY/HpaK8nrMrV3IOR2aJgZL7xtt9jBWtJi5Za4adu9vX3a7+rsTprTp09ZGF5AuPTS7dZ2mWQ9rZOOI4eP2EQCNuBFu6/GuyQbNhV1XGDbqExeeseSDA2I9j+RifFyeeZpBDcfOs5LfV2dtgEtO5RyWKdptnd0GG/Gu/3w6weRfbXHy9vP5MS4o/WhdivAj+oWqz2Tf62HZKDz8sDJywQ9lNeruZo5S+EHijiCVrcNFPnw+vTJDwCG8gsAxHOY4zn8eP2nZ6uyZlTEneVpjdYoSwqCdCjMtFMent+A0aMB+cBspox7No549rgSK6Xzh7tw2PCX6j6zzfpP/UVcHp7nAEIuCFPgg44bwo+BEiFBnhHId9/9afmnD35ATpw8rgBDB1cbIngroUKFhodLk9e42B+jbPTf0tBZHWeHikUdwGt4tZkLDmt0MPPXm2PACF4h5zPlzz9b4O7YuyItBxFqsmft1vaqMzN8hAWrMGxXAYhIJ+KHEBRcqghA4SzF9ddfp8Bmjzz00EMKkvrklltuta2xBx54YDkcy83f9V3fqYP+uB2kvv32l6ibyGOPPWYDPCCGQQciDHGzygUoY9ZOeWIPEAo3+EKYMUBFOIAXK1bE53XjCsJftMfzDWIvNLAR92oVRJkCegqF+aQNAHRZrfGWjlcLYza0Y6+3ABwWV5i1/gjAYmUAG9z4I7z5wgotqX+i9eDqS61UHJiFpaZ5jwPVKG8XSRjz5nVrPBDrspnU3J+nBy9Y8IyF84RwRSBWVvC2WI2aARGUtweEfy9XD7/S7GGxoy7DrwlcW3GIZ7dTLePPn4mLtLALgn3yQBy0D9ox7Yg2HUIMPdoxZsDzwMCgXYrHqg9tLFaHPC8eb5rm+ch5IW3aALyywtLX12dps9Ljb2YtSFdXtylWcU6dOmluPF922eV2FoUzPU888YTs37tPhrQ9U2/Ut0YrS9xQryk1Ni7JDbfw8sKSnOsvkw0blxSUlklP75J8/jPlMjtTJqdP8vaV5rWqQmoVAAG4IFZ94Mnu+aLfKetaolY2pjQtP/SsdWN17OVGniivqAeLS82AoSyAtlUiNVsrsLoC/OgImITzuNCJO2tH3Ek8+hwU7kHuNxvu+QCI8QQVICfMqHAPv1mVjSOes2mt0RpdiMq0o/po8TxiYEhMpvNj3YMH6xxZP04Xeo5wqWMk6/GYadnvah1yoIDZn6HUn6sQnPh1wYF9Ci7izYQ4LGsz5GTbg6VyVijwh9A+dvyY3Hffl+SxRx/RwapfFnQQtFk3A4uOsb5EDA/6C0ghTYzGT9jbk/FE/hm8mcngaxmAabp01iSkxRFd1nT9IS7tym42q6Rj64MdztU/zjbV1DboYFGjA0C5bVMhRGJryvghrIZjxYZzPT5bXrRvS9122232ptF9993n6am/rVu3yite8Qo7v/TJT37S4tq9+3L72jLbAVzE98UvfnF5JQeiDDkESRoxgEW9sPpDesTDwM5ABRGWMo87gaIe8AsxqGUJ3rL5CT34zhJ24ReizDmDAAAC9Fh70PqzUPrD6kiAGiyILy0/t4Moc/ejhJ8k3QAIxo85reSHMBaT6gBmW25yC1ttilOgkRdCG8y2tMijakq+TYurW7hP1Qlrz+gaR8SHbRLW3NWOfCG7yiv4XAAgvcbStdiIwHQzrMhXKNxd0OAeAjd193aNmfTcf7jZlouWM344T8M1AHHezA91e3jqnnaEeW5u3trH0JB/iJgVUU1Z/XvcXjZJualVlJUTfpwP3PDnkx+ASZNts7HaBNjhVXk+J8L5EyYC9NkzZ7gGgs/w+H1EGzZs1HY/KU8/9bQ8/eRTtgXG69mRz0KBg89LsvPyJbnuRratl2T/HpG+9UvywJcrpEHB0A/8EOMGvIicPV0mx46Wy7MHyuTkcRXgmiduea5X0GMgoLrKtqm5EZwyIR0DHlou6QF5L7MAALhj5hMouDn4TfzCZWL2M0ReNl6PROtuOOBuq5H6z11fHqfHbXGpOVT2ebkNn8cNM+HJC2b0UNgH2EHnebXfsAt79HDLprNGa/SV6AIgSIfMZDB04jkGFX7cbeVzSm6Pvto+fY6ZZ5z1ibhSL84DzxHOdQZPezKV9eOvKfvg6oLXdQY70kOoxjPgAWHrYCRepS7o4OV3yXCQ0u2LOuCOyOkzp+T4sWN2Gykzw8mJCZuts83FzAjByZ1Dy7e4wo9pzqNZYaP/2j29g/q//uive3E7fSYM/kxIBhGcuNSaq+7Z1uDcQY1dosdbVP66v281+YdGGcDjUkTAh0WT8EM6lAf2HKC+7LJdMjg4ZKAHYcTHUs+dG7Qts6uuutoEwJM64HPGiFfuL7/8MvnMZ+6x9G666SadBT+p7o9b2szKGbyJOwYj7AA7xM1qlQPClOCX2TVnJgBSUXaEj4EtKMooS1n31W5scRUM/LCN6HWOBDJvbIUkbYq2QzwM+pqkkv4kcbEdlaaQpKeeTFSo/1jpsHpLKpRfB0geknQBYoAt/Hk+3Bk3/6YdwMzDM7gHkIk82x86fhK31YQbZYZfe9vGvLkOxRabgSn1gl/aUV1do5pjZch8WrooE7qr7MI+NUc9pfbu3wIaAZCpfxTtg9WdWHkgvwg+ngEkrCYCfCYnJ6xPRhqQl4HGTv15canZfs0MRfpkMsqM9tfTs85eBCCugYF+20YDfLECRF8hXVZGAVobN22SHdt3mIA9dPCQPPHY4/ZW5exMcieTprEwDwNlsn5TSbZtK0m9ghxWeT7+EQV5NQp4fnhRJsZFTp0ol8ceLpNrb1jSMCKPPlQhI8NlCqhEQY/Wtyp4qqrmgLX2k8YG678oDkjDg5WBAhv9sZUf/DvAARS4jp2tSuIGsFF786vlyipR8I0KAIGyVR7qQot4OZ6kHuN5RRqZOk7j0EdsiMfCeX2FeyjSDRXgJWuXVdkwWR0VYVGRpzVaoxdL5wVBNrhmaOVzOuCkA0vyyGjK7wr3xLiCsuFWhocdH4Bj4HL70FN2HeCgPC5XsdqDOd7scfsAQG4X5rhHxpUDIBRgiGd0BDcDcvjDzBfNmS1y6PLMWd7yGpIxnZ1yP4Z1SBtIfHCAV5S9fZYQeSxb0sFBB/Ay7tBg1FFhpbkwNwuCP1XEB8jhHqLaWu7eqTUAwWBkfjR/zjcrJ1GGpMfX1/lIqPOO8GGAZ4WIlRj8hGLgYEmfN28QTKzuMCMm/C233GznInjFnoPUW7ZstTJ5/PHHDRC+6lWvMtDysY99zAAMbnGYOlZ8SMPL0b/xAw/kgbzhFvmA2B4DaPk5Chf8+COe1RQDXoRNKewd/JCug2QUfsm3h+PPfScDqP+r2UEE/r1msKOueHLi2exCGGh8avJ88aceo91Ymhazp8sqIJ9oSXm3FNxoZifcidNXf/RZw8ATVzlk24q2emtHXChns3yElfJkb9kQbxK1JUecyrO1U9gmfi0biHqpq2tQgF1v9pY+wfXH8qh2pqlOvs2k8UQZhCId/BEfgAfwQdtCaHkYF8AuxCq0/dJuphQIj1n7o01n0wiK8nLNzZ5eaoYoI/o57a2rq1N6e3utPQKqOMMDKGc7i61b0qIvA8I7OjsN9HAfU7/27ScV3B/Yf0BGhoZtorNh40brAw8/9KD1rb4NZfKyV3B7scjRIwqICmVy3fWL8omP8RmbJfmO7y7J0096HWy7ROSZp8rlyCEvn0p2tZTdClZrdByg3uq0jHrW9UhbR4fUKO/e11Ohb8Am8xzmKE9TiZuBFbOjHBOgQb0n/rzeiCOJW5+zZtoHz6RJ/MQX7u7H6xriOfRwW20X9sEnz1nzhZTz6vFF+Kx9qDVao38unQcE+cCdUvb5+eaVz9mAqdmt/dn9xIAV8aVh0VOVumFGp52nICfcAD48O7gJheBBBxyEmwsk3F0wub4SEIUbA2Nq7+YQ5M6L5yMUy/WnT5/UAXOf9J/rtzMuvArKwIkqUx4ruA1WBzYuvrOPDeogw2CDgGN7htkoQsFAjw6GzAZ9a8lngJGf4CcUdpRD5AV/UXaRb/jzFZaSDqz+4VBAEYIh4g6lwTTtGrnpphvliiuuULDTb6AHgIIdPPOmGStIHBr91Kc+bW+SsfpDvtnawozwAwxBlCeCh/yRLvnCnC1DFIQQBAgRFwR/+H0xAx1+yG+hMGtbFF73CWCANIlFzOovFtp8JYc25u7KifFCaljF4LucOubEEVsTYNQlVho3ebX2aV69nQB6vF702X1aHKRpcWFjmMYYwBs2Bnp4jHoknebmVlnX06vl2GZgp5Acll9QoewrbpzB4p6WKasz3k5i5dI+G6NtDKHIH0S85N8/pJm0aU2T7ZgmTac6zzfWfOvI8pgw6xr5xkw4ysm/QwfY4fwKbSvqHz9ZwUWc3CED2IVH395KBSfxQcTvZeQWmN0tntGjL/qheraNWO1BZ2WSlR7aFG2+t3ed8cQ5NFY+OXwMqAEk4Xff3r32sdmBfl5tLxi/lHuLttmXvuzlWl5n5NTp++Sxhyultq5cXvt9i3L1tSX5wmdF2z03WIvcdKsDn6HBcrnvC+Xa7xDcsKn50/zYKg3gQnXGgcbmJunUgIC1+gbO9CVCH3+UmSo/w4PuZUg+ozxRVrf6bAAYewBLpSrGGQMuuAeA8DAGcDRO/2yPmz1e6iEFGMSdAqFUD3OoeIaIP+vm6Ub8aRxhH89Zc1bPumftUGu0Rv9S+meAINdNMGij84HH7e03cXNK7bKUdQ9zNhy6CyoaNSsZDnbCv/sNQe1+sXcA5MDGBQXKQUL67IJw9bOH92fsIx5PO/x5GLcPf27vKnhxM3YuiIIHDwNFf8UP+XGdMPCCi5cFhCBCcHmavtJDnMEHz4RnoHbAhlvwGTx7/FmFsAEMMeDjDhjhPEYAk6hfFGZunOYw9SWXXGICjntP9qiQwP+OHTvtg5MPP/zI8uAEcAHAAFo4xEmcxEVabJ0RZ5z/wI/lNXEPRRzM2E2AM8VWIu7wf36Cb8poXsHPggJLLZ+k/jQ3VrRWR+RrKRk8Vd4aAFIDbvrj7tggrWiLifDFjjABmFi5gyd49zcIo041vIUF+Gk9aN2QuMdqSXi0GglhgzBxgJb6K2pc+qDCizrAO9+DqpHGRq7/Z2uTA81e3pDxpYq2ALmA8wswaSsQoIgbiIdHhm17STk1MGDgx/hVDjSOEHiEI04uFW1satW4LBrjJyUHp1ytENtbDlZjBcCFH8KW9jo7O6dgxD/wG7xm80BxAHZIwy/iW5neivJSc/BIW+JMD6AQu+HhQVvV8bfLuDm41p55dZ1wvNnV29dn4OLE8eOyb89eOXXylPEVZRfbn0xa+tT/t73q1fLE45+US3c9Ka94ZY3s37sk739vuXz7d5XksUdYSS2TsVGR/v4KO+MzNkreeSmBPKjQ1rRIG2BTq/x0dnfZlhwrTpz5icYRQHMZ+KAbaEnBkPGIHeDFzOEH5e0CxaQqG4+HU91AT8R9YQUfFzKvVqvtw2/YZ/UL2UNZu6w6n90ardH/K70ACOInHZTcDnIDnTm182fa5Gq7xJTxv9ocugsQFEIg3NxvCEg8p2YHHalywZ+CjgALqTvmlcI24nEVwMvNabpZv+E/65a1c3MAEOfX+YYiXsjd3S6NC3DjZgc+DmzgPYAQKtxcZZ/9K+weJsL5Kkjw77z4AALAYAsvABFL7wAUO4OQrBBBxAH5wCl2JohVIF6d57JF3GOQYsbN1hkClvuIiAcibcAhfhGWpBGgJvKIH4QjAsuBZMEEE3kjbgbxGCyzRDh722tBAdCir/44KEnK3fywBak5R+Abr2qZCHavPzfjThrc82N+VbfVGMLbTJmADmAAP/CuPpM01B9+8aE/mLwtaP+wcEl78H8zc16JV6Wr8/7R2Yb6Zk2DiyMV+FRxsL1aPWvetag0lwrs4MN5rMwpgFGeKBfS5iyLrxz6p1CyBJ9RzijKdWxsWEYVFPGMII68UTYIS+NR00Not7R2qBmAxZfqfXuLunXQQziKKik75Ye0ANsAWV/p8QPvIeQ9SIRz5SyndlBkg2f4JF7aKdu33M1DehyU5uweK6a0uaamFgNbrPbwNld7e4ddFUHZcFHo4UOH7Hzf5MSkAWJWSiwZrY/KKi9T8vjdr3mNlSkvGvSs65Zf+sX/rXG1yA03T8rWS0SOHCqX5pYyeeiBcgU+3i6rqlxARzul3eR08gC/6/p67fV22n/kD8Kvta2kLn0rUxXAR59ZqTFAo2YHMZUGXnmmXZk94RKwFHUAH+7Gsx8wd3/uJ57dL2XsdsF/qHjO6qvVavuv5J80ofO5hX02bNiFeY3W6KtBq0AQAz2NLMxmmVD2GXM8exj0lZT1o09m8AeMMUCH8HE9QIT7jUE7dXfBHv7CPV0BcWGDAHT7EKwRLvVDHKnyOPV/+TnLR9i7eaVK40r5wgzpY8bsbsQRz24XaaV6DPSeB0CPAxzPj5sBB7ihwoyOClCUXTVyFWXgaQcvDCo8s13G1sTU1LT5Q2Ag6GJbIwALfhFCgBgEBCorCImD23ADBDHgR36Dd9ziXFDkNfILMCNOzITBP2eTcCeNbFoQwG9h3kHcYomtSs+nBjUBThz4twHVhLzmWZXakhnzq0HN0u5Zwa8KA45sMdvOJOXpapgFLVtKD9HJuR7KlPQBQDFwWwnDRKLDC3liaxTQU1tXLfV1XGnAHUvNyiwfvlyUusZ5aeuak+4NC9KzflF6N8JfUT763iXZ/1irtLb7AfdUeMFzuczNzsvU9ISterACAhkfCQ/GuxI8BGnuFTgW5Ny5MwoOOByMUNR6Jk4NxzNlxi3pzVpfu3ZdoXXGyp7XF3F6fvkchdcd7YdtLkAshQqwirSd10yBKsVzwmbiJ1aIYpt20d7W2rbtEgMTAJzDhw/a9Q2bNm20TycAgI4ceU7VYTNfffU1snHjJgV5o/Z9MM71jA6PaP6LvjKiPPOxTT5tc+NNN6m6Uea1D7At1tzSLF++7z554IEH5cC+ffLt3/Ud8qY3/4zs3fO0fOYzb5X6phm5++O0Xa2HStqk5dTKk7YA73w0uE+BV3dPj324mboiLzQMwA35xJ+VMeCDsk9WZ2jj+PdtKuqZbfL0/FQu53bEEe0gXdkh3giXbnXFc+rvfMrbUjwHj14nqUrbnSso/IUZBWX9hV3oULhlzRd6XqM1+mrTeQ9Gp4SASIxG2Wc3xypRKOyDGHyzQiB1jzDubsJDB1UogIAPfGH2MAzemMO/+wnh7vaY3T71426eVpoeqXm8Hn+Q+9GcmT/3A9EJw40w2MWzmjQtjCjKJNKDsmYIs8dtT2Z2PynvkdcAeAAbBzu+xRbAKA5uO+jx+3jwG+6+MuRhXHncUa7oTgw08M7gxHbUrAkYVnVIH9ACmGFGzAyZwdh5TL83FgMVr96zEgTAYbk/VoIgwsR9Qaw4hVuWR1YNsm+HkQZ5Q/FMOqQP8bp7oTBnBe9lpTxZUWtYsqZ1YbzxpwO8elMnrSv3gi9zY0wm75EPVAhvC2NlA//wUrQwEIeTo/2xzYEnK1+YICDP1kaL9sZPmwrw1uY2ncXXqXuV5PILsn7rjOy8al627ChK3yYFRw1LMjm+KANnF+XsqZKcOLIke59YlEN7+Kp8m4JSDavpUydR9rnqgkxOn5XhczkFCb6tGeUHeT68LOI5iG2yEydPyMjwgOUBNz//4Vnw7TENo3bbtm6Xvr6NWu588sDPHVGftBfqhxJFyFoclgZpkgo/2C0XS0Ju4DkEJ4q6gF/qky0uPutCfAcO7LMD+/i54YYbbYsW0LNv337hIkO2bm+5+RYrly/de68cPHhQprUN81xRXqltQ/uS8kl42t5VV18lO3ftshXNvLbX544clU2bN8n3fv/3y2++9Tdk4NxAAvoWNd8l2b4zJ4cPiRw/WqH1aawbuCWf3OK8rnedv2GmfLD6Q9uNDHu+vFwMXGv7ivM6y6s7CfhxxSviPCuQYdUn3AEzrAyhJ36Jy1eRNA3iIl7Sw6zumEMthzE+3E+Wt/Cz2i7MqxWUfQ6/QVm37HOYV+thhrLmNVqjfw36CiAIYiBNjMvkdm4fjm5Ho43B1wfd8JvaoSBPOgUMJsDMHMAl1V2FXQAF17Pgwf1HfC7gIz79t/TQeU4p3FJyvumAqUN0SI8rtY/4cE7TgdwQ+Qx/ocJ/5DnyECpAQQAXB0AAGwCRA5wAQQF4eI04AIO7ux8HGR4Ws5d1lBnKWF0mBjJUgBK+ag0ggl+EL0AIEIOwzQ6QuHOWB0GFPz7fgV/PrwNLVgvgIUAV5PyRr4Klh06YUITDDj/Eo2O+LHD2R/PIJy4Ir74sLord6gqe9NG3eKIe0NVfUvYakw747te2H1TYY0sIBAs6z6RLGpFH6qSo5WrhCKS+/G0vhB6PS1JQvipzZdLa0ipdXb1aVi2kLh3rpmXHVdNy1U0FWb9lSeZmS3LkgCjIKZdjB3Ny+niljI+wAqblUiBdymJR8jVVtioXAorzWZo7qc6rW8OwHD88r8ISkITQpj7UOSErMw3jvMKe1wf54PzM6VMnZHJqwuJEkKqzuuM/LQtWyVg1aW5p13BeZ8RhcaNbOfuz/ifkz2Yyzd2CF88LAhn3lL+Ie8uWLXbW56mnnrQ3D0mfyz2vueZabWPH7XA+bZk7uPg48K6du3wF5/4HNC9sCQJcuZzQwcXV11wjr3v96+Qzd39GHnzgfvkfv/AL1t4AAtzM/H/f9rt2mzptFBDlq5jcVVUmNbUKGGfLtI/Rzrh+Im/netZvWG+Hmlk1hax9JeVLQ7U/NQM4LN9J/aEANVng8/xnvy8nnjmsHud53E77nsbjcbu9rwRRtm5H2pEeYYwXc6Pfhu48hr/VdlDWDhV20Gp76HzPQS/kD1r9vEZr9K9FmW+HpXQeqwwhlBJTYkDLnhtynR+3w19WmasJfZ5DELugw86fwz31kwU9Wf/hx+0iXVeeFmYzJTr8Yp/Vs50yMRjRQROjkT+EHXFHWOLxZ9fDr/NmpsQePsNPyqvn3cGJ5zUFQJgDBGS3u1xPwRBvBTkQ8oPZvjKEmz/jB6EaQt3LMFTKj+fJ8x7CkDBsU/GZgABEgCBm3wAiBljiYUbOHSsMkICgENyRTpz1YaUIEERa8EL8uCGU8BflgoKCZ7/PaV7tNT61Y3Yf/hHGpOshlNQu8pVUh5LmS3+xJe0Q4Ah53Miru/nKD2k6C14GgB3lSv3z1pDmR8uTOGr4HAVndDR9DtOS76rKehV6ldLVOy033jEjN7xUwV99SfY+sSSPf7lKDu2tknOnymRqknqbleIidxkBelTAqKCqyvFNOL87h5ULyhueEfB8+kJlv7R0Tsjp0+dk4HSjgq1W8xuULT/Lq/LmgqtcauuUl6YxOfmcgt1iXsHrWXt1nHznVPji38JZuSyZMKZstKhV4HOfUPLhTvPnggyj66E8PRfYLrRdELtANZCV+COuqGPyymddSPP++79sbYK3uHbv3m1bXw8++IB93oWVkryWO+fT2Hr92Ec+Ks8eOGDnm7Zs3SrXXXutpffgAw8qiMzLy17+cqs3zNz7xevxk9qWJ8cn5HOf/aylA0ghR6QNBV/UB2eQ1m/ok3V9fbYdTN6i7Wk2lvMFef6872APHw5eVm53+coOYCcBQdpeaEdmTvy54tnLzp817ohXzW7vuvUD3JP6NrvE7M9e7mHO2l/IT+QpVDy/kB60+hl6MX7WaI3+tem8IChL53P+ynYMvKkd+vOVAwOEO88OZkIYo7Bz3f2G2e3dLp5d93RTPjDiT7Np5mwfW9lZCbOyY7sxDZB20HCDwpACIY/L007J+XKFW8pnNi/ZMuBOIWb/JnQTIIRwQFFm6AGC3AwwcJWuBvnr0mxbIFiz4Aj3FAx5Os6L85Cwt5zXbNkwKBKew8v+FfxZE7ys+HDOB0ECCIJ4OwxhwQpDpIHOTJu4DCioWwAj7DF7eVB3Xl5Bc3MzMq9KubS8+5mfkglq5UwZTP3alhS6hme2TBYsG1irjgCBh4jfhIZ5IIwYP5G0b3stmgNCkhUfVmm4OZvbhlta2kxI4QdBRZ5m52alree0vPY/T0vP+gp58qGS3HdXtRx6pkrGRhdkdnZK8zttr7fDUAgfFMIP3QVlpYECQCP8UtbVVQqGNLtbds3IFTcPy10fLGi8DdLZ3WT+sxR1hk46WlzS1rUgd7x2VK69dV4O7lmSf/yLvJw72SrF0qScOHZUeZux7RwTqlZeWr6anpWZ6hWVVQr6GqztEa/Hre6ZPDjvsZoRqxTulhLtzeuI+qbM+UDp5Zfvtnb06KOPmB3nnK699jp77f2LX/yC3U9F/Hy76/rrb7BVmQ998IN2l8+OXTvlW1/5Sjn07LPWtrnNmXb4Iz/6I/LYo4/athXbrffcfbdxcPr0GQPTvrLm5OB6ydonh5k528OKFODTVvuUPMtJvg180Aa9LFC2JWVAhHz7Fm4W1MQzZeMAp9LAJys94Q+d9lZpcbkCrOMW5Wlp2TPppuXvQMhXfsJPmI3nxF/YrX7O2qNDX0kPWv18PnoxftZojf616SuCoCxdyOtq+3heqbuQR+cZlQU1obLPHibcIpybIx73RxqmZciBidvz4x2OgSLMuHs/jA7vdk5Zt+fbE29qh9l1t0/NrmOAXzfHczZPWEVew85Bg89C3byoAsGBD88BirBz88rtMAAPAMh1wEVqH6DDVRqnpxM8oCwLRpGvyLeXWZkKqxm7ZRqhxYFcZueAI3gCFNm3jnQwJ27iJH744ZntBlY3ghfs0aHgwc0lA0DwzkoQ/PpbWF7PWfCyHMbcXBhgZ3zzj548L6mKt8CID7CTBLbwdpg52eZCoBAO0MLqQ1/fBuEtpCgvi091hEZehTKrDVI5KqWy03LmeJUMn9M8LExqPqaVfz9UDKGjQgiFCiFI+VCueAcAUWZQYaEkXX1zcvO3jsj+p+fkC5+okdbWZnWvsbKl/OGNuE3AalgEJ4esG9sH5KpbxmXr9rxs21mt+SyXD7y7Qh64p0nzMCPHTzwnM1NTKRCi3yzBo6pE4NfXNdsBcWg5DwaSPC+cJYpzLNl7ZlCQFhW/pqKdA2q2b99hW6r79+9VN76/VytXX321gqMmuffeL2o7m7KyAaBcd931UtA2/pEPf8SADfcCfc9rXivbLtkmd991l4yPjdu5tA2bNsrfvOc9VsfwROJsodEeIN4kpKwAmmxt9W3ok67ubgP2ePL6JZ+oBCzwp3nlGfvlVRgtY1ulsXoMwONAB/v0bI9/JBiFHzvno7oBIZ5NORjy9pDGF/F72l7eoZ/PvFqttg+/0PncUeGW1V8s/XP9r9Eafa3onwWCnk8IqcS4TKkdUWejj+fVKit0Q1A6MOA5NaPw62n4wOnx2q92NHvMEJ03q0dnjI7tzwwkqdtqPfyZDT8rzFA8w5ObnZwvzzf8udmfA/iEOQVE5MuBiCt/plxcOThCOfBB91UdngE66AAJBzoOeLAHEHGgNQVFWSDk4SJedOfJ+Qz+sxTlBPFmGRck8iVv/BI/eUFQseXAoOp153mO9Jl9I+RID7sIFwoiHMCBA60BgCwuTV6HbmRzwgthPH4oPePjFGCIgCbI1eRPbPEsahn4W0PYA3r4hAV8WfPQsFx8yRZUz7r19oaSl236KQfygoAKcsBSI2NjE3Lw4LP2Sjr+svmLsOgh7OIZQckKEAoifsy4kf9icck+z3D1raMyMTUid/1jjTQ2NUtdXY3VIfETV8RLeceHRnkNv62rXK69bUguv6FcNm+ttq21f3y3yJc+2aZhZ+TkqWP2aQhWckzAq8AnTjMbf3wLr87aDmWGXRbouLB2ge1xpCsXKXk/ppxZZeH+Htooh53xD1Dh8DPbqnzEF6CNPWCFD5eif/gDH7TyoO5uvuUW+fGfeIM88tDDMj4xLgf27bfLD+GR+jBG+dF8+OWRlQbUWe1B8QYaZ8TU2chXV1BRLwFGsvkMe88rwAV3lK3wYJ9Z7fHVMcBNutoTeqyYhW5xEpfqEWdWkf7zVoASeyh4dMVzynf4y6qs3erwWVr9vEZr9I1K/48gaCWtjir7jDmew5wqhD0uIfTdLtwZ4LJ+U7NFpx3SxrRl3e3ouGZKzM9/tifVY3Uoa3c+HXJj2JumlLpnCR5d5zddsUr5j/yEXeTf85jVERKu8BPmAEO+mhPgJ/QQ0g56HAwBMrIgyFUApgBDvk0WKviClyDM2XKBR84JcQMvbwvBAwqhDQhCWGXrMXhh0A3BHjxB4Y8w8/Mzas8FiMntz0kbsOV+DR+EX4i4bIZudYqFlzv+EVIJ8lGlA75qhCsomMQv/gxoJiACIcTKD/lva+tSYdxrdpEWegAO0kXQAlZ4hvALyOMs1b59+yyP+DP+E955xozfrE6ZASLhC4FIPNiTJvwg0KrzWl65YTl7siTVOa4cqDR34kSo4p80z507Z2/thT0fLW1qapPO7pxc97IRueKGkvRtZLutXP7mj8rlkS80SGFxVE6cOGp2HMi1VSCNz1aFlLh3hnuMyL96srLM6tm8BC+m1M3rhPp1AIRiG4xX2rnQEH4Jw0oMB5Whp556SqOlTn0blcPRRW27//j+96sr1zbkbdWHuuNgPnxSF4BhT8vrjDi71B+gp629zd4KizILHiHy7aDGz+FgHwCI+vCyTICK2YdZ80w4wAyASJ/xt7ziY2DI/Xm5ePgIa0rtLB01B0+evqeLOcoi3NQI12Z2/r39E39Q1i0bR1aFe/Y5aPXzGq3RNzp9VUFQli4ULfZZldqlgjaeccbMAJX6dX8XIu+jKztz6Fm12i4odbPfxPx8dwgjbLld8GfaCoo8JU/263nI5hd/AXrczvPt+cWMoEBPQdDqVSHf1squBjkQWg2GHGxgRkAG+MCdMJgJT5hsWsFP5CX0IFaD2AZD2OKXuBj42Q5DaKV5csEHWMKMsGdwD/AUhB8DQPNqb6s/yoeGp7T9PI+XJjwlxWp1EXVE3AhCtrvwjGCCeNTQZjA+LU2PzMCkphvAGH448Nzbt3E5Dx5HrCo5EKLM4Bf7AEJB5I2DrkMKELk6AP/4hfCPOwIpCxSIg/TCDaCIHWmy+oddVbXW5eKwjAxwYzNngfxtPtwIB++ACVboSDPiCsWnWVpa2mXdhgq56RVDsvPKMtm8LS/Hj5bJu99WI8Nnq2Rw6LjdMB0HsikVck3xIFzzeQVLtiWmbZYiJVNGK/sVFM/o5CMtS68rXoXfvv1SO09GG6I8Ghrq5bLLdmteCvaGWABMVmxuvvlmmZqYlPf+3d8ZL+QPPoxL0tA8c66nWsO0d3bIut5e6ezqNDDpPGjdaEZYvfIyQw/AQ72wQhNuDj4CwLidA0PcUvuoSwc4sYoWceHX6hmApXqkGXqklfIT9pQd5hT0oOApW67PfzbTCreV7m4mrqwOhRuUNa/RGv1bon81EJSl1UnEs+sBAMzG7FAhLCHMTuGehk0p7dir9awKu9BX20ErzfZr5iy5H9LPujk/zl+ETSl4x1/kze3i2d0DIEUZuO4gJMBIKIQewg4dAOTbYw6IEBwBfgIYcXvu+QCQK8woD+dgiPCxPebKecjy7Hkh/gkVSgjdWFWinPi8BgqK/BAfaRPGhUWlpYdb+OECxDkFQfBg9pSLlikCRFuu+rMYtcCwT+rYUtHH7GCuZoSdc0kUvgpDPkyAazjjScuOtAFLBjzVvbUV4blBAUi6+kM6kecgnqPcLQ6NH3AHcMHswmXJDvTyHbaII+LE3YRjorNaQXgIAITwJww88gHxfO2czMyOyOhAXhrsDTvnwYGA2JkaABD8EM7KT92tjFS54K7QuGulvaNdtu4syA13DMmWS6qlp7dKPv1PZXLne5tkfmFSTpx4zso1zgKxPYMFQryutkHrzduFRr9c/sulY5aedyjST82Y3J2P81566aUKFI/ah1Thj7cHWfHh8sUnn3zCwBj5AAS95CW3y/DgoPzd3/ytlRlEPgnHxY4963qkq6fL4gBIQFEXobwsUjCDvwAzgBBbyVF/FQow3Z+DFAc17gedeg6g43Ekqz3Eg5749/AexnlIdOXjfFte8OfAx92gKMNwQ6fkXXcK9/OZQ19tjmco67ZGa/Rvmb4mIChLq5OL56we6vnPIfhS/0HeV+nI9qi0smOvNmd1KGsOOp/dP4dW8/j/b+/cf/zM7vr+Gc/97svYXl/WXnu9991kl2RJAgFCSDaEAhEhCQSiCgnaH1qJSv0L+ktvqFKl8kMkUCkqFAm1VQopglbQBqKQiJCQQpLdsPdd32Zsj+3xjGc89sz0vM77+57nzOPv2N6ss+vLeXuPz+d8zv08j7+f937OeZ7HaM/FsufpepIxXvpxd0Dnp8cw1huJkIIMsojI8rIJUePpgYDYM9SQIb0Az7IJlAiN2ij7aMbj8a/mMxt8quDixaVURoSAMxeQIH7EXZ7xeTzoMSLoyNf4l1Mb85E/gZHICB+X5f/Q0195vehQfaa/EiHKBiKJKZG9P/n8T/qTUtnoUI+a+ZqmQL/0Q728dlcSGclZ8qb093H2h8egt6nOdUAZxuLxE9O2iRB5GD7i4yeO57cYYyjdNuUJpCE9kCDKUpc0ZdUuZ1n41AkHzwdjcmJrqp0nnvvj3BFPQxF7TIDYfVEOmZj2x8e3prmOxlPvn40nnl6O+x8ciRNHe+Oz/3ogTp3oSWPl6+pn5d1KTeRxp3b6Ut2x0YlEVOUxJNP9CVp/X4f8X1pfGW6RgZ7E6EwKeM3CwYMH87fp+LYZhp9tOz5uylifffbbmQSxBjwu/9BDj8RKui8//4d/mJ8e27X7nuzp2badpxFFID1Pkw73zxysV57GoVhEyKRGZRvZeciuL1n5TXudQL/MsUNkFERsRCg1RgePmdhymSZ4bmUatPONzXRtfTu/ouJOx1tOgkq0u3a6jLvproXN/lETl/+oS7mNa+XdKK43TlCW6TbPtoyRdCyvjHUyoN4ew8Ar3Tw5JiJjEiRZW2PyAEF82M5q0iZDSruePUOZOHSMPbHIGgeel+PcubNx+vSZ9bGyrQMJMhlwHdp3GzIcIiD0MT9/PvwRVDxAlEkXZt2Y0o5CIhvJkGJUANeOVeO9Vfmas/FFnAJfSCczjz21CTQPbbGlQjk9MsJj7wdzTPvKUvubIbefxo9Xg22YK6tpndJ6AeYNGWK8GEmAp4YzVJ636xNTnpg5Y/S9BcTaWM/1QHY9dDyhx3ak9dQhBo6bdVOg7vDwaOyY2hoPPHYp3vuh07Fn/1AiP/3xB78zEksXdmaP06uvvpyJFYeX8/hSW3g4eF/Q5cvp/uMeSDoTHOJ8JgbS0M+TaQO5LttDeguyCQFEgXUTOaM89wXXgX4ox/whHtyfyOhNNiARfqcOHief+6Jdty/PDmtL+03eehudsfhRfnttkCmjNq4mPSqr8s6jHenUn3UKulbyZHbkFPI1TEHbcqxscy8oprjWCKAvr2spl7ieHmwmg3a6ouJOxNtKgkq0h+Efacv8e1QSfVZfBf7Rtv9Rq+5GPWin30q052p4zh53U05zto6A0RP5kexgUuGtMZEKkRZ5gyAxDiJBJjvEJkZsm4kIsX1GvSaPurTldtUH/aovDgHPzJzKZQGeDF6oqP+LF1miHPkeMzoMCeOGANEvB1w5BM38OXBSXrP1w9HZoKW8pMtro+wMdNSxUWKt6Fdt+gWN8tg4j/f93Hff4WxoWQ+tdcrjzc0riXiksoMDvLRQLyRMw01lEpEYidi1bym27Z6LV1+ajxe+qe+C9fWL2DE3DDh9MR7SzJ/gMfq6syaMhbSNa55bCgC915FAG35FAWVdhr5KY+o+nAb0QxuMjTlt6eXty6MxPDQZk5PjqX/6EgHjA6WvvPJSIrmz+YknPEGTk3j48GiJxGRCQMjEhGvTIQbJiOfD6sgp5DFAVqi4PiaCiEW+ph1yS30HEQvJKuc8XWPrGIfLEER+WEuX0TVwPtudSov0iKjpsxUu57GRbnQiU01fGovXWIG5SPY8SWvq0l0vgLZcxqCbrrxnyrjEjeoqKu5E3DIkqER7SJulr/UPtZ13q/+j7nYZ0BEYu2WXwwimEtlAKZgUtclQQ4Isy6vTvEDRxlhBXiERHskbPUTKa7bJFHwWCRLDyxPxSODtYOwYCR4p57MCjKEMnovktVhc5IvjF5JOxAiviq6d1gAkLYsjg5qMCGly8lNLCDkPMZELjE8yTPImpT7JS0XYIly9kghQMo7Zc7PC0198afxgirdnzw1jYn3wbEXf0XjH+87HgUNb4vUXe+P5bw/E+ORoPPBoT4xtXYyFueU49mpvnJneEvcevhyTU1fiL/64J2aObk9z35qvDeOXV0MGFKJFH6yf5wZ8vVkXA53WQTJ5TrPOBBtjBxllGWpgHeU8hjKg4ymw1HAuj45+fM9wcJ0XZM7MHM9blZDbe3bvS4RnKJEZlddWZMdrkXT0yTjzmLgWxCYxiSxACDhblPVFoC0RII2fsN5OUUblkNGZmJj4eo7NvJu4lIlVnrRCU986ZIf1/olTnsfEGNETN+NFFulhUZzn/DJtlGnKgHY+94h1Zd5muJEyxhspW1FxO+OWJEHGmx3a7fgPefM5Q4CamHIqW5Ig6ZCVFrkgNCSlIUUiQs3ZHGJIDrLID14gnQ0q08giRYTGo1S2y/tojh07kWRtYXAuCBLENWEMHqOB/tLyUpydPb3+KDzUhvmQp7km5Dkmw5AMW6qV8vg7KTrXmm9mJZuTjbE9Djz9xRqpiM8Dreb87L1K8vZtU/kM0OAg2zaDeczr2y7JEKfqcXFhKS5eOh077pmNfYcvxtzsarz03GBcODuayowmUjCQt4hoe2T8XDz45Kk4Nb0YX/7Tkdg6ORUjo8Pr87FRNRFi3TxH9M7HAPqaUoayboO6lOG68AQX3zJzvTJ2cHvd4L7dH/3Qh400OjxNfG1+9syp/JTe8NBwHDx4OIZHRnQt0/qm0uvXIm/xEFIbtOPgsWQSlOOkT9eTslnfubby1oh02APkMrSjWLLL0bbrEUtH3KyB1kO6xtPTeHPWx9eSCSrDPDq6FGcPVxoXeR4fKHUgyx19+ov/OnmqD4hL2eimM7rp3gxudnsVFbcybmkSVOJGh3mn/QPuNu9GJ0JA2ltjyIpFikw4iCWLEHm7zOSn9OxoG+xq749ikyDlN+Wa+hAjzo/oSSh93oDH5Dn4qvE1HiuHvA124XwsLl3s6GTs4Tfpqub/NN884exVyJ4fDEiOO0h53AMYVZGc1F9aC/TImRCt6CxM0sRSmlc+BL1nfyIqW2MgP5Gl9aWv3FYqayOI0cTjkIaYx7m2Ji+JZNUTehIpwcN0JZVv9DaQJdy+jLOMLv36XrZM+1xDXSO9bwiyht7rSFvZ2BZ1HFzGY7XOMuUbQiBjTj59QsB46m9m+li+Vqzt6Ph4HDnySF6TXF8XqXO50p/UhsdDWzlAWrg2nbTy1F+WKZ/1DeEQAXJ5E6UybCQtIkDlGR+VcV4pbyRKqi+dx6W+y5h1KmXH1wqUyUuTZMN5bRmUstFN18aNlKmoqGhw25CgCqF9uZwm7h4wYg2pEAGyd0ieG0JDgrxdhuenIUEmPE3QmaFS73roaBMdj8yXH1vFyJSG14FPYsyenomlVJen3uAtkBc95cUE0xxSOWACxM+9f/TxNiBzIDrnJ5l+8PKwBpSWR6jZXsPjRD4Gampqdwq7sicI2BtRGhXLlId8YCSdbXJCTB/dwDwNZNrDm0Nw28SWKeO2sqFNc+5LBAwSwfpCNAH1ySeg9/Xtts4lSCc+Ez29PG21FiNjazE4ciUW5q7EzHFIop5O42A7bU1Pn0yk9nVq5jXeuWt3PPzwo7lPj3udsOTxpjGlNONlbCIOEAxIgb0s5IlQ5Dmm8hCSkvgoKL8kKaqPLFKjczxqTwRIJEZ6ldvYZjuUYyzH1CY9mqdiyc38FcC15G4xKOUSm+krKireHCoJuk3RzaCVcdsAOm1CJEMJAZIXRkRInhwHe3hMhHw2yKSHYNKjPHQq77NGfM9paYnAEz/ahsIjgyH1WIkvXryQH8NmLPooKiYYwgMZEiFKynVD1DEf8jak9Lo+cZdsoCA5HTJAYR6BZw1Sy9TqjCMRBchC0m3ftiN2Tu1J7fRnT9HgUDKYffRStJ0CxtCkIx/OznOhT+UDrXOzxeV5liiNKuOSJ4QD0CKtZR1ktw0w7pzHod6FCxfW+y77clzeB4BYr1fQQe4jj8/F/IVLMXN0KC4uDCYC1B8rywMxPKIPttIXdSCyx48fjbNnZtJkt+Tvoj344MOxc+fuPNeGkEAkRD5MbtAxPukSeSF/nXBIp7ouL1ltqt1cr+PFKWWVM+mhnOpaTxnFkt2+YoLaYHzWt4PGzho39wF6w7LzCGXachmXuFFdRUXFzUclQXcA2pfQaWIHG8MyFhGSsRYRWumQHw464xmyV8jbXiI8JkR+ckxxSY7sIVpK5ZpPaJhEqT+TBJ11OX/ubD4UnceE1wqykqbhmXF4GTkboxzr7ArGojRW2A68D5SmLwDp0osQaY8/ag8FffG5hR079sWhB7bG+545nQz8hfjc76zGiVcnYmhIRjMfaO7Xo955yyYFG0+PwYbL4wJeZ3QE4LLd0sRlXdezTFkCBIExsd6sH2lAX1TXlqjaz7NOYsriX3zsP7QYhx6ZjWOvXI5vfX0skZ6xGB8fioFBeaQIbg/QPgfdT544GkuXFlP/PTE+NhFPvOOpfM4LQAyp49AQDcXy7JhYQEi8hs22lMgMREVxQ14UrHfacklynEdQefencZhsNukmMO9SdtoxsJ7QpLN0VR4oZdBOG5vpKyoqvreoJOgOQvtSOk2MEQU2psQEjKY8Q41HiNCQIW2VmdhcTXZEhsr04qJIUSPTDu2xZaZtMtqnb+LFxYtx7tyZ/HkMjQei0iESGO+1ZL2TLm+BZWMhw+PHq7Nh4/08ycBjXHmcnnEzT+rQv0iUvC4GpA9is3vnvXHP3u3xQx+djx/9qYX4o99fjT/43YE0Nsaj9/F4rCIZkASIkQ5Qs82H10RbZDKulCHYeJbXwu0Rl+WJfV0AOoN61CGIIMjgk6Y86VyvZyWGRpYToaE/VnEle9P4OOrWqeXYsedCHH1pNb75Vd4yzcdZ9cJGEwNAbJl+2XY7NTMdMzMnWPoYSITn8OEH4v4jD6Y+eaReW3rMP5PETHA0L5MdxmedSIsJkLexSgJTkhuTJHQiVa5TkhnXRXZodAStbxm85oq5Xs11KwOwTHmnu8VgM7nEZvqKioq3FpUE3YFoX1KniR1sbB1kTGVkIUQYfIiEPTciRfYEiQg5XZ4daofyCbOmvmJ0EKy5ufNx7uyZLOdtKs4EdaaQx8542Q5LhoM/GKykzB6fbNCScaQYhoU8trjyN8ZSPu/3wdsD5B0xGaTCWuzYvit27twTT75nNT79T87HKy+uxWf/ZV/MHF+JC/OnUsnGWNmI0wZrxtjoU/3K6OIZ4QA4hIB89BhtypiwEIC3m2xYWee2cSSd1yCBmOuAzltytEnM2DJZXT4Xw2OL+R0+qyupLofAE5/p5X1Fl/tiYW4wrWVvJA5B67ld4HHQtskE/RF40u/o0VdjYX4ul+Mt2u9++r15S4408yBAgERYIB8mGyIzlDOhQVZovqtF2ebsDkH5IkIqozoam69FU56xu88mNPNhrrpO6JxGvl4A3WIC62MdKOUSm+krKireXlQSdAejfWmVxrBJtiG3YSaIBLUPTcuT4+0xExwRH8gM216StQVmPbHOA3UjTrQJSeLle2fPns5l8jmdNA5MBmPLI2ac6U8yOzI8ScffMoQdY0WcDByZtNuzpnJ4eyA7nN3RvDvbU+kPH+ec2nEw9t83Gp/45XPx0BPL8du/vhZ//kfDcX5uOo8198c4OoE0hrQ0rEDpLdkrtHXr1kwQXJ7AOpYkCJJEGddjTShXwn0brk8dCAF56CBErqv+TACyKs9V89e15ok1FsdtU4c2AfUIBuM6ceJ4HDv2Wm6Pp+cefvCReOzxJ3K9hgBpO8xjIzZ5UR56PdJPEDkysSkD+Y4JruM1J2aM0m1GfAhcH8o5DaRXGafbcpkuY7CZ3Ma18ioqKm4dVBJ0F6B9iZ3GICKXcSYImSg076UxCZLnZqNXSIRG3h62vnTux0SofLeQypkkNXV5seKpRILO5PJ4cTDSjCeZo0wx1pIxgwgpJWDYmwPRHQPYK28L5394gZ1IXD4Io/qpOp/LoExff0/snNobUzvvie/7gUvxi/90Lp7/VsRn/1V/TB+/HOfOn8pGtw2M20ZDu9H4QmwgQa5rY8hcmRNrB/AYlU/LoXdZkOffSRNThgDcNmnyynIG4wFlXil7zID2IGXA94DBwfajr78WR4+9mtd7z5598cM/8oFEfPQ5D3uA7MUhNtlpYhEcyTpYLi8POhGlMp+06xETPF6Cx28yRNqEyPMsA/BcnS7zNovBZnIb18qrqKi4dVFJ0F2C9mVWGu+AZIINrYK8DnqkHuJjjxCxtrIw7PYKoYPkKEgH4TExsgxBUp48RbyA7/TpU5kI5TNBHSPsp678t7axtAWWLE7WYnj4Y29QnlGqL/TE5cLjoemu5SfGkqlPJGQotm87EIeOTMbP/vL5ePipS/F7n43408+NxcXFM/mckg2ug9M2zDbO6DDY9oqUBpe+TSS1nldyPT6QqjM0+p4aa+J+SDs2LKN3zLxZWxEre6kSKWA90h/gc1NUzxqpc3tuk7G352Zw3U6eOBHHEgniy+0/+sEPx969+2gyjR0SpHNAIj8iQPL66BC5dCI2yLTdkCDLTR6BsZTjcZrgtPOI2wG05W4x6KYD7XSJa+VVVFTcXqgk6C5C+1KXhtAyoSRDEKDGKyQy1BAhSJBjCA6PxIsIYdTx8ugReckmR+SjpzzyzLQO3fLGaAgD7edxZVuTYv7rkCJ08vx0jJ4U2dgz3jT6lNeby9MOyPQppTUnztBEbN22PXbvPBiPPhnxmV+dTWUjfvPXBuLbfzMQ8wvTuQ+CvA0yujbCud8UMNx4fvDqIJfrV66j1qshQQAShCeIdiBD6D1vdIDYbQLH9MX6Hz3K193PqwyLlABJZIzahuqLgURSBu2xGejPLyuked6szQFy3nANGaEv5kfbBtf69OmZeP31l/MTce957w/G00+/J9XVdh4ERqHxBNnDI3IjD5NJj3WKRZjKtXUgT3NoCJDXHZmYANqyY8vGtdLtvBLXyquoqLj9UUnQXYb25XY6G9J12QTIZKg8J6QYo06AyHhrzFteJjySRXhMiESCmjzI0+zsmWRoX4vFiwt5KwyyxYsRMT8+y8LI9AI+GbhED7BQ6T8ZxVQoH4AmB0O5nAy4iZMOSWuOfJS1t78ntm/bE3v37o33fWgxPvWP5+O5b0T8xr8dirnZRIIunu0YX9raaHyJIS8QH3t9THa0ZtpKoi/SXle2E1k76VcySYEIUR9g+N0HoB2C69MW+ZABvmV27OjxtFaX87qsr1EKwDHIa9UJrF9vIh6jIyOxa29f3Ht4Jc6fW4uzM2kewRZeT75GCwvzcXFhIV3TdI3yI/Fb4h1PPBkf+vAz6+QlE6xEcCA1pE12pGvS3h4zARKxaQiO2jPpYc03en4I5RwM9EapL2Wjm64bbrRcRUXFnYNKgu5CtC95aTwt26iTxhgjY8Qx4CZBOiytz2yIBMnjQxpyA9nh8Wr0xCJBIj98ZJWYejwd9srLL+ZY7SYCI/O+buCRezCSPSYlIiR4gLLxSv9d4VH4jiHDi5Eq5lZ4vJ4Pp2o+KzE80h87dhyIe+/dGc98Yi6e+fhS/OnnV+K//PpYmuuWNK75bJhLA4yRhviUXp+SpGiM9CtiaAMOyPN6EphLfjotIXtoEkFQP2jUH+VoP69Fqg+pwOvEk1ovvPBCni/lRPTon7oCdUUqFCgHGPfE5LY4cKgn3v+R+Th4JGJ8sie+8oWIz//uSJr3xZjOn8W4HHy6gi/FU/fIAw/FT//0x9LcRdpEbkxsIDwEvSJAwXmQG0hO6SGSrhyfx+g1Q3basOy5gFJ+I/hu61VUVNx56P0XCR254i6BjYzRTidNF0OBriMmuI6Nr9KKMcqCyAHEyXkiAj7zovM7GPsLc3OJJF3MXhvr1Sc+H/4ko4jXB4m2JCVZ54QgA7xPCHK0tpIIRO6z41nJfafm0rD4jtfYxECMjuyIbdsG4vHvn4/9B1fj77+5Gt/62lDHQGuLCqNNzCPvfAAWEoIxNplhHrxxG2K1sjaXCARniS5lQ29ik2eR4lJmQIwT4w9YH7W3kskbJMrkhzImBoojzs9diOVELA23b88VfTNuYpOMoaHh2LZ1Rzz0eH/81GeW4sHHe2JyW0/89Rf7449/f2ssJvI6PX00XwsOleOVSQPIX9X/mY9/IrZv357b40D00NBg9oaxHoo3BvqiDATP5VxPJKn5QC2BdXZgjh6zZc+/Hcq5v5FQUVFRYTT/q1Vxl6FwHRTARkAsJMtoYITsecEoYaxsqJBlzBzbG6BzKDJ8Co1R5MkiGWrFybgmvbZCCkOVjLA8LEojQnyMTI+SboXtO/6syMOSaInKQqhSyORHE1Ne0E9ffrki+byD6NIyL228lM/MjIyM5MD7cHbt2pm9P4wJogJJYJtw+dJq9PYvxuHHj8eeIy+k+ucTsdoaU1M78hy9dgZrZcPfbAvpXTzedmTM6CjjsrQBKbRXCIJx4MD+VF/eKPdDPW9D2bvkdkZGxmLnrqn4/g/0xCf/0UIceihibHxLfPF/9cXnfnsk5s6fixPHX81P5uUtKZYqrdKBAwfi537+07Fnz95MYkZGRtNasDbEYzkeGyOM58A3xtDLY6Z81tHXnJhQjo+wGQHy3K4VKioqKt4M6nbYXY7y8rdlnQ1CJ0Pts0IEnQ0iNNtieDC8LabzQdoe0yFoHqFf7GyDoWvOCi0sXIxXXnkpXn/91Zymvfz9MHqmvySDnl4ZvmQeO2eDkpRoPJ4gE5SeRGJUVx4jdDTENDJBWl2OiW1jsXvqcCIGQ/Ho0+djYrIvvvrnA3H21EAiB4mgJSLHgWEMMWAtaAdv0+XLqzE0fiH2338mzs4uxvN/N5wo1Y5cj/4oy1iADTV12fpDj9G3gUePziQAkGacPpDteRHzpmYON1OWL7q//PIruQzBhNQEwrqhwdHYsXMkfvSnluID/2Apkc21WJi/Ev/1t3rjL//3eFxcPBvHj7+W+/bWImt76PDh+NQnfz7uuWdP1oncNsRKh6Elm7CVhMbBpKZ93sdrUwajlCsqKiq+l6gk6C5H+/Ir3fGkpL/KgCE2EWrOB61kAgRx8RugTYIU62wQMaTH5IdgHcTo5Mnj8dxz3475Cxdyez4cLQIjEuDtLRnSFNuApjQkjUPPGF62wngfEHXTDZ49PbRlQjE+PhH79h2Mqamdaa4YZram8vRz24ByhPyhz2S82faKnktx/xNnYmD4THzh86Mx2D+VyU+5RjbgxNSfmZlJczuZZcZG+3hC2F7CK0IdeUcSidqSyNLl6Tg3uxRDA1MxMcEZJXmACJAJCAft4Hk7depUIjAnMvkwsTDxgKQMDY3G3gM98ROfWoh3vmcl+gcjTry+Ev/5PwzGs98YiAvzJ2N6+kTnwHQv1DINPOLhhx+JX/iFz2RPGO2a7DQenNLb58fgRYIa0tN4dBx7jMReo3K9KioqKt5q1DNBdzm6G5+N/2cOMNaKFYxGRmgyXN4QSchSCrRt4gDxYMsn4vy5c7FwcT6fC2Jra729tVQ+D0feHcrmL7gnvb1BAMKQDWv6Q9ts6bC3s06mEjFia+iePfsTCWHbiqe76F8eGIiGPVrEGl8iT2yzpfjIY8vxyFMn4s8+vxKLF3bF1M6JXA/Qb2nkIXcvvfRS9tiQNjlBJob4oKM8ZGJLT1+MTazGY+8+E1dWL8TM0ZFEgkZyv9ShH4L7YEoTicz1p7p4mUREtCU5PDSW5jcaP/SRK/HJX1mIgw+sJQK0Gn/9F6vxH//deLz2Yk/MnHo5zpw+lb1LmQCldaXtp556V/zCL/7D/E6ggYG+TKQ409Oc6xnOW1wE6ZoD0SJIV3uEGhIkwlmuldeuoqKi4u1AJUEVG9DNIJU6RCcxxILIQsrpEAflKV9pQD0TC/SUtw5jST94TVYTGUmlVCf9SeY/l9FRJQwoWoyo2kzmNW9V4aViK4diKyZRqR4vSLyc2hwaHI49e/fF+PhkJkB4qkrSA4mCaDAOgsfas6UvRsd74/5H52Jx6Wz81RfGsxeJA9RABr7xdPgJLogQhACd8ijD1lJfPi9DHvoc97CdtRrjU3NpHItx9OXhmNw6lusakDTGA6nI40t/xifG8toxl+Hh0RgbnYxH3rklPvOrS/EjH12JiW2rMT93Jf7Tv++N//E7Y3Hu3IV47bXnY2lxKREXPDc6lzSUyMyP/dgz+QyQDjwPphiygywSpIPPIkD2CuEJagiQPEImP8zN23oKWtdyTqVcUVFR8VbjliRB/Ci3UX8s32401wQPTHONymvVIQ35UqEnjQyU1+QLbofri7HFiM7MTCeDz5ff1YYrkMoHnHMV1eM8EFtWpPGa9HQeoeeQr/pCXs2PyA8lA759245stMmD8LiMA7DXBaDbEn2xfedKPPjU6Xj+28vxynNbY+euyZxvQkKARJ04cSJefvnlXB8CkFpYzyedokwQIEEmB5kopRgCNzI2H4MjC/H339ySCM226EtEC7KTmslTpg/3m4aedD35G2jDiZhsm1qJn/z0UnzqV67E7n2cX1qOr/yfLfGbvzYRL3yzP87MHo3jx1/PZISv5xOzZlu3bYuf+7lPx4c//JHO2PDyiAARcxgaElR6f+wB8jYY9fQ4fOn52Ri8DmWoqKioeDtxS5EgG8Rrof5wvrXwchM3l6ckN9pmIq0gogOIXF8q6buBfIwy39265569sXBxIc6dP5uvN8SHfHt6MKhiBRhS90GZhtSIyJhwpTzk9Gd0LBGGZMhNXoBJj4kP7a97W3K/EXvvuxT3HpmNP/+TLbF6eUdMTI7ksp4rdY8fPx5Hjx7N9crQJgGQBgiFvSWOY7U3+geX4od+fDF+8EMr0TdwNnuTFuZ5B9JAInt8Z0zfc6Mdxki/K1dWY8fOgfjATy7H+z9yKfoHrsTf/fVy/Ma/GYn/+z9HE6k8Ha+9+nxcTA3lt0ZnkiJy9cCRB+Kf/eo/j/e+731pXAOdp7tYI3l89FJIP9Wl74XpgLTPAhHwYjXngLrNGZRyRUVFxa2At/xgtI2U5TeK+iN689G+Dk4rbgiPSII8KCI+yDpAzAFpxTrUzPtuFHhiTFtOOijN26V1UBr54kW9NRrZL1qk7MmTJ+ILX/izmJubi/4+vq+VjD39p+vPQV6MuB57R6U0Z3cup/45yEzZK6l/PB2UZ7sLx9LOnbvjwIGDeT6Mv22YLWdSkrfZIg4/ejHe+b5T8dUv9sazX9+eSNr23Cdzpw3ahvywlVeCtkwGRDxECiAUvHcIQoGONF4iyjD+Lb3zseOe+dh3eD4OPLAU27ZHnD0d8bUv9cXXvjgZQwOj0dffPHIPBvoHY3h0LYYmX0lL0hcvP7ctkacLaUyvpTVeyO3nuTKvNObRsdH4iZ/4WHzsYx9L7ejN197SIi4Jjz08BM9Dc6JNteu5EYBjUMoVFRUVtxLeMhJ0M7qpP6bfG7SvjdMbYwiPiA9BRKh5WgwC5NA8Oq+Dxjp3IyIkArQx6PMZpaw3Tr/00gvxpS99KRYXF/IBXr4O74PCfDGe+yEb3zQ6ZEYJ8cn3SfpveTmRoBW2pdj20duc+/sG4t4D98XU1FQed/ueIpm/q5UamLrncjz01Ok4eWwxvvHliUQ+tsfWyZH85mrOJzEW5njs2LGYnp7OBMHrorXR+R0HkwfIhUjQYNLraTGV0QHoy2ncvLF5bVVbbL0DC7H/yGw89M4L8fW/7I1vfGkydkyNZRLINhh1mQdkiqfkjqfxnDh5NOYvzOV2RBgT+YHXpfYfePCR+KVf+uV48MEHUvm1gvhAevRSQxEingoTCWLc5TzyEncIEEAHyvVsr21FRUXFrYY3TYKofiM/dm+ym3XUH9abjcbTY/haEV8tNySI2C/683uE8ALJK+TvjIkEQRZEgiA48go1HiF7iRyLFFFvdnY2vvLlL8WLiRANDQ4l4pH6Sf3h0RCpSGQojYr7Qo/Ki4jhDWJcy6kNSlCWMfJtMp4Qu//wkRgZHc1lAPWZDzHjXttyNkYnZ+P86cn0j2QqJiaH85aa1wEyAOuaPTubnwCz3kA2AQR4USAVjIN427atmbRAJCBFJhj0z9xLQMr6+q/EkXccj8mpc/Hff2soxkZ2x8BQbwx2XkJJPeqzvs8//538VX4+e5EJUGddtm3fFh//+KfiAx/4YBoPY9HWnM//+LAzwZ4fjVkELa91QXyQ0ZVwXkVFRcXtgDdFgqjqH7030cwbQv2RvZnAcHfEDsrriNyk5QlyjF5EyJ4PpSE/+Z09mYzo/TYOfo8QxABjTSzS05AhESN5gpSW7qWXXoyvfOXLcWHufDLufQF1sWFOd0UmQtkbkQT6ZTwmPoxF9w1nhTS+0dHxOHToSCYAbGv5vmIOfOcMIkTe8PBg1oP1e29N/ayupfEvXspPn9GH1wRoLfS0meeJDLGA9ExMjCfiMZrLQoYYK4F8ylK3Af2mtoMPmp6Jc7Mr+dC0HvHveJISUUlXJebn5+PYsVcTeTydiQ6EcWh4OJ758I/HT3/sZ/IhZ9YGL5Se9mo+cUHQQWcdcm68PiJShDyalF5fiw7a6YqKiorbAW+aBBn8CL6Jpm4Y9cf25qHb9bJOcUOSSFuHndch5MYb1JAhEyCTAHuERIQgBI7tGSJAepqzQ413SGm8Qlfy2Za//dv/F9/4xtdyfQhDfjqs4+2AK9hQ0wfgfmEbjfGYMGVicuVyIgCjcejwkRgfG89j9RypQ9uUM3I7Kz2JUETc/9j5GBg5Gy9+azROnxhPi8H5GbwmeGPoQ+1AWwzGy5uxIVh8oFSHjvUIvD1BAM+L14i8MgDW4sKFC7kcpIV+TKw4TH7yxPE4e/Z0rCYiiP7d735v/OwnPhn33nsgzWdlvZ5epjjYOQQ9nEmRtr6abTv6dOz+HRvtdEVFRcXthO+aBNlYtFE2R/532fxVqD+2Nxcbr4vkUkW+y5SxZHk8nBb5sSzCIV3jESLGsBNj5CE1Oje00SsEESIW8TFBItabp2n7zJnT8dWv/lU8//ffyfeFDLcMtUkR22ZXUll5i3rzWaEraWxQJL9hmjFQd9++e/PnIRhvbqNDpIDuYaS12H94KZ755Fzcd2Q5Bod6Y3RsLRYvrqTQG7PTffH8cxGnTqSxxGBcWtySyEpao1WIE2O4nMjJfDz3t5didqYvtm4bTyQFT05PJiWQGGASxFja4zDIY+w+X8U6cW6Kb4BBIGnvXe/+/vjoR38y7rvvvlyXdukDrxMEbGxsLMvoIESsE2tBoCv1t5GAgVKuqKiouN1xUw5G04R/HG9Cc11Rf3xvHtrXqFtaOukRmzIN6UFGbwJUeoMc5BFie2rjpzbQyePhc0MQIZ0b8hNl8gjZGySPkD1GECrI0Nf/5mvx8ksv5vZtwHsTEUpsKOnS2CBC+ZMQescO/TFuvjHGeO0lGhufiIMHD8XExGQeI/PJJCQ1yJYSdfsHLsfe+5bj8XddicfetRr7Dq7F8AikKZVJrfJOn0y6etbSGBJ5SPVTT6mtnkTAVmNmeil+77MX4w9+dzB27projLcne2KQ6Y+YdQGkm3XXNWAtzs6eidNnTmXPGHOgjbU05qGhkUR+no4PfvDDsX///kSyelPbeswd0sMHTiFAkCT6UaBPHXymHcflv7dSrqioqLiTcFNIkOGm/KN5E5vOqD/Gbw7drsdGHUSm0ZV5kp3feIGUNgGyTuTHsQgRZOPqAJkRGbJniLTJkL1D9gbp6TGldbAaUnP+/Pl49tlvxYsvPp/z2QZaN+RpPJcTaUrWPf2nrTD6Zawqg2dFb5Xm4DNfQ+et0pOJDEF+eHHjqdMzmTjwlujJye2pfb75lUhP/3KMTizF1D1Lce/hLbFzd0T/0HL0Dyb9WE8MDPWkvnnaiy25njj2Sk/8yX/rifOzkBG97BBPDG0zFrw1XhPSXmPmee7cbJw7ezbmF+bzuCAwXA/K79y5K37gB94f3/eup/NTZ8x/YmIiywTIj4kPa6CDziJgkB4HrYf+jTmuqKiouJNxU0lQN5TN+4f9jaBdp/44f3fotu7WlXnI3cqmnEwWmnziq/UKjSeIdEM8RIokbyRDDRHy2SF5hiBGPiBdEiJvlVGPcoyDT0E8951n47lEiM7zokUMe2dLh4+qribCxCPjpHWYmc9Q4DTCY6Ntpjx+4pRGr6/Vcw+m+UDoUj5kRS8VHI3REbaVOFPDB1D7U295wy2/pwhSBemgfm5j9UokSpT6ZbtLT5ixJQVpgYQACA9z4tzP+fPnUjwXV9JcU/VURp6uK6md3i198dBDj8T73//DcejQ4fUtLh795+OsEB+3LfLTEJ0yBk5brqioqLhb8D0nQeDNdOEf54rvFpCSjpixMa1rI4X1pQ6Uel9LSIFitae0CZHSkhtCVJIhyZAce4S0LdYmRCI53h4z8WlIkfLlMaI8fdLuqVMz8Z3vPBdHX381llP57DlJA7u0nAhTitkqguDwtmXGwjy41/K3x5KsT3YwI0FeJM0vI5XR4/qpbC4F0dH9aoJBnIqlOmyviWSh5+vsu3bvicnJyRjsH8i1mdP09PGYmT6Zx0tdnviiX5EqvENbYv/+e+OJJ56MRx55NPbu2xtbJ7dmb8+OHTvy5zN4ySFz7UZ+yrEBZFDmV1RUVNxNuGkkyEbEcQl3YX2Zvl733dpq6yquRntdr15nkZUmLssodj5YN/4JKlfWV8ipjizyo7RIT/MIubxAJRESGUIv74+JkLxBIjryDkF+FMpzRPIQiTSpPDK3CYepp6dPxGuvvhIzp6YTWVrKRIuzQBTo72yd4blBzzS4uxhrvj878yfKcs5PhCgVyrmoclkK5ZopDdEQqXCeCKEC8wZ6BH84+M7ZpeWlfHg7e6ogPp3x9PX358+IPPb4E/HkO5+M++8/Env27MkeH0iPvrfWnfAY7bRh3Wb5FRUVFXc63hJP0PVg4+AfYw+p/cPsMhXdsdml3KiX4RYkkFaZspz06Lrlk3Z+k3YgXXqGTH6kyyRkfVtMsYmQDkk3HiGTG5MeEZ3m8fqGIKkeMm2YUEGyGAP3DeXPnZ2N6ZnpOH1qJs6e49tcC/kL82x9sc2l+6vz2H8aG3Phr0xMQHH/+V4loGZ6mnfKS4GqlHG5zlLlLTUgJ4/y1epa9A/o7NF99x2OBx98KB566OEkH8yf+9i6dTKTJpMeb6O5D8ugHbdR5m9WpqKiouJOx033BN0o2uU9jLau/kBfH90voXTOKss0sss0eQY6qTfW21wHRAjUHsRH+RCdZlusIUT2CEFsRIzsFWqIjQmQyRGyyQ86k6Iy1hab2jLZasahwSJziJozN7xYcGbmZH7z88LCAoPOhAKiwf2XAzSlhzZSSPmeIxF3aE6lRL5buWdzvmTq8xQW30DrH9CHR5EHhwZjfHwyb2VBcvbu3Rv79u3Pnh7O9bBdxpucN36sVMTHYX18Rbge3kjZioqKijsZb5snyN12+yHOxqT+QF8X3S+ddMoqCQpwulF2awNdWc5lrq7bEXK7DirfkwmDZAgQMcTDhITYZEhkReRFJKYkNpKbIG9QO4/6itUH6dLbxBiydyePRwE0t1lPbpsPtp48eTyOvv56IkWnOl6iiJVEfsjv5yxRz5Z80LokEsSQEkhKfuJrQO/j4dteY6NjMTY+nre/eEqLz3bwtXzOBuHdgewQ83g+h5vx9uCVEunRk1x+oqtNfty3xCbt+RkuC8q6FRUVFXczbontsIo3CpGNNq6+lC7Xrbx0qgNpQdcYzzLPUFY7v4HLE0OAkCEgwESkIT6QIcUmLCI3kB/pIDUiRvIAKU0swsRTViZESotEbTxzZLIl8qWxaJzM1zAx4CwPZIM86prA0S7fMePr9pkMdUgK3+6CtPAk1mAKnNHhcxjDI0k3qI+R8jZmiBNtQZAon58sSwEZYoTenh6CCA/jachPOU6TmHbcviZgs7IVFRUVdztuSRLEkOoP9Wa4EQJ0dRnlS++ldZ2NZa1rx/nvDXJTzzKxZJEH6bQFZo9M4xFqB5/hESEqCY5IjkiQvUYNcVIdt1MSH8kei+eicWgduM/KIOKBp6UhHfa8EOenylIesgMkhQB5gRwR/P4fExxi2mA8zid2PYLb8zjcD2mCx9Mt7gbm263ctepUVFRU3E24ZQ5G1x/mN4KSgAjty7gxvZGw5L+Tot1GA+cRN4Ust+s2ZVS+DCY+luWhgaSYsGwkMsiQIfLlBXJZ6UVwpEd2GqJFGZMfhY39OwDdbiIbQO/g6bzxuSOXBMdeGXtpHJzmw6P6fpjITTtAemgPQObKuu6L2DJwmtCM+9pkppwjcP22XFFRUVGRfhfTD2Zhzt4+MIz6A33j6H7ZMIAdMWFjGec1OtJXt6O01covdTKyXCtvK5F2HjrXIcILYzIismIiJC+NA+UgQA25aWQ+wkobDSFyW37STFtd6oPtN8sNCcqj68S6zRqCAekoAzqTHAd7axwgNpYhOC6D3nJZ3/0QM15AGngcZbD+eijn1sxvYxtvpL2KioqKuwn1TNBtjm6Xr9S185u0YiUbEpP/dpFOGqCjLna0TXRcDp1IiLecTEIaQkKQB0jf8JKMh6chRSI6DWFqdE2bJlRKazxKqy+NzeNrgM7EwMFeHkhJSVycFrlhu6ohOiUJcvlSNuFx7AAYZ5l2DEq5Gxi/Y88fuD2Htq6ioqKi4mpUEnSHYLPLWOobuU1eGhmQpiy201UgFrKlJbmwvDGY8DgfmWASA1FBlr7x7LisyJAIjfPUpmKVU/n0X9GP4qzpxMpryEVJCoghLIq1DWYC0xAa6UsPj/P05NbGR9bL4H5A2S9oxrdxbCXKMsjtQHn6Ae02iNvtVVRUVFRsRCVBdyC6XdJS110WWchSFpRGti11usyDqAAICHpIDPomrTImQgrSlaRI5Eex2yGoLdWxDlgvaDwYfbUlXZsEkBY5yakOWXEsAkQZEx3pRYgcmyQ5dnDbBPdVxm100zOnNjbOc/N2S323tisqKioqrkYlQXc42pe32+UujezGfMiFg9M5Y12PjuqQD+toT3I3neSSHEnXlJfcBJfxeJzv8SBj95E3IwfiJs3WlIkLAUJjjw96kyHpN5Iex2V9B1DKoJQ3g+bSoJ0Gbkdz3dhmu8+KioqKihtDJUF3DUQYNqLR6TYg6Ekk3xZlXIZ23SaI4Ci/ISwbiRF1GsJD2ZUV56lRlXXImk6e8lNz67LyriYKSjYkhdAQGMojN1tifiS9ITrSOe36ZXu5h0I22unrQXO7Psp232gfFRUVFRUbUUnQXYirL7nSUpt0kDZhaYgIofTUZG1HVrqRTXA2lm/SECPQ5JUycdbkuCyD7e+IV8HEwDFEJqXWZRMfvD6UoZjJT0l0CJAfoyFKTTA2yvnv9bHeDJTtV1RUVFTcPFQSdJej2+WX7moSItnpkiA1cq6RdZIbD5DTxG7HcrklRxqjr/IuI3R7X47qQ1qA1RAbxVIQE0x02vJmeaBpmzT5TbuglCsqKioqbh9UElSR0b4NyjSy0iIcTrtMmW8vz0b9xjptnSHZeTlKaPKB9RAPuAdpkxBFkBfJECHpGqLTlL2aBJV53XRlvBmul19RUVFRceugkqCKFiAmHbED3yJlfC25HYwy3S0/aVO6I3bg/G7kQir+MlnR198t2xsE0Dm009Zt9Pg0sdFOg266ioqKiorbA5UEVWyKbreGdWXsYJTpbud+QJkm4qvzlstybVyLoGzMw9PTyNIT+JCpD06X5TePS3TTVVRUVFTcnqgkqOKG0L5NyjQyAYJgudS305ZLtNPAujbxIGkvD0WUVhnisnypL2NQyqBbmTaulVdRUVFRcXuhkqCK7wqbkRYCRMFyJyfJTZ12DEo53ZYplGlkdNI3ZCX/nWXQJjHEHot1oJRBO224ruWKioqKijsLlQRVvGl0u4WsIzaZKMs53RANQkM6kAWl2yTEadfvlr9ZnTba9ZG7tVlRUVFRcWehkqCK7wm63VboSnLRLnOjt2I3wmK0iUs3IuMxlHW7lauoqKiouLNRSVDFW4LNbjPrm3zIiaSyTjfCQnoz8uLyZX67jWvVr6ioqKi481FJUMVbjjdyy5VlTVhK8tKtLfJMckp0q19RUVFRcfeikqCKWwo383Y0EaqEp6KioqKiGyoJqril4duzJDLXu2VNfixXVFRUVFR0QyVBFbc1ytu3Ep6KioqKioqKioqKioqKioqKioqKioqKioqKioqKioqKioqKioqKioqKioqKioqKioqKioqKioqKioqKioqKioqKioqKOw4R/x9DvxlOX9CpdgAAAABJRU5ErkJggg=="/>
          <p:cNvSpPr>
            <a:spLocks noChangeAspect="1" noChangeArrowheads="1"/>
          </p:cNvSpPr>
          <p:nvPr/>
        </p:nvSpPr>
        <p:spPr bwMode="auto">
          <a:xfrm>
            <a:off x="2836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4" name="AutoShape 4" descr="data:image/png;base64,%20iVBORw0KGgoAAAANSUhEUgAAAkIAAAJ7CAYAAAF41c7zAAAAAXNSR0IArs4c6QAAAARnQU1BAACxjwv8YQUAAAAJcEhZcwAADsMAAA7DAcdvqGQAAP+lSURBVHhe7F0FgFVV113T3cUk3d3drYIotqJ+9udvfXaBCIogBoqJAgpKh9JId3fHEDMwDDPDdNf799r3XRgVkBzCt+DOve/mufuss+PUtbMIYMN58a8UEl951qzZWLVqJZKSknDq1Ck4OjqiT58+6Nmzp/WsM/jXCem9995D//5+sLPLx4MPbsMjbxXB3dMVZUOd4JrWC506v4PQ0DIoU6YMfvrpJ73mXyWkBUufxbifsxFcxhkH959CVlam7LXDvHnzjBMEG2PfhL17HJ7quhtNmjTBN998A3vrsZseJ3JfxLHjUYiNPYYVy3bi+PHj+Pbb7/4kIKJR5GA0CBiDlStHwMHBzthJJt3sOJL3lGXatN90e8yYMZbGjRtbNm3apL/PheS8dyxbEh7W7ZteSB07drQsXLDI+uvC8O67fS139X7A+stiucmL2y+oVasWOnbqYP19YShTpiwmT/nV+ktgFdZNh7c/6GM5VvSk9deF4/ffFlmys7OtvwzctEwqSA1HuP0I668Lw7vvvoeJk0bBzc3NuscKq7BuKowa+at168KRm5tn+fqrUdZff8ZNJ6Rffplq3bpwFBcXW2bOXG5JTk627vkzbqri9vbb/XHs2EHrrwvH22/1w/SpP8PPz8+658+4aYS0bNkK5OVm4403XrfuuTBkZmaiTt3GGDn6R+uev+OmEVJmRhE+/exj668Lx4Tx09G5cwvrr7PjphDSsmWbcett7ay//gxRKdYtA+Zvrl966VUpnoeRkZGh+86FG15IgwYNFV3irC/9V4EQdnbW+MsK8/ehQ4fh7uaJ/z77NFJTU3XfuXDD1gKsXr0av/02E4cPR2Py5EnWvReOsWMmo/st7VVAlSpVsu49O25IIW3btg3vvz8QdevUx3v93zF2XgSe+e/zyMpME+YVwdvbR6tDzgsK6UbDokWLLDNnLLb+unj89NNE69aF4YbUSY6OfritR3vrr4vDrFmLUbNmBeuvC8MNJ6Svh38PZ+d866+Lw7vv9MfPP3+PRo0aWfdcGG4oIfV7byAWLVmAZs2aWvdcOHJzcxEYFCJKfqJ1z0XAWuyue8TGxlr6PGTUFF4Kli3dZMnKyrL+ujjcMEL6Yth31q2Lx8ABH1m6dbvF+uvicUMUt8WLN+CFF5+2/jo3HnroIW03a9y4sXUPxI86AgcHR8ydO9u65xJgFdZ1i0mTZlnS0zOsv86Oe++91/LAAw9YypWrpL8DAgIsVatW1e316/bo+nJwXTuTAwcMRmpaMj799NyB6+23347CwkI07jEX9hJxpKcBhQUWjPnUD6+8/Doy7aaixwObkJUHbFgDODgBoSEW3NL8VwR6PmC9y/lx3QpJ9AhWrVqGefP/3C62dLcd/vjlbRQU5CM7O1uX4uIiPDlwLPIL7eBYCHg6A9NGPo/cHBfc/uwnYLSWL2/p7Ag4iYIpknPiTgJJSeJ931Zs3Pg8uC6FdPBgtIQK3+Gzz4Za9xh4/fXXRb84ID8/X5fiYuMF+QqJiYnw9w9Cy/u/RVg5YdPeFcgPbYPUZODNRy3w964Jfz9/DXCTT2Vg6LStWDITKFvFgmd7nF8E16WQ5sxdgVu6t7b+MvDOO+8Iewp0KSoqUsEQCQkJus/f31/329vbo0uXXrCE34dB/62CY8ePIi8vDx4eHmjQMAgvfLYH86cBbs7e+H1UKHbu3KmCPx+uOyEtXrweTZvW1Jcy8dRTTylrzIVwcnLCyZMnlRlmtStfNjKyIg5F78PtL4zFpy82U2GyduSNb9bh97FAcKg7pv8QrtexJwmF9E+4rlyAzz79CpMmjYa7u7v+/vXXX/HMM8/A0zMXzi4WiDOInJwcXVjtSvj4+JxmQoEUwapVasDewQ72jhY8/PZaVG64B7c8tg5HDgCrZ1fBbz9GwMXFFZ8NG64K/0Jw3Qjp7bffw7btG/Htt0a1xbvvvqt1Rr3vTse61etRt04MHngoC5vWrVeWkVEUENlAkFn3P/Ak5s6bBldXV0wccg/8g4H6rdOxep4HRvSvruwZNHioKPssLaIsmheC60JIP/wwGh6envjpp9FaPJ599lmkpaXByysRTz+2HjPGzsDsU0+h7+s7MeqXuqp7yB4KhqDAQkOjMOL7z1WhJ5xMR61Ok3H8MPBdv6o4tDMcjZs0RZUq1fDqyy+iRYuWEsvlXLCQrqlOMvQF+wetQNeurfT3Lbfcovu48OXpLQcFBervwgIpRg7Fav5dXFx0H6/hy1avUQ/r161AeLWdaNptL46JgEZ9WE3v8cGgIXjz9VdQu05dYdtD6PvOm3otr9u9e7c1NefGNWUSE7p8+ebTAjJg6B4ygjqDAomPj8eJEyeQmBQnyjr+tIAIrp944n9YtXIxbvu/yfAusxcxBy34cWCV0/fkObxm3949GNC/L5ydnS9YQMQVE1J+gTgkF4nPP/sCW7as0m2+UL169cSkJ1rNfKHu48tRB5nmn0vc8TgcO3ZMtytWrIaBA/uhwS2/I3a/HdYv9MPID6uoYExBmr6VaRkJ89iF4JoVN77gF19+i1dfeUF/33PPPaetFEG9ky4xhpE6/mHRKrZaJHt4e3vCzc0bFStUQI7XQLh7AeM/qwIHsWpkCYXAe1Cx8xruI7jffOU9e/bo+p9wTYobc/Sbb37A3X02YuwKT7w+2g7vf+aFgCDjOAXIF3N1dRN3wE2Z5OXlJWtPqzUrFsWejqefehEp9gORlwv88klZOIoe53FTICxWFIopfG6bRdU850JwTZg0cfJw+IbNR2reXvww2AcVyjeAa+WJWL8lD9kpFiz49U70uTdFrJdDiZc2dZCu0KJ5G2zavAHbtm0Wjzrfep6DsoTbXPM6sslkD3+bRW727NkoX768bv8TSpVJe/fuxcSJE5CT7YyDW7vgyMZ70a5bMI4eW4M2VR5Bt8qvI2aNEzzcb8fHX3mpP0MBFBYWydV8SUqILyyec0gEoqMPKOsoBC6EKZi/MsUUkCmsCxUQUWpMeuCBByRkiERBYRpOJeVIgosQWiZU/JcmCAgIENY4wzPoU1Qu9ybyimegY8upcLB31yJG59DFxdnqFxnCqFa9FubNnal6i3CUskYmEdRddnaGkFjUKByuTYFeqFUzUSpM6tHjNlSuGghfHz80bNAGDzz4IHr1uhOdu3SRwDRA2+IHD/kQc6Y2RJ5lGdIzi5CawmqQLF1ycrK1It9Q2hYcPSpOkOglMsvMYuZ1Tk6G+FLZsp0vwsiHs1OxsIpOI/RaMuxiBURcESbxFibdS2LXrl0SWqxBrTpeSEv2UYWSmpqi5/OpeaJxaWFiju1DoH+EnLsOc5b0xq49W/Bw7xXCHleN4zzFGze23ZRVfFTlylWwYcN6efFiZAibWDlnLwccRCIubi4irCLk5hVAdL8odr6iIw4cOKhF7WJx1YobcywxKRpZmU7IFucwOSUFhw4dVOvi7u6BFPlNX4dK9sTJg3BzdcGgT0NhcWDxskOnFpNRVOCiFo7WjcIyrZ2pU7Zs2axjQ5ydXJCRmaI1k0bxsoh33VAzbuvWrfDy9hZBZUnEv+esmflPuGwhlbzcTMD+/ftxMHovdu/aLznrgJjYGGUVdQ/DDD9/PylOqeJJnxBTnoiQMB/0H1QJxfbiROYBQWW84OPWG3VrPARXYRDZw4WCosAcHOz19/79huIu4kUCB5GSk7OjBL4h6jIwQ9jz39fXFyEhITpWhJlysbiiOokCYxUG5bZj+x7VI17eXsKgaIni6+L2Xr1w9913IV18nJiYo/IShQgK9cQHHwcjNeswgoMtIjAXcRK9RIfkwNGBeiZblbJZTUKwyvb48WPiReepUi4S62cR9tiL8LKycpW1keVYLO20qGZmGFH/pQiIuCghrV27BlGRwZIrvuKnnL2pmIJJSNwtQWkQ9u3fp/2AaMGoOHPlJdesWaMv2PWW1ggO9UbfD8NxInkvatewl2KTqR5zenIgTiRNFyHYoVIl8aKlCCUnp0jIclKLKLczMjL1xfPyWMctvg+Lmli0XvdVQX5eHtJTWKzdlUGhYWVQvfEhDU0uBRdU3FauWIY+D9+vdC6QXKPvQsqL34pKlSthyRIj/jKxYcMGpTnjLyfRF+vXb0BxUYEUM39hQy6iyvkjXSxaraZLkJJxFN1a+yK/yBn5hYE4HhOB1OxD+OC1LO0Ws2zZMo3paNFyc/NUn9GTptLnYmdH59FB0+YgjCsudpYM8tcixoVsOnToEB59MR9P3L3+6hS3TZs24v7779ZEkMpPv+koD/YGnE7h7qcsond2o3WrZtazDbz4Rg+MGvUjvh8xDOvWr4CPryhcD1csXrJQzPsJcRbd0KnHb9ix9wRuaVOEIkuB6CZ3xBwJwCefzsWXAx2xbt16jfwbNGiAfft2abGjHvIWJUyhkCW0bMxjFjUIiyjE2rVroGrVqpoOMoznenl5CovtlZGXgnMySR8uS1RkiJhRF3HashAQloa89HKiKzxx64OxWPp7OUTV2It1C11xIt6oBWDOlQnzxYfTMtD3zmAUilL19GQMZVFl2qBhYzRtWhu5PiPQpI4dalWyQ/Th8pIBIXjj1SUoG9JBQ4bu3btj8+aNIrxUEQa0ot+sVyIbjh49qj4UfUYH2UerFxQcLnotWJS3E5JPJSMwMFCsWiEq1Y3BqdjaknEjNY0Xi7MyyRRQSLCflnUqvszsVORmWxAU4ohej57ElJG+mtMHtkRKLjNsMBAVFSWm2xGvdPMSvZGNb9elwcdfovcCJ7h75yC0wnbUbfMbUuLd4eLojeijAYg57oFb283Fvm35WLToD9EjQaL/Von7kCnWzFvuGYnQ0FBUkIifDGKtJZU5E2fRUEPSLL/YIBAWZRGXI1vdBJ6Xk5uJvZtDUK3a+bv8nQ/nLG6mK28vWZWTLcUhJR8B4vD1/zoPJ/Z0FwvkhDr1KqHbvcnwk+idOdytezetd/bz81fhOjra4fF6Yt325yKnIAm3PlkAl7LxOHA8Dm6OzmIJ3dG9zX48fMdyPdfX1wcuom/Yj7GwUDIpNEyHetII9O59p/hWqaoPCSNthsetils2uD5+FIiLi5N7pyM2NlZKQLq6DS+++LJm/KXgT8XN3OTDaI2iIssodf/zkism/eAmxcZDLQsVpwme27RpUx20QpOcJbl48KDRKz/uRJwKjy/g4CgKX47XaeGEvCx7xByQZ+TxPnZ49dVX8eWXX6qJZ4wWFBSsxYfFk0XrjjvuxNSpU9SaUe9wWCjX6cKUIjEIFhTp8wulXHp5+qnueuXDfIwYHIC7/yOKPec+PPHkU3qvS8FpIZkC4pqJoZDKlQsT/eOIu54AvH0ckZnqiXlTjAcxJyuLZfP09NKXe7l/EI7tq4uy1ffhmyHJKijeiy/ERMdJ0YS8DJUt2WknhsDP1x9PP/00Pv74Y7VaDGDp13iLb8ViRdx5551qEdnDlmlipvB5DGCPizvgIRmXnZ0pv40qkkmLK+C/d2ejYsWK6PVwOt59fgd274lWx/JSUYJJpKtBWQqJy+NPPIqVy5fCL7gQ9z3tjInfhKjpp+dcpUpV9aI7duyovhFDhI4du6NDr734ebizCCdLTS+FyQCWL0jQ2lBQ9erVxaqVK9R3Ydjg4OCkxYKWyM3NXZ9z6623koSYMGGcXs9t3o/pPCz3pon38vbUIr51yyY4CwuZ7qZNW6lO2rB+FVasXIewsDB99qVChUQ5UTjmmpXvBQVG1Fy9eiXd/+Srzti5qpk+cOPGjZrj3UUHRUaWxcyZM9Rpo6I8cuSImmlWhbD2kALi9RnpSdZn0PEzFK67h78Kg6GKm5th3llsWEQ7d+6ixXvKlClWAVlE+VbHqVNJWLpoMcqEh0tayijjyCrVURICbdy4RgxNBm6//S68IsW4bNmy1le9dNhJwuX5FI5RFCgYLoWFBUpzRu2tWzfTGCw7J19Nca4Ei/RN2rXvrOc++OBDWhxYXEh5BpVm+U9NSRRlm6N+lr2wyE7+Mbfl0So0FgNvn0BrbEZH0UmY0Azbt2+X59BKOSjD2NT0zhvv4Z4H8zBvjh9atmyhIY+Pj6/eg8We9+C5DH4pHGac6sTLhAqJiaWQuGYtYEFBnpTzXLEmydpbw1xWrVyJIhEOac6OCklJicqW1q1bo0OH9qJ8h2viKCQmLjMjWZU1t52dHPTeeXlSlGXdtGlL9Zh3bN8swnVEeER51KxZS90KMyarUqWKZtaSBYvh6W0RIULu6YEet/fUIh8gVi9YFgqKSp6sIhvJcgrrSqEEk8iiQklggQapLDoZGenyItYgUlhGBlCH0MGLiYnFgQP7tdNCaqr4QqIXWP3B4kjTm5aWLIJO12vdpSili8/Eez/2XCXs25WH/MwIFR4Zt2HDaim2RnUqdQmLTocOHfDDd9/jgQce1CJHQd77wP0iDG+Eh4chIjwCvuIX0TeigFhMaXV5P5PFVwp/sm4sOhQKhZOdbUTcfCAfTt3BM3mcQqQvsl8C2K1bt2ngSezZs1e9XCrthIRjRhGzdxQ25QsraohHHIwli5coE8PCysrzctGpdxyGD0gUVpTR4kIhZGZmoGvXrshMz8Qf8+epcCgEfxFIeESkLOHiswWocHgNjzGdV6JonQ1/8pMI5jwFQWXJB1PPMHeZAEOQhXL8DJu2bdsq4cMWbVnduHGT6oGU5AQ5J0ev5/2CgyM0uKWC3rt3j84DQgXOGgK+ZER4WblfArKy85RFAQF+ouf64GjMUXiL0EJCgsWpDBPBhkomBGmRYtFi2ni+Ufd99fA3IRHcxYWCOVvu8JhZ7PiimzdvlmUT/vhjgYYPR48eFAE5iI8l3npuPjp16o7abZZj9RLRe5kN1M+hcNh8TaHyJY8cjkawCI9sYb03i1FwcAgihDURwh6eR+HwOlM4zDziajHIxFmFdKEwBcW64/Xr12nkThfg8OH98gJGfXN6RqZE5bWFAQHKTlP4fEEytkHbw9i3sZYG0WFlwrTWskyZUBV2uJh5Fl8Wz5LCudpC+SsuS0i8lC9OS7dr106sWrVafajNG9dqdE5lHxZeCceOHVG9xnFlLCamsMgMGgMKrFq1quols9kpXJQyhWM0ALhosTWL/LXAOQPcCwETzZxl0YiKKqs1ANp3UfSNgxQ3okUHO2UF64X4ombtIIXKTlrt79yJlSuXoEaNGnJOQ9Sv30Drg6i3qJgNo1H67CmJyxISwcSzGPhLMWHxKFPGcODobDJ8OLTXU6s4EhOM2a5o+cgiOolRkZXw1UA78a++Ru3atZVJrA8ie0zmXEvhmDirkC6mBPIlqH+oM4KDg9SZ5PV0GGnB8nPt1GUICPST+G6rsqIgr1CZ06RdvoQZJ2S7phZF+loUzvWG0ykyBXMxAiLM88kMviR1yjPPPKdtYCJCPZaelqmOJqN7ssnFzVmL3cSf9mPu3EXa0Ej/6HoUEHE6VVpELlJABK9hseL1DAWol6iE777nQWGNPbZsXg9PL3c88mIG5u/2UaXNc3ft2irR/VSt5Od13He94rKtmxEYMyCmt86AOFVHBrEFl1UlY37+ERL4aGBLFIozWqd2PcyeM08tHdlzvTLIxCULyRAQA2NWqZyJ7VhrQE/88OFD4iyelGKVJ4qYvUJcpFhVFpZVU8vF32TP9S4g4rKYZAjJqGI5U7WSqnU+DJBZGWf0ng067R6YnjIdSVNQ1zsuS0gEL6eeoSJm32gKisWOgqPVM6ovfDQINVnDa24EBpm4bCERvIVZg8AiZ96SjiB9KC43AmPOhSsiJBO8FVlFmPqG6xtZQMQVFZIJ85Y3unBssOHK4qoUt5sJ/0oB0U15//2PxI9L0gpC+mqsu/rhhx+sZ5zBjeOkXAGw++DrbzyFfMunOBEXg9jYI3j+Iy+88723CKcu+vX7P7Rr1w533HGHtvcR/xoG9e37LqJqpqBCSBmM+G6vNnHRjys5vXR67iFsjH1JhOKAEe+56njff4WAnn32/9DnzQz80N9RYkijRYZhEmtCz4VTp77BJ5/Eqv9yU6PPQ/+xbEx4xPrLYqlSpYqlRYsW1l9nR2J6f/k7WLdvagF9++23llq16lh/XTg2bYq2ZORH6/ZNq6Rz849g777F2LFjm3XPhWHAgEEYN+4beDpZpy1TMd2EeO2dRy1Z2Wef0Pdc+Hjox5bhX35j/WXgphTQjyPHWUQJW39dODZL0forbroiRgdw1szJ2qB5MXh/wEf4cvhA668zuKkExI6s+Xm5mD59mnXPhWHAgIEIDPDH6NGjrXtKwMqkmwILFqy1bl0cNm48aN36O24aAV3K7OzEgAGDLXfddbf1199xUxSxvn3fR2RkoPXXhePdd/vquLjzTRR8w4cagwd/IoHlVvFdfrHuuTBQXx3YfwK165TTBodz4YZmEJukvLx88MsvY6gqrHsvDB988BGCgl21f+b5cMMK6K233sLyFVslEH3idGPBheLZZ5+Hj7ePCoedWs8LFrEbDXv27LG88UY/y6lTp6x7Lg7rN+zTtQhZ1+fDDSmgDz8YYpk4cZJ+I+Ri8dGgjy3Nmja3/vpn3HBFbNiwr3D4aDTuuefui25i+uLLr/VTh2vWnrse6G+wCuqGwbDP/xxMXgyWL99q3bpw3FAC+uOP1dati8fXX42wPPbY49ZfF44bRkCzZi2xbl08hgz+1PLcc89bf10cbggd9O4772P//q3WXxePGjXqYfjwL62/Lg7XvYA++mgo1q5bif/97yXrnrPjq6+/0LmyOQzVbLIhRo38FUXF5//6zHlhZdJ1iYSEBMszTz9r/XV2ZGdnWh588EGtiE9J32TpcktNi6+vryUzM83y5pt9LY/95wnrmZeG6zoW+/TTr/DKK89Zf/0djz32MJKSUnHw8Gbc8dRxianscCpBWDPEB4VFBfj+258R1ZyTMQCbtgFZ6Zw/G+jRrQLqhl/YZ8euWwEtXLAOnTr//SsPw3/shhOHGoKDhTkklRPuNm0dgm7/mYJTyUBZTmYnb5R+cBWKyreAr4MdMos54YHEbkWAq6OxvWELUKGSO26pbcxpey5clwIa9+t01KlbWb8CaoIx0xdffKG929gvkmsmnQs7cXHhOLc7X/kRm6Z8hB07N6NP38nYvYlzYwMcb2v2+h8xLxXu3hasWwL0f0akdx5cdwLq128gNm/egFmzZlj3QGesmTFjhvaPpCAYxZtgwMn+2OwbSaHZ2XFYRFk0uuc93NXQWasyOKqSIyA/mbYN8ceEUVLUPnq2Mlzd7HRSvPPhuhJQ33ffR05eFj4ZemZefs5oTPYYvW3PzLDHWbC4pmC4mHj6qddw1K4GQoLtcGttdx0FcO8TzujxnyTEHJBQ5bXqsHcwZvBjqMKh8+fDdSOglatW4eCBWDz66H0qBOLFF19EYmIC6tZ1FlZxxj2OwoYWFXZFJjsoHLa1s9hxitXVq5frUPROj49GRiqQnwfM+EVetCgAR/cGqpCbNW+JDevXam8Pdn85H64bP8jJIUCFY4LCSU5Oxqpla+DldRybxBfasHodQkONj81RKKZOoXCCgsKQnpaqwz8zM7NwMtYFAcGcRByI2VVVhcOO7hzc17Vbd2UP2fVPuC4ENHnyLKE9pxczmPPCCy/oBChLFy5HVt1b8OnvEVg6+Rjy8i2y30nPI3P4gmaxu73n/UhIPKGTJPR4biIO7snD7i0WfP9eVT2H3ZaPH4/TGSmos3jN888/r887H655Efvww4+xfv0a/PbbNH2RHj16nBYU1xyMx0ZAdlj397fHqVOGkmZ/bBONG7XEgoVzwM/Fd3h4mhatX4cFoSAnAHnCrl533oUWLVtJ8VuJGb9NP82cBQsWICIiQrfPhWvKoNdff0deOBG//z5dhdG5c2edcIW6gZ2baJUyMjN0qrETJ+Kwe/dxLU7stM4iQkEFBYVi67ZNOkdSvW7TkJ4C/DigmgqHcBWmValqTBY+b87s09dy+SfhENeMQZu3bMWiRcvx2qsvaOJpvhlHcZyHu7yUkw7htNfxapzah0KjUqbgqHc4kpozTDz5xEs4YX8XfIKyELMfGDu0qgqbAuB5vDeLFK83BWPiQr7qcM0E9NXwb/F/zz2jCaZwJJ5S4ZjJ4XBPssV4KaO4GSOO8lVonETh+effwJId3cVSFSMw1IKJX1TRa03dRAERvAfZSFB38b4cNRkTE6P7zodrIiA+cvW6UYisEI/JawbC08kfLSo/hIFvS4Ltzowu4hBQ01/h6EeygMOv8vIL0LF9Vxw4cABB1X/GtBHl4OZuWDcK2YTJIMJkDs/h9j/5PyauiQ5av20YPAJ/x9qdv2Hf7D4oOFkWb373LY5gOt79OA3V6qRILnMmY8M55MhHsoyzYFFp+/v5wM3DDdt3bMTsMRWkOBrFqaRwCFMYXEzhmQK/UJQqg1566SU0b1kRaSkuyMxKQlZ2Ehw816Nl05aYOIYzfB7F6F/aIT3rGB66a734Oi7q63ACOeojSa7ep2GDxli6bLGEGUdVcAwvTMtkCsREyd/UX8TQoUPVWl4ISkVALApDhgyBn78bcrIsOJlwUpjgIR5yfR1bT71AFlSqnCdCqYBCh2/Rrul8Vcpc6BQ6O9Mp5IuKKe/QFb/8MlK9ab40B/QxUOVxCoNF02LhXABnCohZ1B599FH9INSF4qoLqEuXLuqcRURK8fDkrAwRqiQ5bJMvy3llOQaWM1LV7/AbenZ7EtXLfiO+jzHBLidz4ozEjMZpollEune/A99997ke54w21E/0i/LyMnUONp7DyXcJirSo2HAu2e2XnvTF4KoKaNiwYahVpwwKcv10mgu+SGpqsua6Mb1YIeb/MVPnNtu1Yz8WruiEmBMZ2LvDA2+8NEmEYgiJDDMXCoLzOHIqDfpHZcuWx6pVy3XIOh1F1THCnJysHB3rz/1k4J69nNv64mcAvSpKmnSeMGGCBIURyMn0RGJSItauXY0lSxapaeW30Dg/7NKlS3EiLkmElojgsDxs3bUDnp72aNS4kpplmnQO+6Se4ULB8t4ULosTXYF169aKNpbiY2coZLKsuBByjxbieQeLo+in29HR0dbUXRwuS0AkX8nF3EcHjNPs7NiRip3y0gwjOGlKXNwJbNm6VYeUF8kLp2ekwy/QCe6eaXj6xTKoULEidmw5CQfn3fAP4Fh8DknnvEfG+FjOiMU6IU4OFRt7TAUkT0SxxfgyA+dVy87JRZ26DTQtjL98fT01ruvWtaPuu1hcloBM62CCwuGU8E4uceJn7Bed4yHe8iI1rx07dtJWh/r16utsWXYOxfDxs4OLawJ6P2ovlikcjg5ZqFojQIpSGBYvH478gjydmKkgv1CsXra8rI++NPUOZ30oLCSb8nRiOz67QITZ675KOrdRUlKM6htOEkUhG9ro4nFRAgoO8kFYWCBCgn01V84G6oUF8/fptDiurh64//4HUL5iBbUoycmnMHv2LP2ISYUKIcjK2YJefVzQpTUnX+Ic+azI8kRWmi9mLnoFtWvVlVgtGcfknsXiOLI5JynplDw7U0ddc7ZPFkVObkAzn59bgEljDqh1Cwoqq1NqFFvydQ5sWrlLwQUJKCzUH+XKloGvn7e8hJ28oBOqVxeLFBFsPeMMli1bgmrVq+n0gJyUgMo0Vz3gfOzcsUuUdnXcdVcv5NutQpfe/ujVRbxlB35NoQCJJ11EZxXj8Uc+x9ivAnTiOLKBE6wkJ3MaQ84daeglLrSGZA6FZMyzbVSeUbFTX3F7n7VKldddCs4rID48KqqMWg/SOT4uHVXqOKJBqyKUr54GD99chAujSuJgwiQ8+sjDWLx0PoZ9MUiYXYCaNavrbA0HonejcuUIWOxy4B6UgYd7J4kGERaI+jp+PBBZeYn4sP8O1KreBVu2bNG66KCgABHyCSnOnDPfW5WwIZRiMd+GjmKmUT+179hUP7BL34qxFjOF379m3Fa+woV/BKUkzmnmuZtTw1M4BfLwNz8Rn2NHH4wa9QN8Q5JwMtZLmBWJvIJY+PlEYeNGozWzcdNaKHDYB2/XAOzZUQAvbyc18U5SBCpWqiQWpSGiqq7HsYRkvPxMNgqLPURv1UbM8XiM+95XLN1CtG/fXgWxevUKTYeTsyuCRBf5+HCiJhe1hCqAPGGeFF1WyNP8V69eBw3bJGLb6lBlkBHFi5IvOIX5c5eq5btYnJVBTBTNKSfT5aT+GZk5SIwvwOyFg6WoVcJ/Xw8WPVRG9EMCbrvf7nQ/P36JKikhCzF7PcUa5aH/pEy0vTsd2VkFiCrnDp+gGHgGbEWr9gcRGuSBo3G+2L23PN55Zwmef3Q71q9fJbrLHfv27cWGDWtRKNQKCiqjczBy6gvOasUaQ+obKmYJ0VT16kzo8p8+UMyeGvrVBoYo1Fk+Pm6IiuDc1WflwT/ibwIyhUPLw1mBSd3h3wzCzLEhaN7WA+9+UYxJ35SXRDpg0A/OkqNGkHjfffeJaT+qypkvQAv3bm93TP/eWXRFHnbtPYJanTNQXGa7mP7ycHa0x7Q5Kbi13TJsXZOnk6JwUjnOFspo3sfHH+XLlVfBcPZzeuS0kEbIIGKR+2tYYU2z6QetWLECAQH+qqjJoJ0Ste/Z88/1PufC34oYE8ClR4/u2r2WE056efrrdKNlywdg5/Y/twJQUA0bNoKvTxlEH9qlvgnnZmQETlMsadalSKxJ1fqSIyLMjFMWHD8sXq/oFc6L/X/PPocvv/xClTAFwjkYPYRJfMFevXrpvaZNm6o6hffnVIUMTSh4+kCOkpHOLk744pdK6Pt/qaLUo1Tv8Fw+Y/4fc/Vel4LTAuLKXFh+qQMiIsQHEa+1/W0F2L09F1nJZXU/wUkkOZkJy3Xz5m3QvMsJ5GZ4Y/zow6ofWNvHYY8075waNZ9WRF6GypUzA7Pq4rnnnse4ceNEkKl6X+o7ow7amBSOwqGFGj9+vKaJGUdGc5vCp7PJefqZZsZqmRmZKFe+pqQ7WOeZrdsoAM8/M0R0U3VN86XgdBHjQ5gAWgUmyvyKHV8m7lgBclKrqCKks8a5plkFwReqUKGiVlN8+eERpCW7o06dBlrMOFUOA1JeQ8pTyQYHc27FSL3mgQcewmefDj2tTGmhOLkc78/gtHbtOvr8nTt3qVAlJVp0tS1MzDcPhpQJEQtZW673Una5ybFTp+L0PNY3hwY2Ov1lhkuFMsgUjjpd4rsUFBjmk8FkrZpVhQn5aNqskU5vvH79ep0jiF5qr163i6e8WP0UXs9omZO7GRPvZqgzSc+X0zbn5jLS5ryMoitkg46bq6uX6i9aIc53xrmpKXjqoDvu6CXbzhLTjdd78/NeTNNaCVnCwsMQFhGmwnJ2ErMvL8L7UO9wxmIKc/pvs3SG4kstWiZOT8FsCMeo7jRpzKJCfXLnnT2RK55rcEi4vHyKHMsVj7qsCoMseuGF5/HBBx+qkiS1KXBu0/tljlIHkQ2OTsZs5YVSbPlSnNA7IDBMi5OHh1HvQ13XuHETLFjwB5Onkbuvrx/mzZot+isZbToUY9+eupJZ5XSeWUb8vI5Fk2zl1IRsIOQ0h5crHEIEVGRRp0sFVCQvz0mUjNmD6QUnJorPc/KkKLxMLFy4QGInN6G4mzUeSpaEVtDauenTp2sOMmEMVimgZBWOsEX0EOtpMjOz5Yl2qiuat2irE8U5uziIsMtrEWOO8wNOmjA5r1GjRog+cFAsXD0sXvKdOKrOuPPuO4Vp3mrZOFsCZxj29vFRNpltaMosq668XJyen9qcm5oufHp6hjAlVSvJSWsyi2uyihaE7n909CEdg84vtXDSXJppWg3mJqsWMjKSVCiso2GslJMjprx6LfT/LgEv3+8mxaxYfKlwKbIrdc58X59A1R3UP0wLpzpdsXQp2orTWFS4FoHB3XVeRwavERJjcfJuzhxKQ2FOh0oG8R70h64UrFaMOsiwXnxJzg1NgRg1dYaXSmXNhNN8ss2cwtmxY4fOT82YaN++/cKEML0+KTFOBW0nCWX1J9u1GjZsrlM0s3qUs3SmpWXKy/qhfI1kzJp0VKeDZ/FilQWffWDPXriL3qlStQqac9p30VEsPixyxuzCBmu4UDhkHJcrjT/5QQaTjCkBCX4PkcqPOWLU8xpBH1+YxY/FgRPjUkjswU4hU0HHx8doYincrKwcsUgN9KX5MmxuYVHiszhd/ICvvNDvuRQ55q3XNGzYQItuXEwcbu99h1pAWkMW3ZAQCZjFOLAYsQgZCt6YN/tq4W+OIsEida4c4ek8zuJHBb5r1261bHv27BbhpItuikVa6il1CHl1hYrVUa7GCezZGCT6xpgClffgx0/KyAuzmJCR9KLZTMxpmf38fEXHcLJuCTMiolQ4tJzuonT5lRizGJnpO1s6rxTOKqALAYVEfcT6n+3bt6mQNmzYiAMHdmsHSlehPZlWp0FFoNBPc5q+Cl/OzAD+tlgcsX/fVnS/pYewJVD1DItqWBgn2zUESOVLxvDac2Xc1cIlc5M5SBPPl6CCrlq1mugWY7YCBo+UO6uKq9XN16CRX4OhfuJ+FmO+LHVOUJAvCgrzdbLcRo0aomXLVuKZt0DdunXVv6KlMq1SSdaUFi6ZQSaoW1hEqLAXL16MMT+PVAYZleq5qFC+hhQdOoJe6jhSh1B5b9ywQYqM+DDCtGeeeUaEzMm6K6sCpkBMYZS2QP6Ky9ZufBE6ZHwxtnkx+NR2dWFPUWEBwiND9PM1ZA0Ve1Zmrn7ij4Kau9VPPzTAWKlGjVpaRUpB/lXHXEv8TUAXSyi+BF+IPS6oTO+8817RMUY9cVTZiuoUlq+5W6tC6A6ElctRBT9ohC+aRu7HqNFj9SMmLKpU4NeDUEpCBaT64vJKmr4cWVShQjmxXvYiNAfEHTfM/aEdNVSI9HFy0kNQv00cfv40BMOGfanTKnPm8yvl+V5pqID4ElwuRUjmNfR5qHSprF97/S1lC6s6EhNPGj1NNzvjkRf55akirJznJb5RLfTsebsIJ1SEd3W/r3E5+JujSFwozWmu6V1T59CBZNFhsEoHku3t8+bOxpEjh0RpG/NSy531ex3z5i/Wee/p6HG5nnEZfhCDWzqNRi0ArRn9IgqILadsi2JFGZUthcAvKtBsc3gBPWHTQ7/ecckC4mWmcIzwJF9rABhysIGQTiL3M5Ck48cKLPpNJYvy9c4e4rL8IENIRjUoq0iMeabzdJug92xWQXDbxIUW4esBl+0oEoaQ2OppfH9RRCfsML5QZQaTN5JQSuKKCIgw2cSFoFBuZMGYuGICKgnzlje6cGyw4fJxVYqYDTcG9u3bpx/ga9OmjcbRlwobif4F+OCDD1CjhiO6dvWAh0c+jsfl4L1+R9Qzizl6HE8+FQx//0CsWJGBGTM2w9fX+N4w6yBYPccgqE+fPn8aZ10SNhLdpPjss8/w++8zhTzV8NHgUPj6cH7SADz6n0XIlmCQ3WntHeyQlHIImSlO2LV7J7LzExCd9AvSCjZok6+bmx1CJRYq49QIJ+JC8NDDQ+Bg76btTeyMMGjQIH2WjUQ3GV599VU8+VI+ThWn4dehDkhNzlONYy7sVcK6KtYqdO3aDQMGvG+98vzgNYXFufjsk+GIjY2RWNJZq3FGjBhhI9HNgkcfeRxDRrvi0PFM7F/aCo/0eVI7m9x///3aLYkVCFxYDTVp0rlnIT0fCooy4eTwk2y1kGW6LMZMyjYS3eDgULhH3kpGTn4xMnb/B+3bt7YeOQO20bZs2RIPP/ywfl3/UrByxyeYOz4L4RFRaP3ACtT2HWU9YiPRDYtt27bh888+x8Hog9pWzaFDVwtff/M1IsKriY81Ad9//82f6osJG4luMDC77Oy+kK1MbE/fjDreFzdn/cWiX7/+uKPXIxgy9B1MGD/OuvfPuP4brGxQkDxxcfFYumQzHvvPHuw/Uf2qEoid9/nlieDgKIwa/dk5CUTYNNENgn59B8LOwYLKlSpcVdNFDBzwARo0aI0jR/eKH/WANnueFySRDdcvpk2baZk7d4Wle/dbrXuuLt5+u59l08Zoy8MPn/kg2T/BpomuY3z00Wfg8KlWrRqiQgXr976uEtgD97NPh+uAnWVL52LceczXX2Ej0XWIIYM/Q9NmbfHdt59gwsTx1r1XD337vYcG9VsiNuYg7n/gbh0ZejGwkeg6Ansaffnl93BxdsIz/338b6H01cCbb/ZFjx734scfP8fo0SOtey8OtujsOsGbb/TF5s0HRRtE4/kXnrlqBGIPVOoNtuD37z8I7dt3w+rV8y6ZQIRNE11jcDhV9MFj2LJ1AwYP/uB0dz6OdryUeTdKwsxas9cbf7PT6dtvv4tq1eogJuYQ+vV7R9vAODKJ42UvBTZNdA3ASXl79OiJF198BSfi03EwepcSiDA7418ugQiS56/dJl999W3cd/+TOrb4rbdeVxPKfvCcF+FSYdNEpQhqGZb4IUM4N+a9mDFjAkaN+tF69OqBWbxx4ybMn78QVSvXxNbta3UEG/sLVa3RGB3aNtbxSpcKmyYqJXAmyrZt22LunAVo3647PD2BkSN/sB69umDTRczRRGRlZ6EY2TrRLMe0c9xol47NLotACmoiG64+3n6nv2XVyu2WO+6407qndPDGG30ta1bvstx3/wPWPVceNnN2FUHztX37DhzYfwzbtq9XJ7Y0hq0ySxmFfTn8O506f+aMaZg1e6b16JWHzZxdYRgjVw189OFQ7N8Xg23b1uKDD94vtXHPn34yDEuXbETMkYPie3W9qgRSUBPZcGXxww+jLIsXrbPc1fsu657SQ//3Blrmz19lub1nL+ueqw+bObvC+ObrH3H06CG88upLOqtUaYFzL06bNgdJifHiPBfirTffsB65+rCR6Arh9TfeQfOmrfHtd5/jjz/mW/deHtauW44jRzfB37cGunTpat37dwwe/ClatuyICeNH4quvh6O0R9TaSHSZmDt3PpwcvfHDD19g4qQJ1r2XBk6m/PnnX+rAc47M4OQ72XkxOBnH77TY67xV8+fPQXj4mYrBgQMHo179pvj6q6GYN2+OdW/pwkaiy8BXX4/A8dgYdO3WGe3atbXuvTj83/89idTUbI3kON1wUlIy3htwL+7o+QbyCqORlLoe2/b8hj63L4KDo7122eDMTS+9XRvBHo9hz+6t6NxnAOBQpFNkaWZa7OHsGABv18YI8OiNQK/7YG/nrs+7GrCR6BLw9lv9UL+BlP6vP8XSpYute8+NouJ0nMz8BPNXDkKuRG8hoaLBJrkgdls7FOuElxZwHFdI1TmybYfCfCC8IvQ7z2RFThbg4QVEVgLqN7XH2knv4bZbe+PzTz/D8x+P0vkdCRfZYLUhM5QxIj8+wG0udnLg0CFg7y7AW+5VpYYFtzfikcuHjUQXgQkTpsDPLxTjfv0Bo0aPPO+UQZzV64033tAphyhiahpOJkMzxWoA7jub6NlmFp94AM8OXgBnIZQoH8QImfio+ANhsE95Xyfe8yg3COHV4uSekolyDo8XC3OOHQamjQL+mMavZJRF7LEYBIVa0LILMH20E76fU4gKVYCsTMDTG0hNsaB3g8ujgI1EFwAS4PPPvtbvuKSknET//u9Zj/wdnKuTgwN5DRcSpuRCsFHUFDvXJCMHGnKbMzmyPonnkHQO9k6o1GIKUvY9h549e2PM2BHo9co3GDnEHr+NkfsX2unE85xtrXnz5jrRKufj48xrVatVEfN3FB/+Eofd2+ww/Sfg3qcMwjk5WzBxeAX8NmkbvL09NS2XChuJ/gHstNX7zgfx1VdD8POY0da9f8esWbPEyZ6rxDFhtqCfbZYmtltxojTu48IJFLjwPPMe3E8iVa9WG+UrVsOM2Z/i7peWwcsH6NeHE1tv00nVOFMvp+Pbu3cfIsKq4MsZ67BpLTBVknvPkwZpDuxwxayfo+Dianz51nwuP/JxubCR6Bz49tsR8PIKEHNwBI0a1tFPFP8V/ILK5MmTdXw7Z89j5lCc5sJMIinYwYxr7qM5M2cUNsnD2chNolFbUTPxuJeXL1q16oTt29bjaMwh5FsOo/dzqxC73x5jhtbDoSP7UL16DZw4no6vZu8V/0pMYazx+XVqmmGvVZN7MnsNzcf733f/g5g4YZz+Znr/6WP+FwIbif4Cjlsf9vlXaNGyAz4Z+j7mStj8VxF98skn+oEnaglqlJSkHdi/LwOfDq+Jxk19sXF9KqZPicPB/Tlo2CRKTGCIEMNRz2f/HU74yW4YXJixpm9laiA+LzKyIm6//T58/HFfuLu76n6SjR3IWt43FoV5dgiJ5Lni1yQBnKSe7WXDXq2iE6fzHuZ9W7ZqjVtu7aFp4L7XX31Jn8V7/dP3/C8ENhKVQN++A9Cx422YNXMCBg8ZdDoTKCJmNj+1z20u7EpRuXIWRv2wBSlNHob3mh9Qsbw3wsIkKrJzRcLJfJxKzEfyqXx07NZJ7mL4RNRaJIM567QJ3pOaycnRGZUqVxM/xRezZ01DaFioXkNHnZM4d31sKjLSivH7L8DtDxka54vXq0paz0z5y/WLL72MkDKhco8ZkpYEPPKfx5TAPPZe37f12fShRo689G6xJv7VJDIFvnfPXvzxx1Jxaj1x5Oj+09Ot8DiF/fzzz5/OIJZe7uM2P/ZDU+EfYCfaIhuZ6YniY4gG2puKR+7KxE9TfNG9R2sxX45KBJZ+Os28nvcjuDY1UJnQKHTt0hPTpo0VDWd8PYWws89DrxdmyDPtECeKgx+FXDXfCbvXVNDrubDb64eDhyIxIQEnxEmnRl3wxzw4SkFwEZPJeaC/+PxTpKam6PP5zLFjx15yl9iS+NeSiK9N4fcT7dO1+5349psh+OWXsbqfoNagw/r+++9rzbGZ8SUJQJj3Ma9j5lDTsOcgtQ33c6EvRPNFlDzfPF6+fGW0aN4Bw4cP1o+y8XDb++eICcxF9G5ArBtc3Sz45t0qonUMDcb7cGFaef/+Az7EoA/ex0dDPhGT9T98/Mnn+PbrL9X0Mi08j+fzHTiKllUQVwL/WhL17z9QQuGm2LxlLR7u84B+VcsUBYX92GOPY9eunUoKmjV+TI6f6uEXs7iPznFmZpY6zZz53byWKzOjTLJwzfPMBlleb+7n+Z063YrDRw5i7ZqVcPcqRM9n58v1djh5zLjfkX0OWDCh4ulrCK55Hz6Hy+CPP1WT1/edN9VZp+Yr+XwzfXw3Eopf47lS+FeSqF/f/uJsdhF1/p1onzG6j2JgpvCLY0888YRmDEGy0DTwuBllMVOM0RhGZspfPVfuIovxiWt+XZXHaP6Yucw8M8N5L2qlBvWaoOft9+Krr4ah+b0jEL3LDvt2AHWbQogATBsRicy0M9rLJAPXvA/vSZDk/E3HnTCfwf0m0cxjvJbXccjQlcK/jkQzZ85CdlYhtmzfiI8+7IvjCZNVwKlpiRj9ww7EHctVrUNQNFw4Gb7xZUejxyAzhpD80Ezhb5oTfi6P51CixrWscDxzPX/zm+s8dlfv++Hr54ct+4bBq8wWyWh+Tx3YtMxfQnhfJYCZNXxGSdPI3wSfy+2Si0lWnmeuCW7zGH/fcsst+PTTT3X/lcC/ikR5+dk4HP8knB1D8Pv6b2ARB1WUC/LF8Y05YUFeUb5EXfaIjbOgapgb/ntvZwT4RuDXn6KxeinNmpFRIja9HzPG1D66m1vmxul9Z47xawxloyqg+y13YMmSOUhIOAI792VYu9QT+XmGv8KFobhJGlObEPxt3p/bJUliwtxv3osFhL9NwlErcojQlcRNT6JNmzdi/YblqF6tDPJy/SXLc+Hofkyc32QcOLIAUeH+cpY/xv5QLOE1PxhVhMKiQoRU3InolL2ISyzG248/imYNJMMkL/u+uxWH9rlp5hr1LoaJMjOuJGmIktItG1UOXbv1xtRpY7Bzx1b9UB4n1OQ1zGTjHgYx+dlG/mb2mIQg+NvcZ2adSRLCPI8kpCllNGieRz+JQ5auNG5KErH+46mnntJmBX5wb//BVUhLcUQ6M02/08JMMHwJ+jke7h4ICvFFw5ZZcHVxg5NdRXFw4zBvZjJefrUXs1gyOwxFjsNQIGH9LW02CwmNj/XxeoNQBqnOEOpMhpoSbtK4GSx2Dpg753fJ4CwJ4zOURAYpDBKaROK2eT3BbTOrzPMIU8PwGPdxzXRR43DN49zHuajnzZun11xp3DQk6t27N/ghZn7Wm1+I9fDME83jrl/sd3VzkWPe+u0s+icUKCf5ZsabZoNgZjA8//7779GgiRdat89FROj9KLRbIbohGxvWHcHzT6xS4rDrhrE+s5j34/YZMuit9Rldu/aQcPswFi/+Q89lPRCddhMkoaRCt3kfasWiohyDNEoU0Tqi+Yzkyh+LENbB+FYp70/CcJtr0zdiZSIL1dXEDU0ifpPwnXfeViFXqVwN1WpnICutkkQ+/BAsM9IYjswIi4JlxMTwl7/5GeP8AiGaqHiKgFGap6eXlmB+VXPx4iX45ucQVCzfSs7LwtZth/FMn0VyH4Mo/CibiwvJc+YTxWcWRmfGPqaNy6FD0ejc5Tb9fjS1EL+WR03Jz3ixQrBho8ayHavfrs7Ly9J9Yrj0g5SSSfK24lw7Oeh3XPkBJ75XoTjrpiZiNYOdHYlnfPjywIED+l48drVxw5GImcxPOdO2u7o6wcefbVee4q9ICeU/cQ1osvhJaH5IXCMS+ceoyNfH1zBn/Ghdfj42b9miQi4ozEZySjyCg0MQHx+HpFMJ8HB1w+QZd+BQ7CF5jgv8/NwQ6PkkKpfrrJWBJllIIPodBmmonfgJRcPUmYuhKYpRrlx5Pf/EiThJW4KQOUO0YgVs37ZV08hmCYulQN6SzrVhrkgmB0cS1wG5Qp68/ELUqdNAznDFo68eQU6WBaERdhjyuh+chdC7dm3B/v1Ge1hpEIi4bkhUMhnnenm2OLP22NW9UPwb8SnSClWT5BfkKykYRkdHH9R9JA/hLyaM3xHncSMMZyYZz+Dn2Phhv4KCbLhIVO/t4y33zsZb/RriWPxWlC9XC15eTti8Pg5Vawaq5pk67hQ+G7L4TyQxyEQzRjJZfSXutxKMJCI4eRQ1SELCSRw/fkLSadQf8d0L2Z2RJYCQ1zdIxDonZ01zbm4+GjUSn0rOpZmiKWSfIdY30QR7e3upGefxmKPRWLV6vXGvUsA1JdE/PdokEwXGJojUlDREH9kKR3tfNUs///yzCpRmgV0xWJL9/QP0y46FhQVyf6r2AvS+szdWrFypjabM0JiYI4iKisC+/TsRWTZEzYubRzrefb829kYfQmhwECIigsUJtsf6VfGiQbz1XuUrVYV9QXM4uuSicuQjqgldhH2mk60VkJJmJ9VMxuIj2o9kNRxo1hgXaFTGd6KDT6IUFuTKMYnOWIXAf0I0+j7OQkKjABSiojybNeYFxUnw8YxS2VEb8/39fP1QvWEqYvdH6Fe6Dx48gKVLl6nsSgPXXBP90+NZp8GSyNbtb779RAhSQU0Vv/3OeQwLxP6np2WIP3FUSniS+jvs6Ve5chVR/XnIkAho3bp1+nl1aqgyocGIjPKXjM1BYlIC7ByO49V3auFgTDQC/RxRu1owiiz8Lr2LZLKEx3aioiysfPRCYXZV0TZuSEpbgl5dp6CowAV169ZTJ51akuk0nVx+o57fid60aRMcxDfzEk1BbUPNQ5NcUHBGAwn3KAj9vj1BAjmJ+aLpyssrRL0G1bBjW7TeLyIiHHHxMXCQdLFQsFNacChw4pjRD6l551j88PkpSc9BNZ2lgStOoubNG6iJoBKhHtHSKUJhCTM+gyrqWH4zc3fuOqBkOF8SWGLpJBYWH8eJ4xb1I1jCp0//TT83UKVKNdEsR7VfT05OtpKIURi/SEzfg91FqfJDw4LRsGEN5Obl4NDhgziRuATP/a8O9h89hED/fLRr4iuOqr0E846ydhbfyV0y3AuJCT6wh4/4Jh5ISFmBCb8cxKqFDjhy5Lh+jZTf3KaWpNZkutg19cCBfap93Nw81SyZX0Y2aq6LhDiFxrb4aXb2Rv2QuESqgUgEmk2a5pycXPS4oxHmzNipDbo8j8OG2G+bxCVp+dzs7CxJQ5z+vu8JZ4z+8hR27d6vJrY0cMkk4mWmuXnvvXcxetQP+psOoL0s9EEKC4zO6UVCnJzsAoSEsuq9GCdPQEJww1lkKbVXEyM7z4Hbbm+KxHgLXnvtdXGAE0TrxKB16w7YtXMHEk+dRMqpNCm1RQgSAZNAEuzKsy2aGfsO7BSNFSpLZckgR6RkT0flGvHYvidbHO183NWdGsENxRaJbCRkLi52Q06eFxJO+qK40FPMRwaSUlLww5cnkJ8ZqhnFdyI5q1atqkTiPlbsnThxTNNriMVRzRwJTBKRNPxELs0rIyr+5rYxrYtRM80C5yBEoj9VJOfc/3gl/PLDITVjJA6vo1/F5/O5Rh5AtN1m3c9RsIO+c8Fz9x9D7LEEg5ylgEsikXkJSRMZaWgSrbkVIeTm5evL1m0CJMX7o0xQVWzcuFGE5QjfkAT4+lMruWLnRiAkIgPdepXB+BE5OtnlseOJp+9dEs++UwPbNpxA9cYFmDPaW55rkUgqSExNLvjdLvazMejMNDEsdkDb1h215tnL0w2Vq1aWkDoIielzUKvJRqxY7oWocuIrdc2V850kC8V5LfLASUlvVqafmEgP4UA6/vvYKpQt00TTRNOwaNEifcYDDzygoTnN0vbtm/lU3c+1nZ2DaAk3zXi2wfFag3hF8PTwwPG440oe/hYPSU0Y35i+FKMwRoKMHt3cfcQXK6d39fHxQ15RNHIzJX2iaTk5OZ1pQ+4OWtdELUjQJ7r//vvQqdPfu/NeLVwUicxTuaZ/UblyWRWfg6jNQrHfFNaj/3PDT8NPyDnAm0NC8e1AD33JylVDEFL+ALavc4KrUxSSkoxO6g6uJzHs50g8fUeKaKlCcZLPVL7xeJvWrbF3314hpkVKp9HA+f2iLISVtWDY/wKwar6jaJECMVdhkpZCpKUnaJTk6e0imilAR4tWqVYWtRoUwdVnFdZvyhFfBuhzX6Y4qDQFTjiVHIXERF+4i3b85pt1WD7bImF0PX0+MycpKUlHYdCE0GRu2bJR00M58D1JHDNjSQJqH1dXdrq3009DxcbGIjk5RaMxtp/R1JnOtuGQU6MYZt9dri0Qk8fO+dQkvE++ON6eHl5KIMqYTribm7uacA778QnIQVJcgKTBA+vWrsTB6COlpoWICyaRITBjIftDQwN1v6uYjLw8Q8W/PDAMQ989DifXdFSs6ozKNZ0lNHZDj3t9cWR/NnLSw/Djp/ZiznI1o+lUJiYfQu9H7TF5pJTMYhfExSXpM0aPHo2PP/5YhcwZvrJPC/AMmclg8iowsghPD86GpcgOBzfbI/mkKx54RBxZ0VBF8gwPD1eE+HhJpjli+SJ7RIR5ICKSja+FcswPw77YiWk/pWrNdrFkIDOfpsfL00MIlqKZw/R6iUnhe2ZJxESi0KQwfTRXJA8rM+mHNG/eQjXz6tWrVVvRr2OhYys/zXyukklIJBpJckCeZ1SKsk6I96HfVL1GXT2fPhBJw2+1kqTUTpRDdHS0Ppsakt9vJckZcLCXAslvLqWBfySReZhrmimun3zyMcybO1siG5oROxFMAd770hs/DPHXUJuC5mXPvZeJPatux97du8WXSdH7mOB9uAQFhaBV91iMlIjC3d0D7Tt01evj4+NVQGxfysrK1HNpBqjV6H8YMNuTJG3WNQXu4GBB2epA/bbi0EomsfqlMN8ezRuWg4cQZd/+JPw+IQknY8S0SuYRFtEsrUTr1axRU+txfvvtN/GrCoQw2WqWvL19dOE2CeLgYBDHaP5wRM2aNVG+fAUNKpjhhslidJUvS66QUnxEMWHcT4eZmogJI2E0OpN3cZT7upFE8i5+vkGILFsG+/cdUbmTsH5+4qdZcoV8jioHEpn9n55+oxhzxpXFr7+OU1NKkHClhfOSiIfMw3wRvjAXblcoHw5nSSgFQxJ16OGOY/vLIyHpCJp3TEO5yp6YN76s+ixng6GqXTTCYklkqeEYc1+fIIRFWdCoww7M+Kk2Nmxcc1pYHKvOzKCJKSjIR7aVTMxs7me6SBqOEGWqSQ/el6/AQmm+KH03EpQalR+Ra9CgkZibZIwZ87Pcw+rfSZr4HJKGGcLzuTa0Da9lu5gd7rzzTr2G5Jg9e7YQnvU/RqMqgwjKixqF6eM2icU1ScD0OTo7Ik9M5GkiiV+kTR6S2LLlqgth8jSi5HDrihUqwsWtELFH0yUNdujU0x57ttpLeJ+Hn376VYMK0zcqTfyJRCU2Ffxtah+uDQ1jmLOI8BBty2GGkEQ/zg7Bf3oeRMPmzujQ3RuLp9aXMPiQnkswUmGYykpC2nk6gHxhM3Rdu3at1q2EhESKKg9HpdoZCBBH/PCeskg45oWVK1fqtcwMDnPh9dymxqpcuRJ2796jpKSWYhpNE0Ewk01wH9vGGjRooO80cuSPelxLOTkolzA9JIpJHHOh+eAxkocdu7jNZ5EkEydO+JO8CGNlbhvH6NewfYyOtKeYSVcXV1l7iXnar+cZzzaeQ5NKJ3voj1EY+amXVqRSnqxc5cjYPXu3oX//AejR43Y5xi4t1wZnJdGZNUuS0ch3ZtvopceSWDYqTDOugPUdIpSRs/3xcJcU0S7VkZaWqpnO9iiq2LCwcPURzLHprF/p0KE91q1brwKgnScxKDxGQSEhwdqNo37DyggKS8XCWcnqYDLDSR76GaZpY8kmSACmg+krkHNpMorFi2b6SYCaterps/6Yb3SJ8PENtF5jXGdkoNG19YypMjSWQUhqtWIh0K2637xuwoTxmgaDrNTe3M/qAqMl3c/PX8/btnWrrr28PCX6ctdCxMW8F3scMLLcunWT3M+oA+K9ioSkclc9j008lN+nn36prfNsyL0W2qcklERMFMH1Xxcjg4wGTP5mhnBhZMESyJEEve+4TSMKi+zPz7fgm8lB+Lp/GJJOnVRTxJc3M4PajGaLL08SPPTQg2rvjx6NwZw5c1QgzHASisSihuKajqMJpoP34X6mLy9PnPacDE0XQYIXF0nEI9v2jjRNrFawaiTZ4C+m183NS44Z3TYMP8cwYYb5MnwdajS+P69t27aNRmEcWjRz5gz1dSQpsrCQQYKNMDGLSXK9Gzp36YxBAz4QXzAPt/UsxIplrgiWdy5fvpzek424JCufx7QZOWBUNmp6ySoB5caokPJijTWjPdYJUT7cb553LWEngtf0mwQxyGOuDV/I0EKGBjLIwwbBXNUCVM/GuPJkUckHJKr6UfZlyDlyvlzLDKPzyndlKFyxYhW9L7txcPw4hfTEE49jwYKF6N69m67Z1GHUQOdo0wbTwromCphCM0toZkaSpoUlnhWJbKHXFm81Zfbq1MpbIC83X8JnXsPuogVqglnByZvwfJ4bGBim/gifYURcjkpuRkPMLDZrMLznc5kepoEahqM/ypYtp9f+Me8Pna+o930F+H2qHfoPKsSbLzur6apWszoqVa4s5stFtZCraGkPrtn2JgXNNJl8Fp9tFjz+Nhdqdi4873ogjwklEYVCkE9nCHTGlFHwGp5KhjE0pTDZMMgBc/zN4/n5hdY1zzVazE3S8RySjZqHjY8pKcmynanX85n0cVj7S+GRWDt37lQnmoKj1qL5YtMC24p4TmZmqtxTnFErQZlGCpyZRQ3FfjY8li9poFmrWau2+BCusp0nme6taTG/Jsh0bt++UTVCVFRFJQ2JdOzYcT2feoumjJnGe9etW1e1K3sL+PsFYvGCBXqP5198ETUkQhv0wfNIPuWoGu+223uqWWQjLQnj6eUNbzVlHkoGEpD1PbwficE0mORhGkpum8v1RB4Tp30igzjcNFS3QR6TGAxTjUoydkngPvN8vhPtP1/OdGR5G1agkUQavTGSEtIZJEpVrcUwmg4mf1Or8V4kCKvw69Spo10+qMINjZKn1zIdaakJmj7VLNR0IliGxtR6OTlsailA/QasZbZH/+9i8HRPV5xMOKak4bgvXz8vuUe21v0Qj/4vCR+9kY/EhBNwFvPl7i5+mdybGU//jRnLgsCJExgQLF26SEobdHb8atWrq7Z69y2jY1yzFs1RoVJFrYVmSz7JweM+XHx8hURs8yKBhDRiyqiB+M58hkkg05RxTXD7eiROSZwzxOduEsn0fQxtZPggctmfSocZCRkCMEjE67kYRGSIm6dEokPMNh5GGIysOC/PyZPxqmVIFhKEWochN7UC91OI+fm5ck2C6AVJl9xXTY9kADMsh9owv0gdZz6TZpBajBqNz2apJyHpVDu7ZSM9xV6d2O07tiMyogJ+XpSDOxpnynUZYmY8JA1GqE2/iOmpVq2Kkpra4u677sFXX3yhz/bz80HHLl2UCCSYYW5E43h6aMUkW+5JXhKHPh1JZZCFvhZNpiE/Xn+9apkLwTlJZMI8TEKZS8nScr6SwmvNxdRsJBMr2+jzkCjsfUgikTjUTuwjnZ2diR07dumoVGog4kTcUfVvSGLWo/DZzITs7FzRZHmqfVjZwgZMi8VBCJmlRCJhmZFMAzOLBYETQvF6lnwSt0kbSX9uE6xetRQenl6y30U1h69EkC5ijvh+Jf0RswmEay5sJ2O0yY5h3Gb0RVKZJoqLSZSzyc5cblT8I4lKwjz1Ul+Y13MhmQwTly2aJh1JSYk4cYJa6biSibW+W7du08ozZnJMTLQ2F9BxZgu39jsWba/dRcXM1q/f5HQGkTCm9iJxCWY0j3PhM5m5NKGG5hMfsJjtb3mIjT2CCuUrCBl8NePd3Om3GP4LScOFJo6EYX9smio+j6QxzJTbabNUkjRciBudLOfCRZHoSoKOO/0laiaOaadWYsRGEh0/fkwbLdkPmfv279slmV2ktbY0QzQHvJYajYSavrYM7mppzHZBTcOOWsxg/mZmEsw8HmMm0ymPrBInpsseB7eHy/2MsH7duhW4rccdCA4KVlIYhBFnWMliaBiG9ySTUZNtmqc/k8Yky81ImLPhmpGI4KNNM0cNkZ6epsThqAf6IEeOHNUuF+vXr1Kn2mKhJnKiX6sduuir1a/fULRKtpwXrz4HF/o/NHvUSNwmeUww6qMW9Pf3k4w3BvZRg/D8yIhw8atqqe/k6+undTHcNjWRqWlIGJMk/0bS/BXXlEQEH0+tRELQxDBai48/qb0VDx06rENt5s6ZKc5zjobtjKBIPFYpFBTm4aW+VTB7vDu8fQwfJTtL7iH+lpeXu96bJosZzcz3EId33dp1qjlIiM49A+DumYuRw6O14fWZZ/5PTWhISBldUwORPKaWIf6tRDkfHPoLrNvXDGbGMLONkm3sMys59+/bixzRVOq/yHlscec/Dw9fFGVXkZDcqNnt+egB7NvmLxnvpi3p1ET0X5p1yEFinIf2CKharbLcBxi7wA2/DHfBgtn7cHuvO5RAbIWvWLGC1k1RC5GUvG9JbWPD33FeTfTXQ1dLiHyOadZottj1gz4SqwBY6Uet9MUXn8k5RVrjW1DISk+2LdmjXr2Gmi5PLzuwwwDrf9hUwntS27CagL6Mk0cCHF3ikRZfXX2ZNWuWC0Ec8euvE7URmE0W1Dz0jUqaKxv+GX8i0V9J81dcDaHymVxIIsNMGZWa7FJBH8moTzohznackurHH76FkzM7vhs1yI6OLqhWrYaam6CwQtRpHof5EyPFAXeTa0/C3cNZ/Rr6RUw/fa+jR6PRp88j6Ny5q2if8toWRY3De9iIc/E4pyb66+6rRyCSx1gbzSxGnxuSiT4SmyholkzNRH+J5CKZWEstd9H/cgvtNsHmhpCQUNFCrnptuXIVRUOlY9/+3XLIgv7vf6j9j9kbkE44tQ4XGy4dF+RYm6dcGSKRMH8mEPcZmsjYph/EhU4xicSKSfbJPnUqScnEhZWQrGQk6dauXYW9e/fAXYjDe/Bezq4uEm1FomGjZuhx222oWZOjWY1+0CWdZPo7NlweSj06M8hjLiV7C/y5qwm1EUlUsuGW2/SXWD/EYyQaiWCG9vRp6N8YoTm7SnjocdNUEfzN+3Nt7rPh8lDqJDJhkMdYmKmGVjKiMfovDPnpG7FXAPvtcJ8xbsuYe5DXGe1b7Ots1CyzctA0UWZEZZ5rEqfkYsOVwTUjUUmYmWyaMRLF3KaGMtZGMk0CUItwIYlMv4a/bQQpfVwXJDJhJsUklKGhzmgrsx6JKEmYkosNpY/rikRng5m8vybTJIyNONce1z2JbLDBhn8BbJrIhsuCrZbtX4wZM2Zg4cKF1l+XBpsG+peAtf3sKTp79jxdc/QLI192SSZYncKIl11lOJ/Ao48+iqioKD12PtgIdJODbY1vvdUP//tfRVSuzPbFYvz32Wjk5eZopzzf4BQ8eE8DJCVmYczYQ0hKyoCfr482CZldgDt16oR77rlHyfVX2Ah0E4PT8ezYvgOfft4EBYUxYE/QYcOOY/vWFGRmZcCCQjzV1w0eXp5w87ATsgBRXkHwtm+BBQsSMHToOKSk5MLX11tr/kkojgN89913rU+wEeimxW239RSNUxEJCen49deGssceKekn8H/P7AcHMmTnZOkYvQK7REwauwT+AT6IS1uCmPQJQqws2DsB/l5OiPAsC3c0weTJe4V803RuJHbQ4zxR7NxnI9BNiLZtO2LW0uZ46YmTcHLOR8NGQVi5Il5ngtOJwWTJzcsTs5WENWvWaAP1X1FUnI/Y1Jk4mjJRfCM7BPp74uVHNwL5YQgJCtFuwvyslY1ANxm6duuCzyZFCkmKMfx1o8Ha7NXArjMcvMk2xfSMdGxYv8F61T8jOeOAaKTK6HXH7YiMiNLWgKFDh9rC+JsFJEifR3ri4/GRSEspRuMyo7XXJx1lrtldhmP3GG2xR8TFkIcgeYivhrfBww+31m062jYNdBOAmmXIp4+jx1MuiI8twC0Nxur+SpUqgkO2zYGZ1EacIpBTz1wKiizD4GBXQbaOY8rvJ3HX7f1tGuhGBzXK9DkvoNf/OWL90vTT5CEOHozWyInnkDyMpC6VPHlFa7Dz6BbkQ8whDuGO297R/TYC3eDo0L4bKjTLwS9fJOCZu6dY955B48aNVfv85z//kdB8gXXvxWPQoEnIOfEWnnvuFxyILy/3NGb+t5mwGxh33HGHDiPnAMydu7Zb91557NmzR8i3Aikpp1DsNw3vv3DGf7JpoBsUTz/9tJglY3KJq0keYsrU31CzZgMsWjTvT+QhbAS6AVFY+AWGDesiZsRZpxO8mnjjzTfRuVMvbNiwGMuX//0zVjYTdoOhuHga7O2DkYPfUZD5Crw9y1iPXHlw5rnVqzchLTUZHTu1Oev3YG0a6AZCSuEivPf+Dizb+wXWHNx7VclDzJo1B1Uq18bceTPP+TFhG4FuIAztt1xnNPnl+2PoUGmmde/VwSuvvI5u3e7Cjh2rsWrVSuvev8NGoBsEX37xLerWa6ATsP/w+Rrr3quDVatWo2LFali4cAYaNW5g3Xt22Ah0A2D9+k1o0LAlJowfixUrVlj3Xj3Mn78IlarUEBP2G9q1a2fde3bYCHSdg80UcXGpmD1rMiZPnmDde/Xwv/+9itt63INd29dhzZrV1r3nho1A1zm+GPYtDuzfhV533HbVZxpZtGgxqlatjYULZsjaaDz9J9gIdB2jb9+BKFe+CmKPRaNp06bWvVcPS5YsR4UKVTFzxjTccust1r3nh41A1yl+/PFnNGnSClOmjsGXX35h3Xv18BJN1233Yvu2NViz9sKddBuBrkNERx+GvZ0T1q1bhsmTJlr3Xj3Mmj0bNWvUw+rVi1Guwj+PxCgJG4GuQ0ycMFU/f/XKKy9a91xdrFuzScL2qpg6ZTzu6t3buvfCYCPQdYa33n4PLVq2h4O98XG/q43/vfwq2nXoJhHXYqxafe4Kw3PBRqDrCG+/0x89e9yHkSO/QJ8+fax7rx7mzp2HyIhyiD64FzVrVrPuvTjYCHSdYMzYX9GyRVshzzCMHTvGuvfqYu3ajWjerD1mzpyCXr1ut+69ONgIdB0gLu4EcrIKJALaJNHX99a9Vwdm54vnnnsBTRq3xE+jv9LPgl4qbAS6DjB69Fjt+N67d0/rngsDJyX9J7DDmQmSh1Ms//zzzwgLi8KJE8cx8MP3tbab/aYvBTYCXWO89XY/tGzVEYeO7EXFShU1kzlE50K6afErROcDyWJOEWjejhOyH9h/WMxlB1SuEqXEZbdYjqG/JEhCbbgG2LFjh+X119+yrFm103LX3fdYhDQW0Ranl6sBIZTl1lt7WiZOnG3p0KGjPvPw4cOWbdu2WfLy8qxnXRxsGugaoHGjxti0aQvKhETi1/EjMObnn05PGmouVxqS1/jq62/RunVbpCQnYMqUyaqNOFKV67PNvHEhsBGoFMEZ+Lt3747AoCAsXboMOblZeOqpJ/UDMleDNCWRLURJTDiFVq074UT8EfWN+AWkcePGoVatWtazLh42ApUi+CkGftiXXxHq2Kk7qleviNq1Lz3zLhTUMs/+9zl06twDv/46QmfVYFXBjBm/o2PHjjoH0KXCRqBSxPvvD0CNmnXxUJ+nsXjRHPTseXFR16ViwoSJYjabisZZjX179+gnSNlhvnLlKjob2eXARqBSAIfecGRoQYEF3bvdie++/QwjRnyvI0ZLA3v3HED1GvWxdPECLFq0SE1p2bJl8fDDD+snsS4Lhi9tw9XGiy++bJk9e6nl5Zdfte6xXLVoqyQGDvzIsnLldst/n/mvRYhj3XvlYNNApYCkpCTxdRpix/YNeO21V6x7cdUdZwnPERIShuXL/4CLq+tVaZy1EegqgjOjEqxp5ndgg0OM6eFKC7//PgcR4WWxcOE8fP75Z9a9VxY2Al1FcOq4/u99iLp1m2KxZOJ//vOo9cjVhVgWvPVmX3Tpcjum/zYe8+fPtR658rAR6Cpi0Icfo0vXnvj5568x9pfSaWEnVq9egzp1G2Le/Glo0KD+Ve2MbyPQFQZLP7Fo4RI0aNQcEyeOxq+//qr7SgvLl6+Gk5MzVixfhmeeedq69+rARqArDDrGrLiLPZ4gGbgAffu+bT1SOqDpateuG+bOnSoh+6VPKHWhsBHoKuDrr77HqcQENG7cUOdVLi0sWrQUjRq3wKyZk3D//Q9Y915d2Ah0hfG2aAAvb3/Exh665F5+l4qtW7chIyMNmzZtQKdOHa17ry5sBLqC+GjQULTv0B2TJo7FsC8+t+4tHfTr9wFaNGuPJUvmifN89aKuv8I2wdQVwpw588Rx9cX3332CKVP/Ptnl1QTn8bGDK1asWIQnn3xMO6aVFmwa6AqAE3mnp+dh+rSx+Onnn6x7Lw95+WmYMXM8xk/4CWnpSda9Z8eBfYdwIv44jh2LLVXyEDYNdAUwbNg3SEo6iS5dOqFNG2MW90sFJ8586KGH9XMEzJqYmBiN6oizzYfYt+8AdOvaC8O/+ggTJoy37i092Ah0mXjvvYEIDAhG/MlYfPjhB9a9lwbW2WRlZStx+FG4hJOpSEiMk99F2ofHy9sLmzdttp4NfPvtDyhfrhqWLJ2N1157tVQjPhM2E3YZeOONd1G7VkP8PmPqZZHny+HDROv0QWZmFlJTU7F//35UrpmBHTs34eTJ4ygusmi305TkFLRo0UyvMbuixhw7jPDwsGtCHsKmgS4RH34wGE2atsXgwf0uucIuOSUZzz77f7C3s9ORGIcPH0Z6RiL27jksR4uQlLoCCSn7MHfV//DhCy5wcXHVURZVqgWhVYu70bFjd3HaP8dzg34BrLlYLGtLsTc8XSvC170dynj1gbtLfePgVYCNQJeAmTNnw9XVHz/++AUmTrz0WcPuuONOIQ6/nmMRHyoFjbqsg1dAIRwd7eDsBNFIQGE+/SJg0TQ3HD/sBAcHRzzyyOPo0eMeTJ70M3q9NBweTnYShbEZBTgaL0u0cX+Sivsc7Syo39AOFUKeQZRfPzg6XLkeATYCXSRiY2Oxdt12LPxjJj4c9KGYjgDrkXMjLXs2ThV8jQED5+L+Z4D5EuXvWnQrLHb5Sh5qHzf/vQiKkNxnpgsb/MQipaUaPkZWFhASDtRs4AC34iYoSPg/JCScQIOuA+Dqk6HkYd9GV6tDwt/5ch9zSCG7HWWIH75zu2i9RKBKFeDBzhmi+TysZ1w6bAS6SHz99Y84GR+H2nVq4O6777LuPTv2x0tGJ4/EjFGvwMnFDoWFBfrVHC6ieGBnX6yD+rKyMlG5cnXU7zQZVRslqMbJyhBSCCuCPGUtxCApCu0t+OOnj1CzVn3Mmj8M978yHx7WhvYCycVCa046yXW5uYCXu6GBODiV3MqV+0aLdTy8DyhX1YLOjd5CuYBBxkWXCBuBLgIfDBwMf4m41q1bjp//ob7nww8/1A5l7PdMEXPoMBdqGy5nE7udnb0Sq/XDXyMyzA7CF4hfjQwhg4eQYfnY99Gr11349utheLj/COTl0XcScghhxLIhJQlYMReYOsoBp+LlXsX58PC0R6XaxSgudERhQSGGjrWDi9xrtwRz1cU1ahA8DQFevawpuHjYCHSBeOed/joZwTfffor58+dZ954dL7zwgg7hoWhJFo7BUq1jJQ5//7U7K38mS5TF/RxubClyQVbhTtzy+DIEhQILRt2Nts2fFvO5FE3v/lC0l0UIBCTEAbPHA5uW+sv1GTpsiEOa+W2wkJAQieJOomqVGqjacAseeDlT0mCHHeuA38cC94o5bV//TdQse+layEagC8CAAR+hZcuOGDnyS4wbJxHPefB///d/8PX1PU0cU+NwmwvF/VfyMCRPSUnRjl8kHiMtaiu93pKNdvfPRMa+T+Dl4Y3DyZ+gXN2d+OQ1IO6QP3Lz0/SjcuYzypcvb5CmalWJ6uLxvwHJCCyXhtiDgH+IYdKcnC3Yv9UT47/yw4n4GGsqLg22eqB/wM8//4K6dRpi3txpGDLkI+ves+O5557TCj/TVJnrksQhOUwCcR9rmtkUQlDzmOQhaP5cnLxxYuN7aFC/OebOWYTmt+3EynkO4sc4oladyvrd0rp16yr5mjVrpmO+KpSviSfe3Irv/ziMmi3TkJYi/pC/QZyJX5bDZ/+rinnjIhEU7KvPuRzYCHQe7Ny1GxkSvhw9egjhEWUQGRlpPfJ38PtdJAo1CWe6yJLQiZqFpqskebiQGIzmjh07pvu5mJqHhCNMovn5BqFN666YOvUX9HlvjPpIS36T0FwIw2fw3ryG53KalgeecMJLw1bgyLEc7N8hTvNuwM3dgp8/jsLnr1RBUryz+Et2el1U1MVNqHk22Ah0DhTkF2Da1N+FNBUw/4/ZeOmll6xH/ozt27fj2WefVfLQ9yBhuCZ5uDCTMzMzdeE2v6J86NAh69X0fQzymM4278N93C4oLEK58hWwZcsaxBzfjLxccZqFQCdPGETkl5h5Le/p7xuBd39cg473xyPuiGgbJ4g/ZMGvn5fDsNeqoSDHQ+57Jrv5jNq1a1t/XTpsBDoHBgwYhK5deuGnn7/B7Nln/zIOifPjjz9qRpIcJlm4ZjODOXETSUEtQXLxG+7MPIIkMcljksZc85oKFapIyN4QCxfNQ4BvRXWcqaDy8x3g6xOi96K/1bTTSTz27i55nh0O7QWcXSTK2uCtxEk75QJWMxqaze50B3vev1WrVrp9ObAR6Cx4/fV3ceutd2Ps2G8xfdpUzdC/guRhxpM8OTmFqFAxT8ycq/gkzigusj9NApKGmojbJQnChcN+mKHmPtNscQkPL4+O7W/B5Ik/ISgoUI4DM79vCs7C8u3MXLzz/WHUbZGOweP3oWaTDGxYDhwTxWZnZ8GXb1bDluUSuglPeS8++6GHH9X2Mt6H+/isihUvv+uHjUB/wauvvoW2bTtj1uxJeOvtNzRjzQzmQtBZJnmoZRwci7BhzWpMHrdZCBGN/LwdaNkqHseOboab61E0bGSn07fwfNO/4X1Mn4cwSePq6qLHXFzcxXRGYfXqRTiVnKD77O0d4O5YF5OGNUBhAeRciKOcjaJiO0SL1ml/GzBvfAC+61dNzJeRZvPeH340VO9RXFwkhDW0HdMSHBys51wObAQqgaFDP0WVqtVwMHqPOJhhogXCdb9JHJqM559/XjOA5iktPR9L/1gumWKP1Ztb45Zbg2EpBm7tWUZCa2esWp6AYUNX/Mm/4ZrkoeYxTRfBY9nZhqYKDiojkVQVLFm6UOtzuOTl5WrFZHZqZQSWEf/GG0iR4C02Gqjb1ILhb0nYvttokec9+ZyBHw5Gn4f/gzdffwVZYloZ7XEqFx7js6/EUGdbPVAJsE9ztWp1MG78SEyaNFEFbWYGmxyGDjVKMomUnZ2PwwfX4FBMAQrLVMHdjjE44F4Id29XZGcVwdXFHrt3ZWLA4LpYtMBfSzyvo9YheUxfxISRDXYICyuLHj3vxg/ffw7xeHTmMHbx4HF7hzz0emEG9m0HMtOAUAmidq53weo55TSdJB/vHx4RIaF9fRw9chj33v8gcsWE7ty5XZz3aCQmJCI+/oQ+k5/zvlzYNJAV/foNENPVDWPHfIfJkyfpPpM8EyZMwCeffHKaPAUFRVizfDGOxebh8REz0CVxO+5t1hZln5yE+JgkHI7ORpBXgpxbjEV/+Op1pvZhyf+r6eJ+IiAgGDVq1Ma8edORm5ejDjirBXi8bK2duP25GRqWH9kPhJeDRFihWDuvwul6I8LLyxtPPvkMWrdpJ6TZoRM70NRu3rQJBw8clMiu4PRzrwT+tQRihpowneZff/0e036bfjpDec7w4cOxdu1a3TYjKicnB7Tr3AXtOnXGqTlfotzD3bEkIBHuq55CTr4zmtbNxK79LqI9hDhyK2ofZphptkwCmcQi7O0d4ePtC2cnF2zcsEauKVQzWVRUjDb3zUC9DnvkN+Ao4Xm9ZjRZlZCd7qPXU0u1aNkaTZo1xxtvvyumVUxdVqY+k5M55Isj/+TTz6oZTElO1ueVJN3l4F9vwt5+qx9at+qElasW4rXXX9aaZIJ1OdOmTcMvv/xyOpPNUlvyNzOPfgUdZe6nONne5OrG+p1iJIufQgJxYT/nktqnJIEiRKX07Hkfvhw+SDLa6ANdIOH6Xa9NRFaanWg9ICcT4stYMHFYDW1A5fW835tv90NqSjLKhIbJ+hTGjPkJL770ikSQUxASHILNWzbhZHz86fQT9KdYmXm5+FcTaPz4iUIUICkxHpUqSQbebkw5R5Gw9P/3v/9Vx5Pb9vZU+2fCbBOm+LiPZOCaTrI2iFqPsbSb5OFxc7+59vT0QZcuPbF61SIcOLhP99nZ5+KOl2Yjeqcd5k0Bbu8D7NroiA0LKp2+juC2q6ub+E5hqF6jJmbPnIFACfvbtOuAhg0bod+7b50+30w7Cwe7zV4J/GsJtG/vPsyduxBePr5Ys3oZfvjhzCcGSIQHHnhA/QeaHTZNsM2JobQDO+cIzMwwFxMUp/mb29RQrOwjgQge435T7PzNeRN9fQMwbep40WQuiKq5Dw0770H0LnGSNwJN2wGTvw9ExinW4/y5WoHbZcuXx6OPPo73rOPwQ4VMiQkJp7UbwfcwCc62sys14cN15gOVDpdZAqdO/Q3lK1TFrJlT8eOPI6xHDNBPiY6OVgJxIZgBvr7eGvq6ublq5uXnG100WL/CxfSRTHIQrEhkAyedbzPjCa55bmREBbRo3gl/zJ8pxx3Rsc9cNOi4R46TyEDjthaMGFARaYn+ej7B+3AxzWGGEHzUyBHo+94ATXv8iRN63PS3uJhk4z1YGK4UrisC5Rdd4nT7F4kPBg5C8xYdMWfOFEyfPu1PGU5CvPrqK7IuVIETPM7aZPbXoUkzh96QSN7eXuo30YwwowoK8pWgppNKAjHTSET6HCYhOdGlm5sn2rXtKlHfaDi4JODuV2fA0y9PeyPGHBDT5iPk6V9VyHtGe3Ex02uSgrXhjLQ++2SI7idxSr4TzzHTw7S0aNFCt68E/nUmbPOWLdi0YSviTp7Aqy+/qL4KQTEws9mqnpkpOQg6rgXibKZpBR81kBFF0Y/5sxkzYbEUa+ax4o+ZzkxjxlL78P68nuA53L799ruRJ/5VuvNHyMo7jmx5LOt3oirJSXYWjP+8mtzfcJSZ8SZ5uDb3ceE2wf38zfsTXDMNNKMlNSDb71q2bKnnXC6uMxN29TFrxmwxXTWQm5N1mjwUOisKGXUxw+nrMIMZWQUHl0H58uW06wNDYh/xmdjexUwzMvLMYpZ83iMtLVU0Q7pqI55HUlFT8ZnUGC1atEGVSjWxfPkypKYdR34e5L5AmShgw+IQjPusstzvjAY0wWfwftSU3G/6VgT3M90msXgOwYLA68xrz9ct5WLxr9NAH304GBWr1Earlk3h7nUQaRl7kCk2IyPdGZ8MXgAXZ2PslchZMsHwU7hQTOY2wePyV7dp7ugPGccM55bXmtewLofaib/ZgFqlak3cecdDmDD+B1TpMByH99lBfGjkZLHDV2U4ObNeyPBbCGY6iUJCmJrHPEbweMk1wXN4Lv0dml+C15BgO3fu1N9XAv8aArEUMhOGf/k1OvfcCh+vmth9bAKOp+7E3qM5cBbT1LpGS1Qt1wyL56dgxpQUET4zzXCMDUKYRKLIDFNCEplk4trMeD6PZoPnFhUWoaiY97EgIDAId/Z6AEeOHsDhpI/hFZAKFzcLFk3zR2qC7+nrqS24zWcYzyzWzOc2FxPmOTzOa7g295vXkXim9mFEuGrVKj3nSuBfQ6Biec2jcT/CxX0X9sYux4b9uyXjADcp7UdinJAjGiQ90yK+kZAt24LeHSrinu49sH7dcfw04hSyM52UIFxIFposE2bJN9fEmX2GNisoKFRCtW/XESEhUZg5awocXY4h3+4AtqwyvlXB83g+fRaTMAS3eT/zniWzzNxvEsg0V9zH66l9eD/TnG3atElN85XCv4JAefmpmDbrXQQGO8Lbdy8cnAqxYe8BnNjniVV/BKNc2UoIiUhDeI3VWLUjE8dO5iBPHNoC8UvCy1nw84BByM7bgEfvS5TM4ehQo1sqfSWC+frn3n7MZGMtf2UxRFy5UjV07tILU6b8jJiYI4iOllBLUCSZXyxmjlrD8GnOkIX7SA6TIASPcb8ZWTELzfO5Nrd5DcFzSSB2dGMf7CuJ64ZAJYVwJfHpZ4NQpUp5ePu4IDvLBQ6OyXD2OIH8wgPiC2xBt1tqYPIvop2i6fuwsbQIXv5JKPJci11x6Ti8qgDbNv4fHCVjs/J24cFeuVKynWQxnFKzctFIu2HGCJNApnT5fi2bt4adEHDWrGlISUm2+iaGmWEmS1brfUw5mIQxwXtwMTUTwWtLyu3Mvc6cT/Lwmm+++QZt27bVY1cK100UdqXJc9ttt2H06NEICY5CXsFRHDqYiiOHj2DPrnhsXJ2NDSsCkZVWE7PnxODI8S3w8o3HOx+WEYLlw8e9Btyz78fJFeUxcXJduDq3kpJWG+5uZSWDOLLU6PtMDUAfyVgzKqKPxKcbJs4kA1/N3d0DIWUicTwuRu5Bc2JkLhfCWJ3plWg6zSUJwnO5zTWfaWoY8z7mvUg8c5vgb0aDV5o8xE1nwrZs2YKxY8eicuVKYrryRXOkYf+eU0hLT9VISTNZzuOMGJyowFWiFG/vAFStXYhqtR2RneaPshVcMWXcEdz9gD8iQ1uL/5SLIuyBxf4gbmm/BpZiZ81gLizZZ9NGZqYTlHBYaAS6dO2FUaO+xIn4OGRlZom2y1XfjGfa2Z1xmrlwu6Q2IUrekzAJVPLckteQNEwj97Hzv2EeryxuKgK1adMGTZs21bYrb28f8XXSkZku6l5eMSExEX5+vlpHw/oY1ulEREQgUKIi1iiTCCQBmxNCwgph5zwYIf59JRMkmnFcAXuHRCFkDjq1WChOKclTkkSGSTPvQSL9NbM59p2DE7/5ZgiSk0+p+WIjLTPXONcgDUltouQ9qLWMY9RCBlEIPo8wNKARvXGb4PV8RslRIFcaN4UPxMy4++67Vaj8DpazS6FkBofAuEpmu8DD3R2+Qh62kvMZPMeJmkMyn7/PiMCiU+VyvNbd/1mAUB+J2ryXyd40WfLRqPpYJQ4JxMjGIJCj7mPGGWQiiRz1+cb7GCasUqXqYkK64osvOGY+VZ+VlHTq9LONaM3QQLwHUSCEFWooIYtFc/IYz6EWlS3Y2bNC0yCrQT4HjfR4PbUPzSzb9K4mbngf6Pvvv9fmB2qA6tWro3xFB/j7RSAyvJq2Ojdv3gzNWzTXmmTWgURGldXKtVwRNH9HRx9SjcAGz7feegtr1q3SjEg88jZyCtZJNhfIU4oxadx+q09SqCG56QcZ2/SDivS36ReRzAY5DCeWvxk+Owq5eB7Nqdk/mTBW9IHstNdgbg6bU+QeBgeVOCQJ+1/zPiSwvT07quXBwd4Yi0ZtQ/BZ1LBXmzzEDauBmAkc7EehcYq3ipVc4BfggfycKLixLUq0Af0cOyEDO1uxVLIWOC+P31K3Q05unpTwPBF8Hnbv3oMNG9YjICBAhF+k/YnnLRiNkWMehn9gMRJPumPOnGX4bNBmJRdNFrUNmzQcHamJ6PuY2og+kXHc0A5sOD0lme4pZG6HqVPHSlRYRRtlmdGcWbV8+QpCZj/x37YKhYqFZCSfaBW5WLNH7uEg5HGW57GLY6GE/PSdSFaDeXS6xXG2c0GxkLVLly6i6b5Qwl1t3JA+ENuShgwZgpCQYERGRCIsKhMpp/zFuT0zxoogueiomsTkdTQ3zDj1GSSzFi38QzJDSrGjnWihFLg4eyD+RDwq1zmM9957FkUFQcjIW4UK4bejVpWXVHtR2xk+kKPVH+I+o7HVMGumc200vpLsfn7+CA0toz4Yp7LjAMS0tHT9ZimJtnr1CuRk58DN3RjaQ6Jy7cg6Jzrpcg4JQ/KwaYTvJTZM0ksfSBYxa9ROAz/4GHfe2VvJc6la/WLg0F9g3b4hQCEuXLhQv/VZobI/fHwLkZLkJ8I2qu5ZKUfzcuTIYS3l7JSeIZnF5gSaGZIqN5ejFHZqpzKSQe4qkdEJyVDRFO4Okrm5eOM9MQ/FrWBx2gQfLz+kZe1HcpIFB/cna8YYi5FJzCwjw7g2j3G/cQ7XPE4NaJoa82N0J4Ssx8XnIhlIAKG/nst3IUG5TSLyukIhfdWqtYSMAfjgGy80b+uFex93Q2i4H3LSy2lFYcWKldCsWXO9rjRwQ2kgOssrVqwQjVEoTnE2MjNckJdrr/4ESZGTQ3LkIjbWqG01TQjNA01VrhzPys7S6U+o9omMzAw5rxgxx/ajrPhHnBG1cp2VuLPXS7B32Q0/n1A4ORuZ4Yr70aBOb6sZM7QNt+mP0Fn/q/Yxz2EauB0l96fmoAbieHYWBjq91Ib0m9h1wyIFQMkopHOUe5OI1JT5+YWoXbuBPM/oIUktyh4EnPXM399bzHg51XZr1yxHTOxJva40cN040eSxuZwNjIxYx3PsWBxcXNNw9LAFccdTcCLuhM6pfPJkAg4ePIDt27dp5lD75ORki9nK1P10KA8fOXKaPNQKJ07EiXbxEIFHIyoyUjRXNmo02I+7ej+P9JzV8PcNx8Z1x5EUnykZJlc5RUuGG63u9EFoSszFdKRJBGOh42zUMvOdSBaSnJqH5ovE4flGIy39HTlX7kONRYjuMv4JEYoKLBIg1D19jGRkz0g+gx3Z7OyMvkecxdXTy1vPKS1cMwKVJMy5SFMS9B0Yffj652D92hikpiZrSUwWE8XefXSC+ZFZdhYn2WjKEhOThEhJYsZS4e3F0RZGHYroXRw9ehTePm7Yd2CXaAYOfclAvebH0bFzS8SdXIeKFWpg/uz9aNkuUjSatYNZ8THsOfSdZrxFMpvk4D0NshjkMYhkHDP2GS3hNEFMb1JSopoaZjgXwiIalUQytI0RiVEDOYhjnC/n5MvzqMlYMWpqFvZs5MRSxshVNz1OzVWlSk3s2rXzgmR6JXBNTdj5Hm0KisKmyqdwDkavRUa6C3x8vLFjx04cOHAA8fHx6hzTdPEajvfm+CrWlVBLVKtWTR3fffv2SmYWK6HY0Ut8YJ340t3dSTI3A01bJaFB0+oSnZ1Cw/oN5F4M3x1waH+a+EVOGuH5edeDo11VvPHGW5j9+2E4S6Y505m21glJ3sPeatKMCE2us1Ze0i/jb/ZwpAai2SU4Cz2Jx/Qy0hKeWh1ndgyz6DQzkWWjNEDw9wtEbl6WalXeg88hOf39yyAlORERkWFa1+Xv74vBgz8+LcOriWumgf4JJBcXlmASoEB8gN9/X6xEmjlzlk7lxprnypUrawmsVKmy1vXUl8zn9yoeffQ/+mF9EihOfAXeiyEzc1k0PaLKhsDXx10yMg0t2yejZsNw5BacRNNGNSVTJFpzzNf6lWPH0hFe1ld8rjIoLBCzUZyPl99sofdT3ysvR5/NdLL+hr4WHXZqS9Zwsw2MJpYmi7OxGqbLmBta30+3jVplFieSpkgWutMkDzWQi1u+BgOFxQV47JVklQEXPpN1WW1uSYSfv4/6iImJp7Bu7ZXr7/NPuG4JRLAE0RwREyZ9j7vveggLFizQ0pealqqds9q0aavjuapVrapNFHQqw8LD4Cjqn+EzM48zwlOLRUaGi4/ggAYNOTCvCHkFp9CqYxrKVgkQbZWF1k2jRJMkyZIjkimSpRjN20TIb1dkpQZpHUtRUR7iErZr5jEEr1evoZrQXHGO6eDSRBaKRqFpoabgx98Y6huOPodFG+aK15NA1JJkDmuaZYfW/TiK869dPOT3ky/UxJ6d8Xo+9cnkEeXUB+LC9yVJF800mi4yMnIREJqgprK0cFUItGfPLrz04v+hTBk/lC1bBkGB3ogID0RYaACGDx9mPeuMmTofKIxMKbndbqmNSZMmqcBuu+1WbNm8BUsWL5IzDDVPn4NmhGqdfV5IvJMJJ7Fy1Ur9Xat2TYSGBaBBg7qSwfkSfR1DkxapiKjoA3vRNp1bBwgBUkXr5Eom5otgCnTybg8PFyQn+Mr9JeMt2di062PMm3sY5ctVUFLQYSeBGL1x1AUzOisrA5s38zsX8ZImiRTF8TbrpOgLGeQx6nLoJ3GxE0fa8KkkU8SE5QvReM2O9YzijL4/lAWvJXkqVKigNdn5BXlwdQ5S7RMn7+zrz77VLqVivogr6gNRM1SpbNQEF7E0yT47EYajvaNksxGJUPXy5arXqIUZM+ZqKTwfGHnxlNT0aGRnuqgAOVvFkiVL0KNnL+SLSWDG0a+hEOmARkREqqlg5LV161ZUrFgBLVrVh4uQ62RCHPYcWIS6DbIQEOkGF6di3N7ZVQJlNkKK36FrSX+Rl5gkT6QmBcg93eR9xDRsXIbli3KwYkGhRnh0YklYkoid5UmO4OAgdfAZ1rN2mpnN8Jrvyfdn+o0oTTRMkZDUUcyREITppiRYCNiVNjs7D5WrhmPfnnj1p2iqeA+aaa75PBKMGi06+qD+5jS/nW/zw8mYIEycOKVUSHTFNFCzpvVRs0ZFFYBoaHEuhTSS/iKJSDLEEc7KytGSmJ2TK8LJ1dkiQkVDUQjnQ0425zYWk+AcqqaB59M89OjRQzKQGc2SLKZBModrOpVcmA7W2tasWQt16lXWMeLOzo5wdo9Hmw6iWQLcRHkV49aOJLUskn12shY9IE+1F2fXEcmJ7ApaKCH9NkyauhBjvvJE3KEo0apGuxpLOsnDdic671ySk5NUkzBjaUKZ2SwAZ6Iyg0RacDR/5YmSjtPaRzK9sEAiNylonXv4CgnYl8j9tHYlSfl+PJ+/t27bots87iiETThpQbt27fVepYErQiCaJtbksgQ5CnH40jk5+cjNydNGy6wMOpt5cPPivDo5oqly9TdrXytVilJTcy60bNUGPXvcJuZrsmgQJxw7fkR8GlbCFYh2Wi8aZh0OHY5WB5W10wEBgbwtEhKSkCdaws1NHE0fL6NtzDENURUPI0vMEX2gzm1TIZxSwkuWS7qpJ52QlCg+TxbJ6YjcoiN446WN2LS4nIT9ftpgu3nzZvTq1UszkBNV0hfhMJ5Tp4zZxChWrpipRm2yoQno+xiZ7azp5zkGwbjf8H+4TYLRX5r6y0nrPYyPz/E5JCULEYmUmpqmdUckFI97erni+JECtG3bTp9XGrgoE8ZTqRbNS7gdGuqvgqQAqHo1cqCjKC/mG1iEF/v74aNXi5Cf64ys3MMoV8ke1et6o9OtPnj9cTYyGrW5x44l6D3/Cj6jx31R2LisAGVCQyQDqyJPwu4jhw+hRYu2CA+PUM3DtiaWXLYv7di5EVnZhahQPkKiJ08d18W5dzKLJ8ArcBcOHvRCk8ZpaFSdFXU0txyq7IyCYnecPOEv5PeWiMceOXlJeP/tTfB2bixOrRE5rV69WtPFBlGjcTYP+/fv0XQSXDk4MPri4q77SQgShj4Tf5PsJBKJxYXX8Go64WwL43mRkRVFs4XKdt7pbiisDmDDLAsJ02L2beKawULFGgXYvDoL23fsUNNZGrhoApVEZfF38vOML86YkQYr0TIz8zHkxzIoSvwfPv74IxFyrqjjMti4fidqN3LDjF+L4BdchOfeDMQnb2XC2dVBHOMeGDVqjPXOZ8DgpH3PQFRrkonF4/xEm9H+e8LH10MisQR1Xg3xc8Vte3iJc1mrVj34eHsiMCQAZSMjRXs4wydyPNZsEJ9CNMAzj6ZptCN6QjSQO7KENPFCnrx8b/mdg/kL9mPn1lwUZdRQEzVmzJjTJqRz585KioMH94sWSNFHE6xRpu9D59bLy1MLhun3cP7DU6dSxCRnqSlmAWN6jZCcdc5i9kWGrq7OomHyUbVabdU8NJMWS75cmylm01u7nbAjHGXOezM9poYiYVnPNXfuPCVcaeCCTdhfycOQlmpWlb6oaapWNvalJOegUZsiHDuah2eeeUJKmhE1lK16CmUrOWPXJjsxNQEI9KmM/i+dxKg5xrx+f/xx9pe+s/cdiIu2x6xRjrjt2QT0eSdVMiEPx4+dROLJLMkcnsW0iXaUv2wSKCzMx+Ej+zR8z8zI0Ikq84qPwDcgBgV54iM5WuAgdo5eB81XUrKzaEDRUJnesHfKw8eDxTSucUFhenXeXGcoY0nv1q0bbr31VnlmMTZsWKdmywAdYHvJQCG2j7curAdi5lOrcOoVfo1QtY441HQODWka6dYtkS99RhZA+nOUBc9XM5rD+Qx9dB8XEpNrOtf0Bx2c8+BT5qASys39yg3ZuRBcEIFKkkdfVJbw8CCj4c/6onn5hZJZ+WjVVcL47dmY+mssWrRsoS/LFu+De1PR6RYfpCZ64t1339W2qxrVa2Pq2ES4e4mgRHBbtmyyPsXA3LlzNcLIznRGdrozRr/njT/G22HukXi8OzpdfBtvHRJcWOAkDmxZcTytatuOGSVObGGW+D7io5UVp9l7i2hCwzcR/hrkKbLHiQQXxMcHyDE3pGen4eXnVuHkoXAU55VR7cBMYeTDDunMtG3btko6N6jWIEhgNzcP+IsJ9RFfi1PMubm5y+Iq5j1UzafR/ibCVpNlZL6zizHDB8l4Wr6yNuqFzpCkat0UuHs4KhlpLo2h0el6jFPtNet8BGnJFqTElVcNNPTjoca9SgkXZML+ekryqVOoXaeaCpjkyJfoiqVmyEgf9H3+GMpXcUJaSgEeeCoAM3+qIkLKQo9HYvHrt4UIDamEg/sT1BGkmvcKOopnX49C3/+mYfr0mWje3Jg5gs9s1ryZPos2PofRmuxT+UruN+xYgNdG5OHYQQt+GeCF+KMSTp/MQ4UK4eLTpCEkwgEVKroiItIbQSHuaNnmFLZsD8bxo+moVdMOlSpaxJG3ICvTXTIrCN+P2InZExPFh7OaFMkgs8qBGpTE4MxhJBRNEjOPzjD9IJoQmh82ZjKj+Zu9ITlJA7uNMP00NdTS7NBGk85mjZwcTkNHrSnPk2cxclWzJ2a5Tp368p4iX+cCeLj7Yf369TqvM0lCsHqDmo1+Ev0rarxjx2KwYsUqlR3TXRq4KAJR03C7fv2aGr4yKmKNqYadTvyImjcys+MgwQreGBSKnVsycc+jAfDwdECAuwcmTbTDlFGGvWfzw8nEYygTeQL/ez8c/72TH5Rtid9/n60v37x5c30GM4aNl9qDj6XVqvL1JrLJT0Le+mQuWvUSs7XTHsmxLmjcxBchofbILciXNDoi2NsHLq45WL3CC0527uK7Ocrzi2Wxw9FYe7zzvx1IOiEZ6WCkjQGBq5iHIjG/aekZ8PPx1U5d7qJZlATi69FMMTNJMvpG9H1oUujM165dCzExsbIcFRJlno6aSD6u2XGMbWa5uVn6DiQso1e6AkqggmLUrddAiMrgIEjM5QYliL8/tZyPPnPXrl1KbO5jyzx7U2ZmpmHcuImniV8a+EcCmYe55kISVaoYqULUbpSiDdhK/P6XIXjm3j36mSG+VFDZ7Xjg6QBElXPEz0OaiiYp1JcmKOTG7VIQHJmsvlLbLt544b503HrLbbjr7vu0nzMFTwKxtFPKjK6YESXbjUxo2sQoOTqKv+WSj6jKbrjzaVeJqhjiAiE+1AoWxEd7wcPJH5Wr58j5buLr7MPmpfQ35CSRNysaIyLClSTsBquNr8kpaiqdRbOwboeaiGaEhGL/ZmocEoiZ37hxY60fWrdunZU47DxmfPKA15qRWG5OtqHJWAMtPpup7UhaaiIWyHr1G+m7kSSUGx1zzqrB5zF9rCTlNmunIyMjEBISJnL7VveZ5q80cF4ClTxkah++aHCwn/gbDnB1c9HSlJVViGo1KiAp0ejoxEwPDQ9E7z5u2LuxOtasWaXXlQQFyGgqsrwTnumbhMe6p6BNm05awtjVwhQAmwMoMAqG9R6sbea1muPi65hMMnwHSaPsdnIqQo/HXWDvyDTLsUI71YLNajaEvXM6xvy8F1uWs5KT5sqoJaZ2e/PNN7W1/McfR8ozJbqUd2FvRn9/P8lAbyEP65NEU0im0nxR45A4bGq44447lCSzZ8/S+1Fr8h70W7gYBDI647MujBWKDERIfMM34rBmo42LwUnTZs2Rl1uAffv26XN5z0ZNKyIzzUnJyeYTysjb1w5F+W6IjIrEl18OVznxHqWFsxLor7tM8nAhu0NC/FQFO8gL8Isy+SKUyPDKoomytTR6e/vCq8xGcUaraen7J9BJpT3ntRQkO6DzE0sUPJ/Hdi2SiKWQXTcY/Rh1KryafyS95BO/EQmJBsUEuHuwZ6Gj+EN0ssWcZVqQniqaLElOtDho+kkQlvgW4ndRe9CxnzBhvN6Tz2aGUttwKdnjkMRhWpk2jitr3bq1yKhICsoaxMXFaQGi9iJJaLKYVqZff4sPlJNrzEhPLZYv/hB9IKbf7DjPY8WF7vDyYXhufEeMzytbLgzJSVnw9vHUbizFRU545cMcvPr4MXn2RvXHeF5paR/inBrI3M21SSAKhoKKDC8jLyrhjSSU0VNEBSlFRVXlZzFyirbi6VdCsGRGBLZuSFSBnw0UPpsEmAF8YQq4Ro06+sH98tVTxJ+pjpm/rVMHlAI8ePCgll46qiQRHVGCaWOGkEP0YbKz+Q0tzQ/jD1WSmglD09DLMUq7s/owTz/9X76G9as7bMUWrSTnMnONzlrGB1QM4pBEhtbhPVq1am39gIkhoylTJqnmUQJorbPRdMEmHJovaiGaYGpRahkSpthiNHdoGRBNpM0zWigLMXlJVfzfvUbExW65rI9q1nUH1s6vrdp+0MhU3NfhBL779nvRWM20gJU2zhvG88X4wqaATMG4ikPHPisswcyctBQpbU4bcPfTx+DkbIdVS1KRHO9xVlXq4eGujZsVK5YXUxiiPevYMEnh9H5yp4T5ZeDunYWQssfxzmdAh45tVYux6wT9D96TmUYnnH1t6E95iilk/yChBtxcPdThZH0IycYSSe3Btav8dhPSeHp66RRv/DwlI6Uvv/xCu5pyP7856unlIaWZ256aXj6Hx0g4VgiSTPxUEhtOCZKEs9ufIQ9lZvhqZDFNFAuMu6SJ9yB5SEBqGx9vPyUIQU1EzUXtyOj2jccd0PM+NuYaw55ZgLetCZZCIhHv6Aw82j0VQYH+qF6jht73WuBPGoibfBmDOMZuUyBqs0UmLFVPPfU4Fi6cr52+i8RGpKfmo2kHiNObg+ZtPeEf4I5po88QiPdkxtC55janiSNhCGY2HUEOv2Wmte/YEJ3u2Y71czujZovVWDe/iRAsSyMRCon9eihIZi5rXRkOU0tRg/He1Eyc9Z0ZaLaCm2/I3/S7OnRor+HvL7+M1ZpdahaSjeA9jGE7hqkqGZobdTiMuhzRtWs32aYvZ0SICxbM18zn81jIDBhr/rXIPqY7NiZGf/OeJJSHLOwslpWdqdeyNyLlxnPohLdq0xDxx7Pg52803h49GiNRZAWsWrlCwv0CLF++RmumS9PvKYm/mTBD4GeWMyXKqDrnNoUZHhYsmSilydqU8UI/Vxw6mC0kcMeedbUlSjhkNQEuaoKoKUgAlkSShS3X7NPCzGfkwozjzFnULvzacLsuIQgtm4roXRFIPFGEPXv26nMI+if0i0jCozFHrPlkVGiaaWWJ5ULwN81HuXJRGsmQRL/88pNeFxgULMfV1un5fDcuptYiiUhSkoqahCThzB8kE8ECNW7cON3mc0gervk+BoG535gsKvpAtLjMfI5hklhFwQLE51C2e/cYU8/RUWd3WX6igM+rVq2Wyojpo/McI/4ho7vpv82RqLfKNdM+xGkCcWXdVBimi+rZ2nNO7bnhHPL3kMGD8PPPozTvuD8gpBi9HnLFst8r6nFWurGGlmRgHQVNFUs7ScXjH3wwEF988aUKulKlShLJZWkJo4A4posmqmmT1qjVNE4/9Tjt1zjNBAqaWsbsF0zNw3SSALwXUVggkU9BrvgSRuhMU+vr649WrdthzpyZcrxQa4KZPuMSw8zw/iZ5mBZmsKF5jHoVPqdjx46qObiP78EekkwzZUDy8l68J8+lDJm5QULSteJg83weDA4K1N4BJImTPMNOyEh/iEQ9lXwKBw/sUVLxfN6XlY8kMtPAdypfoZLI7ivVPKZWv1ZQAjGhBNdnFoNAJI7pEJYs4SzRtWtXk4tkn55XjFcG+mLYB7FoVK+7+ivlypXFypUrT5ODpY0ZTu3Tp08f1SLUOsw4CprkIOEokHnz5qmZokailuJxPpfax6yY45oCJthjMCc3A4Wyn2+jOkU2eM1pAcuKGeDrFyLPMias5DFqCm4zHUynQR5D8/AYwftQe7H7BgnG/axlZh0NjzEd5v3o27GgMH0b1q1HSnIK/AL8DM0dEa6+Dolj3MfoisE0a420mEjegzX7MUcO4cQJo0svzwkODkXffv21HziJw4LJ668l7CTjmXZJoEEYJpRkkHewEuaMGaOQDGEZPeoKpKQ3blRfW5eZOzwWEm6Hex+tiOljjI/QmiaBmUKBkjwMN++++y5t66Ivwpk1PvroIxWcqY0oGNaBMFxlxnLhceP5RUpE06RmZaXItmFKGUGxTojbfAf6acxYrScS8L6Mcmh6fX2D9Z48TkKc0T5G1MVzeZwL62IaN26i5pjf21q7do3sZ+adKXSsiggNDZOCESvCs2DFsuVCFPaSdBDnPQRe8t4hZULk3hwSbRBVnyH/WKPPbS5Mj76LrHkOa5p5bxLY1OisL6NMrjX+RCDTfp9ZSBpz/xkNZHTbMDqJs+JtwPvvYd26NSgiCSWsLxRt5ezsCj8xG3QOGX6z+yaf5OLihgYNGqtgevS4TTULO4sxiqpTpw5mzpypmcfnUAvQTLHW1Szd5kLyFIiZysxI0fTJLgWdVZZuZizDYpZoOqOn27/5Xrpl9Jr08pJISi4mgahx2KfJ8HlIWvb8A+rWraMZxgLANilmMguMJEll0aFDR62bOnz4EGpUr4mfRo6Say2oVLUQDRtbMG6MMwJFK7FfNnsN0i900eoBcc6p5eRZWsjkfVnjzWfzfbnP8B+NpgoWPKZDKzSvA/IQSqCSpGHGEVwbpDqzUO0b9RqGGaFpYRjMgXv8DMDMGdOxZs1q1Ug8j5mp3RdE2DR1AYGh2muQpOC9OOSGwrjvvnu1nzPVPkvYq6++poKiyaMAObsWNY5JIiJPhzIbncxZGWjCiSVYnkmSmJqG59DH0KoHKRDsp01i0e+RNxWtEaW/SQyDOPR77NRU0Izy2Xv37tN9lBHfh2tGc/v37xM5ZMl2Jwz9aIi8lwUPPMxmimKkpdpj3iwJ3z1c0bptW3h6ecJNfDtXN/G/ZH2musFFfT6+P0lDDcX6JhYgPp+FjAuPc20Q+PrAXwhkEMXYJokMp9l0oClILiQOzQzXrJanAEkKOrbUNoekJHI4sZenlxKFgqKQGK6zEtBsjoiLi9eGR2bak08+oaMnNmzYqCE7IywKk9EHz6evQYESNJ1ZWal6b9USSiLTFDlor0ij0o4ah9bEMKfly1XWL9nwXRITT4pm26+lnhqB8xeSGCQo66lY/0NZHDp0RLUTIT/lfkWoV6++ahuSn42+Qwd/DH5W8tvR9ti1nfU7dvh2mOEg12tQD+UqlNf3pxxYp2TULRmL2fXDrLMyCERTygiQxDJIZR67nshDnIVAxtokEDPJrEXVlmQRFCv+jNpUNhIaDYQkDs9lF0yey0wySGdcQ4KRQFzYpmVEUPyWRJYeZ0hPp/vgwWgdnkyTxnvTZ2L0xj41JBrTkpEhUY8QkLXFzGT2LHR0dlSNR2KyboohMNPjH+iGiNB6Wrt9aI+h0XgOicL0Rx/ch4IiMbHyri2at1VNwPdne5wxzoukEkEpsSqpf8Ma9MqVq2LEt98hWwrSo489hi1bNqNcxf2Y8zvrthwRWTYSjZo0UR9MNaloEhKOzzeIY5CJEZ3pD5nk4XuW3CZpuLCAXG8o4QMZJDI1kBGukxBmPxajUZAzYBgkOePEkmxnCGiQkCaMGcg1r6HGor/EkNeYdiVVzR/vQS2yc+du7e9CQe7evVv7HFNb0aTRkeaz+UySp1BISWHymcxcbVoQLZGbw3Ynea6c5+Bsh2pVmmLw2Fhx6AsxfawFZUJCUSbcCamnzmTInt275J4p4pO4oFat+og7HqchNs0VSWM0XThphzKaZ/o61cXPWbxgIRoLQdhniVpi6ODP5DwOM/ZBt9u6K5mpVdw93IQ4pu/ClnyaIsNcGWuzvsnwfZgurpm2kgvTcj3irGG8QQL6PIZ2Yb2LsWYm0qcwjhvvZNShmGu+qKHFDG3AhddR07BLBudHZjcNLpwjkJqIJKOQEhISVSvQH6L/QQLRgaQGojZLS0tS34fnsisEhS1PFFPhKM8g0SVE9w2Qa6ugwx0x2LjKDovnJCmx6YDSLAZHxSDlREVNZ1GhaBjHFGzeuEsy0FnNibMzv/FO59rwPegbcd4eNrSy3qV27TpYsmgRkhKT8MGgQfjxhxE4eviI3u++hx6gFDVdrGfy8vCEt4+3mmGzGwg1D8lDwpA4JZeSZCm5XM/4W1OGuWaGMfMN7WMQiNuGxjFqU41SbJRk+gnGC1PNGiQ0zJ9p+oypVgyHO0lNEidXYgUjSUQTwuvpV9GMURtxm8JmVT+1XkrySX0uQ3KzFx+1Fxse2codGFAGfv4BmklHDh9DSmqi3pP3oCZjRna6+zDmjjM6pWdl5uO7mVl4pqcLYmOjtRnB1dVbNRCdV17H96D2qFSpotZZpSQlo/ddvfWT2fv2cMKGItx13z16LjUViaAmS8hiRE2+sjZNl9Gqbi5KNFnzOkOWZ0zU9U4cE3+aocwggJFwrg3NYhCDBGHJ5Muy9FBIZxZzmhGjZJmly9imgM4IzRCWoaIJw1cyNBU1G9U3SzuFz0xmBlIrpaeL6RKNSE2n6ZS00XRR6+TlsNuHM8qVr6gk5zOioiK03Yz343NJAmbSppVGV1T6WRmZafALtEdOhptokSRtxLS3Mz6XZBSefHluhqSrQPyz8jp0Jl0KwJ7de3BKiN+xa2c0adZE358EodZiEwWXwMAAIXQgfEWDsvciNZDhOBsBBdNoLiZ5TPlzuVFw1inuzrzIGRvMl2RpZ/U+63hMolAA3MeMMhfjXNP5+/M+YzE1F8Nh01k3mh2YeTRtzBCC2os+TXp6ilYSinHU9PAeRF6ecV3t2g0lvRwa46yai8+jw85zaQa5uHmlicr11pm96LiToMlxUXh1cDomj07R+hgS0SQQF4INwTSp9MVSTiWjsZCmWcsWSkq2q5HsfkIao3Y40DrAMUDIY0wtTG3GgmZoKdZwGwXRkM8Z8tyI+Ftj6l9hagFzTZikMl/6bC9v3ta8zojIDHNIh5qRGCdbYqk+Lo4rO2LxN80Z61zManr+Tk9jx/pMPkieK8+SW6v2US1RJJlbQ4nDNLFhlOaOBGOmsZsG95vmiMQxIiwj4zjLav1mQEp8JLZv3yyEEFK4eWjTA0lskp/3OhN6GyaK2yTImQo+o9ciHWUzLD+jdc+QhQtxpqDeWFqnJP6RQIR5CjPgUl6Y19ORpYkySJSnxOCgPDrOJE9c3HFd02FmfRDrl5hBPP/48SPGPURTaU9IB2ouo9cgx1F17Xqrmrl2vddh/lRXRJV3wbY1/pKRnP7NaKXn9dymFmFG8t7MdNOM8DkbN6xG9Rp1NIPZ0Ml+TyQKyWdqEKNvEBcjLDccZINE1EY8zzThfA4JyPtx+1yy++vvGwkXRCAT5qmX9sIkkeHzqN8imohhPMN6RmTHjh0XohxTEnFqOobyNAU0R5zDULufyl0MX8yo/2Fdj4cHp5App09gRhqkYt8gowMWM5QEYUbSHHIf029ElBxJAri5Gy3f27ZtQNOmrbV+iTOMkGSm+eFiaBxj4KCpbbiYtcVKHD5LlpLa5q8a52bCRRHoSoCPY+ab5oxOKuuFGJXRNzE1UWzsMQ3nU1JOicOaIJGX0Ryh/oOE7Zztg0R0cXVDleo+QGGYaggzs6iRSpZ6Po8ZzDXTQP/Gxa1QfJpc8V0CdVTt1i3rRJv10KjJII3h9BpEMcJwahojqmJvRSMsNzUOiVpS23D7ZiRNSZQ6gYiSJOLMpawfYjjPWVMNTWQsNDfRB/fql3Y4aoKVhcwoaiO2cbG+qXr1OsjMSkdiQpKShpkdHh6uZKKWoXag1jGfSwIGl9sHZxdg++oQeHgamuX48Vi5xgWNGzdVs2RoG5omHyUMu7QaZuqMSTOCCAYF59Y4NzuMNy1lmKWTJZbOphH++qjjzPCXERPNBDOf4bpcoWuD6uLP0IuWhV04nnkrAwknT6l5IjlITNNcGX6XQR6CzySJ0k7UQXJsA4SGhWjkRFKyiwY/ccC+PDSd7D4RFhauY644YRUrEVkRyf5JvIb+E0nG2mRT+/C5fMbNrnVK4poQiDBJRKEzE1jCWelmhNysfDOq/eUs4QqdYF7DTSESg0Fxotn5vVYTNmtYlGzMXP1aj2QoiWNWchKqfURLHDoUrb4WKzPNOZtpzorFbyJpSGC2v7HikYMMOX2MGZYzbaYWKkmakqby30IcE9eMQCYofIbcNAsGiXyskY2RUYx6qIFottRMSARGcrCF3cXZHbGHCtTM8Bpz3kAep2nhxJckDjOVJNm6bZtWH7Bj+oEDB+HqFY9CxGLVqmVo0qy5VcNQ+xjECQkxNA4JxHSZZoukMYnzb9M4f8U1JZApdGoKlmY3N2NuHRKJ/gcdVS/xP5RA/Md2X/nP6gBmnIecl5LM/s6+qnlYIekZeEjvy3u6iKPDKI6+EUEtptcJMfm9iTeGOCPuCNuu7HD77XeKaTK0DxdT6zAdJHdJE/VvJ01JXHMNZGYEM4W1tDRnzDSSgn4Qa3Y1flfuWLQRlW1gOkGTMGLcF1U1w+n7lK2xH+kJZfV+bMagH8TMp0aiBmrcuKGSh8urH7pixMcOOJlwDPXrN1LzRA3EhT4OiWxqG5MwNvwd15xAJphJzCz6FjQVJBHNBvvgaAOtZKA6xEIkOtIMu0NDI4Q4herH5GQDm5dzsio7bXyl5jGbNHLzOH6M31DP1XtXqxWEGg2ysHAm28oc8MQTT6nGKVMmRIlkOMfGZzBtxDk/LohA9CO4XC2U1ELMNPbQY22vEUJ7iyawjve2aiEmhRqFhOLCtLl7FAvpfPX6I0eOWDWaMfVbneYp4kA7a7VBpYpV8OGPaXjqNhehYTHe7dtffJ1QIWMZIQ9rrw3NYzrGNpwf5yXQ1SbOX8H8okYwtJC7kMfQQvfd95BWIhqNu2zK4IfWDELQdDGNlervFhLxmxj79DcJZL0rju6qj24P7BKNlIuc3Cw80skVsccOIlyirnr1GqjmoamkaSNZbZrnwvEnApmEMZfSwplnGc4vfSGzBtioE/JBmERFWvkomofns14oNvaoEoWd1Hatq6LOMk0UIyeeS33FxleOkJg7rpb4RJwZzBGHovdoP+qhnwxT/4mhu+HzGO1XNvJcOP5EoNIW3J9JamwzDcxE+iA0XzQr9E969TI+9KYd6OUc0UcSkhvfHeU57Ej/8pADqN3QHRHhlVGzOmf4MoYi8TnOzvZKRO1ZmZ+HceOnyH2D1WmmqaS5o4azkeficNamjLPsUlxp4fI5XJjJXJjhNEuMnowejBnaHsa2MrN5Y8zPo1STMIUc70VCNG3aAulpqahSyx2vfpQGbz9jzNT9bVwkojozu+n6dav4xvjmmx/RsGFDrSykxrKZrEvHBRPoapGHi6kl2DPRIJHRWm/Mas9+1KnaVyg+/qQ2ui5c8AeOHo3WSIwEYv0QtRM1C+t3WJ9j9I9m70BfbN+6CfmFHNZTEW++9TZatmyl/k7Juh0bLg3/2JhqHr6SBOI9/7wYfYXMUR2MsKiFjC4f7HxGAp1CYmKC9h+iz8NQfdas305HY8Z9z9xbEqy110w37/v++4PEGb9PzWJJ0pB4Nlw6Sp1Axv2odQzi8DcXUwtxP2uUzZZ69l6kBjp1Klm1EEfAsqsqR3lQ+3Co0IwZU/U6ahS5id6HfhP7SHfrdqvOqMHf1DolzRVJdKU1678Npdqdw3gUM9jo3cjffycR63iMMWcce89KQmMwYopqHRKGozt4jOeQAAz7CUZmvtYGWbZjsRqAfo4Rnht1OyXNlc10XT6uCYHMcWPmtrGm+TLW9IWoXdh/mR8mMVvNqY2ysoy2LZo4ghqFERtb7tmaT5+HTRFc8xk8ZhLHMGfGs/nbRqDLR6kSiDAfV1IDGYQy1vRnqIFIEBLFGHt/Zii1ccz4YC0JwU5gRj9lY0iNOSCQxCJKksTUWNxn832uDEqdQCYM8pia58zCTKb/Y4Tz5hzLBmm4pn/E61hnY2ofhuIkEIlDc1bSVJmvx3ub5OHahiuDa0Yggo/mYpCHmsdo26IJYxhOwhj+0J9nRyMJuJAsHJPGFnw60Px9LoKY19lwZXFNCUTw8VxIDsN8GRM2cG3+Nhxt43ySg21hbPKgBjLrcrjYtEvp45oTiDBJxKUkiaiVjPohI4kmQUwTxTV/kzwmcWwEKl1cFwQyYZLINFck05nkcW00SZSMqsyFsJGn9HFdEciESSQuJFJJ8hAliWMjzbXFdUkgE2bSSiaxJGFs5Ln2uK4JZIJJJFnORSQbrh1uCALZYIMNNthggw02XGHYfCAbbLDhmsKmhGyw4V8ANuxwXAq/XaSzVO/bp/tZ/Nl7yujsUoxOnTppH062KLKjCwcucd4SzrzNzi9XAzYlZIMNNwHY5XL69OnYuHEjHBxctLrdx8dBlIcnqld3QXg4sGDhSaxckSlKx5izhoonNjZWB9Ll53MSJaMrJvu8ODkZXRbMrgt/7f/CIbz8wl/9+vVRq1Yt7Qt8qbApIRtsuIFBj2Xw4ME4cSIJff4TjGaNfGRvtixmmx/nuy7Ay6/GIi0lW89nc2BKaqoOrLzjCVfc2StKlFgR7O2KjO9+OLrAA/y2fXmcOsWvICVg8eKtWLNmt3hTSeD8lJxL21RKppJiz07uYxdhek/8TmyTJk10hMv5YFNCNthwg4HfHf7ll1902BqHs2Vm5uDhhz3RsmUHZORsQFZeLtxdnOHt5oqFSxIwZjS/OZOnIRm9H4695LSRnHP0tkftUKWWLzLTeGdXhEr4lV+YgGL7TFFI/Lq47LbnPBOAh6s9vOSZPo6B8LDjPO2hSEiww5atsVi+bCvWr9+HkydTNIwzlRRDOColDrOjUnr66af/FtbZlJANNtwgGDhwIBYtXI627f3w2KPNMeTjQ6JUckWh5OG7b5uJhxMsZ9mjoCgXBw4k4osvtiIjLU/rfFjfQ+XDNUM1hm9O4r3k5Obp7xkzZujQynMhI/coUnN3ITl7E7IKD6GoOFP22sHBzgF2EsU5O9vB080ZgW4eCHCoJseqoPut/ZGV4SBhoZ8qJi58Bpd+/fqpB0XYlJANNlzneOedd7By1Tp88lU1+JbPR2pmHn771hlxRzkAzphqpCBflIt4LfZ2Fp0Um4PjqHy4UMkYa34wjV/b4/AUY7DcnDlzNJS6HBQU5YiSOoQkUVDphcuRmJCM1CRg+gh7HD58FCHBweAHRjiZJZ9FT4he3KBBg/R6mxKywYbrECyWL7/8Cg4d2YOvRldGKrKQkV5A3wPHttfA3Gl7kZGRbh2Ra8wFSS/HXBh6cbg3x8oZfcItEhJ56uc7hw79GPfcc6/xoFLAf599DqIXRenRY3LQKZSJr776SkM2mxKywYbrCBzi/+yzL8DNMwlvf1wGcWnZyMnkJ9PscXR9Qzz60PN63ltvv4k/5i/QVip+7YreBRUPPQ0WbHo5nDKSIRDvSaXz5ptvWhVS6SCvcLUoxJVwcaTX1UL22Mt7LMFTT+3EK6+8gTp16uh5NiVkgw3XATiz0RNPPIuW7YDbH3NBYmo+crOLcXh/DuwSe+G+++63nnkG/fu/h4ULF+m1DLNY+WsqGYZcPt4+uPe+e/HII4/ovtJEYdFoODpwei8nWerKclyWLUgrPgZHy8vwcKguvw3YlJANNlxjPPXUs7j9TnfUbJeLtNxUFBc6Yu7EZDSq+AK6dOtkPevsYDjWvn179XqoeOgFsf6HzeVRUZGYNm366Qrg0kAhTuLHqfdg4xJ/BPpUgZ1jCpr1jEOn+tVxqvAYPPPeh79XFevZBmxKyAYbrhE+/PBDrFmzBqeSTqF8TQueeasyxn1zHPf17I927dpYz7owsJczP9VwrfHzryPEezuJOnWbwtPDC5s2r8KGbTPxv0Hl0LzsD/pVpL/CpoRssKGUMXPmTIwfP14nmOUXzdlczvqcAQMGoEePHtazbjy88eYb8PLwQ8dOt2PTptVISTmJxORDGPrpB3CxL2M96++wKSEbbCglZGYmY8SIj7BjxymdJp2tWskSRvXo2ROvvPKK9awbD9u2b8fUqdMQGBCGVi07Yf78aRj+1WeYM3sO6tWvZz3r3LApIRtsuMpgxz4LJsLRnhW1NVGMWUgvLMLj9x7GpEmTS7XO5kpj2LBhyMjIRl0Jv1xdPbBnz0ZMmTIRixYuhLOLi/Ws88OmhGyw4SoiI28cYhKWICS8LALs/VGIQ4jJS0bsETu0rTISpdhifkXBvkhvvPkWPD190b3bnVi3boWEl6mIjz+Ozz//3HrWhcGmhGyw4Sph6Yq5WLpwGzp07IYFC39HpmUV7n7GDRXdPkCIf23rWTce1q/fgBkzZ6FMSBRatGiPuXOnYNeu7Xj22WfQqlUr61kXDpsSssGGKwSzKPHbQh999Anq1W2Co8cO4PDBaOzatxGfj/gPakY+rOfcqBg0aDDy8wrRqFErCbdccfDgdoz7dQzm/TEPnh6e1rMuDjYlZIMNVxBTpszA4UNHUbduQ4wfPxKLlyzE7Nmzdc6dGxnsj/TGG2/B1ycA3br1xob1K5FXkI69e3djxIgR1rMuDTYlZIMNVwDHj8fhm29GSOh1G7ZtWSMewn54ernj44+HWM+4cbF8+QrMn78QERHl0LRpW8ybOxV79u5An4f7oEvnztazLh02JWSDDZeJYcO+hru7NwIDg7Fl81qsWLkMkyZNQHAwp9a4sfH++wNQWAg0a9Ye/DTtwQPbMWbsT6KU5sHb29t61uXB9hFbG2y4RGzevB39+n2ISpVqoqi4EDNnTka58hFYunTxDa2A6JdwPNrLL78GOztn3Hrr3Thy9AB27dqA1WtWYM2a1VdMARE2T8gGGy4SLDIfDfoE3j6+KFe2EvYf2IVVq5fil7FjddT6jY758//AkiUrUL58JTRq2Arz5k8TD2gPbu/VE7169bKedeVgU0I22HAR+OOPRVi1ag1q1KwHVxdXzJ4zDXf06oHu3btbz7ix8d5776O4GGjerAOcJPzatm0NZs2cganTpiAgIMB61pWFTQnZYMMFgOHJIPF+/P0DxDtooWOjdu3eiu+//07n7rnRkZ6eLqHl+1qv1b7drdi/fycSEo5j85b1mDhxovWsqwObErLBhn/AmJ/HIfpQNJo0aY3CggL8/vtEPP/C/+nnbm4GcOL8pUtWIqpseTRs2BJr1y7Fzh1b0LFTe9x//9/nMbrSsCkhG2w4B2JiY/HN8O9RsXJl1KrVEAsXzUJuTiY+/PAD6xk3Pt5//30UFTmgapXqiIyqhE0bV2DmrOkYN+5X/fBhacCmhGyw4SwYMuQzna2wXdtuiI09jFmzp+KTTz5GOL8ieBMgJSUFA97/AAEBwahbr4mElA5Yu2YxklOT8PVXX1nPKh3YlJANNpTA6tVrMGvWfNSqURdhEVGYM2cqypWLwLPPPms948bHhPETsWnzNgQFBqJVmy7Yt3cHli6djwcffBBdulx+58OLhU0J2WCDgJOK9es3QApmsHbM27hpJVatXIoffvwBnp4e1rOuPDga/WpVbLNkWyzG1zYyM7PUs/tk6FDYO7qibBTrf5pj3rxpcLC34PkXntfuBayA9/S8tDFglwqbErLhX49ff52Affv2i/Jpi4L8AsydOxW33nbLn2Y5pLJgUeFCpcHvdl3ONByGcrg85cO0cEwX55P+K8xizXVaWjriT8bjs8+GIbRMmFaw89krV/yBJ596HJGRkTq7I5UUZ3pkyOnl5aXXlwZsSsiGfy1YOD/79AtERJRF7VoNsXjpbOzauR2fff45AgP91YM41ydyzrX/egNnbxw1ajTmzJ6L7JxsNGncEkEhQSgsyMaTTz6hE6odPHhQJ8gnqIz4HfnzfY31SsOmhGz41+Dw4cP473//iw8+GIi1azdgw/oNuPe+/+DUqSQsXjwLd95xp3hAt4qCsV5gBRUOi8mNongIw3MrxuOPPyneTyQqVamG2jUaYObsSejcuZ1+F57nMPwiWFFtfrestEf825SQDTc9pk+fjk8//RTly5eTcKsI5SpURFZmFnrf+SAWLJiBkwkn9MsXwcFBev6NpGzOBiqXzZu3YviXX6FixUpo3qw9srMzsXDRTEREhiM0NFQ9IHZQZOhVrlw5DcV4XZMmTUr9/W1KyIabEixQrC/hBPJly5bFjBkz0Lhxc8THx+GRh59FdPRuLFm2AK/K8SZNGt/wiodgUaY3M2rUT9i2bQcqV66K5s07YP36ZdiyZQM+/niwejoM0Yjff/8dZctVFlkcQKuWTVGz5rWZ88imhGy4qXD06FHs2rVLC1vFihXxww8/4MCBaLH2FSQEaYjgoGCsWLUI3t4e+N9LL8LV9cYfcMoiTMXCFrABAwbKO7mjbr1GKBMUgT8W/qaj3nv2vA0dOnTA4MGD1QuigubSuXNn1KtXTz2gazXhvk0J2XDTgN9kP3nypIRYC7Bjxw4UFtmhWtWqcHfzxLr1a6Qg9haPaDI++GAAKlWqqB30bhbs3r1bB5/WrdcAbdt0RUzMIaxeuRjrN23Ab9OnqWyGDx+OgIBAUVIuWhHNFrDevXtrOHYtYVNCNtxUYP3P0qVLYQdHhIWHo1nT9joXTmLCcYRHhOG+++7VUM0Mv26GMIytfIMHf4qyUWXRoEFLLFs+F9u2b4KToxNGjx5lPQs4cuQIkpOTERQUpM3y1wtsSsiGmwrr1q3H7FlzUbNWAwQEBmHp4nmIiT2EkSNHnm6GvpkwceJk7N61Fw0btYSLsysWLZqBrdu24PXXX0OnTuf/jv31ApsSsuGGBalrejLcfv/9QQgMCEC9+i2wafMarFuzHC+8+AKaNWuq59wMKFlc33yjL4KCA9GyRSedVmTDxtXYt28v5s6ZfUNNrmZTQjbccGA4xVYgVsaysE2f9rsUwj1o3Lilft995YoFsHewx9ChH1uvuHnA4rp58xZMm/o7KlepiqpV6mLJ0jkSfm1Gndq18M4771jPvHFgU0I23LBIT8/A0I+HoUKF8qharR6WLZ0rBXQ9vhw+HKGhpTMNRWmBipfDRT77/AtkZ+WgSZN2onDTsGL5QmyR8Ovbb75G1apVrWffWLApIRtuSHz//UitkG3apA0OHd4nodcKNGvRDI8++oj1jJsL7Ez43nsfICwsHE2btsG6dcuxY/smpGdkYvz4X6/aINjSgE0J2XBdg/Qs2YJ15PARjP5pDOrWaQwnJxesXLUQ8Sfi8OOoH+Hk6Gg96+bCsqXLsXjJMlSvXgfhYVFYuHAGdu7cgQcfegB33nmn9awbFzYlZMMNg8FDPoGXhzeq16iHlSsXYYuEXgM/+AC1atW0nnHz4eMhn8lfi4RfbXEiPhZr1y7D9u07MHXqZPj7+xsn3eCwKSEbrnvwC6CLFy9Hq1adsGvXFqxfvwr16tXFa6+9aj3j5kOGhFlDROlGla2AWqJ0V1vnfeZE+5999on1rJsDNiVkw3UL/cLFh0NQsVJ1eHp6448/fteev9OmTdFhGTcr+N2vdWs3oG69Ztq3acWKP7B921bx+gaiQYObY3L9krApIRuuS4wc+RMSE5MlDGkthXAB1qxZiZdf/t81mX60NDF48CdwdnRC42ZtcWDfLmzZsg6xx49hyuRJN63itSkhG64rsL5j3K8T0bJVB6Snp2DxonnIL8jHmDE/3RRDLM6FxKQkDP/iW1SoUBmVKtXAipXzsXvXDrRu2xpPPfmk9aybEzYlZMN1AXY8fO+9gfrp4ajI8pg373fxAjZh1OiRsq+89axri8TEk/j552+xadMeFBdJ4bF3UMVYXFyoc/Pk5GSjdu2aeP31ty5qbNaUKdOxd+9e1JfwC/b2WL5svijjrTruq7Q+u3MtYVNCNlxz/PjjKCQkJKN583ZYvWYx1q5eibvvuRsPP9zHesa1w/TpUzFt2m+iaNhVwLpTkJWVpbMRst4qPz9ff7MXN+twXFxcdFoM9t+pWrW69Yq/g0WPQ004kT4n19+3dyc2bl4thdIO33xbup/duZawKSEbrhkYeo2fMBktm7eXcCQey5cvQF5uPn75dcw163wXFxeLr7/+GtHRR1ShmMWDPZY5Aj0tLU1nZ0xOPYp3+nfH432+wFPPdcWEMfvg6GgHd3d3VUre3t6qjNzd3fQLp4GBxqyNJjjz4ZTJ00RJ1ZSlDhYvmYmNm9bjtVdfFmXcwnrWvwM2JWRDqYOhV79+A1G1cnUEBJXRzndbtmz5f/a+AsCu4nr/e2tv3V2TldhGNp4QElwDheK0FP5tafujpWiBAsWDQ3ANUgjB3QNxt41sNtmsu2TdXf7nm3mTfUmhRWPcL5m9982dO3bnfPecsSvmx4tqk/X9jbfffh0fffSpnLkI+Q3uJ03thl+f4ObvjY0diB3ShkceuRvjUr/p08jdGJU6HOVlDUpjIhlx0zAfHx9FZnGxCXj8lQSEBUfjlacChah6cMQRx6G5pUGR74DbNlx/07lwdwuCq4s/XOEnRy+42Dzh5hoAd9dgkVa7I63DCxYJWdiveP75F9HU2IzJE4/E8tVfI33jepw6ezb+7//+7Aixf9DU1CBp/k1MqF6l5VAMjOMiWJJPa0s34oeX4qbbT0Bza6doa9Vo6chCV1+LEBPQ0cZphPxmGeAqxGMTAqsqseODlzzpq0azzOd4SGojRgzFtKknqH2ex4+fgXXrl2LT+q2Y/ftPkDS8WiKzwVh8jLefR4m7V5ybQzEkwVFJ1EKr/8pluMhpeMCZCPP+E/w8j5IwP9+30n5qWCRkYb9Arfx+/yN5+x+D0rIirFm9VAn7m2++8TNtKzqAqoaP8NWquThy2pEoKmhCZU2BpF2MgkwbygupcQ2Sj7pDjtxtsaM/E0NTS8TDBg/hE7uXdmojRgna26PFv6tD+/Xxt8Nf+AxlRQPIXBeM2qp+9A10ITrOA8cffQ7ihwxF2tgp8LR7YvnKhSivyMHfbn8P/XIzicSRDdF+dPwkJA7Kk4D6HNd4YDimwx/8zWstkpeqSklbst3ZTk1MSCliAOGRQGgI4OXhDU/XSUiJeBkervtf2/xvsEjIws+Kdk44nHM/klNGIDQ0EouXfIqtYno98shcNev5x6KjOxPldVejo28RKmvt2LBoNipLezDg0oLAwGD4+dvR2eqB9lYf+AbStOpFXX0zqsvc0djQrojHkKBeqe6KiKEFiEopQmeHDfz4alyCdqHhQgjuQhISllLT1AiUlnPUDAgOA6JiAB8RfrsEcBMGoetuD8ZHr1yOiIhQTJt2NDIyN4n2twHDjliCCUdnY6Bfaz/UpHzEmc5vRTRy3i/HXp5rbxXWEWQvsjJ+BM+FP9V13iuKJ/JzgHpRthKGA2MSzsak5Hd04IMAFglZ+NnwxBNPo7OrB+PTpmLzpjXYsGktxowdi9tuvcUR4ofjmWcfx86dO0R4/eHm6g13jx4xh/Q1kokxsdj/ZH4bPwOe00wyzlwzv/t63YTM6hA5fDWmnFSAtmYb+JmuMNEsgoWcPJS08wZNFk1dooX0Aj2i1gzYBrBz2enorJ2G1FFjRCuJxdKln2JnZh6umPMW3D27FbHQdUp4ydog0Uh8jJrlIT/2S5zNQnh1tUDWFmD7RiG/wgHEi0IzeqINsUKQPA8KkPCiOnVJfFmZQmp+QkJy74BETC2tsQ6IkbDhQpYeduZ5AGH26ZgQv0gIS9jzAMEiIQs/OVasWIVFi5Zg4qQjRHgasWbtUvUVjNdee/VHLbrk6NScOXPUuaen5x4SIXjuTDbGcdjcuYl/W3N3JiGCp+ykZud0Z1cnPNw94RtUi5DYEkQMqURYfC3CRPupqRayEqFnLgICAV8x23q7B/DZ89cJ8UTgiOnHoaS4AOs3rMCA1wacdMlaIRWdZ0IRjhANiYJmVJcQGcli43JxKwbQXOeL8pJWCcePEo5Efn6+yis7vDl/avPmzep3THSslHcAxSUc1bNjaMIopIzNxRl/aMXQkUCFmGk1FWK6SV5XfwVMPFI0uyjJq9xz1sznERty4CZEWiRk4ScDh68fevBRxIrtMnTocKxesxib0zfi4osvwrnnnusI9f3BDdr58UJfX18hBq3ukGDYdI0zvw3pODvCHJ1J6z+JR39nnuXgiBh/u7m5qs8CcYTL3Etwfx+bsMeAfQtO/9NWISm55jKAjOWj0VV1AYalJCMpeZQQ8kIxP3fhxD+8j7CYRnQI0bQ0SV0J0RTnAuuWitayVfLZE4zWtgZJxw1jxowW0i5Rc5BYriOPPBLr169X6YeHh6sPFubk5KjRtxRJhxpbW3sVTrmgGked0SIa0wBaRWtLGQ20Slo0w9iJ3iCalKcoPH5BNCsH0FBjw/ika3DU5Bvh4Sbq3QGCRUIWfhLMnfu4Epopk2dhd3UFVq5cjLbWFrz40gtqvswPwcaNG/Hvf/9bfRedzZTu28jH2RH0dyYcYl/SIejHeT3Usmi6mXt45DA7R7ec5yyR5Bg3YfwZtq21F6HhfoiOSlDfe28VDWr16kUoq9iJi27+TMIAH893xZtPhaC5pVrdw299cWoC4yGxkOioMRJHHHEEcnNzVb44yjZWzFjOyuZ1F5sfjjomBMefl49hk5qk3lkuIescKNIplGPBLuD0iyRvEpfdSwin2h0bFgdg+3p/dHe6wu6py52VlaW0ygMJi4Qs/ChwxffKFeswbPhIJCYNx9LFn4qJsEltMH/MMUc7Qn0/fPbZZ/j000/VhD8j8ASbqrP7Jj8K9/86EnV1dWhpaVG/jZ85p1CSOHlOguDRaFgmjAlPdHV1Y0hCEiKiojFxwhHYtGkVtoiZNGTCYkw4Jh9yF8RCwoNXuqKtfjK2bdPEM2rUKFRWVqJRTFbGNX78eKX1kWyYPq9z14CamjpERXnh+rs7EJ1ag5JCm9JqRk3Q2k1dFUlX8uPoQ3JxHUD2Vi8s/yhcNC5PeNh1Pg1YDiJCzMXly8XuO8CwSMjCD0J1dbVoP08iKDgQR806WcyDnVgntkVXV6f6vM4PwVtvvYWlS5cqgSdM03Ruos7nzmRgzo12YsiDR2oSnA7APBtSc76XcfLITfOpjXC0jL/NNaNVMS4TlhgY6BczzBuxsfEYMWIMwsIisGjRp8jIyMSv//4JfIO6JW0VVLQ54LyprkhKnCTXM1Qc1H5CQkLUhxoZd3JyssoD15EJnSBhiB/+PqcM4fFdqCq3oaZSvCX7pUW6z+jcS6GnENgHkL/DG0vej0BjrR3uHszjYF6Zf1MvBrw2Y8YMvPDCCw6fAweLhCx8b9xz7wOi0vdgwsRp8PMLxJLFn2Djpg149tmnv9fXPDkh8Pnnn0dJSYkSfvaz0Dl3JlOIjCMMuRA8mnDfdmQYajzG1HL2N/g28jFw9qNjOJoy0dFDpPw+IszHi8ZSrsyvwsJCBAZEYPIZbyAqoUPuY55FW2qz4ZLj3DFxUpoiGZaRZmZsbKzSftgB7ucbgIhod/zltlLEJPair5fEB7RwZKwa6O7SfToD/QPobHfFZ69FoiTHD55eLio+5ssQJsFz+rNspjzmN6/deOONuPjii5X/gYRFQha+M7jae9OmzYiTN//UqUepEZ9NG9dg9JjRuPbaaxyh/je4luqTTz5RGgqbHztY2RGsO3sdo022vc0wZxIwQmZgmjD96RivefOTfBgv0yBMPAT7fCiQJqwzwbEviHkycRL63n4Rdg/ERCcgODQE06YchRUrv8LmLevR092jFqMyXFeHDUec9wbCoyUOib6324bWJq2V1O/2wJO3uwuReCE8PAI290b89c5KhEb2ozgH2LZBm1WTZ2kzi/DwHEBxthu+fD0G7S1ecHPXcRGGfAiWgQRJv/iEIfjb36/EzTdej14pvyknwTDz58/H9OnTHT4HDhYJWfifKCwswlNPPSumVxBmTD8OTc1NWCWCl52dhXfefUcJrBbQQTLg+b5+zz33nDJFKCD0NwTR2dkh2oirxFOD1Svy0NTQAx9fV8TEeYrgsI/GLr99RKgCRPj8JC5vNWemsZHD8D3i+sRPp8O8kIT4xqdgMg2TDoWQ6RrNx5AOnRFQnpsj42Fnu8kv4wwLi1ajdGlpUxAUFIKvvvoQW7dsRkhosApn7md8JCu7fzES0pbCN1DUGLnELUDoOAM7JNyhJXUCFcVa48nZDiSl6smPNKvyttvxxWscfmd+B+vWpME8ETxOnTYdp//qTPWb9fDA/ffgllvvwA3XXaOu0zGPRGtrK1asWHHAv0NPWCRk4VvByWy33nIHXF1cMXzEaAwdkoKlSz9HevoGXH3NVWromM3HWTD2Bf3vvfde1cFqQFKgZkIB7+2zwde7AEu+rhABscm1AQxN9FadqdfflIJVK+pw3m9ikL2zBRUVXfj4gyo8/uwYnHb8OhEqSDz9iI5xx4TJ04XM9DA642e6TINHCh9JiJ29FE5DFvs6Z/A+Ds9z7o2OD2I6DVXzc447bjaysrZh3drlKCsrFQLSw9uM12hhTJv9UERzUxdO+P2Hkj4gFpeQqnhKckySkwh3l9PEAty4zEzSKcl3wefz48Xk9RCydFXpO+eT5Co6IXx9fBETE4ucnGzMOvoY0U6nY/4rL6k8zX30Kdxy8w24+74HccctN6OtvU3dZwiVecvOzlZ1cqBhkZCFb0R5eTkef+xZRMVEYfrUo7FDhI6ml93urpZcsNlQIL6t+XBo+e6771YCRDAcHc0Akk9Pjwv+8CfghWc5x0a0ILc+NDf3QywadHb1w93NBZUVnYiO9cSvz4kSLcgLby0oxwOPpmLZ4lq8+1YF1q1pUMRFoT7q+KPR0a41AwqbcVqA9ep4CiAJgs6QjhFsA+fy0J/xBQQEw98/UO16mJo6QWk/W7ZsEK3MTa0DoyAbrYR9O0xXQwiwtx9HXfglwuNaUV9tw7olwEnnAHW7hUC7NRFx/RknKH4wLxYdLX5yHzU7nS/GybiZL0MgdLfdMUcRHs9JrPfefRe8fbzx24suUaOKDPvUE4/hr3/7u2ixj2O3vATMvYyP9UISOhhgkZCF/8D9D8xFj2gOkybPEi3IBUuXf4mtW9Px8ksvqsly3wTTuFevXo3XX39dCYHxpyP5UBsZGLAhNLQJH723RQlZt9gi/5z/pWhZCfjLb8/H5+cfi6jTz8RvTz4J+VN/h9BRR6D86b+oBZnuHu4IDHKHn78HoqI90FDXLUc74uJHgwNKrq5aAzFpOmsQFFgemUeC5wY8N/eYcx5JJpGRcWrIfubM49Ha1oLlS79E1q6d4h+hhJ/haNqYPieit9eG4KjdmHnOcqk/LmjVGg/Nra8/BE4+FwiNYLoD+OSVQJRkR6rJg+Kj7jd5MOBvTgO45h/Xifa1FscdfwLWr1uLJYu/lvrrwh1z7sViOZ8162isWb0KX3/1Je6+9wHRil7GHy79E559+ilUV+9W8RCM+5xzzsGdd96pfh9oWCT0CwUFzAikwVdfLcKyZSuRlDQMY0ZPFEJZgs1b1uGUU0/Bby68cC/B4DkbNeMh4Tz55JNq4psz+RAkHhKQTssFkVF8s/eIX6doO60iHG2iIdSJIPeiqrQbQ7pdsK61EwOJU+E2ZAyGVbyMeXN2o2S3Kx55Pghzb6nFrY8EY+NWL3R29OGft03FhnU+QgjabDFaCI/MA/PDtJlX4wiTfzqTV1MnPPr6+CMgMARhoaE4csYJWLd+GTaKJtjS2iKahp8qkyE5fb+Qnmh3k05ZgaSxVUIn4i++5KbFQjyBwUDiSAkl2cvdIXX9xhAJ4Sn5G9R2TFy6HH1CdNG49robpF534oP33sYtt83BW28uwLnnX4ibbtCfO6JWedsdd+G9d9/GqbNPV6ZzUHCw2vXx4QfvU+YjO9jNc2L8PL/pppsOipExwiKhXxjYAAlnAuKb/I7b70F4RJha61ReXoz1G1ahancFXn3l33uFNY2YoHbx9NNPY+fOnXuFIWpqalS8bPh0FDCGN79N34l4C7Tw6XgplCQImk16S4rAQCEH1y653ormJiGu3Y2ormoVU80PHvYxcq/OFx3JgZ3OFGSTnkpBEnImHGcwXV4jeN3b2xdhYZEYN2YiQkRl+frrj5CxfZuYZZp8nOPgMHpwVAWOOGs1vLx4v6Ql+W5t1sslGC1/i6SJ1uOPstxIIUxdV4yHdcAj0w8ICMTF/+8PoimGqjz1CjnN//dL+OOf/qLCbFi/Vu08ecJJJ+HGf/5DSK8XJ50yG0cddTRuFFK65h83oK5OTNW339yjmZm8Mn7GyfRIXJ9//vlB8+16i4R+YTAN3uDhhx5Fa3sHRo8aKyQUg+XLFmJj+jrcc/ccpKam7mnE5j42ZDZwmig333yzmmjHa4Pajm7w+2LfZmbic/Y354yH5ME06Egq3xaWR4Yl6VCjIBiWfprkBvPifM77nOMgeD0kJEq0nxDMOPIEFBXlqM7ngqJCeHt57rlf7kSvaGzUepLH7UbdbhsKcoAiMQlnnQKIkqfAFe00xT5/NV7Iip3M2iTcV/NhXltamjHnngfw9cIvRANdhdFjxuLc8y7AnDtvRcqwEbhUiOiB++5Bc3MT/nXrHSp+3s9777z9Vnkm3cqPz4d+vMbnRCI25SNIQP/3f/+H6667bk95DjQsEvqFgY+bjW/1qjX45JPPkTBkKEaNGo9du7Zi27Z0xMbE4qabb9yr4RLOv7du3Ybnn39OqfqlpWWoqqpU34HvESIgYRg4N3JzzqNxBjz/tmZIfwosjyYMf5OcvLy94OGudy7kNRIRBZCCZ+I39+z72zk+XnNzc0eEkPDQoUlCvhOxbPnn2LY1He1tbaoDmmH6+mwIitiNGWevVKN35QV6AiFj4Qxm9vNIVaqh9a/f80Pe1hhFRM4w+eCR6RstjOeuEvjcc8/DmHFpiqgeeuBe3dEt1+bccz8em/sQamtrlIaUKM+torJSyqw1HhMH68ZoPKaMdKwTLtNYtGiRCn8wwSKhXxjKysrw5JPPISgoEBMnzBCTqww7d2xV/TnzX3tFEYsznJsHz5ctW4Z//esWR+PXb3G7XQhBbBGecxSKw9p8C9Nxch9/ExQUjiQxDY6e2e0ecl1d2pMOzTCC8RBGaPcGw2qhM9cpeOw0Zz4owEYo9z0aR5h7/f2DRAMKw7Qps9DT1yNl/FJIeadc1/ngKvVpp6/C0DHV6BciYr8Os5m9TS8UnTRTaz+tLcBHL8ahp9NX0vjPWd8mH6wnc80QBsGJi1dcfa2Ym1VqY/z5r/4bWTt3SJp9uOf+hzD3oQeUJsQ4eB9h4jbaFcG4eW78TZjJkyfj5ZdfVmEOJlgk9F/Q09cqT7RP3vIBDp9DG8888zzqamsRHZ2AuPgktc9PTvYO1UF50kknqjCmObDRmnMe9b7LNTjzjDPk7a61HfMWN06TkB4CNwKhh8bdlIakJxK6i+M1LSDUXkhWPPZyM2W1tZcexTJxkHQ4qkbpZ45MeoTzOcFzI9icVEjnLPQ8MgyXcrS0tmLc2IlSH9GYPv04x8LT9WqezUC/HWNn7cS4Y3LR2yPxy3+OdHGiYXkh41HRwd0+gPTl/khfEi0akE6baVDzMESxL+jvrDGa/JKgb71jDu66/Rac8euzMUrM4Scfe0SteWOcxjFu1h2PrDcDUxeMy/jzN8vP8L/61a9w3333Kf+DCRYJ/UJwhzRuH29vpKSMRX1jLXbs2IKuzg488cTjjhAazs2BwsFGzFXeXGe0detWaeBa02EfkHn7spEbAjKNnufmN6E1G0NYykvBufVxiN3EReLS8WgypFDxCxXUwHp6elXc/Ngg46RpZtKRGCW8ToNhCF5jHFymYYSTnc9jxqSphacR4dFYuuxzZGzdifEnLseQ0RWoKLShuhIoygaOPEXvxyPVBVHemKRaqf7Ry5GorwyUdDQ5mLKzXgxMvkweTJ54bu4x57yPZhc1nlZRqww5OcfH3/QnAZn7CYYxdUdSJ8x1E8cDDzyA008/XV07mGCR0C8Ajz/xFLo7OpCUMgbNLc3YsGEl/viHSzBhwkRHCA3TFHjk25dC+8gjjwhhZUpj1n0MhLNg7Q2SkzbDNElxqFkLgnEED4xK/2acexMTf2tfnRedLo/8PagpURDNkcLHcBQ2ElW3EFWfEA4FlqDmwXy5SbhRqWmIjY3B9GnHoLyiRHU+17dtQvLUVWiuk7hdKdRCPMJx+TuAhGFARCyXQki9lNvx1ZtR4Kd49HIRTSJM35TPkMdg3vVsavrzt6kLo9HQn7/NPcS+fjznkb95zZAOYQiJMARE8B4D+r/99ttqu5CDDRYJHebYtSsbb7z+JoYkJCIqZqia73L0UUfi6KMH9/phg+bKbFdpzGVl5dJ4Rfjy88R8e2YvYTCNXhMHoQWDYTS0v2lRvEbS4G8neZD0Brde1ULI/hNeGXyz62bJ88E4tZ8hI3Ouf+s8DJ7r61pz4KeUS0tL4SWkOvPIoxEbNwSjR03A6tVfi/m1A2NO+BChsXXYsVHP66HSFi6k005rXOLhgtO1n8eKNiRE47AQTT4ZP8vA34ZozDUe6ah9GTLh0VwzeTThea8JR9Df+Jlz40+YcMa0MwTE685pMl80p3fs2KFeLAcbLBI6zMDHaRop8fLLr6C5qQkJCSOwu6YGfdiK2Wd4oL1rO/y8Jgv5eKOxPVPu64CvdwK87ZHSqH3UxLv8gkps31onrgE11Zx/4yZvXb6JjfBrZ4TeOEMGPOpOaXMkeBwUUgOe6p8OKVdxaM1GO6YxSC486PQ0yWkB1enSX+dJhVT3Dx8+CslJKWrf686uLqxftww5Obsw7oQPhGyowUnKwrHMA0e3inPcsXFxlBpal9gZkRJmxs18m7w7kwrPKfyGjAx4D68xH9RajJ/JJ8M732vC8xrjNYRCZ9LnkWHpGK9Jz1w399KRgBYuXIhhw0SlOwhhkdBhCLNi3M3VHR99cQtGjisRU6IVdpcx6O3vwc7SD5BdlScNVQTLw4ZAuyd2N/SgtonCzmUHQKcIZW/PADxcbQgP8MSwmDgkxw1DROgQdLa7Y2dmE9avrkd+bje6u6glURgHyYiQ9q/S4PIE51ZGfw2e8IL20P7O5wbO5hqFXf9gnHr0rU+0AN3JbUjL5MPLy1tMkElq5GzSxJnqW+85uzJRU58Dn6BMuHnXwu7dBxe3AWSuDxDzK1DKIvFLnl24h7TEz/4pgnVKMF5jAlHIjZ9xRvh57kxIzsTCozHH6G/CO99vwpr76Ex8vI9ajXPf3DfdyyNN6lNOOUXl4WCERUKHHbpRVbcSxRWvITDQEwF+YaipK0JB7dcob2hCl5BLf680djcKAVBVKppQSRgCXGIRO3QAIZFNaOupQ2lVJ1q6u1DT3In6xn60tMgbuUOIia5vAD5eAxie7IXZx8Zj2rhhcLP5orunG6tWNuHtBZ1obzHbo2oh5bkhEyMo/K2vqYOC9ldnjqO+blqpc9jBMKYJ73VRCMgHo0aOQnR0PMIj47Bu7VIxM3NVHDSrGhp2o6KiQu0PLUYi+kRgmZCzRFDo+S0yxs2yDOZPEw9/G3IgGfBo/Mx1I2I8N2RBON/nTET87dzPw6O5znvoONJI84vX6BiPCW9AvzPOOGPPF0oOVlgkdJhg2fIvkb55NUaI2RER6au0mQFbj7zh20W4muVJ14ieko/2ziaRNx+EhvajvqkKa1e5oKY8Fm3NHDpnQ5b7aG5R6FwH4BfQBJ/QYrT1FyO3sBmVtX3qk+giExwxxwC1JonyuBM8cdflD6GxZTF8vEPQ09eABQuK8em7nOinO5DpnIXZrG43fga8Rr9vAi85t1gVVGD8zG+73QujU8eor37YRBjTN69FQV4uamqq1OxkCjBNRE0W+h5qcjT7SDo6HuaXAj5oQjmTCM95v86vzjevmd/OoqXLq0nE/OZ1kg3zYkjEhOFvE7fxN/GRgPRi4L3TMnmj4/1RUVH4+uuv1fWDGRYJHaL48ssv8dVXCxEWFoL4+Dh4iND5B+hh3bYWMSlEkPq44ZewRP+AvDH5BT1bN2xuTXBxr4ebR4sQVAsKC0qxa0cLXAf8ceTR8YhP9EZeVie2bx5AZQXJgc1DhFNYjSu5O9q74Obei4DQNviE1KKouhRjUyPw54vSEOibAE+PWCW7DY058PYvx8IvuvH0w+2K4GiyUVAM+fzncW+nwXPH6V4wnrr56lbMPxTWfowdM17IOFrqJgUbN63E1q2b0NTYqBZzculCt2h5rCs2f5OW6b9ifgbzoQWbQm3IwpmIeORvguGNNkTwnH4mvDmacAT9mA9z5DXeTzPL3MujuY8ExD4e42fSIkzavMbzzEwxN6nuHuSwSOgQwj//+U/1iZgzz/y1WkzZ2dmlvszQ3dMJX79mNXO5uoqLN3vUm5JCo/pJ+vvQr4bLOSFQCIUvY8eMXs6pcXHtgYd3K7z86hEQ3IGujh6UFXfAzSUcs45Kw7QZYdJQgrFjix+KiupQVyvmWmkpNnGN2dxEHD3jDyIsvhIpBasPNfWlCAxuFHEuFIHpxSUX7FJfLzXzgKhpsN9Faxxa0IywfRMhDRKROe6NvVvwAIKDw5CUmIRhw8agrLIUmzetRXFxoaoTajqdne3q3JCQukuOg2kNOl7WeWOoQULhvRRwEwf9Cda3EXz6kQx4NARj0uGRdWGIg9cJExeP5jdhyMXZBGM69GMcPOeR4DD8ggUL1PmhAIuEDnLccsstaqnESSedpBoa5/l4e3G3czbILrjbu4VU2lFW2ozmpg5pnLoxUxipuVBw9gi/CLibO80uN3mjusPLyxM+Pr5qEyz/gAD4+/mrzk4PD7uE8RBS64PduxPevl3iR6HthN0jEEEhbnB384Wbq98eIeGcIDeXBHQPvIcB11K2LCW481/KxvOPl4mmpk0y5kNPRDSERGEf1JLoKFh7H/U54Tjs+e0M05KHDElEdFQshg8fi01b1mDjutVqS1pqF+zE5pHzmfTUAC3QxGAaOh/0H0xfXVF5JtHwaIiDYXhOPxKBicfcb4jI+BEMQ2d+m3D8TX/n8Pxt0iL42+TB3M/r/HoGv3TC64cSLBL6BpgHf6Dw+OOPq03IJ02apJcXiAsLC1MjPUCPmFLd4ABOVxfffnwb8hFqoabZw3kjAUIqXLJQUlKslgNwLZLx4wxjvYRikBhYXlNmIwDGj7+pOSxatAyTj12EpKFVCA+8C309nLTnA7unB3pti4UXm4X6OFdFBFHO7rx1FT59v1IN7VPzIfmY9DTpaNNGkxLT0b+ZpiElEsBg/ky+dN40eGT5dV4pjMOHpyI+Lh5xcclYvXYJNqdvQFNTg3quFHRqE/tqQgY6bqbD9E3/DDUbtglNTHQmnzzv6e3W5q68AFxUXiUOiZbfo5eQ/DCrnDN/LB/j0nlm/Eye5WOeGKeJl/mkP9OnnyEonps8EDQvH3zwQZx99tnq96EIi4QOEmzYsAFXX301EhMT0dbWKq5d7SsTHBwiDa8XXj7y5hMh7enmBsWiqYhgu0sjtXva9YpyLy94eXrBU7QbajMUMr7xSQAUbn7fyplsuNeP6XdgHwN3CmQ4Nno2eAoJ/d96+y1Js1eRIDUmP99gpM1Yi+HDQmDrmw2/oGJpRW0SnoLVIa5fzLU2/PrU99HarDUAOq35kDA5w5nCqImIedLXB4/Mk7lvb8cwTIfX9ZGQ4I6jNle4FGPYsBFIHDoSixZ/LCbsJlRXV6nrBAmYdVReXuYwb/S9BI/mN/PKdCkizCv7jJiHrq42uUbNROeTd5JueB/z5cI46ClBVDzGT7yYbUVUvEv+9/UKuagYWPe6XEzPmXwIlY7EQfA6XyAfffSR+h79oQ6LhA4g+Ba77bbb1He32MCoYnPXvsjIGCGWPoRHdYoZ44r2llBppn5Ko2G/D4WIjpug883KBkrB7ursUhuaMy76UaBpbpkG3C7X+F11SkOv6ifSk9xIetwMi8TFrSO4Rozbc+j7fRAUxD2WxWTzDxABH4EFbzyNP17RiYnjfougYGoNXeJ65N5OVJUH4OV/v4UP36iCq5szeej8UJgpQIMmGPM6qBkZEtJHc93cq0mI/jxny6VcGuHkRmrUeE4+5Uw1MXHkiDQsXvQRVqxaIf71KgzvI7mz7ul279bbnioSUaNlJE5tstKfUTMdbcZ1OAiUZdbaCE1clQfx4/38wdy4mLKxDDwX327uPEBpkwBm1jh/8zrv0eWgh13IaXAeEWHKyA8kfvDBB448DPofyrBIaD+DQs6P/j300EOivei+Fza2qKgY+Pm5ISK6U/xd0N4aIqTirRo9hW7fxqYERI7sdOZiR/FRDdM4EhYbME05rYHQtKApwi9HaAGgo/DU1uzGjqwMtLY0C7HZRUvwU7v8FRUWKUEdNmy42kJi06aNEpe7aD/VWPDOdDQ1jkJYOPtIBlBZLkLhWoLS0kKMTDkL1171DDas2a2JSJEG8zVINsyjIRb6GVONjnnV5/qaJh0d3oSh428D3sONvVRHvWh4/IwQtcCIiCg1UZHh2ZnO8hjwa7G7d9fA18cbcfEJqszcXoTf0OfaOV8/X2zblqHI3lWRn65DTjKiZiMeUuuaeBg/2YpaD8Op8siRmhb3A+J1fpeM4sb5SCQoxkPtdoDPQp4J17WxTL197O9hud0ldlfJTysuu+yv+Oc/b1DPlHExjcMFFgntB1DDYOPJy8vD2rVrRbMIEr9uIR1fce7w8ecQtpBJixc62uyKXNiw9WuT4LlW//m0eIl7COuOVk0mfAuTkNhAaUZpjYlf2uQbW79xKQxaUIR4hAjzJT/dPcwbR9Bomul+CGpMtaIZDR82Eruyd8LPPxi7K6slfQqMC866pBh/+9N5aGgMQWd7KGoat4i52KVWmvv6eSMsJBm97eNx8omXoK1FC6gzsfCoCcVBQDwqrYm/dac1BZj5NMRjjvs6Ey/BcvCc2hv35mH5WWQSf2Njg2hDzYp4TL2RIEaOHCVxuKCiokx9CZWbs5EceL2trUXiI6Hoeqe25CbxU+HhL5NHdWQ+FHFIeLmnW0xYMw+Jzzo2LkERIvvrKitqMDzVB/5B/VJvfWiqd0Xmli401NdJvVdIWjpuDhy0tXdgzZqNav0b64DxG3e4wCKhnxFs5Gx03AKVM3PN/I6AQDGrPDuFeHrR2eEubzr286hWrolCTth4ub8Oh9u5lzAJpq6uTmk2inQknGmIbiK4vM7+IV9vX7XzHt+uveJoctHM4z3ckoPf/9L38k59PwW3q6sD5RUFQiI+avStsCgPYWHhSqDlVpSVF0hZgFN+XYKzz/ytCGgSGtvWi2njKYIZJGmTKCgc3PKiE1Ehv8PqNYtwyYVP7dlqwxCHdoZcHFqDIiDt6G80wG8jH+PMdQ1tIjE97iLIUT7+5pwgkjb7wVh/fA40h1gvJFxqogzHFwWJTI08qfi1mUbtR3KviLKf8xvE300Ih/XHGiT5uEpe6a80H74QJJybm11ILnXPc2LaNG2bmyUvLT3oknyRbLx9XZE4vAvHnN6GVQvtqCyMg5e3p+qzqqwolpdAANLTM/Y8cxPf4QKLhH4mFBcXKw2I5MNvePn6+iMw0Aa7V4eYWW7SCLm1hCYIkkyPY58ckoYSBDkSFBxuJkYSoZCYBmgEjwLM/hq+3VVc+ziaH3z7U6ANdBx87DYVd3NzC4YmJoj5ladmVHPyI6WLAjcAbtnagQlHdOLsX09FfaMXmlu3CznZERqSKJoDt5KwoaS4ScrRh6HJQSIsInBN3UiMvRwXX/z/sGJJqWhmmmhUPwnJg/lXJENh1xrRIDFpMlL9LxJGdeTKfdSYeN2EcT4OCiY7bV0VgRqTlPOpmpoaFRGxw5/1QZJgWEMa6k4lCrqvTNXPHllnnvVImcoP05PfLKgiIMkXn5feOkSCy/WRI0bvlTc6vgQ4Osl0ON/LlJNh6McXFjvMY2JiFPnznmoxlQvzs3Hppf+H62+4UWfnMMMvmoS+T9EHG/l/B7UVmjps3CSByopK7K7JkcbWJU05TASEI1edck2TTX+fiDnNITZihyOhVFZqzYlExrjor4RAGjz7OkJCQ1UfA9/SSqCkLOxX4DlNBA95u5PYTGepBkd53BTxkNz4Ha+QkEDkF+SqeEJC/ZQQMD8Y6Ia3TzdGjmvEGacfi8ZmMRtauBC2W4QkBb4+Hiq9xV8WYsTIYCSmBOPrLwpw5DEJKn/UEfr7XREeOhXXXv42PvxglcOfMkqhdiIUOVcjSHKkULKudQfw3uREMtLhNfk4C7EmClVIVoWajkBzjHXJemR5aY5RK+IcIf3smUcpK3MrGVPPQ2k9ui4ZhGmRv2nR6lEu+SH/laYk58wrnzP7eRjv0KHDHJ34/ipN5s+AM7UZlkTEzn+SJAcYCBIQ4woI8BcT3V+l7e3tpfKZl5eN4qJ8bM/MQXCw/tz04YRfJAn9mCJ/GxmxsZN82P/AhsYG5yrmVk1tHlqbKVhUr8vVVHo9IdDDYer0S2NtU+TFzl82XMZlNBte5/wg3ckaqdKiH8tAx9ywNDQp0sanob6uHlWVVXruiiomO0V1Pw/TYLxxcTHyVq5BTX0tvMSEi4gIEuIxRNcp+RLySWvGmWcehaqaRtF8quEughcREafCquHpAXmzN3QiNNwHixcWISrKB2ERXggI8hEhEXPK1Rd2jzjY+kZK+m7IyFyM8371pMqnuu7mrkwR+aP8TOe16YQnsagj/ff0FzlISI6GpMxvPz8/VefsnKZmww5mxmtGwdrbRQMV8qe2yXLqWtPPk/Vo9sxWEMZhHC5iKpKgdB1KfvhP8st8kjh5SU8IFdNbCMju6aueEadL8BlTW8zJKRDNMl7lhVox+3YKCwtVntgGmHfmh22Befb190ZVRTWio2MUMfE+xpWZmYHrrrte7Yxo6uhwwS9WE/opim0aQmVlpRJuNiz68Y0IW6vaOtXVJQApySmIiYtVQsfrxvFtSLWc2g7f1hzZMXFypEar7v3KtGD8fFNT0+Ewu5+vCH14GMaMGaPeqFVVu1FUVIjq6loJK1qXxEPB4hA0G7nIEIYkxKOwOE9+9yA8IlSIgsPGIpiS397+DkmvE6PHt+Oss6eioKQanV2SH7kvNDAYSWKu9fZ1SXkkfxI3tZm+PlchvA7U1XRg+KhwEZ42ITUXREtZbVzl2iskNBAp9/BLpUBe0Wc47biXRfBomg0SDYWR2hs/q+Pj4ydE3ir+eo4Mrw8SDwmMZMR9jUQbDAlW9cJymqkI9fV1ch+1G2aTkwD1l1+pTQ5qlKY/jW1Azzw3BKR6gaRtUNMRnlVhlTakik0S0nlh/nu6eqT+qDVKfPKcr/xXCF58lP0+ASovQUEhmHpMK1rbq7DkY1/Js6sytXbt2qXyzzB80QQGBioSSkjuRsbWKnjbo1Re1NwvcQy7ctVSTJs6Da+99qbKn87/4QHLHPsRYEPIz89XbyySiHmruXt04NFHH4aPdyxOPfVUPPXUU5g4YQIK5A1IgTjhhBPU/UYT6hVi6RHi4LfBK6uqEBYaphootRcKaFxsnFpWQfOCqjpJh8JFsqNgcWEm4yYZ8ndNTbXKD/MSEREmpOWB+sbdCA0NFvLyUh2iXd0dIuwd6OxuENOqC+OndOGkU8cit6hSctYjQjWAYHkrj0qJRb+N5ouwEe0Qm5hUlE4R137QNPTA+2/m48RTk9XOha4uXnLJA91tCXC1+Yg2QS1HtB4pT27pK/jtGcvQ2aHNQpJHcHCo+ggfr7PPhkRMjZB1qYWNWpBOz1O0tvj4BDnvF62nS40u8npeXq76HDIJgiOPRoPkTHL2u6k+NvGjFsR7OSlQ73GkzTF+GcNwkhhi8tuYYVJe+cGeMf4mOIzOfiBFaL3y3MSs9vUJxyWXh+KFR8okm32KOGgOcoIn2wZj3V1dIiXwUp3mnM/E8jGPzC9fNvI4ET+iFNlbgtQSF51/IDbeD80ttdi4Ll+Zahs26L4ki4QOAlC1zdi2FRnbtyoNYOzYNIwfP0GZNllZOzBqZCqmTpum3pD/DT+m+GwIHNalGcaGR8L46MMPUFyahV/96hz8++XXlSpOU6GgoBBHzpwhYauxOX0bZp92GoKlAZJY2FdhRr44v4X78jQ1NqmGbtRxliM4OEgJoZ+/H5oaGoW8OA+oGTnZOdiZlSVCXK+EjULLXfRq66sREuyHmNhoySsFt0mtPWNHdGc3O7trMWmqDSeccgSyC9lv1S8C1ofgABsmjo4GV+ArQRWHAQ5di+DIcWCPo4AJWUBMH1cPNdLX2R4ODzchH9F+XISw3Ny90NCyFuVVW0UQW/CPPxcgOipOLSOhMLHeaMKyrNQkm5qa9mgJ/M3y8DeFmc+qXbQkCjLJrY8mlDwDEiFNGfNMKMB0BI+MQ2tAJBhNMiQGHhiHXvbCvqrBdV7U+NidxnM9+qW1V1fRZtifxxcA4/PyDMHv/xaNV56tkLbXpOLh8+IzJ8HQcVZ0Syv7o3rUzHW+iIzWzHAsV29fO3p7tIbF8nJOU0NDKy75qzfKSjyw6JNKBPj7Yt36zaouLBLaz3jn7Tdx/wN3q3VQbDme0nDZgNmaVOblj/6MjMDxRuujys1T9YD1lxqmTTsC99xzP1JTx6igxI8pPhsCGwv7cah50BSKiW8VgQAKcr3VzFY2anZSTpkyRdTuADz//Dx586eIxlOjSGjS5ElihniJFlOl+jTaO0QglYnRpwSSaQT4ByjiYackhZZp0XG0hZoY+5rYsPn2jY+PVWbTiBGJiuCI1rYWZeI0NNagvilPhKtO0rXjqOPGYFdBgTR8ftbIJvnrwYwJwSyZ1B/rhqM24kQD6huQ+u4XEoKQQT87pTn8zXVQomXVcRa2H9yU2UUB4bFdyCcdeQVlaGoRrUy0hpefqsfuMjchVG9VJ6wbloOkwrxTkyOhE0bIKJA0OSukjKwbkgiJwdPTW45aI6DT2hLv0yYUn6shHf7muf6trxEkIE4RYEPhfRKTlEuPePGcfUPsDFed0HJkuoyDpMKO6J5ud1x/VzKen1stxN6g2iS1VDoSHwmIEyUJ/mY++fwIll2XUc9kV2QnzpjPbAudnb244FJvtDV74cM3ypEoJvFnny1UdWLq53DAQUtCL738Am6/9SalErNzkqMVbBhsbGaUgs+BVEO1nqNA/M23F89ZLD5UhtBzb9Qpm5ZqZNxn+KabbsEVV1yzp1H+ELAxfPHFF+oNx8bj5u6q3+iNeuMs3VGqBYcfGCRhzZw5SxqsmzI7aC5wUhwJx7xhe3v1lp2mL8PX10dpQuw7YL9CdXWNIiAKLT8iOHLESNSLFhQZGYr4IZEIFIHmavkuyUd7Zyvqa+vQ1pMlAp6LMWl2jJ80BDtySyUu7tAHCd+JY6aIKSVC1K+Ih0f2jmgSol9/PzUffqxQE1B7ux2tTd5yLoQDCoUQghBUR0+BlLERW7YV47N321FR6CLmhS+8fTxVmVkX1BhZHyQczltiWQn6sx4pxOaZsPycw0Sy4vNlG3B1031MjIN51kKp2wOhSUiTjna6H4jn9GcsTFNuVW2CHdD8pwjI0b7YhhT5qDTkKPUuAdQLbUDMufaOblxz6yh8+lYvigqLlXZCgiGh8pxpUcNjeehYHl6j6aXzMaBMT8bPZ8iXCe/ndd7P9tDTY8Mfr3JDznZfLPmiWG3R+uhjT6p7LBL6mfD8c0/j1ltvlEboJW1DNwI+MD18qxuEIhV5TfNNxLcrG5falnMPWBx5QFIs9c9ROj4yQ16q0fEhyjXezzfzpvQMeTv/sI8cUp2fMnU4kpMm4ayzzkZCQoLqIKUG0iomFsvDGczURowg0ORqkMbHvo3Ozm7VT8MRnA55K1KgvL09VZ8HTTARE0VCnHzHhs0GyjdmaFgo8nJz5Y0boEapwsKCERoSIULvuaeRD9hy0dyxHRERnQiKlAad3yhaDwVrQMrbiWOP6IWfl4QXItHkI3UsdaNISDkhDjG7+vvp7FIuLyFKL3kG/E0TSLShgXYhH3mDS/in5mYI+YmJVR8p0VBT0g+ABENNjhuup6WlKTNk1apV6hrBDuYhQ4YoAdTE0yWmppicDg1iEFoASTyagPSOkJqEmF89TUFPXeDKc/1bk5KUUu5h3bC+9cp9I9C63SiNSk7pJ1GqeBk/RyfZp8TfzN/QxBgMHRaIRZ/tUouJSTAkEUOwLA/Jh+fMJ+PjOctHMA6WgYltWL8Rbh5idnvR7PZRcZCg7e6+uO7ebrz4iCeyswrw0kvzccwxx+6J73DBfiMhJqMbyd7J0W/lyuU455wzRDjkAUrDMGE5hZ6aEOubGgIbCUdy+Fu/z2xobe6Gp3c/jjvdC2Mmu8PuOYDK0i4MTfFBRnorAkNcERntIeaMG/J39eKLd1uRldEjQuCu0tLDvJqc+MbbmZUnBLD3p5D/F5jXS/4yEWuXNaKlqU2tOWKfTEpKCsaMTRVhahItKFNpK9RO0tImYtLEKaofKGvXDtX/0yoERYHz8vSR+/2lQfuoVfHsX6Bjadlv4OERgJzsXaJBlCEg0EfKxc5gG6JjIhWZBgQEw8NdzIG+HnT0boC7Vw7GTqjFl4uokbnKNZoE/Zh1RBMSIkgwVAe4Rol9LloDoqBrLUiTT3u7J5rEJOjt9RLi134M39tXJQLogiVLSvD+G6WIix2KjmYKnn7eFDiOBtEspQZIISQRzZw5E+np6Rg5cqTqpCUxs+wk2Nra3Wqy4L6Nks+cph7jIClQgDUB6ZE21o8mGpKOJiA6khE1MF5nfxt/M2/6Fj53OcgfNks+R6bDH8b8YtxGs+HLj0TW3e2Ca29PxBvzuEtjqyINOuaFR4Y1gw6MU+ejX2myBvRnnVDzyZUXCcvOe3kfr7FtDE0KxZ+u78S919rElN6N9eu3KGIz9x8u+NlIyBCJ87lJiud8KOxYPvHEY9QbRF+j7qIbAt9YDNclpMOwvK7ecOJg68XVdwairtoVn73FIWEXFGTrSX4MGxkZCHtACSpKOxEQJA0/zA2TpvvjuQdF82iX6zE23PZoDNYu7cK7/26Hj7ekpchOzDSxxb/+eikmTZ6i8vpdwHxeem0ysjIbEDusDfUVnti+ylsasm6E7ITl6niOenAjevYB0GRrayfx0JQUUmWhpQoGpMHqupD64ltf/imylLxFRcUojcpLSDIoMADBQf5imtgU6UVEchTMC/5yzs8099tK4OG7BfFDt2D5Ole0NXmJMAE+fgM4Z3a9aD8kHREyMaOoBXGky3Q2k5h6eu2icXkLaXpKvXpL3VO4eK1NTJNuZOVU4/lHC4Tk3WBHKvp7qQHo502N5v3331dmBt/aLA/JJzU1VV3XGgq1UPZ7NaKsrET5fRO0hqPnCJEMKKh6DpAmJFaac/sgEVHLIPFwNI0d9+3tnSotLmXpY2UL0Qo1aM2Yz13FonQs5UezjETHa8okk3O1yFScm5snRo8eqwjFtGMemX8SKUmKz5Tn9Kc2yhnb/v78JPXgJnC8ZvrDzPwovhC5WJZBqBVzCxcS77atm/HrX/8ad99zv7qf9x5O+FlJiGCFOSfBcz7cCy88B0uXLtHqsfizkWmNhA+W/ThsTBydYSezvCWb+3DVHQFISLbhsVvdsHTJejExItTGX1zxTPWdaXl5+eL8S13w7vw8BIgWFBzmgpnHBWPOPxqEbDyVyeXnG4ixM8qRndmM088LRObmASz6qAvuHpIHeb6c6Pf++5/g6KOP3Svv3wYOq1/4e37DiyvahVRcWjD1pD4ERwBrPvZDUSY/zaIFhQ1UmjPcpeF5+9pVemzIe8ORplxjc1OCImWjYISFR4nZNwLBIUGiKXkqjYfCxu1euXiU2lPfwG5U1a/EpCMrUV7ViJxdQkzSwO2eNiGCdhw9WY96aSFmCtSAuG2ECG2bNxobvUTj9JX695a8sc9H4NauTJj338nGhjUtiI0PQXdTksShnymJh6YWO8n5LCmE1ILYdzV27Fipd39VTj5bTiEoLi5Qv/etX8oXq4P5I+nQDCLh6A5fbl+iNQ7WB81gxmcIQGsSvlLXnZIG50vpvjVFehKp2uZWwus0+1VbI+mwfHwCahie18RfT0gUrYuzvIUgVDzy7PwDwhAXF+eoOwbVUwci4lrhHbAbOVuDJQ7OeNbPVJNQp+qg3reviy9fxst8GhOUC4Q97Ozc131IrLey8jIseO019TJjeocbfnYScgb9+PD+etmf8f4H7+4hIJKPmn8h17rkYagG06cbV1tLL+6ZF4wPFtRi59YOeHgCx5zii/qqKNi6hqGgMF+9cdmg2WjDQqMwY3YBNq9tQ9JIdySm+OPhm8UsC/JTDYEPnILBh0uNxOZRjrMu8kdMQgDuvKJeBFWPhrS0tqCkpEq9wb8NbBD33HOP2lyqspKjNx26wfbyrd4PL99ezDqnExdeI/pPxwAyl9ux+E1+24omkDRSGwWEbzbAW0wpLy8PEaZOtbJdnoy8mVUqKh3WDctn93RT83Foevn5BSBAyhEaFqI1I1HVg8PEVLEXwu67FX7BJdiY7ova3WzQnEMDHHd0G2LD5FmomLXZ1dPjhvomu2iJ4eL8hWyYP08hZc4X6hHNMBfLF9eissgmWuYQ+HqHqjwzX2YWOInBkM+ECRMUASnhl2dO/+LiEqnPAvV7r7ahTtnhy3oQAfQg8djFUfvRJKT9GL82vzQJkax0hz9HoSjE7Oivr2+UdDkvyGgmeoInz5kfpRExRTKdnPFZm3ZJQiIjyX/1m/n2kHQVecpNnB2dmjpOPQdepz9XuodHeqJydwE8XBPk2espBYyTbY0ml6oHCRsuL01e43285unTjcConWioHIqJM1sRFNqBTSvdUFbgK22nC3VVfhKuE2eeeQauvvpaFadFQt8B+0ZnKo5HPrhzzjkTq1euEBVX1E/5J+9C9Ubi/As+QO7ixxbGRjRumgumzPJAS+MA3nmVE7zkhSwmhUSDUePsiIkLw6ZlEUImLXsaRurEbrXHcUi4GyKjffHY7T0IFyH1E2HlW4lzcdgAiBDRJmbNbkFdTbPE54niXDd8+naXCKy7EEo7Vq1Yh1EOE2JflJWV4Y9//KPSwmi/s2Gx9XJpgFr4KeU1VcEjR1umn9KDy27tQUjyAFpbBtBY5YoV73hh4WuiefRw5q42JeySfnBQqFL5+we4xYeYkZ0t8PQS00ect7ddtDr2HfkhKNgbcUPsiE/uRHBgCEoKCxGX2CvkW47SsnisXVcnD9kNQf52xMX3YdKEFvhKHL19NtF6OEztI/XhjWYuqO0MhIdc43SHpctKsXZtMYpzulGaL8aa1K15hpQDmjs0H9hfxX4NTrBkfvR1/bwLCwuwe3cVa0DVjxm15D9WSk8vCYrEo4e1+Qy1RkzC3Xt2NH/zOuNm+Li4WCXcfJZcLMw+FUM0bDskG5KPnmXuWCisrvdKPXqjva2F9K7KovLLMgkJqvYoOSYhMT2mq7UnPpt+0erGq/wZeLh7w9WrHLbeOAmrJ6tyyxYzV4jlZTkIXS53NbeMaXLiaXAwzTp+woe7U2pTlXXBOm0Tcy0vNwsbN27ZU690hxt+EAnxFufK+KYonP1UeKnEm2+8HvNeeF69XSix6mFKNO5CQJx4xz1YGLarsw/X3+ePeY9UoamBbxF560l0Z/02ABGx7ljyaSN8/OReCXvyWYH4aEEfTvy1J2Yc54KoWM4h6kdOZh8Wf16LmtJEbFrdLg1QNCwJzwZh8k7y8/ENgHfwdkya4Y3jTg3GH04j2ek37V133YM///myvcrCe6+99lqsW7cWFZWVIpwiKMy/mI5qoqGjD4tCQDjdugf06+myISKhD1NP7hUnRBnbL1rfAMrzXFCU4SFvRxFyuKOu2gX1u90QGCDaT7BocCHdiIwQgXXzQlJyKEIjPeAX0C310QYfT2+1342rWxu6xaTctiUalWVtIhBCQkHuiIyywd9XhNy1R8rOKQ/UJlhWP3k+nliytAKLvypBToZoi3W6r4P1QE1Vn/OOARH4TimDNje4MRtJgTBhWMc0JRjG9NOwzHwGfMY0r2iKGOLR8euBAU06ZokGHTuiNeENG5ai5hORTBoaGlFQkK9Im0TEqRCD2o/uv6GjUJN41JoxRUR9SpNsEa2JxZFkFRg/y6bNM5aTc5REE5K0CZITv0g7dtwEdR/70xKGVYvp5I3ashjlx5fczp07VfmZZ2po1LiNGca64bYu5pymJUc/SThmdI351WTrghUrFmPVqnXq+2GmbukON/woTejbbjX+zkc+lGHDhqqOQr5ZzD4yfNCcnKc6nSVcV2c/bnzAD2u+Csedt/4b8+Y9jzVrVqG+oQo292oROLHBvVzFhAoW88OG2EQP0QYorKJhRNqxbeUQrPg0SoiLnYINSoMwb6KOjjaUV+aIudEED2+u2XFBYLArAgJdkTzKE1Nn+uP63zegtZlvW3ccOXMW3n77fXUvG/S85+fhjTffUJoPwQbWIg2vmyakKqOYcaJe0Mzjb/UGZcOWf+rtvy/2eOmr/dLI4TqA8Lg+xA3vQ/SQPvgGDKCzjY3aRdT+AMQlkGT4ZtaOZhsF1S7Xg/y8pcGLsNs64N4bjy2bG4XtvMR8sksZ3RAc2gdPe48IDjtARftp7cOipWVY8lkj8jJInpIJafzMLd/knK/EMoinSkONAMmRy0woCpQHCi/7xChEnHTJ0Hy56JXgfWLedYjG068EkWFIWHpbWqVvqCOfjxFctgee05/l4x7KSUnJqv4pmDt2ZEr916rfJByzfIXnzhoQiU+HET+SEMMKAbJ/kf7sv1OFkD8sr0rPcSRYXo7Ocr4V+5JoPXMC7KhRY1UeGc4QAsvFKRPUyFhvJBOmwWUbNMdIIlySQgIlSfFeusFycjTNV91L4uLgw5o1y/HCCy/jiCNm7EnLpHe4EdFPSkLOv9WDlt+sMB4zMrbhhOOPFgHwUGq5fttxFIYNRzcWhpt0pCvsHkF4/MGlaob0fffdpx4uHyIfFr8pNelIF8w4qVppQx4ebti5dizyMsPVgkuG5TyabwLTYX68vflpGy+0tleKGlaG+ERpXGneQkIBuOKCBogZLg/ehvMvuEjy1a/mbLChsTFwhjT7lHQj1/vRkIz0Cm5NRlxA2tKih9z5W1GMU13IifqtvsCgrgscf3QN8i/Dm5Ef5hsICnfFzF95IGooBUXCSrA++SPZEo2MxCmNW8g9wEfewvYIVJS3CAn5Ckl7iiCIQHn0YfPW3VizsgEFO4CGGqkTKmwSj2rYbNtyztSpNYSFR+CYo49WdVFXx+kFHciQN3mnmKoshxGmuvp6RSB+vn4qDnfazEIYrDM6re1oQWJcPDcvIKPtGIEkOAw9efIU5cey09Rat26d0hJYH6a96O+oDZpaPB8MY47sW9Qz5tWggNHMWEbx18szdN8S6Uj953ORfyRLdkwzMAmIacTHJ4J7VBswLNf88ZopL9sByxAUGKTqJjw8TE1FIMGYtYZau9NfMeGyHZrakRHREiZYzS37v8suw/HHH6/qgE7Xna4f9awOI/xgEvqm2+hn/J3PWYmnn36K2LbrpW1KRYq/mpcjb28+4C5lhvWjqbEHT7wejifvDFDzL0yDM7Ol+Sbmm3TKrAG1bURz5XQUFu0StVzb2OYhfReYuPVDdpO3jy+GJLtjx9ZKpR4npwyXNxq33HBXpMPGwjcVf9Oc4J489fUNqsERvM5OSpqVHOanhkA/khNHlXR/CAXANCJHPfE44NCU9EV9SQiIv3nK1zDv5ddQ+WnmCUeLOeNrBEaC8UUtTmRKjjb0dg/gyKODRcDcUFLciczNraIpUqOSfHaI0PXpelL1paKRP+IowBQwfr88KChQDS1TYL748gvsyMxUb2h2sPb0CdmKMLOsjMM8F2o7PNdCRlIZFB66fTUdLVy8xsmMdnnrH6GEUBOJJhHORlcapZSf/mxT9DfaDomELwqSgNGC9L3mHh2G88uoDfEa42C+9F5CUn8Sn6oLB4z56cr8CkHSRGM8cqO86LoxZsxYnHhWL158rF78u9S9LLMxu/ibWtCUWW7IzMiFrWestBW9vpAvU5ab4dguvLwCcOm1TcjN9MK782ulfvrx8kuvIUVMT8ap2+femtfhhu9MQv8tmLlmjmwkPKfjOSvwttv+heeff1ZVqNGCVBhpLN1ir3OCmn8Q8IerQvDeC8HSwLt1o5UHQbW4qblWbbAen9KNiVOjsejdZBQW5jka8vd/OLyH6fPNxT1guMKc5GLARs0pADQrkkd1Y8LMclQVR2Dbmmg1wZAEw0bHfgBDUlIDqvEzbv7mPBCWXV/Tarve0IyNX4chiekFlCQi1qHUHQWJAuQQGJZRfUFVArCodEyHc4TkkrpXqln+ak2DI256pTiduqw4jdqJ6mBWXpocGIZ73Jxwwolq9JDDyRwK5zfMudUI0yb4HOl4J++jP4XEOEUuSmi1wJCADOE4O006Og7WA+cOpaaOVuXR9adJg8K6dOlSlT+dtiYV0654zuzo8Jq0eNQakg6nj3qqB+NUa74YVq7JBUUKfNlJbCos88bwpl7MEL6Hu2jvrDW5hxpRV2cPrrszDaUF/fjqkyopp+m30iNmfImRzLmjwBmXFOKdV1rR0RSF4JBg8CsmDMNrJ5zZi1knd+DhG/2xadNWnH7ar/C3y69UI4tsW4xT19n3b9+HEv4nCTlfZmXwt2kYxs+c85px9HP+zVnIiUNjHJ+k4ZtDjySwUashbannuERg6HBX7EqPQktHCcJj2jFitCcmTPNH7e4+fPlRPQKDBmDvOw55eYUqXj747wKj8nNGKs0najUkHWo2zA8FgJmg5jJ69GgxCb2RdmQFejrtYraEYOyMPBTtGIbR09ORty1VTKN6lOyKx5aN9aJyVylCoRloCIfx85x9AiQqwtQTR03YiU1NQ82HYme2HH19fCV9vQUHBYRbkXKvGworCUk1RvVfN0pFeMw3f6rs8/nwp35Get0dL+oAesib5YUQTxSOPuZoMQEilanCRs95W5zJzPRVPBKOGoqKS8Wj65EEw7oc1GwGO5AN2Rih1ELkEGoRaJOXU0+drchO5Va1EUMm/WqNHYf9eQ9/s5ym7jRM29Jtzmg7OizPNfnwGvPGI7f64HPgdRaFeVL9PmJudXZxJrXOg8qfhFdhVP51GJOeyQ8G3HHrQyPVs3nxEWnTLn3qhcIys++H5pgyzbqBiccU4pPX3RAXF43mpm6cfF4LZp7YjqfmBGDl4jzR0Drw179eKRromeo+Pnv9nFhXhz++kyZkgrBS9DndIPkQPDfhzLk50vHtMHRIrBr6pvajNkWXB7YnnPj1iPbzyPwwFOS2K+3nw9cbxIzoRswQN4wY44mERHfkbhmNbZsalbCygX8TmE8+RE4iY4cf59QwLBsJRyRIECQCkhHDsSFxOJnzjTgszrA0xYaPGI7JR1VjyIgaySdQUxaBysIk9Pe6ISSmHHXlEZh4wkqs/3Iqmuq9wI3J2UFJzYhkRjAdxsd+JcZPAdHEpycfUhhIXqyD2NhYJSjsP6BAKJJRDVHXkRZ+F0VIisCVoOn61s9Emw5mCYoRfh5JANwcbcKE8WptG8G6WbZsKfjhRXbw8pkyPP1NutqPdcq4tGk9SEL6qM9JSJqEDPnwqNPXjs+aW5ukpY1n8uLHckkqioB0W2J+WIe6XTB93X5YTk0+Jl8apv2oNqTCDebZ3NfIZTEt7CfU+WC+uLWtybNdTMi21mY0t/LrGvJCcsTDhc4Ey2KX8FyjqMlKu/b2Lhx3wgxc/2AtVn/tglee6FYTRhnn4PwyebF1l0j78EB4aDR+/48qvPKYr5i3eWpqCcnxxZdeVV/9YJ8RX5IqD78gfCMJGS/dEAd/G5jf5sETPA46x9tCYBoIwUWd49JS5YHqtytVd3lG6k3M3xwZu+OpIMybWyENoB/RsW6IinNHykgv1Ne5iwkWKULtpfYScn5TUMCo1fCNpfsn9Kxa9mHwobIRkQz4cEkGFHJ+t5tzhgiSkvODZ+chV3dz+FTvVWPH8GHDEZPgiknH5ormZoenTxuy1o9B/e4gESB2WuoNxrhrnqkXxk9S4f10zDPDkIxobjCPHDlhWHaoMw8kj8F6ZOfp4LCzIS2CZWdYVYFOgmrqhOA536zR0dHK1GL9REVFY/nyZVi/fp26RxGUOP8Af0fcOh59P6+TTJiWTlsTD/NJwtlbAyI5sQzGmawwHyz38cefoF4IhtCYPsEyMjzXmOn1XaY8+rrzOcFTCa6OOi6dkAmnw5IkOtSzZt2pIOJNk5ETQ9nXw/zq9iKExLJIG6qp2Y26OnkJsM3KTezIJhmx7jiVhKac7tyWtk3NSY58PknJY+Bpl3qR+PnCZZ6M40uGz7+xqQH5udmKAGmWX3PNDZg9+zRFWHwhMi+mLL8k/E9NyJAJa9s5qFFd9UPXD8VcN0Ko3tZ8SspP308yGDEiCS3NLeC2F2ycrHhe46bvba29eOGTSCz5shqJKXa0t9rx1rM+asYzOy0LCgrUw6JAs+FSKKj2knC45QVJg7+pErMBclIhoftjutS97ANhw6HgMB5+epnaC/NCQqK/AYdUSZ58SzFuNsaUlOGIig7CmKmFQpx2aYxyn28PNiyNRG11h0qTcTjXB+uC8bPvgjNvmRf2GdHfdKSy/Q3WtxZeXe/6N8tr4uQ1kgM1CN7PcOKjhIDbnnIdGTuXKWhRUZFYu3aNlGWHIn4Vh9zPtUweHnrFvXlO5lloEtGkqAnGmF57a0EMx6MOy/xqrYug1kIi47Ngp7OJc1DQ9MuKZXjvvffknO1Gv7D2bVM6y1rD0fcPauX6qEmZz6+jo1PNIWKReEWlK0e2Dw8hA+aP5SGpcPRLk6eDaFkeySMT4suioqIUHfKcdLmlbHKkBmqTe9iGGLf6Woo8xyEJSYrke+U5C7MrDUuvXeNz7kVlZZnKO+eeTZo0RS1wJvnwRUki/6XiP0hon59OjcD4Dz50Hvd2jjeEozHxnEctWPoeXuN8kqOOmqG2JPWQhsBPEmvoERpOCrv4b35oau7A/KcbERYRiFEjx6m+E3accptL7sFs3sAciWD6HCrlDGZDUrrhUED0m1h/i0qPbnFBIMmC91ArIdigqDWQIJgOGwj9CMa/bds2RVYkJJaLpJSUlITgoCiERDUgI71ZNTQ2KnMPy2MIiB2knHtj5rVoUtIkwrpSsqXERedFE5ReV0RziW9nzr3RNcn4eY8IppzLFdX/I09B1Tf72TxF4HrlnELGtDlaxtnCSih1YvukOfj2NgTEe1nPhnSctR5eZ1hdR7xH54z54vNmmtOnT1PPx2hNpj4J5pObvm/cuEGlzd+sM9NeGA/9Td2YePl8aTLyxaIJxVXNHcrakYVmMbvY/8g2pm4SkJgCAv3lTnKDfnFpk5Xaj37hmE5opm3yyNvVPkmqjK7STupQXFSE9g6tQbMe2A7kTqUV6Xw66o/1IE+FHeU07c8882zV50Oth/lmnqgxUUNyrpNfIvaQkOOgjqxEVq5c3uPPh6/+ym/jZxrN4G8+iP/8TTA+Y/fTnwJWXb0bJxx/jNKI+DYxQ6E6fVGnRSu65Ap/zDzBjlWLerFj7TAkJiUoouCapR07diiTh42SD9IIiBEW+lGA+bCNWcbhZwr9rl3Zqu/hxBNPRExMNDZs2Kg6RGk+8V6mT1OJ+WQaekMx/bYigXCDeoY16bFh8TrzTpgyaCLRJqkpt/bjUfvpOtLC19PTLmTLL2VwxFD8HPVn+icYL0cS6c+RLr655SGqawTPeE3nQt/HeHiF+bZ7+khefVUeWD/MLuPU+aaw8VyThS4b61UTuiaiQTIZvG+wvASfNYVtwoSJqk5I1vp50Gz2QF5eDrZvz1Ad84zH3Me6cAavsR+LdcX4+BzZfxUpmt3wYSOw8MsvkZ21S5Wxq2sAo8faUJTvgaCQoD0aX0xsrBDNIFmSTKjNcqa7+i3hWFkkpT35YDtV4XWdOJeTYDjtp9scNSNu38r4qF2yrbHjn+2HI12GcNjhTMfrJB/Tnn7pkPYrTVbXvYLzDw+xjT0AAP/0SURBVJ7r3zwO+g3+dn5r6XNzz2A47a+vDQoiG5bRBjgD+Q9/uAQN9bWq848NhWEIhqewtbZ0I2mkNB5bkDLRjDlmGocRZuPU3BC+/aWR8U3MPhGeM/yYMaORk5Mr2thRSrsZPXqMEGKVIqYrr7wCL774smg7AeCiSzYU5oWNhhoQ86vm/oi2xAZFjYlvc5aFywcYjjD50o1VC+hg3vTQO/PMtWEd7a0SbyerS/zppypX1YPy5F/lx8aviYNCwyN91ddA+VuFkHiFdPjNMTP/SHKgrvAGswbMvKG9vPwdda6FSh8HBZaEY4hHk5JDeMVJhCos88H4+Yyjo6MwdCi3lmVfGt/43Lq2Alu3ZiizhESmcil5U3lSeSP0xE+axtRAuXm9fi7cOrVZ7cmdvmETPv/0U1X3rI7E5D6c85seaQ82FObbsHQRN8/Xz0kyiCFDh0g+7FJmyaP81kSq16CZ8pCE5KqjPBq6bsXPUV468xwNGN7UBctqCIbdDSQcOpKP8edLis5oPs5x/dJhE0FgS1DQDZ1HrQWJaEvDUj78o66bMIQhHV430exLBrymSUerpjw3BGHMDDYqCjYFefPmzfj44w9UI+SDYqOljc1tUAkjpPohMn42ITmX/2w8PDIMr5jhac6ypsBxE3xqUTTLCEMGZ511lpBSjjLPzj33XDEPNoqZtgunn/4rpR2RJKl5cbidbzE2Is7i5VwQNirmpaSkRHV6swxs5IyX/uZozg26utrR1dku5hJnGEr9qToXFZ8NVI4sowotf/R3t5So6Mcif1g0M7Sv4pbbTUepoh3WA+Plc+G9jvjkVG6XmMTp8Jxv5CZliZGwg5/Y0YKij1rz0YRkrpk80CyOiooQgdOaJuu5ublRnh+3edVLZky5GV5yIEfWCbXUXkVanCtEzYhxcbsKLs04+uijVft4/bXXUb27SsriqtrQRX/oQ+roPoj1hYfvc8NfrxStdqcLFi/kiJeL2os7VF46igjtRoMTEhXnociHpiU7otnZ7K7ISf+W8jk0Pa2xmflPg1MNdJ3oviOem+uacM2yFH3Oazx3PvI+3m9hb3wDCbHhql/K0U+3IX10FiQ2isEwvE+TliIBcYzamB0UTpIP+0MM+fBI7YF+XOpA9ZxHEhLfmoyPmgaHvpcu+Vp1SrOhsJHoPHIVszxcaQhMnw2bQhAeHiHmU5B66Dp+/SFBTYA0r1qFBPgRwFilIdHPNLTIyAhMnjwZX4qqf/75FyhS5JD2u+++q8iIbzc2KOaPI098a5vys2+JI2sEw3wTero70CkExG9/sYp1HVKgnRunJi7mifGqxksiET/WlapzqdtuIWaTNm+nn35UQvwSL8k7LCxSTDBPqVNujt+m6tYIoH6SukOXOpP8QWRErKSlhcUIHeuVYZgOJ29GRISrtzv9KXAc0eKIJYmZeVURMY8qAbYFHllWvZXuuHFpahSKQ+cjR45QLwC+HIYPH4mPP/gA2zO2q/DHHX8ivvj8K1x38wCydkjeovuRl21DcZELSouZZ9ECPTQpeMvLYczYMQgSs82dQi9+PPKaJgFNPiz3HkfycZzzZTdoduqhe2N+mrbhfOR1fZ8Oy3Pne00Yc77387XgjD0kxAY2eDQNSDdw04jMb32LuabJxxxJOJqADPHoWayadKj9aNIxhGTIidd0WPoNHnmNYRifJhM9EsT0GJ5Hc92Qmhl9YlokMTr68RrD8D6SI+/l0gtep+1Os41gYxo/frwilFNPPQUvv/yKNCSbEhYSD1VtxsXGzXt0ufuU2UCiMv1KbHwa3JqEJNsmxKAXhbKOtIBL4xTNgEqJ/FAEwdqlt9KKRND1AlmpVwlDDamfe2urOtAEpqYI9HGJhU00AV/4+wWJVhEh2o4IDYVLBIn5M8LAc4Kbi3HWOYWNQsrr1JD43Xw/f0494MJKb1VGki/vZZlZdvancQic5MQ8ML8a5kS3B96TkjJMXa+oKFcji1zCwBfOhIkTsX1bBtasXKXKzL4uu6cdU6dOQ72oOgMumUhKBhISgSULXSUs+95YR6JdSXzDhg/HCCExsxWrIQESAvNpHPukeOQ1PTCh+6nMIIUiEPFjvLzGeIxTdeKI2/x2vk7He1hOE9aEoR+dhf+OvTQhgoKphXzfc616aAHS/mxk/K3JQJ+rRYLiT2LQJEKtR5+buTTa39yjHeNko9fpaWeuOYdxPhphZlx0mtS4Qx1JiPv/knz0SBe1APrzra0JSueD8WjNql+EpFKFJdFQQyIYLxsZGxa3YaApR+2H/oyHb3Dmh/FxSgDLTW3DkBSvdbTzm1PcYlTyzYVeAtM3Q+nkUTVcNmA2XqkDEkinxMEmrJe1aG2HdcT8dnR1IDjEHzFRySI8XhgxoQHHnN6J5JF9ag3ePy7yQYB/iEMI3aVsZWLq6H4xla5AC8iAMjN37timBJE+JKTklBFS1iiVL2qnu3fXKG2K92tQ6HTedTzadGZ4Eufs2bORnr5J1ccxxxyDTz/9FEOGDFWTFV975VXJY6OKi+un/njppYgT/6GJibjxhhtQU12N4088Rgh9OTK3CXkIuXK0LzomGmkTJ6h+lz11JgTL/BrCoWbGozGN2CdktCBNPkYTMtqLPieZalNNkxDj1vEPnhvnTDiGaJwd/S18d+wZHTNkY2C8eRw814LPsEbj0QRgjppsqGUYjcNoKcafcRkiMfGyATtDniP/inMOw/sG82QIiI4LGE1aWtPSmpDWgvR8HGfHLT3oT5IiafFeHS+1IN1XwY2neL/p1GbjIgmRoOiYBwov+4V4jWFpjmly7Ffp9/VR8yLh6QWsSmgd+SckmCortR8l3KoBc01Zt8oM99eWZq2mMHRJfhkvd1GMj0vF0OEtuPSGFtRU9uGdF7yQneGmPmxI0udaJuaLb3u7hxd8QypQUeQr2pGfI1392R2C287yEz1ZWduVH+WHaXJZjY9vkPzmG90IoLOg6TlWeva3zj/JiqvfST7sDzr77HPx/vvvqWtn/fosPPrII+iWsqWOTlWdx2eedRZefH6e+ob++nXr1cJfEjjj7+3pV99lnzp9mhrhYvthXRnhV9tskHTohHhMnwxnyXPuE5eEsDzMo9Z2SC6asAzZGMJxJiDGzaMu47cTDeF8TjifW/jucCKhQeztZciJgs9rzpoIhX/Q5NJEM0hEJCeGMeTFZ+QcNxsvHxwftP6thVDO1Ll26pLKA88NCfJo4tYEqNPXGg7nE3WJMGsSYsOmY58FP7vDDmqeUzuiSWEWlfJ+xq3T12YZySUvL18N0ZtZztxjmOFJNFoQOSmtRf025Wtr497C3ExNtBmWQ/6Za+zfUUf5x/Lq8usysc5YBm7zQYGNixuK2Ng4lX9+Asjduw4zT63Ga0/4o7KC2on+cB7zyrwxP5wcyDzxaPfqQkpaGVZ9HiYmlo+Km2EppH5B7bjgbzXg9+MfviEGmZmblUmk91VmHQzAxztI1Qi1NGpKvI/9QRRs1pFuC0KYUnaONnL9GfNz7LHHYeHCL1RH/rixaXh9wQLMmTMHJWVl6JQXwaZNm5SZmCsmLk09RsbnOS5tHEamjlJ5ZB6USarKN0gULKPWdFj3dpUfM/JkNKFB8tEaEElT9/vIucTFtE29maM5pxtsf45n5Tg645v8LHx/fCMJ7QvnILrR7UtEmgTonH8bwqLTD0w/1ME36uADN+Sjr9GPqemHzOuDedCkaIiNZMc0DfFpIjKd3nrzcJpg1HqoBWkS0kTEtzU7qU2HLcPyHpNvA57n5xeo+9mIaVLQz2hcFDTGyTIT/Bxwp5AD13jpETohTwmvysnf8p+zcvU6L9FGJM+MT2mUcs4vQgT4ByEhIVHFz/JRyAx5NIgpw08/059x0t8IG01FhqXJQvR0uyB8SB5KsjlRc9DU4Bak3NspZXgIfnN5A4anuuMfvw3FrqwMuUtvQsf8+XgH6E3MmHe5j/5G0BkXw1Jz5Eb3RUWFqu6PO+54rFy5QsoEnDb7NLwg2k6SmFozZs7E22++KVqhxCf3suM8Nj4OE2hiSb4Zl9GwmBY1OZIPj9RgmC6JhdqPp5cz6chR/Fiewc5mrfEwj8wzj3SsfqbB+Ale47lxppwEzy38/PhOJOQME5xHOhKBJgSSD4+aFPR1Hgcfpn7Ae5OPeeiDYdTf/zgnBtPmX01COg86PUN+dKb/yRCRIaO2NrpW5UhA1GA4tV5rR62KjKg9aQ2P8eq+sNraOrWejBoQd/tjnnluhu1JUMxDmxBQR6f+trrqMJV79Qp4llmTqfqemiq3mB0qv1r7ER8xwbhfzQRNAhKG4ZmO6WOigPJYWlqC3burVdkZln4kH2o/zA/D9fYKUfZVwNbPb4Gxz0Y0j1z9jSvGzd/sZJ96ZADO/79W5O7wwBtPe6GoOFsLrxAAJzdK9pU2pP/u/WzMkSOK+fl5qu65RmzdujUq7xecfyEeuv8BlRZH7Px8fDF2YpqayGfyQGdI1FmLIalwGw1qPCwb/T3tchR/RTrijKll7mEcRmsyxOPc1uj2bXv7XqezsP/wvUnIGeZWHo3bl4AM9n3IxhFsBATvM37fBUxLQ6etSUPngcJAwTZH9leYjmltmmmtSBOR3gBfO01QRjPSneqaBDhFgOYZh+wpAPSnQDP/PKf209bGzznr/YKoSagFkHKUgqkj/9EcoKB0d1Hr4qZueuYwP1eUlDRMF2kf8F4zgkjioNBxbhLLRjBNzipmPNSC+JtD4FwvxTrlHCaSKM9ZRwSPjCcsNAbn/aUGp53vg7+e6Y/M7dtFmPUwvp+vv2hqUs8OwmeZKODUyLg+jX0wdJGR0UKK3CtnQE04LCsrVdcT4ofIeYnq12F8vNeMUGnS0R3HnNjIOtWaDTcIG9R0tN9gHw+dup8ko0hHm1oken0+2KfDo3HEvufOYYyfhf2LH0VCznBu2M5HgqfyrBXYUAx+ige+dzqDZEin+6X6RFB51JMjnbUi9gfRFOOQOjUhfjKG50ZDIsFwRIiaEc0MvXVss+qoJhFQ0BkXCYppNTZwdIykIILuIEbVyOWf5E7942/ObaLGo/tSOF9oABER0Rg5KlWl39BYiuFpnchKD1GaTdr0NsSm1GDDyk4UbI8TYdSfHaYjmL4pM8E0CPOb+WbZKZxGiI2wUrCpsfl480uv/ASxu6qzqspK0Zp2IjQsXNLRmpXa/UDiJoG6mVElRz+LjpuEoM9N/CQQnpNs9FQAQzQ8klRIZiQa3alsyGeQkKgNCenQqXjpdB64CJXkzPIaty+xGGeexb7gNQPncwv7Dz8ZCTnj26LcHw/ZOW2eG63IWTvSZGSG8TURkYSMadbczI3Imhy/W9R1mlskoIyMDDWyw45qkpDWxmyoqakA92DWSy40IbC0asjdIQTsZKWg0kRkOGpCJK/AoDDExycoIaHQqYmAcEVre52k3wNfH34GmpufAV4BFSgrdJP0A1R4CibzwCPNMN7P39TYmGfGxXMSKjuAeZ1hCZN/1gvBfFLwmdec7J1oam5Q/VIhIXr+FK+buUeKHMSZ/hrGqUwoRRiD5hWvMxwJRx9JLIMjWfq37mTmOcOpeBz5NIRpymoIhn48GmcIxvw259+Eff3Vs/qWsBZ+fvwsJHSwwBSNRzojcJqM9HA+BZTaDImGJhr7eKiNaI1I7wdkyInXeW6G4o3w0tSrrCxVQs2mrFdU6zevElr11taCoyYeigZEIiKYD08vHwwdmqSuG0ehoFAS/M30mE8enctFYWZYpqE6tiVP9Oc91Na46p8CzbzR8RqdDkdTsR8jJjaozw3lbvcWwgtS4TO2pSuSnjb9SMmH7o8hURhNh7+13yBZ8KjNKu2vtR46ajd02vzS/TuD5pU5mjj0fKPB/hxnx7I6O8L5nHA+t3Dw47AmIWcY4TMCaEhEzyuiZkRtQc8jMn1FzkRkzinUJC6SFbULmkK1tbvRKppTDzugJX69DkwTAwWCI2LUHiga3UIE6tMzQhicAt0jZmJCXCpueKgLC55tRc52bruh99em5sL+HQqpISfCEA3j5pFhKaD0NzAd2bzGshI93QzPcvcjKLwbSaPLsfxTLj3hUhRNBIyTJMuP7vn4euOII45S8WgtS6+JMpoPyYZfS6VGw2uacPQ579Gajb7HHI3j/Tyacjk75sEcv805Y9/fFg4t/GJIyIDFpTMahdEQOJ+HJhr7iXTHNfuIWoRsjDbUrMyxQUKi0x3YRUV5KpyJkyaWSIYiHUUQ7MOQN3uPaEzq89aiCTEMpxNwnduJZ4Rh/BH1uOdaG1paGxSZkFQo7Hw6FEjGY76BTsc8Mxy1HV53JiDC9AERPPI3v7IxKLD9QpY0BzWJGUfs3JkpZWvAsceciLDwcDXsT7POaCzUZEgq7HimHx39eOQXR4zmpJ0hGx2/IRpTDmfHvPFIGLIx+R3Mt0U6hxt+cSREmCLzSEcBplBTUKlBkFg0EVEr0v1C1A6amlrENSoSokZEf5JPdvYOdaRppeNmf5AIik3Pe1FLNOSfeDjIQLQREX7YepA4ZBKe/qARt1zmjm3plepeI5RGaHnkwlxu5kYBZB7pKPjsm+L5vo+RhEgTkN5KE6LcOgUxAs50SChMxwj35vQNinhmn3a6aGPci4lfS+WWFJpgSEhGy6HfYB+PJh9DNDw3ZTBlojPpEiYfhLOfgfO5hcMTv0gSIkyxeaSjoJKMSBK6r4gzrdlHpCc1UgsiAfHzwyQkkhB/UxvK3L4VDY0NQmR6pIuzjlWHNEduHALH+UAUKE5GZKc0TTK/QB9MOyIRV9/TgCvPD0BjQ/0e0uE9FGIuG+FvQ5Q8sm+IaXGkkWRBMjBaGK+b8tCsLCoqFr/B+VuM30vIglte+NPUE1Lh3Buai9QCaVqWlxXjmmuvV1qW3nOIjnsD+Qgh6d9GG9LaDs0t3QfkTEKGYJwdYY6E8zmx728Lhz9+sSREmKLzaAR3kIj0VrIcyh/sH2pWBMSV94aI6Hbu3K4WiPLLCdR4GAfNL9XBSlIRc4wd0r2OrTc4aY/xx8XH4dz/F4Dh4xvx0HXB4t+lCId9QXoLWb0gmNzW3FK/R8iZTxKSgRF8Q1KMg378bhgxKPzUevQulEGBEfjzja0YmTaAW/8cuGf7DJqlN910m9KwSDYkHW6lSkJivkg+zpoQ87RnOYTES8f0vo1MLJKxsC9cbxc4zn9xGBTOvQXDCBEFSn7JOf2UkiMgyZC09IxtCj01Dm6Gz7lIoo8wyJ44GLMetof6ZDMv0l99ZjksEqmTetHW0ovsbb7yO0QtPKWQM96u7k7EDM9GST6/ZcVN67W5QoIxwk6YI/0MGRliosnIcxKGIZHomBjMeb4VcYn9uOn3waLJZailFFz8esstdyA6OkZNAeCeTHRcsMsjzUFqXiQkrREN9hN9Ewl9k7NgYV/8oknom2AEZV95IX9ozYkkos/Nkg52upaVFaGbn7MWYtpzTQIqoeRd9BdBF0+9Pkx+R0bGoKk6BsXZoSLYPkrDoYbEXQGOP6cc65Y3ob8jSQk6QUHnnkb8Hj73LSJRkQBoJiWPrUFBTquc69nSzAO1KWopBMnH3z8Q04/2xnX3i5mWa8Ndl/tix44tKgwJ9P4HHtmLgPjVDs7CJvkMmmZaCxpcIqH7eyySsfBDoV+tPyG0oB46GCQdCpE6Vedaq9CaBQWOZgz3S6Y2QYGkRuDvH6BmNHMGdVRUrFqMys5gpQnJP6MpsUqEgvTQvfzgbOmEIUlq+F2vWdOOfT0kIcAD7R2N8PWJVHmhsNNx5TnDGY3DaEQqwQF32Fy5JoxfTfVQHeuMi/sfcWP46OhwPPG2Ddfe14aHbvTG7Vc0Iic3Q63B4vD7M8+8gLjYWAkfrkbs+Fkk9kfxs0EsK8Ow7JqAdH50nTkqzYKFH4gf3Sf0bbcfSo3TlIFHY2aZ/iFqFRx90rOrB1fis4+IH7WjY78QO6zZL/TZpx+rspNwSGCsBZJFV0+XIia9hKQPwUGhSExKdpCUNtEo2ETaEZ3I3FoN9/7hirxITtxmliDpMBzjNjsekiAkxzj1ohz4+Pdi7SJvZG+OkDi5naovPNw9cfJvilBd4Y6F73giO3sr+IUTxnXSSafij3/8s2N43cuh8eitMTgPSGs8DDuo8RAW+Vj4qfCDSOi73HIokhCJR37tISFNRGbo3qw705MaNRHpmdR62F6PoGVkbMXKlcsU4XB0TAmw1IX6ooUcO7u4W6INHZ2dSBs/Sa/HUnXFNIExRxRi45IY0UD0cDxJkJ82IgEYQiRh0NFUojZFIiIxsSOdo1w9nTZMPSUDX74VDX8/H0UqDLNy5VJVHm53MSAE9cxTLyBQNB0SDzuijbbDuJlvmpmGeIyzYOGnxn8lIV5iw3M+flccKg3WlInHvR0JSA9t6z2K9GZpJCIKu1n8SvOI2hBJiSTEjmCGef31+aId1euV3nQkhx4SkB4pY/1wGsD48ZOV0BvNi+cER7J6+zrkAXnBxZXp65EvEhHjV1uI+PogyDGKxfuopel7Je6OXjHpmhWx0HGELzs7Q5HYLbfciVGpo9UHAgf7fPwco13axLO0Hgv7C99ZE/qOwRQONQKSMzkf1IQ0Cen+HNOvQw2CBKC1Ij1ZUA/hk5DMAli9Gp9ERGKiyfb666+qe9QeQtRm5FxpLaIRsc+J27bGJySCnw8mWHfCVTjrT+WYeTy/mGoTLQWorRNNqtcdjU2Ah6cL3n5lN756J1QIxkv12ZA8mI6pe5aHxFhWWiz5a5X0OvD3v1+jtl9leJIP+4sGO5otrcfCgcH3IiE2zP8V3IQ52BuxKYfz0Tj5pQhp0PG37sshETmTkVmNbzZM4wRHvdxDL+ugxtIhWtOnn36IhkY9GbGrs1tIg5u8cz8hTYCMLzgkVO2z3CrkERgQiPj4oaKtBKJ/oBsBQX1wtbfC3UPy0uuB6nLuha07oUkkBPNK07C0pNCxR5ENfqLhXPbXK9XXRBIShoiLV5oRSUtpaA7nrPlYsLA/8YNJ6NsI6VAlH31OTYjCbAjJrAUbJCJtnnGyIM0zkpGeXa1nWHNXRv3NNJppJCCz0JX9SCSx3NxsbNy4TohEzCphEW590cNZ1JKGGufi538GHHXL/8yHk3bGSZC8wBnYXEIxatQYdHS2I1/iZT8O+6F466mn/gonnXSKXB8pWlYkuM7LdGgbc4tw1n4sWDgQ+EEd0wa81bnxmt/7+h9o7F1ECrM58oTkon+rv3IgIZjr/K2PzpqR6ScaXPg6aJpxJb7pL+KXPfRvHjm6ZjQoora2Gjk5u1BYWKCWelA7IZgGO7JVHTJ9R150jUr90lOOXJPGr4xyntCwYSNxwoknYdLEyeqjjtR2dAfz3nN5nMHfxlmwcKDwo0joYIdz0cz5vkdDOMSgH4+D55RRTT5m3o/uRCaZUBvSZpn5cqzWhqj9kHR4TnLSZpueB8R7eL9OW2sjHAJvaKhTW7baREnZnL5R3cNhcn5lIygwGFHRMYiMiEJIaJga0eLsan73jHN6ODHReT2XMbO+iWQs8rFwMOEXQkKDGo36pY57+xHG/NJeWvswYbTT5ENNiPN9aJJx6J6bmmmi0ftYk4wMMfHI6yQfak502qzTaRkNhVte6K1L9Tos40goJBYOnZN46EyfDu8zpMP7DZk5kwydAdMj6MewFiwcDDisSYgYLN4goahfcnQ+19fNb/V3D1HQaQ3IjJTpPiGj1Wii0cP3xtwy/UUMz3Oab1qbGoyT/GB2ECSRkHRoQpFYzEJR56Mxr+hIIoyb9xKGVPYlHZNn+jtrRs7hLFg4kDjsScjAuZhGOP/znCShztQ5oYlDd0oPEslgnxAXfWqSMW5wFI1HZ9IxcTI5rbXopSGaWAY/a2OIiEc6ox2Ze/YlEPPblMOQnTPhODsLFg4m/GJIyBmmyM7HvZ0mHrmijoZ49OTFQRIyJMOjOWd4xsEwJi457AFJQH8hgqaXJhWjBeltU/X+PIZ4dHgdzty/L5jOt8EiHgsHO36RJOQMU3xNGIZAdGe1IR3jR0Khn/lNojEk5Xy/cQaGCJwdSYbOEIz5vS/x8NwRi5w7Ti1YOIzwiychA+dq0CQ0aNbwGjUdEtOgpuNMTryX/rzLxKMZg8TBJRh7ExC1Gm2K7Us4PJr7TBwEr1mwcDjCIqFvgKkSczREo92gybWvcwY5Q5OP+rWHXNRWH06/DTEZktn3aMHC4Q6LhP4HnKvHkI2zM/7OR2JfMjHk4+xvznmfOSeczy1YONxhkdD3hHN1mfN9q5C/9yYV9ddxvjfZ7BvWgoVfGiwS+gnwTVXoTC7m3JAOYRGPBQsaFgn9zHCuXot4LFiwYMGCBQsWLFiwYMGCBQsWLFiwYMHqmLZgwcIBhp62a8GCBQsHCJYmZMHCLwzcdG/jxo2oqKhQW8YMHToUw4YNUxvnHQhYJGTBwi8A/EpwcXExcnNzsWXLFvVZKq5f5MJsszf6uHHj1Fd9+XEGXuOWwfHx8UhMTFTbCP9csEjIgoXDCCQXajeNjQ3Iy8tHdnYuSkrKlb+bm94NgqTDRdkkmrq6OqUZcVdQ7uDJ62Z2Px23l+HGeiSnESNGYMKECRg1apTaYvingkVCFiwcBsjIyMCnn34qpNIgZGMX8uhHbKy3EIc3kpI8ERTcjjtvL0drW4ciIBJMbW0tqqur1a4QXV38KCf3LYccud2w3uvKeZ8rs/kezbbY2FhFRiSllJQUFfaHwiIhCxYOcZB8VixfAS/vAZx2WgziE1wRFsqPKPTKVe6NZcNjj1diR2aLaDr0g/pCMDWg5pZ6nHl2MFKGxMHTyy5aUi+KilrEZOtAZmYhOrt61efCveSa846fZtth+vGLvsnJycqcS0tLU1rT94FFQhYsHMJYvHgxvvzyS8C1BfffOxMutgrxNWsUeezHZ1/U4b1369DX263WMnaoz1B1wD9oAHc+FQM/u5+QUxe4157dzQNeLl7wQCL6+8LEpOvC+g15WLZsM7ZvF1ISkvL19YHd00N92pxfiCEp0dEM5JGfF6fpNmnSJIwdO1aR1X+DRUIWLByC2Lx5MxYuXIjGhkY0Nbfj8itCMHrUaPT156O7t19cD/xFgymraMPtt5Shu6dLmWHs82lpbRJ6csVRZ9ow+egANNQ2IyAwQAjEBW52ueI2ALsH4OvpCn8PbwS6RwgpDUVPdzBy81qxdm02VqzYgqysUnR396r+IU9PTUDGUVOilhQcHIwjjzwSZ5xxxp7Ple8Li4QsWDiEQDPq4YcfxtatWzFy5Eg1qtXT04Ennxwtwh+FysatcHdxQ6AQg5trP664sgAN9fpTVBT11taWPYpSVGIXLvhLlJhlPWhr6ceQuOEYcGlH70ANXISI9DfsIOf9QjI2+HmK6eXuC3/XGLhjiJCSP3Jym7F69U6sWrUdO3cWCclBzDNfRUDmY5wkKZLR+eefj+nTp+vEnWCRkAULhwjy8vJw2223orKyFuHhgYiMjBYC6cSkya7406VJEsJNHDuIPcX144lnNmH9an56vEtpQBwB6+3rUcRCsa+tbkTi6AEs/TIft/1rDv52+WVyHyRMJ1o6C1HXvg0NnZvRPVBJXzH1XDFg6xctx0U0JRf4k5Q8AuHnEiMpx6Gr0x9Zuxrx+utfiZm4TcjIT3ViUwMiEfHDnSeeeKLSipxhkZAFC4cAsrKycPPNN6Ozqxm3/msaNmwCMrfXCLH04u9XBGLSxMkSyl3cAOoamvHRx1lY/FXVHgLSQ/MdIvHcWK8f7a3tcHF1RXdXN3570W9x+eWXq3S+Cd29LWjqzEV9ezqau3egq69K4ugThcpFtCQXMd8AL083BHh6INozWnIxGV8vXo/rr/sCYaEh8PPzE43IU5EQSel3v/sdJk6c6IjdIiELFg56cHLhrbfejsjYfsx9bALqehvwwHU9onmIZtMLHHuiP/x8xTTKrkdxUQsaG0RrcXGRa/wysKMzuqNDaUAkI/YNdcq9nC905ZVX4uKLL3ak9N3Q2VOPxs4sRUoNoi119dYpC8/XJxg+fkBbUzeyd9XgnivKERYegtCQECEfH2WakZA4PeDee+9VvwmLhCxYOIjBvp+bbroFqWPtuP7uaBTXtqC2YgDvPOGOvn7dz9PXO4B+0W5c+TEF+c/+H2N+GS2I38ijv5u7u2g/XcqMo2a1r2n0Q9DWVYGmjmxUd6xCW892lBZ0orEkGc88vBShoUEIERLy9w9Q/UQkHubjqquuUvOLCIuELFg4SLFmzWrcfts9OP7UQPzuCn+U1XSJ9tOHgkwXfP0Wv/bSu2fEyzhFSnI0nyXX/tSMxPTq6VbD5b09vXjhhRfUZMOfGs0dpRjoH0CAT7xam/bHS/+I8PBwBAgJMW8cOaMGdtZZZ+GEE05Q91ir6C1YOAixevVq3HLLHFxwcQR+c4UvyqrF9OoeQHlhD1pLx4sgt6mRMa7zouO5WQNG06utTV/nOTUPmmU2+RcSHIwvvvjiZyEgwt8rThEQwfVm115znWhonpK3XkWA1M5ojpGMDCwSsmDhIMOiRYtwy7/uxFX/TMCx57uiopr9Ojbs3NKOiXF3YfKk6XsIyJl8SDw8Z+dva2vbHoGnjcah/XPPOxcffPAhAgICdEI/O7rF5CrAgw8mCaGegLFjY1VHOtexcYa1gWWOWbBwEOHrr7/CfffPxR33JSMitRMNqpPZDasXtuHXRz+I+IRYZdYkJychNXU0qqqqlMll1m6xz8WYZNSCqH2EhYUKETykZi/vL4hFhs6u+0Tj4czqcKFBal7ZePddTrJswrx5z+uAAouELFg4SPDRRx/iqaeexcPPjIB7VCsa67vh4WHH52+04NLznkBk1OCarHPOOQvl5ZWKfJqbm9VcHJ5TnNkBTA2IGsftt9+OM88803HX/kNX7/uwu9XIWac4TlBsE7catc1laK67HolDE+W3hmWOWbBwEOCDDz7Aiy+/gGcXDIdLWLMQUBc83D3x3vNt+NvvntuLgIg5c+5WC0VJNjS7SD5Gn+CRGhAnCHJy4P5GV0+RENBuOSMBjRPHtWNbxLWj0dW2FwERFglZsHCA8eWXC/HGWy/jqfnJaPNoESHuVJ25rz/WhRuvfAFBwf/ZhzNixEh8/PHHamkEHTueDWiKsTM6JiZG9Q/tT/T298DFdRGyyrchpzoDvWKC9WO7XGlGTV8VvLrP0wGdYJGQBQsHEEuWLMFrC57D869MQn1fo5BJB9oavbDg4X7cc/sL8PX77yQyY8YMZYqxY5pExI5pmmHcSfGKK65whNp/yK67A9fd9hrmzmnH2y/F4+5HP0Ze+zL0DLSgvCYEMYHHOEIOwuoTsmDhACE9PR133nkXZs12xYnn+aG5uRvtTXZ8PM+OR+Y+BW4u9r9QXl6OX/3qV2pkjPtEc5MxdkCnpqZi+PDhjlD7B/3owTOvXoaKnGgkJ47GqNRxeOe9FzHyyF2YMssTyV7Pwcse5Ag9CIuELFg4AMjPz8eNN96I+vp6tRvi1fdFw8fHD5+97I4X5r28Z7Tru4Ad0+z/+V/79vzcaG5uxONPPoH+Xnecfvr5+Pzz91FbU4GIURvxu/NuES1IT07cFxYJWbCwn8FtVa+55hq1vzMJpK2tFT09Axg5YgTeeHPBASeTH4o77rgDLjZ3HDHjeOzeXYWKinx8vuhl3P3EbExPudcR6j9h9QlZsLAfwZGsO++8U/Xd9PR0q9/cnTAxMR4LXn/1kCUgbjHL+Uxx8cnw9vZDcXEOPv/sM8x9ZM5/JSDCIiELFvYjHnroQdV/A5tNjWJx+QJnML/xxptwd/dwhDq00NTUjNVr1khZPJE2bgo++fRt7MrKxJ/+fCnSRv7KEerbYZGQBQv7CV9++ZoIbAW4k2F3Vwd8ff2U5rNgwYL9PpT+U+LhuQ/D09MHUyYfhZ1Z29DW2oTKinJceOEFjhD/HRYJWbDwM4O9rh1dH+LkkyvxwAMX4K9/C4Wbq6fqlJ43b57aGP5QxUcffgR3Nzvi45Lh6+eL0pI8bNmajldfm+8I8b9hkZAFCz8zevqXwdMjX87GiMvGkTPcMHx8B26++Rb1VYpDFXV19Vi3fr2YkXYxwyZj8eLPsLu6En+69FJERkY6Qv1vWKNjFiz8jOjtyxOtZ6GchYvzQD9Worq/HeWlsZiYcJMKc6ji5pv/BQ8PT8yaeQqqdpeLZlcpJudn+OSTjx0hvhssTciChZ8JvShEed2/kVe/FR3oxgDWo0mORTWliA2Y7Qh1aOLtt9+Bh90LiYkj4eXtjZKSXLzzzpt47rlnHSG+OywSsmDhZ8Jnq+/DPXdU4eNXRuOxeS+hsrMRZS274dl2KiICubDz0AQ/HZ2evkUtsB01ajyWLvlCTLMaXHTRb9VGZt8XFglZsPCzYAA7ViTiuKPOgn9gEHatHoItWXVorIzAuKH60zqHKubOfQRent6YNv0Y5OVmITDYF9u3b8Oll17qCPH9YJGQBQs/A15+eQEC/ELh7u6C/JxcFBbmobvTBVOG3sspQocsXn/9Ddjt3khOSRUi8kJxSTbeeestMcOec4T4/rBIyIKFnwhmjGfx4uUoKy3HyFFjsWnTGnGbcNYlw3DKlEdhd/dRYQ5FcBfHLVsy4O3lh1Ejx2Hp0i/R1FiPs885C/Hxel/pHwKLhCxY+InADcays3OxeNESzDr6RCxZ+gny8nLx61+fjiv/MA+erofufCBi7txH1ffDpk6bhdzcnQgI8MbGTRvw17/+1RHih8EiIQsWfiI0N7dg/qsLMOuoE5G5fSNenDdPfQr5xwrpwYBXXnlV9QMNSxmtjsUlufjg/ffw7LPPKvL9MbBIyIKFnwA0xZ56+jmMGTMJNbUVKCosQHJKCp544glHiEMXZWVlyMzMgrevP0aJibl02edoFDPstNNnIzFx761afwgsErJg4SfASy/NR4BfMPwC/JGXswvbtm0W7eEVeHrqTx0fynjssSfg7eWNqVNmIYejYQG+WLduDf7+9787Qvw4WCRkwcKPxJdfLkZVVTVGjU7DlvR12JaxBddce41oCUMdIQ5dvPjCi/C0e2PkqHHKDCsrzcW7770jZtgz32vjtf8Gi4QsWPgR2LEjCytXrsKUyUdi08ZVyM3dhWnTpuDkk092hDh0UVRUhOzsPPgHBGH4sDFYtvxLNDQ2qLJxK9mfChYJWbDwA8EvoL711nsYnzYZZeVF2F1Zqb42ccMNNzhCHNrgN9DsXl6YNlXMsJwd8Pf3xqpVy3H11Vc5Qvw0sEjIgoUfiKefeQGxsQmwubqiorwUmVkZeObpZ370aNGBhJnr9Nxz82D38FLzgfgV1bLyAnz4wft45plnf/LdHy0SsmDhB+D119/GQD8QHRWLmuoqbEpfh4cefBB+fr6OEIcuCgoKkJdbgIDAIKSkpGLFqq/R2FiHWUfPwsiRP/3WIxYJWbDwPbF69Xo1KTExcRha21uxefNanH/+eUhN5ffWD21Qi3v66Wfh5eWNyZOPREF+Nny9PbBs2RLccP31jlA/LSwSsmDhe6CivBJffLEQcXFD4OPrix2ZWxAWFooLLjjfEeLQxtNiTnqIGZY6eryYY3YUFefik08/ETPsGbUf9s8Bi4QsWPiO4KeVn3/hZYSGhiEhPgk52TtQXJyP22+/zRHi0EZ2djYKC0sQEhKK5OSRWLN2GRrra3DEjOkYPXq0I9RPD4uELFj4jnjmGXbWumPkyLGorCrFunUrcN9998Hd3d0R4tAGO6O1GTYTJcUFcLH1Y/2Gdbjxn/90hPh5YJGQBQvfAR9++AlqaxswfPhY9HR3Y/XKxfjb3/6G6OgoR4hDG0899bT6YgY3KSOpFhZmY9HihZj7yNyfnWQtErJg4X9g69YMbFifjqTEZGWKrVq9GOPSxmLmzCMdIQ5t7Ny5E4UFJQgKCsaQhCRs3LRaCLcK48enYdy4n38HSIuELFj4L2hoaMTbb72H6JhoDBueinVrV6Czow2X/fXQ3h3RGS+++DJ8fHyRmpqGmtrd6O/tEaJdgVtvvdUR4ueFRUIWLHwbBoDHH3savv5+SEubiszMzdiydSPm3H3XIT0h0RnPPz9PmWEJCYmiCYUhP28nFosZ9uijj8LDY/98EdYiIQsWvgVPPPmM8FA/pk+dhfKKUqxYsQh33nk7fH0P/QmJxK5du/TaMP8AJCaNQE52JioqSzB+4nhMmDDBEernh0VCFix8Az76+DPs3l2NcaIBdff0YOXyr3D++ecjJSXFEeLQB80w/4BADB2agr7ePlQKAe3cuQO3/OtfjhD7BxYJWbCwD3bu3IU1q9YiMTEZEaGRWL16MWJio3HaaYf2t8KcwTVgdg8fBAeGYEhCMnZmbcH6jWvx0EMP7vcpBxYJWbDgBG7R+sorr6nvZ40ePRFr1y9DhZhi119/nSPEoY/09M3IycmDt7c3RqWOQ1FRHvJysjBr5pEH5LPUFglZsOCEuXMfR3BQMCZPnoVtGRuxccMaPPjgAz/5yvEDhdbWNrw6fz4CAoIxNDFJfcZ5V/Y21DfW4vLLL3eE2r+wSMiCBQeeeuo5uLjYMGnSDJRVlGDVyiW48aZ/IigoyBHi0AJ35eDWHMYRTz31FLw8fREYEIiU5FTRitYgY9tWzJkz54DN/LZIyIIFweefL0RVxW6MHTMJff19WLtmMY4//rifdbJeX1+f4+zHwRDMvhgY6FfXuOatqakJixYtQVlZBXy8faRcU9Ti1KLCXFxz7dWIjY1Fb18vuru7HXfvP1gkZOEXDy7cXL58JZKHDUdYaARWrV6k1oj97ncXOUL89Oju7lHk8GPR29v7jXOWSD70p2NaLS2t+OCDD5QZlpQ8HO5SPpqavzpjNtLS0hT5tImpVldX54hh/8EiIQu/aLS1tePFF19FfEK8+qbWmrVLkZ+Xg7vm3OUIoQW6r69faS50/f39jis/DIyPpo+np6fD54eBJPa/Npvv7OxQBDN//nx4eYkZFhgo5UzFihVfI238GEyZMlWFI5k1NjYqjWl/wyIhC79oPPzQowgNDcX4tCOQkbkRG9PX4t5771XCbQhHmztas6D/j/3KhNZQHD9+IIwW9U15UdlVxwGlAW3Zshnl5ZXw9/NT30XL2pWBnu52nHDCCWqETGlBbW1obm5W+2br8u4/WCRk4ReLBQveVIQwaeIMlJUVIX3jWsw+9XS1Mt4QjiaMwfODBdSkvq0jmdnU+YZoW16YN+9FlJaUqk8RlZYUYfPm9Tj7nLMRFBSIvLw8lJSUCFm1KNLlKOD+LqdFQhZ+UWCfR319PfLzC7B48RK1gyC1ig2bViFENKILLzz/vxLOwURE/ws2m4sa9bLbvTFjxiz85jeX4r33FyA2NhJDhyaosnC3RC5DoTbEcgcEBDju3n+wSMjCLwZPP/00Lr74YlRWVqn9c4KDQxAREYsNG1agtno3brzxn0oo9yUa8/tQIiD28Xz++eeo3l2vPtV8xBFHC9F0YPbsU3H88ccL4bhKPVSqfimGNeZdWFiYOu5PWCRk4bBHZ2cnfv/73+P999/HRb/9HV5//U00N7eKQJ6NdeuWYvv2LbjqqqvUlzIMz5BwjDO/DxX09PSKxleP1xa8oYbeU1PHoVf8MjI2ISoqUn24kKYXtR72ebF+SETsFzoQi3NtA/u7F8qChf0ICtaf//xnNDQ0wO7hibj4eCV0J510Jhrra7F46Rc4/7zzMPu02QekP+SnhulE/+c/b0Zf7wCSklIwaeJMLFv+GXbu3I6jj5kl2p676gNip/TYsWMVIXV1danFuZYmZMHCT4jS0lLcdNNNStioEcg7VwkgR4j6RfDWb1wtQjgOJ518kvgf+gREsAyfffaFaEKNCAkJ0aNh2duQtSsTV119JU49dTZOOeUUZXaedNJJqK2tFQ0pQ2lAB4KACIuELByWaG9vV53QNDO8vLxQWFiMFDFDPO0+GDk8FZs2rUZoaDD+9rfLHPN1Dn0CYlnLy8vx3nsfIDYmGqOFgNramrFjx2Ycd9yxSE5OVpoSO6BnzpyJ5557BgHBsXBzdTkgC1cNLHPMwmEJdrRSK3j11Vfw9NPPKQ2gpbUN55zzOyxd8ilycrLw2GOPHbLrwpxBEaZJRTPzwfsfRmtHB0YI0Y4dMxFff/0xcvN2qf2i2f9Ds4t9X9wtwMsnSMINw+jUFMTFxTti2/+wNCELhxUWLlyIr776Ctu2bcMXX3yBt956R8yPU1FTU4cLzvt/2LRxJbKyduJf/7oZ/v7+jrsOfZCIVqxYiVLRhCIjwpE6Kg1bt25EcUkBVq5ciYsuughVVVWiFe3A+vUbsHbtWhTk7RT9rweurj/PRw2/KywSsnDYgJrA8OHDxfQ4TjSdHLzx5lsYOXKUMst+dcb5yMjYKG4LfnfRbxEbG3/YbM9BjY99O++88x7i4+NFs5mEhqY67MrZju0ZGXj55ZfUkgxOSiRZsf9n1qyjkJCQoPy4d9KBhGWOWTgswD6gmpoapQEtXrwYZeUVavP28LAwtLZ2wNfPHy3NDSKAdlx99dWw2+2HRUe0wU033YyO9m6MTZuIEcNG4ysxwzIzt2LIkCFqPySOELJvjDOoPTzcVfk5GsYtaw80LE3IwmEBjoAtWbJEmRk5Odlwc/NAUEAQRowYg6OOOh4V5cVoaqrHX/7yl8OOgGpqqlFcXIqY2FiMkvJu3bZBNJxC1Il2dPfdeiFuXFyc+nqG3e6htKFZs2YdFAREWJqQhcMG7IyeM+duVFRUICoqDsNSRmJoYgq+Wvgh3NzdcMUVl+/VD3S4ENELL/xbSLYSR8w4Ri1AXbb8C7Vo9cknnsCYMfob8lyWwf4gklB8fMIBmZT4bbA0IQuHDTj3xV3IJiw0CpGRERg2fDTWrVmGltYW0YD+pGYIk3jMe/dweP9u2bIVBQUFSE4eLqaWN7ZuXYuSoiKcNvvUPQREUAsaP348Ro1KPagIiLBIyMJhA0Uw/a5q/s+4sdNEQNdje+YWnHLqKQgPD3eEkkbvtDr+UEZnZxfeeut9KVuUkNAobN68BkVFheju6cY111zjCHXwwyIhC4cNnn/+JTXzeVzaNJRXFGNHZjpSR4/GCccf5whxeOH++x+Cn2g148ZNQnFJPvLyspGfl4cnn3zikBr5s0jIwiELZ3Pqq68Wo6qyEiNHjUdHRwfS09eqIft//ONaR4jDA6bM77//odoTOiVlFGwixhkZ6SguLsSlf/qjGhE7lGCRkIVDEuxoNdtPFBUVY9Wq1UhKHoHAwGC1JCM/PxcPPfzwYdP5bEASqq6uwbp1GxEeGoGEIUnYunU9SkuLRCvywyWXXOwIeejAIiELhxQohFx+QAJiR3SXaDsvv/QqYmJiMXTIcNGAViNzxxa1mZe/v5/jrsMH7M96+qnnEBwUiDFjxQwrzkN+QQ4KCwvwyKNzJcShR7oWCVk4pGA6lDnxjgL52ONPq83bR40cj20ZG7Ajcxv+3yX/DyNGDHfccXjAbK7/9tvvgQbZ8BHjlN+2bRtRXFSI66677oCtgv+xsEjIwiEHkhAJaP78N9Df24dx46aioqIMu3ZmYMTI4TjttNMcIQ8PkGxYZq79St+8BdFRcYiMisGWzetQVlaM2NiYQ/o7+RYJWTgksXbNWhQWFGFUaho6OtuxZes6dHR1Ko3gcIOZUvD0088jNJh7BI1HdnYmCopy1Vc07n/gfkfIQxMWCVk45FBVtRtffLkISckp8PMLRPqm1UJI+XjooQeUsB6OmD//dSEjNzHDxqC5tVm0vm0oKijE7XfcJnVwaPd9WSRk4aAG98lxBk2TefNeRmxMHOLikrB+wwps374Nd9/DjujDZ2sOZxQXlyBr5y7ExyWoiYnbtqxHWXkZJkycgCNnzHCEOnRhkZCFgxo0RZzBDcq47GDEiHFigq1H5vYt+NOf/6R2DTxc8eIL/1ZbtY4YMRY7d2wTUspXm5JxT6TDARYJWTio4WxeffD+R2hqasG4tCnIyd2ObVs3Ytr06TjxxBMcIQ4/vPrqArUejqNhDY112LUrA/lihs2Zc6faDeBwgEVCFg4JbNqULppPBtLSJqGqshzp6esRGBCEyy//myPE4Qd+HTUnOxfxCckIDAxCRsYGlJaXqs83jx07xhHq0IdFQhYOeuzevRsffvQpRo9OQ29PH9avX4HGhgbcfY/eK+dwxWsL3kRYeBiSkkaK2blZzQfq6ujC1Vdf6QhxeMAiIQsHPZ55Zp5aI+Xl6YuVqxYhNycXDz/ykJqweLji5Zfnw8PdrtbCVVeXITd/J/Ly8/Hw3AcPm21pDSwSsnBQgx3RwYGhiI6IFgL6GpvTN+GBB+5DdNSB3Rf550RW1i4UFRYhcWgSPNzs2J65GWWlpbj4dxdh6NChjlCHDywSsnDQ4oMPP1ZfyUgdMx5r169ERsZWXPuPazHaabOuwxFvvfUuQsPCERc/DNt3pKO8rATeXt64+BBcnPpdYJGQhYMSm9O3YNPGdEyZfCTy83aJdrAdxx57LGbPPtUR4vAE50B5eXohVcyw8rICFBbkqF0CHnjwAUeIww8WCVk46FBTXYO33nkP48dPQVNTAzZuWqO+Lnq4dcjui507s4R4ytX2HDYXF2TtzEBJSbGU+yqEhYU6Qh1+sEjIwkEFbtHx6GNPIjlxGHx9ArB23XK1h/IzzzwFd3d3R6jDD5wJ/tbb7yE8IgLxcUnqG2ml5SXqKxmnnHKyI9ThCYuELBxUePjhR+WtH6lGw1avXYwdOzJxz733IDT08NUEiHkvaDNsxPCx6qupJUX56rvyd955hyPE4QuLhCwcNHjppX+L2dWPtLTJWLd2ObZtTcdvfnMhpk6Z7AhxcKC4JAcLv/oE733wDBa8/jjeffddZO3KcFz9/sjI2I7K8ioMHZqCftiQlbUV+aL93X77ob849bvA+u6YhYMCX3yxEGvWrsdRs07Arl2ZWL1qMYYMTcK9997tCHHg8fXXn+L9D95DbU2r4/vtNrjYbGorkcbGJnh5eeC3v71Iue+Knu5u3DXnPkRGRCNt/HRs3LQSGdvShZCGHDZrw/4XLBKycMDBj/K9Ov8NzDryeNTWVWPZsi/V52wWLJj/HwtYDwQ2b96IF+a9iLr6RrWOi+CaNu5zze/ct7W1qY5zgscZM2bgySefVL//Fx599El0dHRi2tSjsLu6EuvZB1aYj3feeVt9K+yXAMscs3BAUVtbi1dffR3jx08V4mnDWjHDKiur8MILzx9wAiovL1HayP33P4yW1rY9BESiYb5LS0tFA2pEc3Mz6uvr0dTUpIhp5cqVuPKqK1TY/4avv16MhvoGJCUNw4D8oxmWm5sj6d33iyEgwiIhCwcMFGZqAsOGjYS/fwBWrloigpiF5559Bj4+Po5Q+x/d3Z14/PG5uPba69VePiQfYzCQcEg+dXX1orXtFleB6upqtLe3q2t0XV1dWLJ4KW697dvNKX4xY9nSFYiIjEJ8XLIaDeMne449/liMGDHCEeqXAYuELBwwPPjQIwgPi0RCQgpWrVyE7dszMGfOHUgYkuAIsf/x/vvv4A9/+CM2bNispgQY8iHJkHx2765CTXUzIuKq8flXj2Fj+sfo7G5UUwtoovGbZ/zeGTWid9/5APc/cK+6f1/wQ43ePt4YPXoySkryUVCQC5tI41VXHt5zob4JFglZOCCYN+9FuNjcMHrMRLUqnrsjXvibCzFz5kxHiP2L9RvW4rLL/oJ33/1AyESLBQmI5FJRUaGGyxsaWtHaWYgnnrsAn7xXgOSE0xAWPAnLV/4bff19SgOiGUXCopnGe7kh2QsvPKPiM3jjjbeFpLqQmpqG/r5eZGzfhOKiIjz4wIMHRR/Y/obVMW1hv+PTTz9H+qYtmDHjOGzfsRkb169CXFy8aA33OULsP5SV8bPJz6GwsEQRiBEHbivb0NDgIJNe1DdU4G9XHY2rL58LV5dIFcYZb707F3+4+Fa4urkoU5KmJjUprvQnqV1z/Sk49dxW1BUfi/fezkfikESMGTcJK1YsxOb07bjkMjdMnnQsbPAScvaHq81H0vES5w03l1C4uh6eW9cSFglZ2K/Yum0b3n3rfUybcQwqK8uxZvVitLW14803uZH7/tUC3n77NdF8PhKy0ORjRIGaDDueu7o70VDfgSOOCsGjc59ASGCaut4/UI/WjmK0d5airbMOTU01yC6fh6fur8KOTR5wEyLidhs0y2ii8btobq6+uOzGVtTmXyi/QzHjiOOQnb0T69atwpgjVmDysZmiFVH7Eidp2OQPvzS257zfUwjOBx6ufvB0T4CXezw83UbBzz4W3uI83GKZtUMSFglZ2G9gB+7ch5+QN/409IgZsmzZQuTn5eOdd98WwQxwhNo/ePrpp7B06TJ1bj4sSFGgBlRTU4PW1g50dDTg7//qx5jU41G2uwgtrSVo78pHRzcg1pSQjLoN/b0Q4rHB3WMAbz8dgt0VvaIJ9SAgIEDFTcfO7TPOPAsR4VFS/plivvWKFvQVKqq34vI7v4JNZ0G0IE1EioDkT5+DicjPaqNb+aPCyD/+dlyG3S0A8UG3wc/zJCGoUQx5yMAiIQv7BewfueP2uzFs+EilCSxe/Cm2bNmCl156EcnJSY5Q+wdr1i7GvXc/IpqFHvWiI1HwyC2tc3OLkDSmFJOOaUEvP/YhEkKSYVeRG/cTkzDCoUJScuwZJIoeISe6d54NEjLrVVoQTTJqerOOmolJE6cjJWWkGpJfsuRzZG7LxoU3vgV/v254OY3Ik1wolEy7sZU7SwLNDZr4COaDBOUieaH08lyUNoSFDyAqCoiOCEaATxp83I5DsM/x8LFPkrsO3r4mi4Qs7Bfcc/f9CAoKQVLyKCGgz5C+aT1uvOkmHHfcsY4QPy36kYeVm55FB1YiIfwM5OSlo7xyNyqrsrB1+WQR3EECMiLAfpz+PheEJi+Gt2+/mFSAp49oGV5CPu5aA+EXiKj5CKcqAqASRRIQxUfu1+ebV7sif3sAurt74OE5gNFj43D0rLMRFRmBiZNmYeuWddi4MR3H/vpLjBxfjN5+G/okLpIP/6ijPoU7f4uTaPekRzAd5pp+XZKnhiaguAior9H5DAwGIiIHwC9DB/oCHu7JCPP+DWKCDr61aBYJWfjZ8eSTz4rp0o2JE6Zj1erFIoDrcNRRR+Haa692hPjx6OzOQmvX12gb2Im6xq/x6vwCDIgwHne6CKFYesu+0trErlWT0NsRJtf6lPZDbcUQEX+72NwRNeprpWVQmCnpilzkGBAC+IhAt4p20iGOYaiV9Ir209Eugm6XtCSMt58QQIwromKBmNheLHr5H/D0CMUR049HTW0lVq9ZAk/fbTj7z0vQ1i3akqTDvDItEg6nRIritUd3MQJK/iFZmXPHLXtgk/z0SF7r67X2VCOutQXgLrihQkbRcQMYFz8HQ8MPruUgFglZ+Fnx7jvvI2tXDqZNnSXH7Vi7doXqqOXWHD8FqhrmoLb1cXSjBunrRqNk5zSU796CQP9oBIV4SQN3RWuTP1xcuuAT3ICyfDvaOmtQWeyq5vKQhNghbojIw8Mbo2Z9oTUOuRYqpDIkRcgkWpMLiYnk0CGmUa1oHYXFmgxihghJCdl5CxGRVEginu4DWPT+b9Bcl4qx4ybBz88fy5d/gZycXPzxrreFxLhcVd/vJZHaeSKgQFIqRUESLUkTDh2hiEn8zX2EOTpDaU/iOiWfVdVAfpYmyfDYAfx2Vg483KRQBwksErLws2HNmnX44ouv1LqomtoqrFq1SH0546233oS3t7cj1A9De/c6ZJScg66uSjRWx2LTstPQ0xkMVzd24rgKiYhp1d8n5lO/6mym053E7NB1FQ2mX5EQZzhzKL6trRXh4RFq8zAvbzeEJGxG2qxNCI3qQ2eHDXKbEmyaXU2NQjQi0D4egK+nEI5DZXElG1Ca5NgtN5Rmj8GW5edhyNA4jEmdiFVrF2Pzxkyc9McPEDW0Hh4Szi7ai/xXt5FoqOkop6NR4JEd067iaA52CbF4Sfpc2TFA89AwlIDxMB+8v1HyWS/aH4morFD8JaHYRMmv6wCSh4zAlPiv5fzAj6pZJGThZ0FhYRFeeOHfogFMEKFwUyNBGZkZmP/qK2qjrh+DsrJyPPTwLRjoDxDNxEuE0V3IR9hBwOZMR8LZm3x0x7Nzc+c5tSA6XjemmU0NP7kqM8szKBNjj1mDyCGdqK+2wUNIJ4pmmdhMHDonMdG1S9hmcdRcumm+9dmx7q1/CKkFY8aME5GdnYH1G1Yjftg6nHxOuoSxKaLokfA9Eg9JTuWMcQrZkNd4JKF0dQqZ1AKVZcDWdcDG5QPwDwSGj7NhaDIwVJSaiAhtKjL9eiGf3RVCNkJSZti/QbQ2LvxPSZVwotGxj6tPEp4c+xZCfM9jygcMFglZ+MnR0tKC+++fi+TEFIRFxGD5soXYvGWj2h/nyCOPdIT6YVi2bBnee+89NbGQjsRhyMOZbJzJx/gR39Tc6eccD8FzqiDcqqOhrgdDpryBI05ugY+nmG8i6CQJchX7i2qa5Ci30c9dBN/PZwCfPPsHBAemYOrkmejq6REtcCEqK7Nwya0fq3tIOtRq2MFMstFpiWOHkFzraIOYkUC5mHvLPh1AY40XNq/tQE+3q9LWWMedne2KTAJDXODp3Y/USSQtG1Z96Y7mpm5cfjtwzGk2RU4kJJXXKiFW0aKCwkhCQnCtHjh9QofOwAGCRUIWfnLcdde9CAgIxKiR48UkW4r0zRswe/Yp+POf/+wI8cOwYMECiW+N+hb9vt/eMkTDoyEgHulnmrg5GrKhU2TzDaA/729uaRaiGICnp5hosSUIjS9EeHwNIuJEPRkQghJzhxzC/pYg0U68PQew7P3paK+drRaiJsSnCHF+jq1bduGsK9+Fb1C7IhnmhCkrrUeKwiF2ajydwgd5O4AlnwygtcET29NFvZKQ/n4+CI8IR0lJCdzc3DBu3DgUFRUp85YztBMShiA/vxAdHWJWhiUgKcULaUdn43RubSRp5G6XuCVpsTohViHOvVR+S3o+3gP4w0kc+xeWOkCwSMjCT4rHHnvKMRI2DZmZW7Bh4xpERUXhoYce+FaB/y546aWXsHXrVkVAziTi7JyJx5CScQY8N/eb/DhfJ+jfKtLa0d6hzj09PR1al4vQgbukMYCe3hYkTv0YiaObhQREmP0ZD1BR6I+cxVcjKiYCU6Yeic3p67B58yYkT1mMMTPyxDyyKbOI84xICNR4hOeQtcWG1V/1o363DypL2WHeL1qOK9LS0lS5Od8oPj5ekS/Jh78nTpwopmmZaFiVCAkJUeTj4pGNc/5SjdFTe6G6vSVP7E+qLAGKcoGCXaINVQKnXqBJsEfK8vczGyXM/p0s6gyLhCz8ZHjjjbeQm1OASZOPQE11FVatXorGxnr8++WXxST44VtzPPXUU+q77KYzm02Wbl+i2ZeACJ4b0iHMuTmac3ONi1DZWW3i4NovEhD7jXidjvOJenq6RWsZwKTT38OoiZ3o7ZH45N+KV65CeHi0WpZRWVmG9RtWoql9K866YpFoOza0CuG0C/FUiJm1Mx3YuGJASMFbtBSxzWw9SsuZNm0a1q1bp4gmISFBlYtkYzQg7lvEBbXUgIYMGYqyknokp1bjnP9rQERCFzavtmES1wFLsdgX1FwvpphEX1cNhEZw3pOui86GFPzqmEcxJOrAfkbJIiELPwmWLFmGpUtXYsyY8bDbvdTCzOzsLNGMHkVS0g+fEX3PPfeoDcPsdvse0nB2zkRkzp1JaF/Qn0TifJ0EQ0HnYlWz3ovXqQHRGQIi6E8S4m+6vl43eARuwUkXb8K6D0+Hv8cRSB01BkHBoVi+7Etkbs/Fb//1Dtw8erD0Y05ktCFjQz86WnyFGNiD3QNfP19FNrt27VJEQw0nJydH7dhITJ8+XWk/3MXR399fiCcBFRVVaG7swslnd+Pk39TAzatHtB0b2oTkNq8FwqOA4WOZX5KrigZ2MRUbat2wdUUwdmwMxG8v/Cuuv+HAbx1Cc9aChR8FfrZ48aJl6q0cGhqJbdvWIz8/D5dddtmPIqDbb79dvfVJQCQWZ0fSoDPnxt+ZXAxxGMIw5+ZoRsaYBk0aEhDBOJimswZk/JmW+U24uYuK0TEB7z4yGz4uU9TnqaNjh2DLFtZBKY65cAk8vbtVv9Ln8+PE5HJFS6MrgkP8EBcXKfe7Ke2Lc6cM4WVnZ2PkyJEqHWpDXHMXHR2tzpubW9DU0IazL+rCC1+V4YKrK+Ab3IvuLhvaxbyja6jVfVSEq+uApDGAvAxv/Pv+GDx18xBsWh4k2lg/IqOCdKADDIuELPwoUEuZ/9qbCAsLU5+rycxMR25utphkk37w11Ip7LfccosiBfaBGHKhcyYb48w9znAmm33P6Sjsra2taqMykhBh4qOw0zl3ftOfGhBh7jfo6upAXPRY+Pn7YfjINGTv2q42KQuK2YmksZWqH8g3gJMZg+Hn56Pi5hyloKAgFQ8dy8r+LoIbozHtxMRElS4JslfsqajIofj9X+249/V0zDyvCANuJF+bWq9G8tldIXmTLP/6EmDYGCHMXhcs/ygCj16XhE9eiUVNhTe8vF1F29J5P1g+o2SRkIUfDK4Uf/TRp+Hr44sJE2agqCQf2VnbVYfnjf+8QQf6nqAA3nDDDWo7DZINF75S+I1z1oD2JSTCHJ0Jx/gRFHgSAPtUSKCECcMjCYIaEM0i/iZ4jWkSJAfjz7h4zccnQO0CMHLkOLQ0NyJHSKiqqgrHXrBBCIJ9RUB3i9RXjwu8vbm/kN4kn/1NJh5OmKRJxnOmwfLzcz/MR2eHK6bMqMSDQj4zzq7A2hVCfB0cvQPKi4DiXCEhiT9pBBARPYCOVhs+mx8mWk8KtqzkXCoPMcVcVFyEqdcfO1/rp4JFQhZ+MOY+/KQIDTBh/FQRmhZkbN2IwqICPPLo3L20iO8KEtCtt96q+kJ4zrkw1FaMM/7UGnikIBtiMmREAacgG6LgkY75YRhqFdwp0Wg1zgTFMIaACHPNmGCM16RD8Fz+q8/1REfHIzgoDFu3bhBNsBzH/maxJC7XhSg4F6g8z4auTm7pofcuYpxMh2kyXpaNBEizjGlx6L23ZwApKWF4/sNmnPD7fOTm9yI3w4biHOD9fwMlDvLhM3BzG5BnACGfECGfJOzaHCxxc4Ki7u8y+WXaTI9Hmn8HAywSsvCDwNnQza0t8vanGRKoPte8MysTd825Sw0Xf1+wU/jmm29WI1MkFzq+rfc9Z/8JHX+b832dCa9JQhhAwH4VzrEhgVEICUNQFEgSgjMBGZCsDOkQzvdwx8WYmHjVsTxi+Bjs3LkFxUX5iEjejIj4BmEfhhcSkyyw05jLSJzTJjmwrphHkirh7e2jrjXUdWHSMXm45YUseIW2Y/tGG1oc23lUlpJ0VHBFPuSYRe9G4dl/JQtJhcLdg1qPTof5NC8Eps1z+tFZJGThkAW3Zy3IL8SQ+CEYMnQY1q1bhpycLJxzzjlqZOf7gITx6quv4qabblKC6CzwhBF6AyNAFGA6kgQJx5mwDBmRcOhIPtSkKITOcRlQA6FAkoBMenSGwJz9TP6YbkhIJLzkvtRR49FQX4dd2dtRWrIbKeOLJW82yZMmILW9x3oRfugtX00cjJ8kZMrD3552byQMDcYDC2px8kW70d1DDUwvoi0T06vaMceHQ/A22wCWfRSO524bgcwNAaL12KQM2lxknDwamN/mqNKySMjCoYj0zVuwcsUahIWHY8zYKcjYJuZHzk41bHzJJRc7Qn03fP7557jmmmuwYcMG9ZsEwr4QkpFxJBESCkmGgmoEmIJknAGvUbgYjuFJFDTpzD08mnOC59QMKIw8OsfFeHidxEVn7jMCbBeyCAoKRHRMHPwDgrB5yzoUFhYgJMwbqz8eK/dQ2PWkRFd3IZBiEgDNMXcVh9GICJ2ODeWlDRh/dB7ufDkPYbFiagoBUZuqEM2Hkw2HDANE4YK7fQDb1/nhiRuTsX1tqIrX1VXXBctuNB+eG5h6IUy5Odx/MMAiIQvfGezMfevN9xAowjd50iyUlhZgx46tqG+oxxwxw74rKAx33XUXPvvsMyWMFBASkNGEeJ1+RnCMdkNCIkk5ExWvMQwFkUK4L1kY8DedgRZ8F0VAPJprPBqC4DnD0Tmf00VGxsi9XhgxMg07MjejuCQfPd2cbOgO94FhqC7zknxJHBKP3a7XgHW02WB39xEC0ESk8z2AiIhoxCYE4tq5u3DCec0oymMfFtTExsIcua9V4pEseXoOiCZkw/wHErD43RjJp9hktr3LTZh4R4wahbFjx0k9aGIy5TLlJiEeDLBIyMJ3AgX+8cefgY+3FyZMmCa/W5GevgZZWTvxzDNP73n7fhOM4BIkEvb9cB9nCoMxp0gsDMOtNujMPYZIKGh0hPHnkfeSoPgpZcZtCMw5jLOQmnOaXpyBbTQg5/h5ZN7MvXTmnPGHh8cqs2fcuMmor6sRMyxDDfUHhwSpMJ7ewJqPx4t5xDJATSC847le3D4vF3+9Ox0n/bpHzbZub29D9e42zDi1GvfML4bNtR+5mcD8xwGx7JTpJdHpPLkO4Kt3ArHg4RQ01QmRSdwE88k0nc8Nac8+9XT4qGUu/9mhbqYHHAywSMjCd8K99z2khpRTUyfA28sHa9cuQUbGNjz40IPfqSOawkHiYd/PIOH0KxIyv11d3RAjZkjaeBtGpdrF5PMRk4FEYVdzXkhOEtOe+JxJgo7x0RlCNNeN8PGo03FVZTFCa4TR/GYc7KQ2IPEQzKuvb6Air4T4RAT4B2HL5rVqSUloqO7b2eM6R6KmXLQi0YK4QNVVTKiu3n70iMZ28kVduPnxNrh5VePGp/Ix+zct2LXNhqZ6vaSjuQlqBT2zxc3zi3Pc8cwtQ5C1KQp2T9c9mg6dKTPzTeJJGz8Bf/v7VWqyJUmZHd3murmH5xyFO1hgLduw8D/x6KOPo662HkOHpqiPFa5YvhCb0tfj7LN+jXPPO3dPw/6mI8FzagoPPKAXsRp/CgldV1efkE8fCnJzsW1LrWg1/Rg5ykdNrON70tPLW0wWP4SGB8i9viKE7qis6Jf7uHEZh9opZJpEaGZQSJkONQKmZcw8ghqQcx+QIR46Z1CIeT/jYhje72JzRXRMghCjH4466hRs2bJGfbKnQcxRzhMycfBAs6y/vxPBCelInLBTGFBfU0P2cvTz53YaQkydNrXtbHU5UFUGtIrpNSpNj36RdL9YEIGCHdysTROJSYP5YhlMuVimi373/5AwZIi69uEH72HipCkoKirAV19+ocpNMjLl5cJY7kpwMMDShCz8Vyx47XVUVdUiIioao0dPEsFbh+ycnRgxYrgiIAMjDPse2eB37NiBe++9V53Tn45vbe2EgGJa8dmH65CZ0SBhXHDtDcmY/asoXPKHBPzxzwk4/cxATDtCSAO78cUnq7F+1Soxg7YgMKAYKSntiI/3gKddr/MygkqBMzDp8kgNiMJLYXQmoH0dtR4zXM+4KNhh4dFyrw2TJs5AeUUJdu7cjqrKCgQE6A5ekwb7WlxE/envd0PB5klCMlx2AvR0cd4OEBymV92TgEgpnl5Ao2hBfgHA+KlccjGA0nw3PH9HEop2idnkuncHM2FG2VgG5vX6f96MuPh4NQGTc44iI6PEvwfuUgbncpn657KQgwUWCVn4VixfvgKbt2QgKDgI48dNQ2HhLmRlbRftpQO33XbLngb9bWCjX79+PZ5++mkl0CY8NQztejF9hhs+/3i7CBcJAYiMsuPRhwoQHeuFpGFi9q2uw8Qp2nQQHsAf/jwUYycEYkdGExZ+XoJ5T2+Gf0CjY/vVQSFzdgSJh2aUs0ASzucGvIeCbUiKn+8JDopQJtrwYWPEJPIUjW0dCgvyERwSvOceEoPu7LUJEbQqDczu3YeSnWHqupcvECDB+dkgNWom0ldbDewWLSg6AQiNFJKRcF++EYQP5iVJpOzA1mUw+TR5am9rR3JyipiHfnu0opUrluOB++5GaUkRWpqblb+XmM68h3HQESSyIaIxHSywSMjCNyI7O0dU+k/UMDT3BmpqasSWreuRk7NLfTiQguYsvM7nBH8vXrwYr7zyyl5mg/N8Hvb7FBVko7WF830G0Clm2IOPpuKVN8ajvKxDzLM2jB0fgAt+vQnNzVobGD3WD++8XimCRWKxCQG5SdhaEX79xjcCS5g0KYTGBDNCTOybZwNzH/PIe7yEPbiEIjgoGCnDRmHTxtUoKMhTi09JroyT5hsJiOTFaQEsJ9Hb04+2hlD4B4mmI1zKnRA50kWFprRQz3hmNlgeUa7wzK1xyMuIEsJjWXTejUZmQBP28iuvwu//+Cfc9K9b1X5ND95/L774/BMxWyPVt93q6+uUJuTcV8XyMj7ih0wo/blgkZCFb8Snn36BgKAgMcHGi3nghQ0bVyBz+3bMnTtXCSRhhJVwPmdjf+ONN9Q2rEYDIijUev5OD6JjvMRkKENhfjtOPT0cM6b7YPLUANx7Vw7unZOHtSvrceM/spCV2Yr7HxqlBPWEE8OEEFxw9wMjFQERXV398PHWq8GZDt/ydEboqA1Qg3EmIGe3L8x9DMvzvt4+tTOAu90dk6fMRH7+LuTk7USNqDC+vj6qfCQgxm+WlhiTiWvFIpNzccLvtorWY0PGeiH3DL2ZGef9UBtiFrjKfdXnPnj/meEY6OO+S4Mdz3R74hOCo7l6xplnIzY2TuWRnfqnnnYGmuUlQf+rr71e5f+0088QbakNvux8EjiXieBeRAcLLBKy8B9YsnQ56usaMCR+qBBFHNavXYbsrB247K+Xqb4g05DNkTACw8Y+b948rFq1as8bnP4kH60FdQmJ2eFpz8Hdt+dg++Z6LM9PxOv9FyF9awuaCzoQ2dGLhqZejB7pjrKSFrw0rwRLvq7BXbdl47orduCrL6vF1NGa0ZFHBcLNI0IJszOYJoWX2okzAfFIR/A3YcphyMscSWChYVFwF/spdVSayvu2bRvEDCtUmgS1K8bP8FyJT5LVcYnJ2eWK5EnrMOPMTehss6EkD2hqABZ/CNTtVslJPkQz7B7A/LnR2Lw8TmlJBPPFtA1Yj/x98SW/R0xMNKZMnYqK8jJletE0TkpOxtTpR+CIGUcKEbagqLAQXj7eUt9CWvKP9zJfxpEohw4d6oj9wMMiIQt7ITc3Dwu/+FqtsE5NnYj0zWuRnbsT48anqa05tJBpwaWwmN8EGzs3Idu2bdseDYgCSse3OJ2nlwdKitLx2sul8HB3Qcik43D7o0/gqvNPwDERIXj7mqtx87l/wM5KTxRNvBfrK4Zj7eomFOU1iaD3wsPTXQSvH8efFIq4BE9cee0wVFbsrTGYvBGGeMxvgteNVkB/Uw7nexiXv9hQ1HIio2KQkJCEjRtXobAwXzQgb0VALCPLxPVuRtA1Ablg6ulLMOG4AtRU2FBVqvuzKooAb71bhxq2LxZieunuRDRW+wlRDqZPGOI09RcaGoa08ZMQExcvaXvh+eeeVekuEZPXLppelxAkO8MfeuAebNmSrvLT0tIspp8umzPxMs9ml8qDARYJWdgDbifx/PMvISwiFOPSpiFXzI68nB1qBOeGG67XgRwwgmvAOUD//Oc/1RYWRngIHk0fEPtQWpszsXlDPfr6OTzdjXNPOxGPfrIGL1x/Ee668nL4d3Xh6nkv4dxbn8ZvT5iChopqzLm+AUdPb0dZWT9GJ1Uha0cjFi2slfQhJuJgZ7PJjzknSZhrzJMRRB5NWB6dnQnv7m4XjS1AmS1jx0zGzqxtKCjMVSYXCYhaHRfdkgic43Jx7cTxF3+ExNFVQj42NNayHwz4/+ydB4BdV3H3Z3vvu9Kq914suXcbF2xjB4xtgjEQQgslISSk8BGSEAiBBAgQCDhAEkro1RiMK+5NltV7b6stkrb3/s1v5s2+p0WmGpClN2/PnnvPPfe0e+Z/Z+aUu/EZkTPOE7nq5YxsjcozD+bJXV+cr3exaNZtZgBHKuUqAF77khssL2Y+19UdkAULFsqaZ5/RsAFr2yNNjVbejrZ2+1oH0s/5518oh+vqrM3b21rH6otPXIA1dR7U75vS84ROQ4pHTocMIui9732flBQXy3nnXWZi/RNPPiA7d+6Qr33tqza0HZTaZUjjwIED8tGPftTe3lBch6nCDuQr1FFvNGywX/JyfPnFwQPNMtDVLY0tIlWNfbKvb1TaRoZl+Kp3iGx7TP7jjY/ImcsH5K3vmSjvfUeL1E4Ylj94/WRlKJElywpl+qzzpKvTwYM3PHnCbORJeUIlDAZMpTgPwAzifNIkJI48Oefsi5Vp8+X++++UzVs2qhrmo2FML0htx6GhDCmf0CSX3/qIggz5abg2x/6dIqseFLnoam0Xiz0qP/xiuRzePVFBxkGR/EgjykPaA+re8/fvU/Vrivzz+/9RbnvNH8mO7dvknPPOl/vvvUc2blhv8RfMXyiv/qPXye2f+bS87U/fYW3KmjDOmb/U3tEu2Vk+R4j2wKeNkFYB05OB0pLQaUYwTnT6VPq3f/2oiflLlp6pInymqmFPyratW+UTn/j4caJ7KgBBzBb+2Mc+9jMABAEK5MWb18+zVHXKkeajxXLw4EQ5dmyWlFecI9PmXS6XXn6prPyjK+S2d1wkr3vTufKaCT+Wl5xxRD7y35PlNe+slf0HRb79o0L53k+KjJnJZurUGunscABKlSI4D3WG4/CjzuFDlG881dSw7WqOTJ86S0Fzoqx+9nGVgnYbcxOf0anUevb3ZcrsMzbJFa9+2ACI6QKsnm9SNYzJiZe8BOgRaW8ZlS99dKI0HZgkOXx+NUFRRtqLZRZ/8a6/lo/8+yflh3d83ySe667/A5v3w8BASXHJWP7UecWZZ9ouAahj5IHk9syqp/XFsN8ASWttaeMoO46BhZMFgKA0CJ1GFAAUgBH0xS99RXp6e2XBvIVSXT1BO/Gjsm3bFnnnX/z5CeeTwCykxeZgn/rUp8aYPAjmQDpCNUPFY4N21BZUGRiI+7OyRlRKgW1GpbdnRI4dHZH6w5kKakXS0FAlze2LJDt3hVx5zWVy3Y0vklv/6AKpnHmO7G1eLMvPKFJgHJGcvEljYBB1oxykH4ydWjbicJx6T6oPefvkSHlZqQHypg2rZe/enZrmoKbls7Ah7mHR7OBAppxz3UNy1jVbVR0ibQUVvc7olzap3qNxFYiQiL7xHzOkv4s5T0lVNcpEma+66mp59/97rwEOElyW3nzkyFFZtmy5FCq4HD16xO5hW1bKQjvPV/Vs7ZrVBjZk/q1vfF1+8P3v2v3Epf5eVs+Hc7biPZkorY6dRhQdMZUefPAheeC+h2T6jBmycuWF8qy+9deue0bOOecseetb32r3pBIdH4d0c+ONNxrzBDMFcUxnD+I8ruNHGYgTKhPpMdKUaqtIvc8XtbLUYlRKSjP0jT+sTOmSBulRJgc3t69E2pEXfmreyXSTUiFh5eVVUlVZJeeff7n09ffJww/dI9t3bDNjNHGDLI+sPrn4FT+VCVP7Zcd6PsusUpECDwtPXVxj2w2Rx+7Olk1PzNTyYKOy242i3ajzsuVnyM23vNIMyT+68w654oqr5YH771Fp8Zi8/g1vkhYFctSyf/rnf5F8VY0BmyuuvEpmzZot//j377E25Lv7jOCRppUv5RlEHQnj6x2f//zn7fxkoLQkdBpRdMQgpJW7775fJtROlDNWnKdSyBbZsXOLMnjhCQEoOjeOIWnsLjFETVhqRx9PXCMcP+JxD2kwsxiJCeM239dCgkJ6IjxAIisLqQZ7z6h0d41IU6MDEGmkggNgNB6AoCgfftD4sPz8QikrLZdZcxZqG5TI2rVPaRvtk9w8ryNE3OGhDCmtPiLXvvEnUjmhX/ZtE1n3tNgKeNaAmaCjSWbljMqdXymWTY/P0Xxol2S9IYADB2mrqqp6WD70z/8k9/zkLq3HkEk+W7dssqUYGMELVC3G4IyN53V//AaZPHmKPPjTB0w6w46E6kZ9SDO1rXFxDuDxEYGTidIgdJoS9oJPf/q/pKa6Rs4443xpbDosGzY8K03K3R/72EePY1Yo9ZxO/81vflPKysrMvoAEgiMcH2AJCSkVIFLTgCFSKYALHyBBbYP52BOa/ZYxsqYag4NIJzUM8MFFelAwYmo8jsNBxK+oqJLKqiqZN3eRrF/3tBzYv1f6B/pMLfK4IzI0kC0zlm2WF932mHHP/h3YhGTsu/HMhoaGVHL72icnSsPuqRqG6umzqSHyIr1oH8K3b90mn/7Ux20Oz5v+5K02D4m6YxRvULU3v8BtOCxMpS6kwSZqD9x/r4WTRrQpx6kSYYTzXB588MGTZoP7oLQ6dhoRj5oOySZX//RPH5T8vALbE0flGFn77BOqhq2xvYH4xhVxI37ci6NT8ybFxgMD8Y0sOjfHwfxxD36kkRqW6v8yFOngIKQvjOUxVwfQ4hrMh1qXml/ck3oeYeFDFWXVUlVTIxdfdKVKYUfl0cfvk127dklBvqensc3+c+5LHpNZy5qkvSVDjtUT6urXtrUiF14jqs6JHG1SCeh/Z8jIYL6pV0FRLvLFp81SyzB33nx51W2vsfqtWf2M3HHH9609b7rlFfpMpsqnPvnv1saMVNbUTLBvu4X6GmmOp0ifZ/Ttb39bVe6Vdn4yUVoSOt1IO+V/fPIz2rmzZd68RZKlTLxRJaDNWzbL3/3de8YACErt1ITBEGz/wHasmzZtMgAKyQP1ISQhfIABsIt7460fjuseJ8mI4/MLSj0mDnmgDiIhIS0EIMK8kQb34DjHpaYBpV4rKiyWMkWPhQuXSYbWZf2GZ+SgqqqsQCceaUtGr1z9uh/LjKVN0tGaIU11qvppkqz3gm54tQJZpcj2Ddny/dvny+hwwRgApeYfgBnpBmgj5d108yvGgHzdurUGsMTr6+0fOyYuUuLBgwcsDIq0uS98K7MS8TkHhNjI7GSkNAidRkSH/N8vfkVa29plxozZUlU90T5WuHfPTrnuJdfKeeedN9bRgziPMNwDDzyg97faSBd2ChZrEr28vMI6OeoZw8TYcDAmY6dwe4WraFwHpIJx8GEYruECmE5EXq6kJANxjGpJOVJBKMqbSpFX3M91jMVl5dVSM2GiTJ82R9aueVIZfJ+WsV+vI/1o3SYclevfdo+U1fRrIv4hw4lTfcSrokZkxlzsU6Py+D1F8ugP50lmyn7PqWDAMSADAQxxHGXtV72Ohae01atf+7oxwGLPpA4FXe4nXpQ/7g8iPtdpR9qCeJFvat4nG6VB6OdSsrOfCnTPPfcp4OyVmupqlYIWy8ZNa4zhJtZOlDe8/vWJWM6sQdHp6eD19Q0KWluU4Rw0ABM3KrfZUDI2nM7OLuvwBQWFUllZKRMmTJCJEyfaavyCgnwFjG5LK0CJYyiMtrQ5thfCuR5xSNPLlQSWKBs+0gFGbSSkCIM49vuOrxcgwHYbpaWVUlZaYnax3cwQ37vT6kJ5+nuzZdH5W+TyVz1u229QRJLt7xGbCa1NKIq9GjYqd3yxSjY+MUWPvT6UmTwCBMgbEIgyBDBAcY22bGlukf3799l8ocWLl9j9Tzz+uHzh87ePqV6km0pxjk9akSdEOxMW5ycjpUHo51BP/2FYInH2wqa6usPy2GNPKMOVysJFK2Xrto1y6MBeA44PfOD9iVg/S8E0AM4HP/gBBYVBcMI6+vHM4B19cLDfjKttKi0x2nX06DE9ZnEns6bzTEpC5WOuCoZt32bVmYYlB3zuGAeRB86ZKBWUkmpdKhEPiYgN+TGwI4Fxf1wLAiCOHTsq+fmoYaWyeMlKBbFuVUnXSv2hQxo5Q/KLeuWlb79Xll22U+8FffRGrW7rUbG1YCSHEXqwf1S++vHpcvTQBFWPku0SbcN5SCCpYIojnHj4FBMgzcvPk69/9SsKeJlywUUX2/3MXkf1insD4DiPNImHH/kSDiERcS95xKTRk41Se1GaxpF1X30rnwr0f1/5qpQUF8mMmXOlo6NN9u/bKXv5WuonPn6cbYHOHBSMS+dGyohP84xom3jHt9Pj7km0moY5IwIwSDYwmKtw7QmJyffcYR+gkpJSU+Vqaqpsm1S+yR6M68CD1ARTeXnIDoZyacrBifJEeSkPoMcHD5lQCRNHGVHdyH9Uu/60aTNkyqTpMqFmsqxd+7TZWZg4ecalu+Rlb39QujUuK+CjevV7RdpVAgJ8cB2tmfJ/H5+tkhEzypNAgINS6xCAEyARNh7AwgHD7UKE01b/9dlPmyMO9+CTBmnjc05+HOM4Jl7kTzqp5aG94lv3JxulQejnUEHeVH2QJ6ce/avQ448/YZIMCzIrq2pVClove/buln963z8eN3uWTpvKyPE2/cEPfmDzhhhmRnKJeEgkET+YC+I6DvLLMIyHQ3ikjd2lu7tHVag2AyeAiXISD4kJSYlNuVDrSkqKFbBQR5JziwA1AIoywGikCcNznWPAknPSBowAH6Q0rs2fu0jKyypMCtqyda3s27dbsop2yS3vultmr9wp29ZlyN6tIk/cJ9LZJrJnsyhAadlRy7SqbD7/ndtnq8SSa3mntlsQYThAIojrtBXliusQcYY1DODkuK7ukC2jIT71gSI++UGkg7O6ahj3RX4Rxv3hn0xLNVIpPUR/GtAHP/ghKeAbWQtXSENTvX0v/cILz5fbXvWqRIwk0R3osEgMAM4Pf/hD+dznPm8zhrW7jF2P2bm8tWGSYBSuwQQwhx7aOVJRXHPfPKUkWI0n75YuBZAeAMixrzjnuqtvGL4HB53hGKHz/MjDVRzOo8xhU5lUO1XmzJ0jZ591iQzpPY8+eq/s3rNFXvZnP5KDe1zaUR62L1/s3CBy7pWoNb4rYkHhqKx9vEjWPjhNpSFXf2B4ygiRT4BEKo2vZ2o8jkkH0Onq7LARy6AAkLg/jnHUi+ve1n4dcIMiTmrZ2Ov7ZKS0JHSKE0PYAAULH3PzCqWxqU4756i86tZbEzGSFMzK7GU6LhuTfetb37KvS7BXDf0cMZ9OjxqFeM86JrYXnTFDVZspbutxqcU3e1d2GGOI5DFM4yAF4R/vjrerADa9KoYgKVE2JBskKBgM6Yjyoca5xFRiE/zCzhSSEnFRd9iiY9qMmTJ16kwpKS2VDetXyb699bLsiodk82o3OGsxFZwUhLqUQRQPKAbAx54/936zWlY/MEUys1z6IY9gcspLPkFxHvWgXoBE1M/byOtJGEZ7lmRwTzwL0o77OSY/rkecULviGmHEj7JxHf9k+sTPeEqD0ClOzz67Vgr1DVtaXi0d7S021PvmN7/ZOm4qIVlAscgUhv/6178+jqmStgeG4EmCc08LhnB1LdQoAApgAKx8YiEMlZqvM18yjTgmXU+bMO5J2pgcDAEXhrQpL0s8ULUYGQtjdNiZysrKrTwwP3aiRYuWSqUy5IIFy2TTpmdVDdsnJZOfkva2Tq2rgw2294E+kRnzRC58sZZAwaftWJ58+9Nz5cCOCq2Hx4PBoWgj/ACNVOAIYAhQgAJIIMobx6ijASyp4aTBMT7EMdeRQCNtrpEfRBjXCSds/nz2Ljo5KQ1Cpzjt3LlLgaFQJaEyOXKsUVl6VBakdEjto8qgqDPYPPqkscH3Hv30pz9to1vBDDBGOF/HBbM5KB1PYbeAWWA+V4MKCxUIVfLAAUqAVV6eb70aaeB5fnZq5McBTKnx6LoOUJEG+QJCABOjXyz+xAYEoyJlLF68zCSmJUvPVgnxkOzatU06e/bLZTfvlIpqZegBke5OsXlAfP2C5RhDg6Oy5sEJcvf/TZe+XvJLAkAwfuQ93qWGEzfKD3Ec1+M8FTigABDiIDVBqeBGOfDjGIq8qHOUD59FqycrpUHoFCY6YkdHpy1xyM3NV+mmzT6Ox0hJ38B+aTh2p9Q1/a+6/5P9h78kOw98SnqG7pb7fvp52bFzk6bgTAMD0NGdSQIAgnGcmSCkKcAnDNZ0fj/nre82G865hzRRm1gsy1dCcSEtuT0nKSUFcybz83OOQ5oK5qTMER/imHlMs2fPkylTp8qc2Ys0MEM2bVwj+/c1yMU3P6zSTYZ0tjPcLjJT8Rnw6e0elaP1OfL9z82QXetL7LPL1In0AGKO4xyKMlAvjuM67Ub8IOIEOEDeRg46EOHcH/dEvAAZiOvhiIeUF2oeDqIckRYzytnx4GSltGH6FKPoeBD2k09/+jMybep0qZ00TzZuelAuvGxIJk3bpldLpTB3qfT0N0pn7w7Jy62Q0oK56rPfcYFKTZ2yfWu9bFzXLju3tSsTZCmQAQ4wRPJNTX7ORDCdAxEUx1z34+hm+DBuspwJL3EOI5F2gFhyeUdIVxDJRf6pjutxL+cOGCIXX3y5TJk8RVaeeaE8veoR2yAsv+ZuqZpyQLq7NEP9U7ywuJqSPH1vhdTt5sunXs5kWZPHEKDCOX5IJgEYhHu53XgccZNldQpgwk8l4kS6469FGQCbGBSINEkLoizQ0qVLbcHxyUppEDrFKGwKEBMU//sL/ydLl0+URcubpKh0reRmzdWOO1OaWp+SnU33Sd9gh75FM2R3fb+qHso8GaNSoyrTtOqJMqt2uUyomiYjQ/myd2ePrHqqTbZs7JG+HlWx8jBQJ9/k3u+TzOVglMpw+HaFfymMHMxt3lg4HpMEXdrhGIdU5TOo3QE0uGC8JAD5PXxTPl8WLVpmQHzeeZfInn07ZNOGNXKofr1MmPeg5OYDFD7ylZs/KtvX58vGJ6q1GXJtiD/2AIKhSTdABlAIYKDMERZ+sn5OnFP+CI92Ii7pRloAigNnKkgfr7bFtQAg7h+fdqTHVAYGF8455xw7PxkpDUKnGAWD8lj37d8hzd3/KZMmN0t2VrnkZi6ThvZHZMP+h6S5q1uycjKlWMEkg88VNzDUrvcrQ/YPAGbKzEMiZYVZMmNCtSycMVumT54vRflVUnewX559plnWr+6U5qMwkr5xMxwE6E3epXDBMB4WTOLEscexs7FLLgkl6fhzV8X8mGx8JjXO5wZxDPgALADY9OkzZf68BQpEZyhz58qq1Y/Kzu3bpaB8s2Tk7peCkl7JKRiR1qO58uxDVdLTmaftYrlamQEd8qHsuOcCGIAgwqOuOG+L5P0BGKQzHoBS04i4cS3SIQwiHBDipcO1yBMAS30REb558+axdE5GSoPQKUdsaTEsnT07paH5s1JQ2CW52VPkWNtO2XToETl4tE3yFHwyldH4fmBOrsbvz5SWllxp6xoCRmRI0ceBKEPa20Xau7TzD45KVXGmLJhVLhcsXyDLFyyWosIyOXSwRdasVkBa0yMH9pA/kgNdKslMqcT5uKAEjQ8/UbxI0zwlZ2ynYFK3QQFKSEErV5wl1TUTFIRWypNPPmjG6IGBHq28Viprj+QWNcjOzWVSfyBXGdUnECqLW3rsNMDiURgaoA1piDyJRzh5RXiwEgxPnACMiB9lTU2DuJEGYXEc8SDipeYNYezHCB/5Yufj3tQ40Lve9S5505velDg7OSkNQqcQjY5qJ8zokM07PyGDQ3tl8qQZ0tvTL0c7HpPtDVulo3dEBvr07ZqtUk6WSgsDmXJwe6WMtNbKzKmTpGpSoxSW9cvho83S1DYonQN96vPZmAzp7xYZ6vW1UrxUa6oz5LLzauQlL5olEyuna0fKkoaGLvna/7XLxmdhQn8TuyEZpnDG8HM7svMUfjFKjRtEUPTS4+PHCRfjGN8lg9mz50vtxAmy8syLbK3czh1bbE1ZYSELabukoXG/tBxjz2uVJgTpKckKzhaoPA5A5Iv6F6pSUCoIQWEQJhzimOv4qeDAMXHwIzw1DHCKNKHIA8c1zmN2eeQR1yDCmLKwcSNfCDl5Pvl8IkqD0ClEGzc/KI89cb8sXp6lzFAsHd0bVBI6ImUlxZKdOyRHW4/I7sOHpaCgSkZ6cuWnPxqV7RtHZOGCJfomLdCemyWFJX0yeeYRqZh0QJo6GmV33ZD0qkTU2jkoPR0KcqqywRts3j7Yp50/T+TWW3LlT172TyoxbZTS4lFZs65VPvmRdunvYU8dZ67UEa3Uc/1ThiGO14Ew/e8nKRTxgiL+c1FBYZEsWbhEZsycr9Jevqxb96Ts379fyz5o6+CYWwSRTozmuRoHWACWLplQThib66k+YEF5qE8wPvGx0XDOccSH8ENyIjwAhvMALka4AkzCh/CJg088G93s60uUzxsCn2uRPudnn322fPnLX7brJzOlQegUoCNHGuTOH33DGH7hgtmSl58lff36Vs7r0fc7C5742OABGRg6JF2dGVJbWy7ZWY0KFp2yd8cEOVZfoqkwe5eO7CqN3iT5BQNSWt0kUrhbGtuaZM++AekeVGkgH0TQeKqyKd/KsWODcv/X3ivFhU2+5YWmc7ipTv7x3S3S0Vpo58EYJwYjZyLIfT8eT1xK7a2JW4winDCYdf68hTJxYq0sW36+rF3/tOzeuVUOHTpouybCwA4ibsh2goFRZUgDAAJsQoLxMlusREaAhN+flI7iGnUFUAgP4CA+aRAe4OT1d/CAOCY+cSlf+MSHIh3iRLpQanoQ11DVWHKzbNkyCzuZKQ1CL2BiCP6++++WvXu32SZlNRPy9C2pYnp/sQwNaucWFe0zeyUzp10BqUsys/g2Vas0t+5UVaRO8nPz5MwzWaRbIOvWDMrqxzOkpytHcjUNukV09uEhhaj8HimtUZApOiwNKlE1djNbWaTvaIYUZOTInd/6B2WwncL2GFmZOdLWUS+H6g/L379LmUivu0QB+DgzOgh5WDAjFAzn5GGJS1om9+McOlHvJY8VZ6yUqdNmSUlJhaxZ84Rs3rxB26vFRotgUDdkO+hAXl+Ax8vlYQE2dmZloz0AF7/umQdYRB0gruECIKCQhCDC4r44Jm2I4wCrVCJ9JCJANLUcUOq9pEe89evXW9jJTmkQegESOxp+9rOfVZ2/VWbPniGVlTWSp1JLXl6f9HTnq3RSpB1RAWSUkRMmCKpTPzOrWzJyWiUzu1WBple6uo/Ils310nBIJaiF0+X8i2tUUhqQjWuGZd+uTOns1I6eg8rgK9P7e/ulf2BQyioGpKi8TUaL6+RgXbf87V+slDPmL5L8vMkqCVVqXi3S3LFOKioz5Q23HpVmBSqYA+b25R4BPqkgFJKSM1swdPhOHEd3jXA/T+3FrF+bNWuuLFl8ppZvv9ZxnezYgUHa9zrCZz0abQSRB2zgrOB5BwBEWbjE9QgPtuEcF+ACRZnxAYcAmwAIAAbDcqhuEZc4IVWFauZ5e76RTwAO4SfKi3s//OEPy0033WTXTnZKg9ALjP7t3/5NHnvsMbnqqqts10I6HxuJFZYcNYmlu7PKOqPNp9HOOKQ6E3aQoeF+GbE5NhrG21c6FZCOSGZeq4LXkBw90i27t/XI6FCZXP3ixXLFNZNUahiQH36nWXbtGJFJtVWqnuWpVJOhktd+OXjwkDzx+Dr56w/kydvfdLOUl5yvIFeoLDyokladFJQcVKmoR/7+3Qdk9ZN9ylzJNVU4ByBcqqoGQ8W5MxYU4YnTMTq+5wIifjR3DgbpWlm85GxVxZ6StWueUSnIPyGEFMSaMwCArh+MTJsl8/fRKU7jGCKuAwPzeZJqVZQ/0uA8QCTuSabvdiDiQJF/pEO8uBbEddILW1CkR7wAv8gXB8CtWrXqOEnpZKY0CL1AiFGOt73tbbYGaMWKFdbp2Ienp6dXsnI6bJvRtuZCPfdtV1msOTyc3ELVl0zgu5qFMcfep6Mq4ud2S15Jm5RUsMRjUI409cqRw5kqTcyTl1y/TKZMz5fGQ7WyeT3fwmqUY8daFQifluVnt8nf/+MtUl3OuiRlhowR6etVSWO4UUForwJWr3zlS3Xy5c81q3rgyx2CUZyZneFPLBXBWO7rUeLcmXg8je/BixctVYCulZmzFsrqZx+VZ1Y9ZWvHAB62/gCMaBe6/s92/wChAAdUHAcZjt33e1LVK+pEeIBDxOGYvPCDuBYAFXXiGBfx4jzyiyH5uBbxIq+Iy4gY+4AvXLjQrr8QKA1CLwD6m7/5G1mzZo3cfPMtKl3kWUejsxeXFEtJSb7s3f+UHG1URpEc6VZmo7Omjvj4E9ZOqj/tqdpx462JmpRtHTwvt0AKiwqkcsKITJ3RL7VTFDAycqS3R/2RWqmqzlGQapZN63rksQeb5fKri+XiS5ZJQd4sTXvA0h9RNXB4pFu588d63qcckiW3f2qHfPurzZoH688cfDx/XwAbDO7lSR7jJx3n1AFyQBpP1JFw4i5bcobUTpoqJaUVsuqZR2XjhnWJNhkyKai/n6+B+G6Mfi8N5OlyP8dQgGMcu83Iy5bKNqnnXA8KiQcHEAFa5BmSzInSiDpzPXziQ1yPNKPsHEc6qJqo6ddff72dv1AoDUInMW3btk3e+MY32gjHnDlz9A3eo5152Bak9vezXqhX8gpGbbi54XCPSUAwC08Uwytx+XBfZoL5cTACRktEe9Jh/x1b3c6HDIuLNZxFpHySOVvyC/uloKhXCgoHJCOzx2ZQV1SilmVKQW6Vwk68tYe1I1XJ8OgRGc76kTKPMpiB0pDccMUj0t/nUg95RzlwwaAwuq/M9+Ng/qTv+WgSCf9nUYg6E07dlixZJjOmz7PPOD/77JOyY8dWkxg1ltmDXEo8MQi570AIuc8FAMjBg7JzD464UZ7UMHzihRQUcQJccKlAAgXAQJFGxE2VpogX4REPKe8rX/nKSb1a/rkoDUInKf3Lv/yLDbFeeuml9hbv6uxUlatCmYyZsWzO1adMP2wMPjSoTKwM268MxtcuACO+bMEWqewLFKDDlh5sAFZcXCJlZaW25w5AxLUACDo6zA/jGfOwSj1zVAFpVKom7pCjbR+SOVP+TkZG59mq92E23xmZLEMZW1VvWaX3KVJlDGl5RuWzn94gX/r8IU3f1TAHmgAhzj1PGCl8zz/pPMyvAQTuQ+Enifj5BUWydPESmTN3iTQ21cu6tatk5043StPTUcdoH5gaEAhGD5908XFIPrRdUDLvJHEf+TobuToW97sURTqobIBwcgQsiHuhYMPwobgW5cR5uVzli/KwLcodd9whU6dOtfMXGqVB6CQjvsP+6le/2jbiYpSHPXFgUIzQUFY264KGZWSYjdFhEO3s/LRTZmu8HFV72J2vsqJcWlvbVXrqloqKyrFvggXouHrEEgsHh+jQSQZKMhz3rFu3Xo52PCBXXrdeSgpWSmnBG1Vdy5Tc7Gkymr1GRjJ3aEyWfTCLd1SONLXJy6+5TxnHwcSBx0HuuY6DsUIqCvAJ352XMUnJY8L5hjyfylmwYLkcPnwwIQltV8ZloScSQ2wJ6ws/x5Pn5+ABZ7g05mVIjR9xfKhfgXh0yJ6B4XeCRjnWf15e6oOh2FXgGJmDSAtQJF6obBxHfnHd83SKa9OnT7eX1cm6f/QvQ8lapen3Tt/97nflhhtusK1S6YTM8GUzMD75Ozo6aMPqOTnDMjSANFRkUhFvQWxDsb0pwDVBXaWqTRMm1si8efNl1uzZMnfuXNuG1bZATWwqlrqxGB3cnTNNvHUZjfniF78o69evk+6WhXKsaYH0Dm5UJm5X0Jsko7mPymjmPiu/ygHKY5kKjiPyt3/xhPoubaA+IA1w7LOSj3eojXEdhz0rHOdu13L7luVz3HszjvFdEtGSS25OrqmhfAVVa6P1YhZ5ju1fRL1h9lSiriRB0pG8hendUIBEOP+oY5eMjvQp8LiKZt+st9h+DyDtAM/ZsMbtV/TANtWrjukTDjajCo7xDDxPJ14WEHXiOtdoSwgQPf/88+Xee+99QQMQlJaExlEw3++a/vzP/1y2b98utbW19sUFGGbqlKmSnZMtefkD6rQbD+XI8GCBSkN8S4rvSOVaR2WD9EJVv/JV3UINg8HYXRBA4a1bWFQspQpUEB0ddQQjJsfYSjBMV1VVamcHCDB+uhH1yaeekKefesaADUkK21Ht5Cw5+5IfSU352yUzu1/yCjo0VQzTqoYJo0/D8r9fWCuf+fcNKpWFGpaUevBJO/V8/HEyDKY8/tgdAOHvz9RHxXPLzS2Q5ctXyLnnXCJ79uyUVaselU2bN1jdeLbkA9MCKkeONJ0QcDgOF2GUASKdwaFeAxwIoBlVyc/W7CrZfXptVIHDr/m9hAM6Xs9Eupo5AMwnPEZG/Fl5OX1EDqktiPsg6oB6/rrXvU7+8R//0cJe6JSWhMaRd7zfHaF+vfzlLze1CybnM8AwPRJMWXm+Mv2ITJykQJNTI0WFk6RmQo1MnjRRpk2bJjOmzzCpafr0aTJp8iRT2QAmOinAwscGC1SVAqCCACfepnyAcLZKSLxROzs7rBzswMdESNZW/cd//Ifcf98DCiTO9BAMMDo0WeoOTZTO7i0+EmYARAQM5aPSfGxYvvGV7QhEylBJyQeffMMRFo50k8fJ8KQkxHW3iZCHU/hOgBL7TFMHL48WIBMJCDCxKPZsSY8helRM4h3/vCNNwojrLyQcktTAQJ+6HqxkFpU8tVQyykfpiQcwJfLwcwUWdZQBIOLFoqH2yWibLqBASJ1UvlGpEqkIAHIplLoHeIUjnK+gvPe97zUA8vZ44VMahMbR7+rB0lGfeOIJ+54XX0LgzZyjEsKCBYtk9qzZMnV6lixckiETVaUqzJsrtZMUcBRspivwTJ063b5sUY2EUl5hnwxGCmIuTF8fRmv/6iaG6WKVgmAWpB+YDymA82PHmuXAgQNSXFxkoMB3uXbv3i0PP/yQLXpsbj5m0payj7UJahnq3NZtm+V/vnSvqnUlMjLaozWhC/VqnAypOzgk9Q3tGrdHrwXwpPowtbcxLlSwABuXwo4HoqTjHk8DBDDPfH9e2GYAU/DBYEX/ZbNfiR70a90h0mF/a8Ca45AuiM85zwApMMoZ0g/nHZ1t6sdHDC0Hk3YAo6zshKSjZSQgS9vXRiVxGp9noVctfYCHvIZVAhoa0jy17XGEDw0xDwiXSD9Rt1QA+sIXviBveMMbEmX0eC90SqtjvweiM/3kJz+xjwoCFHRKbBWTJk1RQBGZNLVPCvNzpLe7Wjtmmdk3sgEWs3FgG6BjJt+SMCASDuRM4t+wYpidx8s1JCOetDOaT16E4Qf1XhiGzzY/9dRT9gllbCZ8KcM//ZNp5xdeeLE8+CD78RyQi67bLv/6gfdIa9uIlJaR67A0NvRqoSoUyFbLZz+5WTau7Rh7k1Om8N3BoDAnZU01TFOfUM1c+vBwj899kQYUTOj+qBw8eFDZN8M2tF+67CzZtm2DrFu32u4HeDD2UyckRcKQ/gBn2r+8rNymQQAagxq2ecsWKwvtNzjYq2XVunhuCrAKAAha+rNjnoeVwIGLWeXZOVr2xLfPyAOQ5jiYbXBg0Mo9BibquBfJSUM0ho/K8bx4qeCzRevKlSuT95wilAah3yHR2ZFGvve979m0er7PBXNhb6msrJbK6gGpqmbUpli6Osq1K+bpdQcafnRU73v6yPQPw2t3N0Py3qFhTnykHR4rzIYEw9wfAx7etuqHpEEc5vJs37FNGRjj8qh9m6ysuFz0qhw6eMgYgy0h7rnnbrMfjY5myZvetUdedct7pL29S1XGPGXmHhkazJXOnrWSnTFXDu7Lkz9/2+c1OWw/PuLj5XNbkAOMf7VjPBBRvwAfrw9xCA/wcudA5O1B2jAp6lJMUUDdQcJEesNHVUu1AVF3QAgf9Xfq1GlWTspDOEDS2NgkLa3HDMzJg/ah3VJBkPu93Imy6I/nYvYgbedBlXg4Hlapj2eA6qZ4ZPG5jztUhLKw3KwclyD1R1pZWYVWD15Ud955p6nQka+X59SgNAj9jgjwgZhQhv2HeTqoGBNqJkpxSbaUVytY5LL2q1AlIP/8r1s76dZ0/yRxjcfW0dFufnRIjuMc6YcPA8K4AA92CIbOYSISw16BSsbCzvaOFmUI7BikLVqOPGluYQfGQpkwsVaeUcC0i/zPGJKPfCZfli15ufSq6tfXmy8tzT2SV7RX/V6tV7VUl75cXvmKt8mh/b1jDOrgEUASIINLncAY12CyiB+Ahe/3+b0OBIRRIZuYqXEAEqQe5kQxDQHjLlIeEzp98apvh4oqCGDNnDnbbHFIG/WH62TPnj2aGl+X9Xg5JtF4w4yq5AjAeFtoI+r1TFRW6oejPuozfjWi5eGZoaIBQL29Kt0WFqvfY2oc7c+gQ3Y2nxrSuCMsn0nMqE7UEZoxc55897vfsfpEO0IcnyqUBqFxFEz8fBLGUjo5Q/DBRLR6VXW5dq5+KSzuU0kiSzrasM+4CA/h8V6M0nAP99KRWboBI4SthbcsRCdGAmIiYkg7/oj1WDs6b1nCd+/aJceUMZGEsEUoGytjKFNp5uw+WFbOlyaypO5QneRkFyioYYTOkvyCbvn695j0eJMyreY7lCNt3WtUVczRMmRKcWmWzJr0R3L7526Xj3/4UQWC5ERFBxYHkPF+uDjnGQQopQLXeEc8HPV3CQvVa+KYlImEBAihhiHJsWzDpwQMyZQp04y5OeYTybQbkM9nmLu6+BjioM29It1hbbMAR3sQ2mLkpQEGGpSBc8pK+pQHVQ0pFdWYVf2lqrsePdKibZQpM+dmS0GRSrCSLbu2DUj9oWGV1Pbas4Xy8nNVDc+RCy+6XP77v/8nUT/PBwr/VKA0CI0jmuP5esCkxduXt/PDDz+s5yN6rlJDXp4UFdMJu7XTjkhPV7709uTSn+nb1nnHSA+HUZ+0E3I/HyREqjLRXuMF0MA4A/0D2uF9ZjThkF1PxCFVPgq4f/8BDWdomDc4cWDKfukf7JGGhnqZMX2WxjtizDtp8hRlnMOaJ0PORXLO5fvkgx94qTQfXShHjrVISeUhGejL0rc83w3LptJSUnChHGnMlBdf8WfKZOzdnAQNB5ik7+pY0k+qbMn47idBLDUcB1wj5cWzQ72C4R0QAKF2M1qjmjL6RxjgjQrW2dlutiSeEWWnvVChWIw7qm1smENbkrem7a3IUL+WM9FPvBwOXjbqxQp7jc9zmjBxiklbSK2MyC05a0guvf6ItBxVdVnxprRiRKpqRI40ZMudXy+UhoN8XrtQOvXFdeDgHgPGzZt36jMtsHyo36kEQFAahMZRdOTng8I2wSgY6cIMVVUq+ufq27GwzySTzvYCW3ahfAQPWDwcIAOzmNM0+rQzYtPgPADGO6QzKOHYlgjjuo04kYY60qIsfJceGxKZEY98XHpQ6UeBpq31iMydN1/27t1lzMbOhKTf2npMJa8WmTm7X97w9iyZPvkt0tp+WHLz67UuxVJcWGqfSs42lSlDJbp8mVH7RrnhhpfIru09BhioSqkgkpRwHFBcLXOgiWO/ngSb8c6BzCUQr49P/mNPZYzQIQmxdAXJkbojlQISxGWAgDYwUg8jvd6ubeUjjC49OjAhFWpke0FkUXZVo+yTRBofYzbSEG0+xJo0VX0ZkWOPayaNUqYYHGBy6NEjbQouMWN7RGqnZclZF3XIivNH5PZ/nmoTVGmDdWuf0fQGVRL6krzoRVdaMUnrVKM0CP2WCLsPBkVGnHgj0gknTCzXjtgr2TkDKrXkaFi+dlj6NqAB6PiiU3wYBZ/Hw9sbqYRODtERcby96chIVgzF+/Cv3s+9ygyRBrYP3sTcQ3owOlzHOfc3NTWZlDBtxgTZuXOLFGq5q6uqrVxcB5Ays3fIG95aILOnv1aaju1UEG2T3LxSqSir1nIN6DFl8a5EfnOnvks+/ZkPykc++KC+xZHyHCwcVJLHATypkpCDEuce149PDECpQORMPTq2TEWDtf5DWrd+lSCP2DOgbN6uDjZWPz0xyVLLX6B171TAxWZD3tQJn58RoEMZSDxxznOgDP19bkcyAJo1T9VtFXESRPuSB+DIpFTKhZRDfFxRUZmWvFels1lSpBITIEgf2rd3h5x55tnyrW9/z+KRz6lGaRAaR8/Hg6azHzp0yDoeoj4gwshGcUmndjRVyTpz9S2MHcMlHaSlACCTXgATA4BRs88AYsEsUTY6PvHije8LMwdleIT0EiNhmiZve8Ar7sPjicO82D0w2DKaVlJSKHv2bpOy8mJjYl9lrgyY1S/llQPy2j8pkKrSi+VoyzaVAjoV9Mqlunqq5uMbrm/eeETmL6yU/AKVIFQ1yhu9XHbtapVXvPzdKiExyhdAgg1FgQMm1/syE1KPX3NQSkpCcc94EIp4Hk7+DqwO0hiaASGItsUW5CDUrW3ZY+DswM98Hda7Qfpf/wBUwxsaSX0DH9K3IOxCmqfmzbOgLtiMiIoURXux8+TMGXOkvLxiDJwgAIh+gZS2adMmey6p5Sc9VC5G88JQzjPfsOFZewFt3brbwiO9U4l4cmkaR3SIVPerEGoPE/8ADkACVaCiokSZs1M6u/ql4TCjUj0a3mGqAa6ru9sYpVdBq7ev196kdNg9e3abQZVjf4trGursWAEkVyWgdr0fO1Fzc4tLTK3tZk/weN3GGOM7LgwMU3JfZSXMIrJv/x5lLpGS4hK9x1W4rJw+KS3vkVfcliMVxS+WY63blNkYss5XAJqu8fqlp3tQHrh3j0yYUChdHb7pFkPzPUOrZcasLJkyhblOzvTRnj6RUY+VtQMMLFyZjvJyHsfmxq5FGi7xcI1zJ4792ZEfjmeBFNTf32vHYa9xgCUtTSfRNLQRqo+1FelE+nZVy2Q2NJcgkZjstlH+Y7R2KQpAm1A9UV84UwxgLIqWhzQBJPKnXQEYwIc4HOMAGOx5ENcoP/fU1rIHuIL85k0/8xxPFTptQcg788+6E9FzhZ+I/LMyPpeETsSbta1jj+zbVyctxzBW9iljADi+1SjG5H4FH/a+6dO3NNIMthtmLzO3BQfAIJpjU+Kc8jARruVYs3S0txsoYQAH+HAwCv016ZAUUF2YTzNsyzIAwWnTp0pr2zHb8iJX+//kKZO1RzA5b0BVxh4pLu2S17yhRFWzC+Vw49NavnZVJwtkyuT5mkOv7FVJZ8PaRrnokmnGrG1tfQlGVaDL7pO8gj75/JffqgBVmzC2AyhJMHIwgRxkNCQBDhjKXUU1ozl+4h6/ngAIvZ/zcKTDNQcfBXRrjx4bDKCtHQTcKO1Ah1He24r7zE/8SE9PzeZDPtGGtlIe25cCOSpkpKfJSF5+karckyweQBJE2uFzjbTpG760JncMlPDpN14XJwz+Reruu+8ezccHI041Oi1B6Nd5kL/MPdhWIOLSkXibVVblK0MMyKGDqGgHDUy4zozZPmWSnr4eE8171WE83b59m+zdu9fSYiHrUY3PEgoYakDBgYl3TPnHtoHkxJs+tqYg3SlTpmgHZ7gcpoZgJVXftHO3t3f6LGGNP3v2TDmwf5em0y6lZYX6xq1RBvG3eXZujxSWdsur/7hUSouXy5HmjZpejwHU7FlLlOE0b5WA6us65LyLppg9aMPaJqmdUqqVJ0dUlXzJzZ4kC+Yvl1e/7jxNF4AAEL3LRXOmlhFpIghwoA3ZjhYQYISKc2/bAKGkg/AALaQdQAcgcnD2PaVRTyMNB8BkfoAJpYj0rEQKGKTp38RXtUnjUw5TIwEjRaihRHoMHvCZaYhnhWrVpM8vKEAMkAEkQwLyl5XbwNgVgbbwF4kT6UyeMkOefXZ1IuTUo9PSJvSbVJmONJ5Ij7cU0gud0xlgwCSJ7dv3KtJXGkNgC8AGw3YajKgUFhQak6CS8TkafOKF6uAieY69Ldmqg7k/hEEwkxfFP7jHkgOWWuzbt9ckI0AoygqzhPEZVWzSpImyZ+92G4qeOLFC1YCchCF7UPLyeiWvsFfe+NYqfQsvlvoj27WT8ObOkMWLVigD9ps9BzDhyxw9PcOySaWhpStqtHz5UlSSp+2RKfl51ZKTcabeW6ZaS4u86Y//RZ54dI8xnjOdb6UB8+GcqZ2xSZuyx8zj5PUkw3I/YVSxqIg5QTAv9i/fdZBpCoAOdcYB9NTP7UE8f+8D3A+gOQh5uKWRKAfnemR5qWf5ZCdsVgP6LIYHXUrjpVI7iXlHBWaPIn53b4fWP9vsdgAL/YJh+h07dtgzRRqCiMuattxcJiR2a7mz7WVDHOx1SHJbtqyTVavWWpiV5RSi01IS+k3oRACGdMOaKzp/AFJxyag8/NBjqmrxyWGfG3TRRRfJxRdfbCoVkwV37dypwLRRdu7cYSoS6SANASLcY6vgC/IVKCaaWB4GVd72ziwjUpCfJ9dee62BEDYeJCOYCviBiej4GMlR/0pKiqS6psIACCaaMb3WDMkwK1/syM3XchZ0yZvfVi4FhbOlrnGL5jKoQDAoixcu1Xt6Vc1ScFOJSFlXyspzZc2qejnr/FoZ6BtSUOqTIw2qsuUUGaOMDKGmMCGvSj7yyZdpmLcfQBpgSj0I8/LiXGIwO5C2I22JGy/50Ab4MDjlB8w93oiBDYDk+0nj2MPH0+Eez5OykD9bZvioVsQxo7n+KI+RFS7hWaBLYkMGQK7a5eQUSkkpi4MzzB5HesVF+pLpYeGrLwAGQHiugA+ONrJ4xcyxypdlZw5KR2frGDhxDcAlS1RyXlKnIp2WIOQd6dcnOkcQHY63Hx0k3lB00E2bn5F16/bJk088ZQzldgpfxX7NNdfIlVdeaZ0d5iE97ucYpiF5gKeYoXKVbuiIMC1DynR41oLV1k4yUHv5TTfb2xVJinkwvNFJgIlzbW3NNroGk/JN9pzcLDlcv1/Bo1Smz5jMBGi7NqBMCwDl5nXJW/6sWo9nKACxHceAvskVgBYvUSZjFAzDLSvJWfQ6pJIK+Wh2ionVE0u1DgNSU1ulYfnKptoOKhHZxdEhBbVsufjyWTZ9gPq52uSGWoAVSYy3fzwb/lPXEXOASzhXc6kzs6IBbNKpqam2u7jGOe3NhvZuiA4AcpWO5xPkYKjnFIpMNX9+7BFEPJc4/eXCjz/sQqRnIKlARBtedtV0KSxpM4knyjAylCdv/Et9tj27TJqhf1CuACDSpu8g7cqovnDKWlRtZdcDl24BT1x9fZ09+w52CTgFKeuflBLHafoVic6CekXHi85K52Qu0PoNq+VoU4+8/OU3yUMPPSRbt27RztRgoEI8HHsCMSRLGtwPEwIuMBTAU1pWKjNmzDRAYu+fM85YLuede66cfc45ej7LRlSw7wBgLLZEinKmYp+iBn3rarm0PHPmzpbOjjZ9K7fKxNoJUllRqgDB/Jle7ewDKg31qOuSP31nrco31dJw7ICqHBi/h2XZosUKIHBeAnSUUbXo+vpS6UWD6w93KyNlS9WEIlVHUCEYRlYmHZio14usnnqHlrNNVcWDsmZ1vYIUDKg3KwGazKeaO3e+AjrSDJKFMrAyPQBkzK9uTEVT5qU9CEO6QI0B2JEmNcjK5ssy3LBNeyR90vF8IeJyDWShlJDlpT6TDyM9yg8xGMBzAYwMTPVHOYsKJ8r1f5gvP/l+u4YAutyXISVlJWacnzFnSLasZf6Sr+K3tCz9UQXSEqt/QfGINDa0qlRQmaiDr57niyf79++RAX05/cENL7VZ3t6mpw6dturY8/EgeVtBSEPRqYZVBdm+a7Vs3HBILr/8RfapHt5+l156malFbFpGB0PKYfuI2bPnyC23vEJuvvlmBYs5MlWBaf78BaZesa0rG9MDVhNrJ0pFZaVtUmaSQ4LRYAZAiDLAtDAmqiF5YkRdsHCeNB9rkuzcEU1/llSWl8BCeq+PFOUXdimjdMuf/cUk6RsslaaWOq0LbDekADRHSooHlBGY08L2pqhi6hSqzEirv9lzyjUvFo9iv3HD7GCfgpym5V9/RdVRwBto0/Rb9GqmzRPCtkKbzZ+/0ByMaFKZvvGRXqiLE1KIMyVLMdjMnbrR9tXVNaambN261V4EDjYuMRHfgSephtFu7sex4oW2USKbZJ8gPAFAlJEAuwaAqTc2Wqe3Dg4Myc2vrZKffBfJRaVaBVekF+5jNHLd4xMVgMoVwD19yoJP+d0OpG02miELV/RK4yG3l0UZBwdGZcHKw5qOT/ZsVjX+VKTTFoSeD4LhUaHo9BAdp6W1Xu668zG58IJLTNIAEOhoq1c/I9MVTHL0mA5VogyFOobapF1b8vRtPlOlnioFGuwMzPlhljNzjpBq4IqCfF8/5GqCMxf5E5cvbRw9dsRG1GC+3LwcmTt/tqpj9SqhVOrxLAWwHBlWQAB8zEaR3yI5ed3yjndNl9bOIjna1shOo5pHvyxfPEXKygaVeXqVCQZUAhqU7EzUMa8rjAlDTppWJPMWVZuxNkOZrrcrVwYUhJAIDOhUnesbrJemY09qff3bXzAgS0LOOGOFrfNCugBIsXvBwLQPRmh2AaC+nNO2qJuALV8LQY3BntbYWG/tkJfru0eSfgAPIO0SkfsQbRcARNyYMsBlAIlw0yLtwG6x5wSNtT2X9Drzg6qrp6nEmiUH9rmEQ924lfwApOycERno9QmchFEXfFQy+gW2Qhb+drYzYuZb8NIeuJGMZll8dpuFUQZA+lSkF6w6tubZ1fLwIw/Jl77033LPPXcZE7S0tsgP7/i+7Nq1y94oSBK/bWI4HbEZjqQDfu5z/ylnrFikTDUkzz67Rs4880wbNWPHxEWLF8pdd/3EOjLMh/oFmPR099h8H97iZiTV6wAYHZSOSoeMt2uZSk+8iZnQCNgcaz5mZdi/f58ZPengqHwTVKVr72iV+Qtmm3qnLKcSRI+lywcSM7IaNaxV3vlXi6S5PVs6eo5qPtohMgbkzKUqdZUhDmFUdubVrPVcmVHf2qqoaThqCWCRrZJNjjJJlrS3FGo2lRrmTGuU0St1Td+TpqNt8tD9R6X1SL7MmjXLng0SDeUFWGg7pESYk3oTznXqTRjMC+AePlxn9WxoaFTmBRQzzUbG8+YeXICOq3YBSAE+LmWQHkxt6pmdU1Z1Gs/Lj+PYJTfUM54DxHPingGVgm5703RZ/ViWHK6rt3vI177Zpi8VgNIpW7q7ekz1CumHOuLMPpQ9YAtX8/N9xIy2oA8z6HDOJcPy2H3D+ty65frrX2pSMmU/legFIwnRGbdt2ypf+coX5awzl8p1110pf/NX75TvfOdb8r3vfUdue/Ur5CUvuVI+9KH3y1+96x1yycXny4L5M+Vtb3uzPP3Uk4lUjqff9GHSuQETJhe2tBzTMg7JVdcslcsuv0wln9V2DTWFeBUV5TaMS5YzlQkP1zfIN77xdRsVy9POFjvvIeYj55tdRZmIoegAIpjw4MED0nSkyaQCtmfdsnmzzT+CMQGlmTNnqJRVpBLMsKxYsUQqK8uNQYc0LTp3j4KQZBzSJ98lf/E3y6S5Y1Tau5uUyTRfAGhZuVRX6OUMBT2297BviKFCIAHhKBvwg3PbiWYrLUdUTRxWZ6oeKpiC3vBh2V//bdl3oEE6lQl3bOpRaafAGJWy8kyRgLCT0IbUE+KYdkGqC8ZHasEuQhsxI5zv6oe0BLhQN1fn3NgNULhURHnCKO1ABLiQ/xgoEUK7axtRKX8EiEYebvdoxvQXu0fT4Tnl51VKWXmO7Nnlm6VxHRBJrZ+RPlt/EYiBE0P4xAuQ6u7GWO0fbqTsYTdSZFdJWfNRcCLNvET7nGp00oMQb/g/+9O3yNy5U+XSS86T9/y/v7KRIGwIDGHz4HO0o/IZm1J90+TrW5GHW1JabEbbe+7+sbzsxutk0aI58olPfCyR6vNDdAw6qdspBqWtvVEuuHC2tLV0qwS0Utg0bPXqZ2Xp0qXWCZGIUKn2qM/30efMmWtqCTOm2dMG0NEDSze/IF99ZSZlLjomTBASAp0UJgWQYFhGiOj0ixYtMqabOnWCLFu2SKWmEts4a2CQr47yYcQ2hZC9thzjz9+1UJo7VX3sUEbPgMkG5JzlBVJb5RKQKOgAPFlZyl0KQgZAjHTF11U1hHk8XZoG38A3ychUPZVuNG5HzxrZvf9e2bKlTiWyXtm4vkuONrlkAvBgjGdKAkADYyIloLpSLyQgJBDiUicAmS1XbXM2rb/PWiY/pBJfcxfAE2oq7YHjGPBx3++nnblGAgY+CjwAKsBiLyYNMsDiIesVD3N1yqQgvUJ5Lr6iRjY8o6pUZ6uVFxAJ6RUbFS8G7uU+HHGCqDPnpJeTzaxpH763XR0T8bQIVi7+s59RSSl2Ni/VqUQnNQh94Qu3y/nnr5Qf/egOfVA59n2tHAUeugf9gjdyjr7lOWGrBZsAZ3aWLPW8anSCUib5KSN+4hMfkTmzp8qXv/y/du03JURr3mjYV1CtUJWaGka1U47IkiVLbSuLq198tapi861j7d69xwCyWzvb5S96kW2bgfrFGi/mnNAhjcH1bcum99iLfFe+HpUC+q2TAjiMgsHATECEoWGwxYsX63GbLFk6T6UhvsNeYm9OjKMAUFfPMRnJ2KftNyRvf8dCOdI2JM1tqoJpe40qyJy1NEcmVTuQaJc3l2nzgTgGpJCAvN5aRLuvvS1Tert9x78RBahRBVJVJKWt8zHZd3CTPPnkIXn60V75zhcH5Z5vF9hM75gLhQ+Y0oYsddm5c6eBD5IPgESd5s2bZ2DFtq0sa0EKYQYPRFs5yMDgbngGOJRXLZ4Dj/sAQPI6xwBR0h4Etztra1vosVVwrK6cuxGdeyNoZCRXzr4oT7ZuSiyj0euAT6hhSEHUh2s4AIp2Ig5xcZxTX76QwrPE/pd6LSeHQjiI6T+zmXn+XtpThU5KEGJx5Q03XCP/+I/vNcmGtx4dSvuMMRU6OswfRl06LOI4D565IX29iREWfXB0VvbiYQYzYjGrnd/9t++Syy67QNWZ/fawf12iMyBaw1DkPzwEi8ywt1p0FJZBUC7KSAfFGHvjy15qzNfb062A1e1zXYZ408NUGDxdXbAKK8XwtAYYIKGWwcCAEiNE55xzjtVrxZmLZWJttc0gxk6SoZIKjIddprisUQoKh+RP3rZADh/tk6PNbZqmdoDMIVm5eESm1bIpvjKzSUUK8gpAyrKWp6tezhA4zlqaFXx7cvQeZfTRQbNTDY60SEv7MwpADfKTO+vlu18alGceyZG2Y3zvvkiWL19uwMIQ+/z58w1ssH0A4jAeUw74hBErzWfOnGltysROviLrwOJqqoOPP1/CoSRjOtgQTliq9OPHDkTUnTpRG25F0qDGhA8n0sI0xBHhXECl5V7Aq2ZClTTW5eqzx5bm/RGAwccRD+LZUjfiMLcpbEH0BeqB/YkZ1ICQ9WmNB1F2VDGSGVA1n/yR/n+T/nqy0kkDQtGJ3vqWN8jKlYtl44b19rBo/FHtPJAN62onRA3gIWNjYUicTsNQKRtF4dNZ2I3QtrTgmM6jcXyHwlF92Lm2vOG8c1fIV7/6ld/owTJj98knHzH7DG+7wcFRs/EYWFrn9C0ZWOt13XXXSu2kiSoJtFndyivKEoZKmFnf7omhaZilq7tL4/gXUqk3HdRVAZi1zIAGSWru3Hna0TtlxsyJxuiE5+a6qA+NSo8Ulh1UNXBIbnvdTNlf36FqI4zBJ3FGZNH8fpk9hQ3Wvf1pCRgTyUdfv+o8nAu009BQprQexXiqCSioG8PzSerhOunq3SeHGlrku187LFtWl0lN9XSt7ySzhyEdBAMuWbLEnjcSUTAdDHnBBRfYMcR1wljbBoBH/wAsDAgAV+AhUTwnznEOQOYMkFKdA5n1K7sDdUtP9Rr1Uy8hDVEG87TFvb/RNraVhzbeRVeWyuZ17BE0aOc8e+oS9QGQAA0vq7sYTXVbkat5bFSHNEsa0Q/xcUXF7Lqpkqy2A0t8AO1TkU4aEGIx5znnnCF3/eTHJulYh7AO5J0mO8fBh55hK8/1LTmgTMsyhQHARxmUNxTMBBMDUHRiZgMjFcHgvs7H33ikzZdM3/GOt8pHP/rhsQ7w61Bx6aD8ywffL/ffz7fXNV3tUOTDG7ynt1PfegXWKa0TquoFaOzft1vWrX3WhpkPHapLiON1crj+sLS2tKoEmKudrkAmTZ6sfpEBD4xHGxyqq9MOWmRpNTU1SEVVicbJ13zy7PNAtgugEnN9Sqr2KYD1yA03VsjeQ+3S3tlrTz1LAWj27E5ZNCvxhQctt//02IzQtHuCGa2bZKnklaVly1Ug4E1PHe2yAtA+Pe6RNWsb5Ev/VSc9bZMUdKoVcPKNKUmbyZaMgjFvatmyZWb/wW4CY8GgSJT2yR59DtQTwzszvnmWSaIcPF8fwaJfuO/HkGalDjDRukS98AER+pGCORIW5+SryWnZicN93gIWmPKfH3HNV0BUzVAWLM6Xndsax4AnpBjrt5oO9eKc504/BEjxcQ5GXXpPls1zCgCKPogaB1XVjEj9IaRp1qVNGlPHTjXyJ/c7JO8U/niDUC1WnrlEjigj2sPQh0LHMQkgC7WLh6sqmYEKD1LVrAHvYEb67AYHR6Src1hVHFYzD0t5pXaEMmb5DtmeN12dDloYkE2CSojWbJPwrx/+oLznPX871gl+VTrz7LOkvaNZPvvZz8onP/kJefrpVQoiBZp3hjJSi2zZuk527tqiHbNYqqqr9E3IospeldhYytGu6iJrxdhYfcQ2OOdLHMXFpdqBC5RZePvmSGsbn4bOlcaGJlmyeLGqQ81aZ2Y6o6IOK9Pn+VwdmFLLRN1yivZqnY/JFddky9bdLdLehfjPQ2fjrS45c4GrYEYGODgYM54PKekNyrwd7Tn6xlYAGtbnMMJwOM9I23Zgn+TmZ8s3/m+H3PldVSmG58rIIDOnXTJAAkL14jtrqB0cs5AXIMBgDzghGTEhkzDsV83NTQbgUGpf8efj9hlnfvddOgkwIo7fw60GIeozP4v7nMGRf4IibjIfCInbciNN9U060j8Au6ioVNpbs02q4TpSUAAJ6fB8kYI45jkAPEg/cZ24DkjDBl6Q5aMuyqhytJRXDUmHgv6ISlvz5y1UUPfRMeKdSvQ7mSdEw6c2XDyMOL7u2itsVCDOeXB0LoyzdC7efEgyqFmukng8VLHOjkGZszBDbvnjQvmDW/PknEuz5YxzMmXJWbkydWaGXPWyQrnx1UXyopcUSW7eqGzfhAjN/Zq/pkE6jE6seuYp60wXXniRpf/LEvfvOfikPP3kai3LkNmZMDAi3WAYxr7R0FAn+/fvlSefetQkoJkzZ8n06dNtlI+5Md0qGXV1d2pHHzJ1xT906Koc7UBHJR/CaYs1a55VZuhXaShPxfQ8GwlkAh+dFFXM6pV1RHqHdsjKs1uksblNDhxCQoO5RCZN6ZHLzsHgzDNhvo9eGNVnQoXU1wT0+QAyGMYVAFsKpL83T9seKUhVR5WEJKNfBoebpG9gVD743nWq4g1LzsgCTR8bno9szZ071xbV/vjHP7bnTdh1111n0tD5559vTBz9gGutrc2qorXSYSwslQAaXkRIDzwn2gS1mnMYN27x9AAeXjLe72hTAM4kIK+kvej0krcV9dVDAxKuEcZFdb77o4Iu0pTeTP9bsmKCDPUXyNEm/5x0qqqJ5IPEEsDkeWIC8PlPQTxXgIjwmO1tz17PvV2y5dJrR+XQ3mKVuI7KzbfcLOedd0GybKcQ/da28iDZ8Y11orBbbn6ZMucT9uZk9ASiEwNA8AgPircQE8N4y/OwkNB7egflptcWyrmX5cr29SIP362d+KjPRl6wfFQ2b6gzI2tJKWJttixcViRHG0b0nnJZv2pAvvzpTltUiepkEpfmx8zje+97yIDol20W8vvejz8un//ih+1tu+WZYenrYR+YfJk5a7aUlZZIZVW5vgk7pbW9TTrbO1Qd61AJYL7MUYdahdqCBMDbl2UZqG/UGaMmCx97evpsKL63n50Tu23kq6qyVFU0Ffm1mapVumJdUmFBke0PDcN29myRGfO3SfWELXLPT5lImaeMkaH3DMmN17ZLUR5vYNQ2BRVBIgKMUJ3wFXxGc1TNzZX2Nlbva/mG8mREQWhUpaCh0TbJzB5SdbJR/ucz+2XWnCrpa59lTBdtAsjyhVnaFIbjuWH/QvrBoI76FczHBmsx8/lEFABkLyZlbvoKPufWSbTEpi7pMyMNHMwfYBWTITWC2QXxGd0DkfF41AARkivtTv8DjjDsWz8cSx+JKl/OOuscvSHTplaQLkZmwCe1/l6vTgMU4vAy8vL6ddIjDvOmUBN9CkWntk2vvZCzMgvkrz84KN/9UoWsXb1NvvnN78kll1wydv+pRL8zEBqfDdde9tLrZPWzq+1B86YJouPQSZIjXHpNk+KhdavKddl1OXLtzaVy5zcG5NDuIlVJRuTYEebaMLclR264NUvu+MYBVccypHJCpqpArFLOlXvv6KDvyM2vLZYbXlEt737TEZWwtDNTTO1AzHStKC+XTZt3/kx5n4uox5e/8SH54f0flyONA7LgzAF5+Nvl0tOJNAHjldgMZpsNq8UYUBWq17Zy9Y3MyGdkTApxm4NV1oi3tYMkBnDUucLCcikuKZIKVdnKykv0+qhMmFhji11LDNAUbHJHpKH1LjnjrHpp625UyaNY68jwcKYsX9EhF53BcDppOxA5+DDSCBjpy0Alne6eAlVhC5Q5CvQ5MGcJ43mGAlCrXh+Rb359mzzzuILp3GnS1zpFGddVQOZMYe+5//77jTGtFtq2CxcutI8SAkA8XweKIY3LHtyt1o7jyYN86kVIQFY/VUs5dwJ4HICCsXFIJ5yTNtJLjIxZv9R7eKHRrtxPe3NEW6O+2YtJAchmSZOPRqHOvBAnTZpmuwpQXhx54AM05Ms5x/ioYAAt6lV8PTWItEzy0jz9C7O+UyN1JT73ZmYPq9rXKxs3PCNr1222OWUnaqcXOjl0/xaJhz6eoWnIj3zkQ/LM6qet4XlgPGia1x6M+nRQHjwjXHQbpCSkoff9R5lMnFwm93z1DPnTN35G1YRBZX5Wg/PgR6Uwr8wm47FdaUl5pjJslpx9YZk89JMeexOXlRfJ0492yVdur5fPfGuS5Bcyt8XfXNiL9u3fZ0biX4VYsmBMMJgth/dkysv/tFUWno1kg6jdY/Ng9u3bJw31xxREmZ/i+ZHvGNCowyAPg8Fs/sbHIM+8p0zp6umwbVInTZpg0/lhItv2w/qkMo/hNOUQVZEO61u8R+9rkb0HNC+EAI0Fg02q5nnw2B34CMMOZMcaPjjEd+kLVAVjHyR2hVRVZghg0vbNaFdprk/+5f1rZcuGTpk1c770t001AIJQv+655x77Zn0AEM+WPZTY8ZE2Ipznz4jQjh1bbKRwPGP5KSCOOu4qGBNTkRiRElE7Q1VFQqLPOEP7J7D5UgjE6Jt2ibH0IhevK6ClR/pHGQlLXLGfRnCJCKDyPwMInlVMssRhz2Svpt6eIcktbJCGxjqTfkgToMGnXKl15Jj+Slsw2bKjI7FveCfG+LYxNbUwv0zbbbIsWrzMpmKcqvS8glAq2NDQqedQnDMK8vGPf1QfsL55eYvpjw5lbzz17dM1GhcA0oTMkFw1cUQ+9fUqaarPldLMm+Und//Q3hYuQSk7azw6YmlljjQd7la1RKWHyiyZPS9P7v5etzJ1vnXeqZNnSU3VdL2eJ//5b4fkE1+ZaHNsrKNoSqVl5XLzzS+1zvPL0hOPbpDOZkW94Ryp25UpW1ePyKU3d8jVr22TcmV6AIa3MVu1HjxYJwf21ysYsSjUOzX5JrsopO2UGJkCKrL0OEcZAuM2EhQ7MzLXpqZmouRm5ymzAD5a3swRlbS6pKO7QSqrGQkc1E4NyGta+peTOyxlxW4/cQB04piw/sEsOdZcIO0deapqFJkUNDysKpj0SoYC+85dTfLvH9qs+Y1KZckSGeyu1AKOWHkAzS984Qs2r4fngLTjW5PUJpiNJSAuOezZs8u+bXb8yJcTT0GjKrlkyr0Aj08CRO1xFYv+4pKDG6ZJm3KQJ6AAUzu4k6LWNdHInCf7pUOwnfHPrvmxedpupIHPj/5KeeJ+fOra1zsqKy7doaA/oOpupZU1rgdRviDCSQeiLgAq0o+rb/3WVoygWf/W9rr2mpdYvNQ0TiV6XkGIRkp9QCdqNMLe+953G2PyAIntnYg3TeJ+/fN1VtohVSKaNkfknf9UJn/3pwfNePnMuu/pW65DHnnkEYuDVAExWjJ9zrBKMn1SVpWlHTJTps4oki1rffSIzwPTE4f6y+Wxe3PkwJ5BWfV4m7zzfZWan4v0SFybN22UDRvWnbD8qcR13vprVm+VxgO5cnB3vxypy5QdazLl6ftG5fwbBuSN/3JULn95j5SWKOOoqkjny9LO3NHRpwzfqczuaoJVOigBQGOkxSAvGGjvnh2yecta2bZ9i+zavVvaO1U6aT0mzS1HpflYiwJquwyPdklVTaN09g7L0ADD6STCsLG2g/KHD2F7jjizsfVly5GjOSr9lGiZ1A2wjklFnCx9K8uA/PjObfLZj++VvEIFh4HlMjxQpOGqCqqK9fjjj8vdd99tgMCzOOOMM+SKK66weT8s4IW4xiTUDevXmvTDs0+IcUY0NWUaGnYGZboBzIxDBXM1zLe6cMYFiJwxebmwLxNx2HkAlQ8JBmfPUJ3llKgzJwCLk18zONICWP/T9of57fWo8Xzah/dn1DziWDzu1ptnL+iXJ+7Lk86WqQkbEuE+Tww/Xmgcxzl17OlhBND5gD25Z87XtrvwkGTmNlg86ot96KJLLhnL71Sk35okBKWexzEzmu+//17TtWF4H1L2B8xMYRtCV+DBeAMATZk1Km/8yxL5+z+rM4PvUw93yktfMySvuu02eeaZVZYujvuZ3LdgmerT+maaNDVbVp5XLF/7HFs/8O30MutAdFJGpWbMmCaNh7Jk97ZeWXpmlkycwrwX73SobSyM/UWEOP7hf/1XGexnPke7+vrGH8yRlsZCWftAkdz+bpVCtG6ve3+3vOvzjXL1Kxi61Y4pOeoX2vYTTG4cGGAleJl9rcGnJ2j1YYoEcW48o8yh+KX+kIIE9qQ+BTRVA1RtI73K6kIF3yFV4Y4qk2ZKa1u+qmLavgmGrCjXa5nKUJaqpjuiDKEA1NGTrSCWKwP91dLTnSN9/ZqJliO3oE/q61vlv25/Vn7y3Q4F7zzJ6luud8L8Klkpk3znO98ZW27Ac8DgjOoFmcqpYbzlN23aoNLPbjsfI03DIEDDhoZ4hswqLrDnhOoV4IM9zSUgd+SLlESerMnDVgIhhTFh1Znd1TOThCisZcYx9dbnrCEAC4Bg/Ud/hBKXIto9emCStpWZhaR8GTVsUTQR7JMrJZXNKqmy0ZqvD6P8Ia2RDrYlbEOc44iDnXPWkgOSmbdTps/tkFvftl9mL2qRg7uKJb+gSFra6hWkemX3ru2yNDG587i2O4XoeRuitwdpD5mHeHxjxTmN/7a3vVF27dwxFtceEg9Lr9kEQ1XPYBiWMGQog73nI5Xy9++o006o92u/UAlVcvKGpKhkUEGEWcQ+BAqVFFfom6RLDh/slmkzc6W4pEAe/BF7IZfIW97yFtvyAuBAH6eTFJfmSU9vqxSqinLWBcXy2P19xryU81DdQXn7299h6Z6IKPef/MmbhW+3kyZzdGwY1zo1HTxD2o9my6q7s81QfO1LVTK6pl/Ou6FbKmsypOVwnrS3aF4q/dkEOK1Ybk6BVFZM1E5crI2GTcEnrZlaofGyc7I0LQUsRofyctTPs9E0GJdvmldP6Fd1tE7brUOqauvk6JFqOdLYr8ADSGUq8A7JZFVrIYUzt/90ZimDlKpKUaHqADODiyQnX9U/Vd0euH+P3HXXXtn6bKZ0tKpqO3OpPRuturURbcC2HKhcTM4DvG0JibYv14iD6r1jx3YNS6wo13tTiRcPhnFXt3yoG/tPjIA5+PhyiAAf0iaef1kk215s2PEC9GxyovlJR3sC5KxBZLGwtYCWD7IiWX04AJD0WNvblgepsyUdmkZJSZmtD4QoA3nzddn6+qOSk1ll6VFGQBd1inu8rMyvQlr3sqBuIQX1dk6SmskdUjmhT+7/foXs31GtL41ClZjLZFLtNDOqz54zS2677TWWJ0R6pxo9r6NjJ0oqNWyHgs+LLr/I7D5IHT6zmDkUbpy2CYT6sOiYne2D8tnvVMvaVb2ycW23qlQ9ChaI9UyJF3nb/5so3/h0rer+vkiQDpGdVSS3/dlBeerRNrnsxSXy+Y8Oq4icL7WTJtuDx4hI5+CYmcVnnFciE6Y1KrgNy0tfWSNvvlEliCx922u5pk2bLk89/ewJ60RH+Id/+Af56YM/lSNNRyxNOpjPzGZr0gSjJ27FMFw5aVhe/7cDcvWrhqVX69fblSH7NuTIdz9ZJPu3aSfVe2yNkKYDQ1dV1Shj5qlUwtc4jpodJi9fO30h81DyFVSKpbSsRAGgUGbMG5bJU5i/MyyNDUfl7ItYGNopDz82WQ6rhFZaXCA11ZmyaEmnLFTJEqbXl6z0qgo2MlImPV1ZCkBF2ralCkAjqtYNyg9/uFX27OqUHeuHZECrB4PB3AaIehz2O9Z78b11VngDhtSZ6xiFd+/aqRIbo5YBBs7M1iY8a20mQMalHh/iJl1eSq52JdUvwgEgCBWQ0ULaHUY9fNiH920ww9bfxXIdVF0mBfrEQM5RgxgsoBzws/M0L0KXQCmj7RKpZSE/ymJLgzTd2knTzRYXdeD6hEmZUl/XJ8VFfAnX680gBGvfPA8HY3N6TH9nvRwSHKCGnWuQzyGNsLeStxMTHXGrVz8tH/rQv8pLXnK95QediiD0G0lC0cjhj6d4WBAP4U1veJ0N38IGnEe4paGdho5CKgODI/KmvyqRH32nRe7+frssXJYvV91QJls39EhBkb5Z8rNk/+5+ueSaYanbVWtbpWo3kvzSOrnwKiaIMRM1V+79nsi8RRNsxjQjEEgbdEQvs0hedqk8+2STTJ+dIdW1ObJz47C0tSqj6Y+O+hd/+VdWxlTiXlSQb33rW8qsfA8MFatQy+ydyOahaP1SSV+m0t+TKY/9JEfu/qrbaGYuGZHKySOy8sU9MnFGn76hR/Sty4Q2fbOr1NCob9e2dh+6njy1WHJV+mOXwuJileyqBlT16pPqiZ1SMaFD+rqRpDS9Ce1y5nlsps92rxNkp7ZRdoaCloJXeVmmSooqRWQWSFd3toIQk+Xyzaja21tkUlh2XpY8/FC93HHHVlm/qkt2bVTJVAGU+oRdA4JROUcKZSSHRZyNDQ0qETbZ5EQkQ5aTHG94hsPVU5WS2e2ueiHFMS8q3xjapR13oXa5nwQhFsDG55CPHj1m+VEWd0hCnhd9j+MxHwY3RRSbjEtMmoSRmwSUNMz6I2f6hySE7ZI7uZ9BC8DB7tHrw0PZUlimz2jEd4dEAmQkFJsU5zhAL/o45+wWgGpGmZAqTdpL1A8JivhIhJgl9uzaJv/8wQ9b+3B/UOrxqUDPiySUmoQ/3ONVMjoIHWzypCo9422gIJHFJDm2OGDOiHcif3Npx1U17B3vLZEPvadJAccNp9h43vjOavnpT9qkq31Y9JnJxVeVyrqnB1R4zpdXvDFHVpytIn1RltQdHJJH7+FzyDnyxD2TVCVp1XS9gwX4QYDHsDTJigu6ZcHSQtmyLkPu/0G/qiLKoAoqdYePWgdIJd5yr3/966W9o11amlvs7U/Z6UA2+Y43LkCUqP+JWhfGpvxLLxySS28elAUrVALS85YGTX9jttTvypXB7kxNK0+a6hXAOgr1jaugWX7M2qFY86yoKJUZs8pV/RqSsop+BZoRyc9htjLtd1SONiyUteuOadtlS1lJjlTX5OhbnK1PAEVVlyjIKJJovjJBsRyqV+nnjl0KPu1ycBfrnOIt7g7iHEbD7gIQwUBIazCX84W/9Wkz3vquxvBsHcRoI4zibudxmw/3eh5uKxkv+QQDM9mP/ZcCQHbu3GUGbqQfJvpRLpeAXAoi3zjn5eb7DjFkrv1A00PVBXy0d2n62Om09EwY0+dFXXy6hOavJzxC8pk6bZbN+SL/zKwBOefydtm8apLk57lUhuoJKAIiEBIbgEkdeAEC2ICU11lfCirx4hjRi3ajjbiHGfYrzjhDPvqxj1t+EHGCv04let7UsfHJcJ4adu+9P5HXvPpVCirsIggzaEfTDgfROVj9Tg/o6xuVf/pUqXzlM/nSWKdv9K5WyS0YVGbXwip+/OEfV0pxKXv69qoeniFXvbRM5izQTl2QKU2HB6WoZFi6GyfLvrohBah+WfdkmXR1dpiKxQzYXL5yqR20vZP5GK2SV9QmK8/XN+ziAtsf+b8/3iUF+Tmab4ds3rxDZs2abWWEYKQ/+IM/0Lf8EVtuQadBdKfj0LGY50FndNtQsu4/08TRhzQYU0l+0YgsOHdILrx+UGYshHlEmhsypKU+Q7pas7VuWeoXyE2vZHhYgUNvtC9/qqpBvjBLiTJ0oZYnJ3tI+qVNmuvma/lbpEBRvLSY5SOZUl4BswPGLBdQUMstUFUgT+5/qE4e+HGjbF0LkI5IkTLRsKZNFeBT7/PMS2JuiwKPqk7UiS/AshcSKgWMF4CBdGND2/qygelpH5iYOVAAD/EBGuLQfu67CgYYAW6EE0Z6bGk6ceIE6ye4TZs2a1n4SCSDGMkPReL8RQYI+RILByLf1zqu0/cALnsOGo9yU1FlBu2TWi4NZo6Qlcfq4VL6lKlsM+LzdfoHOrW9K6VIVV3qAgCxk0LSruVLdigL0hMvKOYAAVLk50Dk23OwzAPgoWxMM6Dsjz7yU/nxXffIggULrQ1wVs5TkH5tEOI2GibVTw2n8eMc+raqL+94x1skWzuiPXPtbDw87Bi8udg1zxg3Y0je96mJUj70z9oRMuTzn/+8NDYdls7uw1JS0aOMn6VSS7686LoyKS1XVWWaiq8q/TTVD0hRYY3c+cXZ0nioSNPs1zdlq6aLsdm302g8sl9VnCYZzehSIMuQiqosKSvPktop2TJjTp52uAL5+N+3a3oKQgpc27btlunTZ1h9tm/fLmiudLT4iipvZYAn1BPqw0Q2kwC0LoARoj0S38/QWFDiqsbXfq4gOiJTFuhbd86IVE9ViVHvHxrKUpUrVy64pFRVJjYbc0DkXjNY05kL86SsiBX0mohy0cHdJXKkfkQKcvNVhVOGqGZzfQWRHCQYZlXny/otzXL3j+tlzSP90npEywojqqOzFyigscjWgEVzYt1anjryjaIDFNS/vaNLGY5vhiVASCVMDPXsPghQMb8mJB+Yk/soJGnjXPJxEMIP8OGelStXGpOSLxMc2XWAY4DFQchdAIyDEC9A71MmmWpcRlpt/hlitfZJpHHKQDwHQpd4kHwAB58tjVqIVKxpaPxJtW4Tgig3fZv6UP5nn33WwgBgwhklxG6FaobBnjLSN2IZC3HxiYs9rCC/UCoqKywutsuOjha5//4HrU2JF3meivQbSULcag9P/dTjuJZ6/O///hH52Ef/zR9A4i3Dg8Z+Q6diwiBLCd781/mya3ORfPkL66S4qFT+9E//VH7605/qm6JMO06vlFTvkwmTR2XFeYWy5Ix8lRIypLyqQB74zkzZ9HStMgvzhJrM8fbRIunDY/c6ZdLyMqmc2CGX39CuzNYjjfVMi1dRfXBEaiZpuSRP/uOf+AROlnRoZ9l/wDcvZ3U8e0YjxbW1tll5MUDS4ambfbtLGYZRGt7QMJ4bqBPtQiNQkGgP+58gO0kAEaRMoU9F24i3sjJIDowjWsdsedHLimTWEmwUCnp6A/soZVrcDCnG7lOYI5l6T0lulRw8MCDdbTmSm4URW0GopldqamDuPJUSO+ThR5pk1QP90nBQU7PvcTkjehkYHcPQrWmpujBt6jRry86uTpMgzBCv+RMf5m9uaVOVonSMWcphPo3PMDTtAmOaasOzT+TjTEg/SEo9qGCu+mXYvB++s0aTEXbw4CFVwbbbeRidUbFSpSCklVDXAow4d6BSkAKEFEy4zjP0R8JorKuT/qwSIKTliTKTBmlVVk6Q+O4XcSGktvh6LlIQjvxQ2+jj9nUVfnqPrf/TdiHtAF7KySTF6ppKKS0pl8mTp5hB+sMf/le58sqrrJ1w3B/uVKNf2TBtDyrlIQSlNg7XUq/zoNgqo00RnlD6mTWsAjvsRwdBcujqHJLXvaNSGnZcJldecYX853/+p9x1113W6TF60qmzRmfL9a8ckuoJKgHkDsuRg5Plh/+9XJrqSjXOYTP8MV+Eh+tl8rLSMdrb2m1YfMf6Gln/ZIFs3dhuDFRWkanpZUt7c7asX9Wv4nqmMWFNzSS5/fbb7Q3Mm62vt8+O0e1JmzxgMkRqW4BqjKWMqPnxlo78qSXH4QizY67ZqR0lyI9op5GhDBnoz5BB5fmhwUwDzClzGFIfkX5VW3t72IdpVPp7RqVbwzq78Ye1jXL0Wob0diMlZUulSXx5Ut/YIz+486D8+HutsvYRRg41r1GYDnDQMuiDiZLA0Oece65ceMGFCuAASYHVH6OzSa/KxIBHR6d/8gjbEHWi/uztxMAAAMZ9MKIDTAJ49Dg3F5uPrwGDIXF+PVtWrFhhe0vTheg7W7Zslb1792ipXMJ2UAjnUiHAZL1J7wFYvA9y7IDjcT2O1tji+DHk9ebYwRhfz7U8lMnS0ug8E4bore8SSQmphXlSlJMXHddw1L29LdFvtP9SP5/F7cZozvGbm4+ZJMRLuKKiMiEpZsg73/mX1pbEjzKk5nsq0W8sCY0nf9B+LRwSwbQpE6xROaez8xDoCLxhYGbCc/OH5dY3TJEH7yxRsbXZGtzfaLy13ChaU1Mri84+LJddWyDbV52pjDRBmo/Vy569e+36L3pIkR4dBkmruDRHZixokWXntcjTDw7KT380qNIUc2rm2Gd66CikiS5PJ4JgHrqkAVvCOMo5wFOgTIcUxGZrqDNaLZccjGgvyucM4kcE6X/+NNDOITv28MxsQGxECktEzntxjpRVAeCJdk78s4mH6nJzM6R2QrHMn77AFssWFY3IseYefbs2Kuj2ydGDfOOKm5TJtF68EDiOvGgf1inddNNNzkgq8THb/J577pPdu3caIxCH8vVrfd0eBtOx3zY2n3zJ1bZlGxPazpnS8+L5Jx2SgIM2jA+xMf8FCnoAu4OKyJNPPmGMDjmYuPPnOKxt7yoYUhH3+PXjpSGuYc9iF0TCqSjxrI21/qYcahlRnzFI0ySUG0kIlYxwdrzkI4SzZs2Vmtp8fZm5BMNoL3WIUS0kMr4tX1ZaIzlF+yRrZL72G76pVmhgBUUbcD+S6XWv6JcDuzKkpXGyvmC65P3v/4DNNCdOgHPcdyrSrwxCEZ1OlXpr6jEPOM45RnKYM2e6dk5lXg3n3pgrhAQUX1G47Bp9I/RXy87N7C7Xb2lYZ9FOw9uazlmQXyqv+rN9svuZl2q6vfb1TYbfeVi/LEW6xoTW2fJMnRga6ZSjjW0yazZfwWAZgK95gglgKN72MBl6PuJ3gBJgBAFsTEJzmwRD3/7FBX8Lexik2fJfXTIs2XpKhOllrgEPygLqY7MRmTBNZOFKRhY1CpIkvKSOuUgjw6oeDYhMmZ4rixaXq0Q4qMDTLft29UtPW4ZKTypZqSNxJB8QyH56bO2s/oUXXGDLLQBU4jEZ8/s/+L7m4e1FPEZ6SAVpKNrFAchtPjwLGCbaF+cMdTz4uBpEmsM28oUEFM+GFxSbnzEaSTkiDB8XgAPQ+NwgXIQnVS7OkTKwTxHX2xs1NlMGh9k8TFtY4/n6O8I1RNsF4HRpRfupqqu2l5U+5/z8Evm7f5suX//8gBzY55vwUZeoO30Be2FhQZXc8uZd8vXPTtI4I2briYXRtAdtSL3OuqhA/uCVXfKJfyiWzZs2yx+97vXyN3/9blP9U9sR/1SlXxqEIhoNknrL+Nt58BDhLhb7Z5LnzZ1hD0lD7YEzE5XOgBTBm4Y1VH/74TK565sVCgQ+25SGx/lbplDT1vxzDsnilXlycNsc7aC77Xq8KX5VoqzUB8fePGw2FoZF0gT0AKGcnEIpKihWVafVVD2AhXDKRf6AjS8ZcODkyxDs2EgaSArEJQ4SEczCMPVYkTVvQxRrGbol/wBqv8Snd4yxED5EmUiPZyzIkfJqvaSMwj2AD/s8K48piCvDKBAhnHW2oqoh3cBqmiErzj1RLYM/J5NCNL+a6gly/fXX24gOEhyzlu+9917ZuHGjHivoab1oL5f6PG9mH6O2mtSDM/uOPw9GPmH0eIapAESeMDnxSPe88863LUACPFAFact77rlb41IvB6AogwN6KgiFNMT9DjxxnbjY7ABV0tcL/Km0i+Fcn5f+iIed0sBIy2QtRBlVLUKqs+1V9CZAF+nvxltWSlZemzzwo06tjwMEfYF7edY2mbK0Sq5/dZ18/6ttMtA91dRS+ACQwlGXaTNL5a3/r1W++bkSue+uXbJi5XJ53/v+2SY6kl6AEOmeyvRzQYhLdIKgE0VNDeNhEh+fcDoAD57GnDmTWcv6MPWh21R8bVw6Cw+V+D3dQ/LvX66Sb/1XhRw7wveu6LSZ+kYoED53w/YUE6e3yzmX5Ej9jnNk07pme6ik/esQ5YQR0PExgmLXibri41gWUFSULxe/pF4Ki4dk+7PzZdPaNqk7vH8MoAAfJCKO6SzUBaJscewjJGwOhvHUOyBtEeqaZasOqTDJPMpM2naUEaKtiMOptbn6fDCPe2NBqgGM/rFeDAIo/DrB+jMG82vGbHrIToznnXeuLbcgD+qN6vn9739vTI30Z+kvFG83H9EKRkEaSgUayuznrkrgBzMFAJEOau2VV15hLxjNxfKxeir99KcP2EhSMm+/fvyx9y/uced9KeLgEx5zhBgpSx0sQO3mJUGbO3lj0W4MmkCArBH36XWM29XV0+Xj/1cg7/qjHn2mvVY/HEBIvVjGUl5epiDWL1fesk2+/PFJiY3tfOMy6l9RWSxv/bs22bgqX776uWYFuwyTgC697EXWV2jTaL9TnX5uDWnQ5yIeZFB0CuKndpJ4uBy/6EVX2ptGn6QxG53BOhzJWJg+cH0QzUeHTBoBFPr0Nd50bIMUVW+Qm/54SG58dbUca8qRIw2+W96v+oAoH8DGA+aNz7e62AOHvKwDJhgBhpkzZ45NQssvyJFjhyvk0M6pcubl6+UPbuuRiy681EYyMFLTUUiLtxcjIpQpDJE0H4DLHBcYhnTJ29QYDS9SEZ0Ohy3BmNQkB58tzBsYER6VhSYiXRtZEuIhoqMmsKQAMNe3uElC2v5DDjwQdSHfIADIRmy0DLjp02fIbbe9ytQvGAiV4vEnHpevf+MbCXXBiTLEHB/Al+eD4zzUEL4KErOcOcfFPYRlZXEdYHLpZ9KkyXLDDddbOpAGJco7InV1hwzcA1C8T4WfjKv/7Zl6fR1AIffdcYxUR7tC1gcTxN7dAYykp9jgtykZWFnHJB8nLiExtbQckd1b8uX6m/nkdRIoEtnbsyTN/t4CW8+Yldth6Ue7VNeUy5/+Q6c01GXKD78+KJ1dzXLtNdepJHSmqbbcf7oAEPRzR8doOB5i+KkU4anHqc47jF+ng9OpHvjp/drAMJN2Dn3iFtdYTOOolH/9rYXy6D0Z0t2jKs/gLpm7tN0M0BdeXiGrn+xS8bdFCnJmSuuRbOnodAD4ZYjyEZcHjL4OKPCmgmmoFsWkkyOpwBQAEzO1r7x5pxzeO1kWrKxTJmfqvEheQZ8Ulw3KguXKbLLY3qQYMJGGkHjIixERjLowLAZqlnZQb97GAB6qGu0DqFB/2oe5MNibaBPi0FlthI2ur0BCexkQqfiPOmvhSrxVTb4xZqIy1Jd4jEJpZ0YyUcACAAAEmJGZ4uecc668+MUvtryI39beJt/65jcSNhh/hg4oSdsEoOKjWg424bhuwKnA6vckr3GfAyvlhakyZNGihXL22WdZea3M5Kj50SZcZ3sUjqMPucQTIEN/8T5DXI6TQOs+z5Nj2pzyc4yN0dtT77J29H5IGZmYST6E4/NcKCrtGtNJAqhIul9fjkcPT5B3vK9HNjzFwt/esfLh4iXKd8P27SxWJfqIDPeXSoG2e0VVhrz9H9ql4ZDIFz+Rp+29TRYvXSpvecvb7WXGi4fndLoAEPQLa2oPRxs2/CDOw4/OEi4oNQyjnN2vl+k0rnok04CZhvTlm5m3R2YtOiLXvLxQrn1ZjezbMSSf/OfD0nJ0QC67pkBG+ydJa1uLde5fROQHM2N0njx5ktkdmCLvHca3XAAkGCbFZgMYIMWgKs0/45hUVPdK7dRWVcOWyvRFe6SrtVx2rVuhYvyQglS3XHvbs3L19dOFHQ8hJqdFHoATBnkYFOBjRiySEvaAmCuC3YQyMBplM7q1vHz8D4Y2VUjPzSCvceKzQSZdqEsyuUsggA0zgT2OXiNMHfkwIMD9lIVtRl/2shvloosupIUMKJ966in5xte/Li2JUSjyZIEs17gHkPV0OfYykIep1Ynrfu5bbnBM3qQDAAEGtDdlYRSN7VGTzz76kJ+vXbtG2yi5mNOdSy/Rz5Lkx6HeUR98yuRlCWbOsOcMcZ0fcRj5QuL0MtKfHOg1R0ua1D0/+q361n2ZQ5Ur27Zuk3u/Uy7v+fcue672PNXRZtzDcwb0ujuypLWZwQs+TDAi7/pQh+zfkSn/8+95snffVnsx3XzTH0pNTc3Yy8frcvrQr7WANTqCdxA7HCMaMBWUgvbs3mV6foxC8HaxeNq/aHM63Yrzc2Xa7Aw556Jy2bNtUL72haP2qZ55S/Jl8fICmTm7SjY9U2ULJnngz/WwojPw6RxWeAMOdC7yo2MyHwNgQGKhA2EXYaiV5EizqalRjtZXSH/XVFlxyR6ZPq9OAahEBvoLpKV+spRWN0v97tkqEbVJZa2W8ehiBaIaAw6kIWwZENIQM2zp8KiPgFKUDQDi+/nUm29QMRkTWwIT2gAwymHAogzOMYzC/kMwuL3JjamVeQAvdezJzWZppGtGYpNa1Mdp/pRl4cJFcvnlLzI7GOmwt9I3vvFN2blzhzEDRNmQlGgvVD7f2sQZjGfmUs3xzkGJY8DHVQmP78DjaXm/uPLKK+26P7ukBM01wPnpp5/WcA+L/hO+3+OUekw63AMYkZ/n6fnyYmluURTQduYewqysCeAErHlBsLQHMulUsyN5swupH1nRxqTBjy/m7toqMntepbz2zzrlmUeytH/wUmEJS6HVEdLk5djRNpVwyuWcS0Zk99Zh+eZ/swZxq0laF1x0ibzxDW8yAOIZJdvm9KHnNEwTHI0xPgrnERbHSYcYnTyH6Ah08rlzZ2gHcQaiAxCXfaMNIPT4wiuy5cKr8uUTH2hUBhqRKdOyZcqMHJk+O08Wn1EoP/zyZBVjR4VNyU70sGAA0kUcRsIgDmWh06HucI7IS368qXjw0Vko6+7duw3gACjCkR743lPtNJG5yxrVb5Vn779CyqqPyoJz1kvDvimyc918YQ4JNhSADHWG/KN8DOXjIPLzYX++L99rc3DIF+kJAOP+YBJ6PxIB7UYr0mZcC6mA46BkWyfbg6YhDhIIb1lWn5MPDEobPPzwQ/LMM89o+j4Uj0NKIX5QNC9hpvYZGAUo+TPkmLo6QAUAeL7cH+lhQD777LNNEkv2K5yrXcS7++6fjBmjj3deR/8YI8BFuh5OWvgaYywex9EHeaEwk92Jlx+jeQqWBkCAkUtwjIAdrj9k94TzevhLLVfjuR1zmJw0Pusc+2TqlLly65uLZfPaTqnfV64vWf8oAeXCMcETCbNWX0Y5eaMqQe2VY80NNjq8YOFC+djHPmkvQ6Rn+my0zelEP1cSOlGDxAOK4yAP/9kw/W/hNPAjjzxkb3oervZp6yiWh3YojhsODcp5l+fJhmc6bbU4ADRpSo5KSCXyyfcNSkH2TDlytMk6LR0jCAZAwiEP9OnQqVEpMPzyxQs6Bvft2bPH7kXqiHU8OMqBVISUwDfDsA8RTidWQcU+acPmZMsv3qDSxqBtm7p7/QLp7+UrFcMGRNQXMIIpAQ9GmfABNRzgBACx9gwQQlJjUzBmIbMvDjYr1JlgevyoJ+XzsgbDu5TkKhd+OFeRqD91nj59ms3BYQoCEg7l++IX/0d27dxpo29gWr6+vbnulHz54IUUhAsphzwAoGSeXp6QPtw5E0Y6tLcvxuQ8gM77Eu7AgYOya9dOu8fDElGMAAT8ACDSBRRdsuGcNPHjnGuAP/UFwN2m5uov/cOkoAQA0eYuOZerVMq8Ll6MLrGTn9kwrSrYmfQFoX0VQppqb2+WnZs17ZGJetWXuSTLpOEK1ki2ZeWl8uzq1dLV1WYSLhLyv33k4/ZC4DlRLu47HemEkhBBNGDqpTg+kQ9zp56nhqUew3xnn7lccpXZYCDeKjxbNjEjTk/XsHzhhxPlP//1kC0qnTYrV5adVWwAVFow22YjI2k4Q3jnx48OhcO4C3PTKUMiwR5F3tSJOEgGPHS+/gkQIRVxnsrwbDwFAKG6ebq5Mmf2QpXOCmXC1B4pr+rWt1yOqmRdsu6x+QourOoesIWudCbqE52KenKO5IOBHiZABYD8o4/eTu5oEdoy2s7bFeI8taN6eYnn18IRhp2pqsrBj3iseXri8cdk9epVdm5xNWZpablKBnmkkrjXuE3zcSYiLnm6xBOAFOqWqz1IRRGPe9xxbEnZ+VVXXa3tmFTDkuV2Kejb3/6W1tXnCQ2rlBESH+Qvq8SJ3ssx6ZBf1NnT8n4LsBw8cECfT6+M6rndqj4gj6qkVTOzgEtCDqpeF69HY0OjNDS6eo7tkgRQzVBteY6kaLOo9ZhG7NfnPnfuIhvsoB95/S3XsTllWkLZtmWj5pEhM2fOlr/663fb0hSkIIzR9LHTlcYkoXiAkPvJDhkPOuhnj5PnUDK++5EuoDBLGf+uH9/pHVkfLB2MB8rD0T4he3b0yS2vh0FHZMW5JfKfHxyQvIwZ9raGiXmg6N28vUiDY95ivIF4k9EJAA7C2F6BxYXWcbQMgAETyYKQQOgAiMLMiiYOoAXxhsJOA+h58Zk/0ygd7f2SMTxFCor7FYhYCzQi0xcctpnIbc2soneww0U7kC+ODk65IEbTAEDK5o64tB3M58eRDgSDUDbSc4BAevM1XjYJT+8hLm9VPoYI+Hi7lCo49su3vvl1OXS4zt7qpJGrYF1eXmHMR15xP2niHFACXJKAA5AAOpSFOAFCHt/LG2UmXYyzfEyS5xRpkpeT57lq1TMKzs0eEpeUIp1kmoBisu7RZpEOtimeJXv2MAfLbWdIIxiqc6yPMAPaVDB1YTuzOibqSZ8s0zTYsoO1in19PQY6DqoOfF5+PdZzJCzanxFQ9rqmTEhfpMkz5xkPDQ9KY/1hm3KydNkZ8idvebtNAeEZoaIDQFHX05FMEqJTJhshHiwdIqVHJMjDgmFcgkmG0zGcqThPdX6Pu8WL5nNmQ8h0Up4r3+JCL+/pGZVPfYM9W/rl4+9rluzR+SaF0IGQaGCCYAbULJgMJkC6QMLB+IsUwxsI0KPTwDDo77x1zmVR5oUXyje/+U2b58N1OgxfDOVepBmfn5OUOFg+gB2KTkM4HXf27Lk2Kpad3StT5zTLlNkd8sAPamXNsxtNyrEqK5DSKemMgCeOctBJkb4451q0IY/A7/NjOjq+ATX7+2hchpO5D7CKhaTcRBz4m+UTSD1Tp86QibUTZfUzq2T37l3KXAkpT8tfWOgGUDsf6/t+wDl1hOm8bXChcrnkybm/NJBsiMd9SRDiWZMe9YLZFixYoHEcrKKfeZ/wBaDMzOZ+B1O/ZvVJ2H28bC4FEh79CUKKgZFRNfMUdHft2GkqvxuVPS+M9Tz7ACTKjhRkw/RWR62HxgNQ7KdlJQ5lZvb7YVbJ6wuI9NzYjhQ/ZHGZ68azYFkHz4MRt0iPfdJtXpLeR9gf/uGtcsMNL7XJsfQxXKoEfrrSOHUsHnqS4oGnqgl0BIhr4SAHHwcgj+N+xKFPEHXVqqfkFa+4ybZltXB94P7lDRWvNQ0+tPfFu6bIq6/ZLX09mbJi5Rk2OZDFoojajHgBMNwLw/P2A6BYQQ+DAkgwiDOJL3zlgdNZKysxAlbIzTffbPNRNm/ebGUnLaQIOiu2HOKTDkRHJWz9+vWWH2UgPtISG27lF/j2qmvXbLJ7ghkDYCgTZUh1PovXpRjSgvDiXogZwMOsexrCQD1oEQAdLvvTIK7fyD0YTjkmT44Z+WEyXcwoZva5z5uJfOxQCYbjxPPGhXSTCjwORBw7oHA94uMgihDgAYNdeumldj/lcCkm4nk52SUBKSLULweipAHey+Tpcg9poVbxfDgmHGIz/UMH3bBcps8oC+lCj7k8YeIEK6sZ91lmAchQL8DC6u2qrQOft423CVe8Ddi+t+7QIZWeG/VZMDcsOZOam5hJbSCmeZAp7TmkdRlRaWrhosXyx3/8Rlm2bJm1CY7+G1LQ6U7HgRCHOB6CB3tnimuJI3tYcRz3uPNOhB9hdLTUuNzLQ/3Exz8mn/jkvysQFRqDBFl8zb+yekQ+9uWJ8oF3HZSh3plSXTnDpB8kIu7HiMyDROphVAvigXItfDoe6eGHFMMMYewwc+fOs078la98xTpObOBFGVmuAVAgGQFKwTiktW7dOhOx6UDEpUNNmzbNVDuuO8N5OpwHANEugE6qVBQgRdzIg3by3QL58J3eRxy9rpEMpPWyxSEoceQH3K+H8JQ9H/XhoUG9nzc60k9WVp6Vg7yIHnka4yjBOIRRfsIAGuqDoz2TQOSG/IiXSCZB0Q+YJX+5AgbAl5AOEnG5HxsdezTFCnnaIFwQeZAOknBREduglupxvtnqaEueKV9Q2bpps4KzSiFazzxV+8I4TNsydYJ5Ul5nBxQcdRorTyIucSz7RH1II06IRzvyzPqZW9bCBmUs2emwvkPeY+XXyIX5hTJn3nx58YuvNemb/hLggx8ARJ6nO42pY0HPdeydyzsYxwFEHhbO1Q+Ih+r32Kmdx1ufY97If/XXfyF33vED1c19Ay10cN5UvD24Lb9wWD79zUmyfnWLPH3fDMnLnibz5s21zsHqeXR/julU+AE+0cnoMFAA0GWXXWpqGircmjXP2latfEQRdeFrX/ua2ZwoH4Q9heFkhs3pMHSeYDzCkKDiLYZkRHyuQdGxAmTCcZ4M49jDyZN7eMMODLBPNVIP17StKI8mR528bKitQ9bRs5SJQB3e+EYaRnwco9m0JfF5LkiaLGAtLinTtN2gnZR+uNWZNOroapi35fFSkIdHvCCvsz9v8jv77HNMYuXF4SN4nhbtz4REbHWce9GTfcjL6/VB2mHUjjZicTG7WmLnu/jii8x4fP9990lPN4bfDJk2g/2okPxcwtAC2TOrrqnmkFq69KP1cAko0W/sInVXX/PFPql/dt0vUa/E9QTF83IgyzAVvre3W/PzfkK9GQ1k4inSdfSfcIAQfSe1/U5n+hkQgnjo3ujHg41TdLTUjuNhIQVByeO4BrM5YzkjDtuDePe7/0bu/OEPTG/XTI1Z6BwwKJPDenuH5DVvK5VbXl8iH37nROntGbahV2eUYBJninhjc438GAZHZQIguLZw4UILY/b000+vMhCi/HSiCy443+753Oc+b7Yi0uMcIIKQiuhQxCecNzlMQTjnxKdz4RMnfCj8AKBUcLL09JxP+wwPD9ixxdVrNrSc6PukR1tqsPmQ2S20vpxznR9ZmSpj+WMzQSrTKAlAwx7F1q5FRV4XTUXT8fTdhRrmvrdpSEIJxkWdSUhNEL7Xmec8amvysHsAPhiEUVFpY9TZAwd4cYQNhPy5l3bgnDb3JSxTp05RwDmgzOz2k23btsrFl1xqwPv9731PmhSE+HBkV9egvOyWYT3XF9PmHCktK7VvsZHgtBnTzfZDwaKfAELkDziGZJQsR9KnTl7XJFBw7HH8mDi0D/04pBvKSj/BoboHAHEdR19MA9DxlKGM4K2aoGAoGjsanIfkhw5KdDau+a1+zeNHZ3KwsaNgNPVhIAysbqNwlYSO8JWvfEn+Q1UzHo7Zh5QRCfeyMMLCW3tYlp1dJA37SzWej2hAqWUNx31IFUhWdAqAhM7AgyeP+fPnmwr30pe+VO644w659dZb5bvf/a4xD9eefXa1bSca6UEYvbkfEAN46HycYwRl2J0yQ4RDlCtcpOFtkAQf2q6/ny0+ehR8fJ0YexlzSeFFAUZjaJsRl3bgDhuR4aeAoClbezlYKYMQQ9udvZRJg7c6cZ2I66Bmz1BDiktQNWlHjaUXHFgAH46PB/lwhMPEXjfSdZ80UZsYdna7mc/bouxsBwKgRNqUJWljtESsP6BqLV26WA4dOqR55dgcKqQmn+Q4Rb7+1a/Krp27LA12lLzltkFpaxY581yRB+/LkI0bWJjsuxMWFRfJZFWrfQRL66KO4XgA1Qc3qJ9LMtSLchJGu5F+2I28vg4Y4UPRFvQngAUH2FB3+hz9DQcAB/hwnAagn6XjQCiYhc4RwRGGj6PDEeTnDjoRJ5grNRzH2430uO6bTw3rW8xBiOFjmOaZVavkQx96vzJ5n/AdJp875AwZDM5e0DBddfUEfZi5th/MgIIN6hvGbIj0XZ72gjJaxBdNp05LblJOOVikis+e0HzoEPsEneiVr3ylSTh8T/3b3/62gQzxsF0wvE+nBYSso2sno37YJWI7D0CIOEGpx5C3B+2jkloP+8tg+9F66jWkIBjVbuGftoG3rC9zOT5dOrJfJxwbCfmbemEERPEQOOZIw2lMztTPUgkJtSQ3j9Xw7CLAs/W3uzGhMhnn+C49+LGHkTfxPEkkHuxiTA0IpqQdmDOF+hRlJV2tuvkQedEWpHveeefZMD22tWXLlhtwoc5w/O1vflM2rFsP3MmASj/6lOXGVwzLzu0Zcs55o9JQnyGHDmQoQPFpo2pT72fPmW1Mb2Ch+dsyDS0To1eU0cK1AvHS4BxHvagfbRNxvU28beI42oM8woXUE6CUeo3+kgagE9MJQQg/eay9xnzC7Og4P+L6MaAR5xHm6odLPzCKjwolR4r8k7k47DM//OH35YknHjOViIcHg/J5aIppaerPOq4+TNQLOhj8ZR2EA4sByzkT5iuTVddMNDUEZuHt6um6xMebC4noeyrin3nmSitzXd1hA6dXv/o2uf32/7K4Pj3AGcwluAyzNeGTNiNzqBxQdDSuhU/ZIfPVdfcw54mFmt6+tI2tTdI3cGw3QZ0ZRoYpSIO6Wt30mPtol8iDZA2s9Zy3ONf90eodKnXQTOTt6fg9bPpOWcvKmJDp38rieqhiATj4AUQerumpg4GxfQA+SBUwGmHY6rCbaWoaj/wt6bF2ceKamJRDuXfs2GFf1uBe0mFU7a4f3WUTLLUK+nIalbPPG5bZc0dlwaIR+cJnM+XVr+O5ZMgjD2RKfT1zsLKkUssyffoMfeYsz3FgoUw8O+rgUrSDDP0hU8N8twGtnzrqwX2okdwX6hvpWNsl2oBz0ow+QZkDcAjjPIAn2uX4+qcpaAyEjmOShO/H0Yni3Bkq1dlVBZsxoFDnTBDOQQgAosMBPjBs+DAxag4OMGJh5dYtW+SZZ1bZeh7S5T7SclBLqBn6FwxFB4GiPPkq/dQo+LBsg3sBDj5PQ16soUIqIj2usaUFa6sYht+wYb1cffWLbQQNu8YWLQf0ox/9yIyqTAeg3ORHGnQs8uReJCiO6XBQlAni2IzMJgF1JNoCtUnbSl10cM5x3EmYA4K+oTXAwhSoYl9l6s6m8tjR7D79hR1JT82uxNwVDNK++FKvAUY88kTaMDgjS+UVbElaYmWlHBZ3LP+koxSoM0iFTAp1xnaGra8/rO3mW5hyr9eFY/e5F8f58uVnmJrCJ3yWLl1qgwJMwbjq6qtl9apnDIB8HtmwLFoyLAsWjyjgiXzhdpFbXjkiU6aL/N//ZknDYVQiV4OrJ9TYZFg+nRMG8VgfxnXKie2Rb89FuU0902tZxNd2DpUtFbBo/6g/4BOO+wNk4jjywcdxjbjedmk6ET0HCHmngeE9ODpR+B4v9bqDTYRx7scwCw7GRQICdGDAAKBwgAOOLRdg9oEB5o6IsKCUVd733XePjRq5IZa3uE92pENpThaWo6pXWUW5TKip1Q7O0D/qXvLjeJSR9JGyEJ1ZtkGH4RpiNCvdX/va18pPfnKXXHLJpWZIfcUrbpH/+q/Pmd2HoXkMjgFqDOXT0bwtRm3EDBAlDCYcT0g4vX2qtpkKpu1Eu2GA145OXbllDJA4wek5jEMn5n52ojTwUdXUVE899mdmOdixg/aIve0x7NIGPb092q7d1vbGGKSnd6AZkT7lYPJnaWkVOGGMR/bkCyChQhHGXkxMWwhGpK4A8JEjRy1/4no5ojxIdR5GuzESiX1t8+ZNthEcaR46dFBedPkVUneoTu74wfelS18WF1x4sWzftkMBsllefN2IbNsK0IzKkmWj8rUvsvk8yzMSthltP4zQpM3WHAYCGg6ImBqWAhAOGABE+G48j7o4ACXdePCJ41SgieNIgzhxLe5J03NTAoRSO034fhwMlryWDIvwAJwAIsJgEAzDhHEcoIMtyOfB+H4rMEUABdfMRmQqmn83HuAivTZ9U+7ft9dsMzB6cVGxitLaGZV5GLLO1s7F5EceOukGqOE87QAil8qQtsgDqYi3upd9RK655hobPaNuq1c/a7Yh5hJRFuwbAA/XSBeDNx2Qc+5l2BmbBmXAjafeXmxAfVZmm5Sp92UDQFzUY/wMZS74mI7rRmfUSmw+2Lq0XfU+n2XuwMVNhlX6Y80VdiUm1hUXlcniJUtVuuFrqti+fPM1Pup4pKlRGpvqx97SEF9V5VlUVU9UlcKnI7gj/UyT+mKZR9SPb8EDzuQ+HnStbJSKMmt9p0yZbLa3Xbt2mITKiv09e3bLueeeZ/Nu7rzjh5YWqfBMzjynQBYv3y4b17EQdVRKS1T9y82Qu++E0bV9FCzIsnZSrSxdvty2RSHLVFBIlVA4jmvJYwciAys9p05evyQAEZbqRzyPmwSaVEdbRPj4dknTz9LPASH3HVT82EEHW4VLQCH1BBPS2RyMHIQCRBxowgbkwBOg42CFAxwcrDgPaSP1GLDyMnjHTubr1wNwHHxcugLUMHYDbFEG7iGNnh7foB4pCCMouj15YLSmwzGkj4GU9WPcw4gab286FsZpQIgOTf44AAipgLh09iD6YXc3KpgCq6pS2mL6JseuhZpFQ7oExDmzimm/WFJAPUe0biTC0gAru/7FzGnu4wuhGZlDkpOnKkkVs8krpaiQRby+YJcyourCGJQTom3279+t0l2rARWtyoAA7ThlyizNjyz9G/AxzwqmQnLAgIzjUbjaZkkmyIGLZ0Na3IsdDgBHNWaS6e7de2wUEsnrnrvukoZ631mBOr3kJS+Rc88/Tz78L++R974/S9PIkE3rM+Und1J26gNojkqZAuIZK88wQzTlQPIxQzIqmEo2uQosTFJMBSKXehxwjg8/Hkw4DsChDSI82mC8IxyXGpdjwtL0i2kcCDk5sCSNo04Rx4HJASgAyYHAGEbPgynNqGxgkwQdB6AksBAneY/7nh5peTqRlr3p1SdfByC/14HOQQYQiS+hwmgAkH0VVX2XuFz98zqQzogCxxGTirABwXR0IMr7qle9Ur797e9aXpSB2dmAEJ0MEEKtALi4RpqAUNi26NykQx79/d0y0M8XSRUArV21s2KjUUc5cJxbh6YDgzLK3LSTtbfWGwZFveLzNQHAlDEvP0MmT50ilaXTtA6jUlnTK5k5PdLcUGKg5DssZo+poBDloryUjRm/u3ZtV+lHdRsFj2xlHObZzJw5b8zwDtAgMQDYLvl4GuHHMcQx7cEwNTsoMi+Ie2fMmClbtmy2mepM5rvvnnvlgII7ZeOLtddee43Zk+gT7/vA++U/Pv45Kat8UJ54NEclJVW782hL5mLly4ozV8oklayoAG2WnYWtB2ABfNQlDMQAzc+Cje+IgM+5XwN0kpJNKtgEwERY6jlxo/6cj/fT9MvRmE0IomMn/WDS449THQCQ6hwwjpdi3Pk5TGProZSJOCdN4tO5GFlzYPD8xqdNOOlCHkZcByvPzyUsPnKH9AOoMJ0e1Q0ACqO3S0dul3Jm9iFimBQmAFTi6xuUNzocx+xF5HYMny8Uc0JIj3NURcrGcD1xSLe/z+1bDMVria0e1kHVdxAy3te4qF/co77+KJcZnbVuYxu/Wf1dNeMz0VOnT5XigilSXtMnl1zbIedeNiTlVcPyyX/qk93rZygz+ht/cIhtR0asvOQPk0Q5KO+WLRu0bXrMqI19iG90XXnVddbG2IKoF+AzVnZKaMzH03AiHKbkWbNGConnoYd+KjfddLONNrKFyGte80fywH33ydNPPmVtQwIscH3t6/5IHn7oYbns8svk7//uvTJ33iIFmia59y5VXbVv0B+Iv3zFGTJ77hxrH342zQDJR/MFeKir7cmUAwjl2oJWAArJiLIh6WUnVK8AJtLlfsA/VDHCqF8AEseEcRzn4Y8/DpemX56OA6EAGyc/puPBEH7s0lG8iYnjahTSCUDgxzBJ+DCvhxPmgOEgQloONs6GLhFAPEPST4JSgI4DUNzHNdILUCOvsCc5EDn4YOhG9QKUACTCA4giHToSx6gNxIGJkHSiU5EOIIQaEee8bTFUk1Zs30oapE+56Lg9Pe1WJqQ2TcnTU8ZmhArpBgnIhobVJxypwwzQWhf76B6Ak8GnlVnKwVqwfpkydapMmjBPCks75JVvbZdlZw3J6sdH5JG7M2TP1kyprxtQlQrbTr7eqxJZXp30d1Ubg1JPb2MvC2Vdu2aVMaJPgFRAUeZeumSF1qfXABXiPmc2zvxeCkQdYVaYl7qj1gJc69evk1tueYWsWvW0zbW67bbXyO3/+RnLj3RmKJgf0rb+1H9+2truv26/XfK1vHtU5Z0ylc9LZ0hPt+agaS5RUFuybKnnrW1ggGD5ol65iuWSj38NxABI0wJkCAdcQvIJ55KRhwP8qXYg3IlAJ45THRThUPhp+uVpbAFrwktQKgB5eBy7S0ooDgIBPnHsEhDqhKtRSfCJeyGAxR/a8YZNDhPZWn5cT9xi536/lwMVLfIEhAAEnEtCAI6DEADhgAQQ9dgx8Shj5OEdDYPrUftkLx0apqKTM4TMpERGYOigSFQQKgvpIC3gU7ao++BAt4KHgp2WyybojVUMCUjbQY8wTDM0bABgl0dVdUNtU3UrYYDu1bpQv5zcLJk7e6EUFpbLq95+TM6+dEDu+L9Mefy+Qmms0/r2d6HFSWFBoY1gwYAFhVnS0HhAylVdowykT1vDhFBHe7ccOLhL24cP+TnjUSYKU1ZabXHMQD7GgLSRSwak7/e4cZuqLV++TB577BFZsWKltRn2NBtpXLvWNoefPmO61B+ulw/967/K7Z/5jLXxFVddKd/55rfseXk6tM+QLFi4QFactVLL6rsWQAEUblR21QrAAWApTxzzzHyuj7sk6HB/cnRrrM56nApC4ahz+BDHUJyP99P0q9NzgFDyPNV3EHEgclBJ2mQchFwCClBwH9DxeSwu6XC/JTlGxqD2do2H6cd0Rp65x4/7In8vSxLkMFwDfscP9zvg9BkIMUSNzxaehNPp3VjtBm/Spyx0NABlz569Vj9GaziHoZCE6MAOYINmQyIdGM7bhHKJShDs2KjgoRJMpAu5TchqaMzNRYaRfRSMrzK4mjiodQGYkIbY57q4hOUqOVJc2Sx/9r42eeaRUfn+F4vkcF2HSg0tpko5E+bZKnKYkJXnF764Te74WpdMnDBZyxCLYF39mzxtVGYtOyQPfHeybNm6xuqNYZzGh9VKS2uQQS1tygfDur0FAPAvjlIvniugftlllykAPWpt8/KX3yTf/e63TTq58sqr5PZP/6e8RtWupsZGlR7LTfU6dtQ/pf0///0FKxsEYE+dPl3OPf9cU3VpT38mSbBAamNDMnaENPAxACqQAgU0U8vMKJ0EHxxlN+M1KllC5fL6BjD5cYTTD8e7oBOdp+nXpzEQSqXUoDjGDwezhR8uCUCudjk4wJTc44yZJE78Qf68B570jVeVHChcmvJ0I69Q+cI47QDjhmkYJECoqwvXZecBRABWlJU8ogyUjXVMbW3tpp4xGZGRMzo19UeNAIS4n2PSIJzydHa2af59pk7EPCAYylWuhNMfDGZhmjMgahKQSU58p2xUJYqz7X7qUqagcPWr1sijdxfJ2idHpKWFrWET6onG97d/rklBSBjZWfly4xsa5IufGJCK8ilj5QOoRoez5cpX7JXrbsmVj78nX7atF9m1e6sxMOXhY4Z5uezZpM9H0yYP6g3Tkzb5USev74gCXqG2RbXN/2Gaw7PPPqvSYYu89KUvk29+/RuW5ytvvVWefuopOWPFCvnhD+6wL+vSdpSZ/lNZUyXnn3++VFUr+GkbAhphJyM/5vYAGMQ34FGfsuD8HDBinlDSGB3AEpJOKuDwDJ4LgMKHwk+lE4Wl6dejE250n9rAHOPocOPbnQ4YxDHXPcgjcp58wOEnjYJ0FkTm1PPksbvk9RjR4Dg6VOINN9a5vCOFi7cnx9Qh2cGSFXHg8fIn65OsF/tVA1yodDAM6hfpQZzT6UMN9PszNG5iTZgyvbefzwUiVwMdwvjZNbex4ThhZI+JhKynW7JkuaVLua0umu3axwtkw5p6LVM7RbA0uB5tgPSAz7QDlmVgqG5q6FHQKR0DIe7p7euWxsPDMnFqn1x944g8eleFtLf5V0+ZHgDZzgbi0hP3UD48r4m3HS8CAHLevPmyceMGe1bMu2I6A99fZ/oAux3e8oev8CUZ+hwfvP8Bby8AX3+U9aJLLpYzzzorAXAxz8afMSN8bMjGVzKYZU26SD3cx6RUO9dwV8VYQuFgBFh5HzoelFDLUvtKtB3H0V+ir1i9U+hEYWn6zeg5v7YxvrHHH8f58b6Hc4jvD9oZKNmpUkEo3HjwCcOhHztwxb3JtKJDce6MSAfiGNWB+HQmL4czcpTby+zEm9x9ByILTCGPi7oF42CIJl/ick7egBBvcsKQxthbZkhVPBrCZiYjCSrDWsdWF/sAsd8Pv1QAwh6DGrlkyQqrQ0iYY9JCVYVJZ4RB1CcYCR9VzKWBHHsjZOcOyYE9zJL2zy2TDvYrPrWcJROkqrZPlqzMkUP7BqS5qVilvmMmgUCUKztLpSbKbyEOpeTj7eiqONdhfuYOYUNjmxMAes7cebJ/714bWbv++htk7bNrZP2atdYGtBVq0Tl8B//886Sk1D+T48/dwcftPSxA9i9kMHWgQMEIm1ehSl6xfw8bp41JRBov6p8KPhxHOyX7Y9L3/uHO6+ZtO96l6fmnX/jxw/EP4Phj8+zB0TkJd0ZPPlAecDzscNEx4pjrcY5zAEkFGTpJqnQTb7EAneTbK+KECM95GFPD97Ja0Y0ZcEkQciDyMCfSQSUDbGJbBiQGziGOAQjSRQpCMjCJQu+LNGE8smQUjJRh9LHr+sOQzXW+3DBv3iJjLog2BXDwqQv7FnMMkHh7J6Ugygazxb0jqkodO9os2Zm+sRdtDED4Vhns2TQg/T0VMnV2lyxeOSprHqmSY82NNueGdLmHLTVQEb1RSNPVRWw3fX0+NQHHtrmopEhBnFNmZpe3tbSaFPnYI49Il14nX+q8ZPlSk35Y5xWgEMDDSynUPncu6eComwNQ7NHDdYBHfaQf3HHg4/0q2X/G95VkX6U9U12afjfkcvevSNH5YWoHCH+g7lxqSVWzvFO46sWxd7TkmyrZaZyZcKTlPiCVDItjdwFkybRxY53S3pDecZn3E/u8sFsfEgOOWbuEI9bHG9Q7p3dCGMaBz+uMDWkMWLQdYDYAB2IOFBIQ9gztxhbmIAM8wcN+H+nAzMRh6J37zYamfm3tZDPcRhtTHnykLuKxWJV5TDBnMArXIerp7eEjXyUVPdLXzS5+3paABKvbo9zUpakuW9WyUZm7KEuKSka1/VTy0XxwlAlC0qG8Q3oP5UDK6e5xmxrTHLwYXl6AAZ/nUKLtzDXOA7hnzZ4lN7zsD4QP//kz5rm59BKgU1QEuLikw/NiiUd81KBUJVH8eJYORjjsQuoSfSCc9xHvJ95/jgcg2iLVpel3T78SCKU+KHx/iP5Ak+oSD9wfvgNLAJGDhV/3MOK7c2kHgPGO6eHeaUg/XMRzxzH5OpMlQQiX2qnjDYrxlBEjByQHIACJ5QSEORAhTXjZqCOgAXyExAUjeZgTUoEBjTo2KBtUIEL18nudeQPQGGVyOOJY1S9l6NER9VWi4BoT62prpx6XPkQdIACAdqPurOanzFwjL8IoH/WGeC5Hj7RKUWGJnVNODOvExUHUpa+/U/btyFaJZUQqarpV3fFdB9jPiWL4gmFvByuX+YAu6ZAK/xzU4tnEc8EexC0sO2GN14uvu1aWr1xh0ko8L39OvvFXoQJJkalY/tFKf1Eo8JTyMQP3/WOWxHEXqhgvHXuJJNJM7V/RX1IdbZXqgqJt0vS7o1+ojp2IUjvyzx4nw+IBh9oUDz+1E0Q8vWvsvp8lwpLXky7eZMk3mqd5fNpxLcJJy33Kav/VOeMbcCQMroQ56DCpz4f6KTvMAZlaogxGWsRjfRgMp3dbksazGs9KT0b6NzYpUX9DqoJhU+F+Fp3Om7fYABCy+CkEw5IX4YABtilG+ADXANzwI05/LxKJgxb7HY0nbwMWh5bIrEW9qi5lyJ5tCkhtLWaUZlkb37+PUUO/h712GP73XQRRwyoqyq08Aci0BV/X4B7AYcHihTbTmbIBTpRz/IvCJVYHVcA1HPUj3CUjV8FytUz5+fGywU++1AKkx/c12gQ/HOfjHRR+mn53dMIh+l+F4nb88S7CeejQiR469Ks8+Eg3KDUfHAwQDqblDQ1zMBcIwy8qCBMYmSsEE7OqHDWlo6Nr7Li7myH8mEfkM6tbW9tMlaGjs4sg6WPrIG06OiDV3t5i84K0RvbnzOh1BdMAH99mNCs5IRFffxUVNTJ16nSLw9wgpImoV4bk2h7UzOGhTjAnzIaxnPxDBaKsXKPOlIlr5I0EhJ0m2j0Yk7RwU6dVy7JzW6Vu1wyVRCYoYG2ThobDGi9TAbfSAJOlD9hcMA4zszmWQiDB6Z+Sry8LEABg8JF+qQuAwTWXhl1dRw0j3MEEYOHcgSlAKumTbqR/4pcavr9ovJ6Eqafk57igOE4NT72ept8d/cYgFBTJ4J8oyfEP+vl64Kl5wfThI8kwuoOkwezbmJQYSzp8FjXLOboUgDoVfByE2N2ReUSAUUx0NBuIAhbLNig3I0DkAUjB8BzzTXLAjU3EokQ2R0gZVQtj5XRGgTEYgvd1bqhlzA9i/xwYq7HxqMxafEQaDypQ9UyWKTMz5JzLj0pOfrt88eMFUlFea2UIKSJsRaSPDyNCxAFguB6G6JAUUn0caRUUIHk4mDElYfOmddLd06F1nWflxdbikyqd2X2jME+Tc4AlbC/JsKQ6Hi6AxyUYPw7QcYnIgSgACBf3UjbSDsDBH++oNz4UfvS18FMpNexE19P026fnDYSgSCrVP1EHeL4fdmoVOE46gIhJjC4VIRnAlIBKAAuOSYwuCbUbGLHXEMDkEhEGWCY89si2bdstPRaxkn4YqZF6mlRyYL9rRB4kB6QcU720rjiiOQCxHkxBQ8uKNMSuhpMnT5e5c9naokiloBHp6Dkg5165X8oqM2Xn5hFZ/0SNplggL37FQfneF8ukpMi/jw/Tkj91s3Ik6g9Fvlxj7VYwMi4YnmNjZgUWJBvq5mmJ7N61TZqbj9pUAdaS8ePPZhszmoUkM5bm8QCEi7BUEEkCCyDjvqtXSSAijsfjHr2X9KKcCioAHyohdQvgwUV9Ux1tEUAEEfbz6BddT9Nvh55XEAp6riR/2w85NV+OcUgHOJiL0R5ACKkIEAJEkIiQfHwmNWpZx5hLlYiIt2PHTlOBUMdS02Zm9LFjTXoMA8MAYqNYZlfRk6g3DITRmqUbZoxWBkFNWrhoualRMBpMidrT1c1uiEe1IsyR8cWhGZld0tLaLlkZJca0wZiUxe5LhAG2gCcEY/OJJECAOCFJkJ4DtLsIJz6q544dm2hEWXnmeVYfrYXVg4mMpBX79QA0STXMZzM76GCX4TwAJwk+GP+x6TjgHK96Je93R31wlI/8o87Rrq56HQ9CQanHQePDaLsTxUvT745+KyAEpSb7u37IkTc+zsHCJSImE7pEBBABQixq9fVk7K3jEhHqWahmrqrB1Ey6w8ALCAWzk+axY416vdOAh6oCMsoOZt9B3SIQZgGEmA80rJIQ830w+CINLVq0VIqKi63M0VYwI4ZY8gAAxxP1AjyCgWHMYE6b8axNAJAGI0PED/UN520DYIoUFuXpdTe001Y7d2zVe7Pl7LMv0KScUV3C8fSOB4ykJOQ2IFS8uM5kw6S65fe5tIPqxX34bivCJfMgnQCd4+qX8Mc7KPyg8edpOvnotwZCv2+KaoUPA3KclIjYiTE2PnMgQhpyIzUGagDJwcjtRZ0WBykhpAzShEkaGw9pWJcxtjappe8GWzdEuxrmzJC6MT2ABBjOnoMq5sstYLBgPBg2GAzwAJAg7sUFKJA00oDXjR0X3WaEj7RHPOoZ93lbsOWryJzFHVJcPiAHdo1KZ0uVjXSxr/fePTts87Fly1daWULiiTwDLAJ0Qn0CYAgPEIqh89RzByIHMK652na8Pcnz9PagHuGH4xziONWHUo/TdPLTrzVE/0Kg6KzjjyE/T3ZW5Uv+q/N4yfVkbujmmjOwSxAuUblBGr+jvdUm8hHHYms8mEQxSIk3uDMNkxGJw9A8Mc1mNTogNdVTZeKMZmk54kPblAFGhAI0CIMpARoo4vg5th8fCYsy4WDwmL0MRVrQ4ECmXHD1MTl0YFAObq/Rt1GFlJYWWxpHjjRKrwLuZJX4qhSIAJZYn+U2HLflMKxOHh7OHKxik958PlaROZ9wGBMLI8zv9TQS83sUkAAm6sgxdXNH+/lx1Bn/57k0vbDolAWhoOiU4ztqOL9mnhJAE747mNrnDXHsDlABQDxMQaijXeL78EGWNn/muyoxhLozrGlpGoAWSFRcXCpz5tfI6/+qU378rWHb87mltcXsUQEmqWUJIl0ACKaMc67jB9AY8OkxcUZHsANhP8o0ALri5Udk9eMZ0tNaqaogHyt0Rid+Q32dSl79MnfuQgMQwCLm8AAYgAgSDWpWAEz4zG5OPfaJoA5KDlak4XODSCskIlyqJBRSEI7zOKZ+4ae6NL1w6ZRVx8ZTVDOY2SUG33zMjdUDpm5hI0LdCrsQKlmoZ4SxhizmEQEUfCurqfGwTTYkbXcq0SSAx43TjIy5DYlvhrG6HjDjfNq0ufKGd2XK/j39csdX2QbW1SfUKMoIkzIRMFbvw6xQABLXyQfwSGVG6gPTA1RIV0WV+6S4DHVuRCqqMmXz6hIZ7C01+xFpBONz34YNazS9QXnxi683AGFSItKPSyousWDHAURc3XI1zIfXj1e7UgEm/MgrwCX8AJdW80D9AAD/9ElEQVTwoz6cQ6n1Sz1O0wubkuOXpzhFp8WPDh9iftg3fNTG3/D+9vdZujCiqw4e5gZWZy7UheMoAel4DnzqNE+3A+mZggfTD7mWmc3G7eVywRWjsm1toQIAm+EPmSGacsHcEKCIo+zcRxzAgjrAzABSMGpQxPX6irQ2TJH6XfPk8M55sunJuTIyWOEGbKWIRzpIQIBziUpoLsmUahldkkECIoztTQAmXKzBI4wlFqx7w/n6PO4PSSnUMJ8dPR6gApQCkFKfE8c4KPU4TacGnTYgBKV2Xjo3Hd4ZwJnBNvLSt3uAjS8VCPuFg4+rEMk3/nEMgtN/GgLM+A+w0TP2B/LrXHOQgnnLqzIkO4dtNFw6gygXx3prAuj4xLFvJIZD6gkQCiKfIO6NNIKKS1SiKSuU8ooSqagstrVnSFj4OECWumEoJ+MZM2dr3UO9chABZHzxqC/6ddApMxdrvAh34HH7kKtgYfuJ9vP2DhfAE8+ENgp/vEvTqUenFQgFRWdO7fiAEaM7SB8OSBhc/a3tNhCfoew2DR9SBoS419HFeNeP8SwPAlXCUPWMc/tumF11lTA3t0CWnd0rO7YMS0enbwAfjEleMLGXg5XwroYBQA5QIeUc/wgJN+DTcOLhXNVkWUm7qpNt5lAlMVqj9qEWRnpMQBzQ8wULsAchvTgQu+87EbiEE7sQ+GJgl4pK7R5vN2+7ALcA7ZB6cJQx6hDH4+vEeZpObTrtQCg6dapPpw8g8nkrqUzkb3BnrGAmt4u4MTfbcQdVy8DF5wk58DgosBYMGxFhGmBSkIZKkapiS84alm3r2C52yNKEYWH4kD7YqpWPLBIGEFFe0gyi3KnnUR+IOUos2eDLsGw4BhChytmonIIZxziACKDCYRgvU0CZOLE2BYRcGnIJp3AMdHB8lRUwor2QJF3ycTWWsAAfyh5tjB9tHsep5YY4x6Xp1KfTDoRSKTp+MAQ+TJK0EYVE5CqZqxPJCXfE4RgbT6SHGqYp6nG82R2cJFNjqVRkMRQ0MjNVZcrMl9ppg3K0wSUE8oF5Q3pATeLzy4SlMmQwK+kgxRCfcpBGxKNsu3bvMqM6ks+hQ3U20RJ3SEGpo6NNAYi5Q15/0kFSamw8LOedf2FC2kGlAgyTUlCqGsc5wEz5QjpKLT9lCPBJBZxU5230sy5Npw+dliA0vpNHx08yi4NQjn1Ez0d93HdVDBeT65AQMHArNxsosGZsNMPVIYDI9mnWMNQy4MilIctUMrNypHpihhxrYA6Qj1KFY4dCpCAIgIBiBIwpAnxNIuYAMRERP6Qb6lB3uC4xQdFVN8oTINXb0yvtbQNy6Q1Ncv41W233xU2b1qtbKz29PbJype/1DKCgilFHl3rK9NjtPQCNS0eukqUO4QfwkF+06YmAJ2j8eZpOLzptJaHo9MEA4YJ54i3uSwlcIsJe5ICUlIbY89gWqpKWpZjAHP2HVOTk0o+FaSSAqrCQfDA4M9rlQ+8ObgCQSz8OKsMKQkO2ZCQIlTEr020qAA12H4AqQInyd3Uyg9vQLlE3BzmAAvC4+OoSueBF+TIyOEHaVAJiegLXzznnPJsOECoVgOP2H5eKPCxGy1zqCakQlwo+qYDz81yaTm86rdWx8RRMw7A7TBRqGUzmIMSkvgCkxCiPOtt9UO8FfBBz4CuOE6di23skAvBYykEkVtQz+5oRKZgZgEACIl0HoBGZMLVV2joaTPWhfKRD2XCAT9h0AKOQdDiu0XS4DnFfSHPcV146Qa5+ea9UTRB56r4iaW1psjhsRXLllVdbfQNkXBVzdQwfqYeyhsoFcKWCDg5KBZlwaUrTiSgNQgkKJoGJkBrwXS0LIHLwCWYOSYhjgMkYzVoTBFIv1C79N8oMa5VKYkdFD3bAGBoZks6OEWNwvmFGXgDNYL/I1LlH5ODBowoak43RoQAgyucAkJSiAgAAn9qJE2weEHXhOo40Sksr5eWvH5RFyzPkm5/Ll4aGIzaTm433ly9fYZvTO/CgbiVHwQhz4AmVy9vF2+lnpZ40pemXpdMahIJZnHGSb28YKiYyAjAwb6hlSCtsQxHD0KaaKUMauCi6kKKpXpY2NiD9j0Sip4ZNKv0YyAzwWecR+cBbZ0p5yXSzuZCvSzcjMv/MBtmzrUeyR+ZoOZLlwni8fft2OXLkiKlgSFKAUXu7fzOeeEhRSFeTJtYaWARoAiIz5xTI5S8ZlKaGQVn9cIEcPdpg9WOS4h/+4a0WD6nH5wOFcTo5z4frtAMA7e2UBp80/WaUloTGyBkomAnjr6tlMWKWlIbY4xgfqQgwKlSJIb4hBhABMmxOZiYZyEbmHZQ4Bmjycny2cVYmc418AiJD6Ga4liEZHGnUiHy62VIwQu3iU9Q+lM5npn1r2dHRLJkw/aCm65Ic4Ti++w7wUH7KXlJUIa98a4dU1QzLf32oUg4c3GPSG/dcdvkVpgr6KJirYOMlIFM/ExLVeOknTWn6dSkNQikUvBQglJSGwliNFOATGh2E2J0w1+bUADJgjqcBY7JPj2+Z4Vjko1Q4jM0TayfZMUZnwAfnEtKAzFowKvt38JUNX7ZBGWB+htdD+sCBm5R1dDhDqieOWH4BCJEPH0uk7AX5lfLm/9cjZ5yXIf/1kVHZt529kjoSIDYiN954k9YJFQzQ8ZnSABFTE1INz6QV4AOlAShNvyk97yBE53/hUjBWkrnCPuRAlNzMC8Z0FSVPZs6cJXw5NXmfgg1iEJ+rsDNIwULDOOb7WPkqQSHRYEQOwsickZEl0+d3SWc7Q/++fQdpHjx4UAFrwI5xXLOfHpNVSalvFQIBLCEN1dbWSlFhudz0uiE562KRTatH5ekHyuXAod0KKtkqgQ3J61//J4l5Pz4XCAnIAShGAZMjX5F/uDSl6Tel5wWEAJ5wL3RyvoLBHHxipAwbCPYht7H4UD1AhL2E4exFi5epOjQcCZCE/WOYnENAg295YbBmFT37NNNeMDI+Khr5DPQPq1TTKwO9hZY/hKrGPtGUKSjKx/2Mts2Yq2BR0CLDg26IBuC4xs6NF1yRK1feOCj1h3rks+8vl927t3i9FFRnz5ojl1xyqQFPrAtzaSjWymH89hEwb48kEKUpTc8H/UYg9FzA88IGo2AuBwjOXS1z25Abql0agkFdIsqTZcvOkIqKKr9Tq287KyaSgnENcPQY8AAgABbCkH44hojf16dhwz2Sm+OGahxf+QgaAwD+Eunn5Ils31Aob3p3m1xy41bJzm8jpqWNNHSsvlBamjvlo39TJXv27pKhQR/OBwzf83f/YEbxsjKWX7ghGgBCwgNwvb4/O/yepjQ9X/Qrg1AAzAsbaH4+OY/B7M5wbqSOeUO+mbsPz/t6MozThDHJkJEw4tuXV01q0EZWAMPuMsa8ei3WcQVz056D/ZlyxY0N8vXbs6WqqtykI9Q19jHy27zNDYgc0uzejIwRqdsxQ774kblypK5QXvHmer2v28CO692dufK+t1TJ3j2HpKu73cLY2vbv3vMPtoWr27j4oGHYgbw+ABD19jwc/MbqkKY0PU/0K4MQnfAXAdCp01ETtheVXmBGnKtkqfOGACIfwr70shfZ9QxULVW97GusiabCR/rAKsQEx6amRjuHnLmzZO6KRnn8gSHJzZpsm6RBLD4FEEgfMACYAgy8bDwPTSNTQS8jR/Zvmifb1lZLXlHnmITF1q9slsaG/HqHrSC56aY/lGXLV1idAB6kIVe/khMQceNBKE1per7pOUEIoHkud+qS1+34Koa04T6fsgGEHIAcHBjCNmlIpaSbb3mlqTlxb7QZzM8fWTAxsKOjJWGIdsZmJ8OnH1LJaHiyMn6mjXQBRKTPglHUJJZTkC9ARFlS04/zERlU1YwpA2wN4lu/Eh8QQkVkztE5Z58vr3rVbQYwbgsqS9QhuRAWFyAHpQEoTb8tOiEIGdOcBp2PeqZS6mlUGx8Hk2OcTp1FnQpAGHNZ6sDXKq697gZl/GEbrWIbD1Qzmy2tCZlqpukxtH9g/76xtgaQJkyotTxt03qN39XRr2pZtVRXV9scHkCI0S6f2Eh6/nwiDXzcUF+ZdLfVGpiRLhIR+wdh25kxY7a8851/afGRgHx5hq/eB+BC+uE6EqD7icZIU5p+C3TCje6j0+GPZ9RUis5/InphdVyvo9cVRvZjd8n5PYx0ce4qERJGarjfwzFSCyrZgQP7rB1wMDaAAJMPD7LSndnPbQowEyxvJBCIuENDGXLzmxrk2j9slu7OAWlrzlP1rlAlLbbOYA1ZrsbpMyAEHHHcR/6hPqEuUk4ImxKfJZo4cZK8730fULDJNwkICau6usoAKCSg1PRwaUrTb5t+qY3uf4kox9ELpfN6vZIAkuqQZGBilkXgu10lPpzon5FmBnNMNPSPJPqHEvEJe+KJx2TtmtX+3XYFBz75jCQ1pGnYlh+KEXx14+yzzzPGh/ALSjrlXf/SIRXV2VJaroEZoyrZZEp3h7ZrRrYMDHfLW27slbKSSSaNASDc5/Xx9kf6OVxfJy3NR2Wgv0+mT58pf/O3f2eSGpIU+xSxVQjST4yCpQJPGoDS9LuiX+qTP6md85ehF0IHDoZNeAlyULIj9fxaEpg4DuknGUY897XmBlhUn9nKqE4YnBvqD3NJcpTRTRpSUMLPMOAYkSNHmqSmZqJJMeyAODJYLI/dUyxdncOSm9evQJSlvqpPJRlSUDQqZRUZcsf/sZ1HLKTNtXwhitKv4Lhj51ZpbT5mtqYFCxbL2//sz6VUpR92aeQLsgCRzwEK+09S+nkhPL80nTr0S0tC0TF/UXTipcY/GSnqkOqH83OXfgAcl4j8o4HMLgY8kIpYIBozntkCo7fXpSIkofh0NN8j6+8fkJ07t8tjjz5kdh4wDolIWV369H4mGg4NDttwPsPlTU2+oLS2drLUTpymeWYoCI1Kdl6XFBRr3oOqrg3kShO4pskBJoAQUhlla2g4rKDWoICXLX1atmuveYlce931CnI1MmfOHLMvIf0AeOSDj4PS4JOm3wf9yt8d+3nRX6gABIUkAUq4tOO2IAcjdw5Ew6aSuWqGWuZAFJvGx+d5UMkwBvN9Mq4DDvfd+xMZVAALaYq8DIAUnDglD8CIvAnXWFJYUCjFJXx2p8AkKQCMfGKbDew52vJy4MBeOXa0iUPJZoqA+rfccqucc865MnfuHJkxY6YZocfbfsKlAShNvy96XkEIOrk7M8yfOEocBPgEKOAFAOEcgEIichsRklBIRABCfz++S0O9vT1jQAQI4ZCQ4tqjjz0kR5sa/RNAGQoA2l4DCmj4ZB7LXfEsf8rBKQAFWOgxYazSnz5jlko2NbJ33y7p6Wb0yz9eOHvOXLn1lbfJWWedLbNnzxK+A4YROxV8eE7hOE9Tmn5f9Bt/gTX19pMZgJLlDCAKwHGwGX8eYSEVORi5A4BCIkLKgfEBoZ6epKGa7VKRghyQugysACLS2rdvr2zetEHa2tsMVFCHTMrStCFrR8rCCYCoHuVwsPALHub2J1QvylRWWiZXq/r1spe9XBYvXmSLUpF8AKAAm/HP6ERhaUrT75J+IQhxeXwn/WXDThZKraIfJwHHw5JG3ZCC/NzBCGYnyKUhVDIHIlfLUMcGFGBcHevq6jaJByACgEICiuvYkkiPETbAaMeObdLa0iI5uSqlqGTkebkERHseX0YAIwFIesA9eQoy1TUT5MILL5UXvegKWbBgge3Q6KNevuwCdyJph/TTUlCaft/0G0tCUGoSJxsQJcvmwBO+hzvIWKiFJVWzCA/7TYATIAH4uM+3ulwaAmD4jj1g09vrUhDHhCElEQewQmoCwAAzbS1L4/DhQ7J+/Tppa20xCQdgwTZEHrSmAZP+ABM2HasorzA70ZQpU2Xe/AWyYP5CmTNnthmfY84PLsCHZzL+uaQBKE0nC/1GIMStJxvopFJq1eLYfUDFjwN4ID/3ax7H7wEEACPCUJsCiMIFCIXU42CUlH76+lxlC9ByEHJQo/1CHduzZ7dJSPX1dSol7dFwNiPLl1JVqyaotDNp0hSprZ1kBmlUrUmTau2c2dRMkAR4YtYzAEO6UBqA0nQy0/MiCZ2MlFqtOP5ZP1XyifBkHAceOzOQ4DLggUEaP4bo3SbkQJQ0ULv0wznXHYRiiJ+FrQ5y4IMDhg+Xx4b4TAfwlfrsDe1brOICbHCxpowJi6heoX6RHi7A50QgND4sTWn6fdFpCkIOPkmQgVzVsiMNJq7Hwy6TVMXMgKzOh+hDHQN83N4D6ABIDk74SEv96lwCGmToPZEezgHDtwkBQJBicDGahc8qfdamsdQC0GGoncmQbCPCGjSWaIwHnxMBDeVPvZ6mNJ0MdMqCEJSsWqqkE/7xYRDgkCr9cC2ACWM01/GRUlwVQxLy+UIOQknJKEAKOxCgBQBxX4AY4AYQMEfINw5zEHKVitX5vj0I0s94nzikF/ekgg9+1CmAJuoR1/HjWprS9PumUxqEoKjeiX1Ax4/5EKFLPa6G+XVnXg+L4XlsQgCMA1EADmADGKWqXYBQEoD8fhxEmgEeIfHgsOngQv0CeDh3lYuJhj7a5WVOSjwnAhbiOOAlh+LDT1OaThY6bUAIimP3UyUhBx2/DODgu1REeOrSDY4BGV/CAQglAQc/DM8AFIDDPUhQfEsM33LQNB0MmCMUW4O4nQcH4KBq8fULpCLCUu09ATikE4CSGgY5YPrOjYSn+mlK08lEpzwIBUU1U30/DvBxqYhzO9MTrrv0AgAlpRkHIJdw3AE8nLsP8IQElJoWhB9ggCrmIJSUglKlIQAornt8d6lEWkGRR0g/EPGJEy5NaTrZ6LQBISi1qnEMQAA8nKYajDl38AjgcakGSSgVaFLtPGEvCrAinZgPFHmAA/GlDCQbXIBQKhDhTmTzGQ8k4+sU56lxT3RfmtJ0stBpBULQeKZ1H8Dw8yR4ODgBKFwPYAkQcmBy8InjuC8c55EHBBD4jogOQJwH2Ljve1jHeQBP+JHGeErNYzwR/0T3pClNJwuddiAUlKy2Syic4wI8xgOJ24UcjAJwAoBSHen5CJuni6/NzEECEHytWHzdNVyAEYAT/vHSTzKdn0eUKw08aXoh0WkLQlCy6kkgAkiSvoMOBAglpaIkKBHXJSlPw4EoNe0An6QUBD7E5ESAJoAI8PF4xwMQLk1pOlXptAYhKKrvvksxHOMAlHC/KCyOkxQjV0kg4dTBJWkTSvWJk+oHeTppStOpSac9CAVFMwSY4FLBJhVoQh0b7+J+xwwHjiQAhYTDcRJoAKA4jngOXHZ74jxNaTp1KQ1CKZQKJOFcMnIACvCJOKnAhAMw4nqAB/546QYgim+CpYJPuKDU4zSl6VSlNAidgKJJ8FPdiaQiXGpcpBw9Ow5Ufp6DThSWpjSdLpQGoeegVHAJfzz4uIRkl40ibiq4hI8LqYd4ERYuwoJSj9OUplOZ0iD0CyiaJ9VPdalheqQuKc2k+hwiJREv1LLnApo0AKXpdKI0CP0SNL6JOA+Xeu7YkSrZJIHHgeh4cInzNOik6XSmNAj9CjS+qThPDeP4RICSGvZcx2lK0+lKaRD6NWl8s52oGQGZCB8POHEtDURpOt0pDULPA/2iJhwPNmngSVOaknT8vhBp+rXoRFJOKqUBKE1pem5KS0K/ZYrmTYNPmtJ0YkpLQr8DSgNQmtKUpjSlKU1pSlOa0pSmNKUpTWlKU5rSlKY0pSlNaUpTmtKUpjSlKU1pSlOafs+UnqyYpjSlKU1pSlOaTltKC0JpSlOa0pSmNJ1GxOcSBgYGbFVhbm6ufW3udKa0IJSmNKUpTWlK0ylIvN57e3ulpaVFNmzYINu2bbPjvr4+E4YgVjbz/e+ioiKprKyUkpISKS8vl+XLl8vkyZPtywoITfGFBTYnR3Dinry8vLHNyl/IlBaE0pSmNKUpTWl6AdLg4KC0tbVJR0e7tLa2mZBz7NgxDWuXrq5OE4IQehBkEHwQZiCEHwQYXv+E9/f3WxzikmZYiYjHPUNDQ2N7UnEfLgShwsJCE56qqqqktrZWJk2aJDU1NTJhwgSpqKh4QQhKaUEoTWlKU5rSlKaTiNrb26Wurk4OHjyoAk6LCSXFxSUmsDQ3t6jA067CT6cJL1lZIvn5mVJWliPlFZlSUjwqdYd7paF+WIUa3IAJMgg0sa8dPkJSc3OzdHd3mzCUpQkRB8ElNzdH4yAoHf9dTYh7Q5BKPeZ+/HAIU/n5+VquMhOKJk6caA5hiXOsTlw/GSgtCKUpTWlKU5rS9Humjo4OeeaZZ2Tjxg3S0NAoXV29ZnEpLy82IaesLFMqK3OkqipbHYJPpgpHIoWFo5KTE1aXAdm2o0vuvLNDDu7vSwhAw2PWHIiw7q5u6e1za1FnR4909/Sp4MKQF3OGMqWggCEvrEGjKkiNqACG1WjY7oViaCwnJ1uPkwJQCEXjHUIS1/DDUTeEJIbjQkAKIam6utqG6n5XlBaE0pSmNKUpTWn6PREWmYcffljWrFmjwk+39PT2Se3kLLnyiimybEm+CjvM5WFIi1e1z+vxYwgLD25EOroG5Qffb5dVq7qkv4+J0C4AxSsea09Pb68KNH16NirDKtNUTxqScy/NlYvPq5W5MyqluKBAr+Woiy8iJNLX7Hv7MqWzc4K0tOaqoKaC1sGjsn9/kxw81CSNDc3S0twp3b0DVjSEpNyEoJSlglIIQiEMjReS8EOIQsiKITeG28KaFIISYaWlpXbf80VpQShNaUpTmtKUpt8hIfwcPnxY9u3bZ5OYjx07KgMDw9Kl4Ze+KF9e/rKlUlJUqTHr1SG4JOfZINCoeKNCgwoXJhCNyJp1HfL977ZKYyOTmodsqCtVCGJ4rLe3R89VosnIlJHhUVl+UYZceWOJ1EzMl57uQRkYHHKhJROBRJ3KGVnZmZKTlSHZ6nKyMiVPz/MycyQvq1D9UsmTci1DueZQonnmSlvriDS39ErdoVbZp0LSvn2NKjCpoNTYIm1tKqD1D2pcn5xtwlJujgo0SYvReEEpjuM6PkNuCEnMP2Iy94wZM2T27Nnm/7pWpLQglKY0pSlNaUrTb5EQXnbu3CmrVq1KCD7H7EWO5WNwYFCGhoZteOriS/LlppumS3nZPL2rX3oH9krPQK9eH5FhTUPf2FKYmyfF+XkqnGRKT1+/fOvbx+TJx7tloG9YRkaTQhCEbxOgh/rtHGGCZLKzRS68NlcWnpknhUXZ0qd5Dw4NSnFJsQoZ+S5MjQy6QGRWGgQRt9q4TIYgNiyZmk6OCky5ORkuJGXlSH5mnvpFkpdRJjlSoXHL1BXJ0GCeCkMjcuRol9TXN8sBFZD272uQAwdCUOpRYZChN5+jhMOiFEJRqkMgQpDCx4IUwhEWo8WLF8uZZ54ps2bN8vL+EpQWhNKUpjSlKU1p+i1QfX293HPPPfL000+p8NMsvb199vKeOXOGTRRm8jOCS3f3sMyYMSpvfOME9SfonTPUtcjAUKMJJFkqcWRmYB3JVZ9hsgHZvqtNvv71Ftm/Z1AFF1aE+aowsxjpax2f9BFqsMLYnzkVhoZHpLWjSVZenCeXXTNN2loGZduGVqk/2CWlxdXyyj98rZy18lzJzMrQMnSpa5b+oWPSN3REerVMAyMtKnT1aGJDJphgZTLrlMkdo3o6qvXMkKxstya5kJQl+dk5kpdZaIJSrgpI2SYoYVEq1LJmSVvroBxr7pZDh5plnwpJYVGqqzsinZ29Kvzk2vwln5uUGHrL4ji5nD8c84zOP/98ueiii2xV28+jtCCUpjSlKU1pStPzSFh/vvOd78j69eulvZ0hoQGZMqVAzj57igpDxSoUIaSwpB1r0KgMDA7KrbeW2Lyg/PxSTYH5L2xyyHwdfBxhWdLZ3Sg/+vE2efjBNunuQujxScwhAEEsgWc4zChhFEEIGhwckiF1WFD6egeks6NDMrOzpPlYqwo0GfLOv/hz+eP/z95/AMh1XFfC8Jmezj055zxIBJhzjmDOOYmkKEpUcNi1pV1Jtvf32v7Wu/Ku1+tP9u+wa60CRZFiJkhQDCBIEAAJIofJOec80zM9PfPdU9WFfhgCDBIDANYhC1WvctV7U/f0rfTgg0hJ+XDiwGLmF6aFII0iHBlCODqI6blOTEc6hCQNStiYEKUwFhOiqvgEIXEJpEpqam5RESwSJbcQJY+QJC+NEBp/oldIUkDIUhJ8QpQSlTYpUwpMQU/PHLa9X4+nntqI2toORYRIJvUUm1fZJEUkR3wOBAKKIFFTdPHFF+Oiiy5SfoeDJUIWFhYWFhafAvbt2yeC+tfYsX0XhkcmUVDkxg03FOLyi0uRmx/Ctj2TePrxYQwOcKpKa3Dm5haRmTWPR79ZgRXLOCXmxtRMGKOjMxgZCWNgYAq9fVPo651GTzftWSE0LE0TIBqKcSPK9ZlBeneXRgKiaucYNUkJmJmeUaQnweXC2OiYWox8991345ZbblFb2j8NLAg5m5sfU2aWJCnSLYSpR2mTwmIiC+PS9lksSvvV9JUiSgJx6/VJCfD6PAj6E5AZSEEo0S9x/YhKeGtXP/7LD3dh/45phIIBhJKTFMHx+6gp8iqNm1lLRM0QyRL7qLq6Grfeeqs652gpLBGysLCwsLD4HcB1P0888Svs2rkX4xNTOOn0VNxzfyFOODmEiYiQmulpjI/P482nPWjZLxQmRkyM+OXiZ6+P00kuhGeiiMwtQKJwkkmTFnIFxRQWhWQsIDovcYQNmfVAJBO0td+8JhcCPV22qIgAp7D8/oBaqL13716cddZZ+OY3v4krrrhCaU0+T8xHhcxFhShFRzAT6cfkbCem5zqEKPVhLjKEBVdYSIwbXiFC3LE2ObGA0eE5sSew571hvPb0OGYmhCglCREKBRAQQhT0hxTpoRaIhu0102V8Zru5fuiuu+5S02ZOWCJkYWFhYWHxW4CLn5955hns3rUPc/OzuODiTNxyVzZyKxYwPB3G5OSCIjWJ7kV0NiRi04uJGOmnyOXCZmpoNCiGqR0y7qXGue6HhgTIuSiabpIdakI0KdJb5ekOBoLKf2xsRGK6cPrpp+POO+/EOeeco/yPRnBdUjgygLFwDYamdks/jmN+1o/UUAVyU85GZ8sonnnuGWx6+y3VBp5HRDIXDIYU8VHrlgRmYTX7iSSRz/feey/OOOOMQ9puiZCFhYWFhcUnwObNm/Hkk7/Gnj218AcXcM31ObjqpjT4M+cwPBFBeGYR8xGSHU5BJWCoN4p9m71o3BtFeDpCvc5BIuMkOcY2OFI4DdMbN/1jSiC4RMD7vD61UJrXb8xH59WU11133qWmhgoLC3XE4wC9vb3413/9F9TU1ggJSkLAcVI1SSB3ulErRhJEkCyyDy655BJFmAwsEbKwsLCwsPgIUIhu2rQJzzz9DPbtq0d2fiJuvi0f518eRDQwjdGJKGbD1DxERQDzugqguSaMhMmTccEZd6Gmpg6PP/6Yug+MmgnmZ4gMQVHsNATDGI+kx0xf8QRq+jMPLexjDEjAKSASIGqEfEIKTlxzotKAUPtjtCTHE9h1mzevl/fxDtyJc2Q/0j+J6O+fE5sXy3L9VFT1C/uM9iOPPIKTTjoploOGJUIWFhYWFhZHAEnIhg1v4qlfP436+iZULAvg9nvycOLZbkwjjPEJLniOYj6yoBbrzkzPo27nHLyR03H+mTejsqJcJC3Q2dWJ//rX/wX79x8QUqKnsEhauLjZkBoDimUKbtpcCMyFvwT9RkZGVBoKdfobgjM3N6ume9YI+bn++uuV1oNTRscjuCNtfv5tRBdq4EoU0ucmmeRUV6UYLoZOFMLZgbfffk+I0gjGxhYwONiP6667TmmElm6nt0TIwsLCwsJiCXgQ4RtvvIGnn3oObW1tOO3sNNx6dw5KVixgbDaMyalFRIQAcTEyCcnQQBh7t0aR5b8Ql110I4qKP7g76Ve/ehw/+MEPhFwtYMWKFYq4cPqKhm5DeAgSHEOQDNmhTWLGS1np5uJg7vpas2YNzj//Apx99lkfWAh8vGE20irM5WUkJszAleAXN+0kCeGOOx49QHSKaRIzjebmMfzPv2vFSSddhztuv01IEOMeCkuELCwsLCwsYiABeuWV9fj1k89iaKQfl1yRhetvS0dqfgQj07yqghqgeWAhAT6fF21NU9i7xYXyvMtx5eXXIyc3M5bT4fHjH/89fvGLX6hzhLiLi0RncnJSaXlIhLjTyRAggiKaJMmQIWqCGIdk6MYbb8S3v/3tT23b+9EM4ZuIzG+BO3E7Enn/B0hdeAxBrpgyMVwfxLOTGsV0iJlFFBPomxmFa/YeZCdfJP3I85g+CEuELCwsLCy+9OBanHXr1uGJJ57B7Nwwrr0xF5deG4IreQajUzy9ObZAeV4fdLhv+yhq3/PhlJXX4aqrrkFq2ocfQmjAPHjidGNjIx577DEcOHBALebl2h+SHU6Fkfg4iRDdxs/EYX3+3b/7d1i7dq0iRsczIvNT0va3hARRy8Mzknj/Gi+gLRbD6TBqebgrrkbMkJhZRDCFznAnwlMnozT5qwh688T/8LBEyMLCwsLiSwsSIE6B/erxpxBZ7McttxbjzEvcCLsnMDkzj8WEeUQj3OHlwdyMB+9uGEbHgXRccv6tuOzyy4SUxHcffVKQBP3FX/wFmpubVT0mJiaUxsecfWNA8kQCRH+KbGqPrr32WnUOEO/XOp4xsbAFA6Mvo6GuA3V1QxgampW+SkQolIDSMj+Wr05GdmEIae4kJCMIV0IEk0KK2scHkDBzKcrS7kTAx6s8jgxLhCwsLCwsvpTgNvgnnngC+/c1YO2NGbjvgTJE/RMYGJ+A0A1w63Vigg+jQwl4c90ghtpzcNN19+Ciiy8Er3L4NPDcc8/hxz/+sVonND09rcgQSY/RAFHbQ5OUlKSmwHJzc9WU2Nq1VwgJ+3wPQvy8MRB+ARu2/h9s3TCK+clKeBIykRRKxZo1pyA7Ow+1NbuwdfsryKscxKU3ZmJFRQY8iWH0jswjI/ErKEy95IjTYU5YImRhYWFh8aUCr8JQBGj/fkU+xkanUFS9iBsfTMeKNSngDRWLCy4M9QIvP9mDuZES3HfvwzjvfG5Dj+/u+rSwbds2vP3220rTk52dra6BoM0b6rnziyToSPdkHa9YwAxe+M3/Rt3+XoQnA5ianEFObgFOPulM6ZcM1NTsQ0PDfni8QFPrNiw/YwIXXJWOoKcMJUkPIyO0XBhOLLOPgCVCFhYWFhZfCnR2dioC9P777x9coMzF0TTT02HwzJnKE4IoKU9Fb+cMAq5SPPjA13DhRRcoDY3F54f1L7+Crdu2wuv2q112RUUVWLHiRHVA5bZ3N2F8YhiRuVls2/4uQlldWHtbBs4/6w6UZ9wBX+KHT4UthSVCFhYWFhbHNTjd9Pzzz2PDhg1qtxUXJ8/OagIUDvMS04hae0PMzUVQXVWNb37rUVx66aWWAH3OGBsbxy9+8XN0dHQiKZQCV6IbK5afhNLSCgwODWDbtk3w+z1oa20TovQmzr8yBbfedTnWVNyMFN9KyeGTHxxpiZCFhYWFxXEJire33noL69evR19fnyI81AJxOoyGRIiLlAmGcUrq4YcfxjXXXKPO6LH4fLFv3348+esnwGvY3G4f0tOzsXr1KUhLzURt/X40N9cgFPDjrbc3CkF14T/8xz/C6aedFUv928MSIQsLCwuL4w41NY147rkX0NRUh2iUd00tIjIfwfTUlDrRmQSI2iCSIe7G4q3kd99995fiTJ6jDWQhL7zwAjZv2YxQkFvhE1FcXIEVy9eIOwF7927HO5s34N13N2M+Moc77rwLv//7v6cWjn8asETIwsLCwuK4weLiACandmB8bK+QnQhGRjJQVz+BTZtq0dY6qBY7e70eiTMpccZx+eWXKy1QcTHPpLH4vDE0NIyf/+Ln6OvtQyAQQmKiF6tWnYySkkoMDvWpqbBQwCfEdj/efe9dfPe7f4w77rjjUz07yRIhCwsLC4tjHpH5XszNvwe3qxUe94wQHl41wROHKeIOiOnEm29N4Bc/Gxah2ovq6gp861vfwumnn37w8EKLzxe7d+3G0888LS5eJ+JGRka2kKBTkJaWgfr6/WhqPIDU1GQhsdxRF8b3f/ADnHnmmTrxpwhLhCwsLCwsjlksLEYQXdiHRNd+uBIGxIfnxpSK4c6hDqFBNYhiRl3GMI5RrH9+AqkLN+GKS29EcsrxfQ7P0QrSjqefehrvvvcekpJ4P5gLZWVVWM6pMGEk77+/GdPTY+KMqtO+Tz3tFHz3j/8YBQUFOoNPGZYIWVhYWFgcc9CSqxMJCTvFbhEzJaZQDLVAsyJE94jdx2MRMb4YxnB4DP2DwygJPYzi9GuFNP32J0Jb/PYYHBzC//3pT9DfP4RgIASfP6imwooKSyWMU2HvIDkpgPaOdrz77hZ87WsPq/VbXMf1WcESIQsLCwuLYwoLGEbb8M+wY8f7aKidQDi8iKRUFwrKE1C9Ig1lWUlIFcE5mxDB8PwkhsdHMTIAFITuQUXuVfB6rCboiwDPb3r66WeQmOgR40ZWVj5Wn3AyUlLSUV+3H43NNUhPT8GmTW9hbGwUP/zhD3HeeefFUn92sETIwsLCwuKYQn3P09jw2m60HFhAUigdJ554GhLdCXhn0+voGtiB0y9dxNkXZSCUuoDBoVF4w2diRf6DSEsuieVg8XmCF8T+6oknsP397UhKTkMCXKgoX4bq6lUqfPv2LZieGYcrYREvrnsBa9asxve+9z0UFRWp8M8alghZWFhYWBwzqK9vxKu/2YDu7h4RpCtQWbUMHZ1NqKvdh7nZeTQ3N8GX3omr705DXl4mytPvR0n2RXC57MGIXwT6+/vxk5/8BIODI+puNO4MO+GEU4XklGJgoA87dmwRMutHR0cb3tm8CV+5/37cJyYY/Py0dpYIWVhYWFgcdaAWgbu5zI6u8fFJvPrqG9i5Y6faVbTmxNMRXYhg395tGBsdxcjIKPYfqEEwbRhX3paLtZfehsrcW+Bzf7LrFiw+PWzZsgXPPPM8vB6fOqE7N7dQSNDJSE5ORV39ASGttcjMSMXbb7+FgcEB/PCHP8CFF174ue/is0TIwsLCwuKoBUXU++/vxOtvvInpqWmsXHkSCgqK0NpWi6bGOnVHWH19LWbDs7jnK7fgymvORU5GGVwIxXKw+LwxPx/F44//Ejt27EJSUirciW5UVq1ElZhFIbjbd2zB1PQY3K4EvPzyOixbtgzf+953UVrGhe6fPywRsrCwsLA4KtHV1YP1619FY2OjkJ9iRYIikRm8ufEVbH5nkzqFeGJyDBdffLE6E6iwkLvGLL5IcMry3/7t3zA6OqGmt4LyjlavPg0F+UUYGOgXcrQZyclBebcd2PDmBtx991346le/qm7Y/6JgiZCFhYWFxVEFXoGxceM72LJ5K9xuL1avORVp6emoqdmJ3p4udLR34LXXf4Oqqir82Z/9GS688AJ7KOJRgI0b38ILL7wIn9cPt8eD/Dwhr6tOQnJSijogsbm5DukZaXjnnbfRI+/x+9//vrrY1uX65BelfpqwRMjCwsLC4qhBbU29WgvU19+Hiorlajqlv78LdbV7MDk1he7uLnR2tquLUR988AFkZmbGUlp8UYhE5vHYY7/Arl17kZScIuTVo95bVSVvg1/E9h1bMT01ikRXAl56+SWUlJbgBz/4PiorKnQGXzAsEbKwsLCw+MLBxc6vvfYmdu/eg4yMTLWziDeM19Xvw8jwoJgh1NTsQ25eLr797W/jtNNOs1qgowBtbW34vz/9GSbGp9SusJTkVHVAYl5+IQaHBrBz+1YEg16lAdrw5hu49dZb8fWvfx0pKTxR+uiAJUIWFhYWFl8YotEo3n33fWzcuEndBr9s2UoUFpSgu7cDba2NmJyYQFNTA4ZHhnDvvffg9ttv/1y3VlscGRs2vImX1r0Mr8ePRI8b+QXFOGHlSUor1NBQg+amOiG1qdiy5R20d7Sps4HWrl37hU+FLYUlQhYWFhYWXwi6u3vVYuimpmZkZ+WgqmqFEpLNLUJ8hgfR09OJ2toDOPGkk/Cdb38b1dVVsZQWXyRIWH/xi59j374ahELJ8Hq9WL58NcrLlytiu3OnngpzuxPx0kvrkJefhz/5kx+q3WFHIywRsrCwsLD4XDE/P4+33t6MzZu3YiG6iPKySmRl52F0dBj9/d0YHhoUArQfc5FZPPzww7jyyrXweDyx1BZfJJqbm/Gzn/0cU5Nh+AN+JKekYdXKU5CfV4jBwX7s2rUVSUkBtZbrtddfxY033YhvPvoo0tLSYjkcfbBEyMLCwsLic0Nraztefvk36OzqQo6QH54w7PX6MTTcj2ERpC2tTWhsrMM555yjLtz8rG4ct/hokB7QmKms119/Xb07r9enFkRzCpOaIN4g39RUp+4Ky8pMx9atm9HU3ITvfve7uObqq9VhikczLBGysLCwsPjMMTMTFkH6Jt5/f4cSjHl5hcjNzVcnSI+OjqCrqw0HDuyVsASlBbrggvOPurUkXzaQHnBB+vT0NH72s5+htrZBnd3k8/lRtWwlysuWS5wF7Nz5HqamRuHxuLD+5ZeQkZmBP/mTP8GqVfousaMdlghZWFhYWHymqKmpwyvrX8PQ0LA6D4gkiNdkzM3Noq+vC3V1B9Da2oyLL74Q9957L7KysmIpLb5oNDQ04Oc/f0yd4O3z+ZCelqkOtszJKcDIyCB27noPAb8bvb3deOON13H1NVerXX3H0rEGlghZWFhYWHwmmJiYwEsvv4p9e/fD4/WKcMxCfm4hQqEkjI2Norm5XmmBQkkBPPzwV+2W+KMML7+8Hq+99rq8Oz88bg9KisuxbPka9f5aWurR2FiDUDCAXbt3qMtu//AP/wDXXXcd3G53LIdjA5YIWVhYWFh86ti2bbsI0Q2YmppCakoK8gtK1KWb0YUFtLc3orZ2n7pm4eqrrlRnyyQnJ8dSWnzRIIH96U9/iqbGFnVFhj8QwLJlJ6CkpBJkDAcO7MLQYC/mI7PYsnWzOhPoe//xezjpxBNjORxbsETIwsLCwuJTw+DgEF588WXUNzTB5/UiJycXZaVVCCYlo7+vGw31+7H/wD7k5eUqLdCqVTx92OJoQU1NLR577DHMzMzB7w8gIyMHK5avlveYh/HxUezfvxsLi3PqgMQtmzfh0ssuVVNhx/J0piVCFhYWFha/MyhKeCjiW2+9g7m5OaSmpqK4qAyFRaWYmZ1GY10N6ur2q/OBbrn1ZnVFBtecWBw9eOHFF/Hmho3weHzqbKCCghJUVa1CakoaOrpa0NLcAI/bhZ27tqO5uRHf+c53cOONN6q4xzIsEbKwsLCw+J3Q1tqO559fh67ubgT8AeTk5qOycgVCwRA6OltRLwSoob4GFZUVePChB1BeXh5LaXE0YHx8TJ0N1NDQJO8sGf5AUK0HKi2thNfnV2uBhof6hOCGhehuUOcHff8HP8Bpp54ay+HYhiVCFhYWFha/FXhLPM+V4ZZ4Ij0tHZVVK5CfX6wOR6yt3avWAoVnp3HP3XfjkksuOeYW0h7vqK+vx+OP/0rIkLkrLAWl5dUoLChFJBJBXd1eTE9PoK+vG+9sfhsXXXghfv/3fx85OTmxHI59WCJkYWFhYfGJsWfvfry8br0QnlEkJSehsLAUZWVVcCW60drSIAJ2L5qbmnD66afhnnvvQV5eXiylxdEC7gp7440N8s48CPiDSE/PUO8wJ6cQY2NDaGqqRXhmCgdq9qldYV9/5BHccustx92UpiVCFhYWFhYfGyQ+zz63DrUHauHxupGdnYfq6pXIzMhGT2+XEKB9qKvdD6/Xgwe/+iDOOP0MuyX+KMP4+Dh++ctfora2HqFQCvx+PzKzclBeVo3U1Az09naio70ZoyND2L7zfaSmpeCP/v2/x0knnRTL4fiCJUIWFhYWFh8LmzZtxquvbogthk5GaWm12lI9H5lDQ+MB1NftQ3tHOy6/7FLccccdSElNiaW0OFrAXWFPPPGkkKFJJCeTBAXUCd+lpVXw+wJoa2tCV3cburraUVdfg0svuQQPPfTQMXVA4ieFJUIWFhYWFh+Krq5uPPvsC2hv71DaA26lXla9Cikp6ejsbEWdEKDauv3IzsrCVx9+CCeccEIspcXRgmh0AS+++AI2bnxb7QrjoYhBfxAFRSUoKa5EdCGKpqYadHd1oKmxHmMTo/Iuv4or1x7/F95aImRhYWFhcVjMz0fw8suvYsvW98DJrbTUdFRWLldb4rnTiBqguvr9GBwawK233Ixrr71WESWLowtdXV144okn0NLSjqTkVAR8fnW8QXnFcuTmFWJkeBANDfvR3d0ppLYGxcVFePTRr2PFii/HGU+WCFlYWFhYfAC1dfV4/rkXMTw8ok59LiosQXn5ciQmetDaXIv6xgMiPOuxfMUyPPjgAygtLY2ltDhaEI3OY9OmLVi//mVMz8wiOSlViKoPeTzeoGoVAqEktLU24sD+XejsbMPk5ASuuupK3HzzTUhLS4/lcvzDEiELCwsLi4OYnJzEM8++gH17D8Dv8yIrKxtVlSuRkZmD/oEetRi6vr4W4fA07rvvPlxyycV2S/wXgIUFiu64+KYo59otLkznVBYXta9bt05ddeL1+tT5QIFgCKUl5aioXIb5SESI7AE0NdWr6bDSshLcJASIN8a7PfI+Y1l/GRa6WyJkYWFhYaGwdcu7WP/Ka5ibnUN6ehpKSqtQUlyB2bmwmjppbKpDa3MTzjjzDNx//33Izc2NpTy2MDk5Jf8uIhAIIDExUXt+QaAIpiHh+Likw4htp80znbgOiDf6d3Z2qq3xbW0dSOZUmD+gNDzVy1ap+96GhwdQU7Nb3fifn5eDc887B8uXL1d3hpn+iEajEm8YwWBQ+btcLuV/PMISIQsLC4svOXr7+vDUr58RwdmOpKQktW6konw5kkJJ6OhoQWNDDerEBAJ+PPTQgzjzzDM/ltB2ipejQbOwsLCA+fmoEupu9xdPgEg2CJKPT0qCCKaZn58XEjSntEFc8Lx7124hQS9jejqM1NQ0tWaLZzxVV61CMBRSt8bzvrBIZBZnn30mTj31ZKX1Y58wL+bPfuJluTT05xlQJI3HKywRsrCwsPiSgmtIXnnlNbUtPiHBhYyMTFRVrkBefhFGRoZR37APTY216Ovtwdor1+K2225T2gEtNqjJ0PkQ9NOGAlo/U1BTkNKtNQrUeuj4nzdMfb5osB4kHCQbJEAfd1qR6ZaCJz9PT08rm/lRC7Rly1b4fUG1rssfDKr73rg1fkFIUk3NLrQ0N6KiohwXX3IRCosK1DUoTBsOh1UZdDNPTpHSZp9x/VdaWtpR0X+fBSwRsrCwsPgSgtqfF55fh+7uXoSSQygpKkdZaSWEsaC5pU4RoOamRrg9HjzwwAM4++yz1NoTIwu1UPwgsTEiZanQPF6F6CeBIRoEieHv1ieLmJmZVaSKu8KefvoZdHZ0qWsySLCShbCuWnkSCgpLMDDYh337d2B0eBCnnnoKzj33HHVbPLVFnFIj4eGao8VFTYhmZmaUMRqrsrIyIckZx+07tETIwsLC4ksCDvdcQ/LCCy/h3Xe3w+fzIjcnF1WVq5CekaUWQ/NgxNaWRqUFOu+883HzLbegsDD/ECH4SQWiJUGfLvgeSYASE93YsOFN/Mu//At6eoTQJiUhIOTG5wsoEjM+Pqpuhg+FQkhLTcXNN9+IU4QIUVvEazJ6enrUeiLmxXdEP06B8ZnpSdqYnkSIeRyvsETIwsLC4jjE2NgYampqsHHjRlRXV+P8889Tpwnv3bsXr7/+BuZmIzjzrPOwatUpmA2H0dQkBKitES0tzcjKysRtt9+ubhencCSP+ThkhuLkdyFMFh8NraVJwNTUJH7+81/gzTc3IiM9C9k5OUhOSkZFxXIhLtVCeMPYu28H+vo6kZQUxBlnnIFly5YhPT0dLleCmvqiNojviIZurgniWiO+R7NmKD8/H9nZeg3R8QpLhCwsLCyOE1BIvv/++1i/fj127dqFHTt24J577sG9996Ld9/dhgMHajA4OKjWpZx15gVYsfJE9PV3oUlpgZoxNj4qhOl8XH/d9SgsLECCCMwPIzOW6Hx+oHaG79ft9sh7PIB/+7d/Q1dXD/LzCpGckoT0jEysWHEisjKyhfz0oK6eN//vR1VVBdauvUKt8TFnAxmyw/xIdrjGiESINv0YRn9eq1FSUqK0QsczLBGysLCwOEbB4ZtkhL/uN2zYgCeffBK7d+9WgitHfsWXV1SirKxCnSnDtR8jIyMoKirD+eddytSoq9uL1rYmtLe3iMArxQ033KAu1kxOTjqE5FjC88XCrCsKh2cVyX3xxZfgciUiJycXoUBIvdOKKh526UJzUx1aWhrU1vik5BCuvPIK5OXlH8yD64cM0aG2j9vj6SYRos14/FZIgioqKo7r3WIGlghZWFhYHGPgr3YKLpotW7ao6xM6OjrUuT5c1DozE0ZHewfS0tNFmFWqKY+w+J119oWoEoHJLfEUmK2tjQhLHpdeeimuuPxy5BcUwONxK+Jjyc/RAU12ge7uHjz11DPYvn0nkpKS1RQXr8ngLr+CghJMjE+gvn4PWlqb0NvXjTNOPw2nnHIKEt1uNa3Fhe779+/H1q1bUVhYiEsuuUStFaIWqLGxUeXHZ5IhhtMc73eMGVgiZGFhYXEMgSRofHxcrQHatGkTXn/9dbX7h2s5uGC2qalJBJgXK1eukhEe6O3pUVMm5517MaamRVjW7UNrewv6ertVnKuuugqrV69S5wdZHF2geCYx4ZTmU79+Wh2QmJWdjfS0VOTk5KOycqW8txQhSe1obKoRYtsEbpO//fbblGbPua4nPrXmVhofrgWj8B8fn8bGjRuQm5OFU089Tb6Jlcf9mqClsETIwsLC4hgABZlZw8Ff6u3t7Xj11VcVKRoYGMDmzZtFaEZx5plnK01BW1srcrLzcemlVyEpJQVNDRSUDSIwGyU8BXfeeYc6GJFTIxZHDyiSzblAJCzvbNqMl9e/Iu45IT/ZSEtJQ1FJpTrqIBqNqJv/2zqa0d3ZiYyMNFxz7TXIzc1R02jUBPL74DsmWSZ5rqurU3fElZZV4vIrbsZcJIyBvhbkZGWq06VT09JiNfnywBIhCwsLi6MU1AaYw+0oFCnYCB5wx3Ne3nvvPaUR2rdvHwoKilFeXoH+/j61rfrii69AcXEFOjtb0NJcj47ONvT29uCKKy5Tt8RnZ+eo9SJ2CuyLhxHDtPnO+djd3S1E9zVs2bxV3RGWk52ljjioqFiB3Jx8DA72obZ2L7q65L329ShivHLlCrXYnWvC+vp6hSgtKA0QT9GmzXx5UCan2UJJKepeseXLqtS0WHFxsXxDBSrelw2WCFlYWFgchaDmhxqfoaEhrFmzRq39oSZoYmJC7RoiCeLCaJeQnuXLVoJnAo2MjIp7DU4+5XQhSlNoqN+Hvv5etLQ2Iy83B3fcfjuqqquUhoALqi0JOnpAUcx3Tq1ebW0t1q17CfX1DcjKJAHKREFhMSorlst79qvF0PWNNejv7Vbkdq8Q4fPOPQd/8id/gsrKSrz22mv42c9+pr4dvmPmS9LLhc/p6RnIy8tVU6n053dw9tlnK23Q8b477EiwRMjCwsLiKAKHZCdB4TQJtQPU+vAMIC6KHh0dFwLEwxCz1a95aoq4Syg1NRNXrL0ec3NTaGmqk3RdGBwawNorr8RVa9ciIzNT3Sye+CVa/3Esge+a5z49++zzQninUFBQiMysTJSXVqOosAzTszOoq92DttYmDAz0obOrUx2H8Oij38D999+v8vjHf/xH7Ny5U5EarhXjTjJqecxhiVwQTVLEgxS5uP76669X50x9mdYELYUlQhYWFhZHETgVRm1PfX29EnKc5jD3PnEtEBJcKC2tUJoCn88j5CcdpSXVSlOwefNb6O7pxLJlK1BTs0/CQrjttluVRoknAxuCZTVBRx+o6XviiSexbt06pKSkoay0HNmxU7/T0jPRJ++1oWm/EJh2DMl30N7RjpzcPHzve9/F6aefpvJ499138ZOf/EStL+KFq16vR8gQd43pC2Z5fhCv1uBustWrVysto4UlQhYWFhZHHUh8KBipAeIiaJIingEUDCahqKhUaYGSQikoKalAcQnXC02hVohPwO9DZ1c76uprcNddd6pt8VwkSzjJjyVCRx/27t2Hxx77lZCViJDcTBTKey4vWy4kJkFNhTW18PLbXgwM9qO3p1cdkviNbzyizhJygjsJeaQCF0lT88MpUy6ALsgrkG+lWJ0uTa2QRRyWCFlYWFgchSAR4gGJLS0tmJ2dQySyoM6P4fRGbm6+Xi/iD6gzgZqaajE0OIC0tFSsWLkcF110kdoC7cThhnpLiI4GLOLll3+Dt9/eDI87Ud5hBsorliG/oATjY6NCgvehU94xp8I6OjoRXYjiD/7g93H11Vd/KRc2fxawRMjCwsLiKEVXVyce/+WT6O3tR2pKElJSM5QWKCe3EBPjo2hsqEF7ZxN6uruxfPkK3HPv3SgvL4+lPhRmqLfk5+hBT08fnnji1+ju5oWpQbUbrLrqBEV4Ozpb0NBwQN5tBwaF5La2tWPVqpX44z/+I7Ww2eLTgyVCFhYWFkchmpqa8dxzL2J4aFhNZRQUlggJqoJLiExzax3aWhpFWHZgZHgY111/LW655WakpKTEUlsczVhcXMBvXn0dm97egsWFRXVXWElxBUpLqxCdn0dTcx2axfT396Kvrw+DQ0O45567cN9999lprc8AlghZWFhYHEXgouh169Zj9+698Pt8yMrORWlZFVJT0jHQ343Gxhr0dHeirb1NbZX+6sMPqXUfFkcnKGKdWrjBwSE89tjj6OzoQpKQGi5q5jQntXxDg/2or9+v1nkNDPSqnV0pyUn4oz/+I5x77rlWm/cZwRIhCwsLi88Z3L3D7cpLDzTcvmMnfvPKa+pU4PT0NBQXlSM3r1Btj29uqhcB2SrCsQORyBzuvvtOXHnllV/as1+OFRgRy/e8Y+dOPPvsi4jMRpCUElI3x3NXmNfrU9djUAvEe8K4Hqi7swvnXXA+vv2db6OwoEDlYfHZwBIhCwsLi88BHGrNtQk8PZjb2c1iV+4Ie/bZF0QQtoh/ELm5BSgpqoTXHxDi04qWllr09HSpNUNnn3UO7v/K/cjPz1NpLY5e8J2TAPHgwqeffhbbt+9Su7iSU5JRXFiOouJyROYjaq0XL8DlVBgPSOQFuV//xiO44YYbLNH9HGCJkIWFhcVnDA6zNBSItKkJoqH7zTc3qrUivCwzMzNHrRXJzM7FyOgQmptIgDrQ3taGYFIQDz30kBChs77Uh98dCzBilSSIa3y44J0X4vJi28zMbFRULkN6ehYG+/tQ33hACC6nwvrR0dGOsrIy/OEf/iHWrFmt8rD47GGJkIWFhcUXgPb2Tjz33AsYGhxEUigZ+YUlKC2pxHx0Hi0t9UJ+mtDT14WRoWFcfc01uPXWW+xC2aMYFKXU+JH8GKL63nvb8OKLLyv/5OQUFBaVqXfM2dC2tkY0Ndahf6BHSNAA+vv6ccONN+DBBx9Q50RZfH6wRMjCwsLicwSnxV555VW8v20HeDlqVlY2ysqrkJKSgd7eLrQ0UwvUqa7S4Fb4hx56EMtX2O3SRzOMGCUJIriG69e/flYvePf7kZaWrq7JyMkrwPjEqBCgGnR1tmNgsA9d3d3wuN34zne+jUsuuURpCi0+X1giZGFhYfE5oa62Di+uW4+xsXERjmkoKSlDfl4xpmdm1DQY1wOpxdBClu688w5ceeVau0bkGEO7ENhf/erXGBwcRkpyCNnZ+aiqWolQiGcDtaGp6YAivIMDA+jq6lbXXXznO9864vlPFp89LBGysLCw+IwxPTWtpkj276+Bz+9DQUERiovLkej2oqO9BW2t9SIceZN4r9omzYMR8/LsYuhjDZs2vYNXXnlNXC6kpqTIO+YVKGWIckF0Y61aED3Q34c+MVPTU+pcIE558rRwiy8OlghZWFhY/JbgNBexdBu8E7t27cJvXt2gBF9OZi5KSyuRmpaJoaF+pQXq6m5X02A52dl46KsP4dRTTzliXhZHJ2Znw/jV40+hpqZOkZqMzAxUlC9DZmYehkcG0FB/AN09XBDdJ2S3T951Dr79nW/htNNOs+/6KIAlQhYWFhafAXhw3osvviRkp0WfHFxShbzcQkwLIWpsqlE7hXq6u5QQvenmm3D99derLfUWxxZaWlrx5BNPY2xsDCnynnNyCoTsViPgD6KjsxVN8q77+rsxMDggJKgfV1x+OR4Wwpudc+hdcBZfHCwRsrCwsPgUwR1Cb775Ft55ZwsWZHgtyOc0WAU8Hg86OlrR2lqn7gbr7x/Aqaedivvvvw9lZaWx1BbHEjZs2IgNb2xUu8C4IJrnAuXnlwq5nVG3xXe06ctSe3t61NEJj3z9EVx99VXqW7A4emCJkIWFhcWnhMbGJrUWiNqgzMwslJVW6vNihvrV1RidHW3o7ulCWmoaHnjwKzj//PPtLqFjEDzp+4knnkJDQ6PS4mVlZqO0rFpfgzLQg6amWvSpE6L70dHZiaqqKvze7/0eVq5cEcvB4miCJUIWFhYWvyNmZ2fVBam79+xFclKyuiE+N6cA0zPTaGmpQ1trE7q6OzEbnsX1N1yHW265Re0aszj20NDYiGefeQETk5P6Mty8QhQWcseXC+0dTQdPiCYJGh4exq233op7773bngF1FMMSIQsLC4vfATUHavDii+sxPjEpArEY5eXViC4soKmxFi3N9epqjKGhYZxxxhl46KEHUFVdFUtpcazh1d+8gU3vbIbbnaguSy3iXXC5hZiYGFNTYd1d7Rgc7Be7B6FgUJ0NdO5559qTwI9yWCJkYWFh8VuA94NxMfSBA3VISkrG8mWrkJaeia7ONtSrXUKd6OzoQH5BAb797W/irLPOiqW0ONbAhdBPPvk0WlvbkRQKIisnD2Wl1QgFktDV04Gm5lr093ULCRpAb0+vetff+MbXUVhUGMvB4miGJUIWFhYWnwBqMfSGjdj41jvqROHi4lI1FcbFsA2NNWisr0FHZwemp2dw11134I47bld3TFkcmzhAjd+69ZianEZychIKC0tQWFCCeXnfnAZrb29WWqC+vl51XtTDX/sqrrvuOnsQ5jEES4QsLCwsPiZ4O/zzz68TodevzoKprFwuJCcFHR1taGjYj65uXpDajurqZfjDf/cHWGGvxjimsU4I0Lvvvg+PJxGZGRkoLq1GdlYeRkeG5H0fQE93OwaHB9HV1SWEuAS/93vfwQknrIqltjhWYImQhYWFxUdgYmICL4lQ3LVrD7w+P6oql6GouAyjo6Oord2jtAK8GmNhYRH33XcvbrjBngl0LGN4eARPPfWsOugyWd5jdnYeikoq4fcH1NRnS0uDOhuIU2ED/QO49rpr1TEIdgH8sQlLhCwsLCw+BO9s3oLXXn0D4fAcCguLUFW1QpGh5qY6NDbogxG5RfqMM87Eo49+A5WVFbGUFsci9uzZh5dffgUzM2GkpqaqabCCglLMzs2itaVOnQXF2+J7ervVImiu/7roogvFbY9BOFZhiZCFhYXFYdDa2opnn30R3d09yMrKQnX1KmSkZ6kLM+vr96tTg6kx8Hi8eOSRr+Gqq660B+V9IkyLmRXDKyaoPfti+45rv1548WXs3L4LbrcbGRmZKCmtRFpaBoaGB9V1KL09XRgeGkRXdxdOPuVkfEOIb2lJSSwHi2MVlghZWFhYOMDD8tZRIO7cDX8wgPKySpSUVGJycgJ1tXvR1tYk5KhLhOMIrrnmajz44APIzrbXJRwOQ0OtqKndJ8SxBe3tvRgaHFaLyOejESxE5xX5WFhwiSRyIdGVCJ/Pi/SMVOTnZaOyshwnnngqysuXfeb3cfX19gnpfUEITo+6KywvN19IUJXS/FHj19pSL3G60N/fr3aQ3X3P3bjllpvtZanHCSwRsrCwsIjhnXc249XXNiAyN4eiolJ1JpA70YMWEYSNDbXo6e1EZ2cXli1bjm99+5siqNfEUloQo6PD2L17N7Zte1/IT608TyABQnLciXC5PkhmSITmpK+np6cRDocRiQhBUuSIZlFdapuamqK2o997771YvXp1LOWnhy2bt+L1NzZK2XNqKoykNz+vWB2S2drWKMRX3xhPLVB2dpZaEH3SSSfFUlscD7BEyMLC4kuP9vY2PPfsi/LrvweZIuwqypcjIz1bER9Og3V1tQkB6oTP58dXv/qQvS8qBoqPpuZGvLt1K95/fzt6e3vFD0Ie3XrG6zDgMQMkPSQ/MzMzh5AfEh/aRixRE8QrSOhHN68k4fk8q1f/7gR0cnISzzzzPOrrGuDxedVUWFlJFTIyszE8PKiuyaA2aHCAW+P7cdnll+KBB76CzMzMWA4WxwssEbKwsPjSYkqE8bp1L2Pnjl3wBzgNVoXCwjJMTU2grm5fbBqsGyMjo7j++mutIBSMjAxi584d2Prue2iob1RTXVxTY05PXipS+EztCqcc48QnKrb4h+mOYD46p8IYl0SJhgTI5/Mpwsn8aQj6r117Ob75zUdRVlap/D4p9u7dj5deWo+JiUl1AnRBQZHkVQ23x4uOzha0Njeou8K6e7oVYXrkkUfUNKg9G+j4hCVCFhYWX0ps2rRZ7QaLzM+jqKhESFA1Et0eNDfXKW1Ad1cXeD7M8hXL1c6gNWu+nNNgi4sLqK+vwdat72KHEEZqRwijEXOKEGpt+EzNjlProzQ9ks/c7CImJ8YQTBnDWecX4dKLL8f292vx2E83YWI8KmTHJUSHJlERH06bkRQFhayQFBl/IhDw46abbsDXvvYI8vIKlN9HIRqdx/MvvIT3t+2AW/LiNRm8LJVTYeHwlDohur2tGf2Dfejq7MTy5cvwrW99C5WVvx3hsjg2YImQhYXFlwqtrW145pnn0Nc/gNzsPKUJSEvPUFdi1NfuFfLToU6GpqDnbjBOg33ZNAEjI0PYtXuXmvKqq2uIaX08B9f5LCU/nLqi1ofEh4YEhn7R6AKmpiJChoZQVL6ASy47AddcdStOO/lKeBJLYzkAda1P4nvf/RO8vr4NHndQ8lwU4zrY7yyPGicSIaMhSiQhWlhEUnIS7rvvLjz00ENISclQ8Q8Havaefvp5Nf3p83mQnZ2L6qoTkJGRjcHBXqUB7Oxqk/BORCKzuPuuu9T5QJwOtTi+YYmQhYXFlwKcmnnuuRewd88+dRp0WXkV8vKKMD4xigZei9HerKZChoaGhPxcLYL1QeTkfDl2g1FjU99Qg61btmL37j3o7x8U8kGtj9a+LCU+fGYaansOXegcFRsYH5+E2zuKNSen4uprLsFll96MssLzJXVQZ3JYLGDD2/+CH/7gv2Pf7j5FdqQoVR4JEIkQyRbL9vv9B6fNGEbSlZeXi4e+ej9uve1KpCQli59X0uirTd58cyM2bHgb81I53gLPK1FKy6uRIP/xYtzm1npFhHs6+7F8+XJ8/euPorLK3hP2ZYElQhYWFsc93n77bbz++kZ1K3xxYSnKSqsQlaGvpaUOzU316O3rRldXN6qrq/Gtb30TJ598/O8Kmp2bwnvvvY2NGzehvq5VyMycIhYkHIcTCyQbJD9cM0PyQ1JC4kOtz8x0BBOTo8jOjeLStctxzVU348wzrkTIXx1L/XExit6xx/DffvQ/8fN/6cb0JDU/i6psaodIgOimIfEiOG3GMBKiBLiRkx/A1Xf24cIruxGdKcb216/CYF+BECcvMjPSUV62HFk5+RgfHRbyx2tRWtHVMQxvYABX3LYDlasmsAgPFhdIAknGPJKvV4z0zaK4E8QPiSI9pTy6JdyVEII7IU3sZAkT25UmRC4Ab6Ibblcy3Ik58LozxZ2CRFcqEiU+JK3F0QFLhCwsLI5btLS04NlnXkBf3wDy8/LVdvhQcoqQnnY0Ntagp7tT3F0i+BLUbrAbbrhOaRqOZ3Bn13PPP4ctmzdjakovdKbmheTCiAPaxk1/TnWRAFEDxHU2JD/hmXnxn8WqExNx7XUX4NLLLkZF2RohSH4hRSNCtDoxM9uCcKQbk+EpTE5NYCY8LGZciNSUkNIpCIVCeFbyicxjlmuKwpOSN+APAkM9bmz5TSqEq0pduH4oURExaojMOzIaIhIhs4aI1Q4FQzjnwmXITl8GjzsJ/oAHebnF6kwin5ApHobZ3FinCHB/3xhWnNSEC67bjpS0SWkvNV4iHCV/pZES94IqTeOgv36MOXQCOlWvqX80osZNm4bxJAMXQooQuRLThRxlST2zhHalIOg9FRmhG+DzlKtkFp89LBGysLA47sC7wZ5//kXs31eLpORklJVWIDe3AGOjo6hr2KeuSegTQsBDEa+88go1DZaXlxdLfXyCu7N++fgv8OIL6xEOzx6cUjKkx0x5OUWCeZ6amsTY2ASmJoV4YBaZ+ZMoKB9F+YowcvI9QkggJGnuoKznPyQL3EgmxWjDTWXiF51PEALFvKVOYhaFZZD8LIhhHKanmy7uwq/bFcR7G7yYmRTykMgpuaiqK4mP2anGdnB6bm52DqXlxTjn7HPlfRfDLwQpJTUNZUKAOA06IwSssemAvP9m9PYMCjkbxqoL3sWJ57YjGFyEz50AL5U9KlcNp5t1o5mXOgt/U+0Oz4gJA3Nis95st7Ac1S6CbY9VU2WmgulnMmaGBBmXgHGTQkBaSjKS/AUIePMQ8KyG371K6lYobaqWelZKOcc3Yf88YYmQhYXFcYWNXA/y5tsiiBZRXFKu1oPMR+fR1FSnTwju60FnZ7faCfStb38Lp516SizlsYYIxqb2STujSE06UQQjFxbz2ooJEdLTmJ4ZFUHfh/BsO0aGR/Hrx5tQs79HC2oxZug3ZMeAbhINal8UWYouYmCoB55QN7ILx5BfMofkVBHYQhpIVCjoD7IFsemkMFeCXgxtkz39SRpmpmLyX/5RYUIaaNEtnEYZeWUqL/rV7U1A094kTI4nqikxtoHkZ14YCQ+8lFpI+nmcsHolTj/tTGRmZCotUXZOPioqliE5KRX9/d16NyC1gB1jyC5qwyU3b0Nh6YgUknBQ80PDujjBeiwFuY0kQ5R1FTMX4XSj2EKOOGuniJBkRJKniJFYC9Imtk3lZzJlueIn3S2EE5ickD6S1yh8D1yiFRRSFEpaRFISbSFJKWL7gYDPD583Gx5XPnyJZfAkFMDrFrd3GYKe5UKclkkZfDkWHwVLhCwsLI4L1NTW4aUXX8bwyAhycnJRXrZMBEeymgZpqD+A3l6uA+pSgv6hBx/EjTfdqLZgH+1YFMITiXRjdmEHJsLvor51N3buqkd7RyvScxdQsQLIz/FjPuzCrh3TaG4QYSwCmdoWkpDxgQxM9q+GazEZCS69vsaJw4kAblmnv88XwKxI92DmHmTk9wuR4XodLcGNMFekR0yCGJIiRVJiwl0ZakkYR/xp03DDF9OwaBpVpZg9LySC6aNiMy8+9/cKyQhLT4T9iM4FEBRikJKxiNTMeWTlzSI9NQNTfRcjYa5K3RDPnWSlQoALCkuUBokLotvaG+Ub6MPoyATOumwvzrx4Pzy+OSGNQoJYt1h7pGhVJz7TTdCt6i92ovwjVVduY5wweal8lI+ADvE8xC+GWNMVjJukakYI1TSJ0TgXn4t7UoiSGBIm5sU+FK6nCFISiVIy10sJSRLi5JfPOtHlQ0bgZpRm/JUQJHsR8IfBEiELC4tjGiNCfLgbrK6uCSnJySgtrUBOboG6G4zrgNpam9DT043+gUGce+45+PrXv4aKiqNLMITnajA5+xamZt8TQdeGqKsdY9Nd6On1YmoiJAJwHH2DE+jqEAE56UVaugu5RR7k5LkRCLqENJAgiERccGNSpGV0cRK+pDDaDqSjfkcZZmdcSksxP+dWQt6Amh8DIwqcIoEXylKj4UnZi9TsHiE61B4508g/8kiljPAPJKcA6RlARpY21BxRMzIXJpHRGg8KdWo9pmhEsM/MaNLD6SLmkZImgl3SBSnYRagHpVkU8Awjb/X5FuGWMklM/EIEelqq8d7rlyM8VSAkwI2srGyUlVYjNT0Lw8MDaGjYj57uDnR3DsMTHMBlt76H0pXdQroWERVSZ4gLyQ3zJA4+0x0LN34kKwSf2Xz2geoSsRlGw0dFasTP0cUKzsdY9x0WDCMUAROj8pZ/SJLCnIqMadYMSSJpohZN5SnxM3OEFKUuoiCjFGcv/wnSgher/Cw+CEuELCwsjklw6ua119/AlnfeRYLLhcKCYhSXVIgQSFAnQjc31QkB6kJnVydyc3PV6cAXXniBmu754jGJsfDTGJn8GaZn3xHiMqM0JePjHrS3lKGt8QSM9pZjISLMQjA/Py3h83C7/SI4hczIv5z647QVNTw8rJCiUq/50QJzgfM1CQvS3ghcnrDS8syGE8Toww658JmLjWkYxn7jmhsuhOZuMB5sGAgEhVwkIys/jNzSbiRldSE9d0CIGKdmeJVGArwxEuQWUkIBTOLEoqnVIYwmRWl5ODVk6ieejKLIgjyraTYxbukHM9vGtCQf4n0IYSAhw6Ib7711CRr2ni51CCEpyYeiojIUF1epyO3tjWhtbUR/by96e8ZRtqYGZ1+/C8np7AtunJe8JXPmTzcNCZZPDG1VN4dR9Rfj9FMkSGyCbVe2GCVVxaHqHzM6IBZf2kvbSF/TR0TM65Bn41aQB2ql6M9+npmLGSGUQ/3AQI/WovGd5BZJPNcigh4/qgquRG76+UgPnojkwIWS2p6PZGCJkIWFxTGHvXv34eWXf4Ox0TFkZWerQxFTUtLQ39eDpqYaIT8digBxJ9ItN9+MO++6ExkZRz5s7/NCZ+d+bN7+v9DZv1WElRvRSJJIKr8I/yCmxrMwM85zi9xwJc4fnDoi9DBNbYx+1oRHkyCnfTizFPQzpMc8kwhxZxgJEkkQt6TzZnWXi1vETTyXkCshSguzcPuGhBR1Iz2/DfnlPcgqnFPam/mI3nFFw+m5WRHOXFBM+IQwBUU4h4RA+Ul4RJgrEhIT6qqq4pb/tZCXf7goeV5sCnwSrDkhUi7vIsb6C7D/rbWYGS1DKOhRB2KWVyxHVmYuxsaG0SjfQFd3G3q6hhCZH8L5123DqtPbhWhJRsLASDxIJkxZ4quIDt2ceaKt/OlHhwNOwnMQJj8xjM/pK7adWhpqwYYHheSOSt2F4SUFY1qvZL3mh1NZnOIiP1cLyh1l0lJuMawj8x2bEDOm+5V9ojgwyxZrZhro7wYi0vckqDlChFgGSaovIIRIyiTZ9CUIaUy5FaWZf4ig9wxJ+eWGJUIWFhbHDAYGBvH8cy+iubkFyckpKCopQ25OIaanJ8WvHh3tLejt7UFff6+6qZxaoNWrT4il/mLAIbaurg5vvPEGamvr5dkFj5t3Z/FWdpcWqOofHXfpdJUhOebZaY5EgAyc7qVgmLMsJ0w6E06bxpmGBGlxIVGEblS4xTg8wS7kLduH4uX9ItQXpG0JihwliyAOUNsjyRTxEcPsmQ2fSUooy8MRIQ1hsUXYk/yoOAyXSNJMJHBaTuzm7aejr+EC+L2ZQiK8yMsrVlNhXp9PiGYrWlrq0dvTJSRoFLmlHbj0tveRWziidqsxX6WRYv6St9LySHmKS6iK0XHQUqC/MawLeSHrFuGiaDFq5xgJjxAULnDu61qEVAFdLdqMjSRgZioRc2GP9NWsImNevxAhIUOp6UJKxJ2WmYCs3EWkyHNqWgLSM4XACGnh1KJf+rBX8nz/LS4aBzKFK196QwJKqjVBXJB+I7nxUkMn5Id9xGePkJ+AkC6uJWKdWX/2o2kT3yUJU17SSViR+69CiE7XgV9CWCJkYWFx1IPaildffR3vbn1fflUnID+/ECXFlWpKjDfDt7Q0KuHH6xECwQDuu+8+dTUGtRpfFEZHR/Hmm29i69atGB8fV9u9zYGFhlgYcuEEnw9nTBjJD415Xhq+FEv9TJk0htQ4QX+ntohYmsYY1oPvZk4kKqfi5mZdSM6pxbLT65FfNqYFvbwCCmV1SDUX00jVWSoFdlgE8eSkXvNC9kGBzaKpOVFTbiLcPeIOhRbR3xbElvWXY27qRCSnBJGSkqw0gbwnbIrb4hsPCBFqQV9vv7ok96SLdomph9snRE1IELuMrVEtFofpFVWXmG02Wanmi4eq44wmPNS+UMMz3E/SI/0QdaGpfgENBxLQ066npBgvLTVbSEkAg4N9mJ+fg1cawqtJeFVHUVGR6tuOjg61tk2DfZmoDovk/WfsSyTMIpis3/HUuFRmIYCMjDTJwy35Tkl7x1BcEcF9v5eAC9cK4aE2Tggd14Gxvlx7xXVD3MHGxdb1QqCycoBTz9dxqTnimq2ZmUUEvIlYe+r/RV76nVIaX9KXD5YIWVhYHNXglQ+vvPwaxicnkJ6egZKScqTJT+aRoSF1QWpXd4daDD0xMY4LL7wQ999/n8QpiaX+/MErOl566SVs375dhNO8FnDys9yQC8IQCycM0fgkxqRzwhl2uHII40+b+LD4Tj/jJvnh2iJuZTdh6roLaafH7YUrgSczS74i0BO900j0zMLjG0cwdQi+4BRSsnuRVTyuCI/aui4Wu4faD+54IgkiqC1aTFzEnrfL0bbzSoR8xUJ03cjOyUUFD8cMpaC3r0utB+vt7UR39wgSfd049/ptKKwekLpJfaUesWZqxNzGj7vaSCBIGkgO2JwZIREDvZrczIZd6OlYUAc7DorfcD+nEoHExJDUoVQIzQCGhgfVO6YhOczMzFTfIMlwT0+P6idDgDlFy8X69OP9ZwMDA+o7YdrU1FQUF0sbhcAPDQ0Ksecut2nph0VULPPgtPP9OP28WRQvm0RaTkQRR05BGkyMAtINigSxeWzj4ADw3huaHF14NVBarf2Vlsi1KOQLuOzU/4GKvEclzRf3w+GLhCVCFhYWRyV4AvILz7+E1rYOBIMBFBQUo7CgRJ0J1N7eohbCcjF0X1+f+BfggQe/gnPPPVcJlC8C3Jq/bt067N27V4Sk/oW/dGG2GW5pH85NmOfDTXuZcIMjuQlDWmjoPhIOF27yMv6sC4lPWJjCfGRe+Zk4JEDmzi+ntoswttRC/uHZRFFE5xeFXCzAHarDCRfsQumKGfh8CfLeNBmigKYU5+GJ40OJ2PP6xZgbPRPJyUnKFBWVo7CwFJFoBC1N9epb6O/vQ1/vGMpP2o8z1u5DKDUsBIj10NNBnP5itbl7TZ3zIzYXFA8PAX1CHHo6FzE66MLkGNDRLGR2QOo4o9vn8yZh+YpqITVDitQQ6nwlyZj3lq1Zs0Zpd5qamg4SGoLvn4SHpGZ4eFjq2K/6kGkZh9qhtLQ0RYgGBqjFGkFkLkHqmoj8gmRUrQRWnzGOyjWjyC4OwxdYEFLJesfInfSTmlYUN9vEs4fU4Y5TQLu0YXSY/c/3I5WRpvA+2jQxHjWFpskc+yMjpQgXn/JXKM653RIhCwsLi6MBXLD7m9+8hu3bd6tftRkZ8uu6tFKETqr8Sh6QX/+16OxqV1qgiPwcvvKqK3H77bchJydHZ/A5o7a2VmmAmpub1fQXBaATZoilfTg3YZ6d/kv9aEgslj4fCQwnnHGcfs48lsbhM4W62V3GxdROMA6FuTYkQG4R8JoEGRg345I0mLOJDsZZ5DTQLPwpHcirbELpyh7kFi/IO5e6yX9tB/LQvusq+FyVCCV5hDRkoLJiOdIzsjA02IeG+lr09FIbOIzZyADOvGYblp3SJQUvYGo8QU0JcQqIZlD4S0cL0C/Bg70ujA0lKLIzMSYsIobU1DQh2/lCSIYxODio6mkIT1ZWFk4++WQ1pcX3TD8TRqJzwgknqGeGMy3baQhPYWGh0vTQj2HUADGdVFQIfjrSpV0ZmfMorBjBspNGUL5qChl5c5iLLmJkIAFTQs5I0Gr36Om5sy7Wi6C5dZ6GM2nMjqRI/cGI4eGQXCdEjRu1PuzyyGwChvuD6Gv348DOBVx6wQN45KHvyd9NPpv/pYYlQhYWFkcN3nvvfbz++puYmpxSv/4Li8qQn18iv5pn0SY/c6kF6u3uwsDgAMrKSvHggw/gtNNOiwvXzxE7d+7Eiy++qDRXoVBInWRMaCEXJx20ncOs89m4D+dn3AZL/dhmpx+fnX5HgonrdJt0nPIyF6ouJT8mDrU+bCttowlamp8Bnw0BIkwehJkqpL2wIKRobh4LCW2oOGUvotOViIyehyQhCsEkvxCUEhQXl0tcko1mtDQ3oK+/Gz1dY8gqbsO5N+xAVv640CchcEIM9r6fgGf/zYfGmgWMj0q+6p3ockmYaajd4dQVy6chaSkrK1Namra2NjXFSX/WmaSQU108jZxkh+GGDBHcZccwkmD2H78JrgtjWsbJzs5Wuxp5jtPCwiyS08aw6pRhVJ00hsLqWaRkSF4eYHwsAT2tmuCwm5SRqnPH2c4tQHsTcPoFwMlnQ627YrPY22wZCQ+1P6zSzLQQvV4P2uqC6GzxY7DLJ+TQp/p5UTKci0zjh3/yA9x/3/3q2/2ywxIhCwuLLxwdHZ1CKl4Suxt+H69GyFULYYPBZAwO9KKpmVqgNvT29KqpBF6OevPNNyuh9XmDi5+pAeJ0B4UIBagZRmkfyW3sjwo3oKB1EgwDupeSDT7T0O0Md6YzMHEJ9iUF98z0jFqk68yLMDZBN4kP20vhTmPIjDMewXxY/6Xl89mQCxNm0vKZpMnjSUF2ViZCQoBS09JRVroMWVk5mJgYRUOD3hbf3zeorg1Zc8FOnHJJI7yBKBaielv8guTz+D96ULt1BUZH5tDd0w7erWbeU3p6OqqqqhQJam9vV33AtjCM3xOns0gEeWEvtWGmvoyzcuVKJCUlKZLT2dmpLqKlP8M5Tcb76njLPYlTf/8QxkbDakt89Yo5nHXRIk44cwY5xZPwBKPqaACeZ2TWMKk1O2JznRKn67qEEI0OaS0QSY86RTpVTIp+5vSWFI3ZmQQMdofQ0exFW70PA11eTI4J4YoKufOS5PGdkiCRcOo+Zpv+6q/+CjfeeKN6p192WCJkYWHxhYFCmOcB7dq5R20oSpFRvrS0EoVFJZgTYdTa2oBm+fXP6zG4JZ5C6uGHH8aaE9eoX8KfF6gp2bx5M1599VWMjY0dQoDMEOq0j+Q2tnETh3t2YumzE04C4oznJBoEn2koBDndpciPY8rLEBonTN602Vaj/TGC35mGz6Y8EiBDghjXCZMnw5zp54WMcCt7enqWmiry+X3qklySYe626hEyoxdEd6G3ewwJvi6cf9N2lKyILYhmJvIPs09OXsQ//WUiGnaeJGFuIdet6p2Z8qjNWr58uapLa2urIjUmjPUtLy9XZIlrekh2jOaHdTZEieA3wXDmzelBKV2+i0xkZWShqGQeq08dQvXJwyionoTLG8H4BNfrSL8xKusas7nTjCdtT4tRi7UVQdLrfbjNntvr2WtcM8VqTk240NHgR2tdCrqaghgZ8Eh8TXgS3brP1QGbkrd5J+b90JD4cTH33/7t3+L8889X4V92WCJkYWHxheCdd7bgjTfeFKEcRjAQQF5+gQiZFQgGQyLwOtX1GF2dei0QtRV333UXrr/hBnye94ORNJD8cBs8f/1zDZBTmBs4icAnAdM48zPuw8EZdqSynPWgcKcQN1qfqakppekwYQaHK5N+NEb7Y2yTzqQx8ZzaH2M74ywF/RiPhtoT3mmWmZkrRCKopplKS6vUdBjJBrWBba2NGBBi0tc7gsIVtTjrqgNIydALoskS1PoYqZo/CAy2LuI//4Eb7sU1SEkNqKksrs0x5dJUV1crDQ6JDAkP66EIhLSDJIE7t/hMksSdXew3tp1pueYnLS1d0ixgemYagwOTSExYxImnhnHh1aNYdeYsgmlz6uDD4YEEtVaJa3yaavSurpPPBYrK5dua1tvxeREru4jmIMTtFlJD0sQ07Q0BtNRIfZv8mBjxS9kJ8HhZH/Y1Tfy9m749nJuGBJgasb//+7/HihUrVNiXHZYIWVhYfK7gr/AXXlwvJKdbBKAbqWkZqK5ahdycAhEsU+qC1La2RhFQvSLE2nHyKSergxHNL/HPAyQ9r732mpC1dzAxIRJNwKGSxilcltoMc8LEN3CmNf4UsPQzNuEMI/hs/IxNLPWjTWJB0mOID4W7CVsK4+esJ+2lBIh+xpg4xs38nWUYf9MW0wbzbMATrCnQU1LSkZmeBY/Po7RB5eXVyMjMxtDgAOrr9wsRaUdvz6AQi36cetkurDizS+JS45Ggpp1Mriw2JQXY904C/vr7LqQkrUJGRkiIdK/aWcg6si2sB9cCcQE0iQ7X+5Dwsq2sO8kuvzXa7Euu9zFEitNLoVAS0lLz1LlI5StGcMbFQ1h1xjj8KQsYHkrA2JBeoK0WMUelflJVHrZIIrR3G1C5Cjj7Un2yNLst1l0xbQ7XB7nQ3uhHw94gOhtDQny8UmeXhFHjw77ktKN+X+abcb4/AxPGdjvjkRSfd955+C//5b+ofrCQdyAdc+jXaWFhYfEZYGJyAi+vewW7du9Tv+AD8uuf26Arypeps2d4GF6DSAsejMg1QxQ6X/vaV3H55ZcrIfVZg+SnoaFBnf+zb98+JRwJChLnMLl0yDzcEPpx/ZxwCrKlbqalbfyNm4bCnVNcJD4UctQAOeObcuk+HEwc2s41QBSeNCbd0vQmX2f+S+Pw2YQT5pn1dbt9yBTCE0pKgldYBRfFl5VVwef1yftvURpBTol2dQ1i0d2OC2/eg4KKsVg5FPTMTxtqUFhMZgbwy7934Rf/nIDCguVIS09Wu7S4MFqXqb8jruXh/XMEie5SrQ81Qjzvh2mmp6ckziR4TxvJSNUJ4zj/qkmsOXsGwRRONSUowsN6cJprdASKDHFL+5i4hwc4jRZb4yPkJytPXyab6FlUa33C0wnobgmguSYZHQ0hDPd7JT8pixohtb5H14n9ZgyfCfPsfE9O0N+QVAOSv5tuugk//OEPpc/tjjHCEiELC4vPFBxi3n77Hbz++kYRJmH4Az75NZ6rtEDql//wIBrq9+lf/iL4+Av8iiuuUAcjcrfNZwUKCG6F3rVrlzr7x0yRUFhSE8DwI5Eg2kbwHE4AEUxrBNhHgXGceRLOdBRozmfGM3FJfEiCzHqfpeUdrn7Gz8Rdugja5G/iLc3jw8qgm+FL0xCsY3R+AUkpacjKyBZy4JHvwY+y8mpFiufCs0JGD6CtvRF9fb3o7+tT9eLZOpWnbcPJF7XBH5L3wktTJXuWoBYZi+3yQN1h9qPvuvH2qwmorKoQMpOudn/xjCe+U7aT9eIaoIKCAlVP9h/DSYg0UUoQgpaO7JwcTE/y/KQplK0YxTlXjGH1WWGEUhakPlxvFStXK7zU9RqcBuOUF+/76uvSV2RkF+h1PjzLSF0WK4kGu32o25WExr0pGB3wS920Roh5mX4z3x6f+f6dMN+WM65xE+Z7Me/J+f2Q8P/hH/6h/Mj4GlKoQrOwRMjCwuKzQ0N9A1544SX09vUj4PfLL2Iuhq5CcVEZojJ4t7TWo6WpTn6194m7Wf1K//a3v41TTz0llsOnCw53+/fvV1NePP+H6yWM8CcoLGkosCkgKWCMQCKWDpdO4eOMY4SUCTc2BRLdJo4RcCac/ibsSM8mPcG6sb6sK+u8VCCaeE4/Jyj4nYugCcY18Z1uwuRHOPN2xidMGG360Wb93G4v0tOy5DtIhivRhYz0DFRWrhDCkqPOiGpo2IfOzjZFiIeHh9Q0VFJSUOrmxWD/GCrP2IJTL+qE189+Yf+xDOlXKZanUnc0JOB//akbDTUulFeUIjkpWfVJX1/PwQXTrA/XB5nTx7kOiTsAZ2ampRwPohEhgq4FLD9pFhdcM4kTz+FhhtIO+U+tQZbyuNCZb44Lmid4zs+EPqAx9jqVzfU9jO8SgsMt/V2tQn62p6GlNknS8KRxId1cPC1MjvVi/zj71PSdead8P8aPcWel3karNSkkjn4EbcZhns78DKjp/Ju/+Ru1Y0wTPwtLhCwsLD51ULA899wLqKmpE0HrFRLkQ15+Eaoquf2Y1yJ0o15pgTrUgugxGcjvu/de3HLLzR84kPBIMELBicMN/ASF3dtvv60uPmXdKAAYx8Q3hII249IQjGPiLR0qnc9LyzXPtJf6HQ4mDm1Djij4jJtwpmc81pVCj8aQNyM0DY5UL0OAaLMMhi81hLP+rA/dpp+Mv4FJ98EyWc8FdRRCRkY2PF6W60JBfjEqK1bKs0+tCeNUWF9fl5qm4nb39LRUeH1elQfB+7hGRyax/OwtWH1up6QjK5H+IuGQcF4w2rLfhWd/nojJURfKylORms4Tvt3Y+/483t86hcj8gpqi4knlRcVChKRunBKbnJA2Lc6h8oQpnHvlBE48KwyPTx9oyJvja3fps31OPQ8oLBf3pBCgca3lYTOdXcH6cKEzr7loPhDA/m3yvbcJIYt6JYz9yakq0zcfXBtm+m0poTF9TiJTUFCIW2+7AxWVVXj6qSex/f33JJzb4uNkifGdeRMkzNzxyB1jl1xySczXwhIhCwuLTw0Ukq+99gY2bdos7gWlBUpNTReBtwy5eQVqCqepqRbtHU3yq78H7e2tOO200/HII187uHDTDOSfFIdLx+mODRs2KBLEsp2/gBmfxmh+aBt3PDxRhKYbvEl9bpYHDhqBxGFTp6eg18/UBBgBp4UjbcbRflrofRhMXLbDuAmSEENajD/rYQzrzb4nnHkYGD/mwe3jhtQwP9rOuEdyMy7JkyFezJPmcG1iOoYxHoUzt8XzZHD2T8AfQKUQ4uKSchHq06it3at2hfX29SjDMlJTUlQdTV4GUmMMDY1h5fmbseYcxmXbNPlgNXj7OjkGNTXTU/p2dWpl6D87lYDanW5sesWNtvoQfN40pekpXT6Oc9cK+TlnVj2PDiZgRMgPr5+Qpqot7cLZse99IK8IOO8KQPic9HusTlIeT3HmtNfYsAsNe0Ko2Z6C/u6ARJL+9rF/+J7ifWX6jm1zts/4E/RnXxMZmZnq3Y2OjMp3PInyikrccutt8jdTjhdfeA6b3n5LfQMmPxqTD23znkn6uOuNROjUU09V4RbS19JJurcsLCwsfgdwnQ2nwYZFUAVDATFBlBRVqHOBEkVStLU2oKm5Dv0DvWhva4NPSNI3vvF1XHjhBWqg5lDEwZow7sP5OWGGLxPXuLlLiKc+c/0PhYkhQCYObQppkgiG691VUREmi0iUumRkuhFKCmNkaBCdHUOS5wJS07zqdvD5KIWKD9k5QaSl+RAIeUTwuoUo6UtHuX4lLKRpcmJR8mU5NDzwTwiTi7/SVQ2UYDQ4UltJBowhNAnTv/YNGSHopiA0zyY/A6YnAWI/MMxpiKVuA6eb+ZlpNGrM2G+mnjR00xhhPz8fgd8fEhKUrbR8JEGZmVlYvmyNujS3t7cDdbXUCvKy1C6MjA6rG+WdJx07yzfgdR6z4SnkVO1G2epW5BZNq/uzpicT1G4tTlEdTEZbuoFkSLpf2cEk7upyYWocKCyT95pB7U0CpDpqjY9zJ9rIENDdxrz1Lfr5xZoMcc2PIT+8sqNme7IQoBQM9/nl3TCc2rz4OzD9RPDdOQmRcdOfz+xXxi0pKcUp8iOBhzhyuz7fHxd9P/H4LzAzE8Ztd9yJ5ctX4KV1L2DDG6+r98/36yyTcPYhF9OfccYZ+G//7b99rrswj3ZYImRhYfE7gbtynnnmedTVNcDvE2IQDCA7i7eDL5cBPBNDIwNoaDyArtjaj76+flx73bW479571AF1BIehpULPOZA7h6nDPRs0NjaqU5/r6+vVsyFYTpA0UNjQpkDXpIKH+bmQnDwuxKcPTQ3DGBzgScskIwkiZBaw8oRk3HJ7PsoqAko7NDw8h97uMPbtmcD7740gJ9cjwjJRhKb8imc6t96Gnp0bQmaWEMOgD9F5nwhinpXjlbJdGBtLVBqHmRlNwqg5oIaJdWZakg62zwhJgjbr7/RzEiHjRzA9t4GbfIzNOLSdxsDpXgqm01Nqiaq82Vk9hWiEOdOyXvK/vNsMpQXi7j+fCPGS0ioRvsskjgvNzTVKM8i1O2YhM78FD/ekL4GpH8sw9WcVeVjivLyX4aFR5K94ByvO7NBrhxbYPhILMVqhojRCJDLcrcWzD7nAmjBdxepTq8STnNsagXYx1AjlFAIFZXraTU2DSVwuah4ZTMC+bUlo2J2G8UESN6mTkFydl/7mzHswfUOY/qHtjEPQXVhYhDPPPkeRH+6mI3lmehr2N+81W/fC89izdzduvuU2rF69ButffglvbdygpszYP4SzDAOGcZ3Uddddhz/90z9Vi8UtNCwRsrCw+K1AErF+/W+w6e135Be0SwbuoJrSKC2tRn5BKaKROTQ08UygJgz096GlpVn9Cv3mNx9Vl1QSHH44YBv3J4VJS20UCRDPhDHCkjB50iZ5MIZCRZMhEZA+F3LzpnBgbzNq9o9IXE1+CGYzMx1Vh9etOSlFCIyQpRQPxscjOP3MdFx7fS5+/atuFBUHsGxlCPU1k4rUpKa5UVwSxK4dY3jz9SFctjYL9bWTWL+uT36VR+XXvQt+P/NyK+3BiZJ3dm6R9JFfBC5vc9cCzQgzTS60oDVu82zCSSYMQSKJMlNgRjhSmJp+MTbh9HP6E8zb6Wf6k+SKbn4DJg7LZfk+r19djOrzB+ESf144uqz6BOTnF0m/jaKmZg/a25s1Ke7vlz71q2srDIEwMATAGILlmPeniZ+QwQUPpsO9OPGSbSioGFUaObVDSziV16dPZ+YUGo0hQArSLM5kSjbqYENqiKhN4logxuXi6ziRWlQHG9bsCKF2ZzqGegKS3C3kie+AhEb3jfPbo00/0ybzbNqwyHcYS8P3xb68/Iq1OP+CixQJ4snqLc1NePfdrWoa+brrbsCaE0/Ca6/+Blu3vIObbr5VvpuT8eYbb+D1117B1DQXe8eJLt+Hsw7sQ24O+P73v4/7779f+l3YnYWCJUIWFhafGNu37xDisR4jI5wGCyIkg2p+XpEiQQFx9/Z0xBa/dqOzs0MG+Qi+8sBXcM01V4uQESkTg3P44aBt8FHDEuNyoOfuL578TK0UhYkZ+J3QhEdPg2myQMNFsgk49zwvqpaN48d/W4O62impW1xSckorGErE7//7cmTn+PAv/9CqtEQl5UF86/fLUFoWxA//uAY5eV5UL0+SX9vzItDdWL4iJCYZ//C/WtDXG8Z//NNl2PLOEH78v1oxNjIv9Yy3k00mGfP6FnHLHdVCugqkT6n5iMdhvdkmp6GfMWyzIQcUdkaTZIQi/Zz94iQVNAZO91KYcg0Yl++RNss1hCg1NUNdLupOJJlzCyEuUiQoKSmkLs2tq9uvzonidNjk1JTET1GkyoD5mTaYehJspymHbidIbkhiPMn1OO2KA8guCKvdWCRB0gWSj0Ri1aV5qoXyD6fIeEwUd3zNztBTkyJGYzOZxuPlmh+gbo8fdTvSMdiTJAJTkx/dVeqfD/QLn41t/Ag+c/q1vKwCp51xlpDnIqmfWx3bsHnTW6ivr5Xv8QL5GyrHgQP70NTYIN/DNMKzYSHVJbj7nvuRnZ2DXz72MxzYvx/3P/AQTj75FOzcsQMvPv8sJibGpS90n5k+4jdA6LL1RoAf/ehHdsfYElgiZGFh8bHBNQZPPfUsdu7crXb08FclTwPm1Rg5OflCBkaFAB1AR1cL+uVXbFdnF8459xw8/PBXD57bQjgFxScB03HR8+uvv45NmzapxdBLiZXJmwO/IUCGKChhMOsS8uPB9TcuoLamG0/+sgujiqC4RFAsIDyzoLQ6M9PzCCYl4qxz0lFZHRIhxPuvfEhLd6O+bgpvvDqA+x4qxqmnpSoS1d46rbQ9Z52TgW3vjmBqch433ZqHF5/rw2M/lTKG9X1ah2glYgjPRHD1dSVSXiUmJ6ltiQt7pT2I9RXrb9pGQ+hn/uKPkx7aSwkPjfOZMP1FHM6PbpqlYHjcf1EdiJmckgG/PyDCl3duJalt8aXFFZidm1UnRLe0NChizCtTyCF4ho0ha7QN+XGWTcFNw/d4aJnEIqLzLiE1LuRWNKHylFpkF42r9TuEFKVITmEZINVSWiJOQ3IdELU+7L5YF2lIsV4hP1xoXb/Hiz1bUjHQmSJluqVu8f5hHZf2iXmmbdpDmPelFikXFeGGG25CeWWVeqcLYgjGpeGi5y1bNkv50+LLE7eTsXLVapxy6mlqvZAhuLt37cQr61/CFWuvkm/vdOnTXvzql4+pdVaMw/LMu2f5rA8N3ezLf/7nf8Zll12mwi00LBGysLD4WOBg/tLLr2DH9l0yTCeo6YySEr0YmoNIS2sDWpvrMDjQj9a2VrXm4xuPfgNnnXWmGog/7lCzNJ4ZyLkAev369erkZwpGCgX6E0xDYwZ8ChpjtBaIU0Zu5OW5cdnaKDrau/CLn7Sjr3cOoSQ3fB6RiosiKUWYuwMB+OYm4JVf/l6/CJZEIRpCTDhdxZmQuVlNQDzU7Eh50egipqckrfSJ1AIdbTPSdg8uuTxLaY3y8n1q6iwQTMT/+7cteF0IFNPoxbTs1yiuuCoHBYXV6O8PSH1JZHSbWG9nu+h22jRcc0MSx7wYz5CJpYYwtsnzcHD6M97h47Luuh7BYIpaC8TDEV3uRHXpaHX1CerG+P7+HjUV1t3VgZ6+HgwNDSIpdp8Y35+T/NAwP74vfmu0DeJ1YA8D83NCCjxTKFnVIASoGenZXB+jF0vzVGeSnf5eoHanvNJ0ve09ENLaN2dLmCVJDrV/7Q0e7N+Whvb6ZEQjPriVdjBONmkOB1N3XT9NPki6c3JysWLlSiHNdUhJTcUNN96srvWg1mZocFD9aGAc3p3HnXUk9T//6U9Un1x6+RUoL69QfUPwHVObRHAt0K+f/BWWLVuOM886GyMjI0KEfoGuLp7GrrfPm/4ydaabJKhIyNjf/d3f4aSTTlL+FhqWCFlYWHwkdu7chXXrXhGBP62mObKz89SdUMkiZQYGetXC1+4eEXbdnRgeGsatt92KO+64Xe0A+rAhxgzYBs64RgjUiSD5zW9+o2yGm1+9hDM+3Yb8UBhx4Kctok7qnCh1GURjfRtqD4xhZobExoVERDEaSUDeeTfghjvuwUJSFt5omUDr8/8Az55XsDYthEtOOQVlJ6xGy7bt+H/f34mOmSl4U7OQVHYCFoWAuAbrEVicFGHHxdJcSEyNAImODLDyH20uhB4bjWAmHJU+jGJ8jPeBRZGU7MZf//flmI/m4s3XeSEmF1jr/jDtMdBt0f50kyiwjwyRcBJDp+3sX4OlfkufWYbpW2M749CPwjstNUMEeUjVwef3KlJcUbFchTU11aG5mQuiu+W76Jb3ERGCmCrx9OJt834JtpPkh+/MgGWwTFMXrt2Kzsu7TBtG+Yl1YtqQnCakYzYB4yPA+Kj0c2y7vPAQ9HQCu7ZKvaX651wOFMc2SbE5XD/Es376u6AWPTftzcTkmF/qRQ2Nrpdpt4FpP+tKt3lmO0xd+U6oobzltjtw5plnyY+G7Xjv3S24/IorUV5RIcS7Fy+++BzqamtVe6kVu+32O4UwrVLpn336KckwAZdedjnS09LVvXw8I2jf3t04+eTTcMXaK+EWwvn4Y79QGqYLLrhIE6if/QTdnZ1C3jyqLqZvTR35vYyOjuK+++7Dd7/7XSFgOcrfQsMSIQsLiyOCO3qefe4FtLV2yK/4ANLTM1BeVo28/FIR2tNq909rG28G70VbeztWyYD+jW88om63Jj7O8OKMYwQMp782btyozv/hAE7yYwZ1Z3zjNgSIhsKI/jyAj8jIHEdrcwv27xlWGgFqDphqQR7mE9z49//P3+KWG6/Hr3b1YEtjD1o2PgXfhl/h/3f/nTjhhpuQ2FCH3FVr8LP//4/xX1/bgpV3PIr0E87D0MwiZhYT0fr0/8TojrdRnDuHR+6dwLbdPrzxThARKSsyl4D0VCE8SQsIRzh9xOlErcHhYul7v5KPlLRsrF/nxuCAkCAP26/bRUMBZtpobPoZYWxI0OEMYWzC6U/oPoo/E4ZsEQxzxomXTy1QSIR4OtzCKLiDLDklFcuWrUJebjEmJseEtO5FR3uLIkFcA+PxStuT9YJowhAhvisz9UWYMuPgOU+MG0VeeSsqTmlAftmo2uE1NZ6g1vBwKovkxyQjKWprotYIEJ6GglIIYdILoLl7LDy9iIZ9buzbmoaBrlThHT5wxxebacpn/zrJhPFn/5g+Z53p5tEAEXFzqovamtVrTsRNN98i/ZOKJ371S1RVL1NnZY2OjuCJX/5S/l5apB5uJFILND6upr9uue12ZOdk45mnnhKSPIprrrtBaY+eeuoJbHvvXczOhHHl1dfikksvU393/+df/0UIZyWuvvY6+cYi+L8/+d9oa2tVC+SXwrxTEqbvfOc7ePTRR5W21iIOS4QsLL5k4J88B/IPAwd0ngy9ffsuESBaiBUUlKgLUvmrk9cgtDTXoa+/B50d7SJIEvDgQw/isksvVaTFlOEcXpxuZ5iJS6HS0dGhdn9xFxgHcOblhDMPwkmAaJhGTw+4kJQcxfLlU2hp6kNPz7T8Ap/H5MScWruj1wBx59EiUgqXo3MhHRNDA0gebZW0szjFm4jvXXkp8lasxLa3NuKJffuxNzwP96VfR9IJF0PEJFYHJtD66i+QE9mIGy8dx7lnzKqJlL/8u0xFhFZUzeHKi6ZQWhzBG5uC2LI9gLkINTcUSlGcf0Eqvv6dFXjn7SQ0N/JmcYZp4cu2sK00RpCZd2bC+Gz6zbgJYxtBbuJ+XDj7mOniz8xHa4G4I8wtdeU6sbzcIiG+KxEKJaOruy12Ynin2hU2Pj6h1rr4/UI2Ynmx/iQRpl2EqZ+uK4W3EA0hQMnpw0J+alGyshOhpKhEkED5n1Xi+p/xMb1Qmvd7dbQCw/36nJ/KlYBU8eCZQgmuRXS2APu3hdBWm4G5mSR1XpBSF9FytHNp+2lMXdmnZtrr3PMvwIknnih/Hz489+xT2LnjfQlPVBqeU08/Qz3v2P4+rlh7tdot+dyzz6jdXiR+Jl9qhXgW0M23ChES4vPLX/4CI8NDuPW2u5CTm4u33nxDiOWk2iZfUFgEn/T3uhdfwDubNmLVCWvUImpql/g3aPI1cGpOWX/uGPvjP/5jPPDAA2pa2yIOS4QsLL4kcA7mH4Zt27apabDZcERNg2VkZqFcCFBGeiZGRobQ2Fgrgq5D/drv6+/D5ZdfplTumZmZhwiRI+FwgqalpQUvvPCCmv7isxHuzrhL3WbqyximIQkyoOaChIiLk7kjiDKCG5RCIgMSEyW+CMF5EcqJrogIM5GYQmMSXEKShCBNzcxifJKLn2fVNue56agI3FmMTSdgIpKEqbFphIdGUFy4iFPXRJGXPS/CcQFNbV68t8uP7zwwhvNPn0EoKIJdhPCjP8jBuzv98Hp0Pbim6LQzM7B85QqMjIbUuiNqidhmQ+h0G7RGyPQHhTBtgrZzisnEI0wcA4Y5/ZaGm/KOFI918guz4CnhiW6POliSa31Ky6pRVlqtiE1j0wE0Ndejv68Hfb09ams4d4Wxjob80D4S5G0hOpeo3kFeRSsqTm5CVtEoArywVIgRq8jmsUo0nAbjtneSn9YGID1LSFChzovFkENPTS6ifo8bB7alYbSPWhC3eh+mPwm22fQz62r8TZ/wOyOpqKyqQlFRseQ5idq6Glx08aU444yzlBaGW92f+NVj8n7mceNNtyArOxv/99/+N/ILCtR2ePbXY7/4GWpraw5+o8yffcIt8xdfcpm4o/iXf/oH1Q933n2vnr6ST968V9brjddfFRL0tqoTwf5kmDNPA6Yz75P+PIOIBylefvnlB78TCw1LhCwsjmOYwZDGOfgfDrzj6cknnkZnZ5f6xcht0MXFZSgsKlWDdGtrY+xMoB60d7QhPz9fnQxtFl4ebihx+nEwdpbPwZvn/jz77LPqAEQzoJs0h8uPRIC/bCkAmBcN05m2mXYSpiyTj342/aG8DrrVM221CJj/6rTqLBpvbM1PIreMA8nJ3GFGjca8CMA5zEXCmBepTOI4ORnG2GgYw0Osp/abnuJWfQpzXQdu3S8r9+PCS1ZhYiIDU1OssyaoLJv9pOulFw7Tn4KYbTZ9aNpM8Nm01diE000wv8PBCE+TjzOeqYfPx6tSMpRNwZ8prKOyaqWQ5GwMDvaqbfHdXVx83oPBkUEhgCE1lco6m916S+ujwfZS++NGcvoQyk5sQOkJHQgmSbtZFx1FgYSWU2BcEM0zfeakT1lV+vM9MUyRXiE63a3A7i0htNenIxLmwmx9JIFpm2knjWm3qR/rSk0NDwetXr5C7dqqqqpWRIIHHHKNE9fuPP7Yz9Vi5TPPOke+C7faUcn8eG7Sgf378Pjjj+FiIUvnnX+BWkj++C8fw769ew6WSa0rp7duvvU2taV+48YNStvDaas77rpbkS4ukqaGaNeunWqKbGRkWKU1xIffh6m38XO2i2B7GI9TbdwxtmbNGuVvEYclQhYWxyHMn7WxjdA8HPjrkmcCbdnyHjzyaz+UFJJfo3moqlgBvwi03p5OtfC1r79bbdGdFkl05x234/rrr1fC4cOGEBPGgZhuDtYU6rwq4LHHHsPOnTuVPwdt2ocTmCacApXCxghuwuRPmHSHsw1x+KAxO5e0IDTChNDl0o55CPROKZ0nbVbFVIdJSZY45cJbInx+aa9L4iMqBCIi4ZyKmxNiNIPUtJD0QRomJ1gH3T4ats30AUkEjZniMG01dTdpaEwffRRMXANTlvFz5kdwp5LPFxDyl652evkDfhQVlKBcvg0uCm5paURzE8+L6lGH/s3MhpEsjSchIXl2lmXqp/2E5Klb3ueRX9GG6tMbkFUwLu1iuPShEBvVrxKVflxvNTUBTPPQQ+78YlY0zEpsEtQZIZQN+xNRuz0NQ93pkg/XlZFk6vfPvqRNsA40fD5oi39E2FVxcSkuvuRStbaHpI99xO+C3x/jmm/k2Weewq6dO3DdDTfi1FNPP9h3UemzZ379pDoI8cqrrsGFF10s/ZcsJGgvXnj+GemnXlX/E088GVdfcx3yCwrVjq9fCXFqb2tVt+Jfcunl6mys3bt3YlBswkl0WF/n3wGfWbbTj/FMnbjm7vzzz8df/uVforS0NBbDwsASIQuL4xRmIPww7Nu7D08//TwmJyeRIoN1alo6SsuqkJ1dgJmZSXU3GBe9Dgz0oauzE6efeTq++tBDahuuc+g4Uln05+BMIUTw8DwSr//6X/+rOgeIAzgHeMYzhvk486PbgH4m3BmHcKZdGmZAf0KHsW58+mD+rJOxSURo07C+mjjFNVCEsZkXnSYfeRIvrQVSUfgolgRJfroOTMv8aBtBZvrMWY5xG9v4O91LQX8DZ7hJZ/zMs9NNEwgkiRBPRdDvR3Jqqro2JS+/CFOTE6hv2I+ODi6I7sFAf79qq/NwROKQMvifOvXZhWDaCMrW1KF0VReSUqPqNGgSHe70aqkFpAisOlXSS7rRYb0eiNmQYCmIm2SJt7kLP8eerUE078/A7FQAbg/fme7Pw8FZJ/Yzn837JmE466xz1CJk3u81Nj6K2poD2LVjB/Yf2K+2rN9+x11IT0/HU79+Ajt3bJf3kaCuu1gjxIYLpxsbG/C0hFHDyp1dd919L/Ly8lX9SYR5aSrj8cwlfkujIyMqr6amxoPv1kna+GxAN+ts6m3iE+bboZ+zfdRuMc4f/MEf4MEHH1Q71SwOhSVCFhbHMfjn7RxIzTO3uD/x5FNoaGhS02DJMjgWFpaiqLBMhIILnSLg1AF4/b3ya7VDaQK+9vDDOO+88w4ZaIkjlUGbAzFtDuz8Rc1fxg0NDfj7v/97tLe3q1/cFELU9HDKy5mXyYO2M3/C+Jk4NEeCM88jwaQ38ZzPxu0sg/5GCFGYUTtC2xiTD20joJx5Ec4yTDzjx/4ybpZjjDPfpTicn7MMwjwvtQ1MPLYhlJSqFkAHRGjn5uShvGKlIsvUENbV70e32AN9vRgWQe7x6j4wWFrefETq7ooq7U/FKU3ILR5VO7jmZhMOnvtDTc9QH1C7R097rT4NKCoXwiN8gF1ompco6aLz1P64sF/t/EqTgnjhre5Dlm3KN98q+5PfGd0mnIbPJg3j8iTnlatXq6mqhvo6tROLxJ3pObV01TXX4pRTTpO/jw78+snHMTg4qMJ4mvo999yvzg1qbm5SxIaaHO4k491ha6+8WmnUeBEtu4R14bdPkvXyS+vQ39cn/ROvE0H34cBw0w6Ctkln0jJ/Tr1RY/vNb34T9957ryVAHwJLhCwsjlOYP23ngEoywispNr61WQSMSwm2zKw8lBRXICiEaHR0EO2tjWoxNKevhgaHcN0N1+HOO+9QA+mHDRcMWzogExQ0nBqrra3F+++/j5qaGqWBUotMRcgMDQ2pyyCZhsKIgoUwA/zhsNTfGdcZRrezLs4wp/+nBZMny6EwoiGpoE2iQGOEsxN8pjH1NUSIcZ3GwLTDpPkwMI6BcTvTGbcJC/iDQljTlBDlYnl+G0Vi+B6pIWxpqVe7Bfv7+jE7GwZ3MrF9S8vh5afR+UQkZWjtT9HyLiSn6bVd3Omltr7zEGUVn1O0QGczcGCHtE+aetoFQGkVyQzbq6+84KWo+7b50bAzA9MTyXCprV/MMz71Zdpi2rfUVnWLGfqZ+Gyf6WNew8KpvaysbLVGaM2aE5Gdk6O+WXW6uhAdrgNilpJUbBduv/NOddYPp7meePwx9Pf3qX6hFignN09pmqqrq6nMUocs7t61Q50rtPRaDFNP0xb6s34GzJMwfs44/L7o5o+K22+/Hb//+7+v1vJZfDgsEbKwOE5xyEApQmLv3v1Yt269kJ0xEXRJSEvPUCdDczfYuPwk17fDdwkx6UdHRycqKyvxta99FcuXL1f5HG6ooJ8ZuAkTx9gctLkj7Kc//ZkiQXrRqv41TJU9hQpJklpQK3XkTiOSIwoBoy1i/towxzjhWVr2UjjDjDvuFc+HoFvVmV4fbKbC4cpb6nekOqm8Y2Db2K5Et5Ajt0e5jSaJoCCjYTynWQpnngYH27HEvTQun009dTxdXiiUgiQx/mAAvD2+smI5cnIKMDTcL8J7nwj5djUVRvLKNBS8TK8N8zXanwXkV7Sikju/isckHjU+CRgX8sP7vaI8+FDVQxtObw30Asmpevt7ajrrJd+P6pJFtNa7sGdzKnraJGBBvgt16GS8Dc72GPCZ/Uiwbc4+oNv57MyHxKWouAQ33nQrysrKFMGi4VlI3UJynnvmKXR2dqo0B8uQ5DfeeAvOOOtsNU3I+8B4iKTpH4LrrUiu9LulJlG/e1OXeLz4dJ2znvSj20n4TFyTluD03jnnnIO//uu/tuuBPiYsEbKwOA7BP2szOLY0t+CV37wmdqtS4SeFklCQX4KComJE5iMyuLehp6cLw8ODaqCflwH7/vvuw9q1V6iB3DkQE+b5w4YOhnEg5zqJf/qnf8KWLVuF9EzKwB3XcmhSpAmAPj9HD/QUsNyGzAFfF6n9OejTOBcsG4FgbP4yZxq6mYb+XI9BhMMzkp7aJh2X4bQNlB8d9FceOi+Wr/6NRWU6wpn248BZnsnDCfqxvzl9yLU28TbpuhIfln5pPLppnG4nTF6E1+uT74JTYSE1DVoYWxDtlfq0tjWhqalGbYvvH+jH2BgXNVOQx7eaS27q2ovkjBFUnNyA0lWdCCZTq2XqC0RmNQmiNojaH+6kG+jSz4XlQoCKWSchSREefLiodofV7gzgwHvpGBtOipWn36n+DuLtM/WgbYiCeSZM202fmvQEn42b3yzJeWVlFW6/8y5kZGQqom7i8EwtngX0+mu/wbQQDleMrDA/Lnw+/4ILFRHh1vnOTk79xtdMsV4E67C0bGc9Td3pNs/O+MY24caPYD2obb344ovxF3/xF5YIfUxYImRhcZyCazd+88qr2LN7nyIcwRBPhs6UX7nVCAaS0N3brn7hj44MqfvBunt6cN555+IrX7kfeXl5sVwOL3QPBxOPNgdvDsp/8zf/HetfWa9O0KU/B2360xAcw0leGJ9CiPWkTaFHUkCSZMJoOwWGzsccpHgoUeLiZLqZjpolCjNOvzE/rtVg/homP/Wvcsdh2qMFj36OCx3C1McpjJxu0ydH8jNuwvlM8sapKdbdaBUYdrj8CPovzY9wpjFgPPN+aELBFPAUZPZLKCkJ5WXLhAiVYnpmCg2N+9HW3qJI0MBgP2bDc9Knkp7EVbKNznO6bx6F1R2oOq0ZGfljEs4gISex8kzx9J+LXXra0QSMDAr5KeHJ35oYyWtT01897S7s2Zqqtr6rO7/cbFec+DjBZ75j0x9sD+HsH4YThogwjEZ/K/pbpTFurq3h93/7nXejvLwSO3dux/DQkLrpnf3DA0W5SJqXpPK7Zhq2+JxzzkN6RgYOHNiv1hDxmzPfrROmDayDcdN2Pps6OsH60s/kx/yX+tE9LnVau3Yt/vzP/1xtarD4aFgiZPFbYWFRfrbJp+NyffBId4svHtu378Brr70hA/WECFQK1SAKRLjl55dgcnoSrS316kLMsbERtaYhKzMLjzzyNZx62qkqvRmYjfvDYMJpc1qLNgX4k0/+Gv/8z/+E8bFxtRDUGc8ILOcAbmz60T6cH20aChht4gSKW+H5bNLq8nRZmhjpqQkKRIaZemg362PKYx3j2gM+k6wxL5WlAdPRZjKnfwxM67QJp9sJ48+60G3qR/CZbaSWiMaQI9bP1P9wMP7OfOjmNOTU9DR4xUNubgEyRHgH/QFkZueqE6J5fhRPhm5sPKDWivX392JkZFTKombEpe778ngWkFc+gPI1bcgt74fPz341faWKU5Bqg0o43gM2Ocbt6eIp4fI5CJnSYbzzS6qElgN+IUDpGOpJUutmEhIO/40YsC3OPmAfOdtK8Nn4EeadEkxnnvlNGH9OjfEqmdtuvwsrVq1SC5p/+YufYvnyVWqxNAkj30F9fR1eeO5ZdZEs03Kq13yXBqaOpp6mTMZxEhlTNm2mMX4mPWGIHGHiGDjdJELXXnst/vRP/xSFhbETJi0+FJYIWfxWmJnrEtMJb2KWDKLFMrBZQnQ0IByexbqXXsLunXvUYBsIcMojBcUl1UhKTkVnZyvaO5qFAA2rnSpUo9900424+eab1LSIE2aw/aghwoRzR8z8vBZer732G/zDP/wYHR1dB7U6hDM/PXbHBYB5ppvxtV/cn37mkL14fupf5TbgtA39NCmKEydtx/1MHgYUSlq7pDVM2q2FrLGNkVarutEZr6c2DFNRFLSDU0QM0uEa8X7Qfjq9cqnnOPhs8tHls+7sVxIikiNqkPjMPJx15TNtElRqOmiTCCUlJaO4uFwd/seDD0tLKlFaWq3SNjXXxohyLwYGB4TITkgaF/yBReRXCPlZ3Yb8qn54fUJg5uJ1Zd1pyANocyH0xIg+/0eqwJnGOCSc2p+JERf2bk1B/a50zIV56anUWeLxPekjBw52pGqLaY95Zn2X+rNv6DbG+Jm45tmZxhlP908Sbr7ldqw+8UQ0qe3wTwop7FIHKFLzw2mvPbt3qTOBGJ958RtjGaYcU76zLBpTB2MbPxPH1NUZlzDpGW6eneEmPd8z7xN75JFH7J1iHxOWCFlYHCfg5aRPPfWsCLEWEVoB+ORXa0ZGjgi8SrUWiDt++vu7MTY6DF6munr1ajz00INqQeiR8GHDAwdrJ/iLmFcIrFu3Tu1MoxZBCwEdrrMywl4LHcIM5samvzNMG7qX+ms/57O41DNh8pOSxdCtBcfSJuk6xrVN2mjBxvyZjcmLadknWlBpTVOcPFEIxsMYz5RFN/MlaSFh4ToUClCt2aEGYUmlCJZ7mPbQNm7CvCPmz/w4pcZyWA/uHiL5Me+KUXNy8lFQUIhgIIi09HR1f1xWVq46tbixsUa+jTb0CUkeHBiFJzCOQiE9xSu7kF00JCRlAZOjCRgTgsOt7iMDQPlKQHi22ubOC1Cp+Zkc5ffBOmljWkeSxLN/Olvc2LM5Dd0tIqgXhCiLH9vBdpm+MjB1X9pu4zbtN+kNmAef422PH4ZoNED6XcW1SSYvpr3plltx9tnnqmmuX/3ql+jt6Vb+JPx8M9RCak0i2/XBRc+0TX6EqQ/hrBdh0hnbGKbhd2K0QU6yS5twlkEw7n/+z/9ZftzcrDRXFh8NS4QsLI5h8K+X4yEXsD7xxJNoaWlFsvya5YJobovPySnC+MQYWlrrMTjYJwKuV+3Ouvfee3DJJRergfVwONKwwMGXAy3V+mZQHhkZwfr169VVGbxpnNupeRFlbJxW4MCtB3Qugtbb6c0AbwZ/ggO/ERhOo/10+XHyo/5VflJj5VY+Kl5ckJr84/EM9DP9TT86Ee8Dk6+zLtqm5kI/a/Kky9DxtZA1REmTJuZJMx+R9otAVQJNxZZ/+X+sErQ0CdN56qrE+0nVTSXRz0Q8ralbfMcd6+Bxe9WpydlZ2Yoo5+YVoqJiuQhLHzo6WtHUVIv+vm50dw3Dk9SGky/bjfzyYbWuZ2RA7/ji3V7y6iQ/vd6HF5nyzJ+Vp+ib3skR1LSXfFYkRlINZRI91B4BzTU+7N+ahaHekOovckBTb/YFYepMON+d7s/4miDdp5rQsL0mvnETJh8D1d+xtLRpmMY8GzDfCy64SO3sq6k5gJHh4YN1MfFNOXSb9MbP5MV86LfU3+RlwGcnnG2kIZzlmvJMHsZmecSPf/xjXHbZZcpt8dGwRMjC4hgHf6E+88xz2L17j1rrwcMRMzJzFQmamBxHq5AgnvvSI79oT1x9Au67T590+3FghgcOtBxkuSOGAzHXSZAA7dixQ90W397eJv56+kmn0doQmjhB0PnE89ThZrCnPwkSy+Gz020GfuYrKZVbG1OGJg0En7VTP8e8BbpOJi3LM/F0WuZ9JMTrreMb7YH2124dHidqenrO1I3++pllmfqaftJCLt5e2trPGFUOU+gEKl/C9C+9ta2FLIkq4zBtRkaWujeO50YFk0LqhOiCghIhNhNobKxT06U892agfxQlq/ei8tQ6zM5EMDqYgFkhPMybxUlWmggJ4eHUV2+nXvRcvgIoqqDGQlVJTW/RzemzsaEE7HsvpE9+nglIHzAGW6LbovtBg27TLgPTNwwjQeB34YzHPuOz8VP9FMvXpHXmadwmnolLfxq6mSc1aexDGuc7MCTFgH6EKc/5bOI50y4tnzBpCZM/fyiYdATT8dnka/xpm3JYb5739Y//+I8444wzlJ/FR8MSIQuLYxxcGP3KK6/KL/NZpKelIi09S37tl8iguIDWtkYhQHrB67nnnK3U5VwX8lHgsEDDwZf2xMSE2nXFdURMz1viOf3Fu8I4zWMGYieYzgzaS0Gvw488jE+bgTqdGfSNMHKSI/NMzQuJA+OZtHSaok09nOFLoeM6/RnPwPgvTavjONsSL0PDhLF+GoeGOzU/mihpQWiEclxwqn9VPtSsOfuAZXIahG6uEaHN9vCesJKSMuTnFSAQDKhLUivKqpGWlomBgV40NNSo76O3dxATU70oWPk+kjP6RAizlZJBrKnMi+WTBJEAqUXPAul6dfZPICQCnFqgxEV4fBIedqGtPhn1u5Ix2ONXbSIBir8DDeOmbdpq/Jxu2qYfdNt0xY4Ul3CWxfAPS2PimmdjEyQm+hvTRMZZPkF/PhvDuMzb5E9CQ38+m3dlNLF0O+tm/J0kyIQxHmH8TLgph36cCl22bBn+x//4H1i1apWKb/HRsETIwuIYxuDgEJ577gV0tLcrLU1qShpy8orASzK7u9vR0dWC4aFBnLBqpVoUzR1CRwKHAj0c6CGBAyw1QFzrw8GdaTn4vvvuu4oE8eZ4wgzUBs6BXULFHXM64Bx2jJtp4uUvTcRnDvyMxzTa93D50GY9aZgXCaF5ZphZ12GS6rqafJxug8OFHxrv0Hqof5V9uLrG45pnZR2sn4Z+F6oJ4jb5cA0QhbHRLBiNE++togaDWrrpaV5VsoA8IT9VVcuQkZ6hpsKKikrVomhmxsXQza2N6oqM7q4RZBTXYdmZe0WQTmN0SN6D7iIF1oHTX6xDIAiEUrjQWU+DSZEqnOf+RGYT0dmQhOb9KYr88P4wEiORMqrubI/5Noxt3gufaZswGn5zhH4/h4J+xhiiYeIZssL09DN9avqMz8bPhNM2dTD1IEyYiW/S04/GaKdMmYSJ74xHw3DjT8JDmzDxzHoevkc+EyYN86dtnlkPwqQl6Md1gvfddx/+6I/+CNnZ2crf4qNhiZCFxTGMTZvewYYNG0VwLYjAS0d6ehayc4oQng2rxdGDQ30IBXxKE7RixYqDg+biYhTRhVnMR8Mi0KYQmY/NfzA8wSWCbx5jo5MiGCNwJ1L4+tDZ1YN3t76H/fv3S/6z6ooO5mfyNIKGz2aANm7JPGbruHF/Qms5lOtgXPUUi0c3w9S/ysTdTn8NPksyB0yZJi5tOnSdtCYpTpRoH6q9cYLPzI9Gh8Xbof30sy5TP+s4unxTdyLuNnmID/9RdTCI50+Y/NgeTiVG1eJo7g7iOjEeh+ATUlReXoXiomK1XiwlJQNl5dXIzMzG8MgAWpoahCTzFPFBjI4NovqMXag6uQUJiQuYmkhQC6DFG5MT8k7dgHxSCCVL0VJ/aoM4Vca2eHjo4ZQLHY0htNYkS7qgJj+Sxtn/hjwY8J2a9plvhNB9EydLjEOb3xVhnp0w+dLfpKfhM/MxZdOY9CYuw+hHY8o0eRGM44RJZ6bKjJbIpKWbtnEvTU+wLUznLJM2CS7jM8xogxiX4QTD6GfyJwxRZHoaEiiSH2qDzj77bBVm8fFgiZCFxVEO/omawc8Jamuef/5F1NXVIykUUrdlp2fkKMHHk6Jb21swPjaKU04+AWuvOgPBpB5MTu/HdLhdBOi0OvLAnZgueQeFSMngvDgrAyrJDK+2MLuZ9Fqd6Zk5DPRPoKNjBJ2dUxjsm8PIUBRTkzJARyWNIkEcpOMCg9B117ZzpNHhcb94uBEg8Wf172Hch9qECdd+h3bZB/vPhMf7Nh5H15kuXR9jKIw0caIhcWI8Q1rYbtr8Rzkcz9pt8tVu5qfDiHg+dDN/bcu/ys+US7DOrAvBxel0clokMzNLHQJIm+dH5eUVoay0CokiaLkOqKO9SR2e2dM9jER/K044fwc8gRGlBSLxYVF87ap+LiFAIT0dxoXRCeJPDQ93hSnyU5eCsQG/xCX50e+eoFA2YH1ZV2MovI3gNoLdxKMfn2nr9h9KMpjWuGnoNoZgfs60xt/YBPNgmMnX9CGfaQh+74STgBFMRxLEdKYuJg9TninfpDFxnDDPJg1JEEECZMgN/U09CbppDExa0w7TLl6rcd111x2cYrP4eLBEyMLiKIYZZM2A50RfX7/eqSU2T4xOCqYhPTNHCM8CwpH9CIRakJE9hGBoQoSbG57EAvjcxUh0pSASncb4dCvGZxowOdsp8UcxH53H7NwiwnPySxRChhJ8Igx8CPiCkncqMpKyEfJnyDO35mcIAfIKQZrF2OiMCNYxdLVPCgGbQ1/3HEZH5JftnAwwam0IDeuv622EhCYBeoDXwxBthhhbD/gxl/JjHjp+zPuwcQmnOw6dB4VTzEORn6Vx4/18aJfHhZrTP153CkDdPvPeNFkyhMfUVds0etE1/XQ+Oq+YW2wRhyr8A2Exw76lIKXwzpJ3XyYkKDUlVZ2DU1xSjvz8YiE442jiRam9XYoE9fePwJ28H1lFB+D2zcHr0wTOrPtR/FfaxzZyyovu4T4X2hsD6GxIFiIUEC8R0AkkMppEsF9Yn6XfqO7rQ/0IxjXpTLhpE5+N5sT4My5twqQx8RnPkBZnXoTz2VlPvh+6aTv9CeOmv6nD0rSmPjSmriactjGmHMY334SzriYt3x/jGNDP+cx0hMnXwPjzR9H3vvc9PPjgg2qK3OKTwRIhC4ujHOaXIgdNDoL8k6Xwq6lpwEsvPQdvYBCV1W7kFcwiOXVUfg3Kr32XkBgXD7rMF5Hlwex8P4am9qN3tBaD492Ymp3CnAhpnvgccHvgEekXmU9A3/AcxqdEkEu5VFDwElTK8MWYNoIbnnyJksbrRtDvR2YyCVI60lLSkJmSI4QpHT5fkpAkDybGF4SkzaKnK4yO9hn0ds1iaHAek5MLiEpZbE8itUhijHZFSooN7npYovODQ5R51n3hfKb70OhL02phciiWPh8ehyajQIo5FcyD9v9AEQLWlYakiEJR2/GF3kZQmvaattFSboYpH/3MwyXZh5wKKyosQW5urjobKFMIUWlplTo0sau7TS2YHxocwED/AMbGB+FPqUMgpQMJ7jASPQtIdEuOrLPIZyoS1HofIUX9nV4hP0H0dQQxN8PpUWpNGE8iLxqtCDUnWvtghLSpP2H8KOhZVyehWBrfuI3hM2GeTVrjZ9IThnAQtPnsLIvPhJNcECYP0/cmDQ3bR5i8WX8Tj88E3QTT0ZhyCJPOxHHGpcaGhn/b7BuTzpkH3U6Y/AwYzmeuC7rzzjvxH/7Df0BOTk4s1OKTwBIhC4ujHPwT5aBMoUnIkIzo4iT6Bl/FRPgNeHzDQowW4U5MEeGYJqTFI3EjGJtuRdfwASE/PRifnsYcT33mICyCjOMpx9kE1yJ8bpeQG7fk68LkTBT9o3MIz1F4UEBwABYjRc9HRTiIOzov5IxbqMVwFiEyL3FlFEmUTP3eBKSHfEhPDiIvIw35mVnITMtAZno2UpIyhPh4MBOOimCeEYI0ia7OaXR3zqGvdx7Dgwvqok22kAM860jjBPtC+/EfTRLi0H7KdTCddhz6/GFD3tL4cdDPnBD90ThyPjrM2T7+o9tiNEg0FHw0Bxd7kzDF3AQFqdoWX1Qqdpoix9k5+SgprpJ3EkVzcy16ejsxMjwo/T2E2blp+AMzcHkm5PsZFiI0DLd3HL5AGG4/1wf50dcZQE+bH6OD8g3J+3apb8X0qZO0aCFt2uc8MsAYI6gJ0yaTB0kFYdrCuCYODWHSGhh/pqWbaU2cpXGd+S3Nm8bkQeOs49L86LcUzvIJZ/4mndHomDBjMw3T811xTQ9JENPQmPyWto/PtE1ckxfBk+HPO+88NSVWUlKi/Cw+OSwRsrA4asHBVQZHEUQyDAo56cfYRBNGJrZjZrYGPh+QFEqD2+UTIRfB6GQXBicbMTzVjZGpUUxO8xweGWQlJxk7RajJnzrlFd2x/MNzC+o04IQFN7yLQfhcqQhw90riHGbmZiVf+YW66EJEWE84IgP3whzmohHxj0odFsXwjiVqrSB+enfRPHcSRVh3UishWpJdSlIistI9KMoPobwoS5mivGykJkn9E71CqhYxNRPGxMQ0BgfC6GyfQ31dBE0NCxgdklwWtFChIGC9pcaqBXxWXgpxt7n1nEJcp6FxplPWYXBowOHjxT2XhnM0/d3yJpxt0mC+ZqjWZQjhTM9Efl4+kpJCapt8YVEZcnIKMDDYh5bmegyPDGJYSNDYyKgq2ut184tSi+SBKSxgGOHwGMbHoxgZdKmrMEi2EhK4XizWV8rWbl2uqYcRyIYMxLU9xp/R6DbQ70o3jHmYZ61ZioeRAJhwk9603RAJXUbcj276mbwIYxMmrrMc4+eECWcYjfPZwJnekBcD1sHUjWF0m/rRcGcY62+0vCZvxqHbrEEyfiYd3WbdD58Zh0SKl6pycfSpp+o7Ai1+O1giZGFx1GIW/YMtqK3fib7ht7DoahHiwy3yqQiFeM+UDKSuafmlGJbBlQP0HCbD45iYGRUzhrEprgOaFQIzL4GcWluEX1iJzxPAzLhHfvkH0dkUwHC3C9MTXoSCmchI5yJbHxLdEYRS5pCROYdQ6hi8oUEkescRWZjB9OwCJmcW0T+6gKnwAuZlCKEGYlrck1MLmBVitSDEaFGKXYxy4NaGWqWFKAd14Vki37iUISszAdXVfpx6YipOrMpEdsoKeBKrRFhPiDAekLZF0Nk1hz27Z/D+u3NoaybR0gcFanlEQeW02Q8xR8zPPGtbC7bD4XDezrw+Cibq0hH1CMXF4AxcOhSbsLg/82adcnN4arieCgslJaOktFreWwjtHS3o7mrF6NgwhoaGMD01pbQPHo9b3UPHXWU8D2p6ekqehbFKhmZqksLWlEFCpBvCMOUb6wvtRxihb/qVoJsiRR8aGScRzFuTAqbX4drNYrSGRuejiY0B/c0z0zOuMSa+0b4wrjOMfoR5Njbzo3bFSSwIZxzjZlzaNE6SQuNMY+BMa0A3/Ux5JEEGpm0mnTO9McaPMPmyzXyvP/rRj3DllVcebKvFbwdLhCwsjiLI73V0djZj775taGtrlAHQjby8bOQVUOBxd0kCpmfCCM9OCFkIy8AorMM1KYPipAiCSRFqM2JHJJ85IR3cIi+DLbxYXAiI8WNybA79/QNoaRsQUuFCX1cCvO5U5GQXwO8NSXwOB3pI4Migx2kKFU7FROH1zyOYNIVA0gQSfWOIJAxjan4c4bkwxiejGJ2gZgdClngbOX/lSiYyhivFAWf25FHlyyJiJEmqiXnxSMuJ4o5rSnDjhXcjPVQqJO59iTeGoD8o7UvEnBC+1rZJvP7qGLZuimB81CNZUzjFBQkLM8+E8Xc+mzgaR3JrmHQaSwI/BEz2USPr0rIMTLql4UYo8nwgEiG/z4eU1AyUlFTJe3dJ3zSpwxF5oS7PE5qanFT3v01OCjmekHekDlpkHrEMFSjsdYHx+saFsDYkIUykyQXrYOpC0ObUGP10nDgRMHmQpBg4wwy5cYKEwfgZImLS000SY4gPw43NMJOOfoxDwsAwk6dTY0QwDvMjnMTIGGf9dDt125ineTYwfiYflkXQj/WhTT+WZ/J2tstpm3z5bPwIpmE5fJf/6T/9J7U2iBfuWvxusETIwuILxuTkBOrqa7Bv30709nTC43MjKytHnRIdSvKKwBPhkii/ZKM+zIa5VVr+ZF0RGRTnkOCeFSHIbe/iFgLEaY0EIUFICCMyPyYD7yhGRgfEPS5+Efh888jK8CMjk1cduDEXcWGwz422lgT0dCVibMQtBMMlA6382k/gYmZhQDIo6ykQDsocnFlrGahjbpeLpwnPwhecgj9JyvGMCMcZEzI0juHxGYxPRDDN3WhREWKSjIO84kfMR8z8rPRBXwImZ2bxrUdPxoO3fgOh4ChmwnXSVsDnTVJ1ZeRwmIfbjKNvcBgvPTeNTRuEGE56lYBgnZQFrS3SwkQLKyNYtNuEHRpHP8fDDOLPh/p/HDDph42wzqIY78Pi86yorOxcFOTnK+1PcnKKulDX4/WprfE9vR0YHhrCwECfuhsrHJ5RGrUI7zXjtOY8yalenG0E7KHDv6mM9mffsz7a8BvQbsYz/abjkkRQoGtti8mTcQyRMH1IN/10fvE6OImCgYlr4hDm2eBw+TjjsD6EKZ9gGOM4YeI7yzNuk4dJQz9nucaP4fQ3fWDaRGJEPzMdxngmb5OWMPmb9CY/Gv3etB9Pcn/44Yfxne98B+np6SqNxe8GS4QsLD5nDA4OYM+evWhobBDB1S8Calat80hPz0AgmAyvN1HseaipL/kvGnUhMueXAVKfPMvDEGUIFldM6KhnSi35ZasIkpCjRGqGwmKTJPEXtAgYIUuRyAQmJobR3z+EoaEJzM5wQHejoCADpaVpKC5JURdkjg5H1Dqdrs5F9HYBI0Pyy3mO82/8FctfuFL6QYHKRbxaYOiFvXowT5D6eP1zCKWE4Q1MwuOfQjRxAjOLk4hKHadEQHe3LqDzgMRL9OCue0/EjdeegPwsj5AwaVeCGx53SMriL15O781jakrSh4clzwnML0Tx8/8zg9dejko7zBZ9LaDNmUbarUkSn41g0c9xPxXzoL96jIXHHmKIP9PmO4jH/23BV8g8jjQSM4z9mpycrHaH8S4pEiGuCdJnRnWgs6tVLYrmfXKDg/0HF+JS+GoBfOi9bfq9MXddqLOdJoy28Td9QaO+uRj4zPVB+n3zOU4GTDjjGyFv0i7Nh+EkDoYImTxMPNrGbYyBydsZbkiIaSvjmLzpNumNbeLSNuFO0kLDcPYl45j8CZOHAf1NGEkQ8zFaIBoTRpiy6GfKJ+gmGG5AN6c1eU7Qn/3ZnyFfCLHFpwNLhCw+Npb+EVt8PHDw3Lp1K15++WW0traqM17yC/KQnZWlhBoXUCYkJMovfhmw3XPwB3nYYUQRjdmwD3PhoIR7xOh3oAjIAgdWEWrqz1eIkNpRxjD6a6JEzRGn2rA4JzY1RlPKgMY1LYRnDolCkuYjUXUW0GD/rNrFNT0hg37Ug7z8DBSXpmLFykwUFYfAH/2TkxG1u6u7ewFdJEodESEnFBgUOFHVVjV1QaIg/5OQUFDOzIQxO8upPE5DSG0iUxgZ68WidxxX3BzAFZemoDinCFkpK+H35aiDHl2JydJmaoJI8qIIz4xjfLIF3mAPgsEEIUk+bNs2gZ/+6ziaaqXdElOXZ4gP3fxe40KcfWjc9NfhTj/tdtqEM5xwujV03nEsDY+D8T446h7qocP5D/OhYCdZlf7JzFJTIRkZOfJchqnpSbS2NQipHUB3F++U61MkiDsMDQmiVsgIY9rqu1AFHFqmqdcHRYJuu2mztnW9jKB2JmF6M1Z80GhSx/h0O8Fwk475GuJink2+NAT9GMZ4tAkSCPrH66Xj0p9uM0VGY9KYZ5OObkNKjE1j0jjDjXE+E7SdJMj4GzeNKcvkyzwIkizjzzgmLe/7u/jii/Hnf/7nKC8vV34Wnw4sEbKw+AzAQevFF19UBx52d3ejtLQUK1euRF5enhJkZrDjwKgEltjuxFkhQZNCAORXp/wXnglgeoqaIA7W+kh/rXGJTXGIzcEzSluRI64J0oSE5CF+g7keVPVZQBQK/JOXeJBBOXFGjBAirjFyT8Pjj8Dj1UJjfm4eYyNzGBqcxeiQDNYIqO3aFRU5WHNSPiqXhZCekYDx8TDaW2cxPZ6PRPCyV5+0aVbssBCeMKYmpzEhhldAcN1KW1sHduzYI8RoEmuvycJNd2bi9JPPQmb6GkWASPr0vJkIF2kX1xmNTgxjZnYAScnz8PnC0t4xqe8sBvpn8NN/68fG1ybV9Q/6rJu4gIobChRNlIzWgjBuPmq/uNs863jxcPNMt7aJQ/3j7g/HkUffQwOSU9LUxam8PT4QCCI/v0T8MtDZ2Yrevg709nSho6Nd3RXGb4PfFG1+H/zGtNF+6ltQ2evvgmDb6OR3pttpYNpCm+SCQlt5OeLRZl8wL60tIVgWoQkGBf2h5TG58TMCn26TL+tOo9PHNSPGjzbj0m3yJYw//YzmxvQF3YerH/0ZTph0Jj5hymca4+fM3xnXmd4YwhnP2R7C1N/EIRiHhu+S5ParX/0qvv3tb9vpMAfYb6bffxdYImRh8SmBauvnn38eTz75pPwy71e3QK9evVrd/6N/iepFjjRzMrhR1nHA9Pl8mI+OYyY8IAMtd/L4sBANSDytiqcQ4wBsBnPa/LOl4bNyM7OYH8vhI/mO+fNW59/QIcKKNn05fnAQUSGKEOgDDt1ChNyeKLxBnjszi6TUGaSkR5QWhuuGZmddmBxfxNysB153EtJSC5CTnYuMTA/SMribZQ4z0y70dHnR0riAnu6wxJ/E8MgQenv74fPP4PRzXDjvomxUlZ+CtJSVSEzgabiawBHSMmkb2+wVISDtTuiVdP1SzW4Jndb1V0Iiipee78HP/k8/hgf5i19P3RmCY4jPoeRICyGnn+Qmdlwoamg/HYfPOky7ja3Dnc8G8Xw+PmKv6wPIyclDbk4uAv4AUlLTUVhYpo40oDaIF6e2tDSprfJcD2SmwdhJJMlcH0R/TYy1YNbfCXOOF6i/laXtcLZXB5C8kHCa9Lp/4ySJ3xrzOrQvdf5GyHPHE2GeaTMu05h4Ok8Nhpm4S+MR5tmUS8MwGvoZ8kMwvYlr4jv9TBzC1IP+9DPxTDjdpgyCf+embPN368yfbsKZB2HCTDyCbp4TxDsCv//97+OCCy44mN7i04UlQhYfC0v/cC00eLQ9tT5PPPEEurq6lMr6hBNOQFZWlhIWFEC8DTwajcgg6VGLj2XIE0Ihv0zdifD7E+HxRTAw0KqmN6YmXQjPeBSJkU6X/znIkhDpX/VGyyN/usqYw+6Um/9SyIuD74qvi+WQMGhioAWGOfOFhgM3F7rS9nq88Aop491VPp//oPF66ecWIpKAQDAqdhT+IDUzQjw8zF/qKAM/T4uen5dfwlHu5EpEcjLgD01IP8yLsHZL2xKRm+8TYhiA38fDFZO0lkqRH35fur1soyshQ5qRISFdiCZsEyLUJo3i+TdspRa6PBiyqXEUP/rLeuzbPa2EnVknRKPbSLfTT9tOv48yxJGeWR9axm3CWD8N7afbZ9xHhnM0NtE5LZafX4jMjEz1PrKyuXW+EAOD/fLNtaC7uxMd7a1q0T0Fr9EGsWi+FyOQuVhaC20tuJ1D/6FiQLdJQztM3bUgNn5xf8KZBd+FGTNYJmG+OT4bw3jOPAxxoL9qg8BZtqmnqT/DjL+zvKX+NHym/1I/2kxDt6k3yzbhBiaMcQljmzj8G6Kfs96MTzAOw2iYD20TbtKZuHxf1ADxbKBHH30Ul156qYpj8dnBEiELi08Ibkl+6aWX8Mtf/hLNzc1ququ6uhqpqalqEGM4jYxs8Aco9ANCFoQk8Fe5CCEuIk5wcfpLBJTSelBgcU2EC3MRIT1zEYTD02pdDdPwD5QDKQ0HT4l9cFAlRGwpsqPjaNU/3Rw8KUTdHjHix1/hXI/kE0PCwyk6TXZIdHwqjOfNkLCRHC09JI+2NuImGVH+/LUdVVc1uN1zcHujkndYyNIkkkNRjE9MYmKqQYR4BkKBE6XqWfBIOawna67qL1Z0QfpCSJTblS0+iZhfrBfys0/aNSCxpJ0qKtsrvSFuyoUD+wfxN//PfiFBU6rNThK0tM66b8yz7idxxtxauOvneDrtZ4wOO9Q/7sd8CBWsK3sQTj/tjsOMvk7/uJ8WlJwKKywoUjfMB0PJigQlhVLQSRLU06ku2O3ubMfk1GScBClQoGvBrLVrSzVC8aF/qRjQ7TQw7Y776/jxaSb6s99MvjSmH1kebRpTjgknGG7yob+Jy/xZb+Mn/zDCwWemZ1q2yzw786WbYJipg/OZMHFNGGHCjB/zMX26tL20Gc40znTO8gjGcdaNMGlNPI4ZARkvrrnmGnzlK19RP6gsPh9YImTxseD8g/0yggPhq6++isceewz79+9X8/RlZWUIhULy621WbWnlgXXsI94EH0rilm/+qtW/wF0kC4ncvcXBUgbvhQQR/EJ+IvLrcJGDY0wwyf/MwyVCPVGIiPiqQZUEi4MotTV+IS+BYFBNsY2MDKu6sSwPNTpezyHkxu8XWxEffyycZEeTIpIk5uk0LJuvWb9rLZC0m378DkzYobb+Plyqbpwa6RvowNTCOmTnbRESNAavOx3Jgevh85wjwlrq5/WpenDaJjrvF6KWpdYqRVErBKhJ8opdhS59tcjdcMotgiRBC5t3t3Ti7360D41100qzputP4cT6areunxZYum1MGRdg2o6H0Y82n+XfmF88TKeN94n2Y3wdFvfT/rHgg/E+iCP5E8xLC+Xk5FS1UDpNiHZySqpaH+R2e9UdYtwxpohQV5c6L8gQB/UpyT981pogTYRodHjse/sYMPXXtiEO+lvQfU4CouvKOLr/9LNxs1xnGMFnU4d4XaTOUfODQfvQMuFau0kHK0ArkT0lTt1mxmZc/gggkec0oamHaQfD6TbmYN7iNv2j2xSPZ56NH/N0wuTPv1OTH0E/wqQzcMbh33FxcbG6MPXmm2+2a4C+AFgiZGHxIXj33XcV+dmyZYvSoJSWlilywcGL02Jh+RXHdTXcCZaUlKKIiloAKiLdnUgtCUkQ/8QolOQXbJRTRyQ/ajSXwVEPlsYoQSsDOKfQOLjSkORoouORPN0iDJOVPy9b5MBNLQ5JTmpqihCzJEV2tDZIp6OhRsqlhHq8LBriA7Z+UG4D82g0H2yPGTlIuDiMtLe3o7a2Vq2PciV4kZbpQvXqVhSVdUndBkUy5iI9+Sb43SdJ/0HakoKAPx0u9xCiCQ1CeAYk25mDxIeLuUmE6FZG6jAzPYt1z9fh3/6pAX09s9JutskIOd1/RigZ+4Nu2nzW7TFhS9MbQxg3w028OFmKp9Fxtb8G08WcAhMnjqXPGiYavyV+V4WFWiOUmpKGgsIyeacedeBmR1creru71LZ5TYS0gOb74LfBZz3dqAk1/Sistf/HHfoPbTvd6htXZIX9p/3oZv7sC35zpgzafKY/n1Wpqk4SLgRNkzdxy39st+Sk84vlyzT0UymdVXZ0HcMZqIPFzbapOkm5zFSFy9+feGvNIb9jXTfnuzN9crBcsRnOeE6SREPw2eRhngmTzqThMw2fCfpx+uu0007DI488Yqe/vmBYImRhsQRtbW349a9/raa/ZmZm1K+1YDCo3Fy8SC0GB7lgMKSmwzh1wT8iEQ8yyC6IcOZUkR78FqMcDLkGgIOcXg+hBYcefBVRcWviY0iLh2uJZFAk8dFTVZrokGTRzekPNfUm0L98dV4+IWopySkqDUE/GuWmicWj0KGWgAMxB2b6MR8SKJZPfHBYoODTNoUg43KHWntbO/bu3YOOjg6VD8+6YV95uc7IGxC3G2XLu1FaeQBefxsW509EetL9CPiqpY/64PJw7c+k5MprB+ZU/tpQYFA4imCXykdmo2htGcJP/nUPXlvfhcicXhjNQJZLw36IC2X9bPrZ9NGhYc5n2sZPchW3iUM44xrDcGdYPD6ftb8JP5z9YTBx+H5CoVQUFRYjLT1N7dorK62S8EQ0NddJvzejt7dHrRMaGRlSQplgetbHfFM0fGY4CTS/Y/OOaTvrRFf87csT46n8GGLi8ds1WhIG61S0Y1VQ4QTLJfnirjVFbOX7U4kkWPWZ+JrypOd0EeKh6hdzM1/NXXS4imdgnCqe2GJiVVYPsaopYnUwX/HnvzoeMzZ11euATDrTL9pP2/y7pDf/DowGyBj2M9PQbf62dJ9ossS/Ocbh9Bd3ga1Zs0bla/HFwhIhCwsBtTuvv/66WvRMzQYXO1PLw91d07G1FxwwKeRJfkiCqJ3h+TYez7wIfiFAXhEEMp4uzHtlgPTqRcMQosJpLgojCqYYcfGQ3Hj19JQmOmZtDt0UXAyjFoiaHb3omuSH9SCUAIkNsjQkJiRCnHKSRwVaemeV3n5Lm+kYl4ZtmZqaVhocnvHDfEhkaCj0OJCb04g5kHPdEJ+5TXvv3r1qp9J8dF71UyiYDL8/oLRmeu2RT6134BQOpU/l8ghOPLVN6E0/vK6TRRYWIBCahz9IQqcJEPtKa4Hop6dGWN7U5DyamobxP3/0Hra/14dEkhT1q163Pd4XWnAZEkOYcGd/6WcdL+6nbadfPIx50c38GG7KOTQObSLuNuHKO+aOPSjEw5wwafm+xsfHkJ6ehaqqZUKCMpCTnYfy8uXg7r36xv1oba1Hf18vumMHKRrh64QZ4mmbd6PuIZueUv6EkQI66dJKmXrH68v4pj00SqMjfvxWDZmgobaHRymo9yl9rBbvq/g6H3EqPz6rNPwOYnFoTBzx5v8qnJHVO2ZALOxgGvXa6SlG6nTwPcfeiamXgthKsyX/qRSxuAsLhsw5iR6JT5xkOt2Mw3dOPz7z75ZuUxbDqEHm+7v33ntxzz33IDc3V6W3ODpgiZDFlxYUGpzKee6559SBhxSu1KjQnwMXbQ6kFBwkP8lJKUJkPBIvKgJlXgQ9796iFkgGwShvUPdjPuKTnH2K9Kh1OEJsSCBIeDy0YwuRNTGSX+m0xXCwNAJUu/Xi6rAQlIj8kubuKoYZQzCe1hRJeZIHhRHz5mDOX6pGa0QNEwmWGu3lH5VO4rHskZFRtc6IcZ2/blmEzt+jnnt7+3DgwH4hPy0qLsukIaGicA0EKGBJggKKADEtw0tLeRJyFlra3kdz3//BilUu3HjV10VQpMHtDQuJ0nXSCIshEdLPk5OzmBh3Y3pmHs/+eise/3kdJsepcdP9o9tCWz8bP92Hup0mjulX3X9H8jd+fKaRWDF/Z7gp44PGvD/jNunjbg1tH3wUxMM0JiYmwQtSSWCLCkuxctVqtXYkOysXFSRC8u4am2qECDVgoL8PnV3dQmh71DfgzMsM73xPJKwM43c9Pj6ujnv4IHEy4iDux/rHXAfj0qawZ1vZfyQUtGm4Vi4S4bvUfxu6f1UyBVaJzyovR3F85vStKjpWbxPMRxIflkfawtdwMA8xZhotgRojAXWJ3FDJA0f1N00tlAoSiw4dz3zr5h0xiOEqL10paZs2hCovBtO3Bmynzi9OhtjPXPT89a9/HVdffbX6W3Gmc+Zn8cXBEiGLjwXzB34sgwMThT0XNpuTnrnlXU3liMCn0FG/6mRAI3lITk0SYpQmQsQnz4sIhHgju5ggtT8yYC96MTcbwlw4SfqHhyRq0qPIiFrnEyc4ShhQaMiAGxcMHLxV1cSmvxZSJBo05k9TDcpizEDLQZYkgySFJIDbzhnOqapZEUIc9KlxIumiIODlq0xHf7O2g+XQsAhTB0OewjMzGJMBvK+vT/qnU2kPtDZJ1yEuGPXUHEkQCZCeMnCpc5MqKipUftu3b8e+fXVweQZQuaYTD3zlFJx+ytUYGZZ+8iwiKZlb7UnASIC0UJ6ensX4qDzNZ6mzh0bGG/DGqy1469Ve9PfFT+al0X14qNF1pG38dN9qO+4mTFyniaej0fG0v4mr35cu+0h5xP3oJozf4aHzIvhehoYGFRmn4RlCa9acgoL8QmTn5qGqaqV8W27U1e4RcroLtXU16Onpkfcv7yhWX74LftdczM/vhe+P75Y2n/luBgYG1LOuk3wX8m0QRrvId8s6m7+b8Iz+tuRDPtgObWlSxCnjhQUu6o9Pi0mrlE0oAsIixMv4s6/VZ04/MfoMojhp4d+iRFGB2jLvh3XQz4oEyX96hxw1Mawj40gC5if/MZz/R6nhVGuS+JfDYK3RUXEFKgljM7rKgyklcgKnjPkjI75rjNB/Q/rvzxj2KfvrnHPOwTe+8Q2cf/75B/vRpDO2xdEBS4QsjntwbQ8HLP4627hxI95++20RMDNqess5gHGA5a/mlJRUEexBEdSQOBEhRPMIJVETwYXOmvxEZgPi9skgrKeujNrfCCKTpx7jOarSN/Ykbj14aqHMAdKQHzNYHs7oaTOPGlTNny3bRWHJgZdTEhRiHOU5ZaVJD9X/cTW9dptn/mL+/9h7DzjLruLOvzq8zjlMd0/W5BlpJI0CEsqACMYBjCNhbWOzOOyu1/u3/XEOONvY+7fXf2ODF5s1rMEYMCYIWSCEBEgjgdJImqDJqadzTu+97tf/+lbd6nu7NSLYYAbT1X3eOffkWPU74Z7rzxqjzGidAHr4aCerBfk8Z4gQSr4q5ttebHdVmBDl9uzIA/naunWL9PSstZu0Dxw4YH4oL98ya2wdkju/a0he9/2vkM62a+VC/5zGtSiNjVrJ5Vpm9VkozCtAUmFdaJZc9YJMzZyUs2fOSHPjBinNt8t99x6ST3zsKenrZRvPhTH1B7nZhSNpUhdRby44s8rr3f17PKkdEWTjwY34w1/Y45+2Dvfw6/7czcO5vStPkzoxZzW7DmEP0TbT06wIjVu7lhDw2m7UO6C8siIn+QKfLGHFj9fra63fsqUJ8KEtAPW0j99hBchMiXRos6GhoSQOtyMccbW0tNrqE2a6LKCos7NDffnKYH9/nwxq2KnJKUuHuCguinhMWayE8H5HPAFY7J96UvcFAz0JUFFSazdTF/xr38PobpjLFQSm9UvU1tcV4KjXJF4fU5YuYVX3T9H4ZMis1d5XnxwI+YqrZVN1jV8V443ze4CnpbfY1MOi9Q/O4XlYyk8Y2oox8upXv9rO/2zdutXcSTPyC+F3lS4tWgVCq/QfkmDQAASYGbPl++67T2fPB5XZVxoA8gPFzpA4hNzU2GyvpFfmypWZLahgmZfaeoSPMs+FCo2PL7/XykKRrSIYsoZVhWbM0/5g+wmjM4O7rCQYMD557R5BBCOFCBcqniGGKLP4YKYwXM70ABzsfqAqVoZcuMF0PU0EULoCxChPbC2+SGdWwc/gwIBc6Ou1rZj5+cyBZQ1AGJ+Vc4i7WhoamxRQTsrY6JgUigWp4+Of69bZ6gPbZqdPn7K6B4hAi4sIjQVZs6FXfuhN9XLn7bdLecUu6R+Y0bCL0tRcozPoRY1vXqYnc3YP0WJ5rxTnx2R2hhWRRelo3S5rOq6UC+fn5YMf+oD843sflcnxOCyt+UvK4iCEZ3R/fi6QWQ5YUAZkzezgxsFKGibIw7odcaiNmdOw6XP4g8K88hnK2gf5Ko2vtkXfiNUZ2hGdNxcBKgBUViJpY+6d4lJFABBtQD+hP3ifSIlngNbU1LTFxZuGnF/hu3cAXdKmvxHv5OSE9J4/J30Kfuir5JS7sRobGmVG05udnTL/xON1okT3SXqbgQD3QG25Y6JBVnT9iXpw5W7hkXCAIHMgXCKy/G0zM5ov09WCQ9mU3UC82tv2nLaPE/1fwybxkm+L06L3dqXvYm9XDmg8mK2N9N/Bk2ehvNxXZAGbGzeul9e//g3ymte8xlZEV47poKx5lS4dWgVCq/RlKQTnpU4wH1Z/IBj5kSNH5JFHHrG3ZJgpx9kVnyGXSZ0KgHoV4LmczoardDZXW5SqGl/a50xAYa5K8rNVMl+s1BkhbNOCLRFGGz7G7Jw5LnHVFYQ7wnJehdyM5pFtBPzG6Is6Rkd4oFvcSs6UfdUIBo9QZGUg7APweB7SOJ38GXtj6GozMzsjg4NDMjQ8LNMqOP0bVEWNQ5l3OQLCBSfxQXaOSQUEwG1sfNwAZkf7GunqWmuHrQGaeS6BVMFoQtxS8cBcGVCZm5UX3NErP/7mHbK2+zbNUbO2CV/Hz8l8gbNVrTI9OyqTM0elsTmvwHNRZqZ5ywihlFMBXSHre26VisWtcvzkUflff/rXct8nT2rcbEV6mTyzLshC+CxXWYATz677M/XsAjAbLp7RLZnkJ+Jz4b/c7zL/K+whd+MZd48rCD/UIe0W4dABmqxU0ofjHBhE+yPwWeEMBSAijugvK/sT7ZzPF6W9vd0AEOfMcHPwwxfOx6S394KdHWOlBHvyQWgHXN5/+ZSJAfQoCD7sPwCQ1o9tkXm5/VddE6wedWJBsUoMZgcgsbahvvRZ/xY0j4xx8mQl0R9f0VRd7QHmhGluaZWOji4FiTXWZ/sH+mRyYkqqcnVajw3J2TztO4pjOG+2yBmgRT7qO6tjY1rDMMnIa/xadq1r0qeOyQsvSMTqL3U2PVOQN7zhh+Tnf/7nrT6pc9or2i7KE5Q1r9KlQ6tAaJW+LNFFLtUBTN6cMRdtWZpnbnsGBDErZsZM3mHcvIEE06+rq5GqamVmFfMKKOYNBHHRYWmhTBlZpeTnVEDHyo+zXCeqQB/dJuy9XnwUpX4RGLjxV5wv2Lkk8olgIo9ZhdDwMGpOwsFoqfL4tAbbFr4ttfw6/kRT8rjc6IKCZ9KHpgE/AwMm5MgHbvhJcm9/fvmcn9VBVlcoyCgowAEsTUxOmt/u7rVSW1cvQ4ODMjjUZ6EbG5u0PqtlUuOenkGAcO4HAVhhQq9747D84A9Py8tfvFdqqq+UuXybDA0BrOpkoTQpi2VnTScM4Ka8nIPlvN3GJ0gUjGo7VpTXy5q2O6VU7JGHHv5n+cPf+79y+OCYneWifVFZEASFMCJerFJzqqdhHNR4mAjrdmmYlSobZ/j916sgX8FLxxxxcw6Leq6rq1Xw4atDONPkMQGgv6Pz4VX6OvGwvYlQXzo7o2QrHfrM3US8BACxDQegpX+QNmnQLywBTYj0FH9IQQU9fYRPd9APNWvaNqxwmjfzb73OH7BNNH4gysVblBowsfKw0eeTsLRFYse2lgE6AyMAEA1DOqooM+HbWjukq7tHx3utlq1ofrjck7M9LR152ba7KD2bCtLSNi/VtfRvtqu45kLLVSxXQF8mQ/0l6TtbJWeO5+TU0XkZH9NxOzup/IBv7nEhac74SCGv41jTADizMssZrj/8w/9p3wIL8vKnOpQ1r9KlRatAaJW+LNFFLrVBTJ4APzBjwA6rFAAgDj8jGGDczM54g4VtsNpa3nBihqrMr5IvrDv4ofcXCwp+ZqtU5ybnKKcPC2Pq+uvDxJkwtvbMvwoXO5BsgiHdmmKVhVfyUTDrAC8eT0rxTCrxSjjnQQAlHHiurfUzH5YcX5VXHYFkBiWbETNDTuL29CEA4pyMDA/b2SjABEQz4s/bE6Fj1krEp3FISfM7pwKAL8VPyuzMrDQ0NpqQWdAycYvxxOSE5QnBzBYJW2d5FQ5jY8Myq0KDb45VlCnYVDm0dee47Lr6grz0JddJT+etWh8dCgrLZWz8rAq7XhVMnMVQAaNtUFHBOSQOm7uQJ38ateWV7Z7G2quko/UWmZqcl//79/9L3vbnn5bxUdof4JUK0Qhrr0xbHG6vCZqeAhbiTmfvy3VPN3vWKMCOxZ6Y/flLgyD3n8YfiudwQ4XZ2iHpFxB29HG/o6neVoQiLlYCaXPADls06IAG+h/9nz6AbispS33EdeIDNNE/iIPVHesG1g8ATEmf1rAAK+1pUmVbdL4aYn+qJzk2cAQyWqqLxJ7+Cg5SJ2sTwI2aLC2qT+cbS/b2lzyjk28DdRo1cfFv5dWxX5WrljVdPdLW1q5ju8rSpOwB9AGN5eW10r1+Tro2jMv4yKL2l0WZm+WDwZp2BXdviY6xkjR3zMuatQXp2bAgbe1lktM+NTJQIZ/5eI2cO9FowJD6cTA0b992Gx7pt/xyDcGLX3Sn/Pbv/r5duEqerfwUgJIm+ipdurQKhFbpm44CWLACBNA4fvy4veFEV4YJYeeMsEZncjAwZrj+HayKBPzMz5crM8yp4hwGHFoZejIS4pVbPBojT4QNduikkdWzbqz8cE4D4RP2FleGgkmiEGgIWwAVTBxQUFdbayssEGmYCCAPgC7SS9Ja1BkyoMnAGPaqZhX4TU9NWT6Iz5kw6buAScmFGe7MzjFPaxjAz+TkuM54C9K1pl2ampsU4Iza9gLCFUFsZ0lstk0VOfBjFYdyT0wNSmVFXlrb87L7ylG54441ctmm22S+uF0mp+ZlrgAAGtRZuQqbShVewgHsRhVqgFA/NI3AdIDhRL4p29ioCqqO75Dmhj1y6swj8ta3/i/5xEePqaBmq5AzSS48PT8eHsCCXVrnAUZCYC93wy4FP+QD/x7G24p43ZyGS1XW3tN/fr8o3MIfKsxpv/E2itffqX/MHo5+gPI3ABkXtDvblaxc+PaYrwghvCM+iL7Bal88BzlISvqt1jkrbjlt6+npCQPCluel7S4HQdYX1X8chvayqKtGbfY8mFvUpztaGuaU1pFtp6nfeS3PfNHBG+nwS974Dh8rkj0966S1tc3CuR+PGzN1QNmpJ7YUcR4cHNY68jfmvF7mtDxeb6TFGbjKymqpra+Wzi6Rno2TCrbm5PTReqmu7DZewzgBkBKGvn6hVycFvN6ojIOJ2M/8zM/Km9/8EzZBiDxBVt5VuqRpFQit0jcVjY6O2uoAQoHl/HPnzhkTYhYYt+XCIGvrKqSiMq+MXJl3hU0nbaWiUKhU8MPrw840HUQ4U2bmC7AIUGFK7dB55XbJn+kwac8T6cMYyYMDl1Q4QC4YUmYIwzbwo3+s/HBmgdupOQBLEOKI7QtPL/IS+fBnB0/MmPlI65wJCeJESJGcJx/PkT55Jw9uh6CkPlkZKKi5prbazjpozmRgsFcZ/YitQHBImm+o2dZcIiiJCN3B0ILWebnU1I3Jpm29ctPN7bJpww0qzDbJ1MysCqfTKvRGVDj5m2+VuTqNr12qq3JaTrYySnZQ3bbj8qwAcD4D4ei5Jq8IpvxMh2zo/nat4Hb59P3vkT/+w/fKkWSLzP17mKjzUBD1DvEcgMbBTzYMz5jD3t1or6gzd3PdYrb48BfuX1p9JX5pX287J+qMc26oWP3wunfwD7AB7LA6wUFo2hWBDzhC9z6V9kkPx1ao94cAP+EGaU6ED+SyQmjn6tQeF005AUP0TfOKJTDUdMji0LhtZYf6xNV09YBbUk4orU9iTm5rjnzxp2ZWgGpr6qSre600N7dYP4y6yhLPAQipZ+oL8MI5QVaMGaMRLhT+ghh35DJXyfUBOi7rqmXNmjUWB2nSDhDlY7JzvvesjAwPGkis0TH8p//vn8udL32ZxbtUj2pepUubVoHQKn1Zoos832D+Um5fS4KB8To2zIelfJg7jAlgxKu8nF1oaGiUpmZufFa3XNG2wcAlAJ+5WZbNfVYZIMOFQGZlR81mhzlxo3zZ1RgIpg2zBXjx5g2z7xAyWRWE2RkuKw0+G+eZt9RiZcVe0bV0Q2WAEGlbfj19dPKMcIqzHwgTJ9JN2yOahuzgxw49a35ZNaNOKQf54XXp5pYmtZ+Ugf5+mctPa7qsUJUrMGqzlQjSMRBkdUiZFtRdVW5BctVTsn1PXm6+dZNsWHetFObqFQANqDolxflxFSDcG5RTYdYgLU2c5WBmzavbJamuqdR0i3L4mSEZHppRQVctbW010qKqqcVn4hD5ZyafK98lnW375OizffJXf/k38omPPSEz0yUDWQ5wUqARAlZ/TAibe2J2d49Xf9WMsFYd/4m7+yE+jzPiw87tefY4MENun9rx7PFHnKngjziglTpt6d3IDyzX13PYNwVC0VccDAOEfHsstmN5q5C3AAFI9Kfok6FH3+E5sTIieboa7a+N7Xb4sWyprlb6a/ZWDmz1MeqWvgql22AeJ3nWXmP+E2sDVJSNPPg4JP7IEwBIJwoVldLds07WdHZZHJT5YvUGWRoaDnAPj2DCxGoOcT/77LNmT9gInzUTDjN8xYGWv60H8CKOeNkCCh3Adf7cabvvisnQ7be9SH739/5AtmzxV+ezeVulS5dWgdC3OH2tm/9rPfBhYHwCAgZGXnmG6aNgiENDwyo8h6W4MKOMig9UVujMjA+f5mR6qszOAxjDV4EbYMK2vhLB4IDHFW4m7JfZuT+EF2kiZLKrP868UzAFWRqJOZgsz+gs1QOA2ALwMjjzxz0AF+lBK/OiPxqhCxLs3Q86QtWfoSS42tmv5YFVI/IcwK2oaVflKu1+mEoFKUODA7YFxooY4KSisrS0AsGbMyYwNU3cuQARAMRnRapr83LZjlm54QWdsqZ9txTmW1WxNTGsgnhQk+dVegV9tfXS3rFBGuoaNA6+0q/CrKJMes9OytEjIwYE129oVIHXqMJvQaYmOOheLq0ddQqU+EwHhXHwQF1XlHUqiGyU/r5Zedf/fkTu+cRhLcOolRnghL+lvqiav4HkdgFQliv1ZroLbz+jknVz8BLt6c+pHwcB+kxyPKtZDUvAKvW3PNxzlWcY3dvR254wvCnoK0K+KkGfoW/TtrHyA1Bka8wB7vKxQlwpeZ8MIBRpBlHHfiZN3cwh+iD/GpdZewD6B8/ed4lJxwtlRJkPSOM3Ld5eJD2tD20r2t7z4ODMt6a9bC0t7dLR3in1yT1JscoFRfpQ1F8Q4xTFeAMMET8rQqwi4w/wFSrCobPiQ/4oEDqTK4AngAggFPnEH/2sqH11ZGRELlw4ozxq3A6O//pv/La85jXfa+Ap2nqVLm1aBULfQvTv1dRfq4GP4O7r8/tLYCgBPGDslIXicLnb6Civb/crA+WNjmpVACH/PEStMqM4bwMDdQa/HPRgXqm8rtwNhsoqVJy9COFCXOE/8kYwhKLPcqkLLmWsM0bO9o37Zemf9nDBgXAw3cgFjufRLWGo3N3CTJmVL0BMhE2rWg2Yk3hsFUXNvCoPiCQcZyFIv7mpUVrb2+xtGOoPP8QHmKqpq1KBo+BD64z4DQgmZVxUAMRbdlU5BUrVedm6c05uvrlHujt3ad02yGx+TOtoUNtixgBARcW8xpNTsLVBZ9WtGt+c5hHBvSjPHhw2ENTcUiUbNjVrfmq0jqqtzA8/eF76L0zJlfvWqFurlSXqx4uLkK2V2tyVmpcWbd+83HvP0/KXf/4peeLxo1q/BRVcLtC8LxI4EbyaL3RXDm7UYPGm9vZkgpwVtKVn1X11KvVn4TU/6FlzuJvSeJaDIV8ZdLPnMdRKwir6uvXnWu3PKpgh+hGrPa585YfzQH7HlG+HhQpADUUyPKb9iPS9puxyQsBOdCbVAcHoCwqOwNzpOSoKQjzqR//UxspqlurRTAYK6ZMJ6LB/L7vlzSYommLyMgAACMDd0tJh29wAGYAI4QEjgCH6NEQ/JZ4s8cxKDX4AjrwZBwA6dcrvuKL+iAt/kSfy723o7Ut6sfJGmsRDHqlfxnO0AeOClWG23kZHBnU89corv/075dd//S2yYcPGJF4Hv6t06dIqEPoWoW9EMxvT+yoJgAHT4MwLIAimxzMMBzeeYZQw08VFPhh6Tpm0hlHGNTFekPEx3l4aX3oTxmdzMDsHRsY4lflx9oczNdkbmGHKCBMECfexsHriBy99th0AiHhduARwYuuC+P21cfLLGyv19T6bjK0tTSSZ7VLS57YH1UW8FK6lpUU6OzqkUmf/MwrAYOTUCel5W6Ko30RXu1jFgFlzEd7MjPvndWfcOjvbLV8jI0MyMjxkZSJ0lYIVwE9dHXXjWxu+UuUCqazM37LL5RZVn5Ptlxfkppu6ZU3HDgWr1TI5MyTTs8MqQNmO1DxorNTHms510q6z+fKKgpZb20jzRv3MFxfli/t7pbG5SrbtRNBVy9DQjBx8alAmxvLSs67BVoeaW+ssHq8vJw5lV1YgGLVu5DJlYLz+XS7VtQWd8R+Rd/zlv8hHP/yYTE/Nan7j7SqvlwAo1Be/miGz89UiBzAQfpb8ZcJdzC6eI7zbR5oel+fhuXqqEJK+6shqj4NQ7gbyszm0N3WA0KY/0Y+hGA+sCNFv/Zn+C+D3NypthcVWNekiUZHopJs8ZSo4gC8VBDDWbKhvC2x9FyPhALpOS5GYg5XfAicuSSKUs5K+YWWl6hUEKfCxA8uklxD9n3JUVtZov2gyEATwQFF+yOpHinJB+UNpvszuQgrQgiIOtswxM44Ix9uk3JpO3QeoinaAog5wI37cMedy1VYO6phxTD5wx42whMMvOoDo1KljCpyq5Y/f+qfyghfc6PWQ5CvSWqVLj1aB0LcQfaOa+ithAMFIYGisAHGnCXbBZByksCzOmy4lqW/IC4ehR0em5XzvpORnYXC5RFD4jbzMCPncAweqYYLEA2PFjz4oI6ywVRIEjs+iOVfhKz4rgU8o4kBYIGAIz63ULph4swdA0Si1NbUU2hi8CRVl21SBBjVlPwmDRLAAxhAQHFLetGmT6eSJbT+2q+ItGMpE+qilOlUdgAGjZsWKg7LkGT98rJUDzp1rOpSJL8hgf5/W8YQJIIQAoKixiQslfetrCQCp2cBmeVGqc5y34iDznOy8vCg339qtAG2rTM9UyfjEoAKgEYvPVk40TfSOjh67WyWXI79+eSX55V4mkyqqcxkfQvP0yQk5cnBY265cwU+D5sdX7wCXhOH8UE0d7cq5jRrJVTZouJym1SplpU0aV53VHd+A0vm6Rn1W7r7rfvnj3/+0nDkzaeHSVR0HE9kVGQzo1Mfy7bNY/YEIi11i1B9zwV9ib6s+iWCN+DxfgLfULbW3iEznkDyrfphjZcf7mvc3/TczhABGYU9/ACjR3gGEQkVfcSCUAg06HPEFkSZZwS/h2DI2C9zonEaRB8A29krmh4Boau+2BpDcnX/346uDCQCyuqC/AoJ0cqP5JCrywTP5hpqaOqWlFRDj8RKOlZkAgejTM9MyODCsfhu0z7WrX79ji0kDvISxyHhn/MADGEOEIy76AWlSJsJ4O/hqG3nlDbL6hkpp656U40fGZHxYx6emQZz4jTiID2CEHZOvCxd65ezZU/Lf/tt/lx/+4TfaG5ZWb+qOWqVLk1aB0LcYfaOb+2LMAOYHUIGpkD9AEP7iGQWTdhC0IANDx+XeT90nY6Mz0tbeLdVVtcYIW41x+mwPYRHMCkUaLF/DEM+ePWvfWYIxhhvbXzBMEwZJmqEgdPwRZ7UKrjouN8yxPL6o+azSmWezpplLwiPALJhSCCOYoQsUiGrggsTu7m7Zctll0tm1xgQxzJTZLMq34zjTAwhKVwaoG/JBfnhLCMCHH+xtRq/xc8C5taXJ7vwZGh4ULoFDLlVX8ZkM3lBTgaL5MeCjgsBAkAIa8l+mAKiqmhUgLa+Czcv3zsutt3ZpXW+SqekKGRobUKA2YYdnbRtEy0vZOtvXSE/3Wk0DgcRFdwoWcXfUYGLRCQGkbVNZIU8+OiAXeqdk67ZW6VjjoGZogDMufN0/uVixNmdCsa6uSUM66Fxc6FIgtEZNnMPwN7oUJqiT9pPSU/KJux6WP/6d++XC+WkDqy7A1Y/mx+sP3QEK+SB0gBncwB0IRPoTRSB0kK+MIPyVkviiTXwbLEBPYmfpuNmDpJ/IoJ9639b60kRpC84C4U7b0+dpd9qJvuTx+coIK30GKLQfEAc64TF7u7qQ937j+feyROcMOwdgBrbUym1pVu9LEOGiXBbeI0ridqAScVPP+COsnZFK6sT6gv7HKpW9Ho8v/bdVU80vV1n0dPfIi7+9Xk4em5JzJ3PaD9n+ctBCnQFYZFEnIapt2sW38UblxCGtk1KzApUGsTcgtT55AYAVHHgL4x1ivJM3L4fzHvKHP/iNfay4okbqG0ty9U0j8sQXFAgdqrLtNfoR4WP1Cf/kByJv4+MTcvz4EeUxZ+V7vud75Vd+5ddlw4YN1gbZNFfp0qNVIPQtRpdKcwdTgEnApGBGMBnuA8IOJgORX559xjtnn2A4feaofOgDn5bZGRhYo+zcucO+dwXQ4WA1zI3wrHjwAUkYVzCjiBNhEa/fnz592t5ICzBBeBgpK1P4IxjX9fNNJpgwwgtGjv/6unqbdZonJX555ZizSbwlxZX83MXDzNDPK1VpHP6NKIQdwRB281o+vt1Envi0ATf8TnHoVfMQYIU6grgkcmKCj6KmdxWhcwvzGgVUfEl/dHRYQdCYloX7VCqlrt6/RM7KC37tgK0KP9ztlXydjXOwuaq6YCtArLbtvapkK0BtretkfKokI+PDMpfn21J+nsLQgkqx9tYOWavCq1YBiyyqEDaBGrNgvOgP/4RRg31hvMQqAduZRXnws+ftTbENG5ukraPezikVC9zJRP3WSG1dg8bjB6aJc7FUo8ms1SSaVbgCflQI25fBDe3I+PR+Kc5PyN+8/Sn5+3d9QQFFQdtEgTH+EkDkfcF1ymK6KsBto7ZnW3u7uQNGEKz0CUtb69pUIsAtGs4FqcHiVlDGgVkHBgGEPH6EJn0F4Ozne/yjtrQHQpaDuYyBAMMAMcLjHsAm4oSwIzx5Q+EvNdMnyKu3kWbZlAZXIj/BB1iJoc0caBnhV//MLz+WrjtZWRJQ4ueGwm+U0/1AXt9erx6O26kV/Czo+NP+ziczAOC40WcWF3OyZet6+Z4fqpUTR2fk/rt5KYG6YUWQlRc/fMwYrNO+DCi+4rpxueaWce0j83LPPy/KQ/ey9ap+aqt0ctRh9cnEivOGpEN4VPAAeENsu2G2yUxxUV7wognp6x2Xxx7kwsVWHTt+az11zPgP/oS5rrZO8oW8HD78jPKgEftUx7XXXie///t/JFfsvdLCeN0klbhKlxytAqFvQbpUmhzGAJOCAAbM3GBOMKVgGjARQJCyLalvmJTPfvYBeeD+p9SlVjau3yRX77vamNG9995roIaZGwyQuFjhgcldccUVdhcIcRK/r674bJC6wJ5ZPmdxhhWU8YFJAAlMnO87Nasif07pjdYItva2dhXctc70NR6YKR9BNcaqzJLX4zFzLgmhhOAiDyHYiIdntsJIc4zVIAV0LO0H0KEqAGas/MxqmWzLTfPrqzglW/3p6GizrTAAULE4q0DGtxIaFADlVJDwBhB3nbAV4UKYu4cKUpjP23UD1dWsjinYqpyTq69dlFtu69HZdbcMDs/J2OSIhssnQg0Bh6RcsFWwDQqA6us1fqEuNV8IWapJM61wCYP47oa3Jz0PP4AHsVWhSnnskUHpvzAtGzc1S8/6Rk1X65M6K6MeFQCpTgi+Yr9QbFUQ1Kp2XCoIuGE1h7p3IISAz8+fkf7hx+Xv3vmY/NM/nNY6U2BdhTtxqIr6M0G+aACxvb3D2pqtDwStb3P49qydJ7OP0bowJy+0S3Yc0fakDwiyt6jwq3a88s7KBKCXtvdDzL71RV8BIBMOYMv331jhwx073Hybl7QiPZTVhuU/AJCrtE9531Zv6i+TTSV/9vxqOTTuBc6QucuSvaWlyla/IOxVo3z4wa85eUD7MR/8466OAI4lUKjKxp3lOal/S4LxzTfC6mTvvg3y7d9fI09/sSCfv29cQfKEvTFIPUGMI3trTsdVk45zzLy1VVZekM07pqUkk/Log/MyOc79QTXGBxg3TK6ojwBBUT+M6QBBmJm4zM0sypbdBenoGZLP3pOXwqyO/xad6ChFXUPwHL7Kn9P+WaVjZ3RsQs6cvqBjdExBfF7W9vTI7//BH8sdL3qx1QcU+ipderQKhL5F6Rvd7DAFgApneJhdAQQCBKEg8gjz4ZzAydOPyj33fEqZXEEFxBrZu/dqW3Ymno9+9KMWz/r162XX7l0ypYDhsccet/jXr18nl19+uc0gORzNra/Nzb5vz5kEGDcrIoAtLhQEfHBeiK+yTyZbU5YXVQgNDlH7dpWvFJF3ZvkIOxgvhzNh3Agy3FgdYrmdfCKoACAIghBirMyQ5uTUpIwMj9iqFiBoyV7LEttjwYTJL2+gdXevUXBYn/iZ0HpCqNdIQyMHTGss18RDWL6NhJk6RhhzoFrKOVBc0LxxQD0v19xQbitANTWd0j84JZPTYypcECAOgHjlnTM/bc31CkK7pLGBWbGDSf5s5UdBiQMdxKItkegzoEftzB0h6kpFm+a5UkaG8nLy+IRs2NysgERn+raqQtwAHVbfyqWYb9D2atVQ1Wbn53xcKJNmGXYV1TJXOKd5/4zMFgblEx/tlw+8p1fj52wIQrnC6g5hCOjhjSTAht8E7MKZtqNd6E8hMGkTVjJcqDtIT9OmXlwPIh62aLq6ugyMIoxRbGOx8oMAJwzxAn5YcYq21cAGGug7hGVVCLcAOMQdyWF2txQAoQJooNQXUa4IF3n2VRF0a47wQzA1+FZuEo/+U29uT9v6Kg4O2Ef81Ev4jZU2j5uFJdJbUHNSFrWmb+YqGuTq6zfIy16dkycfXpQvPjRuExmAE4ADYGqTCY3Tt6jY3vXVWUAq2aMPsAo4NDSq45xb5evsEDWrzYwPwhJHgBnqFhXx414sLkptXUmueuGYPP7IlJw/WW39I9rAyq2Ksuqj9pUyufqmGdl55Yx88p9q5MkvTiqgHVY+Miftygt+67d+T17xildqW/qZLq/zVboUaRUIfYOJ6udeGoQTAwYG/e9F38imhykAVM6cOWMCH4ZkPFMZaQAh2zrRmfLHP/5BOXnqmAqXetmx/QrZuHGrPP30M/Y6LIwVhgaDC2aDEGE7qmvNGmnTmf7D+/eTomzfvl3DbjQ/ABm7j0XT5KwCwABhBWN2wQUgcmVxA1xU4EyyUqOgLdIKBgszDeYKMAIQwYht20wTYdZLG7NqE6+jFzXvxD89OSXjWk62Q7iThAPSvPXFFliUK9qqubnRVrfI99joiMyXitLUWCctbS0KTPguGdsPvu3CthrbX6Y07bzGVyhyieG05l3B1oICoaoFuf6FNXYRYlXVGukbGJWJac5TKGCwA80q6BCIUpDW5lq5bIOCvUZm6CpQyBB5M00zpArQ4yAB4YjQUMGodiUDQ9quS2AIe185ASwBZBYV8GC2czkKggqFMp2h16oEZQuMy+wyAGgpHQRkTttG62/yUQVvJ7RfaZ3OFuTD/9gn9/wzX9hfMGDIxXiAH3+TiPjz1l70F9qcOqb9aROI73SxRQnQ8BUq0vNXqwmHQPaD9r5yZ8I9aSd0t/MP5q5du87GNitNw8OAH/pQAn6MiNcP3xK/xmDlC8IvYId4GSeeTAp+HAi5kMcP7p4XDxP+SYcyQL5Cw+Foe7R4/UHTsF9VGq/Zq7LzT4lns88AHfSIl1/fKvT68qQ5vK/5oz+7jfXJirJ6ufbGDfKK11TJE/vLDYBwpQOg3cJqOMApdQ0gYTzFfUpsJZIkY4T+UBIuXR2Wudl58wdoom1ikuVglLNn3nbUNePW06EMi9LQzCdqisKXM2Jso6Mg4mPldnoqL2t6quT2b5tTIFQu//Khavni53hlf1QBO+eT2uQtv/W7CRDybbSon1W69GgVCP07EbO/f7n7Lrn7Xz5h36hhMCHkAQNzOoOAiVUoo+e+mTVrOpVx84pwha0UDPb3m8DnC8gMMD4yuHPHLtm9Z49s3MD20D7p6OhMUvrq6BvV/DAF9u1RHF4GAMTsLBSz5Xs++RE5d/a07Nq9Vq5/wY0yMizy4Q99VIX4vM24r7zyStmwYb2tAH3xi1+0cDfeeKOCg0YpryyX/QqCOAPU0tImmzdv1jq7XJp1ljc2MqrgY8y2RNi+cAFYMEHlKzK+fVUEHKmZemJGixvbU+Sf/MIoq3LKqGv4qCvbNQgzF5TkxXWU33dCdcPkEQLEM6wF6tP25WzTqNYBqz8wW9KLtiGd7u4uY+ysHvDmF+do2lpbFPDxlprOmFUo+WFnLYcKeLbHCqr49tjcrAKg/KwsLI4rDplU0MC9TAW54YZaufGmyzSuNdKvM+mxqQEknG2r+RkSFdRlBWlvycm2ja3S0uyHw8mWrwYkQEefXXQ6kMGMPcJpUcEP5iXgY/55wyvxpzrne0SBkM3Y58u1XnJSzHMItd5Whmz7a2nry3W+Ks62BGWanDkiE1MnbTyNjVPOeRkanJf3/W2/nDlWYV/Mp+4APrQJQpRxB2igTWjrqG+EJX0SHXeEGPmivWkXwuGOGQEMRZysQngbs9rn248ONvztKAQ4fcTbVUtuAtZXxVzgUocu/N3dBWfkzazVHj/o2Dk4SsFQ+A33NBwUBu8rfj4HoBPxuatnQ3/02c97Gew0K/9JSI0BDiF7O09V2HGVQkwg4F+RX/Vl9SulKrn86g3yXT9YJwcfr1IQNCl9fb0G4gmfVQEQbTVIeSTPAFr07CSIMgBesWOVFv9RDxBtQvtBjM0AOAs6oWDiQJM62E6BkLmrA9dyDA1xu/2cArhqWbuhVe54ZV72Xrco991VLfvvK9gYLhRnpFMnK7/9W78nd975MssjRP5W6dKkVSD0NSRmevsfelAe+cJ+efrpp4wJAGTOnTujs/cxmyFVm7BECDgtDVJmyglT4pExE8OG2RV+fL/eHbh/A4YRzJwL97Zt2y579lwh+/ZdKy984U2yc+cuj+BL0Deq+SknoAJAyIwNxTNABMGE0OCw85ruvOSqRpW5LMjIYKscfOac3HPP3cas/K2QWmVsc7b8DcPZsmWL1sM2DZ+TY8eOyec+93m1r1AQhP0OudB3Qc6eOWPgkzeoOhV0XnbZZdLe1qbMkA97ji0JScCWXURooEhn2glT57VdttFoCEAPZwUAIwhEDsKStpvTS/1gpAFwMMOM41AsIJB6IN1g6ugsy3MInPimpic0Hr6j1qSqRerqfdsEQtiiyCPAjS/A5wvTtr03MzMlhXmuDhhXd84Bzcs119fKTTdtkqq6dgVAIzI6MaQdgUOgKpjpXuWAnHlpaymTrZsapLO11voj/Y86QJRR9pL2WX8byQKZ2Z8Ts4EfzAAgwA9nlQBC9H8UW2Csfij4mS1XwKZCrch5K+4z4lxQAnxMJw38KxgrB+xdkJm50zI5PaQCakrHGcCPOuAbUCX59N1jsv8zc7K4UK3C0FcUaBPqFHLg4FtfsVLAM4IPAYnQpT1iazKAUQhOiLAI5R07diz1X4tT4+JMkYGgpM6oQACzrSxpHFnl5PXIo49JAICbeQwz5HaYUyDEY1ZXJ/0P/6YlRN+i7L7lGfFa/SbumPmzeJJ88BN+KA9GA6aaX/evumae7UMoAJHXs/dnzGSFulY8Ips2rZcf/LFm6TurIOKBKTlz5ry6cRN5AqSIT+vLQSLxkopfgUF7+qqQn98hboh0ADuUCWAK8ISi7nCjLbGnjaG4gBIi3TQ9XwGK9idu+gR2nF/rWdcqt31bXq6+oSQPfapOPvvJggJwVvsmZevWbbYidPPNtyyLb5UuTVoFQv8GYnB8/OMfkX/6pw/KgQNPykB/nwlTGB6rOVSs8xCEgpNVd1LlxlhQuOq/MSaYQPIHMIIQPOZLw8FKtNH0KYkTszENGJczOT/rMmdL8Xv3XmUfAWRmsnv3HkI8h74RXYCyw5QAAbbKosDA6knzgv3M9KwCkUmpaxpRAablma2XsRFWbnxmPjg4YCtGCBtWXJjxx/kcmA6M8ROfuMuABqtsNdVsfyzYW1yAn3XrNkhnZ6cxVLYvWA3iDh7yYkKPulSwaQxQ3e3jqwgQtYexszIDQ4fJwVABPaRNfAjSWBEiL1YeZaDERRiEJgKWvAGAMOMWDJx8sf1F2QA1LS0Aoi7TeQMMwh+Kcvo3pmbULwxdzbMAA2auA4odVDgvaj4rF2TfNbVyw40bpLK6SfoGx2R8clRjUuFv/Y4VCNplQVqaS7J9c410tWv+rU28r2lybk6eDdBY/w13QA8KO9VLOgYUvDgQqiQlM5epnzJtBz58OzNVLvk5XofmDTq2R+n/KFaJfCWmTIUOeSsuDMtc4byWa1TGJiZlcIgv5XPpIKBVZKhvUc6fFjl7qlxOPDsh42MzBoJoixBGNubIseq0A3Y9PT3WfjzTHgFKIcJdbHxQ74QBdBO+v98/UYIgtz6j/cXJw3IQ1762n9RXNh+xEuRWoV+MAvikCjtvl5X2qV34IV6wDSuctuVJu+OqDuj+dpca9Me3bwkEX0oAm0Wlcemf+wM4U6fux8BPUhaeiQN+SF1ZvlWxwsTVCM3Na+R1b+qU0nytPHRfXictZ9V+dikt6h1FHYcOxWSCQ+2MN3QATwAt6hMVZY94wi7aJdLBDhDESirP8G1Wr5ikMC7xz/iOeLBj7ItUyboNLfLib8/L3mtZEapT4J23yfD09Lhce+318hu/8Vty1VVXL6WPWqVLk1aB0L+CnnjicfnHf3yvgqCP6gxgcOn8gDMIZ+P8W9WiaxhjD7ipP7fhl3kx0sfNpQUNb8zEmQh8SCMxN/vPNJWZLH5i9vjdnMAm/Y+0YB6cN+nq7pZbb7ldfvAHXy+33X6HpRP0jegGwZzYFjp69KjlByAB8yE7HJKuqOSwrwr2ScBRMFVXSS0kZo8PheB7+OGHFZw+ZQCJVQAOMrMNxgySN5UgtiQsIVWcnZmY4E0tBWAs42vlz+usmdm9M1k1q/Ik/eAz4A09LnIMRfq86gtTpUwIxphV+srBpC2zI3AdBLI6VaXt02VMHSHMak9XV4fatUtjkwM5GDIHiSE/+FzU/BUlr3mfnpyWqelJzfOEzOZ7Nc5+BQe8Nl6Sy/fWyTXX9qgwrpPz/QqAplhdKikoRCCEWlChMi87NiuDX1Ot4Ehn11ZWhAX9iv6txS9h1najr6m9ih6rQtvyUj+2SkSfVsBTAgAJB0UBQkwM3FwsVGhbckaH2TrngfDnKz/Wew0AIWRzGv+slq9P22dEy6SCZmRSei+Myamjc3Ls8KJcOK39e47+zhYXZ4gQWt6v5rXtqF+INkGYAjYxx+oN7YM5BCzPKMLSlwCz9BnahWfaj3bHDuBNOFbe7M0yjRtQGv0xiFUv+hzhoVQnLR/v2IVKKczKAayberzkM9LAnK4EYXblbm7vZtILIOB8iqRIYSlN09Ref43nKBkPwV/i2Va3lLx9zIO2mnmwrTDKU6l9FMBjb6Qlk4fIFyuWlRUt8l0/sFY2balRECTy9IFzWqeTlgYqJhYBggKIUE/UMe3FOKMN0Bnf+A2QA/FM26GIEzcU7eo3bzNufSxhxg/jcmBg0MAOaRE3/CjSxg8AiRcmystqZOOWJnnJd3LTusgnP1Qvj3xuWsE3H18dl5e//JXyC7/wy7J9x46lsFDoq3Rp0SoQ+gqor++CPPXUAfnoRz4sn/nMvSa4AT8MUOvk6gf2AfOw7StVdrBQO70dKLRYYHjJIFB796aMilmSMjXCMkjgdcaE1ANN40wEfuNhfJVI48QL8eMbM+GTuE1LfpxfKoPHL3HoH9s93K/Dsu3rX//D8qIXv8TK8Y3oCuQJ5vSxj33M6pWtIFZEsM8yNuoIoYOCGfKMwg9gJJ4pPkwaZgfD5PyPrxSxRcIBySoDNIASPxDN2QBeTZ8wYMJ2IxVHXACiiNtAkNK8po3go9IBQLQh23TETX+A8dbW1dpr8zBaACiCk3xyUHp2xj+KCWiZm5m114DXdHWZIGU2ydmN5maEbIPUN/CZjjoX4pVV2oYIJa2vBRW4nAOaL9h5IFbPCsUxKZbOKXgZkrlZzhlNyfad1XLl1Wu081RJb7+WT8ESHceFL/lnK4g3zQqybZPIprXVUqV5XgI+Bm7oM/Q9dMh1ezZ/qQ7w8TC+8sPWV6wGzS9Uaj1ofcwgsHR2vwSMGD/8edncXut7cUKKCyMGLHhFenh0XI4dHZWDT87K2eM6Mx/jbTIFoNqeOW1bW0nS8FmhQ7tB1B9tgNu+ffvszBjAm/YGoIa/oHntjzt37rR+yNk+wE8QYwRFe/p4YaLhB6ZZwVtJDnYQuD7+sioFQfhxEOH+LKSqGI/wCE+LJH1VCJDjeQkzFCtG4dd15y3ESb41Kecn5gyv0jRR1o7wHD98TBYsn2qwGJM0ygA8qjvPQPftJKi8UuNRV/uQapK2gSeNh7HEQtvV166V7/j+Znny4SrZ/9nzCi78cxjExxgKIBTmWFHBnbYBjDDe2Bq3NNWebTL8kR46irARDoUZhR/aFD6CPWP/9Gk+mjpp4Ug7JjWY8YM9RJ+hvSsr6mTztgZ56atmZe3GMrnrH+vksf1jGgfnkwryoz/6n1W9WfnZWgsfRPqrdOnRf2ggRNH+tR2P5eMPfvD98rd/8w5bAWIwI+S0yowp2H0aygBYuWHA858daP7GhPtDgOELhovCnfiIh9o3MKTMLJhY5DjiJSLiSsuDwiGhxA/kvBTP6KpU9yCeH8+9O8zbNlreXjv/0R97s7zxjT9m22mk8+9JlKmv75y87a/+QB7e/4Rctmm33PjCm+WyyzYrg2s0Bgpw4cwOM8p8IRE82kYIEVvZ0TL5jJy3f4iTmL2sVm79oVwzKhCJC4K5+evZtI2f4WF1hjjsdXoFGSybx/kbBARRwth8xqmz0kYYcKW9SYZeU1tvqzsQ8czP+30xhI+tsLym36IAiC27cRW02JPH2roqtasW7tFpaOD7SvVSX8d5CN9ioywIPX8LjHNVnF+aksXyczK/2KdCXZnw/Jxs2V4lGzZXi2I86RuYlolJzjSoQFBertWlcZUUWPF1+YJsWl+UrRs03Vp/TV1dTTnwoRLdnFSo1SH2KQhywBSrQAZ+WOFhK0yf83lWf3LazwCNDnwMJJnytNgqs4yJlqc0qgBoyuIqqNA+dWpAvvjwsPSdVxA5WSNz002yuOBvkHmbWq74MULQY89nSqh37gI6dOiQrR687nWvM3B8//3322vVgCD6DESY6CMIW8Lv3r3b/KCgGL+scgDQEIgAYx/JFyOvo4g7BWtupk0DRKR+vJ7RYxxanatyMJTyCXOGbyTu7j8180h0mqr++HYxfdmSUKWpmRkdgGx6YoYiPxavW5l/7w5aDmszbW3tWPaNOS0Lq0GxHUY4432kq4qP7TY3d8hrf6xNgWyt3Hf3oLbPoMbhZ7OoD8BLABDseA4gQZq0DYqVXsBQUNRhmL1uXUHkhXxA2Nn5Oi2T5lSOHzshXKgKRZorgRB29C2AMX2muqpJrry+Uu58lY7DmUr5+Pur5fhhXnYY1clNi/zar/2GvPSlL7etO+IMijyu0qVF31IrQhT1y3VEOvrf/s1fy7ve9U47h8J9LTHwjVFoHP5nRmUCbm8zKvzpoIHJ4cjAQ8BaBTPoktUZmAKDyuOCPCzxWe70AbM1DfGgaVgA08JCkr4HVPIZPunzmrPlU5P3+HCDKVisli/MEbeFsxjE3mBqa2+TH/7hH5Uf//H/4q9o45Ym9HWjaJO//4e/kL/487+Uc2eGlcnVy8ZNm2TPnj128HDjxk3S3tFmy+2spszOTBtD5AI6AAvZZPuB73zVNzRKVa7agAjL2IAaVmOMOWsduhCbta+u+wrTgisFPQCfgjI6tp1sq1KzxsoO9wEBcJw5+tsrABSfPZIWr/sqk1WmZzdIV9VoPJo/FaKo4ZERKyNvBLKS03uu10BRmfJIbs7lkxcNCoCamxX8KAhiRammxsGQffhR245aAowxmy0UZjStAS30OZkrDqrdpHT1iGzaXCFTMyU5fX5GJqeY8bLVQB0jlOiv3JVSlHVrZ2XnZeXSwl1AAWQS5UAGnbbX/uK90p4CADEoCBOAxgCQmjUFrTtf/eHtr/l5ABDgCKDFViRhXNmWWBmrP7TlmPop2ZuRE5Oz8tn7zsmDDwwpwFyUxoYWWSi0SHGObQ46N7lJKQRc3OPEyuLBgwftLiDaha2TV73qVbbCAwhiRYjtR7a7ADy0JXXKigDtCWhCZ4yiGAMACIAn/YlzQJFm0HP5Cs/UJ272q22RCmfaJcYmZfKD75hR1DNhGOeuHPwkkyh1g6+Yu9rHKnToREAalid95o01/BvPUSLN0C09HhKdCZmZ+Mduyd4ylMab2LvR0wMQ8Qx/Y4JIJISirlhRLRVr5UXftlb2vaBB7v34hDz9ZJ9mzz+yDFgI8IMO8AhAE/kgHtoTcMEqHxRuK/kU4SI+3CH8wDOIg/iJAzB78OAhA7v4RQUQInzEgV2AYngwffKFL16Q215ekMMHquXej5Zrf1NwPTUm+/ZdJ7/6q79u54OIh7xAkY9VuvToPxQQoijZzhbPUcTsgLiY+e1vf5u89a2/nyy9coBTw6mbMQ41GpPQZ/6YAcG8IqyR+odhIEAJQNw8M4MkvK0gqe7nf/BjDWBmLvMqFJzR1dYpU+8ql7UbK6VnQ4U0t1ZIXX3ZkqrgrhiNE3BE8rOzIjN8AmFoQXrPLMiZEwXpO7cgihcsf1XVCENnSuTBZnBJmczOyohgWrQDtwiGN73pzfLTP/3/mHCJ+vt6UdThA/vfI29/x9vkkc+d1rxTR7zJVGHbeAAz95DWwQAAvu9JREFUFN/m2qigaN36tcpknDnxuuzEBBcRcqEZB12ntW7KbOl83fqNsn7dBgUYLZYGV+DzLSC2oXyVCQHBYWjAKYoZJwDW+0VFBUAHhghjZGvNl+tRWYYNIWjoE9zCzOpQebkK2Nm8xYPQnVPwdebMaZnQ/PKGVlUNgEr9afHpT76Nx83GbIXl/G007QyVbIsZM1VGroBtvjSu4OGc5OfPKggalpbWadm+Q/tD2bwcPspBcu8YBKnQdkfGApJraualq3tWdm9dkO42FRAqqDnTA3gJpaXWZAA2zryt5Q304C+rJwAoAT+lEqs/vGnF6o/OnhX0sAJUWvCzQpiJV3OioYmfuh/Xssxq/VYrBBI5cnhY/uUjvXL86IS0tHMrdofMTbaoANVZuVexEfWJUEQBblCAnwMHDhjIwZ52sfGn5ttuu80ONT/xxBPa7sMKrLeaQPQzXh5P9HHMuPGMwKQvcTjWtkzV7kuNhOjH1I8BNqtD70e0H33DdYRzmFNBH+HJCuk78EnNkVfijFWhAEgQwMoBlW/voWwiRiQJsTJoTWjkfcQesSct/tS/59nz5OkzcXIA5+VTZcFUT3gKut8TpBRxaf4AQTqvkHUb1spr39QqJ58tl/vuviCjI2PWruQ7AEd2THl6Xh7KyeQEkMo2mKWbKMoJRT4Jy+o9cfGcJfzTrkyAAN28OcpdZnydnvFLGBQ8EBATeSEe5IKtJmtf7upulhd/55xcdUNJHvhEkzx475xNnAuFafmhH36jvPnNPyXr1q1fag+ItFfp0qT/sCtC2WLRAS/2HB3z8ccfld/49V+RL37xCzbwrOP7SDY/CGSC+82yyiBgXh7RUhzsiTNYATU2S4NpkYb506jMDYZF2qLCgkG7IJ3dZbJjb052XZlT4KPxK2MYHSoZoOk/v6jgRgfgaEnGRxZk7aZy2b6nUr7w4IScP1tQISlS31AuTS1lBpbWdGscG6pk/eZq6ezi3hq+SyXy1KN5efDTM3Li0LzmU4FRjZYxYXLOxBBM1FlaRl4R7+xYI7/5lt+W7/3eH7goU/laUdThXZ/6C3nPe/8/udA7I2WlehkbnZWRwTlbFaAxACPcCs09Siw/c8Fia0uztLa1Sh3nQPLT9omMSQVFc3b+h8vRpkyY0a7ctbRly3ZZt3a9Cs81Ckz85uY4EM0KESsFtJ0z01oDMNVVylRZDdI6AOD44Wi/kI1n/AKWWFXgw4t84ytfUBS6mJP+/mF7XX9yatyYal0dr/36N8d8hSln/YKLEJnp2gFQdavUPsbHZMlDpYIvAw9aTSUFWcVSrxRKR6SuYUpB4biWf1hGJubkwDMKhkf4wChCRNtS61WzpukuSntHQXZvn5Et67QeFVyWkkPPgBhXCbhBeJOQgRX6avjDXXUDSe4PEMTqD6+9z6riHBCrPiXTER4o/BEnYXRMCOelaA/t/woGLvRNyufu65NHHuQNtgXtw81SXloj+elGffYVhugfAQRYxQGg88bhk08+KSdOnDB76jeIvkr7cybouuuuk+PHj5vAC0DNFhlACH8RLwpBx9uD0zqLILzzCSK0/y9LtnK39Labgwlf+XG+4roLeAdDKQ+BSC/GWZgjb/7sZptcKREniig404aQR0WGLYz59LjwF2AGO89n8qRtjW/M8DhIXS1NLN2v8z4DVMSjOttfTFjgcX5UgEmjx8MRAwLX17XJ5Vd1KX+qkP5zNTI+xpjzSxOpC68PrwtU1FXWnvEG0S60E+UBBKG8brw8ACWADM8rCXfsmUABdHw10FeNsSduxjH8gHqO9qNOjVcAlioaZNdVVfLy18zaVvZd/9AgTz8+LMMj/cqbWuXXfu0t8spXfrvxjiDSXaVLl77pgFBkd2XHwj7sVvpZ6RbmBx74jPzJn/yRPLz/IZvRVKjAgXBeAi5EpRbYGdPJDEzc+XggA8aeNQwMKgliacXMrajAp1hQRr+2XF5wR5VcfUO1NDZVyuljIudPL0pj86I88WC5nDsNA/AVHECRzwqZ5eTk+tvmpa9vUJ5+zAVJjY4zlcdSW89qQoUKTFFgVaWDsVpnXFNy4khBGhrLZM++arntZfWy74ZGGbhQko+9b1K++DkOd/JWjApZ53lLZdPcL83uGPwc/PvVX/tNEyDk5WtN0R5//8E/lLs/8w4ZHR2X6YlFqWual5qGkgyey8mZQ1UyOw1TShkeqyVshcD4eD0ZcFdVDVChbZiFcqDYl8I5w8PZGi2ZzRYBMBBbmZXaroAbgFaZmgFGMFeb3dIHvEU1TWa95TKvTNi2pzReZ8QcLmVmmgKo4vyM1CroaWrs0DAOluxV7ppqBW28Yq8zzmoYOzNt8s11/o3KWOsVqFRq2/sWG2CJPJnQLNM+tDAuU3MHpKGlTzZdVtC4zsq0MvKnny2TwYEaKfHmlPrjUkSVTaqL9Kydlasvn5Z1HQitFAT5GQ+ATVZHUDjQcbPruLOyUzJgU6kCQ5WCn3yB1Z+qJfADEFrgrJGBIBQl1L62qH22bEGjKZfBoSl59AsD8tD9IzLYX5COLr4u3yELM2tkPu93FpEkQtCFvl+OxwWarOg89dRTBmwQhoCf6D/4RSGA8AtgIixCDzuAZtafgwo/7OyvS/sbQdG/vnKiXzJ2vK5CeGIH6Amw7Mr9Eb8nwY/36Rhb6OQr7D2v8BYXzsRDuVE8k3/eqIvVH+uzVu8Rr6aiiWGvv57PpH7xFfnAr+U/KTo8wOzJi2270wex0h9VmPVX+xjlcv7n+fW8k1/AbFtbh51D7GhfY/3ay+UrbwFoyAtAB93zob5U9/i8/Fmzl3s5aEFnuyvO5eBvJVEP+CMcIAiFXy8S9eHFAxT6dqJ/kgbQDC9Ez1VWy7rNizrhLOgktUaOH16U8+d61X1UXvySl8mv/upvyK5d6R1uX11fWqVvBH3TAiHoYh3s+YrjjMAZHFe4/+qv/qLc9bGPKGPXGbIKG4QC7izjItSWosagUTLYMeKmHk3A4p/U/H4ZZSykoX82WFXpGFcBPC9bdpbr7KFWLr+mXi6cKZf7756T3lP10tq83lYKeHWUvfK5Ob/si/CetCUotVWNsn1Prey5dlzuv7df+s8Xbfuspq48AUE6W6oqkx27udm2Uj76/kkFV3ynRxkXH9KsWBC1VkErsntvtdzxbc2y64p6+ewnZ+UDfzchEyMKDmp9i4b8e10xA2OWpwynkFfA+Gfyutf9p+edaf1byMqpUb7rvb8rDz/1f2RweEQGzquAmilJU3tRNl+u5a0XOfdsjZx8qlqGeitsqd2BojNIGCh5gxHW1vLGFqs1lF/jFsCK3+GDKs77apEzaqWkOIgJM6tGKFT8PoeSPId/C2N2vjTf1b1WWlv8TJOlo26s9HABJOd/yGNVFcDBt//qG+uVgfOaPK95+7ZbjZaH1SBbpdNyVFZNydjUYZmYOSZbtpVLS/tpZcozcvSUyJkzVVKYQ5AghAHtrPSxUliUKxUEbd9UkhrtD77CA6WCW1vcnt2serLqgxADzHCIGgDEeZ+5fLL6U+S7TTl1YwUop0CHvoJ/jRfQxDfIZFajLGreK2VsfEaefqpfHn5wSE4czgs7z2t66iRX3iXFmXZZVCBltxxrnmlP6gWBxlYoZ6kAP7zpRbtlwQ8UfYDVH8B6CMUYR1D6TNz+1tD4OIfXx0y4ET4b55ci9+ZjxMNQ59pGqhzsOOABDAVgya4Cpel4x4vyejncPspk4ELdqBffngXAk/+CrXQ6v9BA+GfFDf8BhMyOZ+KEKCO5NWfNj3EzJzWEP98+My6oT8Tg5H3L8+8rx9pX1Bwr5F7HlrDxVbLR0MjKbaNtX8a5Hihb11F32GFNFBwvKBYAS2yhOsgjk9Rt+Kfdgl8y2aG8gF/SwXwxIg3aHoJfRFgo4oUiL1bWBMi6HXWAHvktt3Y4ceK4DA/1yy/8wi/Ja1/7ep3QNFge8LNKlz59026NZTvZxYqwshO6sUw+9al7DAQdP37MDtS6oFSmBiPSPzo8zxqBMwTGOs9qRqipA042gHjrimfSMTsYgRpmphekqUXkld9TpwCoXvrPVcnH3r8ohcn19ibBy1/xErn22mvtTMPP/dzPyeHDhy0OhPSScFbCDubXUN8mL/3uogqTC/LQZ3jFuyQNTQqAVNXVctakLFntEfnoeydlbIRr/xm8LlAZlLncvJTnhqR7w4J0r+PbXIuydWe1XHVdg3z+k3Pyof87JbNTKmxzMDUtDANd81CpYIjzEZyx+YPff6u85nu+z5jF17LbRP396dt+RfY/8fc2M58a15nbfNRzUZo7SrJ177y0rinJzGS5nD5YLaeeqZbRgUpRXkmOaSIlFypWBAMDrJRRFzBsLR/NqwKDN9DwZ+WwoljgL0Pm0QjBRD1ZNWjC1kfMqKZEwLR3dMrWLTvsjBNt4QzUGW6lKu4p4g04hBvCopZtOGXObF3xSQ7Akq1ccaC4NCb5+XMyNHpYutaWyfpNw9ovhuTCEOeCKmRmokqz50JC5a6VtzKns9aNc3LtFfPS3ab9VPNk2cWUgKCsch+gS1Z+FOAAfhSg5PNVMjeLzuFn3p7hw6R8KsKBkgEgHSheO0WNuqB1zYrAovQPjMsXv9AnD39+XPvlgrR0lEkLH73N98j8HLc8Uycekv7P1iAXFCLknnnmGXvji+1K+jF1Cy21mxI6iu+67d2711aOYpUg3EJx1mdkZNje0mPlJ2rjKyGS9lUCDxNC08FB1LsDnuUrQA6GQnhGXFA2b14m7LxsPBPWt2/8Ika2b6gLVKykRF2kSp8BQ/oHL0oahYjNzdLWn8iD1yk9Av+4M+71z/KrtsSvXpgo4tX6typ4owFS9Uc+8Ud4B0K0kU6+KvhwbIO9icpbXvgnjysJe8ZARUWVxjEvTW1D0tY1JtW1eTl+qFL6zrbqmKjVunAATF1D1AMghjqgPoiH9g8gtDItwtLHUDbOtE8RlmfCo0e/IQ0Hr5RRi6Tlwm/UN6vKqDhHxMH8TZs2yE//9M8srQaR3ip9c9A3FRAiq3SulVm+mB0UdjFw/vzP/0z+9M/+WCbHJ2wrwsJpxw6yu39gAGpmEKgNkZs/Xts2xqJk54HIi/6Rhi3zKijiwPKuKyvk9T/ZJI3NIg/eNy5DA0W54uoWOXJA0ytcJb/2q2+Ra6652uJ561vfKn/7t39rS/cMsBjUEMwFqqtrUaFXLbd+25g88vk+OX4kL3X15XYmqL6pQt3L5FoFQYcOLMgnPjitzKFcGYEfrq2rrTMGxDmUhflFyVUvSn3zhBx6ptdmlLuurDQw9OJXtipjq5S//pNxOfR4UXJVOvsBOFgOtP6Y8WlVcCaDbbLf/M3f1pl310Xr/KulaLu3v/3t8g8f+DuZmR1QYKd1MZ+XuZl5+wBiYX5WyzovNXUlWbNRZNd1Ihu2w9REBs+WSd/JKrnwbI0Mn1dgNMJ3jOgnKO8DMDeUL3VzjwoAU5mvMlZWYwAN1uhw8OctUuJg/pwyRisHdU6a6GZWVanCgI9Dcg1AXT3bM03GqO3+G2XEAE38+g3IfvcQKzm5mpxUqx+2JMoriupP27ZwXmbnTsqOy6eltZP7SubkmaNaB33VUpzlDBdChbIBgkQatc52bS/I7m3a7lqnfvbHc+0yGaFnT2Zm5YeVILbAisUqmdY4Z2cqzVxaADwDgJLzP2yDcQBaw5aVU6d5Ka904TsyMilHjgzKY18Y1f7qoKi1vVKqKjtkYXaNLM7XaBgfy/R36oGZPP2fVZ8jR47YmFgJflD4Y5sl/LNCBHiiTr2N0/FM27OdwfehRkdH1K+vBEScVNiX6sHeNzVt/JXgA1q/Oi7tAlVtM8ZotDVmABCrsJgRjuGG8hWEJGKrb/gGWXDw4OXj1X/Gb3oRIPa8rcaqA4KfMhKWLXjcgv/4ShD5BDTT1mpO0oBwIxzKsqE/Xg9eLsj90H+x0w6i9rYtpvY8Yx/hKCMgKAARKzispkc6bBdXVdUaCOL7iAAP6gF39CDi8lUuPlVTJlfd2CdnT0/J2eNtUppvtEkB/cfKporJJhkmXKwIYY+OHYCYrfKomyx53Tnwoq1w5lZ5/OIW9Ujd5vPKK+a1b1YVddjwqR1tv0UOcutY1bFJG1Em2ol2AWC/8Y0/Kt/5nd9pfZG0vX5X6ZuBLnkgFNmLTvXVZDf8MvDuv/8++fmf/x9y8sQJexsHMndVCCwGOGLBZjgwLgvoM0DOAUEMlgV9Ji+EZQa0qAxgemZBdu4tlx/5ry06i1mU979rWB7fP2vnM5pbRdZuyMmd39Eq507UyeHH18h/+6mfs8H0V3/1V8b4GcQwdeIn7mCeCIKGuja55eVFaewYkPvvGdGZ+aK0r6mUFgVCraouv6ZBHrw3L5/66JwyCQaov+UEA+IMDbMcZsikweyF8ysIj/O951RwTcsV+3IqWKvkimsbZPuuBnnX/zch99/lAsNmRJTVzAg/AGBJ/uzP/uJrcoCasjLjf9vb3iaPPvqo5At8JmLWvvfFPTkOxdiWUSao9V5ZtaD1q7O5ugXp2rggV99RkitvLpPmTgU/M4syfKFMzh3OydmDtXL+WI0MXqiQqUnCMtPVfBKdxmXtqMxOXbR8WkbFnHZ4XBWMjlUx9WjhrHgwf/vhIREkyW8Q7eVd1NvPBCNxmYDk9XttFwU71Bmv1rMayeFr+w6W9kfODDlz5QB1tYImtsrqpKZW+0HVrAKjcRkcPiFd6wakvWtE7aakf0jk5CkFf0OcWyJdB0HIFW1m6eouyJ6d87KxW9RO865AKCmO/vBLqbSPY6kAaGGhQmZ584vVn7lqFQQNalevfYgLETlbgcBji0DLRxVV+Kc7qL+J8Vk58uyAHHx6WI4fnZXBXoVUOS5rrJbqyi4Vcx2aPwSeJ02/AcAglE6dOmXghwPMPK8UIPRftshuv/12c0PwQCv7Hm60LW8Oci8M4IerFb4kUS1WK04kbasaWi9E7+MRYOPtGKs/3sauUx+4o9wdpTWrYT2M++GZ+C1FjdyFrm/5OPjhG2e0g9+AzKrV5CS3Xvv2D0ApC5x8FSbiwt6Ff9Ye/8TvbiVYmpPp3mf4U5/mn7xiTz4tr9QP9aDW8ALKgDt928aO1QXbp84bcCMe+FljY4v09KwzwAB53E74oW4clLCNXSVX3jAox48NSO/JDmmo18mZeiffXkfkxzOPTniAELws/PAGaH1dTP58FS3C4I4/p3Kpqp2U2sZ+uXCuXHlHh0466rSMi2qX1zE2Ixu2zkhLB4eo8zq+FqX3rKgcKJfZ6Zwda6jJdUhzS5P1xWPHnrUPPf/iL/2yXLb5MstbpLtK3xx0yQKhlZ3pK83mSn8Mvo/f9VH5lV/6BTl37pwyGx+UMAob0jAoHXCkBWODKRjps33CQIEOVgwkl4PKbBcZ9IsyM7Ug3etFfvznW6SxpUz+4W+G5enHHADpGLetHYLUN5ZJ19pyedmrWiQ/0yT3f7xWpsZh+L5CAUhhQMH8YvAyS2poaFZmUiMv//5xnSUNyuGnZ3XwVUiHAqGOrkoFMPVyzz/Nyf138zVxZicuaK+44grZsGGDnau4cIHVHz8PQ10wW2HGBLAYGj4rpbJJ2X55zs4O7bmqXrbsrJf3/MWkfPouhA0MnhqhgsQEN0KGz3MAhrjf51/TfSgfwu3d7363fPzjH7dXn9l+440rvtdEjLw+zgxziYEl6bimP9oYFbmS1vuCbN1blNu+uyQ3vqRMdPIp8/lFBUAiI/3lcubZnDz7eLWcOFAlA+dyMjrMFgOrLICjRHAkCkDMViR9hPM5viLBTLco3P1DHhcW8iZooOif9CHX3Uw9IyjoTw6sOIitM14FQ8RfmfPZJAenmVHCvOsa6q1tOBxdU5eT5qY67Tean5oZjWtK2+msTE/3KwguSF3jiDbNrJzrbZTzZxcVOKqALDmI06Q0bgWHzSXZsDEvOy5bkI5m9a55CzHgfRzFKpCCSGXwczrjnePgcxHw3KRlrdZ+yecwyrXM2qHLmA2rUKfeyvkobrkCl7w888yAHD4yKL3npu1bXyMDaj/Obc510tnRbcKQekAIR31B1BH9ncPPrP7QHxBqoWJiwE3jfNQU4cZztr8RX8TDdhevL/uFd6wO0KaJR9UR9BcnzZN6NHCBP1Xebsu3uUgH5Wk6OHJ7z4M/p35w43A97thjR/F9e83fRqK9OcSNX8pg911puf2tNS579HOIBjI0jCvvq/FMvZriOexZLbKy4JcrHWg/VrUBhV4Pnh9XBvj1D7OBHS1D+ME37vQfLr1Sq6RMmLXPUTZ18rRVYVb/XPPQ0dG19B23lUTesLd4pFp27M3LyNg5OXecc3LtmobzXOoTPyjCUD/wy+gL2Qkk9UDaMeHz8UvuvL/hl37GRIPJYnnVqDS09upElQP7tdLYXKaTsZICnQo5q5PWoQs5Az68Lk/69Am2qVlFihXI48eP6njLye/97h/KS+68M8lHKrtCX6VLmy4pIBQdKLKUNX85upg/Ov/HPvYR+dVf+UU5f/6cz0yIUwes9c+lTpowAfVvh6b1z66I1ygZWHT48Mtgmy9wWLoor35DvfzAm1rkqUdn5N1/Oaizi6KmoZ7wqmENYKH0WcedtK2pkJd+Z5NwYd79H2tWQV0ns3N8DiG9wp/0IAZeXW2LrL8sLze9bEwef2RE+NZW9/pK6ezKyZYddXL3Bwvy4L0wC1+qZYbNStBVV11ljPSxxx4zwUD+YbQRr88+FQzJgnSu65Ou9UUFEDkTvDv21ChDqJG3/d6YPPNEUZlSpQq/RACoYsVmw4aN8q53vUf27bvmK26fIOIhX+985zvl0OFDdtkgtznzmjt3GAF+ONdDHSIIbBacrN5k0wrjkpUamtoXZNe1JbnhJQty3S0LsnGzSGWNyLQWfXZewdFomYxeqJQLxxUcParqiZycP85nMGD+xI9QiVk6YElnjgaMFKwoeOSCQ5ghjNA+/TDPm2N5ZfoAzXkXIhrGDiqj5xSYKHgABBEO5ouyV/FZFVKGzCvyXJrY0MTVAOWqlxQUlUtTM9sKyuArRmRsZFRmZ4qyZv28tHX2S139mAwOtMmpU03Se2FC3biUjnTKtb0qdDZdLm1tCiLWz8pmDdNU75W0aFtfKMAgTJ86RjDXqvAEAFUrIKqQ/JwKDQVFpUW26nirRseFrf5oPc6VNN1xefrpftVHZW52XgXGooJMkfwsQo1tuUqtrzoDs1mhGkItBQ0VBjjZpkZoUUf4of5RmLHz9vA4Ih6EIVu1bHtxf5T376Sc2obWV+w/OojbQ+SRHsV2DnaAV88XQNLbCnOoWM3BnIKa1D2UlynMDhQ8rCVrdvQjzoMhrON1d/o4EyHGKjrlNUCzDPS4nRVLf0Lou5378+0y+BY8y+0AQtyJRpvn52bMjfwQT9SnU1I3+kz+ww/WGksChLRshAEIUUZtP3vNXt1shTXJxyL513Bd3etsC51yh1ukh5k6YEusvVPjqumV86e1D5d3WD+OOoRoW+oGEAMPp31WEvFl28BybWX0PsTqESuO+CNeAKhtYZm/vNTWl8nkeEHHEn2AvpjGSx0TB/klfRSTyzOnT8rpMyflJ3/yv8hP/MRP6vhtMb9pnXp9rtKlT5fcihDZofN8pdkKf9kwMF+63+/+9lvkr97xNu20vPKoSCTpkzBC829Pnl4s87K8CyPCK69D22zI7HVAqBsHoVkF+u+/3iajwwX5u78cVgFRJje/uFHWb66SZw/OyqMPTumgggEp89MBxXj2Q9m86VUmt7ykUYFMjdz74RrpP8t3tQBACDOYkDNhtiAWSnNy451Dsvvqohw8oIBBgdDajTnZqiDorg8UFQQBmnLS2FAr7e2tWn6d1c/x5Xm/ZwMdJsLgXCJNS1mDtLbXy97rc+pnSk4dH7S98K27quweohtua5ajz5Tkb/9s0u4x4u0mYzCaUT4PwSzv3e/+e7n66q8cCFHHgLN3vetdcvfdd9sMfmZ2WqYmtFzJwVVuhrbZrDFzB6O+KmRiyyPKJHexpLWJbCUOYNOxviS79i3IvtsW5PIXlqRrk7a18kjlp5qGB55WcHTmUIU882BOjj6Wk+FebTAYqeaXbHHtAf2APgGA5u1BP8/DyprOXm3mibDWOi9yQ7LO5DXffohUmWoVH2/UMDWqVwNUKqW6FjDKnUIVCjrLlYFWSFNLuQIg+qLmbxowooK0vKDgtCAbNmufWzunzHhaQcas5qtZzpzZJEdPDCsYmJLyRd4wyymo4ltnCggbRVpaFTS1F6Srg1twq7XZWXVQsKIz3jwrDSX6o3ZQne2y81sssDLER0lrlCnwtXbth1oV5H9malFOnJyQgwf75ey5MZkYK8jwwIIM9c7L+ChbxwhHqzIbN95IjDF7UHIDfSBLPFsYDYxQRcCwYobO23UcHuftvwAT9ImZmVlbNZyZmbS+giCDaBsXasmz6mnf9PwwDtjapu0Z7wg3hGJWZ+wxDj3NFBTw7OPTAU4IXMu7ml33cPjBL8njp6Gh3g7xAoIgX+nhkG5Rx4F/YgUhb31MA1k+EzDk5WBMeHnC3VZfzC4NY/7VjjETYRlL1dW12j7lKuSnlYfB28gnfc0Bg3rUjFLBaXtgZ7XHM5o6ePt53QGA/G1G6sPHE+nhgy0qVr7Wrt1gZ7mog5VEGLbDKsqrpLF1QoaHpiRXwRtfXJZI8h4fPIxVQ1aNMTPR6+zssLaKMsbKUjxHu+EHM2E5zIw7/QogGpej0ibohKcsfru8nzuC0HELAIYODWqcBw8ekGuvu87OTO7Zc7nFD3k9OWGOPK3SpUv/7kDo+TrFxbIRnShL2fAXc4PouB/+8Ifk13/tl3QAXPCZhwZxBqiDRAexEf712Qd0zERZBi6zwRzbZ8FwJycX5PpbKuU//2yL3Hf3uHzkfeN2MaLKRh08yktUcOy+okZuubNB2joqFbzMyMEnp9VPSYWfCkUDQyo4dIK7a2+N3PyiRvnsJxfk0GNNUlneZPnr7ClIU9usdG8oyJp1eQMm6xT8zM7Ny9kTRampzckzj83IFx/My/gQ36Fql5aWOhVIszI+lgKfYApZyj4jYBrqmxwYFM9Ie/e07NS8t7VXysYtNQrq6uUdbx2TRz/P2xgpswcMYn73u98nd975UotrZTpZirb6/Oc/L+/463fIieMnLI8cYkXB5NPXgqlHvxCOFRYXBs7kqf/Ykgr6EskuUQAj5ctS37Qo67eXZOuVC7L96pJs2LkgLZ3afjmYrsisCnxu4x4fKJeRC+UyMVQhY32VWs8KTHSmWOKczLyCwVnOJ/DNr0Qgqb3CHGX6NTq75aD6gswWpmlpqztAsPJqO+8DKKpShsp1BVzG1tRco8ydLTJelRcFRNyZIwqQSioU5rX/OSgvK8+rmtA4RYYGNsup08rgB8ekMEf/1Zm0gvFqBS21dQheBVdN3EKOkKB/ap+uSFdMaBM+sAlw5oA0b4YtLrBaqoKJrSDNn06e5fiJSdv6On1qVEaHCjIysChD/fMyNU65EfKJ4NQ/zQIxW/xQdoxjDiEB0V+wM+GTAIYgC7UiLIRgYxwb+NBnxibx0H8g2oHyEVfY4R4vNnh+6ccAHt/mQ7AF+PGDv/TxAAMu+M0Nwa+6A6H02cdE6s/dyB03iTM5abfDu6TB6g91gDMrE0NDw/bqfqx6el93/hPj15WXMS2fK9xcV6XutjW2pHzcWDiNjws2bRVjlu13v8SQSrS8e6xutrwnpHHHah7kbu4vgFDUCX/WhFb38Df6WoWsW5cCIewhwvs37YqyZfec8pmiHD5QJdNjbVJbU2d5oQzwCFbH+vr6DCgSPra6KAv3hxEvdQuYwT7SoC5xA9AAgLh+AcIPijCsCKEwEx8TG9zoH6RDXAFO6XfY+QF2XhoZlSNHnpHOjnb5zbf8rtx6622WXpaIK3TiiudVujTp6waEvlzjP5/7V5KdrJ+VZjo252J+/Md/TD7/uc/ZMj0zNGeOmibrISAXe/KOyj63rzqojf4b01L/DPBgONMKgl76mir5nh9qkw++a1buvWtU/c2p0FBwpdGx8kO0mHXsqBAqkyuvq5UbblWwUlMmzz49K+fP5DVBsdfdeYurobFCrru5QaYm/A6My7ZXy6atCNNKdauU2mrOI3lO6zjzoH+TCrgOH5yTXo1rvlgpn/tElzz1aMkOVeLPtpWUGJiUDRVme9sFZm8+9U/LaMCpvE9aOyZl/WWV0rW2SoVxhVx7Y7Pc/eEZ+ad3K5BTYcshXNvS0LgmJsflB77/dfJbv/17doYj2wZZIk2Y2Dve8Q655557bHkakLP0BWcTSPEpBGfe1Dv55S09GJnXv+ZXf1yFQPVSQM+T/POSRikl5dXIFi6lbO9ZkI51i7Jxx7wBpa7LSgpGvV2LWt9zCo6mx7QsQ+UyOcTBbK3DxQqtl3KZHtc+sqCMk0sF5ytlcnxROrrKZMceBTQdeQUmXJZZZV91X0heSQfM1taxykYraEbKONMCAPf2q+UMkc5YbdUBEKNuUqbtvTglxXyjjA2tl9NnJmR0ZE7T5dXjCqlRgFVTo0rBFvdKNTSU9DmEsxbU4o8xQNugWHVSMFDhIGhsfEFOnpqQw4dH5Ojhcetjg30LMjFSshUjtvm0hawOIeqdeBCGEO0dhJn2pA0RJtb/DGjo+EgEHW1O/ugHnD9j29CFLw3K6GM8uYAhLIfKmaTgutQfaEye+dP07Dt+GrdfbeErN37Ox6+ScAAEAIutKx8rkOcfOxfwKASj+3Pg4/UZ7pi9zOisDiL4+Z4cQjZADX6pA1Y2+vv7TcCTd3d3EBTKgUwoBwX0+bT/oyi/+4k6AOxFfB7O46JOcGP7lRcQODzuOVZSA9n3CV/SPmn1m5vaWv4h0rK60Gd06qZCA+Ad/zY29QH+SR2t37DJ3hhL64h71XTiUzMiXeu0/RdaZXqiWSeBvDigDFTdqQN4BnWF4pl2Q5Eez/AMvh8XAIZ8YUd7RH8DtLASRH1TD9FWWUV70mbEQXjCECfxQQGAIEtf+wyTt6PHDmsZi/Zh1e/4ju8yf1CUE4o0oKi3Vbp06ZLYGlvZUVZm6at5pkO/83+/Q37/939HRnRARcdGkQSD2pmaz0YR7Cwlc7gPP8aA8Kt/MBNMkxMKgl5VJd/9+ja56/05yU/s0MFTLadPn5TBoSFlvCynqpCfVzCiM3cui9PxpeCIOERa2yvkymvrZc++WuHiw9EhtiZK9gp8Z3eldK+tVmEJgy6T4YGCMoJ520ph26Q4l5P+s43Se6xbzhxv9JUIZWbTU3OaL+6+gAmky8KoWE0xroYwKnID65RtRfG9K862lKnwzeVgSlx6pnlsq5R1m/lER04aFaBdeV2jPL6/KO9525SMjSxqPXp9IZi4hfcVr3il/Mmf/KlsTt6SCIp2LOQLcvc9d8u7/+7d9h0fABBMxA8rVtnyNG2AQPRD6S4IeA7Gx9sybKdxoSMzW23ppIxmsnRop6BsPjLWz6WMNyeLUPuBgySAAxc4dihAWrNpQTrXK7hZV5KWNWrfwAqSelf8otUq+dlymZtScKTmnPLD6XGtn9Gc7NlbJ2vXcwcJPUiVNgUiQ1vJ8qndzvoj+berCvTB+qOaa7TstaySYQ/QVgAzL1oHorPT0no5d7ZMzp6bNCCWKwdEcN9MpeqArDKpb+AgLmOBPs/SvoMs0rRD3DpGuB13oVQhA4OzcvzkmDz77LgcO6Jg/QRnfvhOHYI0GS/kVf8428St1wFinkNWHoQZ9RlbClUGwL05qHgrsWreCLTxhIJ4+gcVwsFxC0Nm3bsR9VODwFJAQx1aJ1DidWryw8qKvTauAeABvt3Bio+DHxPa2ncZ+0kXNfJnzVGivA3o6+7Xym/2AYJ41rwZ+SoF4Gft2rV2oBt3G3uaD9Kj/54/32tfu/dD3D65QkWfR6XP3s/DD2abpGl5o+9jh9n82FkgeJb7d7tEJfbwGtqAwIw1o0wdYG/l0rLioEaLX02JHfXkfdRAEHVEXWiPpowQ6Vr+1Aw/5S6qtWvXCZ/DoT4h3PVXw2n9WnvQVrh5ndNu1Bffi+P8F3bwCm9Pv/OHOOAdcW6PyRX22NE+8CbCwPdZDQJUQd5uqYq2dDdeMPA3NukzhCUO3EmXtNABsKdOHpe+/l67L+iNb3yTATLSJz6PK60vlNVjYrdKly59w4HQV5J8+KFD0emytDI8g+bv/s/fyu/8zltkRGcUMG9b3Uk6JsoGsQ5mZkCEhpFibzNKmLzGiT3dd3qqJDfcUSFv+h9tcubknORHb5IffcMfyob1WywvZ8+etfuAHnrooaUBn89PK/gYl7KcDsqaGRNKfPqhWoVUV0+lXHFNnazbxEWHvpXBWz4whSp1B3DMTdfK8Wea5OkvtEvvqQZZKOpspBIm56/CT0/PGKhAeMRSN+Umx+gB/sYm+qRUNiR1jZPS0r4gjU0V0tTKwWqWf7X8GsS2BY3ZKZO0t6lcoPMG2dFnFuyc0NAAQMjBI4wP5vKa7/5e+YM/fKsdnA6CgT344IOyf/9+FazP2p4+xFYAeQ2GQn1TDgAds1eIMkTbBpDDjtklzA4780nbmCLHHhbSlk1My+0vSs9xdgv7TX8SY5oW95lo9hU8cqBZQVFTSdsPJqh1V9A2VCBb11Ruwnr9lhrZuTen/jwsgt9j1WctpglzzTK5drBEf9S4tR/Ual+prVaAY9tq+FMgVCpKfa5FgXGLnDs/ZmfQFovczaJtaasd2u6sCCmwra+f13xxcJ9DntpuCpbKynKyWMar8UXpG5yS4ycm5OhhFTpH5xVol2RsqGSzdepc/y0/ZsgQ+eesHULCVzLYAnEH+garILjRn2hL2tnbktLqX9LWkKWhPwiQ/FxBxsbHbTuaPsKnRaxPLqUPqKq0e5jQSxonM3/Oc3DmhzgAPPQt+j8Ku6xKi+I8IAAOz+Q98hI67v7sdhHG+Q1v5TXZm5ncZB1Cmr5MGIjX98+ePWOCOXgUeqzyuHouCIqVnvBH2SNc1pxdJUr9J3EQn9n55E5/rP49D94W1r4J4X+pfJQVO8LhK/HmdeA6fNMAjJq5HgKfltckjIM5PyzNN+GcN3lYyON2or6oP/QAQfCLlSAI9+AhACBWccgvKz6ALYAQfYL6jmsZAEK+/e7tgvJypubIU/Aq4rXD+xqeeGILLZ8vat5OmHrDG35Ifuqn/qsdBNfSLMWTjS90KGtepUuTvu5AiOgv1hEi2XDLZiPrhjkbRzyvJOwYPDj91E/9Z/mnf/qQdlFmwv7Ggs1mNIrY28aOQcwSOmZjJmo2XZ8BSpwF6ewuyS/+QZscPlAjD9/boQDrrfKiF91saTLwPvrRj9plgHz4kYFKeAYug4dXiAE4dU2TsnXPqHSuK6iAKpM1PTlpagGwKPipKtkB6lKxWU4cXCOHHm+V4QscqqxUllK0VZyJCT9PA6MgzZVEmfXXzKRPXTkj4RVtzUddtQKhMunZUFTwM2nfKxsZ4a4eVmIQ7jrbrvOv3G/YnLOVqCv2NcpjDxbl7/9K0x9VP1Vaf8ZAymR8bEze9J9/Qn7mZ35WLlzok89+9gG7D4g8UreUHyZGXskzQAbg41tjCE9vT5g3s+SoM2Zk2ur2HAKCtkGYUrfYsYIQceDGnxfdy29EQ3ulLNHypwzhEN0zCbPMbyaeRQUkRM0qixZT/emfliG2ntjuJLL6xgr79Mnm3ZWy73atz1YVDggyi8rjM7CdWFmcGh8i1GbJrOxUcaZMbdSNMz5SKpeOhg4p5qtlYHBU8jPar+d11qr9pILtLQU8VJ+t7rVzEScrP7wRtyB9A1Ny+uyknDk7I+dOKfA5w2vuizI7Sd1adjQ/+rOobayajTX9t7x5dpcorW+dRddUS093t11wSH+nXbi9GaBe4KC+Rs65lKlpBcLa15iQBJEGAhVgPTk1bWHoDwhY3jgL4emk/VMLBygxcKUVB4Dnq/wAQPyiQsC5kEuCalhvMxdSMQFyPy4UfeXH+3YAH8yENXBg5fXtpfXr19l2MAflA7Tgznhjuze+ZM5bRRE2QIsDmBSweNiE5yxTsTqdhvE40rhc8UzmGC/JmEHX8H7LPdlWf+puzabK2gBFXVAsdbA4rI60DtTeHAgL2aPbYc0vPJR2S+tax6zlK0lHfZGfpsZW6e7uMeByMSJc6EyuLly4YO1LXQYAQvHM+IcAoEz0qH9WjfDP5zvgN6zYwG9itZlJKnwn8pnNb9bMG2mE4z4ju8m/ocrOIPFmJxegkhYXWh46+JS8/BXfJm9+809YH4AiLvRQ1Cd2Qdit0qVN35DD0l8Nhf9suOeLg8HzR3/4B/IXf/G/dFYxaYMDvzATRjGMCQUTZaD4WQVfeYCJ+Dh2xjBfZAtqQf7LLzdJV0+TfOhdZbJp/fVy3fX7jNnxWQzuJWImER3dwunABACgQxyCbW7ulJa2ctl3c7/s2FuQ+iZfAZoea1Gh1COD57tkeryOxGUuP6NMYcQYA4OTeIj3XzOYCGflUt2ZC2CDV+f9jQkO0C6WTUt13YS0d01J51peo1dwVlMhl+9rkrvePysf+Xte72eJmMFOpAjbRrnp5ttgiVZ+6pn4ySN6zMwARrjD3GGMhIdBkB/sYKYwHxgo/gLsEA8q8h+rCphZAcOfv5lipeSHwprJsmgOavL/9HmJPMySf/tL3NWvC3+1swI7mQ/sk3Tchkf9xaBe2X5idYfD0dW1Wk/NIpt2V8hle1itsaBehwm6sKCJ2ezdqFElTFXriq2PBu4TUqDT3tggjdXcAt6idQvYmNX2rFDGDfBWwaFAiM92jI9NS+8FBT5npuXcmYIM9y0qmNX+Nq7gfU7zvUgbaHLa38k3aZNmkrwSJmySLOkPgg4hyyHgy7Zskcv3XG4CiHxyPw1f8qdN6WPcg8P4OHnipAkn207RyEyI61gkTAiKOQW29BfqEQUY5tyG5UkVK0D+FhZ9JQU9KO9zCDTqSuMkgBHphfI+F/4wm/8E/CyFT8K6ncfh+VGw17NWNm7cYMIR/5QzgAnhuFWYidDg4JDZY+flScqcMTuw8fAOdLK6K3cLM+G8bjwceXP/ESdu4R9+xlixOFTRyLgboWnZ/GPC+qBmLblaJ73f6iGxs8jVvFQf5t3KhloGhFRZfvBEMDUDihsURDQ1NitP4WbpGrXXsDo+8OTl8Zu/OctDH/B4fRsTABTtDA9k7LMaxCoN/aOhoUbOnjstdbVNS+eQOHtIPLQTcQOs4BXE5+3q7R/pwHNYfaJfV1XVy8ZtXNY6LRfO1EhddbetDpE+NDI8ZPcEvfa1r7MP+kZcS3WgzyjqIeJHX6VvDvqaACGieL5Gj+hXuj9fsivts89fyszA4cDwj/zI6+Uzn7nPB5R2UEYv7gxu+086KUyTAUYnZlXImINHZnFOjM/Lldfn5Md/vlke+JcaeXJ/jc52OaDsAxYVIIPOjxndma1vkeGHfDXUt0jbmjnZeW2vbN6igix/nQyc7ZCxUZjXvA7GcenvH7DDgQzOCIv6WhB5zCqIfCJYUDmdWbN6VN9QIU1tC7L+soLsurooH3x3nzz+0LRWm9avCihmR11d3SoAu20FIJaurQ61LlnxAbzBfMh7MCD8UQ+kzQoQZZyZYYUovpmERPaqh4HiByINQBuMnTiZKYcgoa6xY3utWEzAktp5I1Jv9Mml5kzqkrA8mJXhER7Nizp4dauf8KB2SXAisGenVMdk8RigIaTHY6tG2g0aWhQM7ayQznVa11XuvpS+axYtoflBWFgxUPasakFs23TTplrZsK5ZalWolJVx8Jr6BPjkpe/CnKpZGezP2ze95qbL7JA7q5qcY7IvzieJRN/y8nouYnxQoiimCTdVCATOgu3Zs0c2KCBAIM1b3TtwBfywGnLkyGF56qmnDRDE+Y8Q8rQ9fi0Fy7cLN4g+gmCN/mRjN+mbblYQj1njw0zeA8xEGbJlct3jDMATYCee3V9qb7GoTt5wB+Rt3rzZhB59N8AF7pSJfPAaP5eWsjJBPP5BW3ePcq5U0X/DH3Xjyu3jeaX/MEPhFvb6b3XJs73oYeGdJ7l/05S0bJpF+o1/qoIyuzvxkHsHrZjcDrJD1BjMf9St+7MXMDQMeSOYrapH/DpR4oB7Z4cCyc3tOhGcljMnSnLq2Wrlr9MGIOEFHqcra+sEAKEoC+XAzVeDarQv1Muuq3QiVXNMHntIJwG5zdpHOezPKnfBriqAF7HSQ/joMyjaFl5lkymdVJWXVekktUH2vXBWrrmJy1LL5V8+VCvHD3FVA7d6z9rqz+te/wZ7S5YzQd6foh+lgCjahXxjv0rfPPR1WxHKRhud4kslFW74zfq7mDmrhxlmBUP6of/0Wnlo/4N2loFBbaMXP6rpULDZCwN3yU7T4xMatnVhzEtn1cWSzlQX5M0/2yTrN1fLx99Xb7eMFor+kb+gKBd6DAZf5UhnrOVlmo+Kouy4+oJs3bUoJ5/ZJoPnmuwAM7c0xyu05lfDR5xfT6LOYBAQ6WXTNCZXzhsU9dLW1qyMjEHt3z+CCYV/6ps8w6RgOgEqKTdusQVB1DBnP9vE6pKv/ASzj3rjGUXczGR5a4ztBeIlDuzxT13hL9LHjJ84cO3CxYUBZl7ltT6iQsrj8aaPtjbCXrV4xCHjtERanISWfLq7gh4TYoSjH1l82GleVLFSs3FbhXStV4as4MjSzUTMsykDQBoywFBiZ99x0m5XVVUmLR05u49obqZk54TGRlQf0/pS0KNVI6V5jVjL6jcYezyRVLRdEKUkDbd3nTxTBsDPxk2bZNfOXbYaQtt7PXt90h+mpqbl8KFDcuDpp2xWz+SCW7Qt0oSiPawdyMtSWhkhomPGgI6tMrggpG3j2fsI4TyMCWv+NB7cNLZMfyNOVDacp4O/eLYwxKVGK7MqDjsDfmKrz9qP9oy2TMpC/lgNfvrpp23Fi7gjjpUKupi9/qvyPurP3v8BXKTnaaWACHf0i8Vnfq3va3jNX4wDddSYLETG7Cvn9tFhAAa2Wgkev9cntYPZQwCemFB6XSXejY/yWRqAEEcMFgiflCWIqwvsGhLFRJ2dm+QNb26Tnk2z8p63j8uJI3nNh3oiTjSNlLTTtnfwEv0N8M2Wl4HlikbZtmdGbv+OfnnwM6Pyhfs7paGuW3mLT8JoR8Kwqk54K5PGFbwCnTLlKhtky26Rm186Ldt2z8uRAzn51Ifr5PjREQXz54X7n26+5VZ51au+W66+ap9vuSVgnDgj3sh7mFfpm4/+XYDQlyP80oGyYVaGj2f0i5kRjMzQ3vCG18r+hxQIwZDplLir5p3XOyyKQYq9jl8VICpB1JsxA/2bm1mwbY1f/KM29ZKTj723QfrPlku+wMV/HlcwXovbmDdv7yRfidb4uFxvYXFShdakNHdMS88G9Vq8Qkb718jY6IQMDw/Z7IW8EN83ksgz9cVefmNjgy0/+/kmZ0ZZime2DFDM+nn9ujJXLW2d89LZrcyvUC/jIzV28d7gUJ8MDfnSdzAL4oXhoWg/QBICJc4RAWq8XTPMS9uG+oURQjA8zgtxoRwCEkIAsELkB8hd8NGmZFmjMd3jDKCUChfsrRMYJSIAN88GDzgkkZiruZM+5siDz4bdnXCWpPlHAJVJVR1na9ycBDFPABf6YuJVyQWP/mq5FAAWECyU0XXKs+TfC2aE0VYm1FBhn0RI3LDPCCrsGQ8GmvQZM+3Pmz47d+60g8CAAT+f5du8tDftxHfBAAH9/X0WH8CfjETc6CHgqWOI9EIBUnzC4ECH/hATCB+f7ifMXoYIq3bEY/apu/ulfy23Q1+uLDemAtQAfLZs2WorCfjxcqRl4RG/bl8mx475h2HtVXRNz/24v7Qe/Dlrb+DkovWUAqLok9E/w3+4Rzg3p24OfgAdhFNdnYlXveBLzRbS/FNmDgOzimdveFl9OBCCqAOsDNRrHFGPOKP7OSLCwPu0n2lcng7BND8akda0jVnSgx+W5nOy79rt8uO/UGFvzf7fd8zJuVPTGtZ5f6SBTn9Ap0xeTjGeRP+0z9/U1EkhXya7rxmWm182JP/yzxPy1P4u5UMNmvrCEmBiksmt9V5H3g+hssUq6eiqlhtfMivX3sSt/mVy30frZP/9vPzC+a4p+3zQLQqCbrvtDtm2bZutBMEjyVeo4I+hVumbl74uQCiijM7xpZJ4PrcsA8VPVmEXDAMKewbK5z77gPzsz/2MLdMzGPBCNozRKnPlgU6McMWewe53jriZeGd1tr15e4X8zFta5MFPFeWJB7kUjDexfIk2BgE6jCefn5GZuTEplU1JfeOsHbDu0dl/z4YaVbXSpKDq3NG18uSDnTLYP6PgoN9WRmBIxPH1pmgHK6/WB4ICoQZz4cvosQWF8AmKMFCYAR/UKa8Lw2w4Z7S4mJPm1oJcffM56Vg7KTOTNVJbn1cGx/0zzTLc2y29pzpkqL8gI6ODMjk5YWVHuKIDfoiX9oPxUR/Z1R4HN6wOzZnCDHlZOJO1YOFpX9/T9y04/NHGPtP1di2oPw7t0muoA4uHvyQu/MDE9cHcgnBz5QLLzsuoALF+oArfLohccJmFmyxuS8WTS5wTD5a6aUYuPvCgFr7fZm44u5uSPbtNxAIttVdiySNC2pUFsnCYwy/tV699YG3POmP2sRJC2ahXysxMHPDDx4EPPvOM9F64oGX1W9DTaqJuiNMtsM+m6XXtAIU6s3pLxs9zlfuJfDqwCSGZujlQCnf3G8+kGnaWA9N99dHaWNuQiw63bt1i2x5sC3vbBVEeypG2OQTAPnDggJ0RpL2D0v7hKuyW6/a7zB5j9M9QvgWHmXSXu0Gel9QOFWEoJmHs/JzqBiSsv7q/OEOFmTHGJIa7hQBDamX2AB8i4s/8JnXhq3A4RX1Ss5qm1il8jPEXEwCLxzwkvFvzABiqr1sjt7xoo7z+p2bl/KkK+ce/XZTTJ0bUn6+Iext6e1veNWykxSoPfdPe6lIeRHPl5xbliuuH5NZXDCsYmpMvfKZZy9WofrlottrO/7AKTTz0B+76am7LyXW3zMl1t84q3yrJY5+vkgc+UScnj49K/8BZW+m8cu9Vcuttt8sNL7hR1nR1GZ8MnhQq+mHkb5W+uenfBISeL2h0jqw7dtlnzFl/8RxmiOcsgwpzuGfdPBwzh3r5lV/5Rfmbd/5vm7GZcNdkKpMBxjI8vJKzFZaeDlI/W4Ig1AjU7/TkvH1+4id/sVk+8t4ZefaJTgVZTeqfO3lYtZiUfHFchf20NDbPS0tnmazpzsnGy2pl0xad7mu8Z08W5Tj3spyZ1kpuk4aqPcooqqSv74INzuxg+loTcYYiDZgUA5ntDd7IYbUH4BMz8OV5iDZyO+oYpgTw4dwE4UsLlVLXWJSGJgUzMzXKkBRElVVKWxfl0pnmVIvU1Bdk8+VHFRwNaD0V5fAX9snIhR6NtiiTE3m50DskAwO9Mjk1YemTPxQUwIfVIXTf9vK2Jr8Qwpo8Uo8IDV5vpb1DQOHPhAKzUdW9/IA9XsP1bTfaXXuAtbv3KQdjbk/9WVTmFn2N9IgL32zf5REkpGHhCQV5HdphazXSb6KGLRXs/DElLNTeovFAGFxbATLwG23m+XQV5Ebv7+TX3c3JgCITBj6TslXBz4Yl8EPZWfnhTcac1T0HgJ955qD09p7XuuWeH3X2DFqdQKSBcgCSZI7fJE9ZFX5T5XYBdlJA43ZpGOxdT8sT/iJ+N0MRT+QHM/2HPr9p0ybb/qI/Q1GOIB6dl6QAmjg4z/boo4/Z+IWIHicP7/0n4nItjTeeU788Y5+G8T7ooCtNOzXjzc0W0vKFmbIxvt0//d1fKGC7nwmCr844WZ1YvbiZi2SpT76bN8/eq/qMsRB1qE+yaABHXbEzg8eDK+DKtscUVJEfwuIHM8SkgXjs+IG2QWvrBrnz27vl+35sxu4n+8d31sihAxOavr9lR5tSDpQnQ2ycD2q2fktfdSDk5QcMXXPrsHSuG5QPv4fvCbZKWztvetVbPfDGLatRbWvK5dpbZuW6m+ekUQHQwSfL5YGP18mzz8xKX/95mZmdsjcg+WzQi150p+zduzezClVj9RQT1+h3q/Qfh/7NK0LW8ZNO8eWiWuluA03tVtpn7bJumBkAQVl/EIyCFY7//ddcqPjbdmaIe4TUxWYuNmhtMPv2la8Q+WyeGRRRkScuLdy4VeRnf6dd7vvEuNz/CXVYnJfq2llp6ViU9jX+4dN1G6vtMkTeEuo7Ny9HD83KqeOzMj2hwKG5XHo2Vkj3unoZO79LRgeb7BwFy7UQA4sB9bUgZ1qpoEBQwywQ/CienVk6gKAKGdRe/86ofJDHihCM0N+qoL4RHt3KJPgOGrO+7VcNyO5rBqRWwc7hx9fKs49fpoymIFv3npHWNSPKONnb5y2mojKmZhkbbJfmziFp7hjVOJTJqWCfHm8xYHThVKtcOF+UoaF+GRzst1lczAajbaM86OSHFQpUnDkK/5QDFX2EMJQLwh8q/FH3mAFKMEwIvyjqkDh8VYkr9v1SNfwDEOJMlOZQQ2kHUnvcfEsCO8+35wfBgMjA7E4xQ3fCnBiVbCSpR+LmMxhLRJ4tAsz+E4/EaZT4cWbt/Yt0qDcECAd/t2zZYis/jXyQTMNRDvLJqgjlOnnyhBw6xBuR/urxxfJJ3Nk+BZEXzF5mszEzfRKz5wk7FyKE9T7r9lk37GiDMEffdnOqWyoWxkymYx9u2EG0Lys/CDcAUFqmlNxqOfigDxA/LzE8+ugX7fBtpBPuFioJi12oyANmyMOkz5Ab0zDEt9IMpfb2aOT14ePV3Rw85BXgT+vY4DA73smF5cTyo3nXcBx0zp6nYmuLyUFcZUEdkC/zb+E0frVLiqSJq739qVHb0dvLdcAOYaIchItywHM5ktDWtkFuefF6+d43zkhbR17u/WiNfOauCq1nPoqavnFLfISlr8WqTKwKQZ4GBuW1W/rk8NODMjHSII0NTdq/+XxQhXT2KPi5dVr27CtKTd2CHDlQIZ8xALQg/X3nZHJy1MrLStCL73ypvPpV3yOXXbbFxjxpobyvf/0mrqv0jaclIIT2lTZyEsQoOv1KM7T8GT2NH/usXzf6s9t7J8cc8YT/MK+0wx+vVv7cz/53ee/7/n6JyUeqzgR8aRMBZ2ngYPF4HNjlFQgxa/ilP+zQGUVe9t8/pmFEOrr4KGm1NLdW2Zs5hw7M2IxibHRedNxIU2uF+qmwe4KaWyqkta1c+k5ukXPH21XQj8vo6LClwYBC/WvIyqOK8HY+h7NJBnoc+PDsQsYBgTPRdCUDJgJTYYBjR34QeLx6CsNnVQV/xMedGsQDcyPe1tYWaW9fIz3rc7L+sklZt2VYmttnJT+TkwunO2RKwU3P5gFp6x6W4d5OOfn05TI31SAVuQWpzCnwzBWkMMdK1Ly0dfXL2q0npa55SqbGGuXZR/fI8ECtChv/wCKACCKPEHkE+CCsbaabCAfcKTd1QF4BL9kVpdh2izpDh2JrCwCATl+JsAArgA8feKQeiIf6YVWAuiC+UPSXIIs7iT/9Vf9JP7MnzbcHcbs0Hij6Km6JWX/cztvd8+8CLBytbEuAwFdmaENms1xot3HjRgMCfB0bv+QBnRUSBz8n5eDBg3b/DWcqqBvyhB/PmwNl+oP3Lc835PlxAjS4HvZpnqPuw+yKZ9fDLn12wRN+PFwa3sntzJTEnRLlXLD+wQcxN2/epGY/y4S/pSrX5xD83haUzcEAZeWCvyeffNL6nofzgOGXcOmzm1MKP8sp9Yc7efY8eBxp/8oCEifK66ZsvPiln3PXzcy09lH6mNV90ouoM+pH64rJn9UzZnvzS0GM2gGG+Do9Vx+wihNpep1qfui2mo49Ym9t5W7RdtQ17QHYASAtlcnCeznIJ2Otob5dLt+7VV7+GpEXvmRSpqcW5fOfrJL99+VksG9O5hd4O9fBUKxeMybhX9gRL0RRuYW/sqZXjj87oRaNOm4b7UD1jitK8j1vVN6dy8sj91fJ4w81yGmdqPb2ntVyjllebSzo3/d9/2vl+77vB2zVm3JkQZDVF/UXhV+l/3D0Va8IhffoFNlnzKjoNNmos+agsHMd/wxAJ+ywJhk3L1fhJyjsmfF9/vOfk//2335Sjh0/JrXVtToMI15nonwzCWFnaeovAzMOPi+qoGPMzswU5cd+plle8p11MjriX9s+ejAvjz/CpXQ6U9ZwTU1ltvLT2FQuLR2V0rGmUoVNhZorDCyceXaNPPn5ThkaLNiKB0yA9GNgfSWEP/zDlGPFwr/Q7VtJCIwACwEOCAPjiFUUBjxAJsI7cIK5OFOEor1YNeFzANyMi5AkPHfH4B+miXAhrsaGZmnv6JLu7lrp3jgl3ZtGpa6hKJNj3IekgLBnzMDPsSevlOELa6Vz3TnZfPkhtSvI5Gir+imThrZRmZuuljOHL5PB3g6dxVIGP2sDkEEwA4rIB3bklfx7fcSqhF+2BnDiThJWirxtvUz4B8yQ97AnDH2Nw9akA/ih7PgDLHBgHDdWFIkX0Exz0QbWSZTwH/WtT6rzyzMT5lRwu391RyhYr/FnU0Sq9bAk/LCz+KBgvOjx7EGcUvcg2pW24h4Vbjzm5tu2tlZrL+KPWS7bgqdOnZRnnnnG3n6K+sUPUSLAiJv6JU7qMEtLWTRyv1A2v5hR3r9cD7sA6thllbuHUM0+Z+NyCrP7oQ4x+zPlYEwDAlkFcgBo3pUwpAUgnNW9tUGYvUyHDx+yrUFWSngmnIOTNFzQct5FPsLN8+Ppuzno4mbSR/cyaWuY2cnz5vb8uCCnz9P349oJP1vm8dEXDQRpn4+tMH9zNqlnlNpR3xXaTxh/Yzphs7M1Gl5DWtk1VYvPy0L8uJgH0y0dBVYBNnkjjbdPWf10YKW21J16tpdJCvOaH+WT3VvkiqvWyAvvnJHrb+NSzXl5+x/Ny9NfVB6lwIdPx1C38Dz6Ln0x2hidMhTnC7aCycoQ2/7NOoGpb6iVrXumpJBfkCNPi5w7Myxj47ygMq1hnF+ytb1375Xywz/yY3L11fsMaNHf0SMt4ve2X6X/yPSvBkJZio7yfFGttI/ni9mvdHM7H0jBhCDSXMm8IwzbY+95z9/Jb//2b6hQHzSGzgi0XOoPb0yYf/1jADMwNbDHia7epiYXZNdVFfILf9Apn7l7TN73Tg71LUpbh6jAV/DTyLfAKqQJIKQ6qnttTrrX18iTX8jL5++pkeryzQZY+gf6jFkRP0wnmPjFCD/GoBKm5Wa/bh4VA9PLiqCPrTAHNpEGA5nZE2YEHelzyJnnuAE63TbzcEFhBhQBBrjGnjAhSAkHMyEP5LOhoUk62rtU4LQKH89cu3VILtvdL22d3IRdJaN9HdJ/ZqPMFypl057DsmZ9n5w+sllOH9yis1AFahWsQPgqBG2KEENnhYpr8rEPBhgEqKFc5AudZ8qBwi91RdkIixsMHgBAPQB+AtzgjzdCWlqazR9fBWcLhDxEG5BuKM+j9zX6JWFQ/kzdobz9aB/stXOZ7nHQfpTAy+Jlcvfl5O5Q1j/k8XifB7z52YkGK0McZI/6wp2VLVYJjh87Jk8//ZTVKW3r48nzFekjDKuTuiONKNdKckFPnjwvXg76rtdTmKO/ougzOEX/9rpwgYw7dln/WRCEWh5/lrBzU/CEHTt2yNatW5OxD7kfyhI6ZbdffWClL4izUo8//ritlNG2pBf1s1xfXjduDveV6XgGI59h53GHPT8WwOwiLSibHmYUbcgVHPRnWKTXS+JPjWyt+mFmHRO5SgMmsQqEX/q2twVjBrOOH31G542ykdERBUSTVqdGJG759TQgbRFbXTKwpYr2sTGjOnXKM/3M4tA8leY9LuKgT3K+rrwip6B1nVy2tUNa2osy0LugAMYncPiDj/lEzNMIimfKzwWuEH6bmptsVaq/f1Anof0yPTNuIIxVKjIBANqxc6f84A++Xl7wghtshZz4Ix14QoCgVfrWoK/JGaGVFHZ0UszxjB4dOWuXpfDvymzMHlruFvbuL57RGUAAgz/7s/9X1f+UaZ3V8/0YXx525goAMibHQNUBW9SBAyMmvA1aZSLTU0X5/h9rkO/4/kZ5/7sG5OnHpw0EtbZVSLMqvtJe31gm3T1V9obYM48vyKf+WQHEdIv09KyxQcXKCtsqnq9UsAZh5/auu3LGFIwK/+gwdeJEMfOKeBi4zGJ4hjnGyggqBDWDHYHPK8KsFuCf1Y7YgiJu1Mr8hZlVF0ARt7USP35ZfQgAFuUjnY6ONdLS3GE3Inf0+BZaR8+4VFbNy+hAqwyc6Zaa+llp7hy3G7X7TnXL+Ei9CzGdEfLWC3kmTa7JB+gQN4Sf2MKCSBumhR5k8Wh+iIM6gEnaDFft8EveAQ8ABvrC+PiEtVFBZ9Q2s9Wk1KtR6GpKzG6RgqG034XZCbO32/L6tF9LN+zTeHmOdDzOoIgf8EX7c+0/jJvD65SD8kSfYCuB23ZJ45iCnyeffELOnz9n9Yl75CbS5XZvPmhaW5NsO1gePO00D+TXn6MMFlciVLFDj/Ku1N1Mf/YwNgaf1288k5CHdeVpoC5GlI8+fsUVe201KLx5fG6GloqUlDMU6dO3v/CFL0hfX1+Sjnv29saU1k1QPKfWqXuaV9fx41aeHvY8Yx/5WE6RrvIKxqY+TM9My/iYAiADs/Aqj9TSSswQoKZKgbBNoJI6gN9F/duWGHEq7wkA5GfM8OirRKzs8IkUzjbCR23VKZOWpQ+RpMZrdwtZHBqfhS8puNaxqdmy4wieNR3nCSBKfvK2KivKm9YubU+RRHYVCEJP69SJSQvjm7ywGspbcEcOH9I6GrX8+Daer0TxcdxXvOLb5Y47Xmx8MCaMsRp0MR64Sv/x6d8EhGLM+YoNHScGsneii0X9fHY+oDxs1s9Kc1aFHeHQwg7CyAG4Rx55WN7yll+Xxx571Dq4CU0bHBzoLSVLuDpgNQB/6mJmIuDbUUV1/6+/3CJXXlclH/vAkIyOFKWzq1JnLhV2YHr95hp56tF5+cQ/quCeaVcB1Cy1dT6oGJxsMzFQYQykjzImYYPTmc5ye2dA5BOQgdBjcOIGYR+rMoABGDdCHECDIIgyUhekix6CknhIk7rGH0IDgQEjIK/Eg1swhCwDgjCjYvuMt4m4VM+Xkv3VdQCc+y23fHZ0dEpba6eZZbFa2rqnZN+tz8jMZL2cPbpOahumpbl9XJlmSUaH6qX3ZIuMDlbbWyxlZQt23xJpeV2lMzSeKdtKRf5R1AX55KCsM34HuREHbgAsXuOn/1JMj2NlP0rNaV2kdlCAoixFXYW9hw0/7pbGBz03bewAc1gBbvjWFe1OfdNm1DntCGEHyKU/nzx1Ug4fOix9/X0anpcC0nqzlwJU50wI5+l4k5A4PFlPO82z/Wby5Hl2gOJl8mfvy8vN1Lk/r3SP55V+s35Us/Q8TU/LKXTsPK9kjxU/DvXv2LHT6oKyEI/783hSSstJWNqfvs7t7oCgsbERDeNho+zuN+rByZ9RHnfqvjytyHuUL549zgiHXYSH3I4ysBJLG/EG1LCOhdm5WVvhMCK+RF/SVFWxsqf1QLmwwJ50iQedeLPt4/Ufbmk+3Q/2/rbl5OS03dfG257csm8FUKIMBrIsz0lYTYu4mdhQmwAjO2OnfZD4tPQWDrBELPTV2lrOtXVbX3Zwn7xKr2E0UJKntD/h5iu888qznG9xb9mF3rMWn221axq7du2xt8HoHwAgwFasBKHgedRVjKdV+taiLwuErINrh0ue/FftCBX2HsPyaCKcRx/hTFsijyfr7vEuJ/eTdUPQeThoeZjUn4dhMB0/fkze9KY3ylMHDujMly9bJzMgzV9RBwveMTOo7EHNsW2g48hmEj/y083yku+olxNHWG1ZkLUbq+XE4ZLc9X6+3N0g7e1tNvBIk1kJhACHeTBT96VnBrAzeeoGBmNfDbeBiILhAT6cMTEwfdZfb2ER3KzKcGMqKx2kFQMYQqduYAqoEJq7du2S7du32/0nLPc700hBETppcLcKgCWWmnEjflQw0CDMKPwyewYUcdAW4UyeAUWxwkZ5iL+jA6C4RhlQnTS1zkpdw5y0dU3K9GROmSpfbB/RONRvQ1EGe+vkyIF2GRqY0XyfsrSoH8jbF1reJ6JfZHWADu1C20a9YEa5Pz8Yi//oM1o6TS/SSdMIytYDFM+hR1yQ58vPJkFaG9bXMGHv+XCwE2EsvP5T59zzw1ZvrAABXOgL+PGVnwA/J+yL/3y2gLD4sbg8QjMDfqo0PBdTurvn42K0soxOLuTQcUe5oHTBhB5m78Ohwi99yPMWflz3eHBTV9Oxcwp7CIPnlyLhh7aln19++eXJm41pXogfSsM7UXce3s34PXbsuG0bMsYiHfeX1o+bn9sfsPMwK+m5eSdsNh7Pg+sxCYIHMD4Zu2xtMtk4d/asTVQsbASwWDxmVj14YPWljomYtjErNB5vWs8oeF/Uka0yYValBotMXfUn8W/xu5uHQaf/+WTCVosUGLFFV8hzdpL6hNdFeMCXtwNjgahIF3Dkx5iI291sjDJe1Vyj/bRZ+aj1d/qS5tPiVjPx4X9O05tTnmOATAl3ABNvzC0sLtgk7Mor98l1171ALrvsMuNv8GYAEPUbIAhz8DfUKn3r0Ve0IhRe0LMd5csFzbq7OcCRP4fKUvqcumVn3BGGbGTdg9wO5fn0rYQaOXnihPzyr/yCPPDA/dbpAQ02WPUPYWlmVQxGtsVsy0wHFdER29zMvLz8u2vlx/5Hq0yOF+VPfqNfHn1wzphWd3eHDro1UqfCPm6XZoUFpko+PT2YnB8+RYCRJwYgTIF08MOgZPUGBojAhvEBpjizAuAg3uygzQ5e4jFGouEws9pDPMzAODuyd+8Vcs011yoTqJeDBw/J/v37l1ZaiAcyRqWEwIVhAIpYWQEUETf5C+BFuKDIA+Vl68y/vq1Ap46zK7Fq4aAYf8QLU+rsXCO1NY1SmVuwlSE+Wrph+4RMjlXJqWfr5MzpQZ2lX9DwnGfyrT/ag6SjH4Qi795evopiM0F9Zjk+6sXt3V/WP30EPfL4fJSWmXIE0NCwGi/MGyZscWJHn9R47bI6febaAT80ir39k1oSB+ZEjzTMj5fLZtD6V6FtDyACGK1bu87ceKuJdiTftLsFtTK5wAH82Nte9Pckz1BalpS8Xt0ta4YYH0HEm4IYfw6FvZsTQZvY4dfNIUzjmRj92cnjdMqaIcqFBTXlWyJsdezcucuANn4dbKVpPDcOr58gVlUPHHjKDo/TPwjjzt6vwq/XRcqL4owUdu4lTcTT42d5HMRNXTjY8bN9PmFwfoRiYkQ+WP0B1I4M+4F94sDdVveot6UUIAcfdTrBqOODteruufM0SS+tC3+OejLrxB/K+ojqnm8zLrlFeEzqmthH3NRlUWamJ23FaHyCW51nLR7vCzqx03JqKOu31KO3UYa/6//SG2v8Y5fQUnnsV59ds7QZayW74b3MwNPOHbvlpptuVnB8hU2+4EPBt1AxuQu74KOr9K1LXwII+UC4GEUQ+o713+fx6NYRT/hhkLnADSK8x5H6YbBAYe9+zCqxy4ZL7Zwwx2B2xaCD8bzvfe+1L9T3qYAFKNjgVHfS88N0LNEieChfOmixmJstSXOryJv+R4tce3O1fOQfRuWuD47LwIWS5KpFLt9zlbS1dC7Fx7YMQghgQVoMONwgBiEzExg4gxGwgUDjTBHm2OZChQAJc1YRH24wTxRpES9xEgffieLNmdHRMTl06JA+b5I773yJrQ6xPHz8+HF55JFHbIUJijSIF0U+4zIzyhQHiSkPaeE/S+QFRXwcyvVXsgFFcf8HdeN5Jix2rGoAjBrqGzXPIsMj/QaAyD/gK9IgDBR16G2jQEGfsyCH/kUb+jP2uLt9AKRgvhHeCbs0nehH8Yg/j4P455UBs5LjcVm8yozt1eUkPo9HzYu0HxFbbLZUb2Db4nW/kQc0+iqOpEMcFgtpq+7hNU0tLw7lbGeYoHFw6tsb9JuVb7x4aMitIv2gcEv1lf5c6LlueVQ374fovgrgaYad91HiCvsI77rHkZqd3OxtkSWvI+rFP43Bgej16zeoOcaF58Hjf268UDwDgAYGBu3NMA7lp+Tppu3Bc2SEOCNfHg/Rpf5TcADYgN/E9jarmeSRvsL4ob/ih/FFyHEdn4wXXkyYmpw04W5lUj+UlTNcMQnKEulyBMAOyKu75YG82b/Wg+Emr3tWfeKMpLmafZi9IOQFGyuY1UViQ1hs9NnLmCrzklBqz5mteeMD9lq/6nPKB2bneFlhViOib5MCsfOnZrXwfHg8EW2kSe6oFyYG2FHeuto65WNdsnv3Hrnq6n12TxaTOOqcekM54HSd+g6duoz8rtK3Nj0HCK14XHrOdpbUDwMlMS4jt3S31Ew4oglzkJvTuOLZzagARaaZe4TP+mVIYcYOhuPm8I/O7bI1ymz65E/+5I/lgx/4BxustbXVxiAcAPmgM+GmgWygEBNxmA4gWpCeDWXy/W9skpvvrJPjR2bkM3ePyEBvpSwWN0lZqV3BQ6OVlfAwKRRggAEIA2KLC8YH8IkZH34ZnMGgjBEmKtyy9iHEYaoMdOKHAeAGiODivBe84AUaBkDDMjvLwBUKgs7ZFtlLXvISS//BBx+0u2a2b99mwIhXhln2Jk7igkgLBsJKE0ALAhQBcngOoEf+gsJM+SgripUt6oC4gzATljggFxJpPQSFGZ38ZJW3cYCdtA+4OfXjugMlyMO5CvJ0UIRLtq8U+Ji5BADyODwcIdLwJnCUmfsTv0n+cbd/d3FygbHkJ+uGgz0uD8EDNgg1kxmqG8hLykk434rl8Dttwnkxb7+VdZl5TNxCKJBimjf368+uexnDPm2r6LfP7btuT1/yeEzgJeXGLezTerRfe0bhJ8Y01wJs27bVVsYirchDNr2IkzogXPTDs2fP6cRgxMAQ/pMklZYMS/lwLcyuU06387c2Wa1klZdJD32ZfhwTHM7wcRv12Ni4ulfa5KOlxb+Ofv7cOTmneeHcD+PN6kTjLhZY/WEr2McTL3rYpIPxqM+kTF7IO0KfA/NJVXrZrdyqkjqOFaHlYCjs1AvlsrbDdwI4iF//WHmJsePxezg3m2bPqMTL81L4ox2ZSMCjeDuNz3zklS+wzTYzPS3F5IJTu/PIeAo8Iie1NXXSoHy0Veuvu2ft0gdymURR5yuBDvWP4jmr6CsoKMqySt/alAFCdP7EpIbndhAfHE7OoJ5LHoc7EYebPT7zsPQchHl5XBFHVtCklPr/0m4MXrezXxt8EScEKDihYOBtf/Hn8rGPfcQGJnb20UL1xxIxcRgYUv8wFeSMhVcLGMbszLy9NXbjHTXyolfWy9bdOvByC/Lk/lq550MNCojaFGD0GEBhlYezNACgeIMJZpQV+KisOQYrdqHCHuGMgsh3rM7gTr55jfolL3mx8Do4qzLXXLNPTpw4KU899ZQxXVZhbr/9NjtXwT0r5AsQRBosJyM8uMOHu2Zwi7yRb+InLVaKULgBihA0MKRYkYJwCyK/+OPumjiDFPEFES/MivCkFxTtRnxh/lI6KuJfac4+h/8gA0kKdlhxYUWvtMCFjPil8RMhkfhVywQs0x9oH203Vd7XaF91UM+2dM92mZqtNvTH2tIMbmHbAMSj/c48kogJsiQ8dmppYTCZf9JzgWF2KPVLR3Vh4/2XOq2q4nyR38iLm+V5qW00nsTodv4cZsjKljwH+ODZhOvSs6+EuJ27u56U1/xHPJCnkxTlOYQdXcPqXv2yxbtx4ybr27EKRNnQfTXI8xJ9h1UIDkBzxwyrrYAP4sRvkFWrUrrSEzpu1JNnDDv6DOVjPDNmSHtqalLH85ROdJpsm457bABZZ8+e0fTm7Dbv7dt3SLPmvb+vXw4fPCQndJyNjfvKKmOCdAr5RWlrX5QrrlyU9g6RM6cq5NjRCpkvlCuP8c88AGAsP+ofgMC5RLZ9kiYyNzvrg9nay9vB20frR93MnnjMf9pOThTc28f6OX3JfDJe6Hupe4AsyJ6X4vBnKOoxnGKchTs66VOPKNqN+oX3OKBJL4oNRT2gMMMn8IcZPUAQ8YQK8ONxL+e1q7RKQcp/rbcvddrs4A/yDoxCCJmVkhuic6eUMhQn4sIu9RdmNMzovufu5HahEsuEXChFmDQuBirkz9mwLvQg/GB25QyI5dWzZ87YvUMf++g/G2NjOZvDfBAD0/yTnj6jMDtzdgFhb5cVRGrqFmXb7pzsu7FaNm2pl0NPNsjjD+VlcoID08GUfOBD1HPWHPWerf8oXxDPnHtxJjpvAxxQA/hYCSCIB0YLM37pS++0V9H5XhKAZffu3XL11VfbbJWbc7u6uuWOO24nlAEiyrx79y6bvd53333yxBNP2AwainJAxI8ZQAQYI02AFgTDwh0FoRMvOn7iUDYKO28zX+EiHspD3Nn6gHjO1ku4Z+1Ih7bHCnPEDbnZgQkE8F1Q0MOhS+p0wb67lPhF59+UhjFbGLi2l7nzRNt5/8ImwFDiaALIw6lZlX2DDH+qowDdZmW27p+/SBtH3G37zbudkcepQMfawiPwmFM3yEAdoEh17gnibTGAEb5NwFlQTyN0r9PUHM9W7uQ5QBBbcS5s3T76R/iLvhI6dlk9S27lfIbyEob+DWCPLQ/sQngiNFlpARhxCSbbXRzcR+cmcCjGGET83pZeN6Rlv2aPHX3D7byPlAz4tLd32moo2zqAKm5gZ3Wnq6vH8slkA3tWJ/bs2WM3eU+MT9hE4ukDT8mF3l6/nkHzrlFqXkUBz4Ks37QgZ0+LXHs9QEhkcMCSloNPV8rwULnyp0oFWQ0m5JfqUXlJR/LWk9Wx2SphTtrE2kL907f82dvEnjW8g6EoOyb8a73TwSweKsRqw8xUDVb6a88RHz5I0/xnyOK0cFHPTmG/VBbVg2dFmwagyYIc9FA8h8oCnVBhR1w8oxN/pL1Kq7SSylRILPVUOm22o6zsxE4wipVubhfk8aDbU2JHvOEpG4ebs/7DLdIIf2FOrI0CkIR/FxRudgXocQDkjM3tmS27YHZQwWCZ0Rnjpz55j3zgA++XkyeOaZ50sJJtzVycJYotFSefKUF4Y/ZtdxIVAUaLBoxqahmQfOS03i6qiwFJXFDkh/ylAtt1/bE449nAG0rIu84KyRfL8ap4y4KtgngrgvJApEW8wViYJfMG2c0332TbYw8++JAx2jvuuMNWax5++BFbsaJueLX+1a9+ldXDAw88INddx2HrRnn66aftvBEAhnSiz7DUDchCYPBRT4ATdsSFOQ5PAphgaEGAIrbo2EYIQBQ6jCzbJ7NmaOVzlgiPgqJuU0q+M1bMS3GhICU1W19RP8ToXj08f8pCrR94cvqDu4J37G21RvuBWakHBA9+8Gt2ptzEnS1BERVxEA5lMWp889rOlmf1YoewLQ31i38TIvQHXCENp34sv25hZPG6weK2wErkz96aLGfmXaf9pzqpmzS+bBlCjzyioh+bwE0EYWqXCh1XPBPedY8PRXpmYfaUh3zQN1hh4ZMuAGxbDVEPxOtbft6X6VusvnCuJrvFnPZJLw9Fi3SfS6k/xhfjm/65dm2PTQ4IOzDQZ+eIsF+/fqMBI6514G4m8rRt+w7ZoYp4jhw+Io8//oScOnHCVorIB7yPyRJ50CzLnr0LsnN3SSdgCobasS+Tq/YtKvgpk3Nny6TvQpmMjjB+y6S6ptrGM+OArFL+js4OG2Nez5RN68Z4ldcRfMH0pB7MXA7IyIIX7BUgAIqSesHO2sjqQ82JXzObG+m4vaed2K14ztJKu/AXeoAU9CyQyYIcFH0izOHvYiriCT3Sz+ZhlVZpJS0DQssJppSYVI+l4zC7feonyBmqmRI3fuiEqUfsw99z/YfdxZ7TOMMNsxcBO4SdC34TamrvzNWFqj8DfHgGTDgYYhUAoehmhM+irRJ9/vOflS984RGbYfoqhzNZrQCMFqflLdE9XX3EmTzx4Dkz9zg4CeGXNOPQq9WQendBTDgGr2lmH3b8wozcUf2TXy0LM/36Op05KiBilswZBTuAnIAiy2dCMBm+xzM5OWWgh3322267zZj9Qw89ZAKFusD+5S9/uc1+/+Vf7jEQtWfPbtm37xpbZWLliNUihBD+IdIB0GRnbkHUIcILwRZnKKCoO9JnGw5/PHt9ZgWbE2bsL2YX5qCwcx3Qou2v5SkoAOI6f0tDlfrQcNS/t41VtNkpw0bYL8UB2ZM+Y/Z4ww9pOzhI82ARL5H61w5CXAZsPbjpvjirimfziuBxM+5EY3mw8PTTJF618yT0J7Fywi+6WparASDltqbIZwhNO0NWwwpDBqipW5QjWy63S80I2DA72HFzWg/onl42nNWzPrOiQ38A9HCWjr6TCkpf8UEA4p+3qVh54cZ4+iNj2m9Lpk48r5TO01CTlR9yN+wiP9Ql/Za4WXHi4DX5AOTwMgHpsd1FXyct7AA3jAsO5wLWzpw+LY8/9pgCoMN2DkgbUWMvt3EMy+jsWpRrX1CSvQp+Hn+0TNo7SnJBgc5TT5bLd353Sbbv0PzrMJiaFDl/plxOHC9TQFSuY5A+z4WCtVJrY6XCXiYABNU31CX1owCEcqrZ69rrjElbrPoYyEgO0mP2Z/dPAmZHm9tj+mxmA+1uF/VpgIpni8MBTLhbzSZxZJ/DnMbjfiIsOioLZgLwhJ71E2Gy9itVNq1VWqUvR88DhILJBy1/doGACuHjjhjpd+EXZo0fNyeWSqnZAYI/R4d1N+wcxGT9pmFdj/Dh3wXnct0FKgwPnTgd8PhqEHr6irV/EBBhjcI/h6nHx0cVDF1QRnhSTp06Jb3ne2VifNwu/ePeDhgQ6XFdPOEtZ8kPf5Dl0wxeUhufqnygRtmdzCqYembLkMBWpUocnKxW4VVTy8cB/QwBTIo8cwBxZsY/OAojYfa4EhShSBsduv766+Wqq64yYMQr8LzlwoyYVZ8DBw7IFVdcrrPXDjly5IitCLH8f9NNN8mnP/1p83P99dfZChNbb4AZ0oYZMXsmTYi6iTfIyIvnORW8ECCMA60xu6c8EHGsZGrZ/EMr3Zfc8KdtXVQAND/PF7YV9AJCMv3LWof0VCn7dGCj0WHmFx8+VJan5/4SXwnztVDEo8alZvTDQBYH/SbZkbbwMUysf/KaPXrS0FF3pJAtr9UNZh6TNCA3AvhcICPjILySH9w9325vZVJH/jj029DQbKBoZb2uVMSE5s8uWJf7oS6Wh4WIlz5JH2AlkusAOAdC38UP/QEBh8IvAIR7s3glmz5N3YSQ8yzShq5Dbu99OyhrZqJDnXK+hjcq+SwM4IYzPfTjtrZ2Azr4YRwA8pk0AHzY7hoZGbX7yA488aT0XejT/PjBftotny9TkMI5n5KCSgVA15fk8KEyeehz5fKq712Qteu446ZM7vkEr3mXyabLFuVZdT95nC/ca5vpXELnMwo0vN2ra33C0KQAke1BA4k1DhK9Drwe8Mtz6KbUXKFuAVhi9afC2gp319WH6cHHAlChL4VbaltABvaZdMxMzYZ/zxft4WHcfqU5m+fnUyvdec7ahTlrF+mgVmmVvlK6KBDKMsGU0Tilbti7OXVPPWbjyIaHcHN3VDA0Z/ypW4RLn8lqGi4RHGbnwAdlKzr6jH0AHezx6ytAyds/Znb3FAw5kMmaAUJciohgx56wPLONNjI8rMzyvK0YDQ0OK8MelukZPlmhAz5hUmqMYvrqDRnXH82RWyoxkN2rM3H+3GMSVB2rctX2Ci2gh9tXARE+8N1f5NvrQsOpThkBRXxjC3cEEFtnHDaFwRIv9QKhw2w3bdpoB0HZyuJMEbPvG254gQmBkydP2YHVyy7bYtsEfI+JTzhwtogts7vuustWiVjRCSCTXfmhDnFjlYh8BEjCH4ROnvDDmQsEIPkK+2B0QVkzFPEEWflYAaL9tDyLiw6AXPhn+hvPSVQeJ4w0NXsdJXFjb+7aVv5oZr/fRR+ISp9pfw+hfVLDW9uo7uEIBXD2fmgtnkSfkvUC96kGlUUGfDB7njVODUt/DD8oHvi4ZioAVUiQN00Xf/yYP36SfOIMES9lpb1qtZ8Bitg+8/rHu5ebSEwzHeGW2nlfNkezg1jNYGXD70CK8y7edxGauEcfAShzfxaKM2SeNnEnlZsQ9lk90vfnyJ8DH8I3NzcZwOFcD/3wvE5mWFXijSu2u7hfi/4GCMc/3ynjVWzG7OEjhw34nD2lYMlWO3Ny4403axxndXJ01lrqjjsXNZ5F5QkizzxVLi+8pST9faKgR+Rl36bgS7N/9Ei57NxNGcvkycfZ/qLfaJ3ZIjP9m3ZCqJcbUOte2yONTb41aJdgqr2vxhBOAYCOB1vRU53n7CqNrfqof+o5tsSwT/uE2hv4of0SMKEq228MDNE/knDuNwmfxI3dSgWlcXg4VJjD3vKZxB3mcM/mNZ6fL46wC7VKq/TV0kWA0EqmnH0Os1tgThnRkqfEnsHtdkteLPzF7eLZzS783C7c6eCp0HY7Z9z4c/DjQg47wE3oAXTw74dhw28WDGGO7TH08EvYFCDFqtHK/KFzoRigiLtJLlzotZlmIa9CWMMQD3lkqZ+ZNyoGN0ze4tP8GFNTocDHS3kDxYGPvxoa/iKP5CfNc5QvysJWlefN7f2L7ijKUFkJGPGPdAJIYCb4o05Q5Is6uvHGF8o111xjM/PHHntMy9Un119/rYGmhx7aL1dccYW9dn/vvZ+2lSPCAqIAUJhZjULwER95wg2zv/brn/2IPKKCAEO8XRaf/YAQluTzy5HnndU8BYAKgnwFSAEw4EeToFsaqNA/Z5vaBjbrVaO6kQ3Liz2TLxh7htF6IDcn3jj7E1uWhKWsCFH6IzJcQ9oBfNqBMEZJPPhX1u750cxZcfFjEavSOPgjLsATZatTUNHdvTb5blyt2nk/pQ9Sd4B16po7XPhwJgCDG3dNuGkfTL/BpPnV+MgD/Q4QRZrknUw0NWk7KSDSGrDnpTowwqy/9ux2GGknhDeghzbObnVBIbwIw7YrW7RspwLaKVv49f7gYSAPTnuEmz+H7vZe54wZtrTY8iI/rOzwFiRxc34NoEGfZtWHt7vwt23bNmnQeuW19iefPGBvd01O+Mc8yQ/5u+mW23VS0C2zc5+Vxx4dkDOnKuXqaxblP71xQfvroujQl/HRMnn5t5dkYlxkdLhcHtlfLieOMb6ISGtS49Lqd9Ch9U1ZqK82HYvdPd02JnmmwIz56HuUw58BAMvBAuZQYff89m4mjojT/SwHGZFW5AE/4b7cn+cvVNY9a58N/+VUNnzoobJlibZBrdIq/WtpBRCCmSRGo+xzal7JhC5uH8zKzeju/Fwd8mxk3ZzxR5wwOAhGicLe/Tjjw92Ejz4HEHCwg4DAjwsht3N3np1xugq78BN2xB/xZeP2ND1t/GbzhBBCKFmc+E3cqQtqA6HMY4Tz+BA0lDXqy+sAAeeAh9Up8oACCHlecWeW6/bE53qUIZs34gVAwfxnZ6fNDBjhfAbgBsEFg3G/nj/cdu7caYptAlZ79u9/2EAOQIjtMr7RhGCBSZEfzlOQp/iwYRBCmnyyzB+rA1DkLxRxsVWBikPWMDtn3Bdnel53rDwBgDgDlLRZUrd0Nd9O0vqwdoCBarhE0OBBndQvfU3tkFbmy7REV8aM2QIi1JwZR30TB30igBXtVywkwDlJlSwsxcez/vkT7U32SnZYmu288nLicvfKCi7hbFEQ6V+Yd3AceXeAEf2AeuIZoo3xgtvk5IQdMB4fG5G8ghD8uV8tR5INzpgQNsYCQKu1tUOFtn+RPkuUhf4C8KDv0KYBfIiMvIXQpg4YF2y/8tkI3sCifkLQex04xUFq4n9umrg5UeeUl7pg+xfwwwRiamrCgA99kS1dVoLwByACXPOF8s2bNlsY+hjfZjv27LMyPDgkC9r+lRzc0YQBj/Rf3vh67eteL6Mj4zIzd7fc+W1Tsm17ufzBW8rl8isXZWSEPkDrigwNcuC5XC70KtDLcx8Q/UQV7aE62aeOW1pbpGetgtmuNXY/Du0QZbN21TpklYb6S8GL6tQnKzpq9pWfOCvj/lx3xcQra2/hM35wN3Bs/lOAYSrJQzyTp6w51MrnrH3Wf1a/mDnr52JqpRvPq7RKXwv6MkDIKWU86Ax1/Lkd2sXc7cm0MEfczw0byu1SoU3W3N7Bhdu7Hxf4DiBwC+VgwO3w4+b0OcLyHADGzZEez6k568erKs2L+3Mh+9w4XIWdU9YME08PGEfeItzK1R4viz87MEJH+QpV+GcrL8rsdmn5UZGeE58XKZpgQhEPwASAAyhi+yuYM/FAPLOqdOWVV8ott9xsqzaf+cz9JkxgrsRJPPEKPkAowBWEICRNZrzxRhAU+Yu0YmsEM3kjDG7O8F3AryRee2eFIc4BWXyZ+iY8f8pGE6CC8Pc2tT+vHrVXhbDAD0JCLbxdNSxuxog5EKshtW7Z+qLXaxSiKXo6Hi3VYasrtB/hWI4y9yQt4qDdysoXpKqaM1W1Wv+tUpXjnA6HRmslV6F1pObyStL19iQO6pT2CMGImXrDPg7lB+Efok68TwDW83bWbWjYXzWP19CdHMCQZ86+sVrU3r5G3ausbAAfX/GJS0IBOtSNAyPaiLC+KjVj4Jn2JN2oP/w6uYFnVJJVJfylz25mbLBqxEWlTQp8+HZdgwF7troAV1z5ACAiH34Af9jqg8PQfNaFfJw+dUqOHT0qA/39ClT9PBsJWBtrWnwuh62yb3vlt0lPd4+MqPnOl94p7/zrd8hjjx6XbTvm5cUvK0pfb7mmL3L2dLk8wyHnScC6glJtK9se13zGIXjATldPt61Itej4YtWXxCxN6szqBAEP2KH/OUgwAKPt4qDG+38oa3/zh1l1O8fjYMmBTRKf+qFtMZu7xes6fojH28QBRuihVtqjZ81Q+IWez39WkX72GcrGB10sLJT1s0qr9G+l5zks7RTME8qaGdQ8Z62e654YTRrAgNHd7G4Rh6sQNKnCXwhHF5D4yQIPD+OMHaHv4QLoOHjIgoBUkQF00vAwUOQx9QOleUvz7HnzfISdP6dm/Lg/iyUTxp/dr4f39FxPVQgsBzoBdgLwMPMPN18FwG5pFep5QFHkwctHmjAbn3kjGBFYbFXgFwHnh1r9VuxYgSA8zBmQw1s8bGsEY4JxIfyOqpDBzDI/ggozRH7JJ88AoVgtypYXd4AV8UCE8S29eXsO5g+RLuXnILQBxRKH3BW0UUYrZ1rnCAnKusRDVcfJ68Pbyc/MqB9VeIznoCinfRxS61LZ9FI68T0xDb2UP6tnS0frmjLqM6sMi2XzUlNbKQ11jdLYxHmpVhWEdepPQUxNQVo656R7fV56NsxLz8aSmkvyyY/k5aFPNquAZLvRBQRtArGCYQf7J8asfqjXEDRRfojnqBM3I/gXVdCPyLmzp+1tOhOK5F/9cOC2IucrTQjR3bv32nf1qJOoMwroINhXnZYDH08nrcOs2esFd6ukhOwx8RdubPXx6jhn2PjKPG9gntX8ckko53v43lg3gGVkxLamWfnhnM9eBey1CrafPfKsPPn4E3bubVbzRyIADYh8btiwQUHPK6WWs0wNjbJ121b70OnD+/fLp++91+rzF3/5l2Tbtr3yvvf9sVRWfVYefaRcTp3wOs7Zqo/n1caxVrm/cNAl69avkw4dK0wsIOqN/mH+tX9Rd/asKszPBT1sWyrYUbCKO20U48D9B8DxPh72cX7I3bELEJSalyvq3M3ebqk5nqGsfdhBK/2iQyvtQgVl41jpvtK8Sqv0taavGAjpE3zxOWQMfslhuR8XunRe9+d8Ew/uiaQ9vAt+/GYFtdstfw67MKMc8KQqdU/jTtPyeJw8Xvw4Mch4xowb+ko3z3vEFX49n9jHs7uFv7AzV7P3eDGTfw/v8TiQcTs3u3IQ4eAGoR/PCB8DA4kZlfrnkkAHQjxHnNn6zZIzJD8Pwb1CExOAIs4UcWap1kARCpDk8aRnOlCY2coCCPGMIMgCIcIAcNBZecINfxEXihUghCl2UWeUiXC449+EteoAoEKRQ7UaVv1TL1oqazYLW4ag17bTf5uh659/oDFpB/yqHdkzd41T/11PhIKFV888U28FzYvnS5+1nWzrje0wuohGBOBxAO7xAJS4sJFjNtyN097RaR+bLStxDmRROtfNyo4rZmXbFUXZvL0k7WvYTivJUP+C9J1fkN6zi/LsUwvy+H7NxkKrNGu9UX6EGzr5qKmtkPx8r/T3FqSuljeMvF6j/sKMHs+hU6a+Pj6Bctb6kQtorRNVhKHtWC2ay+dl7dr1sm37Tju8ywWGfhifbdZZ1X07MlYWQlHLrnuakD0ukT+EAM8KYtoT8xVX7JV169bbGbyjR59VoDMgW7ZstY9r0i+eeeZp4QO0bL1ypg1gdPjQIXn0i1+UC70XLF+ARQAeB+c9PyLdPT1y58teaoek6T+cbeOzF7+goOfBz31O7v7E3V6HClCrqufl2ut5M7NcnnmqTMsLoLCuYWFpj/aOdlmvoKpnbY+tAJEO/QFa6k9qR5lM6TOrPZTd25N7x3w7K55Z6SHvBoZiZcj0FOSwAhT1djGQY36WngMULVfky/OGAmRFe6T68ykrn+or/YX9SnP2OWiln+ivWT+rtEpfD/qSQAgGZr/P8eFCPsiZbWrBI3ZZ+7BDkDm5uwMRlIMVd3c9nsONsy9hnwU/7p71F+E8TexdR0Xa6FCaP8w+6HB3PUsxIInH/WA2G34Se6ewT/Xw4zNCnuNuJs9zWoYom+tZIOSCHvsAP88FQ74qtBwYAZoKqgJAJYAhyUfoWYKpwizJG9smvDbMyg/psQrBDBkgw7YXTBYKhsr2DEKJPPsnPPwzHCjSQnCh2BYjDsJjT9yEAQgh0CJfobyMvipE3jgIbXWgQC3KE3UdoIZS+UwdUjd+OdeldU/ZcDMhon82G9b848/zSxjPt735pfWIG3a0Ac+AHPISdmzJqZV5s9vJyxaksalRAWGPNDV0qn1OmlpnZfOuabnqhrzsunJBqmoW5fzpkjz7dLkcP5iTsycqZWhAwegsq0d+hQMrXblceQJC/eC8b0lpnUultPaMyLkzk5Kfrl+qU8jqQDOEnhVS2EHYsXrDG1CDA33qJuIf7/SwoayetH6gltY2Fcg11hZLdUi9qXM2DBQ6jhgZV3buKRHaKPLqz/hJ2k3zRx/gUk+uagCoPPvsEQNevEDwwhfeZPXw2GOPGnhh3LS2tsvtt99hb3PeffcnVB+VnAIG6i/KzpbeT//3n7Gtrz/9n/9TXvXqV8nlV1xh54muve46eftfvt3e/ty4cZM8sn+/rTABNqmu+gbNl3axuTkOvmucWh5ebWfFZ936DdLa1qptxNahj1/K63VB//C6ju0uP1yvQEfLzioPdRDKwU+YAT8KjnhWABMAeEkl22Fejx53dlUIP9m6zir8hxuUfSbf4c/L8FwFhTuEHnFBWX9Q1gytdPtS7qu0Sl9PynxrLKWLWC1R1m25PzeHFW7h7ro/o2CeEMwihJ3rqRk/4RaMJewAB9gjeNzd/XjY5WlBbjaTPQclzjrg7Dcxo+OQ1d0PboTBvFKH0vRMS2hlPpabQ5FvN3tZHfx4WVMg5EAB3VWYA/z4ChAgwwHQcvssYEpB1XNXh8iHE8zJyw2Dww8gZXh4xLauiBdQxPYXb4EhmPHLShJbEKTFIVUOpLow8XjJH0KOsHHoN8qFG6tBmKNuIpzVi+a7qMAnexiaczp2+Nzanpm1ttNS+3m45aTl0l/znZRPS6h5dCZu22IZohwAnrLFBBCRN00LAEUk1LHmUsvP24DUAasHOVvtqqlu1LhrpbFlTq58wbTc8vKibNiyYMDnsQcr5JnHqg34jI/49l9xni3AdGWFunFh6G9icYYIQYc9QGBhvkLWbsrLyHivnD1eLg11bdLQ6FcjQNk6jHZEOHLBEYKvY+2o9PVq2lP1Mj0zqe12SuYU+JpwToQa4JDwJrQBFlr+ujptt8rqpTrUX4sfs6ftZheULnRJ11cjUCFgEbbh34Ey/ZI637p1m21vHTjwZHL4vmDXONx66+32aRgO6Pv2W8lWh26+5RY58MTj8sBnHrBveXFIet++fbJz5w77kPDJEyfkxpteKN1d3XYGjjgB8qzoUdaHHnxIjh875nWvf+Va5waitez0L64r4EwUb3ZtUKDU1e3bXeqsYagJr2Nb+dE/iPIHwDMQlNRBCnTi2ds4VnxyBob0OefPXmfu7kDH69R0ni1etyMt8uHpuR+v51R53Xt/CP1i5qwfFBTm7HNQ1h5aaY5+GJQ1QyufV2mV/j3ookBoJV3ci9tlnbL+MMdzmJ+rXOirMdEDBLhbPKeCOsKk4SOusHNC90HnZvJgmpEPNreAQbjOADajkftJ7QjvfpYP1DQu17PpOIWd5w9z5NlskzJE/r28XnaAUKx0OFBIwZALiwBEDoYQHigEswOi0B0YFQqE4dXqlYAoBUWerTR/KXldUF4YMcICMMRHXVlRwB7Bzwwe4cQHZtkuASABhjisGm1IOuQJ3cCCCnjM5AmAtHI1CEInjXyeLRjeNvI8syVBXeFGW2oI1S23FoeFVWV25iexwAezZrWwrQvckmf84c61B5z7UaNtgbHCQzshYIiCrSFWANb2rFOh2K3lqLVyEL6mtlryc9qe5b3y7a8dk+tuETl7qiSfu7tSnny4VgYuKKjkHE1+yuqC8mUFkQu+VPF1c+IPN1Y2FkuV0txelDtfMywHvjglD38aP60KUvyTFFlK49Z6WQAELcr1LxqTO797RoXlvHzgb8rlyQfbtT+Uy4ULp+2QMX4RxFYbNk4oOysM1LHmQcGQxmwgwQCD+oz6QwB73rMCPhXiaf6ifVG+6kcdxgWefONuYKDf+jjA6IUvfKE8++yz8tRTT5pf2njXrt2y7+p99hkYbnmGfvC1r5WC9iPeTuOw9Plz5+XHf/InrE+Oj40bOH/g/vvtgPXQ4JCMT4xrHnPWthB5YdUHQEKfXr9xg6xdv862JTXz5g5FOaJu+cPdn7XMGl+AEcpPXVi94KZ1AuBk28vqKAFAtvqDfeLHrzVwYGqAh7rFjLs+e1rET716WqbIh4VRe/2ztiOPSf6g8BtxXExfqaDQoaz9Sno++6Av575Kq/TvQV8REAp6Pq/L7RFeiSljj3lJMCVm9DDHc5gROCp+lsxpmPDndjxrMYiVqPXZNKUwZAdsOvBcd3PMSCHs07EJI8Buuf+gNC77tfy4XVoHEPZhl+bZzWnZ3D6tB54R9g6CvB4ACw58sAMIYHZQk66o8OzKQdByBSDCT6wQue5xOugK5XmN8qWUltuZJdsVAwMqTMbHbVUI0IOZ1SO2aThUnQVCEGCHfDCjRlEe8mCrIpp3T9v9opPk3NyMne+wrTBAitaH+0gEvepJkKXwJgg0cMTBj+XfnjPlUGGBH1acLIokHvLMSgB1E9tt1FlZeaUCoPX28UuED/7IA3FAlJeLL8sq56Sy5owM9C6oqrDVrpnZSStjNv1QxIFy0OBm4oo377CnvhCcxaKmqSDmJa8eVQE/Kff8U4UUZ1ukucXPB0U/gQgbq0ulBS1HblT2XDcoO64Q2b6nRtZvqpRPf0zk4+9tlqmxSrnQp2BoaMDiifMoTosmrKkPLlxkjPhbc1qWJP9RDt/KcYUwR3CHm5P3r9CpQ/LLNQ1svR48eFDBtt8jxffxeFORW81PnDhhYbDn7NC2bdvl3k9+So4fPSqz2n9uuvlm+a5XfZcdmua1eNr01ttvk/s+fZ8+H7Q6oH3RARZBvB1HOfhSfA/bXevW2Zkf6g0ij5r9pTKgp+UBaKjZwAj15W3nKurBDzcbsKFOzD79jITnJzkIDfDRvIUK0OPxhp3Hn83PSrvsMwriOfSsW9Ycz1DWLp6DsuYvR1+N31VapX9P+qqA0MXo4sGDwaXu6FmFHxgZRtfdHrM/o6d2WfcwezoRP78MVn92s9ujMwgxB+jh2cclAz61M5uM/lw705Qu9pym7Xnzp5X5pFyAPAgzZeI53KIOvKwIhwBDKTAKIYeeVYAL9BQIAXwAHQ6AAoC42QFRrCZ5HAGwkm0ny3aa/5UU9YJ/zmqwLRb5Ii1WfDgwHUAoKFZ+YPoIeeKPvBE+mx5mv/PIvw5PfskbZOmr12gr/JpK3LxtnQBEVvXqyow68k572daHAsLY1rA3wRZ8VUBjtTMd3AdEGdas6Zbu7nUWkvxCxAUIpDwQeUBY8UYTK3Ec8OW8Sbhl9ch7VriFot7iDTBUgCDCskpVKJTLdbdNSWPHgNz7YZGpce4ZYqXGV94g/BOWMADU8fEJqVOQVl9XL5e/YFSuvLEg23ZXyZbtlXL/3UX5579rlcmRnFzoPyujI0NWH3YWRfNDlu01fuxUIPN9MnC9gfukHGl5COP5NuGuKsqVJfJFeAB5T0+38Fr8yZMnDDRCAGkOQB87dlzOnDlldoyDDRs2ylUKjnir69SJk9Zm9Ldf+bVftf7MuSJWglglGkwuU7S0NW+QrSZqe1K/a7q77JAzul3pgBcta5TFVnsSIOxlWg4gXLl9tBXAGaAV9zJ5PSjoyXl9xJZXtI/VkercCwRQIs4IF+Y0rcgLZs/bSrdQEHZQ1j7rb2UY1Er/YZeli9mt0ip9s9G/GQilBDNLjBmK6LP6xZQL/ZVm1x0QOVAI94hLi6CDEXezUnI7VAjBlQP5Sz27VWrvuv1exIwe6WXJ7Tx/njE3o7s53ALshTnKntVRCDWUPwcgWg6G0i2vLBDyFSJATwAgB0YOhNLnWEXy8FkwFHmwbC6VxzSrD+oBd7YdBga4k8a/cwawQXCzNYawCaJcpBHnO3CDEROG/IQAj3phK8y39BwI0ReoK9INBk6Goo+QKRMO/NE0+kNcPJsAI1byrX/4s1fatawag7oARrVui15uhA9nSMhXU2OrrFu/0cpEfKHIt+fVQQfgJUv1CoYALXyxn7tpwu9S3hMzKoQd9qwUcIaKOHkmXewI7+2BnzKpbhyW/t4ZKRUbzQ+EH+IiLGa2ujgQTF5N4Krivp2G+mbZe8O47Lt5VrbsyMnm7Tm56/0l+fh7m2RirKRA4rgBEt4ai3Mo5IVsI3xrquoMXNoZqqQs7u4qK8TD7HFYky2VhfrXJ1v5oc9xPxV5pX3YEmN1hos7AZOEp635/teOHTvlEx/7uJw6ecraD9DN9hWfaJmanvLVFgUW5MXB7YJtR7HtxlZXV0+Xtqt/yZ28ZPOnraJ5zraJP6/UHdCk/rJlJW0DQ7YixMoPbg508EM7ACjxE3Gk4VUnP2aO/uHpen68jsMtnrPKSpG4QRezfz4FZc1BK59XaZW+2elrCISW08pos8+YQ6XPLsScwTtzXO6G3fIwWT0duKYlzwxie7JnGAjPqd+wTwIp+XPykIQLypqzhH3kYyWtzKeTlyXVvdwQ/lA8e1240I/nFAylQCgFQ6EHqPFPLiwHRAGCUj3MsYKUPW9EfLEKlbaDtxX5z1KsCrHqQFjidIHLKkWLMd4oH/GRLv6YgSOw4tn9ECOrRLOmyBPlBVBos/j5h6Q9EHAEIAh2uOGHeNSXCROelw6xqm7h9Y+yUMYoideh38TMjJ5X5RFIa9dukLa2DhNExJslnqOuMFNmwFCUF+J+mqnJKfswLVuGXocpmEMRLswIQlY34gA6dUScmK0ttBqqarTflQ/J8MC8VJb7BzlpI8gFabkBB85rATojrXBDb2nmVfsmue72Ubni+rxcfpWmo5j1//xZlTz9cLMCqCG50HfOwiK80cm3jiR7866WFaFFtgYVyGidZcnqWv0HETb0qBevA2s+06+++mrrB3z6AjfU7t277Y6ggwefsZuxARLUNatEbIv90wc/aCtCbDmRgiWjbQexLUZbN7U02avyvNbOZYb0N8h6Af0hU+8ONLBLAAkAJXHHLl2t8fYKMBQgh7CEw0w6btZwSVwp+Ik4cPd4MEc+PL1Qnp9oQ1SY0UNB2EFuF3W73E/2+WIq/ARlzau0Sv/R6OsGhFbSymSCyT3XjJAPOxcWz/WHbjb8JMQAdj0I5hHPmH0wx3PKLILCPawyTppeah/kz2GZ5jG1c0qyr7S8LE4OhlJ7Bxk8h7BMdUBQvC3ngAihHWDIV3GWKwdDDnIQ1tlVIAdBYXZ7ByPhhzgIF4CLrSFP1w+0k2dX1A9uCPnBwSETvKSHX16f580yBECUh/g8X0Vj+ggM8mtCXv3wl59TEMRqkL1FRb9g1YB2MDHsqzqaPG7edIlQUCO01LaqIXjCTFh7TV7r0u4EUmvyb+eONG0DUuoLUNjYyOvRG23VysvrRNzZ5yhXlBl3QAwqBBdlBCieP3/O6hs/lBfCbAJS6wIz24Ws7mAGAKFw87oTqWtQwLY4KMN9fJC3SXJVXrcRD+0AmEAPinyhIk+8edbc1ClrN1TJ9S8ekm27S3LV9XVy6MkFee9fNsvA+XI5d/6EzExPmaDWQHYDMkKc9qB+Fkvl9iaZZsDqMuo/rR0nTZbfxOzjCd3tfAULcEOeAW/Y0d+vvnqfdHZ2yFNPPaVuU1Y++g6v0G/cuEn+8X3/IKcUYGJPGakH6m5NV5cBn7aO5NtdSlHuUKQfoMP1ACVuZ20COFmyC3e2sVjtcXtAUKz4eFy+6oZbxIedxxFphl/yobqas6s/KG8rB0Hx/KVUlvAPhf3F9JXm7HNQ1vz/t3fmP5pmV30/1VVdS9fW1fs67p7x7PsYG7ABG2LHGGHBGAuzmgARyk+JouQPyK8REZGQEkUihCgLCsFJkFAgDjgoIbZZYgze7Vl6eu+qrq7q7tr3nM8977fufZ96q6dnumeml/u179xzz93v806d75x7n/tUVNyLeNuIkNDsTuky3ioTt+dJVyL+feVfZsX5X2oFpcsYlHKJ7fQ3izzejFInOeL4w690GeIPfLt3SEEkRdtl2TNUbpUF6ZCHCMKDHHFJishbbMVRJ9pQDBEK4lWOATA22hofn9h8BZ46HJjmzRsMA2A+1A/StZJ0kAT01KEdCNji4pytLC+mw7hsaYjosE5eONVL6+WqIC/AnzP22v/hK0cqDIjr9CzJw3AzBvIZf5qXry8GJ+bENsuR9EkGjftmoLlpTUSG0DMOZLaoCNIBZK0lZVgz8ggYdXQaF/OfW5iwxXlLW1ts9VCfcbJ+EKByCw5ILn/PYZy7E+kaHtprz3z3nD31vhl7+vk+Gx7ttn/zz3faV/9iMB2anrxyyVeKRxCGG+8G4xkdHfP5WhAhR9kn42R9QxOyD8Dn5JI/g00C0BoHei5C5LfH21z6DyHOAnEfFZ9t4SOyMc+1dMP0yZMP2v/6oz+2ixcuJMJz8NDBdICds1k8SxDrGISEmDUQOQl9zgs9hEUeushH1jjl+WnX5Tqqv1nXQzq032o/xuNrwFq6Lnknky4C49su7hQEyaW+zAc3KtOMQSlXVNyreNuJUIlOXUtH3EnmD+qm2AD/0pLHv7vIzX+hm/9SN9NCqDvnvRHkMXdGM78532YawyNZxlZ6gshQkImIFURo5IWR16ckPyE3vURBkrZumWUyFJ4ixsLW0opdvXotbcnQLmXwpuAR0tkZjZ92iQkYDJ4HHhnam5/lExuQoNY8PeiZsJUB0ty9bjISSefPOOVEGT3HeNvLDaIbIaAvuDNerVeq63X47hT/ZX/06PF0caB+I9v/VrJnKI3DYFy0G6STfjCO2taiDKSP7UMOlqueAtB2CuOCAKlujDm8PqwtQFa7tDnOt7P8+aADKg9KndoCiXgN77FjJ7rtuz502R57tivdg/SHv9Nrp791wNfL7Oy5U06ILqc16u3rTd4LiAofgfUZpN9D9OWpNJ7wYKRXxJ0YMKedvR48Zj1KEkE5xsZwuIdJvw15QriigOsDmDM6nk+skbeR+qD92KbSWkS7rTH4c9fvq+xTMmOBkIVXR0Qm8uiHss0xRzrkJimiX+6kos08lhgbd1xxASKyyE8acyNdhlIHShmwJvzoSp3QLAu2S29Xv6LiXsc7SoRKNIdBOv6wZkPTjJuIf2n5F58UZXL6TvuXvPMcmHNLKuZahqwL7wAGTQGdzvNEyN6hkHVmSAGiU3qFRIpCDnIU54dyECmivYjpKxOjNf+v9oV04R3bY+gx5HiEdGCa8cvYMe6oFweTeSKzc3xwdd5W04HlOJuk55ieqgu6QDHezPE8/19aFzpoIT1dLxvGMrwDcRt0kIAgQRApSsZnRbgo8OTJh9IhZeaZxsZar/HZi5V0LoYPovb3BxnwJjyP+3Z22J59K3b0oVknDNP2jb/yuWyMWP9AeHIYM4RDRhGZtWMNGEuae+v3qDUB6AmAcoByyPHMQ6evqpdl6Cd5HgqDnPVBulJfvgasT/9Av5OWVZ9Lb9pu2z262/p8/N5oandhccHOnn7NLlw83yKmGza6e8yfbzxXngV9JJIAmWhdBpj69rDZtxOTkH0tPA7SSmDcQUhEYtBDZDSHSEee4hzoO+fFfKM9pfl0BGQk0iWxEbkJLxBpkS2RHvRRNhMflQ0591uueynHvCMdc45AXlrDIi7zQaeYwLORDkgvlL+JMi5xs7qKinsRdwwRKtFpSKWumZ//hUX/xv5lv1NwM3NWWrICBl3bCCIVMqYEkRWRoSBB+SB1bJXlGLIDiQlSJGIkQkRenCNSO8hBjIK4UJfbp3lTiXGw7lxgx3YPKMcFNFb++POa/NzczOZ5HW6N5pnSBvPjGadVcBkdhohHTt7m800yQtTDkHKgKG3pJVLVOhTtRCsZHic3S4vLNjI6ZkeOHrfDhw5tnglijNevzdnswnl7+LnL9sRz6zZztdu+8eUe21gbtJOP7LQDR/ji/YJNXOyy0y/12N4Da3bi0RX78hfX7NtfGbHhwX1uVOOuIQxoGNgwtOqD+QuaB+VjzqGTnhg9gTa42BIipDXcapTDqALSpSHfNOi+RuG5CSJA2+hBPNs4awbJHR8/76Rr2vtb9bU6aoNDo14HwtnqC0Pv/+NJkU4eOddJpi+NL+ka8nY65hB6ZHRBQnKZ9jT1S28Nup2bNzWHjsCcy7IRVC6vF0HtptjTiWRT12PO9zBG0sQabzvx4flJ7hxAGTfzeDaSgeRStx1upgy42XIVFfcC7kgiVOJWh3c3/gvdec4YvpbkQpSJWJ4h6ZEjLTIUcRg0EaJMYiA0kCJ5fUSGOhGgrAvPEHmZFGVP0bVrM+kVZg6+Yhg4ME3AMDBGxtM09FyUeG16yvtZSFtiInfpGTI3ChI7l8EL5Bmbz7d8yujkacBorkDQcN1Qxf/HDdHMHeNF+8x3eGTUDh8+akNDw8mDBcGQBwcDiPFaXFixmZlp6x+ZtBOPzXibK3b65R67fGHQSdFQ+sp5b2+3z81JQNecPfleJycb1+yLn+ux1cW9TrSGW0ZRHokgQ0BkiPGoT5VBR1AZ1g2QxxjRsRXJtQVpzk4I1Lbakcz6l9D60T7tqj/aBGHIw3CzTlNXLjsRumCLS4tpW/L4Aydt7559KR9vGevL/9L/eQYe2oiQh0wwGCc6Jw7oU5kYu+oGOcnkJrWX2oh6lFWb0R5ptU0/LaLiciY8eX2JWRvyo51Yq7Ke2olxqL/2WOOKMcf4tX7InQLoJCsNmrLSPKPtyt0O3O72KiruZNzxRKjEzQ71XvuXuDnvMo3cHrRVRpnwFsXh5oiDCAUZggxgXCEyQWiCzAQREhmSR4h0bJXldORF2Vyf9sjn0C6X2tEf33binBBGIvrPnisZ9tnZa+kwLOdrEhEKNQ6b9IYY80nbZJ7mGSfPQ+u/rj0DZVoDkvov9bg7hoaCMK5ACn0NerwubS4txev6Bw8csbE9e9PBZMhK6i21VRrwMJwE3pRKW2yGZykIIOUFH5nrIC9rPk7KtcgLRp8BFiBN22X76lf5qqO1w+tGf5SlHGuIXmNVHcqUoVxzpYljbeUx4lxMjEl9UobX/y9cOGNz83xSBSPfbQ89+LCv2x7PZ3xBhPg/iDn4vBhTIi4lmaAf1kKEg/won+q0ypMnL1KSpWuViboiS1q/KKe1pEzEkadYOo0rlwuZG6LVltojjnlF35K13p3SzcBaStY6KW7mSxZKeTvcTJmKioqMu4oIVQSaj4y0dDJskZbhUxyESMY0SFCcgym9OrFtlkmOyE8pE+IV+SA98aYZHqLwFEG0KMO3nvSBVnlaAOPLRpgbmpdsaorLGOeTpyFti7WYUDIIzKGVxuAxt+T1af3RD1LkIcluuKjjbeD9oS7F8AxBgijrpVprEN6i3WN77cCBg2lLTFsZMmhNoGcehNSnB60noZxXE9Irxrji1aFNgfZIU4a2hNLbA3gzj35luAkaB3WRy7GUbUnnRVhK6+3bsIGhdRsaWXdit2wTF7ttcX499an7jHiOZ8+cssWlBa+/nm6nfvyJJ21wcNjb5u6lFkmAoPg4mcOW4GPkG1oiNploEAexiLlE+Ty3KBN1moeb0QfpibTaji3IkNVOJjrSle1Gn7mvzXG3Qjyb8vfB89qe+IAy7iTzLJp5nbCdvqKi4tZQidBdjPLRSS5jAsYvvEPE+q/7vFVGLLn06IgM5RBbY/ISBSlabNOJIJEXXqaVtF3DVtfCAudoWoePW8ZZAYMyPz9rM9ev2rLXizNPjLP1x5954LHwejJGALLjiXS5Xxgq0lEHMgTB4RMZKNO8W4QQ47626uvBXUzpMxorNjg0bIcOHnGDzy3QvEnlhnHnVgNHPxAgjKbWFyhf0LqmfplIAc2ZNqiTxuQxBpii8cxijdCrvtqnLp4rDPXMzEzqAx3QeFSHWG0JEMqV5S6f84o9/sKM9fTN2fiFHpud7re5mZ02P+fkrGfASWHcZE2/PMvLl8ft0sWz6bfB2p1410l7wANvdcX4M7FIJMPHlJ6L65TfXi4IC+VDLklI9t6ofOQrHbLKBAGKvNBF28pDJ3JDyH3nOPJbYy4CkMz4CZKBdGVasYKepQKQDigu0UlXUVFx+1GJ0D2C8jFKJhYJQkZdGtkgQpCi8GRgUDMZYrsnzg4hlyQn4vJANWnKiBiJKC0lIqS3y6INfS8syJfGcu3aVLosL3SQFjfo2AEfs488lUlw44Bpgui4efH/hWEJQyU5DAhjolrMNYgQ+2xJR/sOvjDPPTxjuw/agQOH7fs+dt1OPn7N/sdnFu1bfz3krfP9sCAteEV0bqg0jNEvuuhXYyVP6ywdscaLTKA9lSUmqKyCnht5Kg8Z4tmw1tJRplnXUx6j8/kum43uW7Un3zPtpHPWvvqXfTY1PuRt7bLBQW7Dpu+4lLEcB2e9Lpw/a9edrNIeZOrJJ59N9/vEeoRHRSSRwBzLtSqD6mTCEoF66MKbI5myIWfyQwjio3oiO5Gf+yeUJCfSW8fEfNtlnkXWE2tNXk8u00100oHt9BUVFW8tKhG6x1A+TsnEpYGUUZVnKM4PxX06+eyQCJHeLhPByaRIxEav2YeniFh3Ei0nIqRtN8qUnqboj9foF+3q9BUvO2d8AXzNx8jQZRf09pibl+TN8ZyUFwaH2I1XEvAShSFLhGojtmt4O4x+UltOhlgD6lKGOnv3HbSxkaP2XT+waJ/85Xn7yv9btP/yWwN28eySra4tpbLU4fV5iBPAmHIr886dfemOG24uhiSJAGRjmre8aEN9azwyyuiQ9WwAuhLoWUfK0w+kAx1tUVdlegeWfTx4vuIZ8y0+XhnnNuojJ2dtfn7R/ubPBuz61JCXg7jQfxAGjVkygWd19eq0nT9/xsnTUtq6PHL4qD32+FOtM1VxHUAEzhdFWwTkaE8EJAhJJi0QGMaQ62Syk+PcXsxdQWONPOJYe5VtymXQXCNmru06BbBdWnIZg+3kEtvpKyoq3l5UInQPYusjlUegJEQY3EyKghCxbRXECJIQBCh/zV4EBkITcsTyAmVyFEQIPdti5IkIqU4QqOXU38zMNZuenrQlL5/GQEiHi4OApPEz7mQ3MGII+ILCoGHkU6b/n7MptMnZIAxb2h7z8W+40WGetNO14bLX51A2NyPv23Pcjj/UY7/0j2att2/BfvPX+u1rX1q369envW4QHyADypjKtcSgydhyDorvqkGM0BNksGPLL9aa+iJOqpvG6fobGU7WkX5FBGhL/fM85+evOxGasT6+Q7bhOviWE6Eevhjf1WPz13f6+uNtCeMf66tD0nGDtsajceD5O3fujE1OjqdHQN4LL7w3ff8Lbxrz6Ovje3G9HtpJi0hRJjZBbiIOAtQso/q0RbloK/LjIDf5JcFBz3jj+Wjs5KMTOUKn0Ew3A+gkKw1uRi6xnb6iouKdRSVC9zCaj1Zp4jIEAQpCRMArhI7tJAxv6R1CLolPeIDCGyQSVJ4bwohKRxo95Ip0tMmr9tM2NTVpHJSmb8aQhpr+0fLitIhRGBNIkKdaRi/+a74V0i3HkBfq4vUJ0kFTtIKss0P9A312YP8xGxnZZz/287P2kRcX7ff/04p99jPDdu4Mr/HPturmAOhTRljGLcYR3gqIEAeMyzzWU+tMTH28KXh1kEWCmkCndpApR1pnd0irX4AugtaFelGXoP5jjUNH+SANURdZIB9v0KlTr/iz44LMFXvg+Al77vkXfN1G0zggfyJ1QVwIsUbSlSGICXLky/OT8xUHIVI7US9IUBAcEaH2wBzk4VH6RgF0kpUGNyM3caO8ioqKOweVCN3jaD7eMo2MQcxGESOZCRFGNocgQhAg0sTZIxRnhYiD+AQ5WlgIOUhTyFEmdAqQoCtXJlIeW2N8t0rjDFvSOj+TNA4XUtozOZBLHPfQxCvtQQ5imwki5IVdpryLHq84EbCudduzZ6+N7X6XPfz4uv3yP56zru5F+9f/bMD+5s9X7eq1Ka8TB61Tly2jlvryUBpYZIwygBjIIwRUD8LHmIkhIpAgyhCkL6H5ldBzoi/yaAdoHGX519MRNGZkiAzzoH3aJQb0yWWNp159yeYXZn28A/Z93/dBO3LkWNoGCxLU50SFbULWARITnh4Rmya5kU4ksPQEleRIZYkZ29ag5xDr35xf5LU/N8mKSz3oVKZEMy1sp6+oqLjzUYnQfYLmY1aaGDG2ysLQymNAQBYZwlgrhsAQi+AgQ3A4ExQeIEjOYosMBUEiX0SpJFFXrkymN5IWeB2crTnvg3NBm+MLwUO8NZa4CYZnw42dxxihtM3j6vQaNwVcl0iQa+NV/GgjiN6a9fV3Owk6bHvGDtmP/8K8ffSTi/bZ/7Zs//23R+38mWu20PIG0Xa0H0Y1DHAYXhlo9MiQCYgCxhygB6wj61PGfMIjygdhYi30TAB1y3RaBw9p/i30dO+wZSenrCfPD+jr5dEzY484/bM1HoFx0CZjh3AA6iKrLPnTU1N25vSrNjN73d7/ge+3J598evMqBObAlhikiHoRggihj3S0TxAhUqCNnBflYn1jXeXVkTco5EyMoszWAJpp0CnNHJt60EyXuFFeRUXF3YVKhO4jNB81aekUh3GELAQhag8iRAQRofAMYYy1FRZkJ2IRIWLOC+UyIdPG5OSEXbx4wYnQXHqVHQKDZwdToyFztkejh/xwD00yXihIu8GEMkF0IAiQH8aqSswvfcXe57W+sWLDIyO2f88JO/JAn/3CP7huDz2xbP/hX+y0L/7RgJOyKS/Lh0tlgKMvGeHUrwdkiAxfb4cQoKMf1lAkg3UjhuggMyZi7ivSK/DUpYxIElAfgDwCID/IQpddunTJLk9eiW+giQh5HchQIhW03ReHmJPnxuWdXjfGSbvMCcKSCR1tl/3yev65s6/Z5JUJe/TRx+2DH/yh5PGifRGh8AYRgugQh7cn4iBJQXiUh4xOhKYMtF0G6RiXymiMxKWsWHKJG+k65Qk3yquoqLj7UYnQfYbm41a6jAky5jo8TQwBkjEPQgQJ0iHoIETZ6yPyQxx3CQUBIi/eJkNHm9NXp93Ynrbr1695u+F1SsQH+5POBzGmdgLkI/XgaXRuGDVm6kCK9IV5AAECtMFB7I0uDknvtb27T9oz71u1v/MP+aTHkv3mrw7Yd77aZ3PzM2m+MrpN44vx5wwQJAiDTt+si9ZMa6iATueuRDCBCBSQwSeAqJPnoHb7evvi46dnz6ZbuF3lgX5jjRii+hUYNyFueO52UjTgZKbPHnzc83as28SFLltbGvW59KdnSrtzs7P+nJys4tWbn7djR4/bRz/2I3b48BEfayY0IjWSRYyI4626IEEqV5Ib0orRKd0MGj+yIB2hiaauU5nt8EbKVlRU3BuoROg+hR57+fizLoxu8p64AZZRLgNkBfIDcYEMIcsLlL1DXKSYyVAmRGyhzae85ZUVW5ibs9dee9Wmpq+kuqvelo8geXvwDKVxeYgbowvjmM6ItIykBzwqMYOu9JX5co7hCQoS0tu/YXvHDtvI8HH7wR9dsE/9yqK98p0F+/e/PmLnT3X7mOa9TchJeEfCOHalCwYhQHhXgNYmtd/yYOHN0jaXxukjiP5T8HGhaa0tBIH2ZOTVX4w5zjsxZvLZTltysvnKK6/YrBMVdOluJG/Ri29CcpCL7MECQ0OjtntswN7/4Xl75OlVO/HIDjvz6qr9198atHOn+Ir9BZufm+UvQxobhHBkZLd9/OM/bg899FBqExIU54JKAkSIQ9N5qyzOAGXipC2wvBVGYB7NwHh5tqw7KOfQjN8MbqVuRUXFvYX8n1gV9yU6GRiXUlAehklGK//Xu+7Rif/SDw9AXzLqaRvG05LDUMZ5mJwX9+70koeurzeRmdQz5MZj7DnbU4whaFFo0/+w9h6IKd1KRtmW3hObIZEmj30q1tfv4/U+eYV8aHTVdnQ74Vh24rEW5IGxcdZH4+djsUeOHLJ9+/alOdA25ASisrLidVfw8Mza5clLNj4eh75Lg864I812mpOrVpp1IT9IZD4zxeWFBGT6Yn0pj7cmraOPj8Xh7bc0T1pkjml+tNvj44z7jbT2zGP36H47fHTEfuzn1+wDH+myp9/bY5cvdtkf/PYemzjfZ1euXHJy6gTL12WnkxgIMaTmh3/4R+yxxx5N23m7dg3awMBgWp9IcxHjoMdDKS8C2345b3h4MBHIqBt6HRbXGqffggf9nmLO7b+5WMMWCU7rGlD6jYSKiooKoRKh+xRNY6B0aSwIMjwYcRkijBIGvbtbJAhCFN4BGbQ+JzYQimzkMHhBhggqE54EvCL91u3GN90Y7f1h3N0SJ0OfbL1DctwQnbhApNPWUGwP8cmMpPeQvDUeSCSS5W2nszQbzAMS0vLquG7Zycz8PN/Q2nAj3Z+M9fDIsB04sD8RIbwblA0CtGbLS5zpWbajD122k0+/ZKs7xp3U9du+vXvd8A+lNYp5BJBl5Ill2GNOOVAu1jTICzL6IF1OuHwux44dc2IxnPRqW89F9YgzCer3Me2zh58YsE/9yoI9/z2rdvKRHfbqN7vsd/7VsJ1+ed0uXnjN5udmWh63bm80PEKf+MQn7fnnX/D14PbpASc2QW6GhkR6BlvpoS0hiNAuf96E/k3yw5gUtCaEkuwoMLfXCxUVFRW3gro1dp+jfPySiRWUDqIRQd6Q2LbR4em4fJEtsezdiAsVy/NBkI2QFwp50c6ePWNnTp+ymdmZVBeyEWPwPtcgL7E1Jm9RGEkPyN1xUJrx7OiKCxXT0N1IxuWMngg+5ARmyQaHd9qhQydtcNeYPfPds3bsxLp97Uu9dv6UEwcnM339cc5FhljzZyw+NB/Dgj3wyJStbVyz73y12xZm9iTyw6V+WjcCoA1k5sgaYewx+ui1lhzIVn+UZXtNxJP+tT0WhKHb+p1QzM/N2SuvvGqLCwvp3A/tloG6tMF5oL7eYXvhA+v2sZ9csEPH1nz+q/a5319Pb8hNXFyxi5dOp61K9QkxHHSC8+KLn7Rnn31uk5DFhYnaCgsSG3ImXkFs5MVREHkOkqV5KQbEkkEpV1RUVLyVqEToPkfz8StNLDlIQKRLIgThwGiXdwwRSkLEuaE4OxT3CsW5IZ0XirNDlJ2YuGQvvfRtm5yc9Db4QCsXK9K/9+vx2vqqkx43nBhrjGjr0DQhGW8nS9TB4HqN9FFVYmgTBIYD00xnxceHx+fwkeN24MAhN9zcAI2hTrwpyFZrzswztQ/R8roLc6v20FNXbf+xCfvi53bY7NQ+Gx7B+9O6tbq1XjLijOvq1at2/vx5J33zaWzoiMfGuHRxOJWDRLDV1O0EYr3rik1enrZuG3FytdvLR9usK+1SljY4r8QbXWfOnE3zhoCQH4Qjti77evHY9NmHPj5v3//RFdt7gPGt2+/+1g77/GeHbHLiul0aP5PWhL5jHdfSG3Wf+tTP2FNPPe3tZK9f9jRlbw5ePcoECSo9O5nwKaDX8yJWEEq5oqKi4u1C9z9xtOSKim2NkYx8J+SsECINcUrJBBEpAn2EnHJSPkbz2rWrNjc3EyRoDX2u45U8pKIJIklABhUjTrlULP2DepQNEWLT29dv+/cfdhJ0MG3dhLfCs50s0W94tuLwN+WpSF/O5ezg0XX7wMfG7S/+zzW7eHqvjY7u9nGHFwfIwGPw0Z0+fTqRIBE0BcqxRcTnKZDDi7LTx7/DXvjANevdNWlXLjmx6HGSlT6NEetFO4A2eCtuMG1B7UoklHz0rCPncPp6R+yJ57rsU39v3p7/3jXbf2TdLp1btd/41QH7qz8dsksXLtrFS2edZK6lcUCcmPeBgwfsZ3/2F+zxx59MJIftLIhjxLG1RQwRUzq2ONu3uog1HkI5dz0vglDKFRUVFW8nKhG6z3EjA7RdFh/xhGFg/yO0yEqLuBCDJG7GECCEkgQFIBrxJtHO5BFiuycuVNywHa0xxFmfIDlhRNFGnObg5WnH7Sw9uRzbadRJHhU38ngp+ML82J69iQShF+khlqeL8WGwQYzNjfdGnz32wpz19F6xL33ejfrGfhvYxcFpPmoa5Ic6GH08XS+//LJNT0+3xhpeEJEAYvrv3RnenSAPbOl129hBDivP2sWz3seOYdvZG2eEqMf4COoLAjQ4xAHk/rTlRzv9/aN24FC//cQvLtuPfXrFjp9cTwfC//B31+3f/tqInX7Z7Ny5V+zq9GRqI7Xl88ML99RTz9inP/1L6e0wvD9xIBqyk4NIEDIEiJA9REF65EUS+dF4CZq/1kWhoqKi4p3CHUuEwqC2o/7BfPugtSbiUZRLz0V8/s+kjzyelZ6XYvIoA1HI6UDUB6jY/qEch275mvuVKZGh2M4KeBnqbI7DBf8/22QYWtSUt67YfoHQsB1GPv3y2Y6+/v50GSAkBIj0CBhogI48gY+V9uzcYe/94FU7f/a6vfx1Jx99Y27889YPdYinpqbS6+289RV5GPpMABQgExAXZEgD8cZGj/UNLNjufTP22kurtr4ymogG66vnIbKW5ux1uIUbcjI0NOLt7bDv+dCSffrvL9uT79mwweEVJz5r9hv/dNC+8EejNjF+xc6efdW4Hyid3XHyxd1CbGV+5MMftZ/8yZ+2gwcPep9xWDy8PhErTSgPwedzQxAfhUx8JDN+BaC4oqKi4p3GHUOESoN0I9Q/oO8UynUPEqRHgdeE51cSJBDPNDxH6Dsj6gAM/ODgUHoramV1xa5dvepkJg4ORwEv552mN8CI8RAxCIiYx5wlkoeGMbG9RraGzsWQ8ZbTUDLelIuyQYhEMtDJgFN3ecFsz4E1e+K7puxLX1yyqUt7bGh4OHlxYt7xivvExETaDtN5nkBrrAUZQIb0iQBtxk4iFheW7dnvXbAf/NE12390xtdhxuZm12xx0ct0cX8RZ5dii4x6Tt/SlllPd6+95/vX7W+9uGjHTq7a5Pii/cd/2WOf+c3d9torSz6ul+zK5HhaO+oxP854sbX1i7/0d+3FF3/C9u3bnwgPb4TxtlesVX7VndD5YDRrFW2WJKg57zJUVFRU3Cl42w9L32p39Y/o7UfzmShdxiFHvJbO73BYOh+eVsAo602yuGwxtp10A3W8UaZPcnBYOt9ErUPV1OHCwD/5kz9On95IxtR7XOXtMR9DMrYYVLwtIhocaPbx4N3ocpm3xBgDXqH0MVaPF73P3bv32IkTJ5NBZy5NwyxZBnxleYftPbhsH/r4ZXv5myv2V58ftV39+5wc9KY2RZwuXryYzgMxdgG92ikJAvLY2FgiGGy74WFBz4FkDnmvbSzY0NiMHX7XjL3rkQU7dBSCZvbNv+6yL/zPIVuYYctMb27FzdRsR/X3DdjA7jPWPzhvF17bY9emzCbGz9n01Su+bK3vtPl6sVYrK0v2vvd9r/3Mz/y8HT/+QMoLUhMER9cdiPQwZgiUSFvMgzg8cM0AFINSrqioqLiT8JYSIRmaUr6V7uof07cGzWeidBmHHOdwIi0vSrw9FkQoSBFpyA+kiFhEKEhR3DoNERLp4U0ypUWGVp1MXXIS9Kd/+r/tyuRkMsT0SR/pzbFkjD1m2yk5btg6c/LjfUKbKJPImIf0hpln8tV53nI7duxddujQ4aT3Rrf8rkiurXXb4PC6Pf2+KVtevWZf+r/9tjK/10Z3hzcJQIIYx/j4uF24cCHNV3rWgfUJwtB+Vob+du8eS9tM6NhmImZ7iTqMG3R1cSja19qWbWTvlH3Ph6ftzKsr9mefG7Gu9RHr7ePixP7N8dAOW1WXL1/x8Zy2qSuTtr6xluaZ/ucx33IbGhy2n/6pn7Mf+OAH09YXYwryEwQoPD9BgIjlQYo1j/kwBwJpoLRkoZQrKioq7kS8bR6h29FN/aN6+9HpuaALfeQhSlcG8kWEwviLCOEN4i2sIEPl6/VBiuKOodIzBDlCH4QoPtNBWV6v/4s//zP75re+njw+/AboT3cKdfOb8IAeQ89r9LxRRR5DpF/qkRfpZTfkPfbgg+9OZESgPnOK9ik3Y8P7Jmzmaq+tLe+34SFekw/PksrxttXM9Zm0JcbYS1BGRJA1CaKjixS70iWNXDoYJCTIhkiG6tCHsLrSbcfePWGPvzBun/29DZseP2ADibDsbHmWgqgQnz59ys6dOxP9QhZdJxL5Qz/4YfvxFz+R3pqjPF4gnQmiHdrTYWeCxqxxx3knCBGjinUvxwma6YqKioo7GbdEhFSVP3y30MxNo/6Bvf3o9NzQhZ54qy57hWJrrD2U3qHYIiOGFOAVClIUZEihnQyFxwgyFHlcrriatp6+8IXP2/ili9jfhGT4scieDoOMgY4LCBkbOs4JMZ5Uh9+pjw+vELdinzz5kI1ChrwsbcX8bPNuIz5wypth5AH9/tJX22lrYy19+4v2Ys5BCEG5JoyHORKzlcTX3jljNDQYREjeF4BXh3lrDkKai6/Dml21yYkZ6905ks4ZoacOpAWZehcunLVLly60CGB8wuPZZ563n/rpn/M5P+jl4kwTBAjyQ6CN8Cjp7E8QIdpkjARkgsYjGZRyRUVFxd2EN02EZGhUvZTfKtQ/trcXnZ6XdMRlfpnGuyAyhKFXOgy/vEOZGGCcIUNBhHQBo7bKiPM2WYTwFCGHhyhIBO1985vfsL/8yz9PX6pPhpr/uZHmUkP/gYTB9jHiFWJ8eIISKfP6XqD1G9rwtlc8ucNOnHgwHRIG5RzxgAjo4vfNK+w77KEn52zswKRdON1tF06N2MrSLh8LZIazOniqoh21RX+sw/w8N2vP+nwW0rfOhoeGUz/MQ2d9ICHMlQD0mxcRYQ2uXrtKk2kLCx15kBjmefnyuE1MXLQVX0PW8V0nTtonP/lT6TMZ6XV9X4/y3h/IFN4gSBHp7P1pJz8R0oiSLJRyRUVFxd2I27I1dhuauCnUP7q3D1ufGYa7JbWE9lj5pUcoEyJkYoyxCFHIQYhEZAjp7E5r2ywTIpGg8lB16JDJx0sEkeKW5r/+8pftq1/7G1tyXRzaleH2GFLkY1n1vvjNsBWWxsDZG8+iXBC08A4dOnTEjh49lghAGPytxt55nA2PrdhHPnHNHn9+0UZGdtjQCISKr83vsOtTPfbqd8zOnuqy9ZV+L8+2GfkbTjLwAnE79Lx9++vzXsZJTB/3/wyktuWNYf0gIyKS6ruMAeVYO61POnflZPH69au+NnPpHBDero997Eft+RfeY7u8H8gWJIt+6FffAiOdCVBsrYkAsVid+i/lioqKirsdt/2M0HbN8cfzVrqqf3xvL8pn0XwupEMXekSVUR7GmvzIy4QoSFB4iYL4ZDKUPDMekxYJKj1ECiUBKuPwHMUWGn3MzFy3r3zlK/btb33DFhYXggz57yQZ8h1OSBiP98f2Gbo1HyPtMy0IEwLtQL64cfrYsQfswIED6beGnphyMRefb9eq7Tu0bI88tWLPfPe6nXx03UZHOSvkv21vjW25nh62zcycUiXvy4bHBJ+m11+x3/vt6/bvft3HsjRiuwZ70/pBTCAqjJE41ij6L0FZ1m5m5ppdnrhs12euOrlbaZ2HijG++90P29/+yA/bE08+ldrFaxQfSs0fQ40D1pCfWJfSC6Q5R9zq2NEcS0VFRcW9gttKhGhq6x/vN988bTXr1z/It4bmenZKS9eeF3pUGOmkaZUNb1CkycvESERIZEjkKAcIkUIQo9JLBDHSweogRxAh9JAjtphom4+3vvzSd9KB6pnr19NWGeQgvWLv48QDBSnqcWPPGPEU0XcYe/+N+Vh5zZ7tNAgRb5Tt3bs3eVC4IDGdt/F6e8b22NiefcmbA9XZsWPF+nYt2e59C3b85IYdPt5lA0OrToyWPV63gUE8Txu2vOhrttZliwtd9gf/ed1Of3vIy/R533FWB2ICCZE3KJG11vryc2fdID/TU1ec/FxL+SJ8y74+eHyeefY99v73fyC9Co+XB28PB7L37NmTYkgR86GOyI+Ij3RKC/XftYqKivsBb4lHSH9Ay6aTwbnFruof5jePTmufdUFwBPRby4v0lCH0QX5ULzxF3DWUSVEEyEeW2SoLXXiFSIeHKAgQMnEcNMZrI6+QPESxnRbECdDG6ddO2de+/hWbGL/k/UB2wrjTJ6/kJ4PvOtK8Ts+YIRUAQpTG5oEJJTLl5V1IafL41Ac6LhvcNTiUPC0D/QNOoAbSpYapPwvvE+XpW29bQQw3jDfC4q0woFfVRURi3qtpi4tvrxE4SK5+4+03yNJqImyQn6effrb1Ov6udD/Rvn370g3aQX7C8yOvD+OJMcW6NNNAcUVFRcX9gNtOhICa5A/qrTZf/yjfGprrv31axKZdl/5Z6CNPcdaVIZ8bIkB+yreowjMUMp4gkaBMiCADetMsSJEOVeMJCjJEGkKk/KWliBNZ8aFBIF5+6dv26qlXbG52tuUhahEN77+HbSEPlGc8G1wS2fIilfNKsqvQk+T1fNxMm/OD8CTyhxpSgQDxaBELr5OIlQv0Qwx54sv3+uZZ6tHLTl6+bJcunrM5J0HecBqfLizUukF4+CDq0089aydPnvQ2xhL5wYNVen601RYEiLFk4oM+ukw9t5GiioqKivsNt4UI0USnP6Jqers/sDfTdVl3u34qOgFD3RJbaK53pNvL5TIRK51jyWU6iAB6BZEhyiFjyIOkxOvsJSmKg9OhS0TFCZBIUCZDEbRFFh6h0EGORJaifNShb/q6cmXSTp95zS5eOJ8OWqt9H4wTBraIutPWWRqXx/4vRZodxCYkwO8u5tS14XpPJhntZpEQSMsLlBKprIfW/NPZJZd5PX8Xr8B72ZWWl4vfN3UBb7rRz+7RMXv4kcfsuedesEcffSx9guTgwQPJ6wOR4u4fDoRDaEpSo39XmnGJZtmKioqK+w1viUfoRkjGo/FHV0OQvhxS/QP9xrD1cWK8W2JCmQ6BdOiC0JSIvPCyBFRH7ZSxQtQpdUF8Qob84PFpJ0PhFRKZCe9QkBzSQXoy+cE7FPGy16Mc9UJPedpVO8j+S0rtc8B6Ynw8vWY+NT1lc7MzybOEF2enkyK8J0wnyFsQF0L8DLchDJRpidTZhCtT+c06lHIS1WqXPLhSIkwJ3GfUbSMjo3b06HF75OFH7NHHnrAHH3zQjhw5nM77cNg5PD6MNW58ph2RIJDabfWpuBOUp3oVFRUV9yPeMiKkP/Sd0MzTEKRrDqlZdrt271c01ysQupyFQW+Jm3JZZjMzAV1uN8iA0OyPdC6f2yYd5Cd7gqJs9grJIyRyFORlqzcoZDxBmQBFWWTVE4mKO4uifYgWxCgTmzQ6H9Oyt8O22fT0FSdGEx4up/uJ0p1DO7qsx0nJJrnAw+P/YxuMthJac/FcEsnTAyiHd6i1DOn3yptr3T1xX9BObm7eyevsvYnYsN21b+8+O3zkaHqN//DhI3bgwP7k8SE/1fHy3Pissz6EpvdH4fWgMjdbvqKiouJextvuESpB1/UP8ZvHdo+uqS/TWY44klnmcahMs15OigCEMZUsb0hZvyRC5EdAhqCIDOVzQoQgP5kQiQhpO6wkPCqrMmojQqRFghQYi8bIfPUbJG92di55i86dPWOXxi+mN9L0E11eWo5X8bs5DM1BaK+bSFC0AVnizbSdTlz4ZheHqNm64lD1yPCwDbgctznvsuGRURtzosP5HjxAo6MjifgMe7nY7orPbhCa5KdJgDb7b8nbocy/mfIVFRUV9wPeUSJU8WZRkpISTX2Z3lonHn0oy59BiCqf9blsilKdopoDkhHbSqofW2RBMkRCYtsqSBAhCIxiSE3EQXTC05MJjzxBsXUmOXuTYitMBCjiIFsay9ZxB0QwIByQGg5Gb47Z6/Jq/sWL521ubs7JkBOeloeHN78gN8Tpu10DA056uDAx0rzOzjYW/dM25bjRmft9ID3x5lh83oJ8veZeEp80phZ5KUlMKQvlswRlPm1VVFRUVGRUInQXovMjazfuzTKRzrrI7kwIQh+hBEnuviGO/FZGQiREgjIZipDJiEiRvEAhkycChAyhgfxkghMhygQJKskTOkI7yYrzSOjK+YjcgDiYHGQCOchQPm8DREbaAyQln82R94YAkYEgESBBur2ZPMYLqUFXnvWR50ftxXi23/pSDEq5CeZZ1rlR2YqKior7EXcEESr/WFe8Pjo/snZiUpbJcqlrL9MEeZHfXkfpIDqC+lZe9rwEIcnbUcgiLSUJCkITsWTCyorITRCe8P7IyxPpaIO24wB25NMfcvZIxRZdEALGImKgIBJSEhHISRAU0iGLtCiUBIgY0oNcBhEh2oXgEccba7ztpb4Zx/bkp0QnHYhnluOy/nZtVVRUVNzPqB6huxidHl2pa+bndFmmkx5jGTJ5EVLSgUCIMkE4mmVzHcgHZaJcSWIgJRAcERcRokyKFCIvygV50htn0Q6EiP4iD+IT/QX5oV+Roc1JbJIChZIEiQChF+kR2WkGEZ0yrfIiSgTaVD/Mg3Gpr07jKdFMl6AdEPPOUJ1m+xUVFRUV7ahE6C5H58cXJCRJW/KVR4yQjWOkI19bYAIy+dhS4kgH6VA5YkgLEEEKIhRkKC5XzOd2FERmMtkJ8kNe9vhEWdqTrDT9RPvoMgECigXSzCE8L2iy5wei0CQvxEFy0LUTIMkqU8YiOSIgCug0vlJfoplugroKtAVUR30Kav/12qyoqKi4X1GJ0D2ETo+yqVO6XY9RjTj90xPt1XI6yE9A5SImYOCjTBj7kMkjLU9IkJUgOiI/IgcqRz7pIEaRl+ur/ejXe/FYfeXxBIjbiUGks0cGXUl8iEVyVEZpEZ1SLusRaE9xGUrk8WlMgWY5oLLtcw69+hHUl3Sd2quoqKioyKhE6B5E50caZCFJbfkyrPk1eJUlTcCWKivKlPnltlOUL70yCiIvCpTNXh7ygwyVdSMOXW4DMqS+I2g8gnTMqURJEhREXgiQGXQiOdIpkC7JT1mHUMoExiG5EzrpY+wZmmOp79Rmme6UX1FRUVHRGZUI3cPo/GjbSQOIcjK4pS4gr44QIsQkdCIuZdiqE7kRoVF+O/kpyxGrn8jL+WRlXRAOYtBOAiA7EYPmgWQRGpGaktwQQ3wkK19B22vIQG1KLuPtoDE3Ib3mpnY6zbHMr6ioqKh4Y6hE6D5Cp0dd6iQTl3pIimtbMvk5TTGVj9BOVEoPzlZyFEH6IFbSo0s9tNK0kdOBiJW/lSxAWJLoyNtVIjJAsggSb4b19ATJyXkRVLeMQTMWmukbIc/pxtiur4qKioqKN4dKhO4zdH7cQSQySvJREo/mORWRF9BeHiJTenWIglBRJucpNOtHufY86V4PkISSMIRMrDM1mdgokC5Jjrw/aqNZXjqNh7SAeBPDfEMo26+oqKiouH2oRKhiC7lQuoybcqQjzoRHdVSmvXx7IK/0NIVe6SSmuCUkPdtfkALpIAdZbicjEJtWosgryQ6x5O3yygBCTtKmDpRyRUVFRcXdg0qEKhI6/Qyki1jkJetuFOAFHhVeoNAD6UBZp6VxuSUm5DRkI5fL5KNJSEo9gW2vQCY9oc+EB5R5QGkgXVm+ie30FRUVFRV3LioRqtiC5k9C6VKPXIZS51IHL1GZLx3pnK90iZwHAUHeSjZKckKcCU36Z1t+pHOdMq9TukQzDTrpKioqKiruHlQiVHFDNH8eZVoysYKnPG7q2ssGcrmU8hhOUeo6IXhHJisCaenKOLxBSqd/Jj19lB4f0PQIgVIGzXRFRUVFxd2NSoQqbgqdfialTnIZK3jK46QudIHtZKB0JzLyejqlaUP6soxioHKSy7wmbpRXUVFRUXH3oRKhijeNTj8d6TrF2+WBUgYkm5xDhEVkpElKyjRyMx/cTN1mHxpbs05FRUVFxd2PSoQqbgs6/YxKneRmLGytn71IwlbyIqKiNPkkbs7zczMoy1H3ZutVVFRUVNwdqESo4i1Dp58WOhGKZn57OohQk3i0ExPSrUQLncqr3e3ymvqKioqKivsHlQhVvC240c+MPOU3SUlTT/qNEJjbVaaioqKi4t5EJUIV7whe72enfJEeoUlatssr6zXlioqKiooKoRKhijsOb/YnSb3tiE4lQBUVFRUVnVCJUMVdBZGdm/3ZVgJUUVFRUXEjVCJUcVej+fOtxKeioqKioqKioqKioqKioqKioqKioqKioqKioqKioqKioqKioqKioqKioqKioqKioqKioqKioqKioqKioqKioqKioqLivoLZ/wfJAER/7dA8+QAAAABJRU5ErkJggg=="/>
          <p:cNvSpPr>
            <a:spLocks noChangeAspect="1" noChangeArrowheads="1"/>
          </p:cNvSpPr>
          <p:nvPr/>
        </p:nvSpPr>
        <p:spPr bwMode="auto">
          <a:xfrm>
            <a:off x="4868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</a:endParaRPr>
          </a:p>
        </p:txBody>
      </p:sp>
      <p:sp>
        <p:nvSpPr>
          <p:cNvPr id="5" name="AutoShape 6" descr="data:image/png;base64,%20iVBORw0KGgoAAAANSUhEUgAAAkIAAAJ7CAYAAAF41c7zAAAAAXNSR0IArs4c6QAAAARnQU1BAACxjwv8YQUAAAAJcEhZcwAADsMAAA7DAcdvqGQAAP+lSURBVHhe7F0FgFXl1l3T3cUk3d3drYIotqI++/lbzy4QQRHEQDFRQEHpUBrp7u4YYgaGYWaY7rr/XvvcA6MCkkN4F5w5554++1vfji/tLALYcF78K4XET541azZWrVqJpKQknDp1Co6OjujTpw969uxpPesM/nVCeu+999C/vx/s7PLx4IPb8MhbRXD3dEXZUCe4pvVCp87vIDS0DMqUKYOffvpJr/lXCWnB0mcx7udsBJdxxsH9p5CVlSl77TBv3jzjBMHG2Ddh7x6Hp7ruRpMmTfDNN9/A3nrspseJ3Bdx7HgUYmOPYcWynTh+/Di+/fa7PwmIaBQ5GA0CxmDlyhFwcLAzdpJJNzuO5D1lmTbtN90eM2aMpXHjxpZNmzbp73MhOe8dy5aEh3X7phdSx44dLQsXLLL+ujC8+25fy129H7D+slhu8uz2C2rVqoWOnTpYf18YypQpi8lTfrX+EliFddPh7Q/6WI4VPWn9deH4/bdFluzsbOsvAzctkwpSwxFuP8L668Lw7rvvYeKkUXBzc7PuscIqrJsKo0b+at26cOTm5lm+/mqU9defcdMJ6Zdfplq3LhzFxcWWmTOXW5KTk617/oybKru9/XZ/HDt20PrrwvH2W/0wferP8PPzs+75M24aIS1btgJ5udl4443XrXsuDJmZmahTtzFGjv7RuufvuGmElJlRhE8/+9j668IxYfx0dO7cwvrr7LgphLRs2Wbcels7668/Q1SKdcuA+Zvrl156VbLnYWRkZOi+c+GGF9KgQUNFlzjrR/9VIISdnTX+ssL8fejQYbi7eeK/zz6N1NRU3Xcu3LClAKtXr8Zvv83E4cPRmDx5knXvhWPsmMnofkt7FVClSpWse8+OG1JI27Ztw/vvD0TdOvXxXv93jJ0XgWf++zyyMtOEeUXw9vbR4pDzgkK60bBo0SLLzBmLrb8uHj/9NNG6dWG4IXWSo6MfbuvR3vrr4jBr1mLUrFnB+uvCcMMJ6evh38PZOd/66+Lw7jv98fPP36NRo0bWPReGG0pI/d4biEVLFqBZs6bWPReO3NxcBAaFiJKfaN1zEbBmu+sesbGxlj4PGSWFl4JlSzdZsrKyrL8uDjeMkL4Y9p116+IxcMBHlm7dbrH+unjcENlt8eINeOHFp62/zo2HHnpI680aN25s3QPxo47AwcERc+fOtu65BFiFdd1i0qRZlvT0DOuvs+Pee++1PPDAA5Zy5Srp74CAAEvVqlV1e/26Pbq+HFzXzuTAAYORmpaMTz89d+B6++23o7CwEI17zIW9RBzpaUBhgQVjPvXDKy+/jky7qejxwCZk5QEb1gAOTkBoiAW3NP8VgZ4PWO9yfly3QhI9glWrlmHe/D/Xiy3dbYc/fnkbBQX5yM7O1qW4uAhPDhyL/EI7OBYCns7AtJHPIzfHBbc/+wkYreXLVzo7Ak6iYIrknLiTQFKSeN+3FRs3Pg+uSyEdPBgtocJ3+OyzodY9Bl5//XXRLw7Iz8/XpbjY+EB+QmJiIvz9g9Dy/m8RVk7YtHcF8kPbIDUZePNRC/y9a8Lfz18D3ORTGRg6bSuWzATKVrHg2R7nF8F1KaQ5c1fglu6trb8MvPPOO8KeAl2KiopUMERCQoLu8/f31/329vbo0qUXLOH3YdB/q+DY8aPIy8uDh4cHGjQMwguf7cH8aYCbszd+HxWKnTt3quDPh+tOSIsXr0fTpjX1o0w89dRTyhpzIZycnHDy5Ellhlnsyo+NjKyIQ9H7cPsLY/Hpi81UmCwdeeObdfh9LBAc6o7pP4TrdWxJQiH9E64rF+CzT7/CpEmj4e7urr9//fVXPPPMM/D0zIWziwXiDCInJ0cXFrsSPj4+p5lQIFmwapUasHewg72jBQ+/vRaVG+7BLY+tw5EDwOrZVfDbjxFwcXHFZ8OGq8K/EFw3Qnr77fewbftGfPutUWzx7rvvaplR77vTsW71etStE4MHHsrCpnXrlWVkFAVENhBk1v0PPIm586bB1dUVE4fcA/9goH7rdKye54ER/asrewYNHirKPkuzKLPmheC6ENIPP4yGh6cnfvpptGaPZ599FmlpafDySsTTj63HjLEzMPvUU+j7+k6M+qWu6h6yh4IhKLDQ0CiM+P5zVegJJ9NRq9NkHD8MfNevKg7tDEfjJk1RpUo1vPryi2jRoqXEcjkXLKRrqpMMfcH2QSvQtWsr/X3LLbfoPi78eHrLQUGB+ruwQLKRQ7GafxcXF93Ha/ix1WvUw/p1KxBebSeadtuLYyKgUR9W03t8MGgI3nz9FdSuUxf33/8Q+r77pl7L63bv3m19m3PjmjKJL7p8+ebTAjJg6B4ygjqDAomPj8eJEyeQmBQnyjr+tIAIrp944n9YtXIxbvu/yfAusxcxBy34cWCV0/fkObxm3949GPB+Xzg7O1+wgIgrJqT8AnFILhKff/YFtmxZpdv8oHr16olJT7Sa+ULdx4+jDjLNP5e443E4duyYblesWA0DB/ZDg1t+R+x+O6xf6IeRH1ZRwZiCNH0r0zIS5rELwTXLbvzAL778Fq++8oL+vueee05bKYJ6J11iDOPt+IdZq9hqkezh7e0JNzdvEVIF5HgOhLsXMP6zKnAQq0aWUAi8BxU7r+E+gvvNT96zZ4+u/wnXJLsxRb/55gfc3Wcjxq7wxOuj7fD+Z14ICDKOU4D8MFdXN3EH3JRJXl5esva0WrNiUezpePqpF5FiNxB5ucAvn5SFo+hxHjcFwmxFoZjC57aZVc1zLgTXhEkTJw+Hb9h8pObtxQ+DfVChfAO4Vp6I9VvykJ1iwYJf70Sfe1PEejmU+GhTB+kKLZq3wabNG7Bt22bxqPOt5zkoS7jNNa8jm0z28LeZ5WbPno3y5cvr9j+hVJm0d+9eTJw4ATnZzji4tQuObLwX7boF4+ixNWhT5RF0q/w6YtY4wcP9dnz8lZf6MxRAYWGRXM2PpIT4weI5h0QgOvqAso5C4EKYgvkrU0wBmcK6UAERpcakBx54QEKGSBQUpuFUUo68cBFCy4SK/9IEAQEBwhpneAZ9isrl3kRe8Qx0bDkVDvbumsXoHLq4OFv9IkMY1arXwry5M1VvEY6S18gkgrrLzs4QErMahcO1KdALtWomSoVJPXrchspVA+Hr44eGDdrggQcfRK9ed6Jzly4SmAZoXfzgIR9iztSGyLMsQ3pmEVJTWAySpUtOTrYW5BtK24KjR8UJEr1EZplJzLTOyckQXypbtvNFGPlwdioWVtFphF5Lhl2sgIgrwiTewqR7SezatUtCizWoVccLack+qlBSU1P0fD41TzQuLUzMsX0I9I+Qc9dhzpLe2LVnCx7uvULY46pxnKd448a2m7KKj6pcuQo2bFgvH16MDGETC+fs5YCDSMTFzUWEVYTcvAKI7hfFzk90xIEDBzWrXSyuWnZjiiUmRSMr0wnZ4hwmp6Tg0KGDal3c3T2QIr/p61DJnjh5EG6uLhj0aSgsDsxedujUYjKKClzUwtG6UVimtTN1ypYtm7VviLOTCzIyU7Rk0sheFvGuG2rCbd26FV7e3iKoLIn495w1Mf8Jly2kkpebL7B//34cjN6L3bv2S8o6ICY2RllF3cMww8/fT7JTqnjSJ8SUJyIkzAf9B1VCsb04kXlAUBkv+Lj1Rt0aD8FVGET2cKGgKDAHB3v9vX+/obiLeJHAQaTk5OwogW+IugxMELb89/X1RUhIiPYVYaJcLK6oTqLAWIRBue3Yvkf1iJe3lzAoWqL4uri9Vy/cffddSBcfJybmqHxEIYJCPfHBx8FIzTqM4GCLCMxFnEQv0SE5cHSgnslWpWwWkxAssj1+/Jh40XmqlIvE+lmEPfYivKysXGVtZDlmSzvNqpkZRtR/KQIiLkpIa9euQVRksKSKr/gpZ68qpmASEndLUBqEffv3aTsgWjAqzlz5yDVr1ugHdr2lNYJDvdH3w3CcSN6L2jXsJdtkqsecnhyIE0nTRQh2qFRJvGjJQsnJKRKynNQsyu2MjEz98Lw8lnGL78OsJhat131VkJ+Xh/QUZmt3ZVBoWBlUb3xIQ5NLwQVlt5UrlqHPw/crnQsk1ei7kPLit6JS5UpYssSIv0xs2LBBac74y0n0xfr1G1BcVCDZzF/YkIuocv5IF4tWq+kSpGQcRbfWvsgvckZ+YSCOx0QgNfsQPngtS5vFLFu2TGM6WrTc3DzVZ/SkqfS52NnReXTQd3MQxhUXO0sC+WsW40I2HTp0CI++mI8n7l5/dbLbpk0bcf/9d+tLkMpPv+koD/YGnE7h7qcsond2o3WrZtazDbz4Rg+MGvUjvh8xDOvWr4CPryhcD1csXrJQzPsJcRbd0KnHb9ix9wRuaVOEIkuB6CZ3xBwJwCefzsWXAx2xbt16jfwbNGiAfft2abajHvIWJUyhkCW0bExjZjUIiyjE2rVroGrVqvoeZBjP9fLyFBbbKyMvBedkkj5clqjIEDGjLuK0ZSEgLA156eVEV3ji1gdjsfT3coiqsRfrFrriRLxRCsCUKxPmiw+nZaDvncEoFKXq6ckYyqLKtEHDxmjatDZyfUagSR071Kpkh+jD5SUBQvDGq0tQNqSDhgzdu3fH5s0bRXipIgxoQb9ZrkQ2HD16VH0o+owOso9WLyg4XPRasChvJySfSkZgYKBYtUJUqhuDU7G1JeFG6jteLM7KJFNAIcF+mtep+DKzU5GbbUFQiCN6PXoSU0b6akof2BIpqcywwUBUVJSYbke80s1L9EY2vl2XBh9/id4LnODunYPQCttRt81vSIl3h4ujN6KPBiDmuAdubTcX+7blY9GiP0SPBIn+WyXuQ6ZYM2+5ZyRCQ0NRoUIFZRBLLanM+XIWDTXkneUXKwTCoizicmSrm8DzcnIzsXdzCKpVO3+Tv/PhnNnNdOXtJalysiU7pOQjQBy+/l/n4cSe7mKBnFCnXiV0uzcZfhK9M4W7de+m5c5+fv4qXEdHOzxeT6zb/lzkFCTh1icL4FI2HgeOx8HN0VksoTu6t9mPh+9Yruf6+vrARfQN2zEWFkoihYZpV08agd697xTfKlX1IWG8m+Fxq+KWDa6PHwXi4uLk3hmIjY2VHJCubsOLL76sCX8p+FN2Mzf5MFqjqMgySt3/vOSKST+4SbbxUMtCxWmC5zZt2lQ7rdAkZ0kqHjxotMqPOxGnwuMHODiKwpfjdVo4IS/LHjEH5Bl5vI8dXn31VXz55Zdq4hmjBQUFa/Zh9mTWuuOOOzF16hS1ZtQ77BbKdbowpUgMggVF+vxCyZdenn6qu175MB8jBgfg7v+IYs+5D088+ZTe61JwWkimgLjmy1BI5cqFif5xxF1PAN4+jshM9cS8KcaDmJKVxbJ5enrpx73cPwjH9tVF2er78M2QZBUU78UP4kvHSdaEfAyVLdlpJ4bAz9cfTz/9ND7++GO1Wgxg6dd4i2/FbEXceeedahHZwpbvxETh8xjAHhd3wEMSLjs7U34bRSSTFlfAf+/ORsWKFdHr4XS8+/wO7N4TrY7lpaIEk0hXg7IUEpfHn3gUK5cvhV9wIe572hkTvwlR00/PuUqVqupFd+zYUX0jhggdO3ZHh1578fNwZxFOlppeCpMBLD+QoLWhoOrVq4tVK1eo78KwwcHBSbMFLZGbm7s+59ZbbyUJMWHCOL2e27wf3/Ow3Jsm3svbU7P41i2b4Cws5Hs3bdpKddKG9auwYuU6hIWF6bMvFSokyonCMdcsfC8oMKLm6tUr6f4nX3XGzlXN9IEbN27UFO8uOigysixmzpyhThsV5ZEjR9RMsyiEpYcUEK/PSE+yPoOOn6Fw3T38VRgMVdzcDPPObMMs2rlzF83eU6ZMsQrIIsq3Ok6dSsLSRYtRJjxc3qWMMo6sUh0lIdDGjWvE0GTg9tvvwiuSjcuWLWv91EuHnby4PJ/CMbICBcOlsLBAac6ovXXrZhqDZefkqynOlWCRvkm79p313AcffEizA7MLKc+g0sz/qSmJomxz1M+yFxbZyT+mtjxahcZs4O0TaI3N6Cg6CROaYfv27fIcWikHZRirmt554z3c82Ae5s3xQ8uWLTTk8fHx1Xsw2/MePJfBL4XDhFOdeJlQIfFlKSSuWQpYUJAn+TxXrEmyttYwl1UrV6JIhEOas6FCUlKisqV169bo0KG9KN/h+nIUEl8uMyNZlTW3nZ0c9N55eZKVZd20aUv1mHds3yzCdUR4RHnUrFlL3QozJqtSpYom1pIFi+HpbREhQu7pgR6399QsHyBWL1gWCopKnqwiG8lyCutKoQSTyKJCecECDVKZdTIy0uVDrEGksIwMoA6hgxcTE4sDB/Zro4XUVPGFRC+w+IPZkaY3LS1ZBJ2u17pLVkoXn4n3fuy5Sti3Kw/5mREqPDJuw4bVkm2N4lTqEmadDh064IfvvscDDzyoWY6CvPeB+0UY3ggPD0NEeAR8xS+ib0QBMZvS6vJ+JouvFP5k3Zh1KBQKJzvbiLj5QD6cuoNn8jiFSF9kvwSwW7du08CT2LNnr3q5VNoJCceMLGbvKGzKF1bUEI84GEsWL1EmhoWVleflolPvOAwfkCisKKPZhUKgj9O1a1dkpmfij/nzVDgUgr8IJDwiUpZw8dkCVDi8hsf4nlcia50Nf/KTCKY8BUFlyQdTzzB1+QKGIAvl+Bk2bdu2VcKHLVqzunHjJtUDKckJck6OXs/7BQdHaHBLBb137x4dB4QKnCUE/MiI8LJyvwRkZecpiwIC/ETP9cHRmKPwFqGFhASLUxkmgg2VRAjSLMWsxXfj+UbZ99XD34REcBcXCuZsqcNjZrbjh27evFmWTfjjjwUaPhw9elAE5CA+lnjrufno1Kk7ardZjtVLRO9lNlA/h8Jh9TWFyo88cjgawSI8soXl3sxGwcEhiBDWRAh7eB6Fw+tM4TDxiKvFIBNnFdKFwhQUy47Xr1+nkTtdgMOH98sHGOXN6RmZEpXXFgYEKDtN4fMDydgGbQ9j38ZaGkSHlQnTUssyZUJV2OFi5pl9mT1LCudqC+WvuCwh8VJ+OC3drl07sWrVavWhNm9cq9E5lX1YeCUcO3ZE9Rr7lTGbmMIiM2gMKLBq1aqql8xqp3BRyhSOUQHgotnWzPLXAucMcC8EfGmmLLNGVFRZLQHQtouibxwkuxEtOtgpK1guxA81SwcpVDbSan/nTqxcuQQ1atSQcxqifv0GWh5EvUXFbBiN0mdPSVyWkAi+PLOBv2QTZo8yZQwHjs4mw4dDez21iCMxwRjtipaPLKKTGBVZCV8NtBP/6mvUrl1bmcTyILLHZM61FI6JswrpYnIgP4L6hzojODhInUleT4eRFiw/105dhoBAP4nvtiorCvIKlTlN2uVLmHFCtmtqVqSvReFcbzj9RqZgLkZAhHk+mcGPpE555pnntA5MRKjH0tMy1dFkdE82ubg5a7ab+NN+zJ27SCsa6R9djwIiTr+VZpGLFBDBa5iteD1DAeolKuG773lQWGOPLZvXw9PLHY+8mIH5u31UafPcXbu2SnQ/VQv5eR33Xa+4bOtmBMYMiOmtMyBO1Z5BrMFlUcmYn3+EBD4a2BKF4ozWqV0Ps+fMU0tH9lyvDDJxyUIyBMTAmEUqZ2I7lhrQEz98+JA4iyclW+WJImarEBfJVpWFZdXUcvE32XO9C4i4LCYZQjKKWM4UraRqmQ8DZBbGGa1ng067B6anTEfSFNT1jssSEsHLqWeoiNk2moJitqPgaPWM4gsfDUJN1vCaG4FBJi5bSARvYZYgMMuZt6QjSB+Ky43AmHPhigjJBG9FVhGmvuH6RhYQcUWFZMK85Y0uHBtsuLK4KtntZsK/UkB0U95//yPx45K0gJC+GsuufvjhB+sZZ3DjOClXAGw++PobTyHf8ilOxMUgNvYInv/IC+987y3CqYt+/f4P7dq1wx133KH1fcS/hkF9+76LqJopqBBSBiO+26tVXPTjSg4vnZ57CBtjXxKhOGDEe67a3/dfIaBnn/0/9HkzAz/0d5QY0qiRYZjEktBz4dSpb/DJJ7Hqv9zU6PPQfywbEx6x/rJYqlSpYmnRooX119mRmN5f/g7W7ZtaQN9++62lVq061l8Xjk2boi0Z+dG6fdMq6dz8I9i7bzF27Nhm3XNhGDBgEMaN+waeTtZhy1RMNyFee+dRS1b22Qf0PRc+HvqxZfiX31h/GbgpBfTjyHEWUcLWXxeOzZK1/oqbLovRAZw1c7JWaF4M3h/wEb4cPtD66wxuKgGxIWt+Xi6mT59m3XNhGDBgIAID/DF69GjrnhKwMummwIIFa61bF4eNGw9at/6Om0ZAlzI6OzFgwGDLXXfdbf31d9wUWaxv3/cRGRlo/XXhePfdvtov7nwDBd/wocbgwZ9IYLlVfJdfrHsuDNRXB/afQO065bTC4Vy4oRnEKikvLx/88ssYqgrr3gvDBx98hKBgV22feT7csAJ66623sHzFVglEnzhdWXChePbZ5+Hj7aPCYaPW84JZ7EbDnj17LG+80c9y6tQp656Lw/oN+3QtQtb1+XBDCujDD4ZYJk6cpHOEXCw+GvSxpVnT5tZf/4wbLosNG/YVDh+Nxj333H3RVUxffPm1TnW4Zu25y4H+BqugbhgM+/zPweTFYPnyrdatC8cNJaA//lht3bp4fP3VCMtjjz1u/XXhuGEENGvWEuvWxWPI4E8tzz33vPXXxeGG0EHvvvM+9u/fav118ahRox6GD//S+uvicN0L6KOPhmLtupX43/9esu45O776+gsdK5vdUM0qG2LUyF9RVHz+2WfOCyuTrkskJCRYnnn6WeuvsyM7O9Py4IMPakF8SvomS5dbalp8fX0tmZlpljff7Gt57D9PWM+8NFzXsdinn36FV155zvrr73jssYeRlJSKg4c3446njktMZYdTCcKaIT4oLCrA99/+jKjmHIwB2LQNyErn+NlAj24VUDf8wqYdu24FtHDBOnTq/PdZHob/2A0nDjUEOwuzSyoH3G3aOgTd/jMFp5KBshzMTr4o/eAqFJVvAV8HO2QWc8ADid2KAFdHY3vDFqBCJXfcUtsY0/ZcuC4FNO7X6ahTt7LOAmqCMdMXX3yhrdvYLpJrvjoXNuLiwn5ud77yIzZN+Qg7dm5Gn76TsXsTx8YG2N/WbPU/Yl4q3L0tWLcE6P+MSO88uO4E1K/fQGzevAGzZs2w7oGOWDNjxgxtH0lBMIo3wYCT7bHZNpJCs7Njt4iyaHTPe7irobMWZbBXJXtAfjJtG+KPCaMkq330bGW4utnpoHjnw3UloL7vvo+cvCx8MvTMuPwc0ZjsMVrbnhlhj6NgcU3BcDHx9FOv4ahdDYQE2+HW2u7aC+DeJ5zR4z9JiDkgocpr1WHvYIzgx1CFXefPh+tGQCtXrcLBA7F49NH7VAjEiy++iMTEBNSt6yys4oh77IUNzSpsikx2UDisa2e24xCrq1cv167onR4fjYxUID8PmPGLfGhRAI7uDVQhN2veEhvWr9XWHmz+cj5cN36Qk0OACscEhZOcnIxVy9bAy+s4NokvtGH1OoSGGpPNUSimTqFwgoLCkJ6Wqt0/MzOzcDLWBQHBHEQciNlVVYXDhu7s3Ne1W3dlD9n1T7guBDR58iyhPYcXM5jzwgsv6AAoSxcuR1bdW/Dp7xFYOvkY8vItst9JzyNz+IFmtru95/1ISDyhgyT0eG4iDu7Jw+4tFnz/XlU9h82Wjx+P0xEpqLN4zfPPP6/POx+ueRb78MOPsX79Gvz22zT9kB49epwWFNfsjMdKQDZY9/e3x6lThpJme2wTjRu1xIKFc8Dp4js8PE2z1q/DglCQE4A8YVevO+9Ci5atJPutxIzfpp9mzoIFCxAREaHb58I1ZdDrr78jH5yI33+frsLo3LmzDrhC3cDGTbRKGZkZOtTYiRNx2L37uGYnNlpnFqGggoJCsXXbJh0jqV63aUhPAX4cUE2FQ7gK06pUNQYLnzdn9ulrufyTcIhrxqDNW7Zi0aLleO3VF/Tlab4ZR7Gfh7t8lJN24bTX/moc2odCo1Km4Kh32JOaI0w8+cRLOGF/F3yCshCzHxg7tKoKmwLgebw3sxSvNwVj4kJmdbhmAvpq+Lf4v+ee0RemcCSeUuGYr8PunmSL8VFGdjN6HOWr0DiIwvPPv4ElO7qLpSpGYKgFE7+ooteauokCIngPspGg7uJ92WsyJiZG950P10RAfOTqdaMQWSEek9cMhKeTP1pUfggD35YXtjvTu4hdQE1/hb0fyQJ2v8rLL0DH9l1x4MABBFX/GdNGlIObu2HdKGQTJoMIkzk8h9v/5P+YuCY6aP22YfAI/B1rd/6GfbP7oOBkWbz53bc4gul49+M0VKuTIqnMkYwN55A9H8kyjoJFpe3v5wM3Dzds37ERs8dUkOxoZKeSwiFMYXAxhWcK/EJRqgx66aWX0LxlRaSluCAzKwlZ2Ulw8FyPlk1bYuIYjvB5FKN/aYf0rGN46K714uu4qK/DAeSoj+R19T4NGzTG0mWLJcw4qoJjeGFaJlMgJkr+pv4ihg4dqtbyQlAqAmJWGDJkCPz83ZCTZcHJhJPCBA/xkOtr33rqBbKgUuU8EUoFFDp8i3ZN56tS5kKn0NmZTiE/VEx5h6745ZeR6k3zo9mhj4Eqj1MYzJoWC8cCOJNBzKz26KOP6oRQF4qrLqAuXbqocxYRKdnDk6MyRKiSZLdNfizHlWUfWI5IVb/Db+jZ7UlUL/uN+D7GALsczIkjEjMap4lmFune/Q58993nepwj2lA/0S/Ky8vUMdh4DgffJSjSomLDuWSzX3rSF4OrKqBhw4ahVp0yKMj102Eu+CGpqcma6sbwYoWY/8dMHdts1479WLiiE2JOZGDfDg+8/tIkEYohJDLMXCgIjuPIoTToH5UtWx6rVi3XLut0FFXHCHNysnK0rz/3k4F79nJs64sfAfSqKGnSecKECRIURiAn0xOJSYlYu3Y1lixZpKaVc6FxfNilS5fiRFySCC0RwWF52LprBzw97dGwcSU1yzTp7PZJPcOFguW9KVxmJ7oC69atFW0s2cfOUMhkWXEh0KhxC/G8g8VR9NPt6Oho69tdHC5LQCRfycXcRweMw+zs2JGKnfLRDCM4aEpc3Als2bpVu5QXyQenZ6TDL9AJ7p5pePrFMqhQsSJ2bDkJB+fd8A9gX3x2See4R0b/WI6IxTIhDg4VG3tMBSRPRLHFmJmB46pl5+SiTt0G+i6Mv3x9PTWu69a1o+67WFyWgEzrYILC4ZDwTi5x4mfsF53jId7yIjWvHTt20lqH+vXq62hZdg7F8PGzg4trAno/KqxpEA5HhyxUrREgWSkMi5cPR35Bng7MVJBfKFYvWz7WRz+aeoejPhQWkk15OrAdn10gwux1XyUd2ygpKUb1DQeJopANbXTxuCgBBQf5ICwsECHBvpoqZwP1woL5+3RYHFdXD9x//wMoX7GCWpTk5FOYPXuWTmJSoUIIsnK2oFcfF3RpzcGXOEY+C7I8kZXmi5mLXkHtWnUlVkvGMblnsTiOrM5JSjolz87UXtcc7ZNZkYMb0Mzn5xZg0pgDat2CgsrqkBrFlnwdA5tW7lJwQQIKC/VHubJl4OvnLR9hJx/ohOrVxSJFBFvPOINly5agWvVqOjwgByWgMs1VDzgfO3fsEqVdHXfd1Qv5dqvQpbc/enURb9mBsykUIPGki+isYjz+yOcY+1WADhxHNnCAleRkDmPIsSMNvcSF1pDMoZCMcbaNwjMqduorbu+zFqnyukvBeQXEh0dFlVHrQTrHx6WjSh1HNGhVhPLV0+Dhm4twYVRJHEyYhEcfeRiLl87HsC8GCbMLULNmdR2t4UD0blSuHAGLXQ7cgzLwcO8k0SDCAlFfx48HIisvER/234Fa1btgy5YtWhYdFBQgQj4h2Zlj5nurEjaEUizm29BRTDTqp/Ydm+oEu/StGGsxUTj/NeO28hUufBKUkjinmeduDg1P4RTIw9/8RHyOHX0watQP8A1JwslYL2FWJPIKYuHnE4WNG43azMZNa6HAYR+8XQOwZ0cBvLyd1MQ7SRaoWKmSWJSGiKq6HscSkvHyM9koLPYQvVUbMcfjMe57X7F0C9G+fXsVxOrVK/Q9nJxdESS6yMeHAzW5qCVUAeQJ8yTrskCe5r969Tpo2CYR21aHKoOMKF6UfMEpzJ+7VC3fxeKsDOJL0ZxyMF0O6p+RmYPE+ALMXjhYslol/Pf1YNFDZUQ/JOC2++1Ot/PjTFRJCVmI2esp1igP/Sdlou3d6cjOKkBUOXf4BMXAM2ArWrU/iNAgDxyN88XuveXxzjtL8Pyj27F+/SrRXe7Yt28vNmxYi0KhVlBQGR2DkUNfcFQrlhhS31AxS4imqldHQpf/9IFi9tTQWRsYolBn+fi4ISqCY1eflQf/iL8JyBQOLQ9HBSZ1h38zCDPHhqB5Ww+8+0UxJn1TXl7SAYN+cJYUNYLE++67T0z7UVXO/ABauHd7u2P6986iK/Kwa+8R1OqcgeIy28X0l4ezoz2mzUnBre2WYeuaPB0UhYPKcbRQRvM+Pv4oX668Coajn9Mjp4U0QgYRi9xfwwrrO5t+0IoVKxAQ4K+KmgzaKVH7nj3/XO5zLvwti/EFuPTo0V2b13LASS9Pfx1utGz5AOzc/udaAAqqYcNG8PUpg+hDu9Q34diMjMBpiuWddSkSa1K1vqSICDPjlAXHD4vXK3qF42L/37PP4csvv1AlTIFwDEYPYRI/sFevXnqvadOmqk7h/TlUIUMTCp4+kKMkpLOLE774pRL6/l+qKPUo1Ts8l8+Y/8dcvdel4LSAuDIX5l/qgIgI8UHEa21/WwF2b89FVnJZ3U9wEEkOZsJ83bx5GzTvcgK5Gd4YP/qw6geW9rHbI807h0bNpxWRj6Fy5cjALLp47rnnMW7cOBFkqt6X+s4ogzYGhaNwaKHGjx+v78SEI6O5TeHT2eQ4/XxnxmqZGZkoV76mvHewjjNbt1EAnn9miOim6vrOl4LTWYwP4QvQKvClzFns+DFxxwqQk1pFFSGdNY41zSIIflCFChW1mOLLD48gLdkddeo00GzGoXIYkPIaUp5KNjiYYytG6jUPPPAQPvt06GllSgvFweV4fwantWvX0efv3LlLhSpvollX68LEfPNgSJkQsZC15XovZZebHDt1Kk7PY3lzaGCj0zMzXCqUQaZw1OkS36WgwDCfDCZr1awqTMhH02aNdHjj9evX6xhB9FJ79bpdPOXF6qfwekbLHNzNGHg3Q51Jer4ctjk3l5E2x2UUXSEbdNxcXb1Uf9EKcbwzjk1NwVMH3XFHL9l2lphuvN6b03vxndZKyBIWHoawiDAVlrOTmH35EN6HeocjFlOY03+bpSMUX2rWMnF6CGZDOEZxp0ljZhXqkzvv7Ilc8VyDQ8Ll41PkWK541GVVGGTRCy88jw8++FCVJKlNgXOb3i9TlDqIbHB0MkYrL5Rsy4/igN4BgWGanTw8jHIf6rrGjZtgwYI/+Hoaufv6+mHerNmiv5LRpkMx9u2pK4lVTseZZcTP65g1yVYOTcgKQg5zeLnCIURARRZ1ulRARfLxHETJGD2YXnBiovg8J0+KwsvEwoULJHZyE4q7WeOhZHnRClo6N336dE1BvhiDVQooWYUjbBE9xHKazMxseaKd6ormLdrqQHHOLg4i7PKaxZjinMBJX0zOa9SoEaIPHBQLVw+Ll3wnjqoz7rz7TmGat1o2jpbAEYa9fXyUTWYdmjLLqisvF6fHpzbHpqYLn56eIUxJ1UJy0prM4pqsogWh+x8dfUj7oHOmFg6aSzNNq8HUZNFCRkaSCoVlNIyVcnLElFevhf7fJeDl+90kmxWLLxUuWXaljpnv6xOouoP6h+/CoU5XLF2KtuI0FhWuRWBwdx3XkcFrhMRYHLybI4fSUJjDoZJBvAf9oSsFqxWjDjKsFz+SY0NTIEZJneGlUlnzxWk+WWdO4ezYsUPHp2ZMtG/ffmFCmF6flBingraTF2XxJ+u1GjZsrkM0s3iUo3SmpWXKx/qhfI1kzJp0VIeDZ/ZikQWffWDPXriL3qlStQqac9h30VHMPsxyxujCBmu4UDhkHJcrjT/5QQaTjCEBCc6HSOXHFDHKeY2gjx/M7MfswIFxKSS2YKeQqaDj42P0ZSncrKwcsUgN9KP5MaxuYVbiszhc/ICvvNDvuRQ55q3XNGzYQLNuXEwcbu99h1pAWkNm3ZAQCZjFODAbMQsZCt4YN/tq4W+OIsEsda4U4ek8zuxHBb5r1261bHv27BbhpItuikVa6il1CHl1hYrVUa7GCezZGCT6xhgClffg5Cdl5IOZTchIetGsJuawzH5+vqJjOFi3hBkRUSocWk53UbqcJcbMRub7ne09rxTOKqALAYVEfcTyn+3bt6mQNmzYiAMHdmsDSlehPZlWp0FFoNBPU5q+Cj/OTAD+tlgcsX/fVnS/pYewJVD1DLNqWBgH2zUESOVLxvDacyXc1cIlc5MpSBPPj6CCrlq1mugWY7QCBo+UO4uKq9XN16CRs8FQP3E/szE/ljonKMgXBYX5Olhuo0YN0bJlK/HMW6Bu3brqX9FSmVapJGtKC5fMIBPULcwiVNiLFy/GmJ9HKoOMQvVcVChfQ7IOHUEvdRypQ6i8N27YIFlGfBhh2jPPPCNC5mDdlVUBUyCmMEpbIH/FZWs3fggdMn4Y67wYfGq9urCnqLAA4ZEhOn0NWUPFnpWZq1P8UVBzt/rpRAOMlWrUqKVFpBTkX3XMtcTfBHSxhOJH8IPY4oLK9M477xUdY5QTR5WtqE5h+Zq7tSiE7kBYuRxV8ING+KJp5H6MGj1WJzFhVqUCvx6EUhIqINUXl5fT9OPIogoVyon1shehOSDuuGHuD+2ooUKkj5OTHoL6beLw86chGDbsSx1WmSOfXynP90pDBcSP4HIpQjKvoc9DpUtl/drrbylbWNSRmHjSaGm62RmPvMiZp4qwcp6X+Ea10LPn7SKcUBHe1Z1f43LwN0eRuFCa01zTu6bOoQPJrMNglQ4k69vnzZ2NI0cOidI2xqWWO+t8HfPmL9Zx7+nocbmecRl+EINbOo1GKQCtGf0iCog1p6yLYkEZlS2FwBkVaLbZvYCesOmhX++4ZAHxMlM4RniSryUADDlYQUgnkfsZSNLxYwEW/aaSWfl6Zw9xWX6QISSjGJRFJMY403m6TdB7NosguG3iQrPw9YDLdhQJQ0is9TTmXxTRCTuMGarMYPJGEkpJXBEBESabuBAUyo0sGBNXTEAlYd7yRheODTZcPq5KFrPhxsC+fft0Ar42bdpoHH2psJHoX4APPvgANWo4omtXD3h45ON4XA7e63dEPbOYo8fx5FPB8PcPxIoVGZgxYzN8fY35hlkGweI5BkF9+vT5Uz/rkrCR6CbFZ599ht9/nynkqYaPBofC14fjkwbg0f8sQrYEg2xOa+9gh6SUQ8hMccKu3TuRnZ+A6KRfkFawQat83dzsECqxUBmnRjgRF4KHHh4CB3s3rW9iY4RBgwbps2wkusnw6quv4smX8nGqOA2/DnVAanKeahxzYasSllWxVKFr124YMOB965XnB68pLM7FZ58MR2xsjMSSzlqMM2LECBuJbhY8+sjjGDLaFYeOZ2L/0lZ4pM+T2tjk/vvv12ZJLEDgwmKoSZPOPQrp+VBQlAknh59kq4Us02UxRlK2kegGB7vCPfJWMnLyi5Gx+1G0b9/GeuQMWEfbsmVLPPzwwzq7/qVg5Y5PMHd8FsIjotD6gRWo7TvKesRGohsW27Ztw+effY6D0Qe1rppdh64Wvv7ma0SEVxMfawK+//6bP5UXEzYS3WBgctnZfSFbmdievhl1vC9uzPqLRb9+/XFHr0cwZOg7mDB+nHXvn3H9V1jZoCB54uLisXTJZjz2nz3Yf6L6VSUQG+9z5ong4CiMGv3ZOQlE2DTRDYJ+fQfCzsGCypUqXFXTRQwc8AEaNGiNI0f3ih/1gFZ7nhckkQ3XL6ZNm2mZO3eFpXv3W617ri7efrufZdPGaMvDD5+ZkOyfYNNE1zE++ugzsPtUq1YNUaGCdb6vqwS2wP3s0+HaYWfZ0rkYdx7z9VfYSHQdYsjgz9C0WVt89+0nmDBxvHXv1UPffu+hQf2WiI05iPsfuFt7hl4MbCS6jsCWRl9++T1cnJ3wzH8f/1sofTXw5pt90aPHvfjxx88xevRI696Lgy06u07w5ht9sXnzQdEG0Xj+hWeuGoHYApV6gzX4/fsPQvv23bB69bxLJhBh00TXGOxOFX3wGLZs3YDBgz843ZyPvR0vZdyNkjCT1mz1xt9sdPr22++iWrU6iIk5hH793tE6MPZMYn/ZS4FNE10DcFDeHj164sUXX8GJ+HQcjN6lBCLMxviXSyCC5Plrs8lXX30b993/pPYtfuut19WEsh08x0W4VNg0USmCWoY5fsgQjo15L2bMmIBRo360Hr16YBJv3LgJ8+cvRNXKNbF1+1rtwcb2QlVrNEaHto21v9KlwqaJSgkcibJt27aYO2cB2rfrDk9PYOTIH6xHry5YdRFzNBFZ2VkoRrYONMs+7ew32qVjs8sikIKayIarj7ff6W9ZtXK75Y477rTuKR288UZfy5rVuyz33f+Adc+Vh82cXUXQfG3fvgMH9h/Dtu3r1YktjW6rTFJGYV8O/06Hzp85YxpmzZ5pPXrlYTNnVxhGz1UDH304FPv3xWDbtrX44IP3S63f86efDMPSJRsRc+Sg+F5dryqBFNRENlxZ/PDDKMviRessd/W+y7qn9ND/vYGW+fNXWW7v2cu65+rDZs6uML75+kccPXoIr7z6ko4qVVrg2IvTps1BUmK8OM+FeOvNN6xHrj5sJLpCeP2Nd9C8aWt8+93n+OOP+da9l4e165bjyNFN8PetgS5dulr3/h2DB3+Kli07YsL4kfjq6+Eo7R61NhJdJubOnQ8nR2/88MMXmDhpgnXvpYGDKX/++Zfa8Zw9Mzj4TnZeDE7GcZ4Wex23av78OQgPP1MwOHDgYNSr3xRffzUU8+bNse4tXdhIdBn46usROB4bg67dOqNdu7bWvReH//u/J5Gamq2RHIcbTkpKxnsD7sUdPd9AXmE0klLXY9ue39Dn9kVwcLTXJhscuemlt2sj2OMx7Nm9FZ37DAAcinSILE1Miz2cHQPg7doYAR69Eeh1H+zt3PV5VwM2El0C3n6rH+o3kNz/9adYunSxde+5UVScjpOZn2D+ykHIlegtJFQ02CQXxG5rh2Id8NIC9uMKqTpHtu1QmA+EV4TO80xW5GQBHl5AZCWgflN7rJ30Hm67tTc+/+wzPD9klI7vSLjIBosNmaCMETn5ALe52MmBQ4eAvbsAb7lXlRoW3N6IRy4fNhJdBCZMmAI/v1CM+/UHjBo98rxDBnFUrzfeeEOHHKKIqWk4mAzNFIsBuO9somedWXziATw7eAGchVCifBAjZOKj4g+EwT7lfR14z6PcIIRXi5N7SiLKOTxeLMw5dhiYNgr4YxpnySiL2GMxCAq1oGUXYPpoJ3w/pxAVqgBZmYCnN5CaYkHvBpdHARuJLgAkwOeffa3zuKSknET//u9Zj/wdHKuTnQN5DRcSpuRCsFLUFDvXJCM7GnKbIzmyPInnkHQO9k6o1GIKUvY9h549e2PM2BHo9co3GDnEHr+NkfsX2unA8xxtrXnz5jrQKsfj48hrVatVEfN3FB/+Eofd2+ww/Sfg3qcMwjk5WzBxeAX8NmkbvL099V0uFTYS/QPYaKv3nQ/iq6+G4Ocxo617/45Zs2aJkz1XiWPCrEE/2yhNrLfiQGncx4UDKHDheeY9uJ9Eql6tNspXrIYZsz/F3S8tg5cP0K8PB7bepoOqcaReDse3d+8+RIRVwZcz1mHTWmCqvO49TxqkObDDFbN+joKLqzHzrflcTvJxubCR6Bz49tsR8PIKEHNwBI0a1tEpiv8KzqAyefJk7d/O0fOYOBSnuTCRSAo2MOOa+2jOzBGFTfJwNHKTaNRW1Ew87uXli1atOmH7tvU4GnMI+ZbD6P3cKsTut8eYofVw6Mg+VK9eAyeOp+Or2XvFvxJTGGtMv05NM+y1anJPJq+h+Xj/++5/EBMnjNPffN9/msz/QmAj0V/AfuvDPv8KLVp2wCdD38dcCZv/KqJPPvlEJ3iilqBGSUnagf37MvDp8Jpo3NQXG9enYvqUOBzcn4OGTaLEBIYIMRz1fLbf4YCfbIbBhQlr+lamBuLzIiMr4vbb78PHH/eFu7ur7ifZ2ICs5X1jUZhnh5BInit+TRLAQepZXzbs1So6cDrvYd63ZavWuOXWHvoO3Pf6qy/ps3ivf5rP/0JgI1EJ9O07AB073oZZMydg8JBBpxOBImJic6p9bnNhU4rKlbMw6octSGnyMLzX/ICK5b0RFiZRkZ0rEk7m41RiPpJP5aNjt05yF8MnotYiGcxRp03wntRMTo7OqFS5mvgpvpg9axpCw0L1GjrqHMS562NTkZFWjN9/AW5/yNA4X7xeVd71zJC/XL/40ssIKRMq95gh75KAR/7zmBKYx97r+7Y+mz7UyJGX3izWxL+aRKbA9+7Ziz/+WCpOrSeOHN1/ergVHqewn3/++dMJxNzLfdzmZD80Ff4BdqItspGZnig+hmigval45K5M/DTFF917tBbz5ahEYO6n08zreT+Ca1MDlQmNQtcuPTFt2ljRcMbsKYSdfR56vTBDnmmHOFEcnBRy1Xwn7F5TQa/nwmavHw4eisSEBJwQJ50adcEf8+AoGcFFTCbHgf7i80+Rmpqiz+czx44de8lNYkviX0sifjaF30+0T9fud+Lbb4bgl1/G6n6CWoMO6/vvv68lx2bClyQAYd7HvI6JQ03DloPUNtzPhb4QzRdR8nzzePnyldGieQcMHz5YJ2Xj4bb3zxETmIvo3YBYN7i6WfDNu1VE6xgajPfhwnfl/fsP+BCDPngfHw35REzW//DxJ5/j26+/VNPLd+F5PJ/fwF60LIK4EvjXkqh//4ESCjfF5i1r8XCfB3RWLVMUFPZjjz2OXbt2Kilo1jiZHKfq4YxZ3EfnODMzS51mjvxuXsuVmVAmWbjmeWaFLK839/P8Tp1uxeEjB7F2zUq4exWi57Pz5Xo7nDxm3O/IPgcsmFDx9DUE17wPn8Nl8Mefqsnr+86b6qxT85V8vvl+/DYSirPxXCn8K0nUr29/cTa7iDr/TrTPGN1HMTBROOPYE088oQlDkCw0DTxuRllMFKM3hpGY8lfPlbvIYkxxzdlVeYzmj4nLxDMTnPeiVmpQrwl63n4vvvpqGJrfOwLRu+ywbwdQtymECMC0EZHITDujvUwycM378J4ESc7fdNwJ8xncbxLNPMZreR27DF0p/OtINHPmLGRnFWLL9o346MO+OJ4wWQWcmpaI0T/sQNyxXNU6BEXDhYPhGzM7Gi0GmTCEpIcmCn/TnHC6PJ5DiRrXssDxzPX8zTnXeeyu3vfD188PW/YNg1eZLZLQnE8d2LTMX0J4XyWAmTR8RknTyN8En8vtkotJVp5nrglu8xh/33LLLfj00091/5XAv4pEefnZOBz/JJwdQ/D7+m9gEQdVlAvyxfGNOWFBXlG+RF32iI2zoGqYG/57b2cE+Ebg15+isXopzZqRUCI2vR8TxtQ+uptb5sbpfWeOcTaGslEV0P2WO7BkyRwkJByBnfsyrF3qifw8w1/hwlDcJI2pTQj+Nu/P7ZIkMWHuN+/FDMLfJuGoFdlF6EripifRps0bsX7DclSvVgZ5uf6S5LlwdD8mzm8yDhxZgKhwfznLH2N/KJbwmhNGFaGwqBAhFXciOmUv4hKL8fbjj6JZA0kwScu+727FoX1umrhGuYthosyEK0kaoqR0y0aVQ9duvTF12hjs3LFVJ8rjgJq8hols3MMgJqdt5G8mj0kIgr/NfWbSmSQhzPNIQppSRoPmefST2GXpSuOmJBHLP5566imtVuCEe/sPrkJaiiPSmWg6TwsTwfAl6Od4uHsgKMQXDVtmwdXFDU52FcXBjcO8mcl4+dVeTGJJ7DAUOQ5DgYT1t7TZLCQ0Juvj9QahDFKdIdSZBDUl3KRxM1jsHDB3zu+SwFkSxmcoiQxSGCQ0icRt83qC22ZSmecRpobhMe7jmu9FjcM1j3Mfx6KeN2+eXnOlcdOQqHfv3uBEzJzWmzPEenjmieZx1xn7Xd1c5Ji3zp1F/4QC5SDfTHjTbBBMDIbn33//PRo08ULr9rmICL0fhXYrRDdkY8O6I3j+iVVKHDbdMNZnFvN+3D5DBr21PqNr1x4Sbh/G4sV/6LksB6LTboIklLfQbd6HWrGoKMcgjRJFtI5oPuN15Y9FCOtgzFXK+5Mw3Oba9I1YmMhMdTVxQ5OIcxK+887bKuQqlauhWu0MZKVVksiHE8EyIY3uyIywKFhGTAx/+ZvTGOcXCNFExVMEjNI8Pb00B3NWzcWLl+Cbn0NQsXwrOS8LW7cdxjN9Fsl9DKJwUjYXF5LnzBTFZxZGZ8Y+vhuXQ4ei0bnLbTp/NLUQZ8ujpuQ0XiwQbNiosWzH6tzVeXlZuk8Ml05IKYkkXyvOtZODzuPKCZz4XYXirJuaiMUMdnYknjHx5YEDB/S7eOxq44YjEROZUznTtru6OsHHn3VXnuKvSA7lP3ENaLI4JTQnEteIRP4xKvL18TXMGSety8/H5i1bVMgFhdlITolHcHAI4uPjkHQqAR6ubpg84w4cij0kz3GBn58bAj2fROVynbUw0CQLCUS/wyANtROnUDRMnbkYmqIY5cqV1/NPnIiTd0sQMmeIVqyA7du26juyWsJiKZCvpHNtmCuSycGRxHVArpAnL78Qdeo0kDNc8eirR5CTZUFohB2GvO4HZyH0rl1bsH+/UR9WGgQirhsSlXyNc308a5xZeuzqXij+jfgUaYWqSfIL8pUUDKOjow/qPpKH8BcTxnnEedwIw5lIxjM4HRsn9isoyIaLRPXePt5y72y81a8hjsVvRflyteDl5YTN6+NQtWagap6p407hsyGL/0QSg0w0YyST1VfifivBSCKCg0dRgyQknMTx4yfkPY3yI357IZszMgcQ8vkGiVjm5KzvnJubj0aNxKeSc2mmaArZZojlTTTB3t5easZ5POZoNFatXm/cqxRwTUn0T482yUSBsQoiNSUN0Ue2wtHeV83Szz//rAKlWWBTDOZkf/8AndmxsLBA7k/VXoDed/bGipUrtdKUCRoTcwRRURHYt38nIsuGqHlx80jHu+/Xxt7oQwgNDkJERLA4wfZYvypeNIi33qt8paqwL2gOR5dcVI58RDWhi7DPdLK1AFLe2Uk1k7H4iPYjWQ0HmiXGBRqV8Zvo4JMohQW5ckyiMxYh8J8Qjb6Ps5DQyACFqCjPZol5QXESfDyjVHbUxvx+P18/VG+Yitj9ETpL98GDB7B06TKVXWngmmuif3o8yzSYE1m7/c23nwhBKqip4tzvFcpXkGiJWilD/ImjksOT1N9hS7/KlauI6s9DhkRA69at0+nVqaHKhAYjMspfEjYHiUkJsHM4jlffqYWDMdEI9HNE7WrBKLJwXnoXSWQJj+1ERVlY+OiFwuyqom3ckJS2BL26TkFRgQvq1q2nTjq1JN/TdHI5Rz3nid60aRMcxDfzEk1BbUPNQ5NcUHBGAwn3KAid354ggZzEfNF05eUVol6DatixLVrvFxERjrj4GDjIezFTsFFacChw4pjRDql551j88PkpeZ+DajpLA1ecRM2bN1ATQSVCPaK5U4TCHGZMgyrqWH4zcXfuOqBkON8rMMfSSSwsPo4Txy3qRzCHT5/+m043UKVKNdEsR7VdT05OtpKIURhnJKbvweaiVPmhYcFo2LAGcvNycOjwQZxIXILn/lcH+48eQqB/Pto18RVH1V6CeUdZO4vv5C4J7oXEBB/Yw0d8Ew8kpKzAhF8OYtVCBxw5clxnI+Wc29SS1Jp8LzZNPXBgn2ofNzdPNUvmzMhGyXWREKfQ2BY/zc7eKB8Sl0g1EIlAs0nTnJOTix53NMKcGTu1QpfnsdsQ222TuCQtn5udnSXvEKe/73vCGaO/PIVdu/eriS0NXDKJeJlpbt57712MHvWD/qYDaC8LfZDCAqNxepEQJye7ACGhLHovxskTkBDccBaZS+3VxMjOc+C225siMd6C1157XRzgBNE6MWjdugN27dyBxFMnkXIqTXJtEYJEwCSQBLvybIsmxr4DO1GhQqgslSWBHJGSPR2Va8Rj+55scbTzcVd3agQ3FFskspGQubjYDTl5Xkg46YviQk8xHxlISknBD1+eQH5mqCYUv4nkrFq1qhKJ+1iwd+LEMX1fQyyOauZIYJKIpOEUuTSvjKj4m9vGsC5GyTQznIMQif5UkZxz/+OV8MsPh9SMkTi8jn4Vn8/nGmkA0XabdT97wQ76zgXP3X8MsccSDHKWAi6JROYlJE1kpKFJtORWhJCbl68fW7cJkBTvjzJBVbFx40YRliN8QxLg60+t5IqdG4GQiAx061UG40fk6GCXx44nnr53STz7Tg1s23AC1RsXYM5ob3muRSKpIDE1ueC8XWxnY9CZ78Sw2AFtW3fUkmcvTzdUrlpZQuogJKbPQa0mG7FiuReiyomv1DVXzneSJBTntcgDJ+V9szL9JFrzEA6k47+PrULZMk30nWgaFi1apM944IEHNDSnWdq+fTOfqvu5trNzEC3hpgnPOjheaxCvCJ4eHjged1zJw9/iIakJ4xfTl2IUxkiQ0aObu4/4YuX0rj4+fsgrikZupryfaFoOTk5n2pC7g5Y1UQsS9Inuv/8+dOr09+a8VwsXRSLzVK7pX1SuXFbF5yBqs1DsN4X16P/c8NPwE3IO8OaQUHw70EM/snLVEISUP4Dt65zg6hSFpCSjkbqD60kM+zkST9+RIlqqUJzkM4VvPN6mdWvs3bdXiGmR3GlUcH6/KAthZS0Y9r8ArJrvKFqkQMxVmLxLIdLSEzRK8vR2Ec0UoL1Fq1Qri1oNiuDqswrrN+WILwP0uS9THFSaAiecSo5CYqIv3EU7fvPNOiyfbZEwup4+n4mTlJSkvTBoQmgyt2zZqO9DOfA7SRwzYUkCah9XVza6t9OpoWJjY5GcnKLRGOvPaOpMZ9twyKlRDLPvLtcWiMlj43xqEt4nXxxvTw8vJRBlTCfczc1dTTi7/fgE5CApLkDewQPr1q7EwegjpaaFiAsmkSEwYyH7Q0MDdb+rmIy8PEPFvzwwDEPfPQ4n13RUrOqMyjWdJTR2Q497fXFkfzZy0sPw46f2Ys5yNaHpVCYmH0LvR+0xeaTkzGIXxMUl6TNGjx6Njz/+WIXMEb6yTwvwDJnJYPIqMLIITw/OhqXIDgc32yP5pCseeEQcWdFQRfIMDw9XhPh4SaI5Yvkie0SEeSAikpWvhXLMD8O+2IlpP6VqyXaxJCATn6bHy9NDCJaiicP39RKTwu/MkoiJRKFJ4fvRXJE8LMykH9K8eQvVzKtXr1ZtRb+OmY61/DTzuUomIZFoJEkBeZ5RKMoyId6HflP1GnX1fPpAJA3naiVJqZ0oh+joaH02NSTnbyXJGXCwlQLJby6lgX8kkXmYa5oprp988jHMmztbIhuaETsRTAHe+9IbPwzx11CbguZlz72XiT2rbsfe3bvFl0nR+5jgfbgEBYWgVfdYjJSIwt3dA+07dNXr4+PjVUCsX8rKytRzaQao1eh/GDDrk+TdrGsK3MHBgrLVgfptxaGVRGLxS2G+PZo3LAcPIcq+/Un4fUISTsaIaZXEIyyiWVqJ1qtZo6aW4/z222/iVxUIYbLVLHl7++jCbRLEwcEgjlH94YiaNWuivESLDCqY4IbJYnSVL0uukFJ8RDFh3E+HmZqIL0bCaHQm3+Io93UjieRb/HyDEFm2DPbvO6JyJ2H9/MRPs+QK+RxVDiQy2z89/UYx5owri19/HaemlCDhSgvnJREPmYf5IfxgLtyuUD4czvKiFAxJ1KGHO47tL4+EpCNo3jEN5Sp7Yt74suqznA2GqnbRCIs5kbmGfcx9fYIQFmVBow47MOOn2tiwcc1pYbGvOhODJqagIB/ZVjIxsbmf70XSsIco35r04H35CcyU5ofSdyNBqVE5iVyDBo3E3CRjzJif5R5W/07eic8haZggPJ9rQ9vwWtaL2eHOO+/Ua0iO2bNnC+FZ/mNUqjKIoLyoUfh+3CaxuCYJ+H6Ozo7IExN5mkjiF2mVh7xs2XLVhTB5GlGyu3XFChXh4laI2KPp8g526NTTHnu22kt4n4effvpVgwrTNypN/IlEJTYV/G1qH64NDWOYs4jwEK3LYYKQRD/ODsF/eh5Ew+bO6NDdG4un1pcw+JCeSzBSYZjKQkLaeTqA/GAzdF27dq2WrYSERIoqD0el2hkIEEf88J6ySDjmhZUrV+q1TAx2c+H13KbGqly5Enbv3qOkpJbiO5omgmAim+A+1o01aNBAv2nkyB/1uOZyclAu4fuQKCZxzIXmg8dIHjbs4jafRZJMnDjhT/IijJW5bRyjX8P6MTrSnmImXV1cZe0l5mm/nmc823gOTSqd7KE/RmHkp15akEp5snCVPWP37N2G/v0HoEeP2+UYm7RcG5yVRGfWzElGJd+ZbaOVHnNi2agwTbgClneIUEbO9sfDXVJEu1RHWlqqJjrro6hiw8LC1Ucw+6azfKVDh/ZYt269CoB2nsSg8BgFhYQEazOO+g0rIygsFQtnJauDyQQneehnmKaNOZsgAfgefL8COZcmo1i8aL4/CVCzVj191h/zjSYRPr6B1muM64wENJq2njFVhsYyCEmtViwEulX3m9dNmDBe38EgK7U397O4wKhJ9/Pz1/O2bd2qay8vT4m+3DUTcTHvxRYHjCy3bt0k9zPKgHivIiGp3FXPYxUP5ffpp19q7Twrcq+F9ikJJRFfiuD6r4uRQEYFJn8zQbgwsmAOZE+C3nfcphGFRfbn51vwzeQgfN0/DEmnTqop4sebiUFtRrPFjycJHnroQbX3R4/GYM6cOSoQJjgJRWJRQ3FNx9EE34P34X6+X16eOO05GfpeBAleXCQRj2zbO9I0sVjBqpFkg7/4vm5uXnLMaLZh+DmGCTPMl+HrUKPx+3lt27ZtNApj16KZM2eoryOvIgszGSTYCBOzmCTXu6Fzl84YNOAD8QXzcFvPQqxY5opg+eby5cvpPVmJS7LyeXw3IwWMwkZ9X7JKQLkxKqS8WGLNaI9lQpQP95vnXUvYieD1/U2CGOQx14YvZGghQwMZ5GGFYK5qAapno195sqjkAxJV/Sj7MuQcOV+uZYLReeW3MhSuWLGK3pfNONh/nEJ64onHsWDBQnTv3k3XrOowSqBzdIomvgvLmihgCs3MoZkZSfouzPEsSGQNvdZ4qymzV6dWvgJ5ufkSPvMaNhctUBPMAk7ehOfz3MDAMPVH+Awj4nJUcjMaYmKxWoPhPZ/L9+E7UMOw90fZsuX02j/m/aHjFfW+rwC/T7VD/0GFePNlZzVd1WpWR6XKlcV8uagWchUt7cE1694ko5kmk8/is82Mx9/mQs3OheddD+QxoSSiUAjy6QyBzpgyCl7DU0kwhqYUJisG2WGOv3k8P7/Quua5Ro25STqeQ7JR87DyMSUlWbYz9Xo+kz4OS38pPBJr586d6kRTcNRaNF+sWmBdEc/JzEyVe4ozaiUo35ECZ2JRQ7GdDY/lyzvQrNWsVVt8CFfZzpNE99Z3MWcT5Htu375RNUJUVEUlDYl07NhxPZ96i6aMicZ7161bV7UrWwv4+wVi8YIFeo/nX3wRNSRCG/TB80g+5aga77bbe6pZZCUtCePp5Q1vNWUeSgYSkOU9vB+JwXcwycN3KLltLtcTeUyc9okM4nDTUN0GeUxiMEw1CsnYJIH7zPP5TbT//DjTkeVtWIBGEmn0xkhKSGeQKFW1FsNoOpj8Ta3Ge5EgLMKvU6eONvmgCjc0Sp5ey/dIS03Q91PNQk0ngmVoTK2Xk8OqlgLUb8BSZnv0/y4GT/d0xcmEY0oa9vvy9fOSe2Rr2Q/x6P+S8NEb+UhMOAFnMV/u7uKXyb2Z8PTfmLDMCBw4gQHB0qWLJLdBR8evVr26aqt33zIaxjVr0RwVKlXUUmjW5JMcPO7DxcdXSMQ6LxJISCOmjBqI38xnmAQyTRnXBLevR+KUxDlDfO4mkUzfx9BGhg8il/0pd5iRkCEAg0S8notBRIa4eUokOsSs42GEwciK4/KcPBmvWoZkIUGodRhyUytwP4WYn58r1ySIXpD3kvuq6ZEEYILlUBvmF6njzGfSDFKLUaPx2cz1JCSdame3bKSn2KsTu33HdkRGVMDPi3JwR+NMuS5DzIyHvIMRatMv4vtUq1ZFSU1tcfdd9+CrL77QZ/v5+aBjly5KBBLMMDeicTw9tGCSNfckL4lDn46kMshCX4sm05Afr79etcyF4JwkMmEeJqHMpWRuOV9O4bXmYmo2komFbfR5SBS2PiSRSBxqJ7aRzs7OxI4du7RXKjUQcSLuqPo3JDHLUfhsJkJ2dq5osjzVPixsYQWmxeIghMxSIpGwTEi+AxOLGYEDQvF65nwSt0kbef/cJli9aik8PL1kv4tqDl+JIF3EHPH7SvojZhUI11xYT8Zokw3DuM3oi6QyTRQXkyhnk5253Kj4RxKVhHnqpX4wr+dCMhkmLls0TTqSkhJx4gS10nElE0t9t27dpoVnTOSYmGitLqDjzBpubXcs2l6bi4qZrV+/yekEImFM7UXiEkxoHufCZzJxaUINzSc+YDHr3/IQG3tE2yhxRA4mvJs7/RbDfyFpuNDEkTBsj01TxeeRNIaZcjttlkqShgtxo5PlXLgoEl1J0HGnv0TNxD7t1EqM2Eii48ePaaUl2yFz3/59uySxi7TUlmaI5oDXUqORUNPXlsFdLY3RLqhp2FCLCczfTEyCicdjTGQ65ZFV4sR02ePg9nC5nxHWr1u3Arf1uAPBQcFKCoMw4gwrWQwNw/CeZDJKsk3z9GfSmGS5GQlzNlwzEhF8tGnmqCHS09OUOOz1QB/kyJGj2uRi/fpV6lRbLNRETvRrtUEXfbX69RuKVsmW8+LV5+BC/4dmjxqJ2ySPCUZ91IL+/n6S8EbHPmoQnh8ZES5+VS31nXx9/bQshtumJjI1DQljkuTfSJq/4pqSiODjqZVICJoYRmvx8Se1teKhQ4e1q83cOTPFec7RsJ0RFInHIoWCwjy81LcKZo93h7eP4aNkZ8k9xN/y8nLXe9NkMaGZ+B7i8K5bu041BwnRuWcA3D1zMXJ4tFa8PvPM/6kJDQkpo2tqIJLH1DLEv5Uo54NDf4F1+5rBTBgmtpGzjX1mIef+fXuRI5pK/Rc5jzXu/Ofh4Yui7CoSkhsluz0fPYB92/wl4d20Jp2aiP5Lsw45SIzz0BYBVatVlvsAYxe44ZfhLlgwex9u73WHEoi18BUrVtCyKWohkpL3LaltbPg7zquJ/nroagmRzzHNGs0Wm37QR2IRAAv9qJW++OIzOadIS3wLClnoybole9Sr11Dfy9PLDmwwwPIfVpXwntQ2LCagL+PkkQBHl3ikxVdXX2bNmuVCEEf8+utErQRmlQU1D32jkubKhn/Gn0j0V9L8FVdDqHwmF5LIMFNGoSabVNBHMsqTToizHaek+vGHb+HkzIbvRgmyo6MLqlWroeYmKKwQdZrHYf7ESHHA3eTak3D3cFa/hn4R35++19Gj0ejT5xF07txVtE95rYuixuE9bMS5eJxTE/1199UjEMljrI1qFqPNDclEH4lVFDRLpmaiv0RykUwspZa76H+5hTabYHVDSEioaCFXvbZcuYqiodKxb/9uOWRB//c/1PbHbA1IJ5xah4sNl44LcqzNU64MkUiYPxOI+wxNZGzTD+JCp5hEYsEk22SfOpWkZOLCQkgWMpJ0a9euwt69e+AuxOE9eC9nVxeJtiLRsFEz9LjtNtSsyd6sRjvokk4y/R0bLg+lHp0Z5DGXkq0F/tzUhNqIJCpZcctt+kssH+IxEo1EMEN7+jT0b4zQnE0lPPS4aaoI/ub9uTb32XB5KHUSmTDIYyxMVEMrGdEY/ReG/PSN2CqA7Xa4z+i3ZYw9yOuM+i22dTZKllk4aJooM6IyzzWJU3Kx4crgmpGoJMxENs0YiWJuU0MZa+M1TQJQi3AhiUy/hr9tBCl9XBckMmG+ikkoQ0Od0VZmORJRkjAlFxtKH9cVic4G8/X++pomYWzEufa47klkgw02/Atg00Q2XBZspWz/YsyYMQMLFy60/ro02DTQvwQs7WdL0dmz5+mavV8Y+bJJMsHiFEa8bCrD8QQeffRRREVF6bHzwUagmxysa3zrrX743/8qonJl1i8W47/PRiMvN0cb5fkGp+DBexogKTELY8YeQlJSBvx8fbRKyGwC3KlTJ9xzzz1Krr/CRqCbGByOZ8f2Hfj08yYoKIwBW4IOG3Yc27emIDMrAxYU4qm+bvDw8oSbh52QBYjyCoK3fQssWJCAoUPHISUlF76+3lryT0KxH+C7775rfYKNQDctbrutp2icikhISMevvzaUPfZIST+B/3tmP9iRITsnS/voFdglYtLYJfAP8EFc2hLEpE8QYmXB3gnw93JChGdZuKMJJk/eK+SbpmMjsYEex4li4z4bgW5CtG3bEbOWNsdLT5yEk3M+GjYKwsoV8ToSnA4MJktuXp6YrSSsWbNGK6j/iqLifMSmzsTRlIniG9kh0N8TLz+6EcgPQ0hQiDYT5rRWNgLdZOjarQs+mxQpJCnG8NeNCmuzVQObzrDzJusU0zPSsWH9ButV/4zkjAOikSqj1x23IzIiSmsDhg4dagvjbxaQIH0e6YmPx0ciLaUYjcuM1lafdJS5ZnMZ9t1jtMUWERdDHoLkIb4a3gYPP9xat+lo2zTQTQBqliGfPo4eT7kgPrYAtzQYq/srVaoIdtk2O2ZSG3GIQA49cykosgyDg10F2TqOKb+fxF2397dpoBsd1CjT57yAXv/niPVL00+Thzh4MFojJ55D8jCSulTy5BWtwc6jW5APMYc4hDtue0f32wh0g6ND+26o0CwHv3yRgGfunmLdewaNGzdW7fOf//xHQvMF1r0Xj0GDJiHnxFt47rlfcCC+vNzTGPnfZsJuYNxxxx3ajZwdMHfu2m7de+WxZ88eId8KpKScQrHfNLz/whn/yaaBblA8/fTTYpaMwSWuJnmIKVN/Q82aDbBo0bw/kYewEegGRGHhFxg2rIuYEWcdTvBq4o0330TnTr2wYcNiLF/+92msbCbsBkNx8TTY2wcjB7+jIPMVeHuWsR658uDIc6tXb0JaajI6dmpz1vlgbRroBkJK4SK89/4OLNv7BdYc3HtVyUPMmjUHVSrXxtx5M885mbCNQDcQhvZbriOa/PL9MXSoNNO69+rglVdeR7dud2HHjtVYtWqlde/fYSPQDYIvv/gWdes10AHYf/h8jXXv1cGqVatRsWI1LFw4A40aN7DuPTtsBLoBsH79JjRo2BITxo/FihUrrHuvHubPX4RKVWqICfsN7dq1s+49O2wEus7Baoq4uFTMnjUZkydPsO69evjf/17FbT3uwa7t67BmzWrr3nPDRqDrHF8M+xYH9u9Crztuu+ojjSxatBhVq9bGwgUzZG1Unv4TbAS6jtG370CUK18Fscei0bRpU+veq4clS5ajQoWqmDljGm659Rbr3vPDRqDrFD/++DOaNGmFKVPH4Msvv7DuvXp4iabrtnuxfdsarFl74U66jUDXIaKjD8Pezgnr1i3D5EkTrXuvHmbNno2aNeph9erFKFfhn3tilISNQNchJk6YqtNfvfLKi9Y9Vxfr1mySsL0qpk4Zj7t697buvTDYCHSd4a2330OLlu3hYG9M7ne18b+XX0W7Dt0k4lqMVavPXWB4LtgIdB3h7Xf6o2eP+zBy5Bfo06ePde/Vw9y58xAZUQ7RB/eiZs1q1r0XBxuBrhOMGfsrWrZoK+QZhrFjx1j3Xl2sXbsRzZu1x8yZU9Cr1+3WvRcHG4GuA8TFnUBOVoFEQJsk+vreuvfqwGx88dxzL6BJ45b4afRXOi3opcJGoOsAo0eP1YbvvXv3tO65MHBQ0n8CG5yZIHk4xPLPP/+MsLAonDhxHAM/fF9Lu9lu+lJgI9A1xltv90PLVh1x6MheVKxUUROZXXQupJkWZyE6H0gWc4hA83YckP3A/sNiLjugcpUoJS6bxbIP/SVBXtSGa4AdO3ZYXn/9LcuaVTstd919j0VIYxFtcXq5GhBCWW69tadl4sTZlg4dOuozDx8+bNm2bZslLy/PetbFwaaBrgEaN2qMTZu2oExIJH4dPwJjfv7p9KCh5nKlIWmNr77+Fq1bt0VKcgKmTJms2og9Vbk+28gbFwIbgUoRHIG/e/fuCAwKwtKly5CTm4WnnnpSJ5C5GqQpiWwhSmLCKbRq3Qkn4o+ob8QZkMaNG4datWpZz7p42AhUiuBUDJzYl7MIdezUHdWrV0Tt2peeeBcKapln//scOnXugV9/HaGjarCoYMaM39GxY0cdA+hSYSNQKeL99wegRs26eKjP01i8aA569ry4qOtSMWHCRDGbTUXjrMa+vXt0ClI2mK9cuYqORnY5sBGoFMCuN+wZWlBgQfdud+K7bz/DiBHfa4/R0sDePQdQvUZ9LF28AIsWLVJTWrZsWTz88MM6JdZlwfClbbjaePHFly2zZy+1vPzyq9Y9lqsWbZXEwIEfWVau3G757zP/tQhxrHuvHGwaqBSQlJQkvk5D7Ni+Aa+99op1L6664yzhOUJCwrB8+R9wcXW9KpWzNgJdRXBkVIIlzZwHNjjEGB6utPD773MQEV4WCxfOw+eff2bde2VhI9BVBIeO6//eh6hbtykWSyL+5z+PWo9cXYhlwVtv9kWXLrdj+m/jMX/+XOuRKw8bga4iBn34Mbp07Ymff/4aY38pnRp2YvXqNahTtyHmzZ+GBg3qX9XG+DYCXWEw9xOLFi5Bg0bNMXHiaPz666+6r7SwfPlqODk5Y8XyZXjmmaete68ObAS6wqBjzIK72OMJkoAL0Lfv29YjpQOarnbtumHu3KkSsl/6gFIXChuBrgK+/up7nEpMQOPGDXVc5dLCokVL0ahxC8yaOQn33/+Ade/VhY1AVxhviwbw8vZHbOyhS27ld6nYunUbMjLSsGnTBnTq1NG69+rCRqAriI8GDUX7Dt0xaeJYDPvic+ve0kG/fh+gRbP2WLJknjjPVy/q+itsA0xdIcyZM08cV198/90nmDL174NdXk1wHB87uGLFikV48snHtGFaacGmga4AOJB3enoepk8bi59+/sm69/KQl5+GGTPHY/yEn5CWnmTde3Yc2HcIJ+KP49ix2FIlD2HTQFcAw4Z9g6SkBHTp0hFt2hijuF8qOHDmQw89rNMRMGliYmI0qiPONh5i374D0K1rLwz/6iNMmDDeurf0YCPQZeK99wYiMCAY8Sdj8eGHH1j3XhpYZpOVla3E4aRwCSdTkZAYJ7+LtA2Pl7cXNm/abD0b+PbbH1C+XDUsWTobr732aqlGfCZsJuwy8MYb76J2rYb4fcbUyyLPl8OHidbpg8zMLKSmpmL//v2oXDMDO3ZuwsmTx1FcZNFmpynJKWjRopleYzZFjTl2GOHhYdeEPIRNA10iPvxgMJo0bYvBg/tdcoFdckoynn32/2BvZ6c9MQ4fPoz0jETs3XNYjhYhKXUFElL2Ye6q/+HDF1zg4uKqvSyqVAtCqxZ3o2PH7uK0f47nBv0CWFOxWNaWYm94ulaEr3s7lPHqA3eX+sbBqwAbgS4BM2fOhqurP3788QtMnHjpo4bdccedQhzOnmMRHyoFjbqsg1dAIRwd7eDsBNFIQGE+/SJg0TQ3HD/sBAcHRzzyyOPo0eMeTJ70M3q9NBweTnYShbEaBTgaL0u0cX+Sivsc7Syo39AOFUKeQZRfPzg6XLkWATYCXSRiY2Oxdt12LPxjJj4c9KGYjgDrkXMjLXs2ThV8jQED5+L+Z4D5EuXvWnQrLHb5Sh5qHzf/vQiKkNRnogsb/MQipaUaPkZWFhASDtRs4AC34iYoSPg/JCScQIOuA+Dqk6HkYdtGV6tDwt/5ch+zSyGbHWWIH75zu2i9RKBKFeDBzhmi+TysZ1w6bAS6SHz99Y84GR+H2nVq4O6777LuPTv2x0tCJ4/EjFGvwMnFDoWFBTprDhdRPLCzL9ZOfVlZmahcuTrqd5qMqo0SVONkZQgphBVBnrIWYpAUhfYW/PHTR6hZqz5mzR+G+1+ZDw9rRXuBpGKhNSWd5LrcXMDL3dBA7JxKbuXKfaPFOh7eB5SrakHnRm+hXMAg46JLhI1AF4EPBg6Gv0Rc69Ytx8//UN7z4YcfaoMytnumiNl1mAu1DZezid3Ozl6J1frhrxEZZgfhC8SvRoaQwUPIsHzs++jV6y58+/UwPNx/BPLy6DsJOYQwYtmQkgSsmAtMHeWAU/Fyr+J8eHjao1LtYhQXOqKwoBBDx9rBRe61W4K56uIaNQiehgCvXtY3uHjYCHSBeOed/joYwTfffor58+dZ954dL7zwgnbhoWhJFvbBUq1jJQ5//7U5K38mS5TF/exubClyQVbhTtzy+DIEhQILRt2Nts2fFvO5FE3v/lC0l0UIBCTEAbPHA5uW+sv1GdptiF2aOTdYSEiIRHEnUbVKDVRtuAUPvJwp72CHHeuA38cC94o5bV//TdQse+layEagC8CAAR+hZcuOGDnyS4wbJxHPefB///d/8PX1PU0cU+NwmwvF/VfyMCRPSUnRhl8kHiMtaiu93pKNdvfPRMa+T+Dl4Y3DyZ+gXN2d+OQ1IO6QP3Lz03RSOfMZ5cuXN0hTtapEdfH434BkBJZLQ+xBwD/EMGlOzhbs3+qJ8V/54UR8jPUtLg22cqB/wM8//4K6dRpi3txpGDLkI+ves+O5557TAj/TVJnrksQhOUwCcR9LmlkVQlDzmOQhaP5cnLxxYuN7aFC/OebOWYTmt+3EynkO4sc4oladyjpvad26dZV8zZo10z5fFcrXxBNvbsX3fxxGzZZpSEsRf8jfIM7EL8vhs/9VxbxxkQgK9tXnXA5sBDoPdu7ajQwJX44ePYTwiDKIjIy0Hvk7OH8XiUJNwpEusiR0omah6SpJHi4kBqO5Y8eO6X4upuYh4QiTaH6+QWjTuiumTv0Ffd4boz7Skt8kNBfC8Bm8N6/huRym5YEnnPDSsBU4ciwH+3eI07wbcHO34OePo/D5K1WQFO8s/pKdXhcVdXEDap4NNgKdAwX5BZg29XchTQXM/2M2XnrpJeuRP2P79u149tlnlTz0PUgYrkkeLkzkzMxMXbjNWZQPHTpkvZq+j0Ee09nmfbiP2wWFRShXvgK2bFmDmOObkZcrTrMQ6OQJg4iciZnX8p7+vhF498c16Hh/POKOiLZxgvhDFvz6eTkMe60aCnI85L5nkpvPqF27tvXXpcNGoHNgwIBB6NqlF376+RvMnn32mXFInB9//FETkuQwycI1qxnMgZtICmoJkotzuDPxCJLEJI9JGnPNaypUqCIhe0MsXDQPAb4V1XGmgsrPd4CvT4jei/5W004n8di7u+R5dji0F3B2kShrg7cSJ+2UC1jMaGg2u9MN7Hn/Vq1a6fblwEags+D119/FrbfejbFjv8X0aVM1Qf8KkocJT/Lk5BSiQsU8MXOu4pM4o7jI/jQJSBpqIm6XJAgXdvthgpr7TLPFJTy8PDq2vwWTJ/6EoKBAOQ7M/L4pOArLtzNz8c73h1G3RToGj9+Hmk0ysGE5cEwUm52dBV++WQ1blkvoJjzlvfjshx5+VOvLeB/u47MqVrz8ph82Av0Fr776Ftq27YxZsyfhrbff0IQ1E5gLQWeZ5KGWcXAswoY1qzF53GYhRDTy83agZat4HDu6GW6uR9GwkZ0O38LzTf+G9zF9HsIkjaurix5zcXEX0xmF1asX4VRygu6zt3eAu2NdTBrWAIUFkHMhjnI2iortEC1ap/1twLzxAfiuXzUxX8Y7m/f+8KOheo/i4iIhrKHt+C7BwcF6zuXARqASGDr0U1SpWg0Ho/eIgxkmWiBc95vEocl4/vnnNQFontLS87H0j+WSKPZYvbk1brk1GJZi4NaeZSS0dsaq5QkYNnTFn/wbrkkeah7TdBE8lp1taKrgoDISSVXBkqULtTyHS15erhZMZqdWRmAZ8W+8gRQJ3mKjgbpNLRj+loTtu40aed6Tzxn44WD0efg/ePP1V5AlppXRHody4TE++0p0dbaVA5UA2zRXq1YH48aPxKRJE1XQZmKwymHoUCMnk0jZ2fk4fHANDsUUoLBMFdztGIMD7oVw93ZFdlYRXF3ssXtXJgYMrotFC/w1x/M6ah2Sx/RFTBjJYIewsLLo0fNu/PD95xCPR0cOYxMPHrd3yEOvF2Zg33YgMw0IlSBq53oXrJ5TTt+T5OP9wyMiJLSvj6NHDuPe+x9ErpjQnTu3i/MejcSERMTHn9Bncjrvy4VNA1nRr98AMV3dMHbMd5g8eZLuM8kzYcIEfPLJJ6fJU1BQhDXLF+NYbB4eHzEDXRK3495mbVH2yUmIj0nC4ehsBHklyLnFWPSHr15nah/m/L+aLu4nAgKCUaNGbcybNx25eTnqgLNYgMfL1tqJ25+boWH5kf1AeDlIhBWKtfMqnC43Iry8vPHkk8+gdZt2QpodOrADTe3mTZtw8MBBiewKTj/3SuBfSyAmqAnTaf711+8x7bfppxOU5wwfPhxr167VbTOicnJyQLvOXdCuU2ecmvMlyj3cHUsCEuG+6ink5Dujad1M7NrvItpDiCO3ovZhgplmyySQSSzC3t4RPt6+cHZywcYNa+SaQjWTRUXFaHPfDNTrsEd+A44SntdrRpNVCdnpPno9tVSLlq3RpFlzvPH2u2JaxdRlZeozOZhDvjjyTz79rJrBlORkfV5J0l0O/vUm7O23+qF1q05YuWohXnv9ZS1JJliWM23aNPzyyy+nE9nMtSV/M/HoV9BR5n6Kk/VNrm4s3ylGsvgpJBAXtnMuqX1KEihCVErPnvfhy+GDJKGNNtAFEq7f9dpEZKXZidYDcjIhvowFE4fV0ApUXs/7vfl2P6SmJKNMaJisT2HMmJ/w4kuvSAQ5BSHBIdi8ZRNOxseffn+C/hQLMy8X/2oCjR8/UYgCJCXGo1IlScDbjSHnKBLm/v/+97/qeHLb3p5q/0yYbcIUH/eRDFzTSdYKUesx5naTPDxu7jfXnp4+6NKlJ1avWoQDB/fpPjv7XNzx0mxE77TDvCnA7X2AXRsdsWFBpdPXEdx2dXUT3ykM1WvUxOyZMxAoYX+bdh3QsGEj9Hv3rdPnm+/OzMFms1cC/1oC7du7D3PnLoSXjy/WrF6GH344M8UAifDAAw+o/0Czw6oJ1jkxlHZg4xyBmRjmYoLiNH9zmxqKhX0kEMFj3G+Knb85bqKvbwCmTR0vmswFUTX3oWHnPYjeJU7yRqBpO2Dy94HIOMVynD8XK3C7bPnyePTRx/GetR9+qJApMSHhtHYj+B0mwVl3dqUGfLjOfKDS4TJz4NSpv6F8haqYNXMqfvxxhPWIAfop0dHRSiAuBBPA19dbQ183N1dNvPx8o4kGy1e4mD6SSQ6CBYms4KTzbSY8wTXPjYyogBbNO+GP+TPluCM69pmLBh33yHESGWjc1oIRAyoiLdFfzyd4Hy6mOcwQgo8aOQJ93xug7x5/4oQeN/0tLibZeA9mhiuF64pA+UWXONz+ReKDgYPQvEVHzJkzBdOnT/tTgpMQr776iqwLVeAEj7M0me11aNLMrjckkre3l/pNNCNMqIKCfCWo6aSSQEw0EpE+h0lIDnTp5uaJdm27StQ3Gg4uCbj71Rnw9MvT1ogxB8S0+Qh5+lcV8p7RXlzM9zVJwdJwRlqffTJE95M4Jb+J55jvw3dp0aKFbl8J/OtM2OYtW7Bpw1bEnTyBV19+UX0VgmJgYrNWPTNTUhB0XAvE2UzTAj5qICOKoh/zZzNmwmIp1sRjwR8TnYnGhKX24f15PcFzuH377XcjT/yrdOePkJV3HNnyWJbvRFWSk+wsGP95Nbm/4Sgz4U3ycG3u48Jtgvv5m/cnuOY70IyW1ICsv2vZsqWec7m4zkzY1cesGbPFdNVAbk7WafJQ6CwoZNTFBKevwwRmZBUcXAbly5fTpg8MiX3EZ2J9FxPNSMgzi5nzeY+0tFTRDOmqjXgeSUVNxWdSY7Ro0QZVKtXE8uXLkJp2HPl5kPsCZaKADYtDMO6zynK/MxrQBJ/B+1FTcr/pWxHcz/c2icVzCGYEXmdee75mKReLf50G+ujDwahYpTZatWwKd6+DSMvYg0yxGRnpzvhk8AK4OBt9r0TOkgiGn8KFYjK3CR6Xv7pNc0d/yDhmOLe81ryGZTnUTvzNCtQqVWvizjsewoTxP6BKh+E4vM8O4kMjJ4sNvirDyZnlQobfQjDRSRQSwtQ85jGCx0uuCZ7Dc+nv0PwSvIYE27lzp/6+EvjXEIi5kIkw/Muv0bnnVvh41cTuYxNwPHUn9h7NgbOYptY1WqJquWZYPD8FM6akiPCZaIZjbBDCJBJFZpgSksgkE9dmwvN5NBs8t6iwCEXFvI8FAYFBuLPXAzhy9AAOJ30Mr4BUuLhZsGiaP1ITfE9fT23BbT7DeGaxJj63uZgwz+FxXsO1ud+8jsQztQ8jwlWrVuk5VwL/GgIVy2cejfsRLu67sDd2OTbs3y0JB7hJbj8S44Qc0SDpmRbxjYRs2Rb07lAR93TvgfXrjuOnEaeQnemkBOFCstBkmTBzvrkmzuwztFlBQaESqn27jggJicLMWVPg6HIM+XYHsGWVMVcFz+P59FlMwhDc5v3Me5ZMMnO/SSDTXHEfr6f24f1Mc7Zp0yY1zVcK/woC5eWnYtqsdxEY7Ahv371wcCrEhr0HcGKfJ1b9EYxyZSshJCIN4TVWY9WOTBw7mYM8cWgLxC8JL2fBzwMGITtvAx69L1ESh71DjWap9JUIpuufW/sxkY21/JXFEHHlStXQuUsvTJnyM2JijiA6WkItQZEkfrGYOWoNw6c5QxbuIzlMghA8xv1mZMUkNM/n2tzmNQTPJYHY0I1tsK8krhsClRTClcSnnw1ClSrl4e3jguwsFzg4JsPZ4wTyCw+IL7AF3W6pgcm/iHaKpu/DytIiePknochzLXbFpePwqgJs2/h/cJSEzcrbhQd75UrOdpLFcErNwkXj3Q0zRpgEMqXL72vZvDXshICzZk1DSkqy1TcxzAwTWZJa72PKwSSMCd6Di6mZCF5bUm5n7nXmfJKH13zzzTdo27atHrtSuG6isCtNnttuuw2jR49GSHAU8gqO4tDBVBw5fAR7dsVj4+psbFgRiKy0mpg9JwZHjm+Bl2883vmwjBAsHz7uNeCefT9OriiPiZPrwtW5leS02nB3KysJxJ6lRttnagD6SMaaURF9JD7dMHEmGfhp7u4eCCkTieNxMXIPmhMjcbkQxupMq0TTaS5JEJ7Lba75TFPDmPcx70XimdsEfzMavNLkIW46E7ZlyxaMHTsWlStXEtOVL5ojDfv3nEJaeqpGSprIch5HxOBABa4SpXh7B6Bq7UJUq+2I7DR/lK3giinjjuDuB/wRGdpa/KdcFGEPLPYHcUv7NbAUO2sCc2HOPps2MhOdoITDQiPQpWsvjBr1JU7ExyErM0u0Xa76ZjzTzu6M08yF2yW1CVHynoRJoJLnlryGpOE7ch8b/xvm8cripiJQmzZt0LRpU6278vb2EV8nHZnpou7lExMSE+Hn56tlNCyPYZlOREQEAiUqYokyiUASsDohJKwQds6DEeLfVxJBohnHFbB3SBRC5qBTi4XilJI8JUlkmDTzHiTSXxObfd/ZOfGbb4YgOfmUmi9W0jJxjXMN0pDUJkreg1rLOEYtZBCF4PMIQwMa0Ru3CV7PZ5TsBXKlcVP4QEyMu+++W4XKebCcXQolMdgFxlUS2wUe7u7wFfKwlpzP4DlO1ByS+Px9RgQWHSqX/bXu/s8ChPpI1Oa9TPamyZKPRtXHKnFIIEY2BoEcdR8TziATSeSozze+xzBhlSpVFxPSFV98wT7zqfqspKRTp59tRGuGBuI9iAIhrFBDCVksmpPHeA61qGzBzp4FmgZZDfI5aKTH66l9aGZZp3c1ccP7QN9//71WP1ADVK9eHeUrOsDfLwKR4dW01rl582Zo3qK5liSzDCQyqqwWruWKoPk7OvqQagRWeL711ltYs26VJkTikbeRU7BOkrlAnlKMSeP2W32SQg3JTT/I2KYfVKS/Tb+IZDbIYTix/M3w2VHIxfNoTs32yYSxog9kp60Gc3NYnSL3MDioxCFJ2P6a9yGB7e3ZUC0PDvZGXzRqG4LPooa92uQhblgNxERgZz8KjUO8VazkAr8AD+TnRMGNdVGiDejn2AkZ2NiKuZKlwHl5nEvdDjm5eZLD80Twedi9ew82bFiPgIAAEX6Rtieet2A0Ro55GP6BxUg86Y45c5bhs0GblVw0WdQ2rNJwdKQmou9jaiP6RMZxQzuw4vSUJLqnkLkdpk4dK1FhFa2UZUJzZNXy5SsImf3Ef9sqFCoWkpF8olXkYk0euYeDkMdZnscmjoUS8tN3IlkN5tHpFsfZzgXFQtYuXbqIpvtCCXe1cUP6QKxLGjJkCEJCghEZEYmwqEyknPIX5/ZMHyuC5KKjahKT19HcMOHUZ5DEWrTwD0kMycWOdqKFUuDi7IH4E/GoXOcw3nvvWRQVBCEjbxUqhN+OWlVeUu1FbWf4QI5Wf4j7jMpWw6yZzrVR+Uqy+/n5IzS0jPpgHMqOHRDT0tJ1zlISbfXqFcjJzoGbu9G1h0Tl2pFlTnTS5RwShuRh1Qi/S2yYvC99IFnErFE7DfzgY9x5Z28lz6Vq9YuBQ3+BdfuGAIW4cOFCneuzQmV/+PgWIiXJT4RtFN2zUI7m5ciRw5rL2Sg9QxKL1Qk0MyRVbi57KezURmUkg9xVIqMTkqCiKdwdJHFz8cZ7Yh6KW8HitAk+Xn5Iy9qP5CQLDu5P1oQxFiORmFhGgnFtHuN+4xyueZwa0DQ15mR0J4Ssx8XnIhlIAKG/nstvIUG5TSLyukIhfdWqtYSMAfjgGy80b+uFex93Q2i4H3LSy2lBYcWKldCsWXO9rjRwQ2kgOssrVqwQjVEoTnE2MjNckJdrr/4ESZGTQ3LkIjbWKG01TQjNA01VrhzPys7S4U+o9omMzAw5rxgxx/ajrPhHHBG1cp2VuLPXS7B32Q0/n1A4ORuJ4Yr70aBOb6sZM7QNt+mP0Fn/q/Yxz+E7cDtK7k/NQQ3E/uzMDHR6qQ3pN7HphkUygJJRSOco9yYRqSnz8wtRu3YDeZ7RQpJalC0IOOqZv7+3mPFyqu3WrlmOmNiTel1p4LpxosljczkbGBmxjOfYsTi4uKbh6GEL4o6n4ETcCR1T+eTJBBw8eADbt2/TxKH2ycnJFrOVqfvpUB4+cuQ0eagVTpyIE+3iIQKPRlRkpGiubNRosB939X4e6Tmr4e8bjo3rjiMpPlMSTK5yipYEN2rd6YPQlJiL6UiTCMZCx9koZeY3kSwkOTUPzReJw/ONSlr6O3Ku3IcaixDdZfwTIhQVWCRAqHv6GMnIlpF8Bhuy2dkZbY84iqunl7eeU1q4ZgQqSZhzkaYk6Dsw+vD1z8H6tTFITU3WnJgsJoqt++gEc5JZNhYn2WjKEhOThEhJYsZS4e3F3hZGGYroXRw9ehTePm7Yd2CXaAZ2fclAvebH0bFzS8SdXIeKFWpg/uz9aNkuUjSatYFZ8THsOfSdJrxFEpvk4D0NshjkMYhkHDP2GTXhNEF836SkRDU1THAuhEU0KolkaBsjEqMGchDHOF/OyZfnUZOxYNTULGzZyIGljJ6rbnqcmqtKlZrYtWvnBcn0SuCamrDzPdoUFIVNlU/hHIxei4x0F/j4eGPHjp04cOAA4uPj1Tmm6eI17O/N/lUsK6GWqFatmjq++/btlcQsVkKxoZf4wDrwpbu7kyRuBpq2SkKDptUlOjuFhvUbyL0Yvjvg0P408YucNMLz864HR7uqeOONtzD798NwlkRzpjNtLROStIe91aQZEZpcZy28pF/G32zhSA1Es0twFHoSj+/LSEt4anWc2TDMosPMRJaN0gDB3y8QuXlZqlV5Dz6H5PT3L4OU5ERERIZpWZe/vy8GD/74tAyvJq6ZBvonkFxcmINJgALxAX7/fbESaebMWTqUG0ueK1eurDmwUqXKWtZTXxKf81U8+uh/dGJ9EihOfAXeiyEzU1k0PaLKhsDXx10SMg0t2yejZsNw5BacRNNGNSVRJFpzzNfylWPH0hFe1ld8rjIoLBCzUZyPl99sofdT3ysvR5/N92T5DX0tOuzUlizhZh0YTSxNFkdjNUyXMTa0fp9uG6XKzE4kTZEsdKdJHmogF7d8DQYKiwvw2CvJKgMufCbLstrckgg/fx/1ERMTT2Hd2ivX3uefcN0SiGAOojkiJkz6Hnff9RAWLFiguS81LVUbZ7Vp01b7c1WrWlWrKOhUhoWHwVHUP8NnJh5HhKcWi4wMFx/BAQ0asmNeEfIKTqFVxzSUrRIg2ioLrZtGiSZJkiVHJFMkSzGat4mQ367ISg3SMpaiojzEJWzXxGMIXq9eQzWhueIc08GliSwUjULTQk3Byd8Y6huOPrtFG+aK15NA1JJkDkuaZYeW/TiK869NPOT3ky/UxJ6d8Xo+9cnkEeXUB+LC7yVJF800qi4yMnIREJqgprK0cFUItGfPLrz04v+hTBk/lC1bBkGB3ogID0RYaACGDx9mPeuMmTofKIxMybndbqmNSZMmqcBuu+1WbNm8BUsWL5IzDDVPn4NmhGqdbV5IvJMJJ7Fy1Ur9Xat2TYSGBaBBg7qSwPkSfR1DkxapiKjoA3vRNp1bBwgBUkXr5Eoi5otgCnTwbg8PFyQn+Mr9JeEt2di062PMm3sY5ctVUFLQYSeBGL2x1wUTOisrA5s3c56LeHkniRTF8TbLpOgLGeQxynLoJ3GxE0fa8KkkUcSE5QvReM2O9YzijLY/lAWvJXkqVKigJdn5BXlwdQ5S7RMn3+zrz7bVLqVivogr6gNRM1SpbJQEFzE3yT47EYajvaMksxGJUPXy46rXqIUZM+ZqLjwfGHnxlNT0aGRnuqgAOVrFkiVL0KNnL+SLSWDC0a+hEOmARkREqqlg5LV161ZUrFgBLVrVh4uQ62RCHPYcWIS6DbIQEOkGF6di3N7ZVQJlVkKK36Fref8iLzFJnkhNCpB7usn3iGnYuAzLF+VgxYJCjfDoxJKwJBEby5McwcFB6uAzrGfpNBOb4TW/k9/P9zeiNNEwRUJSRzFHQhC+NyXBTMCmtNnZeahcNRz79sSrP0VTxXvQTHPN55Fg1GjR0Qf1N4f57XybH07GBGHixCmlQqIrpoGaNa2PmjUqqgBEQ4tzKaSR9y+SiCRDHOGsrBzNidk5uSKcXB0tIlQ0FIVwPuRkc2xjMQnOoWoaeD7NQ48ePSQBmdDMyWIaJHG4plPJhe/BUtuaNWuhTr3K2kfc2dkRzu7xaNNBNEuAmyivYtzakaSWRZLPTtaiB+Sp9uLsOiI5kU1BCyWk34ZJUxdizFeeiDsUJVrVqFdjTid5WO9E551LcnKSahImLE0oE5sZ4ExUZpBIM46mrzxR3uO09pFELyyQyE0yWucevkICtiVyP61dSVJ+H8/n763btug2jzsKYRNOWtCuXXu9V2ngihCIpoklucxBjkIcfnROTj5yc/K00jIrg85mHty8OK5OjmiqXP3N0tdKlaLU1JwLLVu1Qc8et4n5miwaxAnHjh8Rn4aFcAWindaLhlmHQ4ej1UFl6XRAQCBvi4SEJOSJlnBzE0fTx8uoG3NMQ1TFw8gSc0QfqHPbVAinlPCS5PLe1JNOSEoUnyeL5HREbtERvPHSRmxaXE7Cfj+tsN28eTN69eqlCciBKumLsBvPqVPGaGIUK1dMVKM02dAE9H2MxHbW9+c5BsG43/B/uE2C0V+a+stJ6z2Myef4HJKSmYhESk1N07IjEorHPb1ccfxIAdq2bafPKw1clAnjqVSL5iXcDg31V0FSAFS9GjnQUZQP8w0swov9/fDRq0XIz3VGVu5hlKtkj+p1vdHpVh+8/jgrGY3S3GPHEvSefwWf0eO+KGxcVoAyoSGSgFWRJ2H3kcOH0KJFW4SHR6jmYV0Tcy7rl3bs3Iis7EJUKB8h0ZOn9uvi2DuZxRPgFbgLBw96oUnjNDSqzoI6mlt2VXZGQbE7Tp7wF/J7S8Rjj5y8JLz/9iZ4OzcWp9aInFavXq3vxQpRo3I2D/v379H3JLhycGD0xcVd95MQJAx9Jv4m2UkkEosLr+HVdMJZF8bzIiMrimYLle28081QWBzAillmEr6L2baJawYLFWsUYPPqLGzfsUNNZ2ngoglUEpXF38nPM2acMSMNFqJlZuZjyI9lUJT4P3z88Uci5FxRx2Wwcf1O1G7khhm/FsEvuAjPvRmIT97KhLOrgzjGPTBq1Bjrnc+AwUn7noGo1iQTi8f5iTaj/feEj6+HRGIJ6rwa4ueK2/bwEueyVq168PH2RGBIAMpGRor2cIZP5His2SA+hWiAZx5N02hH9IRoIHdkCWnihTx5+d7yOwfzF+zHzq25KMqooSZqzJgxp01I586dlRQHD+4XLZCijyZYokzfh86tl5enZgzT7+H4h6dOpYhJzlJTzAzG9zVCcpY5i9kXGbq6OouGyUfVarVV89BMWiz5cm2mmE1vbXbChnCUOe/N9zE1FAnLcq65c+cp4UoDF2zC/koehrRUs6r0RU1TtbKyLyU5B43aFOHY0Tw888wTktOMqKFs1VMoW8kZuzbZiakJQKBPZfR/6SRGzTHG9fvjj7N/9J2970BctD1mjXLEbc8moM87qZIIeTh+7CQST2ZJ4vAsvptoR/nLKoHCwnwcPrJPw/fMjAwdqDKv+Ah8A2JQkCc+kqMFDmLn6HXQfCUlO4sGFA2V6Q17pzx8PFhM4xoXFKZX5811hDLm9G7duuHWW2+VZxZjw4Z1arYM0AG2lwQUYvt468JyICY+tQqHXuFshKp1xKGmc2hI03hv3RL50mdkBqQ/R1nwfDWjORzP0Ef3cSExuaZzTX/QwTkPPmUOKqHc3K9cl50LwQURqCR59ENlCQ8PMir+rB+al18oiZWPVl0ljN+ejam/xqJFyxb6sazxPrg3FZ1u8UFqoifeffddrbuqUb02po5NhLuXCEoEt2XLJutTDMydO1cjjOxMZ2SnO2P0e974Y7wd5h6Jx7uj08W38dYuwYUFTuLAlhXH06q27ZhQ4sQWZonvIz5aWXGavbeIJjR8E+GvQZ4ie5xIcEF8fIAcc0N6dhpefm4VTh4KR3FeGdUOTBRGPmyQzkTbtm2rvOcG1RoECezm5gF/MaE+4mtxiDk3N3dZXMW8h6r5NOrfRNhqsozEd3YxRvggGU/LV9ZGudAZklStmwJ3D0clI82l0TU6XY9xqL1mnY8gLdmClLjyqoGGfjzUuFcp4YJM2F9PST51CrXrVFMBkxz5El0x1wwZ6YO+zx9D+SpOSEspwANPBWDmT1VESFno8Ugsfv22EKEhlXBwf4I6glTzXkFH8ezrUej73zRMnz4TzZsbI0fwmc2aN9Nn0cbnMFqTfSpfSf2GHQvw2og8HDtowS8DvBB/VMLpk3moUCFcfJo0hEQ4oEJFV0REeiMoxB0t25zClu3BOH40HbVq2qFSRYs48hZkZbpLYgXh+xE7MXtiovhwVpMiCWQWOVCDkhgcOYyEokli4tEZph9EE0Lzw8pMJjR/szUkB2lgsxG+P00NtTQbtNGks1ojJ4fD0FFryvPkWYxc1eyJWa5Tp758p8jXuQAe7n5Yv369jutMkhAs3qBmo59E/4oa79ixGKxYsUplx/cuDVwUgahpuF2/fk0NXxkVscRUw04nTqLmjczsOEiwgjcGhWLnlkzc82gAPDwdEODugUkT7TBllGHvWf1wMvEYykSewP/eD8d/7+SEsi3x+++z9eObN2+uz2DCsPJSW/Axt1pVvt5ENjkl5K1P5qJVLzFbO+2RHOuCxk18ERJqj9yCfHlHRwR7+8DFNQerV3jByc5dfDdHeX6xLHY4GmuPd/63A0knJCEdjHdjQOAq5qFIzG9aegb8fHy1UZe7aBYlgfh6NFNMTJKMvhF9H5oUOvO1a9dCTEysLEeFRJmnoyaSj2s2HGOdWW5uln4DCcvola6AEqigGHXrNRCiMjgIEnO5QQni708t56PP3LVrlxKb+1gzz9aUmZlpGDdu4mnilwb+kUDmYa65kESVKkaqELUZpWgD1hK//2UInrl3j04zxI8KKrsdDzwdgKhyjvh5SFPRJIX60QSF3LhdCoIjk9VXatvFGy/cl45bb7kNd919n7ZzpuBJIOZ2SpnRFROiZL2RCX03MUqOjuJvueQjqrIb7nzaVaIqhrhAiA+1ggXx0V7wcPJH5eo5cr6b+Dr7sHkp/Q05SeTNgsaIiHAlCZvBauVrcoqaSmfRLCzboSaiGSGh2L6ZGocEYuI3btxYy4fWrVtnJQ4bjxlTHvBaMxLLzck2NBlLoMVnM7UdSUtNxAxZr34j/TaShHKjY85RNfg8vh8LSbnN0unIyAiEhISJ3L7Vfab5Kw2cl0AlD5nahx8aHOwn/oYDXN1cNDdlZRWiWo0KSEo0Gjox0UPDA9G7jxv2bqyONWtW6XUlQQEymoos74Rn+ibhse4paNOmk+YwNrUwBcDqAAqMgmG5B0ubea2muPg6JpMM30HeUXY7ORWhx+MusHfkO8uxQjvVgs1qNoS9czrG/LwXW5azkJPmyiglpnZ78803tbb8xx9HyjMlupRvYWtGf38/SUBvIQ/Lk0RTSKLSfFHjkDisarjjjjuUJLNnz9L7UWvyHvRbuBgEMhrjsyyMBYoMREh8wzdit2ajjovBSdNmzZGXW4B9+/bpc3nPRk0rIjPNScnJ6hPKyNvXDkX5boiMisSXXw5XOfEepYWzEuivu0zycCG7Q0L8VAU7yAdwRpl8EUpkeGXRRNmaG729feFVZqM4o9U09/0T6KTSnvNaCpIN0DnFEgXP57FeiyRiLmTTDUY/RpkKr+YfeV/yiXNEQqJBMQHuHmxZ6Cj+EJ1sMWeZFqSniiZLkhMtDvr+JAhzfAvxu6g96NhPmDBe78lnM0GpbbiUbHFI4vBd+W7sV9a6dWuRUZFklDWIi4vTDETtRZLQZPFd+f76W3ygnFxjRHpqsXzxh+gD8f3NhvM8VlzoDi8fhufGPGJ8XtlyYUhOyoK3j6c2YykucsIrH+bg1cePybM3qj/G80pL+xDn1EDmbq5NAlEwFFRkeBn5UAlv5EUZPUVUkFxUVFV+FiOnaCuefiUES2ZEYOuGRBX42UDhs0qACcAPpoBr1KijE+6Xr54i/kx1zPxtnTqgFODBgwc199JRJYnoiBJ8NyYIOUQfJjubc2hpehh/qJLUTBiahl6Okdud1Yd5+un/8jOss+6wFlu0kpzLxDUaaxkTqBjEIYkMrcN7tGrV2jqBiSGjKVMmqeZRAmips1F1wSocmi9qIZpgalFqGRKm2GJUd2geEE2k1TOaKQsxeUlV/N+9RsTFZrksj2rWdQfWzq+t2n7QyFTc1+EEvvv2e9FYzTSDlTbOG8bzw/jBpoBMwbiKQ8c2K8zBTJy0FMltThtw99PH4ORsh1VLUpEc73FWVerh4a6VmxUrlhdTGKIt61gxSeH0fnKnhPll4O6dhZCyx/HOZ0CHjm1Vi7HpBP0P3pOJRiecbW3oT3mKKWT7IKEG3Fw91OFkeQjJxhxJ7cG1q/x2E9J4enrpEG+cnpKR0pdffqFNTbmfc456enlIbua2p74vn8NjJBwLBEkmTpXEilOCJOHo9mfIQ5kZvhpZTBPFDOMu78R7kDwkILWNj7efEoSgJqLmonZkdPvG4w7oeR8rc41uz8zA29YESyaRiHd0Bh7tnoqgQH9Ur1FD73st8CcNxE1+jEEcY7cpELXZIhPmqqeeehwLF87XRt9FYiPSU/PRtAPE6c1B87ae8A9wx7TRZwjEezJh6Fxzm8PEkTAEE5uOILvfMtHad2yITvdsx/q5nVGzxWqsm99ECJalkQiFxHY9FCQTl6WuDIeppajBeG9qJo76zgQ0a8HNL+Rv+l0dOrTX8PeXX8ZqyS41C8lG8B5Gtx3DVJUMzY0yHEZdjujatZts05czIsQFC+Zr4vN5zGQGjDX/WmQf3zs2JkZ/854klIcsbCyWlZ2p17I1IuXGc+iEt2rTEPHHs+Dnb1TeHj0aI1FkBaxauULC/QIsX75GS6ZL0+8pib+ZMEPgZ5YzOcooOuc2hRkeFiyJKLnJWpXxQj9XHDqYLSRwx551tSVKOGQ1AS5qgqgpSADmRJKFNdds08LEZ+TChOPIWdQunG24XZcQhJZNRfSuCCSeKMKePXv1OQT9E/pFJOHRmCPWdDIKNM13ZY7lQvA3zUe5clEayZBEv/zyk14XGBQsx9XW6fn8Ni6m1iKJSFKSipqEJOHIHyQTwQw1btw43eZzSB6u+T0GgbnfGCwq+kC0uMx8jmGSWETBDMTnULZ79xhDz9FRZ3NZTlHA51WrVktlxPej8xwj/iGju+m/zZGot8o10z7EaQJxZd1UGKaL6tnack7tueEc8veQwYPw88+jNO24PyCkGL0ecsWy3yvqcRa6sYSWZGAZBU0VcztJxeMffDAQX3zxpQq6UqVKEsllaQ6jgNiniyaqaZPWqNU0Tqd6nPZrnCYCBU0tY7YLpubhe5IAvBdRWCCRT0Gu+BJG6ExT6+vrj1at22HOnJlyvFBLgvl+xiWGmeH9TfLwXZjAhuYxylX4nI4dO6rm4D5+B1tI8p0pA5KX9+I9eS5lyMQNEpKuFQeb5/NgcFCgtg4gSZzkGXZCRvpDJOqp5FM4eGCPkorn874sfCSR+Q78pvIVKonsvlLNY2r1awUlEF+U4PrMYhCIxDEdwpI5nDm6du1qcpHs0/OK8cpAXwz7IBaN6nVXf6VcubJYuXLlaXIwtzHBqX369OmjWoRahwlHQZMcJBwFMm/ePDVT1EjUUjzO51L7mAVzXFPABFsM5uRmoFD282tUp8gGrzktYFkxAXz9QuRZxoCVPEZNwW2+B9/TII+heXiM4H2ovdh8gwTjfpYys4yGx/ge5v3o2zGj8P02rFuPlOQU+AX4GZo7Ilx9HRLHuI/RFIPvrCXSYiJ5D5bsxxw5hBMnjCa9PCc4OBR9+/XXduAkDjMmr7+WsJOE57vLCxqE4YuSDPINVsKcMWMUkiEso0VdgeT0xo3qa+0yU4fHQsLtcO+jFTF9jDEJrWkSmCgUKMnDcPPuu+/Sui76IhxZ46OPPlLBmdqIgmEZCMNVJiwXHjeeX6RENE1qVlaKbBumlBEUy4S4zW+gn8aE1XIiAe/LKIem19c3WO/J4yTEGe1jRF08l8e5sCymceMmao4539batWtkPxPvTKZjUURoaJhkjFgRngUrli0XorCVpIM47yHwku8OKRMi92aXaIOo+gz5xxJ9bnPh++i3yJrnsKSZ9yaBTY3O8jLK5FrjTwQy7feZhaQx95/RQEazDaOROAveBrz/HtatW4MiklDC+kLRVs7OrvATs0HnkOE3m2/ySS4ubmjQoLEKpkeP21SzsLEYo6g6depg5syZmnh8DrUAzRRLXc3cbS4kT4GYqcyMFH0/2aWgs8rczYRlWMwcTWf0dP03v0u3jFaTXl4SScnFJBA1Dts0GT4PScuWf0DdunU0wZgBWCfFRGaGkVdSWXTo0FHLpg4fPoQa1Wvip5Gj5FoLKlUtRMPGFowb44xA0Upsl81Wg/QLXbR4QJxzajl5lmYy+V6WePPZ/F7uM/xHo6qCGY/voQWa1wF5CCVQSdIw4QiuDVKdWaj2jXINw4zQtDAMZsc9TgMwc8Z0rFmzWjUSz2NiavMFETZNXUBgqLYaJCl4L3a5oTDuu+9ebedMtc8c9uqrr6mgaPIoQI6uRY1jkojI067MRiNzFgaacGIOlmeSJKam4Tn0MbToQTIE22mTWPR75EtFa0TpbxLDIA79Hjs1FTSjfPbevft0H2XE7+Ga0dz+/ftEDlmy3QlDPxoi32XBAw+zmqIYaan2mDdLwncPV7Ru2xaeXp5wE9/O1U38L1mfKW5wUZ+P30/SUEOxvIkZiM9nJuPC41wbBL4+8BcCGUQxtkkiw2k2HWgKkguJQzPDNYvlKUCSgo4ttc0hyYnsTuzl6aVEoaAoJIbrLAQ0qyPi4uK14pGJ9uSTT2jviQ0bNmrIzgiLwmT0wfPpa1CgBE1nVlaq3lu1hJLINEUO2irSKLSjxqE1Mcxp+XKVdSYbfkti4knRbPs111MjcPxCEoMEZTkVy38oi0OHjqh2IuSn3K8I9erVV21D8rPSd+jgj8FpJb8dbY9d21m+Y4dvhxkOcr0G9VCuQnn9fsqBZUpG2ZKxmE0/zDIrg0A0pYwASSyDVOax64k8xFkIZKxNAjGRzFJUrUkWQbHgzyhNZSWhUUFI4vBcNsHkuUwkg3TGNSQYCcSFdVpGBMW5JLL0OEN6Ot0HD0Zr92SaNN6bPhOjN7apIdH4LhkZEvUIAVlazERmy0JHZ0fVeCQmy6YYAvN9/APdEBFaT0u3D+0xNBrPIVH4/tEH96GgSEysfGuL5m1VE/D7WR9n9PMiqURQSqxK6t+wBL1y5aoY8e13yJaM9Ohjj2HLls0oV3E/5vzOsi1HRJaNRKMmTdQHU00qmoSE4/MN4hhkYkRn+kMmefidJbdJGi7MINcbSvhABolMDWSE6ySE2Y7FqBTkCBgGSc44sSTbGQIaJKQJYwJyzWuosegvMeQ1hl1JVfPHe1CL7Ny5W9u7UJC7d+/WNsfUVjRpdKT5bD6T5CkUUlKYfCYTV6sWREvk5rDeSZ4r5zk426FalaYYPDZWHPpCTB9rQZmQUJQJd0LqqTMJsmf3LrlnivgkLqhVqz7ijsdpiE1zRdIYVRdO2qCM5pm+TnXxcxYvWIjGQhC2WaKWGDr4MzmP3Yx90O227kpmahV3Dzchjum7sCafpsgwV8baLG8yfB++F9d8t5IL3+V6xFnDeIME9HkM7cJyF2PNRKRPYRw3vskoQzHX/FBDixnagAuvo6ZhkwyOj8xmGlw4RiA1EUlGISUkJKpWoD9E/4MEogNJDURtlpaWpL4Pz2VTCApbniimwlGeQaJLiO4bINdWQYc7YrBxlR0Wz0lSYtMBpVkMjopByomK+p5FhaJhHFOweeMuSUBnNSfOzpzjnc614XvQN+K4PaxoZblL7dp1sGTRIiQlJuGDQYPw4w8jcPTwEb3ffQ89QCnqe7GcycvDE94+3mqGzWYg1DwkDwlD4pRcSpKl5HI9429VGeaaCcbEN7SPQSBuGxrHKE01crGRk+knGB9MNWuQ0DB/pukzhloxHO4kNUkcXIkFjCQRTQivp19FM0ZtxG0Km0X91HopySf1uQzJzVZ81F6seGQtd2BAGfj5B2giHTl8DCmpiXpP3oOajAnZ6e7DmDvOaJSelZmP72Zm4ZmeLoiNjdZqBFdXb9VAdF55Hb+D2qNSpYpaZpWSlIzed/XWKbP37eGADUW467579FxqKhJBTZaQxYiafGVtmi6jVt1clGiy5nWGLM+YqOudOCb+NEKZQQDjxbk2NItBDBKEOZMfy9xDIZ1ZzGFGjJxl5i5jmwI6IzRDWIaKJgxfydBU1GxU38ztFD4TmQlIrZSeLqZLNCI1nb6nvBtNF7VOXg6bfTijXPmKSnI+IyoqQuvNeD8+lyRgIm1aaTRFpZ+VkZkGv0B75GS4iRZJ0kpMeztjuiQj8+TLczPkvQrEPyuvXWfSJQPs2b0Hp4T4Hbt2RpNmTfT7SRBqLVZRcAkMDBBCB8JXNChbL1IDGY6zEVDwHc3FJI8pfy43Cs46xN2ZDzljg/mRzO0s3mcZj0kUCoD7mFDmYpxrOn9/3mcspuZiOGw660a1AxOPpo0JQlB70adJT0/RQkIxjvo+vAeRl2dcV7t2Q3lfdo1xVs3F59Fh57k0g1zcvNJE5XrryF503EnQ5LgovDo4HZNHp2h5DIloEogLwYpgmlT6YimnktFYSNOsZQslJevVSHY/IY1ROhxo7eAYIOQxhhamNmNGM7QUS7iNjGjI5wx5bkT8rTL1rzC1gLkmTFKZH322jzdva15nRGSGOaRDzUiMgy0xVx8Xx5UNsfib5oxlLmYxPX+np7FhfSYfJM+VZ8mtVfuoliiSxK2hxOE7sWKU5o4EY6KxmQb3m+aIxDEiLCPhOMpq/WZASnwktm/fLIQQUrh5aNUDSWySn/c6E3obJorbJMiZAj6j1SIdZTMsP6N1z5CFC3Emo95YWqck/pFAhHkKE+BSPpjX05GliTJIlKfEYKc8Os4kT1zccV3TYWZ5EMuXmEA8//jxI8Y9RFNpS0gHai6j1SD7UXXtequauXa912H+VFdElXfBtjX+kpAc/s2opef13KYWYULy3kx004zwORs3rEb1GnU0gVnRyXZPJArJZ2oQo20QFyMsNxxkg0TURjzPNOF8DgnI+3H7XLL76+8bCRdEIBPmqZf2wSSR4fOo3yKaiGE8w3pGZMeOHReiHFMScWg6hvI0BTRHHMNQm5/KXQxfzCj/YVmPhweHkCmnT2BCGqRi2yCjARYTlARhQtIcch/f34go2ZMEcHM3ar63bduApk1ba/kSRxghyUzzw8XQOEbHQVPbcDFLi5U4fJYsJbXNXzXOzYSLItCVAB/HxDfNGZ1UlgsxKqNvYmqi2NhjGs6npJwShzVBIi+jOkL9BwnbOdoHieji6oYq1X2AwjDVEGZiUSOVzPV8HhOYa74D/RsXt0LxaXLFdwnUXrVbt6wTbdZDoyaDNIbTaxDFCMOpaYyoiq0VjbDc1Dgkakltw+2bkTQlUeoEIkqSiCOXsnyI4TxHTTU0kbHQ3EQf3Ksz7bDXBAsLmVDURqzjYnlT9ep1kJmVjsSEJCUNEzs8PFzJRC1D7UCtYz6XBAwutw/OLsD21SHw8DQ0y/HjsXKNCxo3bqpmydA2NE0+Shg2aTXM1BmTZgQRDArOrXFudhhfWsowcydzLJ1NI/z1UceZ4S8jJpoJJj7DdblC1wbVxZ+hFy0Lm3A881YGEk6eUvNEcpCYprky/C6DPASfSRKlnaiD5NgGCA0L0ciJpGQTDU5xwLY8NJ1sPhEWFq59rjhgFQsRWRDJ9km8hv4TScbSZFP78Ll8xs2udUrimhCIMElEoTMRmMNZ6GaE3Cx8M4r95SzhCp1gXsNNIRKDQXGi2fi9VhNWa1iUbExcna1HEpTEMQs5CdU+oiUOHYpWX4uFmeaYzTRnxeI3kTQkMOvfWPDIToYcPsYMy/luphYqSZqSpvLfQhwT14xAJih8htw0CwaJfKyRjZFQjHqogWi21ExIBEZysIbdxdkdsYcK1MzwGnPcQB6naeHAlyQOE5Uk2bptmxYfsGH6gQMH4eoVj0LEYtWqZWjSrLlVw1D7GMQJCTE0DgnE9zLNFkljEuffpnH+imtKIFPo1BTMzW5uxtg6JBL9DzqqXuJ/KIH4j/W+8p/FAUw4DzkvJZntnX1V87BA0jPwkN6X93QRR4dRHH0jglpMrxNicr6JN4Y4I+4I667scPvtd4ppMrQPF1Pr8D1I7pIm6t9OmpK45hrITAgmCktpac6YaCQF/SCW7Gr8rtyxaCUq68B0gCZhxLgvqmqC0/cpW2M/0hPK6v1YjUE/iIlPjUQN1LhxQyUPl1c/dMWIjx1wMuEY6tdvpOaJGogLfRwS2dQ2JmFs+DuuOYFMMJGYWPQtaCpIIpoNtsHRClpJQHWIhUh0pBl2h4ZGCHEK1Y/JyQY2L+dgVXZa+UrNY1Zp5Oax/xjnUM/Ve1erFYQaDbKwcCbryhzwxBNPqcYpUyZEiWQ4x8Y0mDbinB8XRCD6EVyuFkpqISYaW+ixtNcIob1FE1j7e1u1EF+FGoWE4sJ3c/coFtL56vVHjhyxajRj6Lc6zVPEgXbWYoNKFavgwx/T8NRtLkLDYrzbt7/4OqFCxjJCHpZeG5rHdIxtOD/OS6CrTZy/gulFjWBoIXchj6GF7rvvIS1ENCp3WZXBidYMQtB08R0r1d8tJOKcGPv0NwlkvSuO7qqPbg/sEo2Ui5zcLDzSyRWxxw4iXKKuevUaqOahqaRpI1ltmufC8ScCmYQxl9LCmWcZzi99IbME2CgT8kGYREVa+Ciah+ezXCg29qgShY3Udq2ros4yTRQjJ55LfcXKV/aQmDuulvhEHBnMEYei92g76qGfDFP/iaG74fMY9Vc28lw4/kSg0hbcn0lqbPMdmIj0QWi+aFbon/TqZUz0pg3o5RzRRxKSG/OO8hw2pH95yAHUbuiOiPDKqFmdI3wZXZH4HGdneyWitqzMz8O48VPkvsHqNNNU0txRw9nIc3E4a1XGWXYprrRw+RwuTGQuTHCaJUZPRgvGDK0PY12ZWb0x5udRqkn4huzvRUI0bdoC6WmpqFLLHa9+lAZvP6PP1P1tXCSiOjO66fp1q/jF+OabH9GwYUMtLKTGspmsS8cFE+hqkYeLqSXYMtEgkVFbb4xqz3bUqdpWKD7+pFa6LlzwB44ejdZIjARi+RC1EzULy3dYnmO0j2brQF9s37oJ+YXs1lMRb771Nlq2bKX+TsmyHRsuDf9YmWoevpIE4j3/vBhthcxeHYywqIWMJh9sfEYCnUJiYoK2H6LPw1B91qzfTkdjxn3P3FteWEuv+d687/vvDxJn/D41iyVJQ+LZcOkodQIZ96PWMYjD31xMLcT9LFE2a+rZepEa6NSpZNVC7AHLpqrs5UHtw65CM2ZM1euoUeQmeh/6TWwj3a3brTqiBn9T65Q0VyTRldas/zaUanMO41FMYKN1I3//nUQs4zH6nLHvPQsJjc6IKap1SBj27uAxnkMCMOwnGJn5WitkWY/FYgD6OUZ4bpTtlDRXNtN1+bgmBDL7jZnbxprmy1jTF6J2YftlTkxi1ppTG2VlGXVbNHEENQojNtbcszafPg+rIrjmM3jMJI5hzoxn87eNQJePUiUQYT6upAYyCGWs6c9QA5EgJIrR9/5MV2rjmDFhLQnBRmBGO2WjS43ZIZDEIkqSxNRY3Gfzfa4MSp1AJgzymJrnzMJEpv9jhPPmGMsGabimf8TrWGZjah+G4iQQiUNzVtJUmZ/He5vk4dqGK4NrRiCCj+ZikIeax6jbogljGE7CGP7Qn0dHIwm4kCzsk8YafDrQ/H0ugpjX2XBlcU0JRPDxXEgOw3wZAzZwbf42HG3jfJKDdWGs8qAGMstyuNi0S+njmhOIMEnEpSSJqJWM8iHjFU2CmCaKa/4meUzi2AhUurguCGTCJJFprkimM6/HtVElUTKqMhfCRp7Sx3VFIBMmkbiQSCXJQ5Qkjo001xbXJYFMmK9W8hVLEsZGnmuP65pAJviKJMu5iGTDtcMNQSAbbLDBBhtssMGGKwybD2SDDTZcU9iUkA02/AvAih32S+HcRTpK9b59up/Zn62njMYuxejUqZO24WSNIhu6sOMSxy3hyNts/HI1YFNCNthwE4BNLqdPn46NGzfCwcFFi9t9fBxEeXiienUXhIcDCxaexMoVmaJ0jDFrqHhiY2O1I11+PgdRMppiss2Lk5PRZMFsuvDX9i/swssZ/urXr49atWppW+BLhU0J2WDDDQx6LIMHD8aJE0no859gNGvkI3uzZTHr/DjedQFefjUWaSnZej6rA1NSU7Vj5R1PuOLOXlGixIpgb1dkzPvh6AIPcG778jh1irMgJWDx4q1Ys2a3eFNJ4PiUHEvbVEqmkmLLTu5jE2F6T5wntkmTJtrD5XywKSEbbLjBwHmHf/nlF+22xu5smZk5ePhhT7Rs2QEZORuQlZcLdxdneLu5YuGSBIwZzTln8jQko/fDvpccNpJjjt72qB2q1PJFZhrv7IpQCb/yCxNQbJ8pComzi8tue44zAXi42sNLnunjGAgPO47THoqEBDts2RqL5cu2Yv36fTh5MkXDOFNJMYSjUmI3Oyqlp59++m9hnU0J2WDDDYKBAwdi0cLlaNveD4892hxDPj4kSiVXFEoevvu2mXg4wXKWPQqKcnHgQCK++GIrMtLytMyH5T1UPlwzVGP45iTeS05unv6eMWOGdq08FzJyjyI1dxeSszchq/AQioozZa8dHOwcYCdRnLOzHTzdnBHo5oEAh2pyrAq639ofWRkOEhb6qWLiwmdw6devn3pQhE0J2WDDdY533nkHK1etwydfVYNv+XykZubht2+dEXeUHeCMoUYK8kW5iNdib2fRQbHZOY7KhwuVjLHmhGmcbY/dU4zOcnPmzNFQ6nJQUJQjSuoQkkRBpRcuR2JCMlKTgOkj7HH48FGEBAeDE4xwMEs+i54QvbhBgwbp9TYlZIMN1yGYLV95+RVEH9mDr0ZXRiqykJFeQN8Dx7bXwNxpe5GRkW7tkWuMBUkvx1wYerG7N/vKGW3CLRISeer0nUOHfox77rnXeFAp4L/PPgfRi6L06DE56BDKxFdffaUhm00J2WDDdQR28X/22Rfg5pmEtz8ug7i0bORkcso0exxd3xCPPvS8nvfW22/ij/kLtJaKs13Ru6DioafBjE0vh0NGMgTiPal03nzzTatCKh3kFa4WhbgSLo70ulrIHnv5jiV46qmdeOWVN1CnTh09z6aEbLDhOgBHNnriiWfRsh1w+2MuSEzNR252MQ7vz4FdYi/cd9/91jPPoH//97Bw4SK9lmEWC39NJcOQy8fbB/fedy8eeeQR3VeaKCwaDUcHDu/lJEtdWY7LsgVpxcfgaHkZHg7V5bcBmxKywYZrjKeeeha33+mOmu1ykZabiuJCR8ydmIxGFV9Al26drGedHQzH2rdvr14PFQ+9IJb/sLo8KioS06ZNP10AXBooxEn8OPUebFzij0CfKrBzTEGznnHoVL86ThUeg2fe+/D3qmI924BNCdlgwzXChx9+iDVr1uBU0imUr2nBM29VxrhvjuO+nv3Rrl0b61kXBrZy5lQN1xo//zpCvLeTqFO3KTw9vLBp8yps2DYT/xtUDs3L/qCzIv0VNiVkgw2ljJkzZ2L8+PE6wCxnNGd1OctzBgwYgB49eljPuvHwxptvwMvDDx073Y5Nm1YjJeUkEpMPYeinH8DFvoz1rL/DpoRssKGUkJmZjBEjPsKOHad0mHTWaiVLGNWjZ0+88sor1rNuPGzbvh1Tp05DYEAYWrXshPnzp2H4V59hzuw5qFe/nvWsc8OmhGyw4SqDDfssmAhHexbU1kQxZiG9sAiP33sYkyZNLtUymyuNYcOGISMjG3Ul/HJ19cCePRsxZcpELFq4EM4uLtazzg+bErLBhquIjLxxiElYgpDwsgiw90chDiEmLxmxR+zQtspIlGKN+RUF2yK98eZb8PT0Rfdud2LduhUSXqYiPv44Pv/8c+tZFwabErLBhquEpSvmYunCbejQsRsWLPwdmZZVuPsZN1R0+wAh/rWtZ914WL9+A2bMnIUyIVFo0aI95s6dgl27tuPZZ59Bq1atrGddOGxKyAYbrhDMrMS5hT766BPUq9sER48dwOGD0di1byM+H/Ef1Ix8WM+5UTFo0GDk5xWiUaNWEm654uDB7Rj36xjM+2MePD08rWddHGxKyAYbriCmTJmBw4eOom7dhhg/fiQWL1mI2bNn65g7NzLYHumNN96Cr08AunXrjQ3rVyKvIB179+7GiBEjrGddGmxKyAYbrgCOH4/DN9+MkNDrNmzbskY8hP3w9HLHxx8PsZ5x42L58hWYP38hIiLKoWnTtpg3dyr27N2BPg/3QZfOna1nXTpsSsgGGy4Tw4Z9DXd3bwQGBmPL5rVYsXIZJk2agOBgDq1xY+P99wegsBBo1qw9ODXtwQPbMWbsT6KU5sHb29t61uXBNomtDTZcIjZv3o5+/T5EpUo1UVRciJkzJ6Nc+QgsXbr4hlZA9EvYH+3ll1+DnZ0zbr31bhw5egC7dm3A6jUrsGbN6iumgAibJ2SDDRcJZpmPBn0Cbx9flCtbCfsP7MKq1Uvxy9ix2mv9Rsf8+X9gyZIVKF++Eho1bIV586eJB7QHt/fqiV69elnPunKwKSEbbLgI/PHHIqxatQY1ataDq4srZs+Zhjt69UD37t2tZ9zYeO+991FcDDRv1gFOEn5t27YGs2bOwNRpUxAQEGA968rCpoRssOECwPBkkHg//v4B4h200L5Ru3Zvxffff6dj99zoSE9Pl9DyfS3Xat/uVuzfvxMJCcexect6TJw40XrW1YFNCdlgwz9gzM/jEH0oGk2atEZhQQF+/30inn/h/3S6m5sBHDh/6ZKViCpbHg0btsTatUuxc8cWdOzUHvff//dxjK40bErIBhvOgZjYWHwz/HtUrFwZtWo1xMJFs5Cbk4kPP/zAesaNj/fffx9FRQ6oWqU6IqMqYdPGFZg5azrGjftVJz4sDdiUkA02nAVDhnymoxW2a9sNsbGHMWv2VHzyyccI5yyCNwFSUlIw4P0PEBAQjLr1mkhI6YC1axYjOTUJX3/1lfWs0oFNCdlgQwmsXr0Gs2bNR60adREWEYU5c6aiXLkIPPvss9YzbnxMGD8RmzZvQ1BgIFq16YJ9e3dg6dL5ePDBB9Gly+U3PrxY2JSQDTYIOKhYv34DJGMGa8O8jZtWYtXKpfjhxx/g6elhPevKg73Rr1bBNnO2xWLMtpGZmaWe3SdDh8Le0RVlo1j+0xzz5k2Dg70Fz7/wvDYvYAG8p+el9QG7VNiUkA3/evz66wTs27dflE9bFOQXYO7cqbj1tlv+NMohlQWzChcqDc7bdTnDcBjK4fKUD9+Ffbo4nvRfYWZrrtPS0hF/Mh6ffTYMoWXCtICdz1654g88+dTjiIyM1NEdqaQ40iNDTi8vL72+NGBTQjb8a8HM+dmnXyAioixq12qIxUtnY9fO7fjs888RGOivHsS5psg51/7rDRy9cdSo0Zgzey6yc7LRpHELBIUEo7AgG08++YQOqHbw4EEdIJ+gMuI88uebjfVKw6aEbPjX4PDhw/jvf/+LDz4YiLVrN2DD+g24977/4NSpJCxePAt33nGneEC3ioKxXmAFFQ6zyY2ieAjDcyvG448/Kd5PJCpVqYbaNRpg5uxJ6Ny5nc4Lz3MYfhEsqDbnLSvtHv82JWTDTY/p06fj008/Rfny5STcKkK5ChWRlZmF3nc+iAULZuBkwgmd+SI4OEjPv5GUzdlA5bJ581YM//IrVKxYCc2btUd2diYWLpqJiMhwhIaGqgfEBooMvcqVK6ehGK9r0qRJqX+/TQnZcFOCGYrlJRxAvmzZspgxYwYaN26O+Pg4PPLws4iO3o0lyxbgVTnepEnjG17xEMzK9GZGjfoJ27btQOXKVdG8eQesX78MW7ZswMcfD1ZPhyEa8fvvv6NsucoiiwNo1bIpata8NmMe2ZSQDTcVjh49il27dmlmq1ixIn744QccOBAt1r6ChCANERwUjBWrFsHb2wP/e+lFuLre+B1OmYWpWFgDNmDAQPkmd9St1whlgiLwx8LftNd7z563oUOHDhg8eLB6QVTQXDp37ox69eqpB3StBty3KSEbbhpwTvaTJ09KiLUAO3bsQGGRHapVrQp3N0+sW79GMmJv8Ygm44MPBqBSpYraQO9mwe7du7Xzad16DdC2TVfExBzC6pWLsX7TBvw2fZrKZvjw4QgICBQl5aIF0awB6927t4Zj1xI2JWTDTQWW/yxduhR2cERYeDiaNW2vY+EkJhxHeEQY7rvvXg3VzPDrZgjDWMs3ePCnKBtVFg0atMSy5XOxbfsmODk6YfToUdazgCNHjiA5ORlBQUFaLX+9wKaEbLipsG7desyeNRc1azVAQGAQli6eh5jYQxg5cuTpauibCRMnTsbuXXvRsFFLuDi7YtGiGdi6bQtef/01dOp0/nnsrxfYlJANNyxIXdOT4fb77w9CYEAA6tVvgU2b12DdmuV44cUX0KxZUz3nZkDJ7PrmG30RFByIli066bAiGzauxr59ezF3zuwbanA1mxKy4YYDwynWArEwlplt+rTfJRPuQePGLXV+95UrFsDewR5Dh35sveLmAbPr5s1bMG3q76hcpSqqVqmLJUvnSPi1GXVq18I777xjPfPGgU0J2XDDIj09A0M/HoYKFcqjarV6WLZ0rmTQ9fhy+HCEhpbOMBSlBSpedhf57PMvkJ2VgyZN2onCTcOK5QuxRcKvb7/5GlWrVrWefWPBpoRsuCHx/fcjtUC2aZM2OHR4n4ReK9CsRTM8+ugj1jNuLrAx4XvvfYCwsHA0bdoG69Ytx47tm5CekYnx43+9ap1gSwM2JWTDdQ3Ss2QN1pHDRzD6pzGoW6cxnJxcsHLVQsSfiMOPo36Ek6Oj9aybC8uWLsfiJctQvXodhIdFYeHCGdi5cwcefOgB3HnnndazblzYlJANNwwGD/kEXh7eqF6jHlauXIQtEnoN/GDgDT+76fnw8ZDP5K9Fwq+2OBEfi7Vrl2H79h2YOnUy/P39jZNucNiUkA3XPTgD6OLFy9GqVSfs2rUF69evQr16dfHaa69az7j5kCFh1hBRulFlK6CWKN3V1nGfOdD+Z599Yj3r5oBNCdlw3UJnuPhwCCpWqg5PT2/88cfv2vJ32rQp2i3jZgXn/Vq3dgPq1mumbZtWrPgD27dtVa+vQYObY3D9krApIRuuS4wc+RMSE5MlDGktmXAB1qxZiZdf/t81GX60NDF48CdwdnRC42ZtcWDfLmzZsg6xx49hyuRJN63itSkhG64rsLxj3K8T0bJVB6Snp2DxonnIL8jHmDE/3RRdLM6FxKQkDP/iW1SoUBmVKtXAipXzsXvXDrRu2xpPPfmk9aybEzYlZMN1ATY8fO+9gTr1cFRkecyb97t4AZswavRI2Vfeeta1RWLiSfz887fYtGkPiosk89g7qGIsLi7UsXlycrJRu3ZNvP76WxfVN2vKlOnYu3cv6kv4BXt7LF82X5TxVu33VVrT7lxL2JSQDdccP/44CgkJyWjevB1Wr1mMtatX4u577sbDD/exnnHtMH36VEyb9psoGjYVsO4UZGVl6WiELLfKz8/X32zFzTIcFxcXHRaD7XeqVq1uveLvYNZjVxMOpM/B9fft3YmNm1dLprTDN9+W7rQ71xI2JWTDNQNDr/ETJqNl8/YSjsRj+fIFyMvNxy+/jrlmje/i4mLx9ddfIzr6iCoUM3uwxTJ7oKelpenojMmpR/FO/+54vM8XeOq5rpgwZh8cHe3g7u6uSsnb21uVkbu7m85wGhhojNpogiMfTpk8TZRUTVnqYPGSmdi4aT1ee/VlUcYtrGf9O2BTQjaUOhh69es3EFUrV0dAUBltfLdlyxYJP0bqIOuljUmTxuH3/2fvKwDsKq73v9W37q7JSmwjGzcSXAPFraXwL6Xtj5aiBQoUDw7BNUghBHcPxN02stlks+7u7rv/8828yb6k0KIx7pfM3vvmzh27c757ztj9+DM5cxbyG9xPmtoNvz7Bzd8bGzsQM6QNjz56D8alfNunkbsxKmU4ykoblMZEMuKmYd7e3orMYmPi8cSr8QgNisKrTwcIUfVgxoxj0dzSoMh3wHU7brj5XLi5BsLF2Q8u8JWjJ5ydPODq4g83lyCRVps9rcMLFglZ2K944YWX0NTYjMkTj8CKNd8gbdMGnDJnDv7v//5sD7F/0NTUIGn+TUyoXqXlUAyM4yJYkk9rSzfihpfg5juOR3Nrp2hr1WjpyERXX4sQE9DRxmmE/GYZ4CLE4yQEVllsw4cve9BXjWaZz/GQ1EaMGIppU49X+zyPHz8T6zcsw+YN2zDnD58icXi1ROYEY/Ex3n4eJe5eca52xZAERyVRC63+K5fhLKdh/mcg1OtP8PU4UsL8ct9K+7lhkZCF/QK18vuDj+XtfzRKSguxds0yJexvvfXmL7St6AAqGz7G16vn4YhpR6AwvwkVNfmSdhHyM5xQVkCNa5B81B1y5G6LHf0ZGJpSLB5OcBc+sXlqpzZilKC9PVr8uzq0Xx9/2/2Fz1BaOICM9UGorexH30AXomLdcdxR5yBuyFCkjp0CD5sHVqxahLLybPztjvfRLzeTSOzZEO1Hx09C4qA8CajPfo0HhmM6/MHfvNYieamskLQl253t1MSElMIHEBYBhAQDnu5e8HCZhOTwV+Dusv+1zf8Gi4Qs/KJo54TDuQ8gKXkEQkIisGTpZ9gmptejj85Ts55/Kjq6M1BWdw06+hajotaGjYvnoKKkBwPOLQgICIKvnw2dre5ob/WGTwBNq17U1TejutQNjQ3tingMCeqV6i4IH5qPyORCdHY4gR9fjY3XLiRMCMFNSELCUmqaGoGSMo6aAUGhQGQ04C3Cb5MArsIgdN3tQfj41SsQHh6CadOOQnrGZtH+NmLYjKWYcFQWBvq19kNNyluc6fxWRCPn/XLs5bn2VmHtQfYiK+NH8Fz4U13nvaJ4Ii8bqBdlK344MCb+bExKelcHPghgkZCFXwxPPvkMOrt6MD51KrZsXouNm9dhzNixuP22W+0hfjyefe4J7Nq1U4TXD64uXnBz7xFzSF8jmRgTi/1P5rfxM+A5zSTjzDXzu6/XVcisDhHD12DKifloa3YCP9MVKppFkJCTu5J23qDJoqlLtJBeoEfUmgGnAexafho6a6chZdQY0UpisGzZZ9iVkYsr574NN49uRSx0nRJesjZINBIfo2Z5yI/9EmezEF5dLZC5FdixScivYABxotCMnuiEGCFIngf6S3hRnbokvswMITVfISG5d0AippbWWAdES9gwIUt3G/M8gFDbdEyIWyyEJex5gGCRkIWfHStXrsbixUsxcdIMEZ5GrF23TH0F4/XXX/tJiy45OjV37lx17uHhsYdECJ47ko1xHDZ3bOLf1dwdSYjgKTup2Tnd2dUJdzcP+ATWIjimGOFDKhAaV4tQ0X5qqoWsROiZC/8AwEfMtt7uAXz+wvVCPOGYMf1YFBflY8PGlRjw3IgTL1knpKLzTCjCEaIhUdCM6hIiI1lsWiFu5QCa63xQVtwq4fhRwpHIy8tTeWWHN+dPbdmyRf2OjoqR8g6gqJijejYMjR+F5LE5OP3SVgwdCZSLmVZTLqab5HXN18DEI0Szi5S8yj1nzXoBMcEHbkKkRUIWfjZw+Prhhx5DjNguQ4cOx5q1S7AlbRMuvvginHvuufZQPxzcoJ0fL/Tx8RFi0OoOCYZN1zjz25COoyPM0ZG0/pN49HfmWQ6OiPG3q6uL+iwQR7jMvQT393ES9hiwbcVpf9omJCXXnAeQvmI0uiovwLDkJCQmjRJCXiTm526ccOkHCI1uRIcQTUuT1JUQTVEOsH6ZaC3bJJ89QWhta5B0XDFmzGgh7WI1B4nlOuKII7BhwwaVflhYmPpgYXZ2thp9S5Z0qLG1tVfi5AuqceTpLaIxDaBVtLbk0UCrpEUzjJ3oDaJJeYjC4xtIs3IADTVOGJ94LY6cfBPcXUW9O0CwSMjCz4J5855QQjNl8mxUVZdj1aolaGttwUsvv6jmy/wYbNq0Cf/+97/Vd9HZTOm+i3wcHUF/R8Ih9iUdgn6c10Mti6abuYdHDrNzdMtxzhJJjnETxp9h21p7ERLmi6jIeKmDmUIobVizZjFKy3fhols+lzDAJwtc8NbTwWhuqVb38FtfnJrAeEgsJDpqjMSMGTOQk5Oj8sVRtrFixnJWNq87O/niyKODcdx5eRg2qUnqneUSss6GIp0COebvBk67SPImcdk8hXCq3bBxiT92bPBDd6cLbB663JmZmUqrPJCwSMjCTwJXfK9auR7Dho9EQuJwLFvymZgIm9UG80cffZQ91A/D559/js8++0xN+DMCT7CpOrpv86Nw/68jUVdXh5aWFvXb+JlzCiWJk+ckCB6NhmXCmPBEV1c3hsQnIjwyChMnzMDmzauxVcykIROWYMLReZC7IBYSHrrKBW31k7F9uyaeUaNGoaKiAo1isjKu8ePHK62PZMP0eZ27BtTU1CEy0hM33NOBqJQaFBc4Ka1m1ASt3dRVknQlP/Y+JGeXAWRt88SKj8NE4/KAu03n04DlIMLFXFyxQuy+AwyLhCz8KFRXV4v28xQCgwJw5OyTxDzYhfViW3R1darP6/wYvP3221i2bJkSeMI0Tccm6njuSAbm3Ggnhjx4pCbB6QDMsyE1x3sZJ4/cNJ/aCEfL+NtcM1oV4zJhiYGBfjHDvBATE4cRI8YgNDQcixd/hvT0DJz590/hE9gtaaugos0B5011QWLCJLmeruKg9hMcHKw+1Mi4k5KSVB64jkzoBPFDfPH3uaUIi+tCZZkTairEW7JfUqj7jM69DHoKgW0AeTu9sPSDcDTW2uDmzjwO5pX5N/ViwGszZ87Eiy++aPc5cLBIyMIPxr33PSgqfQ8mTJwGX98ALF3yKTZt3ojnnnvmB33NkxMCX3jhBRQXFyvhZz8LnWNnMoXIOMKQC8GjCfddR4ahxmNMLUd/g+8iHwNHPzqGoykTFTVEyu8twnycaCxlyvwqKChAgH84Jp/+JiLjO+Q+5lm0pTYnXHKsGyZOSlUkwzLSzIyJiVHaDzvAfX38ER7lhr/cXoLohF709ZL4gBaOjFUD3V26T2egfwCd7S74/PUIFGf7wsPTWcXHfBnCJHhOf5bNlMf85rWbbroJF198sfI/kLBIyML3Bld7b968BbHy5p869Ug14rN501qMHjMa1113rT3U/wbXUn366adKQ2HzYwcrO4J1Z699tMlpbzPMkQSMkBmYJkx/OsZr3vwkH8bLNAgTD8E+HwqkCetIcOwLYp5MnIS+t1+E3R3RUfEICgnGtClHYuWqr7Fl6wb0dPeoxagM19XhhBnnvYmwKIlDou/tdkJrk9ZK6qvc8dQdbkIknggLC4eTWyP+elcFQiL6UZQNbN+ozarJs7WZRbh7DKAoyxVfvRGN9hZPuLrpuAhDPgTLQIKkX1z8EPzt71fhlptuQK+U35STYJgFCxZg+vTpdp8DB4uELPxPFBQU4umnnxPTKxAzpx+LpuYmrBbBy8rKxLvvvasEVgvoIBnwfF+/559/XpkiFBD6G4Lo7OwQbcRF4qnBmpW5aGrogbePC6JjPURw2Edjk9/eIlT+Iny+EpeXmjPT2Mhh+B5xfeKn02FeSEJ841MwmYZJh0LIdI3mY0iHzggoz82R8bCz3eSXcYaGRqlRutTUKQgMDMbXX3+EbVu3IDgkSIUz9zM+kpXNrwjxqcvgEyBqjFziFiB0nIEdHGbXkjqB8iKt8WTvABJT9ORHmlW5O2z48nUOvzO/g3Vr0mCeCB6nTpuO035zhvrNenjwgXtx62134sbrr1XX6ZhHorW1FStXrjzg36EnLBKy8J3gZLbbbr0TLs4uGD5iNIYOScayZV8gLW0jrrn2ajV0zObjKBj7gv733Xef6mA1IClQM6GA9/Y5wccrH0u/KRcBcZJrAxia4KU6U2+4ORmrV9bhvN9GI2tXC8rLu/DJh5V44rkxOPW4DSJU1KL6ERXthgmTpwuZ6WF0xs90mQaPFD6SEDt7KZyGLPZ1juB9HJ7n3BsdH8R0Gqrm5xx77BxkZm7H+nUrUFpaIgSkh7cZr9HCmDb7oYjmpi4c/4ePJH1ALC4hVfGU5JgkJxFWldHEAly5zEzSKc5zxhcL4sTkdReydFHpO+aT5Co6IXy8fRAdHYPs7CzMPupo0U6nY8GrL6s8zXvsadx6y4245/6HcOett6CtvU3dZwiVecvKylJ1cqBhkZCFb0VZWRmeePw5REZHYvrUo7BThI6ml83mppZcsNlQIL6r+XBo+Z577lECRDAcHc0Akk9PjzMu/RPw4nOcYyNakGsfmpv7IRYNOrv64ebqjIryTkTFeODMcyJFC/LE2wvL8OBjKVi+pBbvvV2O9WsbFHFRqI887ih0tGvNgMJmnBZgvTqeAkiCoDOkYwTbwLE89Gd8/v5B8PMLULsepqRMUNrP1q0bRStzVevAKMhGK2HfDtPVEALs7ceRF36FsNhW1Fc7Yf1S4MRzgLoqiPmmiYjrzzhB8cP5Meho8ZX7qNnpfDFOxs18GQKhu/3OuYrweE5ive+eu+Hl7YXfXXSJGlVk2KeffAJ//dsVosU+gSp5CZh7GR/rhSR0MMAiIQv/gQcenIce0RwmTZ4tWpAzlq34Ctu2peGVl19Sk+W+DaZxr1mzBm+88YYSAuNPR/KhNjIw4ISQkCZ8/P5WJWTdYov8c8FXomXF4y+/Ox9fnH8MIk87A7876UTkTf09QkbNQNkzf1ELMt3c3RAQ6AZfP3dERrmjoa5bjjbExo0GB5RcXLQGYtJ01CAosDwyjwTPDXhu7jHnPJJMIiJi1ZD9rFnHobWtBSuWfYXM3bvEP1wJP8PRtDF9TkRvrxOCIqsw65wVUn9c0Ko1Hppb33wEnHQuEBLOdAfw6asBKM6KUJMHxUfdb/JgwN+cBnDtP64X7Wsdjj3ueGxYvw5Ll3wj9deFO+fehyVyPnv2UVi7ZjW++for3HPfg6IVvYJLL/sTnnvmaVRXV6l4CMZ9zjnn4K677lK/DzQsEvqVggJmBNLg668XY/nyVUhMHIYxoycKoSzFlq3rcfIpJ+O3F164l2DwnI2a8ZBwnnrqKTXxzZF8CBIPCUin5YyISL7Ze8SvU7SdVhGONtEQ6kSQe1FZ0o0h3c5Y39qJgYSpcB0yBsPKX8H8uVUornLBoy8EYt6ttbjt0SBs2uaJzo4+/PP2qdi43lsIQZstRgvhkXlgfpg282ocYfJPZ/Jq6oRHH28/+AcEIzQkBEfMPB7rNyzHJtEEW1pbRNPwVWUyJKfvF9IT7W7SySuROLZS6ET8xZfctESIJyAISBgpoSR7OTulrt8cIiE8JH+D2o6JS5ejT4guCtddf6PU6y58+P47uPX2uXj7rYU49/wLcfON+nNH1Cpvv/NuvP/eOzhlzmnKdA4MClK7Pj7y0P3KfGQHu3lOjJ/nN99880ExMkZYJPQrAxsg4UhAfJPfece9CAsPVWudysqKsGHjalRWleO1V/+9V1jTiAlqF8888wx27dq1VxiipqZGxcuGT0cBY3jz2/SdiLdAC5+Ol0JJgqDZpLekCAgQcnDpkuutaG4S4qpqRHVlq5hqvnC3jZF7db7oSA7sdKYgm/RUCpKQI+E4gunyGsHrXl4+CA2NwLgxExEsKss333yM9B3bxSzT5OMYB4fRgyLLMeOsNfD05P2SluS7tVkvl2C0/C2SJlqPH0pzIoQwdV0xHtYBj0zf3z8AF/+/S0VTDFF56hVyWvDvl/HHP/1Fhdm4YZ3aefL4E0/ETf/8h5BeL048eQ6OPPIo3CSkdO0/bkRdnZiq77y1RzMzeWX8jJPpkbi++OKLg+bb9RYJ/cpgGrzBIw8/htb2DoweNVZIKBorli/CprT1uPeeuUhJSdnTiM19bMhs4DRRbrnlFjXRjtcGtR3d4PfFvs3MxOfob84ZD8mDadCRVL4rLI8MS9KhRkEwLP00yQ3mxfGc9znGQfB6cHCkaD/BmHnE8SgszFadz/mFBfDy9Nhzv9yJXtHYqPUkjatCXZUT8rOBQjEJZ58MiJKnwBXtNMW+eC1OyIqdzNok3FfzYV5bWpox994H8c2iL0UDXY3RY8bi3PMuwNy7bkPysBG4TIjowfvvRXNzE/51250qft7Pe++64zZ5Jt3Kj8+HfrzG50QiNuUjSED/93//h+uvv35PeQ40LBL6lYGPm41vzeq1+PTTLxA/ZChGjRqP3bu3Yfv2NMREx+DmW27aq+ESjr+3bduOF154Xqn6JSWlqKysUN+B7xEiIGEYODZyc86jcQY8/65mSH8KLI8mDH+TnDy9POHupncu5DUSEQWQgmfiN/fs+9sxPl5zdXVDuJDw0KGJQr4TsXzFF9i+LQ3tbW2qA5ph+vqcEBhehZlnr1Kjd2X5egIhY+EMZvbzSFWqofVv3vdF7rZoRUSOMPngkekbLYznLhL43HPPw5hxqYqoHn7wPt3RLdfm3vsAHp/3MGpra5SGlCDPrbyiQsqsNR4TB+vGaDymjHSsEy7TWLx4sQp/MMEioV8ZSktL8dRTzyMwMAATJ8wUk6sUu3ZuU/05C15/VRGLIxybB8+XL1+Of/3rVnvj129xm00IQWwRnnMUisPafAvTcXIffxMUFI4kMQ2Ontls7nJdXdqTDs0wgvEQRmj3BsNqoTPXKXjsNGc+KMBGKPc9GkeYe/38AkUDCsW0KbPR09cjZfxKSHmXXNf54Cr1aaetxtAx1egXImK/DrOZtV0vFJ00S2s/rS3Axy/FoqfTR9L4z1nfJh+sJ3PNEAbBiYtXXnOdmJuVamP8Ba/9G5m7dkqafbj3gYcx75EHxRxtUnHwPsLEbbQrgnHz3PibMJMnT8Yrr7yiwhxMsEjov6Cnr1WeaJ+85f3tPoc2nn32BdTV1iIqKh6xcYlqn5/srJ2qg/LEE09QYUxzYKM15zzqfZdrcMbpp8vbXWs75i1unCYhPQRuBEIPjbsqDUlPJHQTx2taQKi9kKx47OVmymprLz2KZeIg6XBUjdLPHJn0CMdzgudGsDmpkM5R6HlkGC7laGltxbixE6U+ojB9+rH2hacb1DybgX4bxs7ehXFH56C3R+KX/xzp4kTDsgLGo6KDm20AaSv8kLY0SjQgnTbToOZhiGJf0N9RYzT5JUHfdudc3H3HrTj9zLMxSszhpx5/VK15Y5zGMW7WHY+sNwNTF4zL+PM3y8/wv/nNb3D//fcr/4MJFgn9SnCnNG5vLy8kJ49FfWMtdu7ciq7ODjz55BP2EBqOzYHCwUbMVd5cZ7Rt2zZp4FrTYR+QefuykRsCMo2e5+Y3oTUbQ1jKS8Gx9XGI3cRF4tLxaDKkUPELFdTAenp6Vdz82CDjpGlm0pEYJbxOg2EIXmMcXKZhhJOdz2PGpKqFp+FhUVi2/Aukb9uF8SeswJDR5SgvcEJ1BVCYBRxxst6PR6oLorwxSbVS/eNXIlBfESDpaHIwZWe9GJh8mTyYPPHc3GPOeR/NrnkPP4hWUasMOTnGx9/0JwGZ+wmGMXVHUifMdRPHgw8+iNNOO01dO5hgkdCvAE88+TS6OzqQmDwGzS3N2LhxFf546SWYMGGiPYSGaQo88u1LoX300UeFsDKkMes+BsJRsPYGyUmbYZqkONSsBcE4ggdGpX8zzr2Jib+1r86LTpdH/h7UlCiI5kjhYzgKG4mqW4iqTwiHAktQ82C+XCXcqJRUxMREY/q0o1FWXqw6n+vbNiNp6mo010ncLhRqIR7huLydQPwwIDyGSyGkXsps+PqtSPBTPHq5iCYRpm/KZ8hjMO96NjX9+dvUhdFo6M/f5h5iXz+e88jfvGZIhzCERBgCIniPAf3feecdtV3IwQaLhA5z7N6dhTffeAtD4hMQGT1UzXc56sgjcNRRg3v9sEFzZbaLNObS0jJpvCJ8eblivj27lzCYRq+Jg9CCwTAa2t+0KF4jafC3gzxIeoNbr2ohZP8Jrwy+2XWz5PlgnNrPkJE51791HgbP9XWtOfBTyiUlJfAUUp11xFGIiR2C0aMmYM2ab8T82okxx3+EkJg67Nyk5/VQaQsT0mmnNS7xcMHpui9iRBsSorFbiCafjJ9l4G9DNOYaj3TUvgyZ8GiumTya8LzXhCPob/zMufEnTDhj2hkC4nXHNJkvmtM7d+5UL5aDDRYJHWbg4zSNlHjllVdVZ2Z8/AhU1dSgD9sw53R3tHftgK/nZCEfLzS2Z8h9HfDxioeXLUIatbeaeJeXX4Ed2+rENaCmmvNvXOWtyzexEX7tjNAbZ8iAR90pbY4Ej4NCasBT/dMu5SoOrdloxzQGyYUHnZ4mOS2gOl366zypkOr+4cNHISkxWe173dnVhQ3rlyM7ezfGHf+hkA01OElZOJZ54OhWUbYbNi2JVEPrEjsjUsLMuJlvk3dHUuE5hd+QkQHv4TXmg1qL8TP5ZHjHe014XmO8hlDoTPo8Miwd4zXpmevmXjoS0KJFizBsmKh0ByEsEjoMYVaMu7q44eMvb8XIccViSrTC5jwGvf092FXyIbIqc6WhimC5OyHA5oGqhh7UNlHYuewA6BSh7O0ZgLuLE8L8PTAsOhZJscMQHjIEne1u2JXRhA1r6pGX043uLmpJFMZBMiKk/as0uDzBsZXRX4MnvKA9tL/juYGjuUZh1z8Ypx596xMtQHdyG9Iy+fD09BITZJIaOZs0cZb61nv27gzU1GfDOzADrl61sHn1wdl1ABkb/MX8CpCySPySZ2fuIS3xs3+KYJ0SjNeYQBRy42ecEX6eOxKSI7HwaMwx+pvwjvebsOY+OhMf76NW49g392338kiT+uSTT1Z5OBhhkdBhh25U1q1CUfnrCAjwgL9vKGrqCpFf+w3KGprQJeTS3yuN3ZVCAFSWiCZUHAp/5xjEDB1AcEQT2nrqUFLZiZbuLtQ0d6K+sR8tLfJG7hBiousbgLfnAIYneWLOMXGYNm4YXJ180N3TjdWrmvDOwk60t5jtUbWQ8tyQiREU/tbX1EFB+6sz+1FfN63UMexgGNOE97ooBOSNUSNHISoqDmERsVi/bpmYmTkqDppVDQ1VKC8vV/tDi5GIPhFYJuQoERR6fouMcbMsg/nTxMPfhhxIBjwaP3PdiBjPDVkQjvc5EhF/O/bz8Giu8x46jjTS/OI1OsZjwhvQ7/TTT9/zhZKDFRYJHSZYvuIrpG1ZgxFidoRH+ChtZsCpR97w7SJczfKka0RPyUN7Z5PImzdCQvpR31SJdaudUVMWg7ZmDp2zIct9NLcodC4D8PVvgndIEdr6i5BT0IyK2j71SXSRCY6YY4Bak0R57PEeuPuKh9HYsgTeXsHo6WvAwoVF+Ow9TvTTHch0jsJsVrcbPwNeo9+3gZccW6wKKjB+5rfN5onRKWPUVz+cRBjTtqxDfm4Oamoq1exkCjBNRE0W+h5qcjT7SDo6HuaXAj5oQjmSCM95v86vzjevmd+OoqXLq0nE/OZ1kg3zYkjEhOFvE7fxN/GRgPRi4L3TMnmj4/2RkZH45ptv1PWDGRYJHaL46quv8PXXixAaGoy4uFi4i9D5+eth3bYWMSlEkPq44ZewRP+AvDH5BT2nbji5NsHZrR6u7i1CUC0ozC9B5s4WuAz44Yij4hCX4IXczE7s2DKAinKSA5uHCKewGldyd7R3wdWtF/4hbfAOrkVhdQnGpoTjzxelIsAnHh7uMUp2Gxqz4eVXhkVfduOZR9oVwdFko6AY8vnP495Og+f2071gPHXz1a2Yfyis/Rg7ZryQcZTUTTI2bV6Fbds2o6mxUS3m5NKFbtHyWFds/iYt03/F/AzmQws2hdqQhSMR8cjfBMMbbYjgOf1MeHM04Qj6MR/myGu8n2aWuZdHcx8JiH08xs+kRZi0eY3nGRliblLdPchhkdAhhH/+85/qEzFnnHGmWkzZ2dmlvszQ3dMJH99mNXO5upKLN3vUm5JCo/pJ+vvQr4bLOSFQCIUvY/uMXs6pcXbpgbtXKzx96+Ef1IGujh6UFnXA1TkMs49MxbSZodJQgrBzqy8KC+tQVyvmWkkJNnON2bwEHDXzUhEWH4mUgtWHmvoSBAQ1ijgXiMD04pILdquvl5p5QNQ02O+iNQ4taEbYvo2QBonIHPfG3i14AEFBoUhMSMSwYWNQWlGCLZvXoaioQNUJNZ3OznZ1bkhI3SXHwbQGHS/rvDHUIKHwXgq4iYP+BOvbCD79SAY8GoIx6fDIujDEweuEiYtH85sw5OJogjEd+jEOnvNIcBh+4cKF6vxQgEVCBzluvfVWtVTixBNPVA2N83y8PLnbORtkF9xs3UIq7SgtaUZzU4c0Tt2YKYzUXCg4e4RfBNzVjWaXq7xR3eDp6QFvbx+1CZafvz/8fP1UZ6e7u03CuAup9cHm1Qkvny7xo9B2wuYegMBgV7i5+sDVxXePkHBOkKtzPLoH3seASwlblhLcBS9n4YUnSkVT0yYZ86EnIhpCorAPakl0FKy9j/qcsB/2/HaEaclDhiQgKjIGw4ePxeata7Fp/Rq1JS21C3Zi88j5THpqgBZoYjANnQ/6D6avrqg8k2h4NMTBMDynH4nAxGPuN0Rk/AiGoTO/TTj+pr9jeP42aRH8bfJg7ud1fj2DXzrh9UMJFgl9C8yDP1B44okn1CbkkyZN0ssLxIWGhqqRHqBHTKlucACnq4tvP74N+Qi1UNPs4bwRfyEVLlkoLi5SywG4Fsn4cYaxXkIxSAwsrymzEQDjx9/UHBYvXo7JxyxG4tBKhAXcjb4eTtrzhs3DHb1OS4QXm4X6OFdFBFHO7rptNT77oEIN7VPzIfmY9DTpaNNGkxLT0b+ZpiElEsBg/ky+dN40eGT5dV4pjMOHpyAuNg6xsUlYs24ptqRtRFNTg3quFHRqE/tqQgY6bqbD9E3/DDUbtglNTHQmnzzv6e3W5q68AJxVXiUOiZbfo5eQ/DCrnDN/LB/j0nlm/Eye5WOeGKeJl/mkP9OnnyEonps8EDQvH3roIZx99tnq96EIi4QOEmzcuBHXXHMNEhIS0NbWKq5d7SsTFBQsDa8Xnt7y5hMh7enmBsWiqYhgu0kjtXnY9IpyT094enjCQ7QbajMUMr7xSQAUbn7fypFsuNeP6XdgHwN3CmQ4Nno2eAoJ/d9+521Js1eRIDUmX58gpM5ch+HDguHUNwe+gUXSitokPAWrQ1y/mGttOPOUD9DarDUAOq35kDA5w5nCqImIedLXB4/Mk7lvb8cwTIfX9ZGQ4PajNle4FGPYsBFIGDoSi5d8IibsZlRXV6rrBAmYdVRWVmo3b/S9BI/mN/PKdCkizCv7jJiHrq42uUbNROeTd5JueB/z5cw46ClBVDzGT7yYbUVUvEv+9/UKuagYWPe6XEzPkXwIlY7EQfA6XyAff/yx+h79oQ6LhA4g+Ba7/fbb1Xe32MCoYnPXvoiIaCGWPoRFdooZ44L2lhBppr5Ko2G/D4WIjpug883KBkrB7ursUhuaMy76UaBpbpkG3C7X+F11SkOv6ifSk9xIetwMi8TFrSO4Rozbc+j7vREYyD2WxWTz8xcBH4GFbz6DP17ZiYnjfofAIGoNXeJ65N5OVJb545V/v42P3qyEi6sjeej8UJgpQIMmGPM6qBkZEtJHc93cq0mI/jxny6VcGuHkRmrUeE46+Qw1MXHkiFQsWfwxVq5eKf71KgzvI7mz7umqqvS2p4pE1GgZiVObrPRn1ExHm3EddgJlmbU2QhNX5UH8eD9/MDfOpmwsA8/Ft5s7D1DaJICZNc7fvM57dDnoYRNyGpxHRJgy8gOJH374oT0Pg/6HMiwS2s+gkPOjfw8//LBoL7rvhY0tMjIavr6uCI/qFH9ntLcGC6l4qUZPodu3sSkBkSM7nbnYUXxUwzSOhMUGTFNOayA0LWiK8MsRWgDoKDy1NVXYmZmO1pZmITabaAm+ape/woJCJajDhg1Xm2lt3rxJ4nIT7acaC9+djqbGUQgNYx/JACrKRChcilFSUoCRyWfhuqufxca1VZqIFGkwX4NkwzwaYqGfMdXomFd9rq9p0tHhTRg6/jbgPdzYS3XUi4bHzwhRCwwPj1QTFRmeneksjwG/FltVVQMfby/ExsWrMnN7EX5Dn2vnfHx9sH17uiJ7F0V+ug45yYiajXhIrWviYfxkK2o9DKfKI0dqWtwPiNf5XTKKG+cjkaAYD7XbAT4LeSZc18Yy9faxv4fldpPYXSQ/rbj88r/in/+8UT1TxsU0DhdYJLQfQA2DjSc3Nxfr1q0TzSJQ/LqFdHzEucHbj0PYQiYtnuhosylyYcPWr02C51r959PiJe4hrDtaNZnwLUxCYgOlGaU1Jn5pk29s/calMGhBEeIRIsyT/HT3MG8cQaNppvshqDHVimY0fNhI7M7aBV+/IFRVVEv6FBhnnHVJEf72p/PQ0BiMzvYQ1DRuFXOxS6009/H1QmhwEnrbx+OkEy5BW4sWUEdi4VETip2AeFRaE3/rTmsKMPNpiMcc93UmXoLl4Dm1N+7Nw/KzyCT+xsYG0YaaFfGYeiNBjBw5SuJwRnl5qfoSKjdnIznweltbi8RHQtH1Tm3JVeKnwsNfJo/qyHwo4pDwck+3mLBmHhKfdUxsvCJE9tdVlNdgeIo3/AL7pd760FTvgoytXWior5N6L5e0dNwcOGhr78DatZvU+jfWAeM37nCBRUK/INjI2ei4BSpn5pr5Hf4BYlZ5dArx9KKzw03edOznUa1cE4WcsPFyfx0Ot3MvYRJMXV2d0mwU6Ug40xBdRXB5nf1DPl4+auc9vl17xdHkopnHe7glB7//pe/lnfp+Cm5XVwfKyvOFRLzV6FtBYS5CQ8OUQMutKC3Ll7IAJ59ZjLPP+J0IaCIa2zaIaeMhghkoaZMoKBzc8qITkcG/x5q1i3HJhU/v2WrDEId2hlzsWoMiIO3obzTA7yIf48x1DW0iMT3uIshRPv7mnCCSNvvBWH98DjSHWC8kXGqiDMcXBYlMjTyp+LWZRu1Hcq+Isp/zG8TfVQiH9ccaJPm4SF7przQfvhAknKurTUguZc9zYto0bZubJS8tPeiSfJFsvHxckDC8C0ef1obVi2yoKIiFp5eH6rOqKC+Sl4A/0tLS9zxzE9/hAouEfiEUFRUpDYjkw294+fj4ISDACTbPDjGzXKURcmsJTRAkmR77PjkkDSUIciQoONxMjCRCITEN0AgeBZj9NXy7q7j2cTQ/+PanQBvoOPjYnVTczc0tGJoQL+ZXrppRzcmPlC4K3AC4ZWsHJszoxNlnTkV9oyeaW3cIOdkQEpwgmgO3knBCcVGTlKMPQ5MCRVhE4Jq6kRBzBS6++P9h5dIS0cw00ah+EpIH869IhsKuNaJBYtJkpPpfJIzqyJX7qDHxugnjeBwUTHbauigCNSYp51M1NTUqImKHP+uDJMGwhjTUnUoUdF+Zqp89ss4865EylR+mJ79ZUEVAki8+L711iASX6yNHjN4rb3R8CXB0kulwvpcpJ8PQjy8sdphHR0cr8uc91WIqF+Rl4bLL/g833HiTzs5hhl81Cf2Qog828v8Oais0ddi4SQIV5RWoqsmWxtYlTTlUBIQjV51yTZNNf5+IOc0hNmK7I6FUVGjNiUTGuOivhEAaPPs6gkNCVB8D39JKoKQs7FfgOU0Ed3m7k9hMZ6kGR3lcFfGQ3Pgdr+DgAOTl56h4gkN8lRAwPxjohpd3N0aOa8Tppx2DxmYxG1q4ELZbhCQZPt7uKr0lXxVgxMggJCQH4Zsv83HE0fEqf9QR+vtdEBYyFddd8Q4++nC13Z8ySqF2IBQ5VyNIcqRQsq51B/De5EQy0uE1+TgKsSYKVUhWhZqOQHOMdcl6ZHlpjlEr4hwh/eyZRykrcysZU89DaT26LhmEaZG/adHqUS75If+VpiTnzCufM/t5GO/QocPsnfh+Kk3mz4AztRmWRMTOf5IkBxgIEhDj8vf3ExPdT6Xt5eWp8pmbm4WiwjzsyMhGUJD+3PThhF8lCf2UIn8XGbGxk3zY/8CGxgbnIuZWTW0uWpspWFSvy9RUej0h0N1u6vRLY21T5MXOXzZcxmU0G17n/CDdyRqh0qIfy0DH3LA0NClSx6eivq4elRWVeu6KKiY7RXU/D9NgvLGx0fJWrkFNfS08xYQLDw8U4jFE1yn5EvJJbcYZZxyJyppG0Xyq4SaCFx4eq8Kq4ekBebM3dCIkzBtLFhUiMtIboeGe8A/0FiERc8rFBzb3WDj1jZT0XZGesQTn/eYplU913dVNmSLyR/mZzmvTCU9iUUf67+kvspOQHA1Jmd++vr6qztk5Tc2GHcyM14yCtbeLBirkT22T5dS1pp8n69Hsma0gjMM4nMVUJEHpOpT88J/kl/kkcfKSnhAqprcQkM3DRz0jTpfgM6a2mJ2dL5plnMoLtWL27RQUFKg8sQ0w78wP2wLz7OPnhcryakRFRSti4n2MKyMjHddff4PaGdHU0eGCX60m9HMU2zSEiooKJdxsWPTjGxFOrWrrVBdnfyQnJSM6NkYJHa8bx7ch1XJqO3xbc2THxMmRGq269yvTgvHzTU1Nh8Psvj4i9GGhGDNmjHqjVlZWobCwANXVtRJWtC6Jh4LFIWg2cpEhDImPQ0FRrvzuQVh4iBAFh41FMCW/vf0dkl4nRo9vx1lnT0V+cTU6uyQ/cl9IQBASxVzr7euS8kj+JG5qM319LkJ4Hair6cDwUWEiPG1Cas6IkrI6cZVrr5DQQITcwy+VArmFn+PUY18RwaNpNkg0FEZqb/ysjre3rxB5q/jrOTK8Pkg8JDCSEfc1Em0wOEjVC8tppiLU19fJfdRumE1OAtRffqU2OahRmv40tgE989wQkOoFkrZBTUd4VoVV2pAqNklI54X57+nqkfqj1ijxyXO+6l/BeOkx9vv4q7wEBgZj6tGtaG2vxNJPfCTPLsrU2r17t8o/w/BFExAQoEgoPqkb6dsq4WWLVHlRc7/EMeyq1cswbeo0vP76Wyp/Ov+HByxz7CeADSEvL0+9sUgi5q3m5t6Bxx57BN5eMTjllFPw9NNPY+KECciXNyAF4vjjj1f3G02oV4ilR4iD3wavqKxEaEioaqDUXiigsTGxalkFzQuq6iQdChfJjoLFhZmMm2TI3zU11So/zEt4eKiQljvqG6sQEhIk5OWpOkS7ujtE2DvQ2d0gplUXxk/pwomnjEVOYYXkrEeEagBB8lYelRyDfieaL8JGtEOcxKSidIq49oOmoTs+eCsPJ5ySpHYudHH2lEvu6G6Lh4uTt2gT1HJE65Hy5JS8it+dvhydHdosJHkEBYWoj/DxOvtsSMTUCFmXWtioBen0PERri4uLl/N+0Xq61Ogir+fm5qjPIZMgOPJoNEjOJGe/m+pjEz9qQbyXkwL1HkfaHOOXMQwniSEmv40ZJuWVH+wZ42+Cw+jsB1KE1ivPTcxqH+8wXHJFCF58tFSy2aeIg+YgJ3iybTDWqupiKYGn6jTnfCaWj3lkfvmykceJuBElyNoaqJa46PwDMXG+aG6pxab1ecpU27hR9yVZJHQQgKpt+vZtSN+xTWkAY8emYvz4Ccq0yczciVEjUzB12jT1hvxv+CnFZ0PgsC7NMDY8EsbHH32IopJM/OY35+Dfr7yhVHGaCvn5BThi1kwJW40tadsx59RTESQNkMTCvgoz8sX5LdyXp6mxSTV0o46zHEFBgUoIff180dTQKOTFeUDNyM7Kxq7MTBHieiVsFFruoldbX43gIF9Ex0RJXim4TWrtGTuiO7vZ2V2LSVOdcPzJM5BVwH6rfhGwPgT5O2Hi6ChwBb4SVHEY4NC1CI4cB/Y4CpiQBcT0cXFXI32d7WFwdxXyEe3HWQjL1c0TDS3rUFa5TQSxBf/4cz6iImPVMhIKE+uNJizLSk2yqalpj5bA3ywPf1OY+azaRUuiIJPc+mhCyTMgEdKUMc+EAkxH8Mg4tAZEgtEkQ2LggXHoZS/sqxpc50WNj91pPNejX1p7dRFthv15fAEwPk+PYPzhb1F49blyaXtNKh4+Lz5zEgwdZ0W3tLI/qkfNXOeLyGjNDMdy9fa1o7dHa1gsL+c0NTS04pK/eqG02B2LP62Av58P1m/YourCIqH9jHffeQsPPHiPWgfFluMhDZcNmK1JZV7+6M/ICOxvtD6q3DxVD1h/qWHatBm4994HkJIyRgUlfkrx2RDYWNiPQ82DplB0XKsIBJCf46VmtrJRs5NyypQponb744UX5subP1k0nhpFQpMmTxIzxFO0mErVp9HeIQKpTIw+JZBMw9/PXxEPOyUptEyLjqMt1MTY18SGzbdvXFyMMptGjEhQBEe0trUoE6ehsQb1TbkiXHWSrg1HHjsGu/PzpeHzs0ZOkr8ezJwQxJJJ/bFuOGojTjSgvgGp734hIQgZ9LNTmsPfXAclWlYdZ2H7wlWZXRQQHtuFfNKQm1+KphbRykRreOXpelSVugqheqk6Yd2wHCQV5p2aHAmdMEJGgaTJWS5lZN2QREgMHh5ectQaAZ3WlnifNqH4XA3p8DfP9W99jSABcYoAGwrvk5ikXHrEi+fsG2JnuOqEliPTZRwkFXZE93S74Ya7k/DCvGoh9gbVJqml0pH4SECcKEnwN/PJ50ew7LqMeia7IjtxxnxmW+js7MUFl3mhrdkTH71ZhgQxiT//fJGqE1M/hwMOWhJ6+ZUXccdtNyuVmJ2THK1gw2BjM6MUfA6kGqr1HAXib769eM5i8aEyhJ57o07ZtFQj4z7DN998K6688to9jfLHgI3hyy+/VG84Nh5XNxf9Rm/UG2fpjlItOPzAIAlr1qzZ0mBdldlBc4GT4kg45g3b26u37DR9GT4+3koTYt8B+xWqq2sUAVFo+RHBkSNGol60oIiIEMQNiUCACDRXy3dJPto7W1FfW4e2nkwR8ByMSbVh/KQh2JlTInFxhz5I+E4cPUVMKRGifkU8PLJ3RJMQ/fr7qfnwY4WagNrbbWht8pJzIRxQKIQQhKA6evKljI3Yur0In7/XjvICZzEvfODl7aHKzLqgxsj6IOFw3hLLStCf9UghNs+E5eccJpIVny/bgIur7mNiHMyzFkrdHghNQpp0tNP9QDynP2NhmnKrahPsgOY/RUD29sU2pMhHpSFHqXcJoF5oA2LOtXd049rbRuGzt3tRWFCktBMSDAmV50yLGh7LQ8fy8BpNL52PAWV6Mn4+Q75MeD+v8362h54eJ/zxaldk7/DB0i+L1Batjz3+lLrHIqFfCC88/wxuu+0maYSe0jZ0I+AD08O3ukEoUpHXNN9EfLuycaltOfeAxZEHJMVS/+yl4yMz5KUaHR+iXOP9fDNvTkuXt/OP+8gh1fkpU4cjKXESzjrrbMTHx6sOUmogrWJisTycwUxtxAgCTa4GaXzs2+js7Fb9NBzB6ZC3IgXKy8tD9XnQBBMxUSTEyXds2GygfGOGhIYgNydH3rj+apQqNDQIIcHhIvQeexr5gFMOmjt2IDy8E4ER0qDzGkXroWANSHk7ccyMXvh6SnghEk0+UsdSN4qElBPiELOrv5/OJuXyFKL0lGfA3zSBRBsaaBfykTe4hH96XrqQn5hY9RESDTUl/QBIMNTkuOF6amqqMkNWr16trhHsYB4yZIgSQE08XWJqislp1yAGoQWQxKMJSO8IqUmI+dXTFPTUBa481781KUkp5R7WDetbr9w3Aq3bjdKo5JR+EqWKl/FzdJJ9SvzN/A1NiMbQYQFY/PlutZiYBEMSMQTL8pB8eM58Mj6es3wE42AZmNjGDZvg6i5mtyfNbm8VBwna5uaD6+/rxkuPeiArMx8vv7wARx99zJ74DhfsNxJiMrqR7J0c/VatWoFzzjldhEMeoDQME5ZT6KkJsb6pIbCRcCSHv/X7zAmtzd3w8OrHsad5YsxkN9g8BlBR0oWhyd5IT2tFQLALIqLcxZxxRd7uXnz5Xisy03tECNxUWnqYV5MT33i7MnOFAPb+FPL/AvN6yV8mYt3yRrQ0tak1R+yTSU5OxpixKSJMTaIFZShthdpJaupETJo4RfUDZe7eqfp/WoWgKHCeHt5yv580aG+1Kp79C3QsLfsN3N39kZ21WzSIUvgHeEu52BnshKjoCEWm/v5BcHcTc6CvBx29G+HmmY2xE2rx1WJqZC5yjSZBP2bPaEJ8OAmG6gDXKLHPRWtAFHStBWnyaW/3QJOYBL29nkL82o/he/sqRQCdsXRpMT54swSxMUPR0UzB08+bAsfRIJql1AAphCSiWbNmIS0tDSNHjlSdtCRmlp0EW1tbpSYL7tso+cxp6jEOkgIFWBOQHmlj/WiiIeloAqIjGVED43X2t/E386Zv4XOXg/xhs+RzZDr8Ycwvxm00G778SGTd3c647o4EvDmfuzS2KtKgY154ZFgz6MA4dT76lSZrQH/WCTWfHHmRsOy8l/fxGtvG0MQQ/OmGTtx3nZOY0lXYsGGrIjZz/+GCX4yEDJE4npukeM6Hwo7lE044Wr1B9DXqLroh8I3FcF1COgzL6+oNJw5OvbjmrgDUVbvg87c5JOyM/Cw9yY9hIyICYPMvRnlJJ/wDpeGHumLSdD88/5BoHu1yPdoJtz8WjXXLuvDev9vh7SVpKbITM01s8W++WYZJk6eovH4fMJ+XXZeEzIwGxAxrQ325B3as9pKGrBshO2G5Op6jHtyInn0ANNna2kk8NCWFVFloqYIBabC6LqS++NaXf4osJW+RkdFKo/IUkgwM8EdQoJ+YJk6K9MIjOArmCT8552ea+52K4e6zFXFDt2LFehe0NXmKMAHevgM4Z069aD8kHREyMaOoBXGky3Q2k5h6em2icXkJaXpIvXpJ3VO4eK1NTJNuZGZX44XH8oXkXWFDCvp7qQHo502N5oMPPlBmBt/aLA/JJyUlRV3XGgq1UPZ7NaK0tFj5fRu0hqPnCJEMKKh6DpAmJFaaY/sgEVHLIPFwNI0d9+3tnSotLmXpY2UL0Qo1aM2Yz13FonQs5UezjETHa8okk3O1yFScq6sHRo8eqwjFtGMemX8SKUmKz5Tn9Kc2yhnbfn78JPXgJnC8ZvrDzPwovhC5WJZBqBVzCxcS7/ZtW3DmmWfinnsfUPfz3sMJvygJEawwxyR4zod74YXnYNmypVo9Fn82Mq2R8MGyH4eNiaMz7GSWt2RzH66+0x/xSU54/DZXLFu6QUyMcLXxF1c8U31nWp6ePjj/Mme8tyAX/qIFBYU6Y9axQZj7jwYhGw9lcvn6BGDszDJkZTTjtPMCkLFlAIs/7oKbu+RBni8n+n3wwac46qhj9sr7d4HD6hf+gd/w4op2IRXnFkw9sQ9B4cDaT3xRmMFPs2hBYQOV5gw3aXhePjaVHhvy3rCnKdfY3JSgSNkoGKFhkWL2jUBQcKBoSh5K46GwcbtXLh6l9tQ3UIXK+lWYdEQFyiobkb1biEkauM3DSYigHUdN1qNeWoiZAjUgbhshQtvmhcZGT9E4faT+vSRv7PMRuLYrE+aDd7OwcW0LYuKC0d2UKHHoZ0rioanFTnI+SwohtSD2XY0dO1bq3U+Vk8+WUwiKivLV733rl/LF6mD+SDo0g0g4usOX25dojYP1QTOY8RkC0JqEj9R1p6TB+VK6b02RnkSqtrmV8DrNftXWSDosH5+AGobnNfHXExJF6+IsbyEIFY88Oz//UMTGxtrrjkH11IHw2FZ4+Vche1uQxMEZz/qZahLqVB3U+/Z18eXLeJlPY4JygbC7jZ37ug+J9VZaVoqFr7+uXmZM73DDL05CjqAfH95fL/8zPvjwvT0ERPJR8y/kWpc8DNVg+nTjamvpxb3zg/Dhwlrs2tYBdw/g6JN9UF8ZCaeuYcgvyFNvXDZoNtrQkEjMnJOPLevakDjSDQnJfnjkFjHLAn1VQ+ADp2Dw4VIjcXIvw1kX+SE63h93XVkvgqpHQ1paW1BcXKne4N8FNoh7771XbS5VUcHRmw7dYHv5Vu+Hp08vZp/TiQuvFf2nYwAZK2xY8ha/bUUTSBqpEwWEbzbAS0wpT093EaZOtbJdnoy8mVUqKh3WDctn83BV83Foevn6+sNfyhESGqw1I1HVg0LFVLEVwOazDb5BxdiU5oPaKjZozqEBjj2qDTGh8ixUzNrs6ulxRX2TTbTEMHF+QjbMn4eQMucL9YhmmIMVS2pRUegkWuYQ+HiFqDwzX2YWOInBkM+ECRMUASnhl2dO/6KiYqnPfPV7r7ahTtnhy3oQAXQn8djEUfvRJKT9GL82vzQJkax0hz9HoSjE7Oivr2+UdDkvyGgmeoInz5kfpRExRTKdnPFZm3ZJQiIjyX/1m/l2l3QVecpNnB2dkjJOPQdepz9XuodFeKCiKh/uLvHy7PWUAsbJtkaTS9WDhA2Tlyav8T5e8/DuRkDkLjRUDMXEWa0IDOnA5lWuKM33kbbThbpKXwnXiTPOOB3XXHOditMioe+BfaMzFccjH9w555yBNatWioor6qf8k3eheiNx/gUfIHfxYwtjIxo3zRlTZrujpXEA777GCV7yQhaTQqLBqHE2RMeGYvPycCGTlj0NI2Vit9rjODjMFRFRPnj8jh6EiZD6irDyrcS5OGwARLBoE7PntKCuplni80BRjis+e6dLBNZNCKUdq1euxyi7CbEvSktL8cc//lFpYbTf2bDYerk0QC38lPKaquCRoy3TT+7B5bf1IDhpAK0tA2isdMHKdz2x6HXRPHo4c1ebEjZJPygwRKn8/QPc4kPMyM4WeHiK6SPOy8smWh37jnwRGOSF2CE2xCV1IiggGMUFBYhN6BXyLUNJaRzWra+Th+yKQD8bYuP6MGlCC3wkjt4+J9F6OEztLfXhhWYuqO0MgLtc43SHZctLsG5dEYqyu1GSJ8aa1K15hpQDmjs0H9hfxX4NTrBkfvR1/bwLCvJRVVXJGlD1Y0Yt+Y+V0tNLgiLx6GFtPkOtEZNw954dzd+8zrgZPjY2Rgk3nyUXC7NPxRAN2w7JhuSjZ5nbFwqr671Sj15ob2shvauyqPyyTEKCqj1KjklITI/pau2Jz6ZftLrxKn8G7m5ecPEsg1NvrITVk1W5ZYuZK8TyshyELpebmlvGNDnxNCiIZh0/4cPdKbWpyrpgnbaJuZabk4lNm7buqVe6ww0/ioR4i2NlfFsUjn4qvFTiLTfdgPkvvqDeLpRY9TAlGjchIE684x4sDNvV2Ycb7/fDC49WoqmBbxF560l0Z/3OH+Exblj6WSO8feVeCXvSWQH4eGEfTjjTAzOPdUZkDOcQ9SM7ow9LvqhFTUkCNq9plwYoGpaEZ4MweSf5efv4wytoBybN9MKxpwTh0lNJdvpNe/fd9+LPf758r7Lw3uuuuw7r169DeUWFCKcICvMvpqOaaGjvw6IQEA637gH9erqcEB7fh6kn9YoToozpF61vAGW5zihMd5e3owg53FBX7Yz6KlcE+Iv2EyQaXHA3IsJFYF09kZgUgpAId/j6d0t9tMHbw0vtd+Pi2oZuMSm3b41CRWmbCISQUKAbIiKd4OcjQu7SI2XnlAdqEyyrrzwfDyxdVo4lXxcjO120xTrd18F6oKaqz3nHgAh8p5RBmxvcmI2kQJgwrGOaEgxj+mlYZj4DPmOaVzRFDPHo+PXAgCYds0SDjh3RmvCGDUtW84lIJg0NjcjPz1OkTSLiVIhB7Uf339BRqEk8as2YIqI+pUm2iNbE4kiyCoyfZdPmGcvJOUqiCUnaBMmJX6QdO26Cuo/9afHDqsV08kJtabTy40tu165dqvzMMzU0atzGDGPdcFsXc07TkqOfJBwzusb8arJ1xsqVS7B69Xr1/TBTt3SHG36SJvRdtxp/xyMfyrBhQ1VHId8sZh8ZPmhOzlOdzhKuq7MfNz3oi7Vfh+Gu2/6N+fNfwNq1q1HfUAknt2oROLHBPV3EhAoS88MJMQnuog1QWEXDiLBh+6ohWPlZpBAXOwUblAZh3kQdHW0oq8gWc6MJ7l5cs+OMgCAX+Ae4IGmUB6bO8sMNf2hAazPftm44YtZsvPPOB+peNuj5L8zHm2+9qTQfgg2sRRpeN01IVUYx40S9oJnH3+oNyoYt/9Tbf1/s8dJX+6WRw2UAYbF9iB3eh6ghffDxH0BnGxu1s6j9/oiNJ8nwzawdzTYKqk2uB/p6SYMXYXfqgFtvHLZuaRS28xTzySZldEVQSB88bD0iOOwAFe2ntQ+Ll5Vi6eeNyE0neUompPEzt3yTc74SyyCeKg01AiRHLjOhKFAeKLzsE6MQcdIlQ/PloleC94l51yEaT78SRIYhYeltaZW+oY58PkZw2R54Tn+Wj3soJyYmqfqnYO7cmSH1X6t+k3DM8hWeO2pAJD4dRvxIQgwrBMj+Rfqz/04VQv6wvCo9+5FgeTk6y/lW7Eui9cwJsKNGjVV5ZDhDCCwXp0xQI2O9kUyYBpdt0BwjiXBJCgmUJMV76QbLydE0H3UviYuDD2vXrsCLL76CGTNm7knLpHe4EdHPSkKOv9WDlt+sMB7T07fj+OOOEgFwV2q5fttxFIYNRzcWhpt0hAts7oF44qFlaob0/fffrx4uHyIfFr8pNekIZ8w8sVppQ+7urti1bixyM8LUgkuG5TyabwPTYX68vPhpG0+0tleIGlaKuARpXKleQkL+uPKCBogZLg/eCedfcJHkq1/N2WBDY2PgDGn2KelGrvejIRnpFdyajLiAtKVFD7nzt6IYh7qQE/VbfYFBXRfY/+ga5F+GNyM/zDcQGOaCWb9xR+RQCoqElWB98keyJRoZiVMat5C7v7e8hW3hKC9rERLyEZL2EEEQgXLvw5ZtVVi7qgH5O4GGGqkTKmwSj2rYbNtyztSpNYSGhePoo45SdVFXx+kFHUiXN3mnmKoshxGmuvp6RSC+Pr4qDjfazEIYrDM6re1oQWJcPDcvIKPtGIEkOAw9efIU5cey09Rav3690hJYH6a96O+oDZpaPB8MY47sW9Qz5tWggNHMWEbx18szdN8S6Uj953ORfyRLdkwzMAmIacTFJYB7VBswLNf88ZopL9sByxAYEKjqJiwsVE1FIMGYtYZau9NfMeGyHZraEeFREiZIzS37v8svx3HHHafqgE7Xna4f9awOI/xoEvq22+hn/B3PWYmnnXay2LYbpG1KRYq/mpcjb28+4C5lhvWjqbEHT74Rhqfu8lfzL0yDM7Ol+Sbmm3TK7AG1bURzxXQUFO4WtVzb2OYhfR+YuPVDdpW3jw+GJLlh57YKpR4nJQ+XNxq33HBTpMPGwjcVf9Oc4J489fUNqsERvM5OSpqVHOanhkA/khNHlXR/CAXANCJ7PfE4YNeU9EV9SQiIv3nK1zDv5ddQ+WnmCUeJOeNjBEaC8UUtTmRKjk7o7R7AEUcFiYC5orioExlbW1FXRY1K8tkhQten60nVl4pG/oijAFPA+P3ywMAANbRMgfnyqy+xMyNDvaHZwdrTJ2QrwsyyMg7zXKjt8FwLGUllUHjo9tV0tHDxGicz2uStP0MJoSYSTSKcja40Sik//dmm6G+0HRIJXxQkAaMF6XvNPToM55dRG+I1xsF86b2EpP4kPlUXdhjz04X5FYKkicZ45EZ50XVjzJixOOGsXrz0eL34d6l7WWZjdvE3taAps12RkZ4Dp56x0lb0+kK+TFluhmO78PT0x2XXNSEnwxPvLaiV+unHKy+/jmQxPRmnbp97a16HG743Cf23YOaaObKR8JyO56zA22//F1544TlVoUYLUmGksXSLvc4Jan6BwKVXB+P9F4OkgXfrRisPgmpxU3Ot2mA9LrkbE6dGYfF7SSgoyLU35B/+cHgP0+ebi3vAcIU5ycWAjZpTAGhWJI3qxoRZZagsCsf2tVFqgiEJho2O/QCGpKQGVONn3PzNeSAsu76m1Xa9oRkbvw5DEtMLKElErEOpOwoSBcguMCyj+oKqBGBR6ZgO5wjJJXWvVLP81ZoGR9z0SnE6dVlxGrUT1cGsvDQ5MAz3uDn++BPU6CGHkzkUzm+Yc6sRpk3wOdLxTt5HfwqJcYpclNBqgSEBGcJxdJp0dBysB84dSkkZrcqj60+TBoV12bJlKn86bU0qpl3xnNnR4TVp8ag1JB1OH/VUD8ap1nwxrFyTC4oU+LKT2FRY5o3hTb2YIXx3N9HeWWtyDzWirs4eXH9XKkry+/H1p5VSTtNvpUfM+BIjmXNHgdMvKcC7r7aioykSQcFB4FdMGIbXjj+jF7NP6sAjN/lh8+ZtOO3U3+BvV1ylRhbZthinrrMf3r4PJfxPEnK8zMrgb9MwjJ855zXj6Of4m7OQE4ZG2z9JwzeHHklgo1ZD2lLPsQnA0OEu2J0WiZaOYoRFt2PEaA9MmOaH2qo+fPVxPQICB2DrOxa5uQUqXj747wOj8nNGKs0najUkHWo2zA8FgJmg5jJ69GgxCb2QekQ5ejptYrYEY+zMXBTuHIbR09OQuz1FTKN6FO+Ow9ZN9aJyVypCoRloCIfx85x9AiQqwtQTR03YiU1NQ82HYme2HH28fSR9vQUHBYRbkXKvGworCUk1RvVfN0pFeMw3f6rs8/nwp35Get0dL+oAesib5YUQTySOOvooMQEilKnCRs95W5zJzPRVPBKOGoqKS8Wj65EEw7oc1GwGO5AN2Rih1EJkF2oRaJOXU06Zo8hO5Va1EUMm/WqNHYf9eQ9/s5ym7jRM29Jtzmg7OizPNfnwGvPGI7f64HPgdRaFeVL9PmJudXZxJrXOg8qfhFdhVP51GJOeyQ8G3HDbwyPVs3npUWnTzn3qhcIys++H5pgyzbqBiUcX4NM3XBEbG4Xmpm6cdF4LZp3Qjqfn+mPVklzR0Drw179eKRromeo+Pnv9nFhXhz++lyZkgrBS9DndIPkQPDfhzLk50vHtMHRIjBr6pvajNkWXB7YnnPj1iPbz6IJQ5Oe0K+3nozcaUFfdjeghrhgxxgPxCW7I2Toa2zc3KmFlA/82MJ98iJxExg4/zqlhWDYSjkiQIEgEJCOGY0PicDLnG3FYnGFpig0fMRyTj6zGkBE1kk+gpjQcFQWJ6O91RXB0GerKwjHx+FXY8NVUNNV7ghuTs4OSmhHJjGA6jI/9SoyfAqKJT08+pDCQvFgHMTExSlDYf0CBUCSjGqKuIy38zoqQFIErQdP1rZ+JNh3MEhQj/DySALg52oQJ49XaNoJ1s3z5MvDDi+zg5TNlePqbdLUf65RxadN6kIT0UZ+TkDQJGfLhUaevHZ81tzZJTR3P5MWP5ZJUFAHptsT8sA51u2D6uv2wnJp8TL40TPtRbUiFG8yzua+Ry2Ja2E+o88F8cWtbk2ebmJBtrc1obuXXNeSFZI+HC50JlsUm4blGUZOVdu3tXTj2+Jm44aFarPnGGa8+2a0mjDLOwfll8mLrLpb24Y6wkCj84R+VePVxHzFvc9XUEpLjSy+/pr76wT4jviRVHn5F+FYSMl66IQ7+NjC/zYMneBx09reFwDQQgos6x6WmyAPVb1eq7vKM1JuYvzkydufTgZg/r1waQD+iYlwRGeuG5JGeqK9zExMsQoTaU+0l5PimoIBRq+EbS/dP6Fm17MPgQ2UjIhnw4ZIMKOT8bjfnDBEkJccHz85Dru7m8Kneq8aG4cOGIzreBZOOyRHNzQYP7zZkbhiD+qpAESB2WuoNxrhrnqkXxk9S4f10zDPDkIxobjCPHDlhWHaoMw8kj8F6ZOfp4LCzIS2CZWdYVYEOgmrqhOA536xRUVHK1GL9REZGYcWK5diwYb26RxGUOD9/P3vcOh59P6+TTJiWTlsTD/NJwtlbAyI5sQzGmawwHyz3cccdr14IhtCYPsEyMjzXmOn1XaY8+rrjOcFTCa6OOi6dkAmnw5IkOtSzZt2pIOJNk5ETQ9nXw/zq9iKExLJIG6qpqUJdnbwE2GblJnZkk4xYd5xKQlNOd25L26bmJEc+n8SkMfCwSb1I/HzhMk/G8SXD59/Y1IC8nCxFgDTLr732RsyZc6oiLL4QmRdTll8T/qcmZMiEte0Y1Kiu+qHrh2KuGyFUb2s+JeWn7ycZjBiRiJbmFnDbCzZOVjyvcdP3ttZevPhpBJZ+VY2EZBvaW214+zlvNeOZnZb5+fnqYVGg2XApFFR7STjc8oKkwd9UidkAOamQ0P0xXepe9oGw4VBwGA8/vUzthXkhIdHfgEOqJE++pRg3G2Ny8nBERgVizNQCIU6bNEa5z6cHG5dFoLa6Q6XJOBzrg3XB+Nl3wZm3zAv7jOhvOlLZ/gbrWwuvrnf9m+U1cfIayYEaBO9nOPFRQsBtT7mOjJ3LFLTIyAisW7dWyrJTEb+KQ+7nWiZ3d73i3jwn8yw0iWhS1ARjTK+9tSCG41GHZX611kVQayGR8Vmw09nEOSho+mXFMrz//vtyznajX1j7timdZa3h6PsHtXJ91KTM59fR0anmELFIvKLSlSPbh7uQAfPH8pBUOPqlydNOtCyP5JEJ8WVRXl6CDnlOutxSNjlSA3WSe9iGGLf6Woo8xyHxiYrke+U5C7MrDUuvXeNz7kVFRanKO+eeTZo0RS1wJvnwRUki/7XiP0hon58OjcD4Dz50Hvd29jeEvTHxnEctWPoeXuN8kiOPnKm2JHWXhsBPEmvoERpOCrv4b75oau7AgmcaERoegFEjx6m+E3accptL7sFs3sAciWD6HCrlDGZDUrrhUED0m1h/i0qPbnFBIMmC91ArIdigqDWQIJgOGwj9CMa/fft2RVYkJJaLpJSYmIigwEgERzYgPa1ZNTQ2KnMPy2MIiB2knHtj5rVoUtIkwrpSsqXERedFE5ReV0RziW9nzr3RNcn4eY8IppzLFdX/I09B1Tf72TxE4HrlnELGtDlaxtnCSih1YvukOfj2NgTEe1nPhnQctR5eZ1hdR7xH54z54vNmmtOnT1PPx2hNpj4J5pObvm/atFGlzd+sM9NeGA/9Td2YePl8aTLyxaIJxUXNHcrcmYlmMbvY/8g2pm4SkJj8A/zkTnKDfnFpk5Xaj37hmE5opm3yyNvVPkmqjC7STupQVFiI9g6tQbMe2A7kTqUV6Xza64/1IE+FHeU07c8442ycfvoZSuthvpknakzUkBzr5NeIPSRkP6gjK5GVK5f3+PPhq7/y2/iZRjP4mw/iP38TjM/Y/fSngFVXV+H4445WGhHfJmYoVKcv6rRoRZdc6YdZx9uwenEvdq4bhoTEeEUUXLO0c+dOZfKwUfJBGgExwkI/CjAftjHLOPxMod+9O0v1PZxwwgmIjo7Cxo2bVIcozSfey/RpKjGfTENvKKbfViQQblDPsCY9NixeZ94JUwZNJNokNeXWfjxqP11HWvh6etqFbPmlDI4Yip+9/kz/BOPlSCL9OdLFN7c8RHWN4Bmv6Vzo+xgPrzDfNg9vyauPygPrh9llnDrfFDaea7LQZWO9akLXRDRIJoP3DZaX4LOmsE2YMFHVCclaPw+aze7Izc3Gjh3pqmOe8Zj7WBeO4DX2Y7GuGB+fI/uvIkSzGz5sBBZ99RWyMnerMnZ1DWD0WCcU5rkjMDhwj8YXHRMjRDNIliQTarOc6a5+SzhWFklpTz7YTlV4XSeO5SQYTvvpNkfNiNu3Mj5ql2xr7Phn++FIlyEcdjjT8TrJx7SnXzuk/UqT1XWv4PiD5/o3j4N+g3UqcWQAAP/0SURBVL8d31r63NwzGE7762uDgsiGZbQBzkC+9NJL0FBfqzr/2FAYhmB4CltrSzcSR0rjcQpUJpoxx0zjMMJsnJobwre/NDK+idknwnOGHzNmNLKzc0QbO1JpN6NHjxFCrFTEdNVVV+Kll14RbccfXHTJhsK8sNFQA2J+1dwf0ZbYoKgx8W3OsnD5AMMRJl+6sWoBHcybHnpnnrk2rKO9VeLtZHWJP/1U5ap6UJ78q/zY+DVxUGh4pK/6Gih/qxASr5AOvzlm5h9JDtQV3mDWgJk3tKenn73OtVDp46DAknAM8WhSsguvOIlQhWU+GD+fcVRUJIYO5day7EvjG59b15Zj27Z0ZZaQyFQuJW8qTypvhJ74SdOYGig3r9fPhVunNqs9udM2bsYXn32m6p7VkZDUh3N+2yPtwQkFeU5Ytpib5+vnJBnEkKFDJB82KbPkUX5rItVr0Ex5SEJy1V4eDV234mcvL515jgYMb+qCZTUEw+4GEg4dycf48yVFZzQfx7h+7XASQWBLUNANnUetBYloS8NSPvyjrpswhCEdXjfR7EsGvKZJR6umPDcEYcwMNioKNgV5y5Yt+OSTD1Uj5INio6WNzW1QCSOk+iEyfjYhOZf/bDw8MgyvmOFpzrKmwHETfGpRNMsIQwZnnXWWkFK2Ms/OPfdcMQ82iZm2G6ed9hulHZEkqXlxuJ1vMTYizuLlXBA2KualuLhYdXqzDGzkjJf+5mjODbq62tHV2S7mEmcYSv2pOhcVnw1UjiyjCi1/9He3lKjoxyJ/WDQztK/ilttNR6miHdYD4+Vz4b32+ORUbpeYxOnwnG/kKmWJlrCDn9jRgqKPWvPRhGSumTzQLI6MDBeB05om67m5uVGeH7d51UtmTLkZXnIgR9YJtdReRVqcK0TNiHFxuwouzTjqqKNU+3jj9TdQXVUpZXFRbeiiS/uQMroPYn3hkftd8derRKvd5Ywlizji5az24g6Rl44iQpvR4IRExbkr8qFpyY5odja7KXLSv6V8dk1Pa2xm/tPgVANdJ7rviOfmuiZcsyxFn/Mazx2PvI/3W9gb30JCbLjql3L0021IHx0FiY1iMAzv06SlSEAcozZmB4WT5MP+EEM+PFJ7oB+XOlA955GExLcm46OmwaHvZUu/UZ3SbChsJDqPXMUsD1caAtNnw6YQhIWFi/kUqB66jl9/SFATIM2rViEBfgQwRmlI9DMNLSIiHJMnT8ZXouqff/4FihQ5pP3ee+8pMuLbjQ2K+ePIE9/apvzsW+LIGsEw34ae7g50CgHx21+sYl2HFGjHxqmJi3livKrxkkjEj3Wl6lzqtluI2aTN2+mnH5UQv8RL8g4NjRATzEPqlJvjt6m6NQKon6Tu0KXOJH8QER4jaWlhMULHemUYpsPJm+HhYertTn8KHEe0OGJJYmZeVUTMo0qAbYFHllVvpTtuXKoaheLQ+ciRI9QLgC+H4cNH4pMPP8SO9B0q/LHHnYAvv/ga198ygMydkreofuRmOaGo0BklRcyzaIHumhS85OUwZuwYBIrZ5kahFz8eeU2TgCYflnuPI/nYz/myGzQ79dC9MT9N23A88rq+T4flueO9Jow53/v5WnDEHhJiAxs8mgakG7hpROa3vsVc0+RjjiQcTUCGePQsVk061H406RhCMuTEazos/QaPvMYwjE+TiR4JYnoMz6O5bkjNjD4xLZIYHf14jWF4H8mR93LpBa/TdqfZRrAxjR8/XhHKKaecjFdeeVUakpMSFhIPVW3GxcbNe3S5+5TZQKIy/UpsfBrcmoQk2ybEoBeFso60gEvjFM2ASon8UATB2qW30opE0PUCWalXCUMNqZ97a6s60ASmpgj0cYmFk2gCPvDzDRStIly0HREaCpcIEvNnhIHnBDcX46xzChuFlNepIfG7+b5+nHrAhZVeqowkX97LMrPs7E/jEDjJiXlgfjXMiW4PvCc5eZi6Xl5epkYWuYSBL5wJEydix/Z0rF21WpWZfV02DxumTp2GelF1BpwzkJgExCcASxe5SFj2vbGORLuS+IYNH44RQmJmK1ZDAiQE5tM49knxyGt6YEL3U5lBCkUg4sd4eY3xGKfqxB63+e14nY73sJwmrAlDPzoL/x17aUIEBVML+b7nWvXQAqT92cj4W5OBPleLBMWfxKBJhFqPPjdzabS/uUc7xslGr9PTzlxzDON4NMLMuOg0qXGHOpIQ9/8l+eiRLmoB9OdbWxOUzgfj0ZpVvwhJhQpLoqGGRDBeNjI2LG7DQFOO2g/9GQ/f4MwP4+OUAJab2oYhKV7raOc3p7jFqOSbC70Epm+G0smjarhswGy8UgckkE6Jg01YL2vR2g7riPnt6OpAULAfoiOTRHg8MWJCA44+rRNJI/vUGrx/XOQNf79guxC6SdlKxdTR/WIqXYEWkAFlZu7auV0JIn1ISEnJI6SskSpf1E6rqmqUNsX7NSh0Ou86Hm06MzyJc86cOUhL26zq4+ijj8Znn32GIUOGqsmKr7/6muSxUcXF9VN/vOwyxIr/0IQE3HTjjaiprsZxJxwthL4CGduFPIRcOdoXFR2F1IkTVL/LnjoTgmV+DeFQM+PRmEbsEzJakCYfowkZ7UWfk0y1qaZJiHHr+AfPjXMkHEM0jo7+Fr4/9oyOGbIxMN48Dp5rwWdYo/FoAjBHTTbUMozGYbQU48+4DJGYeNmAHSHPkX/FOYbhfYN5MgRExwWMJi2taWlNSGtBej6Oo+OWHvQnSZG0eK+Ol1qQ7qvgxlO833Rqs3GRhEhQdMwDhZf9QrzGsDTHNDn2q/T7+qh5kfD0AlYltPb8ExJMlZXajxJu1YC5pqxbZYb7a0uzVlMYuiS/jJe7KMbFpmDo8BZcdmMLair68O6LnshKd1UfNiTpcy0T88W3vc3dEz7B5Sgv9BHtyNeerv7sDsFtZ/mJnszMHcqP8sM0uazG2ydQfvONbgTQUdD0HCs9+1vnn2TF1e8kH/YHnX32ufjgg/fVtbPOPAuPPfoouqVsKaNTVOfxGeL30vz56hv6G9ZvUAt/SeCMv7enX32Xfer0aWqEi+2HdWWEX22zQdKhE+IxfTKcJc+5T1wSwvIwj1rbIblowjJkYwjHkYAYN4+6jN9NNITjOeF4buH7w4GEBrG3lyEnCj6vOWoiFP5Bk0sTzSARkZwYxpAXn5Fj3Gy8fHB80Pq3FkI5U+faqUsqDzw3JMijiVsToE5fazicT9QlwqxJiA2bjn0W/OwOO6h5Tu2IJoVZVMr7GbdOX5tlJJfc3Dw1RG9mOXOPYYYn0WhB5KS0FvXblK+tjXsLczM10WZYDvlnrrF/Rx3lH8ury6/LxDpjGbjNBwU2NnYoYmJiVf75CSA3rzrMOqUarz/ph4pyaif6w3nMK/PG/HByIPPEo82zC8mppVj9RaiYWN4qboalkPoGtuOCv9WA349/5MZoZGRsUSaR3leZdTAAb69AVSPU0qgp8T72B1GwWUe6LQhhStk52sj1Z8zPMccci0WLvlQd+ePGpuKNhQsxd+5cFJeWolNeBJs3b1ZmYo6YuDT1GBmf57jUcRiZMkrlkXlQJqkq3yBRsIxa02Hd21R+zMiT0YQGyUdrQCRN3e8j5xIX0zb1Zo7mnG6w/dmflf3oiG/zs/DD8a0ktC8cg+hGty8RaRKgc/xtCItOPzD9UAffqIMP3JCPvkY/pqYfMq8P5kGToiE2kh3TNMSnich0euvNw2mCUeuhFqRJSBMR39bspDYdtgzLe0y+DXiel5ev7mcjpklBP6NxUdAYJ8tM8HPAnUIOXOOlR+iEPCW8Kid/y3/OytXrvEQbkTwzPqVRyjm/COHvF4j4+AQVP8tHITPk0SCmDD/9TH/GSX8jbDQVGZYmC9HT7YywIbkozuJEzUFTg1uQcm+n5OHB+O0VDRie4oZ//C4EuzPT5S69CR3z5+3lrzcxY97lPvobQWdcDEvNkRvdFxYWqLo/9tjjsGrVSikTcOqcU/HiC/ORKKbWzFmz8M5bb4lWKPHJvew4j4mLxQSaWJJvxmU0LKZFTY7kwyM1GKZLYqH24+HpSDpyFD+WZ7CzWWs8zCPzzCMdq59pMH6C13hunCknwXMLvzy+Fwk5wgTnkY5EoAmB5MOjJgV9ncfBh6kf8N7kYx76YBj19z/OicG0+VeTkM6DTs+QH53pfzJEZMiorY2uVTkSEDUYTq3X2lGrIiNqT1rDY7y6L6y2tk6tJ6MGxN3+mGeem2F7EhTz0CYE1NGpv62uOkzlXr0CnmXWZKq+p6bKLWaHyq/WfsRHTDDuVzNBk4CEYXimY/qYKKA8lpQUo6qqWpWdYelH8qH2w/wwXG+vEGVfOZz6+S0w9tmI5pGjv3HFuPmbnexTj/DH+f/Xipyd7njzGU8UFmVp4RUC4ORGyb7ShvTfvZ+NOXJEMS8vV9U914itX79W5f2C8y/Eww88qNLiiJ2vtw/GTkxVE/lMHugMiTpqMSQVbqNBjYdlo7+HTY7ir0hHnDG1zD2Mw2hNhngc2xrdvm1v3+t0FvYffjAJOcLcyqNx+xKQwb4P2TiCjYDgfcbv+4Bpaei0NWnoPFAYKNjmyP4K0zGtTTOtFWki0hvga6cJymhGulNdkwCnCNA845A9BYD+FGjmn+fUftra+DlnvV8QNQm1AFKOUjB15D+aAxSU7i5qXdzUTc8c5ueKEhOH6SLtA95rRhBJHBQ6zk1i2QimyVnFjIdaEH9zCJzrpVinnMNEEuU564jgkfGEhkTjvL/U4NTzvfHXM/yQsWOHCLMexvf18RNNTerZTvgsEwWcGhnXp7EPhi4iIkpIkXvlDKgJh6WlJep6fNwQOS9W/TqMj/eaESpNOrrjmBMbWadas+EGYYOajvYb7OOhU/eTZBTpaFOLRK/PB/t0eDSO2PfcMYzxs7B/8ZNIyBGODdvxSPBUnrUCG4rBz/HA905nkAzpdL9Unwgqj3pypKNWxP4gmmIcUqcmxE/G8NxoSCQYjghRM6KZobeObVYd1SQCCjrjIkExrcYGjo6RFETQ7cSoGrn8k9ypf/zNuU3UeHRfCucLDSA8PAojR6Wo9BsaSzA8tROZacFKs0md3oaY5BpsXNWJ/B2xIoz6s8N0BNM3ZSaYBmF+M98sO4XTCLERVgo2NTZvL37plZ8gdlN1VllRIVrTLoSEhkk6WrNSux9I3CRQVzOqZO9n0XGTEPS5iZ8EwnOSjZ4KYIiGR5IKyYxEozuVDfkMEhK1ISEdOhUvnc4DF6GSnFle4/YlFuPMs9gXvGbgeG5h/+FnIyFHfFeU++MhO6bNc6MVOWpHmozMML4mIpKQMc2am7kRWZP9d4u6TnOLBJSenq5GdthRTRLS2pgTamrKwT2Y9ZILTQgsrRpytwsBO1kpqDQRGY6aEMkrIDAUcXHxSkgodGoiIFzQ2l4n6ffAx5ufgebmZ4CnfzlKC1wlfX8VnoLJPPBIM4z38zc1NuaZcfGchMoOYF5nWMLkn/VCMJ8UfOY1O2sXmpobVL9UcLCeP8XrZu6RIgdxpr+GcSoTShHGoHnF6wxHwtFHEsvgSJb+rTuZec5wKh57Pg1hmrIagqEfj8YZgjG/zfm3YV9/9ay+I6yFXx6/CAkdLDBF45HOCJwmIz2cTwGlNkOioYnGPh5qI1oj0vsBGXLidZ6boXgjvDT1KipKlFCzKesV1frNq4RWvbW14KiJh6IBkYgI5sPD0xtDhyaq68ZRKCiUBH8zPeaTR8dyUZgZlmmojm3JE/15D7U1rvqnQDNvdLxGp8PRVOzHiIkN6nNDOTu8hPACVfj07WmKpKdNP0LyoftjSBRG0+Fv7TdIFjxqs0r7a62HjtoNnTa/dP/OoHlljiYOPd9osD/H0bGsjo5wPCcczy0c/DisScgRRviMABoS0fOKqBlRW9DziExfkSMRmXMKNYmLZEXtgqZQbW0VWkVz6mEHtMSv14FpYqBAcESM2gNFo1uIQH16RgiDU6B7xEyMj03BjQ93YeFzrcjewW039P7a1FzYv0MhNeREGKJh3DwyLAWU/gamI5vXWFaip5vhWe5+BIZ1I3F0GVZ8xqUnXIqiiYBxkmT50T1vHy/MmHGkikdrWXpNlNF8SDb8Wio1Gl7ThKPPeY/WbPQ95mgc7+fRlMvRMQ/m+F3OEfv+tnBo4VdDQgYsLp3RKIyGwPk8NNHYT6Q7rtlH1CJkY7ShZmWODRISne7ALizMVeFMnDSxRDIU6SiCYB+GvNl7RGNSn7cWTYhhOJ2A69xOOD0U42fU497rnNDS2qDIhKRCYefToUAyHvMNdDrmmeGo7fC6IwERpg+I4JG/+ZWNQYHtF7KkOahJzDhi164MKVsDjjn6BISGhalhf5p1RmOhJkNSYccz/ejoxyO/OGI0J+0M2ej4DdGYcjg65o1HwpCNye9gvi3SOdzwqyMhwhSZRzoKMIWagkoNgsSiiYhake4XonbQ1NQirlGREDUi+pN8srJ2qiNNKx03+4NEUJz0vBe1REP+iYedDEQbEeGHUw8ShkzCMx824tbL3bA9rULda4TSCC2PXJjLzdwogMwjHQWffVM83/cxkhBpAtJbaUKUW4cgRsCZDgmF6Rjh3pK2URHPnFNPE22MezHxa6nckkITDAnJaDn0G+zj0eRjiIbnpgymTHQmXcLkg3D0M3A8t3B44ldJQoQpNo90FFSSEUlC9xVxpjX7iPSkRmpBJCB+fpiERBLib2pDGTu2oaGxQYhMj3Rx1rHqkObIjV3gOB+IAsXJiOyUpknmG+CNaTMScM29DbjqfH80NtTvIR3eQyHmshH+NkTJI/uGmBZHGkkWJAOjhfG6KQ/NysLCIvEbnL/F+D2FLLjlhR9NPSEVzr2huUgtkKZlWWkRrr3uBqVl6T2H6Lg3kLcQkv5ttCGt7dDc0n1AjiRkCMbREeZIOJ4T+/62cPjjV0tChCk6j0ZwB4lIbyXLofzB/qFmRUBceW+IiG7Xrh1qgSi/nECNh3HQ/FIdrCQVMcfYId1r33qDk/YYf2xcLM79f/4YPr4RD18fJP5dinDYF6S3kNULgsltzS31e4Sc+SQhGRjBNyTFOOjH74YRg8JPrUfvQhkYEI4/39SKkakDuO3PAXu2z6BZevPNtysNi2RD0uFWqiQk5ovk46gJMU97lkNIvHRM77vIxCIZC/vC5Q6B/fxXh0Hh3FswjBBRoOSXnNNPKTkCkgxJS8/YptBT4+Bm+JyLJPoIg+yJgzHrYXuoTzbzIv3VZ5ZDI5AyqRdtLb3I2u4jv4PVwlMKOePt6u5E9PAsFOfxW1bctF6bKyQYI+yEOdLPkJEhJpqMPCdhGBKJio7G3BdaEZvQj5v/ECSaXLpaSsHFr7feeieioqLVFADuyUTHBbs80hyk5kVC0hrRYD/Rt5HQtzkLFvbFr5qEvg1GUPaVF/KH1pxIIvrcLOlgp2tpaSG6+TlrIaY91ySgEkreRX8RdPHU68Pkd0RENJqqo1GUFSKC7a00HGpI3BXguHPKsH5FE/o7EpWgExR07mnE7+Fz3yISFQmAZlLS2BrkZ7fKuZ4tzTxQm6KWQpB8/PwCMP0oL1z/gJhpOU64+wof7Ny5VYUhgT7w4KN7ERC/2sFZ2CSfQdNMa0GDSyR0f49FMhZ+LPSr9WeEFtRDB4OkQyFSp+pcaxVas6DA0YzhfsnUJiiQ1Aj8/PzVjGbOoI6MjFGLUdkZrDQh+Wc0JVaJUJAeupcfnC0dPyRRDb/rNWvasa+HJAS4o72jET7eESovFHY6rjxnOKNxGI1IJTjgBicXrgnjV1PdVcc64+L+R9wYPioqDE++44Tr7m/Dwzd54Y4rG5Gdk67WYHH4/dlnX0RsTIyED1MjdvwsEvuj+NkglpVhWHZNQDo/us7slWbBwo/ET+4T+q7bD6XGacrAozGzTP8QtQqOPunZ1YMr8dlHxI/a0bFfiB3W7Bf6/LNPVNlJOCQw1gLJoqunSxGTXkLSh6DAECQkJtlJSptoFGwidUYnMrZVw61/uCIvkhO3mSVIOgzHuM2OhyQIyTFOuSgb3n69WLfYC1lbwiVObqfqA3c3D5z020JUl7th0bseyMraBn7hhHGdeOIp+OMf/2wfXve0azx6awzOA9IaD8MOajyERT4Wfi78KBL6PrcciiRE4pFfe0hIE5EZujfrzvSkRk1Eeia1HrbXI2jp6duwatVyRTgcHVMCLHWhvmghx84u7pbohI7OTqSOn6TXY6m6YprAmBkF2LQ0WjQQPRxPEuSnjUgAhhBJGHQ0lahNkYhITOxI5yhXT6cTpp6cjq/ejoKfr7ciFYZZtWqZKg+3uxgQgnr26RcRIJoOiYcd0UbbYdzMN81MQzzGWbDwc+O/khAvseE5Hr8vDpUGa8rE496OBKSHtvUeRXqzNBIRhd0sfqV5RG2IpEQSYkcww7zxxgLRjur1Sm86kkMPCUiPlLF+OA1g/PjJSuiN5sVzgiNZvX0d8oA84ezC9PXIF4mI8astRHy8EWgfxeJ91NL0vRJ3R6+YdM2KWOg4wpeVla5I7NZb78KolNHqA4GDfT6+9tEubeJZWo+F/YXvrQl9z2AKhxoByZmcD2pCmoR0f47p16EGQQLQWpGeLKiH8ElIZgGsXo1PIiIx0WR7443X1D1qDyFqM3KutBbRiNjnxG1b4+ITwM8HE6w74Sqc9acyzDqOX0x1Ei0FqK0TTarXDY1NgLuHM955tQpfvxsiBOOp+mxIHkzH1D3LQ2IsLSmS/LVKeh34+9+vVduvMjzJh/1Fgx3NltZj4cDgB5EQG+b/Cm7CHOyN2JTD8Wic/FKENOj4W/flkIgcycisxjcbpnGCo17uoZd1UGPpEK3ps88+QkOjnozY1dktpMFN3rmfkCZAxhcUHKL2WW4V8gjwD0Bc3FDRVgLQP9AN/8A+uNha4eYueel1R3UZ98LWndAkEoJ5pWlYUlxg36PICb6i4Vz+16vU10Ti44eIi1OaEUlLaWh256j5WLCwP/GjSei7COlQJR99Tk2IwmwIyawFGyQibZ5xsiDNM5KRnl2tZ1hzV0b9zTSaaSQgs9CV/UgksZycLGzatF6IRMwqYRFufdHDWdSShhrn4ud/Bux1y//Mh4N2xkmQvMAZ2FxCMWrUGHR0tiNP4mU/DvuheOspp/wGJ554slwfKVpWBLjOy3RoG3OLcNR+LFg4EPhRHdMGvNWx8Zrf+/ofaOxdRAqzOfKE5KJ/q79yICGY6/ytj46akeknGlz4OmiacSW+6S/ilz30bx45umY0KKK2thrZ2btRUJCvlnpQOyGYBjuyVR0yfXtedI1K/dJTjlyTxq+Mcp7QsGEjcfwJJ2LSxMnqo47UdnQH895zeRzB38ZZsHCg8JNI6GCHY9HM+b5HQzjEoB+Pg+eUUU0+Zt6P7kQmmVAb0maZ+XKs1oao/ZB0eE5y0mabngfEe3i/TltrIxwCb2ioU1u2OomSsiVtk7qHw+T8ykZgQBAio6IRER6J4JBQNaLF2dX87hnn9HBiouN6LmNmfRvJWORj4WDCr4SEBjUa9Usd9/YjjPmlvbT2YcJop8mHmhDn+9Ak49A9NzXTRKP3sSYZGWLikddJPtSc6LRZp9MyGgq3vNBbl+p1WMaRUEgsHDon8dCZPh3eZ0iH9xsycyQZOgOmR9CPYS1YOBhwWJMQMVi8QUJRv+ToeK6vm9/q7x6ioNMakBkp031CRqvRRKOH7425ZfqLGJ7nNN+0NjUYJ/nB7CBIIiHp0IQisZiFoo5HY17RkUQYN+8lDKnsSzomz/R31Iwcw1mwcCBx2JOQgWMxjXD+5zlJQp2pc0ITh+6UHiSSwT4hLvrUJGPc4Cgaj46kY+Jkclpr0UtDNLEMftbGEBGPdEY7MvfsSyDmtymHITtHwnF0FiwcTPjVkJAjTJEdj3s7TTxyRR0N8ejJi4MkZEiGR3PO8IyDYUxcctgDkoD+QgRNL00qRgvS26bq/XkM8ejwOpy5f18wne+CRTwWDnb8KknIEab4mjAMgejOakM6xo+EQj/zm0RjSMrxfuMMDBE4OpIMnSEY83tf4uG5PRY5t59asHAY4VdPQgaO1aBJaNCs4TVqOiSmQU3HkZx4L/15l4lHMwaJg0sw9iYgajXaFNuXcHg095k4CF6zYOFwhEVC3wJTJeZoiEa7QZNrX+cIcoYmH/VrD7morT4cfhtiMiSz79GChcMdFgn9DzhWjyEbR2f8HY/EvmRiyMfR35zzPnNOOJ5bsHC4wyKhHwjH6jLn+1Yhf+9NKuqv/Xxvstk3rAULvzZYJPQz4Nuq0JFczLkhHcIiHgsWNCwS+oXhWL0W8ViwYMGCBQsWLFiwYMGCBQsWLFiwYMGC1TFtwYKFAww9bdeCBQsWDhAsTciChV8ZuOnepk2bUF5erraMGTp0KIYNG6Y2zjsQsEjIgoVfAfiV4KKiIuTk5GDr1q3qs1Rcv8iF2WZv9HHjxqmv+vLjDLzGLYPj4uKQkJCgthH+pWCRkAULhxFILtRuGhsbkJubh6ysHBQXlyl/V1e9GwRJh4uySTR1dXVKM+KuoNzBk9fN7H46bi/DjfVITiNGjMCECRMwatQotcXwzwWLhCxYOAyQnp6Ozz77TEilQcjGJuTRj5gYLyEOLyQmeiAwqB133VGG1rYORUAkmNraWlRXV6tdIbq6+FFO7lsOOXK7Yb3XleM+V2bzPZptMTExioxISsnJySrsj4VFQhYsHOIg+axcsRKeXgM49dRoxMW7IDSEH1HolavcG8sJjz9RgZ0ZLaLp0A/qC8HUgJpb6nHG2UFIHhILD0+baEm9KCxsEZOtAxkZBejs6lWfC/eUa447fppth+nHL/omJSUpcy41NVVpTT8EFglZsHAIY8mSJfjqq68AlxY8cN8sODuVi69Zo8hjPz7/sg7vv1eHvt5utZaxQ32GqgN+gQO46+lo+Np8hZy6wL32bK7u8HT2hDsS0N8XKiZdFzZszMXy5VuwY4eQkpCUj483bB7u6tPm/EIMSYmOZiCP/Lw4TbdJkyZh7Nixiqz+GywSsmDhEMSWLVuwaNEiNDY0oqm5HVdcGYzRo0ajrz8P3b394nrgJxpMaXkb7ri1FN09XcoMY59PS2uT0JMLjjzDCZOP8kdDbTP8A/yFQJzhapMrrgOwuQM+Hi7wc/dCgFu4kNJQ9HQHISe3FevWZWHlyq3IzCxBd3ev6h/y8NAEZBw1JWpJQUFBOOKII3D66afv+Vz5vrBIyIKFQwg0ox555BFs27YNI0eOVKNaPT0deOqp0SL8kaho3AY3Z1cECDG4uvTjyqvy0VCvP0VFUW9tbdmjKEUmdOGCv0SKWdaDtpZ+DIkdjgHndvQO1MBZiEh/ww5y3i8k4wRfDzG93Hzg5xINNwwRUvJDdk4z1qzZhdWrd2DXrkIhOYh55qMIyHyMkyRFMjr//PMxffp0nbgDLBKyYOEQQW5uLm6//TZUVNQiLCwAERFRQiCdmDTZBX+6LFFCuIpjB7GHuH48+exmbFjDT493KQ2II2C9fT2KWCj2tdWNSBg9gGVf5eH2f83F3664XO6DhOlES2cB6tq3o6FzC7oHKugrpp4LBpz6RctxFk3JGX4kJfcA+DpHS8qx6Or0Q+buRrzxxtdiJm4XMvJVndjUgEhE/HDnCSecoLQiR1gkZMHCIYDMzEzccsst6Oxqxm3/moaNm4GMHTVCLL34+5UBmDRxsoRyEzeAuoZmfPxJJpZ8XbmHgPTQfIdIPDfW60d7azucXVzQ3dWN3130O1xxxRUqnW9Dd28LmjpzUN+ehubunejqq5Q4+kShchYtyVnMN8DTwxX+Hu6I8oiSXEzGN0s24Ibrv0RoSDB8fX1FI/JQJERS+v3vf4+JEyfaY7dIyIKFgx6cXHjbbXcgIqYf8x6fgLreBjx4fY9oHqLZ9ALHnOAHXx8xjbLqUVTYgsYG0VqcneUavwxs74zu6FAaEMmIfUOdci/nC1111VW4+OKL7Sl9P3T21KOxM1ORUoNoS129dcrC8/EOgrcv0NbUjazdNbj3yjKEhgUjJDhYyMdbmWYkJE4PuO+++9RvwiIhCxYOYrDv5+abb0XKWBtuuCcKRbUtqC0fwLtPuqGvX/fz9PUOoF+0Gxd+TEH+s//HmF9GC+I38ujv6uYm2k+XMuOoWe1rGv0YtHWVo6kjC9Udq9HWswMl+Z1oLE7Cs48sQ0hIIIKFhPz8/FU/EYmH+bj66qvV/CLCIiELFg5SrF27Bnfcfi+OOyUAv7/SD6U1XaL99CE/wxnfvM2vvfTuGfEyTpGSHM1nybU/NSMxvXq61XB5b08vXnzxRTXZ8OdGc0cJBvoH4O8dp9am/fGyPyIsLAz+QkLMG0fOqIGdddZZOP7449U91ip6CxYOQqxZswa33joXF1wcjt9e6YPSajG9ugdQVtCD1pLxIshtamSM67zoeG7WgNH0amvT13lOzYNmmZP8Cw4KwpdffvmLEBDh5xmrCIjgerPrrr1eNDQPyVuvIkBqZzTHSEYGFglZsHCQYfHixbj1X3fh6n/G45jzXVBezX4dJ+za2o6JsXdj8qTpewjIkXxIPDxn529ra9segaeNxqH9c887Fx9++BH8/f11Qr84usXkysdDDyUKoR6PsWNjVEc617FxhrWBZY5ZsHAQ4Ztvvsb9D8zDnfcnITylEw2qk9kVaxa14cyjHkJcfIwya5KSEpGSMhqVlZXK5DJrt9jnYkwyakHUPkJDQ4QIHlazl/cXxCJDZ9f9ovFwZnWY0CA1ryy89x4nWTZh/vwXdECBRUIWLBwk+Pjjj/D008/hkWdHwC2yFY313XB3t+GLN1tw2XlPIiJycE3WOeechbKyCkU+zc3Nai4OzynO7ACmBkSN44477sAZZ5xhv2v/oav3A9hca+SsUxwnKLaJW4Pa5lI0192AhKEJ8lvDMscsWDgI8OGHH+KlV17EcwuHwzm0WQioC+5uHnj/hTb87ffP70VAxNy596iFoiQbml0kH6NP8EgNiBMEOTlwf6Orp1AIqErOSEDjxHHt2FZx7Wh0cdqLgAiLhCxYOMD46qtFePPtV/D0giS0ubeIEHeqztw3Hu/CTVe9iMCg/+zDGTFiJD755BO1NIKOHc8GNMXYGR0dHa36h/Ynevt74OyyGJll25FdnY5eMcH6sUOuNKOmrxKe3efpgA6wSMiChQOIpUuX4vWFz+OFVyehvq9RyKQDbY2eWPhIP+6940X4+P53Epk5c6YyxdgxTSJixzTNMO6keOWVV9pD7T9k1d2J629/HfPmtuOdl+Nwz2OfILd9OboHWlBWE4zogKPtIQdh9QlZsHCAkJaWhrvuuhuz57jghPN80dzcjfYmGz6Zb8Oj854GNxf7XygrK8NvfvMbNTLGfaK5yRg7oFNSUjB8+HB7qP2DfvTg2dcuR3l2FJISRmNUyji8+/5LGHnEbkyZ7YEkz+fhaQu0hx6ERUIWLBwA5OXl4aabbkJ9fb3aDfGa+6Pg7e2Lz19xw4vzX9kz2vV9wI5p9v/8r317fmk0NzfiiaeeRH+vG0477Xx88cUHqK0pR/ioTfj9ebeKFqQnJ+4Li4QsWNjP4Laq1157rdrfmQTS1taKnp4BjBwxAm++tfCAk8mPxZ133glnJzfMmHkcqqoqUV6ehy8Wv4J7npyD6cn32UP9J6w+IQsW9iM4knXXXXepvpuenm71m7sTJiTEYeEbrx2yBMQtZjmfKTYuCV5evigqysYXn3+OeY/O/a8ERFgkZMHCfsTDDz+k+m/g5KRGsbh8gTOY33zzLbi5udtDHVpoamrGmrVrpSweSB03BZ9+9g52Z2bgT3++DKkjf2MP9d2wSMiChf2Er756XQS2HNzJsLurAz4+vkrzWbhw4X4fSv858ci8R+Dh4Y0pk4/ErsztaGttQkV5GS688AJ7iP8Oi4QsWPiFwV7Xjq6PcNJJFXjwwQvw17+FwNXFQ3VKz58/X20Mf6ji448+hpurDXGxSfDx9UFJcS62bkvDa68vsIf437BIyIKFXxg9/cvh4Z4nZ2PEZeGIma4YPr4Dt9xyq/oqxaGKurp6rN+wQcxIm5hhk7Fkyeeoqq7Any67DBEREfZQ/xvW6JgFC78gevtyRetZJGdh4tzRj1Wo7m9HWUkMJsbfrMIcqrjlln/B3d0Ds2edjMqqMtHsKsTk/ByffvqJPcT3g6UJWbDwC6EXBSir+zdy67ehA90YwAY0ybGwpgQx/nPsoQ5NvPPOu3C3eSIhYSQ8vbxQXJyDd999C88//5w9xPeHRUIWLPxC+HzN/bj3zkp88upoPD7/ZVR0NqK0pQoebacgPIALOw9N8NPRaWlb1QLbUaPGY9nSL8U0q8FFF/1ObWT2Q2GRkAULvwgGsHNlAo498iz4BQRi95oh2JpZh8aKcIwbqj+tc6hi3rxH4enhhWnTj0ZuTiYCgnywY8d2XHbZZfYQPwwWCVmw8AvglVcWwt83BG5uzsjLzkFBQS66O50xZeh9nCJ0yOKNN96EzeaFpOQUISJPFBVn4d233xYz7Hl7iB8Oi4QsWPiZYMZ4lixZgdKSMowcNRabN68VtxlnXTIMJ095DDY3bxXmUAR3cdy6NR1enr4YNXIcli37Ck2N9Tj7nLMQF6f3lf4xsEjIgoWfCdxgLCsrB0sWL8Xso07A0mWfIjc3B2eeeRquunQ+PFwO3flAxLx5j6nvh02dNhs5Obvg7++FTZs34q9//as9xI+DRUIWLPxMaG5uwYLXFmL2kScgY8cmvDR/vvoU8k8V0oMBr776muoHGpY8Wh2LinPw4Qfv47nnnlPk+1NgkZAFCz8DaIo9/czzGDNmEmpqy1FYkI+k5GQ8+eST9hCHLkpLS5GRkQkvHz+MEhNz2fIv0Chm2KmnzUFCwt5btf4YWCRkwcLPgJdfXgB/3yD4+vshN3s3tm/fItrDq/Dw0J86PpTx+ONPwsvTC1OnzEY2R8P8fbB+/Vr8/e9/t4f4abBIyIKFn4ivvlqCyspqjBqdiq1p67E9fSuuve5a0RKG2kMcunjpxZfgYfPCyFHjlBlWWpKD995/V8ywZ3/Qxmv/DRYJWbDwE7BzZyZWrVqNKZOPwOZNq5GTsxvTpk3BSSedZA9x6KKwsBBZWbnw8w/E8GFjsHzFV2hobFBl41ayPxcsErJg4UeCX0B9++33MT51MkrLClFVUaG+NnHjjTfaQxza4DfQbJ6emDZVzLDsnfDz88Lq1StwzTVX20P8PLBIyIKFH4lnnn0RMTHxcHJxQXlZCTIy0/HsM8/+5NGiAwkz1+n55+fD5u6p5gPxK6qlZfn46MMP8Oyzz/3suz9aJGTBwo/AG2+8g4F+ICoyBjXVldicth4PP/QQfH197CEOXeTn5yM3Jx/+AYFITk7BytXfoLGxDrOPmo2RI3/+rUcsErJg4QdizZoNalJiQsIwtLa3YsuWdTj//POQksLvrR/aoBb3zDPPwdPTC5MnH4H8vCz4eLlj+fKluPGGG+yhfl5YJGTBwg9AeVkFvvxyEWJjh8Dbxwc7M7YiNDQEF1xwvj3EoY1nxJx0FzMsZfR4McdsKCzKwaeffSpm2LNqP+xfAhYJWbDwPcFPK7/w4isICQlFfFwisrN2oqgoD3fccbs9xKGNrKwsFBQUIzg4BElJI7F23XI01tdgxszpGD16tD3Uzw+LhCxY+J549ll21rph5MixqKgswfr1K3H//ffDzc3NHuLQBjujtRk2C8VF+XB26seGjetx0z//aQ/xy8AiIQsWvgc++uhT1NY2YPjwsejp7saaVUvwt7/9DVFRkfYQhzaefvoZ9cUMblJGUi0oyMLiJYsw79F5vzjJWiRkwcL/wLZt6di4IQ2JCUnKFFu9ZgnGpY7FrFlH2EMc2ti1axcK8osRGBiEIfGJ2LR5jRBuJcaPT8W4cb/8DpAWCVmw8F/Q0NCId95+H1HRURg2PAXr161EZ0cbLv/rob07oiNeeukVeHv7ICUlFTW1Vejv7RGiXYnbbrvNHuKXhUVCFix8FwaAJx5/Bj5+vkhNnYqMjC3Yum0T5t5z9yE9IdERL7wwX5lh8fEJogmFIi93F5aIGfbYY4/B3X3/fBHWIiELFr4DTz71rPBQP6ZPnY2y8hKsXLkYd911B3x8Dv0JicTu3bv12jA/fyQkjkB2VgbKK4oxfuJ4TJgwwR7ql4dFQhYsfAs+/uRzVFVVY5xoQN09PVi14mucf/75SE5Otoc49EEzzM8/AEOHJqOvtw8VQkC7du3Erf/6lz3E/oFFQhYs7INdu3Zj7ep1SEhIQnhIBNasWYLomCiceuqh/a0wR3ANmM3dG0EBwRgSn4RdmVuxcdM6PPzwQ/t9yoFFQhYsOIBbtL762uvq+1mjR0/Eug3LUS6m2A03XG8PcegjLW0LsrNz4eXlhVEp41BYmIvc7Ew12ncgPkttkZAFCw6YN+8J0Q6CMHnybGxP34RNG9fioYce/NlXjh8otLa24bUFC+DvH4ShCYnqM867s7ajvrEWV1xxhT3U/oVFQhYs2PH008/D2dkJkybNRGl5MVavWoqbbv4nAgMD7SEOLXBXDm7NYRzx9NNPw9PDBwH+AUhOShGtaC3St2/D3LlzD9jMb4uELFgQfPHFIlSWV2HsmEno6+/DurVLcNxxx/6ik/X6+vrsZz8NhmD2xcBAv7rGNW9NTU1YvHgpSkvL4e3lLeWaohanFhbk4NrrrkFMTAx6+3rR3d1tv3v/wSIhC796cOHmihWrkDRsOEJDwrF6zWK1Ruz3v7/IHuLnR3d3jyKHn4re3t5vnbNE8qE/HdNqaWnFhx9+qMywxKThcJPy0dT8zelzkJqaqsinTUy1uro6ewz7DxYJWfhVo62tHS+99Bri4uPUN7XWrluGvNxs3D33bnsILdB9ff1Kc6Hr7++3X/lxYHw0fTw8POw+Pw4ksf+12XxnZ4cimAULFsDTU8ywgAApZwpWrvwGqePHYMqUqSocyayxsVFpTPsbFglZ+FXjkYcfQ0hICManzkB6xiZsSluH++67Twm3IRxt7mjNgv4/9SsTWkOx//iRMFrUt+VFZVcdB5QGtHXrFpSVVcDP11d9Fy1zdzp6uttx/PHHqxEypQW1taG5uVntm63Lu/9gkZCFXy0WLnxLEcKkiTNRWlqItE3rMOeU09TKeEM4mjAGzw8WUJP6ro5kZlPnG6JteWL+/JdQUlyiPkVUUlyILVs24OxzzkZgYAByc3NRXFwsZNWiSJejgPu7nBYJWfhVgX0e9fX1yMvLx5IlS9UOgtQqNm5ejWDRiC688Pz/SjgHExH9Lzg5OatRL5vNCzNnzsZvf3sZ3v9gIWJiIjB0aLwqC3dL5DIUakMst7+/v/3u/QeLhCz8avDMM8/g4osvRkVFpdo/JygoGOHhMdi4cSVqq6tw003/VEK5L9GY34cSAbGP54svvkB1Vb36VPOMGUcJ0XRgzpxTcNxxxwnhuEg9VKh+KYY15l1oaKg67k9YJGThsEdnZyf+8Ic/4IMPPsBFv/s93njjLTQ3t4pAno3165dhx46tuPrqq9WXMgzPkHCMM78PFfT09IrGV4/XF76pht5TUsahV/zS0zcjMjJCfbiQphe1HvZ5sX5IROwXOhCLc50G9ncvlAUL+xEUrD//+c9oaGiAzd0DsXFxSuhOPPEMNNbXYsmyL3H+eedhzqlzDkh/yM8N04n+z3/egr7eASQmJmPSxFlYvuJz7Nq1A0cdPVu0PTfVB8RO6bFjxypC6urqUotzLU3IgoWfESUlJbj55puVsFEjkHeuEkCOEPWL4G3YtEaEcBxOPOlE8T/0CYhgGT7//EvRhBoRHBysR8OytiNzdwauvuYqnHLKHJx88snK7DzxxBNRW1srGlK60oAOBAERFglZOCzR3t6uOqFpZnh6eqKgoAjJYoZ42LwxcngKNm9eg5CQIPztb5fb5+sc+gTEspaVleH99z9ETHQURgsBtbU1Y+fOLTj22GOQlJSkNCV2QM+aNQvPP/8s/INi4OrifEAWrhpY5piFwxLsaKVW8Nprr+KZZ55XGkBLaxvOOef3WLb0M2RnZ+Lxxx8/ZNeFOYIiTJOKZuZDDzyC1o4OjBCiHTtmIr755hPk5O5W+0Wz/4dmF/u+uFuAp3eghBuG0SnJiI2Ns8e2/2FpQhYOKyxatAhff/01tm/fji+//BJvv/2umB+noKamDhec9/+wedMqZGbuwr/+dQv8/Pzsdx36IBGtXLkKJaIJRYSHIWVUKrZt24Si4nysWrUKF110ESorK0Ur2okNGzZi3bp1yM/dJfpfD1xcfpmPGn5fWCRk4bABNYHhw4eL6XGsaDrZePOttzFy5Chllv3m9PORnr5J3Fb8/qLfISYm7rDZnoMaH/t23n33fcTFxYlmMwkNTXXYnb0DO9LT8corL6slGZyUSLJi/8/s2UciPj5e+XHvpAMJyxyzcFiAfUA1NTVKA1qyZAlKy8rV5u1hoaFobe2Aj68fWpobRABtuOaaa2Cz2Q6LjmiDm2++BR3t3RibOhEjho3G12KGZWRsw5AhQ9R+SBwhZN8YZ1C7u7up8nM0jFvWHmhYmpCFwwIcAVu6dKkyM7Kzs+Dq6o5A/0CMGDEGRx55HMrLitDUVI+//OUvhx0B1dRUo6ioBNExMRgl5d22faNoOAWoE+3onnv0QtzY2Fj19QybzV1pQ7Nnzz4oCIiwNCELhw3YGT137j0oLy9HZGQshiWPxNCEZHy96CO4urniyiuv2Ksf6HAhohdf/LeQbAVmzDxaLUBdvuJLtWj1qSefxJgx+hvyXJbB/iCSUFxc/AGZlPhdsDQhC4cNOPfFTcgmNCQSERHhGDZ8NNavXY6W1hbRgP6kZgiTeMx793B4/27dug35+flIShouppYXtm1bh+LCQpw655Q9BERQCxo/fjxGjUo5qAiIsEjIwmEDRTD9Lmr+z7ix00RAN2BHxlacfMrJCAsLs4eSRu+wOv5QRmdnF95++wMpW6SQ0Chs2bIWhYUF6O7pxrXXXmsPdfDDIiELhw1eeOFlNfN5XOo0lJUXYWdGGlJGj8bxxx1rD3F44YEHHoavaDXjxk1CUXEecnOzkJebi6eeevKQGvmzSMjCIQtHc+rrr5egsqICI0eNR0dHB9LS1qkh+3/84zp7iMMDpswffPCR2hM6OXkUnESM09PTUFRUgMv+9Ec1InYowSIhC4ck2NFqtp8oLCzC6tVrkJg0AgEBQWpJRl5eDh5+5JHDpvPZgCRUXV2D9es3ISwkHPFDErFt2waUlBSKVuSLSy652B7y0IFFQhYOKVAIufyABMSO6C7Rdl55+TVER8dg6JDhogGtQcbOrWozLz8/X/tdhw/Yn/XM088jKDAAY8aKGVaUi7z8bBQU5OPRx+ZJiEOPdC0SsnBIwXQoc+IdBfLxJ55Rm7ePGjke29M3YmfGdvy/S/4fRowYbr/j8IDZXP+dd94HDbLhI8Ypv+3bN6GosADXX3/9AVsF/1NhkZCFQw4kIRLQggVvor+3D+PGTUV5eSl270rHiJHDceqpp9pDHh4g2bDMXPuVtmUroiJjEREZja1b1qO0tAgxMdGH9HfyLRKycEhi3dp1KMgvxKiUVHR0tmPrtvXo6OpUGsHhBjOl4JlnXkBIEPcIGo+srAzkF+aor2g88OAD9pCHJiwSsnDIobKyCl9+tRiJScnw9Q1A2uY1Qkh5ePjhB5WwHo5YsOANISNXMcPGoLm1WbS+7SjML8Add94udXBo931ZJGThoAb3yXEETZP5819BTHQsYmMTsWHjSuzYsR333MuO6MNnaw5HFBUVI3PXbsTFxquJidu3bkBpWSkmTJyAI2bOtIc6dGGRkIWDGjRFHMENyrjsYMSIcWKCbUDGjq3405//pHYNPFzx0ov/Vlu1jhgxFrt2bhdSylObknFPpMMBFglZOKjhaF59+MHHaGpqwbjUKcjO2YHt2zZh2vTpOOGE4+0hDj+89tpCtR6Oo2ENjXXYvTsdeWKGzZ17l9oN4HCARUIWDgls3pwmmk86UlMnobKiDGlpGxDgH4grrvibPcThB34dNTsrB3HxSQgICER6+kaUlJWozzePHTvGHurQh0VCFg56VFVV4aOPP8Po0ano7enDhg0r0djQgHvu1XvlHK54feFbCA0LRWLiSDE7t6j5QF0dXbjmmqvsIQ4PWCRk4aDHs8/OV2ukPD18sGr1YuRk5+CRRx9WExYPV7zyygK4u9nUWrjq6lLk5O1Cbl4eHpn30GGzLa2BRUIWDmqwIzooIARR4VFCQN9gS9pmPPjg/YiKPLD7Iv+SyMzcjcKCQiQMTYS7qw07MragtKQEF//+IgwdOtQe6vCBRUIWDlp8+NEn6isZKWPGY92GVUhP34br/nEdRjts1nU44u2330NIaBhi44Zhx840lJUWw8vTCxcfgotTvw8sErJwUGJL2lZs3pSGKZOPQF7ubtEOduCYY47BnDmn2EMcnuAcKE8PT6SIGVZWmo+C/Gy1S8CDDz1oD3H4wSIhCwcdaqpr8Pa772P8+CloamrAps1r1ddFD7cO2X2xa1emEE+Z2p7DydkZmbvSUVxcJOW+GqGhIfZQhx8sErJwUIFbdDz2+FNIShgGH29/rFu/Qu2h/OyzT8PNzc0e6vADZ4K//c77CAsPR1xsovpGWklZsfpKxsknn2QPdXjCIiELBxUeeeQxeetHqNGwNeuWYOfODNx7370ICTl8NQFi/ovaDBsxfKz6ampxYZ76rvxdd91pD3H4wiIhCwcNXn7532J29SM1dTLWr1uB7dvS8NvfXoipUybbQxwcKCrOxqKvP8X7Hz6LhW88gffeew+Zu9PtV3840tN3oKKsEkOHJqMfTsjM3IY80f7uuOPQX5z6fWB9d8zCQYEvv1yEtes24MjZx2P37gysWb0EQ4Ym4r777rGHOPD45pvP8MGH76O2ptX+/XYnODs5qa1EGhub4Onpjt/97iLlvi96urtx99z7EREehdTx07Fp8yqkb08TQhpy2KwN+1+wSMjCAQc/yvfagjcx+4jjUFtXjeXLv1Kfs1m4cMF/LGA9ENiyZRNenP8S6uob1TougmvauM81v3Pf1tamOs4JHmfOnImnnnpK/f5feOyxp9DR0YlpU49EVXUFNrAPrCAP7777jvpW2K8Bljlm4YCitrYWr732BsaPnyrE04Z1YoZVVFTixRdfOOAEVFZWrLSRBx54BC2tbXsIiETDfJeUlIgG1Ijm5mbU19ejqalJEdOqVatw1dVXqrD/Dd98swQN9Q1ITByGAflHMywnJ1vSu/9XQ0CERUIWDhgozNQEhg0bCT8/f6xavVQEMRPPP/csvL297aH2P7q7O/HEE/Nw3XU3qL18SD7GYCDhkHzq6upFa6sSV47q6mq0t7era3RdXV1YumQZbrv9u80pfjFj+bKVCI+IRFxskhoN4yd7jjnuGIwYMcIe6tcBi4QsHDA89PCjCAuNQHx8MlavWowdO9Ixd+6diB8Sbw+x//HBB+/i0kv/iI0bt6gpAYZ8SDIkn6qqStRUNyM8thpffP04NqV9gs7uRjW1gCYav3nG751RI3rv3Q/xwIP3qfv3BT/U6OXthdGjJ6O4OA/5+TlwEmm8+qrDey7Ut8EiIQsHBPPnvwRnJ1eMHjNRrYrn7ogX/vZCzJo1yx5i/2LDxnW4/PK/4L33PhQy0WJBAiK5lJeXq+HyhoZWtHYW4MnnL8Cn7+cjKf5UhAZNwopV/0Zff5/SgGhGkbBopvFebkj24ovPqvgM3nzzHSGpLqSkpKK/rxfpOzajqLAQDz340EHRB7a/YXVMW9jv+OyzL5C2eStmzjwWO3ZuwaYNqxETG6cWpu5vlJbys8nPo6CgWBGIEQduK9vQ0GAnk17UN5Tjb1cfhWuumAcX5wgVxhFvvzcPl158G1xcnZUpSVOTmhRX+pPUrr3hZJxybivqio7B++/kIWFIAsaMm4SVKxdhS9oOXHK5KyZPOgZO8BRy9oOLk7ek4ynOC67OIXBxOTy3riUsErKwX7Ft+3a89/YHmDbzaFRUlGHtmiVoa2vHW29xI/f9qwW8887rovl8LGShyceIAjUZdjx3dXeiob4DM44MxmPznkRwQKq63j9Qj9aOIrR3lqCtsw5NTTXIKpuPpx+oxM7N7nAVIuJ2GzTLaKLxu2iuLj64/KZW1OZdKL9DMHPGscjK2oX161djzIyVmHxMhmhF1L7ESRpO8odfGttz3u8hBOcNdxdfeLjFw9MtDh6uo+BrGwsvce6uMczaIQmLhCzsN7ADd94jT8obfxp6xAxZvnwR8nLz8O5774hg+ttD7R8888zTWLZsuTo3HxakKFADqqmpQWtrBzo6GvD3f/VjTMqxKK0qQktrMdq78tDRDYg1JSSjbkN/L4R4nODmPoB3nglGVXmvaEI98Pf3V3HTsXP79DPOQnhYpJR/lphvvaIFfY3y6m244q6v4aSzIFqQJiJFQPKnz85E5Ge10a38UWHkH3/bL8Pm6o+4wNvh63GiENQohjxkYJGQhf0C9o/cecc9GDZ8pNIEliz5DFu3bsXLL7+EpKREe6j9g7XrluC+ex4VzUKPetGRKHjkltY5OYVIHFOCSUe3oJcf+xAJIcmwq8iV+4lJGOFQISk59gwSRY+QE927zwUKmfUqLYgmGTW92UfOwqSJ05GcPFINyS9d+gUytmfhwpvehp9vNzwdRuRJLhRKpt3Yyp0lgeYGTXwE80GCcpa8UHp5LkobQsMGEBkJRIUHwd87Fd6uxyLI+zh42ybJXQdvX5NFQhb2C+695wEEBgYjMWmUENDnSNu8ATfdfDOOPfYYe4ifF/3IxarNz6EDqxAfdjqyc9NQVlGFispMbFsxWQR3kICMCLAfp7/PGSFJS+Dl0y8mFeDhLVqGp5CPm9ZA+AUiaj7CqYoAqESRBETxkfv1+ZY1Lsjb4Y/u7h64ewxg9NhYHDX7bERGhGPipNnYtnU9Nm1KwzFnfoWR44vQ2++EPomL5MM/6qhP4cbf4iTaPekRTIe5pl+X5KmhCSgqBOprdD4DgoDwiAHwy9ABPoC7WxJCvX6L6MCDby2aRUIWfnE89dRzYrp0Y+KE6Vi9ZokI4HoceeSRuO66a+whfjo6uzPR2vUN2gZ2oa7xG7y2IB8DIozHniZCKJbe8q+1NrF79ST0doTKtT6l/VBbMUTE385Obogc9Y3SMijMlHRFLnL0Dwa8RaBbRTvpEMcw1Ep6RfvpaBdBt0laEsbLVwgg2gWRMUB0TC8Wv/IPeLiHYMb041BTW4E1a5fCw2c7zv7zUrR1i7Yk6TCvTIuEwymRonjt0V2MgJJ/SFbm3H7LHjhJfnokr/X1WnuqEdfaAnAX3BAho6jYAYyLm4uhYQfXchCLhCz8onjv3Q+QuTsb06bOluMOrFu3UnXUcmuOnwOVDXNR2/oEulGDtPWjUbxrGsqqtiLALwqBwZ7SwF3Q2uQHZ+cueAc1oDTPhrbOGlQUuai5PCQhdogbInJ398Ko2V9qjUOuhQipDEkWMonS5EJiIjl0iGlUK1pHQZEmg+ghQlJCdl5CRCQVkoiH2wAWf/BbNNelYOy4SfD19cOKFV8iOzsHf7z7HSExLlfV93tKpDaeCCiQlEpRkERL0oRDRyhiEn9zH2GOjlDak7hOyWdlNZCXqUkyLGYAv5udDXdXKdRBAouELPxiWLt2Pb788mu1LqqmthKrVy9WX854++234OXlZQ/149DevR7pxeegq6sCjdUx2Lz8VPR0BsHFlZ04LkIiYlr194n51K86m+l0JzE7dF1Eg+lXJMQZzhyKb2trRVhYuNo8zNPLFcHxW5A6ezNCIvvQ2eEEuU0JNs2upkYhGhFob3fAx0MIx66yuJANKE1y7JYbSrLGYOuK8zBkaCzGpEzE6nVLsGVTBk7844eIHFoPdwlnE+1F/qvbSDTUdJTT0SjwyI5pF3E0B7uEWDwlfa7sGKB5aBhKwHiYD97fKPmsF+2PRFRaIP6SUEyC5NdlAElDRmBK3DdyfuBH1SwSsvCLoKCgEC+++G/RACaIULiqkaD0jHQseO1VtVHXT0FpaRkefuRWDPT7i2biKcLoJuQj7CBgc6Yj4exNPrrj2bG585xaEB2vG9PMSQ0/uSgzyyMwA2OPXouIIZ2or3aCu5BOJM0ysZk4dE5iomuXsM3iqLl003zrs2H92/8QUgvCzJknICsrHRs2rkHcsPU46Zw0CeOkiKJHwvdIPCQ5lTPGKWRDXuORhNLVKWRSC1SUAtvWA5tWDMAvABg+zglDk4ChotSEh2tTkenXC/lUlQvZCEmZYf8G0dq48D85RcKJRsc+rj5JeHLM2wj2OY8pHzBYJGThZ0dLSwseeGAekhKSERoejRXLF2HL1k1qf5wjjjjCHurHYfny5Xj//ffVxEI6EochD0eycSQf40d8W3Onn2M8BM+pgnCrjoa6HgyZ8iZmnNQCbw8x30TQSRLkKvYX1TTJUW6jn5sIvq/3AD597lIEBSRj6uRZ6OrpES1wESoqMnHJbZ+oe0g61GrYwUyy0WmJY4eQXOtog5iRQJmYe8s/G0BjjSe2rOtAT7eL0tZYx52d7YpMAoKd4eHVj5RJJC0nrP7KDc1N3bjiDuDoU50UOZGQVF4rhVhFiwoMJQkJwbW647QJHToDBwgWCVn42XH33ffB3z8Ao0aOF5NsGdK2bMScOSfjz3/+sz3Ej8PChQslvrXqW/T7fnvLEA2PhoB4pJ9p4uZoyIZOkc23gP68v7mlWYhiAB4eYqLFFCMkrgBhcTUIjxX1ZEAISswdcgj7WwJFO/HyGMDyD6ajvXaOWogaH5csxPkFtm3djbOueg8+ge2KZJgTpqy0HikKh9ip8XQKH+TuBJZ+OoDWBg/sSBP1SkL6+XojLDwMxcXFcHV1xbhx41BYWKjMW87Qjo8fgry8AnR0iFkZGo/EZE+kHpWF07i1kaSRs0PilqTF6oRYhTj3Mvkt6Xl7DeDSEzn2Lyx1gGCRkIWfFY8//rR9JGwaMjK2YuOmtYiMjMTDDz/4nQL/ffDyyy9j27ZtioAcScTRORKPISXjDHhu7jf5cbxO0L9VpLWjvUOde3h42LUuZ6EDN0ljAD29LUiY+gkSRjcLCYgw+zEeoLzAD9lLrkFkdDimTD0CW9LWY8uWzUiasgRjZuaKeeSkzCLOMyIhUOMRnkPmVies+bof9VXeqChhh3m/aDkuSE1NVeXmfKO4uDhFviQf/p44caKYpqWiYVUgODhYkY+zexbO+Us1Rk/ther2ljyxP6miGCjMAfJ3izZUAZxygSbBHinL389olDD7d7KoIywSsvCz4c0330ZOdj4mTZ6BmupKrF6zDI2N9fj3K6+ISfDjt+Z4+umn1XfZTWc2myzdvkSzLwERPDekQ5hzczTn5hoXobKz2sTBtV8kIPYb8Tod5xP19HSL1jKASae9j1ETO9HbI/HJv5WvXo2wsCi1LKOiohQbNq5CU/s2nHXlYtF2nNAqhNMuxFMuZtauNGDTygEhBS/RUsQ2c+pRWs60adOwfv16RTTx8fGqXCQbowFx3yIuqKUGNGTIUJQW1yMppRrn/F8DwuO7sGWNEyZxHbAUi31BzfViikn0ddVASDjnPem66GxIxm+OfgxDIg/sZ5QsErLws2Dp0uVYtmwVxowZD5vNUy3MzMrKFM3oMSQm/vgZ0ffee6/aMMxms+0hDUfnSETm3JGE9gX9SSSO10kwFHQuVjXrvXidGhCdISCC/iQh/qbr63WFe8BWnHjxZqz/6DT4uc9AyqgxCAwKwYrlXyFjRw5+96934ereg2WfcCKjE9I39qOjxUeIgT3YPfDx9VFks3v3bkU01HCys7PVjo3E9OnTlfbDXRz9/PyEeOJRXl6J5sYunHR2N076bQ1cPXtE23FCm5DclnVAWCQwfCzzS3JV0cAmpmJDrSu2rQzCzk0B+N2Ff8UNNx74rUNozlqw8JPAzxYvWbxcvZVDQiKwffsG5OXl4vLLL/9JBHTHHXeotz4JiMTi6EgadObc+DuSiyEOQxjm3BzNyBjToElDAiIYB9N01ICMP9MyvwlXN1ExOibgvUfnwNt5ivo8dVTMEGzdyjoowdEXLoWHV7fqV/piQayYXC5oaXRBULAvYmMj5H5XpX1x7pQhvKysLIwcOVKlQ22Ia+6ioqLUeXNzC5oa2nD2RV148etSXHBNOXyCetHd5YR2Me/oGmp1HxXh4jIgaQwgN90L/34gGk/fMgSbVwSKNtaPiMhAHegAwyIhCz8J1FIWvP4WQkND1edqMjLSkJOTJSbZpB/9tVQK+6233qpIgX0ghlzoHMnGOHOPIxzJZt9zOgp7a2ur2qiMJESY+CjsdI6d3/SnBkSY+w26ujoQGzUWvn6+GD4yFVm7d6hNygKjdyFxbIXqB/Lx52TGIPj6equ4OUcpMDBQxUPHsrK/i+DGaEw7ISFBpUuC7BV7KjJiKP7wVxvueyMNs84rxIAryddJrVcj+VSVS94ky2deAgwbI4TZ64wVH4fjsesT8emrMagp94Knl4toWzrvB8tnlCwSsvCjwZXijz32DHy8fTBhwkwUFuchK3OH6vC86Z836kA/EBTAG2+8UW2nQbLhwlcKv3GOGtC+hESYoyPhGD+CAk8CYJ8KCZQwYXgkQVADolnE3wSvMU2C5GD8GReveXv7q10ARo4ch5bmRmQLCVVWVuKYCzYKQbCvCOhukfrqcYaXF/cX0pvks7/JxMMJkzTJeM40WH5+7of56OxwwZSZFXhIyGfm2eVYt1KIr4Ojd0BZIVCUIyQk8SeOAMKjBtDR6oTPF4SK1pOMras4l8pdTDFnFRdh6vWnztf6uWCRkIUfjXmPPCVCA0wYP1WEpgXp2zahoDAfjz42by8t4vuCBHTbbbepvhCecy4MtRXjjD+1Bh4pyIaYDBlRwCnIhih4pGN+GIZaBXdKNFqNI0ExjCEgwlwzJhjjNekQPJf/6nM9UVFxCAoMxbZtG0UTLMMxv10iict1IQrOBSrLdUJXJ7f00HsXMU6mwzQZL8tGAqRZxrQ49N7bM4Dk5FC88FEzjv9DHnLyepGT7oSibOCDfwPFdvLhM3B1HZBnACGfYCGfROzeEiRxc4Ki7u8y+WXaTI9Hmn8HAywSsvCjwNnQza0t8vanGRKgPte8KzMDd8+9Ww0X/1CwU/iWW25RI1MkFzq+rfc9Z/8JHX+b832dCa9JQhhAwH4VzrEhgVEICUNQFEgSgiMBGZCsDOkQjvdwx8Xo6DjVsTxi+Bjs2rUVRYV5CE/agvC4BmEfhhcSkyyw05jLSBzTJjmwrphHkirh5eWtrjXUdWHS0bm49cVMeIa0Y8cmJ7TYt/OoKCHpqOCKfMgxi9+LxHP/ShKSCoGbO7UenQ7zaV4ITJvn9KOzSMjCIQtuz5qfV4AhcUMwZOgwrF+/HNnZmTjnnHPUyM4PAQnjtddew80336wE0VHgCSP0BkaAKMB0JAkSjiNhGTIi4dCRfKhJUQgd4zKgBkKBJAGZ9OgMgTn6mfwx3eDgCHjKfSmjxqOhvg67s3agpLgKyeOLJG9OkidNQGp7jw0i/NBbvpo4GD9JyJSHvz1sXogfGoQHF9bipIuq0N1DDUwvoi0V06vaPseHQ/BOTgNY/nEYnr99BDI2+ovW4yRl0OYi4+TRwPw2R5WWRUIWDkWkbdmKVSvXIjQsDGPGTkH6djE/snepYeNLLrnYHur74YsvvsC1116LjRs3qt8kEPaFkIyMI4mQUEgyFFQjwBQk4wx4jcLFcAxPoqBJZ+7h0ZwTPKdmQGHk0TEuxsPrJC46c58RYJuQRWBgAKKiY+HnH4gtW9ejoCAfwaFeWPPJWLmHwq4nJbq4CYEUkQBojrmpOIxGROh0nFBW0oDxR+XirldyERojpqYQELWpctF8ONlwyDBAFC642QawY70vnrwpCTvWhah4XVx0XbDsRvPhuYGpF8KUm8P9BwMsErLwvcHO3Lffeh8BInyTJ81GSUk+du7chvqGeswVM+z7gsJw99134/PPP1fCSAEhARlNiNfpZwTHaDckJJKUI1HxGsNQECmE+5KFAX/TGWjBd1YExKO5xqMhCJ4zHJ3jOV1ERLTc64kRI1OxM2MLiorz0NPNyYZucBsYhupST8mXxCHx2Gx6DVhHmxNsbt5CAJqIdL4HEB4ehZj4AFw3bzeOP68Zhbnsw4Ka2FiQLfe1SjySJQ+PAdGEnLDgwXgseS9a8ik2mdPe5SZMvCNGjcLYseOkHjQxmXKZcpMQDwZYJGThe4EC/8QTz8LbyxMTJkyT361IS1uLzMxdePbZZ/a8fb8NRnAJEgn7friPM4XBmFMkFobhVht05h5DJBQ0OsL488h7SVD8lDLjNgTmGMZRSM05TS/OwDYakGP8PDJv5l46c874w8JilNkzbtxk1NfViBmWrob6g4IDVRgPL2DtJ+PFPGIZoCYQ3vl8L+6Yn4O/3pOGE8/sUbOt29vbUF3VhpmnVOPeBUVwculHTgaw4AlALDtlekl0Ok8uA/j63QAsfCQZTXVCZBI3wXwyTcdzQ9pzTjkN3mqZy392qJvpAQcDLBKy8L1w3/0PqyHllJQJ8PL0xrp1S5Gevh0PPfzQ9+qIpnCQeNj3M0g4/YqEzG8XF1dEixmSOt4Jo1JsYvJ5i8lAorCpOS8kJ4lpT3yOJEHH+OgMIZrrRvh41Om4qLIYoTXCaH4zDnZSG5B4CObVxydAkVd8XAL8/QKxdcs6taQkJET37exxnSNRUyZakWhBXKDqIiZUV28/ekRjO+miLtzyRBtcPatx09N5mPPbFuze7oSmer2ko7kJagU9s8XN84uy3fDsrUOQuTkSNg+XPZoOnSkz803iSR0/AX/7+9VqsiVJmR3d5rq5h+cchTtYYC3bsPA/8dhjT6Cuth5DhyarjxWuXLEIm9M24OyzzsS55527p2F/25HgOTWFBx/Ui1iNP4WErqurT8inD/k5Odi+tVa0mn6MHOWtJtbxPenh6SUmiy9CwvzlXh8RQjdUlPfLfdy4jEPtFDJNIjQzKKRMhxoB0zJmHkENyLEPyBAPnSMoxLyfcTEM73d2ckFUdLwQoy+OPPJkbN26Vn2yp0HMUc4TMnHwQLOsv78TQfFpSJiwSxhQX1ND9nL09eN2GkJMnU5q29nqMqCyFGgV02tUqh79Iul+uTAc+Tu5WZsmEpMG88UymHKxTBf9/v8hfsgQde2jD9/HxElTUFiYj6+/+lKVm2RkysuFsdyV4GCApQlZ+K9Y+PobqKysRXhkFEaPniSCtx5Z2bswYsRwRUAGRhj2PbLB79y5E/fdd586pz8d39raCQFFt+Lzj9YjI71BwjjjuhuTMOc3kbjk0nj88c/xOO2MAEybIaSBKnz56RpsWL1azKCtCPAvQnJyO+Li3OFh0+u8jKBS4AxMujxSA6LwUhgdCWhfR63HDNczLgp2aFiU3OuESRNnoqy8GLt27UBlRTn8/XUHr0mDfS3Oov7097sif8skIRkuOwF6ujhvBwgK1avuSUCkFA9PoFG0IF9/YPxULrkYQEmeK164MxGFu8Vsctm7g5kwo2wsA/N6wz9vQWxcnJqAyTlHERGR4t8DNymDY7lM/XNZyMECi4QsfCdWrFiJLVvTERgUiPHjpqGgYDcyM3eI9tKB22+/dU+D/i6w0W/YsAHPPPOMEmgTnhqGdr2YPtMVX3yyQ4SLhABERNrw2MP5iIrxROIwMfvW1GHiFG06CA/g0j8PxdgJAdiZ3oRFXxRj/jNb4OffaN9+dVDIHB1B4qEZ5SiQhOO5Ae+hYBuS4ud7ggLDlYk2fNgYMYk8RGNbj4L8PAQFB+25h8SgO3udhAhalQZm8+pD8a5Qdd3TB/CX4PxskBo1E+mrrQaqRAuKigdCIoRkJNxXbwbiw/mJEik7sHUZTD5Nntrb2pGUlCzmoe8erWjVyhV48P57UFJciJbmZuXvKaYz72EcdASJbIhoTAcLLBKy8K3IysoWlf5TNQzNvYGamhqxddsGZGfvVh8OpKA5Cq/jOcHfS5YswauvvrqX2eA4n4f9PoX5WWht4XyfAXSKGfbQYyl49c3xKCvtEPOsDWPH++OCMzejuVlrA6PH+uLdNypEsEgsTkJArhK2VoRfv/GNwBImTQqhMcGMEBP75tnA3Mc88h5PYQ8uoQgKDELysFHYvGkN8vNz1eJTkivjpPlGAiJ5cVoAy0n09vSjrSEEfoGi6QiXcidEjnRRoSkp0DOemQ2WR5QrPHtbLHLTI4XwWBadd6ORGdCEveKqq/GHP/4JN//rNrVf00MP3Icvv/hUzNYI9W23+vo6pQk59lWxvIyP+DETSn8pWCRk4Vvx2Wdfwj8wUEyw8WIeeGLjppXI2LED8+bNUwJJGGElHM/Z2N988021DavRgAgKtZ6/04OoaE8xGUpRkNeOU04Lw8zp3pg81R/33Z2N++bmYt2qetz0j0xkZrTigYdHKUE9/oRQIQRn3PPgSEVARFdXP7y99GpwpsO3PJ0ROmoD1GAcCcjR7QtzH8PyvK+3T+0M4GZzw+Qps5CXtxvZubtQIyqMj4+3Kh8JiPGbpSXGZOJasYikHBz/+22i9TghfYOQe7rezIzzfqgNMQtc5b76C2988OxwDPRx36XBjme6PfEJwdFcPf2MsxETE6vyyE79U049Hc3ykqD/NdfdoPJ/6mmni7bUBh92Pgkcy0RwL6KDBRYJWfgPLF22AvV1DRgSN1SIIhYb1i1HVuZOXP7Xy1VfkGnI5kgYgWFjnz9/PlavXr3nDU5/ko/WgrqExGzwsGXjnjuysWNLPVbkJeCN/ouQtq0FzfkdiOjoRUNTL0aPdENpcQtenl+Mpd/U4O7bs3D9lTvx9VfVYupozeiIIwPg6h6uhNkRTJPCS+3EkYB4pCP4mzDlMORljiSwkNBIuIn9lDIqVeV9+/aNYoYVKE2C2hXjZ3iuxCfJ6rjE5OxyQdKk9Zh5xmZ0tjmhOBdoagCWfATUVankJB+iGXYPYMG8KGxZEau0JIL5YtoGrEf+vviSPyA6OgpTpk5FeVmpMr1oGicmJWHq9BmYMfMIIcIWFBYUwNPbS+pbSEv+8V7myzgS5dChQ+2xH3hYJGRhL+Tk5GLRl9+oFdYpKRORtmUdsnJ2Ydz4VLU1hxYyLbgUFvObYGPnJmTbt2/fowFRQOn4Fqfz8HRHcWEaXn+lBO5uzgiedCzueOxJXH3+8Tg6PBjvXHsNbjn3Uuyq8EDhxPuwoXw41q1pQmFukwh6L9w93ETw+nHciSGIjffAVdcNQ0X53hqDyRthiMf8JnjdaAX0N+VwvIdx+YkNRS0nIjIa8fGJ2LRpNQoK8kQD8lIExDKyTFzvZgRdE5Azpp62FBOOzUdNuRMqS3R/Vnkh4KV361DD9kVCTC/fk4DGal8hysH0CUOcpv5CQkKROn4SomPjJG1PvPD8cyrdpWLy2kTT6xKCZGf4ww/ei61b01R+WlqaxfTTZXMkXubZ7FJ5MMAiIQt7wO0kXnjhZYSGh2Bc6jTkiNmRm71TjeDceOMNOpAdRnANOAfon//8p9rCwggPwaPpA2IfSmtzBrZsrEdfP4enu3HuqSfgsU/X4sUbLsLdV10Bv64uXDP/ZZx72zP43fFT0FBejbk3NOCo6e0oLe3H6MRKZO5sxOJFtZI+xEQc7Gw2+THnJAlzjXkygsijCcujozPh3dxsorH5K7Nl7JjJ2JW5HfkFOcrkIgFRq+OiWxKBY1zOLp047uKPkTC6UsjHCY217AcD0jcC46YC/5+98wCw6yru/mzvfVda9d6LJfdu44Jt7ICxTTAGQmihJISEFD5CEgIhkAABAgEHSEIJvRqDccW9ybJ67221RdL23r/5zbzZ97TIVAOy9Obt2XPvueeeds/878yccq96OSNbo/LMg3ly1xfn610smnWbGcCRSrkKgNe+5AbLi5nPdXUHZMGChbLm2Wc0bMDa9khTo5W3o63dvtaB9HP++RfK4bo6a/P2ttax+uITF2BNnQf1+6b0PKHTkOKR0yGDCHrve98nJcXFct55l5lY/8STD8jOnTvka1/7qg1tB6V2GdI4cOCAfPSjH7W3NxTXYaqwA/kKddQbDRvsl7wcX35x8ECzDHR1S2OLSFVjn+zrG5W2kWEZvuodItsek/944yNy5vIBeet7Jsp739EitROG5Q9eP1kZSmTJskKZPus86ep08OANT54wG3lSnlAJgwFTKc4DMIM4nzQJiSNPzjn7YmXafLn//jtl85aNqob5aBjTC1LbcWgoQ8onNMnltz6iIEN+Gq7NsX+nyKoHRS66WtvFYo/KD79YLod3T1SQcVAkP9KI8pD2gLr3/P37VP2aIv/8/n+U217zR7Jj+zY557zz5f5775GNG9Zb/AXzF8qr/+h1cvtnPi1v+9N3WJuyJoxz5i+1d7RLdpbPEaI98GkjpFXA9GSgtCR0mhGME50+lf7tXz9qYv6SpWeqCJ+patiTsm3rVvnEJz5+nOieCkAQs4U/9rGP/QwAQYACefHm9fMsVZ1ypPlosRw8OFGOHZsl5RXnyLR5l8ull18qK//oCrntHRfJ6950rrxmwo/lJWcckY/892R5zTtrZf9BkW//qFC+95MiY2aymTq1Rjo7HIBSpQjOQ53hOPyoc/gQ5RtPNTVsu5oj06fOUtCcKKuffVyloN3G3MRndCq1nv19mTL7jE1yxasfNgBiugCr55tUDWNy4iUvAXpE2ltG5UsfnShNByZJDp9fTVCUkfZimcVfvOuv5SP//kn54R3fN4nnuuv/wOb9MDBQUlwylj91XnHmmbZLAOoYeSC5PbPqaX0x7DdA0lpb2jjKjmNg4WQBICgNQqcRBQAFYAR98UtfkZ7eXlkwb6FUV0/QTvyobNu2Rd75F39+wvkkMAtpsTnYpz71qTEmD4I5kI5QzVDx2KAdtQVVBgbi/qysEZVSYJtR6e0ZkWNHR6T+cKaCWpE0NFRJc/siyc5dIVdec5lcd+OL5NY/ukAqZ54je5sXy/IzihQYRyQnb9IYGETdKAfpB2Onlo04HKfek+pD3j45Ul5WaoC8acNq2bt3p6Y5qGn5LGyIe1g0OziQKedc95Ccdc1WVYdIW0FFrzP6pU2q92hcBSIkom/8xwzp72LOU1JVjTJR5quuulre/f/ea4CDBJelNx85clSWLVsuhQouR48esXvYlpWy0M7zVT1bu2a1gQ2Zf+sbX5cffP+7dj9xqb+X1fPhnK14TyZKq2OnEUVHTKUHH3xIHrjvIZk+Y4asXHmhPKtv/bXrnpFzzjlL3vrWt9o9qUTHxyHd3HjjjcY8wUxBHNPZgziP6/hRBuKEykR6jDSl2ipS7/NFrSy1GJWS0gx94w8rU7qkQXqUycHN7SuRduSFn5p3Mt2kVEhYeXmVVFVWyfnnXy59/X3y8EP3yPYd28wYTdwgyyOrTy5+xU9lwtR+2bGezzKrVKTAw8JTF9fYdkPksbuzZdMTM7U82KjsdqNoN+q8bPkZcvMtrzRD8o/uvEOuuOJqeeD+e1RaPCavf8ObpEWBHLXsn/75XyRfVWPA5oorr5JZs2bLP/79e6wN+e4+I3ikaeVLeQZRR8L4esfnP/95Oz8ZKC0JnUYUHTEIaeXuu++XCbUT5YwV56kUskV27NyiDF54QgCKzo1jSBq7SwxRE5ba0ccT1wjHj3jcQxrMLEZiwrjN97WQoJCeCA+QyMpCqsHeMyrdXSPS1OgARBqp4AAYjQcgKMqHHzQ+LD+/UMpKy2XWnIXaBiWydu1T2kb7JDfP6wgRd3goQ0qrj8i1b/yJVE7ol33bRNY9LbYCnjVgJuhoklk5o3LnV4pl0+NzNB/aJVlvCODAQdqqqqoelg/98z/JPT+5S+sxZJLP1i2bbCkGRvACVYsxOGPjed0fv0EmT54iD/70AZPOsCOhulEf0kxta1ycA3h8ROBkojQInaaEveDTn/4vqamukTPOOF8amw7Lhg3PSpNy98c+9tHjmBVKPafTf/Ob35SysjKzLyCB4AjHB1hCQkoFiNQ0YIhUCuDCB0hQ22A+9oRmv2WMrKnG4CDSSQ0DfHCRHhSMmBqP43AQ8SsqqqSyqkrmzV0k69c9LQf275X+gT5TizzuiAwNZMuMZZvlRbc9Ztyzfwc2IRn7bjyzoaEhldy+9smJ0rB7qoahevpsaoi8SC/ah/DtW7fJpz/1cZvD86Y/eavNQ6LuGMUbVO3NL3AbDgtTqQtpsInaA/ffa+GkEW3KcapEGOE8lwcffPCk2eA+KK2OnUbEo6ZDssnVP/3TByU/r8D2xFE5RtY++4SqYWtsbyC+cUXciB/34ujUvEmx8cBAfCOLzs1xMH/cgx9ppIal+r8MRTo4COkLY3nM1QG0uAbzodal5hf3pJ5HWPhQRVm1VNXUyMUXXalS2FF59PH7ZNeuXVKQ7+lpbLP/nPuSx2TWsiZpb8mQY/WEuvq1ba3IhdeIqnMiR5tUAvrfGTIymG/qVVCUi3zxabPUMsydN19eddtrrH5rVj8jd9zxfWvPm255hT6TqfKpT/67tTEjlTU1E+zbbqG+RprjKdLnGX37299WlXulnZ9MlJaETjfSTvkfn/yMdu5smTdvkWQpE29UCWjzls3yd3/3njEAglI7NWEwBNs/sB3rpk2bDIBC8kB9CEkIH2AA7OLeeOuH47rHSTLi+PyCUo+JQx6og0hISAsBiDBvpME9OM5xqWlAqdeKCoulTNFj4cJlkqF1Wb/hGTmoqior0IlH2pLRK1e/7scyY2mTdLRmSFOdqn6aJOu9oBterUBWKbJ9Q7Z8//b5MjpcMAZAqfkHYEa6AdpIeTfd/IoxIF+3bq0BLPH6evvHjomLlHjw4AELgyJt7gvfyqxEfM4BITYyOxkpDUKnEdEh//eLX5HWtnaZMWO2VFVPtI8V7t2zU657ybVy3nnnjXX0IM4jDPfAAw/o/a020oWdgsWaRC8vr7BOjnrGMDE2HIzJ2CncXuEqGtcBqWAcfBiGa7gAphORlyspyUAco1pSjlQQivKmUuQV93MdY3FZebXUTJgo06fNkbVrnlQG36dl7NfrSD9atwlH5fq33SNlNf2aiH/IcOJUH/GqqBGZMRf71Kg8fk+RPPrDeZKZst9zKhhwDMhAAEMcR1n7Va9j4Slt9erXvm4MsNgzqUNBl/uJF+WP+4OIz3XakbYgXuSbmvfJRmkQ+rmU7OynAt1zz30KOHulprpapaDFsnHTGmO4ibUT5Q2vf30iljNrUHR6Onh9fYOC1hZlOAcNwMSNym02lIwNp7Ozyzp8QUGhVFZWyoQJE2TixIm2Gr+gIF8Bo9vSClDiGAqjLW2O7YVwrkcc0vRyJYElyoaPdIBRGwkpwiCO/b7j6wUIsN1GaWmllJWWmF1sNzPE9+60ulCe/t5sWXT+Frn8VY/b9hsUkWT7e8RmQmsTimKvho3KHV+sko1PTNFjrw9lJo8AAfIGBKIMAQxQXKMtW5pbZP/+fTZfaPHiJXb/E48/Ll/4/O1jqhfpplKc45NW5AnRzoTF+clIaRD6OdTTfxiWSJy9sKmu7rA89tgTynClsnDRStm6baMcOrDXgOMDH3h/ItbPUjANgPPBD35AQWEQnLCOfjwzeEcfHOw342qbSkuMdh09ekyPWdzJrOk8k5JQ+ZirgmHbt1l1pmHJAZ87xkHkgXMmSgWlpFqXSsRDImJDfgzsSGDcH9eCAIhjx45Kfj5qWKksXrJSQaxbVdK1Un/okEbOkPyiXnnp2++VZZft1HtBH71Rq9t6VGwtGMlhhB7sH5Wvfny6HD00QdWjZLtE23AeEkgqmOIIJx4+xQRI8/Lz5Otf/YoCXqZccNHFdj+z11G94t4AOM4jTeLhR76EQ0hE3EseMWn0ZKPUXpSmcWTdV9/KpwL931e+KiXFRTJj5lzp6GiT/ft2yl6+lvqJjx9nW6AzBwXj0rmRMuLTPCPaJt7x7fS4exKtpmHOiAAMkg0M5ipce0Ji8j132AeopKTUVLmamirbJpVvsgfjOvAgNcFUXh6yg6FcmnJwojxRXsoD6PHBQyZUwsRRRlQ38h/Vrj9t2gyZMmm6TKiZLGvXPm12FiZOnnHpLnnZ2x+Ubo3LCvioXv1ekXaVgAAfXEdrpvzfx2erZMSM8iQQ4KDUOgTgBEiEjQewcMBwuxDhtNV/ffbT5ojDPfikQdr4nJMfxziOiRf5k05qeWiv+Nb9yUZpEPo5VJA3VR/kyalH/yr0+ONPmCTDgszKqlqVgtbLnr275Z/e94/HzZ6l06YycrxNf/CDH9i8IYaZkVwiHhJJxA/mgriOg/wyDOPhEB5pY3fp7u5RFarNwAlgopzEQ2JCUmJTLtS6kpJiBSzUkeTcIkANgKIMMBppwvBc5xiw5Jy0ASPABymNa/PnLpLysgqTgrZsXSv79u2WrKJdcsu77pbZK3fKtnUZsneryBP3iXS2iezZLApQWnbUMq0qm89/5/bZKrHkWt6p7RZEGA6QCOI6bUW54jpEnGENAzg5rqs7ZMtoiE99oIhPfhDp4KyuGsZ9kV+EcX/4J9NSjVRKD9GfBvTBD35ICvhG1sIV0tBUb99Lv/DC8+W2V70qESNJdAc6LBIDgPPDH/5QPve5z9uMYe0uY9djdi5vbZgkGIVrMAHMoYd2jlQU19w3TykJVuPJu6VLAaQHAHLsK8657uobhu/BQWc4Rug8P/JwFYfzKHPYVCbVTpU5c+fI2WddIkN6z6OP3iu792yRl/3Zj+TgHpd2lIftyxc7N4iceyVqje+KWFA4KmsfL5K1D05TacjVHxieMkLkEyCRSuPrmRqPY9IBdLo6O2zEMigAJO6PYxz14rq3tV8H3KCIk1o29vo+GSktCZ3ixBA2QMHCx9y8QmlsqtPOOSqvuvXWRIwkBbMye5mOy8Zk3/rWt+zrEuxVQz9HzKfTo0Yh3rOOie1FZ8xQ1WaK23pcavHN3pUdxhgieQzTOEhB+Me74+0qgE2viiFISpQNyQYJCgZDOqJ8qHEuMZXYBL+wM4WkRFzUHbbomDZjpkydOlNKSktlw/pVsm9vvSy74iHZvNoNzlpMBScFoS5lEMUDigHwsefPvd+sltUPTJHMLJd+yCOYnPKST1CcRz2oFyAR9fM28noShtGeJRncE8+CtON+jsmP6xEn1K64Rhjxo2xcxz+ZPvEzntIgdIrTs8+ulUJ9w5aWV0tHe4sN9b75zW+2jptKSBZQLDKF4b/+9a+PY6qk7YEheJLg3NOCIVxdCzUKgAIYACufWAhDpebrzJdMI45J19MmjHuSNiYHQ8CFIW3KyxIPVC1GxsIYHXamsrJyKw/Mj51o0aKlUqkMuWDBMtm06VlVw/ZJyeSnpL2tU+vqYIPtfaBPZMY8kQtfrCVQ8Gk7liff/vRcObCjQuvh8WBwKNoIP0AjFTgCGAIUoAASiPLGMepoAEtqOGlwjA9xzHUk0Eiba+QHEcZ1wgmbP5+9i05OSoPQKU47d+5SYChUSahMjhxrVJYelQUpHVL7qDIo6gw2jz5pbPC9Rz/96U/b6FYwA4wRztdxwWwOSsdT2C1gFpjP1aDCQgVClTxwgBJglZfnW69GGnien50a+XEAU2o8uq4DVKRBvoAQwMToF4s/sQHBqEgZixcvM4lpydKzVUI8JLt2bZPOnv1y2c07paJaGXpApLtTbB4QX79gOcbQ4KiseXCC3P1/06Wvl/ySABCMH3mPd6nhxI3yQxzH9ThPBQ4oAIQ4SE1QKrhRDvw4hiIv6hzlw2fR6slKaRA6hYmO2NHRaUsccnPzVbpps4/jMVLSN7BfGo7dKXVN/6vu/2T/4S/JzgOfkp6hu+W+n35eduzcpCk408AAdHRnkgCAYBxnJghpCvAJgzWd389567vNhnPuIU3UJhbL8pVQXEhLbs9JSknBnMn8/JzjkKaCOSlzxIc4Zh7T7NnzZMrUqTJn9iINzJBNG9fI/n0NcvHND6t0kyGd7Qy3i8xUfAZ8ertH5Wh9jnz/czNk1/oS++wydSI9gJjjOIeiDNSL47hOuxE/iDgBDpC3kYMORDj3xz0RL0AG4no44iHlhZqHgyhHpMWMcnY8OFkpbZg+xSg6HoT95NOf/oxMmzpdaifNk42bHpQLLxuSSdO26dVSKcxdKj39jdLZu0PyciuktGCu+ux3XKBSU6ds31ovG9e1y85t7coEWQpkgAMMkXxTk58zEUznQATFMdf9OLoZPoybLGfCS5zDSKQdIJZc3hHSFURykX+q43rcy7kDhsjFF18uUyZPkZVnXihPP/OIbN64SfJr7paqKQeku0sz1D/FC4urKcnT91ZI3W6+fOrlTJY1eQwBKpzjh2QSgEG4l9uNxxE3WVanACb8VCJOpDv+WpQBsIlBgUiTtCDKAi1dutQWHJ+slAahU4zCpgAxQfG/v/B/snT5RFm0vEmKStdKbtZc7bgzpan1KdnZdJ/0DXboWzRDdtf3q+qhzJMxKjWqMk2rniizapfLhKppMjKUL3t39siqp9pky8Ye6etRFSsPA3XyTe79PslcDkapDIdvV/iXwsjB3OaNheMxSdClHY5xSFU+g9odQIMLxksCkN/DN+XzZdGiZQbE5513iezZt0M2bVgjh+rXy4R5D0puPkDhI1+5+aOyfX2+bHyiWpsh14b4Yw8gGJp0A2QAhQAGyhxh4Sfr58Q55Y/waCfikm6kBaA4cKaC9PFqW1wLAOL+8WlHekxlYHDhnHPOsfOTkdIgdIpRMCiPdd/+HdLc/Z8yaXKzZGeVS27mMmlof0Q27H9Imru6JSsnU4oVTDL4XHEDQ+16vzJk/wBgpsw8JFJWmCUzJlTLwhmzZfrk+VKUXyV1B/vl2WeaZf3qTmk+CiPpGzfDQYDe5F0KFwzjYcEkThx7HDsbu+SSUJKOP3dVzI/JxmdS43xuEMeAD8ACgE2fPlPmz1ugQHSGMneurFr9qOzcvl0KyjdLRu5+KSjplZyCEWk9mivPPlQlPZ152i6Wq5UZ0CEfyo57LoABCCI86orztkjeH4BBOuMBKDWNiBvXIh3CIMIBIV46XIs8AbDUFxHhmzdvHkvnZKQ0CJ1yxJYWw9LZs1Mamj8rBYVdkps9RY617ZRNhx6Rg0fbJE/BJ1MZje8H5uRq/P5MaWnJlbauIWBEhhR9HIgypL1dpL1LO//gqFQVZ8qCWeVywfIFsnzBYikqLJNDB1tkzWoFpDU9cmAP+SM50KWSzJRKnI8LStD48BPFizTNU3LGdgomdRsUoIQUtHLFWVJdM0FBaKU8+eSDZoweGOjRymulsvZIblGD7NxcJvUHcpVRfQKhsrilx04DLB6FoQHakIbIk3iEk1eEByvB8MQJwIj4UdbUNIgbaRAWxxEPIl5q3hDGfozwkS92Pu5NjQO9613vkje96U2Js5OT0iB0CtHoqHbCjA7ZvPMTMji0VyZPmiG9Pf1ytOMx2d6wVTp6R2SgT9+u2SrlZKm0MJApB7dXykhrrcycOkmqJjVKYVm/HD7aLE1tg9I50Kc+n43JkP5ukaFeXyvFS7WmOkMuO69GXvKiWTKxcrp2pCxpaOiSr/1fu2x8Fib0N7EbkmEKZww/tyM7T+EXo9S4QQRFLz0+fpxwMY7xXTKYPXu+1E6cICvPvMjWyu3cscXWlBUWspC2Sxoa90vLMfa8VmlCkJ6SrOBsgcrjAES+qH+hKgWlghAUBmHCIY65jp8KDhwTBz/CU8MAp0gTijxwXOM8ZpdHHnENIowpCxs38oWQk+eTzyeiNAidQrRx84Py2BP3y+LlWcoMxdLRvUEloSNSVlIs2blDcrT1iOw+fFgKCqpkpCdXfvqjUdm+cUQWLliib9IC7blZUljSJ5NnHpGKSQekqaNRdtcNSa9KRK2dg9LToSCnKhu8webtg33a+fNEbr0lV/7kZf+kEtNGKS0elTXrWuWTH2mX/h721HHmSh3RSj3XP2UY4ngdCNP/fpJCES8o4j8XFRQWyZKFS2TGzPkq7eXLunVPyv79+7Xsg7YOjrlFEOnEaJ6rcYAFYOmSCeWEsbme6gMWlIf6BOMTHxsN5xxHfAg/JCfCA2A4D+BihCvAJHwInzj4xLPRzb6+RPm8IfC5FulzfvbZZ8uXv/xlu34yUxqETgE6cqRB7vzRN4zhFy6YLXn5WdLXr2/lvB59v7PgiY8NHpCBoUPS1ZkhtbXlkp3VqGDRKXt3TJBj9SWaCrN36ciu0uhNkl8wIKXVTSKFu6WxrUn27BuQ7kGVBvJBBI2nKpvyrRw7Nij3f+29UlzY5FteaDqHm+rkH9/dIh2thXYejHFiMHImgtz34/HEpdTemrjFKMIJg1nnz1soEyfWyrLl58va9U/L7p1b5dChg7ZrIgzsIOKGbCcYGFWGNAAgwCYkGC+zxUpkBEj4/UnpKK5RVwCF8AAO4pMG4QFOXn8HD4hj4hOX8oVPfCjSIU6kC6WmB3ENVY0lN8uWLbOwk5nSIPQCJobg77v/btm7d5ttUlYzIU/fkiqm9xfL0KB2blHRPrNXMnPaFZC6JDOLb1O1SnPrTlVF6iQ/N0/OPJNFugWybs2grH48Q3q6ciRX06BbRGcfHlKIyu+R0hoFmaLD0qASVWM3s5VF+o5mSEFGjtz5rX9QBtspbI+RlZkjbR31cqj+sPz9u5SJ9LpLFICPM6ODkIcFM0LBcE4elrikZXI/zqET9V7yWHHGSpk6bZaUlFTImjVPyObNG7S9Wmy0CAZ1Q7aDDuT1BXi8XB4WYGNnVjbaA3Dx6555gEXUAeIaLgACCkkIIizui2PShjgOsEol0kciAkRTywGl3kt6xFu/fr2FneyUBqEXILGj4Wc/+1nV+Vtl9uwZUllZI3kqteTl9UlPd75KJ0XaERVARhk5YYKgOvUzs7olI6dVMrNbFWh6pav7iGzZXC8Nh1SCWjhdzr+4RiWlAdm4Zlj27cqUzk7t6DmoDL4yvb+3X/oHBqWsYkCKyttktLhODtZ1y9/+xUo5Y/4iyc+brJJQpebVIs0d66SiMlPecOtRaVaggjlgbl/uEeCTCkIhKTmzBUOH78RxdNcI9/PUXsz6tVmz5sqSxWdq+fZrHdfJjh0YpH2vI3zWo9FGEHnABs4KnncAQJSFS1yP8GAbznEBLlCUGR9wCLAJgABgMCyH6hZxiRNSVahmnrfnG/kE4BB+ory498Mf/rDcdNNNdu1kpzQIvcDo3/7t3+Sxxx6Tq666ynYtpPOxkVhhyVGTWLo7q6wz2nwa7YxDqjNhBxka7pcRm2OjYbx9pVMB6Yhk5rUqeA3J0SPdsntbj4wOlcnVL14sV1wzSaWGAfnhd5pl144RmVRbpepZnko1GSp57ZeDBw/JE4+vk7/+QJ68/U03S3nJ+QpyhcrCgypp1UlByUGVinrk7999QFY/2afMlVxThXMAwqWqajBUnDtjQRGeOB2j43suIOJHc+dgkK6VxUvOVlXsKVm75hmVgvwTQkhBrDkDAOj6wci0WTJ/H53iNI4h4jowMJ8nqVZF+SMNzgNE4p5k+m4HIg4U+Uc6xItrQVwnvbAFRXrEC/CLfHEA3KpVq46TlE5mSoPQC4QY5Xjb295ma4BWrFhhnY59eHp6eiUrp8O2GW1rLtRz33aVxZrDw8ktVH3JBL6rWRhz7H06qiJ+brfklbRJSQVLPAblSFOvHDmcqdLEPHnJ9ctkyvR8aTxUK5vX8y2sRjl2rFWB8GlZfnab/P0/3iLV5axLUmbIGJG+XpU0hhsVhPYqYPXKV75UJ1/+XLOqB77cIRjFmdkZ/sRSEYzlvh4lzp2Jx9P4Hrx40VIF6FqZOWuhrH72UXlm1VO2dgzgYesPwIh2oev/bPcPEApwQMVxkOHYfb8nVb2iToQHOEQcjskLP4hrAVBRJ45xES/OI78Yko9rES/yiriMiLEP+MKFC+36C4HSIPQCoL/5m7+RNWvWyM0336LSRZ51NDp7cUmxlJTky979T8nRRmUUyZFuZTY6a+qIjz9h7aT6056qHTfemqhJ2dbB83ILpLCoQConjMjUGf1SO0UBIyNHenvUH6mVquocBalm2bSuRx57sFkuv7pYLr5kmRTkzdK0Byz9EVUDh0e6lTt/rOd9yiFZcvundsi3v9qsebD+zMHH8/cFsMHgXp7kMX7ScU4dIAek8UQdCSfusiVnSO2kqVJSWiGrnnlUNm5Yl2iTIZOC+vv5Gojvxuj30kCeLvdzDAU4xrHbjLxsqWyTes71oJB4cAARoEWeIcmcKI2oM9fDJz7E9Ugzys5xpIOqiZp+/fXX2/kLhdIgdBLTtm3b5I1vfKONcMyZM0ff4D3amYdtQWp/P+uFeiWvYNSGmxsO95gEBLPwRDG8EpcP92UmmB8HI2C0RLQnHfbfsdXtfMiwuFjDWUTKJ5mzJb+wXwqKeqWgcEAyMntsBnVFJWpZphTkVinsxFt7WDtSlQyPHpHhrB8p8yiDGSgNyQ1XPCL9fS71kHeUAxcMCqP7ynw/DuZP+p6PJpHwfxaFqDPh1G3JkmUyY/o8+4zzs88+KTt2bDWJUWOZPcilxBODkPsOhJD7XACAHDwoO/fgiBvlSQ3DJ15IQREnwAWXCiRQAAwUaUTcVGmKeBEe8ZDyvvKVr5zUq+Wfi9IgdJLSv/zLv9gQ66WXXmpv8a7OTlW5KpTJmBnL5lx9yvTDxuBDg8rEyrD9ymB87QIw4ssWbJHKvkABOmzpwQZgxcUlUlZWanvuAERcC4Cgo8P8MJ4xD6vUM0cVkEalauIOOdr2IZkz5e9kZHSerXofZvOdkckylLFV9ZZVep8iVcaQlmdUPvvpDfKlzx/S9F0Nc6AJEOLc84SRwvf8k87D/BpA4D4UfpKIn19QJEsXL5E5c5dIY1O9rFu7SnbudKM0PR11jPaBqQGBYPTwSRcfh+RD2wUl804S95Gvs5GrY3G/S1Gkg8oGCCdHwIK4Fwo2DB+Ka1FOnJfLVb4oD9ui3HHHHTJ16lQ7f6FRGoROMuI77K9+9attIy5GedgTBwbFCA1lZbMuaFhGhtkYHQbRzs5PO2W2xstRtYfd+SoryqW1tV2lp26pqKgc+yZYgI6rRyyxcHCIDp1koCTDcc+6devlaMcDcuV166WkYKWUFrxR1bVMyc2eJqPZa2Qkc4fGZNkHs3hH5UhTm7z8mvuUcRxMHHgc5J7rOBgrpKIAn/DdeRmTlDwmnG/I86mcBQuWy+HDBxOS0HZlXBZ6IjHElrC+8HM8eX4OHnCGS2NehtT4EceH+hWIR4fsGRh+J2iUY/3n5aU+GIpdBY6ROYi0AEXihcrGceQX1z1Pp7g2ffp0e1mdrPtH/zKUrFWafu/03e9+V2644QbbKpVOyAxfNgPjk7+jo4M2rJ6TMyxDA0hDRSYV8RbENhTbmwJcE9RVqto0YWKNzJs3X2bNni1z5861bVhtC9TEpmKpG4vRwd0508Rbl9GYL37xi7J+/Trpblkox5oWSO/gRmXidgW9STKa+6iMZu6z8qscoDyWqeA4In/7F0+o79IG6gPSAMc+K/l4h9oY13HYs8Jx7nYtt29ZPse9N+MY3yURLbnk5uSaGspXULU2Wi9mkefY/kXUG2ZPJepKEiQdyVuY3g0FSITzjzp2yehInwKPq2j2zXqL7fcA0g7wnA1r3H5FD2xTveqYPuFgM6rgGM/A83TiZQFRJ65zjbaEANHzzz9f7r333hc0AEFpSWgcBfP9runP//zPZfv27VJbW2tfXIBhpk6ZKtk52ZKXP6BOu/FQjgwPFqg0xLek+I5UrnVUNkgvVPUrX9Ut1DAYjN0FARTeuoVFxVKqQAXR0VFHMGJyjK0Ew3RVVaV2doAA46cbUZ986gl5+qlnDNiQpLAd1U7OkrMv+ZHUlL9dMrP7Ja+gQ1PFMK1qmDD6NCz/+4W18pl/36BSWahhSakHn7RTz8cfJ8NgyuOP3QEQ/v5MfVQ8t9zcAlm+fIWce84lsmfPTlm16lHZtHmD1Y1nSz4wLaBy5EjTCQGH43ARRhkg0hkc6jXAgQCaUZX8bM2ukt2n10YVOPya30s4oOP1TKSrmQPAfMJjZMSflZfTR+SQ2oK4D6IOqOeve93r5B//8R8t7IVOaUloHHnH+90R6tfLX/5yU7tgcj4DDNMjwZSV5yvTj8jESQo0OTVSVDhJaibUyORJE2XatGkyY/oMk5qmT58mkyZPMpUNYKKTAix8bLBAVSkAKghw4m3KBwhnq4TEG7Wzs8PKwQ58TIRkbdV//Md/yP33PaBA4kwPwQCjQ5Ol7tBE6eze4iNhBkBEwFA+Ks3HhuUbX9mOQKQMlZR88Mk3HGHhSDd5nAxPSkJcd5sIeTiF7wQosc80dfDyaAEykYAAE4tiz5b0GKJHxSTe8c870iSMuP5CwiFJDQz0qevBSmZRyVNLJaN8lJ54AFMiDz9XYFFHGQAiXiwaap+MtukCCoTUSeUblSqRigAgl0Kpe4BXOML5Csp73/teAyBvjxc+pUFoHP2uHiwd9YknnrDvefElBN7MOSohLFiwSGbPmi1Tp2fJwiUZMlFVqsK8uVI7SQFHwWa6As/UqdPtyxbVSCjlFfbJYKQg5sL09WG09q9uYpguVikIZkH6gfmQAjg/dqxZDhw4IMXFRQYKfJdr9+7d8vDDD9mix+bmYyZtKftYm6CWoc5t3bZZ/udL96paVyIjoz1aE7pQr8bJkLqDQ1Lf0K5xe/RaAE+qD1N7G+NCBQuwcSnseCBKOu7xNEAA88z354VtBjAFHwxW9F82+5XoQb/WHSId9rcGrDkO6YL4nPMMkAKjnCH9cN7R2aZ+fMTQcjBpBzDKyk5IOlpGArK0fW1UEqfxeRZ61dIHeMhrWCWgoSHNU9seR/jQEPOAcIn0E3VLBaAvfOEL8oY3vCFRRo/3Qqe0OvZ7IDrTT37yE/uoIEBBp8RWMWnSFAUUkUlT+6QwP0d6u6u1Y5aZfSMbYDEbB7YBOmbyLQkDIuFAziT+DSuG2Xm8XEMy4kk7o/nkRRh+UO+FYfhs81NPPWWfUMZmwpcy/NM/mXZ+4YUXy4MPsh/PAbnouu3yrx94j7S2jUhpGbkOS2NDrxaqQoFstXz2k5tl49qOsTc5ZQrfHQwKc1LWVMM09QnVzKUPD/f43BdpQMGE7o/KwYMHlX0zbEP7pcvOkm3bNsi6davtfoAHYz91QlIkDOkPcKb9y8vKbRoEoDGoYZu3bLGy0H6Dg71aVq2L56YAqwCAoKU/O+Z5WAkcuJhVnp2jZU98+4w8AGmOg9kGBwat3GNgoo57kZw0RGP4qBzPi5cKPlu0rly5MnnPKUJpEPodEp0daeR73/ueTavn+1wwF/aWyspqqawekKpqRm2KpaujXLtinl53oOFHR/W+p49M/zC8dnczJO8dGubER9rhscJsSDDM/THg4W2rfkgaxGEuz/Yd25SBMS6P2rfJyorLRa/KoYOHjDHYEuKee+42+9HoaJa86V175FW3vEfa27tUZcxTZu6RocFc6exZK9kZc+Xgvjz587d9XpPD9uMjPl4+twU5wPhXO8YDEfUL8PH6EIfwAC93DkTeHqQNk6IuxRQF1B0kTKQ3fFS1VBsQdQeE8FF/p06dZuWkPIQDJI2NTdLSeszAnDxoH9otFQS538udKIv+eC5mD9J2HlSJh+Nhlfp4BqhuikcWn/u4Q0UoC8vNynEJUn+klZVVaPXgRXXnnXeaCh35enlODUqD0O+IAB+ICWXYf5ing4oxoWaiFJdkS3m1gkUua78KVQLyz/+6tZNuTfdPEtd4bB0d7eZHh+Q4zpF++DAgjAvwYIdg6BwmIjHsFahkLOxs72hRhsCOQdqi5ciT5hZ2YCyUCRNr5RkFTLvI/4wh+chn8mXZkpdLr6p+fb350tLcI3lFe9Xv1XpVS3Xpy+WVr3ibHNrfO8agDh4BJAEyuNQJjHENJov4AVj4fp/f60BAGBWyiZkaByBB6mFOFNMQMO4i5TGh0xev+naoqIIA1syZs80Wh7RRf7hO9uzZo6nxdVmPl2MSjTfMqEqOAIy3hTaiXs9EZaV+OOqjPuNXI1oenhkqGgDU26vSbWGx+j2mxtH+DDpkZ/OpIY07wvKZxIzqRB2hGTPnyXe/+x2rT7QjxPGpQmkQGkfBxM8nYSylkzMEH0xEq1dVl2vn6pfC4j6VJLKkow37jIvwEB7vxSgN93AvHZmlGzBC2Fp4y0J0YiQgJiKGtOOPWI+1o/OWJXz3rl1yTBkTSQhbhLKxMoYylWbO7oNl5XxpIkvqDtVJTnaBghpG6CzJL+iWr3+PSY83KdNqvkM50ta9RlXFHC1DphSXZsmsSX8kt3/udvn4hx9VIEhOVHRgcQAZ74eLc55BgFIqcI13xMNRf5ewUL0mjkmZSEiAEGoYkhzLNnxKwJBMmTLNmJtjPpFMuwH5fIa5q4uPIQ7a3CvSHdY2C3C0B6EtRl4aYKBBGTinrKRPeVDVkFJRjVnVX6q669EjLdpGmTJzbrYUFKkEK9mya9uA1B8aVkltrz1bKC8/V9XwHLnwosvlv//7fxL183yg8E8FSoPQOKI5nq8HTFq8fXk7P/zww3o+oucqNeTlSVExnbBbO+2I9HTlS29PLv2Zvm2dd4z0cBj1STsh9/NBQqQqE+01XgANjDPQP6Ad3mdGEw7Z9UQcUuWjgPv3H9BwhoZ5gxMHpuyX/sEeaWiolxnTZ2m8I8a8kyZPUcY5rHky5Fwk51y+Tz74gZdK89GFcuRYi5RUHpKBvix9y/PdsGwqLSUFF8qRxkx58RV/pkzG3s1J0HCASfqujiX9pMqWjO9+EsRSw3HANVJePDvUKxjeAQEQajejNaopo3+EAd6oYJ2d7WZL4hlRdtoLFYrFuKPaxoY5tCV5a9reigz1azkT/cTL4eBlo16ssNf4PKcJE6eYtIXUyojckrOG5NLrj0jLUVWXFW9KK0akqkbkSEO23Pn1Qmk4yOe1C6VTX1wHDu4xYNy8eac+0wLLh/qdSgAEpUFoHEVHfj4obBOMgpEuzFBVpaJ/rr4dC/tMMulsL7BlF8pH8IDFwwEyMIs5TaNPOyM2Dc4DYLxDOoMSjm2JMK7biBNpqCMtysJ36bEhkRnxyMelB5V+FGjaWo/I3HnzZe/eXcZs7ExI+q2tx1TyapGZs/vlDW/PkumT3yKt7YclN79e61IsxYWl9qnkbFOZMlSiy5cZtW+UG254ieza3mOAgaqUCiJJCccBxdUyB5o49utJsBnvHMhcAvH6+OQ/9lTGCB2SEEtXkBypO1IpIEFcBghoAyP1MNLr7dpWPsLo0qMDE1KhRrYXRBZlVzXKPkmk8TFmIw3R5kOsSVPVlxE59rhm0ihlisEBJocePdKm4BIztkekdlqWnHVRh6w4f0Ru/+epNkGVNli39hlNb1AloS/Ji150pRWTtE41SoPQb4mw+2BQZMSJNyKdcMLEcu2IvZKdM6BSS46G5WuHpW8DGoCOLzrFh1HweTy8vZFK6OQQHRHH25uOjGTFULwP/+r93KvMEGlg++BNzD2kB6PDdZxzf1NTk0kJ02ZMkJ07t0ihlru6qtrKxXUAKTN7h7zhrQUye/prpenYTgXRNsnNK5WKsmot14AeUxbvSuQ3d+q75NOf+aB85IMP6lscKc/BwkEleRzAkyoJOShx7nH9+MQAlApEztSjY8tUNFjrP6R161cJ8og9A8rm7epgY/XTE5MstfwFWvdOBVxsNuRNnfD5GQE6lIHEE+c8B8rQ3+d2JAOgWfNU3VYRJ0G0L3kAjkxKpVxIOcTHFRWVacl7VTqbJUUqMQGC9KF9e3fImWeeLd/69vcsHvmcapQGoXH0fDxoOvuhQ4es4yHqAyKMbBSXdGpHU5WsM1ffwtgxXNJBWgoAMukFMDEAGDX7DCAWzBJlo+MTL974vjBzUIZHSC8xEqZp8rYHvOI+PJ44zIvdA4Mto2klJYWyZ+82KSsvNib2VebKgFn9Ul45IK/9kwKpKr1YjrZsUymgU0GvXKqrp2o+vuH65o1HZP7CSskvUAlCVaO80ctl165WecXL360SEqN8ASTYUBQ4YHK9LzMh9fg1B6WkJBT3jAehiOfh5O/A6iCNoRkQgmhbbEEOQt3alj0Gzg78zNdhvRuk//UPQDW8oZHUN/AhfQvCLqR5at48C+qCzYioSFG0FztPzpwxR8rLK8bACQKA6BdIaZs2bbLnklp+0kPlYjQvDOU88w0bnrUX0Natuy080juViCeXpnFEh0h1vwqh9jDxD+AAJFAFKipKlDk7pbOrXxoOMyrVo+Edphrgurq7jVF6FbR6+3rtTUqH3bNntxlUOfa3uKahzo4VQHJVAmrX+7ETNTe3uMTU2m72BI/XbYwxvuPCwDAl91VWwiwi+/bvUeYSKSku0XtchcvK6ZPS8h55xW05UlH8YjnWuk2ZjSHrfAWg6RqvX3q6B+WBe/fIhAmF0tXhm24xNN8ztFpmzMqSKVOY6+RMH+3pExn1WFk7wMDClekoL+dxbG7sWqThEg/XOHfi2J8d+eF4FkhB/f29dhz2GgdY0tJ0Ek1DG6H6WFuRTqRvV7VMZkNzCRKJyW4b5T9Ga5eiALQJ1RP1hTPFAMaiaHlIE0Aif9oVgAF8iMMxDoDBngdxjfJzT20te4AryG/e9DPP8VSh0xaEvDP/rDsRPVf4icg/K+NzSehEvFnbOvbIvn110nIMY2WfMgaA41uNYkzuV/Bh75s+fUsjzWC7YfYyc1twAAyiOTYlzikPE+FajjVLR3u7gRIGcIAPB6PQX5MOSQHVhfk0w7YsAxCcNn2qtLYdsy0vcrX/T54yWXsEk/MGVGXskeLSLnnNG0pUNbtQDjc+reVrV3WyQKZMnq859MpelXQ2rG2Uiy6ZZsza1taXYFQFuuw+ySvok89/+a0KULUJYzuAkgQjBxPIQUZDEuCAodxVVDOa4yfu8esJgND7OQ9HOlxz8FFAt/boscEA2tpBwI3SDnQY5b2tuM/8xI/09NRsPuQTbWgr5bF9KZCjQkZ6mozk5Repyj3J4gEkQaQdPtdIm77hS2tyx0AJn37jdXHC4F+k7r777tF8fDDiVKPTEoR+nQf5y9yDbQUiLh2Jt1llVb4yxIAcOoiKdtDAhOvMmO1TJunp6zHRvFcdxtPt27fJ3r17LS0Wsh7V+CyhgKEGFByYeMeUf2wbSE686WNrCtKdMmWKdnCGy2FqCFZS9U07d3t7p88S1vizZ8+UA/t3aTrtUlpWqG/cGmUQf5tn5/ZIYWm3vPqPS6W0eLkcad6o6fUYQM2etUQZTvNWCai+rkPOu2iK2YM2rG2S2imlWnlyRFXJl9zsSbJg/nJ59evO03QBCADRu1w0Z2oZkSaCAAfakO1oAQFGqDj3tg0QSjoID9BC2gF0ACIHZ99TGvU00nAATOYHmFCKSM9KpIBBmv5NfFWbND7lMDUSMFKEGkqkx+ABn5mGeFaoVk36/IICxAAZQDIkIH9ZuQ2MXRFoC3+ROJHO5Ckz5NlnVydCTj06LW1Cv0mV6UjjifR4SyG90DmdAQZMkti+fa8ifaUxBLYAbDBsp8GISmFBoTEJKhmfo8EnXqgOLpLn2NuSrTqY+0MYBDN5UfyDeyw5YKnFvn17TTIChKKsMEsYn1HFJk2aKHv2breh6IkTK1QNyEkYsgclL69X8gp75Y1vrdK38GKpP7JdOwlv7gxZvGiFMmC/2XMAE77M0dMzLJtUGlq6okbLly9FJXnaHpmSn1ctORln6r1lqrW0yJv++F/kiUf3GOM50/lWGjAfzpnaGZu0KXvMPE5eTzIs9xNGFYuKmBME82L/8l0HmaYA6FBnHEBP/dwexPP3PsD9AJqDkIdbGolycK5Hlpd6lk92wmY1oM9ieNClNF4qtZOYd1Rg9ijid/d2aP2zzW4HsNAvGKbfsWOHPVOkIYi4rGnLzWVCYreWO9teNsTBXockt2XLOlm1aq2FWVlOITotJaHfhE4EYEg3rLmi8wcgFZeMysMPPaaqFp8c9rlBF110kVx88cWmUjFZcNfOnQpMG2Xnzh2mIpEO0hAgwj22Cr4gX4FioonlYVDlbe/MMiIF+Xly7bXXGghh40EygqmAH5iIjo+RHPWvpKRIqmsqDIBgohnTa82QDLPyxY7cfC1nQZe8+W3lUlA4W+oat2gugwoEg7J44VK9p1fVLAU3lYiUdaWsPFfWrKqXs86vlYG+IQWlPjnSoCpbTpExysgQagoT8qrkI598mYZ5+wGkAabUgzAvL84lBrMDaTvSlrjxkg9tgA+DU37A3OONGNgASL6fNI49fDwd7vE8KQv5s2WGj2pFHDOa64/yGFnhEp4FuiQ2ZADkql1OTqGUlLI4OMPscaRXXKQvmR4WvvoCYACE5wr44Ggji1fMHKt8WXbmoHR0to6BE9cAXLJEJecldSrSaQlC3pF+faJzBNHhePvRQeINRQfdtPkZWbdunzz5xFPGUG6n8FXs11xzjVx55ZXW2WEe0uN+jmEakgd4ihkqV+mGjgjTMqRMh2ctWG3tJAO1l990s71dkaSYB8MbnQSYONfW1myjazAp32TPyc2Sw/X7FTxKZfqMyUyAtmsDyrQAUG5el7zlz6r1eIYCENtxDOibXAFo8RJlMkbBMNyykpxFr0MqqZCPZqeYWD2xVOswIDW1VRqWr2yq7aASkV0cHVJQy5aLL59l0weon6tNbqgFWJHEePvHs+E/dR0xB7iEczWXOjMrGsAmnZqaaruLa5zT3mxo74boACBX6Xg+QQ6Gek6hyFTz58ceQcRzidNfLvz4wy5EegaSCkS04WVXTZfCkjaTeKIMI0N58sa/1Gfbs8ukGfoH5QoAIm36DtKujOoLp6xF1VZ2PXDpFvDE1dfX2bPvYJeAU5Cy/kkpcZymX5HoLKhXdLzorHRO5gKt37Bajjb1yMtffpM89NBDsnXrFu1MDQYqxMOxJxBDsqTB/TAh4AJDATylZaUyY8ZMAyT2/jnjjOVy3rnnytnnnKPns2xEBfsOAMZiS6QoZyr2KWrQt66WS8szZ+5s6exo07dyq0ysnSCVFaUKEMyf6dXOPqDSUI+6LvnTd9aqfFMtDccOqMqB8XtYli1arAAC5yVARxlVi66vL5VeNLj+cLcyUrZUTShSdQQVgmFkZdKBiXq9yOqpd2g521RVPChrVtcrSMGAerMSoMl8qrlz5yugI80gWSgDK9MDQMb86sZUNGVe2oMwpAvUGIAdaVKDrGy+LMMN27RH0icdzxciLtdAFkoJWV7qM/kw0qP8EIMBPBfAyMBUf5SzqHCiXP+H+fKT77drCKDLfRlSUlZixvkZc4Zky1rmL/kqfkvL0h9VIC2x+hcUj0hjQ6tKBZWJOvjqeb54sn//HhnQl9Mf3PBSm+XtbXrq0Gmrjj0fD5K3FYQ0FJ1qWFWQ7btWy8YNh+Tyy19kn+rh7XfppZeZWsSmZXQwpBy2j5g9e47ccssr5Oabb1awmCNTFZjmz19g6hXburIxPWA1sXaiVFRW2iZlJjkkGA1mAIQoA0wLY6IakidG1AUL50nzsSbJzh3R9GdJZXkJLKT3+khRfmGXMkq3/NlfTJK+wVJpaqnTusB2QwpAc6SkeEAZgTktbG+KKqZOocqMtPqbPadc82LxKPYbN8wO9inIaVr+9VdUHQW8gTZNv0WvZto8IWwrtNn8+QvNwYgmlekbH+mFujghhThTshSDzdypG21fXV1jasrWrVvtReBg4xIT8R14kmoY7eZ+HCteaBslskn2CcITAEQZCbBrAJh6Y6N1euvgwJDc/Noq+cl3kVxUqlVwRXrhPkYj1z0+UQGoXAHc06cs+JTf7UDaZqMZsnBFrzQecntZlHFwYFQWrDys6fhkz2ZV409FOm1B6PkgGB4Vik4P0XFaWuvlrjsfkwsvuMQkDQCBjrZ69TMyXcEkR4/pUCXKUKhjqE3atSVP3+YzVeqpUqDBzsCcH2Y5M+cIqQauKMj39UOuJjhzkT9x+dLG0WNHbEQN5svNy5G582erOlavEkqlHs9SAMuRYQUEwMdsFPktkpPXLe9413Rp7SySo22N7DSqefTL8sVTpKxsUJmnV5lgQCWgQcnORB3zusKYMOSkaUUyb1G1GWszlOl6u3JlQEEIicCATtW5vsF6aTr2pNbXv/0FA7Ik5IwzVtg6L6QLgBS7FwxM+2CEZhcA6ss5bYu6CdjytRDUGOxpjY311g55ub57JOkH8ADSLhG5D9F2AUDEjSkDXAaQCDct0g7sFntO0Fjbc0mvMz+ounqaSqxZcmCfSzjUjVvJD0DKzhmRgV6fwEkYdcFHJaNfYCtk4W9nOyNmvgUv7YEbyWiWxWe3WRhlAKRPRXrBqmNrnl0tDz/ykHzpS/8t99xzlzFBS2uL/PCO78uuXbvsjYIk8dsmhtMRm+FIOuDnPvefcsaKRcpUQ/Lss2vkzDPPtFEzdkxctHih3HXXT6wjw3yoX4BJT3ePzffhLW5GUr0OgNFB6ah0yHi7lqn0xJuYCY2AzbHmY1aG/fv3mdGTDo7KN0FVuvaOVpm/YLapd8pyKkH0WLp8IDEjq1HDWuWdf7VImtuzpaPnqOajHSJjQM5cqlJXGeIQRmVnXs1az5UZ9a2tipqGo5YAFtkq2eQok2RJe0uhZlOpYc60Rhm9Utf0PWk62iYP3X9UWo/ky6xZs+zZINFQXoCFtkNKhDmpN+Fcp96EwbwA7uHDdVbPhoZGZV5AMdNsZDxv7sEF6LhqF4AU4ONSBunB1Kae2TllVafxvPw4jl1yQz3jOUA8J+4ZUCnotjdNl9WPZcnhunq7h3ztm236UgEonbKlu6vHVK+QfqgjzuxD2QO2cDU/30fMaAv6MIMO51wyLI/dN6zPrVuuv/6lJiVT9lOJXjCSEJ1x27at8pWvfFHOOnOpXHfdlfI3f/VO+c53viXf+9535LZXv0Je8pIr5UMfer/81bveIZdcfL4smD9T3va2N8vTTz2ZSOV4+k0fJp0bMGFyYUvLMS3jkFx1zVK57PLLVPJZbddQU4hXUVFuw7hkOVOZ8HB9g3zjG1+3UbE87Wyx8x5iPnK+2VWUiRiKDiCCCQ8ePCBNR5pMKmB71i2bN9v8IxgTUJo5c4ZKWUUqwQzLihVLpLKy3Bh0SNOic/coCEnGIX3yXfIXf7NMmjtGpb27SZlM8wWAlpVLdYVezlDQY3sP+4YYKgQSEI6yAT84t51ottJyRNXEYXWm6qGCKegNH5b99d+WfQcapFOZcMemHpV2CoxRKSvPFAkIOwltSD0hjmkXpLpgfKQW7CK0ETPC+a5+SEuAC3Vzdc6N3QCFS0WUJ4zSDkSAC/mPgRIhtLu2EZXyR4Bo5OF2j2ZMf7F7NB2eU35epZSV58ieXb5ZGtcBkdT6Gemz9ReBGDgxhE+8AKnubozV/uFGyh52I0V2lZQ1HwUn0sxLtM+pRic9CPGG/7M/fYvMnTtVLr3kPHnP//srGwnChsAQNg8+Rzsqn7Ep1TdNvr4VebglpcVmtL3n7h/Ly268ThYtmiOf+MTHEqk+P0THoJO6nWJQ2tob5YILZ0tbS7dKQCuFTcNWr35Wli5dap0QiQiVao/6fB99zpy5ppYwY5o9bQAdPbB08wvy1VdmUuaiY8IEISHQSWFSAAmGZYSITr9o0SJjuqlTJ8iyZYtUaiqxjbMGBvnqKB9GbFMI2WvLMf78XQuluVPVxw5l9AyYbEDOWV4gtVUuAYmCDsCTlaXcpSBkAMRIV3xdVUOYx9OlafANfJOMTNVT6UbjdvSskd3775UtW+pUIuuVjeu75GiTSyYAD8Z4piQANDAmUgKqK/VCAkICIS51ApDZctU2Z9P6+6xl8kMq8TV3ATyhptIeOI4BH/f9ftqZayRg4KPAA6ACLPZi0iADLB6yXvEwV6dMCtIrlOfiK2pkwzOqSnW2WnkBkZBesVHxYuBe7sMRJ4g6c056OdnMmvbhe9vVMRFPi2Dl4j/7GZWUYmfzUp1KdFKD0Be+cLucf/5K+dGP7tAHlWPf18pR4KF70C94I+foW54TtlqwCXBmZ8lSz6tGJyhlkp8y4ic+8RGZM3uqfPnL/2vXflNCtOaNhn0F1QpVqalhVDvliCxZstS2srj6xVerKjbfOtbu3XsMILu1s13+ohfZthmoX6zxYs4JHdIYXN+2bHqPvch35etRKaDfOimAwygYDMwERBgaBlu8eLEet8mSpfNUGuI77CX25sQ4CgB19RyTkYx92n5D8vZ3LJQjbUPS3KYqmLbXqILMWUtzZFK1A4l2eXOZNh+IY0AKCcjrrUW0+9rbMqW323f8G1GAGlUgVUVS2jofk30HN8mTTx6Spx/tle98cVDu+XaBzfSOuVD4gCltyFKXnTt3Gvgg+QBI1GnevHkGVmzbyrIWpBBm8EC0lYMMDO6GZ4BDedXiOfC4DwAkr3MMECXtQXC7s7a2hR5bBcfqyrkb0bk3gkZGcuXsi/Jk66bEMhq9DviEGoYURH24hgOgaCfiEBfHOfXlCyk8S+x/qddyciiEg5j+M5uZ5++lPVXopAQhFlfecMM18o//+F6TbHjr0aG0zxhToaPD/GHUpcMijvPgmRvS15sYYdEHR2dlLx5mMCMWs9r53X/7LrnssgtUndlvD/vXJToDojUMRf7DQ7DIDHurRUdhGQTloox0UIyxN77spcZ8vT3dCljdPtdliDc9TIXB09UFq7BSDE9rgAESahkMDCgxQnTOOedYvVacuVgm1lbbDGLsJBkqqcB42GWKyxqloHBI/uRtC+Tw0T452tymaWoHyBySlYtHZFotm+IrM5tUpCCvAKQsa3m66uUMgeOspVnBtydH71FGHx00O9XgSIu0tD+jANQgP7mzXr77pUF55pEcaTvG9+6LZPny5QYsDLHPnz/fwAbbByAO4zHlgE8YsdJ85syZ1qZM7OQrsg4srqY6+PjzJRxKMqaDDeGEpUo/fuxARN2pE7XhViQNakz4cCItTEMcEc4FVFruBbxqJlRJY12uPntsad4fARh8HPEgni11Iw5zm8IWRF+gHtifmEENCFmf1ngQZUcVI5kBVfPJH+n/N+mvJyudNCAUneitb3mDrFy5WDZuWG8Pi8Yf1c4D2bCudkLUAB4yNhaGxOk0DJWyURQ+nYXdCG1LC47pPBrHdygc1Yeda8sbzjt3hXz1q1/5jR4sM3affPIRs8/wthscHDUbj4GldU7fkoG1Xtddd63UTpqokkCb1a28oixhqISZ9e2eGJqGWbq6uzSOfyGVetNBXRWAWcsMaJCk5s6dpx29U2bMnGiMTnhurov60Kj0SGHZQVUDh+S2182U/fUdqjbCGHwSZ0QWze+X2VPYYN3bn5aAMZF89PWrzsO5QDsNDWVK61GMp5qAgroxPJ+kHq6Trt59cqihRb77tcOyZXWZ1FRP1/pOMnsY0kEw4JIlS+x5IxEF08GQF1xwgR1DXCeMtW0AePQPwMKAAHAFHhLFc+Ic5wBkzgAp1TmQWb+yO1C39FSvUT/1EtIQZTBPW9z7G21jW3lo4110ZalsXsceQYN2zrOnLlEfAAnQ8LK6i9FUtxW5msdGdUizpBH9EB9XVMyumyrJajuwxAfQPhXppAEhFnOec84ZctdPfmySjnUI60DeabJzHHzoGbbyXN+SA8q0LFMYAHyUQXlDwUwwMQBFJ2Y2MFIRDO7rfPyNR9p8yfQd73irfPSjHx7rAL8OFZcOyr988P1y//18e13T1Q5FPrzBe3o79a1XYJ3SOqGqXoDG/n27Zd3aZ22Y+dChuoQ4XieH6w9La0urSoC52ukKZNLkyeoXGfDAeLTBobo67aBFllZTU4NUVJVonHzNJ88+D2S7ACox16ekap8CWI/ccGOF7D3ULu2dvfbUsxSAZs/ulEWzEl940HL7T4/NCE27J5jRukmWSl5ZWrZcBQLe9NTRLisA7dPjHlmztkG+9F910tM2SUGnWgEn35iStJlsySgY86aWLVtm9h/sJjAWDIpEaZ/s0edAPTG8M+ObZ5kkysHz9REs+oX7fgxpVuoAE61L1AsfEKEfKZgjYXFOvpqclp043OctYIEp//kR13wFRNUMZcHifNm5rXEMeEKKsX6r6VAvznnu9EOAFB/nYNSl92TZPKcAoOiDqHFQVc2I1B9CmmZd2qQxdexUI39yv0PyTuGPNwjVYuWZS+SIMqI9DH0odByTALJQu3i4qpIZqPAgVc0a8A5mpM9ucHBEujqHVcVhNfOwlFdqRyhjlu+Q7XnT1emghQHZJKiEaM02Cf/64Q/Ke97zt2Od4FelM88+S9o7muWzn/2sfPKTn5Cnn16lIFKgeWcoI7XIlq3rZOeuLdoxi6WqukrfhCyq7FWJjaUc7aouslaMjdVHbINzvsRRXFyqHbhAmYW3b460tvFp6FxpbGiSJYsXqzrUrHVmpjMq6rAyfZ7P1YEptUzULador9b5mFxxTbZs3d0i7V2I/zx0Nt7qkjMXuApmZICDgzHj+ZCS3qDM29Geo29sBaBhfQ4jDIfzjLRtB/ZJbn62fOP/dsid31WVYniujAwyc9olAyQgVC++s4bawTELeQECDPaAE5IREzIJw37V3NxkAA6l9hV/Pm6fceZ336WTACPi+D3cahCiPvOzuM8ZHPknKOIm84GQuC030lTfpCP9A7CLikqlvTXbpBquIwUFkJAOzxcpiGOeA8CD9BPXieuANGzgBVk+6qKMKkdLWdWQdCjoj6i0NX/eQgV1Hx0j3qlEv5N5QjR8asPFw4jj6669wkYF4pwHR+fCOEvn4s2HJIOa5SqJx0MV6+wYlDkLM+SWPy6UP7g1T865NFvOOCdTlpyVK1NnZshVLyuUG19dJC96SZHk5o3K9k2I0Nyv+WsapMPoxKpnnrLOdOGFF1n6vyxx/56DT8rTT67WsgyZnQkDI9INhmHsGw0NdbJ//1558qlHTQKaOXOWTJ8+3Ub5mBvTrZJRV3endvQhU1f8Q4euytEOdFTyIZy2WLPmWWWGfpWG8lRMz7ORQCbw0UlRxaxeWUekd2iHrDy7RRqb2+TAISQ0mEtk0pQeuewcDM48E+b76IVRfSZUSH1NQJ8PIINhXAGwpUD6e/O07ZGCVHVUSUgy+mVwuEn6Bkblg+9dpyresOSMLND0seH5yNbcuXNtUe2Pf/xje96EXXfddSYNnX/++cbE0Q+41trarCpaKx3GwlIJoOFFhPTAc6JNUKs5h3HjFk8P4OEl4/2ONgXgTALyStqLTi95W1FfPTQg4RphXFTnuz8q6CJN6c30vyUrJshQf4EcbfLPSaeqmkg+SCwBTJ4nJgCf/xTEcwWICI/Z3vbs9dzbJVsuvXZUDu0tVonrqNx8y81y3nkXJMt2CtFvbSsPkh3fWCcKu+XmlylzPmFvTkZPIDoxAASP8KB4CzExjLc8DwsJvad3UG56baGce1mubF8v8vDd2omP+mzkBctHZfOGOjOylpQi1mbLwmVFcrRhRO8pl/WrBuTLn+60RZWoTiZxaX7MPL73vocMiH7ZZiG/7/344/L5L37Y3rZbnhmWvh72gcmXmbNmS1lpiVRWleubsFNa29uks71D1bEOlQDmyxx1qFWoLUgAvH1ZloH6Rp0xarLwsaenz4bie/vZObHbRr6qKktVRVORX5upWqUr1iUVFhTZ/tAwbGfPFpkxf5tUT9gi9/yUiZR5yhgZes+Q3HhtuxTl8QZGbVNQESQiwAjVCV/BZzRH1dxcaW9j9b6WbyhPRhSERlUKGhptk8zsIVUnG+V/PrNfZs2pkr72WcZ00SaALF+YpU1hOJ4b9i+kHwzqqF/BfGywFjOfT0QBQPZiUuamr+Bzbp1ES2zqkj4z0sDB/AFWMRlSI5hdEJ/RPRAZj0cNECG50u70P+AIw771w7H0kajy5ayzztEbMm1qBeliZAZ8Uuvv9eo0QCEOLyMvr18nPeIwbwo10adQdGrb9NoLOSuzQP76g4Py3S9VyNrV2+Sb3/yeXHLJJWP3n0r0OwOh8dlw7WUvvU5WP7vaHjRvmiA6Dp0kOcKl1zQpHlq3qlyXXZcj195cKnd+Y0AO7S5SlWREjh1hrg1zW3Lkhluz5I5vHFB1LEMqJ2SqCsQq5Vy5944O+o7c/NpiueEV1fLuNx1RCUs7M8XUDsRM14ryctm0eefPlPe5iHp8+Rsfkh/e/3E50jggC84ckIe/XS49nUgTMF6JzWC22bBajAFVoXptK1ffyIx8RsakELc5WGWNeFs7SGIAR50rLCyX4pIiqVCVray8RK+PyoSJNbbYtcQATcEmd0QaWu+SM86ql7buRpU8irWODA9nyvIVHXLRGQynk7YDkYMPI42Akb4MVNLp7ilQFbZAmaNAnwNzljCeZygAter1Efnm17fJM48rmM6dJn2tU5RxXQVkzhT2nvvvv98Y02qhbbtw4UL7KCEAxPN1oBjSuOzB3WrtOJ48yKdehARk9VO1lHMngMcBKBgbh3TCOWkjvcTImPVLvYcXGu3K/bQ3R7Q16pu9mBSAbJY0+WgU6swLcdKkabarAOXFkQc+QEO+nHOMjwoG0KJexddTg0jLJC/N078w6zs1Ulfic29m9rCqfb2yccMzsnbdZptTdqJ2eqGTQ/dvkXjo4xmahvzIRz4kz6x+2hqeB8aDpnntwahPB+XBM8JFt0FKQhp633+UycTJZXLPV8+QP33jZ1RNGFTmZzU4D35UCvPKbDIe25WWlGcqw2bJ2ReWyUM/6bE3cVl5kTz9aJd85fZ6+cy3Jkl+IXNb/M2FvWjf/n1mJP5ViCULxgSD2XJ4T6a8/E9bZeHZSDaI2j02D2bfvn3SUH9MQZT5KZ4f+Y4BjToM8jAYzOZvfAzyzHvKlK6eDtsmddKkCTadHyaybT+sTyrzGE5TDlEV6bC+xXv0vhbZe0DzQgjQWDDYpGqeB4/dgY8w7EB2rOGDQ3yXvkBVMPZBYldIVWWGACZt34x2leb65F/ev1a2bOiUWTPnS3/bVAMgCPXrnnvusW/WBwDxbNlDiR0faSPCef6MCO3YscVGCsczlp8C4qjjroIxMRWJESkRtTNUVSQk+owztH8Cmy+FQIy+aZcYSy9y8boCWnqkf5SRsMQV+2kEl4gAKv8zgOBZxSRLHPZM9mrq7RmS3MIGaWisM+mHNAEafMqVWkeO6a+0BZMtOzoS+4Z3YoxvG1NTC/PLtN0my6LFy2wqxqlKzysIpYINDZ16DsU5oyAf//hH9QHrm5e3mP7oUPbGU98+XaNxASBNyAzJVRNH5FNfr5Km+lwpzbxZfnL3D+1t4RKUsrPGoyOWVuZI0+FuVUtUeqjMktnz8uTu73UrU+db5506eZbUVE3X63nyn/92SD7xlYk2x8Y6iqZUWlYuN9/8Uus8vyw98egG6WxW1BvOkbpdmbJ19YhcenOHXP3aNilXpgdgeBuzVevBg3VyYH+9ghGLQr1Tk2+yi0LaTomRKaAiS49zlCEwbiNBsTMjc21qaiZKbnaeMgvgo+XNHFFJq0s6uhukspqRwEHt1IC8pqV/ObnDUlbs9hMHQCeOCesfzJJjzQXS3pGnqkaRSUHDw6qCSa9kKLDv3NUk//6hzZrfqFSWLJHB7kot4IiVB9D8whe+YPN6eA5IO741SW2C2VgC4pLDnj277Ntmx498OfEUNKqSS6bcC/D4JEDUHlex6C8uObhhmrQpB3kCCjC1gzspal0Tjcx5sl86BNsZ/+yaH5un7UYa+Pzor5Qn7senrn29o7Li0h0K+gOq7lZaWeN6EOULIpx0IOoCoCL9uPrWb23FCJr1b22va695icVLTeNUoucVhGik1Ad0okYj7L3vfbcxJg+Q2N6JeNMk7tc/X2elHVIlomlzRN75T2Xyd3960IyXz6z7nr7lOuSRRx6xOEgVEKMl0+cMqyTTJ2VVWdohM2XqjCLZstZHj/g8MD1xqL9cHrs3Rw7sGZRVj7fJO99Xqfm5SI/EtXnTRtmwYd0Jy59KXOetv2b1Vmk8kCsHd/fLkbpM2bEmU56+b1TOv2FA3vgvR+Xyl/dIaYkyjqqKdL4s7cwdHX3K8J3K7K4mWKWDEgA0RloM8oKB9u7ZIZu3rJVt27fIrt27pb1TpZPWY9LcclSaj7UooLbL8GiXVNU0SmfvsAwNMJxOIgwbazsof/gQtueIMxtbX7YcOZqj0k+JlkndAOuYVMTJ0reyDMiP79wmn/34XskrVHAYWC7DA0UarqqgqliPP/643H333QYIPIszzjhDrrjiCpv3wwJeiGtMQt2wfq1JPzz7hBhnRFNTpqFhZ1CmG8DMOFQwV8N8qwtnXIDIGZOXC/syEYedB1D5kGBw9gzVWU6JOnMCsDj5NYMjLYD1P21/mN9ejxrPp314f0bNI47F4269efaCfnnivjzpbJmasCER7vPE8OOFxnGcU8eeHkYAnQ/Yk3vmfG27Cw9JZm6DxaO+2IcuuuSSsfxORfqtSUJQ6nkcM6P5/vvvNV0bhvchZX/AzBS2IXQFHow3ANCUWaPyxr8skb//szoz+D71cKe89DVD8qrbbpNnnlll6eK4n8l9C5apPq1vpklTs2XlecXytc+x9QPfTi+zDkQnZVRqxoxp0ngoS3Zv65WlZ2bJxCnMe/FOh9rGwthfRIjjH/7Xf5XBfuZztKuvb/zBHGlpLJS1DxTJ7e9WKUTr9rr3d8u7Pt8oV7+CoVvtmJKjfqFtP8HkxoEBVoKX2dcafHqCVh+mSBDnxjPKHIpf6g8pSGBP6lNAUzVA1TbSq6wutGHd7JyjyqSZ0tqWr6qYtm+CISvK9VqmMpSlqumOKEMoAHX0ZCuI5cpAf7X0dOdIX79mouXILeiT+vpW+a/bn5WffLdDwTtPsvqW650wv0pWyiTf+c53xpYb8BwwOKN6QaZyahhv+U2bNqj0s9vOx0jTMAjQsKEhniGzigvsOaF6BfhgT3MJyB35IiWRJ2vysJVASGFMWHVmd/XMJCEKa5lxTL31OWsIwAIgWP/RH6HEpYh2jx6YpG1lZiEpX0YNWxRNBPvkSklls0qqbLTm68Mof0hrpINtCdsQ5zjiYOecteSAZObtlOlzO+TWt+2X2Yta5OCuYskvKJKWtnoFqV7ZvWu7LE1M7jyu7U4het6G6O1B2kPmIR7fWHFO47/tbW+UXTt3jMW1h8TD0ms2wVDVMxiGJQwZymDv+Uil/P076rQT6v3aL1RClZy8ISkqGVQQYRaxD4FCJcUV+ibpksMHu2XazFwpLimQB3/EXsgl8pa3vMW2vAA40MfpJMWledLT2yqFqqKcdUGxPHZ/nzEv5TxUd1De/vZ3WLonIsr9J3/yZuHb7aTJHB0bxrVOTQfPkPaj2bLq7mwzFF/7UpWMrumX827olsqaDGk5nCftLZqXSn82AU4rlptTIJUVE7UTF2ujYVPwSWumVmi87JwsTUsBi9GhvBz182w0Dcblm+bVE/pVHa3TduuQqto6OXqkWo409ivwAFKZCrxDMlnVWkjhzO0/nVnKIKWqUlSoOsDM4CLJyVf1T1W3B+7fI3fdtVe2PpspHa2q2s5cas9Gq25tRBuwLQcqF5PzAG9bQqLtyzXioHrv2LFdwxIryvXeVOLFg2Hc1S0f6sb+EyNgDj6+HCLAh7SJ518WybYXG3a8AD2bnGh+0tGeADlrEFksbC2g5YOsSFYfDgAkPdb2tuVB6mxJh6ZRUlJm6wMhykDefF22vv6o5GRWWXqUEdBFneIeLyvzq5DWvSyoW0hBvZ2TpGZyh1RO6JP7v18h+3dU60ujUCXmMplUO82M6rPnzJLbbnuN5QmR3qlGz+vo2ImSSg3boeDzossvMrsPUofPLGYOhRunbQKhPiw6Zmf7oHz2O9WydlWvbFzbrSpVj4IFYj1T4kXe9v8myjc+Xau6vy8SpENkZxXJbX92UJ56tE0ue3GJfP6jwyoi50vtpMn24DEi0jk4ZmbxGeeVyIRpjQpuw/LSV9bIm29UCSJL3/ZarmnTpstTTz97wjrREf7hH/5BfvrgT+VI0xFLkw7mM7PZmjTB6IlbMQxXThqW1//tgFz9qmHp1fr1dmXIvg058t1PFsn+bdpJ9R5bI6TpwNBVVTXKmHkqlfA1jqNmh8nL105fyDyUfAWVYiktK1EAKJQZ84Zl8hTm7wxLY8NROfsiFoZ2ysOPTZbDKqGVFhdITXWmLFrSKQtVsoTp9SUrvaqCjYyUSU9XlgJQkbZtqQLQiKp1g/LDH26VPbs6Zcd6lbq0erQJzG2AqMdhv2O9F99bZ4U3YEiduY5RePeunSqxMWoZYODMbG3Cs9ZmAmRc6vEhbtLlpeRqV1L9IhwAglABGS2k3WHUw4d9eN8GM2z9XSzXQdVlUqBPDOQcNYjBAsoBPztP8yJ0CZQy2i6RWhbyoyy2NEjTrZ003WxxUQeuT5iUKfV1fVJcxJdwvd4MQrD2zfNwMDanx/R31sshwQFq2LkG+RzSCHsreTsx0RG3evXT8qEP/au85CXXW37QqQhCv5EkFI0c/niKhwXxEN70htfZ8C1swHmEWxraaegopDIwOCJv+qsS+dF3WuTu77fLwmX5ctUNZbJ1Q48UFOmbJT9L9u/ul0uuGZa6XbW2Vap2I8kvrZMLr2KCGDNRc+Xe74nMWzTBZkwzAoG0QUf0MovkZZfKs082yfTZGVJdmyM7Nw5LW6symv7oqH/xl39lZUwl7kUF+da3vqXMyvfAULEKtczeiWweitYvlfRlKv09mfLYT3Lk7q+6jWbmkhGpnDwiK1/cIxNn9OkbekTfukxo0ze7Sg2N+nZta/eh68lTiyVXpT92KSwuVsmuakBVrz6pntgpFRM6pK8bSUrTm9AuZ57HZvps9zpBdmobZWcoaCl4lZdlqqSoUkRmgXR1ZysIMVku34yqvb1FJoVl52XJww/Vyx13bJX1q7pk10aVTNnVQ+sTdg0IRuUcKZSRHBZxNjY0qETYZJMTkQxZTnK84RkOV09VSma3u+qFFMe8qHxjaJd23IXa5X4ShFgAG59DPnr0mOVHWdwhCXle9D2Ox3wY3BRRbDIuMWkSRm4SUNIw64+c6R+SELZL7uR+Bi0AB7tHrw8PZUthmT6jEd8dEgmQkVBsUpzjAL3o45yzWwCqGWVCqjRpL1E/JCjiIxFiltiza5v88wc/bO3D/UGpx6cCPS+SUGoS/nCPV8noIHSwyZOq9Iy3gYJEFpPk2OKAOSPeifzNpR1X1bB3vLdEPvSeJgUcN5xi43njO6vlpz9pk672YdFnJhdfVSrrnh5Q4TlfXvHGHFlxtor0RVlSd3BIHr2HzyHnyBP3TFKVpFXT9Q4W4AcBHsPSJCsu6JYFSwtly7oMuf8H/aqKKIMqqNQdPmodIJV4y73+9a+X9o52aWlusbc/ZacD2eQ73rgAUaL+J2pdGJvyL71wSC69eVAWrFAJSM9bGjT9jdlSvytXBrszNa08aapXAOso1Deugmb5MWuHYs2zoqJUZswqV/VrSMoq+hVoRiQ/h9nKtN9ROdqwUNauO6Ztly1lJTlSXZOjb3G2PgEUVV2iIKNIovnKBMVyqF6lnzt2Kfi0y8FdrHOKt7g7iHMYDbsLQAQDIa3BXM4X/tanzXjruxrDs3UQo40wirudx20+3Ot5uK1kvOQTDMxkP/ZfCgDZuXOXGbiRfpjoR7lcAnIpiHzjnJeb7zvEkLn2A00PVRfw0d6l6WOn09IzYUyfF3Xx6RKav57wCMln6rRZNueL/DOzBuScy9tl86pJkp/nUhmqJ6AIiEBIbAAmdeAFCGADUl5nfSmoxItjRC/ajTbiHmbYrzjjDPnIxz4+1omIE/x1KtHzpo6NT4bz1LB77/2JvObVr1JQYRdBmEE7mnY4iM7B6nd6QF/fqPzTp0rlK5/Jl8Y6faN3tUpuwaAyuxZW8eMP/7hSikvZ07dX9fAMueqlZTJngXbqgkxpOjwoRSXD0t04WfbVDSlA9cu6J8ukq7PD1AlmwObylUvtoO2dzMdolbyiNll5vr5hFxfY/sj//fEuKcjP0Xw7ZPPmHTJr1mwrIwQj/cEf/IG+5Y/Ycgs6DaI7HYeOxTwPOqPbhpJ1/5kmjj6kwZhK8otGZMG5Q3Lh9YMyYyHMI9LckCEt9RnS1ZqtdctSv0BueiXDwwoceqN9+VNVDfKFWUqUoQu1PDnZqj5JmzTXzdfyt0iBonhpMctHMqW8AmYHjFkuoKCWW6CqQJ7c/1CdPPDjRtm6FiAdkSJlomFNmyrAp97nmZfE3BYFHlWdqBNfgGUvJFQKGC8AA+nGhrb1ZQPT0z4wMXOgAB7iAzTEof3cdxUMMALcCCeM9NjSdOLECdZPcJs2bday8JFIBjGSH4rE+YsMEPIlFg5Evq91XKfvAVz2HDQe5aaiygzaJ7VcGswcISuP1cOl9ClT2WbE5+v0D3Rqe1dKkaq61AUAYieFpF3Ll+xQFqQnXlDMAQKkyM+ByLfnYJkHwEPZmGZA2R995Kfy47vukQULFlob4KycpyD92iDEbTRMqp8aTuPHOfRtVV/e8Y63SLZ2RHvm2tl4eNgxeHOxa54xbsaQvO9TE6V86J+1I2TI5z//eWlsOiyd3YelpKJHGT9LpZZ8edF1ZVJarqrKNBVfVfppqh+QosIaufOLs6XxUJGm2a9vylZNF2Ozb6fReGS/qjhNMprRpUCWIRVVWVJWniW1U7Jlxpw87XAF8vG/b9f0FIQUuLZt2y3Tp8+w+mzfvl3QXOlo8RVV3soAT6gn1IeJbCYBaF0AI0R7JL6fobGgxFWNr/1cQXREpizQt+6cEameqhKj3j80lKUqV65ccEmpqkxsNuaAyL1msKYzF+ZJWREr6DUR5aKDu0vkSP2IFOTmqwqnDFHN5voKIjlIMMyqzpf1W5rl7h/Xy5pH+qX1iJYVRlRHZy9QQGORrQGL5sS6tTx15BtFByiof3tHlzIc3wxLgJBKmBjq2X0QoGJ+TUg+MCf3UUjSxrnk4yCEH+DDPStXrjQmJV8mOLLrAMcAi4OQuwAYByFegN6nTDLVuIy02vwzxGrtk0jjlIF4DoQu8SD5AA68tAAkysSGc8Maf1Kt24Qgyk3fpj6U/9lnn7UwAJhwRgmxW6GaYbCnjPSNWMZCXHziYg8ryC+UisoKi4vtsqOjRe6//0FrU+JFnqci/UaSELfaw1M/9TiupR7/+79/RD720X/zB5B4y/Cgsd/QqZgwyFKCN/91vuzaXCRf/sI6KS4qlT/90z+Vn/70p/qmKNOO0ysl1ftkwuRRWXFeoSw5I1+lhAwpryqQB74zUzY9XavMwjyhJnO8fbRI+vDYvU6ZtLxMKid2yOU3tCuz9UhjPdPiVVQfHJGaSVouyZP/+Cc+gZMlHdpZ9h/wzctZHc+e0Uhxba1tVl4MkHR46mbf7lKGYZSGNzSM5wbqRLvQCBQk2sP+J8hOEkAEKVPoU9E24q2sDJID44jWMVte9LIimbUEG4WCnt7APkqZFjdDirH7FOZIpt5TklslBw8MSHdbjuRmYcRWEKrplZoamDtPpcQOefiRJln1QL80HNTU7HtczoheBkbHMHRrWqouTJs6zdqys6vTJAgzxGv+xIf5m1vaVKUoHWOWcphP4zMMTbvAmKba8OwT+TgT0g+SUg8qmKt+GTbvh++s0WSEHTx4SFWw7XYeRmdUrFQpCGkl1LUAI84dqBSkACEFE67zDP2RMBrr6qQ/qwQIaXmizKRBWpWVEyS++0VcCKktvp6LFIQjP9Q2+rh9XYWf3mPr/7RdSDuAl3IySbG6plJKS8pl8uQpZpD+8If/Va688iprJxz3hzvV6Fc2TNuDSnkIQamNw7XU6zwotspoU4QnlH5mDavADvvRQZAcujqH5HXvqJSGHZfJlVdcIf/5n/8pd911l3V6jJ506qzR2XL9K4ekeoJKALnDcuTgZPnhfy+XprpSjXPYDH/MF+Hhepm8rHSM9rZ2Gxbfsb5G1j9ZIFs3thsDlVVkanrZ0t6cLetX9au4nmlMWFMzSW6//XZ7A/Nm6+vts2N0e9ImD5gMkdoWoBpjKSNqfrylI39qyXE4wuyYa3ZqRwnyI9ppZChDBvozZFB5fmgw0wBzyhyG1EekX9XW3h72YRqV/p5R6dawzm78YW2jHL2WIb3dSEnZUmkSX57UN/bID+48KD/+XqusfYSRQ81rFKYDHLQM+mCiJDD0OeeeKxdecKECOEBSYPXH6GzSqzIx4NHR6Z88wjZEnag/ezsxMACAcR+M6ACTAB49zs3F5uNrwGBInF/PlhUrVtje0nQh+s6WLVtl7949WiqXsB0UwrlUCDBZb9J7ABbvgxw74Hhcj6M1tjh+DHm9OXYwxtdzLQ9lsrQ0Os+EIXrru0RSQmphnhTl5EXHNRx1b29L9Bvtv9TPZ3G7MZpz/ObmYyYJ8RKuqKhMSIoZ8s53/qW1JfGjDKn5nkr0G0tC48kftF8Lh0QwbcoEa1TO6ew8BDoCbxiYmfDc/GG59Q1T5ME7S1RsbbYG9zcaby03itbU1Mqisw/LZdcWyPZVZyojTZDmY/WyZ+9eu/6LHlKkR4dB0iouzZEZC1pk2Xkt8vSDg/LTHw2qNMWcmjn2mR46Cmmiy9OJIJiHLmnAljCOcg7wFCjTIQWx2RrqjFbLJQcj2ovyOYP4EUH6nz8NtHPIjj08MxsQG5HCEpHzXpwjZVUAeKKdE/9s4qG63NwMqZ1QLPOnL7DFskVFI3KsuUffro0Kun1y9CDfuOImZTKtFy8EjiMv2od1SjfddJMzkkp8zDa/5577ZPfuncYIxKF8/Vpft4fBdOy3jc0nX3K1bdnGhLZzpvS8eP5JhyTgoA3jQ2zMf4GCHsDuoCLy5JNPGKNDDibu/DkOa9u7CoZUxD1+/XhpiGvYs9gFkXAqSjxrY62/KYdaRtRnDNI0CeVGEkIlI5wdL/kI4axZc6WmNl9fZi7BMNpLHWJUC4mMb8uXldZITtE+yRqZr/2Gb6oVGlhB0Qbcj2R63Sv65cCuDGlpnKwvmC55//s/YDPNiRPgHPedivQrg1BEp1Ol3pp6zAOOc46RHObMma6dU5lXw7k35gohAcVXFC67Rt8I/dWyczO7y/VbGtZZtNPwtqZzFuSXyqv+bJ/sfualmm6vfX2T4Xce1i9Lka4xoXW2PFMnhkY65Whjm8yazVcwWAbga55gAhiKtz1Mhp6P+B2gBBhBABuT0NwmwdC3f3HB38IeBmm2/FeXDEu2nhJheplrwIOygPrYbEQmTBNZuJKRRY2CJAkvqWMu0siwqkcDIlOm58qixeUqEQ4q8HTLvl390tOWodKTSlbqSBzJBwSynx5bO6t/4QUX2HILAJV4TMb8/g++r3l4exGPkR5SQRqKdnEAcpsPzwKGifbFOUMdDz6uBpHmsI18IQHFs+EFxeZnjEZSjgjDxwXgADQ+NwgX4UmVi3OkDOxTxPX2Ro3NlMFhNg/TFtZ4vv6OcA3RdgE4XVrRfqrqqu1lpc85P79E/u7fpsvXPz8gB/b5JnzUJepOX8BeWFhQJbe8eZd8/bOTNM6I2XpiYTTtQRtSr7MuKpA/eGWXfOIfimXzps3yR697vfzNX7/bVP/UdsQ/VemXBqGIRoOk3jL+dh48RLiLxf6Z5HlzZ9hD0lB74MxEpTMgRfCmYQ3V3364TO76ZoUCgc82peFx/pYp1LQ1/5xDsnhlnhzcNkc76G67Hm+KX5UoK/XBsTcPm42FYZE0AT1AKCenUIoKilXVaTVVD2AhnHKRP2DjSwYcOPkyBDs2kgaSAnGJg0QEszBMPVZkzdsQxVqGbsk/gNov8ekdYyyED1Em0uMZC3KkvFovKaNwD+DDPs/KYwriyjAKRAhnna2oakg3sJpmyIpzT1TL4M/JpBDNr6Z6glx//fU2ooMEx6zle++9VzZu3KjHCnpaL9rLpT7Pm9nHqK0m9eDMvuPPg5FPGD2eYSoAkSdMTjzSPe+8820LkAAPVEHa8p577ta41MsBKMrggJ4KQiENcb8DT1wnLjY7QJX09QJ/Ku1iONfnpT/iYac0MNIyWQtRRlWLkOpsexW9CdBF+rvxlpWSldcmD/yoU+vjAEFf4F6etU2mLK2S619dJ9//apsMdE81tRQ+AKRw1GXazFJ56/9rlW9+rkTuu2uXrFi5XN73vn+2iY6kFyBEuqcy/VwQ4hKdIOhEUVPDeJjExyecDsCDpzFnzmTWsj5Mfeg2FV8bl87CQyV+T/eQ/PuXq+Rb/1Uhx47wvSs6baa+EQqEz92wPcXE6e1yziU5Ur/jHNm0rtkeKmn/OkQ5YQR0fIyg2HWirvg4lgUUFeXLxS+pl8LiIdn+7HzZtLZN6g7vHwMowAeJiGM6C3WBKFsc+wgJm4NhPPUOSFuEumbZqkMqTDKPMpO2HWWEaCvicGptrj4fzOPeWJBqAKN/rBeDAAq/TrD+jMH8mjGbHrIT43nnnWvLLciDeqN6fv/73xtTI/1Z+gvF281HtIJRkIZSgYYy+7mrEvjBTAFApINae+WVV9gLRnOxfKyeSj/96QM2kpTM268ff+z9i3vceV+KOPiExxwhRspSBwtQu3lJ0OZO3li0G4MmECBrxH16HeN2dfV0+fj/Fci7/qhHn2mv1Q8HEFIvlrGUl5cpiPXLlbdsky9/fFJiYzvfuIz6V1QWy1v/rk02rsqXr36uWcEuwySgSy97kfUV2jTa71Snn1tDGvS5iAcZFJ2C+KmdJB4uxy960ZX2ptEnacxGZ7AORzIWpg9cH0Tz0SGTRgCFPn2NNx3bIEXVG+SmPx6SG19dLceacuRIg++W96s+IMoHsPGAeePzrS72wCEv64AJRoBh5syZY5PQ8gty5NjhCjm0c6qcefl6+YPbeuSiCy+1kQyM1HQU0uLtxYgIZQpDJM0H4DLHBYYhXfI2NUbDi1REp8NhSzAmNcnBZwvzBkaER2WhiUjXRpaEeIjoqAksKQDM9S1ukpC2/5ADD0RdyDcIALIRGy0Dbvr0GXLbba8y9QsGQqV4/InH5evf+EZCXXCiDDHHB/Dl+eA4DzWEr4LELGfOcXEPYVlZXAeYXPqZNGmy3HDD9ZYOpEGJ8o5IXd0hA/cAFO9T4Sfj6n97pl5fB1DIfXccI9XRrpD1wQSxd3cAI+kpNvhtSgZW1jHJx4lLSEwtLUdk95Z8uf5mPnmdBIpE9vYsSbO/t8DWM2bldlj60S7VNeXyp//QKQ11mfLDrw9KZ1ezXHvNdSoJnWmqLfefLgAE/dzRMRqOhxh+KkV46nGq8w7j1+ngdKoHfnq/NjDMpJ1Dn7jFNRbTOCrlX39roTx6T4Z096jKM7hL5i5tNwP0hZdXyOonu1T8bZGCnJnSeiRbOjodAH4ZonzE5QGjrwMKvKlgGqpFMenkSCowBcDETO0rb94ph/dOlgUr65TJmTovklfQJ8Vlg7JguTKbLLY3KQZMpCEkHvJiRASjLgyLgZqlHdSbtzGAh6pG+wAq1J/2YS4M9ibahDh0Vhtho+srkNBeBkQq/qPOWrgSb1WTb4yZqAz1JR6jUNqZkUwUsAAAAAFmZKb4OeecKy9+8YstL+K3tbfJt775jYQNxp+hA0rSNgGo+KiWg004rhtwKrD6Pclr3OfASnlhqgxZtGihnH32WVZeKzM5an60CdfZHoXj6EMu8QTI0F+8zxCX4yTQus/z5Jg2p/wcY2P09tS7rB29H1JGJmaSD+H4PBeKSrvGdJIAKpLu15fj0cMT5B3v65ENT7Hwt3esfLh4ifLdsH07i1WJPiLD/aVSoO1eUZUhb/+Hdmk4JPLFT+Rpe2+TxUuXylve8nZ7mfHi4TmdLgAE/cKa2sPRhg0/iPPwo7OEC0oNwyhn9+tlOo2rHsk0YKYhfflm5u2RWYuOyDUvL5RrX1Yj+3YMySf/+bC0HB2Qy64pkNH+SdLa1mKd+xcR+cHMGJ0nT55kdgemyHuH8S0XAAmGSbHZAAZIMahK8884JhXVvVI7tVXVsKUyfdEe6Wotl13rVqgYP6Qg1S3X3vasXH39dGHHQ4jJaZEH4IRBHgYF+JgRi6SEPSDmimA3oQyMRtmMbi0vH/+DoU0V0nMzyGuc+GyQSRfqkkzuEghgw0xgj6PXCFNHPgwIcD9lYZvRl73sRrnoogtpIQPKp556Sr7x9a9LS2IUijxZIMs17gFkPV2OvQzkYWp14rqf+5YbHJM36QBAgAHtTVkYRWN71OSzjz7k52vXrtE2Si7mdOfSS/SzJPlxqHfUB58yeVmCmTPsOUNc50ccRr6QOL2M9CcHes3RkiZ1z49+q751X+ZQ5cq2rdvk3u+Uy3v+vcueqz1PdbQZ9/CcAb3ujixpbWbwgg8TjMi7PtQh+3dkyv/8e57s3bfVXkw33/SHUlNTM/by8bqcPvRrLWCNjuAdxA7HiAZMBaWgPbt3mZ4foxC8XSye9i/anE634vxcmTY7Q865qFz2bBuUr33hqH2qZ96SfFm8vEBmzq6STc9U2YJJHvhzPazoDHw6hxXegAOdi/zomMzHABiQWOhA2EUYaiU50mxqapSj9RXS3zVVVlyyR6bPq1MAKpGB/gJpqZ8spdXNUr97tkpEbVJZq2U8uliBqMaAA2kIWwaENMQMWzo86iOgFGUDgPh+PvXmG1RMxsSWwIQ2AIxyGLAog3MMo7D/EAxub3JjamUewEsde3KzWRrpmpHYpBb1cZo/ZVm4cJFcfvmLzA5GOuyt9I1vfFN27txhzABRNiQl2guVz7c2cQbjmblUc7xzUOIY8HFVwuM78Hha3i+uvPJKu+7PLilBcw1wfvrppzXcw6L/hO/3OKUekw73AEbk53l6vrxYmlsUBbSduYcwK2sCOAFrXhAs7YFMOtXsSN7sQupHVrQxafDji7m7torMnlcpr/2zTnnmkSztH7xUWMJSaHWENHk5drRNJZxyOeeSEdm9dVi++d+sQdxqktYFF10ib3zDmwyAeEbJtjl96DkN0wRHY4yPwnmExXHSIUYnzyE6Ap187twZ2kGcgegAxGXfaAMIPb7wimy58Kp8+cQHGpWBRmTKtGyZMiNHps/Ok8VnFMoPvzxZxdhRYVOyEz0sGIB0EYeRMIhDWeh0qDucI/KSH28qHnx0Fsq6e/duAzgAinCkB773VDtNZO6yRvVb5dn7r5Cy6qOy4Jz10rBviuxcN1+YQ4INBSBDnSH/KB9D+TiI/HzYn+/L99ocHPJFegLAuD+YhN6PREC70Yq0GddCKuA4KNnWyfagaYiDBMJbltXn5AOD0gYPP/yQPPPMM5q+D8XjkFKIHxTNS5ipfQZGAUr+DDmmrg5QAQCeL/dHehiQzz77bJPEkv0K52oX8e6++ydjxujjndfRP8YIcJGuh5MWvsYYi8dx9EFeKMxkd+Llx2iegqUBEGDkEhwjYIfrD9k94bwe/lLL1XhuxxwmJ43POsc+mTplrtz65mLZvLZT6veV60vWP0pAuXBM8ETCrNWXUU7eqEpQe+VYc4ONDi9YuFA+9rFP2ssQ6Zk+G21zOtHPlYRO1CDxgOI4yMN/Nkz/WzgN/MgjD9mbnoerfdo6iuWhHYrjhkODct7lebLhmU5bLQ4ATZqSoxJSiXzyfYNSkD1Tjhxtsk5LxwiCAZBwyAN9OnRqVAoMv3zxgo7BfXv27LF7kTpiHQ+OciAVISXwzTDsQ4TTiVVQsU/asDnZ8os3qLQxaNum7l6/QPp7+UrFsAER9QWMYErAg1EmfEANBzgBQKw9A4SQ1NgUjFnI7IuDzQp1JpgeP+pJ+byswfAuJbnKhR/OVSTqT52nT59mc3CYgoCEQ/m++MX/kV07d9roG5iWr29vrjslXz54IQXhQsohDwAomaeXJ6QPd86EkQ7t7YsxOQ+g876EO3DgoOzatdPu8bBEFCMAAT8AiHQBRZdsOCdN/DjnGuBPfQFwt6m5+kv/MCkoAUC0uUvO5SqVMq+LF6NL7ORnNkyrCnYmfUFoX4WQptrbm2XnZk17ZKJe9WUuyTJpuII1km1Zeak8u3q1dHW1mYSLhPxvH/m4vRB4TpSL+05HOqEkRBANmHopjk/kw9yp56lhqccw39lnLpdcZTYYiLcKz5ZNzIjT0zUsX/jhRPnPfz1ki0qnzcqVZWcVGwCVFsy22chIGs4Q3vnxo0PhMO7C3HTKkEiwR5E3dSIOkgEPna9/AkRIRZynMjwbTwFAqG6ebq7Mmb1QpbNCmTC1R8qruvUtl6MqWZese2y+ggurugdsoSudifpEp6KenCP5YKCHCVABIP/oo7eTO1qEtoy283aFOE/tqF5e4vm1cIRhZ6qqcvAjHmuennj8MVm9epWdW1yNWVparpJBHqkk7jVu03yciYhLni7xBCCFuuVqD1JRxOMedxxbUnZ+1VVXazsm1bBkuV0K+va3v6V19XlCwyplhMQH+csqcaL3ckw65Bd19rS83wIsBw8c0OfTK6N6breqD8ijKmnVzCzgkpCDqtfF69HY0CgNja6eY7skAVQzVFueIynaLGo9phH79bnPnbvIBjvoR15/y3VsTpmWULZt2ah5ZMjMmbPlr/763bY0BSkIYzR97HSlMUkoHiDkfrJDxoMO+tnj5DmUjO9+pAsozFLGv+vHd3pH1gdLB+OB8nC0T8ieHX1yy+th0BFZcW6J/OcHByQvY4a9rWFiHih6N28v0uCYtxhvIN5kdAKAgzC2V2BxoXUcLQNgwESyICQQOgCiMLOiiQNoQbyhsNMAel585s80Skd7v2QMT5GC4n4FItYCjcj0BYdtJnJbM6voHexw0Q7ki6ODUy6I0TQAkLK5Iy5tB/P5caQDwSCUjfQcIJDefI2XTcLTe4jLW5WPIQI+3i6lCo798q1vfl0OHa6ztzpp5CpYl5dXGPORV9xPmjgHlACXJOAAJIAOZSFOgJDH9/JGmUkX4ywfk+Q5RZrk5eR5rlr1jIJzs4fEJaVIJ5kmoJise7RZpINtimfJnj3MwXLbGdIIhuoc6yPMgDYVTF3YzqyOiXrSJ8s0DbbsYK1iX1+PgY6DqgOfl1+P9RwJi/ZnBJS9rikT0hdp8sx5xkPDg9JYf9imnCxddob8yVveblNAeEao6ABQ1PV0JJOE6JTJRogHS4dI6REJ8rBgGJdgkuF0DGcqzlOd3+Nu8aL5nNkQMp2U58q3uNDLe3pG5VPfYM+Wfvn4+5ole3S+SSF0ICQamCCYATULJoMJkC6QcDD+IsXwBgL06DQwDPo7b51zWZR54YXyzW9+0+b5cJ0OwxdDuRdpxufnJCUOlg9gh6LTEE7HnT17ro2KZWf3ytQ5zTJldoc88INaWfPsRpNyrMoKpHRKOiPgiaMcdFKkL865Fm3II/D7/JiOjm9Azf4+GpfhZO4DrGIhKTcRB/5m+QRSz9SpM2Ri7URZ/cwq2b17lzJXQsrT8hcWugHUzsf6vh9wTh1hOm8bXKhcLnly7i8NJBvicV8ShHjWpEe9YLYFCxZoHAer6GfeJ3wBKDOzud/B1K9ZfRJ2Hy+bS4GER3+CkGJgZFTNPAXdXTt2msrvRmXPC2M9zz4AibIjBdkwvdVR66HxABT7aVmJQ5mZ/X6YVfL6AiI9N7YjxQ9ZXOa68SxY1sHzYMQt0mOfdJuXpPcR9od/eKvccMNLbXIsfQyXKoGfrjROHYuHnqR44KlqAh0B4lo4yMHHAcjjuB9x6BNEXbXqKXnFK26ybVktXB+4f3lDxWtNgw/tffGuKfLqa3ZLX0+mrFh5hk0OZLEoojYjXgAM98LwvP0AKFbQw6AAEgziTOILX3ngdNbKSoyAFXLzzTfbfJTNmzdb2UkLKYLOii2H+KQD0VEJW79+veVHGYiPtMSGW/kFvr3q2jWb7J5gxgAYykQZUp3P4nUphrQgvLgXYgbwMOuehjBQD1oEQIfL/jSI6zdyD4ZTjsmTY0Z+mEwXM4qZfe7zZiIfO1SC4TjxvHEh3aQCjwMRxw4oXI/4OIgiBHjAYJdeeqndTzlciol4Xk52SUCKCPXLgShpgPcyebrcQ1qoVTwfjgmH2Ez/0EE3LJfpM8pCutBjLk+YOMHKasZ9llkAMtQLsLB6u2rrwOdt423CFW8Dtu+tO3RIpedGfRbMDUvOpOYmZlIbiGkeZEp7DmldRlSaWrhosfzxH79Rli1bZm2Co/+GFHS603EgxCGOh+DB3pniWuLIHlYcxz3uvBPhRxgdLTUu9/JQP/Hxj8knPvnvCkSFxiBBFl/zr6wekY99eaJ84F0HZah3plRXzjDpB4mI+zEi8yCRehjVgnigXAufjkd6+CHFMEMYO8zcufOsE3/lK1+xjhMbeFFGlmsAFEhGgFIwDmmtW7fORGw6EHHpUNOmTTPVjuvOcJ4O5wFAtAugkyoVBUgRN/KgnXy3QD58p/cRR69rJANpvWxxCEoc+QH36yE8Zc9HfXhoUO/njY70k5WVZ+UgL6JHnsY4SjAOYZSfMICG+uBozyQQuSE/4iWSSVD0A2bJX66AAfAlpINEXO7HRsceTbFCnjYIF0QepIMkXFTENqilepxvtjrakmfKF1S2btqs4KxSiNYzT9W+MA7TtkydYJ6U19kBBUedxsqTiEscyz5RH9KIE+LRjjyzfuaWtbBBGUt2OqzvkPdY+TVyYX6hzJk3X1784mtU+j7P+kuAD34AEHme7jSmjgU917F3Lu9gHAcQeVg4Vz8gHqrfY6d2Hm99jnkj/9Vf/4XceccPVDf3DbTQwXlT8fbgtvzCYfn0NyfJ+tUt8vR9MyQve5rMmzfXOger59H9OaZT4Qf4RCejw0ABQJdddqmpaahwa9Y8a1u18hFF1IWvfe1rZnOifBD2FIaTGTanw9B5gvEIQ4KKtxiSEfG5BkXHCpAJx3kyjGMPJ0/u4Q07MMA+1Ug9XNO2ojyaHHXysqG2DllHz1ImAnV44xtpGPFxjGbTlsTnuSBpsoC1uKRM03aDdlL64VZn0qijq2HelsdLQR4e8YK8zv68ye/ss88xiZUXh4/geVq0PxMSsdVx7kVP9iEvr9cHaYdRO9qIxcXsaomd7+KLLzLj8f333Sc93Rh+M2TaDPajQvJzCUMLZM+suqaaQ2rp0o/WwyWgRL+xi9Rdfc0X+6T+2XW/RL0S1xMUz8uBLMNU+N7ebs3P+wn1ZjSQiadI19F/wgFC9J3U9jud6WdACOKhe6MfDzZO0dFSO46HhRQEJY/jGszmjOWMOGwP4t3v/hu584c/ML1dMzVmoXPAoEwO6+0dkte8rVRueX2JfPidE6W3Z9iGXp1RgkmcKeKNzTXyYxgclQmA4NrChQstjNnTTz+9ykCI8tOJLrjgfLvnc5/7vNmKSI9zgAhCKqJDEZ9w3uQwBeGcE5/OhU+c8KHwA4BSwcnS03M+7TM8PGDHFlev2dByou+THm2pweZDZrfQ+nLOdX5kZaqM5Y/NBKlMoyQADXsUW7sWFXldNBVNx9N3F2qY+96mIQklGBd1JiE1QfheZ57zqK3Jw+4B+GAQRkWljVFnDxzgxRE2EPLnXtqBc9rcl7BMnTpFAeeAMrPbT7Zt2yoXX3KpAe/3v/c9aVIQ4sORXV2D8rJbhvVcX0ybc6S0rNS+xUaC02ZMN9sPBYt+AgiRP+AYklGyHEmfOnldk0DBscfxY+LQPvTjkG4oK/0Eh+oeAMR1HH0xDUDHU4YygrdqgoKhaOxocB6SHzoo0dm45rf6NY8fncnBxo6C0dSHgTCwuo3CVRI6wle+8iX5D1XNeDhmH1JGJNzLwggLb+1hWXZ2kTTsL9V4PqIBpZY1HPchVSBZ0SkAEjoDD5485s+fbyrcS1/6Urnjjjvk1ltvle9+97vGPFx79tnVtp1opAdh9OZ+QAzgofNxjhGUYXfKDBEOUa5wkYa3QRJ8aLv+frb46FHw8XVi7GXMJYUXBRiNoW1GXNqBO2xEhp8CgqZs7eVgpQxCDG139lImDd7qxHUiroOaPUMNKS5B1aQdNZZecGABfDg+HuTDEQ4Te91I133SRG1i2NntZj5vi7KzHQiAEmlTlqSN0RKx/oCqtXTpYjl06JDmlWNzqJCafJLjFPn6V78qu3busjTYUfKW2walrVnkzHNFHrwvQzZuYGGy705YVFwkk1Wt9hEsrYs6huMBVB/coH4uyVAvykkY7Ub6YTfy+jpghA9FW9CfABYcYEPd6XP0NxwAHODDcRqAfpaOA6FgFjpHBEcYPo4OR5CfO+hEnGCu1HAcbzfS47pvPjWsbzEHIYaPYZpnVq2SD33o/crkfcJ3mHzukDNkMDh7QcN01dUT9GHm2n4wAwo2qG8YsyHSd3naC8poEV80nTotuUk55WCRKj57QvOhQ+wTdKJXvvKVJuHwPfVvf/vbBjLEw3bB8D6dFhCyjq6djPphl4jtPAAh4gSlHkPeHrSPSmo97C+D7UfrqdeQgmBUu4V/2gbesr7M5fh06ch+nXBsJORv6oUREMVD4JgjDacxOVM/SyUk1JLcPFbDs4sAz9bf7saEymSc47v04MceRt7E8ySReLCLMTUgmJJ2YM4U6lOUlXS16uZD5EVbkO55551nw/TY1pYtW27AhTrD8be/+U3ZsG49cCcDKv3oU5YbXzEsO7dnyDnnjUpDfYYcOpChAMWnjapNvZ89Z7YxvYGF5m/LNLRMjF5RRgvXCsRLg3Mc9aJ+tE3E9TbxtonjaA/yCBdST4BS6jX6SxqATkwnBCH85LH2GvMJs6Pj/Ijrx4BGnEeYqx8u/cAoPiqUHCnyT+bisM/88IfflyeeeMxUIh4eDMrnoSmmpak/67j6MFEv6GDwl3UQDiwGLOdMmK9MVl0z0dQQmIW3q6frEh9vLiSi76mIf+aZK63MdXWHDZxe/erb5Pbb/8vi+vQAZzCX4DLM1oRP2ozMoXJA0dG4Fj5lh8xX193DnCcWanr70ja2NknfwLHdBHVmGBmmIA3qanXTY+6jXSIPkjWw1nPe4lz3R6t3qNRBM5G3p+P3sOk7ZS0rY0KmfyuL66GKBeDgBxB5uKanDgbG9gH4IFXAaIRhq8NupqlpPPK3pMfaxYlrYlIO5d6xY4d9WYN7SYdRtbt+dJdNsNQq6MtpVM4+b1hmzx2VBYtG5AufzZRXv47nkiGPPJAp9fXMwcqSSi3L9Okz9JmzPMeBhTLx7KiDS9EOMvSHTA3z3Qa0fuqoB/ehRnJfqG+kY22XaAPOSTP6BGUOwCGM8wCeaJfj65+moDEQOo5JEr4fRyeKc2eoVGdXFWzGgEKdM0E4ByEAiA4H+MCw4cPEqDk4wIiFlVu3bJFnnlll63lIl/tIy0EtoWboXzAUHQSK8uSr9FOj4MOyDe4FOPg8DXmxhgqpiPS4xpYWrK1iGH7DhvVy9dUvthE07BpbtBzQj370IzOqMh2AcpMfadCxyJN7kaA4psNBUSaIYzMymwTUkWgL1CZtK3XRwTnHcSdhDgj6htYAC1Ogin2VqTubymNHs/v0F3YkPTW7EnNXMEj74ku9BhjxyBNpw+CMLJVXsCVpiZWVcljcsfyTjlKgziAVMinUGdsZtr7+sLabb2HKvV4Xjt3nXhzny5efYWoKn/BZunSpDQowBeOqq6+W1aueMQDyeWTDsmjJsCxYPKKAJ/KF20VueeWITJku8n//myUNh1GJXA2unlBjk2H5dE4YxGN9GNcpJ7ZHvj0X5Tb1TK9lEV/bOVS2VMCi/aP+gE847g+QiePIBx/HNeJ626XpRPQcIOSdBob34OhE4Xu81OsONhHGuR/DLDgYFwkI0IEBA4DCAQ44tlyA2QcGmDsiwoJSVnnfd989Nmrkhlje4j7ZkQ6lOVlYjqpeZRXlMqGmVjs4Q/+oe8mP41FG0kfKQnRm2QYdhmuI0ax0f+1rXys/+cldcskll5oh9RWvuEX+678+Z3YfhuYxOAaoMZRPR/O2GLURM0CUMJhwPCHh9Pap2mYqmLYT7YYBXjs6deWWMUDiBKfnMA6dmPvZidLAR1VTUz312J+Z5WDHDtoj9rbHsEsb9PT2aLt2W9sbY5Ce3oFmRPqUg8mfpaVV4IQxHtmTL4CECkUYezExbSEYkboCwEeOHLX8ievliPIg1XkY7cZIJPa1zZs32UZwpHno0EF50eVXSN2hOrnjB9+XLn1ZXHDhxbJ92w4FyGZ58XUjsm0rQDMqS5aNyte+yObzLM9I2Ga0/TBCkzZbcxgIaDggYmpYCkA4YAAQ4bvxPOriAJR048EnjlOBJo4jDeLEtbgnTc9NCRBK7TTh+3EwWPJaMizCA3ACiAiDQTAME8ZxgA62IJ8H4/utwBQBFFwzG5GpaP7deICL9Nr0Tbl/316zzcDoxUXFKkprZ1TmYcg6WzsXkx956KQboIbztAOIXCpD2iIPpCLe6l72Ebnmmmts9Iy6rV79rNmGmEtEWbBvADxcI10M3nRAzrmXYWdsGpQBN556e7EB9VmZbVKm3pcNAHFRj/EzlLngYzquG51RK7H5YOvSdtX7fJa5Axc3GVbpjzVX2JWYWFdcVCaLlyxV6YavqWL78s3X+KjjkaZGaWyqH3tLQ3xVlWdRVT1RVQqfjuCO9DNN6otlHlE/vgUPOJP7eNC1slEqyqz1nTJlstnedu3aYRIqK/b37Nltc2iYd3PnHT+0tEiFZ3LmOQWyePl22biOhaijUlqi6l9uhtx9J4yu7aNgQZa1k2pl6fLlti0KWaaCQqqEwnFcSx47EBlY6Tl18volAYiwVD/iedwk0KQ62iLCx7dLmn6Wfg4Iue+g4scOOtgqXAIKqSeYkM7mYOQgFCDiQBM2IAeeAB0HKxzg4GDFeUgbqceAlZfBO3YyX78egOPg49IVoIaxG2CLMnAPafT0+Ab1SEEYQdHtyQOjNR2OIX0MpKwf4x5G1Hh707EwTgNCdGjyxwFASAXEpbMH0Q+7u1HBFFhVldIW0zc5di3ULBrSJSDOmVVM+8WSAuo5onUjEZYGWNn1L2ZOcx9fCM3IHJKcPFVJqphNXilFhSzi9QW7lBFVF8agnBBts3//bpXuWg2oaFUGBGjHKVNmaX5k6d+Aj3lWMBWSAwZkHI/C1TZLMkEOXDwb0uJe7HAAOKoxk0x3795jo5BIXvfcdZc01PvOCtTpJS95iZx7/nny4X95j7z3/VmaRoZsWp8pP7mTslMfQHNUyhQQz1h5hhmiKQeSjxmSUcFUsslVYGGSYioQudTjgHN8+PFgwnEADm0Q4dEG4x3huNS4HBOWpl9M40DIyYElaRx1ijgOTA5AAUgOBMYweh5MaUZlA5sk6DgAJYGFOMl73Pf0SMvTibTsTa8++ToA+b0OdA4ygEh8CRVGA4Dsq6jqu8Tl6p/XgXRGFDiOmFSEDQimowNR3le96pXy7W9/1/KiDMzOBoToZIAQagXAxTXSBITCtkXnJh3y6O/vloF+vkiqAGjtqp0VG406yoHj3Do0HRiUUeamnay9td4wKOoVn68JAKaMefkZMnnqFKksnaZ1GJXKml7JzOmR5oYSAyXfYTF7TAWFKBflpWzM+N21a7tKP6rbKHhkK+Mwz2bmzHljhneABokBwHbJx9MIP44hjmkPhqnZQZF5Qdw7Y8ZM2bJls81UZzLffffcKwcU3CkbX6y99tprzJ5En3jfB94v//Hxz0lZ5YPyxKM5Kimp2p1HWzIXK19WnLlSJqlkRQVos+wsbD0AC+CjLmEgBmh+Fmx8RwR8zv0aoJOUbFLBJgAmwlLPiRv153y8n6ZfjsZsQhAdO+kHkx5/nOoAgFTngHG8FOPOz2EaWw+lTMQ5aRKfzsXImgOD5zc+bcJJF/Iw4jpYeX4uYfGRO6QfQIXp9KhuAFAYvV06cruUM7MPEcOkMAGgEl/foLzR4ThmLyK3Y/h8oZgTQnqcoypSNobriUO6/X1u32IoXkts9bAOqr6DkPG+xkX94h719Ue5zOisdRvb+M3q76oZn4meOn2qFBdMkfKaPrnk2g4597IhKa8alk/+U5/sXj9DmdHf+INDbDsyYuUlf5gkykF5t2zZoG3TY0Zt7EN8o+vKq66zNsYWRL0An7GyU0JjPp6GE+EwJc+aNVJIPA899FO56aabbbSRLURe85o/kgfuu0+efvIpaxsSYIHra1/3R/LwQw/LZZdfJn//d++VufMWKdA0yb13qeqqfYP+QPzlK86Q2XPnWPvws2kGSD6aL8BDXW1PphxAKNcWtAJQSEaUDUkvO6F6BTCRLvcD/qGKEUb9ApA4JozjOA9//HG4NP3ydBwIBdg4+TEdD4bwY5eO4k1MHFejkE4AAj+GScKHeT2cMAcMBxHScrBxNnSJAOIZkn4SlAJ0HIDiPq6RXoAaeYU9yYHIwQdDN6oXoAQgER5AFOnQkThGbSAOTISkE52KdAAh1Ig4522LoZq0YvtW0iB9ykXH7elptzIhtWlKnp4yNiNUSDdIQDY0rD7hSB1mgNa62Ef3AJwMPq3MUg7WgvXLlKlTZdKEeVJY2iGvfGu7LDtrSFY/PiKP3J0he7ZmSn3dgKpU2Hby9V6VyPLqpL+r2hiUenobe1ko69o1q4wRfQKkAooy99IlK7Q+vQaoEPc5s3Hm91Ig6gizwrzUHbUW4Fq/fp3ccssrZNWqp22u1W23vUZu/8/PWH6kM0PB/JC29af+89PWdv91++2Sr+XdoyrvlKl8XjpDero1B01ziYLakmVLPW9tAwMEyxf1ylUsl3z8ayAGQJoWIEM44BKSTziXjDwc4E+1A+FOBDpxnOqgCIfCT9MvT2MLWBNeglIByMPj2F1SQnEQCPCJY5eAUCdcjUqCT9wLASz+0I43bHKYyNby43riFjv3+70cqGiRJyAEIOBcEgJwHIQACAckgKjHjolHGSMP72gYXI/aJ3vp0DAVnZwhZCYlMgJDB0WiglBZSAdpAZ+yRd0HB7oVPBTstFw2QW+sYkhA2g56hGGaoWEDALs8qqobapuqWwkDdK/Whfrl5GbJ3NkLpbCwXF719mNy9qUDcsf/Zcrj9xVKY53Wt78LLU4KCwptBAsGLCjMkobGA1Ku6hplIH3aGiaEOtq75cDBXdo+fMjPGY8yUZiy0mqLYwbyMQakjVwyIH2/x43bVG358mXy2GOPyIoVK63NsKfZSOPatbY5/PQZ06X+cL186F//VW7/zGesja+46kr5zje/Zc/L06F9hmTBwgWy4qyVWlbftQAKoHCjsqtWAA4AS3nimGfmc33cJUGH+5OjW2N11uNUEApHncOHOIbifLyfpl+dngOEkuepvoOIA5GDStIm4yDkElCAgvuAjs9jcUmH+y3JMTIGtbdrPEw/pjPyzD1+3Bf5e1mSIIfhGvA7frjfAafPQIghany28CScTu/Gajd4kz5loaMBKHv27LX6MVrDOQyFJEQHdgAbNBsS6cBw3iaUS1SCYMdGBQ+VYCJdyG1CVkNjbi4yjOyjYHyVwdXEQa0LwIQ0xD7XxSUsV8mR4spm+bP3tckzj4zK979YJIfrOlRqaDFVypkwz1aRw4SsPL/wxW1yx9e6ZOKEyVqGWATr6t/kaaMya9kheeC7k2XL1jVWbwzjND6sVlpagwxqaVM+GNbtLQCAf3GUevFcAfXLLrtMAehRa5uXv/wm+e53v23SyZVXXiW3f/o/5TWqdjU1Nqr0WG6q17Gj/int//nvL1jZIAB76vTpcu7555qqS3v6M0mCBVIbG5KxI6SBjwFQgRQooJlaZkbpJPjgKLsZr1HJEiqX1zeAyY8jnH443gWd6DxNvz6NgVAqpQbFMX44mC38cEkAcrXLwQGm5B5nzCRx4g/y5z3wpG+8quRA4dKUpxt5hcoXxmkHGDdMwyABQl1duC47DyACsKKs5BFloGysY2prazf1jMmIjJzRqak/agQgxP0ckwbhlKezs03z7zN1IuYBwVCuciWc/mAwC9OcAVGTgExy4jtloypRnG33U5cyBYWrX7VGHr27SNY+OSItLWwNm1BPNL6//XNNCkLCyM7Klxvf0CBf/MSAVJRPGSsfQDU6nC1XvmKvXHdLrnz8Pfmybb3Irt1bjYEpDx8zzMtlzyZ9Ppo2eVBvmJ60yY86eX1HFPAKtS2qbf4P0xyeffZZlQ5b5KUvfZl88+vfsDxfeeut8vRTT8kZK1bID39wh31Zl7ajzPSfypoqOf/886WqWsFP2xDQCDsZ+TG3B8AgvgGP+pQF5+eAEfOEksboAJaQdFIBh2fwXAAUPhR+Kp0oLE2/Hp1wo/vUBuYYR4cb3+50wCCOue5BHpHz5AMOP2kUpLMgMqeeJ4/dJa/HiAbH0aESb7ixzuUdKVy8PTmmDskOlqyIA4+XP1mfZL3YrxrgQqWDYVC/SA/inE4faqDfn6FxE2vClOm9/XwuELka6BDGz665jQ3HCSN7TCRkPd2SJcstXcptddFs1z5eIBvW1GuZ2imCpcH1aAOkB3ymHbAsA0N1U0OPgk7pGAhxT29ftzQeHpaJU/vk6htH5NG7KqS9zb96yvQAyHY2EJeeuIfy4XlNvO14EQCQ8+bNl40bN9izYt4V0xn4/jrTB9jt8JY/fIUvydDn+OD9D3h7Afj6o6wXXXKxnHnWWQmAi3k2/owZ4WNDNr6SwSxr0kXq4T4mpdq5hrsqxhIKByPAyvvQ8aCEWpbaV6LtOI7+En3F6p1CJwpL029Gz/m1jfGNPf44zo/3PZxDfH/QzkDJTpUKQuHGg08YDv3YgSvuTaYVHYpzZ0Q6EMeoDsSnM3k5nJGj3F5mJ97k7jsQWWAKeVzULRgHQzT5Epdz8gaEeJMThjTG3jJDquLREDYzGUlQGdY6trrYB4j9fvilAhD2GNTIJUtWWB1CwhyTFqoqTDojDKI+wUj4qGIuDeTYGyE7d0gO7GGWtH9umXSwX/Gp5SyZIFW1fbJkZY4c2jcgzU3FKvUdMwkEolzZWSo1UX4LcSglH29HV8W5DvMzdwgbGtucANBz5s6T/Xv32sja9dffIGufXSPr16y1NqCtUIvO4Tv4558nJaX+mRx/7g4+bu9hAbJ/IYOpAwUKRti8ClXyiv172DhtTCLSeFH/VPDhONop2R+TvvcPd143b9vxLk3PP/3Cjx+OfwDHH5tnD47OSbgzevKB8oDjYYeLjhHHXI9znANIKsjQSVKlm3iLBegk314RJ0R4zsOYGr6X1YpuzIBLgpADkYc5kQ4qGWAT2zIgMXAOcQxAkC5SEJKBSRR6X6QJ45Elo2CkDKOPXdcfhmyu8+WGefMWGXNBtCmAg09d2LeYY4DE2zspBVE2mC3uHVFV6tjRZsnO9I29aGMAwrfKYM+mAenvqZCps7tk8cpRWfNIlRxrbrQ5N6TLPWypgYrojUKari5iu+nr86kJOLbNRSVFCuKcMjO7vK2l1aTIxx55RLr0OvlS5yXLl5r0wzqvAIUAHl5Kofa5c0kHR90cgGKPHq4DPOoj/eCOAx/vV8n+M76vJPsq7Znq0vS7IZe7f0WKzg9TO0D4A3XnUkuqmuWdwlUvjr2jJd9UyU7jzIQjLfcBqWRYHLsLIEumjRvrlPaG9I7LvJ/Y54Xd+pAYcMzaJRyxPt6g3jm9E8IwDnxeZ2xIY8Ci7QCzATgQc6CQgLBnaDe2MAcZ4Ake9vtIB2YmDkPv3G82NPVrayeb4TbamPLgI3URj8WqzGOCOYNRuA5RT28PH/kqqeiRvm528fO2BCRY3R7lpi5Nddmqlo3K3EVZUlQyqu2nko/mg6NMEJIO5R3SeygHUk53j9vUmObgxfDyAgz4PIcSbWeucR7APWv2LLnhZX8gfPjPnzHPzaWXAJ2iIsDFJR2eF0s84qMGpSqJ4sezdDDCYRdSl+gD4byPeD/x/nM8ANEWqS5Nv3v6lUAo9UHh+0P0B5pUl3jg/vAdWAKIHCz8uocR351LOwCMd0wP905D+uEinjuOydeZLAlCuNROHW9QjKeMGDkgOQABSCwnIMyBCGnCy0YdAQ3gIyQuGMnDnJAKDGjUsUHZoAIRqpff68wbgMYok8MRx6p+KUOPjqivEgXXmFhXWzv1uPQh6gABALQbdWc1P2XmGnkRRvmoN8RzOXqkVYoKS+yccmJYJy4Ooi59/Z2yb0e2SiwjUlHTreqO7zrAfk4UwxcMeztYucwHdEmHVPjnoBbPJp4L9iBuYdkJa7xefN21snzlCpNW4nn5c/KNvwoVSIpMxfKPVvqLQoGnlI8ZuO8fsySOu1DFeOnYSySRZmr/iv6S6mirVBcUbZOm3x39QnXsRJTakX/2OBkWDzjUpnj4qZ0g4uldY/f9LBGWvJ508SZLvtE8zePTjmsRTlruU1b7r84Z34AjYXAlzEGHSX0+1E/ZYQ7I1BJlMNIiHuvDYDi925I0ntV4Vnoy0r+xSYn6G1IVDJsK97PodN68xQaAkMVPIRiWvAgHDLBNMcIHuAbghh9x+nuRSBy02O9oPHkbsDi0RGYt6lV1KUP2bFNAamsxozTL2vj+fYwa+j3stcPwv+8iiBpWUVFu5QlApi34ugb3AA4LFi+0mc6UDXCinONfFC6xOqgCruGoH+EuGbkKlqtlys+Plw1+8qUWID2+r9Em+OE4H++g8NP0u6MTDtH/KhS34493Ec5Dh0700KFf5cFHukGp+eBggHAwLW9omIO5QBh+UUGYwMhcIZiYVeWoKR0dXWPH3d0M4cc8Ip9Z3draZqoMHZ1dBEkfWwdp09EBqfb2FpsXpDWyP2dGryuYBvj4NqNZyQmJ+PqrqKiRqVOnWxzmBiFNRL0yJNf2oGYOD3WCOWE2jOXkHyoQZeUadaZMXCNvJCDsNNHuwZikhZs6rVqWndsqdbtmqCQyQQFrmzQ0HNZ4mQq4lQaYLH3A5oJxmJnNsRQCCU7/lHx9WYAAAIOP9EtdAAyuuTTs6jpqGOEOJgAL5w5MAVJJn3Qj/RO/1PD9ReP1JEw9JT/HBcVxanjq9TT97ug3BqGgSAb/REmOf9DP1wNPzQumDx9JhtEdJA1m38akxFjS4bOoWc7RpQDUqeDjIMTujswjAoxioqPZQBSwWLZBuRkBIg9ACobnmG+SA25sIhYlsjlCyqhaGCunMwqMwRC8r3NDLWN+EPvnwFiNjUdl1uIj0nhQgapnskyZmSHnXH5UcvLb5YsfL5CK8lorQ0gRYSsifXwYESIOAMP1MESHpJDq40iroADJw8GMKQmbN62T7p4Ores8Ky+2Fp9U6czuG4V5mpwDLGF7SYYl1fFwATwuwfhxgI5LRA5EAUC4uJeykXYADv54R73xofCjr4WfSqlhJ7qept8+PW8gBEVSqf6JOsDz/bBTq8Bx0gFETGJ0qQjJAKYEVAJYcExidEmo3cCIvYYAJpeIMMAy4bFHtm3bbumxiJX0w0iN1NOkkgP7XSPyIDkg5ZjqpXXFEc0BiPVgChpaVqQhdjWcPHm6zJ3L1hZFKgWNSEfPATn3yv1SVpkpOzePyPonajTFAnnxKw7K975YJiVF/n18mJb8qZuVI1F/KPLlGmu3gpFxwfAcGzMrsCDZUDdPS2T3rm3S3HzUpgqwlowffzbbmNEsJJmxNI8HIFyEpYJIElgAGfddvUoCEXE8HvfovaQX5VRQAfhQCalbAA8u6pvqaIsAIoiwn0e/6Hqafjv0vIJQ0HMl+dt+yKn5coxDOsDBXIz2AEJIRYAQIIJEhOTjM6lRyzrGXKpERLwdO3aaCoQ6lpo2M6OPHWvSYxgYBhAbxTK7ip5EvWEgjNYs3TBjtDIIatLCRctNjYLRYErUnq5udkM8qhVhjowvDs3I7JKW1nbJyigxpg3GpCx2XyIMsAU8IRibTyQBAsQJSYL0HKDdRTjxUT137NhEI8rKM8+z+mgtrB5MZCSt2K8HoEmqYT6b2UEHuwznAThJ8MH4j03HAed41St5vzvqg6N85B91jnZ11et4EApKPQ4aH0bbnShemn539FsBISg12d/1Q4688XEOFi4RMZnQJSKACBBiUauvJ2NvHZeIUM9CNXNVDaZm0h0GXkAomJ00jx1r1OudBjxUFZBRdjD7DuoWgTALIMR8oGGVhJjvg8EXaWjRoqVSVFxsZY62ghkxxJIHADieqBfgEQwMYwZz2oxnbQKANBgZIn6obzhvGwBTpLAoT6+7oZ222rljq96bLWeffYEm5YzqEo6ndzxgJCUhtwGh4sV1Jhsm1S2/z6UdVC/uw3dbES6ZB+kE6BxXv4Q/3kHhB40/T9PJR781EPp9U1QrfBiQ46RExE6MsfGZAxHSkBupMVADSA5Gbi/qtDhICSFlkCZM0th4SMO6jLG1SS19N9i6IdrVMGeG1I3pASTAcPYcVDFfbgGDBePBsMFggAeABHEvLkCBpJEGvG7suOg2I3ykPeJRz7jP24ItX0XmLO6Q4vIBObBrVDpbqmyki3299+7ZYZuPLVu+0soSEk/kGWARoBPqEwBDeIBQDJ2nnjsQOYBxzdW24+1Jnqe3B/UIPxznEMepPpR6nKaTn36tIfoXAkVnHX8M+Xmysypf8l+dx0uuJ3NDN9ecgV2CcInKDdL4He2tNpGPOBZb48EkikFKvMGdaZiMSByG5olpNqvRAampnioTZzRLyxEf2qYMMCIUoEEYTAnQQBHHz7H9+EhYlAkHg8fsZSjSggYHMuWCq4/JoQODcnB7jb6NKqS0tNjSOHKkUXoVcCerxFelQASwxPost+G4LYdhdfLwcOZgFZv05vOxisz5hMOYWBhhfq+nkZjfo4AEMFFHjqmbO9rPj6PO+D/PpemFRacsCAVFpxzfUcP5NfOUAJrw3cHUPm+IY3eACgDiYQpCHe0S34cPsrT5M99ViSHUnWFNS9MAtECi4uJSmTO/Rl7/V53y428N257PLa0tZo8KMEktSxDpAkAwZZxzHT+AxoBPj4kzOoIdCPtRpgHQFS8/Iqsfz5Ce1kpVBflYoTM68Rvq61Ty6pe5cxcagAAWMYcHwABEkGhQswJgwmd2c+qxTwR1UHKwIg2fG0RaIRHhUiWhkIJwnMcx9Qs/1aXphUunrDo2nqKawcwuMfjmY26sHjB1CxsR6lbYhVDJQj0jjDVkMY8IoOBbWU2Nh22yIWm7U4kmATxunGZkzG1IfDOM1fWAGefTps2VN7wrU/bv6Zc7vso2sK4+oUZRRpiUiYCxeh9mhQKQuE4+gEcqM1IfmB6gQroqqtwnxWWocyNSUZUpm1eXyGBvqdmPSCMYn/s2bFij6Q3Ki198vQEIkxKRflxScYkFOw4g4uqWq2E+vH682pUKMOFHXgEu4Qe4hB/14RxKrV/qcZoCdT0wAAD/9ElEQVRe2JQcvzzFKTotfnT4EPPDvuGjNv6G97e/z9KFEV118DA3sDpzoS4cRwlIx3PgU6d5uh1IzxQ8mH7ItcxsNm4vlwuuGJVtawsVANgMf8gM0ZQL5oYARRxl5z7iABbUAWYGkIJRgyKu11ektWGK1O+aJ4d3zpNNT86VkcEKN2ArRTzSQQICnEtUQnNJplTL6JIMEhBhbG8CMOFiDR5hLLFg3RvO1+dxf0hKoYb57OjxABWgFICU+pw4xkGpx2k6Nei0ASEotfPSuenwzgDODLaRl77dA2x8qUDYLxx8XIVIvvGPYxCc/tMQYMZ/gI2esT+QX+eagxTMW16VIdk5bKPh0hlEuTjWWxNAxyeOfSMxHFJPgFAQ+QRxb6QRVFyiEk1ZoZRXlEhFZbGtPUPCwscBstQNQzkZz5g5W+se6pWDCCDji0d90a+DTpm5WONFuAOP24dcBQvbT7Sft3e4AJ54JrRR+ONdmk49Oq1AKCg6c2rHB4wY3UH6cEDC4OpvbbeB+Axlt2n4kDIgxL2OLsa7foxneRCoEoaqZ5zbd8PsqquEubkFsuzsXtmxZVg6On0D+GBM8oKJvRyshHc1DABygAop5/hHSLgBn4YTD+eqJstK2lWdbDOHKonRGrUPtTDSYwLigJ4vWIA9COnFgdh934nAJZzYhcAXA7tUVGr3eLt52wW4BWiH1IOjjFGHOB5fJ87TdGrTaQdC0alTfTp9AJHPW0llIn+DO2MFM7ldxI252Y47qFoGLj5PyIHHQYG1YNiICNMAk4I0VIpUFVty1rBsW8d2sUOWJgwLw4f0wVatfGSRMICI8pJmEOVOPY/6QMxRYskGX4ZlwzGACFXORuUUzDjGAUQAFQ7DeJkCysSJtSkg5NKQSziFY6CD46usgBHthSTpko+rsYQF+FD2aGP8aPM4Ti03xDkuTac+nXYglErR8YMh8GGSpI0oJCJXyVydSE64Iw7H2HgiPdQwTVGP483u4CSZGkulIouhoJGZqSpTZr7UThuUow0uIZAPzBvSA2oSn18mLJUhg1lJBymG+JSDNCIeZdu1e5cZ1ZF8Dh2qs4mWuEMKSh0dbQpAzB3y+pMOklJj42E57/wLE9IOKhVgmJSCUtU4zgFmyhfSUWr5KUOATyrgpDpvo591aTp96LQEofGdPDp+klkchHLsI3o+6uO+q2K4mFyHhICBW7nZQIE1Y6MZrg4BRLZPs4ahlgFHLg1ZppKZlSPVEzPkWANzgHyUKhw7FCIFQQAEFCNgTBHgaxIxB4iJiPgh3VCHusN1iQmKrrpRngCp3p5eaW8bkEtvaJLzr9lquy9u2rRe3Vrp6e2RlSt9r2cABVWMOrrUU6bHbu8BaFw6cpUsdQg/gIf8ok1PBDxB48/TdHrRaSsJRacPBggXzBNvcV9K4BIR9iIHpKQ0xJ7HtlCVtCzFBOboP6QiJ5d+LEwjAVSFheSDwZnRLh96d3ADgFz6cVAZVhAasiUjQaiMWZluUwFosPsAVAFKlL+rkxnchnaJujnIARSAx8VXl8gFL8qXkcEJ0qYSENMTuH7OOefZdIBQqQAct/+4VORhMVrmUk9IhbhU8EkFnJ/n0nR602mtjo2nYBqG3WGiUMtgMgchJvUFICVGedTZ7oN6L+CDmANfcZw4FdveIxGAx1IOIrGintnXjEjBzAAEEhDpOgCNyISprdLW0WCqD+UjHcqGA3zCpgMYhaTDcY2mw3WI+0Ka477y0gly9ct7pWqCyFP3FUlrS5PFYSuSK6+82uobIOOqmKtj+Eg9lDVULoArFXRwUCrIhEtTmk5EaRBKUDAJTITUgO9qWQCRg08wc0hCHANMxmjWmiCQeqF26b9RZlirVBI7KnqwA8bQyJB0dowYg/MNM/ICaAb7RabOPSIHDx5V0JhsjA4FAFE+B4CkFBUAAPjUTpxg84CoC9dxpFFaWikvf/2gLFqeId/8XL40NByxmdxsvL98+QrbnN6BB3UrOQpGmANPqFzeLt5OPyv1pClNvyyd1iAUzOKMk3x7w1AxkRGAgXlDLUNaYRuKGIY21UwZ0sBF0YUUTfWytLEB6X8kEj01bFLpx0BmgM86j8gH3jpTykumm82FfF26GZH5ZzbInm09kj0yR8uRLBfG4+3bt8uRI0dMBUOSAoza2/2b8cRDikK6mjSx1sAiQBMQmTmnQC5/yaA0NQzK6ocL5OjRBqsfkxT/8A9vtXhIPT4fKIzTyXk+XKcdAGhvpzT4pOk3o7QkNEbOQMFMGH9dLYsRs6Q0xB7H+EhFgFGhSgzxDTGACJBhczIzyUA2Mu+gxDFAk5fjs42zMplr5BMQGUI3w7UMyeBIo0bk082WghFqF5+i9qF0PjPtW8uOjmbJhOkHNV2X5AjH8d13gIfyU/aSogp55Vs7pKpmWP7rQ5Vy4OAek96457LLrzBV0EfBXAUbLwGZ+pmQqMZLP2lK069LaRBKoeClAKGkNBTGaqQAn9DoIMTuhLk2pwaQAXM8DRiTfXp8ywzHIh+lwmFsnlg7yY4xOgM+OJeQBmTWglHZv4OvbPiyDcoA8zO8HtIHDtykrKPDGVI9ccTyC0CIfPhYImUvyK+UN/+/HjnjvAz5r4+Myr7t7JXUkQCxEbnxxpu0TqhggI7PlAaImJqQangmrQAfKA1AafpN6XkHITr/C5eCsZLMFfYhB6LkZl4wpqsoeTJz5izhy6nJ+xRsEIP4XIWdQQoWGsYx38fKVwkKiQYjchBG5oyMLJk+v0s62xn69+07SPPgwYMKWAN2jOOa/fSYrEpKfasQCGAJaai2tlaKCsvlptcNyVkXi2xaPSpPP1AuBw7tVlDJVglsSF7/+j9JzPvxuUBIQA5AMQqYHPmK/MOlKU2/KT0vIATwhHuhk/MVDObgEyNl2ECwD7mNxYfqASLsJQxnL1q8TNWh4UiAJOwfw+QcAhp8ywuDNavo2aeZ9oKR8VHRyGegf1ilml4Z6C20/CFUNfaJpkxBUT7uZ7RtxlwFi4IWGR50QzQAxzV2brzgily58sZBqT/UI599f7ns3r3F66WgOnvWHLnkkksNeGJdmEtDsVYO47ePgHl7JIEoTWl6Pug3AqHnAp4XNhgFczlAcO5qmduG3FDt0hAM6hJRnixbdoZUVFT5nVp921kxkRSMa4Cjx4AHAAGwEIb0wzFE/L4+DRvukdwcN1Tj+MpH0BgA8JdIPydPZPuGQnnTu9vkkhu3SnZ+GzEtbaShY/WF0tLcKR/9myrZs3eXDA36cD5g+J6/+wczipeVsfzCDdEAEBIegOv1/dnh9zSl6fmiXxmEAmBe2EDz88l5DGZ3hnMjdcwb8s3cfXje15NhnCaMSYaMhBHfvrxqUoM2sgIYdpcx5tVrsY4rmJv2HOzPlCtubJCv354tVVXlJh2hrrGPkd/mbW5A5JBm92ZkjEjdjhnyxY/MlSN1hfKKN9frfd0Gdlzv7syV972lSvbuOSRd3e0Wxta2f/eef7AtXN3GxQcNww7k9QGAqLfn4eA3Voc0pel5ol8ZhOiEvwiATp2OmrC9qPQCM+JcJUudNwQQ+RD2pZe9yK5noGqp6mVfY000FT7SB1YhJjg2NTXaOeTMnSVzVzTK4w8MSW7WZNskDWLxKYBA+oABwBRg4GXjeWgamQp6GTmyf9M82ba2WvKKOsckLLZ+ZbM0NuTXO2wFyU03/aEsW77C6gTwIA25+pWcgIgbD0JpStPzTc8JQgDNc7lTl7xux1cxpA33+ZQNIOQA5ODAELZJQyol3XzLK03NiXujzWB+/siCiYEdHS0JQ7QzNjsZPv2QSkbDk5XxM22kCyAifRaMoiaxnIJ8ASLKkpp+nI/IoKpmTBlgaxDf+pX4gBAqInOOzjn7fHnVq24zgHFbUFmiDsmFsLgAOSgNQGn6bdEJQciY5jTofNQzlVJPo9r4OJgc43TqLOpUAMKYy1IHvlZx7XU3KOMP22gV23igmtlsaU3IVDNNj6H9A/v3jbU1gDRhQq3laZvWa/yujn5Vy6qlurra5vAAQox2+cRG0vPnE2ng44b6yqS7rdbAjHSRiNg/CNvOjBmz5Z3v/EuLjwTkyzN89T4AF9IP15EA3U80RprS9FugE250H50OfzyjplJ0/hPRC6vjeh29rjCyH7tLzu9hpItzV4mQMFLD/R6OkVpQyQ4c2GftgIOxAQSYfHiQle7Mfm5TgJlgeSOBQMQdGsqQm9/UINf+YbN0dw5IW3OeqneFKmmxdQZryHI1Tp8BIeCI4z7yD/UJdZFyQtiU+CzRxImT5H3v+4CCTb5JQEhY1dVVBkAhAaWmh0tTmn7b9EttdP9LRDmOXiid1+uVBJBUhyQDE7MsAt/tKvHhRP+MNDOYY6KhfyTRP5SIT9gTTzwma9es9u+2KzjwyWckqSFNw7b8UIzgqxtnn32eMT6EX1DSKe/6lw6pqM6W0nINzBhVySZTuju0XTOyZWC4W95yY6+UlUwyaQwA4T6vj7c/0s/h+jppaT4qA/19Mn36TPmbv/07k9SQpNiniK1CkH5iFCwVeNIAlKbfFf1Sn/xJ7Zy/DL0QOnAwbMJLkIOSHann15LAxHFIP8kw4rmvNTfAovrMVkZ1wuDcUH+YS5KjjG7SkIISfoYBx4gcOdIkNTUTTYphB8SRwWJ57J5i6eoclty8fgWiLPVVfSrJkIKiUSmryJA7/o/tPGIhba7lC1GUfgXHHTu3SmvzMbM1LViwWN7+p3+u4FNiuzTyBVmAyOcAhf0nKf28EJ5fmk4d+qUloeiYvyg68VLjn4wUdUj1w/m5Sz8AjktE/tFAZhcDHkhFLBCNGc9sgdHb61IRklB8OprvkfX3D8jOndvlsUcfMjsPGIdEpKwufXo/Ew2HBodtOJ/h8qYmX1BaWztZaidO0zwzFIRGJTuvSwqKNe9BVdcGcqUJXNPkABNACKmMsjU0HFZQa1DAy5Y+Ldu117xErr3uegW5GpkzZ47Zl5B+ADzywcdBafBJ0++DfuXvjv286C9UAIJCkgAlXNpxW5CDkTsHomFTyVw1Qy1zIIpN4+PzPKhkGIP5PhnXAYf77v2JDCqAhTRFXgZACk6ckgdgRN6EaywpLCiU4hI+u1NgkhQARj6xzQb2HG15OXBgrxw72sShZDNFQP1bbrlVzjnnXJk7d47MmDHTjNDjbT/h0gCUpt8XPa8gBJ3cnRnmTxwlDgJ8AhTwAoBwDkAhEbmNCEkoJCIAob8f36Wh3t6eMSAChHBISHHt0ccekqNNjf4JoAwFAG2vAQU0fDKP5a54lj/l4BSAAiz0mDBW6U+fMUslmxrZu2+X9HQz+uUfL5w9Z67c+srb5KyzzpbZs2cJ3wHDiJ0KPjyncJynKU2/L/qNv8CaevvJDEDJcgYQBeA42Iw/j7CQihyM3AFAIREh5cD4gFBPT9JQzXapSEEOSF0GVgARae3bt1c2b9ogbe1tBiqoQyZladqQtSNl4QRAVI9yOFj4BQ9z+xOqF2UqKy2Tq1X9etnLXi6LFy+yRalIPgBQgM34Z3SisDSl6XdJvxCEuDy+k/6yYScLpVbRj5OA42FJo25IQX7uYASzE+TSECqZA5GrZahjAwowro51dXWbxAMQAUAhAcV1bEmkxwgbYLRjxzZpbWmRnFyVUlQy8rxcAqI9jy8jgJEAJD3gnjwFmeqaCXLhhZfKi150hSxYsMB2aPRRL192gTuRtEP6aSkoTb9v+o0lISg1iZMNiJJlc+AJ38MdZCzUwpKqWYSH/SbACZAAfNznW10uDQEwfMcesOntdSmIY8KQkogDWCE1AWCAmbaWpXH48CFZv36dtLW2mIQDsGAbIg9a04BJf4AJm45VlFeYnWjKlKkyb/4CWTB/ocyZM9uMzzHnBxfgwzMZ/1zSAJSmk4V+IxDi1pMNdFIptWpx7D6g4scBPJCf+zWP4/cAAoARYahNAUThAoRC6nEwSko/fX2usgVoOQg5qNF+oY7t2bPbJKT6+jqVkvZoOJuR5UupqlUTVNqZNGmK1NZOMoM0qtakSbV2zmxqJkgCPDHrGYAhXSgNQGk6mel5kYRORkqtVhz/rJ8q+UR4Mo4Dj50ZSHAZ8MAgjR9D9G4TciBKGqhd+uGc6w5CMcTPwlYHOfDBAcOHy2NDfKYD+Ep99ob2LVZxATa4WFPGhEVUr1C/SA8X4HMiEBoflqY0/b7oNAUhB58kyECuatmRBhPX42GXSapiZkBW50P0oY4BPm7vAXQAJAcnfKSlfnUuAQ0y9J5ID+eA4duEACBIMbgYzcJnlT5r01hqAegw1M5kSLYRYQ0aSzTGg8+JgIbyp15PU5pOBjplQQhKVi1V0gn/+DAIcEiVfrgWwIQxmuv4SCmuiiEJ+XwhB6GkZBQghR0I0AKAuC9ADHADCJgj5BuHOQi5SsXqfN8eBOlnvE8c0ot7UsEHP+oUQBP1iOv4cS1Nafp90ykNQlBU78Q+oOPHfIjQpR5Xw/y6M6+HxfA8NiEAxoEoAAewAYxS1S5AKAlAfj8OIs0Aj5B4cNh0cKF+ATycu8rFREMf7fIyJyWeEwELcRzwkkPx4acpTScLnTYgBMWx+6mSkIOOXwZw8F0qIjx16QbHgIwv4QCEkoCDH4ZnAArA4R4kKL4lhm85aJoOBswRiq1B3M6DA3BQtfj6BVIRYan2ngAc0glASQ2DHDB950bCU/00pelkolMehIKimqm+Hwf4uFTEuZ3pCdddegGAktKMA5BLOO4AHs7dB3hCAkpNC8IPMEAVcxBKSkGp0hAAFNc9vrtUIq2gyCOkH4j4xAmXpjSdbHTagBCUWtU4BiAAHk5TDcacO3gE8LhUgySUCjSpdp6wFwVYkU7MB4o8wIH4UgaSDS5AKBWIcCey+YwHkvF1ivPUuCe6L01pOlnotAIhaDzTug9g+HkSPBycABSuB7AECDkwOfjEcdwXjvPIAwIIfEdEByDOA2zc9z2s4zyAJ/xIYzyl5jGeiH+ie9KUppOFTjsQCkpW2yUUznEBHuOBxO1CDkYBOAFAqY70fITN08XXZuYgAQi+Viy+7houwAjACf946SeZzs8jypUGnjS9kOi0BSEoWfUkEAEkSd9BBwKEklJREpSI65KUp+FAlJp2gE9SCgIfYnIiQBNABPh4vOMBCJemNJ2qdFqDEBTVd9+lGI5xAEq4XxQWx0mKkaskkHDq4JK0CaX6xEn1gzydNKXp1KTTHoSCohkCTHCpYJMKNKGOjXdxv2OGA0cSgELC4TgJNABQHEc8By67PXGepjSdupQGoRRKBZJwLhk5AAX4RJxUYMIBGHE9wAN/vHQDEMU3wVLBJ1xQ6nGa0nSqUhqETkDRJPip7kRSES41LlKOnh0HKj/PQScKS1OaThdKg9BzUCq4hD8efFxCsstGETcVXMLHhdRDvAgLF2FBqcdpStOpTGkQ+gUUzZPqp7rUMD1Sl5RmUn0OkZKIF2rZcwFNGoDSdDpRGoR+CRrfRJyHSz137EiVbJLA40B0PLjEeRp00nQ6UxqEfgUa31Scp4ZxeCI8eS6wSYNPmtKUBqFfm04ESOMJkInwEwEQ19JAlKbTndIg9DzQL2rC8WCTBp40pSlJx+8LkaZfi04k5aRSGoDSlKbnprQk9FumaN40+KQpTSemNAilKU1pSlOa0pSmNKUpTWlKU5rSlKY0pSlNaUpTmtKUpjSlKU1pSlOa0pSmNKUpTac+pecJpSlNaUpTmtKUptOW0oJQmtKUpjSlKU2nEfG5hIGBAVtVmJuba1+bO50pLQilKU1pSlOa0nQKEq/33t5eaWlpkQ0bNsi2bdvsuK+vz4QhiK0V+P53UVGRVFZWSklJiZSXl8vy5ctl8uTJ9mUFhKb4wgKbkyM4cU9eXt7YZuUvZEoLQmlKU5rSlKY0vQBpcHBQ2trapKOjXVpb20zIOXbsmIa1S1dXpwlBCD0IMgg+CDMQwg8CDK9/wvv7+y0OcUkzrETE456hoaGxPam4DxeCUGFhoQlPVVVVUltbK5MmTZKamhqZMGGCVFRUvCAEpbQglKY0pSlNaUrTSUTt7e1SV1cnBw8eVAGnxYSS4uISE1iam1tU4GlX4afThJesLJH8/EwpK8uR8opMKSkelbrDvdJQP6xCDW7ABBkEmthYEx8hqbm5Wbq7u00YytKEiIPgkpubo3EQlI7/ribEvSFIpR5zP344hKn8/HwtV5kJRRMnTjSHsMQ5VieunwyUFoTSlKY0pSlNafo9U0dHhzzzzDOyceMGaWholK6uXrO4lJcXm5BTVpYplZU5UlWVrQ7BJ1OFI5HCwlHJyQmry4Bs29Eld97ZIQf39yUEoOExaw5EWHdXt/T2ubWos6NHunv6VHBhyIs5Q5lSUMCQF9agURWkRlQAw2o0bPdCMTSWk5Otx0kBKISi8Q4hiWv44agbQhLDcSEghZBUXV1tQ3W/K0oLQmlKU5rSlKY0/Z4Ii8zDDz8sa9asUeGnW3p6+6R2cpZcecUUWbYkX4Ud5vIwpMWr2uf1+DGEhQc3Ih1dg/KD77fLqlVd0t/HRGgXgOIVj7Wnp7dXBZo+PRuVYZVpqicNybmX5srF59XK3BmVUlxQoNdy1MUnWRLpa/a9fZnS2TlBWlpzVVBTQevgMdm/v1EOHmqSxoZmaWnulO7eASsaQlJuQlDKUkEpBKEQhsYLSfghRCFkxZAbw21hTQpBibDS0lK77/mitCCUpjSlKU1pStPvkBB+Dh8+LPv27bNJzMeOHZWBgWHp0vBLX5QvL3/ZUikpqtSY9eoQXJLzbBBoVLxRoUGFCxOIRmTNug75/ndbpbGRSc1DNtSVKgQxPNbb26PnKtFkZMrI8KgsvyhDrryxRGom5ktP96AMDA650JKJQKJO5Yys7EzJycqQbHU5WZmSp+d5mTmSl1WofqnkSbmWoVxzKNE8c6WtdUSaW3ql7lCr7NvfpPVTQemgCkqNLdLWpgJa/6DG9cnZJizl5qhAk7QYjReU4jiu4zPkhpDE/CMmc8+YMUNmz55t/q9rRUoLQmlKU5rSlKY0/RYJ4WXnzp2yatWqhOBzzF7kWD4GBwZlaGjYhqcuviRfbrppupSXzdO7+qV3YK/0DPTq9REZ1jT0jS2FuXlSnJ+nwkmm9PT1y7e+fUyefLxbBvqGZWQ0KQRB+DYBeqjfzhEmSCY7W+TCa3Nl4Zl5UliULX2a9+DQoBSXFKuQke/C1MigC0RmpUEQcauNy2QIYsOSqenkqMCUm5PhQlJWjuRn5qlfJHkZZZIjFRq3TF2RDA3mqTA0IkeOdkl9fbMcUAFp/74GOXAgBKUeFQYZevM5SjgsSiEUpToEIgQpfCxIIRxhMVq8eLGceeaZMmvWLC/vL0FpQShNaUpTmtKUpt8C1dfXyz333CNPP/2UCj/N0tvbZy/vmTNn2ERhJj8juHR3D8uMGaPyxjdOUH+C3jlDXYsMDDWaQJKlEkdmBtaRXPUZJhuQ7bva5Otfb5H9ewZVcGFFmK8KM4uRvtbxSR+hBiuM/ZlTYWh4RFo7mmTlxXly2TXTpK1lULZtaJX6g11SWlwtr/zD18pZK8+VzKwMLUOXumbpHzomfUNHpFfLNDDSokJXjyY2ZIIJViazTpncMaqno1rPDMnKdmuSC0lZkp+dI3mZhSYo5aqAlG2CEhalQi1rlrS1Dsqx5m45dKhZ9qmQFBaluroj0tnZq8JPrs1f8rlJiaG3LI6Ty/nDMc/o/PPPl4suushWtf08SgtCaUpTmtKUpjQ9j4T15zvf+Y6sX79e2tsZEhqQKVMK5Oyzp6gwVKxCEUIKS9qxBo3KwOCg3Hpric0Lys8v1RSY/8Imh8zXwccRliWd3Y3yox9vk4cfbJPuLoQen8QcAhDEEniGw4wSRhGEoMHBIRlShwWlr3dAOjs6JDM7S5qPtapAkyHv/Is/lz/+4z+W0tKfLziQzdBIjwpIbfL/2fsPALmO60oYPtPTuSfnnAeJAHPOEcw5J5EURYkS5bBrS7uSbO/vtf2td+Vdr9ef7N9h11oFiiLFTJCgGECQIAASRA6Tc855pmd6eua7p6oL/TAESEpiAMA6ZKHqVa56b+qevpXCkSGEo4OYnuvEdKRDSNKghI0JUQpjMSGqik8QEpdAqqSm5hYVwSJRcgtR8ghJ8tIIofEneoUkBYQsJcEnRClRaZMypcAU9PTMYdsH9Xj66Y2ore1QRIhkUk+xeZVNUkRyxOdAIKAIEjVFF198MS666CLldzhYImRhYWFhYfEpYN++fSKof4Ud23dheGQSBUVu3HBDIS6/uBS5+SFs2zOJZ54YxuAAp6q0BmdubhGZWfN49JsVWLGMU2JuTM2EMTo6g5GRMAYGptDbN4W+3mn0dNOeFULD0jQBoqEYN6Jcnxmkd3dpJCCqdo5Rk5SAmekZRXoSXC6MjY6pxch33303brnlFrWl/dPAgpCzufkxZWZJkiLdQph6lDYpLCayMC5tn8WitF9NXymiJBC3Xp+UAK/Pg6A/AZmBFIQS/RLXj6iEt3b147/8YBf275hGKBhAKDlJERy/j5oir9K4mbVE1AyRLLGPqqurceutt6pzjpbCEiELCwsLC4vfAVz38+STv8SunXsxPjGFk05PxT33F+KEk0OYiAipmZ7G+Pg83nrGg5b9QmFixMSIXy5+9vo4neRCeCaKyNwCJAonmTRpIVdQTGFRSMYCovMSR9iQWQ9EMkFb+81rciHQ02WLighwCsvvD6iF2nv37sVZZ52Fb37zm7jiiiuU1uTzxHxUyFxUiFJ0BDORfkzOdmJ6rkNIUh9mI0NYcIWFxLjhFSLEHWuTEwsYHZ4TewJ73h/G68+MY2ZCiFKSEKFQAAEhREF/SJEeaoFo2F4zXcZntpvrh+666y41beaEJUIWFhYWFha/Bbj4+dlnn8XuXfswNz+LCy7OxC13ZSO3YgHD02FMTi4oUpPoXkRnQyI2vZSIkX6KXC5spoZGg2KY2iHjXmqc635oSICci6LpJtmhJkSTIr1Vnu5gIKj8x8ZGJKYLp59+Ou68806cc845yv9oBNclhSMDGAvXYGhqt/TjOOZn/UgNVSA35Wx0tozi2eefxaZ33lZt4HlEJHPBYEgRH7VuSWAWVrOfSBL5fO+99+KMM844pO2WCFlYWFhYWPwG2Lx5M5566lfYs6cW/uACrrk+B1fdlAZ/5hyGJyIIzyxiPkKywymoBAz1RrFvsxeNe6MIT0eo1zlIZJwkx9gGRwqnYXrjpn9MCQSXCHif16cWSvP6jfnovJryuuvOu9TUUGFhoY54HKC3txf/+q//gpraGiFBSQg4TqomCeRON2rFSIIIkkX2wSWXXKIIk4ElQhYWFhYWFh8DCtFNmzbh2Weexb599cjOT8TNt+Xj/MuDiAamMToRxWyYmoeoCGBeVwE014SRMHkyLjjjLtTU1OGJJx5X94FRM8H8DJEhKIqdhmAY45H0mOkrnkBNf+ahhX2MAQk4BUQCRI2QT0jBiWtOVBoQan+MluR4Artu8+b18j7ehTtxjuxH+icR/f1zYvNiWa6fiqp+YZ/RfuSRR3DSSSfFctCwRMjCwsLCwuIIIAnZsOEtPP2rZ1Bf34SKZQHcfk8eTjzbjWmEMT7BBc9RzEcW1GLdmel51O2cgzdyOs4/82ZUVpSLpAU6uzrxX//6v2D//gNCSvQUFkkLFzcbUmNAsUzBTZsLgbnwl6DfyMiISkOhTn9DcObmZtV0zxohP9dff73SenDK6HgEd6TNz7+D6EINXIlC+twkk9xZVyGGi6EThXB24J133heiNIKxsQUMDvbjuuuuUxqhpdvpLRGysLCwsLBYAh5E+Oabb+KZp59HW1sbTjs7DbfenY2SFYsYmw1jcmoRESFAXIxMQjI0EMberVFk+S/EZRfdiKLiD+9O+uUvn8D3v/99IVcLWLFihSIunL6iodsQHoIExxAkQ3Zok5jxUla6uTiYu77WrFmD88+/AGeffdaHFgIfb5iNtApzeQWJCTNwJfjFTTtJQrjjjkcPEJ1imsRMo7l5DP/z71px0knX4Y7bbxMSxLiHwhIhCwsLCwuLGEiAXn11PX711HMYGunHJVdk4frb0pGaH8HINK+qoAZoHlhIgM/nRVvTFPZucaE873Jcefn1yMnNjOV0ePzoR3+Pn//85+ocIe7iItGZnJxUWh4SIe50MgSIoIgmSTJkiJogxiEZuvHGG/HYY499atvej2YI30RkfgvciduRyPs/QOrCYwhyxZSJ4fognp3UKKZDzCyimEDfzChcs/cgO/ki6UdqjT4MS4QsLCwsLL704FqcdevW4cknn8Xs3DCuvTEXl14bgit5BqNTPL05tkB5Xh90uG/7KGrf9+GUldfhqquuQWraRx9CaMA8eOJ0Y2MjHn/8cRw4cEAt5uXaH5IdToWR+DiJEN3Gz8Rhff7dv/t3WLt2rSJGxzMi81PS9reFBFHLwzOSeP8aL6AtFlMphloe7oqrETMkZhYRTKEz3Inw1MkoTf4qgt488T88LBGysLCwsPjSggSIU2C/fOJpRBb7ccutxTjzEjfC7glMzsxjMWEe0Qh3eHkwN+PBexuG0XEgHZecfysuu/wyISXx3Ue/KUiC/uIv/gLNzc2qHhMTE0rjY86+MSB5IgGiP0U2tUfXXnutOgeI92sdz5hY2IKB0VfQUNeBurohDA3NSl8lIhRKQGmZH8tXJyO7MIQ0dxKSEYQrIYJJIUXt4wNImLkUZWl3IuDjVR5HhiVCFhYWFhZfSnAb/JNPPon9+xqw9sYM3PdAGaL+CQyMT0DoBrj1OjHBh9GhBLy1bhBD7Tm46bp7cNHFF4JXOXwaeP755/GjH/1IrROanp5WZIikx2iAqO2hSUpKUlNgubm5akps7dorhIR9vgchft4YCL+IDVv/D7ZuGMX8ZCU8CZlICqVizZpTkJ2dh9qaXdi6/VXkVQ7i0hszsaIiA57EMHpH5pGR+BUUpl5yxOkwJywRsrCwsLD4UoFXYSgCtH+/Ih9jo1Moql7EjQ+mY8WaFPCGisUFF4Z6gVee6sHcSAnuu/dhnHc+t6HHd3d9Wti2bRveeecdpenJzs5W10DQ5g313PlFEnSke7KOVyxgBi/++n+jbn8vwpMBTE3OICe3ACefdKb0SwZqavahoWE/PF6gqXUblp8xgQuuSkfQU4aSpIeREVouDCeW2cfAEiELCwsLiy8FOjs7FQH64IMPDi5Q5uJomunpMHjmTOUJQZSUp6K3cwYBVykefOBruPCiC5SGxuLzw/pXXsXWbVvhdfvVLruiogqsWHGiOqBy23ubMD4xjMjcLLZtfw+hrC6svS0D5591B8oz7oAv8aOnwpbCEiELCwsLi+ManG564YUXsGHDBrXbiouTZ2c1AQqHeYlpRK29IebmIqiuqsY3v/UoLr30UkuAPmeMjY3j5z//GTo6OpEUSoEr0Y0Vy09CaWkFBocGsG3bJvj9HrS1tglRegvnX5mCW++6HGsqbkaKb6Xk8JsfHGmJkIWFhYXFcQmKt7fffhvr169HX1+fIjzUAnE6jIZEiIuUCYZxSurhhx/GNddco87osfh8sW/ffjz1qyfBa9jcbh/S07OxevUpSEvNRG39fjQ31yAU8OPtdzYKQXXhP/zHP8Lpp50VS/3bwxIhCwsLC4vjDjU1jXj++RfR1FSHaJR3TS0iMh/B9NSUOtGZBIjaIJIh7sbireR33333l+JMnqMNZCEvvvgiNm/ZjFCQW+ETUVxcgRXL14g7AXv3bse7mzfgvfc2Yz4yhzvuvAu///u/pxaOfxqwRMjCwsLC4rjB4uIAJqd2YHxsr5CdCEZGMlBXP4FNm2rR1jqoFjt7vR6JMylxxnH55ZcrLVBxMc+ksfi8MTQ0jJ/9/Gfo6+1DIBBCYqIXq1adjJKSSgwO9ampsFDAJ8R2P957/z185zt/jDvuuONTPTvJEiELCwsLi2MekflezM2/D7erFR73jBAeXjXBE4cp4g6I6cRbb0/g5z8dFqHai+rqCnzrW9/C6aeffvDwQovPF7t37cYzzz4jLl4n4kZGRraQoFOQlpaB+vr9aGo8gNTUZCGx3FEXxve+/32ceeaZOvGnCEuELCwsLCyOWSwsRhBd2IdE1364EgbEh+fGlIrhzqEOoUE1iGJGXcYwjlGsf2ECqQs34YpLb0RyyvF9Ds/RCtKOZ55+Bu+9/z6Skng/mAtlZVVYzqkwYSQffLAZ09Nj4oyq075PPe0UfOeP/xgFBQU6g08ZlghZWFhYWBxz0JKrEwkJO8VuETMlplAMtUCzIkT3iN3HYxExvhjGcHgM/YPDKAk9jOL0a4U0/fYnQlv89hgcHML//cmP0d8/hGAgBJ8/qKbCigpLJYxTYe8iOSmA9o52vPfeFnztaw+r9Vtcx/VZwRIhCwsLC4tjCgsYRtvwT7FjxwdoqJ1AOLyIpFQXCsoTUL0iDWVZSUgVwTmbEMHw/CSGx0cxMgAUhO5BRe5V8HqsJuiLAM9veuaZZ5GY6BHjRlZWPlafcDJSUtJRX7cfjc01SE9PwaZNb2NsbBQ/+MEPcN5558VSf3awRMjCwsLC4phCfc8z2PD6brQcWEBSKB0nnngaEt0JeHfTG+ga2IHTL13E2RdlIJS6gMGhUXjDZ2JF/oNISy6J5WDxeYIXxP7yySex/YPtSEpOQwJcqChfhurqVSp8+/YtmJ4ZhythES+texFr1qzGd7/7XRQVFanwzxqWCFlYWFhYHDOor2/Ea7/egO7uHhGkK1BZtQwdnU2oq92Hudl5NDc3wZfeiavvTkNeXibK0+9HSfZFcLnswYhfBPr7+/HjH/8Yg4Mj6m407gw74YRTheSUYmCgDzt2bBEy60dHRxve3bwJX7n/ftwnJhj8/LR2lghZWFhYWBx1oBaBu7nMjq7x8Um89tqb2Lljp9pVtObE0xFdiGDf3m0YGx3FyMgo9h+oQTBtGFfelou1l96Gytxb4HP/ZtctWHx62LJlC5599gV4PT51QndubqGQoJORnJyKuvoDQlprkZmRinfeeRsDgwP4wQ++jwsvvPBz38VniZCFhYWFxVELiqgPPtiJN958C9NT01i58iQUFBShta0WTY116o6w+vpazIZncc9XbsGV15yLnIwyuBCK5WDxeWN+PoonnvgFduzYhaSkVLgT3aisWokqMYtCcLfv2IKp6TG4XQl45ZV1WLZsGb773e+gtIwL3T9/WCJkYWFhYXFUoqurB+vXv4bGxkYhP8WKBEUiM3hr46vY/O4mdQrxxOQYLr74YnUmUGEhd41ZfJHglOW//du/YXR0Qk1vBeUdrV59GgryizAw0C/kaDOSk4Pybjuw4a0NuPvuu/DVr35V3bD/RcESIQsLCwuLowq8AmPjxnexZfNWuN1erF5zKtLS01FTsxO9PV3oaO/A62/8GlVVVfizP/szXHjhBfZQxKMAG99+Gy++8BJ8Xj/cHg/y84S8rjoJyUkp6oDE5uY6pGek4d1330GPvMfvfe976mJbl+s3vyj104QlQhYWFhYWRw1qa+rVWqC+/j5UVCxX0yn9/V2oq92DyakpdHd3obOzXV2M+uCDDyAzMzOW0uKLQiQyj8cf/zl27dqLpOQUIa8e9d6qKnkb/CK279iK6alRJLoS8PIrL6OktATf//73UFlRoTP4gmGJkIWFhYXFFw4udn799bewe/ceZGRkqp1FvGG8rn4fRoYHxQyhpmYfcvNy8dhjj+G0006zWqCjAG1tbfi/P/kpJsanEQgEkJKcqg5IzMsvxODQAHZu34pg0Ks0QBveehO33norvv71ryMlhSdKHx2wRMjCwsLC4gtDNBrFe+99gI0bN6nb4JctW4nCghJ093agrbURkxMTaGpqwPDIEO699x7cfvvtn+vWaosjY8OGt/Dyulfg9fiR6HEjv6AYJ6w8SWmFGhpq0NxUJ6Q2FVu2vIv2jjZ1NtDatWu/8KmwpbBEyMLCwsLiC0F3d69aDN3U1IzsrBxUVa1QQrK5RYjP8CB6ejpRW3sAJ550Er792GOorq6KpbT4IkHC+vOf/wz79tUgFEqG1+vF8uWrUV6+XBHbnTv1VJjbnYiXX16HvPw8/Mmf/EDtDjsaYYmQhYWFhcXnivn5ebz9zmZs3rwVC9FFlJdVIis7D6Ojw+jv78bw0KAQoP2Yi8zi4YcfxpVXroXH44mltvgi0dzcjJ/+9GeYmgzDH/AjOSUNq1aegvy8QgwO9mPXrq1ISgqotVyvv/EabrzpRnzz0UeRlpYWy+HogyVCFhYWFhafG1pb2/HKK79GZ1cXcoT88IRhr9ePoeF+DIsgbWltQmNjHc455xx14eZndeO4xceD9IDGTGW98cYb6t15vT61IJpTmNQE8Qb5pqY6dVdYVmY6tm7djKbmJnznO9/BNVdfrQ5TPJphiZCFhYWFxWeOmZmwCNK38MEHO5RgzMsrRG5uvjpBenR0BF1dbThwYK+EJSgt0AUXnH/UrSX5soH0gAvSp6en8dOf/hS1tQ3q7Cafz4+q6pVqKmxxcQE7d76PqalReDwurH/lZWRkZuBP/uRPsGqVvkvsaIclQhYWFhYWnylqaurw6vrXMTQ0rM4DIgniNRlzc7Po6+tCXd0BtLY24+KLL8S9996LrKysWEqLLxoNDQ342c8eVyd4+3w+pKdlqoMtc3IKMDIyiJ273kfA70ZvbzfefPMNXH3N1WpX37F0rIElQhYWFhYWnwkmJibw8iuvYd/e/fB4vSIcs5CfW4hQKAljY6Nobq5XWqBQUgAPP/xVuyX+KMMrr6zH66+/Ie/OD4/bg+Licixfvka9v5aWejQ21iAUDGDX7h3qsts//MM/wHXXXQe32x3L4diAJUIWFhYWFp86tm3bLkJ0A6amppCakoL8ghJ16WZ0YQHt7Y2ord2nrlm4+qor1dkyycnJsZQWXzRIYH/yk5+gqbFFXZHhDwSwbNkJKCmpBBnDgQO7MDTYi/nILLZs3azOBPruf/wuTjrxxFgOxxYsEbKwsLCw+NQwODiEl156BfUNTfB5vcjJyUVZaRWCScno7+tGQ/1+7D+wD3l5uUoLtGoVTx+2OFpQU1OLxx9/HDMzc/D7A8jIyMGK5avlPeZhfHwU+/fvxsLinDogccvmTbj0skvxrcceQ/YxPJ1piZCFhYWFxe8MihIeivj22+9ibm4OqampKC4qQ2FRKWZmp9FYV4O6uv3qfKBbbr1ZXZHBNScWRw9efOklvLVhIzwenzobqKCgBFVVq5CakoaOrha0NDfA43Zh567taG5uxLe//W3ceOONKu6xDEuELCwsLCx+J7S1tuOFF9ahq7sbAX8AObn5qKxcgVAwhI7OVtQLAWqor0FFZQUefOgBlJeXx1JaHA0YHx9TZwM1NDTJO0uGPxBESXE5Sksr4fX51Vqg4aE+IbhhIbob1PlB3/ve93HaaafGcji2YYmQhYWFhcVvBd4Sz3NluCWeSE9LR2XVCuTnF6vDEWtr96q1QOHZadxz99245JJLjrmFtMc76uvr8cQTvxQyNIWAEKCU5BSUllWjsLAUkUgEdXV7MT09gb6+bry7+R1cdOGF+P3f/33k5OTEcjj2YYmQhYWFhcVvjD179+OVdeuF8IwiKTlJCc6ysiq4Et1obWkQAbsXzU1NOP3003DPvfcgLy8vltLiaAF3hb355gZ5Zx4E/EGkp2eod5iTU4ixsSE0NdUiPDOFAzX71K6wrz/yCG659ZbjbkrTEiELCwsLi08MEp/nnl+H2gO18HjdyM7OQ3X1SmRmZKOnt0sI0D7U1e6H1+vBgw89iDPOOMNuiT/KMD4+jl/84heora1HKJQCv9+PzKwclJdVIzU1A729nehob8boyBC27/wAqWkp+KN//+9x0kknxXI4vmCJkIWFhYXFJ8KmTZvx2msbYouhk1FaWq22VM9H5tDQeAD1dfvQ3tGOyy+7FHfccQdSUlNiKS2OFnBX2JNPPiVkaBLJySRBAXXCd2lpFfy+ANramtDV3YaurnbU1dfg0ksuwUMPPXRMHZD4m8ISIQsLCwuLj0RXVzeee+5FtLd3KO0Bt1Ivq16FlJR0dHa2ok4IUG3dfrWF+qsPP4QTTjghltLiaEE0uoCXXnoRGze+o3aF8VDEoD+IgqISlBRXIroQRVNTDbq7OtDUWI+xiVF5l1/FlWuP/wtvLRGysLCwsDgs5ucjeOWV17Bl6/vg5FZaajoqK5erLfHcaUQNUF39fgwODeDWW27Gtddeq4iSxdGFrq4uPPnkk2hpaUdScioCPr863qC8Yjly8woxMjyIhob96O7uFFJbg+LiIjz66NexYsWX44wnS4QsLCwsLD6E2rp6vPD8SxgeHlGnPhcVlqhLNhMTPWhtrkV94wERnvVYvmIZHnzwAZSWlsZSWhwtiEbnsWnTFqxf/wqmZ2aRnJQqRNWHPB5vULUKgVAS2lobcWD/LnR2tmFycgJXXXUlbr75JqSlpcdyOf5hiZCFhYWFxUFMTk7i2edexL69B+D3eZGVlY2qypXIyMxB/0CPWgxdX1+LcHga9913Hy655GK7Jf4LwMICRXdcfFOUc+0WF6ZzKouL2tetW6euOvF6fep8oEAwhNKSclRULsN8JCJE9gCamurVdFhpWQluEgLEG+PdHnmfsay/DAvdLRGysLCwsFDYuuU9rH/1dczNziE9PQ0lpVUoKa7A7FxYTZ00NtWhtbkJZ5x5Bu6//z7k5ubGUh5bmJyckn8XEQgEkJiYqD2/IFAE05BwfFLSYcS20+aZTlwHxBv9Ozs71db4trYOJHMqzB9QGp7qZavUfW/DwwOoqdmtbvzPz8vBueedg+XLl6s7w0x/RKNRiTeMYDCo/F0ul/I/HmGJkIWFhcWXHL19fXj6V8+K4GxHUlKSWjdSUb4cSaEkdHS0oLGhBnViAgE/HnroQZx55pmfSGg7xcvRoFlYWFjA/HxUCXW3+4snQCQbBMnHb0qCCKaZn58XEjSntEFc8Lx7124hQa9gejqM1NQ0tWaLZzxVV61CMBRSt8bzvrBIZBZnn30mTj31ZKX1Y58wL+bPfuJluTT05xlQJI3HKywRsrCwsPiSgmtIXn31dbUtPiHBhYyMTFRVrkBefhFGRoZR37APTY216Ovtwdor1+K2225T2gEtNqjJ0PkQ9NOGAlo/U1BTkNKtNQrUeuj4nzdMfb5osB4kHCQbJECfdFqR6ZaCJz9PT08rm/lRC7Rly1b4fUG1rssfDKr73rg1fkFIUk3NLrQ0N6KiohwXX3IRCosK1DUoTBsOh1UZdDNPTpHSZp9x/VdaWtpR0X+fBSwRsrCwsPgSgtqfF19Yh+7uXoSSQygpKkdZaSWEsaC5pU4RoOamRrg9HjzwwAM4++yz1NoTIwu1UPwwsTEiZanQPF6F6G8CQzQIEsPfrU8WMTMzq0gVd4U988yz6OzoUtdkkGAlC2FdtfIkFBSWYGCwD/v278Do8CBOPfUUnHvuOcjKylLaIk6pkfBwzdHioiZEMzMzyhiNVVlZmZDkjOP2HVoiZGFhYfElAYd7riF58cWX8d572+HzeZGbk4uqylVIz8hSi6F5MGJrS6PSAp133vm4+ZZbUFiYf4gQ/E0FoiVBny74HkmAEhPd2LDhLfzLv/wLenqE0CYlISDkxucLKBIzPj6qboYPhUJIS03FzTffiFOECFFbxGsyenp61Hoi5sV3RD9OgfGZ6UnamJ5EiHkcr7BEyMLCwuI4xNjYGGpqarBx40ZUV1fj/PPPU6cJ7927F2+8sUEtiD7zrPOwatUpmA2H0dQkBKitES0tzcjKysRtt92ubhencCSP+SRkhuLkdyFMFh8PraVJwNTUJH72s5/jrbc2IiM9C9k5OUhOSkZFxXIhLtVCeMPYu28H+vo6kZQUVFedLFu2DOnp6XC5EtTUF7VBfEc0dHNNENca8T2aNUP5+fnIztZriI5XWCJkYWFhcZyAQvKDDz7A+vXrsWvXLuzYsQP33HMP7r33Xrz33jYcOFCDwcFBtS7lrDMvwIqVJ6KvvwtNSgvUjLHxUSFM5+P6665HYWEBEkRgfhSZsUTn8wO1M3y/brdH3uMB/Nu//Ru6unqQn1eI5JQkpGdkYsWKE5GVkS3kpwd19bz5fz+qqiqwdu0Vao2PORvIkB3mR7LDNUYkQrTpxzD681qNkpISpRU6nmGJkIWFhcUxCg7fJCP8db9hwwY89dRT2L17txJcOfIrvryiEmVlFepMGa79GBkZQVFRGc4/71KmRl3dXrS2NaG9vUUEXiluuOEGdbFmcnLSISTHEp4vFmZdUTg8q0juSy+9DJcrETk5uQgFQuqdVlTxsEsXmpvq0NLSoLbGJyWHcOWVVyAvL/9gHlw/ZIgOtX3cHk83iRBtxuO3QhJUUVFxXO8WM7BEyMLCwuIYA3+1U3DRbNmyRV2f0NHRoc714aLWmZkwOto7kJaeLsKsUk15hMXvrLMvRJUITG6Jp8BsbW1EWPK49NJLccXllyO/oAAej1sRH0t+jg5osgt0d/fg6aefxfbtO5GUlKymuHhNBnf5FRSUYGJ8AvX1e9DS2oTevm6ccfppOOWUU5DodqtpLS50379/P7Zu3YrCwkJccsklaq0QtUCNjY0qPz6TDDGc5ni/Y8zAEiELCwuLYwgkQePj42oN0KZNm/DGG2+o3T9cy8EFs01NTSLAvFi5cpWM8EBvT4+aMjnv3IsxNS3Csm4fWttb0NfbreJcddVVWL16lTo/yOLoAsUziQmnNJ/+1TPqgMSs7Gykp6UiJycflZUr5b2lCElqR2NTjRDbJnCb/O2336Y0e851PfGpNbfS+HAtGIX/+Pg0Nm7cgNycLJx66mnyTaw87tcELYUlQhYWFhbHACjIzBoO/lJvb2/Ha6+9pkjRwMAANm/eLEIzijPPPFtpCtraWpGTnY9LL70KSSkpaGqgoGwQgdko4Sm488471MGInBqxOHpAkWzOBSJheXfTZryy/lVxzwn5yUZaShqKSirVUQfRaETd/N/W0Yzuzk5kZKThmmuvQW5ujppGoyaQ3wffMckyyXNdXZ26I660rBKXX3Ez5iJhDPS1ICcrU50unZqWFqvJlweWCFlYWFgcpaA2wBxuR6FIwUbwgDue8/L+++8rjdC+fftQUFCM8vIK9Pf3qW3VF198BYqLK9DZ2YKW5np0dLaht7cHV1xxmbolPjs7R60XsVNgXzyMGKbNd87H7u5uIbqvY8vmreqOsJzsLHXEQUXFCuTm5GNwsA+1tXvR1SXvta9HEeOVK1eoxe5cE9bX1ytEaUFpgHiKNm3my4MyOc0WSkpR94otX1alpsWKi4vlGypQ8b5ssETIwsLC4igENT/U+AwNDWHNmjVq7Q81QRMTE2rXEEkQF0a7hPQsX7YSPBNoZGRU3Gtw8imnC1GaQkP9PvT196KltRl5uTm44/bbUVVdpTQEXFBtSdDRA4pivnNq9Wpra7Fu3cvy/hqQmUkClImCwmJUViyX9+xXi6HrG2vQ39utyO1eIcLnnXsO/uRP/gSVlZV4/fXX8dOf/lR9O3zHzJeklwuf09MzkJeXq6ZS6c/v4Oyzz1baoON9d9iRYImQhYWFxVEEDslOgsJpEmoHqPXhGUBcFD06Oi4EiIchZqtf89QUcZdQamomrlh7PebmptDSVCfpujA4NIC1V16Jq9auRUZmprpZPPFLtP7jWALfNc99eu65F4TwTqGgoBCZWZkoL61GUWEZpmdnUFe7B22tTRgY6ENnV6c6DuHRR7+B+++/X+Xxj//4j9i5c6ciNVwrxp1k1PKYwxK5IJqkiAcpcnH99ddfr86Z+jKtCVoKS4QsLCwsjiJwKozanvr6eiXkOM1h7n3iWiAkuFBaWoGszCwRbh4hP+koLalWmoLNm99Gd08nli1bgZqafRIWwm233ao0SjwZ2BAsqwk6+kBN35NPPoV169YhJSUNZaXlyI6d+p2Wnok+ea8NTfuFwLRjSL6D9o525OTm4bvf/Q5OP/00lcd7772HH//4x2p9ES9c9Xo9Qoa4a0xfMMvzg3i1BneTrV69WmkZLSwRsrCwsDjqQOJDwUgNEBdBkxTxDKBgMAlFRaVKC5QUSkFJSQWKS7heaAq1QnwCfh86u9pRV1+Du+66U22L5yJZwkl+LBE6+rB37z48/vgvhaxEhORmolDec3nZciExCWoqrKmFl9/2YmCwH709veqQxG984xF1lpAT3EnIIxW4SJqaH06ZcgF0QV6BfCvF6nRpaoUs4rBEyMLCwuIoBIkQD0hsaWnB7OwcIpEFdX4Mpzdyc/P1ehF/QJ0J1NRUi6HBAaSlpWLFyuW46KKL1BZoJw431FtCdDRgEa+88mu8885meNyJ8g4zUF6xDPkFJRgfGxUSvA+d8o45FdbR0YnoQhR/8Ae/j6uvvvpLubD5s4AlQhYWFhZHKbq6OvHEL55Cb28/UlOSkJKaobRAObmFmBgfRWNDDdo7m9DT3Y3ly1fgnnvvRnl5eSz1oTBDvSU/Rw96evrw5JO/Qnc3L0wNqt1g1VUnKMLb0dmChoYD8m47MCgkt7WtHatWrcQf//EfqYXNFp8eLBGysLCwOArR1NSM559/CcNDw2oqo6CwREhQFVxCZJpb69DW0ijCsgMjw8O47vprccstNyMlJSWW2uJoxuLiAn792hvY9M4WLC4sqrvCSoorUFpahej8PJqa69Aspr+/F319fRgcGsI999yF++67z05rfQawRMjCwsLiKAIXRa9btx67d++F3+dDVnYuSsuqkJqSjoH+bjQ21qCnuxNt7W1qq/RXH35IrfuwODpBEevUwg0ODuHxx59AZ0cXkoTUcFEzpzmp5Rsa7Ed9/X61zmtgoFft7EpJTsIf/fEf4dxzz7XavM8IlghZWFhYfM7g7h1uV156oOH2HTvx61dfV6cCp6enobioHLl5hWp7fHNTvQjIVhGOHYhE5nD33Xfiyiuv/NKe/XKswIhYvucdO3fiuedeQmQ2gqSUkLo5nrvCvF6fuh6DWiDeE8b1QN2dXTjvgvPx2LcfQ2FBgcrD4rOBJUIWFhYWnwM41JprE3h6MLezm8Wu3BH23HMviiBsEf8gcnMLUFJUCa8/IMSnFS0ttejp6VJrhs4+62zc/5WvID8/T6W1OHrBd04CxIMLn3nmOWzfvkvt4kpOSUZxYTmKissRmY+otV68AJdTYTwgkRfkfv0bj+CGG26wRPdzgCVCFhYWFp8xOMzSUCDSpiaIhu633tqo1orwsszMzByUiHDMzM7DyOgQmptIgDrQ3taGYFIQDz30kBChs77Uh98dCzBilSSIa3y44J0X4vJi28zMbFRULkN6ehYG+/tQ33hACC6nwvrR0dGOsrIy/OEf/iHWrFmt8rD47GGJkIWFhcUXgPb2Tjz//IsYGhxEUigZ+YUlKC2pxHx0Hi0t9UJ+mtDT14WRoWFcfc01uPXWW+xC2aMYFKXU+JH8GKL6/vvb8NJLryj/5OQUFBaVqXfM2dC2tkY0Ndahf6BHSNAA+vv6ccONN+DBBx9Q50RZfH6wRMjCwsLicwSnxV599TV8sG0HeDlqVlY2ysqrkJKSgd7eLrQ0UwvUqa7S4Fb4hx56EMtX2O3SRzOMGCUJIriG61e/ek4vePf7kZaWrq7JyMkrwPjEqBCgGnR1tmNgsA9d3d3wuN349rcfwyWXXKI0hRafLywRsrCwsPicUFdbh5fWrcfY2LgIxzSUlJQhP68Y0zMzahqM64HUYmghS3feeQeuvHKtXSNyjKFdCOwvf/krDA4OIyU5hOzsfFRVrUQoxLOB2tDUdEAR3sGBAXR1davrLr797W8d8fwni88elghZWFhYfMaYnppWUyT799fA5/ehoKAIxcXlSHR70dHegrbWehGOvEm8V22T5sGIeXl2MfSxhk2b3sWrr74uLhdSU1LkHfMKlDJEuSC6sVYtiB7o70OfmKnpKXUuEKc8eVq4xRcHS4QsLCwsfktwmotYug3eiV27duHXr21Qgi8nMxelpZVITcvE0FC/0gJ1dberabCc7Gw89NWHcOqppxwxL4ujE7OzYfzyiadRU1OnSE1GZgYqypchMzMPwyMDaKg/gO4eLojuE7LbJ+86B499+1s47bTT7Ls+CmCJkIWFhcVnAB6c99JLLwvZadEnB5dUIS+3ENNCiBqbatROoZ7uLiVEb7r5Jlx//fVqS73FsYWWllY89eSzGBsbRYq855ycAiG71Qj4g+jobEWTvOu+/m4MDA6gr7cfl19+OR4Wwpudc+hdcBZfHCwRsrCwsPgUwR1Cb731Nt59dwsWZHgtyOc0WAU8Hg86OlrR2lqn7gbr7x/Aqaedivvvvw9lZaWx1BbHEjZs2IgNb25Uu8C4IJrnAuXnlwq5nVG3xXe06ctSe3t61NEJj3z9EVx99VXqW7A4emCJkIWFhcWnhMbGJrUWiNqgzMwslJVW6vNihvrV1RidHW3o7ulCWmoaHnjwKzj//PPtLqFjEDzp+8knn0ZDQ6PS4mVlZqO0rFpfgzLQg6amWvSpE6L70dHZiaqqKvze7/0eVq5cEcvB4miCJUIWFhYWvyNmZ2fVBam79+xFclKyuiE+N6cA0zPTaGmpQ1trE7q6OzEbnsX1N1yHW265Re0aszj20NDYiOeefRETk5P6Mty8QhQWcseXC+0dTQdPiCYJGh4exq233op7773bngF1FMMSIQsLC4vfATUHavDSS+sxPjEpArEY5eXViC4soKmxFi3N9epqjKGhYZxxxhl46KEHUFVdFUtpcazhtV+/iU3vbobbnaguSy3iXXC5hZiYGFNTYd1d7Rgc7Be7B6FgUJ0NdO5559qTwI9yWCJkYWFh8VuA94NxMfSBA3VISkrG8mWrkJaeia7ONtSrXUKd6OzoQH5BAR577Js466yzYiktjjWMjY3hqaeeQWtrO5JCQWTl5KGstBqhQBK6ejrQ1FyL/r5uIUED6O3pVe/6G9/4OgqLCmM5WBzNsETIwsLC4jeAWgy9YSM2vv2uOlG4uLhUTYVxMWxDYw0a62vQ0dmB6ekZ3HXXHbjjjtvVHVMWxyYOUOO3bj2mJqeRnJyEwsISFBaUYF7eN6fB2tublRaor69XnRf18Ne+iuuuu84ehHkMwRIhCwsLi08I3g7/wgvrROj1q7NgKiuXC8lJQUdHGxoa9qOrmxektqO6ehn+8N/9AVbYqzGOaawTAvTeex/A40lEZkYGikurkZ2Vh9GRIXnfB9DT3Y7B4UF0dXUJIS7B7/3et3HCCatiqS2OFVgiZGFhYfExmJiYwMsiFHft2gOvz4+qymUoKi7D6Ogoamv3KK0Ar8ZYWFjEfffdixtusGcCHcsYHh7B008/pw66TJb3mJ2dh6KSSvj9ATX12dLSoM4G4lTYQP8Arr3uWnUMgl0Af2zCEiELCwuLj8C7m7fg9dfeRDg8h8LCIlRVrVBkqLmpDo0N+mBEbpE+44wz8eij30BlZUUspcWxiD179uGVV17FzEwYqampahqsoKAUs3OzaG2pU2dB8XDEnp5utQia678uuuhCcdtjEI5VWCJkYWFhcRi0trbiuedeQnd3D7KyslBdvQoZ6Vnqwsz6+v3q1GBqDDweLx555Gu46qor7UF5vxGmxcyK4RUT1J59sX3HtV8vvvQKdm7fBbfbjYyMTJSUViItLQNDw4PqOpTeni4MDw2iq7sLJ59yMr4hxLe0pCSWg8WxCkuELCwsLBzgYXnrKBB37oY/GEB5WSVKSioxOTmButq9aGtrEnLUJcJxBNdcczUefPABZGfb6xIOh6GhVtTU7hPi2IL29l4MDQ6rReTz0QgWovOKfCwsuEQSuZDoSoTP50V6Riry87JRWVmOE088FeXlyz7z+7j6evuE9L4oBKdH3RWWl5svJKhKaf6o8WttqZc4Xejv71c7yO6+527ccsvN9rLU4wSWCFlYWFjE8O67m/Ha6xsQmZtDUVGpOhPInehBiwjCxoZa9PR2orOzC8uWLce3HvumCOo1sZQWxOjoMHbv3o1t2z4Q8lMrzxNIgJAcdyJcrg+TGRKhOenr6elphMNhRCJCkBQ5ollUl9qmpqao7ej33nsvVq9eHUv56WHL5q14482NUvacmgoj6c3PK1aHZLa2NQrx1TfGUwuUnZ2lFkSfdNJJsdQWxwMsEbKwsPjSo729Dc8/95L8+u9Bpgi7ivLlyEjPVsSH02BdXW1CgDrh8/nx1a8+ZO+LioHio6m5Ee9t3YoPPtiO3t5e8YOQR7ee8ToMeMwASQ/Jz8zMzCHkh8SHthFL1ATxChL60c0rSXg+z+rVvzsBnZycxLPPvoD6ugZ4fF41FVZWUoWMzGwMDw+qazKoDRoc4Nb4flx2+aV44IGvIDMzM5aDxfECS4QsLCy+tJgSYbxu3SvYuWMX/AFOg1WhsLAMU1MTqKvbF5sG68bIyCiuv+5adT/Yl10QjowMYufOHdj63vtoqG9UU11cU2NOT14qUvhM7QqnHOPEJyq2+IfpjmA+OqfCGJdEiYYEyOfzKcLJ/GkI+q9dezm++c1HUVZWqfx+U+zdux8vv7weExOT6gTogoIiyasabo8XHZ0taG1uUHeFdfd0K8L0yCOPqGlQezbQ8QlLhCwsLL6U2LRps9oNFpmfR1FRiZCgaiS6PWhurlPagO6uLvB8mOUrlqudQWvWfDmnwRYXF1BfX4OtW9/DDiGM1I4QRiPmFCHU2vCZmh2n1kdpeiSfudlFTE6MIZgyhrPOL8KlF1+O7R/U4vGfbMLEeFTIjkuIDk2iIj6cNiMpCgpZISky/kQg4MdNN92Ar33tEeTlFSi/j0M0Oo8XXnwZH2zbAbfkxWsyeFkqp8LC4Sl1QnR7WzP6B/vQ1dmJ5cuX4Vvf+hYqK387wmVxbMASIQsLiy8VWlvb8Oyzz6OvfwC52XlKE5CWnqGuxKiv3Svkp0OdDE1Bz91gnAb7smkCRkaGsGv3LjXlVVfXENP6eA6u81lKfjh1Ra0PiQ8NCQz9otEFTE1FhAwNoah8AZdcdgKuuepWnHbylfAklsZyAOpan8J3v/MneGN9GzzuoOS5KMZ1sN9ZHjVOJEJGQ5RIQrSwiKTkJNx331146KGHkJKSoeIfDtTsPfPMC2r60+fzIDs7F9VVJyAjIxuDg71KA9jZ1SbhnYhEZnH3XXep84E4HWpxfMMSIQsLiy8FODXz/PMvYu+efeo06LLyKuTlFWF8YhQNvBajvVlNhQwNDQn5uVoE64PIyfly7Aajxqa+oQZbt2zF7t170N8/KOSDWh+tfVlKfPjMNNT2HLrQOSo2MD4+Cbd3FGtOTsXV11yCyy69GWWF50vqoM7ksFjAhnf+BT/4/n/Hvt19iuxIUao8EiASIZItlu33+w9OmzGMpCsvLxcPffV+3HrblUhJShY/r6TRV5u89dZGbNjwDualcrwFnleilJZXI0H+48W4za31igj3dPZj+fLl+PrXH0Vllb0n7MsCS4QsLCyOe7zzzjt4442N6lb44sJSlJVWISpDX0tLHZqb6tHb142urm5UV1fjW9/6Jk4++fjfFTQ7N4X3338HGzduQn1dq5CZOUUsSDgOJxZINkh+uGaG5IekhMSHWp+Z6QgmJkeRnRvFpWuX45qrbsaZZ1yJkL86lvqTYhS9Y4/jv/3wf+Jn/9KN6UlqfhZV2dQOkQDRTUPiRXDajGEkRAlwIyc/gKvv7MOFV3YjOlOM7W9chcG+AiFOXmRmpKO8bDmycvIxPjos5I/XorSiq2MY3sAArrhtBypXTWARHiwukASSjHkkX68Y6ZtFcSeIHxJFekp5dEu4KyEEd0Ka2MkSJrYrTYhcAN5EN9yuZLgTc+B1Z4o7BYmuVCRKfEhai6MDlghZWFgct2hpacFzz76Ivr4B5Oflq+3woeQUIT3taGysQU93p7i7RPAlqN1gN9xwndI0HM/gzq7nX3geWzZvxtSUXuhMzQvJhREHtI2b/pzqIgGiBojrbEh+wjPz4j+LVScm4trrLsCll12MirI1QpD8QopGhGh1Yma2BeFINybDU5icmsBMeFjMuBCpKSGlUxAKhfCs5BOZxyzXFIUnJW/AHwSGetzY8utUCFeVunD9UKIiYtQQmXdkNEQkQmYNEasdCoZwzoXLkJ2+DB53EvwBD/Jyi9WZRD4hUzwMs7mxThHg/r4xrDipCRdctx0paZPSXmq8RDhK/kojJe4FVZrGQX/9GHPoBHSqXlP/aESNmzYN40kGLoQUIXIlpgs5ypJ6ZgntSkHQeyoyQjfA5ylXySw+e1giZGFhcdyBd4O98MJL2L+vFknJySgrrUBubgHGRkdR17BPXZPQJ4SAhyJeeeUVahosLy8vlvr4BHdn/eKJn+OlF9cjHJ49OKVkSI+Z8nKKBPM8NTWJsbEJTE0K8cAsMvMnUVA+ivIVYeTke4SQQEjS3EFZz39IFriRTIrRhpvKxC86nyAEinlLncQsCssg+VkQwzhMTzdd3IVftyuI9zd4MTMp5CGRU3JRVVcSH7NTje3g9Nzc7BxKy4txztnnyvsuhl8IUkpqGsqEAHEadEYIWGPTAXn/zejtGRRyNoxVF7yHE89tRzC4CJ87AV4qe1SuGk4360YzL3UW/qbaHZ4REwbmxGa92W5hOapdBNseq6bKTAXTz2TMDAkyLgHjJoWAtJRkJPkLEPDmIeBZDb97ldStUNpULfWslHKOb8L+ecISIQsLi+MKG7ke5K13RBAtorikXK0HmY/Oo6mpTp8Q3NeDzs5utROIO4JOO+2UWMpjDRGMTe2TdkaRmnSiCEYuLOa1FRMipKcxPTMqgr4P4dl2jAyP4ldPNKFmf48W1GLM0G/IjgHdJBrUviiyFF3EwFAPPKFuZBeOIb9kDsmpIrCFNJCoUNAfZAti00lhrgS9GNome/qTNMxMxeS//KPChDTQols4jTLyylRe9Kvbm4CmvUmYHE9UU2JsA8nPvDASHngptZD08zhh9UqcftqZyMzIVFqi7Jx8VFQsQ3JSKvr7u/VuQGoBO8aQXdSGS27ehsLSESkk4aDmh4Z1cYL1WApyG0mGKOsqZi7C6UaxhRxx1k4RIcmIJE8RI7EWpE1sm8rPZMpyxU+6WwgnMDkhfSSvUfgeuEQrKKQolLSIpCTaQpJSxPYDAZ8fPm82PK58+BLL4EkogNctbu8yBD3LhTgtkzL4ciw+DpYIWVhYHBeoqa3Dyy+9guGREeTk5KK8bJkIjmQ1DdJQfwC9vVwH1KUE/UMPPogbb7pRbcE+2rEohCcS6cbswg5MhN9Dfetu7NxVj/aOVqTnLqBiBZCf48d82IVdO6bR3CDCWAQytS0kIeMDGZjsXw3XYjISXHp9jROHEwHcsk5/ny+AWZHuwcw9yMjvFyLD9TpaghthrkiPmAQxJEWKpMSEuzLUkjCO+NOm4YYvpmHRNKpKMXteSATTR8VmXnzu7xWSEZaeCPsRnQsgKMQgJWMRqZnzyMqbRXpqBqb6LkbCXJW6IZ47yUqFABcUligNEhdEt7U3yjfQh9GRCZx12V6cefF+eHxzQhqFBLFusfZI0apOfKaboFvVX+xE+UeqrtzGOGHyUvkoHwEd4nmIXwyxpisYN0nVjBCqaRKjcS4+F/ekECUxJEzMi30oXE8RpCQSpWSulxKSJMTJL591osuHjMDNKM34KyFI9iLgj4IlQhYWFsc0RoT4cDdYXV0TUpKTUVpagZzcAnU3GNcBtbU2qZvC+wcGce655+DrX/8aKiqOLsEQnqvB5OzbmJp9XwRdG6KudoxNd6Gn14upiZAIwHH0DU6gq0ME5KQXaeku5BZ5kJPnRiDoEtJAgiASccGNSZGW0cVJ+JLCaDuQjvodZZidcSktxfycWwl5A2p+DIwocIoEXihLjYYnZS9Ss3uE6FB75Ewj/8gjlTLCP5CcAqRnABlZ2lBzRM3IXJhERms8KNSp9ZiiEcE+M6NJD6eLmEdKmgh2SRekYBehHpRmUcAzjLzV51uEW8okMfELEehpqcb7b1yO8FSBkAA3srKyUVZajdT0LAwPD6ChYT96ujvQ3TkMT3AAl936PkpXdgvpWkRUSJ0hLiQ3zJM4+Ex3LNz4kawQfGbz2QeqS8RmGA0fFakRP0cXKzgfY913WDCMUARMjMpb/iFJCnMqMqZZMySJpIlaNJWnxM/MEVKUuoiCjFKcvfzHSAterPKz+DAsEbKwsDgmwamb1994E1vefQ8JLhcKC4pRXFIhQiBBnQjd3FQnBKgLnV2dyM3NVacDX3jhBWq654vHJMbCz2Bk8qeYnn1XiMuM0pSMj3vQ3lKGtsYTMNpbjoWIMAvB/Py0hM/D7faL4BQyI/9y6o/TVtTw8LBCikq95kcLzAXO1yQsSHsjcHnCSsszG04Qow875MJnLjamYRj7jWtuuBCau8F4sGEgEBRykYys/DByS7uRlNWF9NwBIWKcmuFVGgnwxkiQW0gJBTCJE4umVocwmhSl5eHUkKmfeDKKIgvyrKbZxLilH8xsG9OSfIj3IYSBhAyLbrz/9iVo2Hu61CGEpCQfiorKUFxcpSK3tzeitbUR/b296O0ZR9maGpx9/S4kp7MvuHFe8pbMmT/dNCRYPjG0Vd0cRtVfjNNPkSCxCbZd2WKUVBWHqn/M6IBYfGkvbSN9TR8RMa9Dno1bQR6olaI/+3lmLmaEUA71AwM9WovGd5JbJPFciwh6/KgquBK56ecjPXgikgMXSmp7PpKBJUIWFhbHHPbu3YdXXvk1xkbHkJWdrQ5FTElJQ39fD5qaaoT8dCgCxJ1It9x8M+68605kZBz5sL3PC52d+7F5+/9CZ/9WEVZuRCNJIqn8IvyDmBrPwsw4zy1yw5U4f3DqiNDDNLUx+lkTHk2CnPbhzFLQz5Ae80wixJ1hJEgkQdySzpvVXS5uETfxXEKuhCgtzMLtGxJS1I30/Dbkl/cgq3BOaW/mI3rHFQ2n52ZFOHNBMeETwhQU4RwSAuUn4RFhrkhITKirqopb/tdCXv7houR5sSnwSbDmhEi5vIsY6y/A/rfXYma0DKGgRx2IWV6xHFmZuRgbG0ajfANd3W3o6RpCZH4I51+3DatObxeiJRkJAyPxIJkwZYmvIjp0c+aJtvKnHx0OOAnPQZj8xDA+p6/YdmppqAUbHhSSOyp1F4aXFIxpvZL1mh9OZXGKi/xcLSh3lElLucWwjsx3bELMmO5X9oniwCxbrJlpoL8biEjfk6DmCBFiGSSpvoAQIimTZNOXIKQx5VaUZv4hgt4zJOWXG5YIWVhYHDMYGBjEC8+/hObmFiQnp6CopAy5OYWYnp4Uv3p0tLegt7cHff296qZyaoFWrz4hlvqLAYfYuro6vPnmm6itrZdnFzxu3p3FW9ldWqCqf3TcpdNVhuSYZ6c5EgEycLqXgmHOspww6Uw4bRpnGhKkxYVEEbpR4Rbj8AS7kLdsH4qX94tQX5C2JShylCyCOEBtjyRTxEcMs2c2fCYpoSwPR4Q0hMUWYU/yo+IwXCJJM5HAaTmxm7efjr6GC+D3ZgqJ8CIvr1hNhXl9PiGarWhpqUdvT5eQoFHklnbg0ts+QG7hiNqtxnyVRor5S95KyyPlKS6hKkbHQUuB/sawLuSFrFuEi6LFqJ1jJDxCULjAua9rEVIFdLVoMzaSgJmpRMyFPdJXs4qMef1ChIQMpaYLKRF3WmYCsnIXkSLPqWkJSM8UAiOkhVOLfunDXsnzg7e5aBzIFK586Q0JKKnWBHFB+o3kxksNnZAf9hGfPUJ+AkK6uJaIdWb92Y+mTXyXJEx5SSdhRe6/CiE6XQd+CWGJkIWFxVEPaitee+0NvLf1A/lVnYD8/EKUFFeqKTHeDN/S0qiEH69HCAQDuO+++9TVGNRqfFEYHR3FW2+9ha1bt2J8fFxt9zYHFhpiYciFE3w+nDFhJD805nlp+FIs9TNl0hhS4wT9ndoiYmkaY1gPvps5kaicipubdSE5pxbLTq9HftmYFvTyCiiU1SHVXEwjVWepFNhhEcSTk3rNC9kHBTaLpuZETbmJcPeIOxRaRH9bEFvWX465qRORnBJESkqy0gTynrApbotvPCBEqAV9vf3qktyTLtolph5unxA1IUHsMrZGtVgcpldUXWK22WSlmi8eqo4zmvBQ+0INz3A/SY/0Q9SFpvoFNBxIQE+7npJivLTUbCElAQwO9mF+fg5eaQivJuFVHUVFRapvOzo61No2DfZlojoskvefsS+RMItgsn7HU+NSmYUAMjLSJA+35Dsl7R1DcUUE9/1eAi5cK4SH2jghdFwHxvpy7RXXDXEHGxdb1wuBysoBTj1fx6XmiGu2ZmYWEfAmYu2p/xd56XdKaXxJXz5YImRhYXFUg1c+vPrK6xifnEB6egZKSsqRJj+ZR4aG1AWpXd0dajH0xMQ4LrzwQtx//30SpySW+vMHr+h4+eWXsX37dhFO81rAyc9yQy4IQyycMETjNzEmnRPOsMOVQxh/2sRHxXf6GTfJD9cWcSu7CVPXXUg7PW4vXAk8mVnyFYGe6J1GomcWHt84gqlD8AWnkJLdi6zicUV41NZ1sdg91H5wxxNJEEFt0WLiIva8U462nVci5CsWoutGdk4uKng4ZigFvX1daj1Yb28nurtHkOjrxrnXb0Nh9YDUTeor9Yg1UyPmNn7c1UYCQdJAcsDmzAiJGOjV5GY27EJPx4I62HFQ/Ib7OZUIJCaGpA6lQmgGMDQ8qN4xDclhZmam+gZJhnt6elQ/GQLMKVou1qcf7z8bGBhQ3wnTpqamorhY2igEfmhoUIg9d7lNSz8somKZB6ed78fp582ieNkk0nIiijhyCtJgYhSQblAkiM1jGwcHgPff1OTowquB0mrtr7RErkUhX8Blp/4PVOR9Q9IEdUZfMlgiZGFhcVSCJyC/+MLLaG3rQDAYQEFBMQoLStSZQO3tLWohLBdD9/X1iX8BHnjwKzj33HOVQPkiwK3569atw969e0VI6l/4Sxdmm+GW9uHchHk+3LSXCTc4kpswpIWG7iPhcOEmL+PPupD4hIUpzEfmlZ+JQwJk7vxyarsIY0st5B+eTRRFdH5RyMUC3KE6nHDBLpSumIHPlyDvTZMhCmhKcR6eOD6UiD1vXIy50TORnJykTFFROQoLSxGJRtDSVK++hf7+PvT1jqH8pP04Y+0+hFLDQoBYDz0dxOkvVpu719Q5P2JzQfHwENAnxKGncxGjgy5MjgEdzUJmB6SOM7p9Pm8Slq+oFlIzpEgNoc5Xkox5b9maNWuUdqepqekgoSH4/kl4SGqGh4eljv2qD5mWcagdSktLU4RoYIBarBFE5hKkronIL0hG1Upg9RnjqFwziuziMHyBBSGVrHeM3Ek/qWlFcbNNPHtIHe44BbRLG0aH2f98P1IZaQrvo00T41FTaJrMsT8yUopw8Sl/heKc26XbvzgN6hcJS4QsLCyOKnDB7q9//Tq2b9+tftVmZMiv69JKETqp8it5QH7916Kzq11pgSLyc/jKq67E7bffhpycHJ3B54za2lqlAWpublbTXxSATpghlvbh3IR5dvov9aMhsVj6fCQwnHDGcfo581gah88U6mZ3GRdTO8E4FObakAC5RcBrEmRg3IxL0mDOJjoYZ5HTQLPwp3Qgr7IJpSt7kFu8IO9c6ib/tR3IQ/uuq+BzVSKU5BHSkIHKiuVIz8jC0GAfGupr0dNLbeAwZiMDOPOabVh2SpcUvICp8QQ1JcQpIJpB4S8dLUC/BA/2ujA2lKDIzsSYsIgYUlPThGznCyEZxuDgoKqnITxZWVk4+eST1ZQW3zP9TBiJzgknnKCeGc60bKchPIWFhUrTQz+GUQPEdFJRIfjpSJd2ZWTOo7BiBMtOGkH5qilk5M1hLrqIkYEETAk5I0Gr3aOn5866WC+C5tZ5Gs6kMTuSIvUHI4aHQ3KdEDVu1PqwyyOzCRjuD6Kv3Y8DOxdw6QUP4JGHvit/N/ls/pcalghZWFgcNXj//Q/wxhtvYWpySv36LywqQ35+ifxqnkWb/MylFqi3uwsDgwMoKyvFgw8+gNNOOy0uXD9H7Ny5Ey+99JLSXIVCIXWSMaGFXJx00HYOs85n4z6cn3EbLPVjm51+fHb6HQkmrtNt0nHKy1youpT8mDjU+rCttI0maGl+Bnw2BIgweRBmqpD2woKQorl5LCS0oeKUvYhOVyIyeh6ShCgEk/xCUEpQXFwucUk2mtHS3IC+/m70dI0hq7gN596wA1n540KfhMAJMdj7QQKe+zcfGmsWMD4q+ap3osslYaahdodTVyyfhqSlrKxMaWna2trUFCf9WWeSQk518TRykh2GGzJEcJcdw0iC2X/8JrgujGkZJzs7W+1q5DlOCwuzSE4bw6pThlF10hgKq2eRkiF5eYDxsQT0tGqCw25SRqrOHWc7twDtTcDpFwAnnw217orNYm+zZSQ81P6wSjPTQvR6PWirC6KzxY/BLp+QQ5/q50XJcC4yjR/8yfdx/333q2/3yw5LhCwsLL5wdHR0Cql4Wexu+H28GiFXLYQNBpMxONCLpmZqgdrQ29OrphJ4OerNN9+shNbnDS5+pgaI0x0UIhSgZhilfSS3sT8u3ICC1kkwDOheSjb4TEO3M9yZzsDEJdiXFNwz0zNqka4zL8LYBN0kPmwvhTuNITPOeATzYf2Xls9nQy5MmEnLZ5ImjycF2VmZCAkBSk1LR1npMmRl5WBiYhQNDXpbfH/foLo2ZM0FO3HKJY3wBqJYiOpt8QuSzxP/6EHt1hUYHZlDd087eLeaeU/p6emoqqpSJKi9vV31AdvCMH5PnM4iEeSFvdSGmfoyzsqVK5GUlKRITmdnp7qIlv4M5zQZ76vjLfckTv39QxgbDast8dUr5nDWRYs44cwZ5BRPwhOMqqMBeJ6RWcOk1uyIzXVKnK7rEkI0OqS1QCQ96hTpVDEp+pnTW1I0ZmcSMNgdQkezF231Pgx0eTE5JoQrKuTOS5LHd0qCRMKp+5ht+qu/+ivceOON6p1+2WGJkIWFxRcGCmGeB7Rr5x61oShFRvnS0koUFpVgToRRa2sDmuXXP6/H4JZ4CqmHH34Ya05co34Jf16gpmTz5s147bXXMDY2dggBMkOo0z6S29jGTRzu2Ymlz044CYgznpNoEHymoRDkdJciP44pL0NonDB502ZbjTGC35mGz6Y8EiBDghjXCZMnw5zp54WMcCt7enqWmiry+X3qklySYe626hEyoxdEd6G3ewwJvi6cf9N2lKyILYhmJvIPs09OXsQ//WUiGnaeJGFuIdet6p2Z8qjNWr58uapLa2urIjUmjPUtLy9XZIlrekh2jOaHdTZEieA3wXDmzelBKV2+i0xkZWShqGQeq08dQvXJwyionoTLG8H4BNfrSL8xKusas7nTjCdtT4tRi7UVQdLrfbjNntvr2WtcM8VqTk240NHgR2tdCrqaghgZ8Eh8TXgS3brP1QGbkrd5J+b90JD4cTH33/7t3+L8889X4V92WCJkYWHxheDdd7fgzTffEqEcRjAQQF5+gQiZFQgGQyLwOtX1GF2dei0QtRV333UXrr/hBnye94ORNJD8cBs8f/1zDZBTmBs4icBvAqZx5mfch4Mz7EhlOetB4U4hbrQ+U1NTStNhwgwOVyb9aAzxMbZJZ9KYeE7tj7GdcZaCfoxHQ+0J7zTLzMwVIhFU00ylpVVqOoxkg9rAttZGDAgx6esdQeGKWpx11QGkZOgF0WQJan2MVM0fBAZbF/Gf/0BI2+IapKQG1FQW1+aYcmmqq6uVBodEhoSH9VAEQtpBksCdW3wmSeLOLvYb2860XPOTlpYuaRYwPTONwYFJJCYs4sRTw7jw6lGsOnMWwbQ5dfDh8ECCWqvENT5NNXpX18nnAkXl8m1N6+34vIiVXURzEOJ2C6khaWKa9oYAWmqkvk1+TIz4pewEeLysD/uaJv7eTd8ezk1DAkyN2N///d9jxYoVKuzLDkuELCwsPlfwV/iLL60XktMtAtCN1LQMVFetQm5OgQiWKXVBaltbowioXhFi7Tj5lJPVwYjml/jnAZKe119/Xcjau5iYEIkm4FBJ4xQuS22GOWHiGzjTGn8KWPoZm3CGEXw2fsYmlvrRJrEg6THEh8LdhC2F8XPWk/ZSAkQ/Y0wc42b+zjKMv2mLaYN5NuAJ1hToKSnpyEzPgsfnUdqg8vJqZGRmY2hwAPX1+4WItKO3Z1CIRT9OvWwXVpzZJXGp8UhQ004mVxabkgLsezcBf/09F1KSViEjIyREulftLGQd2RbWg2uBuACaRIfrfUh42VbWnWSX3xpt9iXX+xgixemlUCgJaal56lyk8hUjOOPiIaw6Yxz+lAUMDyVgbEgv0FaLmKNSP6kqD1skEdq7DahcBZx9qT5Zmt0W666YNofrg1xob/SjYW8QnY0hIT5eqbNLwqjxYV9y2lG/L/PNON+fgQlju53xSIrPO+88/Jf/8l9UP1jIO5COOfTrtLCwsPgMMDE5gVfWvYpdu/epX/AB+fXPbdAV5cvU2TM8DK9BpAUPRuSaIQqdr33tq7j88suVkPqsQfLT0NCgzv/Zt2+fEo4EBYlzmFw6ZB5uCP2kfk44BdlSN9PSNv7GTUPhzikuEh8KOWqAnPFNuXQfDiYObecaIApPGpNuaXqTrzP/pXH4bMIJ88z6ut0+ZArhCSUlwSusgoviy8qq4PP65P23KI0gp0S7ugax6G7HhTfvQUHFWKwcCnrmpw01KCwmMwP4xd+78PN/TkBhwXKkpSerXVpcGK3L1N8R1/Lw/jmCRHep1ocaIZ73wzTT01MSZxK8p41kpOqEcZx/1STWnD2DYAqnmhIU4WE9OM01OgJFhrilfUzcwwOcRout8RHyk5WnL5NN9CyqtT7h6QR0twTQXJOMjoYQhvu9kp+URY2QWt+j68R+M4bPhHl2vicn6G9IqgHJ30033YQf/OAH0ud2xxhhiZCFhcVnCg4x77zzLt54Y6MIkzD8AZ/8Gs9VWiD1y394EA31+/QvfxF8/AV+xRVXqIMRudvmswIFBLdC79q1S539Y6ZIKCypCWD4kUgQbSN4DieACKY1AuzjwDjOPAlnOgo05zPjmbgkPiRBZr3P0vIOVz/jZ+IuXQRt8jfxlubxUWXQzfClaQjWMTq/gKSUNGRlZAs58Mj34EdZebUixXPhWSGjB9DW3oi+vl709/WpevFsncrTtuHki9rgD8l74aWpkj1LUIuMxXZ5oO4w++F33HjntQRUVlUImUlXu794xhPfKdvJenENUEFBgaon+4/hJESaKCUIQUtHdk4Opid5ftIUylaM4pwrxrD6rDBCKQtSH663ipWrFV7qeg1Og3HKi/d99XXpKzKyC/Q6H55lpC6LlUSD3T7U7UpC494UjA74pW5aI8S8TL+Zb4/PfP9OmG/LGde4CfO9mPfk/H5I+P/wD/9QfmR8DSlUoVlYImRhYfHZoaG+AS+++DJ6+/oR8PvlFzEXQ1ehuKgMURm8W1rr0dJUJ7/a+8TdrH6lP/bYYzj11FNiOXy64HC3f/9+NeXF83+4XsIIf4LCkoYCmwKSAsYIJGLpcOkUPs44RkiZcGNTINFt4hgBZ8Lpb8KO9GzSE6wb68u6ss5LBaKJ5/RzgoKf5MDZB4xr4jvdhMmPcObtjE+YMNr0o836ud1epKdlyXeQDFeiCxnpGaisXCGEJUedEdXQsA+dnW2KEA8PD6lpqKSkoNTNi8H+MVSesQWnXtQJr5/9wv5jGdKvUixPpe5oSMD/+lM3GmpcKK8oRXJSsuqTvr6egwumWR+uDzKnj3MdEncAzsxMSzkeRCNCBF0LWH7SLC64ZhInnsPDDKUd8p9agyzlcaEz3xwXNE/wnJ8JfUBj7HUqm+t7GN8lBIdb+rtahfxsT0NLbZKk4UnjQrq5eFqYHOvF/nH2qek78075fowf485KvY1Wa1JIHP0I2ozDPJ35GVDT+Td/8zdqx5gmfhaWCFlYWHzqoGB5/vkXUVNTJ4LWKyTIh7z8IlRVcvsxr0XoRr3SAnWoBdFjMpDfd++9uOWWmz90IOGRYISCE4cb+AkKu3feeUddfMq6UQAwjolvCAVtxqUhGMfEWzpUOp+XlmueaS/1OxxMHNqGHFHwGTfhTM94rCuFHo0hb0ZoGhypXoYA0WYZDF9qCGf9WR+6TT8ZfwOT7sNlsp4L6iiEjIxseLws14WC/GJUVqyUZ59aE8apsL6+LjVNxe3u6Wmp8Pq8Kg+C93GNjkxi+dlbsPrcTklHViL9RcIh4bxgtGW/C8/9LBGToy6UlaciNZ0nfLux94N5fLB1CpH5BTVFxZPKi4qFCEndOCU2OSFtWpxD5QlTOPfKCZx4Vhgenz7QkDfH1+7SZ/uceh5QWC7uSSFA41rLw2Y6u4L14UJnXnPRfCCA/dvke28TQhb1Shj7k1NVpm8+vDbM9NtSQmP6nESmoKAQt952Byoqq/DM009h+wfvSzi3xcfJEuM78yZImLnjkTvGLrnkkpivhSVCFhYWnxooJF9//U1s2rRZ3AtKC5Sami4Cbxly8wrUFE5TUy3aO5rkV38P2ttbcdppp+ORR752cOGmGch/UxwuHac7NmzYoEgQy3b+AmZ8GqP5oW3c8fBEEZpu8Cb1uVkeOGgEEodNnZ6CXj9TE2AEnBaOtBlH+2mh91EwcdkO4yZIQgxpMf6shzGsN/uecOZhYPyYB7ePG1LD/Gg74x7JzbgkT4Z4MU+aw7WJ6RjGeBTO3BbPk8HZPwF/AJVCiItLykWoT6O2dq/aFdbb16MMy0hNSVF1NHkZSI0xNDSGledvxppzGJdt0+SD1eDt6+QY1NRMT+nb1amVof/sVAJqd7qx6VU32upD8HnTlKandPk4zl0r5OecWfU8OpiAESE/vH5Cmqq2tAtnx74PgLwi4LwrAOFz0u+xOkl5PMWZ015jwy407AmhZnsK+rsDEkn628f+4XuK95XpO7bN2T7jT9CffU1kZGaqdzc6Mirf8STKKypxy623yd9MOV568Xlseudt9Q2Y/GhMPrTNeybp4643EqFTTz1VhVtIX0sn6d6ysLCw+B3AdTacBhsWQRUMBcQEUVJUoc4FShRJ0dbagKbmOvQP9KK9rQ0+IUnf+MbXceGFF6iBmkMRB2vCuA/n54QZvkxc4+YuIZ76zPU/FCaGAJk4tCmkSSIYrndXRUWYLCJR6pKR6UYoKYyRoUF0dgxJngtITfOq28HnoxQqPmTnBJGW5kMg5BHB6xaipC8d5fqVsJCmyYlFyZfl0PDAPyFMLv5KVzVQgtHgSG0lGTCG0CRM/9o3ZISgm4LQPJv8DJieBIj9wDCnIZa6DZxu5mem0agxY7+ZetLQTWOE/fx8BH5/SEhQttLykQRlZmZh+bI16tLc3t4O1NVSK8jLUrswMjqsbpR3nnTsLN+A13nMhqeQU7UbZatbkVs0re7Pmp5MULu1OEV1MBlt6QaSIel+ZQeTuKvLhalxoLBM3msGtTcJkOqoNT7OnWgjQ0B3G/PWt+jnF2syxDU/hvzwyo6a7clCgFIw3OeXd8NwavPi78D0E8F35yRExk1/PrNfGbekpBSnyI8EHuLI7fp8f1z0/eQTP8fMTBi33XEnli9fgZfXvYgNb76h3j/fr7NMwtmHXEx/xhln4L/9t//2ue7CPNphiZCFhcXvBO7KefbZF1BX1wC/T4hBMIDsLN4OvlwG8EwMjQygofEAumJrP/r6+nHtddfivnvvUQfUERyGlgo950DuHKYO92zQ2NioTn2ur69Xz4ZgOUHSQGFDmwJdkwoe5udCcvK4EJ8+NDUMY3CAJy2TjCSIkFnAyhOSccvt+SirCCjt0PDwHHq7w9i3ZwIfvD+CnFyPCMtEEZryK57p3HobenZuCJlZQgyDPkTnfSKIeVaOV8p2YWwsUWkcZmY0CaPmgBom1plpSTrYPiMkCdqsv9PPSYSMH8H03AZu8jE249B2GgOneymYTk+pJaryZmf1FKIR5kzLesn/8m4zlBaIu/98IsRLSqtE+C6TOC40N9cozSDX7piFzPwWPNyTvgSmfizD1J9V5GGJ8/JehodGkb/iXaw4s0OvHVpg+0gsxGiFitIIkchwtxbPPuQCa8J0FatPrRJPcm5rBNrFUCOUUwgUlOlpNzUNJnG5qHlkMAH7tiWhYXcaxgdJ3KROQnJ1XvqbM+/B9A1h+oe2Mw5Bd2FhEc48+xxFfribjuSZ6WnY37zXbN2LL2DP3t24+ZbbsHr1Gqx/5WW8vXGDmjJj/xDOMgwYxnVS1113Hf70T/9ULRa30LBEyMLC4rcCScT69b/GpnfelV/QLhm4g2pKo7S0GvkFpYhG5tDQxDOBmjDQ34eWlmb1K/Sb33xUXVJJcPjhgG3cvylMWmqjSIB4JowRloTJkzbJgzEUKpoMiYD0uZCbN4UDe5tRs39E4mryQzCbmemoOrxuzUkpQmCELKV4MD4ewelnpuPa63Pxq192o6g4gGUrQ6ivmVSkJjXNjeKSIHbtGMNbbwzhsrVZqK+dxPp1ffKrPCq/7l3w+5mXW2kPTpS8s3OLpI/8InB5m7sWaEaYaXKhBa1xm2cTTjJhCBJJlJkCM8KRwtT0i7EJp5/Tn2DeTj/TnyRXdPMbMHFYLsv3ef3qYlSfPwiX+PPC0WXVJyA/v0j6bRQ1NXvQ3t6sSXF/v/SpX11bYQiEgSEAxhAsx7w/TfyEDC54MB3uxYmXbENBxajSyKkdWsKpvD59OjOn0GgMAVKQZnEmU7JRBxtSQ0RtEtcCMS4XX8eJ1KI62LBmRwi1O9Mx1BOQ5G4hT3wHJDS6b5zfHm36mTaZZ9OGRb7DWBq+L/bl5VesxfkXXKRIEE9Wb2luwnvvbVXTyNdddwPWnHgSXn/t19i65V3cdPOt8t2cjLfefBNvvP4qpqa52DtOdPk+nHVgH3JzwPe+9z3cf//90u/C7iwULBGysLD4jbF9+w4hHusxMsJpsCBCMqjm5xUpEhQQd29PR2zxazc6OztkkI/gKw98Bddcc7UIGZEyMTiHHw7aBh83LDEuB3ru/uLJz9RKUZiYgd8JTXj0NJgmCzRcJJuAc8/zomrZOH70tzWoq52SusUlJae0gqFE/P6/L0d2jg//8g+tSktUUh7Et36/DKVlQfzgj2uQk+dF9fIk+bU9LwLdjeUrQmKS8Q//qwV9vWH8xz9dhi3vDuFH/6sVYyPzUs94O9lkkjGvbxG33FEtpKtA+pSaj3gc1pttchr6GcM2G3JAYWc0SUYo0s/ZL05SQWPgdC+FKdeAcfkeabNcQ4hSUzPU5aLuRJI5txDiIkWCkpJC6tLcurr96pwoTodNTk1J/BRFqgyYn2mDqSfBdppy6HaC5IYkxpNcj9OuOIDsgrDajUUSJF0g+UgkVl2ap1oo/3CKjMdEccfX7Aw9NSliNDaTaTxervkB6vb4UbcjHYM9SSIwNfnRXaX++VC/8NnYxo/gM6dfy8sqcNoZZwl5LpL6udWxDZs3vY36+lr5Hi+Qv6FyHDiwD02NDfI9TCM8GxZSXYK777kf2dk5+MXjP8WB/ftx/wMP4eSTT8HOHTvw0gvPYWJiXPpC95npI34DhC5bbwT44Q9/aHeMLYElQhYWFp8YXGPw9NPPYefO3WpHD39V8jRgXo2Rk5MvZGBUCNABdHS1oF9+xXZ1duGcc8/Bww9/9eC5LYRTUPwmYDouen7jjTewadMmtRh6KbEyeXPgNwTIEAUlDGZdQn48uP7GBdTWdOOpX3RhVBEUlwiKBYRnFpRWZ2Z6HsGkRJx1Tjoqq0MihHj/lQ9p6W7U103hzdcGcN9DxTj1tFRFotpbp5W256xzMrDtvRFMTc7jplvz8NLzfXj8J1LGsL5P6xCtRAzhmQiuvq5EyqvE5CS1LXFhr7QHsb5i/U3baAj9zF/8cdJDeynhoXE+E6a/iMP50U2zFAyP+y+qAzGTUzLg9wdE+PLOrSS1Lb60uAKzc7PqhOiWlgZFjHllCjkEz7AxZI22IT/Osim4afgeDy2TWER03iWkxoXciiZUnlKL7KJxtX6HkKIUySksA6RaSkvEaUiuA6LWh90X6yINKdYr5IcLrev3eLFnSyoGOlOkTN6xFu8f1nFpn5hn2qY9hHlfapFyURFuuOEmlFdWqXe6IIZgXBouet6yZbOUPy2+PHE7GStXrcYpp56m1gsZgrt71068uv5lXLH2Kvn2Tpc+7cUvf/G4WmfFOCzPvHuWz/rQ0M2+/Od//mdcdtllKtxCwxIhCwuLTwQO5i+/8ip2bN8lw3SCms4oKdGLoTmItLQ2oLW5DoMD/Whta1VrPr7x6Ddw1llnqoH4kw41S+OZgZwLoNevX69OfqZgpFCgP8E0NGbAp6AxRmuBOGXkRl6eG5etjaKjvQs//3E7+nrnEEpyw+cRqbgoklKEuTsQgG9uAl755e/1i2BJFKIhxITTVZwJmZvVBMRDzY6UF40uYnpK0kqfSC3Q0TYjbffgksuzlNYoL9+nps4CwUT8v3/bgjeEQDGNXkzLfo3iiqtyUFBYjf7+gNSXREa3ifV2totup03DNTckccyL8QyZWGoIY5s8DwenP+MdPi7rrusRDKaotUA8HNHlTlSXjlZXn6BujO/v71FTYd1dHejp68HQ0CCSYveJ8f05yQ8N8+P74rdG2yBeB/YwMD8npMAzhZJVDUKAmpGezfUxerE0T3Um2envBWp3yitN19veAyGtfXO2hFmS5FD7197gwf5taWivT0Y04oNbaQfjZJPmcDB11/XT5IOkOycnFytWrhTSXIeU1FTccOPN6loPam2GBgfVjwbG4d153FlHUv+zn/xY9cmll1+B8vIK1TcE3zG1SQTXAv3qqV9i2bLlOPOsszEyMiJE6Ofo6uJp7Hr7vOkvU2e6SYKKhIz93d/9HU466STlb6FhiZCFhcXHYufOXVi37lUR+NNqmiM7O0/dCZUsUmZgoFctfO3uEWHX3YnhoWHcetutuOOO29UOoI8aYsyAbeCMa4RAnQiSX//618pmuPnVSzjj023ID4URB37aIuqkzolSl0E01reh9sAYZmZIbFxIRBSjkQTknXcDbrjjHiwkZeHNlgm0vvAP8Ox5FWvTQrjklFNQdsJqtGzbjv/3g53omJmCNzULSWUnYFEIiGuwHoHFSRF2XCzNhcTUCJDoyAAr/9HmQuix0QhmwlHpwyjGx3gfWBRJyW789X9fjvloLt56gxdicoG17g/THgPdFu1PN4kC+8gQCScxdNrO/jVY6rf0mWWYvjW2Mw79KLzTUjNEkIdUHXx+ryLFFRXLVVhTUx2am7kgulu+i255HxEhiKkSTy/eNu+XYDtJfvjODFgGyzR14dqt6Ly8y7RhlJ9YJ6YNyWlCOmYTMD4CjI9KP8e2ywsPQU8nsGur1Fuqf87lQHFskxSbw/VDPOunvwtq0XPT3kxMjvmlXtTQ6HqZdhuY9rOudJtntsPUle+EGspbbrsDZ555lvxo2I7339+Cyy+/EuUVFUK8e/HSS8+jrrZWtZdasdtuv1MI0yqV/rlnnpYME3DpZZcjPS1d3cvHM4L27d2Nk08+DVesvRJuIZxPPP5zpWG64IKLNIH66Y/R3dkp5M2j6mL61tSR38vo6Cjuu+8+fOc73xEClqP8LTQsEbKwsDgiuKPnuedfRFtrh/yKDyA9PQPlZdXIyy8VoT2tdv+0tvFm8F60tbdjlQzo3/jGI+p2a+KTDC/OOEbAcPpr48aN6vwfDuAkP2ZQd8Y3bkOAaCiM6M8D+IiMzHG0Nrdg/55hpRGg5oCpFuRhPsGNf////C1uufF6/HJXD7Y09qBl49Pwbfgl/n/334kTbrgJiQ11yF21Bj/9//8I//X1LVh5x6NIP+E8DM0sYmYxEa3P/E+M7ngHxblzeOTeCWzb7cOb7wYRkbIicwlITxXCk7SAcITTR5xO1BocLpa+9yv5SEnLxvp1bgwOCAnysP26XTQUYKaNxqafEcaGBB3OEMYmnP6E7qP4M2HIFsEwZ5x4+dQChUSIp8MtjII7yJJTUrFs2Srk5RZjYnJMSOtedLS3KBLENTAer7Q9WS+IJgwR4rsyU1+EKTMOnvPEuFHklbei4pQG5JeNqh1eU+MJag0Pp7JIfkwykqK2JmqNAOFpKCiFECa9AJq7x8LTi2jY58a+rWkY6EoV3uEDd3yxmaZ89q+TTBh/9o/pc9aZbh4NEBE3p7qorVm95kTcdPMt0j+pePKXv0BV9TJ1Vtbo6Aie/MUv5O+lRerhRiK1QOPjavrrlttuR3ZONp59+mkhyaO45roblPbo6aefxLb338PsTBhXXn0tLrn0MvV393/+9V+EcFbi6muvk28sgv/74/+NtrZWtUB+Kcw7JWH69re/jUcffVRpay3isETIwuJLBv7JcyD/KHBA58nQ27fvEgGihVhBQYm6IJW/OnkNQktzHfr6e9DZ0S6CJAEPPvQgLrv0UkVaTBnO4cXpdoaZuBQqHR0davcXd4FxAGdeTjjzIJwEiIZp9PSAC0nJUSxfPoWWpj709EzLL/B5TE7MqbU7eg0Qdx4tIqVwOToX0jExNIDk0VZJO4tTvIn47pWXIm/FSmx7eyOe3Lcfe8PzcF/6dSSdcDFETGJ1YAKtr/0cOZGNuPHScZx7xqyaSPnLv8tURGhF1RyuvGgKpcURvLkpiC3bA5iLUHNDoRTF+Rek4uvfXoF330lCcyNvFmeYFr5sC9tKYwSZeWcmjM+m34ybMLYR5CbuJ4Wzj5ku/sx8tBaIO8LcUleuE8vLLRLiuxKhUDK6uttiJ4Z3ql1h4+MTaq2L3y9kI5YX608SYdpFmPrpulJ4C9EQApScPizkpxYlKzsRSopKBAmU/1klrv8ZH9MLpXm/V0crMNyvz/mpXAlIFQ+eKZTgWkRnC7B/WwhttRmYm0lS5wUpdREtRzuXtp/G1JV9aqa9zj3/Apx44ony9+HD8889jZ07PpDwRKXhOfX0M9Tzju0f4Iq1V6vdks8/96za7UXiZ/KlVohnAd18qxAhIT6/+MXPMTI8hFtvuws5ubl4+603hVhOqm3yBYVF8El/r3vpRby7aSNWnbBGLaKmdol/gyZfA6fmlPXnjrE//uM/xgMPPKCmtS3isETIwuJLAudg/lHYtm2bmgabDUfUNFhGZhbKhQBlpGdiZGQIjY21Iug61K/9vv4+XH75ZUrlnpmZeYgQORIOJ2haWlrw4osvqukvPhvh7oy71G2mvoxhGpIgA2ouSIi4OJk7gigjuEEpJDIgMVHiixCcF6Gc6IqIMBOJKTQmwSUkSQjS1Mwsxie5+HlWbXOem46KwJ3F2HQCJiJJmBqbRnhoBMWFizh1TRR52fMiHBfQ1ObF+7v8+PYDYzj/9BmEgiLYRQg/+v0cvLfTD69H14Nrik47MwPLV67AyGhIrTuilohtNoROt0FrhEx/UAjTJmg7p5hMPMLEMWCY029puCnvSPFYJ78wC54Snuj2qIMludantKwaZaXVitg0Nh1AU3M9+vt60Nfbo7aGc1cY62jID+0jQd4WonOJ6h3kVbSi4uQmZBWNIsALS4UYsYpsHqtEw2kwbnsn+WltANKzhAQV6rxYDDn01OQi6ve4cWBbGkb7qAVxq/dh+pNgm00/s67G3/QJvzOSisqqKhQVFUuek6itq8FFF1+KM844S2lhuNX9yV8+Lu9nHjfedAuysrPxf//tfyO/oEBth2d/Pf7zn6K2tubgN8r82SfcMn/xJZeJO4p/+ad/UP1w59336ukr+eTNe2W93nzjNSFB76g6EexPhjnzNGA68z7pzzOIeJDi5ZdffvA7sdCwRMjC4jiGGQxpnIP/4cA7np568hl0dnapX4zcBl1cXIbColI1SLe2NsbOBOpBe0cb8vPz1cnQZuHl4YYSpx8HY2f5HLx57s9zzz2nDkA0A7pJc7j8SAT4y5YCgHnRMJ1pm2knYcoy+ehn0x/K66BbPdNWi4D5r06rzqLxxtb8JHLLOJCczB1m1GjMiwCcw1wkjHmRyiSOk5NhjI2GMTzEemq/6Slu1acw13Xg1v2ycj8uvGQVJiYyMDXFOmuCyrLZT7peeuEw/SmI2WbTh6bNBJ9NW41NON0E8zscjPA0+TjjmXr4fLwqJUPZFPyZwjoqq1YKSc7G4GCv2hbf3d2Ovp4eDI4MCgEMqalU1tns1ltaHw22l9ofN5LTh1B2YgNKT+hAMEnazbroKAoktJwC44JonukzJ33KqtKf74lhivQK0eluBXZvCaG9Ph2RMBdm6yMJTNtMO2lMu039WFdqang4aPXyFWrXVlVVtSISPOCQa5y4dueJx3+mFiufedY58l241Y5K5sdzkw7s34cnnngcFwtZOu/8C9RC8id+8Tj27d1zsExqXTm9dfOtt6kt9Rs3blDaHk5b3XHX3Yp0cZE0NUS7du1UU2QjI8MqrSE+/D5MvY2fs10E28N4nGrjjrE1a9Yof4s4LBGysDgOYf6sjW2E5uHAX5c8E2jLlvfhkV/7oaSQ/BrNQ1XFCvhFoPX2dKqFr3393WqL7rRIojvvuB3XX3+9Eg4fNYSYMA7EdHOwplDnVQGPP/44du7cqfw5aNM+nMA04RSoFDZGcBMmf8KkO5xtiMOHjdm5pAWhESaELpd2zEOgd0rpPGmzKqY6TEqyxCkX3hLh80t7XRIfUSEQEQnnVNycEKMZpKaFpA/SMDnBOuj20bBtpg9IImjMFIdpq6m7SUNj+ujjYOIamLKMnzM/gjuVfL6AkL90tdPLH/CjqKAE5fJtcFFwS0sjmpt4XlSPOvRvZjaMZGk8CQnJs7MsUz/tJyRP3fI+j/yKNlSf3oCsgnFpF8OlD4XYqH6VqPTjequpCWCahx5y5xezomFWYpOgzgihbNifiNrtaRjqTpd8uK6MJFO/f/YlbYJ1oOHzQVv8I8KuiotLcfEll6q1PSR97CN+F/z+GNd8I889+zR27dyB6264EaeeevrBvotKnz37q6fUQYhXXnUNLrzoYum/ZCFBe/HiC89KP/Wq+p944sm4+prrkF9QqHZ8/VKIU3tbq7oV/5JLL1dnY+3evRODYhNOosP6Ov8O+MyynX6MZ+rENXfnn38+/vIv/xKlpaWxGBYGlghZWBynMAPhR2Hf3n145pkXMDk5iRQZrFPT0lFaVoXs7ALMzEyqu8G46HVgoA9dnZ04/czT8dWHHlLbcJ1Dx5HKoj8HZwohgofnkXj91//6X9U5QBzAOcAznjHMx5kf3Qb0M+HOOIQz7dIwA/oTOox149OH82edjE0iQpuG9dXEKa6BIozNvOg0+ciTeGktkIrCR7EkSPLTdWBa5kfbCDLTZ85yjNvYxt/pXgr6GzjDTTrjZ56dbppAIEmEeCqCfj+SU1PVtSl5+UWYmpxAfcN+dHRwQXQPBvr7VVudhyMSh5TB/9Spzy4E00ZQtqYOpau6kJQaVadBk+hwp1dLLSBFYNWpkl7SjQ7r9UDMhgRLQdwkS7zNXfg59mwNonl/BmanAnB7+M50fx4Ozjqxn/ls3jcJw1lnnaMWIfN+r7HxUdTWHMCuHTuw/8B+tWX99jvuQnp6Op7+1ZPYuWO7vI8Edd3FGiE2XDjd2NiAZySMGlbu7Lrr7nuRl5ev6k8izEtTGY9nLvFbGh0ZUXk1NTUefLdO0sZnA7pZZ1NvE58w3w79nO2jdotx/uAP/gAPPvig2qlmcSgsEbKwOI7BP2/nQGqeucX9yaeeRkNDk5oGS5bBsbCwFEWFZSIUXOgUAacOwOvvlV+rHUoT8LWHH8Z55513yEBLHKkM2hyIaXNg5y9q/jJuaGjA3//936O9vV394qYQoqaHU17OvEwetJ35E8bPxKE5Epx5HgkmvYnnfDZuZxn0N0KIwozaEdrGmHxoGwHlzItwlmHiGT/2l3GzHGOc+S7F4fycZRDmealtYOKxDaGkVLUAOiBCOzcnD+UVKxVZpoawrn4/usUe6OvFsAhyj1f3gcHS8uYjUndXVGl/Kk5pQm7xqNrBNTebcPDcH2p6hvqA2j162mv1aUBRuRAe4QPsQtO8REkXnaf2x4X9audXmhTEC291H7JsU775Vtmf/M7oNuE0fDZpGJcnOa9cvVpNVTXU16mdWCTuTM+ppauuuRannHKa/H104FdPPYHBwUEVxtPU77nnfnVuUHNzkyI21ORwJxnvDlt75dVKo8aLaNklrAu/fZKsV15eh/6+PumfeJ0Iug8Hhpt2ELRNOpOW+XPqjRrbb37zm7j33nstAfoIWCJkYXGcwvxpOwdUkhFeSbHx7c0iYFxKsGVm5aGkuAJBIUSjo4Nob21Ui6E5fTU0OITrbrgOd955hxpIP2q4YNjSAZmgoOHUWG1tLT744APU1NQoDZRaZCpCZmhoSF0GyTQURhQshBngD4el/s64zjC6nXVxhjn9Py2YPFkOhRENSQVtEgUaI5yd4DONqa8hQozrNAamHSbNR4FxDIzbmc64TVjAHxTCmqaEKBfL89soEsP3SA1hS0u92i3Y39eP2dkwuJOJ7VtaDi8/jc4nIilDa3+KlnchOU2v7eJOL7X1nYcoq/icogU6m4EDO6R90tTTLgBKq0hm2F595QUvRd23zY+GnRmYnkiGS239Yp7xqS/TFtO+pbaqW8zQz8Rn+0wf8xoWTu1lZWWrNUJr1pyI7Jwc9c2q09WF6HAdELOUpGK7cPudd6qzfjjN9eQTj6O/v0/1C7VAObl5StNUXV1NZZY6ZHH3rh3qXKGl12KYepq20J/1M2CehPFzxuH3RTd/VNx+++34/d//fbWWz+KjYYmQhcVxikMGShESe/fux7p164XsjImgS0JaeoY6GZq7wcblJ7m+Hb5LiEk/Ojo6UVlZia997atYvny5yudwQwX9zMBNmDjG5qDNHWE/+clPFQnSi1b1r2Gq7ClUSJLUglqpI3cakRxRCBhtEfPXhjnGCc/SspfCGWbcca94PgTdqs70+nAzFQ5X3lK/I9VJ5R0D28Z2JbqFHLk9ym00SQQFGQ3jOc1SOPM0ONiOJe6lcfls6qnj6fJCoRQkifEHA+Dt8ZUVy5GTU4Ch4X4R3vtEyLerqTCSV6ah4GV6bZiv0f4sIL+iFZXc+VU8JvGo8UnAuJAf3u8V5cGHqh7acHproBdITtXb31PTWS/5flSXLKK13oU9m1PR0yYBC/JdqEMn421wtseAz+xHgm1z9gHdzmdnPiQuRcUluPGmW1FWVqYIFg3PQuoWkvP8s0+js7NTpTlYhiS/8cZbcMZZZ6tpQt4HxkMkTf8QXG9FcqXfLTWJ+t2busTjxafrnPWkH91OwmfimrQEp/fOOecc/PVf/7VdD/QJYYmQhcVxCP5Zm8GxpbkFr/76dbFblQo/KZSEgvwSFBQVIzIfkcG9DT09XRgeHlQD/bwM2Pffdx/Wrr1CDeTOgZgwzx81dDCMAznXSfzTP/0TtmzZKqRnUgbuuJZDkyJNAPT5OXqgp4DlNmQO+LpI7c9Bn8a5YNkIBGPzlznT0M009Od6DCIcnpH01DbpuAynbaD86KC/8tB5sXz1bywq0xHOtJ8EzvJMHk7Qj/3N6UOutYm3SdeV+Kj0S+PRTeN0O2HyIrxen3wXnAoLqWnQwtiCaK/Up7WtCU1NNWpbfP9AP8bGuKiZgjy+1VxyU9deJGeMoOLkBpSu6kQwmVotU18gMqtJELVB1P5wJ91Al34uLBcCVMw6CUmK8ODDRbU7rHZnAAfeT8fYcFKsPP1O9XcQb5+pB21DFMwzYdpu+tSkJ/hs3PxmSc4rK6tw+513ISMjUxF1E4dnavEsoDde/zWmhXC4YmSF+XHh8/kXXKiICLfOd3Zy6je+Zor1IliHpWU762nqTrd5dsY3tgk3fgTrQW3rxRdfjL/4i7+wROgTwhIhC4vjFFy78etXX8Oe3fsU4QiGeDJ0pvzKrUYwkITu3nb1C390ZEjdD9bd04PzzjsXX/nK/cjLy4vlcniheziYeLQ5eHNQ/pu/+e9Y/+p6dYIu/Tlo05+G4BhO8sL4FEKsJ20KPZICkiQTRtspMHQ+5iDFQ4kSFyfTzXTULFGYcfqN+XGtBvPXMPmpf5U7DtMeLXj0c1zoEKY+TmHkdJs+OZKfcRPOZ5I3Tk2x7karwLDD5UfQf2l+hDONAeOZ90MTCqaApyCzX0JJSSgvWyZEqBTTM1NoaNyPtvYWRYIGBvsxG56TPpX0JK6SbXSe033zKKzuQNVpzcjIH5NwBgk5iZVniqf/XOzS044mYGRQyE8JT/7WxEhem5r+6ml3Yc/WVLX1Xd355Wa74sTHCT7zHZv+YHsIZ/8wnDBEhGE0+lvR3yqNcXNtDb//2++8G+Xlldi5czuGh4bUTe/sHx4oykXSvCSV3zXTsMXnnHMe0jMycODAfrWGiN+c+W6dMG1gHYybtvPZ1NEJ1pd+Jj/mv9SP7nGp09q1a/Hnf/7nalODxcfDEiGL3woLi/KzTT4dl+vDR7pbfPHYvn0HXn/9TRmoJ0SgUqgGUSDCLT+/BJPTk2htqVcXYo6Njag1DVmZWXjkka/h1NNOVenNwGzcHwUTTpvTWrQpwJ966lf453/+J4yPjauFoM54RmA5B3Bj04/24fxo01DAaBMnUNwKz2eTVpeny9LESE9NUCAyzNRDu1kfUx7rGNce8JlkjXmpLA2YjjaTOf1jYFqnTTjdThh/1oVuUz+Cz2wjtUQ0hhyxfqb+h4Pxd+ZDN6chp6anwSsecnMLkCHCO+gPIDM7V50QzfOjeDJ0Y+MBtVasv78XIyOjUhY1Iy5135fHs4C88gGUr2lDbnk/fH72q+krVZyCVBtUwvEesMkxbk8XTwmXz0HIlA7jnV9SJbQc8AsBSsdQT5JaN5OQcPhvxIBtcfYB+8jZVoLPxo8w75RgOvPMb8L4c2qMV8ncdvtdWLFqlVrQ/Iuf/wTLl69Si6VJGPkO6uvr8OLzz6mLZJmWU73muzQwdTT1NGUyjpPImLJpM43xM+kJQ+QIE8fA6SYRuvbaa/Gnf/qnKCyMnTBp8ZGwRMjit8LMXJeYTngTs2QQLZaBzRKiowHh8CzWvfwydu/cowbbQIBTHikoLqlGUnIqOjtb0d7RLARoWO1UoRr9pptuxM0336SmRZwwg+3HDREmnDti5ue18Hr99V/jH/7hR+jo6Dqo1SGc+emxOy4AzDPdjK/94v70M4fsxfNT/yq3Aadt6KdJUZw4aTvuZ/IwoFDS2iWtYdJuLWSNbYy0WtWNzng9tWGYiqKgHZwiYpAO14j3g/bT6ZVLPcfBZ5OPLp91Z7+SEJEcUYPEZ+bhrCufaZOgUtNBm0QoKSkZxcXl6vA/HnxYWlKJ0tJqlbapuTZGlHsxMDggRHZC0rjgDywiv0LIz+o25Ff1w+sTAjMXryvrTkMeQJsLoSdG9Pk/UgXONMYh4dT+TIy4sHdrCup3pWMuzEtPpc4Sj+9JHzlwsCNVW0x7zDPru9SffUO3McbPxDXPzjTOeLp/knDzLbdj9Yknoklth39KSGGXOkCRmh9Oe+3ZvUudCcT4zIvfGMsw5ZjynWXRmDoY2/iZOKauzriESc9w8+wMN+n5nnmf2COPPGLvFPuEsETIwuI4AS8nffrp50SItYjQCsAnv1ozMnJE4FWqtUDc8dPf342x0WHwMtXVq1fjoYceVAtCj4SPGh44WDvBX8S8QmDdunVqZxq1CFoI6HCdlRH2WugQZjA3Nv2dYdrQvdRf+zmfxaWeCZOflCyGbi04ljZJ1zGubdJGCzbmz2xMXkzLPtGCSmua4uSJQjAexnimLLqZL0kLCQvXoVCAas0ONQhLKkWw3MO0h7ZxE+YdMX/mxyk1lsN6cPcQyY95V4yak5OPgoJCBANBpKWnq/vjsrJy1anFjY018m20oU9I8uDAKDyBcRQK6Sle2YXsoiEhKQuYHE3AmBAcbnUfGQDKVwLCs9U2d16ASs3P5Ci/D9ZJG9M6kiSe/dPZ4saezWnobhFBvSBEWfzYDrbL9JWBqfvSdhu3ab9Jb8A8+Bxve/wwRKMB0u8qrk0yeTHtTbfcirPPPldNc/3yl79Ab0+38ifh55uhFlJrEtmuDy96pm3yI0x9CGe9CJPO2MYwDb8Tow1ykl3ahLMMgnH/83/+z/Lj5malubL4eFgiZGFxDIN/vRwPuYD1ySefQktLK5Ll1ywXRHNbfE5OEcYnxtDSWo/BwT4RcL1qd9a9996DSy65WA2sh8ORhgUOvhxoqdY3g/LIyAjWr1+vrsrgTePcTs2LKGPjtAIHbj2gcxG03k5vBngz+BMc+I3AcBrtp8uPkx/1r/KTGiu38lHx4oLU5B+PZ6Cf6W/60Yl4H5h8nXXRNjUX+lmTJ12Gjq+FrCFKmjQxT5r5iLRfBKoSaCq2/Mv/Y5WgpUmYzlNXJd5Pqm4qiX4m4mlN3eI77lgHj9urTk3OzspWRDk3rxAVFctFWPrQ0dGKpqZa9Pd1o7trGJ6kNpx82W7klw+rdT0jA3rHF+/2klcn+en1PrzIlGf+rDxF3/ROjqCmveSzIjGSaiiT6KH2CGiu8WH/1iwM9YZUf5EDmnqzLwhTZ8L57nR/xtcE6T7VhIbtNfGNmzD5GKj+jqWlTcM05tmA+V5wwUVqZ19NzQGMDA8frIuJb8qh26Q3fiYv5kO/pf4mLwM+O+FsIw3hLNeUZ/IwNssjfvSjH+Gyyy5TbouPhyVCFhbHOPgL9dlnn8fu3XvUWg8ejpiRmatI0MTkOFqFBPHclx75RXvi6hNw3336pNtPAjM8cKDlIMsdMRyIuU6CBGjHjh3qtvj29jbx19NPOo3WhtDECYLOJ56nDjeDPf1JkFgOn51uM/AzX0mp3NqYMjRpIPisnfo55i3QdTJpWZ6Jp9My7yMhXm8d32gPtL926/A4UdPTc6Zu9NfPLMvU1/STFnLx9tLWfsaocphCJ1D5EqZ/6a1tLWRJVBmHaTMystS9cTw3KpgUUidEFxSUCLGZQGNjnZou5bk3A/2jKFm9F5Wn1mF2JoLRwQTMCuFh3ixOstJESAgPp756O/Wi5/IVQFEFNRaqSmp6i25On40NJWDf+yF98vNMQPqAMdgS3RbdDxp0m3YZmL5hGAkCvwtnPPYZn42f6qdYviatM0/jNvFMXPrT0M08qUljH9I434EhKQb0I0x5zmcTz5l2afmESUuY/PlDwaQjmI7PJl/jT9uUw3rzvK9//Md/xBlnnKH8LD4elghZWBzj4MLoV199TX6ZzyI9LRVp6Vnya79EBsUFtLY1CgHSC17PPedspS7nupCPA4cFGg6+tCcmJtSuK64jYnreEs/pL94VxmkeMxA7wXRm0F4Keh1+5GF82gzU6cygb4SRkxyZZ2peSBwYz6Sl0xRt6uEMXwod1+nPeAbGf2laHcfZlngZGiaM9dM4NNyp+dFESQtCI5TjglP9q/KhZs3ZByyT0yB0c40IbbaH94SVlJQhP68AgWBAXZJaUVaNtLRMDAz0oqGhRn0fvb2DmJjqRcHKD5Cc0SdCmK2UDGJNZV4snySIBEgtehZI16uzfwIhEeDUAiUuwuOT8LALbfXJqN+VjMEev2oTCVD8HWgYN23TVuPndNM2/aDbpit2pLiEsyyGf1QaE9c8G5sgMdHfmCYyzvIJ+vPZGMZl3iZ/Ehr689m8K6OJpdtZN+PvJEEmjPEI42fCTTn041TosmXL8D/+x//AqlWrVHyLj4clQhYWxzAGB4fw/PMvoqO9XWlpUlPSkJNXBF6SydvAO7paMDw0iBNWrVSLorlD6EjgUKCHAz0kcIClBohrfTi4My0H3/fee0+RIN4cT5iB2sA5sEuouGNOB5zDjnEzTbz8pYn4zIGf8ZhG+x4uH9qsJw3zIiE0zwwz6zpMUl1Xk4/TbXC48EPjHVoP9a+yD1fXeFzzrKyD9dPQ70I1QdwmH64BojA2mgWjceK9VdRgUEs3Pc2rShaQJ+SnqmoZMtIz1FRYUVGpWhTNzLgYurm1UV2R0d01goziOiw7c68I0mmMDsl70F2kwDpw+ot1CASBUAoXOutpMClShfPcn8hsIjobktC8P0WRH94fRmIkUkbVne0x34axzXvhM20TRsNvjtDv51DQzxhDNEw8Q1aYnn6mT02f8dn4mXDapg6mHoQJM/FNevrRGO2UKZMw8Z3xaBhu/El4aBMmnlnPw/fIZ8KkYf60zTPrQZi0BP24TvC+++7DH/3RHyE7O1v5W3w8LBGysDiGsWnTu9iwYaMIrgUReOlIT89Cdk4RwrNhtTh6cKgPoYBPaYJWrFhxcNBcXIwiujCL+WhYBNoUIvOx+Q+GJ7hE8M1jbHRSBGME7kQKXx86u3rw3tb3sX//fsl/Vl3RwfxMnkbQ8NkM0MYtmcdsHTfuT2gth3IdjKueYvHoZpj6V5m42+mvwWdJ5oAp08SlTYeuk9YkxYkS7UO1N07wmfnR6LB4O7SfftZl6mcdR5dv6k7E3SYP8eE/qg4G8fwJkx/bw6nEqFoczd1BXCfG4xB8QorKy6tQXFSs1oulpGSgrLwamZnZGB4ZQEtTg5BkniI+iNGxQVSfsQtVJ7cgIXEBUxMJagG0eGNyQt6pG5BPCqFkKVrqT20Qp8rYFg8PPZxyoaMxhNaaZEkX1ORH0jj735AHA75T0z7zjRC6b+JkiXFo87sizLMTJl/6m/Q0fGY+pmwak97EZRj9aEyZJi+CcZww6cxUmdESmbR00zbupekJtoXpnGXSJsFlfIYZbRDjMpxgGP1M/oQhikxPQwJF8kNt0Nlnn63CLD4ZLBGysDjKwT9RM/g5QW3NCy+8hLq6eiSFQuq27PSMHCX4eFJ0a3sLxsdGccrJJ2DtVWcgmNSDyen9mA63iwCdVkceuBPTJe+gECkZnBdnZUAlmeHVFmY3k16rMz0zh4H+CXR0jKCzcwqDfXMYGYpialIG6KikUSSIg3RcYBC67tp2jjQ6PO4XDzcCJP6s/j2M+1CbMOHa79Au+3D/mfB438bj6DrTpetjDIWRJk40JE6MZ0gL202b/yiH41m7Tb7azfx0GBHPh27mr235V/mZcgnWmXUhuDidTk6LZGZmqUMAafP8qLy8IpSVViFRBC3XAXW0N6nDM3u6h5Hob8UJ5++AJzCitEAkPiyKr13VzyUEKKSnw7gwOkH8qeHhrjBFfupSMDbgl7gkP/rdExTKBqwv62oMhbcR3Eawm3j04zNt3f5DSQbTGjcN3cYQzM+Z1vgbm2AeDDP5mj7kMw3B751wEjCC6UiCmM7UxeRhyjPlmzQmjhPm2aQhCSJIgAy5ob+pJ0E3jYFJa9ph2sVrNa677rqDU2wWnwyWCFlYHMUwg6wZ8Jzo6+vXO7XE5onRScE0pGfmCOFZQDiyH4FQCzKyhxAMTYhwc8OTWACfuxiJrhREotMYn27F+EwDJmc7Jf4o5qPzmJ1bRHhOfolCyFCCT4SBDwFfUPJORUZSNkL+DHnm1vwMIUBeIUizGBudEcE6hq72SSFgc+jrnsPoiPyynZMBRq0NoWH9db2NkNAkQA/wehiizRBj6wE/5lJ+zEPHj3kfNi7hdMeh86Bwinko8rM0bryfD+3yuFBz+sfrTgGo22femyZLhvCYumqbRi+6pp/OR+cVc4st4lCFfygsZti3FKQU3lny7suEBKWmpKpzcIpLypGfXywEZxxNvCi1t0uRoP7+EbiT9yOr6ADcvjl4fZrAmXU/iv9K+9hGTnnRPdznQntjAJ0NyUKEAuIlAjqBREaTCPYL67P0G9V9fagfwbgmnQk3beKz0ZwYf8alTZg0Jj7jGdLizItwPjvryfdDN22nP2Hc9Dd1WJrW1IfG1NWE0zbGlMP45ptw1tWk5ftjHAP6OZ+ZjjD5Ghh//ij67ne/iwceeOBD54FZfDwsEbKwOMphfily0OQgyD9ZCr+amga8/PLz8AYGUVntRl7BLJJTR+XXoPzadwmJcfGgy3wRWR7MzvdjaGo/ekdrMTjejanZKcyJkOaJzwG3Bx6RfpH5BPQNz2F8SgS5lEsFBS9BpQxfjGkjuOHJlyhpvG4E/X5kJpMgpSMtJQ2ZKTlCmNLh8yUJSfJgYnxBSNoserrC6GifQW/XLIYG5zE5uYColMX2JFKLJMZoV6Sk2OCuhyU6PzxEmWfdF85nug+NvjStFiaHYunz4XFoMgqkmFPBPGj/DxUhYF1pSIooFLUdX+htBKVpr2kbLeVmmPLRzzxckn3IqbCiwhLk5uaqs4EyhRCVllapQxO7utvUgvmhwQEM9A9gbHwQ/pQ6BFI6kOAOI9GzgES35Mg6i3ymIkGt9xFS1N/pFfITRF9HEHMznB6l1oTxJPKi0YpQc6K1D0ZIm/oTxo+CnnV1Eoql8Y3bGD4T5tmkNX4mPWEIB0Gbz86y+Ew4yQVh8jB9b9LQsH2EyZv1N/H4TNBNMB2NKYcw6UwcZ1xqbGj4t82+MemcedDthMnPgOF85rqgO++8E//hP/wH5OTkxEItfhNYImRhcZSDf6IclCk0CRmSEV2cRN/ga5gIvwmPb1iI0SLciSkiHNOEtHgkbgRj063oGj4g5KcH49PTmOOpzxyERZBxPOU4m+BahM/tEnLjlnxdmJyJon90DuE5Cg8KCA7AYqTo+agIB3FH54WccQu1GM4iROYlrowiiZKp35uA9JAP6clB5GWkIT8zC5lpGchMz0ZKUoYQHw9mwlERzDNCkCbR1TmN7s459PXOY3hwQV20yRZygGcdaZxgX2g//qNJQhzaT7kOptOOQ58/ashbGj8O+pkToj8eR85Hhznbx390W4wGiYaCj+bgYm8SppiboCBV2+KLSsVOU+Q4OycfJcVV8k6iaG6uRU9vJ0aGB6W/hzA7Nw1/YAYuz4R8P8NChIbh9o7DFwjD7ef6ID/6OgPoafNjdFC+IXnfLvWtmD51khYtpE37nEcGGGMENWHaZPIgqSBMWxjXxKEhTFoD48+0dDOtibM0rjO/pXnTmDxonHVcmh/9lsJZPuHM36QzGh0TZmymYXq+K67pIQliGhqT39L28Zm2iWvyIngy/HnnnaemxEpKSpSfxW8OS4QsLI5acHCVwVEEkQyDQk76MTbRhJGJ7ZiZrYHPBySF0uB2+UTIRTA62YXByUYMT3VjZGoUk9M8h0cGWclJxk4RavKnTnlFdyz/8NyCOg04YcEN72IQPlcqAty9kjiHmblZyVd+oS66EBHWE47IwL0wh7loRPyjUodFMbxjiVoriJ/eXTTPnUQR1p3USoiWZJeSlIisdA+K8kMoL8pSpigvG6lJUv9Er5CqRUzNhDExMY3BgTA62+dQXxdBU8MCRocklwUtVCgIWG+psWoBn5WXQtxtbj2nENdpaJzplHUYHBpw+Hhxz6XhHE1/t7wJZ5s0mK8ZqnUZQjjTM5Gfl4+kpJDaJl9YVIacnAIMDPahpbkewyODGBYSNDYyqor2et38otQieWAKCxhGODyG8fEoRgZd6ioMkq2EBK4Xi/WVsrVbl2vqYQSyIQNxbY/xZzS6DfS70g1jHuZZa5biYSQAJtykN203REKXEfejm34mL8LYhInrLMf4OWHCGUbjfDZwpjfkxYB1MHVjGN2mfjTcGcb6Gy2vyZtx6DZrkIyfSUe3WffDZ8YhkeKlqlwcfeqp+o5Ai98OlghZWBy1mEX/YAtq63eib/htLLpahPhwi3wqQiHeMyUDqWtafimGZXDlAD2HyfA4JmZGxYxhbIrrgGaFwMxLIKfWFuEXVuLzBDAz7pFf/kF0NgUw3O3C9IQXoWAmMtK5yNaHRHcEoZQ5ZGTOIZQ6Bm9oEInecUQWZjA9u4DJmUX0jy5gKryAeRlCqIGYFvfk1AJmhVgtCDFalGIXoxy4taFWaSHKQV14lsi3YBDIykxAdbUfp56YihOrMpGdsgKexCoR1hMijAekbRF0ds1hz+4ZfPDeHNqaSbT0QYFaHlFQOW32Q8wR8zPP2taC7XA4nLczr4+Dibp0RD1CcTE4A5cOxSYs7s+8WafcHJ4arqfCQknJKCmtlvcWQntHC7q7WjE6NoyhoSFMT00p7YPH41b30HFXGc+Dmp6ekmdhrJKhmZqksDVlkBDphjBM+cb6QvsRRuibfiXopkjRh0bGSQTz1qSA6XW4drMYraHR+WhiY0B/88z0jGuMiW+0L4zrDKMfYZ6NzfyoXXESC8IZx7gZlzaNk6TQONMYONMa0E0/Ux5JkIFpm0nnTG+M8SNMvmwz3+sPf/hDXHnllQfbavHbwRIhC4ujCPJ7HZ2dzdi7bxva2hplAHQjLy8beQUUeNxdkoDpmTDCsxNCFsIyMArrcE3KoDgpgmBShNqM2BHJZ05IB7fIy2ALLxYXAmL8mBybQ3//AFraBoRUuNDXlQCvOxU52QXwe0MSn8OBHhI4MuhxmkKFUzFReP3zCCZNIZA0gUTfGCIJw5iaH0d4LozxyShGJ6jZgZAl3kbOX7mSiYzhSnHAmT15VPmyiBhJkmpiXjzScqK445oS3Hjh3UgPlQqJ+0DijSHoD0r7EjEnhK+1bRJvvDaGrZsiGB/1SNYUTnFBwsLMM2H8nc8mjsaR3BomncaSwI8Ak33cyLq0LAOTbmm4EYo8H4hEyO/zISU1AyUlVfLeXdI3TepwRF6oy/OEpiYn1f1vk5NCjifkHamDFplHLEMFCntdYLy+cSGsDUkIE2lywTqYuhC0OTVGPx0nTgRMHiQpBs4wQ26cIGEwfoaImPR0k8QY4sNwYzPMpKMf45AwMMzk6dQYEYzD/AgnMTLGWT/dTt025mmeDYyfyYdlEfRjfWjTj+WZvJ3tctomXz4bP4JpWA7f5X/6T/9JrQ3ihbsWvxssEbKw+IIxOTmBuvoa7Nu3E709nfD43MjKylGnRIeSvCLwRLgkyi/ZqA+zYW6Vlj9ZV0QGxTkkuGdFCHLbu7iFAHFaI0FIEBLCiMyPycA7ipHRAXGPi18EPt88sjL8yMjkVQduzEVcGOxzo60lAT1diRgbcQvBcMlAK7/2E7iYWRiQDMp6CoSDMgdn1loG6pjb5eJpwrPwBafgT5JyPCPCccaEDI1jeHwG4xMRTHM3WlSEmCTjIK/4EfMRMz8rfdCXgMmZWXzr0ZPx4K3fQCg4iplwnbQV8HmTVF0ZORzm4Tbj6BscxsvPT2PTBiGGk14lIFgnZUFri7Qw0cLKCBbtNmGHxtHP8TCD+POh/p8ETPpRI6yzKMb7qPg8KyorOxcF+flK+5OcnKIu1PV4fWprfE9vB4aHhjAw0KfuxgqHZ5RGLcJ7zTitOU9yqhdnGwF76PBvKqP92fesjzb8BrSb8Uy/6bgkERToWtti8mQcQyRMH9JNP51fvA5OomBg4po4hHk2OFw+zjisD2HKJxjGOE6Y+M7yjNvkYdLQz1mu8WM4/U0fmDaRGNHPTIcxnsnbpCVM/ia9yY9Gvzftx5PcH374YXz7299Genq6SmPxu8ESIQuLzxmDgwPYs2cvGhobRHD1i4CaVes80tMzEAgmw+tNFHseaupL/otGXYjM+WWA1CfP8jBEGYLFFRM66plSS37ZKoIk5CiRmqGw2CRJ/AUtAkbIUiQygYmJYfT3D2FoaAKzMxzQ3SgoyEBpaRqKS1LUBZmjwxG1TqercxG9XcDIkPxynuP8G3/F8heulH5QoHIRrxYYemGvHswTpD5e/xxCKWF4A5Pw+KcQTZzAzOIkolLHKRHQ3a0L6Dwg8RI9uOveE3HjtScgP8sjJEzaleCGxx2SsviLl9N785iakvThYclzAvMLUfzs/8zg9Vei0g6zRV8LaHOmkXZrksRnI1j0c9xPxTzorx5j4bGHGOLPtPkO4vF/W/AVMo8jjcQMY78mJyer3WG8S4pEiGuC9JlRHejsalWLonmf3OBg/8GFuBS+WgAfem+bfm/MXRfqbKcJo238TV/QqG8uBj5zfZB+33yOkwETzvhGyJu0S/NhOImDIUImDxOPtnEbY2DydoYbEmLayjgmb7pNemObuLRNuJO00DCcfck4Jn/C5GFAfxNGEsR8jBaIxoQRpiz6mfIJugmGG9DNaU2eE/Rnf/ZnyBdCbPHpwBIhi0+MpX/EFp8MHDy3bt2KV155Ba2treqMl/yCPGRnZSmhxgWUCQmJ8otfBmz3HPxBHnYYUURjNuzDXDgo4R4x+h0oArLAgVWEmvrzFSKkdpQxjP6aKFFzxKk2LM6JTY3RlDKgcU0L4ZlDopCk+UhUnQU02D+rdnFNT8igH/UgLz8DxaWpWLEyE0XFIfBH/+RkRO3u6u5eQBeJUkdEyAkFBgVOVLVVTV2QKMj/JCQUlDMzYczOciqP0xBSm8gURsZ6segdxxU3B3DFpSkozilCVspK+H056qBHV2KytJmaIJK8KMIz4xifbIE32INgMEFIkg/btk3gJ/86jqZaabfE1OUZ4kM3v9e4EGcfGjf9dbjTT7udNuEMJ5xuDZ13HEvD42C8D4+6h3rocP7DfCjYSValfzKz1FRIRkaOPJdhanoSrW0NQmoH0N3FO+X6FAniDkNDgqgVMsKYtvouVAGHlmnq9WGRoNtu2qxtXS8jqJ1JmN6MFR82mtQxPt1OMNykY76GuJhnky8NQT+GMR5tggSC/vF66bj0p9tMkdGYNObZpKPbkBJj05g0znBjnM8EbScJMv7GTWPKMvkyD4Iky/gzjknL+/4uvvhi/Pmf/znKy8uVn8WnA0uELCw+A3DQeumll9SBh93d3SgtLcXKlSuRl5enBJkZ7DgwKoEltjtxVkjQpBAA+dUp/4VnApieoiaIg7U+0l9rXGJTHGJz8IzSVuSIa4I0ISF5iN9grgdVfRYQhQL/5CUeZFBOnBEjhIhrjNzT8Pgj8Hi10Jifm8fYyByGBmcxOiSDNQJqu3ZFRQ7WnJSPymUhpGckYHw8jPbWWUyP5yMRvOzVJ22aFTsshCeMqclpTIjhFRBct9LW1oEdO/YIMZrE2muycNOdmTj95LOQmb5GESCSPj1vJsJF2sV1RqMTw5iZHUBS8jx8vrC0d0zqO4uB/hn85N/6sfH1SXX9gz7rJi6g4oYCRRMlo7UgjJuP2i/uNs86XjzcPNOtbeJQ/7j7o3Hk0ffQgOSUNHVxKm+PDwSCyM8vEb8MdHa2orevA709XejoaFd3hfHb4DdFm98HvzFttJ/6FlT2+rsg2DY6+Z3pdhqYttAmuaDQVl6OeLTZF8xLa0sIlkVogkFBf2h5TG78jMCn2+TLutPo9HHNiPGjzbh0m3wJ408/o7kxfUH34epHf4YTJp2JT5jymcb4OfN3xnWmN4ZwxnO2hzD1N3EIxqHhuyS5/epXv4rHHnvMToc5wH4z/f67wBIhC4tPCVRbv/DCC3jqqafkl3m/ugV69erV6v4f/UtUL3KkmZPBjbKOA6bP58N8dBwz4QEZaLmTx4eFaEDiaVU8hRgHYDOY0+afLQ2flZuZxfxYDh/Jd8yftzr/hg4RVrTpy/GDg4gKUYRAH3DoFiLk9kThDfLcmVkkpc4gJT2itDBcNzQ768Lk+CLmZj3wupOQllqAnOxcZGR6kJbB3SxzmJl2oafLi5bGBfR0hyX+JIZHhtDb2w+ffwann+PCeRdlo6r8FKSlrERiQlBqpAkcIS2TtrHNXhEC0u6EXknXL9XsltBpXX8lJKJ4+YUe/PT/9GN4kL/49dSdITiG+BxKjrQQcvpJbmLHhaKG9tNx+KzDtNvYOtz5bBDP55Mj9ro+hJycPOTm5CLgDyAlNR2FhWXqSANqg3hxaktLk9oqz/VAZhqMnUSSzPVB9NfEWAtm/Z0w53iB+ltZ2g5ne3UAyQsJp0mv+zdOkvitMa9D+1Lnb4Q8dzwR5pk24zKNiafz1GCYibs0HmGeTbk0DKOhnyE/BNObuCa+08/EIUw96E8/E8+E023KIPh3bso2f7fO/OkmnHkQJszEI+jmOUG8I/B73/seLrjggoPpLT5dWCJk8Ymw9A/XQoNH21Pr8+STT6Krq0uprE844QRkZWUpYUEBxNvAo9GIDJIetfhYhjwhFPLL1J0Ivz8RHl8EAwOtanpjatKF8IxHkRjpdPmfgywJkf5Vb7Q88qerjDnsTrn5L4W8OPiu+LpYDgmDJgZaYJgzX2g4cHOhK22vxwuvkDLeXeXz+Q8ar5d+biEiCQgEo2JH4Q9SMyPEw8P8pY4y8PO06Pl5+SUc5U6uRCQnA/7QhPTDvAhrt7QtEbn5PiGGAfh9PFwxSWupFPnh96Xbyza6EjKkGRkS0oVowjYhQm3SKJ5/w1ZqocuDIZsaR/HDv6zHvt3TStiZdUI0uo10O/207fT7OEMc6Zn1oWXcJoz109B+un3GfWQ4R2MTndNi+fmFyMzIVO8jK5tb5wsxMNgv31wLurs70dHeqhbdU/AabRCL5nsxApmLpbXQ1oLbOfQfKgZ0mzS0w9RdC2LjF/cnnFnwXZgxg2US5pvjszGM58zDEAf6qzYInGWbepr6M8z4O8tb6k/DZ/ov9aPNNHSberNsE25gwhiXMLaJw78h+jnrzfgE4zCMhvnQNuEmnYnL90UNEM8GevTRR3HppZeqOBafHSwRsrD4DcEtyS+//DJ+8YtfoLm5WU13VVdXIzU1VQ1iDKeRkQ3+AIV+QMiCkAT+KhchxEXECS5Of4mAUloPCiyuiXBhLiKkZy6CcHharathGv6BciCl4eApsQ8OqoSILUV2dByt+qebgyeFqNsjRvz4K5zrkXxiSHg4RafJDomOT4XxvBkSNpKjpYfk0dZG3CQjyp+/tqPqqga3ew5ub1TyDgtZmkRyKIrxiUlMTDWIEM9AKHCiVD0LHimH9WTNVf3Fii5IXwiJcruyxScR84v1Qn72SbsGJJa0U0Vle6U3xE25cGD/IP7m/9kvJGhKtdlJgpbWWfeNedb9JM6YWwt3/RxPp/2M0WGH+sf9mA+hgnVlD8Lpp91xmNHX6R/304KSU2GFBUXqhvlgKFmRoKRQCjpJgno61QW73Z3tmJyajJMgBQp0LZi1dm2pRig+9C8VA7qdBqbdcX8dPz7NRH/2m8mXxvQjy6NNY8ox4QTDTT70N3GZP+tt/OQfRjj4zPRMy3aZZ2e+dBMMM3VwPhMmrgkjTJjxYz6mT5e2lzbDmcaZzlkewTjOuhEmrYnHMSMg48U111yDr3zlK+oHlcXnA0uELD4RnH+wX0ZwIHzttdfw+OOPY//+/WqevqysTF1wODc3q7a08sA69hFvgg8lccs3f9XqX+AukoVE7t7iYCmD90KCCH4hPxH5dbjIwTEmmOR/5uESoZ4oRER81aBKgsVBlNoav5CXQDCopthGRoZV3ViWhxodr+cQcuP3i62Ijz8WTrKjSRFJEvN0GpbN16zftRZI2k0/fgcm7FBbfx8uVTdOjfQNdGBqYR2y87YICRqD152O5MD18HnOEWEt9fP6VD04bROd9wtRy1JrlaKoFQLUJHnFrkKXvlrkbjjlFkGSoIXNe1s68Xc/3IfGeq0J0vWncGJ9tVvXTwss3TamjAswbcfD6Eebz/JvzC8eptPG+0T7Mb4Oi/tp/1jwwXgfxpH8CealhXJycqpaKJ0mRDs5JVWtD3K7veoOMe4YU0Soq0udF2SIg/qU5B8+a02QJkI0Ojz2vX0CmPpr2xAH/S3oPicB0XVlHN1/+tm4Wa4zjOCzqUO8LlLnqPnBoH1omXCt3aSDFaCVyJ4Sp24zYzMufwSQyHOa0NTDtIPhdBtzMG9xm/7RbYrHM8/Gj3k6YfLn36nJj6AfYdIZOOPw77i4uBgPPvggbr75ZrsG6AuAJUIWFh+B9957T5GfLVu2KA1KaWmZIhccvDgtFpZfcVxXw51gSUkpiqioBaAi0t2J1JKQBPFPjEJJfsFGOXVE8qNGcxkc9WBpjBK0MoBzCo2DKw0FvSY6HsnTLcIwWfnzskUO3NTikOSkpqYIMUtSZEdrg3Q6GmqkXEqox8uiIT5k6wflNjCPRvPB9piRg4SLw0h7eztqa2vV+ihXghdpmS5Ur25FUVmX1G1QJGMu0pNvgt99kvQfpC0pCPjT4XIPIZrQIIRnQLKdOUh8uJibRIhuZaQOM9OzWPdCHf7tnxrQ1zMr7WabjJDT/WeEkrE/7KbNZ90eE7Y0vTGEcTPcxIuTpXgaHVf7azBdzCkwceJY+qxhovFb4ndVWKg1QqkpaSgoLJN36lEHbnZ0taK3u0ttm9dESAtovg9+G3zW042aUNOPwlr7f9Kh/9C2062+cUVW2H/aj27mz77gN2fKoM1n+vNZlarqJOFC0DR5E7f8x3ZLTjq/WL5MQz+V0lllR9cxnIE6WNxsm6qTlMtMVbj8/Ym31hzyO9Z1c7470ycHyxWb4YznJEk0BJ9NHuaZMOlMGj7T8JmgH6e/TjvtNDzyyCN2+usLhiVCFhZL0NbWhl/96ldq+mtmZkb9WgsGg8rNxYvUYnCQCwZDajqMUxf8IxLxIIPsgghnThXpwW8xysGQawA4yOn1EFpw6MFXERW3Jj6GtHi4lkgGRRIfPVWliQ5JFt2c/lBTbwL9y1fn5ROilpKcotIQ9KNRbppYPAodagk4EHNgph/zIYFi+cSHhwUKPm1TCDIud6i1t7Vj79496OjoUPnwrBv2lZfrjLwBcbtRtrwbpZUH4PW3YXH+RKQn3Y+Ar1r6qA8uD9f+TEquvHZgTuWvDQUGhaMIdql8ZDaK1pYh/Phf9+D19V2IzOmF0QxkuTTsh7hQ1s+mn00fHRrmfKZt/CRXcZs4hDOuMQx3hsXj81n7m/DD2R8FE4fvJxRKRVFhMdLS09SuvbLSKglPRFNznfR7M3p7e9Q6oZGRISWUCaZnfcw3RcNnhpNA8zs275i2s050xd++PDGeyo8hJh6/XaMlYbBORTtWBRVOsFySL+5aU8RWvj+VSIJVn4mvKU96ThchHqp+MTfz1dxFh6t4Bsap4oktJlZl9RCrmiJWB/MVf/6r4zFjU1e9DsikM/2i/bTNv0t68+/AaICMYT8zDd3mb0v3iSZL/JtjHE5/cRfYmjVrVL4WXywsEbKwEFC788Ybb6hFz9RscLEztTzc3TUdW3vBAZNCnuSHJIjaGZ5v4/HMi+AXAuQVQSDj6cK8VwZIr140DCEqnOaiMKJgihEXD8mNV09PaaJj1ubQTcHFMGqBqNnRi65JflgPQgmQ2CBLQ2JCIsQpJ3lUoKV3Vuntt7SZjnFp2JapqWmlweEZP8yHRIaGQo8DuTmNmAM51w3xmdu09+7dq3YqzUfnVT+Fgsnw+wNKa6bXHvnUegdO4VD6VC6P4MRT24Te9MPrOllkYQECoXn4gyR0mgCxr7QWiH56aoTlTU3Oo6lpGP/zh+9j+/t9SCRJUb/qddvjfaEFlyExhAl39pd+1vHiftp2+sXDmBfdzI/hppxD49Am4m4Trrxj7tiDQjzMCZOW72t8fAzp6VmoqlomJCgDOdl5KC9fDu7eq2/cj9bWevT39aI7dpCiEb5OmCGetnk36h6y6SnlTxgpoJMurZSpd7y+jG/aQ6M0OuLHb9WQCRpqe3iUgnqf0sdq8b6Kr/MRp/Ljs0rD7yAWh8bEEW/+r8IZWb1jBsTCDqZRr52eYqROB99z7J2YeimIrTRb8p9KEYu7sGDInJPokfjESabTzTh85/TjM/9u6TZlMYwaZL6/e++9F/fccw9yc3NVeoujA5YIWXxpQaHBqZznn39eHXhI4UqNCv05cNHmQErBQfKTnJQiRMYj8aIiUOZF0PPuLWqBZBCM8gZ1P+YjPsnZp0iPWocjxIYEgoTHQzu2EFkTI/mVTlsMB0sjQLVbL64OC0GJyC9p7q5imDEE42lNkZQneVAYMW8O5vylarRG1DCRYKnRXv5R6SQeyx4ZGVXrjBjX+euWRej8Peq5t7cPBw7sF/LTouKyTBoSKgrXQIACliQooAgQ0zK8tJQnIWehpe0DNPf9H6xY5cKNV31dBEUa3N6wkChdJ42wGBIh/Tw5OYuJcTemZ+bx3K+24omf1WFynBo33T+6LbT1s/HTfajbaeKYftX9dyR/48dnGokV83eGmzI+bMz7M26TPu7W0PbBR0E8TGNiYhK8IJUEtqiwFCtXrVZrR7KzclFBIiTvrrGpRohQAwb6+9DZ1S2Etkd9A868zPDO90TCyjB+1+Pj4+q4hw8TJyMO4n6sf8x1MC5tCnu2lf1HQkGbhmvlIhG+S/23oftXJVNglfis8nIUx2dO36qiY/U2wXwk8WF5pC18DQfzEGOm0RKoMRJQl8gNlTxwVH/T1EKpILHo0PHMt27eEYMYrvLSlZK2aUOo8mIwfWvAdur84mSI/cxFz1//+tdx9dVXq78VZzpnfhZfHCwRsvhEMH/gxzI4MFHYc2GzOemZW97VVI4IfAod9atOBjSSh+TUJCFGaSJEfPK8iECIN7KLCVL7IwP2ohdzsyHMhZOkf3hIoiY9ioyodT5xgqOEAYWGDLhxwcDBW1VNbPprIUWiQWP+NNWgLMYMtBxkSTJIUkgCuO2c4ZyqmhUhxEGfGieSLgoCXr7KdPQ3aztYDg2LMHUw5Ck8M4MxGcD7+vqkfzqV9kBrk3Qd4oJRT82RBJEA6SkDlzo3qaKiQuW3fft27NtXB5dnAJVrOvHAV07B6adcjZFh6SfPIpKSudWeBIwESAvl6elZjI/K03yWOntoZLwBb77Wgrdf60V/X/xkXhrdh4caXUfaxk/3rbbjbsLEdZp4OhodT/ubuPp96bKPlEfcj27C+B0eOi+C72VoaFCRcRqeIbRmzSkoyC9Edm4eqqpWyrflRl3tHiGnu1BbV4Oenh55//KOYvXlu+B3zcX8/F74/vhuafOZ72ZgYEA96zrJdyHfBmG0i3y3rLP5uwnP6G9LPuSD7dCWJkWcMl5Y4KL++LSYtErZhCIgLEK8jD/7Wn3m9BOjzyCKkxb+LUoUFagt835YB/2sSJD8p3fIURPDOjKOJGB+8h/D+X+UGk61Jol/OQzWGh0VV6CSMDajqzyYUiIncMqYPzLiu8YI/Tek//6MYZ+yv8455xx84xvfwPnnn3+wH006Y1scHbBEyOK4B9f2cMDir7ONGzfinXfeEQEzo6a3nAMYB1j+ak5JSRXBHhRBDYkTEUI0j1ASNRFc6KzJT2Q2IG6fDMJ66sqo/Y0gMnnqMZ6jKn1jT+LWg6cWyhwgDfkxg+XhjJ4286hB1fzZsl0Ulhx4OSVBIcZRnlNWmvRQ/R9X02u3eeYvZv0sOWJa+oSkh5d2Ulvw/7H3HnCWXcWdf3V4nXOY7p6syTPSSBoFJJQBEYwDNvZ6TVh7sVlYe3e93r/tj3PAXqfF3r+9/hsbvLZZwxqMAWOCkAVCSIA0EijNSBM0OfV0zum91/36X9+qW31vt0YEG8xgurrPO+eeHKt+J9xz83nOECGUfFXMt73Y7qowIcrt2ZEH8rV16xbp6VlrN2kfOHDA/FBevmXW2Dokd3/PkLz+B18lnW3Xy8X+OY1rURobtZLLtczqs1CYV4CkwrrQLLnqBZmaOSXnzp6V5sYNUppvlwfuPyyf/PhB6etlG8+FMfUHudmFI2lSF1FvLjizyuvd/Xs8qR0RZOPBjfjDX9jjn7YO9/Dr/tzNw7m9K0+TOjFnNbsOYQ/RNtPTrAiNW7uWEPDabtQ7oLyyIif5Ap8sYcWP1+trrd+ypQnwoS0A9bSP32EFyEyJdGizoaGhJA63IxxxtbS02uoTZrosoKizs0N9+cpgf3+fDGrYqckpS4e4KC6KeExZrITwfkc8AVjsn3pS9wUDPQlQUVJrN1MX/Gvfw+humMsVBKb1S9TW1xXgqNckXh9Tli5hVfdP0fhkyKzV3lefHAj5iqtlU3WNXxXjjfN7gKelt9jUw6L1D87heVjKTxjaijHyvd/7vXb+Z+vWreZOmpFfCL+rdHnRKhBapX+VBIMGIMDMmC0/8MADOns+pMy+0gCQHyh2hsQh5KbGZnslvTJXrsxsQQXLvNTWI3yUeS5UaHx8+b1WFopsFcGQNawqNGOe9gfbTxidGdxlJcGA8clr9wgiGClEuFDxDDFEmcUHM4XhcqYH4GD3A1WxMuTCDabraSKA0hUgRnlia/FFOrMKfgYHBuRiX69txczPZw4sawDC+KycQ9zV0tDYpIByUsZGx6RQLEgdH/9ct85WH9g2O3PmtNU9QARaXERoLMiaDb3yw2+ul7vvvFPKK3ZJ/8CMhl2UpuYanUEvanzzMj2Zs3uIFst7pTg/JrMzrIgsSkfrdlnTcbVcvDAvH/rwB+Xv3ve4TI7HYWnNX1IWByE8o/vz84HMcsCCMiBrZgc3DlbSMEEe1u2IQ23MnIZNn8MfFOaVz1DWPshXaXy1LfpGrM7Qjui8uQhQAaCyEkkbc+8UlyoCgGgD+gn9wftESjwDtKampi0u3jTk/ArfvQPokjb9jXgnJyek98J56VPwQ18lp9yN1djQKDOa3uzslPknHq8TJbpP0tsMBLgHassdEw2youtP1IMrdwuPhAMEmQPhEpHlb5uZ0XyZrhYcyqbsBuLV3rbntH2c6P8aNomXfFucFr23K30Xe7tyQOPBbG2k/w6ePAvl5b4iC9jcuHG9vOENb5TXvva1tiK6ckwHZc2rdPnQKhBapa9IITgvd4L5sPoDwciPHj0qjz32mL0lw0w5zq74DLlM6lQA1KsAz+V0Nlyls7naolTV+NI+ZwIKc1WSn62S+WKlzghhmxZsiTDa8DFm58xxiauuINwRlvMq5GY0j2wj4DdGX9QxOsID3eJWcqbsq0YweIQiKwNhH4DH85DG6eTP2BtDV5uZ2RkZHBySoeFhmVbB6d+gKmocyrzLERAuOIkPsnNMKiAAbmPj4wYwO9rXSFfXWjtsDdDMcwmkCkYT4paKB+bKgMrcrLzorl5561t2yNruOzRHzdomfB0/J/MFzla1yvTsqEzOHJPG5rwCz0WZmeYtI4RSTgV0hazvuV0qFrfKiVPH5H/94Z/LA586pXGzFell8sy6IAvhs1xlAU48u+7P1LMLwGy4eEa3ZJKfiM+F/3K/y/yvsIfcjWfcPa4g/FCHtFuEQwdoslJJH45zYBDtj8BnhTMUgIg4or+s7E+0cz5flPb2dgNAnDPDzcEPXzgfk97ei3Z2jJUS7MkHoR1wef/lUyYG0KMg+LD/AEBaP7ZF5uX2X3VNsHrUiQXFKjGYHYDE2ob60mf9W9A8MsbJk5VEf3xFU3W1B5gTprmlVTo6uhQk1lif7R/ok8mJKanK1Wk9NiRn87TvKI7hvNkiZ4AW+ajvrI6NaQ3DJCOv8WvZta5JnzomL7wgEau/1Nn0TEHe+MYflp/92Z+1+qTOaa9ouyhPUNa8SpcPrQKhVfqKRBe5XAcweXPGXLRlaZ657RkQxKyYGTN5h3HzBhJMv66uRqqqlZlVzCugmDcQxEWHpYUyZWSVkp9TAR0rP85ynagCfXSbsPd68VGU+kVg4MZfcb5g55LIJ4KJPGYVQsPDqDkJB6OlyuPTGmxb+LbU8uv4E03J43KjCwqeSR+aBvwMDJiQIx+44SfJvf355XN+VgdZXaEgo6AAB7A0MTlpfru710ptXb0MDQ7K4FCfhW5sbNL6rJZJjXt6BgHCuR8EYIUJve6Nw/JDPzItr3zpXqmpvlrm8m0yNASwqpOF0qQslp0znTCAm/JyDpbzdhufIFEwqu1YUV4va9rullKxRx559B/k9377/8qRQ2N2lov2RWVBEBTCiHixSs2pnoZxUONhIqzbpWFWqmyc4fefroJ8BS8dc8TNOSzqua6uVsGHrw7hTJPHBID+js6HV+nrxMP2JkJ96eyMkq106DN3E/ESAMQ2HICW/kHapEG/sAQ0IdJT/CEFFfT0ET7dQT/UrGnbsMJp3sy/9Tp/wDbR+IEoF29RasDEysNGn0/C0haJHdtaBugMjABANAzpqKLMhG9r7ZCu7h4d77VatqL54XJPzva0dORl2+6i9GwqSEvbvFTX0r/ZruKaCy1XsVwBfZkM9Zek71yVnD2Rk9PH5mV8TMft7KTyA765x4WkOeMjhbyOY00D4MzKLGe4fu/3/qd9CyzIy5/qUNa8SpcXrQKhVfqKRBe53AYxeQL8wIwBO6xSAIA4/IxggHEzO+MNFrbBamt5w4kZqjK/Sr6w7uCH3l8sKPiZrVKdm5yjnD4sjKnrrw8TZ8LY2jP/KlzsQLIJhnRrilUWXslHwawDvHg8KcUzqcQr4ZwHAZRw4Lm21s98WHJ8VV51BJIZlGxGzAw5idvThwCIczIyPGxnowATEM2IP29PhI5ZKxGfxiElze+cCgC+FD8pszOz0tDYaEJmQcvELcYTkxOWJwQzWyRsneVVOIyNDcusCg2+OVZRpmBT5dDWneOy69qL8vKX3SA9nbdrfXQoKCyXsfFzKux6VTBxFkMFjLZBRQXnkDhs7kKe/GnUlle2exprr5GO1ttkanJe/u/f/C95xx9/RsZHaX+AVypEI6y9Mm1xuL0maHoKWIg7nb0v1z3d7FmjADsWe2L25y8Pgtx/Gn8onsMNFWZrh6RfQNjRx/2OpnpbEYq4WAmkzQE7bNGgAxrof/R/+gC6raQs9RHXiQ/QRP8gDlZ3rBtYPwAwJX1awwKstKdJlW3R+WqI/ame5NjAEchoqS4Se/orOEidrE0AN2qytKg+nW8s2dtf8oxOvg3UadTExb+VV8d+Va5a1nT1SFtbu47tKkuTsgfQBzSWl9dK9/o56dowLuMji9pfFmVulg8Ga9oV3L0lOsZK0twxL2vWFqRnw4K0tZdJTvvUyECFfPYTNXL+ZKMBQ+rHwdC8fdtteKTf8ss1BC99yd3ym7/1O3bhKnm28lMASproq3T50ioQWqVvOQpgwQoQQOPEiRP2hhNdGSaEnTPCGp3JwcCY4fp3sCoS8DM/X67MMKeKcxhwaGXoyUiIV27xaIw8ETbYoZNGVs+6sfLDOQ2ET9hbXBkKJolCoCFsAVQwcUBBXW2trbBApGEigDwAukgvSWtRZ8iAJgNj2KuaVeA3PTVl+SA+Z8Kk7wImJRdmuDM7xzytYQA/k5PjOuMtSNeadmlqblKAM2rbCwhXBLGdJbHZNlXkwI9VHMo9MTUolRV5aW3Py+6rR+Wuu9bIFZvukPnidpmcmpe5AgBoUGflKmwqVXgJB7AbVagBQv3QNALTAYYT+aZsY6MqqDq+S5ob9sjps4/J29/+v+STHzuugpqtQs4kufD0/Hh4AAt2aZ0HGAmBvdwNuxT8kA/8exhvK+J1cxouVVl7T/+F/aJwC3+oMKf9xtsoXn+n/jF7OPoByt8AZFzQ7mxXsnLh22O+IoTwjvgg+garffEc5CAp6bda56y45bStp6cnDAhbnpe2uxwEWV9U/3EY2suirhq12fNgblGf7mhpmFNaR7adpn7ntTzzRQdvpMMveeM7fKxI9vSsk9bWNgvnfjxuzNQBZaee2FLEeXBwWOvI35jzepnT8ni9kRZn4Corq6W2vlo6u0R6Nk4q2JqTM8fqpbqy23gN4wRAShj6+sVenRTweqMyDiZiP/VTPy1vect/tAlC5Amy8q7SZU2rQGiVvqVodHTUVgcQCiznnz9/3pgQs8C4LRcGWVtXIRWVeWXkyrwrbDppKxWFQqWCH14fdqbpIMKZMjNfgEWAClNqh84rt0v+TIdJe55IH8ZIHhy4pMIBcsGQMkMYtoEf/WPlhzML3E7NAViCEEdsX3h6kZfIhz87eGLGzEda50xIECdCiuQ8+XiO9Mk7eXA7BCX1ycpAQc01tdV21kFzJgODvcroR2wFgkPSfEPNtuYSQUlE6A6GFrTOy6Wmbkw2beuVW25tl00bblJhtkmmZmZVOJ1RoTeiwsnffKvM1Wl87VJdldNyspVRsoPqth2XZwWA8xkIR881eUUw5Wc6ZEP3d2oFt8tnHnyv/P7vvU+OJltk7t/DRJ2Hgqh3iOcANA5+smF4xhz27kZ7RZ25m+sWs8WHv3D/8uqr8Uv7ets5UWecc0PF6ofXvYN/gA1gh9UJDkLTrgh8wBG696m0T3o4tkK9PwT4CTdIcyJ8IJcVQjtXp/a4aMoJGKJvmlcsgaGmQxaHxm0rO9QnrqarB9ySckJpfRJzcltz5Is/NbMCVFtTJ13da6W5ucX6YdRVlngOQEg9U1+AF84JsmLMGI1wofAXxLgjl7lKrg/QcVlXLWvWrLE4SJN2gCgfk50LvedkZHjQQGKNjuE//H//WO5++Sss3qV6VPMqXd60CoRW6SsSXeSFBvOXc/t6EgyM17FhPizlw9xhTAAjXuXl7EJDQ6M0NXPjs7rlirYNBi4B+MzNsmzus8oAGS4EMis7ajY7zIkb5cuuxkAwbZgtwIs3b5h9h5DJqiDMznBZafDZOM+8pRYrK/aKrqUbKgOESNvy6+mjk2eEU5z9QJg4kW7aHtE0ZAc/duhZ88uqGXVKOcgPr0s3tzSp/aQM9PfLXH5a02WFqlyBUZutRJCOgSCrQ8q0oO6qcguSq56S7Xvycuvtm2TDuuulMFevAGhA1Wkpzo+rAOHeoJwKswZpaeIsBzNrXt0uSXVNpaZblCPPDsnw0IwKumppa6uRFlVNLT4Th8g/M/lc+S7pbNsnx57rkz/707+UT378KZmZLhnIcoCTAo0QsPpjQtjcE7O7e7z6q2aEter4T9zdD/F5nBEfdm7Ps8eBGXL71I5njz/iTAV/xAGt1GlL70Z+YLm+nsO+KRCKvuJgGCDk22OxHctbhbwFCECiP0WfDD36Ds+JlRHJ09Vof21st8OPZUt1tdJfs7dyYKuPUbf0VSjdBvM4ybP2GvOfWBugomzkwcch8UeeAEA6UaiolO6edbKms8vioMyXqjfI0tBwgHt4BBMmVnOI+7nnnjN7wkb4rJlwmOErDrT8bT2AF3HEyxZQ6ACuC+fP2H1XTIbuvOMl8lu//buyZYu/Op/N2ypdvrQKhL7N6evd/F/vgQ8D4xMQMDDyyjNMHwVDHBoaVuE5LMWFGWVUfKCyQmdmfPg0J9NTZXYewBi+CtwAE7b1lQgGBzyucDNhv8zO/SG8SBMhk139ceadginI0kjMwWR5RmepHgDEFoCXwZk/7gG4SA9amRf90QhdkGDvftARqv4MJcHVzn4tD6wakecAbkVNuypXaffDVCpIGRocsC0wVsQAJxWVpaUVCN6cMYGpaeLOBYgAID4rUl2blyt2zMpNL+qUNe27pTDfqoqtiWEVxIOaPK/SK+irrZf2jg3SUNegcfCVfhVmFWXSe25Sjh0dMSC4fkOjCrxGFX4LMjXBQfdyae2oU6DEZzoojIMH6rqirFNBZKP0983Ku//3Y3LfJ49oGUatzAAn/C31RdX8DSS3C4CyXKk30114+xmVrJuDl2hPf079OAjQZ5LjWc1qWAJWqb/l4Z6vPMPo3o7e9oThTUFfEfJVCfoMfZu2jZUfgCJbYw5wl48V4krJ+2QAoUgziDr2M2nqZg7RB/nXuMzaA9A/ePa+S0w6XigjynxAGr9p8fYi6Wl9aFvR9p4HB2e+Ne1la2lpl472TqlP7kmKVS4o0oei/oIYpyjGG2CI+FkRYhUZf4CvUBEOnRUf8keB0JlcATwBRAChyCf+6GdF7asjIyNy8eJZ5VHjdnD8V3/tN+W1r/0BA0/R1qt0edMqEPo2on+ppv56DXwEd1+f318CQwngAWOnLBSHy91GR3l9u18ZKG90VKsCCPnnIWqVGcV5GxioM/jloAfzSuV15W4wVFah4uxFCBfiCv+RN4IhFH2WS11wKWOdMXK2b9wvS/+0hwsOhIPpRi5wPI9uCUPl7hZmyqx8AWIibFrVasCcxGOrKGrmVXlAJOE4C0H6zU2N0treZm/DUH/4IT7AVE1dlQocBR9aZ8RvQDAp46ICIN6yq8opUKrOy9adc3LrrT3S3blL67ZBZvNjWkeD2hYzBgAqKuY1npyCrQ06q27V+OY0jwjuRXnu0LCBoOaWKtmwqVnzU6N1VG1lfvThC9J/cUqu3rdG3VqtLFE/XlyEbK3U5q7WvLRo++bl/vuekT/940/LU08e0/otqOBygeZ9kcCJ4NV8obtycKMGize1tycT5KygLT2r7qtTqT8Lr/lBz5rD3ZTGsxwM+cqgmz2PoVYSVtHXrT/Xan9WwQzRj1jtceUrP5wH8jumfDssVABqKJLhMe1HpO81ZZcTAnaiM6kOCEZfUHAE5k7PUVEQ4lE/+qc2VlazVI9mMlBIn0xAh/172S1vNkHRFJOXAQBAAO6Wlg7b5gbIAEQIDxgBDNGnIfop8WSJZ1Zq8ANw5M04ANDp037HFfVHXPiLPJF/b0NvX9KLlTfSJB7ySP0ynqMNGBesDLP1NjoyqOOpV179nd8tv/qrb5MNGzYm8Tr4XaXLl1aB0LcJfTOa2Zje10gADJgGZ14AQTA9nmE4uPEMo4SZLi7ywdDzyqQ1jDKuifGCjI/x9tL40pswPpuD2TkwMsapzI+zP5ypyd7ADFNGmCBIuI+F1RM/eOmz7QBAxOvCJYATWxfE76+Nk1/eWKmv99lkbG1pIslsl5I+vz2oLuKlcC0tLdLZ0SGVOvufUQAGI6dOSM/bEkX9JrraxSoGzJqL8GZm3D+vO+PW2dlu+RoZGZKR4SErE6GrFKwAfurqqBvf2vCVKhdIZWX+ll0ut6j6nGy/siC33NItazp2KFitlsmZIZmeHVYBynak5kFjpT7WdK6Tdp3Nl1cUtNzaRpo36me+uChf2t8rjc1Vsm0ngq5ahoZm5NDBQZkYy0vPugZbHWpurbN4vL6cOJRdWYFg1LqRK5SB8fp3uVTXFnTGf1Te9af/KB/7yBMyPTWr+Y23q7xeAqBQX/xqhszOV4scwED4WfKXCXcpu3iO8G4faXpcnofn66lCSPqqI6s9DkK5G8jP5tDe1AFCm/5EP4ZiPLAiRL/1Z/ovgN/fqLQVFlvVpItERaKTbvKUqeAAvlQQwFizob4tsPVdjIQD6DotRWIOVn4LnLgkiVDOSvqGlZWqVxCkwMcOLJNeQvR/ylFZWaP9oslAEMADRfkhqx8pykXlD6X5MrsLKUALijjYMsfMOCIcb5Nyazp1H6Aq2gGKOsCN+HHHnMtVWzmoY8Yx+cAdN8ISDr/oAKLTp48rcKqW33/7H8qLXnSz10OSr0hrlS4/WgVC30b0zWrqr4YBBCOBobECxJ0m2AWTcZDCsjhvupSkviEvHIYeHZmWC72Tkp+FweUSQeE38jIj5HMPHKiGCRIPjBU/+qCMsMJWSRA4PovmXIWv+KwEPqGIA2GBgCE8t1K7YOLNHgBFo9TW1FJoY/AmVJRtUwUa1JT9JAwSwQIYQ0BwSHnTpk2mkye2/diuirdgKBPpo5bqVHUABoyaFSsOypJn/PCxVg44d67pUCa+IIP9fVrHEyaAEAKAosYmLpT0ra8lAKRmA5vlRanOcd6Kg8xzsvPKotx6e7cCtK0yPVMl4xODCoBGLD5bOdE00Ts6euxulVyO/PrlleSXe5lMqqjOZXwIzTOnJuTooWFtu3IFPw2aH1+9A1wShvNDNXW0K+c2aiRX2aDhcppWq5SVNmlcdVZ3fANK5+sa9Tm5954H5fd/5zNy9uykhUtXdRxMZFdkMKBTH8u3z2L1ByIsdolRf8wFf4m9rfokgjXi83wB3lK31N4iMp1D8qz6YY6VHe9r3t/038wQAhiFPf0BoER7BxAKFX3FgVAKNOhwxBdEmmQFv4Rjy9gscKNzGkUeANvYK5kfAqKpvdsaQHJ3/t2Prw4mAMjqgv4KCNLJjeaTqMgHz+QbamrqlJZWQIzHSzhWZgIEok/PTMvgwLD6bdA+165+/Y4tJg3wEsYi453xAw9gDBGOuOgHpEmZCOPt4Ktt5JU3yOobKqWte1JOHB2T8WEdn5oGceI34iA+gBF2TL4uXuyVc+dOy3/5L/9VfuRH3mRvWFq9qTtqlS5PWgVC32b0zW7uSzEDmB9ABaZC/gBB+ItnFEzaQdCCDAydkPs//YCMjc5IW3u3VFfVGiNsNcbpsz2ERTArFGmwfA1DPHfunH1nCcYYbmx/wTBNGCRphoLQ8Uec1Sq46rjcMMfy+KLms0pnns2aZi4JjwCzYEohjGCGLlAgqoELEru7u2XLFVdIZ9caE8QwU2azKN+O40wPIChdGaBuyAf54S0hAB9+sLcZvcbPAefWlia782doeFC4BA65VF3FZzJ4Q00FiubHgI8KAgNBCmjIf5kCoKpqVoC0vAo2r9w7L7ff3qV1vUmmpitkaGxAgdqEHZ61bRAtL2XrbF8jPd1rNQ0EEhfdKVjE3VGDiUUnBJC2TWWFPP34gFzsnZKt21qlY42DmqEBzrjwdf/kYsXanAnFuromDemgc3GhS4HQGjVxDsPf6FKYoE7aT0oH5ZP3PCq//98flIsXpg2sugBXP5ofrz90Byjkg9ABZnADdyAQ6U8UgdBBvjKC8FdK4os28W2wAD2JnaXjZg+SfiKDfup9W+tLE6UtOAuEO21Pn6fdaSf6ksfnKyOs9Bmg0H5AHOiEx+zt6kLe+43n38sSnTPsHIAZ2FIrt6VZvS9BhItyWXiPKInbgUrETT3jj7B2RiqpE+sL+h+rVPZ6PL7031ZNNb9cZdHT3SMv/c56OXV8Ss6fymk/ZPvLQQt1BmCRRZ2EqLZpF9/GG5WTh7VOSs0KVBrE3oDU+uQFAFZw4C2Md4jxTt68HM57yB/+4Df2seKKGqlvLMm1t4zIU19UIHS4yrbX6EeEj9Un/JMfiLyNj0/IiRNHlceck+///h+QX/qlX5UNGzZYG2TTXKXLj1aB0LcZXS7NHUwBJgGTghnBZLgPCDuYDER+efYZ75x9guHM2WPy4Q9+RmZnYGCNsnPnDvveFUCHg9UwN8Kz4sEHJGFcwYwiToRFvH5/5swZeyMtwAThYaSsTOGPYFzXzzeZYMIILxg5/uvr6m3WaZ6U+OWVY84m8ZYUV/JzFw8zQz+vVKVx+DeiEHYEQ9jNa/n4dhN54tMG3PA7xaFXzUOAFeoI4pLIiQk+ipreVYTOLcxrFFDxJf3R0WEFQWNaFu5TqZS6ev8SOSsv+LUDtir8cLdX8nU2zsHmquqCrQCx2rb3mpKtALW1rpPxqZKMjA/LXJ5vS/l5CkMLKsXaWztkrQqvWgUssqhC2ARqzILxoj/8E0YN9oXxEqsEbGcW5eHPXbA3xTZsbJK2jno7p1QscCcT9VsjtXUNGo8fmCbOxVKNJrNWk2hW4Qr4USFsXwY3tCPj0/ulOD8hf/nOg/I37/6iAoqCtokCY/wlgMj7guuUxXRVgNtGbc+29nZzB4wgWOkTlrbWtalEgFs0nAtSg8WtoIwDsw4MAgh5/AhN+grA2c/3+EdtaQ+ELAdzGQMBhgFihMc9gE3ECWFHePKGwl9qpk+QV28jzbIpDa5EfoIPsBJDmznQMsKv/plffixdd7KyJKDEzw2F3yin+4G8vr1ePRy3Uyv4WdDxp/2dT2YAwHGjzywu5mTL1vXy/T9cKyePzciD9/JSAnXDiiArL374mDFYp30ZUHzVDeNy3W3j2kfm5b5/WJRH7mfrVf3UVunkqMPqk4kV5w1Jh/Co4AHwhth2w2yTmeKivOglE9LXOy5PPMyFi606dvzWeuqY8R/8CXNdbZ3kC3k5cuRZ5UEj9qmO66+/QX7nd/6HXLX3agvjdZNU4ipddrQKhL4N6XJpchgDTAoCGDBzgznBlIJpwEQAQcq2pL5hUj73uYfkoQcPqkutbFy/Sa7dd60xo/vvv99ADTM3GCBxscIDk7vqqqvsLhDiJH5fXfHZIHWBPbN8zuIMKyjjA5MAEpg433dqVkX+nNIbrRFs7W3tKrhrnelrPDBTPoJqjFWZJa/HY+ZcEkIJwUUeQrARD89shZHmGKtBCuhY2g+gQ1UAzFj5mdUy2Zab5tdXcUq2+tPR0WZbYQCgYnFWgYxvJTQoAMqpIOENIO46YSvChTB3DxWkMJ+36waqq1kdU7BVOSfXXr8ot93Ro7PrbhkcnpOxyRENl0+EGgIOSblgq2AbFADV12v8Ql1qvhCyVJNmWuESBvHdDW9Peh5+AA9iq0KV8sRjg9J/cVo2bmqWnvWNmq7WJ3VWRj0qAFKdEHzFfqHYqiCoVe24VBBww2oOde9ACAGfnz8r/cNPyl//xRPy9397RutMgXUV7sShKurPBPmiAcT29g5ra7Y+ELS+zeHbs3aezD5G68KcvNAu2XFE25M+IMjeosKv2vHKOysTgF7a3g8x+9YXfQWATDiALd9/Y4UPd+xw821e0or0UFYblv8AQK7SPuV9W72pv0w2lfzZ86vl0LgXOEPmLkv2lpYqW/2CsFeN8uEHv+bkAe3HfPCPuzoCOJZAoSobd5bnpP4tCcY33wirk737Nsh3/mCNPPOlgnzhgXEFyRP2xiD1BDGO7K05HVdNOs4x89ZWWXlBNu+YlpJMyuMPz8vkOPcH1RgfYNwwuaI+AgRF/TCmAwRhZuIyN7MoW3YXpKNnSD53X14Kszr+W3SioxR1DcFz+Cp/TvtnlY6d0bEJOXvmoo7RMQXxeVnb0yO/87u/L3e95KVWH1Doq3T50SoQ+jalb3azwxQAKpzhYXYFEAgQhILII8yHcwKnzjwu9933aWVyBRUQa2Tv3mtt2Zl4Pvaxj1k869evl127d8mUAoYnnnjS4l+/fp1ceeWVNoPkcDS3vjY3+749ZxJg3KyIALa4UBDwwXkhvso+mWxNWV5UITQ4RO3bVb5SRN6Z5SPsYLwczoRxI8hwY3WI5XbyiaACgCAIQoixMkOak1OTMjI8YqtagKAley1LbI8FEya/vIHW3b1GwWF94mdC6wmhXiMNjRwwrbFcEw9h+TYSZuoYYcyBainnQHFB88YB9bxcd1O5rQDV1HRK/+CUTE6PqXBBgDgA4pV3zvy0NdcrCO2SxgZmxQ4m+bOVHwUlDnQQi7ZEos+AHrUzd4SoKxVtmudKGRnKy6kTE7Jhc7MCEp3p26oKcQN0WH0rl2K+QdurVUNVm52f83GhTJpl2FVUy1zhvOb9szJbGJRPfqxfPvjeXo2fsyEI5QqrO4QhoIc3kgAbfhOwC2fajnahP4XApE1YyXCh7iA9TZt6cT2IeNii6erqMjCKMEaxjcXKDwKcMMQL+GHFKdpWAxtooO8QllUh3ALgEHckh9ndUgCECqCBUl9EuSJc5NlXRdCtOcIPwdTgW7lJPPpPvbk9beurODhgH/FTL+E3Vto8bhaWSG9BzUlZ1Jq+matokGtv3CCv+N6cPP3oonzpkXGbyACcABwAU5tMaJy+RcX2rq/OAlLJHn2AVcChoVEd59wqX2eHqFltZnwQljgCzFC3qIgf92JxUWrrSnLNi8fkycem5MKpausf0QZWblWUVR+1r5TJtbfMyM6rZ+RTf18jT39pUgHtsPKROWlXXvAbv/Hb8qpXvVrb0s90eZ2v0uVIq0Dom0xUP/fSIJwYMDDofyn6ZjY9TAGgcvbsWRP4MCTjmcpIAwjZ1onOlD/xiQ/JqdPHVbjUy47tV8nGjVvlmWeetddhYawwNBhcMBuECNtRXWvWSJvO9B/dv58UZfv27Rp2o/kByNh9LJomZxUABggrGLMLLgCRK4sb4KICZ5KVGgVtkVYwWJhpMFeAEYAIRmzbZpoIs17amFWbeB29qHkn/unJKRnXcrIdwp0kHJDmrS+2wKJc0VbNzY22ukW+x0ZHZL5UlKbGOmlpa1FgwnfJ2H7wbRe21dj+MqVp5zW+QpFLDKc17wq2FhQIVS3IjS+usYsQq6rWSN/AqExMc55CAYMdaFZBh0CUgrQ218oVGxTsNTJDV4FChsibaZohVYAeBwkIR4SGCka1KxkY0nZdAkPY+8oJYAkgs6iAB7Ody1EQVCiU6Qy9ViUoW2BcZpcBQEvpICBz2jZaf5OPK3g7qf1K63S2IB/5uz657x/4wv6CAUMuxgP8+JtExJ+39qK/0ObUMe1Pm0B8p4stSoCGr1CRnr9aTTgEsh+095U7E+5JO6G7nX8wd+3adTa2WWkaHgb80IcS8GNEvH74lvg1BitfEH4BO8TLOPFkUvDjQMiFPH5w97x4mPBPOpQB8hUaDkfbo8XrD5qG/arSeM1elZ1/SjybfQbooEe8/PpWodeXJ83hfc0f/dltrE9WlNXL9TdvkFe9tkqe2l9uAIQrHQDtFlbDAU6pawAJ4ynuU2IrkSQZI/SHknDp6rDMzc6bP0ATbROTLAejnD3ztqOuGbeeDmVYlIZmPlFTFL6cEWMbHQURHyu301N5WdNTJXd+x5wCoXL5xw9Xy5c+zyv7owrYOZ/UJm/7jd9KgJBvo0X9rNLlR6tA6F+ImP394733yL3/+En7Rg2DCSEPGJjTGQRMrEIZPffNrFnTqYy7QSp1EE5OT8pgf78JfL6AzADjI4M7d+yS3Xv2yMYNbA/tk46OziSlr42+Wc0PU2DfHsXhZQBAzM5CMVu+71MflfPnzsiu3WvlxhfdLCPDIh/58MdUiM/bjPvqq6+WDRvW2wrQl770JQt38803KzholPLKctmvIIgzQC0tbbJ582atsyulWWd5YyOjCj7GbEuE7QsXgAUTVL4i49tXRcCRmqknZrS4sT1F/skvjLIqp4y6ho+6sl2DMHNBSV5cR/l9J1Q3TB4hQDzDWqA+bV/ONo1qHbD6A7MlvWgb0unu7jLGzuoBb35xjqattUUBH2+p6YxZhZIfdtZyqIBne6ygim+Pzc0qAMrPysLiuOKQSQUN3MtUkJtuqpWbb7lC41oj/TqTHpsaQMLZtpqfIVFBXVaQ9pacbNvYKi3NfjicbPlqQAJ09NlFpwMZzNgjnBYV/GBeAj7mnze8En+qc75HFAjZjH2+XOslJ8U8h1DrbWXItr+Wtr5c56vibEtQpsmZozIxdcrG09g45ZyXocF5ef9f9cvZ4xX2xXzqDuBDmyBEGXeABtqEto76RljSJ9FxR4iRL9qbdiEc7pgRwFDEySqEtzGrfb796GDD345CgNNHvF215CZgfVXMBS516MLf3V1wRt7MWu3xg46dg6MUDIXfcE/DQWHwvuLncwA6EZ+7ejb0R5/9vJfBTrPyn4TUGOAQsrfzVIUdVynEBAL+FflVX1a/UqqSK6/dIN/zQ3Vy6MkqBUGT0tfXayCe8FkVANFWg5RH8gygRc9OgigD4BU7VmnxH/UA0Sa0H8TYDICzoBMKJg40qYPtFAiZuzpwLcfQELfbzymAq5a1G1rlrlfnZe8Ni/LAPdWy/4GCjeFCcUY6dbLym7/x23L33a+wPELkb5UuT1oFQl9HYqa3/5GH5bEv7pdnnjloTIAtj/Pnz+rsfcxmSNUmLBECTkuDlJlywpR4ZMzEsGF2hR/fr3cH7t+AYQQz58K9bdu2y549V8m+fdfLi198i+zcucsj+DL0zWp+ygmoABAyY0PxDBBBMCE0OOy8pjsvuapRZS4LMjLYKoeePS/33XevMSt/K6RWGducLX/DcLZs2aL1sE3D5+T48ePy+c9/Qe0rFARhv0Mu9l2Uc2fPGvjkDapOBZ1XXHGFtLe1KTPkw55jS0ISsGUXERoo0pl2wtR5bZdtNBoC0MNZAcAIApGDsKTt5vRSPxhpABzMMOM4FAsIpB5IN5g6OsvyHAInvqnpCY2H76g1qWqRunrfNoEQtijyCHDjC/D5wrRt783MTElhnqsDxtWdc0Dzct2NtXLLLZukqq5dAdCIjE4MaUfgEKgKZrpXOSBnXtpaymTrpgbpbK21/kj/ow4QZZS9pH3W30ayQGb258Rs4AczAAjww1klgBD9H8UWGKsfCn5myxWwqVArct6K+4w4F5QAH9NJA/8KxsoBexdlZu6MThSGVEBN6TgD+FEHfAOqJJ+5d0z2f3ZOFheqVRj6igJtQp1CDhx86ytWCnhG8CEgEbq0R2xNBjAKwQkRFqG8Y8eOpf5rcWpcnCkyEJTUGRUIYLaVJY0jq5y8Hnn0MQkAcDOPYYbcDnMKhHjM6uqk/+HftIToW5TdtzwjXqvfxB0zfxZPkg9+wg/lwWjAVPPr/lXXzLN9CAUg8nr2/oyZrFDXikdk06b18kM/1ix95xREPDQlZ89eUDduIk+AFPFpfTlIJF5S8SswaE9fFfLzO8QNkQ5ghzIBTAGeUNQdbrQl9rQxFBdQQqSbpucrQNH+xE2fwI7zaz3rWuWO78jLtTeV5JFP18nnPlVQAM5q36Rs3brNVoRuvfW2ZfGt0uVJq0Don0EMjk984qPy93//ITlw4GkZ6O8zYQrDY5mbinUeglBwsupOqtwYCwpX/TfGBBNI/gBGEILHfGk4WIk2mj4lcWI2pgHjcibnZ13mbCl+795r7COAzEx2795DiOfRN6MLUHaYEiDAVlkUGFg9aV6wn5meVSAyKXVNIyrAtDyz9TI2wsqNz8wHBwdsxQhhw4oLM/44nwPTgTF+8pP3GNBgla2mmu2PBXuLC/Czbt0G6ezsNIbK9gWrQdzBQ15M6FGXCjaNAaq7fXwVAaL2MHZWZmDoMDkYKqCHtIkPQRorQuTFyqMMlLgIg9BEwJI3ABBm3IKBky+2vygboKalBUDUZTpvgEH4Q1FO/8bUjPqFoat5FmDAzHVAsYMK50XNZ+WC7LuuVm66eYNUVjdJ3+CYjE+Oakwq/K3fsQJBuyxIS3NJtm+uka52zb+1ifc1Tc7NybMBGuu/4Q7oQWGneknHgIIXB0KVpGTmMvVTpu3Ah29npsolP8fr0LxBx/Yo/R/FKpGvxJSp0CFvxYVhmStc0HKNytjEpAwO8aV8Lh0EtIoM9S3KhTMi506Xy8nnJmR8bMZAEG0RwsjGHDlWnXbArqenx9qPZ9ojQClEuEuND+qdMIBuwvf3+ydKEOTWZ7S/OHlYDuLa1/aT+srmI1aC3Cr0S1EAn1Rh5+2y0j61Cz/EC7ZhhdO2PGl3XNUB3d/uUoP++PYtgeBLCWCzqDQu/XN/AGfq1P0Y+EnKwjNxwA+pK8u3KlaYuBqhuXmNvP7NnVKar5VHHsjrpOWc2s8upUW9o6jj0KGYTHConfGGDuAJoEV9oqLsEU/YRbtEOtgBglhJ5Rm+zeoVkxTGJf4Z3xEPdox9kSpZt6FFXvqdedl7PStCdQq88zYZnp4el+uvv1F+7dd+Q6655tql9FGrdHnSKhD6J9BTTz0pf/d371MQ9DGdAQwunR9wBuFsnH+rWnQNY+wBN/XnNvwyL0b6uLm0oOGNmTgTgQ9pJOZm/5mmMpPFT8wev5sT2KT/kRbMg/MmXd3dcvttd8oP/dDr5Y47X2LpBH0zukEwJ7aFjh07ZvkBSMB8yA6HpCsqOeyrgn0ScBRM1VVSC4nZ40Mh+B599FEFpwcNILEKwEFmtsGYQfKmEsSWhCWkirMzExO8qaUAjGV8rfx5nTUzu3cmq2ZVnqQffAa8ocdFjqFIn1d9YaqUCcEYs0pfOZi0ZXYEroNAVqeqtH26jKkjhFnt6erqULt2aWxyIAdD5iAx5Aefi5q/ouQ179OT0zI1Pal5npDZfK/G2a/ggNfGS3Ll3jq57voeFcZ1cqFfAdAUq0slBYUIhFALKlTmZcdmZfBrqhUc6ezayoqwoF/Rv7X4JczabvQ1tVfRY1VoW17qx1aJ6NMKeEoAIOGgKECIiYGbi4UKbUvO6DBb5zwQ/nzlx3qvASCEbE7jn9Xy9Wn7jGiZVNCMTErvxTE5fWxOjh9ZlItntH/P0d/Z4uIMEULL+9W8th31C9EmCFPAJuZYvaF9MIeA5RlFWPoSYJY+Q7vwTPvR7tgBvAnHypu9WaZxA0qjPwax6kWfIzyU6qTl4x27UCmFWTmAdVOPl3xGGpjTlSDMrtzN7d1MegEEnE+RFCkspWma2uuv8Rwl4yH4Szzb6paSt4950FYzD7YVRnkqtY8CeOyNtGTyEPlixbKyokW+59+ulU1bahQEiTxz4LzW6aSlgYqJRYCgACLUE3VMezHOaAN0xjd+A+RAPNN2KOLEDUW7+s3bjFsfS5jxw7gcGBg0sENaxA0/irTxA0DihYnyshrZuKVJXvbd3LQu8qkP18tjn59W8M3HV8flla98tfzcz/2ibN+xYyksFPoqXV60CoS+CurruygHDx6Qj330I/LZz95vghvwwwC1Tq5+YB8wD9u+UmUHC7XT24FCiwWGlwwCtXdvyqiYJSlTIyyDBF5nTEg90DTOROA3HsZXiTROvBA/vjETPonbtOTH+aUyePwSh/6x3cP9OizbvuENPyIveenLrBzfjK5AnmBOH//4x61e2QpiRQT7LGOjjhA6KJghzyj8AEbimeLDpGF2MEzO//hKEVskHJCsMkADKPED0ZwN4NX0CQMmbDdSccQFIIq4DQQpzWvaCD4qHQBEG7JNR9z0BxhvbV2tvTYPowWAIjjJJwelZ2f8o5iAlrmZWXsNeE1XlwlSZpOc3WhuRsg2SH0Dn+mocyFeWaVtiFDS+lpQgcs5oPmCnQdi9axQHJNi6byClyGZm+Wc0ZRs31ktV1+7RjtPlfT2a/kULNFxXPiSf7aCeNOsINs2iWxaWy1Vmucl4GPghj5D30OHXLdn85fqAB8P4ys/bH3FatD8QqXWg9bHDAJLZ/dLwIjxw5+Xze21vhcnpLgwYsCCV6SHR8fl+LFROfT0rJw7oTPzMd4mUwCq7ZnTtrWVJA2fFTq0G0T90Qa47du3z86MAbxpbwBq+Aua1/64c+dO64ec7QP8BDFGULSnjxcmGn5gmhW8leRgB4Hr4y+rUhCEHwcR7s9CqorxCI/wtEjSV4UAOZ6XMEOxYhR+XXfeQpzkW5NyfmLO8CpNE2XtCM/xw8dkwfKpBosxSaMMwKO68wx0306Cyis1HnW1D6kmaRt40ngYSyy0XXv9WvmuH2yWpx+tkv2fu6Dgwj+HQXyMoQBCYY4VFdxpG8AI442tcUtT7dkmwx/poaMIG+FQmFH4oU3hI9gz9s+c4aOpkxaOtGNSgxk/2EP0Gdq7sqJONm9rkJe/ZlbWbiyTe/6uTp7YP6ZxcD6pID/6o/9B1VuUn6218EGkv0qXH/2rBkIU7Z/a8Vg+/tCHPiB/9ZfvshUgBjNCTqvMmILdp6EMgJUbBjz/2YHmb0y4PwQYvmC4KNyJj3iofQNDysyCiUWOI14iIq60PCgcEkr8QM5L8YyuSnUP4vnx3LvDvG2j5e218x/9sbfIm970Y7adRjr/kkSZ+vrOyzv+7Hfl0f1PyRWbdsvNL75VrrhiszK4RmOgABfO7DCjzBcSwaNthBCxlR0tk8/IefuHOInZy2rl1h/KNaMCkbggmJu/nk3b+BkeVmeIw16nV5DBsnmcv0FAECWMzWecOitthAFX2ptk6DW19ba6AxHP/LzfF0P42ArLa/otCoDYshtXQYs9eaytq1K7auEenYYGvq9UL/V1nIfwLTbKgtDzt8A4V8X5pSlZLD8v84t9KtSVCc/PyZbtVbJhc7UoxpO+gWmZmORMgwoE5eVaXRpXSYEVX5cvyKb1Rdm6QdOt9dfU1dWUAx8q0c1JhVodYp+CIAdMsQpk4IcVHrbC9DmfZ/Unp/0M0OjAx0CSKU+LrTLLmGh5SqMKgKYsroIK7dOnB+RLjw5L3wUFkZM1MjfdJIsL/gaZt6nlih8jBD32fKaEeucuoMOHD9vqwetf/3oDxw8++KC9Vg0Ios9AhIk+grAl/O7du80PCorxyyoHAA2BCDD2kXwp8jqKuFOw5mbaNEBE6sfrGT3GodW5KgdDKZ8wZ/hG4u7+UzOPRKep6o9vF9OXLQlVmpqZ0QHIpidmKPJj8bqV+ffuoOWwNtPW1o5l35jTsrAaFNthhDPeR7qq+Nhuc3OHvO7H2hTI1soD9w5q+wxqHH42i/oAvAQAwY7nABKkSdugWOkFDAVFHYbZ69YVRF7IB4Sdna/TMmlO5cTxk8KFqlCkuRIIYUffAhjTZ6qrmuTqGyvl7tfoOJyplE98oFpOHOFlh1Gd3LTIr/zKr8nLX/5K27ojzqDI4ypdXvRttSJEUb9SR6Sj/9Vf/rm8+91/YedQuK8lBr4xCo3D/8yoTMDtbUaFPx00MDkcGXgIWKtgBl2yOgNTYFB5XJCHJT7LnT5gtqYhHjQNC2BaWEjS94BKPsMnfV5ztnxq8h4fbjAFi9XyhTnitnAWg9gbTG3tbfIjP/Kj8ta3/id/RRu3NKFvGEWb/M3f/on8yR//qZw/O6xMrl42btoke/bssYOHGzdukvaONltuZzVldmbaGCIX0AFYyCbbD3znq76hUapy1QZEWMYG1LAaY8xZ69CF2Kx9dd1XmBZcKegB+BSU0bHtZFuVmjVWdrgPCIDjzNHfXgGg+OyRtHjdV5msMj27QbqqRuPR/KkQRQ2PjFgZeSOQlZze870GisqUR3JzLp+8aFAA1Nys4EdBECtKNTUOhuzDj9p21BJgjNlsoTCjaQ1ooc/LXHFQ7Salq0dk0+YKmZopyZkLMzI5xYyXrQbqGKFEf+WulKKsWzsrO68olxbuAgogkygHMui0vfYX75X2FACIQUGYADQGgNSsKWjd+eoPb3/NzwOAAEcALbYiCePKtsTKWP2hLcfUT8nejJyYnJXPPXBeHn5oSAHmojQ2tMhCoUWKc2xz0LnJTUoh4OIeJ1YWDx06ZHcB0S5snbzmNa+xFR5AECtCbD+y3QXgoS2pU1YEaE9AEzpjFMUYAEAAPOlPnAOKNIOez1d4pj5xs19ti1Q40y4xNimTH3zHjKKeCcM4d+XgJ5lEqRt8xdzVPlahQycC0rA86TNvrOHfeI4SaYZu6fGQ6EzIzMQ/dkv2lqE03sTejZ4egIhn+BsTRCIhFHXFimqpWCsv+Y61su9FDXL/Jybkmaf7NHv+kWXAQoAfdIBHAJrIB/HQnoALVvmgcFvJpwgX8eEO4QeeQRzETxyA2UOHDhvYxS8qgBDhIw7sAhTDg+mTL37pgtzxyoIcOVAt93+sXPubguupMdm37wb55V/+VTsfRDzkBYp8rNLlR/+qgBBFyXa2eI4iZgfEpczvfOc75O1v/51k6ZUDnBpO3YxxqNGYhD7zxwwI5hVhjdQ/DAMBSgDi5pkZJOFtBUl1P/+DH2sAM3OZV6HgjK62Tpl6V7ms3VgpPRsqpLm1Qurqy5ZUBXfFaJyAI5KfnRWZ4RMIQwvSe3ZBzp4sSN/5BVG8YPmrqkYYOlMiDzaDS8pkdlZGBNOiHbhFMLz5zW+Rn/zJ/8eES9TfN4qiDh/a/15557veIY99/ozmnTriTaYK28YDFrIJ6gAAvv1JREFUmKH4NtdGBUXr1q9VJuPMiddlJya4iJALzTjoOq11U2ZL5+vWb5T16zYowGixNLgCn28BsQ3lq0wICA5DA05RzDgBsN4vKioAOjBEGCNba75cj8oybAhBQ5/gFmZWh8rLVcDO5i0ehO6cgq+zZ8/IhOaXN7SqagBU6k+LT3/ybTxuNmYrLOdvo2lnqGRbzJipMnIFbPOlcQUP5yU/f05B0LC0tE7L9h3aH8rm5cgxDpJ7xyBIhbY7MhaQXFMzL13ds7J764J0t6mAUEHNmR7ASygttSYDsHHmbS1voAd/WT0BQAn4KZVY/eFNK1Z/dPasoIcVoNKCnxXCTLyaEw1N/NT9uJZlVuu3WiGQyNEjw/KPH+2VE8cmpKWdW7E7ZG6yRQWozsq9io2oT4QiCnCDAvwcOHDAQA72tIuNPzXfcccddqj5qaee0nYfVmC91QSin/HyeKKPY8aNZwQmfYnDsbZlqnZfbiREP6Z+DLBZHXo/ov3oG64jnMOcCvoIT1ZI34FPao68EmesCgVAggBWDqh8ew9lEzEiSYiVQWtCI+8j9og9afGn/j3PnidPn4mTAzgvnyoLpnrCU9D9niCliEvzBwjSeYWs27BWXvfmVjn1XLk8cO9FGR0Zs3Yl3wE4smPK0/PyUE4mJ4BUtsEs3URRTijySVhW74mL5yzhn3ZlAgTo5s1R7jLj6/SMX8Kg4IGAmMgL8SAXbDVZ+3JXd7O89Lvn5JqbSvLQJ5vk4c/MyaD2wUJhWn74R94kb3nLT8i6deuX2gMi7VW6POlf7YpQtlh0wEs9R8d88snH5dd+9ZfkS1/6og086/g+ks0PApngfrOsMgiYl0e0FAd74gxWQI3N0mBapGH+NCpzg2GRtqiwYNAuSGd3mezYm5NdV+cU+Gj8yhhGh0oGaPovLCq40QE4WpLxkQVZu6lctu+plC8+PCEXzhVUSIrUN5RLU0uZgaU13RrHhipZv7laOru4t4bvUokcfDyvA3VGTh6e13wqMKrRMiZMzpkYgok6S8vIK+KdHWvk19/2m/IDP/BvL8lUvl4UdXjPp/9E3vu+/08u9s5IWalexkZnZWRwzlYFaAzACLdCc48Sy89csNja0iytba1SxzmQ/LR9ImNSQdGcnf/hcrQpE2a0K3ctbdmyXdatXa/Cc40CE7+5OQ5Es0LESgFt58y01gBMdZUyVVaDtA4AOH442i9k4xm/gCVWFfjwIt/4yhcUhS7mpL9/2F7Xn5waN6ZaV8drv/7NMV9hylm/4CJEZrp2AFTdKrWP8TFZ8lCp4MvAg1ZTSUFWsdQrhdJRqWuYUlA4ruUflpGJOTnwrILhET4wihDRttR61axpuovS3lGQ3dtnZMs6rUcFl6Xk0DMgxlUCbhDeJGRghb4a/nBX3UCS+wMEsfrDa++zqjgHxKpPyXSEBwp/xEkYHRPCeSnaQ/u/goGLfZPy+Qf65LGHeYNtQftws5SX1kh+ulGffYUh+kcAAVZxAOi8cfj000/LyZMnzZ76DaKv0v6cCbrhhhvkxIkTJvACULNFBhDCX8SLQtDx9uC0ziII73yCCO3/K5Kt3C297eZgwld+nK+47gLewVDKQyDSi3EW5sibP7vZJldKxIkiCs60IeRRkWELYz49LvwFmMHO85k8aVvjGzM8DlJXSxNL9+u8zwAV8ajO9hcTFnicHxVg0ujxcMSAwPV1bXLlNV3Knyqk/3yNjI8x5vzSROrC68PrAhV1lbVnvEG0C+1EeQBBKK8bLw9ACSDD80rCHXsmUAAdXw30VWPsiZtxDD+gnqP9qFPjFYCligbZdU2VvPK1s7aVfc/fNsgzTw7L8Ei/8qZW+ZVfeZu8+tXfabwjiHRX6fKlbzkgFNld2bGwD7uVfla6hfmhhz4rf/AH/0Me3f+IzWgqVOBAOC8BF6JSC+yM6WQGJu58PJABY88aBgaVBLG0YuZWVOBTLCijX1suL7qrSq69qVoamyrlzHGRC2cWpbF5UZ56uFzOn4EB+AoOoMhnhcxycnLjHfPS1zcozzzhgqRGx5nKY6mtZzWhQgWmKLCq0sFYrTOuKTl5tCANjWWyZ1+13PGKetl3U6MMXCzJx98/KV/6PIc7eStGhazzvKWyae6XZncMfg7+/fKv/LoJEPLy9aZoj7/50O/JvZ99l4yOjsv0xKLUNc1LTUNJBs/n5OzhKpmdhimlDI/VErZCYHy8ngy4q6oGqNA2zEI5UOxL4Zzh4WyNlsxmiwAYiK1MLq4E3AC0ytQMMIK52uyWPuAtqmky6y2XeWXCtj2l8Toj5nApM9MUQBXnZ6RWQU9TY4eGcbBkr3LXVCto4xV7nXFWw9iZaZNvrvNvVMZar0ClUtvet9gAS+TJhGaZ9qGFcZmaOyANLX2y6YqCxnVOppWRP/Ncmc5Ia6TEm1Pqj0sRVTapLtKzdlauvXJa1nUgtFIQ5Gc8ADZZHUHhQMfNruPOyk7JgE2lCgxVCn7yBVZ/qpbAD0BogbNGBoJQlFD72qL22bIFjaZcBoem5PEvDsgjD47IYH9BOrr4unyHLMyskfm831lEkghBF/p+OR4XaLKic/DgQQM2CEPAT/Qf/KIQQPgFMBEWoYcdQDPrz0GFH3b216X9jaDoX1890S8ZO15XITyxA/QEWHbl/ojfk+DH+3SMLXTyFfaeV3iLC2fiodwonsk/b9TF6o/1Wav3iFdT0cSw11/PZ1K/+Ip84NfynxQdHmD25MW23emDWOmPKsz6q32Mcjn/8/x63skvYLatrcPOIXa0r7F+7eXylbcANOQFoIPu+VBfqnt8Xv6s2cu9HLSgs90V53Lwt5KoB/wRDhCEwq8Xifrw4gEKfTvRP0kDaIYXoucqq2Xd5kWdcBZ0klojJ44syoXzveo+Ki992Svkl3/512TXrvQOt6+tL63SN4O+ZYEQdKkO9kLFcUbgDI4r3H/5l39e7vn4R5Wx6wxZhQ1CAXeWcRFqS1Fj0CgZ7BhxU48mYPFPan6/jDIW0tA/G6yqdIyrAJ6XLTvLdfZQK1deVy8Xz5bLg/fOSe/pemltXm8rBbw6yl753Jxf9kV4T9oSlNqqRtm+p1b2XD8uD97fL/0XirZ9VlNXnoAgnS1VlcmO3dxsWykf+8Ckgiu+06OMiw9pViyIWqugFdm9t1ru+o5m2XVVvXzuU7Pywb+ekIkRBQe1vkVD/r2umIExy1OGU8grYPwjef3r/90LzrT+OWTl1Cjf/b7fkkcP/h8ZHB6RgQsqoGZK0tRelM1XannrRc4/VyOnDlbLUG+FLbU7UHQGCQMlbzDC2lre2GK1hvJr3AJY8Tt8UMV5Xy1yRq2UFAcxYWbVCIWK3+dRkufwb2HMzpfmu7rXSmuLn2mydNSNlR4ugOT8D3msqgI4+PZffWO9MnBek+c1b992q9HysBpkq3RajsqqKRmbOiITM8dly7ZyaWk/o0x5Ro6dFjl7tkoKcwgShDCgnZU+VgqLcrWCoO2bSlKj/cFXeKBUcGuL27ObVU9WfRBigBkOUQOAOO8zl09Wf4p8tymnbqwA5RTo0Ffwr/ECmvgGmcxqlEXNe6WMjc/IMwf75dGHh+Tkkbyw87ymp05y5V1SnGmXRQVSdsux5pn2pF4QaGyFcpYK8MObXrRbFvxA0QdY/QGsh1CMcQSlz8Ttbw2Nj3N4fcyEG+GzcX45cm8+RjwMda5tpMrBjgMewFAAluwqUJqOd7wor5fD7aNMBi7UjXrx7VkAPPkv2Eqn8wsNhH9W3PAfQMjseCZOiDKSW3PW/Bg3c1JD+PPtM+OC+kQMTt63PP++cqx9Rc2xQu51bAkbXyUbDY2s3Dba9mWc64GydR11hx3WRMHxgmIBsMQWqoM8Mkndhn/aLfglkx3KC/glHcyXItKg7SH4RYSFIl4o8mJlTYCs21EH6JHfcmuHkydPyPBQv/zcz/2CvO51b9AJTYPlAT+rdPnTt+zWWLaTXaoIKzuhG8vk05++z0DQiRPH7UCtC0plajAi/aPD86wROENgrPOsZoSaOuBkA4i3rngmHbODEahhZnpBmlpEXv39dQqA6qX/fJV8/AOLUphcb28SvPJVL5Prr7/ezjT8zM/8jBw5csTiQEgvCWcl7GB+DfVtcvf3FZVpX5RHPssr3iVpaFIApKqulrMmZclqj8jH3jcpYyNc+8/gdYHKoMzl5qU8NyTdGxakex3f5lqUrTur5ZobGuQLn5qTD//fKZmdUmGbg6lpYRjomodKBUOcj+CMze/+ztvltd//b4xZfD27TdTfH77jl2T/U39jM/OpcZ25zUc9F6W5oyRb985L65qSzEyWy5lD1XL62WoZHagU5ZXkmCZScqFiRTAwwEoZdQHD1vLRvCoweAMNf1YOK4oF/gpkHo0QTNSTVYMmbH3EjGpKBEx7R6ds3bLDzjjRFs5AneFWquKeIt6AQ7ghLGrZhlPmzNYVn+QALNnKFQeKS2OSnz8vQ6NHpGttmazfNKz9YkguDnEuqEJmJqo0ey4kVO5aeStzOmvdOCfXXzUv3W3aTzVPll1MCQjKKvcBumTlRwEO4EcBSj5fJXOz6Bx+5u0ZPkzKpyIcKBkA0oHitVPUqAta16wILEr/wLh86Yt98ugXxrVfLkhLR5m08NHbfI/Mz3HLM3XiIen/bA1yQSFC7tlnn7U3vtiupB9Tt9BSuymho/iu2969e23lKFYJwi0UZ31GRobtLT1WfqI2vhoiaV8l8DAhNB0cRL074Fm+AuRgKIRnxAVl8+Zlws7LxjNhffvGL2Jk+4a6QMVKStRFqvQZMKR/8KKkUYjY3Cxt/Yk8eJ3SI/CPO+Ne/yy/akv86oWJIl6tf6uCNxogVX/kE3+EdyBEG+nkq4IPxzbYm6i85YV/8riSsGcMVFRUaRzz0tQ2JG1dY1Jdm5cThyul71yrjolarQsHwNQ1RD0AYqgD6oN4aP8AQivTIix9DGXjTPsUYXkmPHr0G9Jw8EoZtUhaLvxGfbOqjIpzRBzM37Rpg/zkT/7U0moQ6a3StwZ9SwEhskrnWpnlS9lBYRcD54//+I/kD//o92VyfMK2Iiycduwgu/sHBqBmBoHaELn547VtYyxKdh6IvOgfadgyr4IiDizvurpC3vDjTdLYLPLwA+MyNFCUq65tkaMHNL3CNfIrv/w2ue66ay2et7/97fJXf/VXtnTPAItBDcFcoLq6FhV61XL7d4zJY1/okxNH81JXX25nguqbKtS9TK5XEHT4wIJ88kPTyhzKlRH44dq62jpjQJxDWZhflFz1otQ3T8jhZ3ttRrnr6koDQy99dasytkr58z8Yl8NPFiVXpbMfgIPlQOuPGZ9WBWcy2Cb79V//TZ15d12yzr9WirZ75zvfKX/7wb+WmdkBBXZaF/N5mZuZtw8gFuZntazzUlNXkjUbRXbdILJhO0xNZPBcmfSdqpKLz9XI8AUFRiN8x4h+gvI+AHND+VI396gAMJX5KmNlNQbQYI0OB3/BIiUO5s8pY7RyUOekiW5mVZUqDPg4JNcA1NWzPdNkjNruv1FGDNDEr9+A7HcPsZKTq8lJtfphS6K8oqj+tG0LF2R27pTsuHJaWju5r2ROnj2mddBXLcVZznAhVCgbIEikUets1/aC7N6m7a516md/PNcukxF69mRmVn5YCWILrFiskmmNc3am0sylBcAzACg5/8M2GAegNWxZOXWal/JKF74jI5Ny9OigPPHFUe2vDopa2yulqrJDFmbXyOJ8jYbxsUx/px6YydP/WfU5evSojYmV4AeFP7ZZwj8rRIAn6tTbOB3PtD3bGXwfanR0RP36SkDESYV9uR7sfVPTxl8JPqD1q+PSLlDVNmOMRltjBgCxCosZ4RhuKF9BSCK2+oZvkAUHD14+Xv1n/KYXAWLP22qsOiD4KSNh2YLHLfiPrwSRT0Azba3mJA0IN8KhLBv64/Xg5YLcD/0XO+0gam/bYmrPM/YRjjICggIQsYLDanqkw3ZxVVWtgSC+jwjwoB5wRw8iLl/l4lM1ZXLNzX1y7syUnDvRJqX5RpsU0H+sbKqYbJJhwsWKEPbo2AGI2SqPusmS150DL9oKZ26Vxy9uUY/UbT6vvGJe+2ZVUYcNn9rR9lvkILeOVR2btBFlop1oFwD2m970o/Ld3/3d1hdJ2+t3lb4V6LIHQpG96FRfS3bDLwPvwQcfkJ/92f8mp06etLdxIHNXhcBigCMWbIYD47KAPgPkHBDEYFnQZ/JCWGZAi8oApmcWZOfecvn3/7lFZzGL8oF3D8uT+2ftfEZzq8jaDTm5+7ta5fzJOjny5Br5Lz/xMzaY/uzP/swYP4MYpk78xB3ME0HQUNcmt72yKI0dA/LgfSM6M1+U9jWV0qJAqFXVldc1yMP35+XTH5tTJsEA9becYECcoWGWwwyZNJi9cH4F4XGh97wKrmm5al9OBWuVXHV9g2zf1SDv/v8m5MF7XGDYjIiymhnhBwAsyR/90Z98XQ5QU1Zm/O94xzvk8ccfl3yBz0TM2ve+uCfHoRjbMsoEtd4rqxa0fnU2V7cgXRsX5Nq7SnL1rWXS3KngZ2ZRhi+WyfkjOTl3qFYuHK+RwYsVMjVJWGa6mk+i07isHZXZqYuWT8uomNMOj6uC0bEqph4tnBUP5m8/PCSCJPkNor28i3r7mWAkLhOQvH6v7aJghzrj1XpWIzl8bd/B0v7ImSFnrhygrlbQxFZZndTUaj+omlVgNC6Dwyela92AtHeNqN2U9A+JnDqt4G+Ic0uk6yAIuaLNLF3dBdmzc142dovaad4VCCXF0R9+KZX2cSwVAC0sVMgsb36x+jNXrYKgQe3qtQ9xISJnKxB4bBFo+aiiCv90B/U3MT4rR58bkEPPDMuJY7My2KuQKsdljdVSXdmlYq5D84fA86TpNwAYhNLp06cN/HCAmeeVAoT+yxbZnXfeaW4IHmhl38ONtuXNQe6FAfxwtcKXJarFasWJpG1VQ+uF6H08Amy8HWP1x9vYdeoDd5S7o7RmNayHcT88E7+lqJG70PUtHwc/fOOMdvAbkFm1mpzk1mvf/gEoZYGTr8JEXNi78M/a45/43a0ES3My3fsMf+rT/JNX7Mmn5ZX6oR7UGl5AGXCnb9vYsbpg+9R5A27EAz9rbGyRnp51Bhggj9sJP9SNgxK2savk6psG5cTxAek91SEN9To5U+/k2+uI/Hjm0QkPEIKXhR/eAK2vi8mfr6JFGNzx51QuVbWTUtvYLxfPlyvv6NBJR52WcVHt8jrGZmTD1hlp6eAQdV7H16L0nhOVA+UyO52zYw01uQ5pbmmyvnj8+HP2oeef/4VflCs2X2F5i3RX6VuDLlsgtLIzfbXZXOmPwfeJez4mv/QLPyfnz59XZuODEkZhQxoGpQOOtGBsMAUjfbZPGCjQwYqB5HJQme0ig35RZqYWpHu9yFt/tkUaW8rkb/9yWJ55wgGQjnHb2iFIfWOZdK0tl1e8pkXyM03y4CdqZWochu8rFIAUBhTMLwYvs6SGhmZlJjXyyh8c11nSoBx5ZlYHX4V0KBDq6KpUAFMv9/39nDx4L18TZ3bigvaqq66SDRs22LmKixdZ/fHzMNQFsxVmTACLoeFzUiqblO1X5uzs0J5r6mXLznp5759MymfuQdjA4KkRKkhMcCNk7rjzLgND3O/zT+k+lA/h9p73vEc+8YlP2KvPbL/xxhXfayJGXh9nhrnEwJJ0XNMfbYyKXEnrfUG27i3KHd9XkptfViY6+ZT5/KICIJGR/nI5+1xOnnuyWk4eqJKB8zkZHWaLgVUWwFEiOBIFIGYrkj7C+RxfkWCmWxTu/iGPCwt5EzRQ9E/6kOtupp4RFPQnB1YcxNYZr4Ih4q/M+WySg9PMKGHedQ311jYcjq6py0lzU532G81PzYzGNaXtdE6mp/sVBBekrnFEm2ZWzvc2yoVziwocVUCWHMRpUhq3gsPmkmzYmJcdVyxIR7N617yFGPA+jmIVSEGkMvg5nfHOcfC5CHhu0rJWa7/kcxjlWmbt0GXMhlWoU2/lfBS3XIFLXp59dkCOHB2U3vPT9q2vkQG1H+c25zrp7Og2YUg9IISjviDqiP7O4WdWf+gPCLVQMTHgpnE+aopw4znb34gv4mG7i3u//MI7Vgdo08Sj6gj6S5PmST0auMCfKm+35dtcpIPyNB0cub3nwZ9TP7hxuB537LGj+L695m8j0d4c4sYvZbD7rrTc/tYalz36OUQDGRrGlffVeKZeTfEc9qwWWVnwy5UOtB+r2oBCrwfPjysD/PqH2cCOliH84Bt3+g+XXqlVUibM2ucomzp52qowq3+ueejo6Fr6jttKIm/YWzxSLTv25mVk7LycP8E5uXZNw3ku9YkfFGGoH/hl9IXsBJJ6IO2Y8Pn4JXfe3/BLP2OiwWSxvGpUGlp7daLKgf1aaWwu08lYSYFOhZzTSevQxZwBH16XJ336BNvUrCLFCuSJE8d0vOXkt3/r9+Rld9+d5COVXaGv0uVNlxUQig4UWcqavxJdyh+d/+Mf/6j88i/9vFy4cN5nJsSpA9b651InTZiA+rdD0/pnV8RrlAwsOnz4ZbDNFzgsXZTvfWO9/Ns3t8jBx2fkPX86qLOLoqahnvCqYQ1gofRZx520ramQl393k3Bh3oMfb1ZBXSezc3wOIb3Cn/QgBl5dbYusvyIvt7xiTJ58bET41lb3+krp7MrJlh11cu+HCvLw/TALX6plhs1K0DXXXGOM9IknnjDBQP5htBGvzz4VDMmCdK7rk671RQUQORO8O/bUKEOokXf89pg8+1RRmVKlCr9EAKhixWbDho3y7ne/V/btu+6rbp8g4iFff/EXfyGHjxy2ywa5zZnX3LnDCPDDuR7qEEFgs+Bk9SabVhiXrNTQ1L4gu64vyU0vW5AbbluQjZtFKmtEprXos/MKjkbLZPRipVw8oeDocVVP5eTCCT6DAfMnfoRKzNIBSzpzNGCkYEXBIxccwgxhhPbph3neHMsr0wdozrsQ0TB2UBk9p8BEwQMgiHAwX5S9is+qkDJkXpHn0sSGJq4GKFe9pKCoXJqa2VZQBl8xImMjozI7U5Q16+elrbNf6urHZHCgTU6fbpLeixPqxqV0pFOu7VWhs+lyaWtTELF+VjZrmKZ6r6RF2/pCAQZh+tQxgrlWhScAqFoBUYXk51RoKCgqLbJVx1s1Oi5s9Ufrca6k6Y7LM8/0qz4qc7PzKjAWFWSK5GcRamzLVWp91RmYzQrVEGopaKgwwMk2NUKLOsIP9Y/CjJ23h8cR8SAM2apl24v7o7x/J+XUNrS+Yv/RQdweIo/0KLZzsAO8er4Akt5WmEPFag7mFNSk7qG8TGF2oOBhLVmzox9xHgxhHa+708eZCDFW0SmvAZploMftrFj6E0Lf7dyfb5fBt9geUzsLv6A8qUZLq+09N2Nu5Id4oj6dkrrRZ/IffrDWWBIgpGUjDECIMmr72Wv26mYrrEk+Fsm/huvqXmdb6JQ73CI9zNQBW2LtnRpXTa9cOKN9uLzD+nHUIUTbUjeAGHg47bOSiC/bBpZrK6P3IVaPWHHEH/ECQG0Ly/zlpba+TCbHCzqW6AP0xTRe6pg4yC/po5hcnj1zSs6cPSU//uP/Sd761h+3N1jxm9ap1+cqXf502a0IkR06z1ebrfCXDQPzpfv91m++Tf7sXe/QTssrj4pEkj4JIzT/9uTpxTIvy7swIrzyOrTNhsxeB4S6cRCaVaD/+qttMjpckL/+02EVEGVy60sbZf3mKnnu0Kw8/vCUDioYkDI/HVCMZz+UzZteZXLbyxoVyNTI/R+pkf5zfFcLAIQwgwk5E2YLYqE0JzffPSS7ry3KoQMKGBQIrd2Yk60Kgu75YFFBEKApJ40NtdLe3qrl11n9HF+e93s20GEiDM4l0rSUNUhre73svTGnfqbk9IlB2wvfuqvK7iG66Y5mOfZsSf7qjybtHiPebjIGoxnl8xDM8t7znr+Ra6/96oEQdQw4e/e73y333nuvzeBnZqdlakLLlRxc5WZom80aM3cw6qtCJrY8okxyl0pam8hW4gA2HetLsmvfguy7Y0GufHFJujZpWyuPVH6qaXjgaQVHZw9XyLMP5+TYEzkZ7tUGg5FqfskW1x7QD+gTCBbeHvTzPKys6ezVZp4Ia63zIjck60xe8+2HSJWpVvHxRg1To3o1QKVSqmsBo9wpVKGgs1wBUIU0tZQrAKIvav6mASMqSMsLCk4LsmGz9rm1c8qMpxVkzGq+muXs2U1y7OSwgoEpKV/kDbOcgiq+daaAsFGkpVVBU3tBujq4Bbdam51VBwUrOuPNs9JQoj9qB9XZLju/xQIrQ3yUtEaZAl9r136oVUH+Z6YW5eSpCTl0qF/OnR+TibGCDA8syFDvvIyPsnWMcLQqs3HjjcQYswclN9AHssSzhdHACFUEDCtm6Lxdx+Fx3v4LMEGfmJmZtVXDmZlJ6ysIMsiEPn9Jp0BP+6bnh3EAQKDtGe8IN4RiVmfsMQ49zRQU8Ozj0wFOCFzLu5pd93D4wS/J46ehod4O8QKCIF/p4ZBuUceBf2IFIW99TANZPhMw5OVgTHh5wt1WX8wuDWP+1Y4xE2EZS9XVtdo+5Srkp5WHwdvIJ33NAYN61IxSwWl7YGe1xzOaOnj7ed0BgPxtRurDxxPp4YMtKla+1q7dYGe5qIOVRBi2wyrKq6SxdUKGh6YkV8EbX1yWSPIeHzyMVUNWjTEz0evs7LC2ijLGylI8R7vhBzNhOcyMO/0KIBqXo9Im6ISnLH67vJ87gtBxCwCGDnF54qFDB+T6G26wM5N79lxp8UNeT06YI0+rdPnSvzgQeqFOcalsRCfKUjb8pdwgOu5HPvJh+dVf+QUdABd95qFBnAHqINFBbIR/ffYBHTNRloHLbDDH9lkw3MnJBbnxtkr5Dz/dIg/cOy4fff+4XYyoslEHj/ISFRy7r6qR2+5ukLaOSgUvM3Lo6Wn1U1Lhp0LRwJAKDp3g7tpbI7e+pFE+96kFOfxEk8bRpOksSmdPQZraZqV7Q0HWrMsbMFmn4Gd2bl7OnSxKTW1Onn1iRr70cF7Gh/gOVbvOROpUIM3K+FgKfIIpZCn7jIBpqG9yYFA8K+3d07JT897WXikbt9QoqKuXd719TB7/Am9jpMweMIj5Pe95v9x998strpXpZCna6gtf+IK868/fJSdPnLQ8cogVBZNPXwumHv1COFZYXBg4k6f+Y0sq6Msku0QBjJQvS33ToqzfXpKtVy/I9mtLsmHngrR0avvlYLoisyrwuY17fKBcRi6Wy8RQhYz1VWo9KzDRmWKJczLzCgZnOZ/AN78SgaT2CnOU6dfo7JaD6gsyW5impa3uAMHKq+28D6CoShkq1xVwGVtTc40yd7bIeFVeFBBxZ44oQCqpUJjX/uegvKw8r2pC4xQZGtgsp88ogx8ck8Ic/Vdn0grGqxW01NYheBVcNXELOUKC/ql9uiJdMaFN+MAmwJkD0rwZtrjAaqkKJraCNH86eZYTJydt6+vM6VEZHSrIyMCiDPXPy9Q45UbIJ4JT/zQLxGzxQ9kxjjmEBER/wc6ETwIYgizUirAQgo1xbOBDnxmbxEP/gWgHykdcYYd7vNjg+aUfA3h8mw/BFuDHD/7SxwMMuOA3NwS/6g6E0mcfE6k/dyN33CTO5KTdDu+SBqs/1AHOrEwMDQ3bq/ux6ul93flPjF9XXsa0fK5wc12VutvW2JLycWPhND4u2LRVjFm23/0SQyrR8u6xutnynpDGHat5kLu5vwBCUSf8WRNa3cPf6GsVsm5dCoSwhwjv37Qrypbdc7Juc1GOHqiS6bE2qa2ps7xQBngEq2N9fX0GFAkfW12UhdUX4qVuATPYRxrUJW4AGgAQ1y9A+EERhhUhFGbiY2KDG/2DdIgrwCn9Djs/wM5LI6Ny9Oiz0tnRLr/+tt+S22+/w9LLEnGFTlzxvEqXJ33DgNBXavwXcv9qspP1s9JMx+ZczFvf+mPyhc9/3pbpmaE5c9Q0WQ8BudiTd1T2uX3VQW3035iW+meAB8OZVhD08tdWyff/cJt86N2zcv89o+pvToWGgiuNjpUfosWsY0eFUJlcfUOt3HS7gpWaMnnumVm5cDavCYq97s5bXA2NFXLDrQ0yNeF3YFyxvVo2bUWYVqpbpdRWcx7Jc1rHmQf9m1TAdeTQnPRqXPPFSvn8J7vk4OMlO1SJP9tWUmJgUjZUmO1tF5i9+dQ/LaMBp/I+ae2YlPVXVErX2ioVxhVy/c3Ncu9HZuTv36NAToUth3BtS0Pjmpgcl3/7g6+X3/jN37YzHNk2yBJpwsTe9a53yX333WfL04CcpS84m0CKTyE486beyS9v6cHIvP41v/rjKgSqlwJ6geRfkDRKKSmvRrZwKWV7z4J0rFuUjTvmDSh1XVFSMOrtWtT6nlNwND2mZRkql8khDmZrHS5WaL2Uy/S49pEFZZxcKjhfKZPji9LRVSY79iig6cgrMOGyzCr7qvuCvZJeYSCoto5VNlpBM1LGmRYAuLdfLWeIdMZqqw6AGHWTMm3vxSkp5htlbGi9nDk7IaMjc5ourx5rnAqwamqI2++Vamgo6XMIZy2oxR9jgLZBseqkYKDCQdDY+IKcOj0hR46MyLEj49bHBvsWZGKkZCtGbPNpC1kdQtQ78SAMIdo7CDPtSRsiTKz/GdDQ8ZEIOtqc/NEPOH/GtqELXxqU0cd4cgFDWA6VM0nBdak/0Jg886fp2Xf8NG6/2sJXbvycj18l4QAIABZbVz5WIM8/di7gUQhG9+fAx+sz3DF7mdFZHUTw8z05hGyAGvxSB6xs9Pf3m4An7+7uICiUA5lQDgro82n/R1F+9xN1ANiL+Dycx0Wd4Mb2Ky8gcHjcc6ykBrLvE76kfdLqNze1tfxDpGV1oc/o1E2FBsA7/m1s6gP8kzpav2GTvTGW1hH3qunEp2ZEutZp+y+0yvREs1SW8+KAMlB1pw7gGdQVimfaDUV6PMMz+H5cABjyhR3tEf0N0MJKEPVNPURbZRXtSZsRB+EJQ5zEBwUAgix97TNM3o4dP6JlLNqHVb/ru77H/EFRTijSgKLeVunypctia2xlR1mZpa/lmQ79F//7XfI7v/PfZUQHVHRsFEkwqJ2p+WwUwc5SMof78GMMCL/6BzPBNDmhIOg1VfJ9b2iTez6Qk/zEDh081XLmzCkZHBpSxstyqgr5eQUjOnPnsjgdXwqOiEOktb1Crr6+XvbsqxUuPhwdYmuiZK/Ad3ZXSvfaahWWMOgyGR4oKCOYt60Utk2KcznpP9covce75eyJRl+JUGY2PTWn+eLuC5hAuiyMitUU42oIoyI3sE7ZVhTfu+JsS5kK31wOpsSlZ5rHtkqdnfGJjpw0KkC7+oZGeXJ/Ud77jikZG1nUevT6QjBxC++rXvVq+YM/+EPZnLwlERTtWMgX5N777pX3/PV77Ds+ACCYiB9WrLLladoAgeiH0l0Q8ByMj7dl2E7jQkdmttrSSRnNZOnQTkHZfGSsn08Zb04WofYDB0kABy5w7FCAtGbTgnSuV3CzriQta9S+gRUk9a74RatV8rPlMjel4EjNOeWH0+NaP6M52bO3Ttau5w4SepAqbQpEhraS5VO7nfVH8m9XFeiD9Uc112jZa1klwx6grQBmXrQORGenpfVy/lyZnDs/aUAsVw6I4L6ZStWVsdeWSX0DB3EZC/R5lvYdZJGmHeLWMcLtuAulChkYnJUTp8bkuefG5fhRBesnOfPDd+oQpMl4Ia/6x9kmbr0OEPM8svIgzKjP2FKoMgDuzUHFW4lV80agjScUxNM/qBAOjlsYMuvejaifGgSWAhrq0DqBEq9Tkx9WVuy1cQ0AD/DtDlZ8HPyY0Na+y9hPuqiRP2uOEuVtQF93v1Z+sw8QxLPmzchXKQA/a9eutQPduNvY03yQHv33woVe+9q9H+L2yRUq+jwqffZ+Hn4w2yRNyxt9HzvM5sfOOcGz3L/bJSqxh9fQBgRmrBll6gB7K5eWFQc1WvxqSuyoJ++jBoKoI+pCezRlhEjX8qdm+Cl3Ua1du074HA71CeGuvxpO69fag7bCzeucdqO++F4c57+wg1d4e/qdP8QB74hze0yusMeO9oE3EQa+z2oQoArydktVtKW78YKBv7FJnyEsceBOuqSFDoA9feqE9PX32n1Bb3rTmw2QkT7xeVxpfaGsHhO7Vbp86ZsOhL6a5MMPHYpOl6WV4Rk0f/1//kr++39/m4zojALmbas7ScdE2SDWwcwMiNAwUuxtRgmT1zixp/tOT5Xkprsq5M3/rU3OnpqT/Ogt8qNv/D3ZsH6L5eXcuXN2H9AjjzyyNODz+WkFH+NSltNBWTNjQolPP1SrkOrqqZSrrquTdZu46NC3MnjLB6ZQpe4AjrnpWjnxbJM888V26T3dIAtFnY1UwuT8Vfjp6RkDFQiPWOqm3OQYPcDf2ESflMqGpK5xUlraF6SxqUKaWjlYzfKvll+D2LagMTtlkvY2lQt03iA79uyCnRMaGgAIOXiE8cFcXvt9PyC/+3tvt4PTQTCwhx9+WPbv36+C9Tnb04fYCiCvwVCob8oBoGP2ClGGaNsActgxu4TZYWc+aRtT5NjDQtqyiWm5/SXpec5uYb/pT2JM0+I+E82+gkcONCsoaipp+8EEte4K2oYKZOuayk1Yr99SIzv35tSfh0Xwe6z6rMU0Ya5ZJtcOluiPGrf2g1rtK7XVCnBsWw1/CoRKRanPtSgwbpHzF8bsDNpikbtZtC1ttUPbnRUhBbb19fOaLw7uc8hT203BUllZThbLeDW+KH2DU3Li5IQcO6JC59i8Au2SjA2VbLZOneu/5ccMGSL/nLVDSPhKBlsg7kDfYBUEN/oTbUk7e1tSWv1L2hqyNPQHAZKfK8jY+LhtR9NH+LSI9cml9AFVlXYPE3pJ42Tmz3kOzvwQB4CHvkX/R2GXVWlRnAcEwOGZvEdeQsfdn90uwji/4a28Jnszk5usQ0jTlwkD8fr+uXNnTTAHj0KPVR5XzwdBsdIT/ih7hMuas6tEqf8kDuIzO5/c6Y/Vv+fB28LaNyH8L5WPsmJHOHwl3rwOXIdvGoBRM9dD4NPymoRxMOeHpfkmnPMmDwt53E7UF/WHHiAIfrESBOEePAQAxCoO+WXFB7AFEKJPUN9xLQNAyLffvV1QXs7UHHkKXkW8dnhfwxNPbKHl80XN20lTb3zjD8tP/MR/toPgWpqleLLxhQ5lzat0edI3HAgR/aU6QiQbbtlsZN0wZ+OI55WEHYMHp5/4if8gf//3H9YuykzY31iw2YxGEXvb2DGIWULHbMxEzabrM0CJsyCd3SX5+d9tkyMHauTR+zsUYL1dXvKSWy1NBt7HPvYxuwyQDz8yUAnPwGXw8AoxAKeuaVK27hmVznUFFVBlsqYnJ00tABYFP1UlO0BdKjbLyUNr5PCTrTJ8kUOVlcpSiraKMzHh52lgFKS5kiiz/pqZ9KkrZyS8oq35qKtWIFQmPRuKCn4m7XtlIyPc1cNKDMJdZ9t1/pX7DZtzthJ11b5GeeLhovzNn2n6o+qnSuvPGEiZjI+NyZv/w3+Un/qpn5aLF/vkc597yO4DIo/ULeWHiZFX8gyQAfj41hjC09sT5s0sOeqMGZm2uj2HgKBtEKbULXasIEQcuPHnRffyG9HQXilLtPwpQzhE90zCLPObiWdRAQlRs8qixVR/+qdliK0ntjuJrL6xwj59snl3pey7U+uzVYUDgsyi8vgMbCdWFqfGhwi1WTIrO1WcKVMbdeOMj5TKpaOhQ4r5ahkYHJX8jPbreZ21aj+pYHtLAQ/VZ6t77VzEycoPb8QtSN/AlJw5Nylnz83I+dMKfM7ymvuizE5St5YdzY/+LGobq2ZjTf8tb57dJUrrW2fRNdXS091tFxzS32kXbm8GqBc4qK+Rcy5lalqBsPY1JiRBpIFABVhPTk1bGPoDApY3zkJ4Omn/1MIBSgxcacUB4PkqPwAQv6gQcC7kkqAa1tvMhVRMgNyPC0Vf+fG+HcAHM2ENHFh5fXtp/fp1th3MQfkALbgz3tjujS+Z81ZRhA3Q4gAmBSweNuE5y1SsTqdhPI40Llc8kznGSzJm0DW833JPttWfuluzqbI2QFEXFEsdLA6rI60DtTcHwkL26HZY8wsPpd3SutYxa/lK0lFf5KepsVW6u3sMuFyKCBc6k6uLFy9a+1KXAYBQPDP+IQAoEz3qn1Uj/PP5DvgNKzbwm1htZpIK34l8ZvObNfNGGuG4z8hu8m+osjNIvNnJBaikxYWWhw8dlFe+6jvkLW/5j9YHoIgLPRT1iV0Qdqt0edM35bD010LhPxvuheJg8PyP3/td+ZM/+V86q5i0wYFfmAmjGMaEgokyUPysgq88wER8HDtjmC+yBbUg/+kXm6Srp0k+/O4y2bT+Rrnhxn3G7PgsBvcSMZOIjm7hdGACANAhDsE2N3dKS1u57Lu1X3bsLUh9k68ATY+1qFDqkcELXTI9XkfiMpefUaYwYoyBwUk8xPtPGUyEs3Kp7swFsMGr8/7GBAdoF8umpbpuQtq7pqRzLa/RKzirqZAr9zXJPR+YlY/+Da/3s0TMYCdShG2j3HLrHbBEKz/1TPzkET1mZgAj3GHuMEbCwyDID3YwU5gPDBR/AXaIBxX5j1UFzKyA4c/fTLFS8kNhzWRZNAc1+X/6vEQeZsm//SXu6teFv9pZgZ3MB/ZJOm7Do/5iUK9sP7G6w+Ho6lqtp2aRTbsr5Io9rNZYUK/DBF1Y0MRs9m7UqBKmqnXF1kcD9wkp0GlvbJDGam4Bb9G6BWzMantWKOMGeKvgUCDEZzvGx6al96ICn7PTcv5sQYb7FhXMan8bV/A+p/lepA00Oe3v5Ju0STNJXgkTNkmW9AdBh5DlEPAVW7bIlXuuNAFEPrmfhi/506b0Me7BYXycOnnKhJNtp2hkJsR1LBImBMWcAlv6C/WIAgxzbsPypIoVIH8Li76Sgh6U9zkEGnWlcRLAiPRCeZ8Lf5jNfwJ+lsInYd3O4/D8KNjrWSsbN24w4Yh/yhnAhHDcKsxEaHBwyOyx8/IkZc6YHdh4eAc6Wd2Vu4WZcF43Ho68uf+IE7fwDz9jrFgcqmhk3I3QtGz+MWF9ULOWXK2T3m/1kNhZ5Gpeqg/zbmVDLQNCqiw/eCKYmgHFDQoimhqbladws3SN2mtYHR948vL4zd+c5aEPeLy+jQkAinaGBzL2WQ1ilYb+0dBQI+fOn5G62qalc0icPSQe2om4AVbwCuLzdvX2j3TgOaw+0a+rqupl4zYua52Wi2drpK6621aHSB8aGR6ye4Je97rX2wd9I66lOtBnFPUQ8aOv0rcGfV2AEFG8UKNH9CvdXyjZlfbZ5y9nZuBwYPjf//s3yGc/+4APKO2gjF7cGdz2n3RSmCYDjE7MqpAxB4/M4pwYn5erb8zJW3+2WR76xxp5en+NznY5oOwDFhUgg86PGd2ZrW+R4Yd8NdS3SNuaOdl5fa9s3qKCLH+DDJzrkLFRmNe8DsZx6e8fsMOBDM4Ii/p6EHnMKoh8IlhQOZ1Zs3pU31AhTW0Lsv6Kguy6tigfek+fPPnItFab1q8KKGZHXV3dKgC7bQUglq6tDrUuWfEBvMF8yHswIPxRD6TNChBlnJlhhSi+mYRE9qqHgeIHIg1AG4ydOJkphyChrrFje61YTMCS2nkjUm/0yaXmTOqSsDyYleERHs2LOnh1q5/woHZJcCKwZ6dUx2TxGKAhpMdjq0baDRpaFAztrJDOdVrXVe6+lL5rFi2h+UFYWDFQ9qxqQWzbdNOmWtmwrllqVaiUlXHwmvoE+OSl7+KcqlkZ7M/bN73mpsvskDurmpxjsi/OJ4lE3/Lyei5ifFCiKKYJN1UIBM6C7dmzRzYoIEAgzVvdO3AF/LAacvToETl48BkDBHH+I4Q8bY9fS8Hy7cINoo8gWKM/2dhN+qabFcRj1vgwk/cAM1GGbJlc9zgD8ATYiWf3l9pbLKqTN9wBeZs3bzahR98NcIE7ZSIfvMbPpaWsTBCPf9DW3aOcK1X03/BH3bhy+3he6T/MULiFvf5bXfJsL3pYeOdJ7t80JS2bZpF+45+qoMzuTjzk3kErJreD7BA1BvMfdev+7AUMDUPeCGar6hG/TpQ44N7ZoUByc7tOBKfl7MmSnH6uWvnrtAFIeIHH6craOgFAKMpCOXDz1aAa7Qv1susanUjVHJcnHtFJQG6z9lEO+7PKXbCrCuBFrPQQPvoMiraFV9lkSidV5WVVOkltkH0vnpXrbuGy1HL5xw/XyonDXNXArd6ztvrz+je80d6S5UyQ96foRykginYh39iv0rcOfcNWhLLRRqf4ckmFG36z/i5lzuphhlnBkH74371OHtn/sJ1lYFDb6MWPajoUbPbCwF2y0/T4hIZtXRjz0ll1saQz1QV5y083yfrN1fKJ99fbLaOFon/kLyjKhR6DwVc50hlreZnmo6IoO669KFt3LcqpZ7fJ4PkmO8DMLc3xCq351fAR5zeSqDMYBER62TSNyZXzBkW9tLU1KyNjUPv3j2BC4Z/6Js8wKZhOgErKjVtsQRA1zNnPNrG65Cs/weyj3nhGETczWd4aY3uBeIkDe/xTV/iL9DHjJw5cu3BxYYCZV3mtj6iQ8ni86aOtjbBXLR5xyDgtkRYnoSWf7q6gx4QY4ehHFh92mhdVrNRs3FYhXeuVISs4snQzEfNsygCQhgwwlNjZd5y021VVlUlLR87uI5qbKdk5obER1ce0vhT0aNVIaV4j1rL6DcYeTyQVbRdEKUnD7V0nz5QB8LNx0ybZtXOXrYbQ9l7PXp/0h6mpaTly+LAcfOag9OusnskFt2hbpAlFe1g7kJeltDJCRMeMAR1bZXBBSNvGs/cRwnkYE9b8aTy4aWyZ/kacqGw4Twd/8WxhiEuNVmZVHHYG/MRWn7Uf7RltmZSF/LEa/Mwzz9iKF3FHHCsVdCl7/VflfdSfvf8DuEjP00oBEe7ol4rP/Frf1/CavxgH6qgxWYiM2VfO7aPDAAxstRI8fq9PagezhwA8MaH0ukq8Gx/lszQAIY4YLBA+KUsQVxfYNSSKiTo7N8kb39ImPZtm5b3vHJeTR/OaD/VEnGgaKWmnbe/gJfob4JstLwPLFY2ybc+M3Pld/fLwZ0fliw92SkNdt/IWn4TRjoRhVZ3wViaNK3gFOmXKVTbIlt0it758WrbtnpejB3Ly6Y/UyYljIwrmLwj3P9162+3ymtd8n1x7zT7fckvAOHFGvJH3MK/Stx79iwChr0T4pQNlw6wMH8/olzIjGJmhvfGNr5P9jygQgiHTKXFXzTuvd1gUgxR7Hb8qQFSCqDdjBvo3N7Ng2xo//z/a1EtOPv6+Buk/Vy75Ahf/eVzBeC1uY968vZN8JVrj43K9hcVJFVqT0twxLT0b1GvxKhntXyNjoxMyPDxksxfyQnzfTCLP1Bd7+Y2NDbb87OebnBllKZ7ZMkAx6+f168pctbR1zktntzK/Qr2Mj9TYxXuDQ30yNORL38EsiBeGh6L9AEkIlDhHBKjxds0wL20b6hdGCMHwOC/EhXIISAgBwAqRHyB3wUebkmWNxnSPM4BSKlywt05glIgA3DwbPOCQRGKu5k76mCMPPht2d8JZkuYfAVQmVXWcrXFzEsQ8AVzoi4lXJRc8+qvlUgBYQLBQRtcpz5J/L5gRRluZUEOFfRIhccM+I6iwZzwYaNJnzLQ/b/rs3LnTDgIDBvx8lm/z0t60E98FAwT09/dZfAB/MhJxo4eAp44h0gsFSPEJgwMd+kNMIHx8up8wexkirNoRj9mn7u6X/rXcDn25styYClAD8NmyZautJODHy5GWhUf8un2ZHD/uH4a1V9E1Pffj/tJ68OesvYGTS9ZTCoiiT0b/DP/hHuHcnLo5+AF0EE51dSZe9YIvNVtI80+ZOQzMKp694WX14UAIog6wMlCvcUQ94ozu54gIA+/TfqZxeToE0/xoRFrTNmZJD35Yms/Jvuu3y1t/rsLemv2/75qT86enNazz/kgDnf6ATpm8nGI8if5pn7+pqZNCvkx2Xzcst75iSP7xHybk4P4u5UMNmvrCEmBiksmt9V5H3g+hssUq6eiqlptfNivX38Kt/mXywMfqZP+DvPzC+a4p+3zQbQqC7rjjLtm2bZutBMEjyVeo4I+hVulbl74hQCiijM7x5ZJ4IbcsA8VPVmEXDAMKewbK5z/3kPz0z/yULdMzGPBCNozRKnPlgU6McMWewe53jriZeGd1tr15e4X81Nta5OFPF+Wph7kUjDexfIk2BgE6jCefn5GZuTEplU1JfeOsHbDu0dl/z4YaVbXSpKDq/LG18vTDnTLYP6PgoN9WRmBIxPGNpmgHK6/WB4ICoQZz4cvosQWF8AmKMFCYAR/UKa8Lw2w4Z7S4mJPm1oJce+t56Vg7KTOTNVJbn1cGx/0zzTLc2y29pztkqL8gI6ODMjk5YWVHuKIDfoiX9oPxUR/Z1R4HN6wOzZnCDHlZOJO1YOFpX9/T9y04/NHGPtP1di2oPw7t0muoA4uHvyQu/MDE9cHcgnBz5QLLzsuoALF+oArfLohccJmFmyxuS8WTS5wTD5a6aUYuPvCgFr7fZm44u5uSPbtNxAIttVdiySNC2pUFsnCYwy/tV699YG3POmP2sRJC2ahXysxMHPDDx4EPPfus9F68qGX1W9DTaqJuiNMtsM+m6XXtAIU6s3pLxs/zlfuJfDqwCSGZujlQCnf3G8+kGnaWA9N99dHaWNuQiw63bt1i2x5sC3vbBVEeypG2OQTAPnDggJ0RpL2D0v7hKuyW6/a7zB5j9M9QvgWHmXSXu0Gel9QOFWEoJmHs/JzqBiSsv7q/OEOFmTHGJIa7hQBDamX2AB8i4s/8JnXhq3A4RX1Ss5qm1il8jPEXEwCLxzwkvFvzABiqr1sjt71ko7zhJ2blwukK+bu/WpQzJ0fUn6+Iext6e1veNWykxSoPfdPe6lIeRHPl5xblqhuH5PZXDSsYmpMvfrZZy9WofrlottrO/7AKTTz0B+76am7LyQ23zckNt88q3yrJE1+okoc+WSenToxK/8A5W+m8eu81cvsdd8pNL7pZ1nR1GZ8MnhQq+mHkb5W+temfBYReKGh0jqw7dtlnzFl/8RxmiOcsgwpzuGfdPBwzh3r5pV/6efnLv/jfNmMz4a7JVCYDjGV4eCVnKyw9HaR+tgRBqBGo3+nJefv8xI//fLN89H0z8txTnQqymtQ/d/KwajEp+eK4CvtpaWyel5bOMlnTnZONV9TKpi063dd4z50qygnuZTk7rZXcJg1Ve5RRVElf30UbnNnB9PUm4gxFGjApBjLbG7yRw2oPwCdm4MvzEG3kdtQxTAngw7kJwpcWKqWusSgNTQpmZmqUISmIKquUti7KpTPNqRapqS/I5iuPKTga0HoqypEv7pORiz0abVEmJ/JysXdIBgZ6ZXJqwtInfygogA+rQ+i+7eVtTX4hhDV5pB4RGrzeSnuHgMKfCQVmo6p7+QF7vIbr2260u/YAa3fvUw7G3J76s6jMLfoa6REXvtm+yyNISMPCEwryOrTD1mqk30QNWyrY+WNKWKi9ReOBMLi2AmTgN9rM8+kqyI3e38mvu5uTAUUmDHwmZauCnw1L4Ieys/LDm4w5q3sOAD/77CHp7b2gdcs9P+rsGbQ6gUgD5QAkyRy/SZ6yKvymyu0C7KSAxu3SMNi7npYn/EX8boYinsgPZvoPfX7Tpk22/UV/hqIcQTw6L0kBNHFwnu3xx5+w8QsRPU4e3vtPxOVaGm88p355xj4N433QQVeadmrGm5stpOULM2VjfLt/+ru/UMB2PxMEX51xsjqxenEzF8lSn3w3b569V/UZYyHqUJ9k0QCOumJnBo8HV8CVbY8pqCI/hMUPZohJA/HY8QNtg9bWDXL3d3bLv/mxGbuf7O/+okYOH5jQ9P0tO9qUcqA8GWLjfFCz9Vv6qgMhLz9g6Lrbh6Vz3aB85L18T7BV2tp506ve6oE3blmNaltTLtffNis33DonjQqADj1dLg99os4+idTXd0FmZqfsDUg+G/SSl9wte/fuzaxC1Vg9xcQ1+t0q/euhf/aKkHX8pFN8pahWuttAU7uV9lm7rBtmBkBQ1h8Eo2CF43//ORcq/qadGeIeIXWxmYsNWhvMvn3lK0Q+m2cGRVTkiUsLN24V+en/3i4PfHJcHvykOizOS3XtrLR0LEr7Gv/w6bqN1XYZIm8J9Z2fl2OHZ+X0iVmZnlDg0FwuPRsrpHtdvYxd2CWjg032dgTLtRADiwH19SBnWqmgQFDDLBD8KJ6dWTqAoAoZ1F7/zqh8kMeKEIzQ36qgvhEe3cok+A4as77t1wzI7usGpFbBzpEn18pzT16hjKYgW/eeldY1I8o42dvnLaaiMqZmGRtsl+bOIWnuGNU4lMmpYJ8ebzFgdPF0q1y8UJShoX4ZHOy3WVzMBqNtozzo5IcVClScOQr/lAMVfYQwlAvCHyr8UfeYAUowTAi/KOqQOHxViSv2/VI1/AMQ4kyU5lBDaQdSe9x8SwI7z7fnB8GAyMDsTjFDd8KcGJVsJKlH4uYzGEtEni0CzP4Tj8RplPhxZu39i3SoNwQIB3+3bNliKz+NfJBMw1EO8smqCOU6deqkHD7MG5H+6vGl8knc2T4FkRfMXmazMTN9ErPnCTsXIoT1Puv2WTfsaIMwR992c6pbKhbGTKZjH27YQbQvKz8INwBQWqaU3Go5+KAPED8vMTz++Jfs8G2kE+4WKgmLXajIA2bIw6TPkBvTMMS30gyl9vZo5PXh49XdHDzkFeBP69jgMDveyYXlxPKjeddwHHTOnqdia4vJQVxlQR2QL/Nv4TR+tUuKpImrvf2pUdvR28t1wA5hohyEi3LAczmS0Na2QW576Xr5gTfNSFtHXu7/WI189p4KrWc+ipq+cUt8hKWvxapMrApBngYG5bVb+uTIM4MyMdIgjQ1N2r/5fFCFdPYo+Ll9WvbsK0pN3YIcPVAhnwUAPbsg/X3nZXJy1MrLStBL7365fO9rvl+uuGKLjXnSQnlf/8ZNXFfpm09LQAjtq23kJIhRdPqVZmj5M3oaP/ZZv270Z7f3To454gn/YV5phz9erfyZn/6v8r73/80Sk49UnQn40iYCztLAweLxOLDLKxBi1vALv9ehM4q87H9wTJmFSMcaPkpaLc2tVfZmzuEDMzqgZmVsdF503EhTa4V0dFXYPUHNLRXS2lYufae2yPkT7Srox2V0dNjSYECh/ilk5VFFeDufw9kkAz0OfHh2IeOAwJloupIBE4GpMMCxIz8IPF49heGzqoI/4uNODeKBuRFva2uLtLevkZ71OVl/xaSs2zIsze2zkp/JycUzHTKl4KZn84C0dQ/LcG+nnHrmSpmbapCK3IJU5hR45gpSmGMlal7auvpl7dZTUtc8JVNjjfLc43tkeKBWhY1/YBFABJFHiDwCfBDWNtNNhAPulJs6IK+Al+yKUmy7RZ2hQ7G1BQBAp69EWIAVwIcPPFIPxEP9sCpAXRBfKPpLkMWdxJ/+qv+kn9mT5tuDuF0aDxR9FbfErD9u5+3u+XcBFo5WtiVA4CsztCGzWS6027hxowGB5mZe//Z+gc4KiYOfU3Lo0CG7/4YzFdQNecKP582BMv3B+5bnG/L8OAEaXA/7NM9R92F2xbPrYZc+u+AJPx4uDe/kdmZK4k6Jci5Y/+CDmJs3b1Kzn2XC31KV63MIfm8LyuZggLJywd/TTz9tfc/DecDwS7j02c0phZ/llPrDnTx7HjyOtH9lAYkT5XVTNl780s+562ZmWvsofczqPulF1Bn1o3XF5M/qGbO9+aUgRu0AQ3ydnqsPWMWJNL1ONT90W03HHrG3tnK3aDvqmvYA7ACQlspk4b0c5JOx1lDfLlfu3SqvfK3Ii182KdNTi/KFT1XJ/gdyMtg3J/MLvJ3rYChWrxmT8C/siBeiqNzCX1nTKyeem1CLRh23jXagesdVJfn+NynvzuXlsQer5MlHGuSMTlR7e89pOccsrzYW9O/f/ODr5N/8m39rq96UIwuCrL6ovyj8Kv2ro695RSi8R6fIPmNGRafJRp01B4Wd6/hnADphhzXJuHm5Cj9BYc+M7wtf+Lz8l//y43L8xHGpra7VYRjxOhPlm0kIO0tTfxmYcfB5UQUdY3Zmpig/9lPN8rLvrpPREf/a9rFDeXnyMS6l05myhmtqKrOVn8amcmnpqFSgVKnCpkLNFQYWzj63Rp7+QqcMDRZsxQMmQPoxsL4awh/+YcqxYuFf6PatJARGgIUAB4SBccQqCgMeIBPhHTjBXJwpQtFerJrwOQBuxkVIEp67Y/AP00S4EFdjQ7O0d3RJd3etdG+cku5No1LXUJTJMe5DUkDYM2bg5/jTV8vwxbXSue68bL7ysNoVZHK0Vf2USUPbqMxNV8vZI1fIYG+HzmIpg5+1AcggmAFF5AM78kr+vT5iVcIvWwM4cScJK0Xetl4m/ANmyHvYE4a+xmFr0gH8UHb8ARY4MI4bK4rEC2imuWgD6yRK+I/61ifV+eWZCXMquN2/uiMUrNf4syki1XpYEn7YWXxQMF70ePYgTql7EO1KW3GPCjcec/NtW1urtRfxxyyXbcHTp0/Js88+a28/Rf3ihygRYMRN/RIndZilpSwauV8om1/MKO9froddAHXsssrdQ6hmn7NxOYXZ/VCHmP2ZcjCmAYGsAjkANO9KGNICEM7q3togzF6mI0cO29YgKyU8E87BSRouaDnvIh/h5vnx9N0cdGkz6aN7mbQ1zOzkeXN7flyQ0+fp+3HthJ8t8/joiwaCtM/HVpi/OZvUM0rtqO8K7SeMvzGdsNnZGg2vIa3smqrF52UhflzMg+mWjgKrAJu8kcbbp6x+OrBSW+pOPdvLJIV5zY/yye4tctU1a+TFd8/IjXdwqea8vPN/zMszX1IepcCHT8dQt/A8+i59MdoYnTIU5wu2gsnKENv+zTqBqW+ola17pqSQX5Cjz4icPzssY+O8oDKtYZxfsrW9d+/V8iP//sfk2mv3GdCiv6NHWsTvbb9K/5rpnwyEshQd5YWiWmkfz5eyX+nmdj6QgglBpLmSeUcYtsfe+96/lt/8zV9ToT5oDJ0RaLnUH96YMP/6xwBmYGpgjxNdvU1NLsiuayrk5363Uz5775i8/y841LcobR2iAl/BTyPfAquQJoCQ6qjutTnpXl8jT38xL1+4r0aqyzcbYOkf6DNmRfwwnWDilyL8GINKmJab/bp5VAxMLyuCPrbCHNhEGgxkZk+YEXSkzyFnnuMG6HTbzMMFhRlQBBjgGnvChCAlHMyEPJDPhoYm6WjvUoHTKnw8c+3WIblid7+0dXITdpWM9nVI/9mNMl+olE17jsia9X1y5uhmOXNoi85CFahVsALhqxC0KUIMnRUqrsnHPhhgEKCGcpEvdJ4pBwq/1BVlIyxuMHgAAPUA+Alwgz/eCGlpaTZ/fBWcLRDyEG1AuqE8j97X6JeEQfkzdYfy9qN9sNfOZbrHQftRAi+Ll8ndl5O7Q1n/kMfjfR7w5mcnGqwMcZA96gt3VrZYJThx/Lg888xBq1Pa1seT5yvSRxhWJ3VHGlGuleSCnjx5Xrwc9F2vpzBHf0XRZ3CK/u114QIZd+yy/rMgCLU8/ixh56bgCTt27JCtW7cmYx9yP5QldMpuv/rASl8QZ6WefPJJWymjbUkv6me5vrxu3BzuK9PxDEY+w87jDnt+LIDZRVpQNj3MKNqQKzjoz7BIr5fEnxrZWvXDzDomcpUGTGIVCL/0bW8LxgxmHT/6jM4bZSOjIwqIJq1OjUjc8utpQNoitrpkYEsV7WNjRnXqlGf6mcWheSrNe1zEQZ/kfF15RU5B6zq5YmuHtLQXZaB3QQGMT+DwBx/ziZinERTPlJ8LXCH8NjU32apUf/+gTkL7ZXpm3EAYq1RkAgC0Y+dO+aEfeoO86EU32Qo58Uc68IQAQav07UFflzNCKyns6KSY4xk9OnLWLkvh35XZmD203C3s3V88ozOAAAZ/9Ef/r6r/KdM6q+f7Mb487MwVAGRMjoGqA7aoAwdGTHgbtMpEpqeK8oM/1iDf9YON8oF3D8gzT04bCGptq5BmVXylvb6xTLp7quwNsWefXJBP/4MCiOkW6elZY4OKlRW2VTxfqWANws7tXXfljCkYFf7RYerEiWLmFfEwcJnF8AxzjJURVAhqBjsCn1eEWS3AP6sdsQVF3KiV+Qszqy6AIm5rJX78svoQACzKRzodHWukpbnDbkTu6PEttI6ecamsmpfRgVYZONstNfWz0tw5bjdq953ulvGRehdiOiPkrRfyTJpckw/QIW4IP7GFBZE2TAs9yOLR/BAHdQCTtBmu2uGXvAMeAAz0hfHxCWujgs6obWarSalXo9DVlJjdIgVDab8LsxNmb7fl9Wm/lm7Yp/HyHOl4nEERP+CL9ufafxg3h9cpB+WJPsFWArftksZxBT9PP/2UXLhw3uoT98hNpMvt3nzQtLYm2XawPHjaaR7Irz9HGSyuRKhihx7lXam7mf7sYWwMvqDfeCYhD+vK00Bdiigfffyqq/baalB48/jcDC0VKSlnKNKnb3/xi1+Uvr6+JB337O2NKa2boHhOrVP3NK+u48etPD3secY+8rGcIl3lFYxNfZiemZbxMQVABmbhVR6ppZWYIUBNlQJhm0AldQC/i/q3LTHiVN4TAMjPmOHRV4lY2eETKZxthI/aqlMmLUsfIkmN1+4Wsjg0PgtfUnCtY1OzZccRPGs6zhNAlPzkbVVWlDetXdqeIonsKhCEntapE5MWxjd5YTWUt+COHjmsdTRq+fFtPF+J4uO4r3rVd8pdd73U+GBMGGM16FI8cJX+9dM/CwjFmPMVGzpODGTvRJeK+oXsfEB52KyfleasCjvCoYUdhJEDcI899qi87W2/Kk888bh1cBOaNjg40FtKlnB1wGoA/tTFzETAt6OK6v6ff7FFrr6hSj7+wSEZHSlKZ1elzlwq7MD0+s01cvDxefnk36ngnmlXAdQstXU+qBicbDMxUGEMpI8yJmGD05nOcntnQOQTkIHQY3DiBmEfqzKAARg3QhxAgyCIMlIXpIsegpJ4SJO6xh9CA4EBIyCvxINbMIQsA4Iwo2L7jLeJuFTPl5L91XUAnPstt3x2dHRKW2unmWWxWtq6p2Tf7c/KzGS9nDu2TmobpqW5fVyZZklGh+ql91SLjA5W21ssZWULdt8SaXldpTM0ninbSkX+UdQF+eSgrDN+B7kRB24ALF7jp/9STI9jZT9KzWldpHZQgKIsRV2FvYcNP+6Wxgc9P23sAHNYAW741hXtTn3TZtQ57QhhB8ilP586fUqOHD4iff19Gp6XAtJ6s5cCVOdMCOfpeJOQODxZTzvNs/1m8uR5doDiZfJn78vLzdS5P690j+eVfrN+VLP0PE1Pyyl07DyvZI8VPw7179ix0+qCshCP+/N4UkrLSVjan77O7e6AoLGxEQ3jYaPs7jfqwcmfUR536r48rch7lC+ePc4Ih12Eh9yOMrASSxvxBtSwjoXZuVlb4TAivkRf0lRVsbKn9UC5sMCedIkHnXiz7eP1H25pPt0P9v625eTktN3Xxtue3LJvBVCiDAayLM9JWE2LuJnYUJsAIztjp32Q+LT0Fg6wRCz01dpazrV1W192cJ+8Sq9hNFCSp7Q/4eYrvPPKs5xvcW/Zxd5zFp9ttWsau3btsbfB6B8AIMBWrASh4HnUVYynVfr2oq8IhKyDa4dLnvxX7QgV9h7D8mginEcf4UxbIo8n6+7xLif3k3VD0Hk4aHmY1J+HYTCdOHFc3vzmN8nBAwd05suXrZMZkOavqIMF75gZVPag5tg20HFkM4l//5PN8rLvqpeTR1ltWZC1G6vl5JGS3PMBvtzdIO3tbTbwSJNZCYQAh3kwU/elZwawM3nqBgZjXw23gYiC4QE+nDExMH3WX29hEdysynBjKisdpBUDGEKnbmAKqBCau3btku3bt9v9Jyz3O9NIQRE6aXC3CoAllppxI35UMNAgzCj8MnsGFHHQFuFMngFFscJGeYi/owOguEYZUJ00tc5KXcOctHVNyvRkTpkqX2wf0TjUb0NRBnvr5OiBdhkamNF8n7a0qB/I2xda3ieiX2R1gA7tQttGvWBGuT8/GIv/6DNaOk0v0knTCMrWAxTPoUdckOfLzyZBWhvW1zBh7/lwsBNhLLz+U+fc88NWb6wAAVzoC/jxlZ8APyfti/98toCw+LG4PEIzA36qNDwXU7q75+NStLKMTi7k0HFHuaB0wYQeZu/DocIvfcjzFn5c93hwU1fTsXMKewiD55ci4Ye2pZ9feeWVyZuNaV6IH0rDO1F3Ht7N+D1+/IRtGzLGIh33l9aPm5/fH7DzMCvp+XknbDYez4PrMQmCBzA+GbtsbTLZOH/unE1ULGwEsFg8ZlY9eGD1pY6JmLYxKzQeb1rPKHhf1JGtMmFWpQaLTF31J/Fv8bubh0Gn//lkwlaLFBixRVfIc3aS+oTXRXjAl7cDY4GoSBdw5MeYiNvdbIwyXtVco/20Wfmo9Xf6kubT4lYz8eF/TtObU55jgEwJdwATb8wtLC7YJOzqq/fJDTe8SK644grjb/BmABD1GyAIc/A31Cp9+9FXtSIUXtCzHeUrBc26uznAkT+HylL6nLplZ9wRhmxk3YPcDuX59K2EGjl18qT84i/9nDz00IPW6QENNlj1D2FpZlUMRrbFbMtMBxXREdvczLy88vtq5cf+W6tMjhflD36tXx5/eM6YVnd3hw66NVKnwj5ul2aFBaZKPj09mJwfPkWAkScGIEyBdPDDoGT1BgaIwIbxAaY4swLgIN7soM0OXuIxRqLhMLPaQzzMwDg7snfvVXLdddcrE6iXQ4cOy/79+5dWWogHMkalhMCFYQCKWFkBFBE3+QvgRbigyAPlZevMv76tQKeOsyuxauGgGH/EC1Pq7FwjtTWNUplbsJUhPlq6YfuETI5Vyenn6uTsmUGdpV/U8Jxn8q0/2oOkox+EIu/eXr6KYjNBfWY5PurF7d1f1j99BD3y+EKUlplyBNDQsBovzBsmbHFiR5/UeO2yOn3m2gE/NIq9/ZNaEgfmRI80zI+Xy2bQ+lehbQ8gAhitW7vO3HiriXYk37S7BbUyucAB/NjbXvT3JM9QWpaUvF7dLWuGGB9BxJuCGH8Ohb2bE0Gb2OHXzSFM45kY/dnJ43TKmiHKhQU15VsibHXs3LnLgDZ+HWylaTw/Dq+fIFZVDxw4aIfH6R+EcWfvV+HX6yLlRXFGCjv3kibi6fGzPA7ipi4c7PjZPp8wOD9CMTEiH6z+AGpHhv3APnHgbqt71NtSCpCDjzqdYNTxwVp199x5mqSX1oU/Rz2ZdeIPZX1Edc+3GZfcIjwmdU3sI27qsigz05O2YjQ+wa3OsxaP9wWd2Gk5NZT1W+rR2yjD3/V/6Y01/rFLaKk89qvPrlnajLWS3fBeZuBp547dcssttyo4vsomX/Ch4FuomNyFXfDRVfr2pS8DhHwgXIoiCH3H+u8LeHTriCf8MMhc4AYR3uNI/TBYoLB3P2aV2GXDpXZOmGMwu2LQwXje//732Rfq+1TAAhRscKo76flhOpZoETyULx20WMzNlqS5VeTN/61Frr+1Wj76t6Nyz4fGZeBiSXLVIlfuuUbaWjqX4mNbBiEEsCAtBhxuEIOQmQkMnMEI2ECgcaYIc2xzoUKAhDmriA83mCeKtIiXOImD70Tx5szo6JgcPnxYnzfJ3Xe/zFaHWB4+ceKEPPbYY7bCBEUaxIsin3GZGWWKg8SUh7TwnyXygiI+DuX6K9mAorj/g7rxPBMWO1Y1AEYN9Y2aZ5HhkX4DQOQf8BVpEAaKOvS2UaCgz1mQQ/+iDf0Ze9zdPgBSMN8I74Rdmk70o3jEn8dB/PPKgFnJ8bgsXmXG9upyEp/Ho+ZF2o+ILTZbqjewbfG638gDGn0VR9IhDouFtFX38JqmlheHcrYzTNA4OPXtDfrNyjdePDTkVpF+ULil+kp/LvRctzyqm/dDdF8F8DTDzvsocYV9hHfd40jNTm72tsiS1xH14p/G4ED0+vUb1BzjwvPg8T8/XiieAUADA4P2ZhiH8lPydNP24DkyQpyRL4+H6FL/KTgAbMBvYnub1UzySF9h/NBf8cP4IuS4jk/GCy8mTE1OmnC3MqkfysoZrpgEZYl0OQJgB+TV3fJA3uxf68Fwk9c9qz5xRtJczT7MXhDygo0VzOoisSEsNvrsZUyVeUkotefM1rzxAXutX/U55QOzc7ysMKsR0bdJgdj5U7NaeD48nog20iR31AsTA+wob11tnfKxLtm9e49cc+0+uyeLSRx1Tr2hHHC6Tn2HTl1Gflfp25ueB4RWPC49ZztL6oeBkhiXkVu6W2omHNGEOcjNaVzx7GZUgCLTzD3CZ/0ypDBjB8Nxc/hH53bZGmU2ffIHf/D78qEP/q0N1traamMQDoB80Jlw00A2UIiJOEwHEC1Iz4Yy+cE3Ncmtd9fJiaMz8tl7R2Sgt1IWi5ukrNSu4KHRykp4mBQKMMAAhAGxxQXjA/jEjA+/DM5gUMYIExVuWfsQ4jBVBjrxwwBwA0Rwcd6LXvQiDQOgYZmdZeAKBUHnbYvsZS97maX/8MMP210z27dvM2DEK8MsexMncUGkBQNhpQmgBQGKADk8B9Ajf0FhpnyUFcXKFnVA3EGYCUsckAuJtB6CwoxOfrLK2zjATtoH3Jz6cd2BEuThXAV5OijCJdtXCnzMXAIAeRwejhBpeBM4ysz9id8k/7jbv7s4ucBY8pN1w8Eel4fgARuEmskM1Q3kJeUknG/FcvidNuG8mLffyrrMPCZuIRRIMc2b+/Vn172MYZ+2VfTb5/ddt6cveTwm8JJy4xb2aT3arz2j8BNjmmsBtm3baitjkVbkIZtexEkdEC764blz53ViMGJgCP9JkkpLhqV8uBZm1ymn2/lbm6xWssrLpIe+TD+OCQ5n+LiNemxsXN0rbfLR0uJfR79w/ryc17xw7ofxZnWicRcLrP6wFezjiRc9bNLBeNRnUiYv5B2hz4H5pCq97FZuVUkdx4rQcjAUduqFclnb4TsBHMSvf6y8xNjx+D2cm02zZ1Ti5QUp/NGOTCTgUbydxmc+8soX2GabmZ6WYnLBqd15ZDwFHpGT2po6aVA+2qr1192zdukDuUyiqPOVQIf6R/GcVfQVFBRlWaVvb8oAITp/YlLD8zuIDw4nZ1DPJ4/DnYjDzR6feVh6DsK8PK6IIytoUkr9f3k3Bq/b2a8NvogTAhScVDDwjj/5Y/n4xz9qAxM7+2ih+mOJmDgMDKl/mApyxsKrBQxjdmbe3hq7+a4aecmr62Xrbh14uQV5en+t3PfhBgVEbQowegygsMrDWRoAULzBBDPKCnxU1hyDFbtQYY9wRkHkO1ZncCffvEb9spe9VHgdnFWZ667bJydPnpKDBw8a02UV5s4777BzFdyzQr4AQaTBcjLCgzt8uGsGt8gb+SZ+0mKlCIUboAhBA0OKFSkItyDyiz/urokzSBFfEPHCrAhPekHRbsQX5i+noyL+lebsc/gPMpCkYIcVF1b0SgtcyIhfGj8REolftUzAMv2B9tF2U+V9jfZVB/VsS/dsl6nZakN/rC3N4Ba2DUA82u/MI4mYIEvCY6eWFgaT+Sc9Fxhmh1K/dFQXNt5/qdOqKs4X+Y28uFmel9pG40mMbufPYYasbMlzgA+eTbguPftKiNu5u+tJec1/xAN5OklRnkfY0TWs7tUvW7wbN26yvh2rQJQN3VeDPC/Rd1iF4AA0d8yw2gr4IE78Blm1KqUrPaHjRj15xrCjz1A+xjNjhrSnpiZ1PE/pRKfJtum4xwaQde7cWU1vzm7z3r59hzRr3vv7+uXIocNyUsfZ2LivrDImSKeQX5S29kW56upFae8QOXu6Qo4fq5D5QrnyGP/MAwDG8qP+AQicS2TbJ2kic7OzPpitvbwdvH20ftTN7InH/Kft5ETBvX2sn9OXzCfjhb6XugfIgux5KQ5/hqIewynGWbijkz71iKLdqF94jwOa9KLYUNQDCjN8An+Y0QMEEU+oAD8e93Jeu0qrFKT813r7UqfNDv4g78AohJBZKbkhOndKKUNxIi7sUn9hRsOM7nvuTm4XKrFMyIVShEnjYqBC/pwN60IPwg9mV86AWF49d/as3Tv08Y/9gzE2lrM5zAcxMM0/6ekzCrMzZxcQ9nZZQaSmblG27c7JvpurZdOWejn8dIM8+UheJic4MB1MyQc+RD1nzVHv2fqP8gXxzLkXZ6LzNsABNYCPlQCCeGC0MOOXv/xuexWd7yUBWHbv3i3XXnutzVa5Oberq1vuuutOQhkgosy7d++y2esDDzwgTz31lM2goSgHRPyYAUSAMdIEaEEwLNxREDrxouMnDmWjsPM28xUu4qE8xJ2tD4jnbL2Ee9aOdGh7rDBH3JCbHZhAAN8FBT0cuqROF+y7S4lfdP5NaRizhYFre5k7T7Sd9y9sAgwljiaAPJyaVdk3yPCnOgrQbVZm6/75i7RxxN2237zbGXmcCnSsLTwCjzl1gwzUAYpU554g3hYDGOHbBJwF9TRC9zpNzfFs5U6eAwSxFefC1u2jf4S/6CuhY5fVs+RWzmcoL2Ho3wD22PLALoQnQpOVFoARl2Cy3cXBfXRuAodijEHE723pdUNa9mv22NE33M77SMmAT3t7p62Gsq0DqOIGdlZ3urp6LJ9MNrBndWLPnj12k/fE+IRNJJ45cFAu9vb69Qyad41S8yoKeBZk/aYFOXdG5PobAUIigwOWtBx6plKGh8qVP1UqyGowIb9Uj8pLOpK3nqyOzVYJc9Im1hbqn77lz94m9qzhHQxF2THhX+udDmbxUCFWG2amarDSX3uO+PBBmuY/QxanhYt6dgr7pbKoHjwr2jQATRbkoIfiOVQW6IQKO+LiGZ34I+1VWqWVVKZCYqmn0mmzHWVlJ3aCUax0c7sgjwfdnhI74g1P2TjcnPUfbpFG+AtzYm0UgCT8u6BwsytAjwMgZ2xuz2zZBbODCgbLjM4YP/2p++SDH/yAnDp5XPOkg5Vsa+biLFFsqTj5TAnCG7Nvu5OoCDBaNGBUU8uA5COn9XZRXQxI4oIiP+QvFdiu64/FGc8G3lBC3nVWSL5YjlfFWxZsFcRbEZQHIi3iDcbCLJk3yG699RbbHnv44UeM0d511122WvPoo4/ZihV1w6v13/u9r7F6eOihh+SGGzhs3SjPPPOMnTcCwJBO9BmWugFZCAw+6glwwo64MMfhSQATDC0IUMQWHdsIAYhCh5Fl+2TWDK18zhLhUVDUbUrJd8aKeSkuFKSkZusr6ocY3auH509ZqPUDT05/cFfwjr2t1mg/MCv1gODBD37NzpSbuLMlKKIiDsKhLEaNb17b2fKsXuwQtqWhfvFvQoT+gCuk4dSP5dctjCxeN1jcFliJ/Nlbk+XMvOu0/1QndZPGly1D6JFHVPRjE7iJIEztUqHjimfCu+7xoUjPLMye8pAP+gYrLHzSBYBtqyHqgXh9y8/7Mn2L1RfO1WS3mNM+6eWhaJHu8yn1x/hifNM/167tsckBYQcG+uwcEfbr1280YMS1DtzNRJ62bd8hO1QRz9EjR+XJJ5+S0ydP2koR+YD3MVkiD5pl2bN3QXbuLukETMFQO/Zlcs2+RQU/ZXL+XJn0XSyT0RHGb5lU11TbeGYckFXK39HZYWPM65myad0Yr/I6gi+YntSDmcsBGVnwgr0CBEBRUi/YWRtZfag58WtmcyMdt/e0E7sVz1laaRf+Qg+Qgp4FMlmQg6JPhDn8XUpFPKFH+tk8rNIqraRlQGg5wZQSk+qxdBxmt0/9BDlDNVPixg+dMPWIffh7vv+wu9RzGme4YfYiYIewc8FvQk3tnbm6UPVngA/PgAkHQ6wCIBTdjPBZtFWiL3zhc/LFLz5mM0xf5XAmqxWA0eK0vCW6p6uPOJMnHjxn5h4HJyH8kmYcerUaUu8uiAnH4DXN7MOOX5iRO6p/8qtlYaZfX6czRwVEzJI5o2AHkBNQZPlMCCbD93gmJ6cM9LDPfscddxizf+SRR0ygUBfYv/KVr7TZ7z/+430Govbs2S379l1nq0ysHLFahBDCP0Q6AJrszC2IOkR4IdjiDAUUdUf6bMPhj2evz6xgc8KM/aXswhwUdq4DWrT9tTwFBUBc529pqFIfGo7697axijY7ZdgI+6U4IHvSZ8web/ghbQcHaR4s4iVS/9pBiMuArQc33RdnVfFsXhE8bsadaCwPFp5+msSrdp6E/iRWTvhFV8tyNQCk3NYU+QyhaWfIalhhyAA1dYtyZMvldqkZARtmBztuTusB3dPLhrN61mdWdOgPgB7O0tF3UkHpKz4IQPzzNhUrL9wYT39kTPttydSJ55XSeRpqsvJD7oZd5Ie6pN8SNytOHLwmH4AcXiYgPba76OukhR3ghnHB4VzA2tkzZ+TJJ55QAHTEzgFpI2rs5TaOYRmdXYty/YtKslfBz5OPl0l7R0kuKtA5+HS5fPf3lWT7Ds2/DoOpSZELZ8vl5IkyBUTlOgbp81woWCu1NlYq7GUCQFB9Q11SPwpAKKeava69zpi0xaqPgYzkID1mf3b/JGB2tLk9ps9mNtDudlGfBqh4tjgcwIS71WwSR/Y5zGk87ifCoqOyYCYAT+hZPxEma79SZdNapVX6SvQCQCiYfNDyZxcIqBA+7oiRfhd+Ydb4cXNiqZSaHSD4c3RYd8POQUzWbxrW9Qgf/l1wLtddoMLw0InTAY+vBqGnr1j7BwER1ij8c5h6fHxUwdBFZYSn5PTp09J7oVcmxsft0j/u7YABkR7XxRPecpb88AdZPs3gJbXxqcoHapTdyayCqWe2DAlsVarEwclqFV41tXwc0M8QwKTIMwcQZ2b8g6MwEmaPK0ERirTRoRtvvFGuueYaA0a8As9bLsyIWfU5cOCAXHXVlTp77ZCjR4/aihDL/7fccot85jOfMT833niDrTCx9QaYIW2YEbNn0oSom3iDjLx4nlPBCwHCONAas3vKAxHHSqaWzT+00n3JDX/a1kUFQPPzfGFbQS8gJNO/rHVIT5WyTwc2Gh1mfvHhQ2V5eu4v8ZUwXwtFPGpcakY/DGRx0G+SHWkLH8PE+iev2aMnDR11RwrZ8lrdYOYxSQNyI4DPBTIyDsIr+cHd8+32ViZ15I9Dvw0NzQaKVtbrSkVMaP7sgnW5H+pieViIeOmT9AFWIrkOgHMg9F380B8QcCj8AkC4N4tXsunT1E0IOc8ibeg65Pbet4OyZiY61Cnna3ijks/CAG4400M/bmtrN6CDH8YBIJ9JA8CH7a6RkVG7j+zAU09L38U+zY8f7Kfd8vkyBSmc8ykpqFQAdGNJjhwuk0c+Xy6v+YEFWbuOO27K5L5P8pp3mWy6YlGeU/dTJ/jCvbaZziV0PqNAw9u9utYnDE0KENkeNJBY4yDR68DrAb88h25KzRXqFoAlVn8qrK1wd119mB58LAAV+lK4pbYFZGCfScfM1Gz493zRHh7G7Veas3l+IbXSneesXZizdpEOapVW6aulSwKhLBNMGY1T6oa9m1P31GM2jmx4CDd3RwVDc8afukW49JmspuESwWF2DnxQtqKjz9gH0MEev74ClLz9Y2Z3T8GQA5msGSDEpYgIduwJyzPbaCPDw8osL9iK0dDgsDLsYZme4ZMVOuATJqXGKKav3pBx/dEcuaUSA9m9OhPnzz0mQdWxKldtr9ACerh9FRDhA9/9Rb69LjSc6pQRUMQ3tnBHALF1xmFTGCzxUi8QOsx206aNdhCUrSzOFDH7vummF5kQOHXqtB1YveKKLbZNwPeY+IQDZ4vYMrvnnntslYgVnQAy2ZUf6hA3VonIR4Ak/EHo5Ak/nLlAAJKvsA9GF5Q1QxFPkJWPFSDaT8uzuOgAyIV/pr/xnETlccJIU7PXURI39uaubeWPZvb7XfSBqPSZ9vcQ2ic1vLWN6h6OUABn74fW4kn0KVkvcJ9qUFlkwAez51nj1LD0x/CD4oGPa6YCUIUEedN08ceP+eMnySfOEPFSVtqrVvsZoIjtM69/vHu5icQ00xFuqZ33ZXM0O4jVDFY2/A6kOO/ifRehiXv0EYAy92ehOEPmaRN3UrkJYZ/VI31/jvw58CF8c3OTARzO9dAPL+hkhlUl3rhiu4v7tehvgHD8850yXsVmzB45esSAz7nTCpZstTMnN998q8ZxTidH56yl7rp7UeNZVJ4g8uzBcnnxbSXp7xMFPSKv+A4FX5r9Y0fLZeduylgmTz/J9hf9RuvMFpnp37QTQr3cgFr32h5pbPKtQbsEU+19NYZwCgB0PNiKnuo8Z1dpbNVH/VPPsSWGfdon1N7AD+2XgAlV2X5jYIj+kYRzv0n4JG7sVioojcPDocIc9pbPJO4wh3s2r/H8QnGEXahVWqWvlS4BhFYy5exzmN0Cc8qIljwl9gxut1vyYuEvbRfPbnbh53bhTgdPhbbbOePGn4MfF3LYAW5CD6CDfz8MG36zYAhzbI+hh1/CpgApVo1W5g+dC8UARdxNcvFir800C3kVwhqGeMgjS/3MvFExuGHyFp/mx5iaCgU+XsobKA58/NXQ8Bd5JD9pnqN8URa2qjxvbu9fdEdRhspKwIh/pBNAAjPBH3WCIl/U0c03v1iuu+46m5k/8cQTWq4+ufHG6w00PfLIfrnqqqvstfv77/+MrRwRFhAFgMLMahSCj/jIE26Y/bVf/+xH5BEVBBji7bL47AeEsCSfX4k876zmKQBUEOQrQAqAAT+aBN3SQIX+OdvUNrBZrxrVjWxYXuyZfMHYM4zWA7k58cbZn9iyJCxlRYjSH5HhGtIO4NMOhDFK4sG/snbPj2bOiosfi1iVxsEfcQGeKFudgoru7rXJd+Nq1c77KX2QugOsU9fc4cKHMwEY3Lhrwk37YPoNJs2vxkce6HeAKNIk72SiqUnbSQGR1oA9L9WBEWb9tWe3w0g7IbwBPbRxdqsLCuFFGLZd2aJlOxXQTtnCr/cHDwN5cNoj3Pw5dLf3OmfMsKXFlhf5YWWHtyCJm/NrAA36NKs+vN2Fv23btkmD1iuvtT/99AF7u2tywj/mSX7I3y233amTgm6ZnfucPPH4gJw9XSnXXrco/+5NC9pfF0WHvoyPlskrv7MkE+Mio8Pl8tj+cjl5nPFFRFqTGpdWv4MOrW/KQn216Vjs7um2MckzBWbMR9+jHP4MAFgOFjCHCrsXtnczcUSc7mc5yIi0Ig/4Cffl/jx/obLuWfts+K+ksuFDD5UtS7QNapVW6Z9KK4AQzCQxGmWfU/NKJnRp+2BWbkZ35+frkGcj6+aMP+KEwUEwShT27scZH+4mfPQ5gICDHQQEflwIuZ278+yM01XYhZ+wI/6ILxu3p+lp4zebJ4QQQsnixG/iTl1QGwhlHiOcx4egoaxRX14HCDgHPKxOkQcUQMjzijuzXLcnPtejDNm8ES8ACuY/OzttZsAI5zMANwguGIz79fzhtnPnTlNsE7Das3//owZyAEJsl/GNJgQLTIr8cJ6CPMWHDYMQ0uSTZf5YHYAif6GIi60KVByyhtk547400/O6Y+UJAMQZoKTNkrqlq/l2ktaHtQMMVMMlggYP6qR+6Wtqh7QyX6YlujJmzBYQoebMOOqbOOgTAaxov2IhAc5JqmRhKT6e9c+faG+yV7LD0mznlZcTl7tXVnAJZ4uCSP/CvIPjyLsDjOgH1BPPEG2MF9wmJyfsgPH42IjkFYTgz/1qOZJscMaEsDEWAFqtrR0qtP2L9FmiLPQXgAd9hzYN4ENk5C2ENnXAuGD7lc9G8AYW9ROC3uvAKQ5SE//z08TNiTqnvNQF27+AHyYQU1MTBnzoi2zpshKEPwAR4JovlG/etNnC0Mf4Ntvx556T4cEhWdD2r+TgjiYMeKT/8sbX617/BhkdGZeZuXvl7u+Ykm3by+V331YuV169KCMj9AFaV2RokAPP5XKxV4FenvuA6CeqaA/VyT513NLaIj1rFcx2rbH7cWiHKJu1q9YhqzTUXwpeVKc+WdFRs6/8xFkZ9+e6KyZeWXsLn/GDu4Fj858CDFNJHuKZPGXNoXiGLmWf9Z/VL2XO+rmUWunG8yqt0teDvgIQckoZDzpDHX9uh3Ypd3syLcwR9/PDhnK7VGiTNbd3cOH27scFvgMI3EI5GHA7/Lg5fY6wPAeAcXOkx3Nqzvrxqkrz4v5cyD4/Dldh55Q1w8TTA8aRtwi3crXHy+LPDozQUb5CFf7Zyosyu11aflSk58TnRYommFDEAzAB4ACK2P4K5kw8EM+sKl199dVy22232qrNZz/7oAkTmCtxEk+8gg8QCnAFIQhJkxlvvBEERf4irdgawUzeCIObM3wX8CuJ195ZYYhzQBZfpr4Jz5+y0QSoaJ6sLtxeq99Ieay6azr4QUiohberhsXNGDEHYjWk1i1bX/R6jUI0RU/Ho6U6bHWF9iMcy1HmnqRFHLRbWfmCVFVzpqpW679VqnKc0+HQaK3kKrSO1FxeSbrensRBndIeIRgxU2/Yx6H8IPxD1In3CcB63s66DQ37q+bxGrqTAxjyzNk3Vova29eoe5WVDeDjKz5xSShAh7pxgUgbEdZXpWYMPNOepBv1h18nN/CMSrKqhL/02c2MDVaNuKi0SYEP365rMGDPVhfgiisfAETkww/gD1t9cBiaz7qQjzOnT8vxY8dkoL9fgaqfZyMBa2NNi8/lsFX2Ha/+Dunp7pERNd/98rvlL/78XfLE4ydk2455eekritLXW67pi5w7Uy7Pcsh5ErCuoFTbyrbHNZ9xCB6w09XTbStSLTq+WPUlMUuTOrM6QcADduh/DhIMwGi7OKjx/h/K2t/8YVbdzvE4WHJgk8SnfmhbzOZu8bqOH+LxNnGAEXqolfboWTMUfqEX8p9VpJ99hrLxQZcKC2X9rNIq/XPpBQ5LOwXzhLJmBjXPWavnuydGkwYwYHQ3u1vE4SoETarwF8LRBSR+ssDDwzhjR+h7uAA6Dh6yICBVZACdNDwMFHlM/UBp3tI8e948H2Hnz6kZP+7PYsmE8Wf36+E9PddTFQLLgU6AnQA8zPzDzVcBsFtahXoBUBR58PKRJszGZ94IRgQWWxX4RcD5oVa/FTtWIAgPcwbk8BYP2xrBmGBcCL9jKmQws8yPoMIMkV/yyTNAKFaLsuXFHWBFPBBhfEtv3p6D+UOkS/k5CG1AscQhdwVtlNHKmdY5QoKyLvFQ1XHy+vB28jMz6kcVHuM5KMppH4fUulQ2vZROfE9MQy/lz+rZ0tG6poz6zCrDYtm81NRWSkNdozQ2cV6qVQVhnfpTEFNTkJbOOelen5eeDfPSs7Gk5pJ86qN5eeRTzSog2W50AUGbQKxg2MH+iTGrH+o1BE2UH+I56sTNCP5FFfQjcv7cGXubzoQi+Vc/HLityPlKE0J09+699l096iTqjAI6CPZVp+XAx9NJ6zBr9nrB3SopIXtM/IUbW328Os4ZNr4yzxuY5zS/XBLK+R6+N9YNYBkZsa1pVn4457NXAXutgu3njj4nTz/5lJ17m9X8kQhAAyKfGzZsUNDzaqnlLFNDo2zdttU+dPro/v3ymfvvt/r8+V/8Bdm2ba+8//2/L5VVn5PHHyuX0ye9jnO26uN5tXGsVe4vHHTJuvXrpEPHChMLiHqjf5h/7V/UnT2rCvPzQQ/blgp2FKziThvFOHD/AXC8j4d9nB9yd+wCBKXm5Yo6d7O3W2qOZyhrH3bQSr/o0Eq7UEHZOFa6rzSv0ip9vemrBkL6BF98HhmDX3JY7seFLp3X/TnfxIN7ImkP74Ifv1lB7XbLn8MuzCgHPKlK3dO407Q8HiePFz9ODDKeMeOGvtLN8x5xhV/PJ/bx7G7hL+zM1ew9Xszk38N7PA5k3M7NrhxEOLhB6MczwsfAQGJGpf65JNCBEM8RZ7Z+s+QMyc9DcK/QxASgiDNFnFmqNVCEAiR5POmZDhRmtrIAQjwjCLJAiDAAHHRWnnDDX8SFYgUIYYpd1BllIhzu+DdhrToAqFDkUK2GVf/Ui5bKms3CliHote3032bo+ucfaEzaAb9qR/bMXePUf9cToWDh1TPP1FtB8+L50mdtJ9t6YzuMLqIRAXgcgHs8ACUubOSYDXfjtHd02sdmy0qcA1mUznWzsuOqWdl2VVE2by9J+xq200oy1L8gfRcWpPfcojx3cEGe3K/ZWGiVZq03yo9wQycfNbUVkp/vlf7egtTV8oaR12vUX5jR4zl0ytTXxydQzlk/cgGtdaKKMLQdq0Vz+bysXbtetm3faYd3ucDQD+OzzTqrum9HxspCKGrZdU8Tsscl8ocQ4FlBTHtivuqqvbJu3Xo7g3fs2HMKdAZky5at9nFN+sWzzz4jfICWrVfOtAGMjhw+LI9/6Utysfei5QuwCMDj4LznR6S7p0fufsXL7ZA0/YezbXz24ud+4Rfk4S98Xu795L1ehwpQq6rn5fobeTOzXJ49WKblBVBY17CwtEd7R7usV1DVs7bHVoBIh/4ALfUntaNMpvSZ1R7K7u3JvWO+nRXPrPSQdwNDsTJkegpyWAGKersUyDE/S88BipYr8uV5QwGyoj1S/YWUlU/1lf7CfqU5+xy00k/016yfVVqlbwR9WSAEA7Pf5/lwIR/kzDa14BG7rH3YIcic3N2BCMrBiru7Hs/hxtmXsM+CH3fP+otwnib2rqMibXQozR9mH3S4u56lGJDE434wmw0/ib1T2Kd6+PEZIc9xN5PnOS1DlM31LBByQY99gJ/ngyFfFVoOjABNBVUBoBLAkOQj9CzBVGGW5I1tE14bZuWH9FiFYIYMkGHbCyYLBUNlewahRJ79Ex7+GQ4UaSG4UGyLEQfhsSduwgCEEGiRr1BeRl8VIm8chLY6UKAW5Ym6DlBDqXymDqkbv5zr0rqnbLiZENE/mw1r/vHn+SWM59ve/NJ6xA072oBnQA55CTu25NTKvNnt5GUL0tjUqICwR5oaOtU+J02ts7J517Rcc1Nedl29IFU1i3LhTEmee6ZcThzKybmTlTI0oGB0ltUjv8KBla5crjwBoX5w3rektM6lUlp7RuT82UnJT9cv1SlkdaAZQs8KKewg7Fi94Q2owYE+dRPxj3d62FBWT1o/UEtrmwrkGmuLpTqk3tQ5GwYKHUeMjCs795QIbRR59Wf8JO2m+aMPcKknVzUAVJ577qgBL14gePGLb7F6eOKJxw28MG5aW9vlzjvvsrc57733k6qPSk4BA/UXZWdL7yf/60/Z1tcf/s//Ka/53tfIlVddZeeJrr/hBnnnn77T3v7cuHGTPLZ/v60wATaprvoGzZd2sbk5Dr5rnFoeXm1nxWfd+g3S2taqbcTWoY9fyut1Qf/wuo7tLj9cr0BHy84qD3UQysFPmAE/Co54VgATAHhJJdthXo8ed3ZVCD/Zus4q/IcblH0m3+HPy/B8BYU7hB5xQVl/UNYMrXT7cu6rtErfSMp8ayylS1gtUdZtuT83hxVu4e66P6NgnhDMIoSd66kZP+EWjCXsAAfYI3jc3f142OVpQW42kz0HJc464Ow3MaPjkNXdD26EwbxSh9L0TEtoZT6Wm0ORbzd7WR38eFlTIORAAd1VmAP8+AoQIMMB0HL7LGBKQdXzV4fIhxPMycsNg8MPIGV4eMS2rogXUMT2F2+BIZjxy0oSWxCkxSFVDqS6MPF4yR9CjrBx6DfKhRurQZijbiKc1Yvmu6jAJ3sYmnM6dvjc2p6ZtbbTUvt5uOWk5dJf852UT0uoeXQmbttiGaIcAJ6yxQQQkTdNCwBFJNSx5lLLz9uA1AGrBzlb7aqpbtS4a6WxZU6uftG03PbKomzYsmDA54mHK+TZJ6oN+IyP+PZfcZ4twHRlhbpxYehvYnGGCEGHPUBgYb5C1m7Ky8h4r5w7US4NdW3S0OhXI0DZOox2RDhywRGCr2PtqPT1atpT9TI9M6ntdlrmFPiacE6EGuCQ8Ca0ARZa/ro6bbfK6qU61F+LH7On7WYXlC50SddXI1AhYBG24d+BMv2SOt+6dZttbx048HRy+L5g1zjcfvud9mkYDuj79lvJVoduve02OfDUk/LQZx+yb3lxSHrfvn2yc+cO+5DwqZMn5eZbXizdXd12RodLUwHyrOhR1kcefkROHD/uda9/5VrnBqK17PQvrivgTBRvdm1QoNTV7dtd6qxhqAmvY1v50T+I8gfAMxCU1EEKdOLZ2zhWfHIGhvQ5589eZ+7uQMfr1HSeLV63Iy3y4em5H6/nVHnde38I/VLmrB8UFObsc1DWHlppjn4YlDVDK59XaZX+JeiSQGglXdqL22Wdsv4wx3OYn69c6Ksx0QMEuFs8p4I6wqThI66wc0L3Qedm8mCakQ82t4BBuM4ANqOR+0ntCO9+lg/UNC7Xs+k4hZ3nD3Pk2WyTMkT+vbxedoBQrHQ4UEjBkAuLAEQOhhAeKASzA6LQHRgVCoTh1eqVgCgFRZ6tNH8peV1QXhgxwgIwxEddWVHAHsHPDB7hxAdm2S4BIAGGOKwabUg65AndwIIKeMzkCYC0cjUIQieNfJ4tGN428jyzJUFd4UZbagjVLbcWh4VVZXbmJ7HAB7NmtbCtC9ySZ/zhzrUHnPtRo22BscJDOyFgiIKtIVYA1vasU6HYreWotXIQvqa2WvJz2p7lvfKdrxuTG24TOXe6JJ+/t1KefrRWBi4qqOQcTX7K6oLyZQWRC75U8XVz4g83VjYWS5XS3F6Uu187LAe+NCWPfgY/rQpS/JMUWUrj1npZAAQtyo0vGZO7v29GheW8fPAvy+Xph9u1P5TLxYtn7JAxfhHEVhs2Tig7KwzUseZBwZDGbCDBAIP6jPpDAHveswI+FeJp/qJ9Ub7qRx3GBZ58425goN/6OMDoxS9+sTz33HNy8ODT5pc23rWL7+btk8899JDd8gz90OteJwXtR7ydxmHpC+cvyFt//D9anxwfGzdw/tCDD9oB66HBIRmfGNc85qxtIfLCqg+AhD69fuMGWbt+nW1LaubNHYpyRN3yh7s/a5k1vgAjlJ+6sHrBTesEwMm2l9VRAoBs9Qf7xI9fa+DA1AAPdYsZd332tIifevW0TJEPC6P2+mdtRx6T/EHhN+K4lL5SQaFDWfuV9EL2QV/JfZVW6V+CviogFPRCXpfbI7wSU8Ye85JgSszoYY7nMCNwVPwsmdMw4c/teNZiECtR67NpSmHIDth04Lnu5piRQtinYxNGgN1y/0FpXPZr+XG7tA4g7MMuzbOb07K5fVoPPCPsHQR5PQAWHPhgBxDA7KAmXVHh2ZWDoOUKQISfWCFy3eN00BXK8xrlSykttzNLtisGBlSYjI/bqhCgBzOrR2zTcKg6C4QgwA75YEaNojzkwVZFNO+etvtFJ8m5uRk732FbYYAUrQ/3kQh61ZMgS+FNEGjgiIMfy789Z8qhwgI/rDhZFEk85JmVAOomttuos7LySgVA6+3jlwgf/JEH4oAoLxdfllXOSWXNWRnoXVBVYatdM7OTVsZs+qGIA+Wgwc3EFW/eYU99ITiLRU1TQczLvndUBfyk3Pf3FVKcbZHmFj8fFP0EImysLpUWtBy5Udlzw6DsuEpk+54aWb+pUj7zcZFPvK9ZpsYq5WKfgqGhAYsnzqM4LZqw5l6mhnq/X8jfmtOyJPmPcvhWjiuEOYI73Jy8f4VOHZJfrmlg6/XQoUMKtv0eKb6Px5uK3Gp+8uRJC4M9Z4e2bdsu93/q03Li2DGZ1f5zy623yve85nvs0DSvxdOmt995hzzwmQf0+ZDVAe2LDrAI4u04ysGX4nvY7lq3zs78UG8QedTsL5UBPS0PQEPNBkaoL287V1EPfrjZgA11YvbpZyQ8P8lBaICP5i1UgB6PN+w8/mx+Vtpln1EQz6Fn3bLmeIaydvEclDV/Jfpa/K7SKv1L0tcEhC5Flw4eDC51R88q/MDIMLru9pj9GT21y7qH2dOJ+PllsPqzm90enUGIOUAPzz4uGfCpndlk9OfbmaZ0qec0bc+bP63MJ+UC5EGYKRPP4RZ14GVFOAQYSoFRCDn0rAJcoKdACOAD6HAAFADEzQ6IYjXJ4wiAlWw7WbbT/K+kqBf8c1aDbbHIF2mx4sOB6QBCQbHyA9NHyBN/5I3w2fQw+51H/nV48kveIEtfvUZb4ddU4uZt6wQgsqpXV2bUkXfay7Y+FBDGtoa9CbbgqwIaq53p4D4gyrBmTbd0d6+zkOQXIi5AIOWByAPCijeaWInjgC/nTcItq0fes8ItFPUWb4ChAgQRllWqQqFcbrhjSho7BuT+j4hMjXPPECs1vvIG4Z+whAGgjo9PSJ2CtPq6ernyRaNy9c0F2ba7SrZsr5QH7y3KP/x1q0yO5ORi/zkZHRmy+rCzKJofsmyv8WOnApnvk4HrDdwn5UjLQxjPtwl3VVGuLJEvwgPIe3q6hdfiT506aaARAkhzAPr48RNy9uxps2McbNiwUa5RcMRbXadPnrI2o7/90q/8svVnzhWxEsQq0WBymaKlrXmDbDVR25P6XdPdZYec0e1KB7xoWaMsttqTAGEv03IA4crto60AzgCtuJfJ60FBT87rI7a8on2sjlTnXiCAEnFGuDCnaUVeMHveVrqFgrCDsvZZfyvDoFb6D7ssXcpulVbpW43+2UAoJZhZYsxQRJ/VL6Vc6K80u+6AyIFCuEdcWgQdjLiblZLboUIIrhzIX+7ZrVJ71+33Emb0SC9Lbuf584y5Gd3N4RZgL8xR9qyOQqih/DkA0XIwlG55ZYGQrxABegIAOTByIJQ+xyqSh8+CociDZXOpPKZZfVAPuLPtMDDAnTT+nTOADYKbrTGETRDlIo0434EbjJgw5CcEeNQLW2G+pedAiL5AXZFuMHAyFH2ETJlw4I+m0R/i4tkEGLGSb/3Dn73SrmXVGNQFMKp1W/RyI3w4Q0K+mhpbZd36jVYm4gtFvj2vDjoAL1mqVzAEaOGL/dxNE36X8p6YUSHssGelgDNUxMkz6WJHeG8P/JRJdeOw9PfOSKnYaH4g/BAXYTGz1cWBYPJqAlcV9+2wqrP3pnHZd+usbNmRk83bc3LPB0ryifc1ycRYSYHECQMkvDUW51DIC9lG+NZU1Rm4tDNUSVnc3VVWiIfZ47AmWyoL9a9PtvJDn+N+KvJK+7AlxuoMF3cCJglPW/P9rx07dsonP/4J+wYgcQG62b7iEy1T01O+2qLAgrw4uF2w7Si23djq6urp0nb1L7kTPps/bRXNc7ZN/Hml7oAm9ZctK2kbGLIVIVZ+cHOggx/aAUCJn4gjDa86+TFz9A9P1/PjdRxu8ZxVVorEDbqU/QspKGsOWvm8Sqv0rU5fRyC0nFZGm33GHCp9diHmDN6Z43I37JaHyerpwDUteWYQ25M9w0B4Tv2GfRJIyZ+ThyRcUNacJewjHytpZT6dvCyp7uWG8Ifi2evChX48p2AoBUIpGAo9QI1/cmE5IAoQlOphjhWk7Hkj4otVqLQdvK3If5ZiVYhVB8ISpwtcVilajPFG+YiPdPHHDByBFc/uhxhZJZo1RZ4oL4BCm8XPPyTtgYAjAEGwww0/xKO+TJjwvHSIVXULr3+UhTJGSbwO/SZmZvS8Ko9AWrt2g7S1dZggIt4s8Rx1hZkyA4aivBD300xNTtmHadky9DpMwRyKcGFGELK6EQfQqSPixGxtodVQVaP9rnxIhgfmpbLcP8hJG0EuSMsNOHBeC9AZaYUbekszr9o3yQ13jspVN+blyms0HcWs/+ePquSZR5sVQA3Jxb7zFhbhjU6+dSTZm3e1rAgtsjWoQEbrLEtW1+o/iLChR714HVjzmX7ttddaP+DTF7ihdu/ebXcEHTr0rN2MDZCgrlklYlvs7z/0IVsRYsuJFCwZbTuIbTHauqmlyV6V57V2DkrT3yDrBfSHTL070MAuASQAlMQdu3S1xtsrwFCAHMISDjPpuFnDJXGl4CfiwN3jwRz58PRCeX6iDVFhRg8FYQe5XdTtcj/Z50up8BOUNa/SKv1ro28YEFpJK5MJJvd8M0I+7FxYPN8futnwkxAD2PUgmEc8Y/bBHM8pswgK97DKOGl6qX2QP4dlmsfUzinJvtLysjg5GErtHWTwHMIy1QFB8bacAyKEdoAhX8VZrhwMOchBWGdXgRwEhdntHYyEH+IgXAAutoY8XT/QTp5dUT+4IeQHB4dM8JIefnl9njfLEABRHuLzfBWN6SMwyK8JefXDX35OQRCrQfYWFf2CVQPawcSwr+po8rh50yVCQY3QUtuqhuAJM2HtNXmtS7sTSK3Jv5070rQNSKkvQGFjI69Hb7RVKy+vE3Fnn6NcUWbcATGoEFyUEaB44cJ5q2/8UF4IswlIrQvMbBeyuoMZAITCzetOpK5BAdvioAz38UHeJslVed1GPLQDYAI9KPKFijzx5llzU6es3VAlN750SLbtLsk1N9bJ4acX5H1/2iwDF8rl/IWTMjM9ZYJaA9kNyAhx2oP6WSyV25tkmgGry6j/tHacNFl+E7OPJ3S38xUswA15BrxhR3/nIHRnZ4ccPHhQ3aasfPQdXqHfuHGT/N37/1ZOK8DEnjJSD9Tdmq4uAz5tHcm3u5Si3KFIP0CH6wFK3M7aBHCyZBfubGOx2uP2gKBY8fG4fNUNt4gPO48j0gy/5EN1NWdXf1DeVg6C4vnLqSzhHwr7S+krzdnnoKx5lVbpXyP9iwGhoJXJxXNWf775/2/vzH80za76fqqrupaurav3ddw949n3MTZgAzbEjjHCgjEWZjUBIpSfEkXJH5BfIyIiISWKRAhRFhSCkyChQBxwUEJss8QYvNuz9PTeVV1d1d217zmfe95v3fs+9VZPz3TPTC/3a9+555673+edOt859z73IW7Pk65E/PvKv8yK87/UCkqXMSjlEtvpbxZ5vBmlTnLE8Ydf6TLEH/h275CCSIq2y7JnqNwqC9IhDxGEBznikhSRt9iKo060oRgiFMSrHANgbLQ1Pj6x+Qo8dTgwzZs3GAbAfKgfpGsl6SAJ6KlDOxCwxcU5W1leTIdx2dIQ0WGdvHCql9bLVUFegD9n7LX/w1eOVBgQ1+lZkofhZgzkM/40L19fDE7MiW2WI+mTDBr3zUBz05qIDKFnHMhsURGkA8haS8qwZuQRMOroNC7mP7cwYYvzlra22OqhPuNk/SBA5RYckFz+nsM4dyfSNTy015757jl76n0z9vTzfTY82m3/5p/vtK/+xWA6ND155ZKvFI8gDDfeDcYzOjrm87UgQo6yT8bJ+oYmZB+Az8klfwabBKA1DvRchMhvj7e59B9CnAXiPio+28JHZGOea+mG6ZMnH7T/9Ud/bBcvXEiE5+Chg+kAO2ezeJYg1jEICTFrIHIS+pwXegiLPHSRj6xxyvPTrst1VH+zrod0aL/VfozH14C1dF3yTiZdBMa3XdwpCJJLfZkPblSmGYNSrqi4V/G2E6ESnbqWjriTzB/UTbEB/qUlj393kZv/Qjf/pW6mhVB3znsjyGPujGZ+c77NNIZHsoyt9ASRoSATESuI0MgLI69PSX5CbnqJgiRt3TLLZCg8RYyFraUVu3r1WtqSoV3K4E3BI6SzMxo/7RITMBg8DzwytDc/yyc2IEGteXrQM2ErA6S5e91kJJLOn3HKiTJ6jvG2lxtEN0JAX3BnvFqvVNfr8N0p/sv+6NHj6eJA/Ua2/61kz1Aah8G4aDdIJ/1gHLWtRRlIH9uHHCxXPQWg7RTGBQFS3RhzeH1YW4CsdmlznG9n+fNBB1QelDq1BRLxGt5jx05023d96LI99mxXugfpD3+n105/64Cvl9nZc6ecEF1Oa9Tb15u8FxAVPgLrM0i/h+jLU2k84cFIr4g7MWBOO3s9eMx6lCSCcoyN4XAPk34b8oRwRQHXBzBndDyfWCNvI/VB+7FNpbWIdltj8Oeu31fZp2TGAiELr46ITOTRD2WbY450yE1SRL/cSUWbeSwxNu644gJEZJGfNOZGugylDpQyYE340ZU6oVkWbJfern5Fxb2Od5QIlWgOg3T8Yc2Gphk3Ef/S8i8+Kcrk9J32L3nnOTDnllTMtQxZF94BDJoCOp3niZC9QyHrzJACRKf0CokUhRzkKM4P5SBSRHsR01cmRmv+X+0L6cI7tsfQY8jxCOnANOOXsWPcUS8OJvNEZuf44Oq8raYDy3E2Sc8xPVUXdIFivJnjef6/tC500EJ6ul42jGV4B+I26CABQYIgUpSMz4pwUeDJkw+lQ8rMM42NtV7jsxcr6VwMH0Tt7w8y4E14Hvft7LA9+1bs6EOzThim7Rt/5XPZGLH+gfDkMGYIh4wiMmvHGjCWNPfW71FrAtATAOUA5ZDjmYdOX1Uvy9BP8jwUBjnrg3SlvnwNWJ/+gX4nLas+l9603bZ7dLf1+fi90dTuwuKCnT39ml24eL5FTDdsdPeYP994rjwL+kgkATLRugww9e1hs28nJiH7WngcpJXAuIOQiMSgh8hoDpGOPMU50HfOi/lGe0rz6QjISKRLYiNyE14g0iJbIj3oo2wmPiobcu63XPdSjnlHOuYcgby0hkVc5oNOMYFnIx2QXih/E2Vc4mZ1FRX3Iu4YIlSi05BKXTM//wuL/o39y36n4GbmrLRkBQy6thFEKmRMCSIrIkNBgvJB6tgqyzFkBxITpEjESISIvDhHpHaQgxgFcaEut0/zphLjYN25wI7tHlCOC2is/PHnNfm5uZnN8zrcGs0zpQ3mxzNOq+AyOgwRj5y8zeebZISohyHlQFHa0kukqnUo2olWMjxObpYWl21kdMyOHD1uhw8d2jwTxBivX5uz2YXz9vBzl+2J59Zt5mq3fePLPbaxNmgnH9lpB47wxfsFm7jYZadf6rG9B9bsxKMr9uUvrtm3vzJiw4P73KjGXUMY0DCwYWjVB/MXNA/Kx5xDJz0xegJtcLElREhruNUoh1EFpEtDvmnQfY3CcxNEgLbRg3i2cdYMkjs+ft5J17T3t+prddQGh0a9DoSz1ReG3v/HkyKdPHKuk0xfGl/SNeTtdMwh9MjogoTkMu1p6pfeGnQ7N29qDh2BOZdlI6hcXi+C2k2xpxPJpq7HnO9hjKSJNd524sPzk9w5gDJu5vFsJAPJpW473EwZcLPlKiruBdyRRKjErQ7vbvwXuvOcMXwtyYUoE7E8Q9IjR1pkKOIwaCJEmcRAaCBF8vqIDHUiQFkXniHyMinKnqJr12bSK8wcfMUwcGCagGFgjIynaei5KPHa9JT3s5C2xETu0jNkbhQkdi6DF8gzNp9v+ZTRydOA0VyBoOG6oYr/jxuimTvGi/aZ7/DIqB0+fNSGhoaTBwuCIQ8OBhDjtbiwYjMz09Y/MmknHpvxNlfs9Ms9dvnCoJOiofSV897ebp+bk4CuOXvyvU5ONq7ZFz/XY6uLe51oDbeMojwSQYaAyBDjUZ8qg46gMqwbII8xomMrkmsL0pydEKhttSOZ9S+h9aN92lV/tAnCkIfhZp2mrlx2InTBFpcW07bk8QdO2t49+1I+3jLWl/+l//MMPLQRIQ+ZYDBOdE4c0KcyMXbVDXKSyU1qL7UR9SirNqM90mqbflpExeVMePL6ErM25Ec7sVZlPbUT41B/7bHGFWOO8Wv9kDsF0ElWGjRlpXlG25W7Hbjd7VVU3Mm444lQiZsd6r32L3Fz3mUauT1oq4wy4S2Kw80RBxEKMgQZwLhCZILQBJkJIiQyJI8Q6dgqy+nIi7K5Pu2Rz6FdLrWjv7GxsXROCCMR/WfPlQz77Oy1dBiW8zWJCIUah016Q4z5pG0yT/OMk+eh9V/XnoEyrQFJ/Zd63B1DQ0EYVyCFvgY9Xpc2l5bidf2DB47Y2J696WAyZCX1ltoqDXgYTgJvSqUtNsOzFASQ8oKPzHWQlzUfJ+Va5AWjzwALkKbtsn31q3zV0drhdaM/ylKONUSvsaoOZcpQrrnSxLG28hhxLibGpD4pw+v/Fy6csbl5PqmCke+2hx582Ndtj+czviBC/B/EHHxejCkRl5JM0A9rIcJBfpRPdVrlyZMXKcnStcpEXZElrV+U01pSJuLIUyydxpXLhcwN0WpL7RHHvKJvyVrvTulmYC0la50UN/MlC6W8HW6mTEVFRcZdRYQqAs1HRlo6GbZIy/ApDkIkYxokKM7BlF6d2DbLJEfkp5QJ8Yp8kJ540wwPUXiKIFqU4VtP+kCrPC2A8WUjzA3NSzY1xWWM88nTkLbFWkwoGQTm0Epj8Jhb8vq0/ugHKfKQZDdc1PE28P5Ql2J4hiBBlPVSrTUIb9Husb124MDBtCWmrQwZtCbQMw9C6tOD1pNQzqsJ6RVjXPHq0KZAe6QpQ1tC6e0BvJlHvzLcBI2DusjlWMq2pPMiLKX19m3YwNC6DY2sO7FbtomL3bY4v5761H1GPMezZ07Z4tKC119Pt1M//sSTNjg47G1z91KLJEBQfJzMYUvwMfINLRGbTDSIg1jEXKJ8nluUiTrNw83og/REWm3HFmTIaicTHenKdqPP3NfmuFshnk35++B5bU98QBl3knkWzbxO2E5fUVFxa6hE6C5G+egklzEB4xfeIWL9133eKiOWXHp0RIZyiK0xeYmCFC226USQyAsv00rarmGra2GBczStw8ct46yAQZmfn7WZ61dt2evFmSfG2frjzzzwWHg9GSMA2fFEutwvDBXpqAMZguDwiQyUad4tQohxX1v19eAupvQZjRUbHBq2QwePuMHnFmjepHLDuHOrgaMfCBBGU+sLlC9oXVO/TKSA5kwb1Elj8hgDTNF4ZrFG6FVf7VMXzxWGemZmJvWBDmg8qkOstgQI5cpyl895xR5/YcZ6+uZs/EKPzU7329zMTpufc3LWM+CkMG6ypl+e5eXL43bp4tn022DtTrzrpD3ggbe6YvyZWCSS4WNKz8V1ym8vF4SF8iGXJCR7b1Q+8pUOWWWCAEVe6KJt5aETuSHkvnMc+a0xFwFIZvwEyUC6Mq1YQc9SAUgHFJfopKuoqLj9qEToHkH5GCUTiwQhoy6NbBAhSFF4MjComQyx3RNnh5BLkhNxeaCaNGVEjESUlhIR0ttl0Ya+FxbkS2O5dm0qXZYXOkiLG3TsgI/ZR57KJLhxwDRBdNy8+P/CsIShkhwGhDFRLeYaRIh9tqSjfQdfmOcenrHdB+3AgcP2fR+7bicfv2b/4zOL9q2/HvLW+X5YkBa8Ijo3VBrG6Bdd9Kuxkqd1lo5Y40Um0J7KEhNUVkHPjTyVhwzxbFhr6SjTrOspj9H5fJfNRvet2pPvmXbSOWtf/cs+mxof8rZ22eAgt2HTd1zKWI6Ds14Xzp+1605WaQ8y9eSTz6b7fWI9wqMikkhgjuValUF1MmGJQD104c2RTNmQM/khBPFRPZGdyM/9E0qSE+mtY2K+7TLPIuuJtSavJ5fpJjrpwHb6ioqKtxaVCN1jKB+nZOLSQMqoyjMU54fiPp18dkiESG+XieBkUiRio9fsw1NErDuJlhMR0rYbZUpPU/THa/SLdnX6ipedM74AvuZjZOiyC3p7zM1L8uZ4TsoLg0PsxisJeInCkCVCtRHbNbwdRj+pLSdDrAF1KUOdvfsO2tjIUfuuH1i0T/7yvH3l/y3af/mtAbt4dslW15ZSWerw+jzECWBMuZV5586+dMcNNxdDkkQAsjHNW160ob41HhlldMh6NgBdCfSsI+XpB9KBjraoqzK9A8s+Hjxf8Yz5Fh+vjHMb9ZGTszY/v2h/82cDdn1qyMtBXOg/CIPGLJnAs7p6ddrOnz/j5GkpbV0eOXzUHnv8qdaZqrgOIALni6ItAnK0JwIShCSTFggMY8h1MtnJcW4v5q6gsUYecay9yjblMmiuETPXdp0C2C4tuYzBdnKJ7fQVFRVvLyoRugex9ZHKI1ASIgxuJkVBiNi2CmIESQgClL9mLwIDoQk5YnmBMjkKIoSebTHyRIRUJwjUcupvZuaaTU9P2pKXT2MgpMPFQUDS+Bl3shsYMQR8QWHQMPIp0//P2RTa5GwQhi1tj/n4N9zoME/a6dpw2etzKJubkfftOW7HH+qxX/pHs9bbt2C/+Wv99rUvrdv169NeN4gPkAFlTOVaYtBkbDkHxXfVIEboCTLYseUXa019ESfVTeN0/Y0MJ+tIvyICtKX+eZ7z89edCM1YH98h23AdfMuJUA9fjO/qsfnrO3398baE8Y/11SHpuEFb49E48PydO3fGJifH0yMg74UX3pu+/4U3jXn09fG9uF4P7aRFpCgTmyA3EQcBapZRfdqiXLQV+XGQm/yS4KBnvPF8NHby0YkcoVNoppsBdJKVBjcjl9hOX1FR8c6iEqF7GM1HqzRxGYIABSEi4BVCx3YShrf0DiGXxCc8QOENEgkqzw1hRKUjjR5yRTra5FX7aZuamjQOStM3Y0hDTf9oeXFaxCiMCSTIUy2jF/813wrplmPIC3Xx+gTpoClaQdbZof6BPjuw/5iNjOyzH/v5WfvIi4v2+/9pxT77mWE7d4bX+GdbdXMA9CkjLOMW4whvBUSIA8ZlHuupdSamPt4UvDrIIkFNoFM7yJQjrbM7pNUvQBdB60K9qEtQ/7HGoaN8kIaoiyyQjzfo1KlX/NlxQeaKPXD8hD33/Au+bqNpHJA/kbogLoRYI+nKEMQEOfLl+cn5ioMQqZ2oFyQoCI6IUHtgDvLwKH2jADrJSoObkZu4UV5FRcWdg0qE7nE0H2+ZRsYgZqOIkcyECCObQxAhCBBp4uwRirNCxEF8ghwtLIQcpCnkKBM6BUjQlSsTKY+tMb5bpXGGLWmdn0kahwsp7ZkcyCWOe2jilfYgB7HNBBHywi5T3kWPV5wIWNe67dmz18Z2v8sefnzdfvkfz1lX96L96382YH/z56t29dqU14mD1qnLllFLfXkoDSwyRhlADOQRAqoH4WPMxBARSBBlCNKX0PxK6DnRF3m0AzSOsvzr6QgaMzJEhnnQPu0SA/rkssZTr75k8wuzPt4B+77v+6AdOXIsbYMFCepzosI2IesAiQlPj4hNk9xIJxJYeoJKcqSyxIxta9BziPVvzi/y2p+bZMWlHnQqU6KZFrbTV1RU3PmoROg+QfMxK02MGFtlYWjlMSAgiwxhrBVDYIhFcJAhOJwJCg8QJGexRYaCIJEvolSSqCtXJtMbSQu8Ds7WnPfBuaDN8YXgId4aS9wEw7Phxs5jjFDa5nF1eo2bAq5LJMi18Sp+tBFEb836+rudBB22PWOH7Md/Yd4++slF++x/W7b//tujdv7MNVtoeYNoO9oPoxoGOAyvDDR6ZMgERAFjDtAD1pH1KWM+4RHlgzCxFnomgLplOq2DhzT/Fnq6d9iyk1PWk+cH9PXy6JmxR5z+2RqPwDhok7FDOAB1kVWW/OmpKTtz+lWbmb1u7//A99uTTz69eRUCc2BLDFJEvQhBhNBHOtoniBAp0EbOi3KxvrGu8urIGxRyJkZRZmsAzTTolGaOTT1opkvcKK+iouLuQiVC9xGaj5q0dIrDOEIWghC1BxEigohQeIYwxtoKC7ITsYgQMeeFcpmQaWNycsIuXrzgRGguvcoOgcGzg6nRkDnbo9FDfriHJhkvFKTdYEKZIDoQBMgPY1Ul5pe+Yu/zWt9YseGREdu/54QdeaDPfuEfXLeHnli2//AvdtoX/2jASdmUl+XDpTLA0ZeMcOrXAzJEhq+3QwjQ0Q9rKJLBuhFDdJAZEzH3FekVeOpSRiQJqA9AHgGQH2Shyy5dumSXJ6/EN9BEhLwOZCiRCtrui0PMyXPj8k6vG+OkXeYEYcmEjrbLfnk9/9zZ12zyyoQ9+ujj9sEP/lDyeNG+iFB4gwhBdIjD2xNxkKQgPMpDRidCUwbaLoN0jEtlNEbiUlYsucSNdJ3yhBvlVVRU3P2oROg+Q/NxK13GBBlzHZ4mhgDJmAchggTpEHQQouz1EfkhjruEggCRF2+ToaPN6avTbmxP2/Xr17zd8Dol4oP9SeeDGFM7AfKRevA0OjeMGjN1IEX6wjyAAAHa4CD2RheHpPfa3t0n7Zn3rdrf+Yd80mPJfvNXB+w7X+2zufmZNF8Z3abxxfhzBggShEGnb9ZFa6Y1VECnc1cimEAECsjgE0DUyXNQu329ffHx07Nn0y3crvJAv7FGDFH9CoybEDc8dzspGnAy02cPPu55O9Zt4kKXrS2N+lz60zOl3bnZWX9OTlbx6s3P27Gjx+2jH/sRO3z4iI81ExqRGskiRsTxVl2QIJUryQ1pxeiUbgaNH1mQjtBEU9epzHZ4I2UrKiruDVQidJ9Cj718/FkXRjd5T9wAyyiXAbIC+YG4QIaQ5QXK3iEuUsxkKBMittDmU97yyootzM3Za6+9alPTV1LdVW/LR5C8PXiG0rg8xI3RhXFMZ0RaRtIDHpWYQVf6ynw5x/AEBQnp7d+wvWOHbWT4uP3gjy7Yp35l0V75zoL9+18fsfOnun1M894m5CS8I2Ecu9IFgxAgvCtAa5Pab3mw8GZpm0vj9BFE/yn4uNC01haCQHsy8uovxhznnRgz+WynLTnZfOWVV2zWiQq6dDeSt+jFNyE5yEX2YIGhoVHbPTZg7//wvD3y9KqdeGSHnXl11f7rbw3auVN8xf6Czc/N8pchjQ1CODKy2z7+8R+3hx56KLUJCYpzQSUBIsSh6bxVFmeAMnHSFljeCiMwj2ZgvDxb1h2Uc2jGbwa3UreiouLeQv5PrIr7Ep0MjEspKA/DJKOV/+td9+jEf+mHB6AvGfW0DeNpyWEo4zxMzot7d3rJQ9fXm8hM6hly4zH2nO0pxhC0KLTpf1h7D8SUbiWjbEvvic2QSJPHPhXr6/fxep+8Qj40umo7up1wLDvxWAvywNg466Px87HYI0cO2b59+9IcaBtyAlFZWfG6K3h4Zu3y5CUbH49D36VBZ9yRZjvNyVUrzbqQHyQyn5ni8kICMn2xvpTHW5PW0cfH4vD2W5onLTLHND/a7fFxxv1GWnvmsXt0vx0+OmI/9vNr9oGPdNnT7+2xyxe77A9+e49NnO+zK1cuOTl1guXrstNJDIQYUvPDP/wj9thjj6btvF27Bm1gYDCtT6S5iHHQ46GUF4Ftv5w3PDyYCGTUDb0Oi2uN02/Bg35PMef231ysYYsEp3UNKP1GQkVFRYVQidB9iqYxULo0FgQZHoy4DBFGCYPe3S0SBCEK74AMWp8TGwhFNnIYvCBDBJUJTwJekX7rduObboz2/jDubomToU+23iE5bohOXCDSaWsotof4ZEbSe0jeGg8kEsnyttNZmg3mAQlpeXVct+xkZn6eb2htuJHuT8Z6eGTYDhzYn4gQ3g3KBgFas+UlzvQs29GHLtvJp1+y1R3jTur6bd/evW74h9IaxTwCyDLyxDLsMaccKBdrGuQFGX2QLidcPpdjx445sRhOerWt56J6xJkE9fuY9tnDTwzYp35lwZ7/nlU7+cgOe/WbXfY7/2rYTr+8bhcvvGbzczMtj1u3NxoeoU984pP2/PMv+Hpw+/SAE5sgN0NDIj2DrfTQlhBEaJc/b0L/JvlhTApaE0JJdhSY2+uFioqKiltB3Rq7z1E+fsnECkoH0Yggb0hs2+jwdFy+yJZY9m7EhYrl+SDIRsgLhbxoZ8+esTOnT9nM7EyqC9mIMXifa5CX2BqTtyiMpAfk7jgozXh2dMWFimnobiTjckZPBB9yArNkg8M77dChkza4a8ye+e5ZO3Zi3b72pV47f8qJg5OZvv445yJDrPkzFh+aj2HBHnhkytY2rtl3vtptCzN7EvnhUj+tGwHQBjJzZI0w9hh99FpLDmSrP8qyvSbiSf/aHgvC0G39Tijm5+bslVdetcWFhXTuh3bLQF3a4DxQX++wvfCBdfvYTy7YoWNrPv9V+9zvr6c35CYurtjFS6fTVqX6hBgOOsF58cVP2rPPPrdJyOLCRG2FBYkNOROvIDby4iiIPAfJ0rwUA2LJoJQrKioq3kpUInSfo/n4lSaWHCQg0iURgnBgtMs7hgglIeLcUJwdinuF4tyQzgvF2SHKTkxcspde+rZNTk56G3yglYsV6d/79XhtfdVJjxtOjDVGtHVompCMt5Ml6mBwvUb6qCoxtAkCw4FpprPi48Pjc/jIcTtw4JAbbm6AxlAn3hRkqzVn5pnah2h53YW5VXvoqau2/9iEffFzO2x2ap8Nj+D9ad1a3VovGXHGdfXqVTt//ryTvvk0NnTEY2NcujicykEi2GrqdgKx3nXFJi9PW7eNOLna7eWjbdaVdilLG5xX4o2uM2fOpnlDQMgPwhFbl329eGz67EMfn7fv/+iK7T3A+Nbtd39rh33+s0M2OXHdLo2fSWtC37GOa+mNuk996mfsqaee9nay1y97mrI3B68eZYIElZ6dTPgU0Ot5ESsIpVxRUVHxdqH7nzhackXFtsZIRr4TclYIkYY4pWSCiBSBPkJOOSkfo3nt2lWbm5sJErSGPtfxSh5S0QSRJCCDihGnXCqW/kE9yoYIsent67f9+w87CTqYtm7CW+HZTpboNzxbcfib8lSkL+dydvDoun3gY+P2F//nml08vddGR3f7uMOLA2TgMfjoTp8+nUiQCJoC5dgi4vMUyOFF2enj32EvfOCa9e6atCuXnFj0OMlKn8aI9aIdQBu8FTeYtqB2JRJKPnrWkXM4fb0j9sRzXfapvzdvz3/vmu0/sm6Xzq3ab/zqgP3Vnw7ZpQsX7eKls04y19I4IE7M+8DBA/azP/sL9vjjTyaSw3YWxDHi2NoihogpHVuc7VtdxBoPoZy7nhdBKOWKioqKtxOVCN3nuJEB2i6Lj3jCMLD/EVpkpUVciEESN2MIEEJJggIQjXiTaGfyCLHdExcqbtiO1hjirE+QnDCiaCNOc/DytON2lp5cju006iSPiht5vBR8YX5sz95EgtCL9BDL08X4MNggxubGe6PPHnthznp6r9iXPu9GfWO/Dezi4DQfNQ3yQx2MPp6ul19+2aanp1tjDS+ISAAx/ffuDO9OkAe29Lpt7CCHlWft4lnvY8ew7eyNM0LUY3wE9QUBGhziAHJ/2vKjnf7+UTtwqN9+4heX7cc+vWLHT66nA+F/+Lvr9m9/bcROv2x27twrdnV6MrWR2vL54YV76qln7NOf/qX0dhjenzgQDdnJQSQIGQJEyB6iID3yIon8aLwEzV/rolBRUVHxTuGOJUJhUNtR/2C+fdBaE/EoyqXnIj7/Z9JHHs9Kz0sxeZSBKOR0IOoDVGz/UI5Dt3zN/cqUyFBsZwW8DHU2x+GC/59tMgwtaspbV2y/QGjYDiOffvlsR19/f7oMEBICRHoEDDRAR57Ax0p7du6w937wqp0/e91e/rqTj74xN/5564c6xFNTU+n1dt76ijwMfSYACpAJiAsypIF4Y6PH+gYWbPe+GXvtpVVbXxlNRIP11fMQWUtz9jrcwg05GRoa8fZ22Pd8aMk+/feX7cn3bNjg8IoTnzX7jX86aF/4o1GbGL9iZ8++atwPlM7uOPnibiG2Mj/y4Y/aT/7kT9vBgwe9zzgsHl6fiJUmlIfg87khiI9CJj6SGb8CUFxRUVHxTuOOIUKlQboR6h/QdwrlugcJ0qPAa8LzKwkSiGcaniP0nRF1AAZ+cHAovRW1srpi165edTITB4ejgJfzTtMbYMR4iBgERMxjzhLJQ8OY2F4jW0PnYsh4y2koGW/KRdkgRCIZ6GTAqbu8YLbnwJo98V1T9qUvLtnUpT02NDycvDgx73jFfWJiIm2H6TxPoDXWggwgQ/pEgDZjJxGLC8v27Pcu2A/+6JrtPzrj6zBjc7NrtrjoZbq4v4izS7FFRj2nb2nLrKe7197z/ev2t15ctGMnV21yfNH+47/ssc/85m577ZUlH9dLdmVyPK0d9ZgfZ7zY2vrFX/q79uKLP2H79u1PhIc3wnjbK9Yqv+pO6HwwmrWKNksS1Jx3GSoqKiruFLzth6Vvtbv6R/T2o/lMlC7jkCNeS+d3OCydD08rYJT1JllcthjbTrqBOt4o0yc5OCydb6LWoWrqcGHgn/zJH6dPbyRj6j2u8vaYjyEZWwwq3hYRDQ40+3jwbnS5zFtijAGvUPoYq8eL3ufu3XvsxImTyaAzl6ZhliwDvrK8w/YeXLYPffyyvfzNFfurz4/arv59Tg56U5siThcvXkzngRi7gF7tlAQBeWxsLBEMtt3wsKDnQDKHvNc2FmxobMYOv2vG3vXIgh06CkEz++Zfd9kX/ueQLcywZaY3t+Jmaraj+vsGbGD3GesfnLcLr+2xa1NmE+PnbPrqFV+21nfafL1Yq5WVJXvf+77XfuZnft6OH38g5QWpCYKj6w5EehgzBEqkLeZBHB64ZgCKQSlXVFRU3El4S4mQDE0p30p39Y/pW4PmM1G6jEOOcziRlhcl3h4LIhSkiDTkB1JELCIUpChunYYIifTwJpnSIkOrTqYuOQn60z/933ZlcjIZYvqkj/TmWDLGHrPtlBw3bJ05+fE+oU2USWTMQ3rDzDP56jxvuR079i47dOhw0nujW35XJNfWum1weN2eft+ULa9esy/9335bmd9ro7vDmwQgQYxjfHzcLly4kOYrPevA+gRhaD8rQ3+7d4+lbSZ0bDMRs71EHcYNuro4FO1rbcs2snfKvufD03bm1RX7s8+NWNf6iPX2cXFi/+Z4aIetqsuXr/h4TtvUlUlb31hL80z/85hvuQ0NDttP/9TP2Q988INp64sxBfkJAhSenyBAxPIgxZrHfJgDgTRQWrJQyhUVFRV3It42j9Dt6Kb+Ub396PRc0IU+8hClKwP5IkJh/EWE8AbxFlaQofL1+iBFccdQ6RmCHKEPQhSf6aAsr9f/xZ//mX3zW19PHh9+A/SnO4W6+U14QI+h5zV63qgijyHSL/XIi/SyG/Iee/DBdycyIlCfOUX7lJux4X0TNnO119aW99vwEK/Jh2dJ5Xjbaub6TNoSY+wlKCMiyJoE0dFFil3pkkYuHQwSEmRDJEN16ENYXem2Y++esMdfGLfP/t6GTY8fsIFEWHa2PEtBVIhPnz5l586diX4hi64TifyhH/yw/fiLn0hvzVEeL5DOBNEO7emwM0Fj1rjjvBOEiFHFupfjBM10RUVFxZ2MWyJCqsofvlto5qZR/8DefnR6buhCT7xVl71CsTXWHkrvUGyREUMK8AoFKQoypNBOhsJjBBmKPC5XXE1bT1/4wudt/NJF7G9CMvxYZE+HQcZAxwWEjA0d54QYT6rD79THh1eIW7FPnnzIRiFDXpa2Yn62ebcRHzjlzTDygH5/6avttLWxlr79RXsx5yCEoFwTxsMcidlK4mvvnDEaGgwiJO8LwKvDvDUHIc3F12HNrtrkxIz17hxJ54zQUwfSgky9CxfO2qVLF1oEMD7h8ewzz9tP/fTP+Zwf9HJxpgkCBPkh0EZ4lHT2J4gQbTJGAjJB45EMSrmioqLibsKbJkIyNKpeym8V6h/b24tOz0s64jK/TONdEBnC0Csdhl/eoUwMMM6QoSBCuoBRW2XEeZssQniKkMNDFCSC9r75zW/YX/7ln6cv1SdDzf/cSHOpof9AwmD7GPEKMT48QYmUeX0v0PoNbXjbK57cYSdOPJgOCYNyjnhABHTx++YV9h320JNzNnZg0i6c7rYLp0ZsZWmXjwUyw1kdPFXRjtqiP9Zhfp6btWd9PgvpW2fDQ8OpH+ahsz6QEOZKAPrNi4iwBlevXaXJtIWFjjxIDPO8fHncJiYu2oqvIev4rhMn7ZOf/Kn0mYz0ur6vR3nvD2QKbxCkiHT2/rSTnwhpREkWSrmioqLibsRt2Rq7DU3cFOof3duHrc8Mw92SWkJ7rPzSI5QJETIxxliEKOQgRCIyhHR2p7VtlgmRSFB5qDp0yOTjJYJIcUvzX3/5y/bVr/2NLbkuDu3KcHsMKfKxrHpf/GbYCktj4OyNZ1EuCFp4hw4dOmJHjx5LBCAM/lZj7zzOhsdW7COfuGaPP79oIyM7bGgEQsXX5nfY9akee/U7ZmdPddn6Sr+XZ9uM/A0nGXiBuB163r799Xkv4ySmj/t/BlLb8sawfpAREUn1XcaAcqyd1iedu3KyeP36VV+buXQOCG/Xxz72o/b8C++xXd4PZAuSRT/0q2+Bkc4EKLbWRIBYrE79l3JFRUXF3Y7bfkZou+b443krXdU/vrcX5bNoPhfSoQs9osooD2NNfuRlQhQkKLxEQXwyGUqeGY9JiwSVHiKFkgCVcXiOYguNPmZmrttXvvIV+/a3vmELiwtBhvx3kgz5DickjMf7Y/sM3ZqPkfaZFoQJgXYgX9w4fezYA3bgwIH0W0NPTLmYi8+3a9X2HVq2R55asWe+e91OPrpuo6OcFfLftrfGtlxPD9tmZk6pkvdlw2OCT9Prr9jv/fZ1+3e/7mNZGrFdg71p/SAmEBXGSBxrFP2XoCxrNzNzzS5PXLbrM1ed3K20zkPFGN/97oftb3/kh+2JJ59K7eI1ig+l5o+hxgFryE+sS+kF0pwjbnXsaI6loqKi4l7BbSVCNLX1j/ebb562mvXrH+RbQ3M9O6Wla88LPSqMdNK0yoY3KNLkZWIkIiQyJHKUA4RIIYhR6SWCGOlgdZAjiBB6yBFbTLTNx1tffuk76UD1zPXraasMcpBesfdx4oGCFPW4sWeMeIroO4y9/8Z8rLxmz3YahIg3yvbu3Zs8KFyQmM7beL09Y3tsbM++5M2B6uzYsWJ9u5Zs974FO35yww4f77KBoVUnRsser9vAIJ6nDVte9DVb67LFhS77g/+8bqe/PeRl+rzvOKsDMYGEyBuUyFprffm5s26Qn+mpK05+rqV8Eb5lXx88Ps88+x57//s/kF6Fx8uDt4cD2Xv27EkxpIj5UEfkR8RHOqWF+u9aRUXF/YC3xCOkP6Bl08ng3GJX9Q/zm0entc+6IDgC+q3lRXrKEPogP6oXniLuGsqkKALkI8tslYUuvEKkw0MUBAiZOA4a47WRV0geothOC+IEaOP0a6fsa1//ik2MX/J+IDth3OmTV/KTwXcdaV6nZ8yQCgAhSmPzwIQSmfLyLqQ0eXzqAx2XDe4aHEqeloH+ASdQA+lSw9SfhfeJ8vStt60ghhvGG2HxVhjQq+oiIjHv1bTFxbfXCBwkV7/x9htkaTURNsjP008/23odf1e6n2jfvn3pBu0gP+H5kdeH8cSYYl2aaaC4oqKi4n7AbSdCQE3yB/VWm69/lG8NzfXfPi1i065L/yz0kac468qQzw0RID/lW1ThGQoZT5BIUCZEkAG9aRakSIeq8QQFGSINIVL+0lLEiaz40CAQL7/0bXv11Cs2Nzvb8hC1iIb338O2kAfKM54NLolseZHKeSXZVehJ8no+bqbN+UF4EvlDDalAgHi0iIXXScTKBfohhjzx5Xt98yz16GUnL1+2SxfP2ZyTIG84jU8XFmrdIDx8EPXpp561kydPehtjifzgwSo9P9pqCwLEWDLxQR9dpp7bSFFFRUXF/YbbQoRootMfUTW93R/Ym+m6rLtdPxWdgKFuiS001zvS7eVymYiVzrHkMh1EAL2CyBDlkDHkQVLidfaSFMXB6dAlouIESCQok6EI2iILj1DoIEciS1E+6tA3fV25Mmmnz7xmFy+cTwet1b4PxgkDW0Tdaessjctj/5cizQ5iExLgdxdz6tpwvSeTjHazSAik5QVKiVTWQ2v+6eySy7yev4tX4L3sSsvLxe+buoA33ehn9+iYPfzIY/bccy/Yo48+lj5BcvDggeT1gUhx9w8HwiE0JanRvyvNuESzbEVFRcX9hrfEI3QjJOPR+KOrIUhfDqn+gX5j2Po4Md4tMaFMh0A6dEFoSkReeFkCqqN2ylgh6pS6ID4hQ37w+LSTofAKicyEdyhIDukgPZn84B2KeNnrUY56oac87aodZP8lpfY5YD0xPp5eM5+anrK52ZnkWcKLs9NJEd4TphPkLYgLIX6G2xAGyrRE6mzClan8Zh1KOYlqtUseXCkRpgTuM+q2kZFRO3r0uD3y8CP26GNP2IMPPmhHjhxO53047BweH8YaNz7TjkgQSO22+lTcCcpTvYqKior7EW8ZEdIf+k5o5mkI0jWH1Cy7Xbv3K5rrFQhdzsKgt8RNuSyzmZmALrcbZEBo9kc6l89tkw7ykz1BUTZ7heQREjkK8rLVGxQynqBMgKIssuqJRMWdRdE+RAtilIlNGp2PadnbYdtsevqKE6MJD5fT/UTpzqEdXdbjpGSTXODh8f+xDUZbCa25eC6J5OkBlMM71FqG9HvlzbXunrgvaCc3N+/kdfbeRGzY7tq3d58dPnI0vcZ/+PARO3Bgf/L4kJ/qeHlufNZZH0LT+6PwelCZmy1fUVFRcS/jbfcIlaDr+of4zWO7R9fUl+ksRxzJLPM4VKZZLydFAMKYSpY3pKxfEiHyIyBDUESG8jkhQpCfTIhEhLQdVhIelVUZtREh0iJBCoxFY2S++g2SNzs7l7xF586esUvjF9MbafqJLi8tx6v43RyG5iC0100kKNqALPFm2k4nLnyzi0PUbF1xqHpkeNgGXI7bnHfZ8MiojTnR4XwPHqDR0ZFEfIa9XGx3xWc3CE3y0yRAm/235O1Q5t9M+YqKior7Ae8oEap4syhJSYmmvkxvrROPPpTlzyBElc/6XDZFqU5RzQHJiG0l1Y8tsiAZIiGxbRUkiBAERjGkJuIgOuHpyYRHnqDYOpOcvUmxFSYCFHGQLY1l67gDIhgQDkgNB6M3x+x1eTX/4sXzNjc352TICU/Lw8ObX5Ab4vTdroEBJz1cmBhpXmdnG4v+aZty3OjM/T6QnnhzLD5vQb5ecy+JTxpTi7yUJKaUhfJZgjKftioqKioqMioRugvR+ZG1G/dmmUhnXWR3JgShj1CCJHffEEd+KyMhEiJBmQxFyGREpEheoJDJEwFChtBAfjLBiRBlggSV5AkdoZ1kxXkkdOV8RG5AHEwOMoEcZCiftwEiI+0BkpLP5sh7Q4DIQJAIkCDd3kwe44XUoCvP+sjzo/ZiPNtvfSkGpdwE8yzr3KhsRUVFxf2IO4IIlX+sK14fnR9ZOzEpy2S51LWXaYK8yG+vo3QQHUF9Ky97XoKQ5O0oZJGWkgQFoYlYMmFlReQmCE94f+TliXS0QdtxADvy6Q85e6Riiy4IAWMRMVAQCSmJCOQkCArpkEVaFEoCRAzpQS6DiBDtQvCI44013vZS34xje/JTopMOxDPLcVl/u7YqKioq7mdUj9BdjE6PrtQ183O6LNNJj7EMmbwIKelAIESZIBzNsrkO5IMyUa4kMZASCI6IiwhRJkUKkRflgjzpjbNoB0JEf5EH8Yn+gvzQr8jQ5iQ2SYFCSYJEgNCL9IjsNIOITplWeRElAm2qH+bBuNRXp/GUaKZL0A6IeWeoTrP9ioqKiop2VCJ0l6Pz4wsSkqQt+cojRsjGMdKRry0wAZl8bClxpIN0qBwxpAWIIAURCjIUlyvmczsKIjOZ7AT5IS97fKIs7UlWmn6ifXSZAAHFAmnmEJ4XNNnzA1FokhfiIDno2gmQZJUpY5EcERAFdBpfqS/RTDdBXQXaAqqjPgW1/3ptVlRUVNyvqEToHkKnR9nUKd2ux6hGnP7pifZqOR3kJ6ByERMw8FEmjH3I5JGWJyTIShAdkR+RA5Ujn3QQo8jL9dV+9Ou9eKy+8ngCxO3EINLZI4OuJD7EIjkqo7SITimX9Qi0p7gMJfL4NKZAsxxQ2fY5h179COpLuk7tVVRUVFRkVCJ0D6LzIw2ykKS2fBnW/Bq8ypImYEuVFWXK/HLbKcqXXhkFkRcFymYvD/lBhsq6EYcutwEZUt8RNB5BOuZUoiQJCiIvBMgMOpEc6RRIl+SnrEMoZQLjkNwJnfQx9gzNsdR3arNMd8qvqKioqOiMSoTuYXR+tO2kAUQ5GdxSF5BXRwgRYhI6EZcybNWJ3IjQKL+d/JTliNVP5OV8srIuCAcxaCcBkJ2IQfNAsgiNSE1JboghPpKVr6DtNWSgNiWX8XbQmJuQXnNTO53mWOZXVFRUVLwxVCJ0H6HToy51kolLPSTFtS2Z/JymmMpHaCcqpQdnKzmKIH0QK+nRpR5aadrI6UDEyt9KFiAsSXTk7SoRGSBZBIk3w3p6guTkvAiqW8agGQvN9I2Q53RjbNdXRUVFRcWbQyVC9xk6P+4gEhkl+SiJR/OcisgLaC8PkSm9OkRBqCiT8xSa9aNce550rwdIQkkYQibWmZpMbBRIlyRH3h+10SwvncZDWkC8iWG+IZTtV1RUVFTcPlQiVLGFXChdxk050hFnwqM6KtNevj2QV3qaQq90ElPcEpKe7S9IgXSQgyy3kxGITStR5JVkh1jydnllACEnaVMHSrmioqKi4u5BJUIVCZ1+BtJFLPKSdTcK8AKPCi9Q6IF0oKzT0rjcEhNyGrKRy2Xy0SQkpZ7Atlcgk57QZ8IDyjygNJCuLN/EdvqKioqKijsXlQhVbEHzJ6F0qUcuQ6lzqYOXqMyXjnTOV7pEzoOAIG8lGyU5Ic6EJv2zLT/SuU6Z1yldopkGnXQVFRUVFXcPKhGquCGaP48yLZlYwVMeN3XtZQO5XEp5DKcodZ0QvCOTFYG0dGUc3iCl0z+Tnj5Kjw9oeoRAKYNmuqKioqLi7kYlQhU3hU4/k1InuYwVPOVxUhe6wHYyULoTGXk9ndK0IX1ZRjFQOcllXhM3yquoqKiouPtQiVDFm0ann450neLt8kApA5JNziHCIjLSJCVlGrmZD26mbrMPja1Zp6KioqLi7kclQhW3BZ1+RqVOcjMWttbPXiRhK3kRUVGafBI35/m5GZTlqHuz9SoqKioq7g5UIlTxlqHTTwudCEUzvz0dRKhJPNqJCelWooVO5dXudnlNfUVFRUXF/YNKhCreFtzoZ0ae8puk5Eb6myEwt6tMRUVFRcW9iUqEKt4RvN7PriRAZdlOhEgo88p6TbmioqKiokKoRKjijsOb/UlSrxPRqeSnoqKiomI7VCJUcVdBZOdmf7aVBFVUVFRU3AiVCFXc1Wj+fCvxqaioqKioqKioqKioqKioqKioqKioqKioqKioqKioqKioqKioqKioqKioqKioqKioqKioqKioqKioqKioqKioqKioqLivYPb/AbzGRXbKJo9EAAAAAElFTkSuQmCC"/>
          <p:cNvSpPr>
            <a:spLocks noChangeAspect="1" noChangeArrowheads="1"/>
          </p:cNvSpPr>
          <p:nvPr/>
        </p:nvSpPr>
        <p:spPr bwMode="auto">
          <a:xfrm>
            <a:off x="690033" y="2137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</a:endParaRPr>
          </a:p>
        </p:txBody>
      </p:sp>
      <p:pic>
        <p:nvPicPr>
          <p:cNvPr id="14" name="Picture 2" descr="Image result for aerator roller attachment einhell">
            <a:extLst>
              <a:ext uri="{FF2B5EF4-FFF2-40B4-BE49-F238E27FC236}">
                <a16:creationId xmlns:a16="http://schemas.microsoft.com/office/drawing/2014/main" id="{F25D83EA-1A9A-495B-8F05-D3E054968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9" y="5327730"/>
            <a:ext cx="2507602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8F2EABE-4895-4919-8F23-CD845B90955E}"/>
              </a:ext>
            </a:extLst>
          </p:cNvPr>
          <p:cNvGrpSpPr/>
          <p:nvPr/>
        </p:nvGrpSpPr>
        <p:grpSpPr>
          <a:xfrm>
            <a:off x="3320817" y="4896431"/>
            <a:ext cx="2251840" cy="2079858"/>
            <a:chOff x="3320817" y="4896431"/>
            <a:chExt cx="2251840" cy="2079858"/>
          </a:xfrm>
        </p:grpSpPr>
        <p:pic>
          <p:nvPicPr>
            <p:cNvPr id="18" name="Picture 17" descr="Image result for ryobi grass catcher">
              <a:extLst>
                <a:ext uri="{FF2B5EF4-FFF2-40B4-BE49-F238E27FC236}">
                  <a16:creationId xmlns:a16="http://schemas.microsoft.com/office/drawing/2014/main" id="{A37450C6-9021-45F9-B7DD-6B9477181B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817" y="4896431"/>
              <a:ext cx="2079858" cy="2079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E2AB95-4FE4-485F-A837-A6931899AD54}"/>
                </a:ext>
              </a:extLst>
            </p:cNvPr>
            <p:cNvSpPr txBox="1"/>
            <p:nvPr/>
          </p:nvSpPr>
          <p:spPr>
            <a:xfrm>
              <a:off x="5011285" y="6187123"/>
              <a:ext cx="561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FPO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D1F736B-ADB8-47E6-B3D8-3CBD9344281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04" y="826209"/>
            <a:ext cx="2941248" cy="3284958"/>
          </a:xfrm>
          <a:prstGeom prst="rect">
            <a:avLst/>
          </a:prstGeom>
        </p:spPr>
      </p:pic>
      <p:graphicFrame>
        <p:nvGraphicFramePr>
          <p:cNvPr id="16" name="Table 11">
            <a:extLst>
              <a:ext uri="{FF2B5EF4-FFF2-40B4-BE49-F238E27FC236}">
                <a16:creationId xmlns:a16="http://schemas.microsoft.com/office/drawing/2014/main" id="{F08C467B-D127-410E-91E9-F30D2DF41342}"/>
              </a:ext>
            </a:extLst>
          </p:cNvPr>
          <p:cNvGraphicFramePr>
            <a:graphicFrameLocks noGrp="1"/>
          </p:cNvGraphicFramePr>
          <p:nvPr/>
        </p:nvGraphicFramePr>
        <p:xfrm>
          <a:off x="556039" y="4053376"/>
          <a:ext cx="5054646" cy="25030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7323">
                  <a:extLst>
                    <a:ext uri="{9D8B030D-6E8A-4147-A177-3AD203B41FA5}">
                      <a16:colId xmlns:a16="http://schemas.microsoft.com/office/drawing/2014/main" val="2243346497"/>
                    </a:ext>
                  </a:extLst>
                </a:gridCol>
                <a:gridCol w="2527323">
                  <a:extLst>
                    <a:ext uri="{9D8B030D-6E8A-4147-A177-3AD203B41FA5}">
                      <a16:colId xmlns:a16="http://schemas.microsoft.com/office/drawing/2014/main" val="564404443"/>
                    </a:ext>
                  </a:extLst>
                </a:gridCol>
              </a:tblGrid>
              <a:tr h="506467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Совместимые принадлежности</a:t>
                      </a:r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1542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RAC821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RAC822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Насадка-аэратор</a:t>
                      </a:r>
                      <a:endParaRPr lang="en-GB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endParaRPr lang="en-GB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1326052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sp>
        <p:nvSpPr>
          <p:cNvPr id="21" name="Rectangle 6">
            <a:extLst>
              <a:ext uri="{FF2B5EF4-FFF2-40B4-BE49-F238E27FC236}">
                <a16:creationId xmlns:a16="http://schemas.microsoft.com/office/drawing/2014/main" id="{5B9D794C-E8EA-4BB0-81FD-9335C384E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" y="-15141"/>
            <a:ext cx="919508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Электрический скарификатор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1400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 Вт,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35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 см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88B58B-8288-43C0-8887-B94D58B699FF}"/>
              </a:ext>
            </a:extLst>
          </p:cNvPr>
          <p:cNvSpPr txBox="1"/>
          <p:nvPr/>
        </p:nvSpPr>
        <p:spPr>
          <a:xfrm>
            <a:off x="24" y="846670"/>
            <a:ext cx="2676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</a:p>
        </p:txBody>
      </p:sp>
    </p:spTree>
    <p:extLst>
      <p:ext uri="{BB962C8B-B14F-4D97-AF65-F5344CB8AC3E}">
        <p14:creationId xmlns:p14="http://schemas.microsoft.com/office/powerpoint/2010/main" val="33683474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84" y="0"/>
            <a:ext cx="287881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" y="5973744"/>
            <a:ext cx="1155092" cy="194523"/>
          </a:xfrm>
          <a:prstGeom prst="rect">
            <a:avLst/>
          </a:prstGeom>
        </p:spPr>
      </p:pic>
      <p:sp>
        <p:nvSpPr>
          <p:cNvPr id="9" name="Text Placeholder 5"/>
          <p:cNvSpPr txBox="1">
            <a:spLocks/>
          </p:cNvSpPr>
          <p:nvPr/>
        </p:nvSpPr>
        <p:spPr>
          <a:xfrm>
            <a:off x="613748" y="2342581"/>
            <a:ext cx="8259859" cy="8605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600" b="1" dirty="0">
                <a:solidFill>
                  <a:srgbClr val="4D4D4C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Бензиновые газонокосилки</a:t>
            </a:r>
            <a:endParaRPr lang="en-US" sz="6600" b="1" dirty="0">
              <a:solidFill>
                <a:srgbClr val="4D4D4C"/>
              </a:solidFill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142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3" b="8832"/>
          <a:stretch/>
        </p:blipFill>
        <p:spPr bwMode="auto">
          <a:xfrm>
            <a:off x="0" y="0"/>
            <a:ext cx="122545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46DA1B-306A-4727-9555-0E02A37C1E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84" y="0"/>
            <a:ext cx="2878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948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5EDA04-0605-4593-9FAE-A9B5683462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531518"/>
              </p:ext>
            </p:extLst>
          </p:nvPr>
        </p:nvGraphicFramePr>
        <p:xfrm>
          <a:off x="133350" y="2527388"/>
          <a:ext cx="11877678" cy="3825787"/>
        </p:xfrm>
        <a:graphic>
          <a:graphicData uri="http://schemas.openxmlformats.org/drawingml/2006/table">
            <a:tbl>
              <a:tblPr/>
              <a:tblGrid>
                <a:gridCol w="1979613">
                  <a:extLst>
                    <a:ext uri="{9D8B030D-6E8A-4147-A177-3AD203B41FA5}">
                      <a16:colId xmlns:a16="http://schemas.microsoft.com/office/drawing/2014/main" val="297520792"/>
                    </a:ext>
                  </a:extLst>
                </a:gridCol>
                <a:gridCol w="1979613">
                  <a:extLst>
                    <a:ext uri="{9D8B030D-6E8A-4147-A177-3AD203B41FA5}">
                      <a16:colId xmlns:a16="http://schemas.microsoft.com/office/drawing/2014/main" val="574736205"/>
                    </a:ext>
                  </a:extLst>
                </a:gridCol>
                <a:gridCol w="1979613">
                  <a:extLst>
                    <a:ext uri="{9D8B030D-6E8A-4147-A177-3AD203B41FA5}">
                      <a16:colId xmlns:a16="http://schemas.microsoft.com/office/drawing/2014/main" val="1277429888"/>
                    </a:ext>
                  </a:extLst>
                </a:gridCol>
                <a:gridCol w="1979613">
                  <a:extLst>
                    <a:ext uri="{9D8B030D-6E8A-4147-A177-3AD203B41FA5}">
                      <a16:colId xmlns:a16="http://schemas.microsoft.com/office/drawing/2014/main" val="2339435012"/>
                    </a:ext>
                  </a:extLst>
                </a:gridCol>
                <a:gridCol w="1979613">
                  <a:extLst>
                    <a:ext uri="{9D8B030D-6E8A-4147-A177-3AD203B41FA5}">
                      <a16:colId xmlns:a16="http://schemas.microsoft.com/office/drawing/2014/main" val="30704700"/>
                    </a:ext>
                  </a:extLst>
                </a:gridCol>
                <a:gridCol w="1979613">
                  <a:extLst>
                    <a:ext uri="{9D8B030D-6E8A-4147-A177-3AD203B41FA5}">
                      <a16:colId xmlns:a16="http://schemas.microsoft.com/office/drawing/2014/main" val="3125191174"/>
                    </a:ext>
                  </a:extLst>
                </a:gridCol>
              </a:tblGrid>
              <a:tr h="4563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Модель</a:t>
                      </a:r>
                      <a:endParaRPr lang="en-GB" sz="1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Ryobi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RLM4114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Ryobi </a:t>
                      </a:r>
                    </a:p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RLM46160S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Ryobi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RLM46175YL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Ryobi</a:t>
                      </a:r>
                    </a:p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RLM46175Y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Ryobi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RLM53190YV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79809"/>
                  </a:ext>
                </a:extLst>
              </a:tr>
              <a:tr h="39611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двигателя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</a:p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Производитель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039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см3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OHV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160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 см3 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OHV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175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 см3 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OHC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цепной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/>
                      </a:endParaRPr>
                    </a:p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 Yamaha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190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 см3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 OHC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цепной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/>
                      </a:endParaRPr>
                    </a:p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Yamaha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534082"/>
                  </a:ext>
                </a:extLst>
              </a:tr>
              <a:tr h="2050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039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46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46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53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09883"/>
                  </a:ext>
                </a:extLst>
              </a:tr>
              <a:tr h="29084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деки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Мульчирующая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043956"/>
                  </a:ext>
                </a:extLst>
              </a:tr>
              <a:tr h="21956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039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55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55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70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565172"/>
                  </a:ext>
                </a:extLst>
              </a:tr>
              <a:tr h="484733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 </a:t>
                      </a:r>
                      <a:r>
                        <a:rPr lang="ru-RU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травосборника</a:t>
                      </a: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Тканевый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Жесткий верх, </a:t>
                      </a:r>
                    </a:p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тканевый низ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Тканевый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Жесткий верх, тканевый низ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85632"/>
                  </a:ext>
                </a:extLst>
              </a:tr>
              <a:tr h="22874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Привод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Самоходная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079725"/>
                  </a:ext>
                </a:extLst>
              </a:tr>
              <a:tr h="3988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Регулировка высоты скашивания, мм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7-позиционная, 1 рукоятью, 25-75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7-позиционная, 1 рукоятью, 24-76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7-позиционная, 1 рукоятью, 25-75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33207"/>
                  </a:ext>
                </a:extLst>
              </a:tr>
              <a:tr h="244221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Функции скашивания</a:t>
                      </a:r>
                    </a:p>
                  </a:txBody>
                  <a:tcPr marL="53039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3-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в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-1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3-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в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-1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4-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в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-1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255204"/>
                  </a:ext>
                </a:extLst>
              </a:tr>
              <a:tr h="202224">
                <a:tc vMerge="1"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Сбор в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Сбор в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Сбор в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988524"/>
                  </a:ext>
                </a:extLst>
              </a:tr>
              <a:tr h="222763">
                <a:tc vMerge="1">
                  <a:txBody>
                    <a:bodyPr/>
                    <a:lstStyle/>
                    <a:p>
                      <a:endParaRPr lang="en-GB" sz="90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Выброс назад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Выброс назад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175881"/>
                  </a:ext>
                </a:extLst>
              </a:tr>
              <a:tr h="245403">
                <a:tc vMerge="1"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Мульчирование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Мульчирование (опция)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Мульчирование (в комплекте)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9732"/>
                  </a:ext>
                </a:extLst>
              </a:tr>
              <a:tr h="230948"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Выброс на сторону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0477" marR="10477" marT="10477" marB="0" anchor="ctr"/>
                </a:tc>
                <a:extLst>
                  <a:ext uri="{0D108BD9-81ED-4DB2-BD59-A6C34878D82A}">
                    <a16:rowId xmlns:a16="http://schemas.microsoft.com/office/drawing/2014/main" val="785842296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AEB55369-9209-4A9F-8C44-7CB25E553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253" y="1039868"/>
            <a:ext cx="1382059" cy="130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DC5841C-0CC2-4782-BCE0-8A9A50706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933" y="1199855"/>
            <a:ext cx="631603" cy="1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565249D-56EB-4D8D-98E6-7157B9DDF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899" y="1248540"/>
            <a:ext cx="631603" cy="1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20F3860-1F97-4799-AA7A-B10ABC3EC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181" y="1317176"/>
            <a:ext cx="631603" cy="1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57C137-97CB-42FD-BE28-4A5A57A2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391" y="906873"/>
            <a:ext cx="1441756" cy="146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F97B89-311C-4D51-952D-C5A8BDE1E783}"/>
              </a:ext>
            </a:extLst>
          </p:cNvPr>
          <p:cNvSpPr txBox="1"/>
          <p:nvPr/>
        </p:nvSpPr>
        <p:spPr>
          <a:xfrm>
            <a:off x="0" y="846670"/>
            <a:ext cx="346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Модельный ряд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640983-88F2-4A57-9E2C-888142297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41" b="93733" l="5837" r="95485">
                        <a14:foregroundMark x1="80617" y1="35559" x2="84031" y2="28474"/>
                        <a14:foregroundMark x1="84031" y1="28474" x2="88106" y2="23569"/>
                        <a14:foregroundMark x1="92401" y1="24251" x2="92401" y2="24251"/>
                        <a14:foregroundMark x1="95485" y1="21390" x2="95485" y2="21390"/>
                        <a14:foregroundMark x1="93282" y1="9401" x2="93282" y2="9401"/>
                        <a14:foregroundMark x1="90308" y1="14578" x2="90308" y2="14578"/>
                        <a14:foregroundMark x1="90859" y1="14305" x2="90859" y2="14305"/>
                        <a14:foregroundMark x1="90088" y1="14033" x2="90088" y2="14033"/>
                        <a14:foregroundMark x1="95044" y1="24796" x2="95044" y2="24796"/>
                        <a14:foregroundMark x1="86674" y1="18665" x2="86674" y2="18665"/>
                        <a14:foregroundMark x1="83370" y1="18392" x2="83370" y2="18392"/>
                        <a14:foregroundMark x1="81498" y1="18937" x2="81498" y2="18937"/>
                        <a14:foregroundMark x1="80066" y1="20300" x2="76211" y2="24659"/>
                        <a14:foregroundMark x1="74339" y1="20708" x2="75330" y2="23025"/>
                        <a14:foregroundMark x1="72907" y1="18256" x2="76432" y2="11989"/>
                        <a14:foregroundMark x1="76432" y1="11989" x2="87996" y2="12807"/>
                        <a14:foregroundMark x1="87996" y1="12807" x2="91300" y2="18937"/>
                        <a14:foregroundMark x1="91300" y1="18937" x2="91300" y2="19346"/>
                        <a14:foregroundMark x1="81828" y1="5041" x2="81828" y2="5041"/>
                        <a14:foregroundMark x1="72467" y1="13215" x2="72467" y2="13215"/>
                        <a14:foregroundMark x1="72357" y1="12670" x2="72357" y2="12670"/>
                        <a14:foregroundMark x1="71145" y1="12670" x2="71145" y2="12670"/>
                        <a14:foregroundMark x1="26982" y1="93869" x2="26982" y2="93869"/>
                        <a14:foregroundMark x1="8811" y1="87738" x2="8811" y2="87738"/>
                        <a14:foregroundMark x1="5837" y1="86649" x2="5837" y2="86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6877" y="1039868"/>
            <a:ext cx="1709051" cy="1381547"/>
          </a:xfrm>
          <a:prstGeom prst="rect">
            <a:avLst/>
          </a:prstGeom>
        </p:spPr>
      </p:pic>
      <p:pic>
        <p:nvPicPr>
          <p:cNvPr id="18" name="Picture 17" descr="A picture containing lawn mower, transport, motorcycle&#10;&#10;Description generated with very high confidence">
            <a:extLst>
              <a:ext uri="{FF2B5EF4-FFF2-40B4-BE49-F238E27FC236}">
                <a16:creationId xmlns:a16="http://schemas.microsoft.com/office/drawing/2014/main" id="{3362CA5D-571C-4072-B866-86ADA6C717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85" b="93333" l="7773" r="95264">
                        <a14:foregroundMark x1="7773" y1="79111" x2="7773" y2="86788"/>
                        <a14:foregroundMark x1="59111" y1="34869" x2="72560" y2="16566"/>
                        <a14:foregroundMark x1="78923" y1="4525" x2="78923" y2="4525"/>
                        <a14:foregroundMark x1="95300" y1="13535" x2="95300" y2="13535"/>
                        <a14:foregroundMark x1="95300" y1="13535" x2="93565" y2="18465"/>
                        <a14:foregroundMark x1="87708" y1="11636" x2="87708" y2="11636"/>
                        <a14:foregroundMark x1="71584" y1="9980" x2="83767" y2="9980"/>
                        <a14:foregroundMark x1="83767" y1="9980" x2="89660" y2="9737"/>
                        <a14:foregroundMark x1="73066" y1="17091" x2="85900" y2="14141"/>
                        <a14:foregroundMark x1="85900" y1="14141" x2="91866" y2="15475"/>
                        <a14:foregroundMark x1="77440" y1="36768" x2="77440" y2="36768"/>
                        <a14:foregroundMark x1="78670" y1="35677" x2="86985" y2="22828"/>
                        <a14:foregroundMark x1="65727" y1="66263" x2="77440" y2="63232"/>
                        <a14:foregroundMark x1="77440" y1="63232" x2="77946" y2="62465"/>
                        <a14:foregroundMark x1="63268" y1="25293" x2="32719" y2="54545"/>
                        <a14:foregroundMark x1="19776" y1="90586" x2="19776" y2="90586"/>
                        <a14:foregroundMark x1="29537" y1="93333" x2="32972" y2="93051"/>
                        <a14:foregroundMark x1="72957" y1="10828" x2="73970" y2="1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976" y="893388"/>
            <a:ext cx="1627157" cy="1455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F4B825-985E-4843-8EA7-780BE9F52C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1" b="95678" l="2503" r="98799">
                        <a14:foregroundMark x1="8709" y1="79206" x2="4104" y2="83995"/>
                        <a14:foregroundMark x1="4104" y1="83995" x2="6507" y2="90771"/>
                        <a14:foregroundMark x1="6507" y1="90771" x2="24625" y2="95678"/>
                        <a14:foregroundMark x1="2503" y1="83995" x2="2503" y2="90070"/>
                        <a14:foregroundMark x1="18118" y1="77336" x2="25626" y2="78154"/>
                        <a14:foregroundMark x1="58771" y1="40749" x2="59851" y2="39311"/>
                        <a14:foregroundMark x1="45946" y1="57827" x2="58747" y2="40781"/>
                        <a14:foregroundMark x1="39940" y1="54556" x2="35135" y2="58762"/>
                        <a14:foregroundMark x1="35135" y1="58762" x2="34835" y2="59229"/>
                        <a14:foregroundMark x1="63697" y1="31608" x2="67067" y2="28271"/>
                        <a14:foregroundMark x1="65566" y1="27336" x2="65566" y2="27336"/>
                        <a14:foregroundMark x1="65265" y1="26986" x2="65265" y2="26986"/>
                        <a14:foregroundMark x1="67467" y1="37150" x2="67467" y2="37150"/>
                        <a14:foregroundMark x1="72573" y1="37150" x2="72573" y2="37150"/>
                        <a14:foregroundMark x1="77377" y1="37850" x2="77377" y2="37850"/>
                        <a14:foregroundMark x1="78779" y1="41939" x2="78779" y2="41939"/>
                        <a14:foregroundMark x1="80581" y1="41939" x2="80581" y2="41939"/>
                        <a14:foregroundMark x1="87487" y1="28972" x2="87487" y2="28972"/>
                        <a14:foregroundMark x1="92893" y1="21145" x2="92893" y2="21145"/>
                        <a14:foregroundMark x1="97798" y1="8294" x2="97798" y2="8294"/>
                        <a14:foregroundMark x1="92693" y1="4556" x2="92693" y2="4556"/>
                        <a14:foregroundMark x1="91291" y1="2921" x2="91291" y2="2921"/>
                        <a14:foregroundMark x1="79680" y1="7593" x2="79680" y2="7593"/>
                        <a14:foregroundMark x1="78278" y1="5958" x2="78278" y2="5958"/>
                        <a14:foregroundMark x1="77277" y1="6192" x2="77277" y2="6192"/>
                        <a14:foregroundMark x1="75375" y1="6308" x2="75375" y2="6308"/>
                        <a14:foregroundMark x1="74074" y1="6776" x2="80280" y2="6075"/>
                        <a14:foregroundMark x1="80280" y1="6075" x2="91091" y2="8879"/>
                        <a14:foregroundMark x1="73874" y1="7009" x2="76777" y2="13201"/>
                        <a14:foregroundMark x1="76777" y1="13201" x2="75576" y2="20327"/>
                        <a14:foregroundMark x1="75576" y1="20327" x2="70370" y2="23949"/>
                        <a14:foregroundMark x1="70370" y1="23949" x2="67668" y2="28738"/>
                        <a14:foregroundMark x1="71071" y1="23481" x2="79179" y2="13435"/>
                        <a14:foregroundMark x1="77277" y1="16589" x2="82783" y2="19276"/>
                        <a14:foregroundMark x1="82783" y1="19276" x2="86987" y2="14136"/>
                        <a14:foregroundMark x1="86987" y1="14136" x2="87387" y2="12033"/>
                        <a14:foregroundMark x1="92821" y1="15718" x2="92993" y2="16355"/>
                        <a14:foregroundMark x1="91191" y1="9696" x2="91825" y2="12038"/>
                        <a14:foregroundMark x1="91462" y1="19743" x2="90090" y2="22780"/>
                        <a14:foregroundMark x1="92993" y1="16355" x2="91462" y2="19743"/>
                        <a14:foregroundMark x1="90090" y1="22780" x2="90090" y2="23014"/>
                        <a14:foregroundMark x1="92593" y1="10748" x2="93193" y2="14603"/>
                        <a14:foregroundMark x1="92593" y1="21495" x2="96897" y2="16238"/>
                        <a14:foregroundMark x1="96897" y1="16238" x2="98799" y2="10631"/>
                        <a14:foregroundMark x1="39940" y1="54790" x2="64765" y2="30140"/>
                        <a14:backgroundMark x1="40440" y1="57477" x2="52452" y2="45444"/>
                        <a14:backgroundMark x1="53654" y1="43224" x2="55155" y2="41589"/>
                        <a14:backgroundMark x1="77077" y1="7944" x2="77077" y2="7944"/>
                        <a14:backgroundMark x1="84484" y1="12033" x2="84484" y2="12033"/>
                        <a14:backgroundMark x1="84785" y1="10631" x2="82282" y2="14136"/>
                        <a14:backgroundMark x1="90452" y1="15178" x2="90490" y2="15888"/>
                        <a14:backgroundMark x1="92392" y1="19743" x2="92392" y2="197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9069" y="906873"/>
            <a:ext cx="1704520" cy="1460529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AC851EBA-51E3-48FE-8777-17BEA6BE4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1"/>
            <a:ext cx="8683724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4800" b="1" dirty="0">
                <a:latin typeface="Arial"/>
                <a:cs typeface="Arial"/>
              </a:rPr>
              <a:t>Бензиновые газонокосилки</a:t>
            </a:r>
            <a:endParaRPr lang="en-US" sz="4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73706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CA8A16-7B59-4162-8EDB-590623C112B2}"/>
              </a:ext>
            </a:extLst>
          </p:cNvPr>
          <p:cNvSpPr/>
          <p:nvPr/>
        </p:nvSpPr>
        <p:spPr>
          <a:xfrm>
            <a:off x="265575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3944EF-C416-4302-8C2E-13D7716F43E1}"/>
              </a:ext>
            </a:extLst>
          </p:cNvPr>
          <p:cNvSpPr/>
          <p:nvPr/>
        </p:nvSpPr>
        <p:spPr>
          <a:xfrm>
            <a:off x="265575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2AD0D3-B09E-4630-A1B8-A08827BD31B5}"/>
              </a:ext>
            </a:extLst>
          </p:cNvPr>
          <p:cNvSpPr/>
          <p:nvPr/>
        </p:nvSpPr>
        <p:spPr>
          <a:xfrm>
            <a:off x="3450646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AB2E6B-41A2-49B5-9583-51A7A22F63FC}"/>
              </a:ext>
            </a:extLst>
          </p:cNvPr>
          <p:cNvSpPr/>
          <p:nvPr/>
        </p:nvSpPr>
        <p:spPr>
          <a:xfrm>
            <a:off x="3450646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BBE5D8-9707-4B04-8C94-D8A0F090A0B2}"/>
              </a:ext>
            </a:extLst>
          </p:cNvPr>
          <p:cNvSpPr txBox="1"/>
          <p:nvPr/>
        </p:nvSpPr>
        <p:spPr>
          <a:xfrm>
            <a:off x="4372495" y="5625909"/>
            <a:ext cx="1883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7-позиционная, 1 рукоятью, 25-75 мм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E0540A0-AC88-46A4-AB57-620A757B7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42" b="91011" l="6667" r="90000">
                        <a14:foregroundMark x1="7083" y1="20599" x2="7083" y2="20599"/>
                        <a14:foregroundMark x1="11250" y1="25468" x2="11250" y2="25468"/>
                        <a14:foregroundMark x1="6667" y1="7116" x2="6667" y2="7116"/>
                        <a14:foregroundMark x1="54167" y1="91011" x2="54167" y2="91011"/>
                        <a14:foregroundMark x1="50417" y1="41199" x2="50417" y2="41199"/>
                        <a14:foregroundMark x1="51667" y1="40824" x2="51667" y2="40824"/>
                        <a14:foregroundMark x1="49583" y1="35955" x2="49583" y2="35955"/>
                        <a14:foregroundMark x1="49583" y1="38202" x2="49583" y2="38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63"/>
          <a:stretch/>
        </p:blipFill>
        <p:spPr bwMode="auto">
          <a:xfrm>
            <a:off x="9427050" y="3005755"/>
            <a:ext cx="1209267" cy="127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70AEB130-917C-42B8-923F-6A4B8C68B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72" b="96443" l="8468" r="92339">
                        <a14:foregroundMark x1="18952" y1="32806" x2="18952" y2="32806"/>
                        <a14:foregroundMark x1="19758" y1="34783" x2="19758" y2="34783"/>
                        <a14:foregroundMark x1="22177" y1="38340" x2="22177" y2="38340"/>
                        <a14:foregroundMark x1="22581" y1="40316" x2="22581" y2="40316"/>
                        <a14:foregroundMark x1="17742" y1="32806" x2="7661" y2="16206"/>
                        <a14:foregroundMark x1="7661" y1="16206" x2="8468" y2="6324"/>
                        <a14:foregroundMark x1="8468" y1="6324" x2="9677" y2="5138"/>
                        <a14:foregroundMark x1="10887" y1="3557" x2="21371" y2="2372"/>
                        <a14:foregroundMark x1="21371" y1="2372" x2="30242" y2="7115"/>
                        <a14:foregroundMark x1="30242" y1="7115" x2="36694" y2="17787"/>
                        <a14:foregroundMark x1="36694" y1="17787" x2="66532" y2="57312"/>
                        <a14:foregroundMark x1="68952" y1="91700" x2="68952" y2="91700"/>
                        <a14:foregroundMark x1="64113" y1="96443" x2="64113" y2="96443"/>
                        <a14:foregroundMark x1="92339" y1="85375" x2="92339" y2="85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783" y="3126130"/>
            <a:ext cx="1148340" cy="117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859EA35-4948-4006-9BB0-96BEABFD1718}"/>
              </a:ext>
            </a:extLst>
          </p:cNvPr>
          <p:cNvSpPr txBox="1"/>
          <p:nvPr/>
        </p:nvSpPr>
        <p:spPr>
          <a:xfrm>
            <a:off x="4461918" y="4450097"/>
            <a:ext cx="180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Самоходная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FDAC18-3F6E-4710-B07F-416D6B66FB61}"/>
              </a:ext>
            </a:extLst>
          </p:cNvPr>
          <p:cNvSpPr txBox="1"/>
          <p:nvPr/>
        </p:nvSpPr>
        <p:spPr>
          <a:xfrm>
            <a:off x="1279676" y="4181480"/>
            <a:ext cx="1796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ru-RU" dirty="0"/>
              <a:t>2-в-1: сбор в </a:t>
            </a:r>
            <a:r>
              <a:rPr lang="ru-RU" dirty="0" err="1"/>
              <a:t>травосборник</a:t>
            </a:r>
            <a:r>
              <a:rPr lang="ru-RU" dirty="0"/>
              <a:t> и выброс назад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791" y="907840"/>
            <a:ext cx="4062700" cy="307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2" y="4225188"/>
            <a:ext cx="8763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2" y="5670213"/>
            <a:ext cx="8477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869" y="5670213"/>
            <a:ext cx="885826" cy="88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495" y="4225188"/>
            <a:ext cx="889645" cy="8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6E36CC31-BF5A-4FD9-8BBC-1110A1E7D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1"/>
            <a:ext cx="964232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3600" b="1" dirty="0">
                <a:latin typeface="Arial"/>
                <a:cs typeface="Arial"/>
              </a:rPr>
              <a:t>Бензиновая газонокосилка 140 см3 41 см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90A32D-C89B-4A7E-87B5-D51941CCEDCE}"/>
              </a:ext>
            </a:extLst>
          </p:cNvPr>
          <p:cNvSpPr txBox="1"/>
          <p:nvPr/>
        </p:nvSpPr>
        <p:spPr>
          <a:xfrm>
            <a:off x="1330242" y="5794038"/>
            <a:ext cx="1616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Травосборник</a:t>
            </a:r>
            <a:r>
              <a:rPr lang="ru-RU" dirty="0"/>
              <a:t> 4</a:t>
            </a:r>
            <a:r>
              <a:rPr lang="en-GB" dirty="0"/>
              <a:t>5</a:t>
            </a:r>
            <a:r>
              <a:rPr lang="ru-RU" dirty="0"/>
              <a:t> л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Table 3">
            <a:extLst>
              <a:ext uri="{FF2B5EF4-FFF2-40B4-BE49-F238E27FC236}">
                <a16:creationId xmlns:a16="http://schemas.microsoft.com/office/drawing/2014/main" id="{8FEBF247-BEE4-475D-BD4E-0428F609F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207121"/>
              </p:ext>
            </p:extLst>
          </p:nvPr>
        </p:nvGraphicFramePr>
        <p:xfrm>
          <a:off x="6635717" y="1450371"/>
          <a:ext cx="5201440" cy="1267740"/>
        </p:xfrm>
        <a:graphic>
          <a:graphicData uri="http://schemas.openxmlformats.org/drawingml/2006/table">
            <a:tbl>
              <a:tblPr/>
              <a:tblGrid>
                <a:gridCol w="2600720">
                  <a:extLst>
                    <a:ext uri="{9D8B030D-6E8A-4147-A177-3AD203B41FA5}">
                      <a16:colId xmlns:a16="http://schemas.microsoft.com/office/drawing/2014/main" val="3054254776"/>
                    </a:ext>
                  </a:extLst>
                </a:gridCol>
                <a:gridCol w="2600720">
                  <a:extLst>
                    <a:ext uri="{9D8B030D-6E8A-4147-A177-3AD203B41FA5}">
                      <a16:colId xmlns:a16="http://schemas.microsoft.com/office/drawing/2014/main" val="2919943504"/>
                    </a:ext>
                  </a:extLst>
                </a:gridCol>
              </a:tblGrid>
              <a:tr h="20742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Модель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5894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Ryobi RLM4114</a:t>
                      </a:r>
                    </a:p>
                  </a:txBody>
                  <a:tcPr marL="5894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720831"/>
                  </a:ext>
                </a:extLst>
              </a:tr>
              <a:tr h="3581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Двигатель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039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см3</a:t>
                      </a: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OHV</a:t>
                      </a: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581543"/>
                  </a:ext>
                </a:extLst>
              </a:tr>
              <a:tr h="18446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Ширина скашивания, см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945330"/>
                  </a:ext>
                </a:extLst>
              </a:tr>
              <a:tr h="33326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Травосборник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л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тканевый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950653"/>
                  </a:ext>
                </a:extLst>
              </a:tr>
              <a:tr h="18446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Привод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Самоходная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254614"/>
                  </a:ext>
                </a:extLst>
              </a:tr>
            </a:tbl>
          </a:graphicData>
        </a:graphic>
      </p:graphicFrame>
      <p:graphicFrame>
        <p:nvGraphicFramePr>
          <p:cNvPr id="29" name="Group 20">
            <a:extLst>
              <a:ext uri="{FF2B5EF4-FFF2-40B4-BE49-F238E27FC236}">
                <a16:creationId xmlns:a16="http://schemas.microsoft.com/office/drawing/2014/main" id="{550A393E-F7AE-4A47-A3F6-37C9F4B37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909612"/>
              </p:ext>
            </p:extLst>
          </p:nvPr>
        </p:nvGraphicFramePr>
        <p:xfrm>
          <a:off x="6635717" y="4311598"/>
          <a:ext cx="5201440" cy="2097625"/>
        </p:xfrm>
        <a:graphic>
          <a:graphicData uri="http://schemas.openxmlformats.org/drawingml/2006/table">
            <a:tbl>
              <a:tblPr/>
              <a:tblGrid>
                <a:gridCol w="130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0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RLM4114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Makita PLM4120N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Viking Mb443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Двигатель, см3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158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4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Мульчирование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Привод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Самоходная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Несамоходная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Несамоходная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 л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03275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65F4553D-F67A-4042-A82D-04880AB3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29451" y="3385140"/>
            <a:ext cx="1170703" cy="107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ADEECC-84C8-4BB0-A27C-DCEC46EA81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20520" y="3385140"/>
            <a:ext cx="1115925" cy="107300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A14464F-CA5C-475E-886A-D5DC14B85961}"/>
              </a:ext>
            </a:extLst>
          </p:cNvPr>
          <p:cNvSpPr/>
          <p:nvPr/>
        </p:nvSpPr>
        <p:spPr>
          <a:xfrm>
            <a:off x="265576" y="4049198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EFB650-EBF7-4F92-8A6F-FBC348F73927}"/>
              </a:ext>
            </a:extLst>
          </p:cNvPr>
          <p:cNvSpPr/>
          <p:nvPr/>
        </p:nvSpPr>
        <p:spPr>
          <a:xfrm>
            <a:off x="265576" y="5508807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D49293-84BF-4ED8-85C1-1C726F05669A}"/>
              </a:ext>
            </a:extLst>
          </p:cNvPr>
          <p:cNvSpPr/>
          <p:nvPr/>
        </p:nvSpPr>
        <p:spPr>
          <a:xfrm>
            <a:off x="3450670" y="4049198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6BB2BA4-D335-4270-B6C6-158C792E3F83}"/>
              </a:ext>
            </a:extLst>
          </p:cNvPr>
          <p:cNvSpPr/>
          <p:nvPr/>
        </p:nvSpPr>
        <p:spPr>
          <a:xfrm>
            <a:off x="3450670" y="5508807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1C0D12-E7F2-4310-9491-004A36043F65}"/>
              </a:ext>
            </a:extLst>
          </p:cNvPr>
          <p:cNvSpPr txBox="1"/>
          <p:nvPr/>
        </p:nvSpPr>
        <p:spPr>
          <a:xfrm>
            <a:off x="4688050" y="5479683"/>
            <a:ext cx="1501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Задние колеса большого диаметра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B60F0A-E0B8-47A5-855F-35EF46554D44}"/>
              </a:ext>
            </a:extLst>
          </p:cNvPr>
          <p:cNvSpPr txBox="1"/>
          <p:nvPr/>
        </p:nvSpPr>
        <p:spPr>
          <a:xfrm>
            <a:off x="1172848" y="4177326"/>
            <a:ext cx="1819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ru-RU" dirty="0">
                <a:solidFill>
                  <a:prstClr val="black"/>
                </a:solidFill>
              </a:rPr>
              <a:t>2-в-1: Сбор в </a:t>
            </a:r>
            <a:r>
              <a:rPr lang="ru-RU" dirty="0" err="1">
                <a:solidFill>
                  <a:prstClr val="black"/>
                </a:solidFill>
              </a:rPr>
              <a:t>травосборник</a:t>
            </a:r>
            <a:r>
              <a:rPr lang="ru-RU" dirty="0">
                <a:solidFill>
                  <a:prstClr val="black"/>
                </a:solidFill>
              </a:rPr>
              <a:t>, мульчирование.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BBE5D8-9707-4B04-8C94-D8A0F090A0B2}"/>
              </a:ext>
            </a:extLst>
          </p:cNvPr>
          <p:cNvSpPr txBox="1"/>
          <p:nvPr/>
        </p:nvSpPr>
        <p:spPr>
          <a:xfrm>
            <a:off x="1187425" y="5632744"/>
            <a:ext cx="1883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7-позиционная, 1 рукоятью, 25-75 мм</a:t>
            </a: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22" y="5670229"/>
            <a:ext cx="885826" cy="88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519" y="4203934"/>
            <a:ext cx="889645" cy="8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F4092D-CB32-43C3-9813-D61E7827E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1" b="95678" l="2503" r="98799">
                        <a14:foregroundMark x1="8709" y1="79206" x2="4104" y2="83995"/>
                        <a14:foregroundMark x1="4104" y1="83995" x2="6507" y2="90771"/>
                        <a14:foregroundMark x1="6507" y1="90771" x2="24625" y2="95678"/>
                        <a14:foregroundMark x1="2503" y1="83995" x2="2503" y2="90070"/>
                        <a14:foregroundMark x1="18118" y1="77336" x2="25626" y2="78154"/>
                        <a14:foregroundMark x1="58771" y1="40749" x2="59851" y2="39311"/>
                        <a14:foregroundMark x1="45946" y1="57827" x2="58747" y2="40781"/>
                        <a14:foregroundMark x1="39940" y1="54556" x2="35135" y2="58762"/>
                        <a14:foregroundMark x1="35135" y1="58762" x2="34835" y2="59229"/>
                        <a14:foregroundMark x1="63697" y1="31608" x2="67067" y2="28271"/>
                        <a14:foregroundMark x1="65566" y1="27336" x2="65566" y2="27336"/>
                        <a14:foregroundMark x1="65265" y1="26986" x2="65265" y2="26986"/>
                        <a14:foregroundMark x1="67467" y1="37150" x2="67467" y2="37150"/>
                        <a14:foregroundMark x1="72573" y1="37150" x2="72573" y2="37150"/>
                        <a14:foregroundMark x1="77377" y1="37850" x2="77377" y2="37850"/>
                        <a14:foregroundMark x1="78779" y1="41939" x2="78779" y2="41939"/>
                        <a14:foregroundMark x1="80581" y1="41939" x2="80581" y2="41939"/>
                        <a14:foregroundMark x1="87487" y1="28972" x2="87487" y2="28972"/>
                        <a14:foregroundMark x1="92893" y1="21145" x2="92893" y2="21145"/>
                        <a14:foregroundMark x1="97798" y1="8294" x2="97798" y2="8294"/>
                        <a14:foregroundMark x1="92693" y1="4556" x2="92693" y2="4556"/>
                        <a14:foregroundMark x1="91291" y1="2921" x2="91291" y2="2921"/>
                        <a14:foregroundMark x1="79680" y1="7593" x2="79680" y2="7593"/>
                        <a14:foregroundMark x1="78278" y1="5958" x2="78278" y2="5958"/>
                        <a14:foregroundMark x1="77277" y1="6192" x2="77277" y2="6192"/>
                        <a14:foregroundMark x1="75375" y1="6308" x2="75375" y2="6308"/>
                        <a14:foregroundMark x1="74074" y1="6776" x2="80280" y2="6075"/>
                        <a14:foregroundMark x1="80280" y1="6075" x2="91091" y2="8879"/>
                        <a14:foregroundMark x1="73874" y1="7009" x2="76777" y2="13201"/>
                        <a14:foregroundMark x1="76777" y1="13201" x2="75576" y2="20327"/>
                        <a14:foregroundMark x1="75576" y1="20327" x2="70370" y2="23949"/>
                        <a14:foregroundMark x1="70370" y1="23949" x2="67668" y2="28738"/>
                        <a14:foregroundMark x1="71071" y1="23481" x2="79179" y2="13435"/>
                        <a14:foregroundMark x1="77277" y1="16589" x2="82783" y2="19276"/>
                        <a14:foregroundMark x1="82783" y1="19276" x2="86987" y2="14136"/>
                        <a14:foregroundMark x1="86987" y1="14136" x2="87387" y2="12033"/>
                        <a14:foregroundMark x1="92821" y1="15718" x2="92993" y2="16355"/>
                        <a14:foregroundMark x1="91191" y1="9696" x2="91825" y2="12038"/>
                        <a14:foregroundMark x1="91462" y1="19743" x2="90090" y2="22780"/>
                        <a14:foregroundMark x1="92993" y1="16355" x2="91462" y2="19743"/>
                        <a14:foregroundMark x1="90090" y1="22780" x2="90090" y2="23014"/>
                        <a14:foregroundMark x1="92593" y1="10748" x2="93193" y2="14603"/>
                        <a14:foregroundMark x1="92593" y1="21495" x2="96897" y2="16238"/>
                        <a14:foregroundMark x1="96897" y1="16238" x2="98799" y2="10631"/>
                        <a14:foregroundMark x1="39940" y1="54790" x2="64765" y2="30140"/>
                        <a14:backgroundMark x1="40440" y1="57477" x2="52452" y2="45444"/>
                        <a14:backgroundMark x1="53654" y1="43224" x2="55155" y2="41589"/>
                        <a14:backgroundMark x1="77077" y1="7944" x2="77077" y2="7944"/>
                        <a14:backgroundMark x1="84484" y1="12033" x2="84484" y2="12033"/>
                        <a14:backgroundMark x1="84785" y1="10631" x2="82282" y2="14136"/>
                        <a14:backgroundMark x1="90452" y1="15178" x2="90490" y2="15888"/>
                        <a14:backgroundMark x1="92392" y1="19743" x2="92392" y2="197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8247" y="1108364"/>
            <a:ext cx="3350059" cy="2870519"/>
          </a:xfrm>
          <a:prstGeom prst="rect">
            <a:avLst/>
          </a:prstGeom>
        </p:spPr>
      </p:pic>
      <p:sp>
        <p:nvSpPr>
          <p:cNvPr id="18" name="Rectangle 22">
            <a:extLst>
              <a:ext uri="{FF2B5EF4-FFF2-40B4-BE49-F238E27FC236}">
                <a16:creationId xmlns:a16="http://schemas.microsoft.com/office/drawing/2014/main" id="{7C736D2B-6DC5-40B6-B434-EDD4EC948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2"/>
            <a:ext cx="977056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3600" b="1" dirty="0">
                <a:solidFill>
                  <a:prstClr val="black"/>
                </a:solidFill>
                <a:latin typeface="Arial"/>
                <a:cs typeface="Arial"/>
              </a:rPr>
              <a:t>Бензиновая газонокосилка </a:t>
            </a:r>
            <a:r>
              <a:rPr lang="en-US" sz="3600" b="1" dirty="0">
                <a:solidFill>
                  <a:prstClr val="black"/>
                </a:solidFill>
                <a:latin typeface="Arial"/>
                <a:cs typeface="Arial"/>
              </a:rPr>
              <a:t>160</a:t>
            </a:r>
            <a:r>
              <a:rPr lang="ru-RU" sz="3600" b="1" dirty="0">
                <a:solidFill>
                  <a:prstClr val="black"/>
                </a:solidFill>
                <a:latin typeface="Arial"/>
                <a:cs typeface="Arial"/>
              </a:rPr>
              <a:t> см3, 46 см</a:t>
            </a:r>
            <a:endParaRPr lang="en-US" sz="3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20" name="Table 14">
            <a:extLst>
              <a:ext uri="{FF2B5EF4-FFF2-40B4-BE49-F238E27FC236}">
                <a16:creationId xmlns:a16="http://schemas.microsoft.com/office/drawing/2014/main" id="{C51BBC47-E52C-46FA-AFE1-703B553D2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541827"/>
              </p:ext>
            </p:extLst>
          </p:nvPr>
        </p:nvGraphicFramePr>
        <p:xfrm>
          <a:off x="6603545" y="1450371"/>
          <a:ext cx="5297250" cy="1321069"/>
        </p:xfrm>
        <a:graphic>
          <a:graphicData uri="http://schemas.openxmlformats.org/drawingml/2006/table">
            <a:tbl>
              <a:tblPr/>
              <a:tblGrid>
                <a:gridCol w="2648625">
                  <a:extLst>
                    <a:ext uri="{9D8B030D-6E8A-4147-A177-3AD203B41FA5}">
                      <a16:colId xmlns:a16="http://schemas.microsoft.com/office/drawing/2014/main" val="3054254776"/>
                    </a:ext>
                  </a:extLst>
                </a:gridCol>
                <a:gridCol w="2648625">
                  <a:extLst>
                    <a:ext uri="{9D8B030D-6E8A-4147-A177-3AD203B41FA5}">
                      <a16:colId xmlns:a16="http://schemas.microsoft.com/office/drawing/2014/main" val="2919943504"/>
                    </a:ext>
                  </a:extLst>
                </a:gridCol>
              </a:tblGrid>
              <a:tr h="20742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Модель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5895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Ryobi RLM46160S</a:t>
                      </a:r>
                    </a:p>
                  </a:txBody>
                  <a:tcPr marL="5895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720831"/>
                  </a:ext>
                </a:extLst>
              </a:tr>
              <a:tr h="3581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Двигатель, см3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</a:p>
                  </a:txBody>
                  <a:tcPr marL="7859" marR="7859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581543"/>
                  </a:ext>
                </a:extLst>
              </a:tr>
              <a:tr h="2129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Ширина скашивания, см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7859" marR="7859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945330"/>
                  </a:ext>
                </a:extLst>
              </a:tr>
              <a:tr h="3581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Травосборник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л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7859" marR="7859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950653"/>
                  </a:ext>
                </a:extLst>
              </a:tr>
              <a:tr h="18446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Привод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Самоходная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9" marR="7859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254614"/>
                  </a:ext>
                </a:extLst>
              </a:tr>
            </a:tbl>
          </a:graphicData>
        </a:graphic>
      </p:graphicFrame>
      <p:graphicFrame>
        <p:nvGraphicFramePr>
          <p:cNvPr id="26" name="Table 9">
            <a:extLst>
              <a:ext uri="{FF2B5EF4-FFF2-40B4-BE49-F238E27FC236}">
                <a16:creationId xmlns:a16="http://schemas.microsoft.com/office/drawing/2014/main" id="{9F04101C-87D4-4042-8335-5EE224A607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788125"/>
              </p:ext>
            </p:extLst>
          </p:nvPr>
        </p:nvGraphicFramePr>
        <p:xfrm>
          <a:off x="6603546" y="4621239"/>
          <a:ext cx="5297252" cy="1824808"/>
        </p:xfrm>
        <a:graphic>
          <a:graphicData uri="http://schemas.openxmlformats.org/drawingml/2006/table">
            <a:tbl>
              <a:tblPr/>
              <a:tblGrid>
                <a:gridCol w="1324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4313">
                  <a:extLst>
                    <a:ext uri="{9D8B030D-6E8A-4147-A177-3AD203B41FA5}">
                      <a16:colId xmlns:a16="http://schemas.microsoft.com/office/drawing/2014/main" val="3984688175"/>
                    </a:ext>
                  </a:extLst>
                </a:gridCol>
                <a:gridCol w="1324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4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748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Модель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5895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Ryobi</a:t>
                      </a:r>
                    </a:p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RLM46160S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Stiga</a:t>
                      </a:r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(SE) </a:t>
                      </a:r>
                      <a:r>
                        <a:rPr lang="en-GB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Multimower</a:t>
                      </a:r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48 S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McCulloch (DK) M46-125WR</a:t>
                      </a:r>
                    </a:p>
                  </a:txBody>
                  <a:tcPr marL="11527" marR="11527" marT="11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Двигатель, см3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4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291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140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125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527" marR="11527" marT="11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0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Ширина скашивания, см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94291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11527" marR="11527" marT="11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5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Привод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Самоходная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9" marR="7859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Самоходная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Самоходная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14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Функции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291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</a:t>
                      </a:r>
                    </a:p>
                  </a:txBody>
                  <a:tcPr marL="94291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3-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-в-</a:t>
                      </a:r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1527" marR="11527" marT="11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2EBD4B6B-D7B9-45DB-B7BC-D612EF911D1C}"/>
              </a:ext>
            </a:extLst>
          </p:cNvPr>
          <p:cNvSpPr txBox="1"/>
          <p:nvPr/>
        </p:nvSpPr>
        <p:spPr>
          <a:xfrm>
            <a:off x="4461918" y="4450097"/>
            <a:ext cx="180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Самоходная</a:t>
            </a: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48D98405-42E2-408E-9923-1B1B2AB5F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65" y="4225188"/>
            <a:ext cx="8763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54E3C530-671A-4D30-B97B-215AD14AC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288" y="5621073"/>
            <a:ext cx="1066144" cy="99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0606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E7BD1E7-D739-4F96-94E3-99BAA1745C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070636"/>
              </p:ext>
            </p:extLst>
          </p:nvPr>
        </p:nvGraphicFramePr>
        <p:xfrm>
          <a:off x="1680787" y="4395408"/>
          <a:ext cx="3595458" cy="22541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95458">
                  <a:extLst>
                    <a:ext uri="{9D8B030D-6E8A-4147-A177-3AD203B41FA5}">
                      <a16:colId xmlns:a16="http://schemas.microsoft.com/office/drawing/2014/main" val="592887801"/>
                    </a:ext>
                  </a:extLst>
                </a:gridCol>
              </a:tblGrid>
              <a:tr h="378704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Совместимые принадлежности</a:t>
                      </a:r>
                      <a:endParaRPr lang="en-GB" b="1" dirty="0"/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330984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effectLst/>
                        </a:rPr>
                        <a:t>RAC400</a:t>
                      </a:r>
                      <a:endParaRPr lang="en-GB" dirty="0"/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27582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Лезвие </a:t>
                      </a:r>
                      <a:r>
                        <a:rPr lang="en-GB" sz="1400" b="1" dirty="0">
                          <a:effectLst/>
                        </a:rPr>
                        <a:t>46</a:t>
                      </a:r>
                      <a:r>
                        <a:rPr lang="ru-RU" sz="1400" b="1" dirty="0">
                          <a:effectLst/>
                        </a:rPr>
                        <a:t> см для бензиновых газонокосилок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991537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3DAAE31-476C-44A8-A4D0-860349667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54" b="88462" l="3768" r="95290">
                        <a14:foregroundMark x1="15542" y1="25000" x2="7064" y2="34615"/>
                        <a14:foregroundMark x1="7064" y1="34615" x2="13972" y2="58654"/>
                        <a14:foregroundMark x1="13972" y1="58654" x2="16484" y2="57692"/>
                        <a14:foregroundMark x1="3768" y1="48077" x2="3925" y2="66346"/>
                        <a14:foregroundMark x1="95290" y1="20192" x2="94662" y2="50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8656" y="5637564"/>
            <a:ext cx="3479719" cy="568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DF4BAF-C697-40E9-8AD6-968A76F3A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1" b="95678" l="2503" r="98799">
                        <a14:foregroundMark x1="8709" y1="79206" x2="4104" y2="83995"/>
                        <a14:foregroundMark x1="4104" y1="83995" x2="6507" y2="90771"/>
                        <a14:foregroundMark x1="6507" y1="90771" x2="24625" y2="95678"/>
                        <a14:foregroundMark x1="2503" y1="83995" x2="2503" y2="90070"/>
                        <a14:foregroundMark x1="18118" y1="77336" x2="25626" y2="78154"/>
                        <a14:foregroundMark x1="58771" y1="40749" x2="59851" y2="39311"/>
                        <a14:foregroundMark x1="45946" y1="57827" x2="58747" y2="40781"/>
                        <a14:foregroundMark x1="39940" y1="54556" x2="35135" y2="58762"/>
                        <a14:foregroundMark x1="35135" y1="58762" x2="34835" y2="59229"/>
                        <a14:foregroundMark x1="63697" y1="31608" x2="67067" y2="28271"/>
                        <a14:foregroundMark x1="65566" y1="27336" x2="65566" y2="27336"/>
                        <a14:foregroundMark x1="65265" y1="26986" x2="65265" y2="26986"/>
                        <a14:foregroundMark x1="67467" y1="37150" x2="67467" y2="37150"/>
                        <a14:foregroundMark x1="72573" y1="37150" x2="72573" y2="37150"/>
                        <a14:foregroundMark x1="77377" y1="37850" x2="77377" y2="37850"/>
                        <a14:foregroundMark x1="78779" y1="41939" x2="78779" y2="41939"/>
                        <a14:foregroundMark x1="80581" y1="41939" x2="80581" y2="41939"/>
                        <a14:foregroundMark x1="87487" y1="28972" x2="87487" y2="28972"/>
                        <a14:foregroundMark x1="92893" y1="21145" x2="92893" y2="21145"/>
                        <a14:foregroundMark x1="97798" y1="8294" x2="97798" y2="8294"/>
                        <a14:foregroundMark x1="92693" y1="4556" x2="92693" y2="4556"/>
                        <a14:foregroundMark x1="91291" y1="2921" x2="91291" y2="2921"/>
                        <a14:foregroundMark x1="79680" y1="7593" x2="79680" y2="7593"/>
                        <a14:foregroundMark x1="78278" y1="5958" x2="78278" y2="5958"/>
                        <a14:foregroundMark x1="77277" y1="6192" x2="77277" y2="6192"/>
                        <a14:foregroundMark x1="75375" y1="6308" x2="75375" y2="6308"/>
                        <a14:foregroundMark x1="74074" y1="6776" x2="80280" y2="6075"/>
                        <a14:foregroundMark x1="80280" y1="6075" x2="91091" y2="8879"/>
                        <a14:foregroundMark x1="73874" y1="7009" x2="76777" y2="13201"/>
                        <a14:foregroundMark x1="76777" y1="13201" x2="75576" y2="20327"/>
                        <a14:foregroundMark x1="75576" y1="20327" x2="70370" y2="23949"/>
                        <a14:foregroundMark x1="70370" y1="23949" x2="67668" y2="28738"/>
                        <a14:foregroundMark x1="71071" y1="23481" x2="79179" y2="13435"/>
                        <a14:foregroundMark x1="77277" y1="16589" x2="82783" y2="19276"/>
                        <a14:foregroundMark x1="82783" y1="19276" x2="86987" y2="14136"/>
                        <a14:foregroundMark x1="86987" y1="14136" x2="87387" y2="12033"/>
                        <a14:foregroundMark x1="92821" y1="15718" x2="92993" y2="16355"/>
                        <a14:foregroundMark x1="91191" y1="9696" x2="91825" y2="12038"/>
                        <a14:foregroundMark x1="91462" y1="19743" x2="90090" y2="22780"/>
                        <a14:foregroundMark x1="92993" y1="16355" x2="91462" y2="19743"/>
                        <a14:foregroundMark x1="90090" y1="22780" x2="90090" y2="23014"/>
                        <a14:foregroundMark x1="92593" y1="10748" x2="93193" y2="14603"/>
                        <a14:foregroundMark x1="92593" y1="21495" x2="96897" y2="16238"/>
                        <a14:foregroundMark x1="96897" y1="16238" x2="98799" y2="10631"/>
                        <a14:foregroundMark x1="39940" y1="54790" x2="64765" y2="30140"/>
                        <a14:backgroundMark x1="40440" y1="57477" x2="52452" y2="45444"/>
                        <a14:backgroundMark x1="53654" y1="43224" x2="55155" y2="41589"/>
                        <a14:backgroundMark x1="77077" y1="7944" x2="77077" y2="7944"/>
                        <a14:backgroundMark x1="84484" y1="12033" x2="84484" y2="12033"/>
                        <a14:backgroundMark x1="84785" y1="10631" x2="82282" y2="14136"/>
                        <a14:backgroundMark x1="90452" y1="15178" x2="90490" y2="15888"/>
                        <a14:backgroundMark x1="92392" y1="19743" x2="92392" y2="197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0788" y="1089575"/>
            <a:ext cx="3595457" cy="3080790"/>
          </a:xfrm>
          <a:prstGeom prst="rect">
            <a:avLst/>
          </a:prstGeom>
        </p:spPr>
      </p:pic>
      <p:sp>
        <p:nvSpPr>
          <p:cNvPr id="8" name="Rectangle 22">
            <a:extLst>
              <a:ext uri="{FF2B5EF4-FFF2-40B4-BE49-F238E27FC236}">
                <a16:creationId xmlns:a16="http://schemas.microsoft.com/office/drawing/2014/main" id="{E632A3EC-03B1-488A-B5DB-2C3E169BF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2"/>
            <a:ext cx="977056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3600" b="1" dirty="0">
                <a:solidFill>
                  <a:prstClr val="black"/>
                </a:solidFill>
                <a:latin typeface="Arial"/>
                <a:cs typeface="Arial"/>
              </a:rPr>
              <a:t>Бензиновая газонокосилка </a:t>
            </a:r>
            <a:r>
              <a:rPr lang="en-US" sz="3600" b="1" dirty="0">
                <a:solidFill>
                  <a:prstClr val="black"/>
                </a:solidFill>
                <a:latin typeface="Arial"/>
                <a:cs typeface="Arial"/>
              </a:rPr>
              <a:t>160</a:t>
            </a:r>
            <a:r>
              <a:rPr lang="ru-RU" sz="3600" b="1" dirty="0">
                <a:solidFill>
                  <a:prstClr val="black"/>
                </a:solidFill>
                <a:latin typeface="Arial"/>
                <a:cs typeface="Arial"/>
              </a:rPr>
              <a:t> см3, 46 см</a:t>
            </a:r>
            <a:endParaRPr lang="en-US" sz="3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1071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55E66C0-9A0B-4785-87CC-1797C3952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161" y="1130019"/>
            <a:ext cx="3102969" cy="27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4EB99C-827D-4D15-88CB-5D827766D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6" b="94286" l="1099" r="95604">
                        <a14:foregroundMark x1="31868" y1="94857" x2="31868" y2="94857"/>
                        <a14:foregroundMark x1="16484" y1="93143" x2="16484" y2="93143"/>
                        <a14:foregroundMark x1="5495" y1="89714" x2="5495" y2="89714"/>
                        <a14:foregroundMark x1="1648" y1="84000" x2="1648" y2="84000"/>
                        <a14:foregroundMark x1="1099" y1="82857" x2="1099" y2="82857"/>
                        <a14:foregroundMark x1="1099" y1="80571" x2="1099" y2="80571"/>
                        <a14:foregroundMark x1="64286" y1="20571" x2="64286" y2="20571"/>
                        <a14:foregroundMark x1="68132" y1="15429" x2="68132" y2="15429"/>
                        <a14:foregroundMark x1="72527" y1="9143" x2="72527" y2="9143"/>
                        <a14:foregroundMark x1="80769" y1="6857" x2="80769" y2="6857"/>
                        <a14:foregroundMark x1="95604" y1="13714" x2="95604" y2="13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7050" y="3204065"/>
            <a:ext cx="1151833" cy="1107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727028-4AB3-4438-9476-01E1D700D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71" b="92529" l="8696" r="85870">
                        <a14:foregroundMark x1="60326" y1="93103" x2="60326" y2="93103"/>
                        <a14:foregroundMark x1="85870" y1="82184" x2="85870" y2="82184"/>
                        <a14:foregroundMark x1="11413" y1="14943" x2="11413" y2="14943"/>
                        <a14:foregroundMark x1="10870" y1="14368" x2="10870" y2="14368"/>
                        <a14:foregroundMark x1="10326" y1="12644" x2="10326" y2="12644"/>
                        <a14:foregroundMark x1="28261" y1="10920" x2="28261" y2="10920"/>
                        <a14:foregroundMark x1="25000" y1="7471" x2="25000" y2="7471"/>
                        <a14:foregroundMark x1="9783" y1="11494" x2="29348" y2="9770"/>
                      </a14:backgroundRemoval>
                    </a14:imgEffect>
                  </a14:imgLayer>
                </a14:imgProps>
              </a:ext>
            </a:extLst>
          </a:blip>
          <a:srcRect r="6965"/>
          <a:stretch/>
        </p:blipFill>
        <p:spPr>
          <a:xfrm flipH="1">
            <a:off x="10632104" y="3248552"/>
            <a:ext cx="1151831" cy="10185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CF46FA1-4379-4A84-BC1C-470676AD698C}"/>
              </a:ext>
            </a:extLst>
          </p:cNvPr>
          <p:cNvSpPr/>
          <p:nvPr/>
        </p:nvSpPr>
        <p:spPr>
          <a:xfrm>
            <a:off x="265575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195D86-D116-42FC-B606-85ABF00F5E8D}"/>
              </a:ext>
            </a:extLst>
          </p:cNvPr>
          <p:cNvSpPr/>
          <p:nvPr/>
        </p:nvSpPr>
        <p:spPr>
          <a:xfrm>
            <a:off x="265575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7B36A6-D798-497C-8297-9A2F32A66309}"/>
              </a:ext>
            </a:extLst>
          </p:cNvPr>
          <p:cNvSpPr/>
          <p:nvPr/>
        </p:nvSpPr>
        <p:spPr>
          <a:xfrm>
            <a:off x="3450646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2A6127-A374-4538-A817-FAD55254C91E}"/>
              </a:ext>
            </a:extLst>
          </p:cNvPr>
          <p:cNvSpPr/>
          <p:nvPr/>
        </p:nvSpPr>
        <p:spPr>
          <a:xfrm>
            <a:off x="3450646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419037-CFDF-491C-AA46-50965664FE80}"/>
              </a:ext>
            </a:extLst>
          </p:cNvPr>
          <p:cNvSpPr txBox="1"/>
          <p:nvPr/>
        </p:nvSpPr>
        <p:spPr>
          <a:xfrm>
            <a:off x="4552754" y="5513005"/>
            <a:ext cx="1734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Задние колеса большого диаметра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C3F7E2-0AC5-468E-BAC3-825624A622A6}"/>
              </a:ext>
            </a:extLst>
          </p:cNvPr>
          <p:cNvSpPr txBox="1"/>
          <p:nvPr/>
        </p:nvSpPr>
        <p:spPr>
          <a:xfrm>
            <a:off x="441761" y="5461920"/>
            <a:ext cx="2500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ru-RU" dirty="0"/>
              <a:t>3-в-1: Сбор в </a:t>
            </a:r>
            <a:r>
              <a:rPr lang="ru-RU" dirty="0" err="1"/>
              <a:t>травосборник</a:t>
            </a:r>
            <a:r>
              <a:rPr lang="ru-RU" dirty="0"/>
              <a:t>, мульчирование, выброс назад </a:t>
            </a:r>
          </a:p>
        </p:txBody>
      </p:sp>
      <p:pic>
        <p:nvPicPr>
          <p:cNvPr id="18" name="Picture 2" descr="Image result for powered by yamaha">
            <a:extLst>
              <a:ext uri="{FF2B5EF4-FFF2-40B4-BE49-F238E27FC236}">
                <a16:creationId xmlns:a16="http://schemas.microsoft.com/office/drawing/2014/main" id="{1A0DE0B2-FCF6-4D83-8BAB-7E2F6617C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500" l="2667" r="95000">
                        <a14:foregroundMark x1="28333" y1="70000" x2="28333" y2="70000"/>
                        <a14:foregroundMark x1="38333" y1="78333" x2="38333" y2="78333"/>
                        <a14:foregroundMark x1="66333" y1="65000" x2="66333" y2="65000"/>
                        <a14:foregroundMark x1="77000" y1="65000" x2="77000" y2="65000"/>
                        <a14:foregroundMark x1="91333" y1="68333" x2="91333" y2="68333"/>
                        <a14:foregroundMark x1="95333" y1="68333" x2="95333" y2="68333"/>
                        <a14:foregroundMark x1="13333" y1="65000" x2="13333" y2="65000"/>
                        <a14:foregroundMark x1="13333" y1="70000" x2="13333" y2="70000"/>
                        <a14:foregroundMark x1="7000" y1="61667" x2="7000" y2="61667"/>
                        <a14:foregroundMark x1="5667" y1="60000" x2="5667" y2="60000"/>
                        <a14:foregroundMark x1="6667" y1="53333" x2="6667" y2="53333"/>
                        <a14:foregroundMark x1="9333" y1="50000" x2="9333" y2="50000"/>
                        <a14:foregroundMark x1="11333" y1="45000" x2="4667" y2="68333"/>
                        <a14:foregroundMark x1="4667" y1="68333" x2="5333" y2="84167"/>
                        <a14:foregroundMark x1="4000" y1="81667" x2="14667" y2="93333"/>
                        <a14:foregroundMark x1="14667" y1="93333" x2="20333" y2="76667"/>
                        <a14:foregroundMark x1="50000" y1="70833" x2="50000" y2="70833"/>
                        <a14:foregroundMark x1="3000" y1="23333" x2="3000" y2="23333"/>
                        <a14:foregroundMark x1="2667" y1="24167" x2="4000" y2="18333"/>
                        <a14:foregroundMark x1="7333" y1="18333" x2="7333" y2="18333"/>
                        <a14:foregroundMark x1="12667" y1="18333" x2="12667" y2="18333"/>
                        <a14:foregroundMark x1="20000" y1="18333" x2="20000" y2="18333"/>
                        <a14:foregroundMark x1="24333" y1="17500" x2="24333" y2="17500"/>
                        <a14:foregroundMark x1="33000" y1="17500" x2="33000" y2="17500"/>
                        <a14:foregroundMark x1="39667" y1="19167" x2="39667" y2="19167"/>
                        <a14:foregroundMark x1="39667" y1="14167" x2="39667" y2="14167"/>
                        <a14:foregroundMark x1="44000" y1="20000" x2="44000" y2="20000"/>
                        <a14:foregroundMark x1="32000" y1="18333" x2="32000" y2="18333"/>
                        <a14:foregroundMark x1="28000" y1="15833" x2="28000" y2="15833"/>
                        <a14:foregroundMark x1="15333" y1="21667" x2="15333" y2="2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40" y="4095992"/>
            <a:ext cx="2498812" cy="99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59EA35-4948-4006-9BB0-96BEABFD1718}"/>
              </a:ext>
            </a:extLst>
          </p:cNvPr>
          <p:cNvSpPr txBox="1"/>
          <p:nvPr/>
        </p:nvSpPr>
        <p:spPr>
          <a:xfrm>
            <a:off x="4441461" y="4411088"/>
            <a:ext cx="180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Самоходная</a:t>
            </a: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519" y="4203934"/>
            <a:ext cx="889645" cy="8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288" y="5621073"/>
            <a:ext cx="1066144" cy="99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Table 5">
            <a:extLst>
              <a:ext uri="{FF2B5EF4-FFF2-40B4-BE49-F238E27FC236}">
                <a16:creationId xmlns:a16="http://schemas.microsoft.com/office/drawing/2014/main" id="{1427FC81-4DFD-41A9-B469-29147B5E25CD}"/>
              </a:ext>
            </a:extLst>
          </p:cNvPr>
          <p:cNvGraphicFramePr>
            <a:graphicFrameLocks noGrp="1"/>
          </p:cNvGraphicFramePr>
          <p:nvPr/>
        </p:nvGraphicFramePr>
        <p:xfrm>
          <a:off x="6635716" y="1450371"/>
          <a:ext cx="5201440" cy="1292601"/>
        </p:xfrm>
        <a:graphic>
          <a:graphicData uri="http://schemas.openxmlformats.org/drawingml/2006/table">
            <a:tbl>
              <a:tblPr/>
              <a:tblGrid>
                <a:gridCol w="2600720">
                  <a:extLst>
                    <a:ext uri="{9D8B030D-6E8A-4147-A177-3AD203B41FA5}">
                      <a16:colId xmlns:a16="http://schemas.microsoft.com/office/drawing/2014/main" val="3054254776"/>
                    </a:ext>
                  </a:extLst>
                </a:gridCol>
                <a:gridCol w="2600720">
                  <a:extLst>
                    <a:ext uri="{9D8B030D-6E8A-4147-A177-3AD203B41FA5}">
                      <a16:colId xmlns:a16="http://schemas.microsoft.com/office/drawing/2014/main" val="2919943504"/>
                    </a:ext>
                  </a:extLst>
                </a:gridCol>
              </a:tblGrid>
              <a:tr h="20742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Модель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5895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Ryobi RLM46175YL</a:t>
                      </a:r>
                    </a:p>
                  </a:txBody>
                  <a:tcPr marL="5894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720831"/>
                  </a:ext>
                </a:extLst>
              </a:tr>
              <a:tr h="3581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Двигатель, см3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581543"/>
                  </a:ext>
                </a:extLst>
              </a:tr>
              <a:tr h="18446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Ширина скашивания, см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945330"/>
                  </a:ext>
                </a:extLst>
              </a:tr>
              <a:tr h="3581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Травосборник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л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950653"/>
                  </a:ext>
                </a:extLst>
              </a:tr>
              <a:tr h="18446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Привод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Самоходная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254614"/>
                  </a:ext>
                </a:extLst>
              </a:tr>
            </a:tbl>
          </a:graphicData>
        </a:graphic>
      </p:graphicFrame>
      <p:graphicFrame>
        <p:nvGraphicFramePr>
          <p:cNvPr id="23" name="Group 20">
            <a:extLst>
              <a:ext uri="{FF2B5EF4-FFF2-40B4-BE49-F238E27FC236}">
                <a16:creationId xmlns:a16="http://schemas.microsoft.com/office/drawing/2014/main" id="{8FFA03C1-57ED-472E-AEDD-447D6317AF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94274"/>
              </p:ext>
            </p:extLst>
          </p:nvPr>
        </p:nvGraphicFramePr>
        <p:xfrm>
          <a:off x="6635717" y="4311598"/>
          <a:ext cx="5201440" cy="2099437"/>
        </p:xfrm>
        <a:graphic>
          <a:graphicData uri="http://schemas.openxmlformats.org/drawingml/2006/table">
            <a:tbl>
              <a:tblPr/>
              <a:tblGrid>
                <a:gridCol w="1289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0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97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en-GB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95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RLM46175YL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McCulloch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M46-125WR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Webb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18HW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5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Двигатель, см3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175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4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Мульчирование 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9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Привод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Самоходная</a:t>
                      </a:r>
                      <a:endParaRPr kumimoji="0" lang="ru-RU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Самоходная</a:t>
                      </a:r>
                      <a:endParaRPr kumimoji="0" lang="ru-RU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Самоходная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0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291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" name="Rectangle 22">
            <a:extLst>
              <a:ext uri="{FF2B5EF4-FFF2-40B4-BE49-F238E27FC236}">
                <a16:creationId xmlns:a16="http://schemas.microsoft.com/office/drawing/2014/main" id="{7E28A449-7496-4E3E-833C-642A5A334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2"/>
            <a:ext cx="8809912" cy="107721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Бензиновая газонокосилка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175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 см3, 46 см</a:t>
            </a:r>
            <a:r>
              <a:rPr lang="en-GB" sz="32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lang="ru-RU" sz="32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с двигателем </a:t>
            </a:r>
            <a:r>
              <a:rPr lang="en-GB" sz="3200" b="1" dirty="0">
                <a:solidFill>
                  <a:prstClr val="black"/>
                </a:solidFill>
                <a:latin typeface="Arial"/>
                <a:cs typeface="Arial"/>
              </a:rPr>
              <a:t>Yamaha™ 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9533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922AF7E-5226-46D6-8F4C-23EA24A12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526" y="1269282"/>
            <a:ext cx="3479719" cy="303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3E43722-75A2-49E3-891C-00EDE45A5D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284444"/>
              </p:ext>
            </p:extLst>
          </p:nvPr>
        </p:nvGraphicFramePr>
        <p:xfrm>
          <a:off x="1680787" y="4301071"/>
          <a:ext cx="3595458" cy="22541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95458">
                  <a:extLst>
                    <a:ext uri="{9D8B030D-6E8A-4147-A177-3AD203B41FA5}">
                      <a16:colId xmlns:a16="http://schemas.microsoft.com/office/drawing/2014/main" val="592887801"/>
                    </a:ext>
                  </a:extLst>
                </a:gridCol>
              </a:tblGrid>
              <a:tr h="378704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Совместимые принадлежности</a:t>
                      </a:r>
                      <a:endParaRPr lang="en-GB" b="1" dirty="0"/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330984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effectLst/>
                        </a:rPr>
                        <a:t>RAC400</a:t>
                      </a:r>
                      <a:endParaRPr lang="en-GB" dirty="0"/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27582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Лезвие </a:t>
                      </a:r>
                      <a:r>
                        <a:rPr lang="en-GB" sz="1400" b="1" dirty="0">
                          <a:effectLst/>
                        </a:rPr>
                        <a:t>46</a:t>
                      </a:r>
                      <a:r>
                        <a:rPr lang="ru-RU" sz="1400" b="1" dirty="0">
                          <a:effectLst/>
                        </a:rPr>
                        <a:t> см для бензиновых газонокосилок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991537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72FF2AA-C022-4795-9342-2B6196C5E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54" b="88462" l="3768" r="95290">
                        <a14:foregroundMark x1="15542" y1="25000" x2="7064" y2="34615"/>
                        <a14:foregroundMark x1="7064" y1="34615" x2="13972" y2="58654"/>
                        <a14:foregroundMark x1="13972" y1="58654" x2="16484" y2="57692"/>
                        <a14:foregroundMark x1="3768" y1="48077" x2="3925" y2="66346"/>
                        <a14:foregroundMark x1="95290" y1="20192" x2="94662" y2="50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8656" y="5637564"/>
            <a:ext cx="3479719" cy="568117"/>
          </a:xfrm>
          <a:prstGeom prst="rect">
            <a:avLst/>
          </a:prstGeom>
        </p:spPr>
      </p:pic>
      <p:sp>
        <p:nvSpPr>
          <p:cNvPr id="11" name="Rectangle 22">
            <a:extLst>
              <a:ext uri="{FF2B5EF4-FFF2-40B4-BE49-F238E27FC236}">
                <a16:creationId xmlns:a16="http://schemas.microsoft.com/office/drawing/2014/main" id="{17649556-F132-468C-95D5-FAC80C57A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2"/>
            <a:ext cx="8809912" cy="107721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Бензиновая газонокосилка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175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 см3, 46 см</a:t>
            </a:r>
            <a:r>
              <a:rPr lang="en-GB" sz="32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lang="ru-RU" sz="32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с двигателем </a:t>
            </a:r>
            <a:r>
              <a:rPr lang="en-GB" sz="3200" b="1" dirty="0">
                <a:solidFill>
                  <a:prstClr val="black"/>
                </a:solidFill>
                <a:latin typeface="Arial"/>
                <a:cs typeface="Arial"/>
              </a:rPr>
              <a:t>Yamaha™ 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477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F134E4-A5D6-417A-A373-C4801261BA71}"/>
              </a:ext>
            </a:extLst>
          </p:cNvPr>
          <p:cNvSpPr/>
          <p:nvPr/>
        </p:nvSpPr>
        <p:spPr>
          <a:xfrm>
            <a:off x="265575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BA124B-99F8-46E0-9415-EFCACE8A5F74}"/>
              </a:ext>
            </a:extLst>
          </p:cNvPr>
          <p:cNvSpPr/>
          <p:nvPr/>
        </p:nvSpPr>
        <p:spPr>
          <a:xfrm>
            <a:off x="265575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4A3377-DED7-47BC-8536-27E64C3B19E9}"/>
              </a:ext>
            </a:extLst>
          </p:cNvPr>
          <p:cNvSpPr/>
          <p:nvPr/>
        </p:nvSpPr>
        <p:spPr>
          <a:xfrm>
            <a:off x="3450646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53B10A-84B8-431C-B6DA-BF9AF6A5E0ED}"/>
              </a:ext>
            </a:extLst>
          </p:cNvPr>
          <p:cNvSpPr/>
          <p:nvPr/>
        </p:nvSpPr>
        <p:spPr>
          <a:xfrm>
            <a:off x="3450646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2" descr="Image result for powered by yamaha">
            <a:extLst>
              <a:ext uri="{FF2B5EF4-FFF2-40B4-BE49-F238E27FC236}">
                <a16:creationId xmlns:a16="http://schemas.microsoft.com/office/drawing/2014/main" id="{69CF6A72-D5A8-49EC-9F8F-26691137B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500" l="2667" r="95000">
                        <a14:foregroundMark x1="28333" y1="70000" x2="28333" y2="70000"/>
                        <a14:foregroundMark x1="38333" y1="78333" x2="38333" y2="78333"/>
                        <a14:foregroundMark x1="66333" y1="65000" x2="66333" y2="65000"/>
                        <a14:foregroundMark x1="77000" y1="65000" x2="77000" y2="65000"/>
                        <a14:foregroundMark x1="91333" y1="68333" x2="91333" y2="68333"/>
                        <a14:foregroundMark x1="95333" y1="68333" x2="95333" y2="68333"/>
                        <a14:foregroundMark x1="13333" y1="65000" x2="13333" y2="65000"/>
                        <a14:foregroundMark x1="13333" y1="70000" x2="13333" y2="70000"/>
                        <a14:foregroundMark x1="7000" y1="61667" x2="7000" y2="61667"/>
                        <a14:foregroundMark x1="5667" y1="60000" x2="5667" y2="60000"/>
                        <a14:foregroundMark x1="6667" y1="53333" x2="6667" y2="53333"/>
                        <a14:foregroundMark x1="9333" y1="50000" x2="9333" y2="50000"/>
                        <a14:foregroundMark x1="11333" y1="45000" x2="4667" y2="68333"/>
                        <a14:foregroundMark x1="4667" y1="68333" x2="5333" y2="84167"/>
                        <a14:foregroundMark x1="4000" y1="81667" x2="14667" y2="93333"/>
                        <a14:foregroundMark x1="14667" y1="93333" x2="20333" y2="76667"/>
                        <a14:foregroundMark x1="50000" y1="70833" x2="50000" y2="70833"/>
                        <a14:foregroundMark x1="3000" y1="23333" x2="3000" y2="23333"/>
                        <a14:foregroundMark x1="2667" y1="24167" x2="4000" y2="18333"/>
                        <a14:foregroundMark x1="7333" y1="18333" x2="7333" y2="18333"/>
                        <a14:foregroundMark x1="12667" y1="18333" x2="12667" y2="18333"/>
                        <a14:foregroundMark x1="20000" y1="18333" x2="20000" y2="18333"/>
                        <a14:foregroundMark x1="24333" y1="17500" x2="24333" y2="17500"/>
                        <a14:foregroundMark x1="33000" y1="17500" x2="33000" y2="17500"/>
                        <a14:foregroundMark x1="39667" y1="19167" x2="39667" y2="19167"/>
                        <a14:foregroundMark x1="39667" y1="14167" x2="39667" y2="14167"/>
                        <a14:foregroundMark x1="44000" y1="20000" x2="44000" y2="20000"/>
                        <a14:foregroundMark x1="32000" y1="18333" x2="32000" y2="18333"/>
                        <a14:foregroundMark x1="28000" y1="15833" x2="28000" y2="15833"/>
                        <a14:foregroundMark x1="15333" y1="21667" x2="15333" y2="2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40" y="4095992"/>
            <a:ext cx="2498812" cy="99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084177B-0A17-43C0-9D5D-07BE624B4FCC}"/>
              </a:ext>
            </a:extLst>
          </p:cNvPr>
          <p:cNvSpPr txBox="1"/>
          <p:nvPr/>
        </p:nvSpPr>
        <p:spPr>
          <a:xfrm>
            <a:off x="1291921" y="5778874"/>
            <a:ext cx="1824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ru-RU" dirty="0"/>
              <a:t>Облегченный запуск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BB91C0-E42F-4CBA-8201-B6FC3919253D}"/>
              </a:ext>
            </a:extLst>
          </p:cNvPr>
          <p:cNvSpPr txBox="1"/>
          <p:nvPr/>
        </p:nvSpPr>
        <p:spPr>
          <a:xfrm>
            <a:off x="4738258" y="5483832"/>
            <a:ext cx="1609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Штуцер для подключения шланга водопровода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C9D58572-AAE8-49C4-9398-033DC95E2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57" b="97143" l="4110" r="90868">
                        <a14:foregroundMark x1="10046" y1="20714" x2="10046" y2="20714"/>
                        <a14:foregroundMark x1="4110" y1="9643" x2="4110" y2="9643"/>
                        <a14:foregroundMark x1="21005" y1="41786" x2="21005" y2="41786"/>
                        <a14:foregroundMark x1="14155" y1="32500" x2="14155" y2="32500"/>
                        <a14:foregroundMark x1="14155" y1="31071" x2="14155" y2="31071"/>
                        <a14:foregroundMark x1="12785" y1="29286" x2="13699" y2="30714"/>
                        <a14:foregroundMark x1="13242" y1="27500" x2="25571" y2="41071"/>
                        <a14:foregroundMark x1="25571" y1="41071" x2="25571" y2="41429"/>
                        <a14:foregroundMark x1="55251" y1="93214" x2="55251" y2="93214"/>
                        <a14:foregroundMark x1="56164" y1="97143" x2="56164" y2="97143"/>
                        <a14:foregroundMark x1="91324" y1="86786" x2="91324" y2="86786"/>
                        <a14:foregroundMark x1="15525" y1="2857" x2="15525" y2="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180" y="3076620"/>
            <a:ext cx="967321" cy="123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DED9FF98-38C0-4E2F-B2F7-AD66F32CE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85" b="90809" l="9470" r="90152">
                        <a14:foregroundMark x1="59470" y1="90441" x2="59470" y2="90441"/>
                        <a14:foregroundMark x1="70455" y1="91544" x2="70455" y2="91544"/>
                        <a14:foregroundMark x1="90530" y1="80147" x2="90530" y2="80147"/>
                        <a14:foregroundMark x1="15530" y1="6985" x2="15530" y2="6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385" y="3073947"/>
            <a:ext cx="1206497" cy="124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A picture containing lawn mower, transport, motorcycle&#10;&#10;Description generated with very high confidence">
            <a:extLst>
              <a:ext uri="{FF2B5EF4-FFF2-40B4-BE49-F238E27FC236}">
                <a16:creationId xmlns:a16="http://schemas.microsoft.com/office/drawing/2014/main" id="{E41B1F17-DFE5-45D1-83FF-EE24198888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85" b="93333" l="7773" r="95264">
                        <a14:foregroundMark x1="7773" y1="79111" x2="7773" y2="86788"/>
                        <a14:foregroundMark x1="59111" y1="34869" x2="72560" y2="16566"/>
                        <a14:foregroundMark x1="78923" y1="4525" x2="78923" y2="4525"/>
                        <a14:foregroundMark x1="95300" y1="13535" x2="95300" y2="13535"/>
                        <a14:foregroundMark x1="95300" y1="13535" x2="93565" y2="18465"/>
                        <a14:foregroundMark x1="87708" y1="11636" x2="87708" y2="11636"/>
                        <a14:foregroundMark x1="71584" y1="9980" x2="83767" y2="9980"/>
                        <a14:foregroundMark x1="83767" y1="9980" x2="89660" y2="9737"/>
                        <a14:foregroundMark x1="73066" y1="17091" x2="85900" y2="14141"/>
                        <a14:foregroundMark x1="85900" y1="14141" x2="91866" y2="15475"/>
                        <a14:foregroundMark x1="77440" y1="36768" x2="77440" y2="36768"/>
                        <a14:foregroundMark x1="78670" y1="35677" x2="86985" y2="22828"/>
                        <a14:foregroundMark x1="65727" y1="66263" x2="77440" y2="63232"/>
                        <a14:foregroundMark x1="77440" y1="63232" x2="77946" y2="62465"/>
                        <a14:foregroundMark x1="63268" y1="25293" x2="32719" y2="54545"/>
                        <a14:foregroundMark x1="19776" y1="90586" x2="19776" y2="90586"/>
                        <a14:foregroundMark x1="29537" y1="93333" x2="32972" y2="93051"/>
                        <a14:foregroundMark x1="72957" y1="10828" x2="73970" y2="1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822" y="1417111"/>
            <a:ext cx="2890220" cy="25854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59EA35-4948-4006-9BB0-96BEABFD1718}"/>
              </a:ext>
            </a:extLst>
          </p:cNvPr>
          <p:cNvSpPr txBox="1"/>
          <p:nvPr/>
        </p:nvSpPr>
        <p:spPr>
          <a:xfrm>
            <a:off x="4472164" y="4450098"/>
            <a:ext cx="180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Самоходная</a:t>
            </a: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519" y="4203934"/>
            <a:ext cx="889645" cy="8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7"/>
          <a:stretch/>
        </p:blipFill>
        <p:spPr bwMode="auto">
          <a:xfrm>
            <a:off x="3509199" y="5716789"/>
            <a:ext cx="1265132" cy="75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34" y="5595013"/>
            <a:ext cx="996229" cy="101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Table 4">
            <a:extLst>
              <a:ext uri="{FF2B5EF4-FFF2-40B4-BE49-F238E27FC236}">
                <a16:creationId xmlns:a16="http://schemas.microsoft.com/office/drawing/2014/main" id="{A821CB53-9CA3-4F20-8FC4-A31E53D453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703982"/>
              </p:ext>
            </p:extLst>
          </p:nvPr>
        </p:nvGraphicFramePr>
        <p:xfrm>
          <a:off x="6635717" y="1450371"/>
          <a:ext cx="5201440" cy="1292601"/>
        </p:xfrm>
        <a:graphic>
          <a:graphicData uri="http://schemas.openxmlformats.org/drawingml/2006/table">
            <a:tbl>
              <a:tblPr/>
              <a:tblGrid>
                <a:gridCol w="2498758">
                  <a:extLst>
                    <a:ext uri="{9D8B030D-6E8A-4147-A177-3AD203B41FA5}">
                      <a16:colId xmlns:a16="http://schemas.microsoft.com/office/drawing/2014/main" val="3054254776"/>
                    </a:ext>
                  </a:extLst>
                </a:gridCol>
                <a:gridCol w="2702682">
                  <a:extLst>
                    <a:ext uri="{9D8B030D-6E8A-4147-A177-3AD203B41FA5}">
                      <a16:colId xmlns:a16="http://schemas.microsoft.com/office/drawing/2014/main" val="2919943504"/>
                    </a:ext>
                  </a:extLst>
                </a:gridCol>
              </a:tblGrid>
              <a:tr h="20742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Модель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5895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Ryobi RLM46175Y</a:t>
                      </a:r>
                    </a:p>
                  </a:txBody>
                  <a:tcPr marL="5894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720831"/>
                  </a:ext>
                </a:extLst>
              </a:tr>
              <a:tr h="3581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Двигатель, см3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581543"/>
                  </a:ext>
                </a:extLst>
              </a:tr>
              <a:tr h="18446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Ширина скашивания, см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945330"/>
                  </a:ext>
                </a:extLst>
              </a:tr>
              <a:tr h="3581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Травосборник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л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950653"/>
                  </a:ext>
                </a:extLst>
              </a:tr>
              <a:tr h="18446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Привод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Самоходная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254614"/>
                  </a:ext>
                </a:extLst>
              </a:tr>
            </a:tbl>
          </a:graphicData>
        </a:graphic>
      </p:graphicFrame>
      <p:graphicFrame>
        <p:nvGraphicFramePr>
          <p:cNvPr id="29" name="Group 20">
            <a:extLst>
              <a:ext uri="{FF2B5EF4-FFF2-40B4-BE49-F238E27FC236}">
                <a16:creationId xmlns:a16="http://schemas.microsoft.com/office/drawing/2014/main" id="{8708563C-7D31-4C3B-8BA1-AF9A5594925F}"/>
              </a:ext>
            </a:extLst>
          </p:cNvPr>
          <p:cNvGraphicFramePr>
            <a:graphicFrameLocks noGrp="1"/>
          </p:cNvGraphicFramePr>
          <p:nvPr/>
        </p:nvGraphicFramePr>
        <p:xfrm>
          <a:off x="6635717" y="4311598"/>
          <a:ext cx="5201440" cy="2099437"/>
        </p:xfrm>
        <a:graphic>
          <a:graphicData uri="http://schemas.openxmlformats.org/drawingml/2006/table">
            <a:tbl>
              <a:tblPr/>
              <a:tblGrid>
                <a:gridCol w="130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0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97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en-GB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95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RLM46175Y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Stiga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Combi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48 SEQ B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Viking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MB448TC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5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Двигатель, см3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175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163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4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46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46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46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Мульчирование 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9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Привод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Самоходная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Самоходная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Самоходная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0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291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0" name="Rectangle 22">
            <a:extLst>
              <a:ext uri="{FF2B5EF4-FFF2-40B4-BE49-F238E27FC236}">
                <a16:creationId xmlns:a16="http://schemas.microsoft.com/office/drawing/2014/main" id="{2B8413E5-D2FD-42B4-827E-13B5DD51D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2"/>
            <a:ext cx="8809912" cy="107721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Бензиновая газонокосилка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175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 см3, 46 см</a:t>
            </a:r>
            <a:r>
              <a:rPr lang="en-GB" sz="32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lang="ru-RU" sz="32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с двигателем </a:t>
            </a:r>
            <a:r>
              <a:rPr lang="en-GB" sz="3200" b="1" dirty="0">
                <a:solidFill>
                  <a:prstClr val="black"/>
                </a:solidFill>
                <a:latin typeface="Arial"/>
                <a:cs typeface="Arial"/>
              </a:rPr>
              <a:t>Yamaha™ 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76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3203B8-5B5A-4015-9317-3AE76DCD008D}"/>
              </a:ext>
            </a:extLst>
          </p:cNvPr>
          <p:cNvSpPr/>
          <p:nvPr/>
        </p:nvSpPr>
        <p:spPr>
          <a:xfrm>
            <a:off x="579900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30FD8D-90DE-4193-A5F8-0D70F9F6810A}"/>
              </a:ext>
            </a:extLst>
          </p:cNvPr>
          <p:cNvSpPr/>
          <p:nvPr/>
        </p:nvSpPr>
        <p:spPr>
          <a:xfrm>
            <a:off x="579900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5F61E0-461A-4F16-B6FE-09BF8C1C88AB}"/>
              </a:ext>
            </a:extLst>
          </p:cNvPr>
          <p:cNvSpPr/>
          <p:nvPr/>
        </p:nvSpPr>
        <p:spPr>
          <a:xfrm>
            <a:off x="3764971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D61AF2-E4F6-42C2-A036-98D9ADFE5073}"/>
              </a:ext>
            </a:extLst>
          </p:cNvPr>
          <p:cNvSpPr/>
          <p:nvPr/>
        </p:nvSpPr>
        <p:spPr>
          <a:xfrm>
            <a:off x="3764971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8AEB5-49F1-4847-9539-47938A2819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06" y="921961"/>
            <a:ext cx="1862020" cy="5451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76CC8C-9BC4-4715-987F-4CFA475F44D0}"/>
              </a:ext>
            </a:extLst>
          </p:cNvPr>
          <p:cNvSpPr txBox="1"/>
          <p:nvPr/>
        </p:nvSpPr>
        <p:spPr>
          <a:xfrm>
            <a:off x="758824" y="5632708"/>
            <a:ext cx="2447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Заглушка для мульчирования в комплекте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3DF11C6-85DB-4B2F-88DD-524E289BAC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685587"/>
              </p:ext>
            </p:extLst>
          </p:nvPr>
        </p:nvGraphicFramePr>
        <p:xfrm>
          <a:off x="7056008" y="1355025"/>
          <a:ext cx="4764771" cy="1647433"/>
        </p:xfrm>
        <a:graphic>
          <a:graphicData uri="http://schemas.openxmlformats.org/drawingml/2006/table">
            <a:tbl>
              <a:tblPr/>
              <a:tblGrid>
                <a:gridCol w="2326102">
                  <a:extLst>
                    <a:ext uri="{9D8B030D-6E8A-4147-A177-3AD203B41FA5}">
                      <a16:colId xmlns:a16="http://schemas.microsoft.com/office/drawing/2014/main" val="604282760"/>
                    </a:ext>
                  </a:extLst>
                </a:gridCol>
                <a:gridCol w="2438669">
                  <a:extLst>
                    <a:ext uri="{9D8B030D-6E8A-4147-A177-3AD203B41FA5}">
                      <a16:colId xmlns:a16="http://schemas.microsoft.com/office/drawing/2014/main" val="478306470"/>
                    </a:ext>
                  </a:extLst>
                </a:gridCol>
              </a:tblGrid>
              <a:tr h="3235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RY18LM37A</a:t>
                      </a: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6764"/>
                  </a:ext>
                </a:extLst>
              </a:tr>
              <a:tr h="190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В, щеточный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52083"/>
                  </a:ext>
                </a:extLst>
              </a:tr>
              <a:tr h="190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589970"/>
                  </a:ext>
                </a:extLst>
              </a:tr>
              <a:tr h="2943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</a:t>
                      </a:r>
                      <a:endParaRPr lang="en-GB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274128"/>
                  </a:ext>
                </a:extLst>
              </a:tr>
              <a:tr h="190307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Мульчирование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19303"/>
                  </a:ext>
                </a:extLst>
              </a:tr>
              <a:tr h="29612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Регулировка высоты скашивания, мм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6-позиционная,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рукоятью, 25-75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246773"/>
                  </a:ext>
                </a:extLst>
              </a:tr>
            </a:tbl>
          </a:graphicData>
        </a:graphic>
      </p:graphicFrame>
      <p:graphicFrame>
        <p:nvGraphicFramePr>
          <p:cNvPr id="19" name="Group 20">
            <a:extLst>
              <a:ext uri="{FF2B5EF4-FFF2-40B4-BE49-F238E27FC236}">
                <a16:creationId xmlns:a16="http://schemas.microsoft.com/office/drawing/2014/main" id="{A88DB0D7-82DE-428A-91BE-3BCB883BC4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051354"/>
              </p:ext>
            </p:extLst>
          </p:nvPr>
        </p:nvGraphicFramePr>
        <p:xfrm>
          <a:off x="6715125" y="4011437"/>
          <a:ext cx="5314949" cy="2525554"/>
        </p:xfrm>
        <a:graphic>
          <a:graphicData uri="http://schemas.openxmlformats.org/drawingml/2006/table">
            <a:tbl>
              <a:tblPr/>
              <a:tblGrid>
                <a:gridCol w="1243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8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69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RY18LM37A-140</a:t>
                      </a:r>
                    </a:p>
                  </a:txBody>
                  <a:tcPr marL="120000" marR="120000" marT="62207" marB="62207" anchor="b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EINHELL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GE-CM 36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Bosch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Rotak 37 Li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5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Двигатель, В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/ 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Аккумулятор, </a:t>
                      </a:r>
                      <a:r>
                        <a:rPr kumimoji="0" lang="ru-RU" sz="9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/ 1 x 4.0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 / 2 x 3.0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 / 1 x 4.0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Мульчирование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– 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в комплекте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Нет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- </a:t>
                      </a: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опция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6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-позиционная, одной рукоятью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6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-позиционная, одной рукоятью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6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-позиционная, одной рукоятью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Объем </a:t>
                      </a:r>
                      <a:r>
                        <a:rPr kumimoji="0" lang="ru-RU" sz="9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травосборника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 л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45L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35L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40L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Функция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Easy Edge</a:t>
                      </a: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Image 33">
            <a:extLst>
              <a:ext uri="{FF2B5EF4-FFF2-40B4-BE49-F238E27FC236}">
                <a16:creationId xmlns:a16="http://schemas.microsoft.com/office/drawing/2014/main" id="{FD866B14-8EDD-451B-8C16-89FF3F43EB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710061" y="2910970"/>
            <a:ext cx="973339" cy="10564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37B56D-7197-44E1-9AD5-FF1DD52B0782}"/>
              </a:ext>
            </a:extLst>
          </p:cNvPr>
          <p:cNvSpPr txBox="1"/>
          <p:nvPr/>
        </p:nvSpPr>
        <p:spPr>
          <a:xfrm>
            <a:off x="579900" y="4445583"/>
            <a:ext cx="2842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Легкая и компактная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C57E93-0F3F-479A-9CD8-0A0AEECEEEA5}"/>
              </a:ext>
            </a:extLst>
          </p:cNvPr>
          <p:cNvSpPr txBox="1"/>
          <p:nvPr/>
        </p:nvSpPr>
        <p:spPr>
          <a:xfrm>
            <a:off x="3821766" y="4311598"/>
            <a:ext cx="260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Эргономичные рукояти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2D1DC2-04CF-4129-8636-ECD37B8B6D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5351" y="5508771"/>
            <a:ext cx="2021283" cy="5917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E63979-9201-4BD8-8EC9-E96B92AA7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627" y="6158137"/>
            <a:ext cx="1452335" cy="428557"/>
          </a:xfrm>
          <a:prstGeom prst="rect">
            <a:avLst/>
          </a:prstGeom>
        </p:spPr>
      </p:pic>
      <p:pic>
        <p:nvPicPr>
          <p:cNvPr id="17" name="Picture 16" descr="https://images-na.ssl-images-amazon.com/images/I/71D%2Bn5JG3sL._SL1500_.jpg">
            <a:extLst>
              <a:ext uri="{FF2B5EF4-FFF2-40B4-BE49-F238E27FC236}">
                <a16:creationId xmlns:a16="http://schemas.microsoft.com/office/drawing/2014/main" id="{FC7A630A-9CB4-47DB-B58F-E2A863E0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7" b="94267" l="9970" r="91553">
                        <a14:foregroundMark x1="60122" y1="90333" x2="60122" y2="90333"/>
                        <a14:foregroundMark x1="34627" y1="76000" x2="34627" y2="76000"/>
                        <a14:foregroundMark x1="64916" y1="94333" x2="64916" y2="94333"/>
                        <a14:foregroundMark x1="81583" y1="90333" x2="81583" y2="90333"/>
                        <a14:foregroundMark x1="91553" y1="85733" x2="91553" y2="85733"/>
                        <a14:foregroundMark x1="29376" y1="37733" x2="33486" y2="47333"/>
                        <a14:foregroundMark x1="20244" y1="18800" x2="28691" y2="36267"/>
                        <a14:foregroundMark x1="10578" y1="5867" x2="18341" y2="12067"/>
                        <a14:foregroundMark x1="18341" y1="12067" x2="19406" y2="14200"/>
                        <a14:foregroundMark x1="37900" y1="6467" x2="45053" y2="10667"/>
                        <a14:foregroundMark x1="45053" y1="10667" x2="68189" y2="58267"/>
                        <a14:foregroundMark x1="68189" y1="58267" x2="68189" y2="58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85665" y="2937750"/>
            <a:ext cx="887764" cy="105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AA817C3B-25E0-43D7-AA85-93D6A1461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5" y="834049"/>
            <a:ext cx="852158" cy="82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lawn mower, transport&#10;&#10;Description automatically generated">
            <a:extLst>
              <a:ext uri="{FF2B5EF4-FFF2-40B4-BE49-F238E27FC236}">
                <a16:creationId xmlns:a16="http://schemas.microsoft.com/office/drawing/2014/main" id="{E031D631-CB72-4F7B-9FFF-E8895B20B3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26" y="842443"/>
            <a:ext cx="3127216" cy="3278617"/>
          </a:xfrm>
          <a:prstGeom prst="rect">
            <a:avLst/>
          </a:prstGeom>
        </p:spPr>
      </p:pic>
      <p:sp>
        <p:nvSpPr>
          <p:cNvPr id="25" name="Rectangle 6">
            <a:extLst>
              <a:ext uri="{FF2B5EF4-FFF2-40B4-BE49-F238E27FC236}">
                <a16:creationId xmlns:a16="http://schemas.microsoft.com/office/drawing/2014/main" id="{4451F1DC-244B-4395-A8D3-70F51E686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1"/>
            <a:ext cx="9391674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4400" b="1" dirty="0">
                <a:solidFill>
                  <a:prstClr val="black"/>
                </a:solidFill>
                <a:latin typeface="Arial"/>
                <a:cs typeface="Arial"/>
              </a:rPr>
              <a:t>Газонокосилка 37 см, 18 В, </a:t>
            </a:r>
            <a:r>
              <a:rPr lang="en-US" sz="4400" b="1" dirty="0">
                <a:solidFill>
                  <a:prstClr val="black"/>
                </a:solidFill>
                <a:latin typeface="Arial"/>
                <a:cs typeface="Arial"/>
              </a:rPr>
              <a:t>ONE+</a:t>
            </a:r>
          </a:p>
        </p:txBody>
      </p:sp>
    </p:spTree>
    <p:extLst>
      <p:ext uri="{BB962C8B-B14F-4D97-AF65-F5344CB8AC3E}">
        <p14:creationId xmlns:p14="http://schemas.microsoft.com/office/powerpoint/2010/main" val="3929489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awn mower, transport, motorcycle&#10;&#10;Description generated with very high confidence">
            <a:extLst>
              <a:ext uri="{FF2B5EF4-FFF2-40B4-BE49-F238E27FC236}">
                <a16:creationId xmlns:a16="http://schemas.microsoft.com/office/drawing/2014/main" id="{DE5283BC-EF30-46AF-9449-E70FB72CF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85" b="93333" l="7773" r="95264">
                        <a14:foregroundMark x1="7773" y1="79111" x2="7773" y2="86788"/>
                        <a14:foregroundMark x1="59111" y1="34869" x2="72560" y2="16566"/>
                        <a14:foregroundMark x1="78923" y1="4525" x2="78923" y2="4525"/>
                        <a14:foregroundMark x1="95300" y1="13535" x2="95300" y2="13535"/>
                        <a14:foregroundMark x1="95300" y1="13535" x2="93565" y2="18465"/>
                        <a14:foregroundMark x1="87708" y1="11636" x2="87708" y2="11636"/>
                        <a14:foregroundMark x1="71584" y1="9980" x2="83767" y2="9980"/>
                        <a14:foregroundMark x1="83767" y1="9980" x2="89660" y2="9737"/>
                        <a14:foregroundMark x1="73066" y1="17091" x2="85900" y2="14141"/>
                        <a14:foregroundMark x1="85900" y1="14141" x2="91866" y2="15475"/>
                        <a14:foregroundMark x1="77440" y1="36768" x2="77440" y2="36768"/>
                        <a14:foregroundMark x1="78670" y1="35677" x2="86985" y2="22828"/>
                        <a14:foregroundMark x1="65727" y1="66263" x2="77440" y2="63232"/>
                        <a14:foregroundMark x1="77440" y1="63232" x2="77946" y2="62465"/>
                        <a14:foregroundMark x1="63268" y1="25293" x2="32719" y2="54545"/>
                        <a14:foregroundMark x1="19776" y1="90586" x2="19776" y2="90586"/>
                        <a14:foregroundMark x1="29537" y1="93333" x2="32972" y2="93051"/>
                        <a14:foregroundMark x1="72957" y1="10828" x2="73970" y2="1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26" y="1058855"/>
            <a:ext cx="3479719" cy="311279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2E5489-914B-4198-9D6F-42F16545D4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891490"/>
              </p:ext>
            </p:extLst>
          </p:nvPr>
        </p:nvGraphicFramePr>
        <p:xfrm>
          <a:off x="1680787" y="4194160"/>
          <a:ext cx="3595458" cy="22541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95458">
                  <a:extLst>
                    <a:ext uri="{9D8B030D-6E8A-4147-A177-3AD203B41FA5}">
                      <a16:colId xmlns:a16="http://schemas.microsoft.com/office/drawing/2014/main" val="592887801"/>
                    </a:ext>
                  </a:extLst>
                </a:gridCol>
              </a:tblGrid>
              <a:tr h="378704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Совместимые принадлежности</a:t>
                      </a:r>
                      <a:endParaRPr lang="en-GB" b="1" dirty="0"/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330984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effectLst/>
                        </a:rPr>
                        <a:t>RAC400</a:t>
                      </a:r>
                      <a:endParaRPr lang="en-GB" dirty="0"/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27582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Лезвие </a:t>
                      </a:r>
                      <a:r>
                        <a:rPr lang="en-GB" sz="1400" b="1" dirty="0">
                          <a:effectLst/>
                        </a:rPr>
                        <a:t>46</a:t>
                      </a:r>
                      <a:r>
                        <a:rPr lang="ru-RU" sz="1400" b="1" dirty="0">
                          <a:effectLst/>
                        </a:rPr>
                        <a:t> см для бензиновых газонокосилок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991537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748090D-D88C-43B2-854F-BD01F0B58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54" b="88462" l="3768" r="95290">
                        <a14:foregroundMark x1="15542" y1="25000" x2="7064" y2="34615"/>
                        <a14:foregroundMark x1="7064" y1="34615" x2="13972" y2="58654"/>
                        <a14:foregroundMark x1="13972" y1="58654" x2="16484" y2="57692"/>
                        <a14:foregroundMark x1="3768" y1="48077" x2="3925" y2="66346"/>
                        <a14:foregroundMark x1="95290" y1="20192" x2="94662" y2="50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8656" y="5637564"/>
            <a:ext cx="3479719" cy="568117"/>
          </a:xfrm>
          <a:prstGeom prst="rect">
            <a:avLst/>
          </a:prstGeom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97383815-FC80-4023-840E-E54E17386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2"/>
            <a:ext cx="8809912" cy="107721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Бензиновая газонокосилка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175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 см3, 46 см</a:t>
            </a:r>
            <a:r>
              <a:rPr lang="en-GB" sz="32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lang="ru-RU" sz="32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с двигателем </a:t>
            </a:r>
            <a:r>
              <a:rPr lang="en-GB" sz="3200" b="1" dirty="0">
                <a:solidFill>
                  <a:prstClr val="black"/>
                </a:solidFill>
                <a:latin typeface="Arial"/>
                <a:cs typeface="Arial"/>
              </a:rPr>
              <a:t>Yamaha™ 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4075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2DD33C-1F3B-4D83-B531-572408113621}"/>
              </a:ext>
            </a:extLst>
          </p:cNvPr>
          <p:cNvSpPr/>
          <p:nvPr/>
        </p:nvSpPr>
        <p:spPr>
          <a:xfrm>
            <a:off x="265575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EE60ED-A167-407F-A00B-A0EC5549251F}"/>
              </a:ext>
            </a:extLst>
          </p:cNvPr>
          <p:cNvSpPr/>
          <p:nvPr/>
        </p:nvSpPr>
        <p:spPr>
          <a:xfrm>
            <a:off x="265575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9CBE3C-4232-451A-823D-6FB3027C486F}"/>
              </a:ext>
            </a:extLst>
          </p:cNvPr>
          <p:cNvSpPr/>
          <p:nvPr/>
        </p:nvSpPr>
        <p:spPr>
          <a:xfrm>
            <a:off x="3450646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EB38EE-BE1F-498A-A25A-04713EF12F40}"/>
              </a:ext>
            </a:extLst>
          </p:cNvPr>
          <p:cNvSpPr/>
          <p:nvPr/>
        </p:nvSpPr>
        <p:spPr>
          <a:xfrm>
            <a:off x="3450646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 descr="Image result for powered by yamaha">
            <a:extLst>
              <a:ext uri="{FF2B5EF4-FFF2-40B4-BE49-F238E27FC236}">
                <a16:creationId xmlns:a16="http://schemas.microsoft.com/office/drawing/2014/main" id="{BF8EDA72-A180-4CBF-9234-DA665B79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500" l="2667" r="95000">
                        <a14:foregroundMark x1="28333" y1="70000" x2="28333" y2="70000"/>
                        <a14:foregroundMark x1="38333" y1="78333" x2="38333" y2="78333"/>
                        <a14:foregroundMark x1="66333" y1="65000" x2="66333" y2="65000"/>
                        <a14:foregroundMark x1="77000" y1="65000" x2="77000" y2="65000"/>
                        <a14:foregroundMark x1="91333" y1="68333" x2="91333" y2="68333"/>
                        <a14:foregroundMark x1="95333" y1="68333" x2="95333" y2="68333"/>
                        <a14:foregroundMark x1="13333" y1="65000" x2="13333" y2="65000"/>
                        <a14:foregroundMark x1="13333" y1="70000" x2="13333" y2="70000"/>
                        <a14:foregroundMark x1="7000" y1="61667" x2="7000" y2="61667"/>
                        <a14:foregroundMark x1="5667" y1="60000" x2="5667" y2="60000"/>
                        <a14:foregroundMark x1="6667" y1="53333" x2="6667" y2="53333"/>
                        <a14:foregroundMark x1="9333" y1="50000" x2="9333" y2="50000"/>
                        <a14:foregroundMark x1="11333" y1="45000" x2="4667" y2="68333"/>
                        <a14:foregroundMark x1="4667" y1="68333" x2="5333" y2="84167"/>
                        <a14:foregroundMark x1="4000" y1="81667" x2="14667" y2="93333"/>
                        <a14:foregroundMark x1="14667" y1="93333" x2="20333" y2="76667"/>
                        <a14:foregroundMark x1="50000" y1="70833" x2="50000" y2="70833"/>
                        <a14:foregroundMark x1="3000" y1="23333" x2="3000" y2="23333"/>
                        <a14:foregroundMark x1="2667" y1="24167" x2="4000" y2="18333"/>
                        <a14:foregroundMark x1="7333" y1="18333" x2="7333" y2="18333"/>
                        <a14:foregroundMark x1="12667" y1="18333" x2="12667" y2="18333"/>
                        <a14:foregroundMark x1="20000" y1="18333" x2="20000" y2="18333"/>
                        <a14:foregroundMark x1="24333" y1="17500" x2="24333" y2="17500"/>
                        <a14:foregroundMark x1="33000" y1="17500" x2="33000" y2="17500"/>
                        <a14:foregroundMark x1="39667" y1="19167" x2="39667" y2="19167"/>
                        <a14:foregroundMark x1="39667" y1="14167" x2="39667" y2="14167"/>
                        <a14:foregroundMark x1="44000" y1="20000" x2="44000" y2="20000"/>
                        <a14:foregroundMark x1="32000" y1="18333" x2="32000" y2="18333"/>
                        <a14:foregroundMark x1="28000" y1="15833" x2="28000" y2="15833"/>
                        <a14:foregroundMark x1="15333" y1="21667" x2="15333" y2="2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40" y="4095992"/>
            <a:ext cx="2498812" cy="99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90C5D-58D1-4DE7-861E-DB6C034936DF}"/>
              </a:ext>
            </a:extLst>
          </p:cNvPr>
          <p:cNvSpPr txBox="1"/>
          <p:nvPr/>
        </p:nvSpPr>
        <p:spPr>
          <a:xfrm>
            <a:off x="1244878" y="5784207"/>
            <a:ext cx="1891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ru-RU" dirty="0"/>
              <a:t>Облегченный запуск</a:t>
            </a:r>
            <a:r>
              <a:rPr lang="en-GB" dirty="0"/>
              <a:t>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EC8154-0BA3-44DF-8140-E871FA6341D2}"/>
              </a:ext>
            </a:extLst>
          </p:cNvPr>
          <p:cNvSpPr txBox="1"/>
          <p:nvPr/>
        </p:nvSpPr>
        <p:spPr>
          <a:xfrm>
            <a:off x="4712767" y="5522074"/>
            <a:ext cx="15432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Штуцер для подключения шланга водопровода</a:t>
            </a:r>
          </a:p>
          <a:p>
            <a:pPr algn="ctr"/>
            <a:r>
              <a:rPr lang="en-GB" dirty="0"/>
              <a:t>.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736C651B-735B-4725-B963-F86BF1125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39" b="96371" l="4167" r="95455">
                        <a14:foregroundMark x1="33333" y1="96371" x2="33333" y2="96371"/>
                        <a14:foregroundMark x1="4924" y1="84677" x2="4924" y2="84677"/>
                        <a14:foregroundMark x1="73864" y1="62903" x2="78030" y2="61694"/>
                        <a14:foregroundMark x1="90530" y1="20968" x2="90530" y2="20968"/>
                        <a14:foregroundMark x1="95455" y1="14516" x2="95455" y2="14516"/>
                        <a14:foregroundMark x1="95455" y1="4839" x2="95455" y2="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969" y="3140392"/>
            <a:ext cx="1244896" cy="117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D064CDB-AB84-493E-B0AE-F3F072393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44" b="94787" l="4808" r="94712">
                        <a14:foregroundMark x1="57692" y1="92417" x2="57692" y2="92417"/>
                        <a14:foregroundMark x1="54327" y1="94787" x2="54327" y2="94787"/>
                        <a14:foregroundMark x1="88942" y1="86256" x2="88942" y2="86256"/>
                        <a14:foregroundMark x1="94712" y1="85308" x2="94712" y2="85308"/>
                        <a14:foregroundMark x1="52404" y1="43602" x2="52404" y2="43602"/>
                        <a14:foregroundMark x1="22596" y1="64929" x2="22596" y2="64929"/>
                        <a14:foregroundMark x1="19231" y1="58294" x2="25000" y2="65877"/>
                        <a14:foregroundMark x1="21635" y1="70616" x2="17308" y2="51659"/>
                        <a14:foregroundMark x1="17308" y1="51659" x2="19712" y2="64455"/>
                        <a14:foregroundMark x1="14423" y1="46919" x2="16346" y2="65403"/>
                        <a14:foregroundMark x1="16346" y1="65403" x2="22596" y2="72512"/>
                        <a14:foregroundMark x1="19231" y1="30332" x2="19231" y2="30332"/>
                        <a14:foregroundMark x1="20673" y1="34123" x2="20673" y2="34123"/>
                        <a14:foregroundMark x1="22596" y1="38389" x2="22596" y2="38389"/>
                        <a14:foregroundMark x1="21154" y1="37915" x2="21154" y2="37915"/>
                        <a14:foregroundMark x1="14423" y1="27962" x2="14423" y2="27962"/>
                        <a14:foregroundMark x1="10577" y1="19431" x2="10577" y2="19431"/>
                        <a14:foregroundMark x1="5288" y1="10900" x2="21154" y2="36019"/>
                        <a14:foregroundMark x1="21154" y1="28910" x2="40865" y2="26540"/>
                        <a14:foregroundMark x1="40865" y1="26540" x2="44231" y2="28910"/>
                        <a14:foregroundMark x1="50000" y1="35545" x2="25000" y2="6635"/>
                        <a14:foregroundMark x1="25000" y1="6635" x2="6250" y2="10900"/>
                        <a14:foregroundMark x1="6250" y1="10900" x2="6250" y2="10900"/>
                        <a14:foregroundMark x1="3846" y1="19431" x2="12981" y2="2844"/>
                        <a14:foregroundMark x1="12981" y1="2844" x2="31250" y2="6635"/>
                        <a14:foregroundMark x1="31250" y1="6635" x2="34135" y2="13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02834" y="3173367"/>
            <a:ext cx="1174819" cy="113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77F7F7-E366-4682-8413-1D040C954E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41" b="93733" l="5837" r="95485">
                        <a14:foregroundMark x1="80617" y1="35559" x2="84031" y2="28474"/>
                        <a14:foregroundMark x1="84031" y1="28474" x2="88106" y2="23569"/>
                        <a14:foregroundMark x1="92401" y1="24251" x2="92401" y2="24251"/>
                        <a14:foregroundMark x1="95485" y1="21390" x2="95485" y2="21390"/>
                        <a14:foregroundMark x1="93282" y1="9401" x2="93282" y2="9401"/>
                        <a14:foregroundMark x1="90308" y1="14578" x2="90308" y2="14578"/>
                        <a14:foregroundMark x1="90859" y1="14305" x2="90859" y2="14305"/>
                        <a14:foregroundMark x1="90088" y1="14033" x2="90088" y2="14033"/>
                        <a14:foregroundMark x1="95044" y1="24796" x2="95044" y2="24796"/>
                        <a14:foregroundMark x1="86674" y1="18665" x2="86674" y2="18665"/>
                        <a14:foregroundMark x1="83370" y1="18392" x2="83370" y2="18392"/>
                        <a14:foregroundMark x1="81498" y1="18937" x2="81498" y2="18937"/>
                        <a14:foregroundMark x1="80066" y1="20300" x2="76211" y2="24659"/>
                        <a14:foregroundMark x1="74339" y1="20708" x2="75330" y2="23025"/>
                        <a14:foregroundMark x1="72907" y1="18256" x2="76432" y2="11989"/>
                        <a14:foregroundMark x1="76432" y1="11989" x2="87996" y2="12807"/>
                        <a14:foregroundMark x1="87996" y1="12807" x2="91300" y2="18937"/>
                        <a14:foregroundMark x1="91300" y1="18937" x2="91300" y2="19346"/>
                        <a14:foregroundMark x1="81828" y1="5041" x2="81828" y2="5041"/>
                        <a14:foregroundMark x1="72467" y1="13215" x2="72467" y2="13215"/>
                        <a14:foregroundMark x1="72357" y1="12670" x2="72357" y2="12670"/>
                        <a14:foregroundMark x1="71145" y1="12670" x2="71145" y2="12670"/>
                        <a14:foregroundMark x1="26982" y1="93869" x2="26982" y2="93869"/>
                        <a14:foregroundMark x1="8811" y1="87738" x2="8811" y2="87738"/>
                        <a14:foregroundMark x1="5837" y1="86649" x2="5837" y2="86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6200" y="970167"/>
            <a:ext cx="3808892" cy="30789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59EA35-4948-4006-9BB0-96BEABFD1718}"/>
              </a:ext>
            </a:extLst>
          </p:cNvPr>
          <p:cNvSpPr txBox="1"/>
          <p:nvPr/>
        </p:nvSpPr>
        <p:spPr>
          <a:xfrm>
            <a:off x="4441461" y="4450098"/>
            <a:ext cx="180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Самоходная</a:t>
            </a: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519" y="4203934"/>
            <a:ext cx="889645" cy="8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518" y="5688868"/>
            <a:ext cx="1108931" cy="81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5" y="5656222"/>
            <a:ext cx="9906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2">
            <a:extLst>
              <a:ext uri="{FF2B5EF4-FFF2-40B4-BE49-F238E27FC236}">
                <a16:creationId xmlns:a16="http://schemas.microsoft.com/office/drawing/2014/main" id="{5A9528BA-9C0B-46CA-8E1A-44A68475E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2"/>
            <a:ext cx="8809912" cy="107721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Бензиновая газонокосилка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90 см3, 53 см</a:t>
            </a:r>
            <a:r>
              <a:rPr lang="en-GB" sz="32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lang="ru-RU" sz="32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с двигателем </a:t>
            </a:r>
            <a:r>
              <a:rPr lang="en-GB" sz="3200" b="1" dirty="0">
                <a:solidFill>
                  <a:prstClr val="black"/>
                </a:solidFill>
                <a:latin typeface="Arial"/>
                <a:cs typeface="Arial"/>
              </a:rPr>
              <a:t>Yamaha™ 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22" name="Table 13">
            <a:extLst>
              <a:ext uri="{FF2B5EF4-FFF2-40B4-BE49-F238E27FC236}">
                <a16:creationId xmlns:a16="http://schemas.microsoft.com/office/drawing/2014/main" id="{7B1F3BAC-DA2A-4A9B-834D-A57CAD845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464425"/>
              </p:ext>
            </p:extLst>
          </p:nvPr>
        </p:nvGraphicFramePr>
        <p:xfrm>
          <a:off x="6635716" y="1450371"/>
          <a:ext cx="5201440" cy="1292601"/>
        </p:xfrm>
        <a:graphic>
          <a:graphicData uri="http://schemas.openxmlformats.org/drawingml/2006/table">
            <a:tbl>
              <a:tblPr/>
              <a:tblGrid>
                <a:gridCol w="2600720">
                  <a:extLst>
                    <a:ext uri="{9D8B030D-6E8A-4147-A177-3AD203B41FA5}">
                      <a16:colId xmlns:a16="http://schemas.microsoft.com/office/drawing/2014/main" val="3054254776"/>
                    </a:ext>
                  </a:extLst>
                </a:gridCol>
                <a:gridCol w="2600720">
                  <a:extLst>
                    <a:ext uri="{9D8B030D-6E8A-4147-A177-3AD203B41FA5}">
                      <a16:colId xmlns:a16="http://schemas.microsoft.com/office/drawing/2014/main" val="2919943504"/>
                    </a:ext>
                  </a:extLst>
                </a:gridCol>
              </a:tblGrid>
              <a:tr h="20742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Модель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5895" marR="5895" marT="58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Ryobi RLM53190YV</a:t>
                      </a:r>
                    </a:p>
                  </a:txBody>
                  <a:tcPr marL="5894" marR="5894" marT="58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720831"/>
                  </a:ext>
                </a:extLst>
              </a:tr>
              <a:tr h="3581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Двигатель, см3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581543"/>
                  </a:ext>
                </a:extLst>
              </a:tr>
              <a:tr h="18446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Ширина скашивания, см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945330"/>
                  </a:ext>
                </a:extLst>
              </a:tr>
              <a:tr h="3581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Травосборник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л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950653"/>
                  </a:ext>
                </a:extLst>
              </a:tr>
              <a:tr h="18446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Привод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Самоходная</a:t>
                      </a:r>
                      <a:endParaRPr lang="en-GB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254614"/>
                  </a:ext>
                </a:extLst>
              </a:tr>
            </a:tbl>
          </a:graphicData>
        </a:graphic>
      </p:graphicFrame>
      <p:graphicFrame>
        <p:nvGraphicFramePr>
          <p:cNvPr id="23" name="Group 20">
            <a:extLst>
              <a:ext uri="{FF2B5EF4-FFF2-40B4-BE49-F238E27FC236}">
                <a16:creationId xmlns:a16="http://schemas.microsoft.com/office/drawing/2014/main" id="{4C4561D8-D948-4C8C-B556-E35967D4F0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34738"/>
              </p:ext>
            </p:extLst>
          </p:nvPr>
        </p:nvGraphicFramePr>
        <p:xfrm>
          <a:off x="6635717" y="4311598"/>
          <a:ext cx="5201440" cy="2068957"/>
        </p:xfrm>
        <a:graphic>
          <a:graphicData uri="http://schemas.openxmlformats.org/drawingml/2006/table">
            <a:tbl>
              <a:tblPr/>
              <a:tblGrid>
                <a:gridCol w="130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0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97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en-GB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95" marR="5895" marT="5894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RLM53190YV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McCulloch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M53-150APX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Mountfield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SP555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5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Двигатель, см3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190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163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190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4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Мульчирование 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9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Привод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039" marR="5895" marT="5894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Самоходная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Самоходная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Самоходная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0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291" marR="10477" marT="10477" marB="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3635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EF296A-302E-40F1-B5E9-DD760FE71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41" b="97956" l="5727" r="95485">
                        <a14:foregroundMark x1="80617" y1="35559" x2="84031" y2="28474"/>
                        <a14:foregroundMark x1="84031" y1="28474" x2="88106" y2="23569"/>
                        <a14:foregroundMark x1="92401" y1="24251" x2="92401" y2="24251"/>
                        <a14:foregroundMark x1="95485" y1="21390" x2="95485" y2="21390"/>
                        <a14:foregroundMark x1="93282" y1="9401" x2="93282" y2="9401"/>
                        <a14:foregroundMark x1="90308" y1="14578" x2="90308" y2="14578"/>
                        <a14:foregroundMark x1="90859" y1="14305" x2="90859" y2="14305"/>
                        <a14:foregroundMark x1="90088" y1="14033" x2="90088" y2="14033"/>
                        <a14:foregroundMark x1="95044" y1="24796" x2="95044" y2="24796"/>
                        <a14:foregroundMark x1="86674" y1="18665" x2="86674" y2="18665"/>
                        <a14:foregroundMark x1="83370" y1="18392" x2="83370" y2="18392"/>
                        <a14:foregroundMark x1="81498" y1="18937" x2="81498" y2="18937"/>
                        <a14:foregroundMark x1="80066" y1="20300" x2="76211" y2="24659"/>
                        <a14:foregroundMark x1="74339" y1="20708" x2="75330" y2="23025"/>
                        <a14:foregroundMark x1="72907" y1="18256" x2="76432" y2="11989"/>
                        <a14:foregroundMark x1="76432" y1="11989" x2="87996" y2="12807"/>
                        <a14:foregroundMark x1="87996" y1="12807" x2="91300" y2="18937"/>
                        <a14:foregroundMark x1="91300" y1="18937" x2="91300" y2="19346"/>
                        <a14:foregroundMark x1="81828" y1="5041" x2="81828" y2="5041"/>
                        <a14:foregroundMark x1="72467" y1="13215" x2="72467" y2="13215"/>
                        <a14:foregroundMark x1="72357" y1="12670" x2="72357" y2="12670"/>
                        <a14:foregroundMark x1="71145" y1="12670" x2="71145" y2="12670"/>
                        <a14:foregroundMark x1="26982" y1="93869" x2="26982" y2="93869"/>
                        <a14:foregroundMark x1="8811" y1="87738" x2="8811" y2="87738"/>
                        <a14:foregroundMark x1="5837" y1="86649" x2="5837" y2="86649"/>
                        <a14:foregroundMark x1="29515" y1="97956" x2="29515" y2="97956"/>
                        <a14:foregroundMark x1="60132" y1="35014" x2="60132" y2="35014"/>
                        <a14:foregroundMark x1="59692" y1="36104" x2="59692" y2="36104"/>
                        <a14:foregroundMark x1="61344" y1="35014" x2="61344" y2="35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2689" y="1062076"/>
            <a:ext cx="3665208" cy="296284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5791A6-E102-4275-B7F3-A62A6A34D4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981936"/>
              </p:ext>
            </p:extLst>
          </p:nvPr>
        </p:nvGraphicFramePr>
        <p:xfrm>
          <a:off x="1680786" y="4214433"/>
          <a:ext cx="3595458" cy="22541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95458">
                  <a:extLst>
                    <a:ext uri="{9D8B030D-6E8A-4147-A177-3AD203B41FA5}">
                      <a16:colId xmlns:a16="http://schemas.microsoft.com/office/drawing/2014/main" val="592887801"/>
                    </a:ext>
                  </a:extLst>
                </a:gridCol>
              </a:tblGrid>
              <a:tr h="378704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Совместимые принадлежности</a:t>
                      </a:r>
                      <a:endParaRPr lang="en-GB" b="1" dirty="0"/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330984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effectLst/>
                        </a:rPr>
                        <a:t>RAC409</a:t>
                      </a:r>
                      <a:endParaRPr lang="en-GB" dirty="0"/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27582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effectLst/>
                        </a:rPr>
                        <a:t>Лезвие 53 см для бензиновых газонокосилок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991537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81F91C0C-48FA-48ED-A8A8-7D4157262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168" r="96512">
                        <a14:foregroundMark x1="5297" y1="35455" x2="8140" y2="62727"/>
                        <a14:foregroundMark x1="95478" y1="30909" x2="90568" y2="61818"/>
                        <a14:foregroundMark x1="90568" y1="61818" x2="90310" y2="61818"/>
                        <a14:foregroundMark x1="96124" y1="35455" x2="96512" y2="5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2689" y="5632179"/>
            <a:ext cx="3511652" cy="499072"/>
          </a:xfrm>
          <a:prstGeom prst="rect">
            <a:avLst/>
          </a:prstGeom>
        </p:spPr>
      </p:pic>
      <p:sp>
        <p:nvSpPr>
          <p:cNvPr id="8" name="Rectangle 22">
            <a:extLst>
              <a:ext uri="{FF2B5EF4-FFF2-40B4-BE49-F238E27FC236}">
                <a16:creationId xmlns:a16="http://schemas.microsoft.com/office/drawing/2014/main" id="{A3B3799D-FC9C-4775-B25C-8C561FB37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2"/>
            <a:ext cx="8809912" cy="107721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Бензиновая газонокосилка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90 см3, 53 см</a:t>
            </a:r>
            <a:r>
              <a:rPr lang="en-GB" sz="32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lang="ru-RU" sz="32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с двигателем </a:t>
            </a:r>
            <a:r>
              <a:rPr lang="en-GB" sz="3200" b="1" dirty="0">
                <a:solidFill>
                  <a:prstClr val="black"/>
                </a:solidFill>
                <a:latin typeface="Arial"/>
                <a:cs typeface="Arial"/>
              </a:rPr>
              <a:t>Yamaha™ 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97728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5EDA04-0605-4593-9FAE-A9B5683462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574733"/>
              </p:ext>
            </p:extLst>
          </p:nvPr>
        </p:nvGraphicFramePr>
        <p:xfrm>
          <a:off x="133350" y="2527388"/>
          <a:ext cx="11877678" cy="3825787"/>
        </p:xfrm>
        <a:graphic>
          <a:graphicData uri="http://schemas.openxmlformats.org/drawingml/2006/table">
            <a:tbl>
              <a:tblPr/>
              <a:tblGrid>
                <a:gridCol w="1979613">
                  <a:extLst>
                    <a:ext uri="{9D8B030D-6E8A-4147-A177-3AD203B41FA5}">
                      <a16:colId xmlns:a16="http://schemas.microsoft.com/office/drawing/2014/main" val="297520792"/>
                    </a:ext>
                  </a:extLst>
                </a:gridCol>
                <a:gridCol w="1979613">
                  <a:extLst>
                    <a:ext uri="{9D8B030D-6E8A-4147-A177-3AD203B41FA5}">
                      <a16:colId xmlns:a16="http://schemas.microsoft.com/office/drawing/2014/main" val="574736205"/>
                    </a:ext>
                  </a:extLst>
                </a:gridCol>
                <a:gridCol w="1979613">
                  <a:extLst>
                    <a:ext uri="{9D8B030D-6E8A-4147-A177-3AD203B41FA5}">
                      <a16:colId xmlns:a16="http://schemas.microsoft.com/office/drawing/2014/main" val="1277429888"/>
                    </a:ext>
                  </a:extLst>
                </a:gridCol>
                <a:gridCol w="1979613">
                  <a:extLst>
                    <a:ext uri="{9D8B030D-6E8A-4147-A177-3AD203B41FA5}">
                      <a16:colId xmlns:a16="http://schemas.microsoft.com/office/drawing/2014/main" val="2339435012"/>
                    </a:ext>
                  </a:extLst>
                </a:gridCol>
                <a:gridCol w="1979613">
                  <a:extLst>
                    <a:ext uri="{9D8B030D-6E8A-4147-A177-3AD203B41FA5}">
                      <a16:colId xmlns:a16="http://schemas.microsoft.com/office/drawing/2014/main" val="30704700"/>
                    </a:ext>
                  </a:extLst>
                </a:gridCol>
                <a:gridCol w="1979613">
                  <a:extLst>
                    <a:ext uri="{9D8B030D-6E8A-4147-A177-3AD203B41FA5}">
                      <a16:colId xmlns:a16="http://schemas.microsoft.com/office/drawing/2014/main" val="3125191174"/>
                    </a:ext>
                  </a:extLst>
                </a:gridCol>
              </a:tblGrid>
              <a:tr h="4563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Модель</a:t>
                      </a:r>
                      <a:endParaRPr lang="en-GB" sz="1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Ryobi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RLM4114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Ryobi </a:t>
                      </a:r>
                    </a:p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RLM46160S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Ryobi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RLM46175YL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Ryobi</a:t>
                      </a:r>
                    </a:p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RLM46175Y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Ryobi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RLM53190YV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79809"/>
                  </a:ext>
                </a:extLst>
              </a:tr>
              <a:tr h="39611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двигателя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</a:p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Производитель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039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см3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OHV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160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 см3 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OHV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175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 см3 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OHC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цепной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/>
                      </a:endParaRPr>
                    </a:p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 Yamaha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190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 см3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 OHC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цепной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/>
                      </a:endParaRPr>
                    </a:p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Yamaha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534082"/>
                  </a:ext>
                </a:extLst>
              </a:tr>
              <a:tr h="2050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039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46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46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53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09883"/>
                  </a:ext>
                </a:extLst>
              </a:tr>
              <a:tr h="29084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деки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Мульчирующая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043956"/>
                  </a:ext>
                </a:extLst>
              </a:tr>
              <a:tr h="21956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039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55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55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70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565172"/>
                  </a:ext>
                </a:extLst>
              </a:tr>
              <a:tr h="484733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 </a:t>
                      </a:r>
                      <a:r>
                        <a:rPr lang="ru-RU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травосборника</a:t>
                      </a:r>
                      <a:endParaRPr lang="en-GB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Тканевый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Жесткий верх, </a:t>
                      </a:r>
                    </a:p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тканевый низ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Тканевый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Жесткий верх, тканевый низ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85632"/>
                  </a:ext>
                </a:extLst>
              </a:tr>
              <a:tr h="22874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Привод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Самоходная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079725"/>
                  </a:ext>
                </a:extLst>
              </a:tr>
              <a:tr h="3988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Регулировка высоты скашивания, мм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7-позиционная, 1 рукоятью, 25-75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7-позиционная, 1 рукоятью, 24-76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7-позиционная, 1 рукоятью, 25-75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33207"/>
                  </a:ext>
                </a:extLst>
              </a:tr>
              <a:tr h="244221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Функции скашивания</a:t>
                      </a:r>
                    </a:p>
                  </a:txBody>
                  <a:tcPr marL="53039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3-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в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-1</a:t>
                      </a: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3-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в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-1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4-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в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-1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255204"/>
                  </a:ext>
                </a:extLst>
              </a:tr>
              <a:tr h="202224">
                <a:tc vMerge="1"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Сбор в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Сбор в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Сбор в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988524"/>
                  </a:ext>
                </a:extLst>
              </a:tr>
              <a:tr h="222763">
                <a:tc vMerge="1">
                  <a:txBody>
                    <a:bodyPr/>
                    <a:lstStyle/>
                    <a:p>
                      <a:endParaRPr lang="en-GB" sz="90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Выброс назад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Выброс назад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8" marR="7858" marT="78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175881"/>
                  </a:ext>
                </a:extLst>
              </a:tr>
              <a:tr h="245403">
                <a:tc vMerge="1">
                  <a:txBody>
                    <a:bodyPr/>
                    <a:lstStyle/>
                    <a:p>
                      <a:endParaRPr lang="en-GB" sz="9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Мульчирование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Мульчирование (опция)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Мульчирование (в комплекте)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9732"/>
                  </a:ext>
                </a:extLst>
              </a:tr>
              <a:tr h="230948">
                <a:tc vMerge="1"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3039" marR="5894" marT="58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59" marR="7859" marT="78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DA9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EDA9"/>
                          </a:highlight>
                          <a:latin typeface="Arial"/>
                        </a:rPr>
                        <a:t>Выброс на сторону</a:t>
                      </a:r>
                    </a:p>
                  </a:txBody>
                  <a:tcPr marL="10477" marR="10477" marT="104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0477" marR="10477" marT="10477" marB="0" anchor="ctr"/>
                </a:tc>
                <a:extLst>
                  <a:ext uri="{0D108BD9-81ED-4DB2-BD59-A6C34878D82A}">
                    <a16:rowId xmlns:a16="http://schemas.microsoft.com/office/drawing/2014/main" val="785842296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AEB55369-9209-4A9F-8C44-7CB25E553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253" y="1039868"/>
            <a:ext cx="1382059" cy="130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DC5841C-0CC2-4782-BCE0-8A9A50706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933" y="1199855"/>
            <a:ext cx="631603" cy="1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565249D-56EB-4D8D-98E6-7157B9DDF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899" y="1248540"/>
            <a:ext cx="631603" cy="1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20F3860-1F97-4799-AA7A-B10ABC3EC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181" y="1317176"/>
            <a:ext cx="631603" cy="1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57C137-97CB-42FD-BE28-4A5A57A2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391" y="906873"/>
            <a:ext cx="1441756" cy="146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F97B89-311C-4D51-952D-C5A8BDE1E783}"/>
              </a:ext>
            </a:extLst>
          </p:cNvPr>
          <p:cNvSpPr txBox="1"/>
          <p:nvPr/>
        </p:nvSpPr>
        <p:spPr>
          <a:xfrm>
            <a:off x="0" y="846670"/>
            <a:ext cx="346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Модельный ряд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GB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640983-88F2-4A57-9E2C-888142297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41" b="93733" l="5837" r="95485">
                        <a14:foregroundMark x1="80617" y1="35559" x2="84031" y2="28474"/>
                        <a14:foregroundMark x1="84031" y1="28474" x2="88106" y2="23569"/>
                        <a14:foregroundMark x1="92401" y1="24251" x2="92401" y2="24251"/>
                        <a14:foregroundMark x1="95485" y1="21390" x2="95485" y2="21390"/>
                        <a14:foregroundMark x1="93282" y1="9401" x2="93282" y2="9401"/>
                        <a14:foregroundMark x1="90308" y1="14578" x2="90308" y2="14578"/>
                        <a14:foregroundMark x1="90859" y1="14305" x2="90859" y2="14305"/>
                        <a14:foregroundMark x1="90088" y1="14033" x2="90088" y2="14033"/>
                        <a14:foregroundMark x1="95044" y1="24796" x2="95044" y2="24796"/>
                        <a14:foregroundMark x1="86674" y1="18665" x2="86674" y2="18665"/>
                        <a14:foregroundMark x1="83370" y1="18392" x2="83370" y2="18392"/>
                        <a14:foregroundMark x1="81498" y1="18937" x2="81498" y2="18937"/>
                        <a14:foregroundMark x1="80066" y1="20300" x2="76211" y2="24659"/>
                        <a14:foregroundMark x1="74339" y1="20708" x2="75330" y2="23025"/>
                        <a14:foregroundMark x1="72907" y1="18256" x2="76432" y2="11989"/>
                        <a14:foregroundMark x1="76432" y1="11989" x2="87996" y2="12807"/>
                        <a14:foregroundMark x1="87996" y1="12807" x2="91300" y2="18937"/>
                        <a14:foregroundMark x1="91300" y1="18937" x2="91300" y2="19346"/>
                        <a14:foregroundMark x1="81828" y1="5041" x2="81828" y2="5041"/>
                        <a14:foregroundMark x1="72467" y1="13215" x2="72467" y2="13215"/>
                        <a14:foregroundMark x1="72357" y1="12670" x2="72357" y2="12670"/>
                        <a14:foregroundMark x1="71145" y1="12670" x2="71145" y2="12670"/>
                        <a14:foregroundMark x1="26982" y1="93869" x2="26982" y2="93869"/>
                        <a14:foregroundMark x1="8811" y1="87738" x2="8811" y2="87738"/>
                        <a14:foregroundMark x1="5837" y1="86649" x2="5837" y2="86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6877" y="1039868"/>
            <a:ext cx="1709051" cy="1381547"/>
          </a:xfrm>
          <a:prstGeom prst="rect">
            <a:avLst/>
          </a:prstGeom>
        </p:spPr>
      </p:pic>
      <p:pic>
        <p:nvPicPr>
          <p:cNvPr id="18" name="Picture 17" descr="A picture containing lawn mower, transport, motorcycle&#10;&#10;Description generated with very high confidence">
            <a:extLst>
              <a:ext uri="{FF2B5EF4-FFF2-40B4-BE49-F238E27FC236}">
                <a16:creationId xmlns:a16="http://schemas.microsoft.com/office/drawing/2014/main" id="{3362CA5D-571C-4072-B866-86ADA6C717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85" b="93333" l="7773" r="95264">
                        <a14:foregroundMark x1="7773" y1="79111" x2="7773" y2="86788"/>
                        <a14:foregroundMark x1="59111" y1="34869" x2="72560" y2="16566"/>
                        <a14:foregroundMark x1="78923" y1="4525" x2="78923" y2="4525"/>
                        <a14:foregroundMark x1="95300" y1="13535" x2="95300" y2="13535"/>
                        <a14:foregroundMark x1="95300" y1="13535" x2="93565" y2="18465"/>
                        <a14:foregroundMark x1="87708" y1="11636" x2="87708" y2="11636"/>
                        <a14:foregroundMark x1="71584" y1="9980" x2="83767" y2="9980"/>
                        <a14:foregroundMark x1="83767" y1="9980" x2="89660" y2="9737"/>
                        <a14:foregroundMark x1="73066" y1="17091" x2="85900" y2="14141"/>
                        <a14:foregroundMark x1="85900" y1="14141" x2="91866" y2="15475"/>
                        <a14:foregroundMark x1="77440" y1="36768" x2="77440" y2="36768"/>
                        <a14:foregroundMark x1="78670" y1="35677" x2="86985" y2="22828"/>
                        <a14:foregroundMark x1="65727" y1="66263" x2="77440" y2="63232"/>
                        <a14:foregroundMark x1="77440" y1="63232" x2="77946" y2="62465"/>
                        <a14:foregroundMark x1="63268" y1="25293" x2="32719" y2="54545"/>
                        <a14:foregroundMark x1="19776" y1="90586" x2="19776" y2="90586"/>
                        <a14:foregroundMark x1="29537" y1="93333" x2="32972" y2="93051"/>
                        <a14:foregroundMark x1="72957" y1="10828" x2="73970" y2="1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976" y="893388"/>
            <a:ext cx="1627157" cy="1455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F4B825-985E-4843-8EA7-780BE9F52C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21" b="95678" l="2503" r="98799">
                        <a14:foregroundMark x1="8709" y1="79206" x2="4104" y2="83995"/>
                        <a14:foregroundMark x1="4104" y1="83995" x2="6507" y2="90771"/>
                        <a14:foregroundMark x1="6507" y1="90771" x2="24625" y2="95678"/>
                        <a14:foregroundMark x1="2503" y1="83995" x2="2503" y2="90070"/>
                        <a14:foregroundMark x1="18118" y1="77336" x2="25626" y2="78154"/>
                        <a14:foregroundMark x1="58771" y1="40749" x2="59851" y2="39311"/>
                        <a14:foregroundMark x1="45946" y1="57827" x2="58747" y2="40781"/>
                        <a14:foregroundMark x1="39940" y1="54556" x2="35135" y2="58762"/>
                        <a14:foregroundMark x1="35135" y1="58762" x2="34835" y2="59229"/>
                        <a14:foregroundMark x1="63697" y1="31608" x2="67067" y2="28271"/>
                        <a14:foregroundMark x1="65566" y1="27336" x2="65566" y2="27336"/>
                        <a14:foregroundMark x1="65265" y1="26986" x2="65265" y2="26986"/>
                        <a14:foregroundMark x1="67467" y1="37150" x2="67467" y2="37150"/>
                        <a14:foregroundMark x1="72573" y1="37150" x2="72573" y2="37150"/>
                        <a14:foregroundMark x1="77377" y1="37850" x2="77377" y2="37850"/>
                        <a14:foregroundMark x1="78779" y1="41939" x2="78779" y2="41939"/>
                        <a14:foregroundMark x1="80581" y1="41939" x2="80581" y2="41939"/>
                        <a14:foregroundMark x1="87487" y1="28972" x2="87487" y2="28972"/>
                        <a14:foregroundMark x1="92893" y1="21145" x2="92893" y2="21145"/>
                        <a14:foregroundMark x1="97798" y1="8294" x2="97798" y2="8294"/>
                        <a14:foregroundMark x1="92693" y1="4556" x2="92693" y2="4556"/>
                        <a14:foregroundMark x1="91291" y1="2921" x2="91291" y2="2921"/>
                        <a14:foregroundMark x1="79680" y1="7593" x2="79680" y2="7593"/>
                        <a14:foregroundMark x1="78278" y1="5958" x2="78278" y2="5958"/>
                        <a14:foregroundMark x1="77277" y1="6192" x2="77277" y2="6192"/>
                        <a14:foregroundMark x1="75375" y1="6308" x2="75375" y2="6308"/>
                        <a14:foregroundMark x1="74074" y1="6776" x2="80280" y2="6075"/>
                        <a14:foregroundMark x1="80280" y1="6075" x2="91091" y2="8879"/>
                        <a14:foregroundMark x1="73874" y1="7009" x2="76777" y2="13201"/>
                        <a14:foregroundMark x1="76777" y1="13201" x2="75576" y2="20327"/>
                        <a14:foregroundMark x1="75576" y1="20327" x2="70370" y2="23949"/>
                        <a14:foregroundMark x1="70370" y1="23949" x2="67668" y2="28738"/>
                        <a14:foregroundMark x1="71071" y1="23481" x2="79179" y2="13435"/>
                        <a14:foregroundMark x1="77277" y1="16589" x2="82783" y2="19276"/>
                        <a14:foregroundMark x1="82783" y1="19276" x2="86987" y2="14136"/>
                        <a14:foregroundMark x1="86987" y1="14136" x2="87387" y2="12033"/>
                        <a14:foregroundMark x1="92821" y1="15718" x2="92993" y2="16355"/>
                        <a14:foregroundMark x1="91191" y1="9696" x2="91825" y2="12038"/>
                        <a14:foregroundMark x1="91462" y1="19743" x2="90090" y2="22780"/>
                        <a14:foregroundMark x1="92993" y1="16355" x2="91462" y2="19743"/>
                        <a14:foregroundMark x1="90090" y1="22780" x2="90090" y2="23014"/>
                        <a14:foregroundMark x1="92593" y1="10748" x2="93193" y2="14603"/>
                        <a14:foregroundMark x1="92593" y1="21495" x2="96897" y2="16238"/>
                        <a14:foregroundMark x1="96897" y1="16238" x2="98799" y2="10631"/>
                        <a14:foregroundMark x1="39940" y1="54790" x2="64765" y2="30140"/>
                        <a14:backgroundMark x1="40440" y1="57477" x2="52452" y2="45444"/>
                        <a14:backgroundMark x1="53654" y1="43224" x2="55155" y2="41589"/>
                        <a14:backgroundMark x1="77077" y1="7944" x2="77077" y2="7944"/>
                        <a14:backgroundMark x1="84484" y1="12033" x2="84484" y2="12033"/>
                        <a14:backgroundMark x1="84785" y1="10631" x2="82282" y2="14136"/>
                        <a14:backgroundMark x1="90452" y1="15178" x2="90490" y2="15888"/>
                        <a14:backgroundMark x1="92392" y1="19743" x2="92392" y2="197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9069" y="906873"/>
            <a:ext cx="1704520" cy="1460529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AC851EBA-51E3-48FE-8777-17BEA6BE4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1"/>
            <a:ext cx="8683724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4800" b="1" dirty="0">
                <a:latin typeface="Arial"/>
                <a:cs typeface="Arial"/>
              </a:rPr>
              <a:t>Бензиновые газонокосилки</a:t>
            </a:r>
            <a:endParaRPr lang="en-US" sz="4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7212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4E6AF67-52E7-4ADA-92DD-D212A97BEC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506230"/>
              </p:ext>
            </p:extLst>
          </p:nvPr>
        </p:nvGraphicFramePr>
        <p:xfrm>
          <a:off x="6096000" y="3074071"/>
          <a:ext cx="5314950" cy="1221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1150">
                  <a:extLst>
                    <a:ext uri="{9D8B030D-6E8A-4147-A177-3AD203B41FA5}">
                      <a16:colId xmlns:a16="http://schemas.microsoft.com/office/drawing/2014/main" val="3317724746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val="3677814731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101730050"/>
                    </a:ext>
                  </a:extLst>
                </a:gridCol>
              </a:tblGrid>
              <a:tr h="61062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Зарядное устройство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763566"/>
                  </a:ext>
                </a:extLst>
              </a:tr>
              <a:tr h="610625">
                <a:tc>
                  <a:txBody>
                    <a:bodyPr/>
                    <a:lstStyle/>
                    <a:p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RY18LM37A-140</a:t>
                      </a: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RC18120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648761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BD22A6D-CD0D-478E-8427-E55F6330B3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06" y="921961"/>
            <a:ext cx="1862020" cy="54510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8A1141E-A9E0-433E-BB77-28F04F318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790412"/>
              </p:ext>
            </p:extLst>
          </p:nvPr>
        </p:nvGraphicFramePr>
        <p:xfrm>
          <a:off x="556039" y="4053376"/>
          <a:ext cx="5054646" cy="25030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54646">
                  <a:extLst>
                    <a:ext uri="{9D8B030D-6E8A-4147-A177-3AD203B41FA5}">
                      <a16:colId xmlns:a16="http://schemas.microsoft.com/office/drawing/2014/main" val="2243346497"/>
                    </a:ext>
                  </a:extLst>
                </a:gridCol>
              </a:tblGrid>
              <a:tr h="506467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Совместимые принадлежности</a:t>
                      </a:r>
                    </a:p>
                  </a:txBody>
                  <a:tcPr anchor="ctr"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77934"/>
                  </a:ext>
                </a:extLst>
              </a:tr>
              <a:tr h="1542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RAC435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76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Запасное лезвие 37 см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803678"/>
                  </a:ext>
                </a:extLst>
              </a:tr>
              <a:tr h="1326052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764554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BFC90E9-3FEC-435F-8136-27272E23C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89202" l="2577" r="96841">
                        <a14:foregroundMark x1="7149" y1="32864" x2="7149" y2="32864"/>
                        <a14:foregroundMark x1="2743" y1="49765" x2="2743" y2="49765"/>
                        <a14:foregroundMark x1="92768" y1="48357" x2="92768" y2="48357"/>
                        <a14:foregroundMark x1="96841" y1="31455" x2="96841" y2="31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434" y="5499862"/>
            <a:ext cx="5054646" cy="894962"/>
          </a:xfrm>
          <a:prstGeom prst="rect">
            <a:avLst/>
          </a:prstGeom>
        </p:spPr>
      </p:pic>
      <p:pic>
        <p:nvPicPr>
          <p:cNvPr id="11" name="Picture 10" descr="A picture containing lawn mower, transport&#10;&#10;Description automatically generated">
            <a:extLst>
              <a:ext uri="{FF2B5EF4-FFF2-40B4-BE49-F238E27FC236}">
                <a16:creationId xmlns:a16="http://schemas.microsoft.com/office/drawing/2014/main" id="{BFD623BB-69A4-44EE-8EAB-3FD8B396B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16" y="819641"/>
            <a:ext cx="3127216" cy="3278617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ACB4CCBF-855F-4D1B-ADD2-451E6AA8D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1"/>
            <a:ext cx="9391674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4400" b="1" dirty="0">
                <a:solidFill>
                  <a:prstClr val="black"/>
                </a:solidFill>
                <a:latin typeface="Arial"/>
                <a:cs typeface="Arial"/>
              </a:rPr>
              <a:t>Газонокосилка 37 см, 18 В, </a:t>
            </a:r>
            <a:r>
              <a:rPr lang="en-US" sz="4400" b="1" dirty="0">
                <a:solidFill>
                  <a:prstClr val="black"/>
                </a:solidFill>
                <a:latin typeface="Arial"/>
                <a:cs typeface="Arial"/>
              </a:rPr>
              <a:t>ONE+</a:t>
            </a:r>
          </a:p>
        </p:txBody>
      </p:sp>
    </p:spTree>
    <p:extLst>
      <p:ext uri="{BB962C8B-B14F-4D97-AF65-F5344CB8AC3E}">
        <p14:creationId xmlns:p14="http://schemas.microsoft.com/office/powerpoint/2010/main" val="2751914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3203B8-5B5A-4015-9317-3AE76DCD008D}"/>
              </a:ext>
            </a:extLst>
          </p:cNvPr>
          <p:cNvSpPr/>
          <p:nvPr/>
        </p:nvSpPr>
        <p:spPr>
          <a:xfrm>
            <a:off x="579900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30FD8D-90DE-4193-A5F8-0D70F9F6810A}"/>
              </a:ext>
            </a:extLst>
          </p:cNvPr>
          <p:cNvSpPr/>
          <p:nvPr/>
        </p:nvSpPr>
        <p:spPr>
          <a:xfrm>
            <a:off x="579900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5F61E0-461A-4F16-B6FE-09BF8C1C88AB}"/>
              </a:ext>
            </a:extLst>
          </p:cNvPr>
          <p:cNvSpPr/>
          <p:nvPr/>
        </p:nvSpPr>
        <p:spPr>
          <a:xfrm>
            <a:off x="3764971" y="4049162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D61AF2-E4F6-42C2-A036-98D9ADFE5073}"/>
              </a:ext>
            </a:extLst>
          </p:cNvPr>
          <p:cNvSpPr/>
          <p:nvPr/>
        </p:nvSpPr>
        <p:spPr>
          <a:xfrm>
            <a:off x="3764971" y="5508771"/>
            <a:ext cx="2805343" cy="1171205"/>
          </a:xfrm>
          <a:prstGeom prst="rect">
            <a:avLst/>
          </a:prstGeom>
          <a:noFill/>
          <a:ln w="38100">
            <a:solidFill>
              <a:srgbClr val="D1D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C8AEB5-49F1-4847-9539-47938A2819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62077"/>
            <a:ext cx="1862020" cy="5451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76CC8C-9BC4-4715-987F-4CFA475F44D0}"/>
              </a:ext>
            </a:extLst>
          </p:cNvPr>
          <p:cNvSpPr txBox="1"/>
          <p:nvPr/>
        </p:nvSpPr>
        <p:spPr>
          <a:xfrm>
            <a:off x="758824" y="5632708"/>
            <a:ext cx="2447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Заглушка для мульчирования в комплекте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3DF11C6-85DB-4B2F-88DD-524E289BAC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700948"/>
              </p:ext>
            </p:extLst>
          </p:nvPr>
        </p:nvGraphicFramePr>
        <p:xfrm>
          <a:off x="7056008" y="1355025"/>
          <a:ext cx="4764771" cy="1595947"/>
        </p:xfrm>
        <a:graphic>
          <a:graphicData uri="http://schemas.openxmlformats.org/drawingml/2006/table">
            <a:tbl>
              <a:tblPr/>
              <a:tblGrid>
                <a:gridCol w="2326102">
                  <a:extLst>
                    <a:ext uri="{9D8B030D-6E8A-4147-A177-3AD203B41FA5}">
                      <a16:colId xmlns:a16="http://schemas.microsoft.com/office/drawing/2014/main" val="604282760"/>
                    </a:ext>
                  </a:extLst>
                </a:gridCol>
                <a:gridCol w="2438669">
                  <a:extLst>
                    <a:ext uri="{9D8B030D-6E8A-4147-A177-3AD203B41FA5}">
                      <a16:colId xmlns:a16="http://schemas.microsoft.com/office/drawing/2014/main" val="478306470"/>
                    </a:ext>
                  </a:extLst>
                </a:gridCol>
              </a:tblGrid>
              <a:tr h="2361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44584" marB="44584" anchor="ctr" horzOverflow="overflow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RY18LMX37A</a:t>
                      </a: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67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В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бесщеточный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52083"/>
                  </a:ext>
                </a:extLst>
              </a:tr>
              <a:tr h="190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589970"/>
                  </a:ext>
                </a:extLst>
              </a:tr>
              <a:tr h="2943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Травосборник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</a:t>
                      </a:r>
                      <a:endParaRPr lang="en-GB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90000" marR="90000" marT="34991" marB="34991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274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Мульчирование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19303"/>
                  </a:ext>
                </a:extLst>
              </a:tr>
              <a:tr h="296120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Регулировка высоты скашивания, мм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6-позиционная,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 рукоятью, 25-75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86007" marR="86007" marT="33438" marB="33438" anchor="ctr" horzOverflow="overflow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246773"/>
                  </a:ext>
                </a:extLst>
              </a:tr>
            </a:tbl>
          </a:graphicData>
        </a:graphic>
      </p:graphicFrame>
      <p:graphicFrame>
        <p:nvGraphicFramePr>
          <p:cNvPr id="19" name="Group 20">
            <a:extLst>
              <a:ext uri="{FF2B5EF4-FFF2-40B4-BE49-F238E27FC236}">
                <a16:creationId xmlns:a16="http://schemas.microsoft.com/office/drawing/2014/main" id="{A88DB0D7-82DE-428A-91BE-3BCB883BC4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543288"/>
              </p:ext>
            </p:extLst>
          </p:nvPr>
        </p:nvGraphicFramePr>
        <p:xfrm>
          <a:off x="6692554" y="4011437"/>
          <a:ext cx="5128224" cy="2583022"/>
        </p:xfrm>
        <a:graphic>
          <a:graphicData uri="http://schemas.openxmlformats.org/drawingml/2006/table">
            <a:tbl>
              <a:tblPr/>
              <a:tblGrid>
                <a:gridCol w="1310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1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Модель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Ryobi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RY18LMX37A-150</a:t>
                      </a:r>
                    </a:p>
                  </a:txBody>
                  <a:tcPr marL="120000" marR="120000" marT="62207" marB="62207" anchor="b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D9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EINHELL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GE-CM 36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Bosch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Rotak 37 Li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5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Двигатель, В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/ 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Аккумулятор, </a:t>
                      </a:r>
                      <a:r>
                        <a:rPr kumimoji="0" lang="ru-RU" sz="9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Ач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18</a:t>
                      </a: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/ 1 x 4.0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 / 2 x 3.0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 / 1 x 4.0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Ширина скашивания, см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Мульчирование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– 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в комплекте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Нет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- </a:t>
                      </a: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опция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Регулировка высоты скашивания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6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-позиционная, одной рукоятью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6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-позиционная, одной рукоятью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 6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-позиционная, одной рукоятью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Объем </a:t>
                      </a:r>
                      <a:r>
                        <a:rPr kumimoji="0" lang="ru-RU" sz="9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травосборника</a:t>
                      </a: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, л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120000" marR="120000" marT="62207" marB="62207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Функция </a:t>
                      </a:r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Easy Edge</a:t>
                      </a: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3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 W3"/>
                          <a:cs typeface="Arial" panose="020B0604020202020204" pitchFamily="34" charset="0"/>
                        </a:rPr>
                        <a:t>Да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ヒラギノ角ゴ Pro W3"/>
                        <a:cs typeface="Arial" panose="020B0604020202020204" pitchFamily="34" charset="0"/>
                      </a:endParaRPr>
                    </a:p>
                  </a:txBody>
                  <a:tcPr marL="114676" marR="114676" marT="59445" marB="59445" anchor="ctr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Image 33">
            <a:extLst>
              <a:ext uri="{FF2B5EF4-FFF2-40B4-BE49-F238E27FC236}">
                <a16:creationId xmlns:a16="http://schemas.microsoft.com/office/drawing/2014/main" id="{FD866B14-8EDD-451B-8C16-89FF3F43EB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710061" y="2910970"/>
            <a:ext cx="973339" cy="10564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37B56D-7197-44E1-9AD5-FF1DD52B0782}"/>
              </a:ext>
            </a:extLst>
          </p:cNvPr>
          <p:cNvSpPr txBox="1"/>
          <p:nvPr/>
        </p:nvSpPr>
        <p:spPr>
          <a:xfrm>
            <a:off x="579900" y="4403441"/>
            <a:ext cx="2842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Легкая и компактная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2D1DC2-04CF-4129-8636-ECD37B8B6D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5351" y="5508771"/>
            <a:ext cx="2021283" cy="5917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E63979-9201-4BD8-8EC9-E96B92AA7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627" y="6158137"/>
            <a:ext cx="1452335" cy="428557"/>
          </a:xfrm>
          <a:prstGeom prst="rect">
            <a:avLst/>
          </a:prstGeom>
        </p:spPr>
      </p:pic>
      <p:pic>
        <p:nvPicPr>
          <p:cNvPr id="17" name="Picture 16" descr="https://images-na.ssl-images-amazon.com/images/I/71D%2Bn5JG3sL._SL1500_.jpg">
            <a:extLst>
              <a:ext uri="{FF2B5EF4-FFF2-40B4-BE49-F238E27FC236}">
                <a16:creationId xmlns:a16="http://schemas.microsoft.com/office/drawing/2014/main" id="{FC7A630A-9CB4-47DB-B58F-E2A863E0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7" b="94267" l="9970" r="91553">
                        <a14:foregroundMark x1="60122" y1="90333" x2="60122" y2="90333"/>
                        <a14:foregroundMark x1="34627" y1="76000" x2="34627" y2="76000"/>
                        <a14:foregroundMark x1="64916" y1="94333" x2="64916" y2="94333"/>
                        <a14:foregroundMark x1="81583" y1="90333" x2="81583" y2="90333"/>
                        <a14:foregroundMark x1="91553" y1="85733" x2="91553" y2="85733"/>
                        <a14:foregroundMark x1="29376" y1="37733" x2="33486" y2="47333"/>
                        <a14:foregroundMark x1="20244" y1="18800" x2="28691" y2="36267"/>
                        <a14:foregroundMark x1="10578" y1="5867" x2="18341" y2="12067"/>
                        <a14:foregroundMark x1="18341" y1="12067" x2="19406" y2="14200"/>
                        <a14:foregroundMark x1="37900" y1="6467" x2="45053" y2="10667"/>
                        <a14:foregroundMark x1="45053" y1="10667" x2="68189" y2="58267"/>
                        <a14:foregroundMark x1="68189" y1="58267" x2="68189" y2="58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85665" y="2937750"/>
            <a:ext cx="887764" cy="105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6AB3A7-4945-4B9F-AC9F-F97B17F66DB7}"/>
              </a:ext>
            </a:extLst>
          </p:cNvPr>
          <p:cNvSpPr txBox="1"/>
          <p:nvPr/>
        </p:nvSpPr>
        <p:spPr>
          <a:xfrm>
            <a:off x="3918218" y="4536472"/>
            <a:ext cx="255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Бесщеточный двигатель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7" descr="Brushless logo.png">
            <a:extLst>
              <a:ext uri="{FF2B5EF4-FFF2-40B4-BE49-F238E27FC236}">
                <a16:creationId xmlns:a16="http://schemas.microsoft.com/office/drawing/2014/main" id="{C90F93E2-B111-4C57-8986-EC4C1561D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78" y="4092386"/>
            <a:ext cx="2805343" cy="49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BA6A921C-B9CC-4A12-AD38-0F0D785A2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5" y="834049"/>
            <a:ext cx="852158" cy="82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picture containing lawn mower, transport&#10;&#10;Description automatically generated">
            <a:extLst>
              <a:ext uri="{FF2B5EF4-FFF2-40B4-BE49-F238E27FC236}">
                <a16:creationId xmlns:a16="http://schemas.microsoft.com/office/drawing/2014/main" id="{A0AFE04F-410B-452D-8DD8-F849EFCBE8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76" y="1416356"/>
            <a:ext cx="2551036" cy="2676030"/>
          </a:xfrm>
          <a:prstGeom prst="rect">
            <a:avLst/>
          </a:prstGeom>
        </p:spPr>
      </p:pic>
      <p:sp>
        <p:nvSpPr>
          <p:cNvPr id="25" name="Rectangle 6">
            <a:extLst>
              <a:ext uri="{FF2B5EF4-FFF2-40B4-BE49-F238E27FC236}">
                <a16:creationId xmlns:a16="http://schemas.microsoft.com/office/drawing/2014/main" id="{9D988AF8-3A2A-443D-A4CE-42E93B3DB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141"/>
            <a:ext cx="6982489" cy="107721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Газонокосилка 37 см, 18 В, </a:t>
            </a:r>
            <a:r>
              <a:rPr lang="en-US" sz="3200" b="1" dirty="0">
                <a:solidFill>
                  <a:prstClr val="black"/>
                </a:solidFill>
                <a:latin typeface="Arial"/>
                <a:cs typeface="Arial"/>
              </a:rPr>
              <a:t>ONE+</a:t>
            </a: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defTabSz="609585">
              <a:defRPr/>
            </a:pPr>
            <a:r>
              <a:rPr lang="ru-RU" sz="3200" b="1" dirty="0">
                <a:solidFill>
                  <a:prstClr val="black"/>
                </a:solidFill>
                <a:latin typeface="Arial"/>
                <a:cs typeface="Arial"/>
              </a:rPr>
              <a:t>с бесщеточным двигателем</a:t>
            </a:r>
            <a:endParaRPr lang="en-US" sz="32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1208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8270</TotalTime>
  <Words>4249</Words>
  <Application>Microsoft Office PowerPoint</Application>
  <PresentationFormat>Широкоэкранный</PresentationFormat>
  <Paragraphs>1747</Paragraphs>
  <Slides>73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7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Hillary Zondlak</dc:creator>
  <cp:lastModifiedBy>Alexandr Abrashin</cp:lastModifiedBy>
  <cp:revision>625</cp:revision>
  <dcterms:created xsi:type="dcterms:W3CDTF">2018-01-25T10:33:28Z</dcterms:created>
  <dcterms:modified xsi:type="dcterms:W3CDTF">2020-01-21T13:54:53Z</dcterms:modified>
</cp:coreProperties>
</file>